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Default Extension="jpg" ContentType="image/jpg"/>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 id="821" r:id="rId571"/>
    <p:sldId id="822" r:id="rId572"/>
    <p:sldId id="823" r:id="rId573"/>
    <p:sldId id="824" r:id="rId574"/>
    <p:sldId id="825" r:id="rId575"/>
    <p:sldId id="826" r:id="rId576"/>
    <p:sldId id="827" r:id="rId577"/>
    <p:sldId id="828" r:id="rId578"/>
    <p:sldId id="829" r:id="rId579"/>
    <p:sldId id="830" r:id="rId580"/>
    <p:sldId id="831" r:id="rId581"/>
    <p:sldId id="832" r:id="rId582"/>
    <p:sldId id="833" r:id="rId583"/>
    <p:sldId id="834" r:id="rId584"/>
    <p:sldId id="835" r:id="rId585"/>
    <p:sldId id="836" r:id="rId586"/>
    <p:sldId id="837" r:id="rId587"/>
    <p:sldId id="838" r:id="rId588"/>
    <p:sldId id="839" r:id="rId589"/>
    <p:sldId id="840" r:id="rId590"/>
    <p:sldId id="841" r:id="rId591"/>
    <p:sldId id="842" r:id="rId592"/>
    <p:sldId id="843" r:id="rId593"/>
    <p:sldId id="844" r:id="rId594"/>
    <p:sldId id="845" r:id="rId595"/>
    <p:sldId id="846" r:id="rId596"/>
    <p:sldId id="847" r:id="rId597"/>
    <p:sldId id="848" r:id="rId598"/>
    <p:sldId id="849" r:id="rId599"/>
    <p:sldId id="850" r:id="rId600"/>
    <p:sldId id="851" r:id="rId601"/>
    <p:sldId id="852" r:id="rId602"/>
    <p:sldId id="853" r:id="rId603"/>
    <p:sldId id="854" r:id="rId604"/>
    <p:sldId id="855" r:id="rId605"/>
    <p:sldId id="856" r:id="rId606"/>
    <p:sldId id="857" r:id="rId607"/>
    <p:sldId id="858" r:id="rId608"/>
    <p:sldId id="859" r:id="rId609"/>
    <p:sldId id="860" r:id="rId610"/>
    <p:sldId id="861" r:id="rId611"/>
    <p:sldId id="862" r:id="rId612"/>
    <p:sldId id="863" r:id="rId613"/>
    <p:sldId id="864" r:id="rId614"/>
    <p:sldId id="865" r:id="rId615"/>
    <p:sldId id="866" r:id="rId616"/>
    <p:sldId id="867" r:id="rId617"/>
    <p:sldId id="868" r:id="rId618"/>
    <p:sldId id="869" r:id="rId619"/>
    <p:sldId id="870" r:id="rId620"/>
    <p:sldId id="871" r:id="rId621"/>
    <p:sldId id="872" r:id="rId622"/>
    <p:sldId id="873" r:id="rId623"/>
    <p:sldId id="874" r:id="rId624"/>
    <p:sldId id="875" r:id="rId625"/>
    <p:sldId id="876" r:id="rId626"/>
    <p:sldId id="877" r:id="rId627"/>
    <p:sldId id="878" r:id="rId628"/>
    <p:sldId id="879" r:id="rId629"/>
    <p:sldId id="880" r:id="rId630"/>
    <p:sldId id="881" r:id="rId631"/>
    <p:sldId id="882" r:id="rId632"/>
    <p:sldId id="883" r:id="rId633"/>
    <p:sldId id="884" r:id="rId634"/>
    <p:sldId id="885" r:id="rId635"/>
    <p:sldId id="886" r:id="rId636"/>
    <p:sldId id="887" r:id="rId637"/>
    <p:sldId id="888" r:id="rId638"/>
    <p:sldId id="889" r:id="rId639"/>
    <p:sldId id="890" r:id="rId640"/>
    <p:sldId id="891" r:id="rId641"/>
    <p:sldId id="892" r:id="rId642"/>
    <p:sldId id="893" r:id="rId643"/>
    <p:sldId id="894" r:id="rId644"/>
    <p:sldId id="895" r:id="rId645"/>
    <p:sldId id="896" r:id="rId646"/>
    <p:sldId id="897" r:id="rId647"/>
    <p:sldId id="898" r:id="rId648"/>
    <p:sldId id="899" r:id="rId649"/>
    <p:sldId id="900" r:id="rId650"/>
    <p:sldId id="901" r:id="rId651"/>
    <p:sldId id="902" r:id="rId652"/>
    <p:sldId id="903" r:id="rId653"/>
    <p:sldId id="904" r:id="rId654"/>
    <p:sldId id="905" r:id="rId655"/>
    <p:sldId id="906" r:id="rId656"/>
    <p:sldId id="907" r:id="rId657"/>
    <p:sldId id="908" r:id="rId658"/>
    <p:sldId id="909" r:id="rId659"/>
    <p:sldId id="910" r:id="rId660"/>
    <p:sldId id="911" r:id="rId661"/>
    <p:sldId id="912" r:id="rId662"/>
    <p:sldId id="913" r:id="rId663"/>
    <p:sldId id="914" r:id="rId664"/>
    <p:sldId id="915" r:id="rId665"/>
    <p:sldId id="916" r:id="rId666"/>
    <p:sldId id="917" r:id="rId667"/>
    <p:sldId id="918" r:id="rId668"/>
    <p:sldId id="919" r:id="rId669"/>
    <p:sldId id="920" r:id="rId670"/>
    <p:sldId id="921" r:id="rId671"/>
    <p:sldId id="922" r:id="rId672"/>
    <p:sldId id="923" r:id="rId673"/>
    <p:sldId id="924" r:id="rId674"/>
    <p:sldId id="925" r:id="rId675"/>
    <p:sldId id="926" r:id="rId676"/>
    <p:sldId id="927" r:id="rId677"/>
    <p:sldId id="928" r:id="rId678"/>
    <p:sldId id="929" r:id="rId679"/>
    <p:sldId id="930" r:id="rId680"/>
    <p:sldId id="931" r:id="rId681"/>
    <p:sldId id="932" r:id="rId682"/>
    <p:sldId id="933" r:id="rId683"/>
    <p:sldId id="934" r:id="rId684"/>
    <p:sldId id="935" r:id="rId685"/>
    <p:sldId id="936" r:id="rId686"/>
    <p:sldId id="937" r:id="rId687"/>
    <p:sldId id="938" r:id="rId688"/>
    <p:sldId id="939" r:id="rId689"/>
    <p:sldId id="940" r:id="rId690"/>
    <p:sldId id="941" r:id="rId691"/>
    <p:sldId id="942" r:id="rId692"/>
    <p:sldId id="943" r:id="rId693"/>
    <p:sldId id="944" r:id="rId694"/>
    <p:sldId id="945" r:id="rId695"/>
    <p:sldId id="946" r:id="rId696"/>
    <p:sldId id="947" r:id="rId697"/>
    <p:sldId id="948" r:id="rId698"/>
    <p:sldId id="949" r:id="rId699"/>
    <p:sldId id="950" r:id="rId700"/>
    <p:sldId id="951" r:id="rId701"/>
    <p:sldId id="952" r:id="rId702"/>
    <p:sldId id="953" r:id="rId703"/>
    <p:sldId id="954" r:id="rId704"/>
    <p:sldId id="955" r:id="rId705"/>
    <p:sldId id="956" r:id="rId706"/>
    <p:sldId id="957" r:id="rId707"/>
    <p:sldId id="958" r:id="rId708"/>
    <p:sldId id="959" r:id="rId709"/>
    <p:sldId id="960" r:id="rId710"/>
    <p:sldId id="961" r:id="rId711"/>
    <p:sldId id="962" r:id="rId712"/>
    <p:sldId id="963" r:id="rId713"/>
    <p:sldId id="964" r:id="rId714"/>
    <p:sldId id="965" r:id="rId715"/>
    <p:sldId id="966" r:id="rId716"/>
    <p:sldId id="967" r:id="rId717"/>
    <p:sldId id="968" r:id="rId718"/>
    <p:sldId id="969" r:id="rId719"/>
    <p:sldId id="970" r:id="rId720"/>
    <p:sldId id="971" r:id="rId721"/>
  </p:sldIdLst>
  <p:sldSz cx="9144000" cy="6858000"/>
  <p:notesSz cx="9144000" cy="6858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260" Type="http://schemas.openxmlformats.org/officeDocument/2006/relationships/slide" Target="slides/slide255.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270" Type="http://schemas.openxmlformats.org/officeDocument/2006/relationships/slide" Target="slides/slide265.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280" Type="http://schemas.openxmlformats.org/officeDocument/2006/relationships/slide" Target="slides/slide275.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Relationship Id="rId296" Type="http://schemas.openxmlformats.org/officeDocument/2006/relationships/slide" Target="slides/slide291.xml"/><Relationship Id="rId297" Type="http://schemas.openxmlformats.org/officeDocument/2006/relationships/slide" Target="slides/slide292.xml"/><Relationship Id="rId298" Type="http://schemas.openxmlformats.org/officeDocument/2006/relationships/slide" Target="slides/slide293.xml"/><Relationship Id="rId299" Type="http://schemas.openxmlformats.org/officeDocument/2006/relationships/slide" Target="slides/slide294.xml"/><Relationship Id="rId300" Type="http://schemas.openxmlformats.org/officeDocument/2006/relationships/slide" Target="slides/slide295.xml"/><Relationship Id="rId301" Type="http://schemas.openxmlformats.org/officeDocument/2006/relationships/slide" Target="slides/slide296.xml"/><Relationship Id="rId302" Type="http://schemas.openxmlformats.org/officeDocument/2006/relationships/slide" Target="slides/slide297.xml"/><Relationship Id="rId303" Type="http://schemas.openxmlformats.org/officeDocument/2006/relationships/slide" Target="slides/slide298.xml"/><Relationship Id="rId304" Type="http://schemas.openxmlformats.org/officeDocument/2006/relationships/slide" Target="slides/slide299.xml"/><Relationship Id="rId305" Type="http://schemas.openxmlformats.org/officeDocument/2006/relationships/slide" Target="slides/slide300.xml"/><Relationship Id="rId306" Type="http://schemas.openxmlformats.org/officeDocument/2006/relationships/slide" Target="slides/slide301.xml"/><Relationship Id="rId307" Type="http://schemas.openxmlformats.org/officeDocument/2006/relationships/slide" Target="slides/slide302.xml"/><Relationship Id="rId308" Type="http://schemas.openxmlformats.org/officeDocument/2006/relationships/slide" Target="slides/slide303.xml"/><Relationship Id="rId309" Type="http://schemas.openxmlformats.org/officeDocument/2006/relationships/slide" Target="slides/slide304.xml"/><Relationship Id="rId310" Type="http://schemas.openxmlformats.org/officeDocument/2006/relationships/slide" Target="slides/slide305.xml"/><Relationship Id="rId311" Type="http://schemas.openxmlformats.org/officeDocument/2006/relationships/slide" Target="slides/slide306.xml"/><Relationship Id="rId312" Type="http://schemas.openxmlformats.org/officeDocument/2006/relationships/slide" Target="slides/slide307.xml"/><Relationship Id="rId313" Type="http://schemas.openxmlformats.org/officeDocument/2006/relationships/slide" Target="slides/slide308.xml"/><Relationship Id="rId314" Type="http://schemas.openxmlformats.org/officeDocument/2006/relationships/slide" Target="slides/slide309.xml"/><Relationship Id="rId315" Type="http://schemas.openxmlformats.org/officeDocument/2006/relationships/slide" Target="slides/slide310.xml"/><Relationship Id="rId316" Type="http://schemas.openxmlformats.org/officeDocument/2006/relationships/slide" Target="slides/slide311.xml"/><Relationship Id="rId317" Type="http://schemas.openxmlformats.org/officeDocument/2006/relationships/slide" Target="slides/slide312.xml"/><Relationship Id="rId318" Type="http://schemas.openxmlformats.org/officeDocument/2006/relationships/slide" Target="slides/slide313.xml"/><Relationship Id="rId319" Type="http://schemas.openxmlformats.org/officeDocument/2006/relationships/slide" Target="slides/slide314.xml"/><Relationship Id="rId320" Type="http://schemas.openxmlformats.org/officeDocument/2006/relationships/slide" Target="slides/slide315.xml"/><Relationship Id="rId321" Type="http://schemas.openxmlformats.org/officeDocument/2006/relationships/slide" Target="slides/slide316.xml"/><Relationship Id="rId322" Type="http://schemas.openxmlformats.org/officeDocument/2006/relationships/slide" Target="slides/slide317.xml"/><Relationship Id="rId323" Type="http://schemas.openxmlformats.org/officeDocument/2006/relationships/slide" Target="slides/slide318.xml"/><Relationship Id="rId324" Type="http://schemas.openxmlformats.org/officeDocument/2006/relationships/slide" Target="slides/slide319.xml"/><Relationship Id="rId325" Type="http://schemas.openxmlformats.org/officeDocument/2006/relationships/slide" Target="slides/slide320.xml"/><Relationship Id="rId326" Type="http://schemas.openxmlformats.org/officeDocument/2006/relationships/slide" Target="slides/slide321.xml"/><Relationship Id="rId327" Type="http://schemas.openxmlformats.org/officeDocument/2006/relationships/slide" Target="slides/slide322.xml"/><Relationship Id="rId328" Type="http://schemas.openxmlformats.org/officeDocument/2006/relationships/slide" Target="slides/slide323.xml"/><Relationship Id="rId329" Type="http://schemas.openxmlformats.org/officeDocument/2006/relationships/slide" Target="slides/slide324.xml"/><Relationship Id="rId330" Type="http://schemas.openxmlformats.org/officeDocument/2006/relationships/slide" Target="slides/slide325.xml"/><Relationship Id="rId331" Type="http://schemas.openxmlformats.org/officeDocument/2006/relationships/slide" Target="slides/slide326.xml"/><Relationship Id="rId332" Type="http://schemas.openxmlformats.org/officeDocument/2006/relationships/slide" Target="slides/slide327.xml"/><Relationship Id="rId333" Type="http://schemas.openxmlformats.org/officeDocument/2006/relationships/slide" Target="slides/slide328.xml"/><Relationship Id="rId334" Type="http://schemas.openxmlformats.org/officeDocument/2006/relationships/slide" Target="slides/slide329.xml"/><Relationship Id="rId335" Type="http://schemas.openxmlformats.org/officeDocument/2006/relationships/slide" Target="slides/slide330.xml"/><Relationship Id="rId336" Type="http://schemas.openxmlformats.org/officeDocument/2006/relationships/slide" Target="slides/slide331.xml"/><Relationship Id="rId337" Type="http://schemas.openxmlformats.org/officeDocument/2006/relationships/slide" Target="slides/slide332.xml"/><Relationship Id="rId338" Type="http://schemas.openxmlformats.org/officeDocument/2006/relationships/slide" Target="slides/slide333.xml"/><Relationship Id="rId339" Type="http://schemas.openxmlformats.org/officeDocument/2006/relationships/slide" Target="slides/slide334.xml"/><Relationship Id="rId340" Type="http://schemas.openxmlformats.org/officeDocument/2006/relationships/slide" Target="slides/slide335.xml"/><Relationship Id="rId341" Type="http://schemas.openxmlformats.org/officeDocument/2006/relationships/slide" Target="slides/slide336.xml"/><Relationship Id="rId342" Type="http://schemas.openxmlformats.org/officeDocument/2006/relationships/slide" Target="slides/slide337.xml"/><Relationship Id="rId343" Type="http://schemas.openxmlformats.org/officeDocument/2006/relationships/slide" Target="slides/slide338.xml"/><Relationship Id="rId344" Type="http://schemas.openxmlformats.org/officeDocument/2006/relationships/slide" Target="slides/slide339.xml"/><Relationship Id="rId345" Type="http://schemas.openxmlformats.org/officeDocument/2006/relationships/slide" Target="slides/slide340.xml"/><Relationship Id="rId346" Type="http://schemas.openxmlformats.org/officeDocument/2006/relationships/slide" Target="slides/slide341.xml"/><Relationship Id="rId347" Type="http://schemas.openxmlformats.org/officeDocument/2006/relationships/slide" Target="slides/slide342.xml"/><Relationship Id="rId348" Type="http://schemas.openxmlformats.org/officeDocument/2006/relationships/slide" Target="slides/slide343.xml"/><Relationship Id="rId349" Type="http://schemas.openxmlformats.org/officeDocument/2006/relationships/slide" Target="slides/slide344.xml"/><Relationship Id="rId350" Type="http://schemas.openxmlformats.org/officeDocument/2006/relationships/slide" Target="slides/slide345.xml"/><Relationship Id="rId351" Type="http://schemas.openxmlformats.org/officeDocument/2006/relationships/slide" Target="slides/slide346.xml"/><Relationship Id="rId352" Type="http://schemas.openxmlformats.org/officeDocument/2006/relationships/slide" Target="slides/slide347.xml"/><Relationship Id="rId353" Type="http://schemas.openxmlformats.org/officeDocument/2006/relationships/slide" Target="slides/slide348.xml"/><Relationship Id="rId354" Type="http://schemas.openxmlformats.org/officeDocument/2006/relationships/slide" Target="slides/slide349.xml"/><Relationship Id="rId355" Type="http://schemas.openxmlformats.org/officeDocument/2006/relationships/slide" Target="slides/slide350.xml"/><Relationship Id="rId356" Type="http://schemas.openxmlformats.org/officeDocument/2006/relationships/slide" Target="slides/slide351.xml"/><Relationship Id="rId357" Type="http://schemas.openxmlformats.org/officeDocument/2006/relationships/slide" Target="slides/slide352.xml"/><Relationship Id="rId358" Type="http://schemas.openxmlformats.org/officeDocument/2006/relationships/slide" Target="slides/slide353.xml"/><Relationship Id="rId359" Type="http://schemas.openxmlformats.org/officeDocument/2006/relationships/slide" Target="slides/slide354.xml"/><Relationship Id="rId360" Type="http://schemas.openxmlformats.org/officeDocument/2006/relationships/slide" Target="slides/slide355.xml"/><Relationship Id="rId361" Type="http://schemas.openxmlformats.org/officeDocument/2006/relationships/slide" Target="slides/slide356.xml"/><Relationship Id="rId362" Type="http://schemas.openxmlformats.org/officeDocument/2006/relationships/slide" Target="slides/slide357.xml"/><Relationship Id="rId363" Type="http://schemas.openxmlformats.org/officeDocument/2006/relationships/slide" Target="slides/slide358.xml"/><Relationship Id="rId364" Type="http://schemas.openxmlformats.org/officeDocument/2006/relationships/slide" Target="slides/slide359.xml"/><Relationship Id="rId365" Type="http://schemas.openxmlformats.org/officeDocument/2006/relationships/slide" Target="slides/slide360.xml"/><Relationship Id="rId366" Type="http://schemas.openxmlformats.org/officeDocument/2006/relationships/slide" Target="slides/slide361.xml"/><Relationship Id="rId367" Type="http://schemas.openxmlformats.org/officeDocument/2006/relationships/slide" Target="slides/slide362.xml"/><Relationship Id="rId368" Type="http://schemas.openxmlformats.org/officeDocument/2006/relationships/slide" Target="slides/slide363.xml"/><Relationship Id="rId369" Type="http://schemas.openxmlformats.org/officeDocument/2006/relationships/slide" Target="slides/slide364.xml"/><Relationship Id="rId370" Type="http://schemas.openxmlformats.org/officeDocument/2006/relationships/slide" Target="slides/slide365.xml"/><Relationship Id="rId371" Type="http://schemas.openxmlformats.org/officeDocument/2006/relationships/slide" Target="slides/slide366.xml"/><Relationship Id="rId372" Type="http://schemas.openxmlformats.org/officeDocument/2006/relationships/slide" Target="slides/slide367.xml"/><Relationship Id="rId373" Type="http://schemas.openxmlformats.org/officeDocument/2006/relationships/slide" Target="slides/slide368.xml"/><Relationship Id="rId374" Type="http://schemas.openxmlformats.org/officeDocument/2006/relationships/slide" Target="slides/slide369.xml"/><Relationship Id="rId375" Type="http://schemas.openxmlformats.org/officeDocument/2006/relationships/slide" Target="slides/slide370.xml"/><Relationship Id="rId376" Type="http://schemas.openxmlformats.org/officeDocument/2006/relationships/slide" Target="slides/slide371.xml"/><Relationship Id="rId377" Type="http://schemas.openxmlformats.org/officeDocument/2006/relationships/slide" Target="slides/slide372.xml"/><Relationship Id="rId378" Type="http://schemas.openxmlformats.org/officeDocument/2006/relationships/slide" Target="slides/slide373.xml"/><Relationship Id="rId379" Type="http://schemas.openxmlformats.org/officeDocument/2006/relationships/slide" Target="slides/slide374.xml"/><Relationship Id="rId380" Type="http://schemas.openxmlformats.org/officeDocument/2006/relationships/slide" Target="slides/slide375.xml"/><Relationship Id="rId381" Type="http://schemas.openxmlformats.org/officeDocument/2006/relationships/slide" Target="slides/slide376.xml"/><Relationship Id="rId382" Type="http://schemas.openxmlformats.org/officeDocument/2006/relationships/slide" Target="slides/slide377.xml"/><Relationship Id="rId383" Type="http://schemas.openxmlformats.org/officeDocument/2006/relationships/slide" Target="slides/slide378.xml"/><Relationship Id="rId384" Type="http://schemas.openxmlformats.org/officeDocument/2006/relationships/slide" Target="slides/slide379.xml"/><Relationship Id="rId385" Type="http://schemas.openxmlformats.org/officeDocument/2006/relationships/slide" Target="slides/slide380.xml"/><Relationship Id="rId386" Type="http://schemas.openxmlformats.org/officeDocument/2006/relationships/slide" Target="slides/slide381.xml"/><Relationship Id="rId387" Type="http://schemas.openxmlformats.org/officeDocument/2006/relationships/slide" Target="slides/slide382.xml"/><Relationship Id="rId388" Type="http://schemas.openxmlformats.org/officeDocument/2006/relationships/slide" Target="slides/slide383.xml"/><Relationship Id="rId389" Type="http://schemas.openxmlformats.org/officeDocument/2006/relationships/slide" Target="slides/slide384.xml"/><Relationship Id="rId390" Type="http://schemas.openxmlformats.org/officeDocument/2006/relationships/slide" Target="slides/slide385.xml"/><Relationship Id="rId391" Type="http://schemas.openxmlformats.org/officeDocument/2006/relationships/slide" Target="slides/slide386.xml"/><Relationship Id="rId392" Type="http://schemas.openxmlformats.org/officeDocument/2006/relationships/slide" Target="slides/slide387.xml"/><Relationship Id="rId393" Type="http://schemas.openxmlformats.org/officeDocument/2006/relationships/slide" Target="slides/slide388.xml"/><Relationship Id="rId394" Type="http://schemas.openxmlformats.org/officeDocument/2006/relationships/slide" Target="slides/slide389.xml"/><Relationship Id="rId395" Type="http://schemas.openxmlformats.org/officeDocument/2006/relationships/slide" Target="slides/slide390.xml"/><Relationship Id="rId396" Type="http://schemas.openxmlformats.org/officeDocument/2006/relationships/slide" Target="slides/slide391.xml"/><Relationship Id="rId397" Type="http://schemas.openxmlformats.org/officeDocument/2006/relationships/slide" Target="slides/slide392.xml"/><Relationship Id="rId398" Type="http://schemas.openxmlformats.org/officeDocument/2006/relationships/slide" Target="slides/slide393.xml"/><Relationship Id="rId399" Type="http://schemas.openxmlformats.org/officeDocument/2006/relationships/slide" Target="slides/slide394.xml"/><Relationship Id="rId400" Type="http://schemas.openxmlformats.org/officeDocument/2006/relationships/slide" Target="slides/slide395.xml"/><Relationship Id="rId401" Type="http://schemas.openxmlformats.org/officeDocument/2006/relationships/slide" Target="slides/slide396.xml"/><Relationship Id="rId402" Type="http://schemas.openxmlformats.org/officeDocument/2006/relationships/slide" Target="slides/slide397.xml"/><Relationship Id="rId403" Type="http://schemas.openxmlformats.org/officeDocument/2006/relationships/slide" Target="slides/slide398.xml"/><Relationship Id="rId404" Type="http://schemas.openxmlformats.org/officeDocument/2006/relationships/slide" Target="slides/slide399.xml"/><Relationship Id="rId405" Type="http://schemas.openxmlformats.org/officeDocument/2006/relationships/slide" Target="slides/slide400.xml"/><Relationship Id="rId406" Type="http://schemas.openxmlformats.org/officeDocument/2006/relationships/slide" Target="slides/slide401.xml"/><Relationship Id="rId407" Type="http://schemas.openxmlformats.org/officeDocument/2006/relationships/slide" Target="slides/slide402.xml"/><Relationship Id="rId408" Type="http://schemas.openxmlformats.org/officeDocument/2006/relationships/slide" Target="slides/slide403.xml"/><Relationship Id="rId409" Type="http://schemas.openxmlformats.org/officeDocument/2006/relationships/slide" Target="slides/slide404.xml"/><Relationship Id="rId410" Type="http://schemas.openxmlformats.org/officeDocument/2006/relationships/slide" Target="slides/slide405.xml"/><Relationship Id="rId411" Type="http://schemas.openxmlformats.org/officeDocument/2006/relationships/slide" Target="slides/slide406.xml"/><Relationship Id="rId412" Type="http://schemas.openxmlformats.org/officeDocument/2006/relationships/slide" Target="slides/slide407.xml"/><Relationship Id="rId413" Type="http://schemas.openxmlformats.org/officeDocument/2006/relationships/slide" Target="slides/slide408.xml"/><Relationship Id="rId414" Type="http://schemas.openxmlformats.org/officeDocument/2006/relationships/slide" Target="slides/slide409.xml"/><Relationship Id="rId415" Type="http://schemas.openxmlformats.org/officeDocument/2006/relationships/slide" Target="slides/slide410.xml"/><Relationship Id="rId416" Type="http://schemas.openxmlformats.org/officeDocument/2006/relationships/slide" Target="slides/slide411.xml"/><Relationship Id="rId417" Type="http://schemas.openxmlformats.org/officeDocument/2006/relationships/slide" Target="slides/slide412.xml"/><Relationship Id="rId418" Type="http://schemas.openxmlformats.org/officeDocument/2006/relationships/slide" Target="slides/slide413.xml"/><Relationship Id="rId419" Type="http://schemas.openxmlformats.org/officeDocument/2006/relationships/slide" Target="slides/slide414.xml"/><Relationship Id="rId420" Type="http://schemas.openxmlformats.org/officeDocument/2006/relationships/slide" Target="slides/slide415.xml"/><Relationship Id="rId421" Type="http://schemas.openxmlformats.org/officeDocument/2006/relationships/slide" Target="slides/slide416.xml"/><Relationship Id="rId422" Type="http://schemas.openxmlformats.org/officeDocument/2006/relationships/slide" Target="slides/slide417.xml"/><Relationship Id="rId423" Type="http://schemas.openxmlformats.org/officeDocument/2006/relationships/slide" Target="slides/slide418.xml"/><Relationship Id="rId424" Type="http://schemas.openxmlformats.org/officeDocument/2006/relationships/slide" Target="slides/slide419.xml"/><Relationship Id="rId425" Type="http://schemas.openxmlformats.org/officeDocument/2006/relationships/slide" Target="slides/slide420.xml"/><Relationship Id="rId426" Type="http://schemas.openxmlformats.org/officeDocument/2006/relationships/slide" Target="slides/slide421.xml"/><Relationship Id="rId427" Type="http://schemas.openxmlformats.org/officeDocument/2006/relationships/slide" Target="slides/slide422.xml"/><Relationship Id="rId428" Type="http://schemas.openxmlformats.org/officeDocument/2006/relationships/slide" Target="slides/slide423.xml"/><Relationship Id="rId429" Type="http://schemas.openxmlformats.org/officeDocument/2006/relationships/slide" Target="slides/slide424.xml"/><Relationship Id="rId430" Type="http://schemas.openxmlformats.org/officeDocument/2006/relationships/slide" Target="slides/slide425.xml"/><Relationship Id="rId431" Type="http://schemas.openxmlformats.org/officeDocument/2006/relationships/slide" Target="slides/slide426.xml"/><Relationship Id="rId432" Type="http://schemas.openxmlformats.org/officeDocument/2006/relationships/slide" Target="slides/slide427.xml"/><Relationship Id="rId433" Type="http://schemas.openxmlformats.org/officeDocument/2006/relationships/slide" Target="slides/slide428.xml"/><Relationship Id="rId434" Type="http://schemas.openxmlformats.org/officeDocument/2006/relationships/slide" Target="slides/slide429.xml"/><Relationship Id="rId435" Type="http://schemas.openxmlformats.org/officeDocument/2006/relationships/slide" Target="slides/slide430.xml"/><Relationship Id="rId436" Type="http://schemas.openxmlformats.org/officeDocument/2006/relationships/slide" Target="slides/slide431.xml"/><Relationship Id="rId437" Type="http://schemas.openxmlformats.org/officeDocument/2006/relationships/slide" Target="slides/slide432.xml"/><Relationship Id="rId438" Type="http://schemas.openxmlformats.org/officeDocument/2006/relationships/slide" Target="slides/slide433.xml"/><Relationship Id="rId439" Type="http://schemas.openxmlformats.org/officeDocument/2006/relationships/slide" Target="slides/slide434.xml"/><Relationship Id="rId440" Type="http://schemas.openxmlformats.org/officeDocument/2006/relationships/slide" Target="slides/slide435.xml"/><Relationship Id="rId441" Type="http://schemas.openxmlformats.org/officeDocument/2006/relationships/slide" Target="slides/slide436.xml"/><Relationship Id="rId442" Type="http://schemas.openxmlformats.org/officeDocument/2006/relationships/slide" Target="slides/slide437.xml"/><Relationship Id="rId443" Type="http://schemas.openxmlformats.org/officeDocument/2006/relationships/slide" Target="slides/slide438.xml"/><Relationship Id="rId444" Type="http://schemas.openxmlformats.org/officeDocument/2006/relationships/slide" Target="slides/slide439.xml"/><Relationship Id="rId445" Type="http://schemas.openxmlformats.org/officeDocument/2006/relationships/slide" Target="slides/slide440.xml"/><Relationship Id="rId446" Type="http://schemas.openxmlformats.org/officeDocument/2006/relationships/slide" Target="slides/slide441.xml"/><Relationship Id="rId447" Type="http://schemas.openxmlformats.org/officeDocument/2006/relationships/slide" Target="slides/slide442.xml"/><Relationship Id="rId448" Type="http://schemas.openxmlformats.org/officeDocument/2006/relationships/slide" Target="slides/slide443.xml"/><Relationship Id="rId449" Type="http://schemas.openxmlformats.org/officeDocument/2006/relationships/slide" Target="slides/slide444.xml"/><Relationship Id="rId450" Type="http://schemas.openxmlformats.org/officeDocument/2006/relationships/slide" Target="slides/slide445.xml"/><Relationship Id="rId451" Type="http://schemas.openxmlformats.org/officeDocument/2006/relationships/slide" Target="slides/slide446.xml"/><Relationship Id="rId452" Type="http://schemas.openxmlformats.org/officeDocument/2006/relationships/slide" Target="slides/slide447.xml"/><Relationship Id="rId453" Type="http://schemas.openxmlformats.org/officeDocument/2006/relationships/slide" Target="slides/slide448.xml"/><Relationship Id="rId454" Type="http://schemas.openxmlformats.org/officeDocument/2006/relationships/slide" Target="slides/slide449.xml"/><Relationship Id="rId455" Type="http://schemas.openxmlformats.org/officeDocument/2006/relationships/slide" Target="slides/slide450.xml"/><Relationship Id="rId456" Type="http://schemas.openxmlformats.org/officeDocument/2006/relationships/slide" Target="slides/slide451.xml"/><Relationship Id="rId457" Type="http://schemas.openxmlformats.org/officeDocument/2006/relationships/slide" Target="slides/slide452.xml"/><Relationship Id="rId458" Type="http://schemas.openxmlformats.org/officeDocument/2006/relationships/slide" Target="slides/slide453.xml"/><Relationship Id="rId459" Type="http://schemas.openxmlformats.org/officeDocument/2006/relationships/slide" Target="slides/slide454.xml"/><Relationship Id="rId460" Type="http://schemas.openxmlformats.org/officeDocument/2006/relationships/slide" Target="slides/slide455.xml"/><Relationship Id="rId461" Type="http://schemas.openxmlformats.org/officeDocument/2006/relationships/slide" Target="slides/slide456.xml"/><Relationship Id="rId462" Type="http://schemas.openxmlformats.org/officeDocument/2006/relationships/slide" Target="slides/slide457.xml"/><Relationship Id="rId463" Type="http://schemas.openxmlformats.org/officeDocument/2006/relationships/slide" Target="slides/slide458.xml"/><Relationship Id="rId464" Type="http://schemas.openxmlformats.org/officeDocument/2006/relationships/slide" Target="slides/slide459.xml"/><Relationship Id="rId465" Type="http://schemas.openxmlformats.org/officeDocument/2006/relationships/slide" Target="slides/slide460.xml"/><Relationship Id="rId466" Type="http://schemas.openxmlformats.org/officeDocument/2006/relationships/slide" Target="slides/slide461.xml"/><Relationship Id="rId467" Type="http://schemas.openxmlformats.org/officeDocument/2006/relationships/slide" Target="slides/slide462.xml"/><Relationship Id="rId468" Type="http://schemas.openxmlformats.org/officeDocument/2006/relationships/slide" Target="slides/slide463.xml"/><Relationship Id="rId469" Type="http://schemas.openxmlformats.org/officeDocument/2006/relationships/slide" Target="slides/slide464.xml"/><Relationship Id="rId470" Type="http://schemas.openxmlformats.org/officeDocument/2006/relationships/slide" Target="slides/slide465.xml"/><Relationship Id="rId471" Type="http://schemas.openxmlformats.org/officeDocument/2006/relationships/slide" Target="slides/slide466.xml"/><Relationship Id="rId472" Type="http://schemas.openxmlformats.org/officeDocument/2006/relationships/slide" Target="slides/slide467.xml"/><Relationship Id="rId473" Type="http://schemas.openxmlformats.org/officeDocument/2006/relationships/slide" Target="slides/slide468.xml"/><Relationship Id="rId474" Type="http://schemas.openxmlformats.org/officeDocument/2006/relationships/slide" Target="slides/slide469.xml"/><Relationship Id="rId475" Type="http://schemas.openxmlformats.org/officeDocument/2006/relationships/slide" Target="slides/slide470.xml"/><Relationship Id="rId476" Type="http://schemas.openxmlformats.org/officeDocument/2006/relationships/slide" Target="slides/slide471.xml"/><Relationship Id="rId477" Type="http://schemas.openxmlformats.org/officeDocument/2006/relationships/slide" Target="slides/slide472.xml"/><Relationship Id="rId478" Type="http://schemas.openxmlformats.org/officeDocument/2006/relationships/slide" Target="slides/slide473.xml"/><Relationship Id="rId479" Type="http://schemas.openxmlformats.org/officeDocument/2006/relationships/slide" Target="slides/slide474.xml"/><Relationship Id="rId480" Type="http://schemas.openxmlformats.org/officeDocument/2006/relationships/slide" Target="slides/slide475.xml"/><Relationship Id="rId481" Type="http://schemas.openxmlformats.org/officeDocument/2006/relationships/slide" Target="slides/slide476.xml"/><Relationship Id="rId482" Type="http://schemas.openxmlformats.org/officeDocument/2006/relationships/slide" Target="slides/slide477.xml"/><Relationship Id="rId483" Type="http://schemas.openxmlformats.org/officeDocument/2006/relationships/slide" Target="slides/slide478.xml"/><Relationship Id="rId484" Type="http://schemas.openxmlformats.org/officeDocument/2006/relationships/slide" Target="slides/slide479.xml"/><Relationship Id="rId485" Type="http://schemas.openxmlformats.org/officeDocument/2006/relationships/slide" Target="slides/slide480.xml"/><Relationship Id="rId486" Type="http://schemas.openxmlformats.org/officeDocument/2006/relationships/slide" Target="slides/slide481.xml"/><Relationship Id="rId487" Type="http://schemas.openxmlformats.org/officeDocument/2006/relationships/slide" Target="slides/slide482.xml"/><Relationship Id="rId488" Type="http://schemas.openxmlformats.org/officeDocument/2006/relationships/slide" Target="slides/slide483.xml"/><Relationship Id="rId489" Type="http://schemas.openxmlformats.org/officeDocument/2006/relationships/slide" Target="slides/slide484.xml"/><Relationship Id="rId490" Type="http://schemas.openxmlformats.org/officeDocument/2006/relationships/slide" Target="slides/slide485.xml"/><Relationship Id="rId491" Type="http://schemas.openxmlformats.org/officeDocument/2006/relationships/slide" Target="slides/slide486.xml"/><Relationship Id="rId492" Type="http://schemas.openxmlformats.org/officeDocument/2006/relationships/slide" Target="slides/slide487.xml"/><Relationship Id="rId493" Type="http://schemas.openxmlformats.org/officeDocument/2006/relationships/slide" Target="slides/slide488.xml"/><Relationship Id="rId494" Type="http://schemas.openxmlformats.org/officeDocument/2006/relationships/slide" Target="slides/slide489.xml"/><Relationship Id="rId495" Type="http://schemas.openxmlformats.org/officeDocument/2006/relationships/slide" Target="slides/slide490.xml"/><Relationship Id="rId496" Type="http://schemas.openxmlformats.org/officeDocument/2006/relationships/slide" Target="slides/slide491.xml"/><Relationship Id="rId497" Type="http://schemas.openxmlformats.org/officeDocument/2006/relationships/slide" Target="slides/slide492.xml"/><Relationship Id="rId498" Type="http://schemas.openxmlformats.org/officeDocument/2006/relationships/slide" Target="slides/slide493.xml"/><Relationship Id="rId499" Type="http://schemas.openxmlformats.org/officeDocument/2006/relationships/slide" Target="slides/slide494.xml"/><Relationship Id="rId500" Type="http://schemas.openxmlformats.org/officeDocument/2006/relationships/slide" Target="slides/slide495.xml"/><Relationship Id="rId501" Type="http://schemas.openxmlformats.org/officeDocument/2006/relationships/slide" Target="slides/slide496.xml"/><Relationship Id="rId502" Type="http://schemas.openxmlformats.org/officeDocument/2006/relationships/slide" Target="slides/slide497.xml"/><Relationship Id="rId503" Type="http://schemas.openxmlformats.org/officeDocument/2006/relationships/slide" Target="slides/slide498.xml"/><Relationship Id="rId504" Type="http://schemas.openxmlformats.org/officeDocument/2006/relationships/slide" Target="slides/slide499.xml"/><Relationship Id="rId505" Type="http://schemas.openxmlformats.org/officeDocument/2006/relationships/slide" Target="slides/slide500.xml"/><Relationship Id="rId506" Type="http://schemas.openxmlformats.org/officeDocument/2006/relationships/slide" Target="slides/slide501.xml"/><Relationship Id="rId507" Type="http://schemas.openxmlformats.org/officeDocument/2006/relationships/slide" Target="slides/slide502.xml"/><Relationship Id="rId508" Type="http://schemas.openxmlformats.org/officeDocument/2006/relationships/slide" Target="slides/slide503.xml"/><Relationship Id="rId509" Type="http://schemas.openxmlformats.org/officeDocument/2006/relationships/slide" Target="slides/slide504.xml"/><Relationship Id="rId510" Type="http://schemas.openxmlformats.org/officeDocument/2006/relationships/slide" Target="slides/slide505.xml"/><Relationship Id="rId511" Type="http://schemas.openxmlformats.org/officeDocument/2006/relationships/slide" Target="slides/slide506.xml"/><Relationship Id="rId512" Type="http://schemas.openxmlformats.org/officeDocument/2006/relationships/slide" Target="slides/slide507.xml"/><Relationship Id="rId513" Type="http://schemas.openxmlformats.org/officeDocument/2006/relationships/slide" Target="slides/slide508.xml"/><Relationship Id="rId514" Type="http://schemas.openxmlformats.org/officeDocument/2006/relationships/slide" Target="slides/slide509.xml"/><Relationship Id="rId515" Type="http://schemas.openxmlformats.org/officeDocument/2006/relationships/slide" Target="slides/slide510.xml"/><Relationship Id="rId516" Type="http://schemas.openxmlformats.org/officeDocument/2006/relationships/slide" Target="slides/slide511.xml"/><Relationship Id="rId517" Type="http://schemas.openxmlformats.org/officeDocument/2006/relationships/slide" Target="slides/slide512.xml"/><Relationship Id="rId518" Type="http://schemas.openxmlformats.org/officeDocument/2006/relationships/slide" Target="slides/slide513.xml"/><Relationship Id="rId519" Type="http://schemas.openxmlformats.org/officeDocument/2006/relationships/slide" Target="slides/slide514.xml"/><Relationship Id="rId520" Type="http://schemas.openxmlformats.org/officeDocument/2006/relationships/slide" Target="slides/slide515.xml"/><Relationship Id="rId521" Type="http://schemas.openxmlformats.org/officeDocument/2006/relationships/slide" Target="slides/slide516.xml"/><Relationship Id="rId522" Type="http://schemas.openxmlformats.org/officeDocument/2006/relationships/slide" Target="slides/slide517.xml"/><Relationship Id="rId523" Type="http://schemas.openxmlformats.org/officeDocument/2006/relationships/slide" Target="slides/slide518.xml"/><Relationship Id="rId524" Type="http://schemas.openxmlformats.org/officeDocument/2006/relationships/slide" Target="slides/slide519.xml"/><Relationship Id="rId525" Type="http://schemas.openxmlformats.org/officeDocument/2006/relationships/slide" Target="slides/slide520.xml"/><Relationship Id="rId526" Type="http://schemas.openxmlformats.org/officeDocument/2006/relationships/slide" Target="slides/slide521.xml"/><Relationship Id="rId527" Type="http://schemas.openxmlformats.org/officeDocument/2006/relationships/slide" Target="slides/slide522.xml"/><Relationship Id="rId528" Type="http://schemas.openxmlformats.org/officeDocument/2006/relationships/slide" Target="slides/slide523.xml"/><Relationship Id="rId529" Type="http://schemas.openxmlformats.org/officeDocument/2006/relationships/slide" Target="slides/slide524.xml"/><Relationship Id="rId530" Type="http://schemas.openxmlformats.org/officeDocument/2006/relationships/slide" Target="slides/slide525.xml"/><Relationship Id="rId531" Type="http://schemas.openxmlformats.org/officeDocument/2006/relationships/slide" Target="slides/slide526.xml"/><Relationship Id="rId532" Type="http://schemas.openxmlformats.org/officeDocument/2006/relationships/slide" Target="slides/slide527.xml"/><Relationship Id="rId533" Type="http://schemas.openxmlformats.org/officeDocument/2006/relationships/slide" Target="slides/slide528.xml"/><Relationship Id="rId534" Type="http://schemas.openxmlformats.org/officeDocument/2006/relationships/slide" Target="slides/slide529.xml"/><Relationship Id="rId535" Type="http://schemas.openxmlformats.org/officeDocument/2006/relationships/slide" Target="slides/slide530.xml"/><Relationship Id="rId536" Type="http://schemas.openxmlformats.org/officeDocument/2006/relationships/slide" Target="slides/slide531.xml"/><Relationship Id="rId537" Type="http://schemas.openxmlformats.org/officeDocument/2006/relationships/slide" Target="slides/slide532.xml"/><Relationship Id="rId538" Type="http://schemas.openxmlformats.org/officeDocument/2006/relationships/slide" Target="slides/slide533.xml"/><Relationship Id="rId539" Type="http://schemas.openxmlformats.org/officeDocument/2006/relationships/slide" Target="slides/slide534.xml"/><Relationship Id="rId540" Type="http://schemas.openxmlformats.org/officeDocument/2006/relationships/slide" Target="slides/slide535.xml"/><Relationship Id="rId541" Type="http://schemas.openxmlformats.org/officeDocument/2006/relationships/slide" Target="slides/slide536.xml"/><Relationship Id="rId542" Type="http://schemas.openxmlformats.org/officeDocument/2006/relationships/slide" Target="slides/slide537.xml"/><Relationship Id="rId543" Type="http://schemas.openxmlformats.org/officeDocument/2006/relationships/slide" Target="slides/slide538.xml"/><Relationship Id="rId544" Type="http://schemas.openxmlformats.org/officeDocument/2006/relationships/slide" Target="slides/slide539.xml"/><Relationship Id="rId545" Type="http://schemas.openxmlformats.org/officeDocument/2006/relationships/slide" Target="slides/slide540.xml"/><Relationship Id="rId546" Type="http://schemas.openxmlformats.org/officeDocument/2006/relationships/slide" Target="slides/slide541.xml"/><Relationship Id="rId547" Type="http://schemas.openxmlformats.org/officeDocument/2006/relationships/slide" Target="slides/slide542.xml"/><Relationship Id="rId548" Type="http://schemas.openxmlformats.org/officeDocument/2006/relationships/slide" Target="slides/slide543.xml"/><Relationship Id="rId549" Type="http://schemas.openxmlformats.org/officeDocument/2006/relationships/slide" Target="slides/slide544.xml"/><Relationship Id="rId550" Type="http://schemas.openxmlformats.org/officeDocument/2006/relationships/slide" Target="slides/slide545.xml"/><Relationship Id="rId551" Type="http://schemas.openxmlformats.org/officeDocument/2006/relationships/slide" Target="slides/slide546.xml"/><Relationship Id="rId552" Type="http://schemas.openxmlformats.org/officeDocument/2006/relationships/slide" Target="slides/slide547.xml"/><Relationship Id="rId553" Type="http://schemas.openxmlformats.org/officeDocument/2006/relationships/slide" Target="slides/slide548.xml"/><Relationship Id="rId554" Type="http://schemas.openxmlformats.org/officeDocument/2006/relationships/slide" Target="slides/slide549.xml"/><Relationship Id="rId555" Type="http://schemas.openxmlformats.org/officeDocument/2006/relationships/slide" Target="slides/slide550.xml"/><Relationship Id="rId556" Type="http://schemas.openxmlformats.org/officeDocument/2006/relationships/slide" Target="slides/slide551.xml"/><Relationship Id="rId557" Type="http://schemas.openxmlformats.org/officeDocument/2006/relationships/slide" Target="slides/slide552.xml"/><Relationship Id="rId558" Type="http://schemas.openxmlformats.org/officeDocument/2006/relationships/slide" Target="slides/slide553.xml"/><Relationship Id="rId559" Type="http://schemas.openxmlformats.org/officeDocument/2006/relationships/slide" Target="slides/slide554.xml"/><Relationship Id="rId560" Type="http://schemas.openxmlformats.org/officeDocument/2006/relationships/slide" Target="slides/slide555.xml"/><Relationship Id="rId561" Type="http://schemas.openxmlformats.org/officeDocument/2006/relationships/slide" Target="slides/slide556.xml"/><Relationship Id="rId562" Type="http://schemas.openxmlformats.org/officeDocument/2006/relationships/slide" Target="slides/slide557.xml"/><Relationship Id="rId563" Type="http://schemas.openxmlformats.org/officeDocument/2006/relationships/slide" Target="slides/slide558.xml"/><Relationship Id="rId564" Type="http://schemas.openxmlformats.org/officeDocument/2006/relationships/slide" Target="slides/slide559.xml"/><Relationship Id="rId565" Type="http://schemas.openxmlformats.org/officeDocument/2006/relationships/slide" Target="slides/slide560.xml"/><Relationship Id="rId566" Type="http://schemas.openxmlformats.org/officeDocument/2006/relationships/slide" Target="slides/slide561.xml"/><Relationship Id="rId567" Type="http://schemas.openxmlformats.org/officeDocument/2006/relationships/slide" Target="slides/slide562.xml"/><Relationship Id="rId568" Type="http://schemas.openxmlformats.org/officeDocument/2006/relationships/slide" Target="slides/slide563.xml"/><Relationship Id="rId569" Type="http://schemas.openxmlformats.org/officeDocument/2006/relationships/slide" Target="slides/slide564.xml"/><Relationship Id="rId570" Type="http://schemas.openxmlformats.org/officeDocument/2006/relationships/slide" Target="slides/slide565.xml"/><Relationship Id="rId571" Type="http://schemas.openxmlformats.org/officeDocument/2006/relationships/slide" Target="slides/slide566.xml"/><Relationship Id="rId572" Type="http://schemas.openxmlformats.org/officeDocument/2006/relationships/slide" Target="slides/slide567.xml"/><Relationship Id="rId573" Type="http://schemas.openxmlformats.org/officeDocument/2006/relationships/slide" Target="slides/slide568.xml"/><Relationship Id="rId574" Type="http://schemas.openxmlformats.org/officeDocument/2006/relationships/slide" Target="slides/slide569.xml"/><Relationship Id="rId575" Type="http://schemas.openxmlformats.org/officeDocument/2006/relationships/slide" Target="slides/slide570.xml"/><Relationship Id="rId576" Type="http://schemas.openxmlformats.org/officeDocument/2006/relationships/slide" Target="slides/slide571.xml"/><Relationship Id="rId577" Type="http://schemas.openxmlformats.org/officeDocument/2006/relationships/slide" Target="slides/slide572.xml"/><Relationship Id="rId578" Type="http://schemas.openxmlformats.org/officeDocument/2006/relationships/slide" Target="slides/slide573.xml"/><Relationship Id="rId579" Type="http://schemas.openxmlformats.org/officeDocument/2006/relationships/slide" Target="slides/slide574.xml"/><Relationship Id="rId580" Type="http://schemas.openxmlformats.org/officeDocument/2006/relationships/slide" Target="slides/slide575.xml"/><Relationship Id="rId581" Type="http://schemas.openxmlformats.org/officeDocument/2006/relationships/slide" Target="slides/slide576.xml"/><Relationship Id="rId582" Type="http://schemas.openxmlformats.org/officeDocument/2006/relationships/slide" Target="slides/slide577.xml"/><Relationship Id="rId583" Type="http://schemas.openxmlformats.org/officeDocument/2006/relationships/slide" Target="slides/slide578.xml"/><Relationship Id="rId584" Type="http://schemas.openxmlformats.org/officeDocument/2006/relationships/slide" Target="slides/slide579.xml"/><Relationship Id="rId585" Type="http://schemas.openxmlformats.org/officeDocument/2006/relationships/slide" Target="slides/slide580.xml"/><Relationship Id="rId586" Type="http://schemas.openxmlformats.org/officeDocument/2006/relationships/slide" Target="slides/slide581.xml"/><Relationship Id="rId587" Type="http://schemas.openxmlformats.org/officeDocument/2006/relationships/slide" Target="slides/slide582.xml"/><Relationship Id="rId588" Type="http://schemas.openxmlformats.org/officeDocument/2006/relationships/slide" Target="slides/slide583.xml"/><Relationship Id="rId589" Type="http://schemas.openxmlformats.org/officeDocument/2006/relationships/slide" Target="slides/slide584.xml"/><Relationship Id="rId590" Type="http://schemas.openxmlformats.org/officeDocument/2006/relationships/slide" Target="slides/slide585.xml"/><Relationship Id="rId591" Type="http://schemas.openxmlformats.org/officeDocument/2006/relationships/slide" Target="slides/slide586.xml"/><Relationship Id="rId592" Type="http://schemas.openxmlformats.org/officeDocument/2006/relationships/slide" Target="slides/slide587.xml"/><Relationship Id="rId593" Type="http://schemas.openxmlformats.org/officeDocument/2006/relationships/slide" Target="slides/slide588.xml"/><Relationship Id="rId594" Type="http://schemas.openxmlformats.org/officeDocument/2006/relationships/slide" Target="slides/slide589.xml"/><Relationship Id="rId595" Type="http://schemas.openxmlformats.org/officeDocument/2006/relationships/slide" Target="slides/slide590.xml"/><Relationship Id="rId596" Type="http://schemas.openxmlformats.org/officeDocument/2006/relationships/slide" Target="slides/slide591.xml"/><Relationship Id="rId597" Type="http://schemas.openxmlformats.org/officeDocument/2006/relationships/slide" Target="slides/slide592.xml"/><Relationship Id="rId598" Type="http://schemas.openxmlformats.org/officeDocument/2006/relationships/slide" Target="slides/slide593.xml"/><Relationship Id="rId599" Type="http://schemas.openxmlformats.org/officeDocument/2006/relationships/slide" Target="slides/slide594.xml"/><Relationship Id="rId600" Type="http://schemas.openxmlformats.org/officeDocument/2006/relationships/slide" Target="slides/slide595.xml"/><Relationship Id="rId601" Type="http://schemas.openxmlformats.org/officeDocument/2006/relationships/slide" Target="slides/slide596.xml"/><Relationship Id="rId602" Type="http://schemas.openxmlformats.org/officeDocument/2006/relationships/slide" Target="slides/slide597.xml"/><Relationship Id="rId603" Type="http://schemas.openxmlformats.org/officeDocument/2006/relationships/slide" Target="slides/slide598.xml"/><Relationship Id="rId604" Type="http://schemas.openxmlformats.org/officeDocument/2006/relationships/slide" Target="slides/slide599.xml"/><Relationship Id="rId605" Type="http://schemas.openxmlformats.org/officeDocument/2006/relationships/slide" Target="slides/slide600.xml"/><Relationship Id="rId606" Type="http://schemas.openxmlformats.org/officeDocument/2006/relationships/slide" Target="slides/slide601.xml"/><Relationship Id="rId607" Type="http://schemas.openxmlformats.org/officeDocument/2006/relationships/slide" Target="slides/slide602.xml"/><Relationship Id="rId608" Type="http://schemas.openxmlformats.org/officeDocument/2006/relationships/slide" Target="slides/slide603.xml"/><Relationship Id="rId609" Type="http://schemas.openxmlformats.org/officeDocument/2006/relationships/slide" Target="slides/slide604.xml"/><Relationship Id="rId610" Type="http://schemas.openxmlformats.org/officeDocument/2006/relationships/slide" Target="slides/slide605.xml"/><Relationship Id="rId611" Type="http://schemas.openxmlformats.org/officeDocument/2006/relationships/slide" Target="slides/slide606.xml"/><Relationship Id="rId612" Type="http://schemas.openxmlformats.org/officeDocument/2006/relationships/slide" Target="slides/slide607.xml"/><Relationship Id="rId613" Type="http://schemas.openxmlformats.org/officeDocument/2006/relationships/slide" Target="slides/slide608.xml"/><Relationship Id="rId614" Type="http://schemas.openxmlformats.org/officeDocument/2006/relationships/slide" Target="slides/slide609.xml"/><Relationship Id="rId615" Type="http://schemas.openxmlformats.org/officeDocument/2006/relationships/slide" Target="slides/slide610.xml"/><Relationship Id="rId616" Type="http://schemas.openxmlformats.org/officeDocument/2006/relationships/slide" Target="slides/slide611.xml"/><Relationship Id="rId617" Type="http://schemas.openxmlformats.org/officeDocument/2006/relationships/slide" Target="slides/slide612.xml"/><Relationship Id="rId618" Type="http://schemas.openxmlformats.org/officeDocument/2006/relationships/slide" Target="slides/slide613.xml"/><Relationship Id="rId619" Type="http://schemas.openxmlformats.org/officeDocument/2006/relationships/slide" Target="slides/slide614.xml"/><Relationship Id="rId620" Type="http://schemas.openxmlformats.org/officeDocument/2006/relationships/slide" Target="slides/slide615.xml"/><Relationship Id="rId621" Type="http://schemas.openxmlformats.org/officeDocument/2006/relationships/slide" Target="slides/slide616.xml"/><Relationship Id="rId622" Type="http://schemas.openxmlformats.org/officeDocument/2006/relationships/slide" Target="slides/slide617.xml"/><Relationship Id="rId623" Type="http://schemas.openxmlformats.org/officeDocument/2006/relationships/slide" Target="slides/slide618.xml"/><Relationship Id="rId624" Type="http://schemas.openxmlformats.org/officeDocument/2006/relationships/slide" Target="slides/slide619.xml"/><Relationship Id="rId625" Type="http://schemas.openxmlformats.org/officeDocument/2006/relationships/slide" Target="slides/slide620.xml"/><Relationship Id="rId626" Type="http://schemas.openxmlformats.org/officeDocument/2006/relationships/slide" Target="slides/slide621.xml"/><Relationship Id="rId627" Type="http://schemas.openxmlformats.org/officeDocument/2006/relationships/slide" Target="slides/slide622.xml"/><Relationship Id="rId628" Type="http://schemas.openxmlformats.org/officeDocument/2006/relationships/slide" Target="slides/slide623.xml"/><Relationship Id="rId629" Type="http://schemas.openxmlformats.org/officeDocument/2006/relationships/slide" Target="slides/slide624.xml"/><Relationship Id="rId630" Type="http://schemas.openxmlformats.org/officeDocument/2006/relationships/slide" Target="slides/slide625.xml"/><Relationship Id="rId631" Type="http://schemas.openxmlformats.org/officeDocument/2006/relationships/slide" Target="slides/slide626.xml"/><Relationship Id="rId632" Type="http://schemas.openxmlformats.org/officeDocument/2006/relationships/slide" Target="slides/slide627.xml"/><Relationship Id="rId633" Type="http://schemas.openxmlformats.org/officeDocument/2006/relationships/slide" Target="slides/slide628.xml"/><Relationship Id="rId634" Type="http://schemas.openxmlformats.org/officeDocument/2006/relationships/slide" Target="slides/slide629.xml"/><Relationship Id="rId635" Type="http://schemas.openxmlformats.org/officeDocument/2006/relationships/slide" Target="slides/slide630.xml"/><Relationship Id="rId636" Type="http://schemas.openxmlformats.org/officeDocument/2006/relationships/slide" Target="slides/slide631.xml"/><Relationship Id="rId637" Type="http://schemas.openxmlformats.org/officeDocument/2006/relationships/slide" Target="slides/slide632.xml"/><Relationship Id="rId638" Type="http://schemas.openxmlformats.org/officeDocument/2006/relationships/slide" Target="slides/slide633.xml"/><Relationship Id="rId639" Type="http://schemas.openxmlformats.org/officeDocument/2006/relationships/slide" Target="slides/slide634.xml"/><Relationship Id="rId640" Type="http://schemas.openxmlformats.org/officeDocument/2006/relationships/slide" Target="slides/slide635.xml"/><Relationship Id="rId641" Type="http://schemas.openxmlformats.org/officeDocument/2006/relationships/slide" Target="slides/slide636.xml"/><Relationship Id="rId642" Type="http://schemas.openxmlformats.org/officeDocument/2006/relationships/slide" Target="slides/slide637.xml"/><Relationship Id="rId643" Type="http://schemas.openxmlformats.org/officeDocument/2006/relationships/slide" Target="slides/slide638.xml"/><Relationship Id="rId644" Type="http://schemas.openxmlformats.org/officeDocument/2006/relationships/slide" Target="slides/slide639.xml"/><Relationship Id="rId645" Type="http://schemas.openxmlformats.org/officeDocument/2006/relationships/slide" Target="slides/slide640.xml"/><Relationship Id="rId646" Type="http://schemas.openxmlformats.org/officeDocument/2006/relationships/slide" Target="slides/slide641.xml"/><Relationship Id="rId647" Type="http://schemas.openxmlformats.org/officeDocument/2006/relationships/slide" Target="slides/slide642.xml"/><Relationship Id="rId648" Type="http://schemas.openxmlformats.org/officeDocument/2006/relationships/slide" Target="slides/slide643.xml"/><Relationship Id="rId649" Type="http://schemas.openxmlformats.org/officeDocument/2006/relationships/slide" Target="slides/slide644.xml"/><Relationship Id="rId650" Type="http://schemas.openxmlformats.org/officeDocument/2006/relationships/slide" Target="slides/slide645.xml"/><Relationship Id="rId651" Type="http://schemas.openxmlformats.org/officeDocument/2006/relationships/slide" Target="slides/slide646.xml"/><Relationship Id="rId652" Type="http://schemas.openxmlformats.org/officeDocument/2006/relationships/slide" Target="slides/slide647.xml"/><Relationship Id="rId653" Type="http://schemas.openxmlformats.org/officeDocument/2006/relationships/slide" Target="slides/slide648.xml"/><Relationship Id="rId654" Type="http://schemas.openxmlformats.org/officeDocument/2006/relationships/slide" Target="slides/slide649.xml"/><Relationship Id="rId655" Type="http://schemas.openxmlformats.org/officeDocument/2006/relationships/slide" Target="slides/slide650.xml"/><Relationship Id="rId656" Type="http://schemas.openxmlformats.org/officeDocument/2006/relationships/slide" Target="slides/slide651.xml"/><Relationship Id="rId657" Type="http://schemas.openxmlformats.org/officeDocument/2006/relationships/slide" Target="slides/slide652.xml"/><Relationship Id="rId658" Type="http://schemas.openxmlformats.org/officeDocument/2006/relationships/slide" Target="slides/slide653.xml"/><Relationship Id="rId659" Type="http://schemas.openxmlformats.org/officeDocument/2006/relationships/slide" Target="slides/slide654.xml"/><Relationship Id="rId660" Type="http://schemas.openxmlformats.org/officeDocument/2006/relationships/slide" Target="slides/slide655.xml"/><Relationship Id="rId661" Type="http://schemas.openxmlformats.org/officeDocument/2006/relationships/slide" Target="slides/slide656.xml"/><Relationship Id="rId662" Type="http://schemas.openxmlformats.org/officeDocument/2006/relationships/slide" Target="slides/slide657.xml"/><Relationship Id="rId663" Type="http://schemas.openxmlformats.org/officeDocument/2006/relationships/slide" Target="slides/slide658.xml"/><Relationship Id="rId664" Type="http://schemas.openxmlformats.org/officeDocument/2006/relationships/slide" Target="slides/slide659.xml"/><Relationship Id="rId665" Type="http://schemas.openxmlformats.org/officeDocument/2006/relationships/slide" Target="slides/slide660.xml"/><Relationship Id="rId666" Type="http://schemas.openxmlformats.org/officeDocument/2006/relationships/slide" Target="slides/slide661.xml"/><Relationship Id="rId667" Type="http://schemas.openxmlformats.org/officeDocument/2006/relationships/slide" Target="slides/slide662.xml"/><Relationship Id="rId668" Type="http://schemas.openxmlformats.org/officeDocument/2006/relationships/slide" Target="slides/slide663.xml"/><Relationship Id="rId669" Type="http://schemas.openxmlformats.org/officeDocument/2006/relationships/slide" Target="slides/slide664.xml"/><Relationship Id="rId670" Type="http://schemas.openxmlformats.org/officeDocument/2006/relationships/slide" Target="slides/slide665.xml"/><Relationship Id="rId671" Type="http://schemas.openxmlformats.org/officeDocument/2006/relationships/slide" Target="slides/slide666.xml"/><Relationship Id="rId672" Type="http://schemas.openxmlformats.org/officeDocument/2006/relationships/slide" Target="slides/slide667.xml"/><Relationship Id="rId673" Type="http://schemas.openxmlformats.org/officeDocument/2006/relationships/slide" Target="slides/slide668.xml"/><Relationship Id="rId674" Type="http://schemas.openxmlformats.org/officeDocument/2006/relationships/slide" Target="slides/slide669.xml"/><Relationship Id="rId675" Type="http://schemas.openxmlformats.org/officeDocument/2006/relationships/slide" Target="slides/slide670.xml"/><Relationship Id="rId676" Type="http://schemas.openxmlformats.org/officeDocument/2006/relationships/slide" Target="slides/slide671.xml"/><Relationship Id="rId677" Type="http://schemas.openxmlformats.org/officeDocument/2006/relationships/slide" Target="slides/slide672.xml"/><Relationship Id="rId678" Type="http://schemas.openxmlformats.org/officeDocument/2006/relationships/slide" Target="slides/slide673.xml"/><Relationship Id="rId679" Type="http://schemas.openxmlformats.org/officeDocument/2006/relationships/slide" Target="slides/slide674.xml"/><Relationship Id="rId680" Type="http://schemas.openxmlformats.org/officeDocument/2006/relationships/slide" Target="slides/slide675.xml"/><Relationship Id="rId681" Type="http://schemas.openxmlformats.org/officeDocument/2006/relationships/slide" Target="slides/slide676.xml"/><Relationship Id="rId682" Type="http://schemas.openxmlformats.org/officeDocument/2006/relationships/slide" Target="slides/slide677.xml"/><Relationship Id="rId683" Type="http://schemas.openxmlformats.org/officeDocument/2006/relationships/slide" Target="slides/slide678.xml"/><Relationship Id="rId684" Type="http://schemas.openxmlformats.org/officeDocument/2006/relationships/slide" Target="slides/slide679.xml"/><Relationship Id="rId685" Type="http://schemas.openxmlformats.org/officeDocument/2006/relationships/slide" Target="slides/slide680.xml"/><Relationship Id="rId686" Type="http://schemas.openxmlformats.org/officeDocument/2006/relationships/slide" Target="slides/slide681.xml"/><Relationship Id="rId687" Type="http://schemas.openxmlformats.org/officeDocument/2006/relationships/slide" Target="slides/slide682.xml"/><Relationship Id="rId688" Type="http://schemas.openxmlformats.org/officeDocument/2006/relationships/slide" Target="slides/slide683.xml"/><Relationship Id="rId689" Type="http://schemas.openxmlformats.org/officeDocument/2006/relationships/slide" Target="slides/slide684.xml"/><Relationship Id="rId690" Type="http://schemas.openxmlformats.org/officeDocument/2006/relationships/slide" Target="slides/slide685.xml"/><Relationship Id="rId691" Type="http://schemas.openxmlformats.org/officeDocument/2006/relationships/slide" Target="slides/slide686.xml"/><Relationship Id="rId692" Type="http://schemas.openxmlformats.org/officeDocument/2006/relationships/slide" Target="slides/slide687.xml"/><Relationship Id="rId693" Type="http://schemas.openxmlformats.org/officeDocument/2006/relationships/slide" Target="slides/slide688.xml"/><Relationship Id="rId694" Type="http://schemas.openxmlformats.org/officeDocument/2006/relationships/slide" Target="slides/slide689.xml"/><Relationship Id="rId695" Type="http://schemas.openxmlformats.org/officeDocument/2006/relationships/slide" Target="slides/slide690.xml"/><Relationship Id="rId696" Type="http://schemas.openxmlformats.org/officeDocument/2006/relationships/slide" Target="slides/slide691.xml"/><Relationship Id="rId697" Type="http://schemas.openxmlformats.org/officeDocument/2006/relationships/slide" Target="slides/slide692.xml"/><Relationship Id="rId698" Type="http://schemas.openxmlformats.org/officeDocument/2006/relationships/slide" Target="slides/slide693.xml"/><Relationship Id="rId699" Type="http://schemas.openxmlformats.org/officeDocument/2006/relationships/slide" Target="slides/slide694.xml"/><Relationship Id="rId700" Type="http://schemas.openxmlformats.org/officeDocument/2006/relationships/slide" Target="slides/slide695.xml"/><Relationship Id="rId701" Type="http://schemas.openxmlformats.org/officeDocument/2006/relationships/slide" Target="slides/slide696.xml"/><Relationship Id="rId702" Type="http://schemas.openxmlformats.org/officeDocument/2006/relationships/slide" Target="slides/slide697.xml"/><Relationship Id="rId703" Type="http://schemas.openxmlformats.org/officeDocument/2006/relationships/slide" Target="slides/slide698.xml"/><Relationship Id="rId704" Type="http://schemas.openxmlformats.org/officeDocument/2006/relationships/slide" Target="slides/slide699.xml"/><Relationship Id="rId705" Type="http://schemas.openxmlformats.org/officeDocument/2006/relationships/slide" Target="slides/slide700.xml"/><Relationship Id="rId706" Type="http://schemas.openxmlformats.org/officeDocument/2006/relationships/slide" Target="slides/slide701.xml"/><Relationship Id="rId707" Type="http://schemas.openxmlformats.org/officeDocument/2006/relationships/slide" Target="slides/slide702.xml"/><Relationship Id="rId708" Type="http://schemas.openxmlformats.org/officeDocument/2006/relationships/slide" Target="slides/slide703.xml"/><Relationship Id="rId709" Type="http://schemas.openxmlformats.org/officeDocument/2006/relationships/slide" Target="slides/slide704.xml"/><Relationship Id="rId710" Type="http://schemas.openxmlformats.org/officeDocument/2006/relationships/slide" Target="slides/slide705.xml"/><Relationship Id="rId711" Type="http://schemas.openxmlformats.org/officeDocument/2006/relationships/slide" Target="slides/slide706.xml"/><Relationship Id="rId712" Type="http://schemas.openxmlformats.org/officeDocument/2006/relationships/slide" Target="slides/slide707.xml"/><Relationship Id="rId713" Type="http://schemas.openxmlformats.org/officeDocument/2006/relationships/slide" Target="slides/slide708.xml"/><Relationship Id="rId714" Type="http://schemas.openxmlformats.org/officeDocument/2006/relationships/slide" Target="slides/slide709.xml"/><Relationship Id="rId715" Type="http://schemas.openxmlformats.org/officeDocument/2006/relationships/slide" Target="slides/slide710.xml"/><Relationship Id="rId716" Type="http://schemas.openxmlformats.org/officeDocument/2006/relationships/slide" Target="slides/slide711.xml"/><Relationship Id="rId717" Type="http://schemas.openxmlformats.org/officeDocument/2006/relationships/slide" Target="slides/slide712.xml"/><Relationship Id="rId718" Type="http://schemas.openxmlformats.org/officeDocument/2006/relationships/slide" Target="slides/slide713.xml"/><Relationship Id="rId719" Type="http://schemas.openxmlformats.org/officeDocument/2006/relationships/slide" Target="slides/slide714.xml"/><Relationship Id="rId720" Type="http://schemas.openxmlformats.org/officeDocument/2006/relationships/slide" Target="slides/slide715.xml"/><Relationship Id="rId721" Type="http://schemas.openxmlformats.org/officeDocument/2006/relationships/slide" Target="slides/slide7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1503" y="1795729"/>
            <a:ext cx="3380993" cy="391794"/>
          </a:xfrm>
          <a:prstGeom prst="rect">
            <a:avLst/>
          </a:prstGeom>
        </p:spPr>
        <p:txBody>
          <a:bodyPr wrap="square" lIns="0" tIns="0" rIns="0" bIns="0">
            <a:spAutoFit/>
          </a:bodyPr>
          <a:lstStyle>
            <a:lvl1pPr>
              <a:defRPr sz="2400" b="0" i="0">
                <a:solidFill>
                  <a:srgbClr val="000099"/>
                </a:solidFill>
                <a:latin typeface="Noto Sans Mono CJK HK"/>
                <a:cs typeface="Noto Sans Mono CJK HK"/>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0099"/>
                </a:solidFill>
                <a:latin typeface="Noto Sans Mono CJK HK"/>
                <a:cs typeface="Noto Sans Mono CJK HK"/>
              </a:defRPr>
            </a:lvl1pPr>
          </a:lstStyle>
          <a:p/>
        </p:txBody>
      </p:sp>
      <p:sp>
        <p:nvSpPr>
          <p:cNvPr id="3" name="Holder 3"/>
          <p:cNvSpPr>
            <a:spLocks noGrp="1"/>
          </p:cNvSpPr>
          <p:nvPr>
            <p:ph type="body" idx="1"/>
          </p:nvPr>
        </p:nvSpPr>
        <p:spPr/>
        <p:txBody>
          <a:bodyPr lIns="0" tIns="0" rIns="0" bIns="0"/>
          <a:lstStyle>
            <a:lvl1pPr>
              <a:defRPr sz="1400" b="0" i="0">
                <a:solidFill>
                  <a:srgbClr val="4E2700"/>
                </a:solidFill>
                <a:latin typeface="Arial"/>
                <a:cs typeface="Aria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0099"/>
                </a:solidFill>
                <a:latin typeface="Noto Sans Mono CJK HK"/>
                <a:cs typeface="Noto Sans Mono CJK HK"/>
              </a:defRPr>
            </a:lvl1pPr>
          </a:lstStyle>
          <a:p/>
        </p:txBody>
      </p:sp>
      <p:sp>
        <p:nvSpPr>
          <p:cNvPr id="3" name="Holder 3"/>
          <p:cNvSpPr>
            <a:spLocks noGrp="1"/>
          </p:cNvSpPr>
          <p:nvPr>
            <p:ph idx="2" sz="half"/>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0099"/>
                </a:solidFill>
                <a:latin typeface="Noto Sans Mono CJK HK"/>
                <a:cs typeface="Noto Sans Mono CJK HK"/>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CCE8CF"/>
          </a:solidFill>
        </p:spPr>
        <p:txBody>
          <a:bodyPr wrap="square" lIns="0" tIns="0" rIns="0" bIns="0" rtlCol="0"/>
          <a:lstStyle/>
          <a:p/>
        </p:txBody>
      </p:sp>
      <p:sp>
        <p:nvSpPr>
          <p:cNvPr id="17" name="bg object 17"/>
          <p:cNvSpPr/>
          <p:nvPr/>
        </p:nvSpPr>
        <p:spPr>
          <a:xfrm>
            <a:off x="179831" y="836675"/>
            <a:ext cx="8816340" cy="36575"/>
          </a:xfrm>
          <a:prstGeom prst="rect">
            <a:avLst/>
          </a:prstGeom>
          <a:blipFill>
            <a:blip r:embed="rId7" cstate="print"/>
            <a:stretch>
              <a:fillRect/>
            </a:stretch>
          </a:blipFill>
        </p:spPr>
        <p:txBody>
          <a:bodyPr wrap="square" lIns="0" tIns="0" rIns="0" bIns="0" rtlCol="0"/>
          <a:lstStyle/>
          <a:p/>
        </p:txBody>
      </p:sp>
      <p:sp>
        <p:nvSpPr>
          <p:cNvPr id="2" name="Holder 2"/>
          <p:cNvSpPr>
            <a:spLocks noGrp="1"/>
          </p:cNvSpPr>
          <p:nvPr>
            <p:ph type="title"/>
          </p:nvPr>
        </p:nvSpPr>
        <p:spPr>
          <a:xfrm>
            <a:off x="2370454" y="2555570"/>
            <a:ext cx="4403090" cy="574675"/>
          </a:xfrm>
          <a:prstGeom prst="rect">
            <a:avLst/>
          </a:prstGeom>
        </p:spPr>
        <p:txBody>
          <a:bodyPr wrap="square" lIns="0" tIns="0" rIns="0" bIns="0">
            <a:spAutoFit/>
          </a:bodyPr>
          <a:lstStyle>
            <a:lvl1pPr>
              <a:defRPr sz="3600" b="0" i="0">
                <a:solidFill>
                  <a:srgbClr val="000099"/>
                </a:solidFill>
                <a:latin typeface="Noto Sans Mono CJK HK"/>
                <a:cs typeface="Noto Sans Mono CJK HK"/>
              </a:defRPr>
            </a:lvl1pPr>
          </a:lstStyle>
          <a:p/>
        </p:txBody>
      </p:sp>
      <p:sp>
        <p:nvSpPr>
          <p:cNvPr id="3" name="Holder 3"/>
          <p:cNvSpPr>
            <a:spLocks noGrp="1"/>
          </p:cNvSpPr>
          <p:nvPr>
            <p:ph type="body" idx="1"/>
          </p:nvPr>
        </p:nvSpPr>
        <p:spPr>
          <a:xfrm>
            <a:off x="547217" y="1979777"/>
            <a:ext cx="7795895" cy="3100704"/>
          </a:xfrm>
          <a:prstGeom prst="rect">
            <a:avLst/>
          </a:prstGeom>
        </p:spPr>
        <p:txBody>
          <a:bodyPr wrap="square" lIns="0" tIns="0" rIns="0" bIns="0">
            <a:spAutoFit/>
          </a:bodyPr>
          <a:lstStyle>
            <a:lvl1pPr>
              <a:defRPr sz="1400" b="0" i="0">
                <a:solidFill>
                  <a:srgbClr val="4E2700"/>
                </a:solidFill>
                <a:latin typeface="Arial"/>
                <a:cs typeface="Arial"/>
              </a:defRPr>
            </a:lvl1pPr>
          </a:lstStyle>
          <a:p/>
        </p:txBody>
      </p:sp>
      <p:sp>
        <p:nvSpPr>
          <p:cNvPr id="4" name="Holder 4"/>
          <p:cNvSpPr>
            <a:spLocks noGrp="1"/>
          </p:cNvSpPr>
          <p:nvPr>
            <p:ph type="ftr" idx="5" sz="quarter"/>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8493886" y="6551990"/>
            <a:ext cx="346075" cy="222884"/>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apriori302@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clipse.org/" TargetMode="Externa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w.news.yimg.com/comics/comics_whatthehell/2.gif"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oracle.com/" TargetMode="External"/><Relationship Id="rId3" Type="http://schemas.openxmlformats.org/officeDocument/2006/relationships/hyperlink" Target="http://stackoverflow.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jpg"/><Relationship Id="rId3" Type="http://schemas.openxmlformats.org/officeDocument/2006/relationships/image" Target="../media/image3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jp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jp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jp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ailway.gov.tw/pic/big_banner_160_172.jpg" TargetMode="External"/><Relationship Id="rId3" Type="http://schemas.openxmlformats.org/officeDocument/2006/relationships/hyperlink" Target="http://www.railway.gov.tw/" TargetMode="Externa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ailway.gov.tw/pic/big_banner_160_172.jpg" TargetMode="External"/><Relationship Id="rId3" Type="http://schemas.openxmlformats.org/officeDocument/2006/relationships/hyperlink" Target="http://www.railway.gov.tw/" TargetMode="Externa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in-rar.com/" TargetMode="Externa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eed.net.tw/" TargetMode="Externa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ASCII" TargetMode="Externa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jp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jp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jp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jp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jp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jp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jp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8451" y="3264789"/>
            <a:ext cx="2869565" cy="574040"/>
          </a:xfrm>
          <a:prstGeom prst="rect"/>
        </p:spPr>
        <p:txBody>
          <a:bodyPr wrap="square" lIns="0" tIns="12700" rIns="0" bIns="0" rtlCol="0" vert="horz">
            <a:spAutoFit/>
          </a:bodyPr>
          <a:lstStyle/>
          <a:p>
            <a:pPr marL="12700">
              <a:lnSpc>
                <a:spcPct val="100000"/>
              </a:lnSpc>
              <a:spcBef>
                <a:spcPts val="100"/>
              </a:spcBef>
            </a:pPr>
            <a:r>
              <a:rPr dirty="0">
                <a:latin typeface="Verdana"/>
                <a:cs typeface="Verdana"/>
              </a:rPr>
              <a:t>J</a:t>
            </a:r>
            <a:r>
              <a:rPr dirty="0" spc="-35">
                <a:latin typeface="Verdana"/>
                <a:cs typeface="Verdana"/>
              </a:rPr>
              <a:t>a</a:t>
            </a:r>
            <a:r>
              <a:rPr dirty="0" spc="-70">
                <a:latin typeface="Verdana"/>
                <a:cs typeface="Verdana"/>
              </a:rPr>
              <a:t>v</a:t>
            </a:r>
            <a:r>
              <a:rPr dirty="0" spc="-5">
                <a:latin typeface="Verdana"/>
                <a:cs typeface="Verdana"/>
              </a:rPr>
              <a:t>a</a:t>
            </a:r>
            <a:r>
              <a:rPr dirty="0"/>
              <a:t>程式設計</a:t>
            </a:r>
          </a:p>
        </p:txBody>
      </p:sp>
      <p:sp>
        <p:nvSpPr>
          <p:cNvPr id="3" name="object 3"/>
          <p:cNvSpPr txBox="1"/>
          <p:nvPr/>
        </p:nvSpPr>
        <p:spPr>
          <a:xfrm>
            <a:off x="3589401" y="4374896"/>
            <a:ext cx="2326005" cy="1283970"/>
          </a:xfrm>
          <a:prstGeom prst="rect">
            <a:avLst/>
          </a:prstGeom>
        </p:spPr>
        <p:txBody>
          <a:bodyPr wrap="square" lIns="0" tIns="12065" rIns="0" bIns="0" rtlCol="0" vert="horz">
            <a:spAutoFit/>
          </a:bodyPr>
          <a:lstStyle/>
          <a:p>
            <a:pPr algn="ctr" marL="635">
              <a:lnSpc>
                <a:spcPct val="100000"/>
              </a:lnSpc>
              <a:spcBef>
                <a:spcPts val="95"/>
              </a:spcBef>
            </a:pPr>
            <a:r>
              <a:rPr dirty="0" sz="2800" spc="5">
                <a:solidFill>
                  <a:srgbClr val="4E2700"/>
                </a:solidFill>
                <a:latin typeface="Noto Sans Mono CJK HK"/>
                <a:cs typeface="Noto Sans Mono CJK HK"/>
              </a:rPr>
              <a:t>王憲春</a:t>
            </a:r>
            <a:endParaRPr sz="2800">
              <a:latin typeface="Noto Sans Mono CJK HK"/>
              <a:cs typeface="Noto Sans Mono CJK HK"/>
            </a:endParaRPr>
          </a:p>
          <a:p>
            <a:pPr algn="ctr">
              <a:lnSpc>
                <a:spcPct val="100000"/>
              </a:lnSpc>
              <a:spcBef>
                <a:spcPts val="1175"/>
              </a:spcBef>
            </a:pPr>
            <a:r>
              <a:rPr dirty="0" sz="1600" spc="-5">
                <a:solidFill>
                  <a:srgbClr val="4E2700"/>
                </a:solidFill>
                <a:latin typeface="Verdana"/>
                <a:cs typeface="Verdana"/>
              </a:rPr>
              <a:t>2022.10</a:t>
            </a:r>
            <a:endParaRPr sz="1600">
              <a:latin typeface="Verdana"/>
              <a:cs typeface="Verdana"/>
            </a:endParaRPr>
          </a:p>
          <a:p>
            <a:pPr algn="ctr">
              <a:lnSpc>
                <a:spcPct val="100000"/>
              </a:lnSpc>
              <a:spcBef>
                <a:spcPts val="1535"/>
              </a:spcBef>
            </a:pPr>
            <a:r>
              <a:rPr dirty="0" sz="1600" spc="-5">
                <a:solidFill>
                  <a:srgbClr val="4E2700"/>
                </a:solidFill>
                <a:latin typeface="Verdana"/>
                <a:cs typeface="Verdana"/>
                <a:hlinkClick r:id="rId2"/>
              </a:rPr>
              <a:t>apriori302@gmail.com</a:t>
            </a:r>
            <a:endParaRPr sz="16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39954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Eclipse</a:t>
            </a:r>
          </a:p>
        </p:txBody>
      </p:sp>
      <p:sp>
        <p:nvSpPr>
          <p:cNvPr id="3" name="object 3"/>
          <p:cNvSpPr txBox="1"/>
          <p:nvPr/>
        </p:nvSpPr>
        <p:spPr>
          <a:xfrm>
            <a:off x="459740" y="1013205"/>
            <a:ext cx="7985759" cy="1724660"/>
          </a:xfrm>
          <a:prstGeom prst="rect">
            <a:avLst/>
          </a:prstGeom>
        </p:spPr>
        <p:txBody>
          <a:bodyPr wrap="square" lIns="0" tIns="12700" rIns="0" bIns="0" rtlCol="0" vert="horz">
            <a:spAutoFit/>
          </a:bodyPr>
          <a:lstStyle/>
          <a:p>
            <a:pPr marL="469900" indent="-457834">
              <a:lnSpc>
                <a:spcPct val="100000"/>
              </a:lnSpc>
              <a:spcBef>
                <a:spcPts val="100"/>
              </a:spcBef>
              <a:buClr>
                <a:srgbClr val="871C40"/>
              </a:buClr>
              <a:buSzPct val="139583"/>
              <a:buFont typeface="Wingdings"/>
              <a:buChar char=""/>
              <a:tabLst>
                <a:tab pos="469900" algn="l"/>
                <a:tab pos="470534" algn="l"/>
              </a:tabLst>
            </a:pPr>
            <a:r>
              <a:rPr dirty="0" sz="2400" spc="-10">
                <a:solidFill>
                  <a:srgbClr val="000099"/>
                </a:solidFill>
                <a:latin typeface="Verdana"/>
                <a:cs typeface="Verdana"/>
              </a:rPr>
              <a:t>Eclipse</a:t>
            </a:r>
            <a:r>
              <a:rPr dirty="0" sz="2400">
                <a:solidFill>
                  <a:srgbClr val="4E2700"/>
                </a:solidFill>
                <a:latin typeface="Noto Sans Mono CJK HK"/>
                <a:cs typeface="Noto Sans Mono CJK HK"/>
              </a:rPr>
              <a:t>是一種整合式的程式開發工</a:t>
            </a:r>
            <a:r>
              <a:rPr dirty="0" sz="2400" spc="5">
                <a:solidFill>
                  <a:srgbClr val="4E2700"/>
                </a:solidFill>
                <a:latin typeface="Noto Sans Mono CJK HK"/>
                <a:cs typeface="Noto Sans Mono CJK HK"/>
              </a:rPr>
              <a:t>具</a:t>
            </a:r>
            <a:r>
              <a:rPr dirty="0" sz="1800" spc="-5">
                <a:solidFill>
                  <a:srgbClr val="4E2700"/>
                </a:solidFill>
                <a:latin typeface="Verdana"/>
                <a:cs typeface="Verdana"/>
              </a:rPr>
              <a:t>(IDE:Integrated</a:t>
            </a:r>
            <a:endParaRPr sz="1800">
              <a:latin typeface="Verdana"/>
              <a:cs typeface="Verdana"/>
            </a:endParaRPr>
          </a:p>
          <a:p>
            <a:pPr marL="469900">
              <a:lnSpc>
                <a:spcPct val="100000"/>
              </a:lnSpc>
              <a:spcBef>
                <a:spcPts val="70"/>
              </a:spcBef>
              <a:tabLst>
                <a:tab pos="2152650" algn="l"/>
              </a:tabLst>
            </a:pPr>
            <a:r>
              <a:rPr dirty="0" sz="1800" spc="-5">
                <a:solidFill>
                  <a:srgbClr val="4E2700"/>
                </a:solidFill>
                <a:latin typeface="Verdana"/>
                <a:cs typeface="Verdana"/>
              </a:rPr>
              <a:t>Development	Environment)</a:t>
            </a:r>
            <a:endParaRPr sz="1800">
              <a:latin typeface="Verdana"/>
              <a:cs typeface="Verdana"/>
            </a:endParaRPr>
          </a:p>
          <a:p>
            <a:pPr lvl="1" marL="1039494" marR="5080" indent="-455930">
              <a:lnSpc>
                <a:spcPct val="100000"/>
              </a:lnSpc>
              <a:spcBef>
                <a:spcPts val="430"/>
              </a:spcBef>
              <a:buClr>
                <a:srgbClr val="871C40"/>
              </a:buClr>
              <a:buSzPct val="140000"/>
              <a:buFont typeface="Wingdings"/>
              <a:buChar char=""/>
              <a:tabLst>
                <a:tab pos="1039494" algn="l"/>
                <a:tab pos="1040130" algn="l"/>
              </a:tabLst>
            </a:pPr>
            <a:r>
              <a:rPr dirty="0" sz="2000">
                <a:solidFill>
                  <a:srgbClr val="4E2700"/>
                </a:solidFill>
                <a:latin typeface="Verdana"/>
                <a:cs typeface="Verdana"/>
              </a:rPr>
              <a:t>IDE:</a:t>
            </a:r>
            <a:r>
              <a:rPr dirty="0" sz="2000">
                <a:solidFill>
                  <a:srgbClr val="4E2700"/>
                </a:solidFill>
                <a:latin typeface="Noto Sans Mono CJK HK"/>
                <a:cs typeface="Noto Sans Mono CJK HK"/>
              </a:rPr>
              <a:t>提供撰寫、</a:t>
            </a:r>
            <a:r>
              <a:rPr dirty="0" sz="2000" spc="-15">
                <a:solidFill>
                  <a:srgbClr val="4E2700"/>
                </a:solidFill>
                <a:latin typeface="Noto Sans Mono CJK HK"/>
                <a:cs typeface="Noto Sans Mono CJK HK"/>
              </a:rPr>
              <a:t>編</a:t>
            </a:r>
            <a:r>
              <a:rPr dirty="0" sz="2000">
                <a:solidFill>
                  <a:srgbClr val="4E2700"/>
                </a:solidFill>
                <a:latin typeface="Noto Sans Mono CJK HK"/>
                <a:cs typeface="Noto Sans Mono CJK HK"/>
              </a:rPr>
              <a:t>譯、</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a:t>
            </a:r>
            <a:r>
              <a:rPr dirty="0" sz="2000" spc="-15">
                <a:solidFill>
                  <a:srgbClr val="4E2700"/>
                </a:solidFill>
                <a:latin typeface="Noto Sans Mono CJK HK"/>
                <a:cs typeface="Noto Sans Mono CJK HK"/>
              </a:rPr>
              <a:t>測</a:t>
            </a:r>
            <a:r>
              <a:rPr dirty="0" sz="2000">
                <a:solidFill>
                  <a:srgbClr val="4E2700"/>
                </a:solidFill>
                <a:latin typeface="Noto Sans Mono CJK HK"/>
                <a:cs typeface="Noto Sans Mono CJK HK"/>
              </a:rPr>
              <a:t>試、</a:t>
            </a:r>
            <a:r>
              <a:rPr dirty="0" sz="2000" spc="-15">
                <a:solidFill>
                  <a:srgbClr val="4E2700"/>
                </a:solidFill>
                <a:latin typeface="Noto Sans Mono CJK HK"/>
                <a:cs typeface="Noto Sans Mono CJK HK"/>
              </a:rPr>
              <a:t>除</a:t>
            </a:r>
            <a:r>
              <a:rPr dirty="0" sz="2000">
                <a:solidFill>
                  <a:srgbClr val="4E2700"/>
                </a:solidFill>
                <a:latin typeface="Noto Sans Mono CJK HK"/>
                <a:cs typeface="Noto Sans Mono CJK HK"/>
              </a:rPr>
              <a:t>錯、</a:t>
            </a:r>
            <a:r>
              <a:rPr dirty="0" sz="2000" spc="-15">
                <a:solidFill>
                  <a:srgbClr val="4E2700"/>
                </a:solidFill>
                <a:latin typeface="Noto Sans Mono CJK HK"/>
                <a:cs typeface="Noto Sans Mono CJK HK"/>
              </a:rPr>
              <a:t>包</a:t>
            </a:r>
            <a:r>
              <a:rPr dirty="0" sz="2000">
                <a:solidFill>
                  <a:srgbClr val="4E2700"/>
                </a:solidFill>
                <a:latin typeface="Noto Sans Mono CJK HK"/>
                <a:cs typeface="Noto Sans Mono CJK HK"/>
              </a:rPr>
              <a:t>裝應</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系統</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一 套軟體</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本</a:t>
            </a:r>
            <a:r>
              <a:rPr dirty="0" sz="2000" spc="-15">
                <a:solidFill>
                  <a:srgbClr val="4E2700"/>
                </a:solidFill>
                <a:latin typeface="Noto Sans Mono CJK HK"/>
                <a:cs typeface="Noto Sans Mono CJK HK"/>
              </a:rPr>
              <a:t>課</a:t>
            </a:r>
            <a:r>
              <a:rPr dirty="0" sz="2000">
                <a:solidFill>
                  <a:srgbClr val="4E2700"/>
                </a:solidFill>
                <a:latin typeface="Noto Sans Mono CJK HK"/>
                <a:cs typeface="Noto Sans Mono CJK HK"/>
              </a:rPr>
              <a:t>程用此</a:t>
            </a:r>
            <a:r>
              <a:rPr dirty="0" sz="2000" spc="-15">
                <a:solidFill>
                  <a:srgbClr val="4E2700"/>
                </a:solidFill>
                <a:latin typeface="Noto Sans Mono CJK HK"/>
                <a:cs typeface="Noto Sans Mono CJK HK"/>
              </a:rPr>
              <a:t>軟</a:t>
            </a:r>
            <a:r>
              <a:rPr dirty="0" sz="2000">
                <a:solidFill>
                  <a:srgbClr val="4E2700"/>
                </a:solidFill>
                <a:latin typeface="Noto Sans Mono CJK HK"/>
                <a:cs typeface="Noto Sans Mono CJK HK"/>
              </a:rPr>
              <a:t>體</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開發程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a:t>
            </a:r>
            <a:endParaRPr sz="2000">
              <a:latin typeface="Noto Sans Mono CJK HK"/>
              <a:cs typeface="Noto Sans Mono CJK HK"/>
            </a:endParaRPr>
          </a:p>
          <a:p>
            <a:pPr lvl="1" marL="1040130" indent="-455930">
              <a:lnSpc>
                <a:spcPct val="100000"/>
              </a:lnSpc>
              <a:spcBef>
                <a:spcPts val="480"/>
              </a:spcBef>
              <a:buClr>
                <a:srgbClr val="871C40"/>
              </a:buClr>
              <a:buSzPct val="140000"/>
              <a:buFont typeface="Wingdings"/>
              <a:buChar char=""/>
              <a:tabLst>
                <a:tab pos="1039494" algn="l"/>
                <a:tab pos="1040130" algn="l"/>
              </a:tabLst>
            </a:pPr>
            <a:r>
              <a:rPr dirty="0" sz="2000" spc="10">
                <a:solidFill>
                  <a:srgbClr val="4E2700"/>
                </a:solidFill>
                <a:latin typeface="Noto Sans Mono CJK HK"/>
                <a:cs typeface="Noto Sans Mono CJK HK"/>
              </a:rPr>
              <a:t>為開</a:t>
            </a:r>
            <a:r>
              <a:rPr dirty="0" sz="2000">
                <a:solidFill>
                  <a:srgbClr val="4E2700"/>
                </a:solidFill>
                <a:latin typeface="Noto Sans Mono CJK HK"/>
                <a:cs typeface="Noto Sans Mono CJK HK"/>
              </a:rPr>
              <a:t>放原</a:t>
            </a:r>
            <a:r>
              <a:rPr dirty="0" sz="2000" spc="-15">
                <a:solidFill>
                  <a:srgbClr val="4E2700"/>
                </a:solidFill>
                <a:latin typeface="Noto Sans Mono CJK HK"/>
                <a:cs typeface="Noto Sans Mono CJK HK"/>
              </a:rPr>
              <a:t>始</a:t>
            </a:r>
            <a:r>
              <a:rPr dirty="0" sz="2000">
                <a:solidFill>
                  <a:srgbClr val="4E2700"/>
                </a:solidFill>
                <a:latin typeface="Noto Sans Mono CJK HK"/>
                <a:cs typeface="Noto Sans Mono CJK HK"/>
              </a:rPr>
              <a:t>碼，</a:t>
            </a:r>
            <a:r>
              <a:rPr dirty="0" sz="2000" spc="-15">
                <a:solidFill>
                  <a:srgbClr val="4E2700"/>
                </a:solidFill>
                <a:latin typeface="Noto Sans Mono CJK HK"/>
                <a:cs typeface="Noto Sans Mono CJK HK"/>
              </a:rPr>
              <a:t>官</a:t>
            </a:r>
            <a:r>
              <a:rPr dirty="0" sz="2000">
                <a:solidFill>
                  <a:srgbClr val="4E2700"/>
                </a:solidFill>
                <a:latin typeface="Noto Sans Mono CJK HK"/>
                <a:cs typeface="Noto Sans Mono CJK HK"/>
              </a:rPr>
              <a:t>方網站</a:t>
            </a:r>
            <a:r>
              <a:rPr dirty="0" sz="2000" spc="-340">
                <a:solidFill>
                  <a:srgbClr val="CCCCFF"/>
                </a:solidFill>
                <a:latin typeface="Noto Sans Mono CJK HK"/>
                <a:cs typeface="Noto Sans Mono CJK HK"/>
              </a:rPr>
              <a:t> </a:t>
            </a:r>
            <a:r>
              <a:rPr dirty="0" u="sng" sz="2000" spc="-5">
                <a:solidFill>
                  <a:srgbClr val="CCCCFF"/>
                </a:solidFill>
                <a:uFill>
                  <a:solidFill>
                    <a:srgbClr val="CCCCFF"/>
                  </a:solidFill>
                </a:uFill>
                <a:latin typeface="Verdana"/>
                <a:cs typeface="Verdana"/>
                <a:hlinkClick r:id="rId2"/>
              </a:rPr>
              <a:t>http://www.eclipse.org</a:t>
            </a:r>
            <a:endParaRPr sz="2000">
              <a:latin typeface="Verdana"/>
              <a:cs typeface="Verdana"/>
            </a:endParaRPr>
          </a:p>
        </p:txBody>
      </p:sp>
      <p:sp>
        <p:nvSpPr>
          <p:cNvPr id="4" name="object 4"/>
          <p:cNvSpPr txBox="1"/>
          <p:nvPr/>
        </p:nvSpPr>
        <p:spPr>
          <a:xfrm>
            <a:off x="5659628" y="3884167"/>
            <a:ext cx="2633980" cy="1428115"/>
          </a:xfrm>
          <a:prstGeom prst="rect">
            <a:avLst/>
          </a:prstGeom>
        </p:spPr>
        <p:txBody>
          <a:bodyPr wrap="square" lIns="0" tIns="12700" rIns="0" bIns="0" rtlCol="0" vert="horz">
            <a:spAutoFit/>
          </a:bodyPr>
          <a:lstStyle/>
          <a:p>
            <a:pPr marL="288925">
              <a:lnSpc>
                <a:spcPct val="100000"/>
              </a:lnSpc>
              <a:spcBef>
                <a:spcPts val="100"/>
              </a:spcBef>
            </a:pPr>
            <a:r>
              <a:rPr dirty="0" sz="2400">
                <a:solidFill>
                  <a:srgbClr val="FF0000"/>
                </a:solidFill>
                <a:latin typeface="Noto Sans Mono CJK HK"/>
                <a:cs typeface="Noto Sans Mono CJK HK"/>
              </a:rPr>
              <a:t>啟動</a:t>
            </a:r>
            <a:r>
              <a:rPr dirty="0" sz="2400" spc="-10">
                <a:solidFill>
                  <a:srgbClr val="FF0000"/>
                </a:solidFill>
                <a:latin typeface="Verdana"/>
                <a:cs typeface="Verdana"/>
              </a:rPr>
              <a:t>Eclipse</a:t>
            </a:r>
            <a:endParaRPr sz="2400">
              <a:latin typeface="Verdana"/>
              <a:cs typeface="Verdana"/>
            </a:endParaRPr>
          </a:p>
          <a:p>
            <a:pPr marL="12700" marR="5080">
              <a:lnSpc>
                <a:spcPct val="100000"/>
              </a:lnSpc>
              <a:spcBef>
                <a:spcPts val="1680"/>
              </a:spcBef>
            </a:pPr>
            <a:r>
              <a:rPr dirty="0" sz="1800">
                <a:solidFill>
                  <a:srgbClr val="000099"/>
                </a:solidFill>
                <a:latin typeface="Noto Sans Mono CJK HK"/>
                <a:cs typeface="Noto Sans Mono CJK HK"/>
              </a:rPr>
              <a:t>打開檔案總管，進入 </a:t>
            </a:r>
            <a:r>
              <a:rPr dirty="0" sz="1800" spc="-10">
                <a:solidFill>
                  <a:srgbClr val="000099"/>
                </a:solidFill>
                <a:latin typeface="Verdana"/>
                <a:cs typeface="Verdana"/>
              </a:rPr>
              <a:t>C:\_Java\eclipse</a:t>
            </a:r>
            <a:r>
              <a:rPr dirty="0" sz="1800">
                <a:solidFill>
                  <a:srgbClr val="000099"/>
                </a:solidFill>
                <a:latin typeface="Noto Sans Mono CJK HK"/>
                <a:cs typeface="Noto Sans Mono CJK HK"/>
              </a:rPr>
              <a:t>資料 夾，雙按『</a:t>
            </a:r>
            <a:r>
              <a:rPr dirty="0" sz="1800">
                <a:solidFill>
                  <a:srgbClr val="000099"/>
                </a:solidFill>
                <a:latin typeface="Verdana"/>
                <a:cs typeface="Verdana"/>
              </a:rPr>
              <a:t>e</a:t>
            </a:r>
            <a:r>
              <a:rPr dirty="0" sz="1800" spc="-10">
                <a:solidFill>
                  <a:srgbClr val="000099"/>
                </a:solidFill>
                <a:latin typeface="Verdana"/>
                <a:cs typeface="Verdana"/>
              </a:rPr>
              <a:t>c</a:t>
            </a:r>
            <a:r>
              <a:rPr dirty="0" sz="1800" spc="5">
                <a:solidFill>
                  <a:srgbClr val="000099"/>
                </a:solidFill>
                <a:latin typeface="Verdana"/>
                <a:cs typeface="Verdana"/>
              </a:rPr>
              <a:t>li</a:t>
            </a:r>
            <a:r>
              <a:rPr dirty="0" sz="1800" spc="-10">
                <a:solidFill>
                  <a:srgbClr val="000099"/>
                </a:solidFill>
                <a:latin typeface="Verdana"/>
                <a:cs typeface="Verdana"/>
              </a:rPr>
              <a:t>p</a:t>
            </a:r>
            <a:r>
              <a:rPr dirty="0" sz="1800">
                <a:solidFill>
                  <a:srgbClr val="000099"/>
                </a:solidFill>
                <a:latin typeface="Verdana"/>
                <a:cs typeface="Verdana"/>
              </a:rPr>
              <a:t>s</a:t>
            </a:r>
            <a:r>
              <a:rPr dirty="0" sz="1800" spc="-5">
                <a:solidFill>
                  <a:srgbClr val="000099"/>
                </a:solidFill>
                <a:latin typeface="Verdana"/>
                <a:cs typeface="Verdana"/>
              </a:rPr>
              <a:t>e</a:t>
            </a:r>
            <a:r>
              <a:rPr dirty="0" sz="1800">
                <a:solidFill>
                  <a:srgbClr val="000099"/>
                </a:solidFill>
                <a:latin typeface="Noto Sans Mono CJK HK"/>
                <a:cs typeface="Noto Sans Mono CJK HK"/>
              </a:rPr>
              <a:t>圖示』</a:t>
            </a:r>
            <a:endParaRPr sz="1800">
              <a:latin typeface="Noto Sans Mono CJK HK"/>
              <a:cs typeface="Noto Sans Mono CJK HK"/>
            </a:endParaRPr>
          </a:p>
        </p:txBody>
      </p:sp>
      <p:sp>
        <p:nvSpPr>
          <p:cNvPr id="5" name="object 5"/>
          <p:cNvSpPr/>
          <p:nvPr/>
        </p:nvSpPr>
        <p:spPr>
          <a:xfrm>
            <a:off x="2066544" y="2932176"/>
            <a:ext cx="143510" cy="137160"/>
          </a:xfrm>
          <a:custGeom>
            <a:avLst/>
            <a:gdLst/>
            <a:ahLst/>
            <a:cxnLst/>
            <a:rect l="l" t="t" r="r" b="b"/>
            <a:pathLst>
              <a:path w="143510" h="137160">
                <a:moveTo>
                  <a:pt x="143256" y="0"/>
                </a:moveTo>
                <a:lnTo>
                  <a:pt x="0" y="0"/>
                </a:lnTo>
                <a:lnTo>
                  <a:pt x="0" y="137160"/>
                </a:lnTo>
                <a:lnTo>
                  <a:pt x="143256" y="137160"/>
                </a:lnTo>
                <a:lnTo>
                  <a:pt x="143256" y="0"/>
                </a:lnTo>
                <a:close/>
              </a:path>
            </a:pathLst>
          </a:custGeom>
          <a:solidFill>
            <a:srgbClr val="FFFFFF"/>
          </a:solidFill>
        </p:spPr>
        <p:txBody>
          <a:bodyPr wrap="square" lIns="0" tIns="0" rIns="0" bIns="0" rtlCol="0"/>
          <a:lstStyle/>
          <a:p/>
        </p:txBody>
      </p:sp>
      <p:sp>
        <p:nvSpPr>
          <p:cNvPr id="6" name="object 6"/>
          <p:cNvSpPr txBox="1"/>
          <p:nvPr/>
        </p:nvSpPr>
        <p:spPr>
          <a:xfrm>
            <a:off x="1248917" y="2987801"/>
            <a:ext cx="3477895" cy="3188335"/>
          </a:xfrm>
          <a:prstGeom prst="rect">
            <a:avLst/>
          </a:prstGeom>
          <a:ln w="19811">
            <a:solidFill>
              <a:srgbClr val="000000"/>
            </a:solidFill>
          </a:ln>
        </p:spPr>
        <p:txBody>
          <a:bodyPr wrap="square" lIns="0" tIns="0" rIns="0" bIns="0" rtlCol="0" vert="horz">
            <a:spAutoFit/>
          </a:bodyPr>
          <a:lstStyle/>
          <a:p>
            <a:pPr marL="817880">
              <a:lnSpc>
                <a:spcPts val="635"/>
              </a:lnSpc>
            </a:pPr>
            <a:r>
              <a:rPr dirty="0" sz="900">
                <a:latin typeface="Verdana"/>
                <a:cs typeface="Verdana"/>
              </a:rPr>
              <a:t>C</a:t>
            </a:r>
            <a:endParaRPr sz="900">
              <a:latin typeface="Verdana"/>
              <a:cs typeface="Verdana"/>
            </a:endParaRPr>
          </a:p>
        </p:txBody>
      </p:sp>
      <p:sp>
        <p:nvSpPr>
          <p:cNvPr id="7" name="object 7"/>
          <p:cNvSpPr/>
          <p:nvPr/>
        </p:nvSpPr>
        <p:spPr>
          <a:xfrm>
            <a:off x="1258824" y="2997707"/>
            <a:ext cx="3457955" cy="3168396"/>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9" name="object 9"/>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4380230" cy="574040"/>
          </a:xfrm>
          <a:prstGeom prst="rect"/>
        </p:spPr>
        <p:txBody>
          <a:bodyPr wrap="square" lIns="0" tIns="12700" rIns="0" bIns="0" rtlCol="0" vert="horz">
            <a:spAutoFit/>
          </a:bodyPr>
          <a:lstStyle/>
          <a:p>
            <a:pPr marL="12700">
              <a:lnSpc>
                <a:spcPct val="100000"/>
              </a:lnSpc>
              <a:spcBef>
                <a:spcPts val="100"/>
              </a:spcBef>
            </a:pPr>
            <a:r>
              <a:rPr dirty="0" spc="-35">
                <a:latin typeface="Tahoma"/>
                <a:cs typeface="Tahoma"/>
              </a:rPr>
              <a:t>ModulusOperator.java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43736"/>
            <a:ext cx="6282690" cy="3043555"/>
          </a:xfrm>
          <a:prstGeom prst="rect">
            <a:avLst/>
          </a:prstGeom>
        </p:spPr>
        <p:txBody>
          <a:bodyPr wrap="square" lIns="0" tIns="40005" rIns="0" bIns="0" rtlCol="0" vert="horz">
            <a:spAutoFit/>
          </a:bodyPr>
          <a:lstStyle/>
          <a:p>
            <a:pPr marL="481330" indent="-307975">
              <a:lnSpc>
                <a:spcPct val="100000"/>
              </a:lnSpc>
              <a:spcBef>
                <a:spcPts val="315"/>
              </a:spcBef>
              <a:buAutoNum type="arabicPlain"/>
              <a:tabLst>
                <a:tab pos="481330" algn="l"/>
                <a:tab pos="481965" algn="l"/>
              </a:tabLst>
            </a:pPr>
            <a:r>
              <a:rPr dirty="0" sz="1800" spc="-5">
                <a:solidFill>
                  <a:srgbClr val="4E2700"/>
                </a:solidFill>
                <a:latin typeface="Verdana"/>
                <a:cs typeface="Verdana"/>
              </a:rPr>
              <a:t>package ch03.operator;</a:t>
            </a:r>
            <a:endParaRPr sz="1800">
              <a:latin typeface="Verdana"/>
              <a:cs typeface="Verdana"/>
            </a:endParaRPr>
          </a:p>
          <a:p>
            <a:pPr marL="481330" indent="-307975">
              <a:lnSpc>
                <a:spcPct val="100000"/>
              </a:lnSpc>
              <a:spcBef>
                <a:spcPts val="215"/>
              </a:spcBef>
              <a:buAutoNum type="arabicPlain"/>
              <a:tabLst>
                <a:tab pos="481330" algn="l"/>
                <a:tab pos="481965" algn="l"/>
              </a:tabLst>
            </a:pPr>
            <a:r>
              <a:rPr dirty="0" sz="1800" spc="-5">
                <a:solidFill>
                  <a:srgbClr val="4E2700"/>
                </a:solidFill>
                <a:latin typeface="Verdana"/>
                <a:cs typeface="Verdana"/>
              </a:rPr>
              <a:t>public </a:t>
            </a:r>
            <a:r>
              <a:rPr dirty="0" sz="1800">
                <a:solidFill>
                  <a:srgbClr val="4E2700"/>
                </a:solidFill>
                <a:latin typeface="Verdana"/>
                <a:cs typeface="Verdana"/>
              </a:rPr>
              <a:t>class </a:t>
            </a:r>
            <a:r>
              <a:rPr dirty="0" sz="1800" spc="-5">
                <a:solidFill>
                  <a:srgbClr val="4E2700"/>
                </a:solidFill>
                <a:latin typeface="Verdana"/>
                <a:cs typeface="Verdana"/>
              </a:rPr>
              <a:t>ModulusOperator</a:t>
            </a:r>
            <a:r>
              <a:rPr dirty="0" sz="1800" spc="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805180" indent="-631825">
              <a:lnSpc>
                <a:spcPct val="100000"/>
              </a:lnSpc>
              <a:spcBef>
                <a:spcPts val="215"/>
              </a:spcBef>
              <a:buAutoNum type="arabicPlain"/>
              <a:tabLst>
                <a:tab pos="805180" algn="l"/>
                <a:tab pos="805815" algn="l"/>
              </a:tabLst>
            </a:pPr>
            <a:r>
              <a:rPr dirty="0" sz="1800" spc="-5">
                <a:solidFill>
                  <a:srgbClr val="4E2700"/>
                </a:solidFill>
                <a:latin typeface="Verdana"/>
                <a:cs typeface="Verdana"/>
              </a:rPr>
              <a:t>public static </a:t>
            </a:r>
            <a:r>
              <a:rPr dirty="0" sz="1800">
                <a:solidFill>
                  <a:srgbClr val="4E2700"/>
                </a:solidFill>
                <a:latin typeface="Verdana"/>
                <a:cs typeface="Verdana"/>
              </a:rPr>
              <a:t>void main(String </a:t>
            </a:r>
            <a:r>
              <a:rPr dirty="0" sz="1800" spc="-5">
                <a:solidFill>
                  <a:srgbClr val="4E2700"/>
                </a:solidFill>
                <a:latin typeface="Verdana"/>
                <a:cs typeface="Verdana"/>
              </a:rPr>
              <a:t>agrs[])</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047750" indent="-874394">
              <a:lnSpc>
                <a:spcPct val="100000"/>
              </a:lnSpc>
              <a:spcBef>
                <a:spcPts val="219"/>
              </a:spcBef>
              <a:buAutoNum type="arabicPlain"/>
              <a:tabLst>
                <a:tab pos="1047750" algn="l"/>
                <a:tab pos="1048385" algn="l"/>
              </a:tabLst>
            </a:pPr>
            <a:r>
              <a:rPr dirty="0" sz="1800">
                <a:solidFill>
                  <a:srgbClr val="4E2700"/>
                </a:solidFill>
                <a:latin typeface="Verdana"/>
                <a:cs typeface="Verdana"/>
              </a:rPr>
              <a:t>int x=</a:t>
            </a:r>
            <a:r>
              <a:rPr dirty="0" sz="1800" spc="-5">
                <a:solidFill>
                  <a:srgbClr val="4E2700"/>
                </a:solidFill>
                <a:latin typeface="Verdana"/>
                <a:cs typeface="Verdana"/>
              </a:rPr>
              <a:t> 10;</a:t>
            </a:r>
            <a:endParaRPr sz="1800">
              <a:latin typeface="Verdana"/>
              <a:cs typeface="Verdana"/>
            </a:endParaRPr>
          </a:p>
          <a:p>
            <a:pPr marL="173990" marR="205740">
              <a:lnSpc>
                <a:spcPct val="110000"/>
              </a:lnSpc>
              <a:buAutoNum type="arabicPlain"/>
              <a:tabLst>
                <a:tab pos="1047115" algn="l"/>
                <a:tab pos="1048385" algn="l"/>
              </a:tabLst>
            </a:pPr>
            <a:r>
              <a:rPr dirty="0" sz="1800">
                <a:solidFill>
                  <a:srgbClr val="4E2700"/>
                </a:solidFill>
                <a:latin typeface="Verdana"/>
                <a:cs typeface="Verdana"/>
              </a:rPr>
              <a:t>System.out.println("10 % </a:t>
            </a:r>
            <a:r>
              <a:rPr dirty="0" sz="1800" spc="-5">
                <a:solidFill>
                  <a:srgbClr val="4E2700"/>
                </a:solidFill>
                <a:latin typeface="Verdana"/>
                <a:cs typeface="Verdana"/>
              </a:rPr>
              <a:t>3=" </a:t>
            </a:r>
            <a:r>
              <a:rPr dirty="0" sz="1800">
                <a:solidFill>
                  <a:srgbClr val="4E2700"/>
                </a:solidFill>
                <a:latin typeface="Verdana"/>
                <a:cs typeface="Verdana"/>
              </a:rPr>
              <a:t>+ x % 3) ;  6	System.out.println("10 % </a:t>
            </a:r>
            <a:r>
              <a:rPr dirty="0" sz="1800" spc="-5">
                <a:solidFill>
                  <a:srgbClr val="4E2700"/>
                </a:solidFill>
                <a:latin typeface="Verdana"/>
                <a:cs typeface="Verdana"/>
              </a:rPr>
              <a:t>-3=" </a:t>
            </a:r>
            <a:r>
              <a:rPr dirty="0" sz="1800">
                <a:solidFill>
                  <a:srgbClr val="4E2700"/>
                </a:solidFill>
                <a:latin typeface="Verdana"/>
                <a:cs typeface="Verdana"/>
              </a:rPr>
              <a:t>+ x % </a:t>
            </a:r>
            <a:r>
              <a:rPr dirty="0" sz="1800" spc="-5">
                <a:solidFill>
                  <a:srgbClr val="4E2700"/>
                </a:solidFill>
                <a:latin typeface="Verdana"/>
                <a:cs typeface="Verdana"/>
              </a:rPr>
              <a:t>-3)</a:t>
            </a:r>
            <a:r>
              <a:rPr dirty="0" sz="1800" spc="-75">
                <a:solidFill>
                  <a:srgbClr val="4E2700"/>
                </a:solidFill>
                <a:latin typeface="Verdana"/>
                <a:cs typeface="Verdana"/>
              </a:rPr>
              <a:t> </a:t>
            </a:r>
            <a:r>
              <a:rPr dirty="0" sz="1800">
                <a:solidFill>
                  <a:srgbClr val="4E2700"/>
                </a:solidFill>
                <a:latin typeface="Verdana"/>
                <a:cs typeface="Verdana"/>
              </a:rPr>
              <a:t>;  7	</a:t>
            </a:r>
            <a:r>
              <a:rPr dirty="0" sz="1800" spc="-5">
                <a:solidFill>
                  <a:srgbClr val="4E2700"/>
                </a:solidFill>
                <a:latin typeface="Verdana"/>
                <a:cs typeface="Verdana"/>
              </a:rPr>
              <a:t>System.out.println("-10 </a:t>
            </a:r>
            <a:r>
              <a:rPr dirty="0" sz="1800">
                <a:solidFill>
                  <a:srgbClr val="4E2700"/>
                </a:solidFill>
                <a:latin typeface="Verdana"/>
                <a:cs typeface="Verdana"/>
              </a:rPr>
              <a:t>% 3=" + </a:t>
            </a:r>
            <a:r>
              <a:rPr dirty="0" sz="1800" spc="-25">
                <a:solidFill>
                  <a:srgbClr val="4E2700"/>
                </a:solidFill>
                <a:latin typeface="Verdana"/>
                <a:cs typeface="Verdana"/>
              </a:rPr>
              <a:t>-x </a:t>
            </a:r>
            <a:r>
              <a:rPr dirty="0" sz="1800">
                <a:solidFill>
                  <a:srgbClr val="4E2700"/>
                </a:solidFill>
                <a:latin typeface="Verdana"/>
                <a:cs typeface="Verdana"/>
              </a:rPr>
              <a:t>% 3)</a:t>
            </a:r>
            <a:r>
              <a:rPr dirty="0" sz="1800" spc="2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73990">
              <a:lnSpc>
                <a:spcPct val="100000"/>
              </a:lnSpc>
              <a:spcBef>
                <a:spcPts val="215"/>
              </a:spcBef>
              <a:tabLst>
                <a:tab pos="1047750" algn="l"/>
              </a:tabLst>
            </a:pPr>
            <a:r>
              <a:rPr dirty="0" sz="1800">
                <a:solidFill>
                  <a:srgbClr val="4E2700"/>
                </a:solidFill>
                <a:latin typeface="Verdana"/>
                <a:cs typeface="Verdana"/>
              </a:rPr>
              <a:t>8	</a:t>
            </a:r>
            <a:r>
              <a:rPr dirty="0" sz="1800" spc="-5">
                <a:solidFill>
                  <a:srgbClr val="4E2700"/>
                </a:solidFill>
                <a:latin typeface="Verdana"/>
                <a:cs typeface="Verdana"/>
              </a:rPr>
              <a:t>System.out.println("-10 </a:t>
            </a:r>
            <a:r>
              <a:rPr dirty="0" sz="1800">
                <a:solidFill>
                  <a:srgbClr val="4E2700"/>
                </a:solidFill>
                <a:latin typeface="Verdana"/>
                <a:cs typeface="Verdana"/>
              </a:rPr>
              <a:t>% </a:t>
            </a:r>
            <a:r>
              <a:rPr dirty="0" sz="1800" spc="-5">
                <a:solidFill>
                  <a:srgbClr val="4E2700"/>
                </a:solidFill>
                <a:latin typeface="Verdana"/>
                <a:cs typeface="Verdana"/>
              </a:rPr>
              <a:t>-3=" </a:t>
            </a:r>
            <a:r>
              <a:rPr dirty="0" sz="1800">
                <a:solidFill>
                  <a:srgbClr val="4E2700"/>
                </a:solidFill>
                <a:latin typeface="Verdana"/>
                <a:cs typeface="Verdana"/>
              </a:rPr>
              <a:t>+ </a:t>
            </a:r>
            <a:r>
              <a:rPr dirty="0" sz="1800" spc="-30">
                <a:solidFill>
                  <a:srgbClr val="4E2700"/>
                </a:solidFill>
                <a:latin typeface="Verdana"/>
                <a:cs typeface="Verdana"/>
              </a:rPr>
              <a:t>-x </a:t>
            </a:r>
            <a:r>
              <a:rPr dirty="0" sz="1800">
                <a:solidFill>
                  <a:srgbClr val="4E2700"/>
                </a:solidFill>
                <a:latin typeface="Verdana"/>
                <a:cs typeface="Verdana"/>
              </a:rPr>
              <a:t>% </a:t>
            </a:r>
            <a:r>
              <a:rPr dirty="0" sz="1800" spc="-5">
                <a:solidFill>
                  <a:srgbClr val="4E2700"/>
                </a:solidFill>
                <a:latin typeface="Verdana"/>
                <a:cs typeface="Verdana"/>
              </a:rPr>
              <a:t>-3)</a:t>
            </a:r>
            <a:r>
              <a:rPr dirty="0" sz="1800" spc="5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73990">
              <a:lnSpc>
                <a:spcPct val="100000"/>
              </a:lnSpc>
              <a:spcBef>
                <a:spcPts val="220"/>
              </a:spcBef>
              <a:tabLst>
                <a:tab pos="805180" algn="l"/>
              </a:tabLst>
            </a:pPr>
            <a:r>
              <a:rPr dirty="0" sz="1800">
                <a:solidFill>
                  <a:srgbClr val="4E2700"/>
                </a:solidFill>
                <a:latin typeface="Verdana"/>
                <a:cs typeface="Verdana"/>
              </a:rPr>
              <a:t>9	}</a:t>
            </a:r>
            <a:endParaRPr sz="1800">
              <a:latin typeface="Verdana"/>
              <a:cs typeface="Verdana"/>
            </a:endParaRPr>
          </a:p>
          <a:p>
            <a:pPr marL="12700">
              <a:lnSpc>
                <a:spcPct val="100000"/>
              </a:lnSpc>
              <a:spcBef>
                <a:spcPts val="215"/>
              </a:spcBef>
              <a:tabLst>
                <a:tab pos="466090" algn="l"/>
              </a:tabLst>
            </a:pPr>
            <a:r>
              <a:rPr dirty="0" sz="1800">
                <a:solidFill>
                  <a:srgbClr val="4E2700"/>
                </a:solidFill>
                <a:latin typeface="Verdana"/>
                <a:cs typeface="Verdana"/>
              </a:rPr>
              <a:t>10	}</a:t>
            </a:r>
            <a:endParaRPr sz="1800">
              <a:latin typeface="Verdana"/>
              <a:cs typeface="Verdan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lab06:</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02970"/>
            <a:ext cx="7198995" cy="3503929"/>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ch03.lab06.ProgramCh03Lab06</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a:t>
            </a:r>
            <a:endParaRPr sz="2000">
              <a:latin typeface="Noto Sans Mono CJK HK"/>
              <a:cs typeface="Noto Sans Mono CJK HK"/>
            </a:endParaRPr>
          </a:p>
          <a:p>
            <a:pPr marL="12700">
              <a:lnSpc>
                <a:spcPct val="100000"/>
              </a:lnSpc>
            </a:pPr>
            <a:r>
              <a:rPr dirty="0" sz="2000" spc="10">
                <a:solidFill>
                  <a:srgbClr val="4E2700"/>
                </a:solidFill>
                <a:latin typeface="Noto Sans Mono CJK HK"/>
                <a:cs typeface="Noto Sans Mono CJK HK"/>
              </a:rPr>
              <a:t>定義</a:t>
            </a:r>
            <a:r>
              <a:rPr dirty="0" sz="2000" spc="5">
                <a:solidFill>
                  <a:srgbClr val="4E2700"/>
                </a:solidFill>
                <a:latin typeface="Noto Sans Mono CJK HK"/>
                <a:cs typeface="Noto Sans Mono CJK HK"/>
              </a:rPr>
              <a:t>兩個</a:t>
            </a:r>
            <a:r>
              <a:rPr dirty="0" sz="2000" spc="-20">
                <a:solidFill>
                  <a:srgbClr val="4E2700"/>
                </a:solidFill>
                <a:latin typeface="Noto Sans Mono CJK HK"/>
                <a:cs typeface="Noto Sans Mono CJK HK"/>
              </a:rPr>
              <a:t>整</a:t>
            </a:r>
            <a:r>
              <a:rPr dirty="0" sz="2000" spc="5">
                <a:solidFill>
                  <a:srgbClr val="4E2700"/>
                </a:solidFill>
                <a:latin typeface="Noto Sans Mono CJK HK"/>
                <a:cs typeface="Noto Sans Mono CJK HK"/>
              </a:rPr>
              <a:t>數變</a:t>
            </a:r>
            <a:r>
              <a:rPr dirty="0" sz="2000" spc="-10">
                <a:solidFill>
                  <a:srgbClr val="4E2700"/>
                </a:solidFill>
                <a:latin typeface="Noto Sans Mono CJK HK"/>
                <a:cs typeface="Noto Sans Mono CJK HK"/>
              </a:rPr>
              <a:t>數</a:t>
            </a:r>
            <a:r>
              <a:rPr dirty="0" sz="2000">
                <a:solidFill>
                  <a:srgbClr val="4E2700"/>
                </a:solidFill>
                <a:latin typeface="Verdana"/>
                <a:cs typeface="Verdana"/>
              </a:rPr>
              <a:t>(int)</a:t>
            </a:r>
            <a:r>
              <a:rPr dirty="0" sz="2000" spc="-45">
                <a:solidFill>
                  <a:srgbClr val="4E2700"/>
                </a:solidFill>
                <a:latin typeface="Verdana"/>
                <a:cs typeface="Verdana"/>
              </a:rPr>
              <a:t> </a:t>
            </a:r>
            <a:r>
              <a:rPr dirty="0" sz="2000">
                <a:solidFill>
                  <a:srgbClr val="4E2700"/>
                </a:solidFill>
                <a:latin typeface="Verdana"/>
                <a:cs typeface="Verdana"/>
              </a:rPr>
              <a:t>x,</a:t>
            </a:r>
            <a:r>
              <a:rPr dirty="0" sz="2000" spc="-5">
                <a:solidFill>
                  <a:srgbClr val="4E2700"/>
                </a:solidFill>
                <a:latin typeface="Verdana"/>
                <a:cs typeface="Verdana"/>
              </a:rPr>
              <a:t> </a:t>
            </a:r>
            <a:r>
              <a:rPr dirty="0" sz="2000">
                <a:solidFill>
                  <a:srgbClr val="4E2700"/>
                </a:solidFill>
                <a:latin typeface="Verdana"/>
                <a:cs typeface="Verdana"/>
              </a:rPr>
              <a:t>y</a:t>
            </a:r>
            <a:r>
              <a:rPr dirty="0" sz="2000" spc="-5">
                <a:solidFill>
                  <a:srgbClr val="4E2700"/>
                </a:solidFill>
                <a:latin typeface="Verdana"/>
                <a:cs typeface="Verdana"/>
              </a:rPr>
              <a:t> </a:t>
            </a:r>
            <a:r>
              <a:rPr dirty="0" sz="2000">
                <a:solidFill>
                  <a:srgbClr val="4E2700"/>
                </a:solidFill>
                <a:latin typeface="Verdana"/>
                <a:cs typeface="Verdana"/>
              </a:rPr>
              <a:t>,</a:t>
            </a:r>
            <a:r>
              <a:rPr dirty="0" sz="2000" spc="-35">
                <a:solidFill>
                  <a:srgbClr val="4E2700"/>
                </a:solidFill>
                <a:latin typeface="Verdana"/>
                <a:cs typeface="Verdana"/>
              </a:rPr>
              <a:t> </a:t>
            </a:r>
            <a:r>
              <a:rPr dirty="0" sz="2000" spc="10">
                <a:solidFill>
                  <a:srgbClr val="4E2700"/>
                </a:solidFill>
                <a:latin typeface="Noto Sans Mono CJK HK"/>
                <a:cs typeface="Noto Sans Mono CJK HK"/>
              </a:rPr>
              <a:t>其內</a:t>
            </a:r>
            <a:r>
              <a:rPr dirty="0" sz="2000" spc="5">
                <a:solidFill>
                  <a:srgbClr val="4E2700"/>
                </a:solidFill>
                <a:latin typeface="Noto Sans Mono CJK HK"/>
                <a:cs typeface="Noto Sans Mono CJK HK"/>
              </a:rPr>
              <a:t>含值為</a:t>
            </a:r>
            <a:endParaRPr sz="2000">
              <a:latin typeface="Noto Sans Mono CJK HK"/>
              <a:cs typeface="Noto Sans Mono CJK HK"/>
            </a:endParaRPr>
          </a:p>
          <a:p>
            <a:pPr marL="12700" marR="1259205">
              <a:lnSpc>
                <a:spcPct val="100000"/>
              </a:lnSpc>
            </a:pPr>
            <a:r>
              <a:rPr dirty="0" sz="2000" spc="-5">
                <a:solidFill>
                  <a:srgbClr val="4E2700"/>
                </a:solidFill>
                <a:latin typeface="Verdana"/>
                <a:cs typeface="Verdana"/>
              </a:rPr>
              <a:t>100</a:t>
            </a:r>
            <a:r>
              <a:rPr dirty="0" sz="2000" spc="10">
                <a:solidFill>
                  <a:srgbClr val="4E2700"/>
                </a:solidFill>
                <a:latin typeface="Noto Sans Mono CJK HK"/>
                <a:cs typeface="Noto Sans Mono CJK HK"/>
              </a:rPr>
              <a:t>與</a:t>
            </a:r>
            <a:r>
              <a:rPr dirty="0" sz="2000">
                <a:solidFill>
                  <a:srgbClr val="4E2700"/>
                </a:solidFill>
                <a:latin typeface="Verdana"/>
                <a:cs typeface="Verdana"/>
              </a:rPr>
              <a:t>3,</a:t>
            </a:r>
            <a:r>
              <a:rPr dirty="0" sz="2000" spc="-30">
                <a:solidFill>
                  <a:srgbClr val="4E2700"/>
                </a:solidFill>
                <a:latin typeface="Verdana"/>
                <a:cs typeface="Verdana"/>
              </a:rPr>
              <a:t> </a:t>
            </a:r>
            <a:r>
              <a:rPr dirty="0" sz="2000" spc="10">
                <a:solidFill>
                  <a:srgbClr val="4E2700"/>
                </a:solidFill>
                <a:latin typeface="Noto Sans Mono CJK HK"/>
                <a:cs typeface="Noto Sans Mono CJK HK"/>
              </a:rPr>
              <a:t>請算</a:t>
            </a:r>
            <a:r>
              <a:rPr dirty="0" sz="2000">
                <a:solidFill>
                  <a:srgbClr val="4E2700"/>
                </a:solidFill>
                <a:latin typeface="Noto Sans Mono CJK HK"/>
                <a:cs typeface="Noto Sans Mono CJK HK"/>
              </a:rPr>
              <a:t>出它們</a:t>
            </a:r>
            <a:r>
              <a:rPr dirty="0" sz="2000" spc="-15">
                <a:solidFill>
                  <a:srgbClr val="4E2700"/>
                </a:solidFill>
                <a:latin typeface="Noto Sans Mono CJK HK"/>
                <a:cs typeface="Noto Sans Mono CJK HK"/>
              </a:rPr>
              <a:t>的</a:t>
            </a:r>
            <a:r>
              <a:rPr dirty="0" sz="2000" spc="5">
                <a:solidFill>
                  <a:srgbClr val="4E2700"/>
                </a:solidFill>
                <a:latin typeface="Noto Sans Mono CJK HK"/>
                <a:cs typeface="Noto Sans Mono CJK HK"/>
              </a:rPr>
              <a:t>和</a:t>
            </a:r>
            <a:r>
              <a:rPr dirty="0" sz="2000" spc="-5">
                <a:solidFill>
                  <a:srgbClr val="4E2700"/>
                </a:solidFill>
                <a:latin typeface="Verdana"/>
                <a:cs typeface="Verdana"/>
              </a:rPr>
              <a:t>(+)</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差</a:t>
            </a:r>
            <a:r>
              <a:rPr dirty="0" sz="2000">
                <a:solidFill>
                  <a:srgbClr val="4E2700"/>
                </a:solidFill>
                <a:latin typeface="Verdana"/>
                <a:cs typeface="Verdana"/>
              </a:rPr>
              <a:t>(-)</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積</a:t>
            </a:r>
            <a:r>
              <a:rPr dirty="0" sz="2000">
                <a:solidFill>
                  <a:srgbClr val="4E2700"/>
                </a:solidFill>
                <a:latin typeface="Verdana"/>
                <a:cs typeface="Verdana"/>
              </a:rPr>
              <a:t>(*)</a:t>
            </a:r>
            <a:r>
              <a:rPr dirty="0" sz="2000">
                <a:solidFill>
                  <a:srgbClr val="4E2700"/>
                </a:solidFill>
                <a:latin typeface="Noto Sans Mono CJK HK"/>
                <a:cs typeface="Noto Sans Mono CJK HK"/>
              </a:rPr>
              <a:t>，商</a:t>
            </a:r>
            <a:r>
              <a:rPr dirty="0" sz="2000">
                <a:solidFill>
                  <a:srgbClr val="4E2700"/>
                </a:solidFill>
                <a:latin typeface="Verdana"/>
                <a:cs typeface="Verdana"/>
              </a:rPr>
              <a:t>(/)  </a:t>
            </a:r>
            <a:r>
              <a:rPr dirty="0" sz="2000" spc="10">
                <a:solidFill>
                  <a:srgbClr val="4E2700"/>
                </a:solidFill>
                <a:latin typeface="Noto Sans Mono CJK HK"/>
                <a:cs typeface="Noto Sans Mono CJK HK"/>
              </a:rPr>
              <a:t>與餘</a:t>
            </a:r>
            <a:r>
              <a:rPr dirty="0" sz="2000">
                <a:solidFill>
                  <a:srgbClr val="4E2700"/>
                </a:solidFill>
                <a:latin typeface="Noto Sans Mono CJK HK"/>
                <a:cs typeface="Noto Sans Mono CJK HK"/>
              </a:rPr>
              <a:t>數</a:t>
            </a:r>
            <a:r>
              <a:rPr dirty="0" sz="2000" spc="-5">
                <a:solidFill>
                  <a:srgbClr val="4E2700"/>
                </a:solidFill>
                <a:latin typeface="Verdana"/>
                <a:cs typeface="Verdana"/>
              </a:rPr>
              <a:t>(%)</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並</a:t>
            </a:r>
            <a:r>
              <a:rPr dirty="0" sz="2000" spc="-15">
                <a:solidFill>
                  <a:srgbClr val="4E2700"/>
                </a:solidFill>
                <a:latin typeface="Noto Sans Mono CJK HK"/>
                <a:cs typeface="Noto Sans Mono CJK HK"/>
              </a:rPr>
              <a:t>將</a:t>
            </a:r>
            <a:r>
              <a:rPr dirty="0" sz="2000">
                <a:solidFill>
                  <a:srgbClr val="4E2700"/>
                </a:solidFill>
                <a:latin typeface="Noto Sans Mono CJK HK"/>
                <a:cs typeface="Noto Sans Mono CJK HK"/>
              </a:rPr>
              <a:t>結果</a:t>
            </a:r>
            <a:r>
              <a:rPr dirty="0" sz="2000" spc="-15">
                <a:solidFill>
                  <a:srgbClr val="4E2700"/>
                </a:solidFill>
                <a:latin typeface="Noto Sans Mono CJK HK"/>
                <a:cs typeface="Noto Sans Mono CJK HK"/>
              </a:rPr>
              <a:t>顯</a:t>
            </a:r>
            <a:r>
              <a:rPr dirty="0" sz="2000">
                <a:solidFill>
                  <a:srgbClr val="4E2700"/>
                </a:solidFill>
                <a:latin typeface="Noto Sans Mono CJK HK"/>
                <a:cs typeface="Noto Sans Mono CJK HK"/>
              </a:rPr>
              <a:t>示於</a:t>
            </a:r>
            <a:r>
              <a:rPr dirty="0" sz="2000" spc="-15">
                <a:solidFill>
                  <a:srgbClr val="4E2700"/>
                </a:solidFill>
                <a:latin typeface="Noto Sans Mono CJK HK"/>
                <a:cs typeface="Noto Sans Mono CJK HK"/>
              </a:rPr>
              <a:t>螢</a:t>
            </a:r>
            <a:r>
              <a:rPr dirty="0" sz="2000">
                <a:solidFill>
                  <a:srgbClr val="4E2700"/>
                </a:solidFill>
                <a:latin typeface="Noto Sans Mono CJK HK"/>
                <a:cs typeface="Noto Sans Mono CJK HK"/>
              </a:rPr>
              <a:t>幕上。</a:t>
            </a:r>
            <a:endParaRPr sz="2000">
              <a:latin typeface="Noto Sans Mono CJK HK"/>
              <a:cs typeface="Noto Sans Mono CJK HK"/>
            </a:endParaRPr>
          </a:p>
          <a:p>
            <a:pPr>
              <a:lnSpc>
                <a:spcPct val="100000"/>
              </a:lnSpc>
              <a:spcBef>
                <a:spcPts val="20"/>
              </a:spcBef>
            </a:pPr>
            <a:endParaRPr sz="1200">
              <a:latin typeface="Noto Sans Mono CJK HK"/>
              <a:cs typeface="Noto Sans Mono CJK HK"/>
            </a:endParaRPr>
          </a:p>
          <a:p>
            <a:pPr marL="12700">
              <a:lnSpc>
                <a:spcPct val="100000"/>
              </a:lnSpc>
              <a:spcBef>
                <a:spcPts val="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ch03.lab06;</a:t>
            </a:r>
            <a:endParaRPr sz="1600">
              <a:latin typeface="Verdana"/>
              <a:cs typeface="Verdana"/>
            </a:endParaRPr>
          </a:p>
          <a:p>
            <a:pPr>
              <a:lnSpc>
                <a:spcPct val="100000"/>
              </a:lnSpc>
              <a:spcBef>
                <a:spcPts val="35"/>
              </a:spcBef>
            </a:pPr>
            <a:endParaRPr sz="15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ProgramCh03Lab06</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ts val="19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0"/>
              </a:lnSpc>
            </a:pPr>
            <a:r>
              <a:rPr dirty="0" sz="1600" spc="-10">
                <a:solidFill>
                  <a:srgbClr val="4E2700"/>
                </a:solidFill>
                <a:latin typeface="Verdana"/>
                <a:cs typeface="Verdana"/>
              </a:rPr>
              <a:t>//1.</a:t>
            </a:r>
            <a:r>
              <a:rPr dirty="0" sz="1600" spc="5">
                <a:solidFill>
                  <a:srgbClr val="4E2700"/>
                </a:solidFill>
                <a:latin typeface="Verdana"/>
                <a:cs typeface="Verdana"/>
              </a:rPr>
              <a:t> </a:t>
            </a:r>
            <a:r>
              <a:rPr dirty="0" sz="1600" spc="5">
                <a:solidFill>
                  <a:srgbClr val="4E2700"/>
                </a:solidFill>
                <a:latin typeface="Noto Sans Mono CJK HK"/>
                <a:cs typeface="Noto Sans Mono CJK HK"/>
              </a:rPr>
              <a:t>在此定義兩</a:t>
            </a:r>
            <a:r>
              <a:rPr dirty="0" sz="1600" spc="-5">
                <a:solidFill>
                  <a:srgbClr val="4E2700"/>
                </a:solidFill>
                <a:latin typeface="Noto Sans Mono CJK HK"/>
                <a:cs typeface="Noto Sans Mono CJK HK"/>
              </a:rPr>
              <a:t>變</a:t>
            </a:r>
            <a:r>
              <a:rPr dirty="0" sz="1600">
                <a:solidFill>
                  <a:srgbClr val="4E2700"/>
                </a:solidFill>
                <a:latin typeface="Noto Sans Mono CJK HK"/>
                <a:cs typeface="Noto Sans Mono CJK HK"/>
              </a:rPr>
              <a:t>數</a:t>
            </a:r>
            <a:r>
              <a:rPr dirty="0" sz="1600" spc="-5">
                <a:solidFill>
                  <a:srgbClr val="4E2700"/>
                </a:solidFill>
                <a:latin typeface="Verdana"/>
                <a:cs typeface="Verdana"/>
              </a:rPr>
              <a:t>x,</a:t>
            </a:r>
            <a:r>
              <a:rPr dirty="0" sz="1600" spc="-25">
                <a:solidFill>
                  <a:srgbClr val="4E2700"/>
                </a:solidFill>
                <a:latin typeface="Verdana"/>
                <a:cs typeface="Verdana"/>
              </a:rPr>
              <a:t> </a:t>
            </a:r>
            <a:r>
              <a:rPr dirty="0" sz="1600" spc="-5">
                <a:solidFill>
                  <a:srgbClr val="4E2700"/>
                </a:solidFill>
                <a:latin typeface="Verdana"/>
                <a:cs typeface="Verdana"/>
              </a:rPr>
              <a:t>y</a:t>
            </a:r>
            <a:endParaRPr sz="1600">
              <a:latin typeface="Verdana"/>
              <a:cs typeface="Verdana"/>
            </a:endParaRPr>
          </a:p>
          <a:p>
            <a:pPr>
              <a:lnSpc>
                <a:spcPct val="100000"/>
              </a:lnSpc>
              <a:spcBef>
                <a:spcPts val="35"/>
              </a:spcBef>
            </a:pPr>
            <a:endParaRPr sz="1550">
              <a:latin typeface="Verdana"/>
              <a:cs typeface="Verdana"/>
            </a:endParaRPr>
          </a:p>
          <a:p>
            <a:pPr marL="584200">
              <a:lnSpc>
                <a:spcPct val="100000"/>
              </a:lnSpc>
            </a:pPr>
            <a:r>
              <a:rPr dirty="0" sz="1600" spc="-10">
                <a:solidFill>
                  <a:srgbClr val="4E2700"/>
                </a:solidFill>
                <a:latin typeface="Verdana"/>
                <a:cs typeface="Verdana"/>
              </a:rPr>
              <a:t>//2.</a:t>
            </a:r>
            <a:r>
              <a:rPr dirty="0" sz="1600" spc="5">
                <a:solidFill>
                  <a:srgbClr val="4E2700"/>
                </a:solidFill>
                <a:latin typeface="Verdana"/>
                <a:cs typeface="Verdana"/>
              </a:rPr>
              <a:t> </a:t>
            </a:r>
            <a:r>
              <a:rPr dirty="0" sz="1600">
                <a:solidFill>
                  <a:srgbClr val="4E2700"/>
                </a:solidFill>
                <a:latin typeface="Noto Sans Mono CJK HK"/>
                <a:cs typeface="Noto Sans Mono CJK HK"/>
              </a:rPr>
              <a:t>算</a:t>
            </a:r>
            <a:r>
              <a:rPr dirty="0" sz="1600" spc="-5">
                <a:solidFill>
                  <a:srgbClr val="4E2700"/>
                </a:solidFill>
                <a:latin typeface="Noto Sans Mono CJK HK"/>
                <a:cs typeface="Noto Sans Mono CJK HK"/>
              </a:rPr>
              <a:t>出</a:t>
            </a:r>
            <a:r>
              <a:rPr dirty="0" sz="1600" spc="-240">
                <a:solidFill>
                  <a:srgbClr val="4E2700"/>
                </a:solidFill>
                <a:latin typeface="Noto Sans Mono CJK HK"/>
                <a:cs typeface="Noto Sans Mono CJK HK"/>
              </a:rPr>
              <a:t> </a:t>
            </a:r>
            <a:r>
              <a:rPr dirty="0" sz="1600">
                <a:solidFill>
                  <a:srgbClr val="4E2700"/>
                </a:solidFill>
                <a:latin typeface="Noto Sans Mono CJK HK"/>
                <a:cs typeface="Noto Sans Mono CJK HK"/>
              </a:rPr>
              <a:t>和</a:t>
            </a:r>
            <a:r>
              <a:rPr dirty="0" sz="1600" spc="-10">
                <a:solidFill>
                  <a:srgbClr val="4E2700"/>
                </a:solidFill>
                <a:latin typeface="Verdana"/>
                <a:cs typeface="Verdana"/>
              </a:rPr>
              <a:t>(+)</a:t>
            </a:r>
            <a:r>
              <a:rPr dirty="0" sz="1600" spc="5">
                <a:solidFill>
                  <a:srgbClr val="4E2700"/>
                </a:solidFill>
                <a:latin typeface="Noto Sans Mono CJK HK"/>
                <a:cs typeface="Noto Sans Mono CJK HK"/>
              </a:rPr>
              <a:t>、差</a:t>
            </a:r>
            <a:r>
              <a:rPr dirty="0" sz="1600" spc="-15">
                <a:solidFill>
                  <a:srgbClr val="4E2700"/>
                </a:solidFill>
                <a:latin typeface="Verdana"/>
                <a:cs typeface="Verdana"/>
              </a:rPr>
              <a:t>(-)</a:t>
            </a:r>
            <a:r>
              <a:rPr dirty="0" sz="1600">
                <a:solidFill>
                  <a:srgbClr val="4E2700"/>
                </a:solidFill>
                <a:latin typeface="Noto Sans Mono CJK HK"/>
                <a:cs typeface="Noto Sans Mono CJK HK"/>
              </a:rPr>
              <a:t>、積</a:t>
            </a:r>
            <a:r>
              <a:rPr dirty="0" sz="1600" spc="-10">
                <a:solidFill>
                  <a:srgbClr val="4E2700"/>
                </a:solidFill>
                <a:latin typeface="Verdana"/>
                <a:cs typeface="Verdana"/>
              </a:rPr>
              <a:t>(*)</a:t>
            </a:r>
            <a:r>
              <a:rPr dirty="0" sz="1600">
                <a:solidFill>
                  <a:srgbClr val="4E2700"/>
                </a:solidFill>
                <a:latin typeface="Noto Sans Mono CJK HK"/>
                <a:cs typeface="Noto Sans Mono CJK HK"/>
              </a:rPr>
              <a:t>、商</a:t>
            </a:r>
            <a:r>
              <a:rPr dirty="0" sz="1600" spc="-15">
                <a:solidFill>
                  <a:srgbClr val="4E2700"/>
                </a:solidFill>
                <a:latin typeface="Verdana"/>
                <a:cs typeface="Verdana"/>
              </a:rPr>
              <a:t>(/)</a:t>
            </a:r>
            <a:endParaRPr sz="1600">
              <a:latin typeface="Verdana"/>
              <a:cs typeface="Verdana"/>
            </a:endParaRPr>
          </a:p>
          <a:p>
            <a:pPr marL="584200">
              <a:lnSpc>
                <a:spcPct val="100000"/>
              </a:lnSpc>
              <a:spcBef>
                <a:spcPts val="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與餘數</a:t>
            </a:r>
            <a:r>
              <a:rPr dirty="0" sz="1600" spc="-10">
                <a:solidFill>
                  <a:srgbClr val="4E2700"/>
                </a:solidFill>
                <a:latin typeface="Verdana"/>
                <a:cs typeface="Verdana"/>
              </a:rPr>
              <a:t>(%)</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並將結</a:t>
            </a:r>
            <a:r>
              <a:rPr dirty="0" sz="1600" spc="-5">
                <a:solidFill>
                  <a:srgbClr val="4E2700"/>
                </a:solidFill>
                <a:latin typeface="Noto Sans Mono CJK HK"/>
                <a:cs typeface="Noto Sans Mono CJK HK"/>
              </a:rPr>
              <a:t>果顯</a:t>
            </a:r>
            <a:r>
              <a:rPr dirty="0" sz="1600" spc="5">
                <a:solidFill>
                  <a:srgbClr val="4E2700"/>
                </a:solidFill>
                <a:latin typeface="Noto Sans Mono CJK HK"/>
                <a:cs typeface="Noto Sans Mono CJK HK"/>
              </a:rPr>
              <a:t>示</a:t>
            </a:r>
            <a:r>
              <a:rPr dirty="0" sz="1600" spc="-5">
                <a:solidFill>
                  <a:srgbClr val="4E2700"/>
                </a:solidFill>
                <a:latin typeface="Noto Sans Mono CJK HK"/>
                <a:cs typeface="Noto Sans Mono CJK HK"/>
              </a:rPr>
              <a:t>於螢</a:t>
            </a:r>
            <a:r>
              <a:rPr dirty="0" sz="1600" spc="5">
                <a:solidFill>
                  <a:srgbClr val="4E2700"/>
                </a:solidFill>
                <a:latin typeface="Noto Sans Mono CJK HK"/>
                <a:cs typeface="Noto Sans Mono CJK HK"/>
              </a:rPr>
              <a:t>幕</a:t>
            </a:r>
            <a:r>
              <a:rPr dirty="0" sz="1600" spc="-5">
                <a:solidFill>
                  <a:srgbClr val="4E2700"/>
                </a:solidFill>
                <a:latin typeface="Noto Sans Mono CJK HK"/>
                <a:cs typeface="Noto Sans Mono CJK HK"/>
              </a:rPr>
              <a:t>上。</a:t>
            </a:r>
            <a:endParaRPr sz="1600">
              <a:latin typeface="Noto Sans Mono CJK HK"/>
              <a:cs typeface="Noto Sans Mono CJK HK"/>
            </a:endParaRPr>
          </a:p>
        </p:txBody>
      </p:sp>
      <p:sp>
        <p:nvSpPr>
          <p:cNvPr id="4" name="object 4"/>
          <p:cNvSpPr txBox="1"/>
          <p:nvPr/>
        </p:nvSpPr>
        <p:spPr>
          <a:xfrm>
            <a:off x="612140" y="5117719"/>
            <a:ext cx="439420" cy="513080"/>
          </a:xfrm>
          <a:prstGeom prst="rect">
            <a:avLst/>
          </a:prstGeom>
        </p:spPr>
        <p:txBody>
          <a:bodyPr wrap="square" lIns="0" tIns="12065" rIns="0" bIns="0" rtlCol="0" vert="horz">
            <a:spAutoFit/>
          </a:bodyPr>
          <a:lstStyle/>
          <a:p>
            <a:pPr marL="297815">
              <a:lnSpc>
                <a:spcPct val="100000"/>
              </a:lnSpc>
              <a:spcBef>
                <a:spcPts val="95"/>
              </a:spcBef>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lab07:</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58977"/>
            <a:ext cx="7439659" cy="830580"/>
          </a:xfrm>
          <a:prstGeom prst="rect">
            <a:avLst/>
          </a:prstGeom>
        </p:spPr>
        <p:txBody>
          <a:bodyPr wrap="square" lIns="0" tIns="48895" rIns="0" bIns="0" rtlCol="0" vert="horz">
            <a:spAutoFit/>
          </a:bodyPr>
          <a:lstStyle/>
          <a:p>
            <a:pPr marL="469900" indent="-457834">
              <a:lnSpc>
                <a:spcPct val="100000"/>
              </a:lnSpc>
              <a:spcBef>
                <a:spcPts val="385"/>
              </a:spcBef>
              <a:buFont typeface="Verdana"/>
              <a:buChar char="•"/>
              <a:tabLst>
                <a:tab pos="469900" algn="l"/>
                <a:tab pos="470534" algn="l"/>
              </a:tabLst>
            </a:pPr>
            <a:r>
              <a:rPr dirty="0" sz="2400">
                <a:solidFill>
                  <a:srgbClr val="4E2700"/>
                </a:solidFill>
                <a:latin typeface="Noto Sans Mono CJK HK"/>
                <a:cs typeface="Noto Sans Mono CJK HK"/>
              </a:rPr>
              <a:t>請編寫程</a:t>
            </a:r>
            <a:r>
              <a:rPr dirty="0" sz="2400" spc="-5">
                <a:solidFill>
                  <a:srgbClr val="4E2700"/>
                </a:solidFill>
                <a:latin typeface="Noto Sans Mono CJK HK"/>
                <a:cs typeface="Noto Sans Mono CJK HK"/>
              </a:rPr>
              <a:t>式</a:t>
            </a:r>
            <a:r>
              <a:rPr dirty="0" sz="2400" spc="-5">
                <a:solidFill>
                  <a:srgbClr val="4E2700"/>
                </a:solidFill>
                <a:latin typeface="Verdana"/>
                <a:cs typeface="Verdana"/>
              </a:rPr>
              <a:t>ch03.lab07.ProgramCh03Lab07</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在</a:t>
            </a:r>
            <a:endParaRPr sz="2400">
              <a:latin typeface="Noto Sans Mono CJK HK"/>
              <a:cs typeface="Noto Sans Mono CJK HK"/>
            </a:endParaRPr>
          </a:p>
          <a:p>
            <a:pPr marL="469900">
              <a:lnSpc>
                <a:spcPct val="100000"/>
              </a:lnSpc>
              <a:spcBef>
                <a:spcPts val="290"/>
              </a:spcBef>
            </a:pPr>
            <a:r>
              <a:rPr dirty="0" sz="2400" spc="-5">
                <a:solidFill>
                  <a:srgbClr val="4E2700"/>
                </a:solidFill>
                <a:latin typeface="Verdana"/>
                <a:cs typeface="Verdana"/>
              </a:rPr>
              <a:t>main()</a:t>
            </a:r>
            <a:r>
              <a:rPr dirty="0" sz="2400">
                <a:solidFill>
                  <a:srgbClr val="4E2700"/>
                </a:solidFill>
                <a:latin typeface="Noto Sans Mono CJK HK"/>
                <a:cs typeface="Noto Sans Mono CJK HK"/>
              </a:rPr>
              <a:t>之內計算</a:t>
            </a:r>
            <a:r>
              <a:rPr dirty="0" sz="2400" spc="-5">
                <a:solidFill>
                  <a:srgbClr val="4E2700"/>
                </a:solidFill>
                <a:latin typeface="Verdana"/>
                <a:cs typeface="Verdana"/>
              </a:rPr>
              <a:t>89</a:t>
            </a:r>
            <a:r>
              <a:rPr dirty="0" sz="2400">
                <a:solidFill>
                  <a:srgbClr val="4E2700"/>
                </a:solidFill>
                <a:latin typeface="Noto Sans Mono CJK HK"/>
                <a:cs typeface="Noto Sans Mono CJK HK"/>
              </a:rPr>
              <a:t>個雞蛋是多少打又多少個。</a:t>
            </a:r>
            <a:endParaRPr sz="2400">
              <a:latin typeface="Noto Sans Mono CJK HK"/>
              <a:cs typeface="Noto Sans Mono CJK HK"/>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75105"/>
            <a:ext cx="7439659" cy="1748155"/>
          </a:xfrm>
          <a:prstGeom prst="rect">
            <a:avLst/>
          </a:prstGeom>
        </p:spPr>
        <p:txBody>
          <a:bodyPr wrap="square" lIns="0" tIns="12700" rIns="0" bIns="0" rtlCol="0" vert="horz">
            <a:spAutoFit/>
          </a:bodyPr>
          <a:lstStyle/>
          <a:p>
            <a:pPr marL="469900" indent="-457834">
              <a:lnSpc>
                <a:spcPct val="100000"/>
              </a:lnSpc>
              <a:spcBef>
                <a:spcPts val="100"/>
              </a:spcBef>
              <a:buFont typeface="Verdana"/>
              <a:buChar char="•"/>
              <a:tabLst>
                <a:tab pos="469900" algn="l"/>
                <a:tab pos="470534" algn="l"/>
              </a:tabLst>
            </a:pPr>
            <a:r>
              <a:rPr dirty="0" sz="2400">
                <a:solidFill>
                  <a:srgbClr val="4E2700"/>
                </a:solidFill>
                <a:latin typeface="Noto Sans Mono CJK HK"/>
                <a:cs typeface="Noto Sans Mono CJK HK"/>
              </a:rPr>
              <a:t>請編寫程</a:t>
            </a:r>
            <a:r>
              <a:rPr dirty="0" sz="2400" spc="-5">
                <a:solidFill>
                  <a:srgbClr val="4E2700"/>
                </a:solidFill>
                <a:latin typeface="Noto Sans Mono CJK HK"/>
                <a:cs typeface="Noto Sans Mono CJK HK"/>
              </a:rPr>
              <a:t>式</a:t>
            </a:r>
            <a:r>
              <a:rPr dirty="0" sz="2400" spc="-5">
                <a:solidFill>
                  <a:srgbClr val="4E2700"/>
                </a:solidFill>
                <a:latin typeface="Verdana"/>
                <a:cs typeface="Verdana"/>
              </a:rPr>
              <a:t>ch03.lab08.ProgramCh03Lab08</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在</a:t>
            </a:r>
            <a:endParaRPr sz="2400">
              <a:latin typeface="Noto Sans Mono CJK HK"/>
              <a:cs typeface="Noto Sans Mono CJK HK"/>
            </a:endParaRPr>
          </a:p>
          <a:p>
            <a:pPr marL="469900">
              <a:lnSpc>
                <a:spcPct val="100000"/>
              </a:lnSpc>
            </a:pPr>
            <a:r>
              <a:rPr dirty="0" sz="2400" spc="-5">
                <a:solidFill>
                  <a:srgbClr val="4E2700"/>
                </a:solidFill>
                <a:latin typeface="Verdana"/>
                <a:cs typeface="Verdana"/>
              </a:rPr>
              <a:t>main()</a:t>
            </a:r>
            <a:r>
              <a:rPr dirty="0" sz="2400" spc="-5">
                <a:solidFill>
                  <a:srgbClr val="4E2700"/>
                </a:solidFill>
                <a:latin typeface="Noto Sans Mono CJK HK"/>
                <a:cs typeface="Noto Sans Mono CJK HK"/>
              </a:rPr>
              <a:t>之內請將華</a:t>
            </a:r>
            <a:r>
              <a:rPr dirty="0" sz="2400">
                <a:solidFill>
                  <a:srgbClr val="4E2700"/>
                </a:solidFill>
                <a:latin typeface="Noto Sans Mono CJK HK"/>
                <a:cs typeface="Noto Sans Mono CJK HK"/>
              </a:rPr>
              <a:t>氏</a:t>
            </a:r>
            <a:r>
              <a:rPr dirty="0" sz="2400" spc="-5">
                <a:solidFill>
                  <a:srgbClr val="4E2700"/>
                </a:solidFill>
                <a:latin typeface="Verdana"/>
                <a:cs typeface="Verdana"/>
              </a:rPr>
              <a:t>70</a:t>
            </a:r>
            <a:r>
              <a:rPr dirty="0" sz="2400">
                <a:solidFill>
                  <a:srgbClr val="4E2700"/>
                </a:solidFill>
                <a:latin typeface="Noto Sans Mono CJK HK"/>
                <a:cs typeface="Noto Sans Mono CJK HK"/>
              </a:rPr>
              <a:t>度轉換攝氏溫</a:t>
            </a:r>
            <a:r>
              <a:rPr dirty="0" sz="2400" spc="-15">
                <a:solidFill>
                  <a:srgbClr val="4E2700"/>
                </a:solidFill>
                <a:latin typeface="Noto Sans Mono CJK HK"/>
                <a:cs typeface="Noto Sans Mono CJK HK"/>
              </a:rPr>
              <a:t>度</a:t>
            </a:r>
            <a:r>
              <a:rPr dirty="0" sz="2000">
                <a:solidFill>
                  <a:srgbClr val="4E2700"/>
                </a:solidFill>
                <a:latin typeface="Noto Sans Mono CJK HK"/>
                <a:cs typeface="Noto Sans Mono CJK HK"/>
              </a:rPr>
              <a:t>。</a:t>
            </a:r>
            <a:endParaRPr sz="2000">
              <a:latin typeface="Noto Sans Mono CJK HK"/>
              <a:cs typeface="Noto Sans Mono CJK HK"/>
            </a:endParaRPr>
          </a:p>
          <a:p>
            <a:pPr marL="584200" marR="252095">
              <a:lnSpc>
                <a:spcPct val="120000"/>
              </a:lnSpc>
              <a:spcBef>
                <a:spcPts val="25"/>
              </a:spcBef>
            </a:pPr>
            <a:r>
              <a:rPr dirty="0" sz="1800">
                <a:solidFill>
                  <a:srgbClr val="4E2700"/>
                </a:solidFill>
                <a:latin typeface="Noto Sans Mono CJK HK"/>
                <a:cs typeface="Noto Sans Mono CJK HK"/>
              </a:rPr>
              <a:t>提</a:t>
            </a:r>
            <a:r>
              <a:rPr dirty="0" sz="1800" spc="-5">
                <a:solidFill>
                  <a:srgbClr val="4E2700"/>
                </a:solidFill>
                <a:latin typeface="Noto Sans Mono CJK HK"/>
                <a:cs typeface="Noto Sans Mono CJK HK"/>
              </a:rPr>
              <a:t>示</a:t>
            </a:r>
            <a:r>
              <a:rPr dirty="0" sz="1800">
                <a:solidFill>
                  <a:srgbClr val="4E2700"/>
                </a:solidFill>
                <a:latin typeface="Verdana"/>
                <a:cs typeface="Verdana"/>
              </a:rPr>
              <a:t>1:</a:t>
            </a:r>
            <a:r>
              <a:rPr dirty="0" sz="1800" spc="-10">
                <a:solidFill>
                  <a:srgbClr val="4E2700"/>
                </a:solidFill>
                <a:latin typeface="Verdana"/>
                <a:cs typeface="Verdana"/>
              </a:rPr>
              <a:t> </a:t>
            </a:r>
            <a:r>
              <a:rPr dirty="0" sz="1800">
                <a:solidFill>
                  <a:srgbClr val="4E2700"/>
                </a:solidFill>
                <a:latin typeface="Noto Sans Mono CJK HK"/>
                <a:cs typeface="Noto Sans Mono CJK HK"/>
              </a:rPr>
              <a:t>華氏溫度減去</a:t>
            </a:r>
            <a:r>
              <a:rPr dirty="0" sz="1800" spc="-280">
                <a:solidFill>
                  <a:srgbClr val="4E2700"/>
                </a:solidFill>
                <a:latin typeface="Noto Sans Mono CJK HK"/>
                <a:cs typeface="Noto Sans Mono CJK HK"/>
              </a:rPr>
              <a:t> </a:t>
            </a:r>
            <a:r>
              <a:rPr dirty="0" sz="1800" spc="-5">
                <a:solidFill>
                  <a:srgbClr val="4E2700"/>
                </a:solidFill>
                <a:latin typeface="Verdana"/>
                <a:cs typeface="Verdana"/>
              </a:rPr>
              <a:t>32,</a:t>
            </a:r>
            <a:r>
              <a:rPr dirty="0" sz="1800">
                <a:solidFill>
                  <a:srgbClr val="4E2700"/>
                </a:solidFill>
                <a:latin typeface="Verdana"/>
                <a:cs typeface="Verdana"/>
              </a:rPr>
              <a:t> </a:t>
            </a:r>
            <a:r>
              <a:rPr dirty="0" sz="1800">
                <a:solidFill>
                  <a:srgbClr val="4E2700"/>
                </a:solidFill>
                <a:latin typeface="Noto Sans Mono CJK HK"/>
                <a:cs typeface="Noto Sans Mono CJK HK"/>
              </a:rPr>
              <a:t>然後乘以</a:t>
            </a:r>
            <a:r>
              <a:rPr dirty="0" sz="1800" spc="-275">
                <a:solidFill>
                  <a:srgbClr val="4E2700"/>
                </a:solidFill>
                <a:latin typeface="Noto Sans Mono CJK HK"/>
                <a:cs typeface="Noto Sans Mono CJK HK"/>
              </a:rPr>
              <a:t> </a:t>
            </a:r>
            <a:r>
              <a:rPr dirty="0" sz="1800">
                <a:solidFill>
                  <a:srgbClr val="4E2700"/>
                </a:solidFill>
                <a:latin typeface="Verdana"/>
                <a:cs typeface="Verdana"/>
              </a:rPr>
              <a:t>5,</a:t>
            </a:r>
            <a:r>
              <a:rPr dirty="0" sz="1800" spc="-15">
                <a:solidFill>
                  <a:srgbClr val="4E2700"/>
                </a:solidFill>
                <a:latin typeface="Verdana"/>
                <a:cs typeface="Verdana"/>
              </a:rPr>
              <a:t> </a:t>
            </a:r>
            <a:r>
              <a:rPr dirty="0" sz="1800">
                <a:solidFill>
                  <a:srgbClr val="4E2700"/>
                </a:solidFill>
                <a:latin typeface="Noto Sans Mono CJK HK"/>
                <a:cs typeface="Noto Sans Mono CJK HK"/>
              </a:rPr>
              <a:t>再除以</a:t>
            </a:r>
            <a:r>
              <a:rPr dirty="0" sz="1800" spc="-280">
                <a:solidFill>
                  <a:srgbClr val="4E2700"/>
                </a:solidFill>
                <a:latin typeface="Noto Sans Mono CJK HK"/>
                <a:cs typeface="Noto Sans Mono CJK HK"/>
              </a:rPr>
              <a:t> </a:t>
            </a:r>
            <a:r>
              <a:rPr dirty="0" sz="1800">
                <a:solidFill>
                  <a:srgbClr val="4E2700"/>
                </a:solidFill>
                <a:latin typeface="Verdana"/>
                <a:cs typeface="Verdana"/>
              </a:rPr>
              <a:t>9 </a:t>
            </a:r>
            <a:r>
              <a:rPr dirty="0" sz="1800">
                <a:solidFill>
                  <a:srgbClr val="4E2700"/>
                </a:solidFill>
                <a:latin typeface="Noto Sans Mono CJK HK"/>
                <a:cs typeface="Noto Sans Mono CJK HK"/>
              </a:rPr>
              <a:t>即為攝氏溫度。 提</a:t>
            </a:r>
            <a:r>
              <a:rPr dirty="0" sz="1800" spc="-5">
                <a:solidFill>
                  <a:srgbClr val="4E2700"/>
                </a:solidFill>
                <a:latin typeface="Noto Sans Mono CJK HK"/>
                <a:cs typeface="Noto Sans Mono CJK HK"/>
              </a:rPr>
              <a:t>示</a:t>
            </a:r>
            <a:r>
              <a:rPr dirty="0" sz="1800">
                <a:solidFill>
                  <a:srgbClr val="4E2700"/>
                </a:solidFill>
                <a:latin typeface="Verdana"/>
                <a:cs typeface="Verdana"/>
              </a:rPr>
              <a:t>2: </a:t>
            </a:r>
            <a:r>
              <a:rPr dirty="0" sz="1800">
                <a:solidFill>
                  <a:srgbClr val="4E2700"/>
                </a:solidFill>
                <a:latin typeface="Noto Sans Mono CJK HK"/>
                <a:cs typeface="Noto Sans Mono CJK HK"/>
              </a:rPr>
              <a:t>華氏溫度</a:t>
            </a:r>
            <a:r>
              <a:rPr dirty="0" sz="1800" spc="-5">
                <a:solidFill>
                  <a:srgbClr val="4E2700"/>
                </a:solidFill>
                <a:latin typeface="Verdana"/>
                <a:cs typeface="Verdana"/>
              </a:rPr>
              <a:t>-40</a:t>
            </a:r>
            <a:r>
              <a:rPr dirty="0" sz="1800">
                <a:solidFill>
                  <a:srgbClr val="4E2700"/>
                </a:solidFill>
                <a:latin typeface="Noto Sans Mono CJK HK"/>
                <a:cs typeface="Noto Sans Mono CJK HK"/>
              </a:rPr>
              <a:t>度是攝氏溫度</a:t>
            </a:r>
            <a:r>
              <a:rPr dirty="0" sz="1800" spc="-5">
                <a:solidFill>
                  <a:srgbClr val="4E2700"/>
                </a:solidFill>
                <a:latin typeface="Verdana"/>
                <a:cs typeface="Verdana"/>
              </a:rPr>
              <a:t>-40</a:t>
            </a:r>
            <a:r>
              <a:rPr dirty="0" sz="1800">
                <a:solidFill>
                  <a:srgbClr val="4E2700"/>
                </a:solidFill>
                <a:latin typeface="Noto Sans Mono CJK HK"/>
                <a:cs typeface="Noto Sans Mono CJK HK"/>
              </a:rPr>
              <a:t>度。</a:t>
            </a:r>
            <a:endParaRPr sz="1800">
              <a:latin typeface="Noto Sans Mono CJK HK"/>
              <a:cs typeface="Noto Sans Mono CJK HK"/>
            </a:endParaRPr>
          </a:p>
          <a:p>
            <a:pPr marL="584200">
              <a:lnSpc>
                <a:spcPct val="100000"/>
              </a:lnSpc>
              <a:spcBef>
                <a:spcPts val="430"/>
              </a:spcBef>
            </a:pPr>
            <a:r>
              <a:rPr dirty="0" sz="1800">
                <a:solidFill>
                  <a:srgbClr val="4E2700"/>
                </a:solidFill>
                <a:latin typeface="Noto Sans Mono CJK HK"/>
                <a:cs typeface="Noto Sans Mono CJK HK"/>
              </a:rPr>
              <a:t>提</a:t>
            </a:r>
            <a:r>
              <a:rPr dirty="0" sz="1800" spc="-5">
                <a:solidFill>
                  <a:srgbClr val="4E2700"/>
                </a:solidFill>
                <a:latin typeface="Noto Sans Mono CJK HK"/>
                <a:cs typeface="Noto Sans Mono CJK HK"/>
              </a:rPr>
              <a:t>示</a:t>
            </a:r>
            <a:r>
              <a:rPr dirty="0" sz="1800">
                <a:solidFill>
                  <a:srgbClr val="4E2700"/>
                </a:solidFill>
                <a:latin typeface="Verdana"/>
                <a:cs typeface="Verdana"/>
              </a:rPr>
              <a:t>3: </a:t>
            </a:r>
            <a:r>
              <a:rPr dirty="0" sz="1800">
                <a:solidFill>
                  <a:srgbClr val="4E2700"/>
                </a:solidFill>
                <a:latin typeface="Noto Sans Mono CJK HK"/>
                <a:cs typeface="Noto Sans Mono CJK HK"/>
              </a:rPr>
              <a:t>華氏溫度</a:t>
            </a:r>
            <a:r>
              <a:rPr dirty="0" sz="1800" spc="-5">
                <a:solidFill>
                  <a:srgbClr val="4E2700"/>
                </a:solidFill>
                <a:latin typeface="Verdana"/>
                <a:cs typeface="Verdana"/>
              </a:rPr>
              <a:t>212</a:t>
            </a:r>
            <a:r>
              <a:rPr dirty="0" sz="1800">
                <a:solidFill>
                  <a:srgbClr val="4E2700"/>
                </a:solidFill>
                <a:latin typeface="Noto Sans Mono CJK HK"/>
                <a:cs typeface="Noto Sans Mono CJK HK"/>
              </a:rPr>
              <a:t>度是攝氏溫度</a:t>
            </a:r>
            <a:r>
              <a:rPr dirty="0" sz="1800" spc="-5">
                <a:solidFill>
                  <a:srgbClr val="4E2700"/>
                </a:solidFill>
                <a:latin typeface="Verdana"/>
                <a:cs typeface="Verdana"/>
              </a:rPr>
              <a:t>100</a:t>
            </a:r>
            <a:r>
              <a:rPr dirty="0" sz="1800">
                <a:solidFill>
                  <a:srgbClr val="4E2700"/>
                </a:solidFill>
                <a:latin typeface="Noto Sans Mono CJK HK"/>
                <a:cs typeface="Noto Sans Mono CJK HK"/>
              </a:rPr>
              <a:t>度。</a:t>
            </a:r>
            <a:endParaRPr sz="1800">
              <a:latin typeface="Noto Sans Mono CJK HK"/>
              <a:cs typeface="Noto Sans Mono CJK HK"/>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單元運算子</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16305"/>
            <a:ext cx="7683500" cy="2220595"/>
          </a:xfrm>
          <a:prstGeom prst="rect">
            <a:avLst/>
          </a:prstGeom>
        </p:spPr>
        <p:txBody>
          <a:bodyPr wrap="square" lIns="0" tIns="85725" rIns="0" bIns="0" rtlCol="0" vert="horz">
            <a:spAutoFit/>
          </a:bodyPr>
          <a:lstStyle/>
          <a:p>
            <a:pPr marL="355600" indent="-342900">
              <a:lnSpc>
                <a:spcPct val="100000"/>
              </a:lnSpc>
              <a:spcBef>
                <a:spcPts val="675"/>
              </a:spcBef>
              <a:buFont typeface="Verdana"/>
              <a:buChar char="•"/>
              <a:tabLst>
                <a:tab pos="354965" algn="l"/>
                <a:tab pos="355600" algn="l"/>
              </a:tabLst>
            </a:pPr>
            <a:r>
              <a:rPr dirty="0" sz="2400">
                <a:solidFill>
                  <a:srgbClr val="4E2700"/>
                </a:solidFill>
                <a:latin typeface="Noto Sans Mono CJK HK"/>
                <a:cs typeface="Noto Sans Mono CJK HK"/>
              </a:rPr>
              <a:t>只需要一份資料件可進行運算的運算子稱為單元運算子</a:t>
            </a:r>
            <a:endParaRPr sz="2400">
              <a:latin typeface="Noto Sans Mono CJK HK"/>
              <a:cs typeface="Noto Sans Mono CJK HK"/>
            </a:endParaRPr>
          </a:p>
          <a:p>
            <a:pPr marL="12700">
              <a:lnSpc>
                <a:spcPct val="100000"/>
              </a:lnSpc>
              <a:spcBef>
                <a:spcPts val="575"/>
              </a:spcBef>
              <a:tabLst>
                <a:tab pos="354965" algn="l"/>
              </a:tabLst>
            </a:pPr>
            <a:r>
              <a:rPr dirty="0" sz="2400">
                <a:solidFill>
                  <a:srgbClr val="4E2700"/>
                </a:solidFill>
                <a:latin typeface="Verdana"/>
                <a:cs typeface="Verdana"/>
              </a:rPr>
              <a:t>•	++,</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Noto Sans Mono CJK HK"/>
                <a:cs typeface="Noto Sans Mono CJK HK"/>
              </a:rPr>
              <a:t>遞增與遞減運算子</a:t>
            </a:r>
            <a:endParaRPr sz="2400">
              <a:latin typeface="Noto Sans Mono CJK HK"/>
              <a:cs typeface="Noto Sans Mono CJK HK"/>
            </a:endParaRPr>
          </a:p>
          <a:p>
            <a:pPr marL="12700">
              <a:lnSpc>
                <a:spcPct val="100000"/>
              </a:lnSpc>
              <a:spcBef>
                <a:spcPts val="580"/>
              </a:spcBef>
              <a:tabLst>
                <a:tab pos="354965" algn="l"/>
                <a:tab pos="931544" algn="l"/>
              </a:tabLst>
            </a:pPr>
            <a:r>
              <a:rPr dirty="0" sz="2400">
                <a:solidFill>
                  <a:srgbClr val="4E2700"/>
                </a:solidFill>
                <a:latin typeface="Verdana"/>
                <a:cs typeface="Verdana"/>
              </a:rPr>
              <a:t>•	</a:t>
            </a:r>
            <a:r>
              <a:rPr dirty="0" sz="2400" spc="-5">
                <a:solidFill>
                  <a:srgbClr val="4E2700"/>
                </a:solidFill>
                <a:latin typeface="Verdana"/>
                <a:cs typeface="Verdana"/>
              </a:rPr>
              <a:t>+,	</a:t>
            </a:r>
            <a:r>
              <a:rPr dirty="0" sz="2400">
                <a:solidFill>
                  <a:srgbClr val="4E2700"/>
                </a:solidFill>
                <a:latin typeface="Noto Sans Mono CJK HK"/>
                <a:cs typeface="Noto Sans Mono CJK HK"/>
              </a:rPr>
              <a:t>－</a:t>
            </a:r>
            <a:r>
              <a:rPr dirty="0" sz="2400" spc="-350">
                <a:solidFill>
                  <a:srgbClr val="4E2700"/>
                </a:solidFill>
                <a:latin typeface="Noto Sans Mono CJK HK"/>
                <a:cs typeface="Noto Sans Mono CJK HK"/>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Noto Sans Mono CJK HK"/>
                <a:cs typeface="Noto Sans Mono CJK HK"/>
              </a:rPr>
              <a:t>正負號</a:t>
            </a:r>
            <a:endParaRPr sz="2400">
              <a:latin typeface="Noto Sans Mono CJK HK"/>
              <a:cs typeface="Noto Sans Mono CJK HK"/>
            </a:endParaRPr>
          </a:p>
          <a:p>
            <a:pPr marL="355600" indent="-342900">
              <a:lnSpc>
                <a:spcPct val="100000"/>
              </a:lnSpc>
              <a:spcBef>
                <a:spcPts val="575"/>
              </a:spcBef>
              <a:buChar char="•"/>
              <a:tabLst>
                <a:tab pos="354965" algn="l"/>
                <a:tab pos="355600" algn="l"/>
              </a:tabLst>
            </a:pP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a:t>
            </a:r>
            <a:r>
              <a:rPr dirty="0" sz="2400" spc="-10">
                <a:solidFill>
                  <a:srgbClr val="4E2700"/>
                </a:solidFill>
                <a:latin typeface="Verdana"/>
                <a:cs typeface="Verdana"/>
              </a:rPr>
              <a:t> </a:t>
            </a:r>
            <a:r>
              <a:rPr dirty="0" sz="2400">
                <a:solidFill>
                  <a:srgbClr val="4E2700"/>
                </a:solidFill>
                <a:latin typeface="Noto Sans Mono CJK HK"/>
                <a:cs typeface="Noto Sans Mono CJK HK"/>
              </a:rPr>
              <a:t>否定運算子，只能用</a:t>
            </a:r>
            <a:r>
              <a:rPr dirty="0" sz="2400" spc="5">
                <a:solidFill>
                  <a:srgbClr val="4E2700"/>
                </a:solidFill>
                <a:latin typeface="Noto Sans Mono CJK HK"/>
                <a:cs typeface="Noto Sans Mono CJK HK"/>
              </a:rPr>
              <a:t>在</a:t>
            </a:r>
            <a:r>
              <a:rPr dirty="0" sz="2400" spc="-5">
                <a:solidFill>
                  <a:srgbClr val="4E2700"/>
                </a:solidFill>
                <a:latin typeface="Verdana"/>
                <a:cs typeface="Verdana"/>
              </a:rPr>
              <a:t>boolean</a:t>
            </a:r>
            <a:r>
              <a:rPr dirty="0" sz="2400">
                <a:solidFill>
                  <a:srgbClr val="4E2700"/>
                </a:solidFill>
                <a:latin typeface="Noto Sans Mono CJK HK"/>
                <a:cs typeface="Noto Sans Mono CJK HK"/>
              </a:rPr>
              <a:t>型態</a:t>
            </a:r>
            <a:endParaRPr sz="2400">
              <a:latin typeface="Noto Sans Mono CJK HK"/>
              <a:cs typeface="Noto Sans Mono CJK HK"/>
            </a:endParaRPr>
          </a:p>
          <a:p>
            <a:pPr marL="355600" indent="-342900">
              <a:lnSpc>
                <a:spcPct val="100000"/>
              </a:lnSpc>
              <a:spcBef>
                <a:spcPts val="575"/>
              </a:spcBef>
              <a:buChar char="•"/>
              <a:tabLst>
                <a:tab pos="354965" algn="l"/>
                <a:tab pos="355600" algn="l"/>
              </a:tabLst>
            </a:pP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Noto Sans Mono CJK HK"/>
                <a:cs typeface="Noto Sans Mono CJK HK"/>
              </a:rPr>
              <a:t>型態轉換運算</a:t>
            </a:r>
            <a:r>
              <a:rPr dirty="0" sz="2400" spc="-10">
                <a:solidFill>
                  <a:srgbClr val="4E2700"/>
                </a:solidFill>
                <a:latin typeface="Noto Sans Mono CJK HK"/>
                <a:cs typeface="Noto Sans Mono CJK HK"/>
              </a:rPr>
              <a:t>子</a:t>
            </a:r>
            <a:r>
              <a:rPr dirty="0" sz="2400" spc="-5">
                <a:solidFill>
                  <a:srgbClr val="4E2700"/>
                </a:solidFill>
                <a:latin typeface="Verdana"/>
                <a:cs typeface="Verdana"/>
              </a:rPr>
              <a:t>(Cast)</a:t>
            </a:r>
            <a:endParaRPr sz="2400">
              <a:latin typeface="Verdana"/>
              <a:cs typeface="Verdan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631815" cy="574040"/>
          </a:xfrm>
          <a:prstGeom prst="rect"/>
        </p:spPr>
        <p:txBody>
          <a:bodyPr wrap="square" lIns="0" tIns="12700" rIns="0" bIns="0" rtlCol="0" vert="horz">
            <a:spAutoFit/>
          </a:bodyPr>
          <a:lstStyle/>
          <a:p>
            <a:pPr marL="12700">
              <a:lnSpc>
                <a:spcPct val="100000"/>
              </a:lnSpc>
              <a:spcBef>
                <a:spcPts val="100"/>
              </a:spcBef>
            </a:pPr>
            <a:r>
              <a:rPr dirty="0"/>
              <a:t>遞增與遞減運算子</a:t>
            </a:r>
            <a:r>
              <a:rPr dirty="0" spc="-5"/>
              <a:t>：</a:t>
            </a:r>
            <a:r>
              <a:rPr dirty="0" spc="-5">
                <a:latin typeface="Verdana"/>
                <a:cs typeface="Verdana"/>
              </a:rPr>
              <a:t>++,</a:t>
            </a:r>
            <a:r>
              <a:rPr dirty="0" spc="-95">
                <a:latin typeface="Verdana"/>
                <a:cs typeface="Verdana"/>
              </a:rPr>
              <a:t> </a:t>
            </a:r>
            <a:r>
              <a:rPr dirty="0" spc="-5">
                <a:latin typeface="Verdana"/>
                <a:cs typeface="Verdana"/>
              </a:rPr>
              <a:t>--</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752094" y="927367"/>
          <a:ext cx="6786880" cy="1843405"/>
        </p:xfrm>
        <a:graphic>
          <a:graphicData uri="http://schemas.openxmlformats.org/drawingml/2006/table">
            <a:tbl>
              <a:tblPr firstRow="1" bandRow="1">
                <a:tableStyleId>{2D5ABB26-0587-4C30-8999-92F81FD0307C}</a:tableStyleId>
              </a:tblPr>
              <a:tblGrid>
                <a:gridCol w="500380"/>
                <a:gridCol w="2233295"/>
                <a:gridCol w="2285365"/>
                <a:gridCol w="1767839"/>
              </a:tblGrid>
              <a:tr h="370433">
                <a:tc>
                  <a:txBody>
                    <a:bodyPr/>
                    <a:lstStyle/>
                    <a:p>
                      <a:pPr>
                        <a:lnSpc>
                          <a:spcPts val="2765"/>
                        </a:lnSpc>
                        <a:spcBef>
                          <a:spcPts val="10"/>
                        </a:spcBef>
                      </a:pPr>
                      <a:r>
                        <a:rPr dirty="0" sz="2400">
                          <a:solidFill>
                            <a:srgbClr val="4E2700"/>
                          </a:solidFill>
                          <a:latin typeface="Verdana"/>
                          <a:cs typeface="Verdana"/>
                        </a:rPr>
                        <a:t>x</a:t>
                      </a:r>
                      <a:endParaRPr sz="2400">
                        <a:latin typeface="Verdana"/>
                        <a:cs typeface="Verdana"/>
                      </a:endParaRPr>
                    </a:p>
                  </a:txBody>
                  <a:tcPr marL="0" marR="0" marB="0" marT="1270">
                    <a:lnB w="19050">
                      <a:solidFill>
                        <a:srgbClr val="4E2700"/>
                      </a:solidFill>
                      <a:prstDash val="solid"/>
                    </a:lnB>
                    <a:solidFill>
                      <a:srgbClr val="CCE8CF"/>
                    </a:solidFill>
                  </a:tcPr>
                </a:tc>
                <a:tc gridSpan="2">
                  <a:txBody>
                    <a:bodyPr/>
                    <a:lstStyle/>
                    <a:p>
                      <a:pPr marL="306070">
                        <a:lnSpc>
                          <a:spcPts val="2765"/>
                        </a:lnSpc>
                        <a:spcBef>
                          <a:spcPts val="10"/>
                        </a:spcBef>
                        <a:tabLst>
                          <a:tab pos="2134870" algn="l"/>
                        </a:tabLst>
                      </a:pPr>
                      <a:r>
                        <a:rPr dirty="0" sz="2400">
                          <a:solidFill>
                            <a:srgbClr val="4E2700"/>
                          </a:solidFill>
                          <a:latin typeface="Noto Sans Mono CJK HK"/>
                          <a:cs typeface="Noto Sans Mono CJK HK"/>
                        </a:rPr>
                        <a:t>運算式	</a:t>
                      </a:r>
                      <a:r>
                        <a:rPr dirty="0" sz="2400" spc="-5">
                          <a:solidFill>
                            <a:srgbClr val="4E2700"/>
                          </a:solidFill>
                          <a:latin typeface="Verdana"/>
                          <a:cs typeface="Verdana"/>
                        </a:rPr>
                        <a:t>y</a:t>
                      </a:r>
                      <a:r>
                        <a:rPr dirty="0" sz="2400">
                          <a:solidFill>
                            <a:srgbClr val="4E2700"/>
                          </a:solidFill>
                          <a:latin typeface="Noto Sans Mono CJK HK"/>
                          <a:cs typeface="Noto Sans Mono CJK HK"/>
                        </a:rPr>
                        <a:t>最後的值</a:t>
                      </a:r>
                      <a:endParaRPr sz="2400">
                        <a:latin typeface="Noto Sans Mono CJK HK"/>
                        <a:cs typeface="Noto Sans Mono CJK HK"/>
                      </a:endParaRPr>
                    </a:p>
                  </a:txBody>
                  <a:tcPr marL="0" marR="0" marB="0" marT="1270">
                    <a:lnB w="19050">
                      <a:solidFill>
                        <a:srgbClr val="4E2700"/>
                      </a:solidFill>
                      <a:prstDash val="solid"/>
                    </a:lnB>
                    <a:solidFill>
                      <a:srgbClr val="CCE8CF"/>
                    </a:solidFill>
                  </a:tcPr>
                </a:tc>
                <a:tc hMerge="1">
                  <a:txBody>
                    <a:bodyPr/>
                    <a:lstStyle/>
                    <a:p>
                      <a:pPr/>
                    </a:p>
                  </a:txBody>
                  <a:tcPr marL="0" marR="0" marB="0" marT="0"/>
                </a:tc>
                <a:tc>
                  <a:txBody>
                    <a:bodyPr/>
                    <a:lstStyle/>
                    <a:p>
                      <a:pPr marL="360045">
                        <a:lnSpc>
                          <a:spcPts val="2765"/>
                        </a:lnSpc>
                        <a:spcBef>
                          <a:spcPts val="10"/>
                        </a:spcBef>
                      </a:pPr>
                      <a:r>
                        <a:rPr dirty="0" sz="2400" spc="-5">
                          <a:solidFill>
                            <a:srgbClr val="4E2700"/>
                          </a:solidFill>
                          <a:latin typeface="Verdana"/>
                          <a:cs typeface="Verdana"/>
                        </a:rPr>
                        <a:t>x</a:t>
                      </a:r>
                      <a:r>
                        <a:rPr dirty="0" sz="2400">
                          <a:solidFill>
                            <a:srgbClr val="4E2700"/>
                          </a:solidFill>
                          <a:latin typeface="Noto Sans Mono CJK HK"/>
                          <a:cs typeface="Noto Sans Mono CJK HK"/>
                        </a:rPr>
                        <a:t>最後的值</a:t>
                      </a:r>
                      <a:endParaRPr sz="2400">
                        <a:latin typeface="Noto Sans Mono CJK HK"/>
                        <a:cs typeface="Noto Sans Mono CJK HK"/>
                      </a:endParaRPr>
                    </a:p>
                  </a:txBody>
                  <a:tcPr marL="0" marR="0" marB="0" marT="1270">
                    <a:lnB w="19050">
                      <a:solidFill>
                        <a:srgbClr val="4E2700"/>
                      </a:solidFill>
                      <a:prstDash val="solid"/>
                    </a:lnB>
                    <a:solidFill>
                      <a:srgbClr val="CCE8CF"/>
                    </a:solidFill>
                  </a:tcPr>
                </a:tc>
              </a:tr>
              <a:tr h="372414">
                <a:tc>
                  <a:txBody>
                    <a:bodyPr/>
                    <a:lstStyle/>
                    <a:p>
                      <a:pPr>
                        <a:lnSpc>
                          <a:spcPts val="2785"/>
                        </a:lnSpc>
                        <a:spcBef>
                          <a:spcPts val="85"/>
                        </a:spcBef>
                      </a:pPr>
                      <a:r>
                        <a:rPr dirty="0" sz="2400">
                          <a:solidFill>
                            <a:srgbClr val="4E2700"/>
                          </a:solidFill>
                          <a:latin typeface="Verdana"/>
                          <a:cs typeface="Verdana"/>
                        </a:rPr>
                        <a:t>5</a:t>
                      </a:r>
                      <a:endParaRPr sz="2400">
                        <a:latin typeface="Verdana"/>
                        <a:cs typeface="Verdana"/>
                      </a:endParaRPr>
                    </a:p>
                  </a:txBody>
                  <a:tcPr marL="0" marR="0" marB="0" marT="10795">
                    <a:lnT w="19050">
                      <a:solidFill>
                        <a:srgbClr val="4E2700"/>
                      </a:solidFill>
                      <a:prstDash val="solid"/>
                    </a:lnT>
                    <a:solidFill>
                      <a:srgbClr val="CCE8CF"/>
                    </a:solidFill>
                  </a:tcPr>
                </a:tc>
                <a:tc>
                  <a:txBody>
                    <a:bodyPr/>
                    <a:lstStyle/>
                    <a:p>
                      <a:pPr marL="306070">
                        <a:lnSpc>
                          <a:spcPts val="2785"/>
                        </a:lnSpc>
                        <a:spcBef>
                          <a:spcPts val="85"/>
                        </a:spcBef>
                      </a:pPr>
                      <a:r>
                        <a:rPr dirty="0" sz="2400">
                          <a:solidFill>
                            <a:srgbClr val="4E2700"/>
                          </a:solidFill>
                          <a:latin typeface="Verdana"/>
                          <a:cs typeface="Verdana"/>
                        </a:rPr>
                        <a:t>y=x++</a:t>
                      </a:r>
                      <a:endParaRPr sz="2400">
                        <a:latin typeface="Verdana"/>
                        <a:cs typeface="Verdana"/>
                      </a:endParaRPr>
                    </a:p>
                  </a:txBody>
                  <a:tcPr marL="0" marR="0" marB="0" marT="10795">
                    <a:lnT w="19050">
                      <a:solidFill>
                        <a:srgbClr val="4E2700"/>
                      </a:solidFill>
                      <a:prstDash val="solid"/>
                    </a:lnT>
                    <a:solidFill>
                      <a:srgbClr val="CCE8CF"/>
                    </a:solidFill>
                  </a:tcPr>
                </a:tc>
                <a:tc>
                  <a:txBody>
                    <a:bodyPr/>
                    <a:lstStyle/>
                    <a:p>
                      <a:pPr marL="816610">
                        <a:lnSpc>
                          <a:spcPts val="2785"/>
                        </a:lnSpc>
                        <a:spcBef>
                          <a:spcPts val="85"/>
                        </a:spcBef>
                      </a:pPr>
                      <a:r>
                        <a:rPr dirty="0" sz="2400">
                          <a:solidFill>
                            <a:srgbClr val="4E2700"/>
                          </a:solidFill>
                          <a:latin typeface="Verdana"/>
                          <a:cs typeface="Verdana"/>
                        </a:rPr>
                        <a:t>5</a:t>
                      </a:r>
                      <a:endParaRPr sz="2400">
                        <a:latin typeface="Verdana"/>
                        <a:cs typeface="Verdana"/>
                      </a:endParaRPr>
                    </a:p>
                  </a:txBody>
                  <a:tcPr marL="0" marR="0" marB="0" marT="10795">
                    <a:lnT w="19050">
                      <a:solidFill>
                        <a:srgbClr val="4E2700"/>
                      </a:solidFill>
                      <a:prstDash val="solid"/>
                    </a:lnT>
                    <a:solidFill>
                      <a:srgbClr val="CCE8CF"/>
                    </a:solidFill>
                  </a:tcPr>
                </a:tc>
                <a:tc>
                  <a:txBody>
                    <a:bodyPr/>
                    <a:lstStyle/>
                    <a:p>
                      <a:pPr algn="r" marR="291465">
                        <a:lnSpc>
                          <a:spcPts val="2785"/>
                        </a:lnSpc>
                        <a:spcBef>
                          <a:spcPts val="85"/>
                        </a:spcBef>
                      </a:pPr>
                      <a:r>
                        <a:rPr dirty="0" sz="2400">
                          <a:solidFill>
                            <a:srgbClr val="4E2700"/>
                          </a:solidFill>
                          <a:latin typeface="Verdana"/>
                          <a:cs typeface="Verdana"/>
                        </a:rPr>
                        <a:t>6</a:t>
                      </a:r>
                      <a:endParaRPr sz="2400">
                        <a:latin typeface="Verdana"/>
                        <a:cs typeface="Verdana"/>
                      </a:endParaRPr>
                    </a:p>
                  </a:txBody>
                  <a:tcPr marL="0" marR="0" marB="0" marT="10795">
                    <a:lnT w="19050">
                      <a:solidFill>
                        <a:srgbClr val="4E2700"/>
                      </a:solidFill>
                      <a:prstDash val="solid"/>
                    </a:lnT>
                    <a:solidFill>
                      <a:srgbClr val="CCE8CF"/>
                    </a:solidFill>
                  </a:tcPr>
                </a:tc>
              </a:tr>
              <a:tr h="366135">
                <a:tc>
                  <a:txBody>
                    <a:bodyPr/>
                    <a:lstStyle/>
                    <a:p>
                      <a:pPr>
                        <a:lnSpc>
                          <a:spcPts val="2785"/>
                        </a:lnSpc>
                      </a:pPr>
                      <a:r>
                        <a:rPr dirty="0" sz="2400">
                          <a:solidFill>
                            <a:srgbClr val="4E2700"/>
                          </a:solidFill>
                          <a:latin typeface="Verdana"/>
                          <a:cs typeface="Verdana"/>
                        </a:rPr>
                        <a:t>5</a:t>
                      </a:r>
                      <a:endParaRPr sz="2400">
                        <a:latin typeface="Verdana"/>
                        <a:cs typeface="Verdana"/>
                      </a:endParaRPr>
                    </a:p>
                  </a:txBody>
                  <a:tcPr marL="0" marR="0" marB="0" marT="0">
                    <a:solidFill>
                      <a:srgbClr val="CCE8CF"/>
                    </a:solidFill>
                  </a:tcPr>
                </a:tc>
                <a:tc>
                  <a:txBody>
                    <a:bodyPr/>
                    <a:lstStyle/>
                    <a:p>
                      <a:pPr marL="306070">
                        <a:lnSpc>
                          <a:spcPts val="2785"/>
                        </a:lnSpc>
                      </a:pPr>
                      <a:r>
                        <a:rPr dirty="0" sz="2400">
                          <a:solidFill>
                            <a:srgbClr val="4E2700"/>
                          </a:solidFill>
                          <a:latin typeface="Verdana"/>
                          <a:cs typeface="Verdana"/>
                        </a:rPr>
                        <a:t>y=++x</a:t>
                      </a:r>
                      <a:endParaRPr sz="2400">
                        <a:latin typeface="Verdana"/>
                        <a:cs typeface="Verdana"/>
                      </a:endParaRPr>
                    </a:p>
                  </a:txBody>
                  <a:tcPr marL="0" marR="0" marB="0" marT="0">
                    <a:solidFill>
                      <a:srgbClr val="CCE8CF"/>
                    </a:solidFill>
                  </a:tcPr>
                </a:tc>
                <a:tc>
                  <a:txBody>
                    <a:bodyPr/>
                    <a:lstStyle/>
                    <a:p>
                      <a:pPr marL="816610">
                        <a:lnSpc>
                          <a:spcPts val="2785"/>
                        </a:lnSpc>
                      </a:pPr>
                      <a:r>
                        <a:rPr dirty="0" sz="2400">
                          <a:solidFill>
                            <a:srgbClr val="4E2700"/>
                          </a:solidFill>
                          <a:latin typeface="Verdana"/>
                          <a:cs typeface="Verdana"/>
                        </a:rPr>
                        <a:t>6</a:t>
                      </a:r>
                      <a:endParaRPr sz="2400">
                        <a:latin typeface="Verdana"/>
                        <a:cs typeface="Verdana"/>
                      </a:endParaRPr>
                    </a:p>
                  </a:txBody>
                  <a:tcPr marL="0" marR="0" marB="0" marT="0">
                    <a:solidFill>
                      <a:srgbClr val="CCE8CF"/>
                    </a:solidFill>
                  </a:tcPr>
                </a:tc>
                <a:tc>
                  <a:txBody>
                    <a:bodyPr/>
                    <a:lstStyle/>
                    <a:p>
                      <a:pPr algn="r" marR="291465">
                        <a:lnSpc>
                          <a:spcPts val="2785"/>
                        </a:lnSpc>
                      </a:pPr>
                      <a:r>
                        <a:rPr dirty="0" sz="2400">
                          <a:solidFill>
                            <a:srgbClr val="4E2700"/>
                          </a:solidFill>
                          <a:latin typeface="Verdana"/>
                          <a:cs typeface="Verdana"/>
                        </a:rPr>
                        <a:t>6</a:t>
                      </a:r>
                      <a:endParaRPr sz="2400">
                        <a:latin typeface="Verdana"/>
                        <a:cs typeface="Verdana"/>
                      </a:endParaRPr>
                    </a:p>
                  </a:txBody>
                  <a:tcPr marL="0" marR="0" marB="0" marT="0">
                    <a:solidFill>
                      <a:srgbClr val="CCE8CF"/>
                    </a:solidFill>
                  </a:tcPr>
                </a:tc>
              </a:tr>
              <a:tr h="365918">
                <a:tc>
                  <a:txBody>
                    <a:bodyPr/>
                    <a:lstStyle/>
                    <a:p>
                      <a:pPr>
                        <a:lnSpc>
                          <a:spcPts val="2780"/>
                        </a:lnSpc>
                      </a:pPr>
                      <a:r>
                        <a:rPr dirty="0" sz="2400">
                          <a:solidFill>
                            <a:srgbClr val="4E2700"/>
                          </a:solidFill>
                          <a:latin typeface="Verdana"/>
                          <a:cs typeface="Verdana"/>
                        </a:rPr>
                        <a:t>5</a:t>
                      </a:r>
                      <a:endParaRPr sz="2400">
                        <a:latin typeface="Verdana"/>
                        <a:cs typeface="Verdana"/>
                      </a:endParaRPr>
                    </a:p>
                  </a:txBody>
                  <a:tcPr marL="0" marR="0" marB="0" marT="0">
                    <a:solidFill>
                      <a:srgbClr val="CCE8CF"/>
                    </a:solidFill>
                  </a:tcPr>
                </a:tc>
                <a:tc>
                  <a:txBody>
                    <a:bodyPr/>
                    <a:lstStyle/>
                    <a:p>
                      <a:pPr marL="306070">
                        <a:lnSpc>
                          <a:spcPts val="2780"/>
                        </a:lnSpc>
                      </a:pPr>
                      <a:r>
                        <a:rPr dirty="0" sz="2400" spc="-15">
                          <a:solidFill>
                            <a:srgbClr val="4E2700"/>
                          </a:solidFill>
                          <a:latin typeface="Verdana"/>
                          <a:cs typeface="Verdana"/>
                        </a:rPr>
                        <a:t>y=x--</a:t>
                      </a:r>
                      <a:endParaRPr sz="2400">
                        <a:latin typeface="Verdana"/>
                        <a:cs typeface="Verdana"/>
                      </a:endParaRPr>
                    </a:p>
                  </a:txBody>
                  <a:tcPr marL="0" marR="0" marB="0" marT="0">
                    <a:solidFill>
                      <a:srgbClr val="CCE8CF"/>
                    </a:solidFill>
                  </a:tcPr>
                </a:tc>
                <a:tc>
                  <a:txBody>
                    <a:bodyPr/>
                    <a:lstStyle/>
                    <a:p>
                      <a:pPr marL="816610">
                        <a:lnSpc>
                          <a:spcPts val="2780"/>
                        </a:lnSpc>
                      </a:pPr>
                      <a:r>
                        <a:rPr dirty="0" sz="2400">
                          <a:solidFill>
                            <a:srgbClr val="4E2700"/>
                          </a:solidFill>
                          <a:latin typeface="Verdana"/>
                          <a:cs typeface="Verdana"/>
                        </a:rPr>
                        <a:t>5</a:t>
                      </a:r>
                      <a:endParaRPr sz="2400">
                        <a:latin typeface="Verdana"/>
                        <a:cs typeface="Verdana"/>
                      </a:endParaRPr>
                    </a:p>
                  </a:txBody>
                  <a:tcPr marL="0" marR="0" marB="0" marT="0">
                    <a:solidFill>
                      <a:srgbClr val="CCE8CF"/>
                    </a:solidFill>
                  </a:tcPr>
                </a:tc>
                <a:tc>
                  <a:txBody>
                    <a:bodyPr/>
                    <a:lstStyle/>
                    <a:p>
                      <a:pPr algn="r" marR="291465">
                        <a:lnSpc>
                          <a:spcPts val="2780"/>
                        </a:lnSpc>
                      </a:pPr>
                      <a:r>
                        <a:rPr dirty="0" sz="2400">
                          <a:solidFill>
                            <a:srgbClr val="4E2700"/>
                          </a:solidFill>
                          <a:latin typeface="Verdana"/>
                          <a:cs typeface="Verdana"/>
                        </a:rPr>
                        <a:t>4</a:t>
                      </a:r>
                      <a:endParaRPr sz="2400">
                        <a:latin typeface="Verdana"/>
                        <a:cs typeface="Verdana"/>
                      </a:endParaRPr>
                    </a:p>
                  </a:txBody>
                  <a:tcPr marL="0" marR="0" marB="0" marT="0">
                    <a:solidFill>
                      <a:srgbClr val="CCE8CF"/>
                    </a:solidFill>
                  </a:tcPr>
                </a:tc>
              </a:tr>
              <a:tr h="368096">
                <a:tc>
                  <a:txBody>
                    <a:bodyPr/>
                    <a:lstStyle/>
                    <a:p>
                      <a:pPr>
                        <a:lnSpc>
                          <a:spcPts val="2800"/>
                        </a:lnSpc>
                      </a:pPr>
                      <a:r>
                        <a:rPr dirty="0" sz="2400">
                          <a:solidFill>
                            <a:srgbClr val="4E2700"/>
                          </a:solidFill>
                          <a:latin typeface="Verdana"/>
                          <a:cs typeface="Verdana"/>
                        </a:rPr>
                        <a:t>5</a:t>
                      </a:r>
                      <a:endParaRPr sz="2400">
                        <a:latin typeface="Verdana"/>
                        <a:cs typeface="Verdana"/>
                      </a:endParaRPr>
                    </a:p>
                  </a:txBody>
                  <a:tcPr marL="0" marR="0" marB="0" marT="0">
                    <a:solidFill>
                      <a:srgbClr val="CCE8CF"/>
                    </a:solidFill>
                  </a:tcPr>
                </a:tc>
                <a:tc>
                  <a:txBody>
                    <a:bodyPr/>
                    <a:lstStyle/>
                    <a:p>
                      <a:pPr marL="306070">
                        <a:lnSpc>
                          <a:spcPts val="2800"/>
                        </a:lnSpc>
                      </a:pPr>
                      <a:r>
                        <a:rPr dirty="0" sz="2400" spc="-15">
                          <a:solidFill>
                            <a:srgbClr val="4E2700"/>
                          </a:solidFill>
                          <a:latin typeface="Verdana"/>
                          <a:cs typeface="Verdana"/>
                        </a:rPr>
                        <a:t>y=--x</a:t>
                      </a:r>
                      <a:endParaRPr sz="2400">
                        <a:latin typeface="Verdana"/>
                        <a:cs typeface="Verdana"/>
                      </a:endParaRPr>
                    </a:p>
                  </a:txBody>
                  <a:tcPr marL="0" marR="0" marB="0" marT="0">
                    <a:solidFill>
                      <a:srgbClr val="CCE8CF"/>
                    </a:solidFill>
                  </a:tcPr>
                </a:tc>
                <a:tc>
                  <a:txBody>
                    <a:bodyPr/>
                    <a:lstStyle/>
                    <a:p>
                      <a:pPr marL="816610">
                        <a:lnSpc>
                          <a:spcPts val="2800"/>
                        </a:lnSpc>
                      </a:pPr>
                      <a:r>
                        <a:rPr dirty="0" sz="2400">
                          <a:solidFill>
                            <a:srgbClr val="4E2700"/>
                          </a:solidFill>
                          <a:latin typeface="Verdana"/>
                          <a:cs typeface="Verdana"/>
                        </a:rPr>
                        <a:t>4</a:t>
                      </a:r>
                      <a:endParaRPr sz="2400">
                        <a:latin typeface="Verdana"/>
                        <a:cs typeface="Verdana"/>
                      </a:endParaRPr>
                    </a:p>
                  </a:txBody>
                  <a:tcPr marL="0" marR="0" marB="0" marT="0">
                    <a:solidFill>
                      <a:srgbClr val="CCE8CF"/>
                    </a:solidFill>
                  </a:tcPr>
                </a:tc>
                <a:tc>
                  <a:txBody>
                    <a:bodyPr/>
                    <a:lstStyle/>
                    <a:p>
                      <a:pPr algn="r" marR="291465">
                        <a:lnSpc>
                          <a:spcPts val="2800"/>
                        </a:lnSpc>
                      </a:pPr>
                      <a:r>
                        <a:rPr dirty="0" sz="2400">
                          <a:solidFill>
                            <a:srgbClr val="4E2700"/>
                          </a:solidFill>
                          <a:latin typeface="Verdana"/>
                          <a:cs typeface="Verdana"/>
                        </a:rPr>
                        <a:t>4</a:t>
                      </a:r>
                      <a:endParaRPr sz="2400">
                        <a:latin typeface="Verdana"/>
                        <a:cs typeface="Verdana"/>
                      </a:endParaRPr>
                    </a:p>
                  </a:txBody>
                  <a:tcPr marL="0" marR="0" marB="0" marT="0">
                    <a:solidFill>
                      <a:srgbClr val="CCE8CF"/>
                    </a:solidFill>
                  </a:tcPr>
                </a:tc>
              </a:tr>
            </a:tbl>
          </a:graphicData>
        </a:graphic>
      </p:graphicFrame>
      <p:sp>
        <p:nvSpPr>
          <p:cNvPr id="4" name="object 4"/>
          <p:cNvSpPr txBox="1"/>
          <p:nvPr/>
        </p:nvSpPr>
        <p:spPr>
          <a:xfrm>
            <a:off x="631342" y="3113759"/>
            <a:ext cx="7686675" cy="3050540"/>
          </a:xfrm>
          <a:prstGeom prst="rect">
            <a:avLst/>
          </a:prstGeom>
        </p:spPr>
        <p:txBody>
          <a:bodyPr wrap="square" lIns="0" tIns="40640" rIns="0" bIns="0" rtlCol="0" vert="horz">
            <a:spAutoFit/>
          </a:bodyPr>
          <a:lstStyle/>
          <a:p>
            <a:pPr marL="12700">
              <a:lnSpc>
                <a:spcPct val="100000"/>
              </a:lnSpc>
              <a:spcBef>
                <a:spcPts val="320"/>
              </a:spcBef>
              <a:tabLst>
                <a:tab pos="621665" algn="l"/>
                <a:tab pos="1158240" algn="l"/>
              </a:tabLst>
            </a:pPr>
            <a:r>
              <a:rPr dirty="0" sz="1800">
                <a:solidFill>
                  <a:srgbClr val="4E2700"/>
                </a:solidFill>
                <a:latin typeface="Verdana"/>
                <a:cs typeface="Verdana"/>
              </a:rPr>
              <a:t>•	</a:t>
            </a:r>
            <a:r>
              <a:rPr dirty="0" sz="1800" spc="-5">
                <a:solidFill>
                  <a:srgbClr val="4E2700"/>
                </a:solidFill>
                <a:latin typeface="Verdana"/>
                <a:cs typeface="Verdana"/>
              </a:rPr>
              <a:t>++	</a:t>
            </a:r>
            <a:r>
              <a:rPr dirty="0" sz="1800">
                <a:solidFill>
                  <a:srgbClr val="4E2700"/>
                </a:solidFill>
                <a:latin typeface="Verdana"/>
                <a:cs typeface="Verdana"/>
              </a:rPr>
              <a:t>:</a:t>
            </a:r>
            <a:r>
              <a:rPr dirty="0" sz="1800" spc="-70">
                <a:solidFill>
                  <a:srgbClr val="4E2700"/>
                </a:solidFill>
                <a:latin typeface="Verdana"/>
                <a:cs typeface="Verdana"/>
              </a:rPr>
              <a:t> </a:t>
            </a:r>
            <a:r>
              <a:rPr dirty="0" sz="1800" spc="-5">
                <a:solidFill>
                  <a:srgbClr val="4E2700"/>
                </a:solidFill>
                <a:latin typeface="Noto Sans Mono CJK HK"/>
                <a:cs typeface="Noto Sans Mono CJK HK"/>
              </a:rPr>
              <a:t>加一，又稱為遞增運算子。</a:t>
            </a:r>
            <a:endParaRPr sz="1800">
              <a:latin typeface="Noto Sans Mono CJK HK"/>
              <a:cs typeface="Noto Sans Mono CJK HK"/>
            </a:endParaRPr>
          </a:p>
          <a:p>
            <a:pPr marL="622300" indent="-609600">
              <a:lnSpc>
                <a:spcPct val="100000"/>
              </a:lnSpc>
              <a:spcBef>
                <a:spcPts val="215"/>
              </a:spcBef>
              <a:buChar char="•"/>
              <a:tabLst>
                <a:tab pos="621665" algn="l"/>
                <a:tab pos="622300" algn="l"/>
                <a:tab pos="1152525" algn="l"/>
              </a:tabLst>
            </a:pPr>
            <a:r>
              <a:rPr dirty="0" sz="1800">
                <a:solidFill>
                  <a:srgbClr val="4E2700"/>
                </a:solidFill>
                <a:latin typeface="Verdana"/>
                <a:cs typeface="Verdana"/>
              </a:rPr>
              <a:t>- -	:</a:t>
            </a:r>
            <a:r>
              <a:rPr dirty="0" sz="1800" spc="-100">
                <a:solidFill>
                  <a:srgbClr val="4E2700"/>
                </a:solidFill>
                <a:latin typeface="Verdana"/>
                <a:cs typeface="Verdana"/>
              </a:rPr>
              <a:t> </a:t>
            </a:r>
            <a:r>
              <a:rPr dirty="0" sz="1800">
                <a:solidFill>
                  <a:srgbClr val="4E2700"/>
                </a:solidFill>
                <a:latin typeface="Noto Sans Mono CJK HK"/>
                <a:cs typeface="Noto Sans Mono CJK HK"/>
              </a:rPr>
              <a:t>減一，又稱為遞減運算子。</a:t>
            </a:r>
            <a:endParaRPr sz="1800">
              <a:latin typeface="Noto Sans Mono CJK HK"/>
              <a:cs typeface="Noto Sans Mono CJK HK"/>
            </a:endParaRPr>
          </a:p>
          <a:p>
            <a:pPr marL="622300" indent="-609600">
              <a:lnSpc>
                <a:spcPct val="100000"/>
              </a:lnSpc>
              <a:spcBef>
                <a:spcPts val="219"/>
              </a:spcBef>
              <a:buChar char="•"/>
              <a:tabLst>
                <a:tab pos="621665" algn="l"/>
                <a:tab pos="622300" algn="l"/>
              </a:tabLst>
            </a:pPr>
            <a:r>
              <a:rPr dirty="0" sz="1800">
                <a:solidFill>
                  <a:srgbClr val="4E2700"/>
                </a:solidFill>
                <a:latin typeface="Verdana"/>
                <a:cs typeface="Verdana"/>
              </a:rPr>
              <a:t>x++</a:t>
            </a:r>
            <a:r>
              <a:rPr dirty="0" sz="1800" spc="-60">
                <a:solidFill>
                  <a:srgbClr val="4E2700"/>
                </a:solidFill>
                <a:latin typeface="Verdana"/>
                <a:cs typeface="Verdana"/>
              </a:rPr>
              <a:t> </a:t>
            </a:r>
            <a:r>
              <a:rPr dirty="0" sz="1800">
                <a:solidFill>
                  <a:srgbClr val="4E2700"/>
                </a:solidFill>
                <a:latin typeface="Verdana"/>
                <a:cs typeface="Verdana"/>
              </a:rPr>
              <a:t>:</a:t>
            </a:r>
            <a:r>
              <a:rPr dirty="0" sz="1800" spc="-40">
                <a:solidFill>
                  <a:srgbClr val="4E2700"/>
                </a:solidFill>
                <a:latin typeface="Verdana"/>
                <a:cs typeface="Verdana"/>
              </a:rPr>
              <a:t> </a:t>
            </a:r>
            <a:r>
              <a:rPr dirty="0" sz="1800">
                <a:solidFill>
                  <a:srgbClr val="4E2700"/>
                </a:solidFill>
                <a:latin typeface="Noto Sans Mono CJK HK"/>
                <a:cs typeface="Noto Sans Mono CJK HK"/>
              </a:rPr>
              <a:t>後加一，先將未加</a:t>
            </a:r>
            <a:r>
              <a:rPr dirty="0" sz="1800" spc="-5">
                <a:solidFill>
                  <a:srgbClr val="4E2700"/>
                </a:solidFill>
                <a:latin typeface="Verdana"/>
                <a:cs typeface="Verdana"/>
              </a:rPr>
              <a:t>1</a:t>
            </a:r>
            <a:r>
              <a:rPr dirty="0" sz="1800">
                <a:solidFill>
                  <a:srgbClr val="4E2700"/>
                </a:solidFill>
                <a:latin typeface="Noto Sans Mono CJK HK"/>
                <a:cs typeface="Noto Sans Mono CJK HK"/>
              </a:rPr>
              <a:t>的</a:t>
            </a:r>
            <a:r>
              <a:rPr dirty="0" sz="1800">
                <a:solidFill>
                  <a:srgbClr val="4E2700"/>
                </a:solidFill>
                <a:latin typeface="Verdana"/>
                <a:cs typeface="Verdana"/>
              </a:rPr>
              <a:t>x</a:t>
            </a:r>
            <a:r>
              <a:rPr dirty="0" sz="1800">
                <a:solidFill>
                  <a:srgbClr val="4E2700"/>
                </a:solidFill>
                <a:latin typeface="Noto Sans Mono CJK HK"/>
                <a:cs typeface="Noto Sans Mono CJK HK"/>
              </a:rPr>
              <a:t>拿去參與其他的運算，然後才</a:t>
            </a:r>
            <a:r>
              <a:rPr dirty="0" sz="1800" spc="5">
                <a:solidFill>
                  <a:srgbClr val="4E2700"/>
                </a:solidFill>
                <a:latin typeface="Noto Sans Mono CJK HK"/>
                <a:cs typeface="Noto Sans Mono CJK HK"/>
              </a:rPr>
              <a:t>對</a:t>
            </a:r>
            <a:r>
              <a:rPr dirty="0" sz="1800">
                <a:solidFill>
                  <a:srgbClr val="4E2700"/>
                </a:solidFill>
                <a:latin typeface="Verdana"/>
                <a:cs typeface="Verdana"/>
              </a:rPr>
              <a:t>x</a:t>
            </a:r>
            <a:r>
              <a:rPr dirty="0" sz="1800">
                <a:solidFill>
                  <a:srgbClr val="4E2700"/>
                </a:solidFill>
                <a:latin typeface="Noto Sans Mono CJK HK"/>
                <a:cs typeface="Noto Sans Mono CJK HK"/>
              </a:rPr>
              <a:t>加</a:t>
            </a:r>
            <a:r>
              <a:rPr dirty="0" sz="1800" spc="-5">
                <a:solidFill>
                  <a:srgbClr val="4E2700"/>
                </a:solidFill>
                <a:latin typeface="Verdana"/>
                <a:cs typeface="Verdana"/>
              </a:rPr>
              <a:t>1</a:t>
            </a:r>
            <a:r>
              <a:rPr dirty="0" sz="1800">
                <a:solidFill>
                  <a:srgbClr val="4E2700"/>
                </a:solidFill>
                <a:latin typeface="Noto Sans Mono CJK HK"/>
                <a:cs typeface="Noto Sans Mono CJK HK"/>
              </a:rPr>
              <a:t>。</a:t>
            </a:r>
            <a:endParaRPr sz="1800">
              <a:latin typeface="Noto Sans Mono CJK HK"/>
              <a:cs typeface="Noto Sans Mono CJK HK"/>
            </a:endParaRPr>
          </a:p>
          <a:p>
            <a:pPr marL="12700">
              <a:lnSpc>
                <a:spcPct val="100000"/>
              </a:lnSpc>
              <a:spcBef>
                <a:spcPts val="215"/>
              </a:spcBef>
              <a:tabLst>
                <a:tab pos="621665" algn="l"/>
              </a:tabLst>
            </a:pPr>
            <a:r>
              <a:rPr dirty="0" sz="1800">
                <a:solidFill>
                  <a:srgbClr val="4E2700"/>
                </a:solidFill>
                <a:latin typeface="Verdana"/>
                <a:cs typeface="Verdana"/>
              </a:rPr>
              <a:t>•	</a:t>
            </a:r>
            <a:r>
              <a:rPr dirty="0" sz="1800" spc="-5">
                <a:solidFill>
                  <a:srgbClr val="4E2700"/>
                </a:solidFill>
                <a:latin typeface="Verdana"/>
                <a:cs typeface="Verdana"/>
              </a:rPr>
              <a:t>++x</a:t>
            </a:r>
            <a:r>
              <a:rPr dirty="0" sz="1800" spc="-20">
                <a:solidFill>
                  <a:srgbClr val="4E2700"/>
                </a:solidFill>
                <a:latin typeface="Verdana"/>
                <a:cs typeface="Verdana"/>
              </a:rPr>
              <a:t> </a:t>
            </a:r>
            <a:r>
              <a:rPr dirty="0" sz="1800">
                <a:solidFill>
                  <a:srgbClr val="4E2700"/>
                </a:solidFill>
                <a:latin typeface="Verdana"/>
                <a:cs typeface="Verdana"/>
              </a:rPr>
              <a:t>: </a:t>
            </a:r>
            <a:r>
              <a:rPr dirty="0" sz="1800">
                <a:solidFill>
                  <a:srgbClr val="4E2700"/>
                </a:solidFill>
                <a:latin typeface="Noto Sans Mono CJK HK"/>
                <a:cs typeface="Noto Sans Mono CJK HK"/>
              </a:rPr>
              <a:t>先加一，然後將加完後的結果拿去參與其它的運算。</a:t>
            </a:r>
            <a:endParaRPr sz="1800">
              <a:latin typeface="Noto Sans Mono CJK HK"/>
              <a:cs typeface="Noto Sans Mono CJK HK"/>
            </a:endParaRPr>
          </a:p>
          <a:p>
            <a:pPr marL="622300" indent="-609600">
              <a:lnSpc>
                <a:spcPct val="100000"/>
              </a:lnSpc>
              <a:spcBef>
                <a:spcPts val="215"/>
              </a:spcBef>
              <a:buChar char="•"/>
              <a:tabLst>
                <a:tab pos="621665" algn="l"/>
                <a:tab pos="622300" algn="l"/>
              </a:tabLst>
            </a:pPr>
            <a:r>
              <a:rPr dirty="0" sz="1800">
                <a:solidFill>
                  <a:srgbClr val="4E2700"/>
                </a:solidFill>
                <a:latin typeface="Verdana"/>
                <a:cs typeface="Verdana"/>
              </a:rPr>
              <a:t>y</a:t>
            </a:r>
            <a:r>
              <a:rPr dirty="0" sz="1800" spc="-5">
                <a:solidFill>
                  <a:srgbClr val="4E2700"/>
                </a:solidFill>
                <a:latin typeface="Verdana"/>
                <a:cs typeface="Verdana"/>
              </a:rPr>
              <a:t> </a:t>
            </a:r>
            <a:r>
              <a:rPr dirty="0" sz="1800">
                <a:solidFill>
                  <a:srgbClr val="4E2700"/>
                </a:solidFill>
                <a:latin typeface="Verdana"/>
                <a:cs typeface="Verdana"/>
              </a:rPr>
              <a:t>= x++;</a:t>
            </a:r>
            <a:r>
              <a:rPr dirty="0" sz="1800" spc="-10">
                <a:solidFill>
                  <a:srgbClr val="4E2700"/>
                </a:solidFill>
                <a:latin typeface="Verdana"/>
                <a:cs typeface="Verdana"/>
              </a:rPr>
              <a:t> </a:t>
            </a:r>
            <a:r>
              <a:rPr dirty="0" sz="1800" spc="-5">
                <a:solidFill>
                  <a:srgbClr val="4E2700"/>
                </a:solidFill>
                <a:latin typeface="Noto Sans Mono CJK HK"/>
                <a:cs typeface="Noto Sans Mono CJK HK"/>
              </a:rPr>
              <a:t>的效果為</a:t>
            </a:r>
            <a:endParaRPr sz="1800">
              <a:latin typeface="Noto Sans Mono CJK HK"/>
              <a:cs typeface="Noto Sans Mono CJK HK"/>
            </a:endParaRPr>
          </a:p>
          <a:p>
            <a:pPr marL="631190">
              <a:lnSpc>
                <a:spcPct val="100000"/>
              </a:lnSpc>
              <a:spcBef>
                <a:spcPts val="265"/>
              </a:spcBef>
            </a:pPr>
            <a:r>
              <a:rPr dirty="0" sz="1800">
                <a:solidFill>
                  <a:srgbClr val="000099"/>
                </a:solidFill>
                <a:latin typeface="Verdana"/>
                <a:cs typeface="Verdana"/>
              </a:rPr>
              <a:t>y = x;</a:t>
            </a:r>
            <a:endParaRPr sz="1800">
              <a:latin typeface="Verdana"/>
              <a:cs typeface="Verdana"/>
            </a:endParaRPr>
          </a:p>
          <a:p>
            <a:pPr marL="631190">
              <a:lnSpc>
                <a:spcPct val="100000"/>
              </a:lnSpc>
              <a:spcBef>
                <a:spcPts val="215"/>
              </a:spcBef>
            </a:pPr>
            <a:r>
              <a:rPr dirty="0" sz="1800">
                <a:solidFill>
                  <a:srgbClr val="000099"/>
                </a:solidFill>
                <a:latin typeface="Verdana"/>
                <a:cs typeface="Verdana"/>
              </a:rPr>
              <a:t>x = x + 1;</a:t>
            </a:r>
            <a:endParaRPr sz="1800">
              <a:latin typeface="Verdana"/>
              <a:cs typeface="Verdana"/>
            </a:endParaRPr>
          </a:p>
          <a:p>
            <a:pPr marL="622300" indent="-609600">
              <a:lnSpc>
                <a:spcPct val="100000"/>
              </a:lnSpc>
              <a:spcBef>
                <a:spcPts val="170"/>
              </a:spcBef>
              <a:buChar char="•"/>
              <a:tabLst>
                <a:tab pos="621665" algn="l"/>
                <a:tab pos="622300" algn="l"/>
              </a:tabLst>
            </a:pPr>
            <a:r>
              <a:rPr dirty="0" sz="1800">
                <a:solidFill>
                  <a:srgbClr val="4E2700"/>
                </a:solidFill>
                <a:latin typeface="Verdana"/>
                <a:cs typeface="Verdana"/>
              </a:rPr>
              <a:t>y</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++x; </a:t>
            </a:r>
            <a:r>
              <a:rPr dirty="0" sz="1800">
                <a:solidFill>
                  <a:srgbClr val="4E2700"/>
                </a:solidFill>
                <a:latin typeface="Noto Sans Mono CJK HK"/>
                <a:cs typeface="Noto Sans Mono CJK HK"/>
              </a:rPr>
              <a:t>的效果為</a:t>
            </a:r>
            <a:endParaRPr sz="1800">
              <a:latin typeface="Noto Sans Mono CJK HK"/>
              <a:cs typeface="Noto Sans Mono CJK HK"/>
            </a:endParaRPr>
          </a:p>
          <a:p>
            <a:pPr marL="631190">
              <a:lnSpc>
                <a:spcPct val="100000"/>
              </a:lnSpc>
              <a:spcBef>
                <a:spcPts val="265"/>
              </a:spcBef>
            </a:pPr>
            <a:r>
              <a:rPr dirty="0" sz="1800">
                <a:solidFill>
                  <a:srgbClr val="000099"/>
                </a:solidFill>
                <a:latin typeface="Verdana"/>
                <a:cs typeface="Verdana"/>
              </a:rPr>
              <a:t>x = x + 1;</a:t>
            </a:r>
            <a:endParaRPr sz="1800">
              <a:latin typeface="Verdana"/>
              <a:cs typeface="Verdana"/>
            </a:endParaRPr>
          </a:p>
          <a:p>
            <a:pPr marL="631190">
              <a:lnSpc>
                <a:spcPct val="100000"/>
              </a:lnSpc>
              <a:spcBef>
                <a:spcPts val="215"/>
              </a:spcBef>
            </a:pPr>
            <a:r>
              <a:rPr dirty="0" sz="1800">
                <a:solidFill>
                  <a:srgbClr val="000099"/>
                </a:solidFill>
                <a:latin typeface="Verdana"/>
                <a:cs typeface="Verdana"/>
              </a:rPr>
              <a:t>y =</a:t>
            </a:r>
            <a:r>
              <a:rPr dirty="0" sz="1800" spc="-5">
                <a:solidFill>
                  <a:srgbClr val="000099"/>
                </a:solidFill>
                <a:latin typeface="Verdana"/>
                <a:cs typeface="Verdana"/>
              </a:rPr>
              <a:t> </a:t>
            </a:r>
            <a:r>
              <a:rPr dirty="0" sz="1800">
                <a:solidFill>
                  <a:srgbClr val="000099"/>
                </a:solidFill>
                <a:latin typeface="Verdana"/>
                <a:cs typeface="Verdana"/>
              </a:rPr>
              <a:t>x;</a:t>
            </a:r>
            <a:endParaRPr sz="1800">
              <a:latin typeface="Verdana"/>
              <a:cs typeface="Verdan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302000" cy="574040"/>
          </a:xfrm>
          <a:prstGeom prst="rect"/>
        </p:spPr>
        <p:txBody>
          <a:bodyPr wrap="square" lIns="0" tIns="12700" rIns="0" bIns="0" rtlCol="0" vert="horz">
            <a:spAutoFit/>
          </a:bodyPr>
          <a:lstStyle/>
          <a:p>
            <a:pPr marL="12700">
              <a:lnSpc>
                <a:spcPct val="100000"/>
              </a:lnSpc>
              <a:spcBef>
                <a:spcPts val="100"/>
              </a:spcBef>
              <a:tabLst>
                <a:tab pos="2656840" algn="l"/>
              </a:tabLst>
            </a:pPr>
            <a:r>
              <a:rPr dirty="0" spc="-10">
                <a:latin typeface="Tahoma"/>
                <a:cs typeface="Tahoma"/>
              </a:rPr>
              <a:t>I</a:t>
            </a:r>
            <a:r>
              <a:rPr dirty="0" spc="-20">
                <a:latin typeface="Tahoma"/>
                <a:cs typeface="Tahoma"/>
              </a:rPr>
              <a:t>n</a:t>
            </a:r>
            <a:r>
              <a:rPr dirty="0" spc="-5">
                <a:latin typeface="Tahoma"/>
                <a:cs typeface="Tahoma"/>
              </a:rPr>
              <a:t>cDec.j</a:t>
            </a:r>
            <a:r>
              <a:rPr dirty="0" spc="-35">
                <a:latin typeface="Tahoma"/>
                <a:cs typeface="Tahoma"/>
              </a:rPr>
              <a:t>a</a:t>
            </a:r>
            <a:r>
              <a:rPr dirty="0" spc="-80">
                <a:latin typeface="Tahoma"/>
                <a:cs typeface="Tahoma"/>
              </a:rPr>
              <a:t>v</a:t>
            </a:r>
            <a:r>
              <a:rPr dirty="0">
                <a:latin typeface="Tahoma"/>
                <a:cs typeface="Tahoma"/>
              </a:rPr>
              <a:t>a	</a:t>
            </a:r>
            <a:r>
              <a:rPr dirty="0" sz="1800" spc="-10">
                <a:latin typeface="Tahoma"/>
                <a:cs typeface="Tahoma"/>
              </a:rPr>
              <a:t>(</a:t>
            </a:r>
            <a:r>
              <a:rPr dirty="0" sz="1800"/>
              <a:t>部分</a:t>
            </a:r>
            <a:r>
              <a:rPr dirty="0" sz="1800">
                <a:latin typeface="Tahoma"/>
                <a:cs typeface="Tahoma"/>
              </a:rPr>
              <a:t>)</a:t>
            </a:r>
            <a:endParaRPr sz="1800">
              <a:latin typeface="Tahoma"/>
              <a:cs typeface="Tahom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93826" y="955928"/>
            <a:ext cx="5339715" cy="5361305"/>
          </a:xfrm>
          <a:prstGeom prst="rect">
            <a:avLst/>
          </a:prstGeom>
        </p:spPr>
        <p:txBody>
          <a:bodyPr wrap="square" lIns="0" tIns="13335" rIns="0" bIns="0" rtlCol="0" vert="horz">
            <a:spAutoFit/>
          </a:bodyPr>
          <a:lstStyle/>
          <a:p>
            <a:pPr marL="558165" indent="-485140">
              <a:lnSpc>
                <a:spcPct val="100000"/>
              </a:lnSpc>
              <a:spcBef>
                <a:spcPts val="105"/>
              </a:spcBef>
              <a:buAutoNum type="arabicPlain" startAt="5"/>
              <a:tabLst>
                <a:tab pos="558165" algn="l"/>
                <a:tab pos="558800" algn="l"/>
              </a:tabLst>
            </a:pPr>
            <a:r>
              <a:rPr dirty="0" sz="1400">
                <a:solidFill>
                  <a:srgbClr val="4E2700"/>
                </a:solidFill>
                <a:latin typeface="Verdana"/>
                <a:cs typeface="Verdana"/>
              </a:rPr>
              <a:t>int x = 5</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3660" marR="4231640">
              <a:lnSpc>
                <a:spcPct val="100000"/>
              </a:lnSpc>
              <a:buAutoNum type="arabicPlain" startAt="5"/>
              <a:tabLst>
                <a:tab pos="558165" algn="l"/>
                <a:tab pos="558800" algn="l"/>
              </a:tabLst>
            </a:pPr>
            <a:r>
              <a:rPr dirty="0" sz="1400">
                <a:solidFill>
                  <a:srgbClr val="4E2700"/>
                </a:solidFill>
                <a:latin typeface="Verdana"/>
                <a:cs typeface="Verdana"/>
              </a:rPr>
              <a:t>int y</a:t>
            </a:r>
            <a:r>
              <a:rPr dirty="0" sz="1400" spc="-114">
                <a:solidFill>
                  <a:srgbClr val="4E2700"/>
                </a:solidFill>
                <a:latin typeface="Verdana"/>
                <a:cs typeface="Verdana"/>
              </a:rPr>
              <a:t> </a:t>
            </a:r>
            <a:r>
              <a:rPr dirty="0" sz="1400">
                <a:solidFill>
                  <a:srgbClr val="4E2700"/>
                </a:solidFill>
                <a:latin typeface="Verdana"/>
                <a:cs typeface="Verdana"/>
              </a:rPr>
              <a:t>;  7</a:t>
            </a:r>
            <a:endParaRPr sz="1400">
              <a:latin typeface="Verdana"/>
              <a:cs typeface="Verdana"/>
            </a:endParaRPr>
          </a:p>
          <a:p>
            <a:pPr marL="73660">
              <a:lnSpc>
                <a:spcPct val="100000"/>
              </a:lnSpc>
              <a:tabLst>
                <a:tab pos="558165" algn="l"/>
              </a:tabLst>
            </a:pPr>
            <a:r>
              <a:rPr dirty="0" sz="1400">
                <a:solidFill>
                  <a:srgbClr val="4E2700"/>
                </a:solidFill>
                <a:latin typeface="Verdana"/>
                <a:cs typeface="Verdana"/>
              </a:rPr>
              <a:t>8	++x ; </a:t>
            </a:r>
            <a:r>
              <a:rPr dirty="0" sz="1400" spc="-5">
                <a:solidFill>
                  <a:srgbClr val="4E2700"/>
                </a:solidFill>
                <a:latin typeface="Verdana"/>
                <a:cs typeface="Verdana"/>
              </a:rPr>
              <a:t>// </a:t>
            </a:r>
            <a:r>
              <a:rPr dirty="0" sz="1400">
                <a:solidFill>
                  <a:srgbClr val="4E2700"/>
                </a:solidFill>
                <a:latin typeface="Verdana"/>
                <a:cs typeface="Verdana"/>
              </a:rPr>
              <a:t>x = x + 1</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3660">
              <a:lnSpc>
                <a:spcPct val="100000"/>
              </a:lnSpc>
              <a:tabLst>
                <a:tab pos="558165" algn="l"/>
              </a:tabLst>
            </a:pPr>
            <a:r>
              <a:rPr dirty="0" sz="1400">
                <a:solidFill>
                  <a:srgbClr val="4E2700"/>
                </a:solidFill>
                <a:latin typeface="Verdana"/>
                <a:cs typeface="Verdana"/>
              </a:rPr>
              <a:t>9	System.out.println("++x=" </a:t>
            </a:r>
            <a:r>
              <a:rPr dirty="0" sz="1400" spc="5">
                <a:solidFill>
                  <a:srgbClr val="4E2700"/>
                </a:solidFill>
                <a:latin typeface="Verdana"/>
                <a:cs typeface="Verdana"/>
              </a:rPr>
              <a:t>+ </a:t>
            </a:r>
            <a:r>
              <a:rPr dirty="0" sz="1400" spc="-5">
                <a:solidFill>
                  <a:srgbClr val="4E2700"/>
                </a:solidFill>
                <a:latin typeface="Verdana"/>
                <a:cs typeface="Verdana"/>
              </a:rPr>
              <a:t>x)</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pPr>
            <a:r>
              <a:rPr dirty="0" sz="1400" spc="-5">
                <a:solidFill>
                  <a:srgbClr val="4E2700"/>
                </a:solidFill>
                <a:latin typeface="Verdana"/>
                <a:cs typeface="Verdana"/>
              </a:rPr>
              <a:t>10</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11	</a:t>
            </a:r>
            <a:r>
              <a:rPr dirty="0" sz="1400">
                <a:solidFill>
                  <a:srgbClr val="4E2700"/>
                </a:solidFill>
                <a:latin typeface="Verdana"/>
                <a:cs typeface="Verdana"/>
              </a:rPr>
              <a:t>x = 5</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12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1670050">
              <a:lnSpc>
                <a:spcPct val="100000"/>
              </a:lnSpc>
              <a:tabLst>
                <a:tab pos="608330" algn="l"/>
              </a:tabLst>
            </a:pPr>
            <a:r>
              <a:rPr dirty="0" sz="1400" spc="-5">
                <a:solidFill>
                  <a:srgbClr val="4E2700"/>
                </a:solidFill>
                <a:latin typeface="Verdana"/>
                <a:cs typeface="Verdana"/>
              </a:rPr>
              <a:t>13	</a:t>
            </a:r>
            <a:r>
              <a:rPr dirty="0" sz="1400">
                <a:solidFill>
                  <a:srgbClr val="4E2700"/>
                </a:solidFill>
                <a:latin typeface="Verdana"/>
                <a:cs typeface="Verdana"/>
              </a:rPr>
              <a:t>System.out.println("x++=" + x)</a:t>
            </a:r>
            <a:r>
              <a:rPr dirty="0" sz="1400" spc="-14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14</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15	</a:t>
            </a:r>
            <a:r>
              <a:rPr dirty="0" sz="1400">
                <a:solidFill>
                  <a:srgbClr val="4E2700"/>
                </a:solidFill>
                <a:latin typeface="Verdana"/>
                <a:cs typeface="Verdana"/>
              </a:rPr>
              <a:t>x = 5</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5"/>
              </a:spcBef>
              <a:tabLst>
                <a:tab pos="608330" algn="l"/>
              </a:tabLst>
            </a:pPr>
            <a:r>
              <a:rPr dirty="0" sz="1400" spc="-5">
                <a:solidFill>
                  <a:srgbClr val="4E2700"/>
                </a:solidFill>
                <a:latin typeface="Verdana"/>
                <a:cs typeface="Verdana"/>
              </a:rPr>
              <a:t>16	</a:t>
            </a:r>
            <a:r>
              <a:rPr dirty="0" sz="1400">
                <a:solidFill>
                  <a:srgbClr val="4E2700"/>
                </a:solidFill>
                <a:latin typeface="Verdana"/>
                <a:cs typeface="Verdana"/>
              </a:rPr>
              <a:t>y = ++x</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ct val="100000"/>
              </a:lnSpc>
              <a:tabLst>
                <a:tab pos="608330" algn="l"/>
              </a:tabLst>
            </a:pPr>
            <a:r>
              <a:rPr dirty="0" sz="1400" spc="-5">
                <a:solidFill>
                  <a:srgbClr val="4E2700"/>
                </a:solidFill>
                <a:latin typeface="Verdana"/>
                <a:cs typeface="Verdana"/>
              </a:rPr>
              <a:t>17	</a:t>
            </a:r>
            <a:r>
              <a:rPr dirty="0" sz="1400">
                <a:solidFill>
                  <a:srgbClr val="4E2700"/>
                </a:solidFill>
                <a:latin typeface="Verdana"/>
                <a:cs typeface="Verdana"/>
              </a:rPr>
              <a:t>System.out.println("y=++x, y=" + y + ", x=" + x)</a:t>
            </a:r>
            <a:r>
              <a:rPr dirty="0" sz="1400" spc="-19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18</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19	</a:t>
            </a:r>
            <a:r>
              <a:rPr dirty="0" sz="1400">
                <a:solidFill>
                  <a:srgbClr val="4E2700"/>
                </a:solidFill>
                <a:latin typeface="Verdana"/>
                <a:cs typeface="Verdana"/>
              </a:rPr>
              <a:t>x = 5</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20	</a:t>
            </a:r>
            <a:r>
              <a:rPr dirty="0" sz="1400">
                <a:solidFill>
                  <a:srgbClr val="4E2700"/>
                </a:solidFill>
                <a:latin typeface="Verdana"/>
                <a:cs typeface="Verdana"/>
              </a:rPr>
              <a:t>y = x++</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21	</a:t>
            </a:r>
            <a:r>
              <a:rPr dirty="0" sz="1400">
                <a:solidFill>
                  <a:srgbClr val="4E2700"/>
                </a:solidFill>
                <a:latin typeface="Verdana"/>
                <a:cs typeface="Verdana"/>
              </a:rPr>
              <a:t>System.out.println("y=x++, y=" + y+ ", x=" + x)</a:t>
            </a:r>
            <a:r>
              <a:rPr dirty="0" sz="1400" spc="-1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pPr>
            <a:r>
              <a:rPr dirty="0" sz="1400" spc="-5">
                <a:solidFill>
                  <a:srgbClr val="4E2700"/>
                </a:solidFill>
                <a:latin typeface="Verdana"/>
                <a:cs typeface="Verdana"/>
              </a:rPr>
              <a:t>22</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23	</a:t>
            </a:r>
            <a:r>
              <a:rPr dirty="0" sz="1400">
                <a:solidFill>
                  <a:srgbClr val="4E2700"/>
                </a:solidFill>
                <a:latin typeface="Verdana"/>
                <a:cs typeface="Verdana"/>
              </a:rPr>
              <a:t>x = 5</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24	</a:t>
            </a:r>
            <a:r>
              <a:rPr dirty="0" sz="1400">
                <a:solidFill>
                  <a:srgbClr val="4E2700"/>
                </a:solidFill>
                <a:latin typeface="Verdana"/>
                <a:cs typeface="Verdana"/>
              </a:rPr>
              <a:t>y = x++ * 4</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840105">
              <a:lnSpc>
                <a:spcPct val="100000"/>
              </a:lnSpc>
              <a:tabLst>
                <a:tab pos="608330" algn="l"/>
              </a:tabLst>
            </a:pPr>
            <a:r>
              <a:rPr dirty="0" sz="1400" spc="-5">
                <a:solidFill>
                  <a:srgbClr val="4E2700"/>
                </a:solidFill>
                <a:latin typeface="Verdana"/>
                <a:cs typeface="Verdana"/>
              </a:rPr>
              <a:t>25	</a:t>
            </a:r>
            <a:r>
              <a:rPr dirty="0" sz="1400">
                <a:solidFill>
                  <a:srgbClr val="4E2700"/>
                </a:solidFill>
                <a:latin typeface="Verdana"/>
                <a:cs typeface="Verdana"/>
              </a:rPr>
              <a:t>System.out.println("y=x++ * </a:t>
            </a:r>
            <a:r>
              <a:rPr dirty="0" sz="1400" spc="-5">
                <a:solidFill>
                  <a:srgbClr val="4E2700"/>
                </a:solidFill>
                <a:latin typeface="Verdana"/>
                <a:cs typeface="Verdana"/>
              </a:rPr>
              <a:t>4, </a:t>
            </a:r>
            <a:r>
              <a:rPr dirty="0" sz="1400">
                <a:solidFill>
                  <a:srgbClr val="4E2700"/>
                </a:solidFill>
                <a:latin typeface="Verdana"/>
                <a:cs typeface="Verdana"/>
              </a:rPr>
              <a:t>y=" + y)</a:t>
            </a:r>
            <a:r>
              <a:rPr dirty="0" sz="1400" spc="-17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26</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27	</a:t>
            </a:r>
            <a:r>
              <a:rPr dirty="0" sz="1400">
                <a:solidFill>
                  <a:srgbClr val="4E2700"/>
                </a:solidFill>
                <a:latin typeface="Verdana"/>
                <a:cs typeface="Verdana"/>
              </a:rPr>
              <a:t>x = 5</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tabLst>
                <a:tab pos="607695" algn="l"/>
              </a:tabLst>
            </a:pPr>
            <a:r>
              <a:rPr dirty="0" sz="1400" spc="-5">
                <a:solidFill>
                  <a:srgbClr val="4E2700"/>
                </a:solidFill>
                <a:latin typeface="Verdana"/>
                <a:cs typeface="Verdana"/>
              </a:rPr>
              <a:t>28	</a:t>
            </a:r>
            <a:r>
              <a:rPr dirty="0" sz="1400">
                <a:solidFill>
                  <a:srgbClr val="4E2700"/>
                </a:solidFill>
                <a:latin typeface="Verdana"/>
                <a:cs typeface="Verdana"/>
              </a:rPr>
              <a:t>y </a:t>
            </a:r>
            <a:r>
              <a:rPr dirty="0" sz="1400" spc="5">
                <a:solidFill>
                  <a:srgbClr val="4E2700"/>
                </a:solidFill>
                <a:latin typeface="Verdana"/>
                <a:cs typeface="Verdana"/>
              </a:rPr>
              <a:t>= </a:t>
            </a:r>
            <a:r>
              <a:rPr dirty="0" sz="1400">
                <a:solidFill>
                  <a:srgbClr val="4E2700"/>
                </a:solidFill>
                <a:latin typeface="Verdana"/>
                <a:cs typeface="Verdana"/>
              </a:rPr>
              <a:t>++x * 4</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tabLst>
                <a:tab pos="608330" algn="l"/>
              </a:tabLst>
            </a:pPr>
            <a:r>
              <a:rPr dirty="0" sz="1400" spc="-5">
                <a:solidFill>
                  <a:srgbClr val="4E2700"/>
                </a:solidFill>
                <a:latin typeface="Verdana"/>
                <a:cs typeface="Verdana"/>
              </a:rPr>
              <a:t>29	</a:t>
            </a:r>
            <a:r>
              <a:rPr dirty="0" sz="1400">
                <a:solidFill>
                  <a:srgbClr val="4E2700"/>
                </a:solidFill>
                <a:latin typeface="Verdana"/>
                <a:cs typeface="Verdana"/>
              </a:rPr>
              <a:t>System.out.println("y=++x * </a:t>
            </a:r>
            <a:r>
              <a:rPr dirty="0" sz="1400" spc="-5">
                <a:solidFill>
                  <a:srgbClr val="4E2700"/>
                </a:solidFill>
                <a:latin typeface="Verdana"/>
                <a:cs typeface="Verdana"/>
              </a:rPr>
              <a:t>4, </a:t>
            </a:r>
            <a:r>
              <a:rPr dirty="0" sz="1400">
                <a:solidFill>
                  <a:srgbClr val="4E2700"/>
                </a:solidFill>
                <a:latin typeface="Verdana"/>
                <a:cs typeface="Verdana"/>
              </a:rPr>
              <a:t>y=" + y)</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85385" cy="574040"/>
          </a:xfrm>
          <a:prstGeom prst="rect"/>
        </p:spPr>
        <p:txBody>
          <a:bodyPr wrap="square" lIns="0" tIns="12700" rIns="0" bIns="0" rtlCol="0" vert="horz">
            <a:spAutoFit/>
          </a:bodyPr>
          <a:lstStyle/>
          <a:p>
            <a:pPr marL="12700">
              <a:lnSpc>
                <a:spcPct val="100000"/>
              </a:lnSpc>
              <a:spcBef>
                <a:spcPts val="100"/>
              </a:spcBef>
            </a:pPr>
            <a:r>
              <a:rPr dirty="0"/>
              <a:t>否定運算</a:t>
            </a:r>
            <a:r>
              <a:rPr dirty="0" spc="-5"/>
              <a:t>子</a:t>
            </a:r>
            <a:r>
              <a:rPr dirty="0">
                <a:latin typeface="Tahoma"/>
                <a:cs typeface="Tahoma"/>
              </a:rPr>
              <a:t>(not</a:t>
            </a:r>
            <a:r>
              <a:rPr dirty="0" spc="-95">
                <a:latin typeface="Tahoma"/>
                <a:cs typeface="Tahoma"/>
              </a:rPr>
              <a:t> </a:t>
            </a:r>
            <a:r>
              <a:rPr dirty="0"/>
              <a:t>運算</a:t>
            </a:r>
            <a:r>
              <a:rPr dirty="0">
                <a:latin typeface="Tahoma"/>
                <a:cs typeface="Tahoma"/>
              </a:rPr>
              <a:t>)</a:t>
            </a:r>
            <a:r>
              <a:rPr dirty="0"/>
              <a:t>：</a:t>
            </a:r>
            <a:r>
              <a:rPr dirty="0">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16305"/>
            <a:ext cx="5868035" cy="3789679"/>
          </a:xfrm>
          <a:prstGeom prst="rect">
            <a:avLst/>
          </a:prstGeom>
        </p:spPr>
        <p:txBody>
          <a:bodyPr wrap="square" lIns="0" tIns="48895" rIns="0" bIns="0" rtlCol="0" vert="horz">
            <a:spAutoFit/>
          </a:bodyPr>
          <a:lstStyle/>
          <a:p>
            <a:pPr marL="463550" indent="-451484">
              <a:lnSpc>
                <a:spcPct val="100000"/>
              </a:lnSpc>
              <a:spcBef>
                <a:spcPts val="385"/>
              </a:spcBef>
              <a:buChar char="•"/>
              <a:tabLst>
                <a:tab pos="463550" algn="l"/>
                <a:tab pos="464184" algn="l"/>
              </a:tabLst>
            </a:pPr>
            <a:r>
              <a:rPr dirty="0" sz="2400">
                <a:solidFill>
                  <a:srgbClr val="4E2700"/>
                </a:solidFill>
                <a:latin typeface="Verdana"/>
                <a:cs typeface="Verdana"/>
              </a:rPr>
              <a:t>!</a:t>
            </a:r>
            <a:r>
              <a:rPr dirty="0" sz="2400" spc="-75">
                <a:solidFill>
                  <a:srgbClr val="4E2700"/>
                </a:solidFill>
                <a:latin typeface="Verdana"/>
                <a:cs typeface="Verdana"/>
              </a:rPr>
              <a:t> </a:t>
            </a:r>
            <a:r>
              <a:rPr dirty="0" sz="2400">
                <a:solidFill>
                  <a:srgbClr val="4E2700"/>
                </a:solidFill>
                <a:latin typeface="Noto Sans Mono CJK HK"/>
                <a:cs typeface="Noto Sans Mono CJK HK"/>
              </a:rPr>
              <a:t>否定運算子會將</a:t>
            </a:r>
            <a:r>
              <a:rPr dirty="0" sz="2400" spc="-5">
                <a:solidFill>
                  <a:srgbClr val="4E2700"/>
                </a:solidFill>
                <a:latin typeface="Verdana"/>
                <a:cs typeface="Verdana"/>
              </a:rPr>
              <a:t>boolean</a:t>
            </a:r>
            <a:r>
              <a:rPr dirty="0" sz="2400">
                <a:solidFill>
                  <a:srgbClr val="4E2700"/>
                </a:solidFill>
                <a:latin typeface="Noto Sans Mono CJK HK"/>
                <a:cs typeface="Noto Sans Mono CJK HK"/>
              </a:rPr>
              <a:t>的值反轉，即</a:t>
            </a:r>
            <a:endParaRPr sz="2400">
              <a:latin typeface="Noto Sans Mono CJK HK"/>
              <a:cs typeface="Noto Sans Mono CJK HK"/>
            </a:endParaRPr>
          </a:p>
          <a:p>
            <a:pPr marL="1035050">
              <a:lnSpc>
                <a:spcPct val="100000"/>
              </a:lnSpc>
              <a:spcBef>
                <a:spcPts val="290"/>
              </a:spcBef>
            </a:pPr>
            <a:r>
              <a:rPr dirty="0" sz="2400">
                <a:solidFill>
                  <a:srgbClr val="4E2700"/>
                </a:solidFill>
                <a:latin typeface="Verdana"/>
                <a:cs typeface="Verdana"/>
              </a:rPr>
              <a:t>!</a:t>
            </a:r>
            <a:r>
              <a:rPr dirty="0" sz="2400" spc="-70">
                <a:solidFill>
                  <a:srgbClr val="4E2700"/>
                </a:solidFill>
                <a:latin typeface="Verdana"/>
                <a:cs typeface="Verdana"/>
              </a:rPr>
              <a:t> </a:t>
            </a:r>
            <a:r>
              <a:rPr dirty="0" sz="2400" spc="-5">
                <a:solidFill>
                  <a:srgbClr val="4E2700"/>
                </a:solidFill>
                <a:latin typeface="Verdana"/>
                <a:cs typeface="Verdana"/>
              </a:rPr>
              <a:t>true</a:t>
            </a:r>
            <a:r>
              <a:rPr dirty="0" sz="2400">
                <a:solidFill>
                  <a:srgbClr val="4E2700"/>
                </a:solidFill>
                <a:latin typeface="Noto Sans Mono CJK HK"/>
                <a:cs typeface="Noto Sans Mono CJK HK"/>
              </a:rPr>
              <a:t>會變成</a:t>
            </a:r>
            <a:r>
              <a:rPr dirty="0" sz="2400" spc="-5">
                <a:solidFill>
                  <a:srgbClr val="4E2700"/>
                </a:solidFill>
                <a:latin typeface="Verdana"/>
                <a:cs typeface="Verdana"/>
              </a:rPr>
              <a:t>false</a:t>
            </a:r>
            <a:endParaRPr sz="2400">
              <a:latin typeface="Verdana"/>
              <a:cs typeface="Verdana"/>
            </a:endParaRPr>
          </a:p>
          <a:p>
            <a:pPr marL="1035050">
              <a:lnSpc>
                <a:spcPct val="100000"/>
              </a:lnSpc>
              <a:spcBef>
                <a:spcPts val="290"/>
              </a:spcBef>
            </a:pPr>
            <a:r>
              <a:rPr dirty="0" sz="2400">
                <a:solidFill>
                  <a:srgbClr val="4E2700"/>
                </a:solidFill>
                <a:latin typeface="Verdana"/>
                <a:cs typeface="Verdana"/>
              </a:rPr>
              <a:t>!</a:t>
            </a:r>
            <a:r>
              <a:rPr dirty="0" sz="2400" spc="-85">
                <a:solidFill>
                  <a:srgbClr val="4E2700"/>
                </a:solidFill>
                <a:latin typeface="Verdana"/>
                <a:cs typeface="Verdana"/>
              </a:rPr>
              <a:t> </a:t>
            </a:r>
            <a:r>
              <a:rPr dirty="0" sz="2400" spc="-5">
                <a:solidFill>
                  <a:srgbClr val="4E2700"/>
                </a:solidFill>
                <a:latin typeface="Verdana"/>
                <a:cs typeface="Verdana"/>
              </a:rPr>
              <a:t>false</a:t>
            </a:r>
            <a:r>
              <a:rPr dirty="0" sz="2400" spc="-5">
                <a:solidFill>
                  <a:srgbClr val="4E2700"/>
                </a:solidFill>
                <a:latin typeface="Noto Sans Mono CJK HK"/>
                <a:cs typeface="Noto Sans Mono CJK HK"/>
              </a:rPr>
              <a:t>會變成</a:t>
            </a:r>
            <a:r>
              <a:rPr dirty="0" sz="2400" spc="-5">
                <a:solidFill>
                  <a:srgbClr val="4E2700"/>
                </a:solidFill>
                <a:latin typeface="Verdana"/>
                <a:cs typeface="Verdana"/>
              </a:rPr>
              <a:t>true</a:t>
            </a:r>
            <a:endParaRPr sz="2400">
              <a:latin typeface="Verdana"/>
              <a:cs typeface="Verdana"/>
            </a:endParaRPr>
          </a:p>
          <a:p>
            <a:pPr marL="355600" indent="-342900">
              <a:lnSpc>
                <a:spcPct val="100000"/>
              </a:lnSpc>
              <a:spcBef>
                <a:spcPts val="290"/>
              </a:spcBef>
              <a:buFont typeface="Verdana"/>
              <a:buChar char="•"/>
              <a:tabLst>
                <a:tab pos="354965" algn="l"/>
                <a:tab pos="355600" algn="l"/>
              </a:tabLst>
            </a:pPr>
            <a:r>
              <a:rPr dirty="0" sz="2400">
                <a:solidFill>
                  <a:srgbClr val="4E2700"/>
                </a:solidFill>
                <a:latin typeface="Noto Sans Mono CJK HK"/>
                <a:cs typeface="Noto Sans Mono CJK HK"/>
              </a:rPr>
              <a:t>只能用在</a:t>
            </a:r>
            <a:r>
              <a:rPr dirty="0" sz="2400" spc="-5">
                <a:solidFill>
                  <a:srgbClr val="4E2700"/>
                </a:solidFill>
                <a:latin typeface="Verdana"/>
                <a:cs typeface="Verdana"/>
              </a:rPr>
              <a:t>boolean</a:t>
            </a:r>
            <a:r>
              <a:rPr dirty="0" sz="2400">
                <a:solidFill>
                  <a:srgbClr val="4E2700"/>
                </a:solidFill>
                <a:latin typeface="Noto Sans Mono CJK HK"/>
                <a:cs typeface="Noto Sans Mono CJK HK"/>
              </a:rPr>
              <a:t>型態</a:t>
            </a:r>
            <a:endParaRPr sz="2400">
              <a:latin typeface="Noto Sans Mono CJK HK"/>
              <a:cs typeface="Noto Sans Mono CJK HK"/>
            </a:endParaRPr>
          </a:p>
          <a:p>
            <a:pPr marL="355600" indent="-342900">
              <a:lnSpc>
                <a:spcPct val="100000"/>
              </a:lnSpc>
              <a:spcBef>
                <a:spcPts val="285"/>
              </a:spcBef>
              <a:buFont typeface="Verdana"/>
              <a:buChar char="•"/>
              <a:tabLst>
                <a:tab pos="354965" algn="l"/>
                <a:tab pos="355600" algn="l"/>
              </a:tabLst>
            </a:pPr>
            <a:r>
              <a:rPr dirty="0" sz="2400" spc="-5">
                <a:solidFill>
                  <a:srgbClr val="4E2700"/>
                </a:solidFill>
                <a:latin typeface="Noto Sans Mono CJK HK"/>
                <a:cs typeface="Noto Sans Mono CJK HK"/>
              </a:rPr>
              <a:t>例</a:t>
            </a:r>
            <a:r>
              <a:rPr dirty="0" sz="2400">
                <a:solidFill>
                  <a:srgbClr val="4E2700"/>
                </a:solidFill>
                <a:latin typeface="Verdana"/>
                <a:cs typeface="Verdana"/>
              </a:rPr>
              <a:t>:</a:t>
            </a:r>
            <a:endParaRPr sz="2400">
              <a:latin typeface="Verdana"/>
              <a:cs typeface="Verdana"/>
            </a:endParaRPr>
          </a:p>
          <a:p>
            <a:pPr marL="443865">
              <a:lnSpc>
                <a:spcPct val="100000"/>
              </a:lnSpc>
              <a:spcBef>
                <a:spcPts val="760"/>
              </a:spcBef>
              <a:tabLst>
                <a:tab pos="1622425" algn="l"/>
              </a:tabLst>
            </a:pPr>
            <a:r>
              <a:rPr dirty="0" sz="2000" spc="-5">
                <a:solidFill>
                  <a:srgbClr val="4E2700"/>
                </a:solidFill>
                <a:latin typeface="Verdana"/>
                <a:cs typeface="Verdana"/>
              </a:rPr>
              <a:t>boolean	</a:t>
            </a:r>
            <a:r>
              <a:rPr dirty="0" sz="2000">
                <a:solidFill>
                  <a:srgbClr val="4E2700"/>
                </a:solidFill>
                <a:latin typeface="Verdana"/>
                <a:cs typeface="Verdana"/>
              </a:rPr>
              <a:t>dup </a:t>
            </a:r>
            <a:r>
              <a:rPr dirty="0" sz="2000" spc="5">
                <a:solidFill>
                  <a:srgbClr val="4E2700"/>
                </a:solidFill>
                <a:latin typeface="Verdana"/>
                <a:cs typeface="Verdana"/>
              </a:rPr>
              <a:t>= </a:t>
            </a:r>
            <a:r>
              <a:rPr dirty="0" sz="2000">
                <a:solidFill>
                  <a:srgbClr val="4E2700"/>
                </a:solidFill>
                <a:latin typeface="Verdana"/>
                <a:cs typeface="Verdana"/>
              </a:rPr>
              <a:t>false</a:t>
            </a:r>
            <a:r>
              <a:rPr dirty="0" sz="2000" spc="-5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68935" marR="3616325">
              <a:lnSpc>
                <a:spcPct val="110000"/>
              </a:lnSpc>
              <a:spcBef>
                <a:spcPts val="75"/>
              </a:spcBef>
              <a:tabLst>
                <a:tab pos="703580" algn="l"/>
              </a:tabLst>
            </a:pPr>
            <a:r>
              <a:rPr dirty="0" sz="2000" spc="-5">
                <a:solidFill>
                  <a:srgbClr val="4E2700"/>
                </a:solidFill>
                <a:latin typeface="Verdana"/>
                <a:cs typeface="Verdana"/>
              </a:rPr>
              <a:t>int </a:t>
            </a:r>
            <a:r>
              <a:rPr dirty="0" sz="2000">
                <a:solidFill>
                  <a:srgbClr val="4E2700"/>
                </a:solidFill>
                <a:latin typeface="Verdana"/>
                <a:cs typeface="Verdana"/>
              </a:rPr>
              <a:t>count = 0</a:t>
            </a:r>
            <a:r>
              <a:rPr dirty="0" sz="2000" spc="-145">
                <a:solidFill>
                  <a:srgbClr val="4E2700"/>
                </a:solidFill>
                <a:latin typeface="Verdana"/>
                <a:cs typeface="Verdana"/>
              </a:rPr>
              <a:t> </a:t>
            </a:r>
            <a:r>
              <a:rPr dirty="0" sz="2000">
                <a:solidFill>
                  <a:srgbClr val="4E2700"/>
                </a:solidFill>
                <a:latin typeface="Verdana"/>
                <a:cs typeface="Verdana"/>
              </a:rPr>
              <a:t>;  </a:t>
            </a:r>
            <a:r>
              <a:rPr dirty="0" sz="2000" spc="-5">
                <a:solidFill>
                  <a:srgbClr val="4E2700"/>
                </a:solidFill>
                <a:latin typeface="Verdana"/>
                <a:cs typeface="Verdana"/>
              </a:rPr>
              <a:t>if	</a:t>
            </a:r>
            <a:r>
              <a:rPr dirty="0" sz="2000">
                <a:solidFill>
                  <a:srgbClr val="4E2700"/>
                </a:solidFill>
                <a:latin typeface="Verdana"/>
                <a:cs typeface="Verdana"/>
              </a:rPr>
              <a:t>( !dup )</a:t>
            </a:r>
            <a:r>
              <a:rPr dirty="0" sz="2000" spc="-7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723900">
              <a:lnSpc>
                <a:spcPct val="100000"/>
              </a:lnSpc>
              <a:spcBef>
                <a:spcPts val="240"/>
              </a:spcBef>
            </a:pPr>
            <a:r>
              <a:rPr dirty="0" sz="2000">
                <a:solidFill>
                  <a:srgbClr val="4E2700"/>
                </a:solidFill>
                <a:latin typeface="Verdana"/>
                <a:cs typeface="Verdana"/>
              </a:rPr>
              <a:t>count ++</a:t>
            </a:r>
            <a:r>
              <a:rPr dirty="0" sz="2000" spc="-5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68935">
              <a:lnSpc>
                <a:spcPct val="100000"/>
              </a:lnSpc>
              <a:spcBef>
                <a:spcPts val="240"/>
              </a:spcBef>
            </a:pPr>
            <a:r>
              <a:rPr dirty="0" sz="2000">
                <a:solidFill>
                  <a:srgbClr val="4E2700"/>
                </a:solidFill>
                <a:latin typeface="Verdana"/>
                <a:cs typeface="Verdana"/>
              </a:rPr>
              <a:t>}</a:t>
            </a:r>
            <a:endParaRPr sz="2000">
              <a:latin typeface="Verdana"/>
              <a:cs typeface="Verdan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運算時資料的型態</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77011"/>
            <a:ext cx="7833359" cy="1820545"/>
          </a:xfrm>
          <a:prstGeom prst="rect">
            <a:avLst/>
          </a:prstGeom>
        </p:spPr>
        <p:txBody>
          <a:bodyPr wrap="square" lIns="0" tIns="10160" rIns="0" bIns="0" rtlCol="0" vert="horz">
            <a:spAutoFit/>
          </a:bodyPr>
          <a:lstStyle/>
          <a:p>
            <a:pPr marL="355600" marR="5080" indent="-343535">
              <a:lnSpc>
                <a:spcPct val="100400"/>
              </a:lnSpc>
              <a:spcBef>
                <a:spcPts val="80"/>
              </a:spcBef>
              <a:buFont typeface="Wingdings"/>
              <a:buChar char=""/>
              <a:tabLst>
                <a:tab pos="355600" algn="l"/>
                <a:tab pos="356235" algn="l"/>
              </a:tabLst>
            </a:pPr>
            <a:r>
              <a:rPr dirty="0" sz="2800">
                <a:solidFill>
                  <a:srgbClr val="422000"/>
                </a:solidFill>
                <a:latin typeface="Noto Sans Mono CJK HK"/>
                <a:cs typeface="Noto Sans Mono CJK HK"/>
              </a:rPr>
              <a:t>參</a:t>
            </a:r>
            <a:r>
              <a:rPr dirty="0" sz="2800" spc="-5">
                <a:solidFill>
                  <a:srgbClr val="422000"/>
                </a:solidFill>
                <a:latin typeface="Noto Sans Mono CJK HK"/>
                <a:cs typeface="Noto Sans Mono CJK HK"/>
              </a:rPr>
              <a:t>與運算</a:t>
            </a:r>
            <a:r>
              <a:rPr dirty="0" sz="2800">
                <a:solidFill>
                  <a:srgbClr val="422000"/>
                </a:solidFill>
                <a:latin typeface="Noto Sans Mono CJK HK"/>
                <a:cs typeface="Noto Sans Mono CJK HK"/>
              </a:rPr>
              <a:t>之</a:t>
            </a:r>
            <a:r>
              <a:rPr dirty="0" sz="2800" spc="-5">
                <a:solidFill>
                  <a:srgbClr val="422000"/>
                </a:solidFill>
                <a:latin typeface="Noto Sans Mono CJK HK"/>
                <a:cs typeface="Noto Sans Mono CJK HK"/>
              </a:rPr>
              <a:t>運算元</a:t>
            </a:r>
            <a:r>
              <a:rPr dirty="0" sz="2800" spc="15">
                <a:solidFill>
                  <a:srgbClr val="422000"/>
                </a:solidFill>
                <a:latin typeface="Noto Sans Mono CJK HK"/>
                <a:cs typeface="Noto Sans Mono CJK HK"/>
              </a:rPr>
              <a:t>的</a:t>
            </a:r>
            <a:r>
              <a:rPr dirty="0" sz="2800" spc="-5">
                <a:solidFill>
                  <a:srgbClr val="4E2700"/>
                </a:solidFill>
                <a:latin typeface="Noto Sans Mono CJK HK"/>
                <a:cs typeface="Noto Sans Mono CJK HK"/>
              </a:rPr>
              <a:t>資</a:t>
            </a:r>
            <a:r>
              <a:rPr dirty="0" sz="2800" spc="-10">
                <a:solidFill>
                  <a:srgbClr val="4E2700"/>
                </a:solidFill>
                <a:latin typeface="Noto Sans Mono CJK HK"/>
                <a:cs typeface="Noto Sans Mono CJK HK"/>
              </a:rPr>
              <a:t>料</a:t>
            </a:r>
            <a:r>
              <a:rPr dirty="0" sz="2800" spc="-5">
                <a:solidFill>
                  <a:srgbClr val="422000"/>
                </a:solidFill>
                <a:latin typeface="Noto Sans Mono CJK HK"/>
                <a:cs typeface="Noto Sans Mono CJK HK"/>
              </a:rPr>
              <a:t>型</a:t>
            </a:r>
            <a:r>
              <a:rPr dirty="0" sz="2800">
                <a:solidFill>
                  <a:srgbClr val="422000"/>
                </a:solidFill>
                <a:latin typeface="Noto Sans Mono CJK HK"/>
                <a:cs typeface="Noto Sans Mono CJK HK"/>
              </a:rPr>
              <a:t>態</a:t>
            </a:r>
            <a:r>
              <a:rPr dirty="0" sz="2800" spc="-5">
                <a:solidFill>
                  <a:srgbClr val="422000"/>
                </a:solidFill>
                <a:latin typeface="Noto Sans Mono CJK HK"/>
                <a:cs typeface="Noto Sans Mono CJK HK"/>
              </a:rPr>
              <a:t>應該要</a:t>
            </a:r>
            <a:r>
              <a:rPr dirty="0" sz="2800">
                <a:solidFill>
                  <a:srgbClr val="422000"/>
                </a:solidFill>
                <a:latin typeface="Noto Sans Mono CJK HK"/>
                <a:cs typeface="Noto Sans Mono CJK HK"/>
              </a:rPr>
              <a:t>全</a:t>
            </a:r>
            <a:r>
              <a:rPr dirty="0" sz="2800" spc="-5">
                <a:solidFill>
                  <a:srgbClr val="422000"/>
                </a:solidFill>
                <a:latin typeface="Noto Sans Mono CJK HK"/>
                <a:cs typeface="Noto Sans Mono CJK HK"/>
              </a:rPr>
              <a:t>部相同， </a:t>
            </a:r>
            <a:r>
              <a:rPr dirty="0" sz="2800">
                <a:solidFill>
                  <a:srgbClr val="422000"/>
                </a:solidFill>
                <a:latin typeface="Noto Sans Mono CJK HK"/>
                <a:cs typeface="Noto Sans Mono CJK HK"/>
              </a:rPr>
              <a:t>因</a:t>
            </a:r>
            <a:r>
              <a:rPr dirty="0" sz="2800" spc="-5">
                <a:solidFill>
                  <a:srgbClr val="422000"/>
                </a:solidFill>
                <a:latin typeface="Noto Sans Mono CJK HK"/>
                <a:cs typeface="Noto Sans Mono CJK HK"/>
              </a:rPr>
              <a:t>此當運</a:t>
            </a:r>
            <a:r>
              <a:rPr dirty="0" sz="2800">
                <a:solidFill>
                  <a:srgbClr val="422000"/>
                </a:solidFill>
                <a:latin typeface="Noto Sans Mono CJK HK"/>
                <a:cs typeface="Noto Sans Mono CJK HK"/>
              </a:rPr>
              <a:t>算</a:t>
            </a:r>
            <a:r>
              <a:rPr dirty="0" sz="2800" spc="-5">
                <a:solidFill>
                  <a:srgbClr val="422000"/>
                </a:solidFill>
                <a:latin typeface="Noto Sans Mono CJK HK"/>
                <a:cs typeface="Noto Sans Mono CJK HK"/>
              </a:rPr>
              <a:t>元</a:t>
            </a:r>
            <a:r>
              <a:rPr dirty="0" sz="2800">
                <a:solidFill>
                  <a:srgbClr val="422000"/>
                </a:solidFill>
                <a:latin typeface="Noto Sans Mono CJK HK"/>
                <a:cs typeface="Noto Sans Mono CJK HK"/>
              </a:rPr>
              <a:t>的</a:t>
            </a:r>
            <a:r>
              <a:rPr dirty="0" sz="2800" spc="-5">
                <a:solidFill>
                  <a:srgbClr val="4E2700"/>
                </a:solidFill>
                <a:latin typeface="Noto Sans Mono CJK HK"/>
                <a:cs typeface="Noto Sans Mono CJK HK"/>
              </a:rPr>
              <a:t>資</a:t>
            </a:r>
            <a:r>
              <a:rPr dirty="0" sz="2800" spc="5">
                <a:solidFill>
                  <a:srgbClr val="4E2700"/>
                </a:solidFill>
                <a:latin typeface="Noto Sans Mono CJK HK"/>
                <a:cs typeface="Noto Sans Mono CJK HK"/>
              </a:rPr>
              <a:t>料</a:t>
            </a:r>
            <a:r>
              <a:rPr dirty="0" sz="2800" spc="-5">
                <a:solidFill>
                  <a:srgbClr val="422000"/>
                </a:solidFill>
                <a:latin typeface="Noto Sans Mono CJK HK"/>
                <a:cs typeface="Noto Sans Mono CJK HK"/>
              </a:rPr>
              <a:t>型態不</a:t>
            </a:r>
            <a:r>
              <a:rPr dirty="0" sz="2800" spc="10">
                <a:solidFill>
                  <a:srgbClr val="422000"/>
                </a:solidFill>
                <a:latin typeface="Noto Sans Mono CJK HK"/>
                <a:cs typeface="Noto Sans Mono CJK HK"/>
              </a:rPr>
              <a:t>同</a:t>
            </a:r>
            <a:r>
              <a:rPr dirty="0" sz="2800" spc="-5">
                <a:solidFill>
                  <a:srgbClr val="422000"/>
                </a:solidFill>
                <a:latin typeface="Noto Sans Mono CJK HK"/>
                <a:cs typeface="Noto Sans Mono CJK HK"/>
              </a:rPr>
              <a:t>時，就</a:t>
            </a:r>
            <a:r>
              <a:rPr dirty="0" sz="2800" spc="10">
                <a:solidFill>
                  <a:srgbClr val="422000"/>
                </a:solidFill>
                <a:latin typeface="Noto Sans Mono CJK HK"/>
                <a:cs typeface="Noto Sans Mono CJK HK"/>
              </a:rPr>
              <a:t>必</a:t>
            </a:r>
            <a:r>
              <a:rPr dirty="0" sz="2800" spc="-20">
                <a:solidFill>
                  <a:srgbClr val="422000"/>
                </a:solidFill>
                <a:latin typeface="Noto Sans Mono CJK HK"/>
                <a:cs typeface="Noto Sans Mono CJK HK"/>
              </a:rPr>
              <a:t>須</a:t>
            </a:r>
            <a:r>
              <a:rPr dirty="0" sz="2800" spc="-5">
                <a:solidFill>
                  <a:srgbClr val="4E2700"/>
                </a:solidFill>
                <a:latin typeface="Noto Sans Mono CJK HK"/>
                <a:cs typeface="Noto Sans Mono CJK HK"/>
              </a:rPr>
              <a:t>轉換 </a:t>
            </a:r>
            <a:r>
              <a:rPr dirty="0" sz="2800">
                <a:solidFill>
                  <a:srgbClr val="4E2700"/>
                </a:solidFill>
                <a:latin typeface="Noto Sans Mono CJK HK"/>
                <a:cs typeface="Noto Sans Mono CJK HK"/>
              </a:rPr>
              <a:t>運</a:t>
            </a:r>
            <a:r>
              <a:rPr dirty="0" sz="2800" spc="-5">
                <a:solidFill>
                  <a:srgbClr val="4E2700"/>
                </a:solidFill>
                <a:latin typeface="Noto Sans Mono CJK HK"/>
                <a:cs typeface="Noto Sans Mono CJK HK"/>
              </a:rPr>
              <a:t>算元的資料型態。</a:t>
            </a:r>
            <a:endParaRPr sz="2800">
              <a:latin typeface="Noto Sans Mono CJK HK"/>
              <a:cs typeface="Noto Sans Mono CJK HK"/>
            </a:endParaRPr>
          </a:p>
          <a:p>
            <a:pPr marL="355600" indent="-343535">
              <a:lnSpc>
                <a:spcPct val="100000"/>
              </a:lnSpc>
              <a:spcBef>
                <a:spcPts val="675"/>
              </a:spcBef>
              <a:buFont typeface="Wingdings"/>
              <a:buChar char=""/>
              <a:tabLst>
                <a:tab pos="355600" algn="l"/>
                <a:tab pos="356235" algn="l"/>
              </a:tabLst>
            </a:pPr>
            <a:r>
              <a:rPr dirty="0" sz="2800" spc="5">
                <a:solidFill>
                  <a:srgbClr val="422000"/>
                </a:solidFill>
                <a:latin typeface="Noto Sans Mono CJK HK"/>
                <a:cs typeface="Noto Sans Mono CJK HK"/>
              </a:rPr>
              <a:t>例：</a:t>
            </a:r>
            <a:endParaRPr sz="2800">
              <a:latin typeface="Noto Sans Mono CJK HK"/>
              <a:cs typeface="Noto Sans Mono CJK HK"/>
            </a:endParaRPr>
          </a:p>
        </p:txBody>
      </p:sp>
      <p:graphicFrame>
        <p:nvGraphicFramePr>
          <p:cNvPr id="4" name="object 4"/>
          <p:cNvGraphicFramePr>
            <a:graphicFrameLocks noGrp="1"/>
          </p:cNvGraphicFramePr>
          <p:nvPr/>
        </p:nvGraphicFramePr>
        <p:xfrm>
          <a:off x="1088694" y="2852449"/>
          <a:ext cx="6741159" cy="1041400"/>
        </p:xfrm>
        <a:graphic>
          <a:graphicData uri="http://schemas.openxmlformats.org/drawingml/2006/table">
            <a:tbl>
              <a:tblPr firstRow="1" bandRow="1">
                <a:tableStyleId>{2D5ABB26-0587-4C30-8999-92F81FD0307C}</a:tableStyleId>
              </a:tblPr>
              <a:tblGrid>
                <a:gridCol w="1201420"/>
                <a:gridCol w="4711064"/>
                <a:gridCol w="828675"/>
              </a:tblGrid>
              <a:tr h="703486">
                <a:tc>
                  <a:txBody>
                    <a:bodyPr/>
                    <a:lstStyle/>
                    <a:p>
                      <a:pPr marL="31750">
                        <a:lnSpc>
                          <a:spcPct val="100000"/>
                        </a:lnSpc>
                        <a:spcBef>
                          <a:spcPts val="15"/>
                        </a:spcBef>
                      </a:pPr>
                      <a:r>
                        <a:rPr dirty="0" sz="2000" spc="-5">
                          <a:solidFill>
                            <a:srgbClr val="990000"/>
                          </a:solidFill>
                          <a:latin typeface="Verdana"/>
                          <a:cs typeface="Verdana"/>
                        </a:rPr>
                        <a:t>double</a:t>
                      </a:r>
                      <a:endParaRPr sz="2000">
                        <a:latin typeface="Verdana"/>
                        <a:cs typeface="Verdana"/>
                      </a:endParaRPr>
                    </a:p>
                    <a:p>
                      <a:pPr marL="31750">
                        <a:lnSpc>
                          <a:spcPct val="100000"/>
                        </a:lnSpc>
                        <a:spcBef>
                          <a:spcPts val="480"/>
                        </a:spcBef>
                      </a:pPr>
                      <a:r>
                        <a:rPr dirty="0" sz="2000" spc="-5">
                          <a:solidFill>
                            <a:srgbClr val="990000"/>
                          </a:solidFill>
                          <a:latin typeface="Verdana"/>
                          <a:cs typeface="Verdana"/>
                        </a:rPr>
                        <a:t>byte</a:t>
                      </a:r>
                      <a:endParaRPr sz="2000">
                        <a:latin typeface="Verdana"/>
                        <a:cs typeface="Verdana"/>
                      </a:endParaRPr>
                    </a:p>
                  </a:txBody>
                  <a:tcPr marL="0" marR="0" marB="0" marT="1905">
                    <a:solidFill>
                      <a:srgbClr val="CCE8CF"/>
                    </a:solidFill>
                  </a:tcPr>
                </a:tc>
                <a:tc>
                  <a:txBody>
                    <a:bodyPr/>
                    <a:lstStyle/>
                    <a:p>
                      <a:pPr marL="316230">
                        <a:lnSpc>
                          <a:spcPct val="100000"/>
                        </a:lnSpc>
                        <a:spcBef>
                          <a:spcPts val="15"/>
                        </a:spcBef>
                      </a:pPr>
                      <a:r>
                        <a:rPr dirty="0" sz="2000">
                          <a:solidFill>
                            <a:srgbClr val="990000"/>
                          </a:solidFill>
                          <a:latin typeface="Verdana"/>
                          <a:cs typeface="Verdana"/>
                        </a:rPr>
                        <a:t>d = 0.8, p = 1.4</a:t>
                      </a:r>
                      <a:r>
                        <a:rPr dirty="0" sz="2000" spc="-55">
                          <a:solidFill>
                            <a:srgbClr val="990000"/>
                          </a:solidFill>
                          <a:latin typeface="Verdana"/>
                          <a:cs typeface="Verdana"/>
                        </a:rPr>
                        <a:t> </a:t>
                      </a:r>
                      <a:r>
                        <a:rPr dirty="0" sz="2000">
                          <a:solidFill>
                            <a:srgbClr val="990000"/>
                          </a:solidFill>
                          <a:latin typeface="Verdana"/>
                          <a:cs typeface="Verdana"/>
                        </a:rPr>
                        <a:t>;</a:t>
                      </a:r>
                      <a:endParaRPr sz="2000">
                        <a:latin typeface="Verdana"/>
                        <a:cs typeface="Verdana"/>
                      </a:endParaRPr>
                    </a:p>
                    <a:p>
                      <a:pPr marL="316230">
                        <a:lnSpc>
                          <a:spcPct val="100000"/>
                        </a:lnSpc>
                        <a:spcBef>
                          <a:spcPts val="480"/>
                        </a:spcBef>
                      </a:pPr>
                      <a:r>
                        <a:rPr dirty="0" sz="2000">
                          <a:solidFill>
                            <a:srgbClr val="990000"/>
                          </a:solidFill>
                          <a:latin typeface="Verdana"/>
                          <a:cs typeface="Verdana"/>
                        </a:rPr>
                        <a:t>x =</a:t>
                      </a:r>
                      <a:r>
                        <a:rPr dirty="0" sz="2000" spc="-15">
                          <a:solidFill>
                            <a:srgbClr val="990000"/>
                          </a:solidFill>
                          <a:latin typeface="Verdana"/>
                          <a:cs typeface="Verdana"/>
                        </a:rPr>
                        <a:t> </a:t>
                      </a:r>
                      <a:r>
                        <a:rPr dirty="0" sz="2000">
                          <a:solidFill>
                            <a:srgbClr val="990000"/>
                          </a:solidFill>
                          <a:latin typeface="Verdana"/>
                          <a:cs typeface="Verdana"/>
                        </a:rPr>
                        <a:t>6;</a:t>
                      </a:r>
                      <a:endParaRPr sz="2000">
                        <a:latin typeface="Verdana"/>
                        <a:cs typeface="Verdana"/>
                      </a:endParaRPr>
                    </a:p>
                  </a:txBody>
                  <a:tcPr marL="0" marR="0" marB="0" marT="1905">
                    <a:solidFill>
                      <a:srgbClr val="CCE8CF"/>
                    </a:solidFill>
                  </a:tcPr>
                </a:tc>
                <a:tc>
                  <a:txBody>
                    <a:bodyPr/>
                    <a:lstStyle/>
                    <a:p>
                      <a:pPr>
                        <a:lnSpc>
                          <a:spcPct val="100000"/>
                        </a:lnSpc>
                      </a:pPr>
                      <a:endParaRPr sz="2500">
                        <a:latin typeface="Times New Roman"/>
                        <a:cs typeface="Times New Roman"/>
                      </a:endParaRPr>
                    </a:p>
                  </a:txBody>
                  <a:tcPr marL="0" marR="0" marB="0" marT="0">
                    <a:solidFill>
                      <a:srgbClr val="CCE8CF"/>
                    </a:solidFill>
                  </a:tcPr>
                </a:tc>
              </a:tr>
              <a:tr h="337726">
                <a:tc>
                  <a:txBody>
                    <a:bodyPr/>
                    <a:lstStyle/>
                    <a:p>
                      <a:pPr marL="31750">
                        <a:lnSpc>
                          <a:spcPts val="2320"/>
                        </a:lnSpc>
                        <a:spcBef>
                          <a:spcPts val="235"/>
                        </a:spcBef>
                      </a:pPr>
                      <a:r>
                        <a:rPr dirty="0" sz="2000" spc="-5">
                          <a:solidFill>
                            <a:srgbClr val="990000"/>
                          </a:solidFill>
                          <a:latin typeface="Verdana"/>
                          <a:cs typeface="Verdana"/>
                        </a:rPr>
                        <a:t>int</a:t>
                      </a:r>
                      <a:endParaRPr sz="2000">
                        <a:latin typeface="Verdana"/>
                        <a:cs typeface="Verdana"/>
                      </a:endParaRPr>
                    </a:p>
                  </a:txBody>
                  <a:tcPr marL="0" marR="0" marB="0" marT="29845">
                    <a:solidFill>
                      <a:srgbClr val="CCE8CF"/>
                    </a:solidFill>
                  </a:tcPr>
                </a:tc>
                <a:tc>
                  <a:txBody>
                    <a:bodyPr/>
                    <a:lstStyle/>
                    <a:p>
                      <a:pPr marL="316230">
                        <a:lnSpc>
                          <a:spcPts val="2320"/>
                        </a:lnSpc>
                        <a:spcBef>
                          <a:spcPts val="235"/>
                        </a:spcBef>
                      </a:pPr>
                      <a:r>
                        <a:rPr dirty="0" sz="2000">
                          <a:solidFill>
                            <a:srgbClr val="990000"/>
                          </a:solidFill>
                          <a:latin typeface="Verdana"/>
                          <a:cs typeface="Verdana"/>
                        </a:rPr>
                        <a:t>n = Math.sqrt(5) * 4 - d / x + p</a:t>
                      </a:r>
                      <a:r>
                        <a:rPr dirty="0" sz="2000" spc="-140">
                          <a:solidFill>
                            <a:srgbClr val="990000"/>
                          </a:solidFill>
                          <a:latin typeface="Verdana"/>
                          <a:cs typeface="Verdana"/>
                        </a:rPr>
                        <a:t> </a:t>
                      </a:r>
                      <a:r>
                        <a:rPr dirty="0" sz="2000">
                          <a:solidFill>
                            <a:srgbClr val="990000"/>
                          </a:solidFill>
                          <a:latin typeface="Verdana"/>
                          <a:cs typeface="Verdana"/>
                        </a:rPr>
                        <a:t>;</a:t>
                      </a:r>
                      <a:endParaRPr sz="2000">
                        <a:latin typeface="Verdana"/>
                        <a:cs typeface="Verdana"/>
                      </a:endParaRPr>
                    </a:p>
                  </a:txBody>
                  <a:tcPr marL="0" marR="0" marB="0" marT="29845">
                    <a:solidFill>
                      <a:srgbClr val="CCE8CF"/>
                    </a:solidFill>
                  </a:tcPr>
                </a:tc>
                <a:tc>
                  <a:txBody>
                    <a:bodyPr/>
                    <a:lstStyle/>
                    <a:p>
                      <a:pPr marL="89535">
                        <a:lnSpc>
                          <a:spcPts val="2320"/>
                        </a:lnSpc>
                        <a:spcBef>
                          <a:spcPts val="235"/>
                        </a:spcBef>
                      </a:pPr>
                      <a:r>
                        <a:rPr dirty="0" sz="2000" spc="-5">
                          <a:solidFill>
                            <a:srgbClr val="990000"/>
                          </a:solidFill>
                          <a:latin typeface="Verdana"/>
                          <a:cs typeface="Verdana"/>
                        </a:rPr>
                        <a:t>//</a:t>
                      </a:r>
                      <a:r>
                        <a:rPr dirty="0" sz="2000" spc="-75">
                          <a:solidFill>
                            <a:srgbClr val="990000"/>
                          </a:solidFill>
                          <a:latin typeface="Verdana"/>
                          <a:cs typeface="Verdana"/>
                        </a:rPr>
                        <a:t> </a:t>
                      </a:r>
                      <a:r>
                        <a:rPr dirty="0" sz="2000" spc="-5">
                          <a:solidFill>
                            <a:srgbClr val="990000"/>
                          </a:solidFill>
                          <a:latin typeface="Verdana"/>
                          <a:cs typeface="Verdana"/>
                        </a:rPr>
                        <a:t>NG</a:t>
                      </a:r>
                      <a:endParaRPr sz="2000">
                        <a:latin typeface="Verdana"/>
                        <a:cs typeface="Verdana"/>
                      </a:endParaRPr>
                    </a:p>
                  </a:txBody>
                  <a:tcPr marL="0" marR="0" marB="0" marT="29845">
                    <a:solidFill>
                      <a:srgbClr val="CCE8CF"/>
                    </a:solid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型態轉換</a:t>
            </a:r>
          </a:p>
        </p:txBody>
      </p:sp>
      <p:sp>
        <p:nvSpPr>
          <p:cNvPr id="3" name="object 3"/>
          <p:cNvSpPr txBox="1"/>
          <p:nvPr/>
        </p:nvSpPr>
        <p:spPr>
          <a:xfrm>
            <a:off x="618540" y="987933"/>
            <a:ext cx="7837170" cy="3475990"/>
          </a:xfrm>
          <a:prstGeom prst="rect">
            <a:avLst/>
          </a:prstGeom>
        </p:spPr>
        <p:txBody>
          <a:bodyPr wrap="square" lIns="0" tIns="10795" rIns="0" bIns="0" rtlCol="0" vert="horz">
            <a:spAutoFit/>
          </a:bodyPr>
          <a:lstStyle/>
          <a:p>
            <a:pPr marL="354965" marR="5080" indent="-342900">
              <a:lnSpc>
                <a:spcPct val="100299"/>
              </a:lnSpc>
              <a:spcBef>
                <a:spcPts val="85"/>
              </a:spcBef>
              <a:buFont typeface="Wingdings"/>
              <a:buChar char=""/>
              <a:tabLst>
                <a:tab pos="354965" algn="l"/>
                <a:tab pos="355600" algn="l"/>
              </a:tabLst>
            </a:pPr>
            <a:r>
              <a:rPr dirty="0" sz="2800" spc="5">
                <a:solidFill>
                  <a:srgbClr val="4E2700"/>
                </a:solidFill>
                <a:latin typeface="Noto Sans Mono CJK HK"/>
                <a:cs typeface="Noto Sans Mono CJK HK"/>
              </a:rPr>
              <a:t>如</a:t>
            </a:r>
            <a:r>
              <a:rPr dirty="0" sz="2800" spc="-5">
                <a:solidFill>
                  <a:srgbClr val="4E2700"/>
                </a:solidFill>
                <a:latin typeface="Noto Sans Mono CJK HK"/>
                <a:cs typeface="Noto Sans Mono CJK HK"/>
              </a:rPr>
              <a:t>果所有</a:t>
            </a:r>
            <a:r>
              <a:rPr dirty="0" sz="2800" spc="10">
                <a:solidFill>
                  <a:srgbClr val="4E2700"/>
                </a:solidFill>
                <a:latin typeface="Noto Sans Mono CJK HK"/>
                <a:cs typeface="Noto Sans Mono CJK HK"/>
              </a:rPr>
              <a:t>的</a:t>
            </a:r>
            <a:r>
              <a:rPr dirty="0" sz="2800" spc="-5">
                <a:solidFill>
                  <a:srgbClr val="4E2700"/>
                </a:solidFill>
                <a:latin typeface="Noto Sans Mono CJK HK"/>
                <a:cs typeface="Noto Sans Mono CJK HK"/>
              </a:rPr>
              <a:t>型態轉</a:t>
            </a:r>
            <a:r>
              <a:rPr dirty="0" sz="2800" spc="10">
                <a:solidFill>
                  <a:srgbClr val="4E2700"/>
                </a:solidFill>
                <a:latin typeface="Noto Sans Mono CJK HK"/>
                <a:cs typeface="Noto Sans Mono CJK HK"/>
              </a:rPr>
              <a:t>換</a:t>
            </a:r>
            <a:r>
              <a:rPr dirty="0" sz="2800" spc="-5">
                <a:solidFill>
                  <a:srgbClr val="4E2700"/>
                </a:solidFill>
                <a:latin typeface="Noto Sans Mono CJK HK"/>
                <a:cs typeface="Noto Sans Mono CJK HK"/>
              </a:rPr>
              <a:t>都必須</a:t>
            </a:r>
            <a:r>
              <a:rPr dirty="0" sz="2800" spc="10">
                <a:solidFill>
                  <a:srgbClr val="4E2700"/>
                </a:solidFill>
                <a:latin typeface="Noto Sans Mono CJK HK"/>
                <a:cs typeface="Noto Sans Mono CJK HK"/>
              </a:rPr>
              <a:t>由</a:t>
            </a:r>
            <a:r>
              <a:rPr dirty="0" sz="2800" spc="-5">
                <a:solidFill>
                  <a:srgbClr val="4E2700"/>
                </a:solidFill>
                <a:latin typeface="Noto Sans Mono CJK HK"/>
                <a:cs typeface="Noto Sans Mono CJK HK"/>
              </a:rPr>
              <a:t>程式師</a:t>
            </a:r>
            <a:r>
              <a:rPr dirty="0" sz="2800" spc="10">
                <a:solidFill>
                  <a:srgbClr val="4E2700"/>
                </a:solidFill>
                <a:latin typeface="Noto Sans Mono CJK HK"/>
                <a:cs typeface="Noto Sans Mono CJK HK"/>
              </a:rPr>
              <a:t>來</a:t>
            </a:r>
            <a:r>
              <a:rPr dirty="0" sz="2800" spc="-5">
                <a:solidFill>
                  <a:srgbClr val="4E2700"/>
                </a:solidFill>
                <a:latin typeface="Noto Sans Mono CJK HK"/>
                <a:cs typeface="Noto Sans Mono CJK HK"/>
              </a:rPr>
              <a:t>進行，則 </a:t>
            </a:r>
            <a:r>
              <a:rPr dirty="0" sz="2800">
                <a:solidFill>
                  <a:srgbClr val="4E2700"/>
                </a:solidFill>
                <a:latin typeface="Noto Sans Mono CJK HK"/>
                <a:cs typeface="Noto Sans Mono CJK HK"/>
              </a:rPr>
              <a:t>程式設計將</a:t>
            </a:r>
            <a:r>
              <a:rPr dirty="0" sz="2800" spc="-5">
                <a:solidFill>
                  <a:srgbClr val="4E2700"/>
                </a:solidFill>
                <a:latin typeface="Noto Sans Mono CJK HK"/>
                <a:cs typeface="Noto Sans Mono CJK HK"/>
              </a:rPr>
              <a:t>變的</a:t>
            </a:r>
            <a:r>
              <a:rPr dirty="0" sz="2800">
                <a:solidFill>
                  <a:srgbClr val="4E2700"/>
                </a:solidFill>
                <a:latin typeface="Noto Sans Mono CJK HK"/>
                <a:cs typeface="Noto Sans Mono CJK HK"/>
              </a:rPr>
              <a:t>繁</a:t>
            </a:r>
            <a:r>
              <a:rPr dirty="0" sz="2800" spc="-5">
                <a:solidFill>
                  <a:srgbClr val="4E2700"/>
                </a:solidFill>
                <a:latin typeface="Noto Sans Mono CJK HK"/>
                <a:cs typeface="Noto Sans Mono CJK HK"/>
              </a:rPr>
              <a:t>瑣，</a:t>
            </a:r>
            <a:r>
              <a:rPr dirty="0" sz="2800">
                <a:solidFill>
                  <a:srgbClr val="4E2700"/>
                </a:solidFill>
                <a:latin typeface="Noto Sans Mono CJK HK"/>
                <a:cs typeface="Noto Sans Mono CJK HK"/>
              </a:rPr>
              <a:t>因</a:t>
            </a:r>
            <a:r>
              <a:rPr dirty="0" sz="2800" spc="-5">
                <a:solidFill>
                  <a:srgbClr val="4E2700"/>
                </a:solidFill>
                <a:latin typeface="Noto Sans Mono CJK HK"/>
                <a:cs typeface="Noto Sans Mono CJK HK"/>
              </a:rPr>
              <a:t>此</a:t>
            </a:r>
            <a:r>
              <a:rPr dirty="0" sz="2800" spc="-25">
                <a:solidFill>
                  <a:srgbClr val="4E2700"/>
                </a:solidFill>
                <a:latin typeface="Verdana"/>
                <a:cs typeface="Verdana"/>
              </a:rPr>
              <a:t>Java</a:t>
            </a:r>
            <a:r>
              <a:rPr dirty="0" sz="2800">
                <a:solidFill>
                  <a:srgbClr val="4E2700"/>
                </a:solidFill>
                <a:latin typeface="Noto Sans Mono CJK HK"/>
                <a:cs typeface="Noto Sans Mono CJK HK"/>
              </a:rPr>
              <a:t>會代勞某</a:t>
            </a:r>
            <a:r>
              <a:rPr dirty="0" sz="2800" spc="-5">
                <a:solidFill>
                  <a:srgbClr val="4E2700"/>
                </a:solidFill>
                <a:latin typeface="Noto Sans Mono CJK HK"/>
                <a:cs typeface="Noto Sans Mono CJK HK"/>
              </a:rPr>
              <a:t>些形 </a:t>
            </a:r>
            <a:r>
              <a:rPr dirty="0" sz="2800" spc="5">
                <a:solidFill>
                  <a:srgbClr val="4E2700"/>
                </a:solidFill>
                <a:latin typeface="Noto Sans Mono CJK HK"/>
                <a:cs typeface="Noto Sans Mono CJK HK"/>
              </a:rPr>
              <a:t>式的型態轉</a:t>
            </a:r>
            <a:r>
              <a:rPr dirty="0" sz="2800" spc="-15">
                <a:solidFill>
                  <a:srgbClr val="4E2700"/>
                </a:solidFill>
                <a:latin typeface="Noto Sans Mono CJK HK"/>
                <a:cs typeface="Noto Sans Mono CJK HK"/>
              </a:rPr>
              <a:t>換</a:t>
            </a:r>
            <a:r>
              <a:rPr dirty="0" sz="2800" spc="-5">
                <a:solidFill>
                  <a:srgbClr val="4E2700"/>
                </a:solidFill>
                <a:latin typeface="Verdana"/>
                <a:cs typeface="Verdana"/>
              </a:rPr>
              <a:t>(</a:t>
            </a:r>
            <a:r>
              <a:rPr dirty="0" sz="2800" spc="5">
                <a:solidFill>
                  <a:srgbClr val="4E2700"/>
                </a:solidFill>
                <a:latin typeface="Noto Sans Mono CJK HK"/>
                <a:cs typeface="Noto Sans Mono CJK HK"/>
              </a:rPr>
              <a:t>稱</a:t>
            </a:r>
            <a:r>
              <a:rPr dirty="0" sz="2800" spc="-5">
                <a:solidFill>
                  <a:srgbClr val="4E2700"/>
                </a:solidFill>
                <a:latin typeface="Noto Sans Mono CJK HK"/>
                <a:cs typeface="Noto Sans Mono CJK HK"/>
              </a:rPr>
              <a:t>為</a:t>
            </a:r>
            <a:r>
              <a:rPr dirty="0" sz="2800" spc="-5">
                <a:solidFill>
                  <a:srgbClr val="E6051B"/>
                </a:solidFill>
                <a:latin typeface="Noto Sans Mono CJK HK"/>
                <a:cs typeface="Noto Sans Mono CJK HK"/>
              </a:rPr>
              <a:t>隱</a:t>
            </a:r>
            <a:r>
              <a:rPr dirty="0" sz="2800">
                <a:solidFill>
                  <a:srgbClr val="E6051B"/>
                </a:solidFill>
                <a:latin typeface="Noto Sans Mono CJK HK"/>
                <a:cs typeface="Noto Sans Mono CJK HK"/>
              </a:rPr>
              <a:t>含</a:t>
            </a:r>
            <a:r>
              <a:rPr dirty="0" sz="2800" spc="-5">
                <a:solidFill>
                  <a:srgbClr val="E6051B"/>
                </a:solidFill>
                <a:latin typeface="Noto Sans Mono CJK HK"/>
                <a:cs typeface="Noto Sans Mono CJK HK"/>
              </a:rPr>
              <a:t>轉</a:t>
            </a:r>
            <a:r>
              <a:rPr dirty="0" sz="2800">
                <a:solidFill>
                  <a:srgbClr val="E6051B"/>
                </a:solidFill>
                <a:latin typeface="Noto Sans Mono CJK HK"/>
                <a:cs typeface="Noto Sans Mono CJK HK"/>
              </a:rPr>
              <a:t>換</a:t>
            </a:r>
            <a:r>
              <a:rPr dirty="0" sz="2800" spc="-5">
                <a:solidFill>
                  <a:srgbClr val="4E2700"/>
                </a:solidFill>
                <a:latin typeface="Verdana"/>
                <a:cs typeface="Verdana"/>
              </a:rPr>
              <a:t>)</a:t>
            </a:r>
            <a:r>
              <a:rPr dirty="0" sz="2800" spc="-5">
                <a:solidFill>
                  <a:srgbClr val="4E2700"/>
                </a:solidFill>
                <a:latin typeface="Noto Sans Mono CJK HK"/>
                <a:cs typeface="Noto Sans Mono CJK HK"/>
              </a:rPr>
              <a:t>，其</a:t>
            </a:r>
            <a:r>
              <a:rPr dirty="0" sz="2800">
                <a:solidFill>
                  <a:srgbClr val="4E2700"/>
                </a:solidFill>
                <a:latin typeface="Noto Sans Mono CJK HK"/>
                <a:cs typeface="Noto Sans Mono CJK HK"/>
              </a:rPr>
              <a:t>餘</a:t>
            </a:r>
            <a:r>
              <a:rPr dirty="0" sz="2800" spc="-5">
                <a:solidFill>
                  <a:srgbClr val="4E2700"/>
                </a:solidFill>
                <a:latin typeface="Noto Sans Mono CJK HK"/>
                <a:cs typeface="Noto Sans Mono CJK HK"/>
              </a:rPr>
              <a:t>就必</a:t>
            </a:r>
            <a:r>
              <a:rPr dirty="0" sz="2800">
                <a:solidFill>
                  <a:srgbClr val="4E2700"/>
                </a:solidFill>
                <a:latin typeface="Noto Sans Mono CJK HK"/>
                <a:cs typeface="Noto Sans Mono CJK HK"/>
              </a:rPr>
              <a:t>須</a:t>
            </a:r>
            <a:r>
              <a:rPr dirty="0" sz="2800" spc="-5">
                <a:solidFill>
                  <a:srgbClr val="4E2700"/>
                </a:solidFill>
                <a:latin typeface="Noto Sans Mono CJK HK"/>
                <a:cs typeface="Noto Sans Mono CJK HK"/>
              </a:rPr>
              <a:t>由程 </a:t>
            </a:r>
            <a:r>
              <a:rPr dirty="0" sz="2800" spc="5">
                <a:solidFill>
                  <a:srgbClr val="4E2700"/>
                </a:solidFill>
                <a:latin typeface="Noto Sans Mono CJK HK"/>
                <a:cs typeface="Noto Sans Mono CJK HK"/>
              </a:rPr>
              <a:t>式師來進行</a:t>
            </a:r>
            <a:r>
              <a:rPr dirty="0" sz="2800" spc="-5">
                <a:solidFill>
                  <a:srgbClr val="4E2700"/>
                </a:solidFill>
                <a:latin typeface="Noto Sans Mono CJK HK"/>
                <a:cs typeface="Noto Sans Mono CJK HK"/>
              </a:rPr>
              <a:t>型態</a:t>
            </a:r>
            <a:r>
              <a:rPr dirty="0" sz="2800" spc="10">
                <a:solidFill>
                  <a:srgbClr val="4E2700"/>
                </a:solidFill>
                <a:latin typeface="Noto Sans Mono CJK HK"/>
                <a:cs typeface="Noto Sans Mono CJK HK"/>
              </a:rPr>
              <a:t>轉</a:t>
            </a:r>
            <a:r>
              <a:rPr dirty="0" sz="2800" spc="-5">
                <a:solidFill>
                  <a:srgbClr val="4E2700"/>
                </a:solidFill>
                <a:latin typeface="Noto Sans Mono CJK HK"/>
                <a:cs typeface="Noto Sans Mono CJK HK"/>
              </a:rPr>
              <a:t>換</a:t>
            </a:r>
            <a:r>
              <a:rPr dirty="0" sz="2800" spc="-5">
                <a:solidFill>
                  <a:srgbClr val="4E2700"/>
                </a:solidFill>
                <a:latin typeface="Verdana"/>
                <a:cs typeface="Verdana"/>
              </a:rPr>
              <a:t>(</a:t>
            </a:r>
            <a:r>
              <a:rPr dirty="0" sz="2800" spc="5">
                <a:solidFill>
                  <a:srgbClr val="4E2700"/>
                </a:solidFill>
                <a:latin typeface="Noto Sans Mono CJK HK"/>
                <a:cs typeface="Noto Sans Mono CJK HK"/>
              </a:rPr>
              <a:t>稱</a:t>
            </a:r>
            <a:r>
              <a:rPr dirty="0" sz="2800" spc="-5">
                <a:solidFill>
                  <a:srgbClr val="4E2700"/>
                </a:solidFill>
                <a:latin typeface="Noto Sans Mono CJK HK"/>
                <a:cs typeface="Noto Sans Mono CJK HK"/>
              </a:rPr>
              <a:t>為</a:t>
            </a:r>
            <a:r>
              <a:rPr dirty="0" sz="2800" spc="-5">
                <a:solidFill>
                  <a:srgbClr val="E6051B"/>
                </a:solidFill>
                <a:latin typeface="Noto Sans Mono CJK HK"/>
                <a:cs typeface="Noto Sans Mono CJK HK"/>
              </a:rPr>
              <a:t>強</a:t>
            </a:r>
            <a:r>
              <a:rPr dirty="0" sz="2800">
                <a:solidFill>
                  <a:srgbClr val="E6051B"/>
                </a:solidFill>
                <a:latin typeface="Noto Sans Mono CJK HK"/>
                <a:cs typeface="Noto Sans Mono CJK HK"/>
              </a:rPr>
              <a:t>迫</a:t>
            </a:r>
            <a:r>
              <a:rPr dirty="0" sz="2800" spc="-5">
                <a:solidFill>
                  <a:srgbClr val="E6051B"/>
                </a:solidFill>
                <a:latin typeface="Noto Sans Mono CJK HK"/>
                <a:cs typeface="Noto Sans Mono CJK HK"/>
              </a:rPr>
              <a:t>轉換</a:t>
            </a:r>
            <a:r>
              <a:rPr dirty="0" sz="2800" spc="-5">
                <a:solidFill>
                  <a:srgbClr val="4E2700"/>
                </a:solidFill>
                <a:latin typeface="Verdana"/>
                <a:cs typeface="Verdana"/>
              </a:rPr>
              <a:t>)</a:t>
            </a:r>
            <a:r>
              <a:rPr dirty="0" sz="2800" spc="-5">
                <a:solidFill>
                  <a:srgbClr val="4E2700"/>
                </a:solidFill>
                <a:latin typeface="Noto Sans Mono CJK HK"/>
                <a:cs typeface="Noto Sans Mono CJK HK"/>
              </a:rPr>
              <a:t>。</a:t>
            </a:r>
            <a:endParaRPr sz="2800">
              <a:latin typeface="Noto Sans Mono CJK HK"/>
              <a:cs typeface="Noto Sans Mono CJK HK"/>
            </a:endParaRPr>
          </a:p>
          <a:p>
            <a:pPr algn="just" marL="354965" marR="6985" indent="-342900">
              <a:lnSpc>
                <a:spcPct val="100400"/>
              </a:lnSpc>
              <a:spcBef>
                <a:spcPts val="635"/>
              </a:spcBef>
              <a:buFont typeface="Wingdings"/>
              <a:buChar char=""/>
              <a:tabLst>
                <a:tab pos="355600" algn="l"/>
              </a:tabLst>
            </a:pPr>
            <a:r>
              <a:rPr dirty="0" sz="2800">
                <a:solidFill>
                  <a:srgbClr val="4E2700"/>
                </a:solidFill>
                <a:latin typeface="Noto Sans Mono CJK HK"/>
                <a:cs typeface="Noto Sans Mono CJK HK"/>
              </a:rPr>
              <a:t>依</a:t>
            </a:r>
            <a:r>
              <a:rPr dirty="0" sz="2800" spc="-5">
                <a:solidFill>
                  <a:srgbClr val="4E2700"/>
                </a:solidFill>
                <a:latin typeface="Noto Sans Mono CJK HK"/>
                <a:cs typeface="Noto Sans Mono CJK HK"/>
              </a:rPr>
              <a:t>照運算</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形式來</a:t>
            </a:r>
            <a:r>
              <a:rPr dirty="0" sz="2800">
                <a:solidFill>
                  <a:srgbClr val="4E2700"/>
                </a:solidFill>
                <a:latin typeface="Noto Sans Mono CJK HK"/>
                <a:cs typeface="Noto Sans Mono CJK HK"/>
              </a:rPr>
              <a:t>區</a:t>
            </a:r>
            <a:r>
              <a:rPr dirty="0" sz="2800" spc="-5">
                <a:solidFill>
                  <a:srgbClr val="4E2700"/>
                </a:solidFill>
                <a:latin typeface="Noto Sans Mono CJK HK"/>
                <a:cs typeface="Noto Sans Mono CJK HK"/>
              </a:rPr>
              <a:t>分又可</a:t>
            </a:r>
            <a:r>
              <a:rPr dirty="0" sz="2800">
                <a:solidFill>
                  <a:srgbClr val="4E2700"/>
                </a:solidFill>
                <a:latin typeface="Noto Sans Mono CJK HK"/>
                <a:cs typeface="Noto Sans Mono CJK HK"/>
              </a:rPr>
              <a:t>分</a:t>
            </a:r>
            <a:r>
              <a:rPr dirty="0" sz="2800" spc="-20">
                <a:solidFill>
                  <a:srgbClr val="4E2700"/>
                </a:solidFill>
                <a:latin typeface="Noto Sans Mono CJK HK"/>
                <a:cs typeface="Noto Sans Mono CJK HK"/>
              </a:rPr>
              <a:t>為</a:t>
            </a:r>
            <a:r>
              <a:rPr dirty="0" sz="2800" spc="-10">
                <a:solidFill>
                  <a:srgbClr val="4E2700"/>
                </a:solidFill>
                <a:latin typeface="Noto Sans Mono CJK HK"/>
                <a:cs typeface="Noto Sans Mono CJK HK"/>
              </a:rPr>
              <a:t>『</a:t>
            </a:r>
            <a:r>
              <a:rPr dirty="0" sz="2800" spc="-5">
                <a:solidFill>
                  <a:srgbClr val="CC0000"/>
                </a:solidFill>
                <a:latin typeface="Noto Sans Mono CJK HK"/>
                <a:cs typeface="Noto Sans Mono CJK HK"/>
              </a:rPr>
              <a:t>運算式內之型 </a:t>
            </a:r>
            <a:r>
              <a:rPr dirty="0" sz="2800" spc="5">
                <a:solidFill>
                  <a:srgbClr val="CC0000"/>
                </a:solidFill>
                <a:latin typeface="Noto Sans Mono CJK HK"/>
                <a:cs typeface="Noto Sans Mono CJK HK"/>
              </a:rPr>
              <a:t>態</a:t>
            </a:r>
            <a:r>
              <a:rPr dirty="0" sz="2800" spc="-5">
                <a:solidFill>
                  <a:srgbClr val="CC0000"/>
                </a:solidFill>
                <a:latin typeface="Noto Sans Mono CJK HK"/>
                <a:cs typeface="Noto Sans Mono CJK HK"/>
              </a:rPr>
              <a:t>轉換</a:t>
            </a:r>
            <a:r>
              <a:rPr dirty="0" sz="2800" spc="-5">
                <a:solidFill>
                  <a:srgbClr val="422000"/>
                </a:solidFill>
                <a:latin typeface="Noto Sans Mono CJK HK"/>
                <a:cs typeface="Noto Sans Mono CJK HK"/>
              </a:rPr>
              <a:t>』</a:t>
            </a:r>
            <a:r>
              <a:rPr dirty="0" sz="2800" spc="5">
                <a:solidFill>
                  <a:srgbClr val="4E2700"/>
                </a:solidFill>
                <a:latin typeface="Noto Sans Mono CJK HK"/>
                <a:cs typeface="Noto Sans Mono CJK HK"/>
              </a:rPr>
              <a:t>與</a:t>
            </a:r>
            <a:r>
              <a:rPr dirty="0" sz="2800" spc="-5">
                <a:solidFill>
                  <a:srgbClr val="4E2700"/>
                </a:solidFill>
                <a:latin typeface="Noto Sans Mono CJK HK"/>
                <a:cs typeface="Noto Sans Mono CJK HK"/>
              </a:rPr>
              <a:t>『</a:t>
            </a:r>
            <a:r>
              <a:rPr dirty="0" sz="2800" spc="-5">
                <a:solidFill>
                  <a:srgbClr val="CC0000"/>
                </a:solidFill>
                <a:latin typeface="Noto Sans Mono CJK HK"/>
                <a:cs typeface="Noto Sans Mono CJK HK"/>
              </a:rPr>
              <a:t>指定</a:t>
            </a:r>
            <a:r>
              <a:rPr dirty="0" sz="2800">
                <a:solidFill>
                  <a:srgbClr val="CC0000"/>
                </a:solidFill>
                <a:latin typeface="Noto Sans Mono CJK HK"/>
                <a:cs typeface="Noto Sans Mono CJK HK"/>
              </a:rPr>
              <a:t>運</a:t>
            </a:r>
            <a:r>
              <a:rPr dirty="0" sz="2800" spc="-5">
                <a:solidFill>
                  <a:srgbClr val="CC0000"/>
                </a:solidFill>
                <a:latin typeface="Noto Sans Mono CJK HK"/>
                <a:cs typeface="Noto Sans Mono CJK HK"/>
              </a:rPr>
              <a:t>算運算</a:t>
            </a:r>
            <a:r>
              <a:rPr dirty="0" sz="2800">
                <a:solidFill>
                  <a:srgbClr val="CC0000"/>
                </a:solidFill>
                <a:latin typeface="Noto Sans Mono CJK HK"/>
                <a:cs typeface="Noto Sans Mono CJK HK"/>
              </a:rPr>
              <a:t>式</a:t>
            </a:r>
            <a:r>
              <a:rPr dirty="0" sz="2800" spc="-5">
                <a:solidFill>
                  <a:srgbClr val="CC0000"/>
                </a:solidFill>
                <a:latin typeface="Noto Sans Mono CJK HK"/>
                <a:cs typeface="Noto Sans Mono CJK HK"/>
              </a:rPr>
              <a:t>內的型</a:t>
            </a:r>
            <a:r>
              <a:rPr dirty="0" sz="2800">
                <a:solidFill>
                  <a:srgbClr val="CC0000"/>
                </a:solidFill>
                <a:latin typeface="Noto Sans Mono CJK HK"/>
                <a:cs typeface="Noto Sans Mono CJK HK"/>
              </a:rPr>
              <a:t>態</a:t>
            </a:r>
            <a:r>
              <a:rPr dirty="0" sz="2800" spc="-5">
                <a:solidFill>
                  <a:srgbClr val="CC0000"/>
                </a:solidFill>
                <a:latin typeface="Noto Sans Mono CJK HK"/>
                <a:cs typeface="Noto Sans Mono CJK HK"/>
              </a:rPr>
              <a:t>轉</a:t>
            </a:r>
            <a:r>
              <a:rPr dirty="0" sz="2800" spc="10">
                <a:solidFill>
                  <a:srgbClr val="CC0000"/>
                </a:solidFill>
                <a:latin typeface="Noto Sans Mono CJK HK"/>
                <a:cs typeface="Noto Sans Mono CJK HK"/>
              </a:rPr>
              <a:t>換</a:t>
            </a:r>
            <a:r>
              <a:rPr dirty="0" sz="2800" spc="-5">
                <a:solidFill>
                  <a:srgbClr val="422000"/>
                </a:solidFill>
                <a:latin typeface="Noto Sans Mono CJK HK"/>
                <a:cs typeface="Noto Sans Mono CJK HK"/>
              </a:rPr>
              <a:t>』</a:t>
            </a:r>
            <a:r>
              <a:rPr dirty="0" sz="2800" spc="-5">
                <a:solidFill>
                  <a:srgbClr val="4E2700"/>
                </a:solidFill>
                <a:latin typeface="Noto Sans Mono CJK HK"/>
                <a:cs typeface="Noto Sans Mono CJK HK"/>
              </a:rPr>
              <a:t>兩 </a:t>
            </a:r>
            <a:r>
              <a:rPr dirty="0" sz="2800" spc="5">
                <a:solidFill>
                  <a:srgbClr val="4E2700"/>
                </a:solidFill>
                <a:latin typeface="Noto Sans Mono CJK HK"/>
                <a:cs typeface="Noto Sans Mono CJK HK"/>
              </a:rPr>
              <a:t>種。</a:t>
            </a:r>
            <a:endParaRPr sz="2800">
              <a:latin typeface="Noto Sans Mono CJK HK"/>
              <a:cs typeface="Noto Sans Mono CJK HK"/>
            </a:endParaRPr>
          </a:p>
          <a:p>
            <a:pPr marL="354965">
              <a:lnSpc>
                <a:spcPct val="100000"/>
              </a:lnSpc>
              <a:spcBef>
                <a:spcPts val="545"/>
              </a:spcBef>
              <a:tabLst>
                <a:tab pos="927100" algn="l"/>
                <a:tab pos="1266825" algn="l"/>
                <a:tab pos="1739264" algn="l"/>
              </a:tabLst>
            </a:pPr>
            <a:r>
              <a:rPr dirty="0" sz="2000" spc="-5">
                <a:solidFill>
                  <a:srgbClr val="990000"/>
                </a:solidFill>
                <a:latin typeface="Verdana"/>
                <a:cs typeface="Verdana"/>
              </a:rPr>
              <a:t>int	</a:t>
            </a:r>
            <a:r>
              <a:rPr dirty="0" sz="2000">
                <a:solidFill>
                  <a:srgbClr val="990000"/>
                </a:solidFill>
                <a:latin typeface="Verdana"/>
                <a:cs typeface="Verdana"/>
              </a:rPr>
              <a:t>n	</a:t>
            </a:r>
            <a:r>
              <a:rPr dirty="0" sz="2000" spc="5">
                <a:solidFill>
                  <a:srgbClr val="000099"/>
                </a:solidFill>
                <a:latin typeface="Verdana"/>
                <a:cs typeface="Verdana"/>
              </a:rPr>
              <a:t>=	</a:t>
            </a:r>
            <a:r>
              <a:rPr dirty="0" sz="2000">
                <a:solidFill>
                  <a:srgbClr val="422000"/>
                </a:solidFill>
                <a:latin typeface="Verdana"/>
                <a:cs typeface="Verdana"/>
              </a:rPr>
              <a:t>Math.sqrt(5) * 4 - d / x </a:t>
            </a:r>
            <a:r>
              <a:rPr dirty="0" sz="2000" spc="5">
                <a:solidFill>
                  <a:srgbClr val="422000"/>
                </a:solidFill>
                <a:latin typeface="Verdana"/>
                <a:cs typeface="Verdana"/>
              </a:rPr>
              <a:t>+ </a:t>
            </a:r>
            <a:r>
              <a:rPr dirty="0" sz="2000">
                <a:solidFill>
                  <a:srgbClr val="422000"/>
                </a:solidFill>
                <a:latin typeface="Verdana"/>
                <a:cs typeface="Verdana"/>
              </a:rPr>
              <a:t>p</a:t>
            </a:r>
            <a:r>
              <a:rPr dirty="0" sz="2000" spc="-100">
                <a:solidFill>
                  <a:srgbClr val="422000"/>
                </a:solidFill>
                <a:latin typeface="Verdana"/>
                <a:cs typeface="Verdana"/>
              </a:rPr>
              <a:t> </a:t>
            </a:r>
            <a:r>
              <a:rPr dirty="0" sz="2000">
                <a:solidFill>
                  <a:srgbClr val="990000"/>
                </a:solidFill>
                <a:latin typeface="Verdana"/>
                <a:cs typeface="Verdana"/>
              </a:rPr>
              <a:t>;</a:t>
            </a:r>
            <a:endParaRPr sz="2000">
              <a:latin typeface="Verdana"/>
              <a:cs typeface="Verdana"/>
            </a:endParaRPr>
          </a:p>
        </p:txBody>
      </p:sp>
      <p:sp>
        <p:nvSpPr>
          <p:cNvPr id="4" name="object 4"/>
          <p:cNvSpPr/>
          <p:nvPr/>
        </p:nvSpPr>
        <p:spPr>
          <a:xfrm>
            <a:off x="4572761" y="4653534"/>
            <a:ext cx="439420" cy="582295"/>
          </a:xfrm>
          <a:custGeom>
            <a:avLst/>
            <a:gdLst/>
            <a:ahLst/>
            <a:cxnLst/>
            <a:rect l="l" t="t" r="r" b="b"/>
            <a:pathLst>
              <a:path w="439420" h="582295">
                <a:moveTo>
                  <a:pt x="53576" y="55112"/>
                </a:moveTo>
                <a:lnTo>
                  <a:pt x="37720" y="66946"/>
                </a:lnTo>
                <a:lnTo>
                  <a:pt x="423417" y="582041"/>
                </a:lnTo>
                <a:lnTo>
                  <a:pt x="439165" y="570103"/>
                </a:lnTo>
                <a:lnTo>
                  <a:pt x="53576" y="55112"/>
                </a:lnTo>
                <a:close/>
              </a:path>
              <a:path w="439420" h="582295">
                <a:moveTo>
                  <a:pt x="0" y="0"/>
                </a:moveTo>
                <a:lnTo>
                  <a:pt x="15112" y="83820"/>
                </a:lnTo>
                <a:lnTo>
                  <a:pt x="37720" y="66946"/>
                </a:lnTo>
                <a:lnTo>
                  <a:pt x="30099" y="56769"/>
                </a:lnTo>
                <a:lnTo>
                  <a:pt x="45974" y="44958"/>
                </a:lnTo>
                <a:lnTo>
                  <a:pt x="67181" y="44958"/>
                </a:lnTo>
                <a:lnTo>
                  <a:pt x="76200" y="38227"/>
                </a:lnTo>
                <a:lnTo>
                  <a:pt x="0" y="0"/>
                </a:lnTo>
                <a:close/>
              </a:path>
              <a:path w="439420" h="582295">
                <a:moveTo>
                  <a:pt x="45974" y="44958"/>
                </a:moveTo>
                <a:lnTo>
                  <a:pt x="30099" y="56769"/>
                </a:lnTo>
                <a:lnTo>
                  <a:pt x="37720" y="66946"/>
                </a:lnTo>
                <a:lnTo>
                  <a:pt x="53576" y="55112"/>
                </a:lnTo>
                <a:lnTo>
                  <a:pt x="45974" y="44958"/>
                </a:lnTo>
                <a:close/>
              </a:path>
              <a:path w="439420" h="582295">
                <a:moveTo>
                  <a:pt x="67181" y="44958"/>
                </a:moveTo>
                <a:lnTo>
                  <a:pt x="45974" y="44958"/>
                </a:lnTo>
                <a:lnTo>
                  <a:pt x="53576" y="55112"/>
                </a:lnTo>
                <a:lnTo>
                  <a:pt x="67181" y="44958"/>
                </a:lnTo>
                <a:close/>
              </a:path>
            </a:pathLst>
          </a:custGeom>
          <a:solidFill>
            <a:srgbClr val="FF0000"/>
          </a:solidFill>
        </p:spPr>
        <p:txBody>
          <a:bodyPr wrap="square" lIns="0" tIns="0" rIns="0" bIns="0" rtlCol="0"/>
          <a:lstStyle/>
          <a:p/>
        </p:txBody>
      </p:sp>
      <p:sp>
        <p:nvSpPr>
          <p:cNvPr id="5" name="object 5"/>
          <p:cNvSpPr txBox="1"/>
          <p:nvPr/>
        </p:nvSpPr>
        <p:spPr>
          <a:xfrm>
            <a:off x="4146550" y="5257291"/>
            <a:ext cx="18542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CC0000"/>
                </a:solidFill>
                <a:latin typeface="Noto Sans Mono CJK HK"/>
                <a:cs typeface="Noto Sans Mono CJK HK"/>
              </a:rPr>
              <a:t>運</a:t>
            </a:r>
            <a:r>
              <a:rPr dirty="0" sz="1600" spc="-5">
                <a:solidFill>
                  <a:srgbClr val="CC0000"/>
                </a:solidFill>
                <a:latin typeface="Noto Sans Mono CJK HK"/>
                <a:cs typeface="Noto Sans Mono CJK HK"/>
              </a:rPr>
              <a:t>算式</a:t>
            </a:r>
            <a:r>
              <a:rPr dirty="0" sz="1600" spc="5">
                <a:solidFill>
                  <a:srgbClr val="CC0000"/>
                </a:solidFill>
                <a:latin typeface="Noto Sans Mono CJK HK"/>
                <a:cs typeface="Noto Sans Mono CJK HK"/>
              </a:rPr>
              <a:t>內</a:t>
            </a:r>
            <a:r>
              <a:rPr dirty="0" sz="1600" spc="-5">
                <a:solidFill>
                  <a:srgbClr val="CC0000"/>
                </a:solidFill>
                <a:latin typeface="Noto Sans Mono CJK HK"/>
                <a:cs typeface="Noto Sans Mono CJK HK"/>
              </a:rPr>
              <a:t>之型態</a:t>
            </a:r>
            <a:r>
              <a:rPr dirty="0" sz="1600" spc="5">
                <a:solidFill>
                  <a:srgbClr val="CC0000"/>
                </a:solidFill>
                <a:latin typeface="Noto Sans Mono CJK HK"/>
                <a:cs typeface="Noto Sans Mono CJK HK"/>
              </a:rPr>
              <a:t>轉</a:t>
            </a:r>
            <a:r>
              <a:rPr dirty="0" sz="1600" spc="-5">
                <a:solidFill>
                  <a:srgbClr val="CC0000"/>
                </a:solidFill>
                <a:latin typeface="Noto Sans Mono CJK HK"/>
                <a:cs typeface="Noto Sans Mono CJK HK"/>
              </a:rPr>
              <a:t>換</a:t>
            </a:r>
            <a:endParaRPr sz="1600">
              <a:latin typeface="Noto Sans Mono CJK HK"/>
              <a:cs typeface="Noto Sans Mono CJK HK"/>
            </a:endParaRPr>
          </a:p>
        </p:txBody>
      </p:sp>
      <p:sp>
        <p:nvSpPr>
          <p:cNvPr id="6" name="object 6"/>
          <p:cNvSpPr txBox="1"/>
          <p:nvPr/>
        </p:nvSpPr>
        <p:spPr>
          <a:xfrm>
            <a:off x="1280541" y="5058917"/>
            <a:ext cx="1448435" cy="513080"/>
          </a:xfrm>
          <a:prstGeom prst="rect">
            <a:avLst/>
          </a:prstGeom>
        </p:spPr>
        <p:txBody>
          <a:bodyPr wrap="square" lIns="0" tIns="12065" rIns="0" bIns="0" rtlCol="0" vert="horz">
            <a:spAutoFit/>
          </a:bodyPr>
          <a:lstStyle/>
          <a:p>
            <a:pPr marL="12700" marR="5080">
              <a:lnSpc>
                <a:spcPct val="100000"/>
              </a:lnSpc>
              <a:spcBef>
                <a:spcPts val="95"/>
              </a:spcBef>
            </a:pPr>
            <a:r>
              <a:rPr dirty="0" sz="1600" spc="5">
                <a:solidFill>
                  <a:srgbClr val="CC0000"/>
                </a:solidFill>
                <a:latin typeface="Noto Sans Mono CJK HK"/>
                <a:cs typeface="Noto Sans Mono CJK HK"/>
              </a:rPr>
              <a:t>指</a:t>
            </a:r>
            <a:r>
              <a:rPr dirty="0" sz="1600" spc="-5">
                <a:solidFill>
                  <a:srgbClr val="CC0000"/>
                </a:solidFill>
                <a:latin typeface="Noto Sans Mono CJK HK"/>
                <a:cs typeface="Noto Sans Mono CJK HK"/>
              </a:rPr>
              <a:t>定運</a:t>
            </a:r>
            <a:r>
              <a:rPr dirty="0" sz="1600" spc="5">
                <a:solidFill>
                  <a:srgbClr val="CC0000"/>
                </a:solidFill>
                <a:latin typeface="Noto Sans Mono CJK HK"/>
                <a:cs typeface="Noto Sans Mono CJK HK"/>
              </a:rPr>
              <a:t>算</a:t>
            </a:r>
            <a:r>
              <a:rPr dirty="0" sz="1600" spc="-5">
                <a:solidFill>
                  <a:srgbClr val="CC0000"/>
                </a:solidFill>
                <a:latin typeface="Noto Sans Mono CJK HK"/>
                <a:cs typeface="Noto Sans Mono CJK HK"/>
              </a:rPr>
              <a:t>運算式 </a:t>
            </a:r>
            <a:r>
              <a:rPr dirty="0" sz="1600" spc="5">
                <a:solidFill>
                  <a:srgbClr val="CC0000"/>
                </a:solidFill>
                <a:latin typeface="Noto Sans Mono CJK HK"/>
                <a:cs typeface="Noto Sans Mono CJK HK"/>
              </a:rPr>
              <a:t>內</a:t>
            </a:r>
            <a:r>
              <a:rPr dirty="0" sz="1600" spc="-5">
                <a:solidFill>
                  <a:srgbClr val="CC0000"/>
                </a:solidFill>
                <a:latin typeface="Noto Sans Mono CJK HK"/>
                <a:cs typeface="Noto Sans Mono CJK HK"/>
              </a:rPr>
              <a:t>的型</a:t>
            </a:r>
            <a:r>
              <a:rPr dirty="0" sz="1600" spc="5">
                <a:solidFill>
                  <a:srgbClr val="CC0000"/>
                </a:solidFill>
                <a:latin typeface="Noto Sans Mono CJK HK"/>
                <a:cs typeface="Noto Sans Mono CJK HK"/>
              </a:rPr>
              <a:t>態</a:t>
            </a:r>
            <a:r>
              <a:rPr dirty="0" sz="1600" spc="-5">
                <a:solidFill>
                  <a:srgbClr val="CC0000"/>
                </a:solidFill>
                <a:latin typeface="Noto Sans Mono CJK HK"/>
                <a:cs typeface="Noto Sans Mono CJK HK"/>
              </a:rPr>
              <a:t>轉換</a:t>
            </a:r>
            <a:endParaRPr sz="1600">
              <a:latin typeface="Noto Sans Mono CJK HK"/>
              <a:cs typeface="Noto Sans Mono CJK HK"/>
            </a:endParaRPr>
          </a:p>
        </p:txBody>
      </p:sp>
      <p:sp>
        <p:nvSpPr>
          <p:cNvPr id="7" name="object 7"/>
          <p:cNvSpPr/>
          <p:nvPr/>
        </p:nvSpPr>
        <p:spPr>
          <a:xfrm>
            <a:off x="1956054" y="4409694"/>
            <a:ext cx="76200" cy="647700"/>
          </a:xfrm>
          <a:custGeom>
            <a:avLst/>
            <a:gdLst/>
            <a:ahLst/>
            <a:cxnLst/>
            <a:rect l="l" t="t" r="r" b="b"/>
            <a:pathLst>
              <a:path w="76200" h="647700">
                <a:moveTo>
                  <a:pt x="48006" y="63499"/>
                </a:moveTo>
                <a:lnTo>
                  <a:pt x="28193" y="63499"/>
                </a:lnTo>
                <a:lnTo>
                  <a:pt x="28193" y="647699"/>
                </a:lnTo>
                <a:lnTo>
                  <a:pt x="48006" y="647699"/>
                </a:lnTo>
                <a:lnTo>
                  <a:pt x="48006" y="63499"/>
                </a:lnTo>
                <a:close/>
              </a:path>
              <a:path w="76200" h="647700">
                <a:moveTo>
                  <a:pt x="38100" y="0"/>
                </a:moveTo>
                <a:lnTo>
                  <a:pt x="0" y="76199"/>
                </a:lnTo>
                <a:lnTo>
                  <a:pt x="28193" y="76199"/>
                </a:lnTo>
                <a:lnTo>
                  <a:pt x="28193" y="63499"/>
                </a:lnTo>
                <a:lnTo>
                  <a:pt x="69850" y="63499"/>
                </a:lnTo>
                <a:lnTo>
                  <a:pt x="38100" y="0"/>
                </a:lnTo>
                <a:close/>
              </a:path>
              <a:path w="76200" h="647700">
                <a:moveTo>
                  <a:pt x="69850" y="63499"/>
                </a:moveTo>
                <a:lnTo>
                  <a:pt x="48006" y="63499"/>
                </a:lnTo>
                <a:lnTo>
                  <a:pt x="48006" y="76199"/>
                </a:lnTo>
                <a:lnTo>
                  <a:pt x="76200" y="76199"/>
                </a:lnTo>
                <a:lnTo>
                  <a:pt x="69850" y="63499"/>
                </a:lnTo>
                <a:close/>
              </a:path>
            </a:pathLst>
          </a:custGeom>
          <a:solidFill>
            <a:srgbClr val="FF0000"/>
          </a:solidFill>
        </p:spPr>
        <p:txBody>
          <a:bodyPr wrap="square" lIns="0" tIns="0" rIns="0" bIns="0" rtlCol="0"/>
          <a:lstStyle/>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81872" cy="499567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4" name="object 4"/>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908100" y="919123"/>
            <a:ext cx="3867785" cy="1098550"/>
          </a:xfrm>
          <a:prstGeom prst="rect">
            <a:avLst/>
          </a:prstGeom>
        </p:spPr>
        <p:txBody>
          <a:bodyPr wrap="square" lIns="0" tIns="36830" rIns="0" bIns="0" rtlCol="0" vert="horz">
            <a:spAutoFit/>
          </a:bodyPr>
          <a:lstStyle/>
          <a:p>
            <a:pPr marL="12700">
              <a:lnSpc>
                <a:spcPct val="100000"/>
              </a:lnSpc>
              <a:spcBef>
                <a:spcPts val="290"/>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ch03.cast;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155"/>
              </a:spcBef>
              <a:buAutoNum type="arabicPlain" startAt="3"/>
              <a:tabLst>
                <a:tab pos="212725" algn="l"/>
              </a:tabLst>
            </a:pP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Noto Sans Mono CJK HK"/>
                <a:cs typeface="Noto Sans Mono CJK HK"/>
              </a:rPr>
              <a:t>本程式含</a:t>
            </a:r>
            <a:r>
              <a:rPr dirty="0" sz="1600" spc="-5">
                <a:solidFill>
                  <a:srgbClr val="4E2700"/>
                </a:solidFill>
                <a:latin typeface="Noto Sans Mono CJK HK"/>
                <a:cs typeface="Noto Sans Mono CJK HK"/>
              </a:rPr>
              <a:t>有</a:t>
            </a:r>
            <a:r>
              <a:rPr dirty="0" sz="1600" spc="-285">
                <a:solidFill>
                  <a:srgbClr val="4E2700"/>
                </a:solidFill>
                <a:latin typeface="Noto Sans Mono CJK HK"/>
                <a:cs typeface="Noto Sans Mono CJK HK"/>
              </a:rPr>
              <a:t> </a:t>
            </a:r>
            <a:r>
              <a:rPr dirty="0" sz="1600" spc="-10">
                <a:solidFill>
                  <a:srgbClr val="4E2700"/>
                </a:solidFill>
                <a:latin typeface="Verdana"/>
                <a:cs typeface="Verdana"/>
              </a:rPr>
              <a:t>compile</a:t>
            </a:r>
            <a:r>
              <a:rPr dirty="0" sz="1600" spc="25">
                <a:solidFill>
                  <a:srgbClr val="4E2700"/>
                </a:solidFill>
                <a:latin typeface="Verdana"/>
                <a:cs typeface="Verdana"/>
              </a:rPr>
              <a:t> </a:t>
            </a:r>
            <a:r>
              <a:rPr dirty="0" sz="1600" spc="-40">
                <a:solidFill>
                  <a:srgbClr val="4E2700"/>
                </a:solidFill>
                <a:latin typeface="Verdana"/>
                <a:cs typeface="Verdana"/>
              </a:rPr>
              <a:t>error,</a:t>
            </a:r>
            <a:r>
              <a:rPr dirty="0" sz="1600" spc="10">
                <a:solidFill>
                  <a:srgbClr val="4E2700"/>
                </a:solidFill>
                <a:latin typeface="Verdana"/>
                <a:cs typeface="Verdana"/>
              </a:rPr>
              <a:t> </a:t>
            </a:r>
            <a:r>
              <a:rPr dirty="0" sz="1600" spc="5">
                <a:solidFill>
                  <a:srgbClr val="4E2700"/>
                </a:solidFill>
                <a:latin typeface="Noto Sans Mono CJK HK"/>
                <a:cs typeface="Noto Sans Mono CJK HK"/>
              </a:rPr>
              <a:t>需要更正</a:t>
            </a:r>
            <a:endParaRPr sz="1600">
              <a:latin typeface="Noto Sans Mono CJK HK"/>
              <a:cs typeface="Noto Sans Mono CJK HK"/>
            </a:endParaRPr>
          </a:p>
          <a:p>
            <a:pPr marL="212090" indent="-200025">
              <a:lnSpc>
                <a:spcPct val="100000"/>
              </a:lnSpc>
              <a:spcBef>
                <a:spcPts val="22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ExplicitCastNeeded</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2977183" y="3354070"/>
            <a:ext cx="129921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r>
              <a:rPr dirty="0" sz="1600" spc="-110">
                <a:solidFill>
                  <a:srgbClr val="4E2700"/>
                </a:solidFill>
                <a:latin typeface="Verdana"/>
                <a:cs typeface="Verdana"/>
              </a:rPr>
              <a:t> </a:t>
            </a:r>
            <a:r>
              <a:rPr dirty="0" sz="1600" spc="5">
                <a:solidFill>
                  <a:srgbClr val="4E2700"/>
                </a:solidFill>
                <a:latin typeface="Noto Sans Mono CJK HK"/>
                <a:cs typeface="Noto Sans Mono CJK HK"/>
              </a:rPr>
              <a:t>此行有錯誤</a:t>
            </a:r>
            <a:endParaRPr sz="1600">
              <a:latin typeface="Noto Sans Mono CJK HK"/>
              <a:cs typeface="Noto Sans Mono CJK HK"/>
            </a:endParaRPr>
          </a:p>
        </p:txBody>
      </p:sp>
      <p:sp>
        <p:nvSpPr>
          <p:cNvPr id="5" name="object 5"/>
          <p:cNvSpPr txBox="1"/>
          <p:nvPr/>
        </p:nvSpPr>
        <p:spPr>
          <a:xfrm>
            <a:off x="4910401" y="4695571"/>
            <a:ext cx="12954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r>
              <a:rPr dirty="0" sz="1600" spc="-135">
                <a:solidFill>
                  <a:srgbClr val="4E2700"/>
                </a:solidFill>
                <a:latin typeface="Verdana"/>
                <a:cs typeface="Verdana"/>
              </a:rPr>
              <a:t> </a:t>
            </a:r>
            <a:r>
              <a:rPr dirty="0" sz="1600" spc="5">
                <a:solidFill>
                  <a:srgbClr val="4E2700"/>
                </a:solidFill>
                <a:latin typeface="Noto Sans Mono CJK HK"/>
                <a:cs typeface="Noto Sans Mono CJK HK"/>
              </a:rPr>
              <a:t>此行有錯誤</a:t>
            </a:r>
            <a:endParaRPr sz="1600">
              <a:latin typeface="Noto Sans Mono CJK HK"/>
              <a:cs typeface="Noto Sans Mono CJK HK"/>
            </a:endParaRPr>
          </a:p>
        </p:txBody>
      </p:sp>
      <p:sp>
        <p:nvSpPr>
          <p:cNvPr id="6" name="object 6"/>
          <p:cNvSpPr txBox="1"/>
          <p:nvPr/>
        </p:nvSpPr>
        <p:spPr>
          <a:xfrm>
            <a:off x="836167" y="1992273"/>
            <a:ext cx="4436745" cy="3781425"/>
          </a:xfrm>
          <a:prstGeom prst="rect">
            <a:avLst/>
          </a:prstGeom>
        </p:spPr>
        <p:txBody>
          <a:bodyPr wrap="square" lIns="0" tIns="36830" rIns="0" bIns="0" rtlCol="0" vert="horz">
            <a:spAutoFit/>
          </a:bodyPr>
          <a:lstStyle/>
          <a:p>
            <a:pPr marL="426720" indent="-342900">
              <a:lnSpc>
                <a:spcPct val="100000"/>
              </a:lnSpc>
              <a:spcBef>
                <a:spcPts val="290"/>
              </a:spcBef>
              <a:buAutoNum type="arabicPlain" startAt="5"/>
              <a:tabLst>
                <a:tab pos="426084" algn="l"/>
                <a:tab pos="427355" algn="l"/>
              </a:tabLst>
            </a:pPr>
            <a:r>
              <a:rPr dirty="0" sz="1600" spc="-5">
                <a:solidFill>
                  <a:srgbClr val="4E2700"/>
                </a:solidFill>
                <a:latin typeface="Verdana"/>
                <a:cs typeface="Verdana"/>
              </a:rPr>
              <a:t>public </a:t>
            </a:r>
            <a:r>
              <a:rPr dirty="0" sz="1600" spc="-10">
                <a:solidFill>
                  <a:srgbClr val="4E2700"/>
                </a:solidFill>
                <a:latin typeface="Verdana"/>
                <a:cs typeface="Verdana"/>
              </a:rPr>
              <a:t>static </a:t>
            </a:r>
            <a:r>
              <a:rPr dirty="0" sz="1600" spc="-5">
                <a:solidFill>
                  <a:srgbClr val="4E2700"/>
                </a:solidFill>
                <a:latin typeface="Verdana"/>
                <a:cs typeface="Verdana"/>
              </a:rPr>
              <a:t>void main(String agrs[])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40080" indent="-556260">
              <a:lnSpc>
                <a:spcPct val="100000"/>
              </a:lnSpc>
              <a:spcBef>
                <a:spcPts val="195"/>
              </a:spcBef>
              <a:buAutoNum type="arabicPlain" startAt="5"/>
              <a:tabLst>
                <a:tab pos="640080" algn="l"/>
                <a:tab pos="640715" algn="l"/>
              </a:tabLst>
            </a:pPr>
            <a:r>
              <a:rPr dirty="0" sz="1600" spc="-5">
                <a:solidFill>
                  <a:srgbClr val="4E2700"/>
                </a:solidFill>
                <a:latin typeface="Verdana"/>
                <a:cs typeface="Verdana"/>
              </a:rPr>
              <a:t>short s = 200</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40080" indent="-556260">
              <a:lnSpc>
                <a:spcPct val="100000"/>
              </a:lnSpc>
              <a:spcBef>
                <a:spcPts val="155"/>
              </a:spcBef>
              <a:buAutoNum type="arabicPlain" startAt="5"/>
              <a:tabLst>
                <a:tab pos="640080" algn="l"/>
                <a:tab pos="640715" algn="l"/>
                <a:tab pos="2049145" algn="l"/>
              </a:tabLst>
            </a:pPr>
            <a:r>
              <a:rPr dirty="0" sz="1600" spc="-5">
                <a:solidFill>
                  <a:srgbClr val="4E2700"/>
                </a:solidFill>
                <a:latin typeface="Verdana"/>
                <a:cs typeface="Verdana"/>
              </a:rPr>
              <a:t>s = s +</a:t>
            </a:r>
            <a:r>
              <a:rPr dirty="0" sz="1600" spc="35">
                <a:solidFill>
                  <a:srgbClr val="4E2700"/>
                </a:solidFill>
                <a:latin typeface="Verdana"/>
                <a:cs typeface="Verdana"/>
              </a:rPr>
              <a:t> </a:t>
            </a:r>
            <a:r>
              <a:rPr dirty="0" sz="1600" spc="-5">
                <a:solidFill>
                  <a:srgbClr val="4E2700"/>
                </a:solidFill>
                <a:latin typeface="Verdana"/>
                <a:cs typeface="Verdana"/>
              </a:rPr>
              <a:t>1 ;	//</a:t>
            </a:r>
            <a:r>
              <a:rPr dirty="0" sz="1600" spc="10">
                <a:solidFill>
                  <a:srgbClr val="4E2700"/>
                </a:solidFill>
                <a:latin typeface="Verdana"/>
                <a:cs typeface="Verdana"/>
              </a:rPr>
              <a:t> </a:t>
            </a:r>
            <a:r>
              <a:rPr dirty="0" sz="1600" spc="5">
                <a:solidFill>
                  <a:srgbClr val="4E2700"/>
                </a:solidFill>
                <a:latin typeface="Noto Sans Mono CJK HK"/>
                <a:cs typeface="Noto Sans Mono CJK HK"/>
              </a:rPr>
              <a:t>此行有錯誤</a:t>
            </a:r>
            <a:endParaRPr sz="1600">
              <a:latin typeface="Noto Sans Mono CJK HK"/>
              <a:cs typeface="Noto Sans Mono CJK HK"/>
            </a:endParaRPr>
          </a:p>
          <a:p>
            <a:pPr marL="84455">
              <a:lnSpc>
                <a:spcPct val="100000"/>
              </a:lnSpc>
              <a:spcBef>
                <a:spcPts val="225"/>
              </a:spcBef>
            </a:pPr>
            <a:r>
              <a:rPr dirty="0" sz="1600" spc="-5">
                <a:solidFill>
                  <a:srgbClr val="4E2700"/>
                </a:solidFill>
                <a:latin typeface="Verdana"/>
                <a:cs typeface="Verdana"/>
              </a:rPr>
              <a:t>8</a:t>
            </a:r>
            <a:endParaRPr sz="1600">
              <a:latin typeface="Verdana"/>
              <a:cs typeface="Verdana"/>
            </a:endParaRPr>
          </a:p>
          <a:p>
            <a:pPr marL="84455">
              <a:lnSpc>
                <a:spcPct val="100000"/>
              </a:lnSpc>
              <a:spcBef>
                <a:spcPts val="195"/>
              </a:spcBef>
              <a:tabLst>
                <a:tab pos="640715" algn="l"/>
              </a:tabLst>
            </a:pPr>
            <a:r>
              <a:rPr dirty="0" sz="1600" spc="-5">
                <a:solidFill>
                  <a:srgbClr val="4E2700"/>
                </a:solidFill>
                <a:latin typeface="Verdana"/>
                <a:cs typeface="Verdana"/>
              </a:rPr>
              <a:t>9	byte b = </a:t>
            </a:r>
            <a:r>
              <a:rPr dirty="0" sz="1600">
                <a:solidFill>
                  <a:srgbClr val="4E2700"/>
                </a:solidFill>
                <a:latin typeface="Verdana"/>
                <a:cs typeface="Verdana"/>
              </a:rPr>
              <a:t>100</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155"/>
              </a:spcBef>
              <a:tabLst>
                <a:tab pos="699135" algn="l"/>
              </a:tabLst>
            </a:pPr>
            <a:r>
              <a:rPr dirty="0" sz="1600">
                <a:solidFill>
                  <a:srgbClr val="4E2700"/>
                </a:solidFill>
                <a:latin typeface="Verdana"/>
                <a:cs typeface="Verdana"/>
              </a:rPr>
              <a:t>10	</a:t>
            </a:r>
            <a:r>
              <a:rPr dirty="0" sz="1600" spc="-5">
                <a:solidFill>
                  <a:srgbClr val="4E2700"/>
                </a:solidFill>
                <a:latin typeface="Verdana"/>
                <a:cs typeface="Verdana"/>
              </a:rPr>
              <a:t>b = b + 1</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229"/>
              </a:spcBef>
            </a:pPr>
            <a:r>
              <a:rPr dirty="0" sz="1600">
                <a:solidFill>
                  <a:srgbClr val="4E2700"/>
                </a:solidFill>
                <a:latin typeface="Verdana"/>
                <a:cs typeface="Verdana"/>
              </a:rPr>
              <a:t>11</a:t>
            </a:r>
            <a:endParaRPr sz="1600">
              <a:latin typeface="Verdana"/>
              <a:cs typeface="Verdana"/>
            </a:endParaRPr>
          </a:p>
          <a:p>
            <a:pPr marL="12700">
              <a:lnSpc>
                <a:spcPct val="100000"/>
              </a:lnSpc>
              <a:spcBef>
                <a:spcPts val="190"/>
              </a:spcBef>
              <a:tabLst>
                <a:tab pos="698500" algn="l"/>
              </a:tabLst>
            </a:pPr>
            <a:r>
              <a:rPr dirty="0" sz="1600">
                <a:solidFill>
                  <a:srgbClr val="4E2700"/>
                </a:solidFill>
                <a:latin typeface="Verdana"/>
                <a:cs typeface="Verdana"/>
              </a:rPr>
              <a:t>12	</a:t>
            </a:r>
            <a:r>
              <a:rPr dirty="0" sz="1600" spc="-10">
                <a:solidFill>
                  <a:srgbClr val="4E2700"/>
                </a:solidFill>
                <a:latin typeface="Verdana"/>
                <a:cs typeface="Verdana"/>
              </a:rPr>
              <a:t>int </a:t>
            </a:r>
            <a:r>
              <a:rPr dirty="0" sz="1600" spc="-5">
                <a:solidFill>
                  <a:srgbClr val="4E2700"/>
                </a:solidFill>
                <a:latin typeface="Verdana"/>
                <a:cs typeface="Verdana"/>
              </a:rPr>
              <a:t>i = 100</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tabLst>
                <a:tab pos="699135" algn="l"/>
              </a:tabLst>
            </a:pPr>
            <a:r>
              <a:rPr dirty="0" sz="1600">
                <a:solidFill>
                  <a:srgbClr val="4E2700"/>
                </a:solidFill>
                <a:latin typeface="Verdana"/>
                <a:cs typeface="Verdana"/>
              </a:rPr>
              <a:t>13	</a:t>
            </a:r>
            <a:r>
              <a:rPr dirty="0" sz="1600" spc="-5">
                <a:solidFill>
                  <a:srgbClr val="4E2700"/>
                </a:solidFill>
                <a:latin typeface="Verdana"/>
                <a:cs typeface="Verdana"/>
              </a:rPr>
              <a:t>i = i + 1</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pPr>
            <a:r>
              <a:rPr dirty="0" sz="1600">
                <a:solidFill>
                  <a:srgbClr val="4E2700"/>
                </a:solidFill>
                <a:latin typeface="Verdana"/>
                <a:cs typeface="Verdana"/>
              </a:rPr>
              <a:t>14</a:t>
            </a:r>
            <a:endParaRPr sz="1600">
              <a:latin typeface="Verdana"/>
              <a:cs typeface="Verdana"/>
            </a:endParaRPr>
          </a:p>
          <a:p>
            <a:pPr marL="12700">
              <a:lnSpc>
                <a:spcPct val="100000"/>
              </a:lnSpc>
              <a:spcBef>
                <a:spcPts val="160"/>
              </a:spcBef>
              <a:tabLst>
                <a:tab pos="699135" algn="l"/>
                <a:tab pos="1294765" algn="l"/>
              </a:tabLst>
            </a:pPr>
            <a:r>
              <a:rPr dirty="0" sz="1600">
                <a:solidFill>
                  <a:srgbClr val="4E2700"/>
                </a:solidFill>
                <a:latin typeface="Verdana"/>
                <a:cs typeface="Verdana"/>
              </a:rPr>
              <a:t>15	</a:t>
            </a:r>
            <a:r>
              <a:rPr dirty="0" sz="1600" spc="-5">
                <a:solidFill>
                  <a:srgbClr val="4E2700"/>
                </a:solidFill>
                <a:latin typeface="Verdana"/>
                <a:cs typeface="Verdana"/>
              </a:rPr>
              <a:t>float	area0 = </a:t>
            </a:r>
            <a:r>
              <a:rPr dirty="0" sz="1600">
                <a:solidFill>
                  <a:srgbClr val="4E2700"/>
                </a:solidFill>
                <a:latin typeface="Verdana"/>
                <a:cs typeface="Verdana"/>
              </a:rPr>
              <a:t>30 </a:t>
            </a:r>
            <a:r>
              <a:rPr dirty="0" sz="1600" spc="-5">
                <a:solidFill>
                  <a:srgbClr val="4E2700"/>
                </a:solidFill>
                <a:latin typeface="Verdana"/>
                <a:cs typeface="Verdana"/>
              </a:rPr>
              <a:t>* </a:t>
            </a:r>
            <a:r>
              <a:rPr dirty="0" sz="1600">
                <a:solidFill>
                  <a:srgbClr val="4E2700"/>
                </a:solidFill>
                <a:latin typeface="Verdana"/>
                <a:cs typeface="Verdana"/>
              </a:rPr>
              <a:t>30 </a:t>
            </a:r>
            <a:r>
              <a:rPr dirty="0" sz="1600" spc="-5">
                <a:solidFill>
                  <a:srgbClr val="4E2700"/>
                </a:solidFill>
                <a:latin typeface="Verdana"/>
                <a:cs typeface="Verdana"/>
              </a:rPr>
              <a:t>* </a:t>
            </a:r>
            <a:r>
              <a:rPr dirty="0" sz="1600">
                <a:solidFill>
                  <a:srgbClr val="4E2700"/>
                </a:solidFill>
                <a:latin typeface="Verdana"/>
                <a:cs typeface="Verdana"/>
              </a:rPr>
              <a:t>3.14</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229"/>
              </a:spcBef>
            </a:pPr>
            <a:r>
              <a:rPr dirty="0" sz="1600">
                <a:solidFill>
                  <a:srgbClr val="4E2700"/>
                </a:solidFill>
                <a:latin typeface="Verdana"/>
                <a:cs typeface="Verdana"/>
              </a:rPr>
              <a:t>16</a:t>
            </a:r>
            <a:endParaRPr sz="1600">
              <a:latin typeface="Verdana"/>
              <a:cs typeface="Verdana"/>
            </a:endParaRPr>
          </a:p>
          <a:p>
            <a:pPr marL="12700">
              <a:lnSpc>
                <a:spcPct val="100000"/>
              </a:lnSpc>
              <a:spcBef>
                <a:spcPts val="190"/>
              </a:spcBef>
              <a:tabLst>
                <a:tab pos="698500" algn="l"/>
              </a:tabLst>
            </a:pPr>
            <a:r>
              <a:rPr dirty="0" sz="1600">
                <a:solidFill>
                  <a:srgbClr val="4E2700"/>
                </a:solidFill>
                <a:latin typeface="Verdana"/>
                <a:cs typeface="Verdana"/>
              </a:rPr>
              <a:t>17	</a:t>
            </a:r>
            <a:r>
              <a:rPr dirty="0" sz="1600" spc="-5">
                <a:solidFill>
                  <a:srgbClr val="4E2700"/>
                </a:solidFill>
                <a:latin typeface="Verdana"/>
                <a:cs typeface="Verdana"/>
              </a:rPr>
              <a:t>double area1 = 30 * 30 * 3.14</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tabLst>
                <a:tab pos="484505" algn="l"/>
              </a:tabLst>
            </a:pPr>
            <a:r>
              <a:rPr dirty="0" sz="1600">
                <a:solidFill>
                  <a:srgbClr val="4E2700"/>
                </a:solidFill>
                <a:latin typeface="Verdana"/>
                <a:cs typeface="Verdana"/>
              </a:rPr>
              <a:t>18	</a:t>
            </a: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836167" y="5772708"/>
            <a:ext cx="482600" cy="269240"/>
          </a:xfrm>
          <a:prstGeom prst="rect">
            <a:avLst/>
          </a:prstGeom>
        </p:spPr>
        <p:txBody>
          <a:bodyPr wrap="square" lIns="0" tIns="12065" rIns="0" bIns="0" rtlCol="0" vert="horz">
            <a:spAutoFit/>
          </a:bodyPr>
          <a:lstStyle/>
          <a:p>
            <a:pPr marL="12700">
              <a:lnSpc>
                <a:spcPct val="100000"/>
              </a:lnSpc>
              <a:spcBef>
                <a:spcPts val="95"/>
              </a:spcBef>
            </a:pPr>
            <a:r>
              <a:rPr dirty="0" sz="1600">
                <a:solidFill>
                  <a:srgbClr val="4E2700"/>
                </a:solidFill>
                <a:latin typeface="Verdana"/>
                <a:cs typeface="Verdana"/>
              </a:rPr>
              <a:t>19</a:t>
            </a:r>
            <a:r>
              <a:rPr dirty="0" sz="1600" spc="-1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運算式內的型態轉換</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3016" y="1003808"/>
            <a:ext cx="7564120" cy="4050029"/>
          </a:xfrm>
          <a:prstGeom prst="rect">
            <a:avLst/>
          </a:prstGeom>
        </p:spPr>
        <p:txBody>
          <a:bodyPr wrap="square" lIns="0" tIns="12700" rIns="0" bIns="0" rtlCol="0" vert="horz">
            <a:spAutoFit/>
          </a:bodyPr>
          <a:lstStyle/>
          <a:p>
            <a:pPr marL="533400" marR="318135" indent="-533400">
              <a:lnSpc>
                <a:spcPct val="100000"/>
              </a:lnSpc>
              <a:spcBef>
                <a:spcPts val="100"/>
              </a:spcBef>
              <a:buFont typeface="Verdana"/>
              <a:buChar char="•"/>
              <a:tabLst>
                <a:tab pos="533400" algn="l"/>
                <a:tab pos="546735" algn="l"/>
              </a:tabLst>
            </a:pPr>
            <a:r>
              <a:rPr dirty="0" sz="2400">
                <a:solidFill>
                  <a:srgbClr val="422000"/>
                </a:solidFill>
                <a:latin typeface="Noto Sans Mono CJK HK"/>
                <a:cs typeface="Noto Sans Mono CJK HK"/>
              </a:rPr>
              <a:t>當某個運算式</a:t>
            </a:r>
            <a:r>
              <a:rPr dirty="0" sz="2400" spc="5">
                <a:solidFill>
                  <a:srgbClr val="422000"/>
                </a:solidFill>
                <a:latin typeface="Verdana"/>
                <a:cs typeface="Verdana"/>
              </a:rPr>
              <a:t>(</a:t>
            </a:r>
            <a:r>
              <a:rPr dirty="0" sz="2400">
                <a:solidFill>
                  <a:srgbClr val="422000"/>
                </a:solidFill>
                <a:latin typeface="Noto Sans Mono CJK HK"/>
                <a:cs typeface="Noto Sans Mono CJK HK"/>
              </a:rPr>
              <a:t>不含指定運算</a:t>
            </a:r>
            <a:r>
              <a:rPr dirty="0" sz="2400">
                <a:solidFill>
                  <a:srgbClr val="422000"/>
                </a:solidFill>
                <a:latin typeface="Verdana"/>
                <a:cs typeface="Verdana"/>
              </a:rPr>
              <a:t>)</a:t>
            </a:r>
            <a:r>
              <a:rPr dirty="0" sz="2400">
                <a:solidFill>
                  <a:srgbClr val="422000"/>
                </a:solidFill>
                <a:latin typeface="Noto Sans Mono CJK HK"/>
                <a:cs typeface="Noto Sans Mono CJK HK"/>
              </a:rPr>
              <a:t>含有多個運算元時，</a:t>
            </a:r>
            <a:endParaRPr sz="2400">
              <a:latin typeface="Noto Sans Mono CJK HK"/>
              <a:cs typeface="Noto Sans Mono CJK HK"/>
            </a:endParaRPr>
          </a:p>
          <a:p>
            <a:pPr algn="ctr" marR="301625">
              <a:lnSpc>
                <a:spcPct val="100000"/>
              </a:lnSpc>
            </a:pPr>
            <a:r>
              <a:rPr dirty="0" sz="2400" spc="-25">
                <a:solidFill>
                  <a:srgbClr val="422000"/>
                </a:solidFill>
                <a:latin typeface="Verdana"/>
                <a:cs typeface="Verdana"/>
              </a:rPr>
              <a:t>Java</a:t>
            </a:r>
            <a:r>
              <a:rPr dirty="0" sz="2400">
                <a:solidFill>
                  <a:srgbClr val="422000"/>
                </a:solidFill>
                <a:latin typeface="Noto Sans Mono CJK HK"/>
                <a:cs typeface="Noto Sans Mono CJK HK"/>
              </a:rPr>
              <a:t>編譯器會依下列準則自動進行型態轉換：</a:t>
            </a:r>
            <a:endParaRPr sz="2400">
              <a:latin typeface="Noto Sans Mono CJK HK"/>
              <a:cs typeface="Noto Sans Mono CJK HK"/>
            </a:endParaRPr>
          </a:p>
          <a:p>
            <a:pPr lvl="1" marL="1041400" indent="-457834">
              <a:lnSpc>
                <a:spcPct val="100000"/>
              </a:lnSpc>
              <a:spcBef>
                <a:spcPts val="575"/>
              </a:spcBef>
              <a:buAutoNum type="arabicPeriod"/>
              <a:tabLst>
                <a:tab pos="1042035" algn="l"/>
              </a:tabLst>
            </a:pPr>
            <a:r>
              <a:rPr dirty="0" sz="2400" spc="-5">
                <a:solidFill>
                  <a:srgbClr val="000099"/>
                </a:solidFill>
                <a:latin typeface="Verdana"/>
                <a:cs typeface="Verdana"/>
              </a:rPr>
              <a:t>short</a:t>
            </a:r>
            <a:r>
              <a:rPr dirty="0" sz="2400" spc="-5">
                <a:solidFill>
                  <a:srgbClr val="000099"/>
                </a:solidFill>
                <a:latin typeface="Noto Sans Mono CJK HK"/>
                <a:cs typeface="Noto Sans Mono CJK HK"/>
              </a:rPr>
              <a:t>、</a:t>
            </a:r>
            <a:r>
              <a:rPr dirty="0" sz="2400" spc="-5">
                <a:solidFill>
                  <a:srgbClr val="000099"/>
                </a:solidFill>
                <a:latin typeface="Verdana"/>
                <a:cs typeface="Verdana"/>
              </a:rPr>
              <a:t>byte</a:t>
            </a:r>
            <a:r>
              <a:rPr dirty="0" sz="2400" spc="25">
                <a:solidFill>
                  <a:srgbClr val="000099"/>
                </a:solidFill>
                <a:latin typeface="Verdana"/>
                <a:cs typeface="Verdana"/>
              </a:rPr>
              <a:t> </a:t>
            </a:r>
            <a:r>
              <a:rPr dirty="0" sz="2400" spc="-5">
                <a:solidFill>
                  <a:srgbClr val="000099"/>
                </a:solidFill>
                <a:latin typeface="Noto Sans Mono CJK HK"/>
                <a:cs typeface="Noto Sans Mono CJK HK"/>
              </a:rPr>
              <a:t>、</a:t>
            </a:r>
            <a:r>
              <a:rPr dirty="0" sz="2400" spc="-5">
                <a:solidFill>
                  <a:srgbClr val="000099"/>
                </a:solidFill>
                <a:latin typeface="Verdana"/>
                <a:cs typeface="Verdana"/>
              </a:rPr>
              <a:t>char</a:t>
            </a:r>
            <a:r>
              <a:rPr dirty="0" sz="2400" spc="-5">
                <a:solidFill>
                  <a:srgbClr val="000099"/>
                </a:solidFill>
                <a:latin typeface="Noto Sans Mono CJK HK"/>
                <a:cs typeface="Noto Sans Mono CJK HK"/>
              </a:rPr>
              <a:t>皆轉換為</a:t>
            </a:r>
            <a:r>
              <a:rPr dirty="0" sz="2400" spc="-10">
                <a:solidFill>
                  <a:srgbClr val="000099"/>
                </a:solidFill>
                <a:latin typeface="Verdana"/>
                <a:cs typeface="Verdana"/>
              </a:rPr>
              <a:t>int</a:t>
            </a:r>
            <a:endParaRPr sz="2400">
              <a:latin typeface="Verdana"/>
              <a:cs typeface="Verdana"/>
            </a:endParaRPr>
          </a:p>
          <a:p>
            <a:pPr lvl="1" marL="1041400" marR="5080" indent="-457200">
              <a:lnSpc>
                <a:spcPct val="100000"/>
              </a:lnSpc>
              <a:spcBef>
                <a:spcPts val="580"/>
              </a:spcBef>
              <a:buFont typeface="Verdana"/>
              <a:buAutoNum type="arabicPeriod"/>
              <a:tabLst>
                <a:tab pos="1042035" algn="l"/>
              </a:tabLst>
            </a:pPr>
            <a:r>
              <a:rPr dirty="0" sz="2400">
                <a:solidFill>
                  <a:srgbClr val="009900"/>
                </a:solidFill>
                <a:latin typeface="Noto Sans Mono CJK HK"/>
                <a:cs typeface="Noto Sans Mono CJK HK"/>
              </a:rPr>
              <a:t>若運算式內有</a:t>
            </a:r>
            <a:r>
              <a:rPr dirty="0" sz="2400" spc="-5">
                <a:solidFill>
                  <a:srgbClr val="009900"/>
                </a:solidFill>
                <a:latin typeface="Verdana"/>
                <a:cs typeface="Verdana"/>
              </a:rPr>
              <a:t>dou</a:t>
            </a:r>
            <a:r>
              <a:rPr dirty="0" sz="2400" spc="5">
                <a:solidFill>
                  <a:srgbClr val="009900"/>
                </a:solidFill>
                <a:latin typeface="Verdana"/>
                <a:cs typeface="Verdana"/>
              </a:rPr>
              <a:t>b</a:t>
            </a:r>
            <a:r>
              <a:rPr dirty="0" sz="2400" spc="-10">
                <a:solidFill>
                  <a:srgbClr val="009900"/>
                </a:solidFill>
                <a:latin typeface="Verdana"/>
                <a:cs typeface="Verdana"/>
              </a:rPr>
              <a:t>l</a:t>
            </a:r>
            <a:r>
              <a:rPr dirty="0" sz="2400" spc="-5">
                <a:solidFill>
                  <a:srgbClr val="009900"/>
                </a:solidFill>
                <a:latin typeface="Verdana"/>
                <a:cs typeface="Verdana"/>
              </a:rPr>
              <a:t>e</a:t>
            </a:r>
            <a:r>
              <a:rPr dirty="0" sz="2400">
                <a:solidFill>
                  <a:srgbClr val="009900"/>
                </a:solidFill>
                <a:latin typeface="Noto Sans Mono CJK HK"/>
                <a:cs typeface="Noto Sans Mono CJK HK"/>
              </a:rPr>
              <a:t>型態的運算元，則所有運算 元皆昇級為</a:t>
            </a:r>
            <a:r>
              <a:rPr dirty="0" sz="2400" spc="-5">
                <a:solidFill>
                  <a:srgbClr val="009900"/>
                </a:solidFill>
                <a:latin typeface="Verdana"/>
                <a:cs typeface="Verdana"/>
              </a:rPr>
              <a:t>double</a:t>
            </a:r>
            <a:r>
              <a:rPr dirty="0" sz="2400" spc="-5">
                <a:solidFill>
                  <a:srgbClr val="009900"/>
                </a:solidFill>
                <a:latin typeface="Noto Sans Mono CJK HK"/>
                <a:cs typeface="Noto Sans Mono CJK HK"/>
              </a:rPr>
              <a:t>，</a:t>
            </a:r>
            <a:r>
              <a:rPr dirty="0" sz="2400">
                <a:solidFill>
                  <a:srgbClr val="009900"/>
                </a:solidFill>
                <a:latin typeface="Noto Sans Mono CJK HK"/>
                <a:cs typeface="Noto Sans Mono CJK HK"/>
              </a:rPr>
              <a:t>且運算結果為</a:t>
            </a:r>
            <a:r>
              <a:rPr dirty="0" sz="2400" spc="-5">
                <a:solidFill>
                  <a:srgbClr val="009900"/>
                </a:solidFill>
                <a:latin typeface="Verdana"/>
                <a:cs typeface="Verdana"/>
              </a:rPr>
              <a:t>double</a:t>
            </a:r>
            <a:r>
              <a:rPr dirty="0" sz="2400" spc="-5">
                <a:solidFill>
                  <a:srgbClr val="009900"/>
                </a:solidFill>
                <a:latin typeface="Noto Sans Mono CJK HK"/>
                <a:cs typeface="Noto Sans Mono CJK HK"/>
              </a:rPr>
              <a:t>，</a:t>
            </a:r>
            <a:endParaRPr sz="2400">
              <a:latin typeface="Noto Sans Mono CJK HK"/>
              <a:cs typeface="Noto Sans Mono CJK HK"/>
            </a:endParaRPr>
          </a:p>
          <a:p>
            <a:pPr marL="1041400">
              <a:lnSpc>
                <a:spcPct val="100000"/>
              </a:lnSpc>
              <a:spcBef>
                <a:spcPts val="575"/>
              </a:spcBef>
            </a:pPr>
            <a:r>
              <a:rPr dirty="0" sz="2400" spc="-5">
                <a:solidFill>
                  <a:srgbClr val="000099"/>
                </a:solidFill>
                <a:latin typeface="Noto Sans Mono CJK HK"/>
                <a:cs typeface="Noto Sans Mono CJK HK"/>
              </a:rPr>
              <a:t>否則如果運算式內</a:t>
            </a:r>
            <a:r>
              <a:rPr dirty="0" sz="2400">
                <a:solidFill>
                  <a:srgbClr val="000099"/>
                </a:solidFill>
                <a:latin typeface="Noto Sans Mono CJK HK"/>
                <a:cs typeface="Noto Sans Mono CJK HK"/>
              </a:rPr>
              <a:t>有</a:t>
            </a:r>
            <a:r>
              <a:rPr dirty="0" sz="2400" spc="-5">
                <a:solidFill>
                  <a:srgbClr val="000099"/>
                </a:solidFill>
                <a:latin typeface="Verdana"/>
                <a:cs typeface="Verdana"/>
              </a:rPr>
              <a:t>float</a:t>
            </a:r>
            <a:r>
              <a:rPr dirty="0" sz="2400" spc="-5">
                <a:solidFill>
                  <a:srgbClr val="000099"/>
                </a:solidFill>
                <a:latin typeface="Noto Sans Mono CJK HK"/>
                <a:cs typeface="Noto Sans Mono CJK HK"/>
              </a:rPr>
              <a:t>型態的運算元，則所有</a:t>
            </a:r>
            <a:endParaRPr sz="2400">
              <a:latin typeface="Noto Sans Mono CJK HK"/>
              <a:cs typeface="Noto Sans Mono CJK HK"/>
            </a:endParaRPr>
          </a:p>
          <a:p>
            <a:pPr marL="1041400">
              <a:lnSpc>
                <a:spcPct val="100000"/>
              </a:lnSpc>
            </a:pPr>
            <a:r>
              <a:rPr dirty="0" sz="2400">
                <a:solidFill>
                  <a:srgbClr val="000099"/>
                </a:solidFill>
                <a:latin typeface="Noto Sans Mono CJK HK"/>
                <a:cs typeface="Noto Sans Mono CJK HK"/>
              </a:rPr>
              <a:t>運算元皆昇級為</a:t>
            </a:r>
            <a:r>
              <a:rPr dirty="0" sz="2400" spc="-5">
                <a:solidFill>
                  <a:srgbClr val="000099"/>
                </a:solidFill>
                <a:latin typeface="Verdana"/>
                <a:cs typeface="Verdana"/>
              </a:rPr>
              <a:t>float</a:t>
            </a:r>
            <a:r>
              <a:rPr dirty="0" sz="2400" spc="-5">
                <a:solidFill>
                  <a:srgbClr val="000099"/>
                </a:solidFill>
                <a:latin typeface="Noto Sans Mono CJK HK"/>
                <a:cs typeface="Noto Sans Mono CJK HK"/>
              </a:rPr>
              <a:t>，</a:t>
            </a:r>
            <a:r>
              <a:rPr dirty="0" sz="2400">
                <a:solidFill>
                  <a:srgbClr val="000099"/>
                </a:solidFill>
                <a:latin typeface="Noto Sans Mono CJK HK"/>
                <a:cs typeface="Noto Sans Mono CJK HK"/>
              </a:rPr>
              <a:t>且運算結果為</a:t>
            </a:r>
            <a:r>
              <a:rPr dirty="0" sz="2400" spc="-5">
                <a:solidFill>
                  <a:srgbClr val="000099"/>
                </a:solidFill>
                <a:latin typeface="Verdana"/>
                <a:cs typeface="Verdana"/>
              </a:rPr>
              <a:t>float</a:t>
            </a:r>
            <a:r>
              <a:rPr dirty="0" sz="2400" spc="-5">
                <a:solidFill>
                  <a:srgbClr val="000099"/>
                </a:solidFill>
                <a:latin typeface="Noto Sans Mono CJK HK"/>
                <a:cs typeface="Noto Sans Mono CJK HK"/>
              </a:rPr>
              <a:t>，</a:t>
            </a:r>
            <a:endParaRPr sz="2400">
              <a:latin typeface="Noto Sans Mono CJK HK"/>
              <a:cs typeface="Noto Sans Mono CJK HK"/>
            </a:endParaRPr>
          </a:p>
          <a:p>
            <a:pPr marL="1041400" marR="71755">
              <a:lnSpc>
                <a:spcPct val="100000"/>
              </a:lnSpc>
              <a:spcBef>
                <a:spcPts val="575"/>
              </a:spcBef>
            </a:pPr>
            <a:r>
              <a:rPr dirty="0" sz="2400">
                <a:solidFill>
                  <a:srgbClr val="009900"/>
                </a:solidFill>
                <a:latin typeface="Noto Sans Mono CJK HK"/>
                <a:cs typeface="Noto Sans Mono CJK HK"/>
              </a:rPr>
              <a:t>否則如果運算式內有</a:t>
            </a:r>
            <a:r>
              <a:rPr dirty="0" sz="2400" spc="-10">
                <a:solidFill>
                  <a:srgbClr val="009900"/>
                </a:solidFill>
                <a:latin typeface="Verdana"/>
                <a:cs typeface="Verdana"/>
              </a:rPr>
              <a:t>l</a:t>
            </a:r>
            <a:r>
              <a:rPr dirty="0" sz="2400" spc="-20">
                <a:solidFill>
                  <a:srgbClr val="009900"/>
                </a:solidFill>
                <a:latin typeface="Verdana"/>
                <a:cs typeface="Verdana"/>
              </a:rPr>
              <a:t>o</a:t>
            </a:r>
            <a:r>
              <a:rPr dirty="0" sz="2400">
                <a:solidFill>
                  <a:srgbClr val="009900"/>
                </a:solidFill>
                <a:latin typeface="Verdana"/>
                <a:cs typeface="Verdana"/>
              </a:rPr>
              <a:t>n</a:t>
            </a:r>
            <a:r>
              <a:rPr dirty="0" sz="2400" spc="15">
                <a:solidFill>
                  <a:srgbClr val="009900"/>
                </a:solidFill>
                <a:latin typeface="Verdana"/>
                <a:cs typeface="Verdana"/>
              </a:rPr>
              <a:t>g</a:t>
            </a:r>
            <a:r>
              <a:rPr dirty="0" sz="2400">
                <a:solidFill>
                  <a:srgbClr val="009900"/>
                </a:solidFill>
                <a:latin typeface="Noto Sans Mono CJK HK"/>
                <a:cs typeface="Noto Sans Mono CJK HK"/>
              </a:rPr>
              <a:t>型態的運算元，則所有 運算元皆昇級為</a:t>
            </a:r>
            <a:r>
              <a:rPr dirty="0" sz="2400" spc="-5">
                <a:solidFill>
                  <a:srgbClr val="009900"/>
                </a:solidFill>
                <a:latin typeface="Verdana"/>
                <a:cs typeface="Verdana"/>
              </a:rPr>
              <a:t>long</a:t>
            </a:r>
            <a:r>
              <a:rPr dirty="0" sz="2400" spc="-5">
                <a:solidFill>
                  <a:srgbClr val="009900"/>
                </a:solidFill>
                <a:latin typeface="Noto Sans Mono CJK HK"/>
                <a:cs typeface="Noto Sans Mono CJK HK"/>
              </a:rPr>
              <a:t>，</a:t>
            </a:r>
            <a:r>
              <a:rPr dirty="0" sz="2400">
                <a:solidFill>
                  <a:srgbClr val="009900"/>
                </a:solidFill>
                <a:latin typeface="Noto Sans Mono CJK HK"/>
                <a:cs typeface="Noto Sans Mono CJK HK"/>
              </a:rPr>
              <a:t>且運算結果為</a:t>
            </a:r>
            <a:r>
              <a:rPr dirty="0" sz="2400" spc="-5">
                <a:solidFill>
                  <a:srgbClr val="009900"/>
                </a:solidFill>
                <a:latin typeface="Verdana"/>
                <a:cs typeface="Verdana"/>
              </a:rPr>
              <a:t>long</a:t>
            </a:r>
            <a:r>
              <a:rPr dirty="0" sz="2400" spc="-5">
                <a:solidFill>
                  <a:srgbClr val="009900"/>
                </a:solidFill>
                <a:latin typeface="Noto Sans Mono CJK HK"/>
                <a:cs typeface="Noto Sans Mono CJK HK"/>
              </a:rPr>
              <a:t>，</a:t>
            </a:r>
            <a:endParaRPr sz="2400">
              <a:latin typeface="Noto Sans Mono CJK HK"/>
              <a:cs typeface="Noto Sans Mono CJK HK"/>
            </a:endParaRPr>
          </a:p>
          <a:p>
            <a:pPr marL="1041400">
              <a:lnSpc>
                <a:spcPct val="100000"/>
              </a:lnSpc>
              <a:spcBef>
                <a:spcPts val="580"/>
              </a:spcBef>
            </a:pPr>
            <a:r>
              <a:rPr dirty="0" sz="2400" spc="-5">
                <a:solidFill>
                  <a:srgbClr val="000099"/>
                </a:solidFill>
                <a:latin typeface="Noto Sans Mono CJK HK"/>
                <a:cs typeface="Noto Sans Mono CJK HK"/>
              </a:rPr>
              <a:t>否則運算結果</a:t>
            </a:r>
            <a:r>
              <a:rPr dirty="0" sz="2400">
                <a:solidFill>
                  <a:srgbClr val="000099"/>
                </a:solidFill>
                <a:latin typeface="Noto Sans Mono CJK HK"/>
                <a:cs typeface="Noto Sans Mono CJK HK"/>
              </a:rPr>
              <a:t>為</a:t>
            </a:r>
            <a:r>
              <a:rPr dirty="0" sz="2400" spc="-10">
                <a:solidFill>
                  <a:srgbClr val="000099"/>
                </a:solidFill>
                <a:latin typeface="Verdana"/>
                <a:cs typeface="Verdana"/>
              </a:rPr>
              <a:t>int</a:t>
            </a:r>
            <a:endParaRPr sz="2400">
              <a:latin typeface="Verdana"/>
              <a:cs typeface="Verdan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指定運算之型態轉換</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1010158"/>
            <a:ext cx="7564755" cy="2674620"/>
          </a:xfrm>
          <a:prstGeom prst="rect">
            <a:avLst/>
          </a:prstGeom>
        </p:spPr>
        <p:txBody>
          <a:bodyPr wrap="square" lIns="0" tIns="8890" rIns="0" bIns="0" rtlCol="0" vert="horz">
            <a:spAutoFit/>
          </a:bodyPr>
          <a:lstStyle/>
          <a:p>
            <a:pPr algn="just" marL="355600" marR="93345" indent="-343535">
              <a:lnSpc>
                <a:spcPct val="100699"/>
              </a:lnSpc>
              <a:spcBef>
                <a:spcPts val="70"/>
              </a:spcBef>
              <a:buFont typeface="Wingdings"/>
              <a:buChar char=""/>
              <a:tabLst>
                <a:tab pos="356235" algn="l"/>
              </a:tabLst>
            </a:pPr>
            <a:r>
              <a:rPr dirty="0" sz="2800">
                <a:solidFill>
                  <a:srgbClr val="4E2700"/>
                </a:solidFill>
                <a:latin typeface="Noto Sans Mono CJK HK"/>
                <a:cs typeface="Noto Sans Mono CJK HK"/>
              </a:rPr>
              <a:t>當</a:t>
            </a:r>
            <a:r>
              <a:rPr dirty="0" sz="2800" spc="-5">
                <a:solidFill>
                  <a:srgbClr val="4E2700"/>
                </a:solidFill>
                <a:latin typeface="Noto Sans Mono CJK HK"/>
                <a:cs typeface="Noto Sans Mono CJK HK"/>
              </a:rPr>
              <a:t>指定符</a:t>
            </a:r>
            <a:r>
              <a:rPr dirty="0" sz="2800">
                <a:solidFill>
                  <a:srgbClr val="4E2700"/>
                </a:solidFill>
                <a:latin typeface="Noto Sans Mono CJK HK"/>
                <a:cs typeface="Noto Sans Mono CJK HK"/>
              </a:rPr>
              <a:t>號</a:t>
            </a:r>
            <a:r>
              <a:rPr dirty="0" sz="2800" spc="-5">
                <a:solidFill>
                  <a:srgbClr val="4E2700"/>
                </a:solidFill>
                <a:latin typeface="Noto Sans Mono CJK HK"/>
                <a:cs typeface="Noto Sans Mono CJK HK"/>
              </a:rPr>
              <a:t>左右兩</a:t>
            </a:r>
            <a:r>
              <a:rPr dirty="0" sz="2800">
                <a:solidFill>
                  <a:srgbClr val="4E2700"/>
                </a:solidFill>
                <a:latin typeface="Noto Sans Mono CJK HK"/>
                <a:cs typeface="Noto Sans Mono CJK HK"/>
              </a:rPr>
              <a:t>邊</a:t>
            </a:r>
            <a:r>
              <a:rPr dirty="0" sz="2800" spc="-5">
                <a:solidFill>
                  <a:srgbClr val="4E2700"/>
                </a:solidFill>
                <a:latin typeface="Noto Sans Mono CJK HK"/>
                <a:cs typeface="Noto Sans Mono CJK HK"/>
              </a:rPr>
              <a:t>的資料</a:t>
            </a:r>
            <a:r>
              <a:rPr dirty="0" sz="2800">
                <a:solidFill>
                  <a:srgbClr val="4E2700"/>
                </a:solidFill>
                <a:latin typeface="Noto Sans Mono CJK HK"/>
                <a:cs typeface="Noto Sans Mono CJK HK"/>
              </a:rPr>
              <a:t>型</a:t>
            </a:r>
            <a:r>
              <a:rPr dirty="0" sz="2800" spc="-5">
                <a:solidFill>
                  <a:srgbClr val="4E2700"/>
                </a:solidFill>
                <a:latin typeface="Noto Sans Mono CJK HK"/>
                <a:cs typeface="Noto Sans Mono CJK HK"/>
              </a:rPr>
              <a:t>態不相</a:t>
            </a: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時，就 </a:t>
            </a:r>
            <a:r>
              <a:rPr dirty="0" sz="2800">
                <a:solidFill>
                  <a:srgbClr val="4E2700"/>
                </a:solidFill>
                <a:latin typeface="Noto Sans Mono CJK HK"/>
                <a:cs typeface="Noto Sans Mono CJK HK"/>
              </a:rPr>
              <a:t>必</a:t>
            </a:r>
            <a:r>
              <a:rPr dirty="0" sz="2800" spc="-5">
                <a:solidFill>
                  <a:srgbClr val="4E2700"/>
                </a:solidFill>
                <a:latin typeface="Noto Sans Mono CJK HK"/>
                <a:cs typeface="Noto Sans Mono CJK HK"/>
              </a:rPr>
              <a:t>須進行轉換。</a:t>
            </a:r>
            <a:endParaRPr sz="2800">
              <a:latin typeface="Noto Sans Mono CJK HK"/>
              <a:cs typeface="Noto Sans Mono CJK HK"/>
            </a:endParaRPr>
          </a:p>
          <a:p>
            <a:pPr algn="just" marL="355600" marR="5080" indent="-343535">
              <a:lnSpc>
                <a:spcPct val="99600"/>
              </a:lnSpc>
              <a:spcBef>
                <a:spcPts val="690"/>
              </a:spcBef>
              <a:buFont typeface="Wingdings"/>
              <a:buChar char=""/>
              <a:tabLst>
                <a:tab pos="356235" algn="l"/>
              </a:tabLst>
            </a:pPr>
            <a:r>
              <a:rPr dirty="0" sz="2800" spc="5">
                <a:solidFill>
                  <a:srgbClr val="4E2700"/>
                </a:solidFill>
                <a:latin typeface="Noto Sans Mono CJK HK"/>
                <a:cs typeface="Noto Sans Mono CJK HK"/>
              </a:rPr>
              <a:t>此種轉</a:t>
            </a:r>
            <a:r>
              <a:rPr dirty="0" sz="2800" spc="5">
                <a:solidFill>
                  <a:srgbClr val="422000"/>
                </a:solidFill>
                <a:latin typeface="Noto Sans Mono CJK HK"/>
                <a:cs typeface="Noto Sans Mono CJK HK"/>
              </a:rPr>
              <a:t>換可</a:t>
            </a:r>
            <a:r>
              <a:rPr dirty="0" sz="2800" spc="-5">
                <a:solidFill>
                  <a:srgbClr val="422000"/>
                </a:solidFill>
                <a:latin typeface="Noto Sans Mono CJK HK"/>
                <a:cs typeface="Noto Sans Mono CJK HK"/>
              </a:rPr>
              <a:t>能</a:t>
            </a:r>
            <a:r>
              <a:rPr dirty="0" sz="2800" spc="-5">
                <a:solidFill>
                  <a:srgbClr val="422000"/>
                </a:solidFill>
                <a:latin typeface="Verdana"/>
                <a:cs typeface="Verdana"/>
              </a:rPr>
              <a:t>J</a:t>
            </a:r>
            <a:r>
              <a:rPr dirty="0" sz="2800" spc="-30">
                <a:solidFill>
                  <a:srgbClr val="422000"/>
                </a:solidFill>
                <a:latin typeface="Verdana"/>
                <a:cs typeface="Verdana"/>
              </a:rPr>
              <a:t>a</a:t>
            </a:r>
            <a:r>
              <a:rPr dirty="0" sz="2800" spc="-65">
                <a:solidFill>
                  <a:srgbClr val="422000"/>
                </a:solidFill>
                <a:latin typeface="Verdana"/>
                <a:cs typeface="Verdana"/>
              </a:rPr>
              <a:t>v</a:t>
            </a:r>
            <a:r>
              <a:rPr dirty="0" sz="2800" spc="-5">
                <a:solidFill>
                  <a:srgbClr val="422000"/>
                </a:solidFill>
                <a:latin typeface="Verdana"/>
                <a:cs typeface="Verdana"/>
              </a:rPr>
              <a:t>a</a:t>
            </a:r>
            <a:r>
              <a:rPr dirty="0" sz="2800" spc="5">
                <a:solidFill>
                  <a:srgbClr val="422000"/>
                </a:solidFill>
                <a:latin typeface="Noto Sans Mono CJK HK"/>
                <a:cs typeface="Noto Sans Mono CJK HK"/>
              </a:rPr>
              <a:t>編譯器會</a:t>
            </a:r>
            <a:r>
              <a:rPr dirty="0" sz="2800" spc="-5">
                <a:solidFill>
                  <a:srgbClr val="422000"/>
                </a:solidFill>
                <a:latin typeface="Noto Sans Mono CJK HK"/>
                <a:cs typeface="Noto Sans Mono CJK HK"/>
              </a:rPr>
              <a:t>自</a:t>
            </a:r>
            <a:r>
              <a:rPr dirty="0" sz="2800">
                <a:solidFill>
                  <a:srgbClr val="4E2700"/>
                </a:solidFill>
                <a:latin typeface="Noto Sans Mono CJK HK"/>
                <a:cs typeface="Noto Sans Mono CJK HK"/>
              </a:rPr>
              <a:t>動</a:t>
            </a:r>
            <a:r>
              <a:rPr dirty="0" sz="2800" spc="-5">
                <a:solidFill>
                  <a:srgbClr val="4E2700"/>
                </a:solidFill>
                <a:latin typeface="Noto Sans Mono CJK HK"/>
                <a:cs typeface="Noto Sans Mono CJK HK"/>
              </a:rPr>
              <a:t>進行</a:t>
            </a:r>
            <a:r>
              <a:rPr dirty="0" sz="2800">
                <a:solidFill>
                  <a:srgbClr val="4E2700"/>
                </a:solidFill>
                <a:latin typeface="Noto Sans Mono CJK HK"/>
                <a:cs typeface="Noto Sans Mono CJK HK"/>
              </a:rPr>
              <a:t>轉</a:t>
            </a:r>
            <a:r>
              <a:rPr dirty="0" sz="2800" spc="-5">
                <a:solidFill>
                  <a:srgbClr val="4E2700"/>
                </a:solidFill>
                <a:latin typeface="Noto Sans Mono CJK HK"/>
                <a:cs typeface="Noto Sans Mono CJK HK"/>
              </a:rPr>
              <a:t>換，也 </a:t>
            </a:r>
            <a:r>
              <a:rPr dirty="0" sz="2800">
                <a:solidFill>
                  <a:srgbClr val="4E2700"/>
                </a:solidFill>
                <a:latin typeface="Noto Sans Mono CJK HK"/>
                <a:cs typeface="Noto Sans Mono CJK HK"/>
              </a:rPr>
              <a:t>有</a:t>
            </a:r>
            <a:r>
              <a:rPr dirty="0" sz="2800" spc="-5">
                <a:solidFill>
                  <a:srgbClr val="4E2700"/>
                </a:solidFill>
                <a:latin typeface="Noto Sans Mono CJK HK"/>
                <a:cs typeface="Noto Sans Mono CJK HK"/>
              </a:rPr>
              <a:t>可能必</a:t>
            </a:r>
            <a:r>
              <a:rPr dirty="0" sz="2800">
                <a:solidFill>
                  <a:srgbClr val="4E2700"/>
                </a:solidFill>
                <a:latin typeface="Noto Sans Mono CJK HK"/>
                <a:cs typeface="Noto Sans Mono CJK HK"/>
              </a:rPr>
              <a:t>須</a:t>
            </a:r>
            <a:r>
              <a:rPr dirty="0" sz="2800" spc="-5">
                <a:solidFill>
                  <a:srgbClr val="4E2700"/>
                </a:solidFill>
                <a:latin typeface="Noto Sans Mono CJK HK"/>
                <a:cs typeface="Noto Sans Mono CJK HK"/>
              </a:rPr>
              <a:t>由程式</a:t>
            </a:r>
            <a:r>
              <a:rPr dirty="0" sz="2800">
                <a:solidFill>
                  <a:srgbClr val="4E2700"/>
                </a:solidFill>
                <a:latin typeface="Noto Sans Mono CJK HK"/>
                <a:cs typeface="Noto Sans Mono CJK HK"/>
              </a:rPr>
              <a:t>師</a:t>
            </a:r>
            <a:r>
              <a:rPr dirty="0" sz="2800" spc="-5">
                <a:solidFill>
                  <a:srgbClr val="4E2700"/>
                </a:solidFill>
                <a:latin typeface="Noto Sans Mono CJK HK"/>
                <a:cs typeface="Noto Sans Mono CJK HK"/>
              </a:rPr>
              <a:t>自己進</a:t>
            </a:r>
            <a:r>
              <a:rPr dirty="0" sz="2800">
                <a:solidFill>
                  <a:srgbClr val="4E2700"/>
                </a:solidFill>
                <a:latin typeface="Noto Sans Mono CJK HK"/>
                <a:cs typeface="Noto Sans Mono CJK HK"/>
              </a:rPr>
              <a:t>行</a:t>
            </a:r>
            <a:r>
              <a:rPr dirty="0" sz="2800" spc="-5">
                <a:solidFill>
                  <a:srgbClr val="4E2700"/>
                </a:solidFill>
                <a:latin typeface="Noto Sans Mono CJK HK"/>
                <a:cs typeface="Noto Sans Mono CJK HK"/>
              </a:rPr>
              <a:t>轉換，</a:t>
            </a:r>
            <a:r>
              <a:rPr dirty="0" sz="2800">
                <a:solidFill>
                  <a:srgbClr val="4E2700"/>
                </a:solidFill>
                <a:latin typeface="Noto Sans Mono CJK HK"/>
                <a:cs typeface="Noto Sans Mono CJK HK"/>
              </a:rPr>
              <a:t>是</a:t>
            </a:r>
            <a:r>
              <a:rPr dirty="0" sz="2800" spc="-5">
                <a:solidFill>
                  <a:srgbClr val="4E2700"/>
                </a:solidFill>
                <a:latin typeface="Noto Sans Mono CJK HK"/>
                <a:cs typeface="Noto Sans Mono CJK HK"/>
              </a:rPr>
              <a:t>否需要 </a:t>
            </a:r>
            <a:r>
              <a:rPr dirty="0" sz="2800">
                <a:solidFill>
                  <a:srgbClr val="4E2700"/>
                </a:solidFill>
                <a:latin typeface="Noto Sans Mono CJK HK"/>
                <a:cs typeface="Noto Sans Mono CJK HK"/>
              </a:rPr>
              <a:t>程</a:t>
            </a:r>
            <a:r>
              <a:rPr dirty="0" sz="2800" spc="-5">
                <a:solidFill>
                  <a:srgbClr val="4E2700"/>
                </a:solidFill>
                <a:latin typeface="Noto Sans Mono CJK HK"/>
                <a:cs typeface="Noto Sans Mono CJK HK"/>
              </a:rPr>
              <a:t>式師自己轉換請參考</a:t>
            </a:r>
            <a:r>
              <a:rPr dirty="0" u="heavy" sz="2800" spc="-1400">
                <a:solidFill>
                  <a:srgbClr val="4E2700"/>
                </a:solidFill>
                <a:uFill>
                  <a:solidFill>
                    <a:srgbClr val="4E2700"/>
                  </a:solidFill>
                </a:uFill>
                <a:latin typeface="Noto Sans Mono CJK HK"/>
                <a:cs typeface="Noto Sans Mono CJK HK"/>
              </a:rPr>
              <a:t> </a:t>
            </a:r>
            <a:r>
              <a:rPr dirty="0" u="heavy" sz="2800" spc="-5">
                <a:solidFill>
                  <a:srgbClr val="4E2700"/>
                </a:solidFill>
                <a:uFill>
                  <a:solidFill>
                    <a:srgbClr val="4E2700"/>
                  </a:solidFill>
                </a:uFill>
                <a:latin typeface="Noto Sans Mono CJK HK"/>
                <a:cs typeface="Noto Sans Mono CJK HK"/>
              </a:rPr>
              <a:t>基本</a:t>
            </a:r>
            <a:r>
              <a:rPr dirty="0" u="heavy" sz="2800">
                <a:solidFill>
                  <a:srgbClr val="4E2700"/>
                </a:solidFill>
                <a:uFill>
                  <a:solidFill>
                    <a:srgbClr val="4E2700"/>
                  </a:solidFill>
                </a:uFill>
                <a:latin typeface="Noto Sans Mono CJK HK"/>
                <a:cs typeface="Noto Sans Mono CJK HK"/>
              </a:rPr>
              <a:t>資</a:t>
            </a:r>
            <a:r>
              <a:rPr dirty="0" u="heavy" sz="2800" spc="-5">
                <a:solidFill>
                  <a:srgbClr val="4E2700"/>
                </a:solidFill>
                <a:uFill>
                  <a:solidFill>
                    <a:srgbClr val="4E2700"/>
                  </a:solidFill>
                </a:uFill>
                <a:latin typeface="Noto Sans Mono CJK HK"/>
                <a:cs typeface="Noto Sans Mono CJK HK"/>
              </a:rPr>
              <a:t>料型態</a:t>
            </a:r>
            <a:r>
              <a:rPr dirty="0" u="heavy" sz="2800">
                <a:solidFill>
                  <a:srgbClr val="4E2700"/>
                </a:solidFill>
                <a:uFill>
                  <a:solidFill>
                    <a:srgbClr val="4E2700"/>
                  </a:solidFill>
                </a:uFill>
                <a:latin typeface="Noto Sans Mono CJK HK"/>
                <a:cs typeface="Noto Sans Mono CJK HK"/>
              </a:rPr>
              <a:t>的</a:t>
            </a:r>
            <a:r>
              <a:rPr dirty="0" u="heavy" sz="2800" spc="-5">
                <a:solidFill>
                  <a:srgbClr val="4E2700"/>
                </a:solidFill>
                <a:uFill>
                  <a:solidFill>
                    <a:srgbClr val="4E2700"/>
                  </a:solidFill>
                </a:uFill>
                <a:latin typeface="Noto Sans Mono CJK HK"/>
                <a:cs typeface="Noto Sans Mono CJK HK"/>
              </a:rPr>
              <a:t>隱含轉</a:t>
            </a:r>
            <a:endParaRPr sz="2800">
              <a:latin typeface="Noto Sans Mono CJK HK"/>
              <a:cs typeface="Noto Sans Mono CJK HK"/>
            </a:endParaRPr>
          </a:p>
          <a:p>
            <a:pPr marL="355600">
              <a:lnSpc>
                <a:spcPct val="100000"/>
              </a:lnSpc>
              <a:spcBef>
                <a:spcPts val="25"/>
              </a:spcBef>
            </a:pPr>
            <a:r>
              <a:rPr dirty="0" u="heavy" sz="2800" spc="-705">
                <a:solidFill>
                  <a:srgbClr val="4E2700"/>
                </a:solidFill>
                <a:uFill>
                  <a:solidFill>
                    <a:srgbClr val="4E2700"/>
                  </a:solidFill>
                </a:uFill>
                <a:latin typeface="Times New Roman"/>
                <a:cs typeface="Times New Roman"/>
              </a:rPr>
              <a:t> </a:t>
            </a:r>
            <a:r>
              <a:rPr dirty="0" u="heavy" sz="2800" spc="5">
                <a:solidFill>
                  <a:srgbClr val="4E2700"/>
                </a:solidFill>
                <a:uFill>
                  <a:solidFill>
                    <a:srgbClr val="4E2700"/>
                  </a:solidFill>
                </a:uFill>
                <a:latin typeface="Noto Sans Mono CJK HK"/>
                <a:cs typeface="Noto Sans Mono CJK HK"/>
              </a:rPr>
              <a:t>換</a:t>
            </a:r>
            <a:r>
              <a:rPr dirty="0" u="heavy" sz="2800" spc="-5">
                <a:solidFill>
                  <a:srgbClr val="4E2700"/>
                </a:solidFill>
                <a:uFill>
                  <a:solidFill>
                    <a:srgbClr val="4E2700"/>
                  </a:solidFill>
                </a:uFill>
                <a:latin typeface="Verdana"/>
                <a:cs typeface="Verdana"/>
              </a:rPr>
              <a:t>(</a:t>
            </a:r>
            <a:r>
              <a:rPr dirty="0" u="heavy" sz="2800" spc="5">
                <a:solidFill>
                  <a:srgbClr val="4E2700"/>
                </a:solidFill>
                <a:uFill>
                  <a:solidFill>
                    <a:srgbClr val="4E2700"/>
                  </a:solidFill>
                </a:uFill>
                <a:latin typeface="Noto Sans Mono CJK HK"/>
                <a:cs typeface="Noto Sans Mono CJK HK"/>
              </a:rPr>
              <a:t>下一頁</a:t>
            </a:r>
            <a:r>
              <a:rPr dirty="0" u="heavy" sz="2800" spc="-5">
                <a:solidFill>
                  <a:srgbClr val="4E2700"/>
                </a:solidFill>
                <a:uFill>
                  <a:solidFill>
                    <a:srgbClr val="4E2700"/>
                  </a:solidFill>
                </a:uFill>
                <a:latin typeface="Verdana"/>
                <a:cs typeface="Verdana"/>
              </a:rPr>
              <a:t>)</a:t>
            </a:r>
            <a:endParaRPr sz="2800">
              <a:latin typeface="Verdana"/>
              <a:cs typeface="Verdan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993" y="193294"/>
            <a:ext cx="5054600" cy="574040"/>
          </a:xfrm>
          <a:prstGeom prst="rect"/>
        </p:spPr>
        <p:txBody>
          <a:bodyPr wrap="square" lIns="0" tIns="12700" rIns="0" bIns="0" rtlCol="0" vert="horz">
            <a:spAutoFit/>
          </a:bodyPr>
          <a:lstStyle/>
          <a:p>
            <a:pPr marL="12700">
              <a:lnSpc>
                <a:spcPct val="100000"/>
              </a:lnSpc>
              <a:spcBef>
                <a:spcPts val="100"/>
              </a:spcBef>
            </a:pPr>
            <a:r>
              <a:rPr dirty="0"/>
              <a:t>基本資料型態的隱含轉換</a:t>
            </a:r>
          </a:p>
        </p:txBody>
      </p:sp>
      <p:sp>
        <p:nvSpPr>
          <p:cNvPr id="3" name="object 3"/>
          <p:cNvSpPr txBox="1"/>
          <p:nvPr/>
        </p:nvSpPr>
        <p:spPr>
          <a:xfrm>
            <a:off x="688340" y="1041908"/>
            <a:ext cx="7679055" cy="1308735"/>
          </a:xfrm>
          <a:prstGeom prst="rect">
            <a:avLst/>
          </a:prstGeom>
        </p:spPr>
        <p:txBody>
          <a:bodyPr wrap="square" lIns="0" tIns="10160" rIns="0" bIns="0" rtlCol="0" vert="horz">
            <a:spAutoFit/>
          </a:bodyPr>
          <a:lstStyle/>
          <a:p>
            <a:pPr algn="just" marL="469900" marR="5080" indent="-457834">
              <a:lnSpc>
                <a:spcPct val="100400"/>
              </a:lnSpc>
              <a:spcBef>
                <a:spcPts val="80"/>
              </a:spcBef>
              <a:buFont typeface="Verdana"/>
              <a:buChar char="•"/>
              <a:tabLst>
                <a:tab pos="470534" algn="l"/>
              </a:tabLst>
            </a:pPr>
            <a:r>
              <a:rPr dirty="0" sz="2800">
                <a:solidFill>
                  <a:srgbClr val="422000"/>
                </a:solidFill>
                <a:latin typeface="Noto Sans Mono CJK HK"/>
                <a:cs typeface="Noto Sans Mono CJK HK"/>
              </a:rPr>
              <a:t>當</a:t>
            </a:r>
            <a:r>
              <a:rPr dirty="0" sz="2800" spc="-5">
                <a:solidFill>
                  <a:srgbClr val="422000"/>
                </a:solidFill>
                <a:latin typeface="Noto Sans Mono CJK HK"/>
                <a:cs typeface="Noto Sans Mono CJK HK"/>
              </a:rPr>
              <a:t>較「窄</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的資料</a:t>
            </a:r>
            <a:r>
              <a:rPr dirty="0" sz="2800">
                <a:solidFill>
                  <a:srgbClr val="422000"/>
                </a:solidFill>
                <a:latin typeface="Noto Sans Mono CJK HK"/>
                <a:cs typeface="Noto Sans Mono CJK HK"/>
              </a:rPr>
              <a:t>轉</a:t>
            </a:r>
            <a:r>
              <a:rPr dirty="0" sz="2800" spc="-5">
                <a:solidFill>
                  <a:srgbClr val="422000"/>
                </a:solidFill>
                <a:latin typeface="Noto Sans Mono CJK HK"/>
                <a:cs typeface="Noto Sans Mono CJK HK"/>
              </a:rPr>
              <a:t>換為較</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寬」的</a:t>
            </a:r>
            <a:r>
              <a:rPr dirty="0" sz="2800">
                <a:solidFill>
                  <a:srgbClr val="422000"/>
                </a:solidFill>
                <a:latin typeface="Noto Sans Mono CJK HK"/>
                <a:cs typeface="Noto Sans Mono CJK HK"/>
              </a:rPr>
              <a:t>資</a:t>
            </a:r>
            <a:r>
              <a:rPr dirty="0" sz="2800" spc="-5">
                <a:solidFill>
                  <a:srgbClr val="422000"/>
                </a:solidFill>
                <a:latin typeface="Noto Sans Mono CJK HK"/>
                <a:cs typeface="Noto Sans Mono CJK HK"/>
              </a:rPr>
              <a:t>料時， </a:t>
            </a:r>
            <a:r>
              <a:rPr dirty="0" sz="2800" spc="-5">
                <a:solidFill>
                  <a:srgbClr val="4E2700"/>
                </a:solidFill>
                <a:latin typeface="Noto Sans Mono CJK HK"/>
                <a:cs typeface="Noto Sans Mono CJK HK"/>
              </a:rPr>
              <a:t> </a:t>
            </a:r>
            <a:r>
              <a:rPr dirty="0" sz="2800" spc="-5">
                <a:solidFill>
                  <a:srgbClr val="4E2700"/>
                </a:solidFill>
                <a:latin typeface="Verdana"/>
                <a:cs typeface="Verdana"/>
              </a:rPr>
              <a:t>J</a:t>
            </a:r>
            <a:r>
              <a:rPr dirty="0" sz="2800" spc="-30">
                <a:solidFill>
                  <a:srgbClr val="4E2700"/>
                </a:solidFill>
                <a:latin typeface="Verdana"/>
                <a:cs typeface="Verdana"/>
              </a:rPr>
              <a:t>a</a:t>
            </a:r>
            <a:r>
              <a:rPr dirty="0" sz="2800" spc="-65">
                <a:solidFill>
                  <a:srgbClr val="4E2700"/>
                </a:solidFill>
                <a:latin typeface="Verdana"/>
                <a:cs typeface="Verdana"/>
              </a:rPr>
              <a:t>v</a:t>
            </a:r>
            <a:r>
              <a:rPr dirty="0" sz="2800" spc="-5">
                <a:solidFill>
                  <a:srgbClr val="4E2700"/>
                </a:solidFill>
                <a:latin typeface="Verdana"/>
                <a:cs typeface="Verdana"/>
              </a:rPr>
              <a:t>a</a:t>
            </a:r>
            <a:r>
              <a:rPr dirty="0" sz="2800" spc="5">
                <a:solidFill>
                  <a:srgbClr val="4E2700"/>
                </a:solidFill>
                <a:latin typeface="Noto Sans Mono CJK HK"/>
                <a:cs typeface="Noto Sans Mono CJK HK"/>
              </a:rPr>
              <a:t>編譯</a:t>
            </a:r>
            <a:r>
              <a:rPr dirty="0" sz="2800" spc="10">
                <a:solidFill>
                  <a:srgbClr val="4E2700"/>
                </a:solidFill>
                <a:latin typeface="Noto Sans Mono CJK HK"/>
                <a:cs typeface="Noto Sans Mono CJK HK"/>
              </a:rPr>
              <a:t>器</a:t>
            </a:r>
            <a:r>
              <a:rPr dirty="0" sz="2800" spc="5">
                <a:solidFill>
                  <a:srgbClr val="422000"/>
                </a:solidFill>
                <a:latin typeface="Noto Sans Mono CJK HK"/>
                <a:cs typeface="Noto Sans Mono CJK HK"/>
              </a:rPr>
              <a:t>會自動進行。</a:t>
            </a:r>
            <a:r>
              <a:rPr dirty="0" sz="2800" spc="-5">
                <a:solidFill>
                  <a:srgbClr val="E6051B"/>
                </a:solidFill>
                <a:latin typeface="Noto Sans Mono CJK HK"/>
                <a:cs typeface="Noto Sans Mono CJK HK"/>
              </a:rPr>
              <a:t>指定</a:t>
            </a:r>
            <a:r>
              <a:rPr dirty="0" sz="2800">
                <a:solidFill>
                  <a:srgbClr val="E6051B"/>
                </a:solidFill>
                <a:latin typeface="Noto Sans Mono CJK HK"/>
                <a:cs typeface="Noto Sans Mono CJK HK"/>
              </a:rPr>
              <a:t>運</a:t>
            </a:r>
            <a:r>
              <a:rPr dirty="0" sz="2800" spc="-5">
                <a:solidFill>
                  <a:srgbClr val="E6051B"/>
                </a:solidFill>
                <a:latin typeface="Noto Sans Mono CJK HK"/>
                <a:cs typeface="Noto Sans Mono CJK HK"/>
              </a:rPr>
              <a:t>算之</a:t>
            </a:r>
            <a:r>
              <a:rPr dirty="0" sz="2800">
                <a:solidFill>
                  <a:srgbClr val="E6051B"/>
                </a:solidFill>
                <a:latin typeface="Noto Sans Mono CJK HK"/>
                <a:cs typeface="Noto Sans Mono CJK HK"/>
              </a:rPr>
              <a:t>型</a:t>
            </a:r>
            <a:r>
              <a:rPr dirty="0" sz="2800" spc="-5">
                <a:solidFill>
                  <a:srgbClr val="E6051B"/>
                </a:solidFill>
                <a:latin typeface="Noto Sans Mono CJK HK"/>
                <a:cs typeface="Noto Sans Mono CJK HK"/>
              </a:rPr>
              <a:t>態轉換 </a:t>
            </a:r>
            <a:r>
              <a:rPr dirty="0" sz="2800" spc="5">
                <a:latin typeface="Noto Sans Mono CJK HK"/>
                <a:cs typeface="Noto Sans Mono CJK HK"/>
              </a:rPr>
              <a:t>與</a:t>
            </a:r>
            <a:r>
              <a:rPr dirty="0" sz="2800" spc="-5">
                <a:solidFill>
                  <a:srgbClr val="E6051B"/>
                </a:solidFill>
                <a:latin typeface="Noto Sans Mono CJK HK"/>
                <a:cs typeface="Noto Sans Mono CJK HK"/>
              </a:rPr>
              <a:t>運算式</a:t>
            </a:r>
            <a:r>
              <a:rPr dirty="0" sz="2800">
                <a:solidFill>
                  <a:srgbClr val="E6051B"/>
                </a:solidFill>
                <a:latin typeface="Noto Sans Mono CJK HK"/>
                <a:cs typeface="Noto Sans Mono CJK HK"/>
              </a:rPr>
              <a:t>內</a:t>
            </a:r>
            <a:r>
              <a:rPr dirty="0" sz="2800" spc="-5">
                <a:solidFill>
                  <a:srgbClr val="E6051B"/>
                </a:solidFill>
                <a:latin typeface="Noto Sans Mono CJK HK"/>
                <a:cs typeface="Noto Sans Mono CJK HK"/>
              </a:rPr>
              <a:t>的型態</a:t>
            </a:r>
            <a:r>
              <a:rPr dirty="0" sz="2800">
                <a:solidFill>
                  <a:srgbClr val="E6051B"/>
                </a:solidFill>
                <a:latin typeface="Noto Sans Mono CJK HK"/>
                <a:cs typeface="Noto Sans Mono CJK HK"/>
              </a:rPr>
              <a:t>轉</a:t>
            </a:r>
            <a:r>
              <a:rPr dirty="0" sz="2800" spc="5">
                <a:solidFill>
                  <a:srgbClr val="E6051B"/>
                </a:solidFill>
                <a:latin typeface="Noto Sans Mono CJK HK"/>
                <a:cs typeface="Noto Sans Mono CJK HK"/>
              </a:rPr>
              <a:t>換</a:t>
            </a:r>
            <a:r>
              <a:rPr dirty="0" sz="2800" spc="-5">
                <a:solidFill>
                  <a:srgbClr val="422000"/>
                </a:solidFill>
                <a:latin typeface="Noto Sans Mono CJK HK"/>
                <a:cs typeface="Noto Sans Mono CJK HK"/>
              </a:rPr>
              <a:t>皆適</a:t>
            </a:r>
            <a:r>
              <a:rPr dirty="0" sz="2800">
                <a:solidFill>
                  <a:srgbClr val="422000"/>
                </a:solidFill>
                <a:latin typeface="Noto Sans Mono CJK HK"/>
                <a:cs typeface="Noto Sans Mono CJK HK"/>
              </a:rPr>
              <a:t>用</a:t>
            </a:r>
            <a:r>
              <a:rPr dirty="0" sz="2800" spc="-5">
                <a:solidFill>
                  <a:srgbClr val="422000"/>
                </a:solidFill>
                <a:latin typeface="Noto Sans Mono CJK HK"/>
                <a:cs typeface="Noto Sans Mono CJK HK"/>
              </a:rPr>
              <a:t>。</a:t>
            </a:r>
            <a:endParaRPr sz="2800">
              <a:latin typeface="Noto Sans Mono CJK HK"/>
              <a:cs typeface="Noto Sans Mono CJK HK"/>
            </a:endParaRPr>
          </a:p>
        </p:txBody>
      </p:sp>
      <p:sp>
        <p:nvSpPr>
          <p:cNvPr id="4" name="object 4"/>
          <p:cNvSpPr txBox="1"/>
          <p:nvPr/>
        </p:nvSpPr>
        <p:spPr>
          <a:xfrm>
            <a:off x="688340" y="4573904"/>
            <a:ext cx="8103234" cy="1124585"/>
          </a:xfrm>
          <a:prstGeom prst="rect">
            <a:avLst/>
          </a:prstGeom>
        </p:spPr>
        <p:txBody>
          <a:bodyPr wrap="square" lIns="0" tIns="53340" rIns="0" bIns="0" rtlCol="0" vert="horz">
            <a:spAutoFit/>
          </a:bodyPr>
          <a:lstStyle/>
          <a:p>
            <a:pPr marL="469900" marR="5080" indent="-457834">
              <a:lnSpc>
                <a:spcPts val="2600"/>
              </a:lnSpc>
              <a:spcBef>
                <a:spcPts val="420"/>
              </a:spcBef>
              <a:buFont typeface="Verdana"/>
              <a:buChar char="•"/>
              <a:tabLst>
                <a:tab pos="469900" algn="l"/>
                <a:tab pos="470534" algn="l"/>
              </a:tabLst>
            </a:pPr>
            <a:r>
              <a:rPr dirty="0" sz="2400">
                <a:solidFill>
                  <a:srgbClr val="422000"/>
                </a:solidFill>
                <a:latin typeface="Noto Sans Mono CJK HK"/>
                <a:cs typeface="Noto Sans Mono CJK HK"/>
              </a:rPr>
              <a:t>窄的資料轉換為寬的資料時，不會發生資料遺失的情形， 反之則不然。</a:t>
            </a:r>
            <a:endParaRPr sz="2400">
              <a:latin typeface="Noto Sans Mono CJK HK"/>
              <a:cs typeface="Noto Sans Mono CJK HK"/>
            </a:endParaRPr>
          </a:p>
          <a:p>
            <a:pPr marL="469900" indent="-457834">
              <a:lnSpc>
                <a:spcPct val="100000"/>
              </a:lnSpc>
              <a:spcBef>
                <a:spcPts val="250"/>
              </a:spcBef>
              <a:buFont typeface="Verdana"/>
              <a:buChar char="•"/>
              <a:tabLst>
                <a:tab pos="469900" algn="l"/>
                <a:tab pos="470534" algn="l"/>
              </a:tabLst>
            </a:pPr>
            <a:r>
              <a:rPr dirty="0" sz="2400" spc="-5">
                <a:solidFill>
                  <a:srgbClr val="4E2700"/>
                </a:solidFill>
                <a:latin typeface="Noto Sans Mono CJK HK"/>
                <a:cs typeface="Noto Sans Mono CJK HK"/>
              </a:rPr>
              <a:t>任何型態轉換都不包</a:t>
            </a:r>
            <a:r>
              <a:rPr dirty="0" sz="2400">
                <a:solidFill>
                  <a:srgbClr val="4E2700"/>
                </a:solidFill>
                <a:latin typeface="Noto Sans Mono CJK HK"/>
                <a:cs typeface="Noto Sans Mono CJK HK"/>
              </a:rPr>
              <a:t>括</a:t>
            </a:r>
            <a:r>
              <a:rPr dirty="0" sz="2400" spc="-10">
                <a:solidFill>
                  <a:srgbClr val="4E2700"/>
                </a:solidFill>
                <a:latin typeface="Verdana"/>
                <a:cs typeface="Verdana"/>
              </a:rPr>
              <a:t>boolean</a:t>
            </a:r>
            <a:r>
              <a:rPr dirty="0" sz="2400" spc="-5">
                <a:solidFill>
                  <a:srgbClr val="4E2700"/>
                </a:solidFill>
                <a:latin typeface="Noto Sans Mono CJK HK"/>
                <a:cs typeface="Noto Sans Mono CJK HK"/>
              </a:rPr>
              <a:t>型態的資料。</a:t>
            </a:r>
            <a:endParaRPr sz="2400">
              <a:latin typeface="Noto Sans Mono CJK HK"/>
              <a:cs typeface="Noto Sans Mono CJK HK"/>
            </a:endParaRPr>
          </a:p>
        </p:txBody>
      </p:sp>
      <p:sp>
        <p:nvSpPr>
          <p:cNvPr id="5" name="object 5"/>
          <p:cNvSpPr txBox="1"/>
          <p:nvPr/>
        </p:nvSpPr>
        <p:spPr>
          <a:xfrm>
            <a:off x="873252" y="35052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marL="241300">
              <a:lnSpc>
                <a:spcPct val="100000"/>
              </a:lnSpc>
              <a:spcBef>
                <a:spcPts val="280"/>
              </a:spcBef>
            </a:pPr>
            <a:r>
              <a:rPr dirty="0" sz="2400">
                <a:latin typeface="Times New Roman"/>
                <a:cs typeface="Times New Roman"/>
              </a:rPr>
              <a:t>byte</a:t>
            </a:r>
            <a:endParaRPr sz="2400">
              <a:latin typeface="Times New Roman"/>
              <a:cs typeface="Times New Roman"/>
            </a:endParaRPr>
          </a:p>
        </p:txBody>
      </p:sp>
      <p:sp>
        <p:nvSpPr>
          <p:cNvPr id="6" name="object 6"/>
          <p:cNvSpPr txBox="1"/>
          <p:nvPr/>
        </p:nvSpPr>
        <p:spPr>
          <a:xfrm>
            <a:off x="2129027" y="28956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marL="241300">
              <a:lnSpc>
                <a:spcPct val="100000"/>
              </a:lnSpc>
              <a:spcBef>
                <a:spcPts val="280"/>
              </a:spcBef>
            </a:pPr>
            <a:r>
              <a:rPr dirty="0" sz="2400">
                <a:latin typeface="Times New Roman"/>
                <a:cs typeface="Times New Roman"/>
              </a:rPr>
              <a:t>char</a:t>
            </a:r>
            <a:endParaRPr sz="2400">
              <a:latin typeface="Times New Roman"/>
              <a:cs typeface="Times New Roman"/>
            </a:endParaRPr>
          </a:p>
        </p:txBody>
      </p:sp>
      <p:sp>
        <p:nvSpPr>
          <p:cNvPr id="7" name="object 7"/>
          <p:cNvSpPr txBox="1"/>
          <p:nvPr/>
        </p:nvSpPr>
        <p:spPr>
          <a:xfrm>
            <a:off x="2129027" y="35052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marL="198755">
              <a:lnSpc>
                <a:spcPct val="100000"/>
              </a:lnSpc>
              <a:spcBef>
                <a:spcPts val="280"/>
              </a:spcBef>
            </a:pPr>
            <a:r>
              <a:rPr dirty="0" sz="2400" spc="-5">
                <a:latin typeface="Times New Roman"/>
                <a:cs typeface="Times New Roman"/>
              </a:rPr>
              <a:t>short</a:t>
            </a:r>
            <a:endParaRPr sz="2400">
              <a:latin typeface="Times New Roman"/>
              <a:cs typeface="Times New Roman"/>
            </a:endParaRPr>
          </a:p>
        </p:txBody>
      </p:sp>
      <p:sp>
        <p:nvSpPr>
          <p:cNvPr id="8" name="object 8"/>
          <p:cNvSpPr txBox="1"/>
          <p:nvPr/>
        </p:nvSpPr>
        <p:spPr>
          <a:xfrm>
            <a:off x="3500628" y="32004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algn="ctr" marL="1270">
              <a:lnSpc>
                <a:spcPct val="100000"/>
              </a:lnSpc>
              <a:spcBef>
                <a:spcPts val="280"/>
              </a:spcBef>
            </a:pPr>
            <a:r>
              <a:rPr dirty="0" sz="2400">
                <a:latin typeface="Times New Roman"/>
                <a:cs typeface="Times New Roman"/>
              </a:rPr>
              <a:t>int</a:t>
            </a:r>
            <a:endParaRPr sz="2400">
              <a:latin typeface="Times New Roman"/>
              <a:cs typeface="Times New Roman"/>
            </a:endParaRPr>
          </a:p>
        </p:txBody>
      </p:sp>
      <p:sp>
        <p:nvSpPr>
          <p:cNvPr id="9" name="object 9"/>
          <p:cNvSpPr txBox="1"/>
          <p:nvPr/>
        </p:nvSpPr>
        <p:spPr>
          <a:xfrm>
            <a:off x="4719828" y="32004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marL="234315">
              <a:lnSpc>
                <a:spcPct val="100000"/>
              </a:lnSpc>
              <a:spcBef>
                <a:spcPts val="280"/>
              </a:spcBef>
            </a:pPr>
            <a:r>
              <a:rPr dirty="0" sz="2400">
                <a:latin typeface="Times New Roman"/>
                <a:cs typeface="Times New Roman"/>
              </a:rPr>
              <a:t>long</a:t>
            </a:r>
            <a:endParaRPr sz="2400">
              <a:latin typeface="Times New Roman"/>
              <a:cs typeface="Times New Roman"/>
            </a:endParaRPr>
          </a:p>
        </p:txBody>
      </p:sp>
      <p:sp>
        <p:nvSpPr>
          <p:cNvPr id="10" name="object 10"/>
          <p:cNvSpPr txBox="1"/>
          <p:nvPr/>
        </p:nvSpPr>
        <p:spPr>
          <a:xfrm>
            <a:off x="5967984" y="32004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marL="224790">
              <a:lnSpc>
                <a:spcPct val="100000"/>
              </a:lnSpc>
              <a:spcBef>
                <a:spcPts val="280"/>
              </a:spcBef>
            </a:pPr>
            <a:r>
              <a:rPr dirty="0" sz="2400">
                <a:latin typeface="Times New Roman"/>
                <a:cs typeface="Times New Roman"/>
              </a:rPr>
              <a:t>float</a:t>
            </a:r>
            <a:endParaRPr sz="2400">
              <a:latin typeface="Times New Roman"/>
              <a:cs typeface="Times New Roman"/>
            </a:endParaRPr>
          </a:p>
        </p:txBody>
      </p:sp>
      <p:sp>
        <p:nvSpPr>
          <p:cNvPr id="11" name="object 11"/>
          <p:cNvSpPr txBox="1"/>
          <p:nvPr/>
        </p:nvSpPr>
        <p:spPr>
          <a:xfrm>
            <a:off x="7220711" y="3200400"/>
            <a:ext cx="1009015" cy="457200"/>
          </a:xfrm>
          <a:prstGeom prst="rect">
            <a:avLst/>
          </a:prstGeom>
          <a:solidFill>
            <a:srgbClr val="00CC99"/>
          </a:solidFill>
          <a:ln w="9144">
            <a:solidFill>
              <a:srgbClr val="000000"/>
            </a:solidFill>
          </a:ln>
        </p:spPr>
        <p:txBody>
          <a:bodyPr wrap="square" lIns="0" tIns="35560" rIns="0" bIns="0" rtlCol="0" vert="horz">
            <a:spAutoFit/>
          </a:bodyPr>
          <a:lstStyle/>
          <a:p>
            <a:pPr marL="90805">
              <a:lnSpc>
                <a:spcPct val="100000"/>
              </a:lnSpc>
              <a:spcBef>
                <a:spcPts val="280"/>
              </a:spcBef>
            </a:pPr>
            <a:r>
              <a:rPr dirty="0" sz="2400">
                <a:latin typeface="Times New Roman"/>
                <a:cs typeface="Times New Roman"/>
              </a:rPr>
              <a:t>double</a:t>
            </a:r>
            <a:endParaRPr sz="2400">
              <a:latin typeface="Times New Roman"/>
              <a:cs typeface="Times New Roman"/>
            </a:endParaRPr>
          </a:p>
        </p:txBody>
      </p:sp>
      <p:sp>
        <p:nvSpPr>
          <p:cNvPr id="12" name="object 12"/>
          <p:cNvSpPr/>
          <p:nvPr/>
        </p:nvSpPr>
        <p:spPr>
          <a:xfrm>
            <a:off x="1901063" y="3697478"/>
            <a:ext cx="237870" cy="76200"/>
          </a:xfrm>
          <a:prstGeom prst="rect">
            <a:avLst/>
          </a:prstGeom>
          <a:blipFill>
            <a:blip r:embed="rId2" cstate="print"/>
            <a:stretch>
              <a:fillRect/>
            </a:stretch>
          </a:blipFill>
        </p:spPr>
        <p:txBody>
          <a:bodyPr wrap="square" lIns="0" tIns="0" rIns="0" bIns="0" rtlCol="0"/>
          <a:lstStyle/>
          <a:p/>
        </p:txBody>
      </p:sp>
      <p:sp>
        <p:nvSpPr>
          <p:cNvPr id="13" name="object 13"/>
          <p:cNvSpPr/>
          <p:nvPr/>
        </p:nvSpPr>
        <p:spPr>
          <a:xfrm>
            <a:off x="3115436" y="3116326"/>
            <a:ext cx="401320" cy="237490"/>
          </a:xfrm>
          <a:custGeom>
            <a:avLst/>
            <a:gdLst/>
            <a:ahLst/>
            <a:cxnLst/>
            <a:rect l="l" t="t" r="r" b="b"/>
            <a:pathLst>
              <a:path w="401320" h="237489">
                <a:moveTo>
                  <a:pt x="330188" y="207741"/>
                </a:moveTo>
                <a:lnTo>
                  <a:pt x="316102" y="232156"/>
                </a:lnTo>
                <a:lnTo>
                  <a:pt x="401192" y="237236"/>
                </a:lnTo>
                <a:lnTo>
                  <a:pt x="385921" y="214122"/>
                </a:lnTo>
                <a:lnTo>
                  <a:pt x="341249" y="214122"/>
                </a:lnTo>
                <a:lnTo>
                  <a:pt x="330188" y="207741"/>
                </a:lnTo>
                <a:close/>
              </a:path>
              <a:path w="401320" h="237489">
                <a:moveTo>
                  <a:pt x="340085" y="190587"/>
                </a:moveTo>
                <a:lnTo>
                  <a:pt x="330188" y="207741"/>
                </a:lnTo>
                <a:lnTo>
                  <a:pt x="341249" y="214122"/>
                </a:lnTo>
                <a:lnTo>
                  <a:pt x="351154" y="196976"/>
                </a:lnTo>
                <a:lnTo>
                  <a:pt x="340085" y="190587"/>
                </a:lnTo>
                <a:close/>
              </a:path>
              <a:path w="401320" h="237489">
                <a:moveTo>
                  <a:pt x="354202" y="166115"/>
                </a:moveTo>
                <a:lnTo>
                  <a:pt x="340085" y="190587"/>
                </a:lnTo>
                <a:lnTo>
                  <a:pt x="351154" y="196976"/>
                </a:lnTo>
                <a:lnTo>
                  <a:pt x="341249" y="214122"/>
                </a:lnTo>
                <a:lnTo>
                  <a:pt x="385921" y="214122"/>
                </a:lnTo>
                <a:lnTo>
                  <a:pt x="354202" y="166115"/>
                </a:lnTo>
                <a:close/>
              </a:path>
              <a:path w="401320" h="237489">
                <a:moveTo>
                  <a:pt x="9906" y="0"/>
                </a:moveTo>
                <a:lnTo>
                  <a:pt x="0" y="17272"/>
                </a:lnTo>
                <a:lnTo>
                  <a:pt x="330188" y="207741"/>
                </a:lnTo>
                <a:lnTo>
                  <a:pt x="340085" y="190587"/>
                </a:lnTo>
                <a:lnTo>
                  <a:pt x="9906" y="0"/>
                </a:lnTo>
                <a:close/>
              </a:path>
            </a:pathLst>
          </a:custGeom>
          <a:solidFill>
            <a:srgbClr val="000000"/>
          </a:solidFill>
        </p:spPr>
        <p:txBody>
          <a:bodyPr wrap="square" lIns="0" tIns="0" rIns="0" bIns="0" rtlCol="0"/>
          <a:lstStyle/>
          <a:p/>
        </p:txBody>
      </p:sp>
      <p:sp>
        <p:nvSpPr>
          <p:cNvPr id="14" name="object 14"/>
          <p:cNvSpPr/>
          <p:nvPr/>
        </p:nvSpPr>
        <p:spPr>
          <a:xfrm>
            <a:off x="3115691" y="3505961"/>
            <a:ext cx="401320" cy="225425"/>
          </a:xfrm>
          <a:custGeom>
            <a:avLst/>
            <a:gdLst/>
            <a:ahLst/>
            <a:cxnLst/>
            <a:rect l="l" t="t" r="r" b="b"/>
            <a:pathLst>
              <a:path w="401320" h="225425">
                <a:moveTo>
                  <a:pt x="329334" y="27811"/>
                </a:moveTo>
                <a:lnTo>
                  <a:pt x="0" y="207771"/>
                </a:lnTo>
                <a:lnTo>
                  <a:pt x="9397" y="225044"/>
                </a:lnTo>
                <a:lnTo>
                  <a:pt x="338818" y="45225"/>
                </a:lnTo>
                <a:lnTo>
                  <a:pt x="329334" y="27811"/>
                </a:lnTo>
                <a:close/>
              </a:path>
              <a:path w="401320" h="225425">
                <a:moveTo>
                  <a:pt x="385843" y="21716"/>
                </a:moveTo>
                <a:lnTo>
                  <a:pt x="340486" y="21716"/>
                </a:lnTo>
                <a:lnTo>
                  <a:pt x="350011" y="39115"/>
                </a:lnTo>
                <a:lnTo>
                  <a:pt x="338818" y="45225"/>
                </a:lnTo>
                <a:lnTo>
                  <a:pt x="352297" y="69976"/>
                </a:lnTo>
                <a:lnTo>
                  <a:pt x="385843" y="21716"/>
                </a:lnTo>
                <a:close/>
              </a:path>
              <a:path w="401320" h="225425">
                <a:moveTo>
                  <a:pt x="340486" y="21716"/>
                </a:moveTo>
                <a:lnTo>
                  <a:pt x="329334" y="27811"/>
                </a:lnTo>
                <a:lnTo>
                  <a:pt x="338818" y="45225"/>
                </a:lnTo>
                <a:lnTo>
                  <a:pt x="350011" y="39115"/>
                </a:lnTo>
                <a:lnTo>
                  <a:pt x="340486" y="21716"/>
                </a:lnTo>
                <a:close/>
              </a:path>
              <a:path w="401320" h="225425">
                <a:moveTo>
                  <a:pt x="400938" y="0"/>
                </a:moveTo>
                <a:lnTo>
                  <a:pt x="315848" y="3048"/>
                </a:lnTo>
                <a:lnTo>
                  <a:pt x="329334" y="27811"/>
                </a:lnTo>
                <a:lnTo>
                  <a:pt x="340486" y="21716"/>
                </a:lnTo>
                <a:lnTo>
                  <a:pt x="385843" y="21716"/>
                </a:lnTo>
                <a:lnTo>
                  <a:pt x="400938" y="0"/>
                </a:lnTo>
                <a:close/>
              </a:path>
            </a:pathLst>
          </a:custGeom>
          <a:solidFill>
            <a:srgbClr val="000000"/>
          </a:solidFill>
        </p:spPr>
        <p:txBody>
          <a:bodyPr wrap="square" lIns="0" tIns="0" rIns="0" bIns="0" rtlCol="0"/>
          <a:lstStyle/>
          <a:p/>
        </p:txBody>
      </p:sp>
      <p:sp>
        <p:nvSpPr>
          <p:cNvPr id="15" name="object 15"/>
          <p:cNvSpPr/>
          <p:nvPr/>
        </p:nvSpPr>
        <p:spPr>
          <a:xfrm>
            <a:off x="5740019" y="3392678"/>
            <a:ext cx="230250" cy="762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4491863" y="3392678"/>
            <a:ext cx="237871" cy="76200"/>
          </a:xfrm>
          <a:prstGeom prst="rect">
            <a:avLst/>
          </a:prstGeom>
          <a:blipFill>
            <a:blip r:embed="rId2" cstate="print"/>
            <a:stretch>
              <a:fillRect/>
            </a:stretch>
          </a:blipFill>
        </p:spPr>
        <p:txBody>
          <a:bodyPr wrap="square" lIns="0" tIns="0" rIns="0" bIns="0" rtlCol="0"/>
          <a:lstStyle/>
          <a:p/>
        </p:txBody>
      </p:sp>
      <p:sp>
        <p:nvSpPr>
          <p:cNvPr id="17" name="object 17"/>
          <p:cNvSpPr/>
          <p:nvPr/>
        </p:nvSpPr>
        <p:spPr>
          <a:xfrm>
            <a:off x="6992746" y="3392678"/>
            <a:ext cx="237871" cy="76200"/>
          </a:xfrm>
          <a:prstGeom prst="rect">
            <a:avLst/>
          </a:prstGeom>
          <a:blipFill>
            <a:blip r:embed="rId2" cstate="print"/>
            <a:stretch>
              <a:fillRect/>
            </a:stretch>
          </a:blipFill>
        </p:spPr>
        <p:txBody>
          <a:bodyPr wrap="square" lIns="0" tIns="0" rIns="0" bIns="0" rtlCol="0"/>
          <a:lstStyle/>
          <a:p/>
        </p:txBody>
      </p:sp>
      <p:sp>
        <p:nvSpPr>
          <p:cNvPr id="18" name="object 18"/>
          <p:cNvSpPr txBox="1"/>
          <p:nvPr/>
        </p:nvSpPr>
        <p:spPr>
          <a:xfrm>
            <a:off x="1122070" y="4024121"/>
            <a:ext cx="432434"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0000"/>
                </a:solidFill>
                <a:latin typeface="Noto Sans Mono CJK HK"/>
                <a:cs typeface="Noto Sans Mono CJK HK"/>
              </a:rPr>
              <a:t>窄</a:t>
            </a:r>
            <a:endParaRPr sz="3200">
              <a:latin typeface="Noto Sans Mono CJK HK"/>
              <a:cs typeface="Noto Sans Mono CJK HK"/>
            </a:endParaRPr>
          </a:p>
        </p:txBody>
      </p:sp>
      <p:sp>
        <p:nvSpPr>
          <p:cNvPr id="20" name="object 2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21" name="object 2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19" name="object 19"/>
          <p:cNvSpPr txBox="1"/>
          <p:nvPr/>
        </p:nvSpPr>
        <p:spPr>
          <a:xfrm>
            <a:off x="7523733" y="3996638"/>
            <a:ext cx="433070" cy="514350"/>
          </a:xfrm>
          <a:prstGeom prst="rect">
            <a:avLst/>
          </a:prstGeom>
        </p:spPr>
        <p:txBody>
          <a:bodyPr wrap="square" lIns="0" tIns="13335" rIns="0" bIns="0" rtlCol="0" vert="horz">
            <a:spAutoFit/>
          </a:bodyPr>
          <a:lstStyle/>
          <a:p>
            <a:pPr marL="12700">
              <a:lnSpc>
                <a:spcPct val="100000"/>
              </a:lnSpc>
              <a:spcBef>
                <a:spcPts val="105"/>
              </a:spcBef>
            </a:pPr>
            <a:r>
              <a:rPr dirty="0" sz="3200" spc="5">
                <a:solidFill>
                  <a:srgbClr val="FF0000"/>
                </a:solidFill>
                <a:latin typeface="Noto Sans Mono CJK HK"/>
                <a:cs typeface="Noto Sans Mono CJK HK"/>
              </a:rPr>
              <a:t>寬</a:t>
            </a:r>
            <a:endParaRPr sz="3200">
              <a:latin typeface="Noto Sans Mono CJK HK"/>
              <a:cs typeface="Noto Sans Mono CJK HK"/>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7400290" cy="574040"/>
          </a:xfrm>
          <a:prstGeom prst="rect"/>
        </p:spPr>
        <p:txBody>
          <a:bodyPr wrap="square" lIns="0" tIns="12700" rIns="0" bIns="0" rtlCol="0" vert="horz">
            <a:spAutoFit/>
          </a:bodyPr>
          <a:lstStyle/>
          <a:p>
            <a:pPr marL="12700">
              <a:lnSpc>
                <a:spcPct val="100000"/>
              </a:lnSpc>
              <a:spcBef>
                <a:spcPts val="100"/>
              </a:spcBef>
            </a:pPr>
            <a:r>
              <a:rPr dirty="0"/>
              <a:t>型態轉換運算子</a:t>
            </a:r>
            <a:r>
              <a:rPr dirty="0" spc="-5"/>
              <a:t>：</a:t>
            </a:r>
            <a:r>
              <a:rPr dirty="0" spc="-5">
                <a:latin typeface="Tahoma"/>
                <a:cs typeface="Tahoma"/>
              </a:rPr>
              <a:t>()</a:t>
            </a:r>
            <a:r>
              <a:rPr dirty="0" spc="-35">
                <a:latin typeface="Tahoma"/>
                <a:cs typeface="Tahoma"/>
              </a:rPr>
              <a:t> </a:t>
            </a:r>
            <a:r>
              <a:rPr dirty="0" spc="-5">
                <a:latin typeface="Tahoma"/>
                <a:cs typeface="Tahoma"/>
              </a:rPr>
              <a:t>cast:</a:t>
            </a:r>
            <a:r>
              <a:rPr dirty="0" spc="-25">
                <a:latin typeface="Tahoma"/>
                <a:cs typeface="Tahoma"/>
              </a:rPr>
              <a:t> </a:t>
            </a:r>
            <a:r>
              <a:rPr dirty="0"/>
              <a:t>丟擲</a:t>
            </a:r>
            <a:r>
              <a:rPr dirty="0" spc="-5">
                <a:latin typeface="Tahoma"/>
                <a:cs typeface="Tahoma"/>
              </a:rPr>
              <a:t>,</a:t>
            </a:r>
            <a:r>
              <a:rPr dirty="0" spc="-20">
                <a:latin typeface="Tahoma"/>
                <a:cs typeface="Tahoma"/>
              </a:rPr>
              <a:t> </a:t>
            </a:r>
            <a:r>
              <a:rPr dirty="0"/>
              <a:t>計算</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88340" y="999236"/>
            <a:ext cx="7915275" cy="4740910"/>
          </a:xfrm>
          <a:prstGeom prst="rect">
            <a:avLst/>
          </a:prstGeom>
        </p:spPr>
        <p:txBody>
          <a:bodyPr wrap="square" lIns="0" tIns="8890" rIns="0" bIns="0" rtlCol="0" vert="horz">
            <a:spAutoFit/>
          </a:bodyPr>
          <a:lstStyle/>
          <a:p>
            <a:pPr algn="just" marL="355600" marR="443865" indent="-343535">
              <a:lnSpc>
                <a:spcPct val="100699"/>
              </a:lnSpc>
              <a:spcBef>
                <a:spcPts val="70"/>
              </a:spcBef>
              <a:buFont typeface="Wingdings"/>
              <a:buChar char=""/>
              <a:tabLst>
                <a:tab pos="356235" algn="l"/>
              </a:tabLst>
            </a:pPr>
            <a:r>
              <a:rPr dirty="0" sz="2800">
                <a:solidFill>
                  <a:srgbClr val="422000"/>
                </a:solidFill>
                <a:latin typeface="Noto Sans Mono CJK HK"/>
                <a:cs typeface="Noto Sans Mono CJK HK"/>
              </a:rPr>
              <a:t>強</a:t>
            </a:r>
            <a:r>
              <a:rPr dirty="0" sz="2800" spc="-5">
                <a:solidFill>
                  <a:srgbClr val="422000"/>
                </a:solidFill>
                <a:latin typeface="Noto Sans Mono CJK HK"/>
                <a:cs typeface="Noto Sans Mono CJK HK"/>
              </a:rPr>
              <a:t>迫進行</a:t>
            </a:r>
            <a:r>
              <a:rPr dirty="0" sz="2800">
                <a:solidFill>
                  <a:srgbClr val="422000"/>
                </a:solidFill>
                <a:latin typeface="Noto Sans Mono CJK HK"/>
                <a:cs typeface="Noto Sans Mono CJK HK"/>
              </a:rPr>
              <a:t>型</a:t>
            </a:r>
            <a:r>
              <a:rPr dirty="0" sz="2800" spc="-5">
                <a:solidFill>
                  <a:srgbClr val="422000"/>
                </a:solidFill>
                <a:latin typeface="Noto Sans Mono CJK HK"/>
                <a:cs typeface="Noto Sans Mono CJK HK"/>
              </a:rPr>
              <a:t>態轉換</a:t>
            </a:r>
            <a:r>
              <a:rPr dirty="0" sz="2800">
                <a:solidFill>
                  <a:srgbClr val="422000"/>
                </a:solidFill>
                <a:latin typeface="Noto Sans Mono CJK HK"/>
                <a:cs typeface="Noto Sans Mono CJK HK"/>
              </a:rPr>
              <a:t>表</a:t>
            </a:r>
            <a:r>
              <a:rPr dirty="0" sz="2800" spc="-5">
                <a:solidFill>
                  <a:srgbClr val="422000"/>
                </a:solidFill>
                <a:latin typeface="Noto Sans Mono CJK HK"/>
                <a:cs typeface="Noto Sans Mono CJK HK"/>
              </a:rPr>
              <a:t>示當轉</a:t>
            </a:r>
            <a:r>
              <a:rPr dirty="0" sz="2800">
                <a:solidFill>
                  <a:srgbClr val="422000"/>
                </a:solidFill>
                <a:latin typeface="Noto Sans Mono CJK HK"/>
                <a:cs typeface="Noto Sans Mono CJK HK"/>
              </a:rPr>
              <a:t>換</a:t>
            </a:r>
            <a:r>
              <a:rPr dirty="0" sz="2800" spc="-5">
                <a:solidFill>
                  <a:srgbClr val="422000"/>
                </a:solidFill>
                <a:latin typeface="Noto Sans Mono CJK HK"/>
                <a:cs typeface="Noto Sans Mono CJK HK"/>
              </a:rPr>
              <a:t>可能會</a:t>
            </a:r>
            <a:r>
              <a:rPr dirty="0" sz="2800">
                <a:solidFill>
                  <a:srgbClr val="422000"/>
                </a:solidFill>
                <a:latin typeface="Noto Sans Mono CJK HK"/>
                <a:cs typeface="Noto Sans Mono CJK HK"/>
              </a:rPr>
              <a:t>發</a:t>
            </a:r>
            <a:r>
              <a:rPr dirty="0" sz="2800" spc="-5">
                <a:solidFill>
                  <a:srgbClr val="422000"/>
                </a:solidFill>
                <a:latin typeface="Noto Sans Mono CJK HK"/>
                <a:cs typeface="Noto Sans Mono CJK HK"/>
              </a:rPr>
              <a:t>生資料 </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漏失的</a:t>
            </a:r>
            <a:r>
              <a:rPr dirty="0" sz="2800">
                <a:solidFill>
                  <a:srgbClr val="422000"/>
                </a:solidFill>
                <a:latin typeface="Noto Sans Mono CJK HK"/>
                <a:cs typeface="Noto Sans Mono CJK HK"/>
              </a:rPr>
              <a:t>危</a:t>
            </a:r>
            <a:r>
              <a:rPr dirty="0" sz="2800" spc="-5">
                <a:solidFill>
                  <a:srgbClr val="422000"/>
                </a:solidFill>
                <a:latin typeface="Noto Sans Mono CJK HK"/>
                <a:cs typeface="Noto Sans Mono CJK HK"/>
              </a:rPr>
              <a:t>險，而</a:t>
            </a:r>
            <a:r>
              <a:rPr dirty="0" sz="2800">
                <a:solidFill>
                  <a:srgbClr val="422000"/>
                </a:solidFill>
                <a:latin typeface="Noto Sans Mono CJK HK"/>
                <a:cs typeface="Noto Sans Mono CJK HK"/>
              </a:rPr>
              <a:t>程</a:t>
            </a:r>
            <a:r>
              <a:rPr dirty="0" sz="2800" spc="-5">
                <a:solidFill>
                  <a:srgbClr val="422000"/>
                </a:solidFill>
                <a:latin typeface="Noto Sans Mono CJK HK"/>
                <a:cs typeface="Noto Sans Mono CJK HK"/>
              </a:rPr>
              <a:t>式師仍</a:t>
            </a:r>
            <a:r>
              <a:rPr dirty="0" sz="2800">
                <a:solidFill>
                  <a:srgbClr val="422000"/>
                </a:solidFill>
                <a:latin typeface="Noto Sans Mono CJK HK"/>
                <a:cs typeface="Noto Sans Mono CJK HK"/>
              </a:rPr>
              <a:t>執</a:t>
            </a:r>
            <a:r>
              <a:rPr dirty="0" sz="2800" spc="-5">
                <a:solidFill>
                  <a:srgbClr val="422000"/>
                </a:solidFill>
                <a:latin typeface="Noto Sans Mono CJK HK"/>
                <a:cs typeface="Noto Sans Mono CJK HK"/>
              </a:rPr>
              <a:t>意進行</a:t>
            </a:r>
            <a:r>
              <a:rPr dirty="0" sz="2800">
                <a:solidFill>
                  <a:srgbClr val="422000"/>
                </a:solidFill>
                <a:latin typeface="Noto Sans Mono CJK HK"/>
                <a:cs typeface="Noto Sans Mono CJK HK"/>
              </a:rPr>
              <a:t>轉</a:t>
            </a:r>
            <a:r>
              <a:rPr dirty="0" sz="2800" spc="-5">
                <a:solidFill>
                  <a:srgbClr val="422000"/>
                </a:solidFill>
                <a:latin typeface="Noto Sans Mono CJK HK"/>
                <a:cs typeface="Noto Sans Mono CJK HK"/>
              </a:rPr>
              <a:t>換。</a:t>
            </a:r>
            <a:endParaRPr sz="2800">
              <a:latin typeface="Noto Sans Mono CJK HK"/>
              <a:cs typeface="Noto Sans Mono CJK HK"/>
            </a:endParaRPr>
          </a:p>
          <a:p>
            <a:pPr algn="just" marL="355600" marR="5080" indent="-343535">
              <a:lnSpc>
                <a:spcPct val="100000"/>
              </a:lnSpc>
              <a:spcBef>
                <a:spcPts val="675"/>
              </a:spcBef>
              <a:buFont typeface="Wingdings"/>
              <a:buChar char=""/>
              <a:tabLst>
                <a:tab pos="356235" algn="l"/>
              </a:tabLst>
            </a:pP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強迫轉換」等於程式師</a:t>
            </a:r>
            <a:r>
              <a:rPr dirty="0" sz="2800">
                <a:solidFill>
                  <a:srgbClr val="422000"/>
                </a:solidFill>
                <a:latin typeface="Noto Sans Mono CJK HK"/>
                <a:cs typeface="Noto Sans Mono CJK HK"/>
              </a:rPr>
              <a:t>對</a:t>
            </a:r>
            <a:r>
              <a:rPr dirty="0" sz="2800" spc="-5">
                <a:solidFill>
                  <a:srgbClr val="4E2700"/>
                </a:solidFill>
                <a:latin typeface="Verdana"/>
                <a:cs typeface="Verdana"/>
              </a:rPr>
              <a:t>J</a:t>
            </a:r>
            <a:r>
              <a:rPr dirty="0" sz="2800" spc="-20">
                <a:solidFill>
                  <a:srgbClr val="4E2700"/>
                </a:solidFill>
                <a:latin typeface="Verdana"/>
                <a:cs typeface="Verdana"/>
              </a:rPr>
              <a:t>a</a:t>
            </a:r>
            <a:r>
              <a:rPr dirty="0" sz="2800" spc="-55">
                <a:solidFill>
                  <a:srgbClr val="4E2700"/>
                </a:solidFill>
                <a:latin typeface="Verdana"/>
                <a:cs typeface="Verdana"/>
              </a:rPr>
              <a:t>v</a:t>
            </a:r>
            <a:r>
              <a:rPr dirty="0" sz="2800" spc="-10">
                <a:solidFill>
                  <a:srgbClr val="4E2700"/>
                </a:solidFill>
                <a:latin typeface="Verdana"/>
                <a:cs typeface="Verdana"/>
              </a:rPr>
              <a:t>a</a:t>
            </a:r>
            <a:r>
              <a:rPr dirty="0" sz="2800">
                <a:solidFill>
                  <a:srgbClr val="4E2700"/>
                </a:solidFill>
                <a:latin typeface="Noto Sans Mono CJK HK"/>
                <a:cs typeface="Noto Sans Mono CJK HK"/>
              </a:rPr>
              <a:t>編</a:t>
            </a:r>
            <a:r>
              <a:rPr dirty="0" sz="2800" spc="-5">
                <a:solidFill>
                  <a:srgbClr val="4E2700"/>
                </a:solidFill>
                <a:latin typeface="Noto Sans Mono CJK HK"/>
                <a:cs typeface="Noto Sans Mono CJK HK"/>
              </a:rPr>
              <a:t>譯</a:t>
            </a:r>
            <a:r>
              <a:rPr dirty="0" sz="2800" spc="5">
                <a:solidFill>
                  <a:srgbClr val="4E2700"/>
                </a:solidFill>
                <a:latin typeface="Noto Sans Mono CJK HK"/>
                <a:cs typeface="Noto Sans Mono CJK HK"/>
              </a:rPr>
              <a:t>器</a:t>
            </a:r>
            <a:r>
              <a:rPr dirty="0" sz="2800" spc="-10">
                <a:solidFill>
                  <a:srgbClr val="422000"/>
                </a:solidFill>
                <a:latin typeface="Noto Sans Mono CJK HK"/>
                <a:cs typeface="Noto Sans Mono CJK HK"/>
              </a:rPr>
              <a:t>的告白： </a:t>
            </a:r>
            <a:r>
              <a:rPr dirty="0" sz="2800">
                <a:solidFill>
                  <a:srgbClr val="422000"/>
                </a:solidFill>
                <a:latin typeface="Noto Sans Mono CJK HK"/>
                <a:cs typeface="Noto Sans Mono CJK HK"/>
              </a:rPr>
              <a:t>我</a:t>
            </a:r>
            <a:r>
              <a:rPr dirty="0" sz="2800" spc="-5">
                <a:solidFill>
                  <a:srgbClr val="422000"/>
                </a:solidFill>
                <a:latin typeface="Noto Sans Mono CJK HK"/>
                <a:cs typeface="Noto Sans Mono CJK HK"/>
              </a:rPr>
              <a:t>知道這</a:t>
            </a:r>
            <a:r>
              <a:rPr dirty="0" sz="2800">
                <a:solidFill>
                  <a:srgbClr val="422000"/>
                </a:solidFill>
                <a:latin typeface="Noto Sans Mono CJK HK"/>
                <a:cs typeface="Noto Sans Mono CJK HK"/>
              </a:rPr>
              <a:t>樣</a:t>
            </a:r>
            <a:r>
              <a:rPr dirty="0" sz="2800" spc="-5">
                <a:solidFill>
                  <a:srgbClr val="422000"/>
                </a:solidFill>
                <a:latin typeface="Noto Sans Mono CJK HK"/>
                <a:cs typeface="Noto Sans Mono CJK HK"/>
              </a:rPr>
              <a:t>的轉換</a:t>
            </a:r>
            <a:r>
              <a:rPr dirty="0" sz="2800">
                <a:solidFill>
                  <a:srgbClr val="422000"/>
                </a:solidFill>
                <a:latin typeface="Noto Sans Mono CJK HK"/>
                <a:cs typeface="Noto Sans Mono CJK HK"/>
              </a:rPr>
              <a:t>有</a:t>
            </a:r>
            <a:r>
              <a:rPr dirty="0" sz="2800" spc="-5">
                <a:solidFill>
                  <a:srgbClr val="422000"/>
                </a:solidFill>
                <a:latin typeface="Noto Sans Mono CJK HK"/>
                <a:cs typeface="Noto Sans Mono CJK HK"/>
              </a:rPr>
              <a:t>危險，</a:t>
            </a:r>
            <a:r>
              <a:rPr dirty="0" sz="2800">
                <a:solidFill>
                  <a:srgbClr val="422000"/>
                </a:solidFill>
                <a:latin typeface="Noto Sans Mono CJK HK"/>
                <a:cs typeface="Noto Sans Mono CJK HK"/>
              </a:rPr>
              <a:t>不</a:t>
            </a:r>
            <a:r>
              <a:rPr dirty="0" sz="2800" spc="-5">
                <a:solidFill>
                  <a:srgbClr val="422000"/>
                </a:solidFill>
                <a:latin typeface="Noto Sans Mono CJK HK"/>
                <a:cs typeface="Noto Sans Mono CJK HK"/>
              </a:rPr>
              <a:t>過轉換</a:t>
            </a:r>
            <a:r>
              <a:rPr dirty="0" sz="2800">
                <a:solidFill>
                  <a:srgbClr val="422000"/>
                </a:solidFill>
                <a:latin typeface="Noto Sans Mono CJK HK"/>
                <a:cs typeface="Noto Sans Mono CJK HK"/>
              </a:rPr>
              <a:t>若</a:t>
            </a:r>
            <a:r>
              <a:rPr dirty="0" sz="2800" spc="-5">
                <a:solidFill>
                  <a:srgbClr val="422000"/>
                </a:solidFill>
                <a:latin typeface="Noto Sans Mono CJK HK"/>
                <a:cs typeface="Noto Sans Mono CJK HK"/>
              </a:rPr>
              <a:t>有問題，  </a:t>
            </a:r>
            <a:r>
              <a:rPr dirty="0" sz="2800">
                <a:solidFill>
                  <a:srgbClr val="422000"/>
                </a:solidFill>
                <a:latin typeface="Noto Sans Mono CJK HK"/>
                <a:cs typeface="Noto Sans Mono CJK HK"/>
              </a:rPr>
              <a:t>我</a:t>
            </a:r>
            <a:r>
              <a:rPr dirty="0" sz="2800" spc="-5">
                <a:solidFill>
                  <a:srgbClr val="422000"/>
                </a:solidFill>
                <a:latin typeface="Noto Sans Mono CJK HK"/>
                <a:cs typeface="Noto Sans Mono CJK HK"/>
              </a:rPr>
              <a:t>自行負</a:t>
            </a:r>
            <a:r>
              <a:rPr dirty="0" sz="2800">
                <a:solidFill>
                  <a:srgbClr val="422000"/>
                </a:solidFill>
                <a:latin typeface="Noto Sans Mono CJK HK"/>
                <a:cs typeface="Noto Sans Mono CJK HK"/>
              </a:rPr>
              <a:t>責</a:t>
            </a:r>
            <a:r>
              <a:rPr dirty="0" sz="2800" spc="-5">
                <a:solidFill>
                  <a:srgbClr val="422000"/>
                </a:solidFill>
                <a:latin typeface="Noto Sans Mono CJK HK"/>
                <a:cs typeface="Noto Sans Mono CJK HK"/>
              </a:rPr>
              <a:t>。</a:t>
            </a:r>
            <a:endParaRPr sz="2800">
              <a:latin typeface="Noto Sans Mono CJK HK"/>
              <a:cs typeface="Noto Sans Mono CJK HK"/>
            </a:endParaRPr>
          </a:p>
          <a:p>
            <a:pPr algn="just" marL="355600" indent="-343535">
              <a:lnSpc>
                <a:spcPct val="100000"/>
              </a:lnSpc>
              <a:spcBef>
                <a:spcPts val="670"/>
              </a:spcBef>
              <a:buFont typeface="Wingdings"/>
              <a:buChar char=""/>
              <a:tabLst>
                <a:tab pos="356235" algn="l"/>
              </a:tabLst>
            </a:pPr>
            <a:r>
              <a:rPr dirty="0" sz="2800">
                <a:solidFill>
                  <a:srgbClr val="422000"/>
                </a:solidFill>
                <a:latin typeface="Noto Sans Mono CJK HK"/>
                <a:cs typeface="Noto Sans Mono CJK HK"/>
              </a:rPr>
              <a:t>格式</a:t>
            </a:r>
            <a:endParaRPr sz="2800">
              <a:latin typeface="Noto Sans Mono CJK HK"/>
              <a:cs typeface="Noto Sans Mono CJK HK"/>
            </a:endParaRPr>
          </a:p>
          <a:p>
            <a:pPr marL="469900">
              <a:lnSpc>
                <a:spcPct val="100000"/>
              </a:lnSpc>
              <a:spcBef>
                <a:spcPts val="745"/>
              </a:spcBef>
            </a:pPr>
            <a:r>
              <a:rPr dirty="0" sz="2800" spc="-5">
                <a:solidFill>
                  <a:srgbClr val="422000"/>
                </a:solidFill>
                <a:latin typeface="Verdana"/>
                <a:cs typeface="Verdana"/>
              </a:rPr>
              <a:t>(type) </a:t>
            </a:r>
            <a:r>
              <a:rPr dirty="0" sz="2800" spc="-10">
                <a:solidFill>
                  <a:srgbClr val="422000"/>
                </a:solidFill>
                <a:latin typeface="Verdana"/>
                <a:cs typeface="Verdana"/>
              </a:rPr>
              <a:t>(expression)</a:t>
            </a:r>
            <a:r>
              <a:rPr dirty="0" sz="2800" spc="45">
                <a:solidFill>
                  <a:srgbClr val="422000"/>
                </a:solidFill>
                <a:latin typeface="Verdana"/>
                <a:cs typeface="Verdana"/>
              </a:rPr>
              <a:t> </a:t>
            </a:r>
            <a:r>
              <a:rPr dirty="0" sz="2800" spc="-5">
                <a:solidFill>
                  <a:srgbClr val="422000"/>
                </a:solidFill>
                <a:latin typeface="Verdana"/>
                <a:cs typeface="Verdana"/>
              </a:rPr>
              <a:t>;</a:t>
            </a:r>
            <a:endParaRPr sz="2800">
              <a:latin typeface="Verdana"/>
              <a:cs typeface="Verdana"/>
            </a:endParaRPr>
          </a:p>
          <a:p>
            <a:pPr marL="469900" marR="4629150">
              <a:lnSpc>
                <a:spcPct val="120100"/>
              </a:lnSpc>
              <a:spcBef>
                <a:spcPts val="2850"/>
              </a:spcBef>
              <a:tabLst>
                <a:tab pos="1991995" algn="l"/>
                <a:tab pos="2755900" algn="l"/>
              </a:tabLst>
            </a:pPr>
            <a:r>
              <a:rPr dirty="0" sz="2000" spc="-5">
                <a:solidFill>
                  <a:srgbClr val="422000"/>
                </a:solidFill>
                <a:latin typeface="Verdana"/>
                <a:cs typeface="Verdana"/>
              </a:rPr>
              <a:t>(int)3.14 </a:t>
            </a:r>
            <a:r>
              <a:rPr dirty="0" sz="2000">
                <a:solidFill>
                  <a:srgbClr val="422000"/>
                </a:solidFill>
                <a:latin typeface="Verdana"/>
                <a:cs typeface="Verdana"/>
              </a:rPr>
              <a:t>;	</a:t>
            </a:r>
            <a:r>
              <a:rPr dirty="0" sz="2000">
                <a:solidFill>
                  <a:srgbClr val="422000"/>
                </a:solidFill>
                <a:latin typeface="Wingdings"/>
                <a:cs typeface="Wingdings"/>
              </a:rPr>
              <a:t></a:t>
            </a:r>
            <a:r>
              <a:rPr dirty="0" sz="2000">
                <a:solidFill>
                  <a:srgbClr val="422000"/>
                </a:solidFill>
                <a:latin typeface="Times New Roman"/>
                <a:cs typeface="Times New Roman"/>
              </a:rPr>
              <a:t> </a:t>
            </a:r>
            <a:r>
              <a:rPr dirty="0" sz="2000">
                <a:solidFill>
                  <a:srgbClr val="422000"/>
                </a:solidFill>
                <a:latin typeface="Verdana"/>
                <a:cs typeface="Verdana"/>
              </a:rPr>
              <a:t>3  (int)(3.54 *</a:t>
            </a:r>
            <a:r>
              <a:rPr dirty="0" sz="2000" spc="-15">
                <a:solidFill>
                  <a:srgbClr val="422000"/>
                </a:solidFill>
                <a:latin typeface="Verdana"/>
                <a:cs typeface="Verdana"/>
              </a:rPr>
              <a:t> </a:t>
            </a:r>
            <a:r>
              <a:rPr dirty="0" sz="2000">
                <a:solidFill>
                  <a:srgbClr val="422000"/>
                </a:solidFill>
                <a:latin typeface="Verdana"/>
                <a:cs typeface="Verdana"/>
              </a:rPr>
              <a:t>2)</a:t>
            </a:r>
            <a:r>
              <a:rPr dirty="0" sz="2000" spc="5">
                <a:solidFill>
                  <a:srgbClr val="422000"/>
                </a:solidFill>
                <a:latin typeface="Verdana"/>
                <a:cs typeface="Verdana"/>
              </a:rPr>
              <a:t> </a:t>
            </a:r>
            <a:r>
              <a:rPr dirty="0" sz="2000">
                <a:solidFill>
                  <a:srgbClr val="422000"/>
                </a:solidFill>
                <a:latin typeface="Verdana"/>
                <a:cs typeface="Verdana"/>
              </a:rPr>
              <a:t>;	</a:t>
            </a:r>
            <a:r>
              <a:rPr dirty="0" sz="2000">
                <a:solidFill>
                  <a:srgbClr val="422000"/>
                </a:solidFill>
                <a:latin typeface="Wingdings"/>
                <a:cs typeface="Wingdings"/>
              </a:rPr>
              <a:t></a:t>
            </a:r>
            <a:r>
              <a:rPr dirty="0" sz="2000" spc="95">
                <a:solidFill>
                  <a:srgbClr val="422000"/>
                </a:solidFill>
                <a:latin typeface="Times New Roman"/>
                <a:cs typeface="Times New Roman"/>
              </a:rPr>
              <a:t> </a:t>
            </a:r>
            <a:r>
              <a:rPr dirty="0" sz="2000">
                <a:solidFill>
                  <a:srgbClr val="422000"/>
                </a:solidFill>
                <a:latin typeface="Verdana"/>
                <a:cs typeface="Verdana"/>
              </a:rPr>
              <a:t>7</a:t>
            </a:r>
            <a:endParaRPr sz="2000">
              <a:latin typeface="Verdana"/>
              <a:cs typeface="Verdana"/>
            </a:endParaRPr>
          </a:p>
          <a:p>
            <a:pPr marL="469900">
              <a:lnSpc>
                <a:spcPct val="100000"/>
              </a:lnSpc>
              <a:spcBef>
                <a:spcPts val="480"/>
              </a:spcBef>
              <a:tabLst>
                <a:tab pos="2755900" algn="l"/>
              </a:tabLst>
            </a:pPr>
            <a:r>
              <a:rPr dirty="0" sz="2000" spc="-5">
                <a:solidFill>
                  <a:srgbClr val="422000"/>
                </a:solidFill>
                <a:latin typeface="Verdana"/>
                <a:cs typeface="Verdana"/>
              </a:rPr>
              <a:t>(int)3.54 </a:t>
            </a:r>
            <a:r>
              <a:rPr dirty="0" sz="2000">
                <a:solidFill>
                  <a:srgbClr val="422000"/>
                </a:solidFill>
                <a:latin typeface="Verdana"/>
                <a:cs typeface="Verdana"/>
              </a:rPr>
              <a:t>*</a:t>
            </a:r>
            <a:r>
              <a:rPr dirty="0" sz="2000" spc="5">
                <a:solidFill>
                  <a:srgbClr val="422000"/>
                </a:solidFill>
                <a:latin typeface="Verdana"/>
                <a:cs typeface="Verdana"/>
              </a:rPr>
              <a:t> </a:t>
            </a:r>
            <a:r>
              <a:rPr dirty="0" sz="2000">
                <a:solidFill>
                  <a:srgbClr val="422000"/>
                </a:solidFill>
                <a:latin typeface="Verdana"/>
                <a:cs typeface="Verdana"/>
              </a:rPr>
              <a:t>2</a:t>
            </a:r>
            <a:r>
              <a:rPr dirty="0" sz="2000" spc="-5">
                <a:solidFill>
                  <a:srgbClr val="422000"/>
                </a:solidFill>
                <a:latin typeface="Verdana"/>
                <a:cs typeface="Verdana"/>
              </a:rPr>
              <a:t> </a:t>
            </a:r>
            <a:r>
              <a:rPr dirty="0" sz="2000">
                <a:solidFill>
                  <a:srgbClr val="422000"/>
                </a:solidFill>
                <a:latin typeface="Verdana"/>
                <a:cs typeface="Verdana"/>
              </a:rPr>
              <a:t>;	</a:t>
            </a:r>
            <a:r>
              <a:rPr dirty="0" sz="2000">
                <a:solidFill>
                  <a:srgbClr val="422000"/>
                </a:solidFill>
                <a:latin typeface="Wingdings"/>
                <a:cs typeface="Wingdings"/>
              </a:rPr>
              <a:t></a:t>
            </a:r>
            <a:r>
              <a:rPr dirty="0" sz="2000" spc="100">
                <a:solidFill>
                  <a:srgbClr val="422000"/>
                </a:solidFill>
                <a:latin typeface="Times New Roman"/>
                <a:cs typeface="Times New Roman"/>
              </a:rPr>
              <a:t> </a:t>
            </a:r>
            <a:r>
              <a:rPr dirty="0" sz="2000">
                <a:solidFill>
                  <a:srgbClr val="422000"/>
                </a:solidFill>
                <a:latin typeface="Verdana"/>
                <a:cs typeface="Verdana"/>
              </a:rPr>
              <a:t>6</a:t>
            </a:r>
            <a:endParaRPr sz="2000">
              <a:latin typeface="Verdana"/>
              <a:cs typeface="Verdan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896823" y="939825"/>
            <a:ext cx="2844165" cy="830580"/>
          </a:xfrm>
          <a:prstGeom prst="rect">
            <a:avLst/>
          </a:prstGeom>
        </p:spPr>
        <p:txBody>
          <a:bodyPr wrap="square" lIns="0" tIns="36830" rIns="0" bIns="0" rtlCol="0" vert="horz">
            <a:spAutoFit/>
          </a:bodyPr>
          <a:lstStyle/>
          <a:p>
            <a:pPr marL="12700">
              <a:lnSpc>
                <a:spcPct val="100000"/>
              </a:lnSpc>
              <a:spcBef>
                <a:spcPts val="290"/>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ch03.cast;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2</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3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ExplicitCast</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89220" y="3106292"/>
            <a:ext cx="35560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Verdana"/>
                <a:cs typeface="Verdana"/>
              </a:rPr>
              <a:t>int</a:t>
            </a:r>
            <a:r>
              <a:rPr dirty="0" sz="1600" spc="5">
                <a:solidFill>
                  <a:srgbClr val="4E2700"/>
                </a:solidFill>
                <a:latin typeface="Noto Sans Mono CJK HK"/>
                <a:cs typeface="Noto Sans Mono CJK HK"/>
              </a:rPr>
              <a:t>型別的資料轉</a:t>
            </a:r>
            <a:r>
              <a:rPr dirty="0" sz="1600" spc="-5">
                <a:solidFill>
                  <a:srgbClr val="4E2700"/>
                </a:solidFill>
                <a:latin typeface="Noto Sans Mono CJK HK"/>
                <a:cs typeface="Noto Sans Mono CJK HK"/>
              </a:rPr>
              <a:t>換</a:t>
            </a:r>
            <a:r>
              <a:rPr dirty="0" sz="1600" spc="15">
                <a:solidFill>
                  <a:srgbClr val="4E2700"/>
                </a:solidFill>
                <a:latin typeface="Noto Sans Mono CJK HK"/>
                <a:cs typeface="Noto Sans Mono CJK HK"/>
              </a:rPr>
              <a:t>為</a:t>
            </a:r>
            <a:r>
              <a:rPr dirty="0" sz="1600" spc="-10">
                <a:solidFill>
                  <a:srgbClr val="4E2700"/>
                </a:solidFill>
                <a:latin typeface="Verdana"/>
                <a:cs typeface="Verdana"/>
              </a:rPr>
              <a:t>byte</a:t>
            </a:r>
            <a:r>
              <a:rPr dirty="0" sz="1600" spc="-5">
                <a:solidFill>
                  <a:srgbClr val="4E2700"/>
                </a:solidFill>
                <a:latin typeface="Noto Sans Mono CJK HK"/>
                <a:cs typeface="Noto Sans Mono CJK HK"/>
              </a:rPr>
              <a:t>型</a:t>
            </a:r>
            <a:r>
              <a:rPr dirty="0" sz="1600" spc="5">
                <a:solidFill>
                  <a:srgbClr val="4E2700"/>
                </a:solidFill>
                <a:latin typeface="Noto Sans Mono CJK HK"/>
                <a:cs typeface="Noto Sans Mono CJK HK"/>
              </a:rPr>
              <a:t>別</a:t>
            </a:r>
            <a:r>
              <a:rPr dirty="0" sz="1600" spc="-15">
                <a:solidFill>
                  <a:srgbClr val="4E2700"/>
                </a:solidFill>
                <a:latin typeface="Wingdings"/>
                <a:cs typeface="Wingdings"/>
              </a:rPr>
              <a:t></a:t>
            </a:r>
            <a:r>
              <a:rPr dirty="0" sz="1600" spc="-15">
                <a:solidFill>
                  <a:srgbClr val="4E2700"/>
                </a:solidFill>
                <a:latin typeface="Verdana"/>
                <a:cs typeface="Verdana"/>
              </a:rPr>
              <a:t>NG</a:t>
            </a:r>
            <a:endParaRPr sz="1600">
              <a:latin typeface="Verdana"/>
              <a:cs typeface="Verdana"/>
            </a:endParaRPr>
          </a:p>
        </p:txBody>
      </p:sp>
      <p:sp>
        <p:nvSpPr>
          <p:cNvPr id="5" name="object 5"/>
          <p:cNvSpPr txBox="1"/>
          <p:nvPr/>
        </p:nvSpPr>
        <p:spPr>
          <a:xfrm>
            <a:off x="825195" y="1744497"/>
            <a:ext cx="6562725" cy="1903730"/>
          </a:xfrm>
          <a:prstGeom prst="rect">
            <a:avLst/>
          </a:prstGeom>
        </p:spPr>
        <p:txBody>
          <a:bodyPr wrap="square" lIns="0" tIns="36830" rIns="0" bIns="0" rtlCol="0" vert="horz">
            <a:spAutoFit/>
          </a:bodyPr>
          <a:lstStyle/>
          <a:p>
            <a:pPr marL="426084" indent="-342900">
              <a:lnSpc>
                <a:spcPct val="100000"/>
              </a:lnSpc>
              <a:spcBef>
                <a:spcPts val="290"/>
              </a:spcBef>
              <a:buAutoNum type="arabicPlain" startAt="4"/>
              <a:tabLst>
                <a:tab pos="426084" algn="l"/>
                <a:tab pos="426720" algn="l"/>
              </a:tabLst>
            </a:pPr>
            <a:r>
              <a:rPr dirty="0" sz="1600" spc="-5">
                <a:solidFill>
                  <a:srgbClr val="4E2700"/>
                </a:solidFill>
                <a:latin typeface="Verdana"/>
                <a:cs typeface="Verdana"/>
              </a:rPr>
              <a:t>public </a:t>
            </a:r>
            <a:r>
              <a:rPr dirty="0" sz="1600" spc="-10">
                <a:solidFill>
                  <a:srgbClr val="4E2700"/>
                </a:solidFill>
                <a:latin typeface="Verdana"/>
                <a:cs typeface="Verdana"/>
              </a:rPr>
              <a:t>static </a:t>
            </a:r>
            <a:r>
              <a:rPr dirty="0" sz="1600" spc="-5">
                <a:solidFill>
                  <a:srgbClr val="4E2700"/>
                </a:solidFill>
                <a:latin typeface="Verdana"/>
                <a:cs typeface="Verdana"/>
              </a:rPr>
              <a:t>void main(String agrs[])</a:t>
            </a:r>
            <a:r>
              <a:rPr dirty="0" sz="1600" spc="1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39445" indent="-556260">
              <a:lnSpc>
                <a:spcPct val="100000"/>
              </a:lnSpc>
              <a:spcBef>
                <a:spcPts val="195"/>
              </a:spcBef>
              <a:buAutoNum type="arabicPlain" startAt="4"/>
              <a:tabLst>
                <a:tab pos="639445" algn="l"/>
                <a:tab pos="640080" algn="l"/>
              </a:tabLst>
            </a:pPr>
            <a:r>
              <a:rPr dirty="0" sz="1600" spc="-5">
                <a:solidFill>
                  <a:srgbClr val="4E2700"/>
                </a:solidFill>
                <a:latin typeface="Verdana"/>
                <a:cs typeface="Verdana"/>
              </a:rPr>
              <a:t>short s = 200</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3820" marR="5080">
              <a:lnSpc>
                <a:spcPts val="2150"/>
              </a:lnSpc>
              <a:spcBef>
                <a:spcPts val="35"/>
              </a:spcBef>
              <a:buAutoNum type="arabicPlain" startAt="4"/>
              <a:tabLst>
                <a:tab pos="639445" algn="l"/>
                <a:tab pos="640080" algn="l"/>
                <a:tab pos="2942590" algn="l"/>
              </a:tabLst>
            </a:pPr>
            <a:r>
              <a:rPr dirty="0" sz="1600" spc="-5">
                <a:solidFill>
                  <a:srgbClr val="4E2700"/>
                </a:solidFill>
                <a:latin typeface="Verdana"/>
                <a:cs typeface="Verdana"/>
              </a:rPr>
              <a:t>s = </a:t>
            </a:r>
            <a:r>
              <a:rPr dirty="0" sz="1600" spc="-10">
                <a:solidFill>
                  <a:srgbClr val="4E2700"/>
                </a:solidFill>
                <a:latin typeface="Verdana"/>
                <a:cs typeface="Verdana"/>
              </a:rPr>
              <a:t>(short)(s </a:t>
            </a:r>
            <a:r>
              <a:rPr dirty="0" sz="1600" spc="-5">
                <a:solidFill>
                  <a:srgbClr val="4E2700"/>
                </a:solidFill>
                <a:latin typeface="Verdana"/>
                <a:cs typeface="Verdana"/>
              </a:rPr>
              <a:t>+</a:t>
            </a:r>
            <a:r>
              <a:rPr dirty="0" sz="1600" spc="90">
                <a:solidFill>
                  <a:srgbClr val="4E2700"/>
                </a:solidFill>
                <a:latin typeface="Verdana"/>
                <a:cs typeface="Verdana"/>
              </a:rPr>
              <a:t> </a:t>
            </a:r>
            <a:r>
              <a:rPr dirty="0" sz="1600">
                <a:solidFill>
                  <a:srgbClr val="4E2700"/>
                </a:solidFill>
                <a:latin typeface="Verdana"/>
                <a:cs typeface="Verdana"/>
              </a:rPr>
              <a:t>1) </a:t>
            </a:r>
            <a:r>
              <a:rPr dirty="0" sz="1600" spc="-5">
                <a:solidFill>
                  <a:srgbClr val="4E2700"/>
                </a:solidFill>
                <a:latin typeface="Verdana"/>
                <a:cs typeface="Verdana"/>
              </a:rPr>
              <a:t>;	//</a:t>
            </a:r>
            <a:r>
              <a:rPr dirty="0" sz="1600" spc="-30">
                <a:solidFill>
                  <a:srgbClr val="4E2700"/>
                </a:solidFill>
                <a:latin typeface="Verdana"/>
                <a:cs typeface="Verdana"/>
              </a:rPr>
              <a:t> </a:t>
            </a:r>
            <a:r>
              <a:rPr dirty="0" sz="1600" spc="-5">
                <a:solidFill>
                  <a:srgbClr val="4E2700"/>
                </a:solidFill>
                <a:latin typeface="Verdana"/>
                <a:cs typeface="Verdana"/>
              </a:rPr>
              <a:t>int</a:t>
            </a:r>
            <a:r>
              <a:rPr dirty="0" sz="1600" spc="5">
                <a:solidFill>
                  <a:srgbClr val="4E2700"/>
                </a:solidFill>
                <a:latin typeface="Noto Sans Mono CJK HK"/>
                <a:cs typeface="Noto Sans Mono CJK HK"/>
              </a:rPr>
              <a:t>型別的資料</a:t>
            </a:r>
            <a:r>
              <a:rPr dirty="0" sz="1600" spc="-5">
                <a:solidFill>
                  <a:srgbClr val="4E2700"/>
                </a:solidFill>
                <a:latin typeface="Noto Sans Mono CJK HK"/>
                <a:cs typeface="Noto Sans Mono CJK HK"/>
              </a:rPr>
              <a:t>轉</a:t>
            </a:r>
            <a:r>
              <a:rPr dirty="0" sz="1600" spc="5">
                <a:solidFill>
                  <a:srgbClr val="4E2700"/>
                </a:solidFill>
                <a:latin typeface="Noto Sans Mono CJK HK"/>
                <a:cs typeface="Noto Sans Mono CJK HK"/>
              </a:rPr>
              <a:t>換</a:t>
            </a:r>
            <a:r>
              <a:rPr dirty="0" sz="1600">
                <a:solidFill>
                  <a:srgbClr val="4E2700"/>
                </a:solidFill>
                <a:latin typeface="Noto Sans Mono CJK HK"/>
                <a:cs typeface="Noto Sans Mono CJK HK"/>
              </a:rPr>
              <a:t>為</a:t>
            </a:r>
            <a:r>
              <a:rPr dirty="0" sz="1600" spc="-10">
                <a:solidFill>
                  <a:srgbClr val="4E2700"/>
                </a:solidFill>
                <a:latin typeface="Verdana"/>
                <a:cs typeface="Verdana"/>
              </a:rPr>
              <a:t>short</a:t>
            </a:r>
            <a:r>
              <a:rPr dirty="0" sz="1600" spc="5">
                <a:solidFill>
                  <a:srgbClr val="4E2700"/>
                </a:solidFill>
                <a:latin typeface="Noto Sans Mono CJK HK"/>
                <a:cs typeface="Noto Sans Mono CJK HK"/>
              </a:rPr>
              <a:t>型別</a:t>
            </a:r>
            <a:r>
              <a:rPr dirty="0" sz="1600" spc="-15">
                <a:solidFill>
                  <a:srgbClr val="4E2700"/>
                </a:solidFill>
                <a:latin typeface="Wingdings"/>
                <a:cs typeface="Wingdings"/>
              </a:rPr>
              <a:t></a:t>
            </a:r>
            <a:r>
              <a:rPr dirty="0" sz="1600" spc="-15">
                <a:solidFill>
                  <a:srgbClr val="4E2700"/>
                </a:solidFill>
                <a:latin typeface="Verdana"/>
                <a:cs typeface="Verdana"/>
              </a:rPr>
              <a:t>NG  </a:t>
            </a:r>
            <a:r>
              <a:rPr dirty="0" sz="1600" spc="-5">
                <a:solidFill>
                  <a:srgbClr val="4E2700"/>
                </a:solidFill>
                <a:latin typeface="Verdana"/>
                <a:cs typeface="Verdana"/>
              </a:rPr>
              <a:t>7</a:t>
            </a:r>
            <a:endParaRPr sz="1600">
              <a:latin typeface="Verdana"/>
              <a:cs typeface="Verdana"/>
            </a:endParaRPr>
          </a:p>
          <a:p>
            <a:pPr marL="83820">
              <a:lnSpc>
                <a:spcPct val="100000"/>
              </a:lnSpc>
              <a:spcBef>
                <a:spcPts val="80"/>
              </a:spcBef>
              <a:tabLst>
                <a:tab pos="639445" algn="l"/>
              </a:tabLst>
            </a:pPr>
            <a:r>
              <a:rPr dirty="0" sz="1600" spc="-5">
                <a:solidFill>
                  <a:srgbClr val="4E2700"/>
                </a:solidFill>
                <a:latin typeface="Verdana"/>
                <a:cs typeface="Verdana"/>
              </a:rPr>
              <a:t>8	byte b = 100</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marR="3933190" indent="71120">
              <a:lnSpc>
                <a:spcPts val="2150"/>
              </a:lnSpc>
              <a:spcBef>
                <a:spcPts val="35"/>
              </a:spcBef>
              <a:tabLst>
                <a:tab pos="639445" algn="l"/>
              </a:tabLst>
            </a:pPr>
            <a:r>
              <a:rPr dirty="0" sz="1600" spc="-5">
                <a:solidFill>
                  <a:srgbClr val="4E2700"/>
                </a:solidFill>
                <a:latin typeface="Verdana"/>
                <a:cs typeface="Verdana"/>
              </a:rPr>
              <a:t>9	b = </a:t>
            </a:r>
            <a:r>
              <a:rPr dirty="0" sz="1600" spc="-10">
                <a:solidFill>
                  <a:srgbClr val="4E2700"/>
                </a:solidFill>
                <a:latin typeface="Verdana"/>
                <a:cs typeface="Verdana"/>
              </a:rPr>
              <a:t>(byte)(b </a:t>
            </a:r>
            <a:r>
              <a:rPr dirty="0" sz="1600" spc="-5">
                <a:solidFill>
                  <a:srgbClr val="4E2700"/>
                </a:solidFill>
                <a:latin typeface="Verdana"/>
                <a:cs typeface="Verdana"/>
              </a:rPr>
              <a:t>+ </a:t>
            </a:r>
            <a:r>
              <a:rPr dirty="0" sz="1600">
                <a:solidFill>
                  <a:srgbClr val="4E2700"/>
                </a:solidFill>
                <a:latin typeface="Verdana"/>
                <a:cs typeface="Verdana"/>
              </a:rPr>
              <a:t>1) </a:t>
            </a:r>
            <a:r>
              <a:rPr dirty="0" sz="1600" spc="-5">
                <a:solidFill>
                  <a:srgbClr val="4E2700"/>
                </a:solidFill>
                <a:latin typeface="Verdana"/>
                <a:cs typeface="Verdana"/>
              </a:rPr>
              <a:t>;  10</a:t>
            </a:r>
            <a:endParaRPr sz="1600">
              <a:latin typeface="Verdana"/>
              <a:cs typeface="Verdana"/>
            </a:endParaRPr>
          </a:p>
        </p:txBody>
      </p:sp>
      <p:graphicFrame>
        <p:nvGraphicFramePr>
          <p:cNvPr id="6" name="object 6"/>
          <p:cNvGraphicFramePr>
            <a:graphicFrameLocks noGrp="1"/>
          </p:cNvGraphicFramePr>
          <p:nvPr/>
        </p:nvGraphicFramePr>
        <p:xfrm>
          <a:off x="806145" y="3659305"/>
          <a:ext cx="4730115" cy="2124710"/>
        </p:xfrm>
        <a:graphic>
          <a:graphicData uri="http://schemas.openxmlformats.org/drawingml/2006/table">
            <a:tbl>
              <a:tblPr firstRow="1" bandRow="1">
                <a:tableStyleId>{2D5ABB26-0587-4C30-8999-92F81FD0307C}</a:tableStyleId>
              </a:tblPr>
              <a:tblGrid>
                <a:gridCol w="494665"/>
                <a:gridCol w="179070"/>
                <a:gridCol w="4057015"/>
              </a:tblGrid>
              <a:tr h="257281">
                <a:tc>
                  <a:txBody>
                    <a:bodyPr/>
                    <a:lstStyle/>
                    <a:p>
                      <a:pPr marL="31750">
                        <a:lnSpc>
                          <a:spcPct val="100000"/>
                        </a:lnSpc>
                        <a:spcBef>
                          <a:spcPts val="5"/>
                        </a:spcBef>
                      </a:pPr>
                      <a:r>
                        <a:rPr dirty="0" sz="1600" spc="-5">
                          <a:solidFill>
                            <a:srgbClr val="4E2700"/>
                          </a:solidFill>
                          <a:latin typeface="Verdana"/>
                          <a:cs typeface="Verdana"/>
                        </a:rPr>
                        <a:t>11</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2545">
                        <a:lnSpc>
                          <a:spcPct val="100000"/>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i = 100</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65938">
                <a:tc>
                  <a:txBody>
                    <a:bodyPr/>
                    <a:lstStyle/>
                    <a:p>
                      <a:pPr marL="31750">
                        <a:lnSpc>
                          <a:spcPts val="1905"/>
                        </a:lnSpc>
                        <a:spcBef>
                          <a:spcPts val="90"/>
                        </a:spcBef>
                      </a:pPr>
                      <a:r>
                        <a:rPr dirty="0" sz="1600" spc="-5">
                          <a:solidFill>
                            <a:srgbClr val="4E2700"/>
                          </a:solidFill>
                          <a:latin typeface="Verdana"/>
                          <a:cs typeface="Verdana"/>
                        </a:rPr>
                        <a:t>12</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42545">
                        <a:lnSpc>
                          <a:spcPts val="1905"/>
                        </a:lnSpc>
                        <a:spcBef>
                          <a:spcPts val="90"/>
                        </a:spcBef>
                      </a:pPr>
                      <a:r>
                        <a:rPr dirty="0" sz="1600" spc="-5">
                          <a:solidFill>
                            <a:srgbClr val="4E2700"/>
                          </a:solidFill>
                          <a:latin typeface="Verdana"/>
                          <a:cs typeface="Verdana"/>
                        </a:rPr>
                        <a:t>i = i + 1</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1430">
                    <a:solidFill>
                      <a:srgbClr val="CCE8CF"/>
                    </a:solidFill>
                  </a:tcPr>
                </a:tc>
              </a:tr>
              <a:tr h="268322">
                <a:tc>
                  <a:txBody>
                    <a:bodyPr/>
                    <a:lstStyle/>
                    <a:p>
                      <a:pPr marL="31750">
                        <a:lnSpc>
                          <a:spcPct val="100000"/>
                        </a:lnSpc>
                        <a:spcBef>
                          <a:spcPts val="70"/>
                        </a:spcBef>
                      </a:pPr>
                      <a:r>
                        <a:rPr dirty="0" sz="1600" spc="-5">
                          <a:solidFill>
                            <a:srgbClr val="4E2700"/>
                          </a:solidFill>
                          <a:latin typeface="Verdana"/>
                          <a:cs typeface="Verdana"/>
                        </a:rPr>
                        <a:t>13</a:t>
                      </a:r>
                      <a:endParaRPr sz="1600">
                        <a:latin typeface="Verdana"/>
                        <a:cs typeface="Verdana"/>
                      </a:endParaRPr>
                    </a:p>
                  </a:txBody>
                  <a:tcPr marL="0" marR="0" marB="0" marT="889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42545">
                        <a:lnSpc>
                          <a:spcPct val="100000"/>
                        </a:lnSpc>
                        <a:spcBef>
                          <a:spcPts val="70"/>
                        </a:spcBef>
                      </a:pP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double</a:t>
                      </a:r>
                      <a:r>
                        <a:rPr dirty="0" sz="1600" spc="5">
                          <a:solidFill>
                            <a:srgbClr val="4E2700"/>
                          </a:solidFill>
                          <a:latin typeface="Noto Sans Mono CJK HK"/>
                          <a:cs typeface="Noto Sans Mono CJK HK"/>
                        </a:rPr>
                        <a:t>型別的資料轉換</a:t>
                      </a:r>
                      <a:r>
                        <a:rPr dirty="0" sz="1600" spc="-5">
                          <a:solidFill>
                            <a:srgbClr val="4E2700"/>
                          </a:solidFill>
                          <a:latin typeface="Noto Sans Mono CJK HK"/>
                          <a:cs typeface="Noto Sans Mono CJK HK"/>
                        </a:rPr>
                        <a:t>為</a:t>
                      </a:r>
                      <a:r>
                        <a:rPr dirty="0" sz="1600" spc="-5">
                          <a:solidFill>
                            <a:srgbClr val="4E2700"/>
                          </a:solidFill>
                          <a:latin typeface="Verdana"/>
                          <a:cs typeface="Verdana"/>
                        </a:rPr>
                        <a:t>float</a:t>
                      </a:r>
                      <a:r>
                        <a:rPr dirty="0" sz="1600" spc="5">
                          <a:solidFill>
                            <a:srgbClr val="4E2700"/>
                          </a:solidFill>
                          <a:latin typeface="Noto Sans Mono CJK HK"/>
                          <a:cs typeface="Noto Sans Mono CJK HK"/>
                        </a:rPr>
                        <a:t>型別</a:t>
                      </a:r>
                      <a:r>
                        <a:rPr dirty="0" sz="1600" spc="-15">
                          <a:solidFill>
                            <a:srgbClr val="4E2700"/>
                          </a:solidFill>
                          <a:latin typeface="Wingdings"/>
                          <a:cs typeface="Wingdings"/>
                        </a:rPr>
                        <a:t></a:t>
                      </a:r>
                      <a:r>
                        <a:rPr dirty="0" sz="1600" spc="-15">
                          <a:solidFill>
                            <a:srgbClr val="4E2700"/>
                          </a:solidFill>
                          <a:latin typeface="Verdana"/>
                          <a:cs typeface="Verdana"/>
                        </a:rPr>
                        <a:t>NG</a:t>
                      </a:r>
                      <a:endParaRPr sz="1600">
                        <a:latin typeface="Verdana"/>
                        <a:cs typeface="Verdana"/>
                      </a:endParaRPr>
                    </a:p>
                  </a:txBody>
                  <a:tcPr marL="0" marR="0" marB="0" marT="8890">
                    <a:solidFill>
                      <a:srgbClr val="CCE8CF"/>
                    </a:solidFill>
                  </a:tcPr>
                </a:tc>
              </a:tr>
              <a:tr h="270411">
                <a:tc>
                  <a:txBody>
                    <a:bodyPr/>
                    <a:lstStyle/>
                    <a:p>
                      <a:pPr marL="31750">
                        <a:lnSpc>
                          <a:spcPct val="100000"/>
                        </a:lnSpc>
                        <a:spcBef>
                          <a:spcPts val="105"/>
                        </a:spcBef>
                      </a:pPr>
                      <a:r>
                        <a:rPr dirty="0" sz="1600" spc="-5">
                          <a:solidFill>
                            <a:srgbClr val="4E2700"/>
                          </a:solidFill>
                          <a:latin typeface="Verdana"/>
                          <a:cs typeface="Verdana"/>
                        </a:rPr>
                        <a:t>14</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42545">
                        <a:lnSpc>
                          <a:spcPct val="100000"/>
                        </a:lnSpc>
                        <a:spcBef>
                          <a:spcPts val="105"/>
                        </a:spcBef>
                        <a:tabLst>
                          <a:tab pos="633730" algn="l"/>
                        </a:tabLst>
                      </a:pPr>
                      <a:r>
                        <a:rPr dirty="0" sz="1600" spc="-10">
                          <a:solidFill>
                            <a:srgbClr val="4E2700"/>
                          </a:solidFill>
                          <a:latin typeface="Verdana"/>
                          <a:cs typeface="Verdana"/>
                        </a:rPr>
                        <a:t>float	</a:t>
                      </a:r>
                      <a:r>
                        <a:rPr dirty="0" sz="1600" spc="-5">
                          <a:solidFill>
                            <a:srgbClr val="4E2700"/>
                          </a:solidFill>
                          <a:latin typeface="Verdana"/>
                          <a:cs typeface="Verdana"/>
                        </a:rPr>
                        <a:t>area0 = </a:t>
                      </a:r>
                      <a:r>
                        <a:rPr dirty="0" sz="1600" spc="-10">
                          <a:solidFill>
                            <a:srgbClr val="4E2700"/>
                          </a:solidFill>
                          <a:latin typeface="Verdana"/>
                          <a:cs typeface="Verdana"/>
                        </a:rPr>
                        <a:t>(float)(30 </a:t>
                      </a:r>
                      <a:r>
                        <a:rPr dirty="0" sz="1600" spc="-5">
                          <a:solidFill>
                            <a:srgbClr val="4E2700"/>
                          </a:solidFill>
                          <a:latin typeface="Verdana"/>
                          <a:cs typeface="Verdana"/>
                        </a:rPr>
                        <a:t>* 30 * 3.14)</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3335">
                    <a:solidFill>
                      <a:srgbClr val="CCE8CF"/>
                    </a:solidFill>
                  </a:tcPr>
                </a:tc>
              </a:tr>
              <a:tr h="268350">
                <a:tc>
                  <a:txBody>
                    <a:bodyPr/>
                    <a:lstStyle/>
                    <a:p>
                      <a:pPr marL="31750">
                        <a:lnSpc>
                          <a:spcPct val="100000"/>
                        </a:lnSpc>
                        <a:spcBef>
                          <a:spcPts val="90"/>
                        </a:spcBef>
                      </a:pPr>
                      <a:r>
                        <a:rPr dirty="0" sz="1600" spc="-5">
                          <a:solidFill>
                            <a:srgbClr val="4E2700"/>
                          </a:solidFill>
                          <a:latin typeface="Verdana"/>
                          <a:cs typeface="Verdana"/>
                        </a:rPr>
                        <a:t>15</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68351">
                <a:tc>
                  <a:txBody>
                    <a:bodyPr/>
                    <a:lstStyle/>
                    <a:p>
                      <a:pPr marL="31750">
                        <a:lnSpc>
                          <a:spcPct val="100000"/>
                        </a:lnSpc>
                        <a:spcBef>
                          <a:spcPts val="90"/>
                        </a:spcBef>
                      </a:pPr>
                      <a:r>
                        <a:rPr dirty="0" sz="1600" spc="-5">
                          <a:solidFill>
                            <a:srgbClr val="4E2700"/>
                          </a:solidFill>
                          <a:latin typeface="Verdana"/>
                          <a:cs typeface="Verdana"/>
                        </a:rPr>
                        <a:t>16</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42545">
                        <a:lnSpc>
                          <a:spcPct val="100000"/>
                        </a:lnSpc>
                        <a:spcBef>
                          <a:spcPts val="90"/>
                        </a:spcBef>
                      </a:pPr>
                      <a:r>
                        <a:rPr dirty="0" sz="1600" spc="-5">
                          <a:solidFill>
                            <a:srgbClr val="4E2700"/>
                          </a:solidFill>
                          <a:latin typeface="Verdana"/>
                          <a:cs typeface="Verdana"/>
                        </a:rPr>
                        <a:t>double area1 = 30 * 30 * 3.14</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1430">
                    <a:solidFill>
                      <a:srgbClr val="CCE8CF"/>
                    </a:solidFill>
                  </a:tcPr>
                </a:tc>
              </a:tr>
              <a:tr h="525505">
                <a:tc>
                  <a:txBody>
                    <a:bodyPr/>
                    <a:lstStyle/>
                    <a:p>
                      <a:pPr marL="31750">
                        <a:lnSpc>
                          <a:spcPct val="100000"/>
                        </a:lnSpc>
                        <a:spcBef>
                          <a:spcPts val="90"/>
                        </a:spcBef>
                      </a:pPr>
                      <a:r>
                        <a:rPr dirty="0" sz="1600" spc="-5">
                          <a:solidFill>
                            <a:srgbClr val="4E2700"/>
                          </a:solidFill>
                          <a:latin typeface="Verdana"/>
                          <a:cs typeface="Verdana"/>
                        </a:rPr>
                        <a:t>17</a:t>
                      </a:r>
                      <a:endParaRPr sz="1600">
                        <a:latin typeface="Verdana"/>
                        <a:cs typeface="Verdana"/>
                      </a:endParaRPr>
                    </a:p>
                    <a:p>
                      <a:pPr marL="31750">
                        <a:lnSpc>
                          <a:spcPts val="1835"/>
                        </a:lnSpc>
                        <a:spcBef>
                          <a:spcPts val="190"/>
                        </a:spcBef>
                      </a:pPr>
                      <a:r>
                        <a:rPr dirty="0" sz="1600" spc="-5">
                          <a:solidFill>
                            <a:srgbClr val="4E2700"/>
                          </a:solidFill>
                          <a:latin typeface="Verdana"/>
                          <a:cs typeface="Verdana"/>
                        </a:rPr>
                        <a:t>18</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marL="6985">
                        <a:lnSpc>
                          <a:spcPct val="100000"/>
                        </a:lnSpc>
                        <a:spcBef>
                          <a:spcPts val="90"/>
                        </a:spcBef>
                      </a:pP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09495"/>
            <a:ext cx="7486650" cy="3334385"/>
          </a:xfrm>
          <a:prstGeom prst="rect">
            <a:avLst/>
          </a:prstGeom>
        </p:spPr>
        <p:txBody>
          <a:bodyPr wrap="square" lIns="0" tIns="87630" rIns="0" bIns="0" rtlCol="0" vert="horz">
            <a:spAutoFit/>
          </a:bodyPr>
          <a:lstStyle/>
          <a:p>
            <a:pPr marL="12700">
              <a:lnSpc>
                <a:spcPct val="100000"/>
              </a:lnSpc>
              <a:spcBef>
                <a:spcPts val="690"/>
              </a:spcBef>
            </a:pPr>
            <a:r>
              <a:rPr dirty="0" sz="2400">
                <a:solidFill>
                  <a:srgbClr val="4E2700"/>
                </a:solidFill>
                <a:latin typeface="Noto Sans Mono CJK HK"/>
                <a:cs typeface="Noto Sans Mono CJK HK"/>
              </a:rPr>
              <a:t>型態轉換練</a:t>
            </a:r>
            <a:r>
              <a:rPr dirty="0" sz="2400" spc="-10">
                <a:solidFill>
                  <a:srgbClr val="4E2700"/>
                </a:solidFill>
                <a:latin typeface="Noto Sans Mono CJK HK"/>
                <a:cs typeface="Noto Sans Mono CJK HK"/>
              </a:rPr>
              <a:t>習</a:t>
            </a:r>
            <a:r>
              <a:rPr dirty="0" sz="2400">
                <a:solidFill>
                  <a:srgbClr val="4E2700"/>
                </a:solidFill>
                <a:latin typeface="Verdana"/>
                <a:cs typeface="Verdana"/>
              </a:rPr>
              <a:t>:</a:t>
            </a:r>
            <a:endParaRPr sz="2400">
              <a:latin typeface="Verdana"/>
              <a:cs typeface="Verdana"/>
            </a:endParaRPr>
          </a:p>
          <a:p>
            <a:pPr marL="469900" marR="5080" indent="-457834">
              <a:lnSpc>
                <a:spcPct val="100000"/>
              </a:lnSpc>
              <a:spcBef>
                <a:spcPts val="500"/>
              </a:spcBef>
              <a:buFont typeface="Verdana"/>
              <a:buChar char="•"/>
              <a:tabLst>
                <a:tab pos="469900" algn="l"/>
                <a:tab pos="470534" algn="l"/>
              </a:tabLst>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ch03.lab09.ProgramCh03Lab09</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315">
                <a:solidFill>
                  <a:srgbClr val="4E2700"/>
                </a:solidFill>
                <a:latin typeface="Noto Sans Mono CJK HK"/>
                <a:cs typeface="Noto Sans Mono CJK HK"/>
              </a:rPr>
              <a:t> </a:t>
            </a:r>
            <a:r>
              <a:rPr dirty="0" sz="2000" spc="-5">
                <a:solidFill>
                  <a:srgbClr val="4E2700"/>
                </a:solidFill>
                <a:latin typeface="Verdana"/>
                <a:cs typeface="Verdana"/>
              </a:rPr>
              <a:t>main()</a:t>
            </a:r>
            <a:r>
              <a:rPr dirty="0" sz="2000">
                <a:solidFill>
                  <a:srgbClr val="4E2700"/>
                </a:solidFill>
                <a:latin typeface="Noto Sans Mono CJK HK"/>
                <a:cs typeface="Noto Sans Mono CJK HK"/>
              </a:rPr>
              <a:t>內 </a:t>
            </a:r>
            <a:r>
              <a:rPr dirty="0" sz="2000" spc="10">
                <a:solidFill>
                  <a:srgbClr val="4E2700"/>
                </a:solidFill>
                <a:latin typeface="Noto Sans Mono CJK HK"/>
                <a:cs typeface="Noto Sans Mono CJK HK"/>
              </a:rPr>
              <a:t>定義</a:t>
            </a:r>
            <a:r>
              <a:rPr dirty="0" sz="2000">
                <a:solidFill>
                  <a:srgbClr val="4E2700"/>
                </a:solidFill>
                <a:latin typeface="Noto Sans Mono CJK HK"/>
                <a:cs typeface="Noto Sans Mono CJK HK"/>
              </a:rPr>
              <a:t>一個</a:t>
            </a:r>
            <a:r>
              <a:rPr dirty="0" sz="2000" spc="-10">
                <a:solidFill>
                  <a:srgbClr val="4E2700"/>
                </a:solidFill>
                <a:latin typeface="Verdana"/>
                <a:cs typeface="Verdana"/>
              </a:rPr>
              <a:t>double</a:t>
            </a:r>
            <a:r>
              <a:rPr dirty="0" sz="2000">
                <a:solidFill>
                  <a:srgbClr val="4E2700"/>
                </a:solidFill>
                <a:latin typeface="Noto Sans Mono CJK HK"/>
                <a:cs typeface="Noto Sans Mono CJK HK"/>
              </a:rPr>
              <a:t>型態的變數</a:t>
            </a:r>
            <a:r>
              <a:rPr dirty="0" sz="2000" spc="-345">
                <a:solidFill>
                  <a:srgbClr val="4E2700"/>
                </a:solidFill>
                <a:latin typeface="Noto Sans Mono CJK HK"/>
                <a:cs typeface="Noto Sans Mono CJK HK"/>
              </a:rPr>
              <a:t> </a:t>
            </a:r>
            <a:r>
              <a:rPr dirty="0" sz="2000">
                <a:solidFill>
                  <a:srgbClr val="4E2700"/>
                </a:solidFill>
                <a:latin typeface="Verdana"/>
                <a:cs typeface="Verdana"/>
              </a:rPr>
              <a:t>d</a:t>
            </a:r>
            <a:r>
              <a:rPr dirty="0" sz="2000" spc="-10">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初值</a:t>
            </a:r>
            <a:r>
              <a:rPr dirty="0" sz="2000">
                <a:solidFill>
                  <a:srgbClr val="4E2700"/>
                </a:solidFill>
                <a:latin typeface="Noto Sans Mono CJK HK"/>
                <a:cs typeface="Noto Sans Mono CJK HK"/>
              </a:rPr>
              <a:t>為</a:t>
            </a:r>
            <a:r>
              <a:rPr dirty="0" sz="2000">
                <a:solidFill>
                  <a:srgbClr val="4E2700"/>
                </a:solidFill>
                <a:latin typeface="Verdana"/>
                <a:cs typeface="Verdana"/>
              </a:rPr>
              <a:t>19583.1415</a:t>
            </a:r>
            <a:r>
              <a:rPr dirty="0" sz="2000">
                <a:solidFill>
                  <a:srgbClr val="4E2700"/>
                </a:solidFill>
                <a:latin typeface="Noto Sans Mono CJK HK"/>
                <a:cs typeface="Noto Sans Mono CJK HK"/>
              </a:rPr>
              <a:t>，</a:t>
            </a:r>
            <a:endParaRPr sz="2000">
              <a:latin typeface="Noto Sans Mono CJK HK"/>
              <a:cs typeface="Noto Sans Mono CJK HK"/>
            </a:endParaRPr>
          </a:p>
          <a:p>
            <a:pPr lvl="1" marL="443865" indent="-343535">
              <a:lnSpc>
                <a:spcPct val="100000"/>
              </a:lnSpc>
              <a:spcBef>
                <a:spcPts val="480"/>
              </a:spcBef>
              <a:buFont typeface="Verdana"/>
              <a:buAutoNum type="arabicPeriod"/>
              <a:tabLst>
                <a:tab pos="444500" algn="l"/>
              </a:tabLst>
            </a:pPr>
            <a:r>
              <a:rPr dirty="0" sz="2000" spc="10">
                <a:solidFill>
                  <a:srgbClr val="4E2700"/>
                </a:solidFill>
                <a:latin typeface="Noto Sans Mono CJK HK"/>
                <a:cs typeface="Noto Sans Mono CJK HK"/>
              </a:rPr>
              <a:t>將變</a:t>
            </a:r>
            <a:r>
              <a:rPr dirty="0" sz="2000" spc="-5">
                <a:solidFill>
                  <a:srgbClr val="4E2700"/>
                </a:solidFill>
                <a:latin typeface="Noto Sans Mono CJK HK"/>
                <a:cs typeface="Noto Sans Mono CJK HK"/>
              </a:rPr>
              <a:t>數</a:t>
            </a:r>
            <a:r>
              <a:rPr dirty="0" sz="2000" spc="-5">
                <a:solidFill>
                  <a:srgbClr val="4E2700"/>
                </a:solidFill>
                <a:latin typeface="Verdana"/>
                <a:cs typeface="Verdana"/>
              </a:rPr>
              <a:t>d</a:t>
            </a:r>
            <a:r>
              <a:rPr dirty="0" sz="2000">
                <a:solidFill>
                  <a:srgbClr val="4E2700"/>
                </a:solidFill>
                <a:latin typeface="Noto Sans Mono CJK HK"/>
                <a:cs typeface="Noto Sans Mono CJK HK"/>
              </a:rPr>
              <a:t>指定給</a:t>
            </a:r>
            <a:r>
              <a:rPr dirty="0" sz="2000" spc="-10">
                <a:solidFill>
                  <a:srgbClr val="4E2700"/>
                </a:solidFill>
                <a:latin typeface="Verdana"/>
                <a:cs typeface="Verdana"/>
              </a:rPr>
              <a:t>float</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變數</a:t>
            </a:r>
            <a:r>
              <a:rPr dirty="0" sz="2000">
                <a:solidFill>
                  <a:srgbClr val="4E2700"/>
                </a:solidFill>
                <a:latin typeface="Verdana"/>
                <a:cs typeface="Verdana"/>
              </a:rPr>
              <a:t>f</a:t>
            </a:r>
            <a:r>
              <a:rPr dirty="0" sz="2000" spc="-5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lvl="1" marL="443865" indent="-343535">
              <a:lnSpc>
                <a:spcPct val="100000"/>
              </a:lnSpc>
              <a:spcBef>
                <a:spcPts val="480"/>
              </a:spcBef>
              <a:buFont typeface="Verdana"/>
              <a:buAutoNum type="arabicPeriod"/>
              <a:tabLst>
                <a:tab pos="444500" algn="l"/>
              </a:tabLst>
            </a:pPr>
            <a:r>
              <a:rPr dirty="0" sz="2000" spc="10">
                <a:solidFill>
                  <a:srgbClr val="4E2700"/>
                </a:solidFill>
                <a:latin typeface="Noto Sans Mono CJK HK"/>
                <a:cs typeface="Noto Sans Mono CJK HK"/>
              </a:rPr>
              <a:t>將變</a:t>
            </a:r>
            <a:r>
              <a:rPr dirty="0" sz="2000" spc="-5">
                <a:solidFill>
                  <a:srgbClr val="4E2700"/>
                </a:solidFill>
                <a:latin typeface="Noto Sans Mono CJK HK"/>
                <a:cs typeface="Noto Sans Mono CJK HK"/>
              </a:rPr>
              <a:t>數</a:t>
            </a:r>
            <a:r>
              <a:rPr dirty="0" sz="2000" spc="-10">
                <a:solidFill>
                  <a:srgbClr val="4E2700"/>
                </a:solidFill>
                <a:latin typeface="Verdana"/>
                <a:cs typeface="Verdana"/>
              </a:rPr>
              <a:t>f</a:t>
            </a:r>
            <a:r>
              <a:rPr dirty="0" sz="2000">
                <a:solidFill>
                  <a:srgbClr val="4E2700"/>
                </a:solidFill>
                <a:latin typeface="Noto Sans Mono CJK HK"/>
                <a:cs typeface="Noto Sans Mono CJK HK"/>
              </a:rPr>
              <a:t>指定給</a:t>
            </a:r>
            <a:r>
              <a:rPr dirty="0" sz="2000" spc="-5">
                <a:solidFill>
                  <a:srgbClr val="4E2700"/>
                </a:solidFill>
                <a:latin typeface="Verdana"/>
                <a:cs typeface="Verdana"/>
              </a:rPr>
              <a:t>short</a:t>
            </a:r>
            <a:r>
              <a:rPr dirty="0" sz="2000">
                <a:solidFill>
                  <a:srgbClr val="4E2700"/>
                </a:solidFill>
                <a:latin typeface="Noto Sans Mono CJK HK"/>
                <a:cs typeface="Noto Sans Mono CJK HK"/>
              </a:rPr>
              <a:t>型</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的變</a:t>
            </a:r>
            <a:r>
              <a:rPr dirty="0" sz="2000" spc="-15">
                <a:solidFill>
                  <a:srgbClr val="4E2700"/>
                </a:solidFill>
                <a:latin typeface="Noto Sans Mono CJK HK"/>
                <a:cs typeface="Noto Sans Mono CJK HK"/>
              </a:rPr>
              <a:t>數</a:t>
            </a:r>
            <a:r>
              <a:rPr dirty="0" sz="2000">
                <a:solidFill>
                  <a:srgbClr val="4E2700"/>
                </a:solidFill>
                <a:latin typeface="Verdana"/>
                <a:cs typeface="Verdana"/>
              </a:rPr>
              <a:t>s</a:t>
            </a:r>
            <a:r>
              <a:rPr dirty="0" sz="2000" spc="-4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lvl="1" marL="443865" indent="-343535">
              <a:lnSpc>
                <a:spcPct val="100000"/>
              </a:lnSpc>
              <a:spcBef>
                <a:spcPts val="480"/>
              </a:spcBef>
              <a:buFont typeface="Verdana"/>
              <a:buAutoNum type="arabicPeriod"/>
              <a:tabLst>
                <a:tab pos="444500" algn="l"/>
              </a:tabLst>
            </a:pPr>
            <a:r>
              <a:rPr dirty="0" sz="2000" spc="10">
                <a:solidFill>
                  <a:srgbClr val="4E2700"/>
                </a:solidFill>
                <a:latin typeface="Noto Sans Mono CJK HK"/>
                <a:cs typeface="Noto Sans Mono CJK HK"/>
              </a:rPr>
              <a:t>將變</a:t>
            </a:r>
            <a:r>
              <a:rPr dirty="0" sz="2000" spc="-5">
                <a:solidFill>
                  <a:srgbClr val="4E2700"/>
                </a:solidFill>
                <a:latin typeface="Noto Sans Mono CJK HK"/>
                <a:cs typeface="Noto Sans Mono CJK HK"/>
              </a:rPr>
              <a:t>數</a:t>
            </a:r>
            <a:r>
              <a:rPr dirty="0" sz="2000" spc="-15">
                <a:solidFill>
                  <a:srgbClr val="4E2700"/>
                </a:solidFill>
                <a:latin typeface="Verdana"/>
                <a:cs typeface="Verdana"/>
              </a:rPr>
              <a:t>s</a:t>
            </a:r>
            <a:r>
              <a:rPr dirty="0" sz="2000">
                <a:solidFill>
                  <a:srgbClr val="4E2700"/>
                </a:solidFill>
                <a:latin typeface="Noto Sans Mono CJK HK"/>
                <a:cs typeface="Noto Sans Mono CJK HK"/>
              </a:rPr>
              <a:t>指定給</a:t>
            </a:r>
            <a:r>
              <a:rPr dirty="0" sz="2000" spc="-10">
                <a:solidFill>
                  <a:srgbClr val="4E2700"/>
                </a:solidFill>
                <a:latin typeface="Verdana"/>
                <a:cs typeface="Verdana"/>
              </a:rPr>
              <a:t>byte</a:t>
            </a:r>
            <a:r>
              <a:rPr dirty="0" sz="2000">
                <a:solidFill>
                  <a:srgbClr val="4E2700"/>
                </a:solidFill>
                <a:latin typeface="Noto Sans Mono CJK HK"/>
                <a:cs typeface="Noto Sans Mono CJK HK"/>
              </a:rPr>
              <a:t>型</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的變</a:t>
            </a:r>
            <a:r>
              <a:rPr dirty="0" sz="2000" spc="-15">
                <a:solidFill>
                  <a:srgbClr val="4E2700"/>
                </a:solidFill>
                <a:latin typeface="Noto Sans Mono CJK HK"/>
                <a:cs typeface="Noto Sans Mono CJK HK"/>
              </a:rPr>
              <a:t>數</a:t>
            </a:r>
            <a:r>
              <a:rPr dirty="0" sz="2000">
                <a:solidFill>
                  <a:srgbClr val="4E2700"/>
                </a:solidFill>
                <a:latin typeface="Verdana"/>
                <a:cs typeface="Verdana"/>
              </a:rPr>
              <a:t>b</a:t>
            </a:r>
            <a:r>
              <a:rPr dirty="0" sz="2000" spc="-3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lvl="1" marL="443865" indent="-343535">
              <a:lnSpc>
                <a:spcPct val="100000"/>
              </a:lnSpc>
              <a:spcBef>
                <a:spcPts val="480"/>
              </a:spcBef>
              <a:buFont typeface="Verdana"/>
              <a:buAutoNum type="arabicPeriod"/>
              <a:tabLst>
                <a:tab pos="444500" algn="l"/>
              </a:tabLst>
            </a:pPr>
            <a:r>
              <a:rPr dirty="0" sz="2000" spc="10">
                <a:solidFill>
                  <a:srgbClr val="4E2700"/>
                </a:solidFill>
                <a:latin typeface="Noto Sans Mono CJK HK"/>
                <a:cs typeface="Noto Sans Mono CJK HK"/>
              </a:rPr>
              <a:t>將變</a:t>
            </a:r>
            <a:r>
              <a:rPr dirty="0" sz="2000" spc="-5">
                <a:solidFill>
                  <a:srgbClr val="4E2700"/>
                </a:solidFill>
                <a:latin typeface="Noto Sans Mono CJK HK"/>
                <a:cs typeface="Noto Sans Mono CJK HK"/>
              </a:rPr>
              <a:t>數</a:t>
            </a:r>
            <a:r>
              <a:rPr dirty="0" sz="2000" spc="-5">
                <a:solidFill>
                  <a:srgbClr val="4E2700"/>
                </a:solidFill>
                <a:latin typeface="Verdana"/>
                <a:cs typeface="Verdana"/>
              </a:rPr>
              <a:t>d</a:t>
            </a:r>
            <a:r>
              <a:rPr dirty="0" sz="2000">
                <a:solidFill>
                  <a:srgbClr val="4E2700"/>
                </a:solidFill>
                <a:latin typeface="Noto Sans Mono CJK HK"/>
                <a:cs typeface="Noto Sans Mono CJK HK"/>
              </a:rPr>
              <a:t>指定給</a:t>
            </a:r>
            <a:r>
              <a:rPr dirty="0" sz="2000" spc="-5">
                <a:solidFill>
                  <a:srgbClr val="4E2700"/>
                </a:solidFill>
                <a:latin typeface="Verdana"/>
                <a:cs typeface="Verdana"/>
              </a:rPr>
              <a:t>int</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變數</a:t>
            </a:r>
            <a:r>
              <a:rPr dirty="0" sz="2000">
                <a:solidFill>
                  <a:srgbClr val="4E2700"/>
                </a:solidFill>
                <a:latin typeface="Verdana"/>
                <a:cs typeface="Verdana"/>
              </a:rPr>
              <a:t>i</a:t>
            </a:r>
            <a:r>
              <a:rPr dirty="0" sz="2000" spc="-5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lvl="1" marL="443865" indent="-343535">
              <a:lnSpc>
                <a:spcPct val="100000"/>
              </a:lnSpc>
              <a:spcBef>
                <a:spcPts val="480"/>
              </a:spcBef>
              <a:buFont typeface="Verdana"/>
              <a:buAutoNum type="arabicPeriod"/>
              <a:tabLst>
                <a:tab pos="444500" algn="l"/>
              </a:tabLst>
            </a:pPr>
            <a:r>
              <a:rPr dirty="0" sz="2000" spc="10">
                <a:solidFill>
                  <a:srgbClr val="4E2700"/>
                </a:solidFill>
                <a:latin typeface="Noto Sans Mono CJK HK"/>
                <a:cs typeface="Noto Sans Mono CJK HK"/>
              </a:rPr>
              <a:t>將變</a:t>
            </a:r>
            <a:r>
              <a:rPr dirty="0" sz="2000" spc="-5">
                <a:solidFill>
                  <a:srgbClr val="4E2700"/>
                </a:solidFill>
                <a:latin typeface="Noto Sans Mono CJK HK"/>
                <a:cs typeface="Noto Sans Mono CJK HK"/>
              </a:rPr>
              <a:t>數</a:t>
            </a:r>
            <a:r>
              <a:rPr dirty="0" sz="2000" spc="-10">
                <a:solidFill>
                  <a:srgbClr val="4E2700"/>
                </a:solidFill>
                <a:latin typeface="Verdana"/>
                <a:cs typeface="Verdana"/>
              </a:rPr>
              <a:t>i</a:t>
            </a:r>
            <a:r>
              <a:rPr dirty="0" sz="2000" spc="10">
                <a:solidFill>
                  <a:srgbClr val="4E2700"/>
                </a:solidFill>
                <a:latin typeface="Noto Sans Mono CJK HK"/>
                <a:cs typeface="Noto Sans Mono CJK HK"/>
              </a:rPr>
              <a:t>指</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給</a:t>
            </a:r>
            <a:r>
              <a:rPr dirty="0" sz="2000">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a:solidFill>
                  <a:srgbClr val="4E2700"/>
                </a:solidFill>
                <a:latin typeface="Verdana"/>
                <a:cs typeface="Verdana"/>
              </a:rPr>
              <a:t>s</a:t>
            </a:r>
            <a:r>
              <a:rPr dirty="0" sz="2000" spc="-6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lvl="1" marL="443865" indent="-343535">
              <a:lnSpc>
                <a:spcPct val="100000"/>
              </a:lnSpc>
              <a:spcBef>
                <a:spcPts val="480"/>
              </a:spcBef>
              <a:buFont typeface="Verdana"/>
              <a:buAutoNum type="arabicPeriod"/>
              <a:tabLst>
                <a:tab pos="444500" algn="l"/>
              </a:tabLst>
            </a:pPr>
            <a:r>
              <a:rPr dirty="0" sz="2000" spc="10">
                <a:solidFill>
                  <a:srgbClr val="4E2700"/>
                </a:solidFill>
                <a:latin typeface="Noto Sans Mono CJK HK"/>
                <a:cs typeface="Noto Sans Mono CJK HK"/>
              </a:rPr>
              <a:t>印出</a:t>
            </a:r>
            <a:r>
              <a:rPr dirty="0" sz="2000" spc="5">
                <a:solidFill>
                  <a:srgbClr val="4E2700"/>
                </a:solidFill>
                <a:latin typeface="Noto Sans Mono CJK HK"/>
                <a:cs typeface="Noto Sans Mono CJK HK"/>
              </a:rPr>
              <a:t>這些</a:t>
            </a:r>
            <a:r>
              <a:rPr dirty="0" sz="2000" spc="-5">
                <a:solidFill>
                  <a:srgbClr val="4E2700"/>
                </a:solidFill>
                <a:latin typeface="Noto Sans Mono CJK HK"/>
                <a:cs typeface="Noto Sans Mono CJK HK"/>
              </a:rPr>
              <a:t>變</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的值。</a:t>
            </a:r>
            <a:endParaRPr sz="2000">
              <a:latin typeface="Noto Sans Mono CJK HK"/>
              <a:cs typeface="Noto Sans Mono CJK HK"/>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lab10:</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55624"/>
            <a:ext cx="7863205" cy="3856990"/>
          </a:xfrm>
          <a:prstGeom prst="rect">
            <a:avLst/>
          </a:prstGeom>
        </p:spPr>
        <p:txBody>
          <a:bodyPr wrap="square" lIns="0" tIns="48260" rIns="0" bIns="0" rtlCol="0" vert="horz">
            <a:spAutoFit/>
          </a:bodyPr>
          <a:lstStyle/>
          <a:p>
            <a:pPr marL="469900" marR="69850" indent="-457834">
              <a:lnSpc>
                <a:spcPct val="90300"/>
              </a:lnSpc>
              <a:spcBef>
                <a:spcPts val="380"/>
              </a:spcBef>
              <a:buFont typeface="Verdana"/>
              <a:buChar char="•"/>
              <a:tabLst>
                <a:tab pos="469900" algn="l"/>
                <a:tab pos="470534" algn="l"/>
              </a:tabLst>
            </a:pPr>
            <a:r>
              <a:rPr dirty="0" sz="2400" spc="-5">
                <a:solidFill>
                  <a:srgbClr val="4E2700"/>
                </a:solidFill>
                <a:latin typeface="Noto Sans Mono CJK HK"/>
                <a:cs typeface="Noto Sans Mono CJK HK"/>
              </a:rPr>
              <a:t>資料型態不同的變數之間的指定，必要時必須進行型態 </a:t>
            </a:r>
            <a:r>
              <a:rPr dirty="0" sz="2400">
                <a:solidFill>
                  <a:srgbClr val="4E2700"/>
                </a:solidFill>
                <a:latin typeface="Noto Sans Mono CJK HK"/>
                <a:cs typeface="Noto Sans Mono CJK HK"/>
              </a:rPr>
              <a:t>轉</a:t>
            </a:r>
            <a:r>
              <a:rPr dirty="0" sz="2400" spc="-5">
                <a:solidFill>
                  <a:srgbClr val="4E2700"/>
                </a:solidFill>
                <a:latin typeface="Noto Sans Mono CJK HK"/>
                <a:cs typeface="Noto Sans Mono CJK HK"/>
              </a:rPr>
              <a:t>換</a:t>
            </a:r>
            <a:r>
              <a:rPr dirty="0" sz="2400" spc="-5">
                <a:solidFill>
                  <a:srgbClr val="4E2700"/>
                </a:solidFill>
                <a:latin typeface="Verdana"/>
                <a:cs typeface="Verdana"/>
              </a:rPr>
              <a:t>(Cast)</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例</a:t>
            </a:r>
            <a:r>
              <a:rPr dirty="0" sz="2400" spc="-5">
                <a:solidFill>
                  <a:srgbClr val="4E2700"/>
                </a:solidFill>
                <a:latin typeface="Noto Sans Mono CJK HK"/>
                <a:cs typeface="Noto Sans Mono CJK HK"/>
              </a:rPr>
              <a:t>如</a:t>
            </a:r>
            <a:r>
              <a:rPr dirty="0" sz="2400" spc="-5">
                <a:solidFill>
                  <a:srgbClr val="4E2700"/>
                </a:solidFill>
                <a:latin typeface="Verdana"/>
                <a:cs typeface="Verdana"/>
              </a:rPr>
              <a:t>int</a:t>
            </a:r>
            <a:r>
              <a:rPr dirty="0" sz="2400">
                <a:solidFill>
                  <a:srgbClr val="4E2700"/>
                </a:solidFill>
                <a:latin typeface="Noto Sans Mono CJK HK"/>
                <a:cs typeface="Noto Sans Mono CJK HK"/>
              </a:rPr>
              <a:t>型態的資料指定給</a:t>
            </a:r>
            <a:r>
              <a:rPr dirty="0" sz="2400" spc="-5">
                <a:solidFill>
                  <a:srgbClr val="4E2700"/>
                </a:solidFill>
                <a:latin typeface="Verdana"/>
                <a:cs typeface="Verdana"/>
              </a:rPr>
              <a:t>byte</a:t>
            </a:r>
            <a:r>
              <a:rPr dirty="0" sz="2400">
                <a:solidFill>
                  <a:srgbClr val="4E2700"/>
                </a:solidFill>
                <a:latin typeface="Noto Sans Mono CJK HK"/>
                <a:cs typeface="Noto Sans Mono CJK HK"/>
              </a:rPr>
              <a:t>型態就必 須進行型態轉換。</a:t>
            </a:r>
            <a:endParaRPr sz="2400">
              <a:latin typeface="Noto Sans Mono CJK HK"/>
              <a:cs typeface="Noto Sans Mono CJK HK"/>
            </a:endParaRPr>
          </a:p>
          <a:p>
            <a:pPr marL="469900" marR="5080" indent="-457834">
              <a:lnSpc>
                <a:spcPct val="90000"/>
              </a:lnSpc>
              <a:spcBef>
                <a:spcPts val="575"/>
              </a:spcBef>
              <a:buFont typeface="Verdana"/>
              <a:buChar char="•"/>
              <a:tabLst>
                <a:tab pos="469900" algn="l"/>
                <a:tab pos="470534" algn="l"/>
              </a:tabLst>
            </a:pPr>
            <a:r>
              <a:rPr dirty="0" sz="2400" spc="-5">
                <a:solidFill>
                  <a:srgbClr val="4E2700"/>
                </a:solidFill>
                <a:latin typeface="Noto Sans Mono CJK HK"/>
                <a:cs typeface="Noto Sans Mono CJK HK"/>
              </a:rPr>
              <a:t>請編寫程式</a:t>
            </a:r>
            <a:r>
              <a:rPr dirty="0" sz="2400" spc="-5">
                <a:solidFill>
                  <a:srgbClr val="4E2700"/>
                </a:solidFill>
                <a:latin typeface="Verdana"/>
                <a:cs typeface="Verdana"/>
              </a:rPr>
              <a:t>ch03.lab10.ProgramCh03Lab10</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在 </a:t>
            </a:r>
            <a:r>
              <a:rPr dirty="0" sz="2400">
                <a:solidFill>
                  <a:srgbClr val="4E2700"/>
                </a:solidFill>
                <a:latin typeface="Verdana"/>
                <a:cs typeface="Verdana"/>
              </a:rPr>
              <a:t>main(</a:t>
            </a:r>
            <a:r>
              <a:rPr dirty="0" sz="2400" spc="-5">
                <a:solidFill>
                  <a:srgbClr val="4E2700"/>
                </a:solidFill>
                <a:latin typeface="Verdana"/>
                <a:cs typeface="Verdana"/>
              </a:rPr>
              <a:t>)</a:t>
            </a:r>
            <a:r>
              <a:rPr dirty="0" sz="2400">
                <a:solidFill>
                  <a:srgbClr val="4E2700"/>
                </a:solidFill>
                <a:latin typeface="Noto Sans Mono CJK HK"/>
                <a:cs typeface="Noto Sans Mono CJK HK"/>
              </a:rPr>
              <a:t>內定義</a:t>
            </a:r>
            <a:r>
              <a:rPr dirty="0" sz="2400" spc="-10">
                <a:solidFill>
                  <a:srgbClr val="4E2700"/>
                </a:solidFill>
                <a:latin typeface="Verdana"/>
                <a:cs typeface="Verdana"/>
              </a:rPr>
              <a:t>in</a:t>
            </a:r>
            <a:r>
              <a:rPr dirty="0" sz="2400" spc="5">
                <a:solidFill>
                  <a:srgbClr val="4E2700"/>
                </a:solidFill>
                <a:latin typeface="Verdana"/>
                <a:cs typeface="Verdana"/>
              </a:rPr>
              <a:t>t</a:t>
            </a:r>
            <a:r>
              <a:rPr dirty="0" sz="2400">
                <a:solidFill>
                  <a:srgbClr val="4E2700"/>
                </a:solidFill>
                <a:latin typeface="Noto Sans Mono CJK HK"/>
                <a:cs typeface="Noto Sans Mono CJK HK"/>
              </a:rPr>
              <a:t>型態的變數</a:t>
            </a:r>
            <a:r>
              <a:rPr dirty="0" sz="2400" spc="-15">
                <a:solidFill>
                  <a:srgbClr val="4E2700"/>
                </a:solidFill>
                <a:latin typeface="Verdana"/>
                <a:cs typeface="Verdana"/>
              </a:rPr>
              <a:t>i</a:t>
            </a:r>
            <a:r>
              <a:rPr dirty="0" sz="2400">
                <a:solidFill>
                  <a:srgbClr val="4E2700"/>
                </a:solidFill>
                <a:latin typeface="Noto Sans Mono CJK HK"/>
                <a:cs typeface="Noto Sans Mono CJK HK"/>
              </a:rPr>
              <a:t>與</a:t>
            </a:r>
            <a:r>
              <a:rPr dirty="0" sz="2400">
                <a:solidFill>
                  <a:srgbClr val="4E2700"/>
                </a:solidFill>
                <a:latin typeface="Verdana"/>
                <a:cs typeface="Verdana"/>
              </a:rPr>
              <a:t>j</a:t>
            </a:r>
            <a:r>
              <a:rPr dirty="0" sz="2400">
                <a:solidFill>
                  <a:srgbClr val="4E2700"/>
                </a:solidFill>
                <a:latin typeface="Noto Sans Mono CJK HK"/>
                <a:cs typeface="Noto Sans Mono CJK HK"/>
              </a:rPr>
              <a:t>的初值為</a:t>
            </a:r>
            <a:r>
              <a:rPr dirty="0" sz="2400" spc="-5">
                <a:solidFill>
                  <a:srgbClr val="4E2700"/>
                </a:solidFill>
                <a:latin typeface="Verdana"/>
                <a:cs typeface="Verdana"/>
              </a:rPr>
              <a:t>5</a:t>
            </a:r>
            <a:r>
              <a:rPr dirty="0" sz="2400">
                <a:solidFill>
                  <a:srgbClr val="4E2700"/>
                </a:solidFill>
                <a:latin typeface="Noto Sans Mono CJK HK"/>
                <a:cs typeface="Noto Sans Mono CJK HK"/>
              </a:rPr>
              <a:t>與</a:t>
            </a:r>
            <a:r>
              <a:rPr dirty="0" sz="2400" spc="-5">
                <a:solidFill>
                  <a:srgbClr val="4E2700"/>
                </a:solidFill>
                <a:latin typeface="Verdana"/>
                <a:cs typeface="Verdana"/>
              </a:rPr>
              <a:t>10</a:t>
            </a:r>
            <a:r>
              <a:rPr dirty="0" sz="2400">
                <a:solidFill>
                  <a:srgbClr val="4E2700"/>
                </a:solidFill>
                <a:latin typeface="Noto Sans Mono CJK HK"/>
                <a:cs typeface="Noto Sans Mono CJK HK"/>
              </a:rPr>
              <a:t>，將它 們相加後分別指定給：</a:t>
            </a:r>
            <a:endParaRPr sz="2400">
              <a:latin typeface="Noto Sans Mono CJK HK"/>
              <a:cs typeface="Noto Sans Mono CJK HK"/>
            </a:endParaRPr>
          </a:p>
          <a:p>
            <a:pPr lvl="1" marL="901065" indent="-343535">
              <a:lnSpc>
                <a:spcPct val="100000"/>
              </a:lnSpc>
              <a:spcBef>
                <a:spcPts val="254"/>
              </a:spcBef>
              <a:buAutoNum type="arabicPeriod"/>
              <a:tabLst>
                <a:tab pos="901700" algn="l"/>
              </a:tabLst>
            </a:pPr>
            <a:r>
              <a:rPr dirty="0" sz="2000" spc="-5">
                <a:solidFill>
                  <a:srgbClr val="4E2700"/>
                </a:solidFill>
                <a:latin typeface="Verdana"/>
                <a:cs typeface="Verdana"/>
              </a:rPr>
              <a:t>byte</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a:solidFill>
                  <a:srgbClr val="4E2700"/>
                </a:solidFill>
                <a:latin typeface="Verdana"/>
                <a:cs typeface="Verdana"/>
              </a:rPr>
              <a:t>b</a:t>
            </a:r>
            <a:endParaRPr sz="2000">
              <a:latin typeface="Verdana"/>
              <a:cs typeface="Verdana"/>
            </a:endParaRPr>
          </a:p>
          <a:p>
            <a:pPr lvl="1" marL="901065" indent="-343535">
              <a:lnSpc>
                <a:spcPct val="100000"/>
              </a:lnSpc>
              <a:spcBef>
                <a:spcPts val="240"/>
              </a:spcBef>
              <a:buAutoNum type="arabicPeriod"/>
              <a:tabLst>
                <a:tab pos="901700" algn="l"/>
              </a:tabLst>
            </a:pPr>
            <a:r>
              <a:rPr dirty="0" sz="2000">
                <a:solidFill>
                  <a:srgbClr val="4E2700"/>
                </a:solidFill>
                <a:latin typeface="Verdana"/>
                <a:cs typeface="Verdana"/>
              </a:rPr>
              <a:t>short</a:t>
            </a:r>
            <a:r>
              <a:rPr dirty="0" sz="2000" spc="10">
                <a:solidFill>
                  <a:srgbClr val="4E2700"/>
                </a:solidFill>
                <a:latin typeface="Noto Sans Mono CJK HK"/>
                <a:cs typeface="Noto Sans Mono CJK HK"/>
              </a:rPr>
              <a:t>型</a:t>
            </a:r>
            <a:r>
              <a:rPr dirty="0" sz="2000">
                <a:solidFill>
                  <a:srgbClr val="4E2700"/>
                </a:solidFill>
                <a:latin typeface="Noto Sans Mono CJK HK"/>
                <a:cs typeface="Noto Sans Mono CJK HK"/>
              </a:rPr>
              <a:t>態的</a:t>
            </a:r>
            <a:r>
              <a:rPr dirty="0" sz="2000" spc="-15">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a:solidFill>
                  <a:srgbClr val="4E2700"/>
                </a:solidFill>
                <a:latin typeface="Verdana"/>
                <a:cs typeface="Verdana"/>
              </a:rPr>
              <a:t>s</a:t>
            </a:r>
            <a:endParaRPr sz="2000">
              <a:latin typeface="Verdana"/>
              <a:cs typeface="Verdana"/>
            </a:endParaRPr>
          </a:p>
          <a:p>
            <a:pPr lvl="1" marL="901065" indent="-343535">
              <a:lnSpc>
                <a:spcPct val="100000"/>
              </a:lnSpc>
              <a:spcBef>
                <a:spcPts val="245"/>
              </a:spcBef>
              <a:buAutoNum type="arabicPeriod"/>
              <a:tabLst>
                <a:tab pos="901700" algn="l"/>
              </a:tabLst>
            </a:pPr>
            <a:r>
              <a:rPr dirty="0" sz="2000">
                <a:solidFill>
                  <a:srgbClr val="4E2700"/>
                </a:solidFill>
                <a:latin typeface="Verdana"/>
                <a:cs typeface="Verdana"/>
              </a:rPr>
              <a:t>int</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的變</a:t>
            </a:r>
            <a:r>
              <a:rPr dirty="0" sz="2000" spc="-5">
                <a:solidFill>
                  <a:srgbClr val="4E2700"/>
                </a:solidFill>
                <a:latin typeface="Noto Sans Mono CJK HK"/>
                <a:cs typeface="Noto Sans Mono CJK HK"/>
              </a:rPr>
              <a:t>數</a:t>
            </a:r>
            <a:r>
              <a:rPr dirty="0" sz="2000">
                <a:solidFill>
                  <a:srgbClr val="4E2700"/>
                </a:solidFill>
                <a:latin typeface="Verdana"/>
                <a:cs typeface="Verdana"/>
              </a:rPr>
              <a:t>n</a:t>
            </a:r>
            <a:endParaRPr sz="2000">
              <a:latin typeface="Verdana"/>
              <a:cs typeface="Verdana"/>
            </a:endParaRPr>
          </a:p>
          <a:p>
            <a:pPr lvl="1" marL="901065" indent="-343535">
              <a:lnSpc>
                <a:spcPct val="100000"/>
              </a:lnSpc>
              <a:spcBef>
                <a:spcPts val="240"/>
              </a:spcBef>
              <a:buAutoNum type="arabicPeriod"/>
              <a:tabLst>
                <a:tab pos="901700" algn="l"/>
              </a:tabLst>
            </a:pPr>
            <a:r>
              <a:rPr dirty="0" sz="2000" spc="-5">
                <a:solidFill>
                  <a:srgbClr val="4E2700"/>
                </a:solidFill>
                <a:latin typeface="Verdana"/>
                <a:cs typeface="Verdana"/>
              </a:rPr>
              <a:t>double</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的變</a:t>
            </a:r>
            <a:r>
              <a:rPr dirty="0" sz="2000" spc="5">
                <a:solidFill>
                  <a:srgbClr val="4E2700"/>
                </a:solidFill>
                <a:latin typeface="Noto Sans Mono CJK HK"/>
                <a:cs typeface="Noto Sans Mono CJK HK"/>
              </a:rPr>
              <a:t>數</a:t>
            </a:r>
            <a:r>
              <a:rPr dirty="0" sz="2000">
                <a:solidFill>
                  <a:srgbClr val="4E2700"/>
                </a:solidFill>
                <a:latin typeface="Verdana"/>
                <a:cs typeface="Verdana"/>
              </a:rPr>
              <a:t>d</a:t>
            </a:r>
            <a:endParaRPr sz="2000">
              <a:latin typeface="Verdana"/>
              <a:cs typeface="Verdana"/>
            </a:endParaRPr>
          </a:p>
          <a:p>
            <a:pPr marL="558165" indent="-546100">
              <a:lnSpc>
                <a:spcPct val="100000"/>
              </a:lnSpc>
              <a:spcBef>
                <a:spcPts val="270"/>
              </a:spcBef>
              <a:buSzPct val="83333"/>
              <a:buFont typeface="Verdana"/>
              <a:buChar char="•"/>
              <a:tabLst>
                <a:tab pos="558165" algn="l"/>
                <a:tab pos="558800" algn="l"/>
              </a:tabLst>
            </a:pPr>
            <a:r>
              <a:rPr dirty="0" sz="2400">
                <a:solidFill>
                  <a:srgbClr val="4E2700"/>
                </a:solidFill>
                <a:latin typeface="Noto Sans Mono CJK HK"/>
                <a:cs typeface="Noto Sans Mono CJK HK"/>
              </a:rPr>
              <a:t>最後</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印出這些變數的值。</a:t>
            </a:r>
            <a:endParaRPr sz="2400">
              <a:latin typeface="Noto Sans Mono CJK HK"/>
              <a:cs typeface="Noto Sans Mono CJK HK"/>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87678"/>
            <a:ext cx="7138034" cy="4586605"/>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4E2700"/>
                </a:solidFill>
                <a:latin typeface="Noto Sans Mono CJK HK"/>
                <a:cs typeface="Noto Sans Mono CJK HK"/>
              </a:rPr>
              <a:t>更正此程式含有的錯誤：</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12700">
              <a:lnSpc>
                <a:spcPct val="100000"/>
              </a:lnSpc>
            </a:pPr>
            <a:r>
              <a:rPr dirty="0" sz="1800" spc="-5">
                <a:solidFill>
                  <a:srgbClr val="4E2700"/>
                </a:solidFill>
                <a:latin typeface="Verdana"/>
                <a:cs typeface="Verdana"/>
              </a:rPr>
              <a:t>package</a:t>
            </a:r>
            <a:r>
              <a:rPr dirty="0" sz="1800" spc="-45">
                <a:solidFill>
                  <a:srgbClr val="4E2700"/>
                </a:solidFill>
                <a:latin typeface="Verdana"/>
                <a:cs typeface="Verdana"/>
              </a:rPr>
              <a:t> </a:t>
            </a:r>
            <a:r>
              <a:rPr dirty="0" sz="1800" spc="-5">
                <a:solidFill>
                  <a:srgbClr val="4E2700"/>
                </a:solidFill>
                <a:latin typeface="Verdana"/>
                <a:cs typeface="Verdana"/>
              </a:rPr>
              <a:t>ch03.lab11;</a:t>
            </a:r>
            <a:endParaRPr sz="1800">
              <a:latin typeface="Verdana"/>
              <a:cs typeface="Verdana"/>
            </a:endParaRPr>
          </a:p>
          <a:p>
            <a:pPr marL="12700" marR="5080">
              <a:lnSpc>
                <a:spcPts val="5240"/>
              </a:lnSpc>
              <a:spcBef>
                <a:spcPts val="585"/>
              </a:spcBef>
            </a:pPr>
            <a:r>
              <a:rPr dirty="0" sz="1800" spc="-5">
                <a:solidFill>
                  <a:srgbClr val="4E2700"/>
                </a:solidFill>
                <a:latin typeface="Verdana"/>
                <a:cs typeface="Verdana"/>
              </a:rPr>
              <a:t>//</a:t>
            </a:r>
            <a:r>
              <a:rPr dirty="0" sz="1800" spc="-85">
                <a:solidFill>
                  <a:srgbClr val="4E2700"/>
                </a:solidFill>
                <a:latin typeface="Verdana"/>
                <a:cs typeface="Verdana"/>
              </a:rPr>
              <a:t> </a:t>
            </a:r>
            <a:r>
              <a:rPr dirty="0" sz="1800">
                <a:solidFill>
                  <a:srgbClr val="4E2700"/>
                </a:solidFill>
                <a:latin typeface="Noto Sans Mono CJK HK"/>
                <a:cs typeface="Noto Sans Mono CJK HK"/>
              </a:rPr>
              <a:t>資料型態轉</a:t>
            </a:r>
            <a:r>
              <a:rPr dirty="0" sz="1800" spc="-5">
                <a:solidFill>
                  <a:srgbClr val="4E2700"/>
                </a:solidFill>
                <a:latin typeface="Noto Sans Mono CJK HK"/>
                <a:cs typeface="Noto Sans Mono CJK HK"/>
              </a:rPr>
              <a:t>換</a:t>
            </a:r>
            <a:r>
              <a:rPr dirty="0" sz="1800" spc="-5">
                <a:solidFill>
                  <a:srgbClr val="4E2700"/>
                </a:solidFill>
                <a:latin typeface="Verdana"/>
                <a:cs typeface="Verdana"/>
              </a:rPr>
              <a:t>(Cast)</a:t>
            </a:r>
            <a:r>
              <a:rPr dirty="0" sz="1800">
                <a:solidFill>
                  <a:srgbClr val="4E2700"/>
                </a:solidFill>
                <a:latin typeface="Noto Sans Mono CJK HK"/>
                <a:cs typeface="Noto Sans Mono CJK HK"/>
              </a:rPr>
              <a:t>運算子的運算優先順序『優於』加法運算子</a:t>
            </a:r>
            <a:r>
              <a:rPr dirty="0" sz="1800" spc="-5">
                <a:solidFill>
                  <a:srgbClr val="4E2700"/>
                </a:solidFill>
                <a:latin typeface="Verdana"/>
                <a:cs typeface="Verdana"/>
              </a:rPr>
              <a:t>(+)  </a:t>
            </a:r>
            <a:r>
              <a:rPr dirty="0" sz="1800">
                <a:solidFill>
                  <a:srgbClr val="4E2700"/>
                </a:solidFill>
                <a:latin typeface="Verdana"/>
                <a:cs typeface="Verdana"/>
              </a:rPr>
              <a:t>public class </a:t>
            </a:r>
            <a:r>
              <a:rPr dirty="0" sz="1800" spc="-5">
                <a:solidFill>
                  <a:srgbClr val="4E2700"/>
                </a:solidFill>
                <a:latin typeface="Verdana"/>
                <a:cs typeface="Verdana"/>
              </a:rPr>
              <a:t>ProgramCh03Lab11</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69900">
              <a:lnSpc>
                <a:spcPts val="1900"/>
              </a:lnSpc>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927100">
              <a:lnSpc>
                <a:spcPct val="100000"/>
              </a:lnSpc>
              <a:spcBef>
                <a:spcPts val="3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請更正本程式的錯誤</a:t>
            </a:r>
            <a:r>
              <a:rPr dirty="0" sz="1800" spc="-10">
                <a:solidFill>
                  <a:srgbClr val="4E2700"/>
                </a:solidFill>
                <a:latin typeface="Verdana"/>
                <a:cs typeface="Verdana"/>
              </a:rPr>
              <a:t>");</a:t>
            </a:r>
            <a:endParaRPr sz="1800">
              <a:latin typeface="Verdana"/>
              <a:cs typeface="Verdana"/>
            </a:endParaRPr>
          </a:p>
          <a:p>
            <a:pPr marL="927100">
              <a:lnSpc>
                <a:spcPct val="100000"/>
              </a:lnSpc>
              <a:spcBef>
                <a:spcPts val="480"/>
              </a:spcBef>
            </a:pPr>
            <a:r>
              <a:rPr dirty="0" sz="1800">
                <a:solidFill>
                  <a:srgbClr val="4E2700"/>
                </a:solidFill>
                <a:latin typeface="Verdana"/>
                <a:cs typeface="Verdana"/>
              </a:rPr>
              <a:t>int i = 5, j = </a:t>
            </a:r>
            <a:r>
              <a:rPr dirty="0" sz="1800" spc="-5">
                <a:solidFill>
                  <a:srgbClr val="4E2700"/>
                </a:solidFill>
                <a:latin typeface="Verdana"/>
                <a:cs typeface="Verdana"/>
              </a:rPr>
              <a:t>10;</a:t>
            </a:r>
            <a:endParaRPr sz="1800">
              <a:latin typeface="Verdana"/>
              <a:cs typeface="Verdana"/>
            </a:endParaRPr>
          </a:p>
          <a:p>
            <a:pPr marL="927100" marR="2767330">
              <a:lnSpc>
                <a:spcPct val="120000"/>
              </a:lnSpc>
            </a:pPr>
            <a:r>
              <a:rPr dirty="0" sz="1800">
                <a:solidFill>
                  <a:srgbClr val="4E2700"/>
                </a:solidFill>
                <a:latin typeface="Verdana"/>
                <a:cs typeface="Verdana"/>
              </a:rPr>
              <a:t>short s = </a:t>
            </a:r>
            <a:r>
              <a:rPr dirty="0" sz="1800" spc="-5">
                <a:solidFill>
                  <a:srgbClr val="4E2700"/>
                </a:solidFill>
                <a:latin typeface="Verdana"/>
                <a:cs typeface="Verdana"/>
              </a:rPr>
              <a:t>(short) </a:t>
            </a:r>
            <a:r>
              <a:rPr dirty="0" sz="1800">
                <a:solidFill>
                  <a:srgbClr val="4E2700"/>
                </a:solidFill>
                <a:latin typeface="Verdana"/>
                <a:cs typeface="Verdana"/>
              </a:rPr>
              <a:t>i + j;  </a:t>
            </a:r>
            <a:r>
              <a:rPr dirty="0" sz="1800" spc="-5">
                <a:solidFill>
                  <a:srgbClr val="4E2700"/>
                </a:solidFill>
                <a:latin typeface="Verdana"/>
                <a:cs typeface="Verdana"/>
              </a:rPr>
              <a:t>System.out.println("s=" </a:t>
            </a:r>
            <a:r>
              <a:rPr dirty="0" sz="1800">
                <a:solidFill>
                  <a:srgbClr val="4E2700"/>
                </a:solidFill>
                <a:latin typeface="Verdana"/>
                <a:cs typeface="Verdana"/>
              </a:rPr>
              <a:t>+</a:t>
            </a:r>
            <a:r>
              <a:rPr dirty="0" sz="1800" spc="-35">
                <a:solidFill>
                  <a:srgbClr val="4E2700"/>
                </a:solidFill>
                <a:latin typeface="Verdana"/>
                <a:cs typeface="Verdana"/>
              </a:rPr>
              <a:t> </a:t>
            </a:r>
            <a:r>
              <a:rPr dirty="0" sz="1800">
                <a:solidFill>
                  <a:srgbClr val="4E2700"/>
                </a:solidFill>
                <a:latin typeface="Verdana"/>
                <a:cs typeface="Verdana"/>
              </a:rPr>
              <a:t>s);</a:t>
            </a:r>
            <a:endParaRPr sz="1800">
              <a:latin typeface="Verdana"/>
              <a:cs typeface="Verdana"/>
            </a:endParaRPr>
          </a:p>
          <a:p>
            <a:pPr marL="469900">
              <a:lnSpc>
                <a:spcPct val="100000"/>
              </a:lnSpc>
              <a:spcBef>
                <a:spcPts val="434"/>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0"/>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84630"/>
            <a:ext cx="7698740" cy="1562100"/>
          </a:xfrm>
          <a:prstGeom prst="rect">
            <a:avLst/>
          </a:prstGeom>
        </p:spPr>
        <p:txBody>
          <a:bodyPr wrap="square" lIns="0" tIns="12700" rIns="0" bIns="0" rtlCol="0" vert="horz">
            <a:spAutoFit/>
          </a:bodyPr>
          <a:lstStyle/>
          <a:p>
            <a:pPr marL="469900" marR="5080" indent="-457834">
              <a:lnSpc>
                <a:spcPct val="100000"/>
              </a:lnSpc>
              <a:spcBef>
                <a:spcPts val="100"/>
              </a:spcBef>
              <a:buFont typeface="Verdana"/>
              <a:buChar char="•"/>
              <a:tabLst>
                <a:tab pos="469900" algn="l"/>
                <a:tab pos="470534" algn="l"/>
              </a:tabLst>
            </a:pPr>
            <a:r>
              <a:rPr dirty="0" sz="2400" spc="-5">
                <a:solidFill>
                  <a:srgbClr val="4E2700"/>
                </a:solidFill>
                <a:latin typeface="Noto Sans Mono CJK HK"/>
                <a:cs typeface="Noto Sans Mono CJK HK"/>
              </a:rPr>
              <a:t>在</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中，字元視為整數，我們如何印出某個字</a:t>
            </a:r>
            <a:r>
              <a:rPr dirty="0" sz="2400" spc="5">
                <a:solidFill>
                  <a:srgbClr val="4E2700"/>
                </a:solidFill>
                <a:latin typeface="Noto Sans Mono CJK HK"/>
                <a:cs typeface="Noto Sans Mono CJK HK"/>
              </a:rPr>
              <a:t>元</a:t>
            </a:r>
            <a:r>
              <a:rPr dirty="0" sz="2400">
                <a:solidFill>
                  <a:srgbClr val="4E2700"/>
                </a:solidFill>
                <a:latin typeface="Verdana"/>
                <a:cs typeface="Verdana"/>
              </a:rPr>
              <a:t>(</a:t>
            </a:r>
            <a:r>
              <a:rPr dirty="0" sz="2400">
                <a:solidFill>
                  <a:srgbClr val="4E2700"/>
                </a:solidFill>
                <a:latin typeface="Noto Sans Mono CJK HK"/>
                <a:cs typeface="Noto Sans Mono CJK HK"/>
              </a:rPr>
              <a:t>如 字</a:t>
            </a:r>
            <a:r>
              <a:rPr dirty="0" sz="2400" spc="-5">
                <a:solidFill>
                  <a:srgbClr val="4E2700"/>
                </a:solidFill>
                <a:latin typeface="Noto Sans Mono CJK HK"/>
                <a:cs typeface="Noto Sans Mono CJK HK"/>
              </a:rPr>
              <a:t>元</a:t>
            </a:r>
            <a:r>
              <a:rPr dirty="0" sz="2400">
                <a:solidFill>
                  <a:srgbClr val="4E2700"/>
                </a:solidFill>
                <a:latin typeface="Verdana"/>
                <a:cs typeface="Verdana"/>
              </a:rPr>
              <a:t>'1'</a:t>
            </a:r>
            <a:r>
              <a:rPr dirty="0" sz="2400">
                <a:solidFill>
                  <a:srgbClr val="4E2700"/>
                </a:solidFill>
                <a:latin typeface="Noto Sans Mono CJK HK"/>
                <a:cs typeface="Noto Sans Mono CJK HK"/>
              </a:rPr>
              <a:t>與字元</a:t>
            </a:r>
            <a:r>
              <a:rPr dirty="0" sz="2400">
                <a:solidFill>
                  <a:srgbClr val="4E2700"/>
                </a:solidFill>
                <a:latin typeface="Verdana"/>
                <a:cs typeface="Verdana"/>
              </a:rPr>
              <a:t>'</a:t>
            </a:r>
            <a:r>
              <a:rPr dirty="0" sz="2400">
                <a:solidFill>
                  <a:srgbClr val="4E2700"/>
                </a:solidFill>
                <a:latin typeface="Noto Sans Mono CJK HK"/>
                <a:cs typeface="Noto Sans Mono CJK HK"/>
              </a:rPr>
              <a:t>李</a:t>
            </a:r>
            <a:r>
              <a:rPr dirty="0" sz="2400">
                <a:solidFill>
                  <a:srgbClr val="4E2700"/>
                </a:solidFill>
                <a:latin typeface="Verdana"/>
                <a:cs typeface="Verdana"/>
              </a:rPr>
              <a:t>')</a:t>
            </a:r>
            <a:r>
              <a:rPr dirty="0" sz="2400">
                <a:solidFill>
                  <a:srgbClr val="4E2700"/>
                </a:solidFill>
                <a:latin typeface="Noto Sans Mono CJK HK"/>
                <a:cs typeface="Noto Sans Mono CJK HK"/>
              </a:rPr>
              <a:t>所對應的整數值</a:t>
            </a:r>
            <a:r>
              <a:rPr dirty="0" sz="2400">
                <a:solidFill>
                  <a:srgbClr val="4E2700"/>
                </a:solidFill>
                <a:latin typeface="Verdana"/>
                <a:cs typeface="Verdana"/>
              </a:rPr>
              <a:t>?</a:t>
            </a:r>
            <a:endParaRPr sz="2400">
              <a:latin typeface="Verdana"/>
              <a:cs typeface="Verdana"/>
            </a:endParaRPr>
          </a:p>
          <a:p>
            <a:pPr marL="469900" indent="-457834">
              <a:lnSpc>
                <a:spcPct val="100000"/>
              </a:lnSpc>
              <a:spcBef>
                <a:spcPts val="575"/>
              </a:spcBef>
              <a:buFont typeface="Verdana"/>
              <a:buChar char="•"/>
              <a:tabLst>
                <a:tab pos="469900" algn="l"/>
                <a:tab pos="470534" algn="l"/>
              </a:tabLst>
            </a:pPr>
            <a:r>
              <a:rPr dirty="0" sz="2400">
                <a:solidFill>
                  <a:srgbClr val="4E2700"/>
                </a:solidFill>
                <a:latin typeface="Noto Sans Mono CJK HK"/>
                <a:cs typeface="Noto Sans Mono CJK HK"/>
              </a:rPr>
              <a:t>請編寫程</a:t>
            </a:r>
            <a:r>
              <a:rPr dirty="0" sz="2400" spc="-5">
                <a:solidFill>
                  <a:srgbClr val="4E2700"/>
                </a:solidFill>
                <a:latin typeface="Noto Sans Mono CJK HK"/>
                <a:cs typeface="Noto Sans Mono CJK HK"/>
              </a:rPr>
              <a:t>式</a:t>
            </a:r>
            <a:r>
              <a:rPr dirty="0" sz="2400" spc="-5">
                <a:solidFill>
                  <a:srgbClr val="4E2700"/>
                </a:solidFill>
                <a:latin typeface="Verdana"/>
                <a:cs typeface="Verdana"/>
              </a:rPr>
              <a:t>ch03.lab12.ProgramCh03Lab12</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在</a:t>
            </a:r>
            <a:endParaRPr sz="2400">
              <a:latin typeface="Noto Sans Mono CJK HK"/>
              <a:cs typeface="Noto Sans Mono CJK HK"/>
            </a:endParaRPr>
          </a:p>
          <a:p>
            <a:pPr marL="469900">
              <a:lnSpc>
                <a:spcPct val="100000"/>
              </a:lnSpc>
            </a:pPr>
            <a:r>
              <a:rPr dirty="0" sz="2400" spc="-5">
                <a:solidFill>
                  <a:srgbClr val="4E2700"/>
                </a:solidFill>
                <a:latin typeface="Verdana"/>
                <a:cs typeface="Verdana"/>
              </a:rPr>
              <a:t>main()</a:t>
            </a:r>
            <a:r>
              <a:rPr dirty="0" sz="2400">
                <a:solidFill>
                  <a:srgbClr val="4E2700"/>
                </a:solidFill>
                <a:latin typeface="Noto Sans Mono CJK HK"/>
                <a:cs typeface="Noto Sans Mono CJK HK"/>
              </a:rPr>
              <a:t>之內完成上述的要求。</a:t>
            </a:r>
            <a:endParaRPr sz="2400">
              <a:latin typeface="Noto Sans Mono CJK HK"/>
              <a:cs typeface="Noto Sans Mono CJK H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53170" cy="5034280"/>
            <a:chOff x="143255" y="836675"/>
            <a:chExt cx="8853170" cy="5034280"/>
          </a:xfrm>
        </p:grpSpPr>
        <p:sp>
          <p:nvSpPr>
            <p:cNvPr id="3" name="object 3"/>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5612891" y="3201924"/>
              <a:ext cx="216535" cy="576580"/>
            </a:xfrm>
            <a:custGeom>
              <a:avLst/>
              <a:gdLst/>
              <a:ahLst/>
              <a:cxnLst/>
              <a:rect l="l" t="t" r="r" b="b"/>
              <a:pathLst>
                <a:path w="216535" h="576579">
                  <a:moveTo>
                    <a:pt x="0" y="431673"/>
                  </a:moveTo>
                  <a:lnTo>
                    <a:pt x="108204" y="576071"/>
                  </a:lnTo>
                  <a:lnTo>
                    <a:pt x="216408" y="431673"/>
                  </a:lnTo>
                  <a:lnTo>
                    <a:pt x="162306" y="431673"/>
                  </a:lnTo>
                  <a:lnTo>
                    <a:pt x="162306" y="0"/>
                  </a:lnTo>
                  <a:lnTo>
                    <a:pt x="54102" y="0"/>
                  </a:lnTo>
                  <a:lnTo>
                    <a:pt x="54102" y="431673"/>
                  </a:lnTo>
                  <a:lnTo>
                    <a:pt x="0" y="431673"/>
                  </a:lnTo>
                  <a:close/>
                </a:path>
              </a:pathLst>
            </a:custGeom>
            <a:ln w="9144">
              <a:solidFill>
                <a:srgbClr val="FF0000"/>
              </a:solidFill>
            </a:ln>
          </p:spPr>
          <p:txBody>
            <a:bodyPr wrap="square" lIns="0" tIns="0" rIns="0" bIns="0" rtlCol="0"/>
            <a:lstStyle/>
            <a:p/>
          </p:txBody>
        </p:sp>
      </p:grpSp>
      <p:sp>
        <p:nvSpPr>
          <p:cNvPr id="5" name="object 5"/>
          <p:cNvSpPr txBox="1"/>
          <p:nvPr/>
        </p:nvSpPr>
        <p:spPr>
          <a:xfrm>
            <a:off x="2274570" y="4606544"/>
            <a:ext cx="5398135" cy="1397635"/>
          </a:xfrm>
          <a:prstGeom prst="rect">
            <a:avLst/>
          </a:prstGeom>
        </p:spPr>
        <p:txBody>
          <a:bodyPr wrap="square" lIns="0" tIns="12700" rIns="0" bIns="0" rtlCol="0" vert="horz">
            <a:spAutoFit/>
          </a:bodyPr>
          <a:lstStyle/>
          <a:p>
            <a:pPr marL="12700" marR="5080">
              <a:lnSpc>
                <a:spcPct val="100000"/>
              </a:lnSpc>
              <a:spcBef>
                <a:spcPts val="100"/>
              </a:spcBef>
            </a:pPr>
            <a:r>
              <a:rPr dirty="0" sz="1800">
                <a:solidFill>
                  <a:srgbClr val="FF0000"/>
                </a:solidFill>
                <a:latin typeface="Noto Sans Mono CJK HK"/>
                <a:cs typeface="Noto Sans Mono CJK HK"/>
              </a:rPr>
              <a:t>工作區：一個存放使用者檔案(如程式檔、文字檔、圖 片檔…等)的資料夾。</a:t>
            </a:r>
            <a:endParaRPr sz="1800">
              <a:latin typeface="Noto Sans Mono CJK HK"/>
              <a:cs typeface="Noto Sans Mono CJK HK"/>
            </a:endParaRPr>
          </a:p>
          <a:p>
            <a:pPr algn="just" marL="12700" marR="119380">
              <a:lnSpc>
                <a:spcPct val="100000"/>
              </a:lnSpc>
            </a:pPr>
            <a:r>
              <a:rPr dirty="0" sz="1800">
                <a:solidFill>
                  <a:srgbClr val="FF0000"/>
                </a:solidFill>
                <a:latin typeface="Noto Sans Mono CJK HK"/>
                <a:cs typeface="Noto Sans Mono CJK HK"/>
              </a:rPr>
              <a:t>使用者的檔案會依專案來分開存放，不同專案各自對 </a:t>
            </a:r>
            <a:r>
              <a:rPr dirty="0" sz="1800" spc="-5">
                <a:solidFill>
                  <a:srgbClr val="FF0000"/>
                </a:solidFill>
                <a:latin typeface="Noto Sans Mono CJK HK"/>
                <a:cs typeface="Noto Sans Mono CJK HK"/>
              </a:rPr>
              <a:t>應一個同名資料夾，與某專案有關的相關檔案就存放 </a:t>
            </a:r>
            <a:r>
              <a:rPr dirty="0" sz="1800">
                <a:solidFill>
                  <a:srgbClr val="FF0000"/>
                </a:solidFill>
                <a:latin typeface="Noto Sans Mono CJK HK"/>
                <a:cs typeface="Noto Sans Mono CJK HK"/>
              </a:rPr>
              <a:t>在對應的資料夾之下</a:t>
            </a:r>
            <a:r>
              <a:rPr dirty="0" sz="1800">
                <a:solidFill>
                  <a:srgbClr val="FF0000"/>
                </a:solidFill>
                <a:latin typeface="Droid Sans Fallback"/>
                <a:cs typeface="Droid Sans Fallback"/>
              </a:rPr>
              <a:t>。</a:t>
            </a:r>
            <a:endParaRPr sz="1800">
              <a:latin typeface="Droid Sans Fallback"/>
              <a:cs typeface="Droid Sans Fallback"/>
            </a:endParaRPr>
          </a:p>
        </p:txBody>
      </p:sp>
      <p:sp>
        <p:nvSpPr>
          <p:cNvPr id="6" name="object 6"/>
          <p:cNvSpPr txBox="1">
            <a:spLocks noGrp="1"/>
          </p:cNvSpPr>
          <p:nvPr>
            <p:ph type="title"/>
          </p:nvPr>
        </p:nvSpPr>
        <p:spPr>
          <a:xfrm>
            <a:off x="4060952" y="1903552"/>
            <a:ext cx="1296670" cy="331470"/>
          </a:xfrm>
          <a:prstGeom prst="rect"/>
        </p:spPr>
        <p:txBody>
          <a:bodyPr wrap="square" lIns="0" tIns="13335" rIns="0" bIns="0" rtlCol="0" vert="horz">
            <a:spAutoFit/>
          </a:bodyPr>
          <a:lstStyle/>
          <a:p>
            <a:pPr marL="12700">
              <a:lnSpc>
                <a:spcPct val="100000"/>
              </a:lnSpc>
              <a:spcBef>
                <a:spcPts val="105"/>
              </a:spcBef>
            </a:pPr>
            <a:r>
              <a:rPr dirty="0" sz="2000" spc="5">
                <a:solidFill>
                  <a:srgbClr val="FF0000"/>
                </a:solidFill>
              </a:rPr>
              <a:t>選取</a:t>
            </a:r>
            <a:r>
              <a:rPr dirty="0" sz="2000" spc="-5">
                <a:solidFill>
                  <a:srgbClr val="FF0000"/>
                </a:solidFill>
              </a:rPr>
              <a:t>工</a:t>
            </a:r>
            <a:r>
              <a:rPr dirty="0" sz="2000" spc="-10">
                <a:solidFill>
                  <a:srgbClr val="FF0000"/>
                </a:solidFill>
              </a:rPr>
              <a:t>作</a:t>
            </a:r>
            <a:r>
              <a:rPr dirty="0" sz="2000" spc="5">
                <a:solidFill>
                  <a:srgbClr val="FF0000"/>
                </a:solidFill>
              </a:rPr>
              <a:t>區</a:t>
            </a:r>
            <a:endParaRPr sz="2000"/>
          </a:p>
        </p:txBody>
      </p:sp>
      <p:sp>
        <p:nvSpPr>
          <p:cNvPr id="7" name="object 7"/>
          <p:cNvSpPr/>
          <p:nvPr/>
        </p:nvSpPr>
        <p:spPr>
          <a:xfrm>
            <a:off x="2224277" y="2611373"/>
            <a:ext cx="2159635" cy="323215"/>
          </a:xfrm>
          <a:custGeom>
            <a:avLst/>
            <a:gdLst/>
            <a:ahLst/>
            <a:cxnLst/>
            <a:rect l="l" t="t" r="r" b="b"/>
            <a:pathLst>
              <a:path w="2159635" h="323214">
                <a:moveTo>
                  <a:pt x="0" y="323088"/>
                </a:moveTo>
                <a:lnTo>
                  <a:pt x="2159507" y="323088"/>
                </a:lnTo>
                <a:lnTo>
                  <a:pt x="2159507" y="0"/>
                </a:lnTo>
                <a:lnTo>
                  <a:pt x="0" y="0"/>
                </a:lnTo>
                <a:lnTo>
                  <a:pt x="0" y="323088"/>
                </a:lnTo>
                <a:close/>
              </a:path>
            </a:pathLst>
          </a:custGeom>
          <a:ln w="19812">
            <a:solidFill>
              <a:srgbClr val="FF0000"/>
            </a:solidFill>
          </a:ln>
        </p:spPr>
        <p:txBody>
          <a:bodyPr wrap="square" lIns="0" tIns="0" rIns="0" bIns="0" rtlCol="0"/>
          <a:lstStyle/>
          <a:p/>
        </p:txBody>
      </p:sp>
      <p:sp>
        <p:nvSpPr>
          <p:cNvPr id="8" name="object 8"/>
          <p:cNvSpPr txBox="1"/>
          <p:nvPr/>
        </p:nvSpPr>
        <p:spPr>
          <a:xfrm>
            <a:off x="2203195" y="3053333"/>
            <a:ext cx="2879090" cy="269240"/>
          </a:xfrm>
          <a:prstGeom prst="rect">
            <a:avLst/>
          </a:prstGeom>
        </p:spPr>
        <p:txBody>
          <a:bodyPr wrap="square" lIns="0" tIns="12065" rIns="0" bIns="0" rtlCol="0" vert="horz">
            <a:spAutoFit/>
          </a:bodyPr>
          <a:lstStyle/>
          <a:p>
            <a:pPr marL="12700">
              <a:lnSpc>
                <a:spcPct val="100000"/>
              </a:lnSpc>
              <a:spcBef>
                <a:spcPts val="95"/>
              </a:spcBef>
            </a:pPr>
            <a:r>
              <a:rPr dirty="0" sz="1600" spc="-10">
                <a:latin typeface="Verdana"/>
                <a:cs typeface="Verdana"/>
              </a:rPr>
              <a:t>C:\_Java\eclipse-workspace</a:t>
            </a:r>
            <a:endParaRPr sz="1600">
              <a:latin typeface="Verdana"/>
              <a:cs typeface="Verdana"/>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10" name="object 10"/>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71550"/>
            <a:ext cx="7862570" cy="4721225"/>
          </a:xfrm>
          <a:prstGeom prst="rect">
            <a:avLst/>
          </a:prstGeom>
        </p:spPr>
        <p:txBody>
          <a:bodyPr wrap="square" lIns="0" tIns="13335" rIns="0" bIns="0" rtlCol="0" vert="horz">
            <a:spAutoFit/>
          </a:bodyPr>
          <a:lstStyle/>
          <a:p>
            <a:pPr marL="469900" indent="-457834">
              <a:lnSpc>
                <a:spcPts val="2280"/>
              </a:lnSpc>
              <a:spcBef>
                <a:spcPts val="105"/>
              </a:spcBef>
              <a:buFont typeface="Verdana"/>
              <a:buChar char="•"/>
              <a:tabLst>
                <a:tab pos="469900" algn="l"/>
                <a:tab pos="470534" algn="l"/>
              </a:tabLst>
            </a:pPr>
            <a:r>
              <a:rPr dirty="0" sz="2000" spc="10">
                <a:solidFill>
                  <a:srgbClr val="422000"/>
                </a:solidFill>
                <a:latin typeface="Noto Sans Mono CJK HK"/>
                <a:cs typeface="Noto Sans Mono CJK HK"/>
              </a:rPr>
              <a:t>新建</a:t>
            </a:r>
            <a:r>
              <a:rPr dirty="0" sz="2000">
                <a:solidFill>
                  <a:srgbClr val="422000"/>
                </a:solidFill>
                <a:latin typeface="Noto Sans Mono CJK HK"/>
                <a:cs typeface="Noto Sans Mono CJK HK"/>
              </a:rPr>
              <a:t>程式</a:t>
            </a:r>
            <a:r>
              <a:rPr dirty="0" sz="2000" spc="-5">
                <a:solidFill>
                  <a:srgbClr val="422000"/>
                </a:solidFill>
                <a:latin typeface="Verdana"/>
                <a:cs typeface="Verdana"/>
              </a:rPr>
              <a:t>ch03.lab13.</a:t>
            </a:r>
            <a:r>
              <a:rPr dirty="0" sz="2000" spc="-5">
                <a:solidFill>
                  <a:srgbClr val="4E2700"/>
                </a:solidFill>
                <a:latin typeface="Verdana"/>
                <a:cs typeface="Verdana"/>
              </a:rPr>
              <a:t>ProgramCh03Lab13</a:t>
            </a:r>
            <a:r>
              <a:rPr dirty="0" sz="2000" spc="-5">
                <a:solidFill>
                  <a:srgbClr val="422000"/>
                </a:solidFill>
                <a:latin typeface="Verdana"/>
                <a:cs typeface="Verdana"/>
              </a:rPr>
              <a:t>.java</a:t>
            </a:r>
            <a:r>
              <a:rPr dirty="0" sz="2000" spc="-5">
                <a:solidFill>
                  <a:srgbClr val="422000"/>
                </a:solidFill>
                <a:latin typeface="Noto Sans Mono CJK HK"/>
                <a:cs typeface="Noto Sans Mono CJK HK"/>
              </a:rPr>
              <a:t>，</a:t>
            </a:r>
            <a:r>
              <a:rPr dirty="0" sz="2000">
                <a:solidFill>
                  <a:srgbClr val="422000"/>
                </a:solidFill>
                <a:latin typeface="Noto Sans Mono CJK HK"/>
                <a:cs typeface="Noto Sans Mono CJK HK"/>
              </a:rPr>
              <a:t>內含</a:t>
            </a:r>
            <a:r>
              <a:rPr dirty="0" sz="2000" spc="-10">
                <a:solidFill>
                  <a:srgbClr val="422000"/>
                </a:solidFill>
                <a:latin typeface="Verdana"/>
                <a:cs typeface="Verdana"/>
              </a:rPr>
              <a:t>main()</a:t>
            </a:r>
            <a:endParaRPr sz="2000">
              <a:latin typeface="Verdana"/>
              <a:cs typeface="Verdana"/>
            </a:endParaRPr>
          </a:p>
          <a:p>
            <a:pPr marL="469900">
              <a:lnSpc>
                <a:spcPts val="2280"/>
              </a:lnSpc>
            </a:pPr>
            <a:r>
              <a:rPr dirty="0" sz="2000">
                <a:solidFill>
                  <a:srgbClr val="422000"/>
                </a:solidFill>
                <a:latin typeface="Noto Sans Mono CJK HK"/>
                <a:cs typeface="Noto Sans Mono CJK HK"/>
              </a:rPr>
              <a:t>方法。</a:t>
            </a:r>
            <a:endParaRPr sz="2000">
              <a:latin typeface="Noto Sans Mono CJK HK"/>
              <a:cs typeface="Noto Sans Mono CJK HK"/>
            </a:endParaRPr>
          </a:p>
          <a:p>
            <a:pPr marL="469900" indent="-457834">
              <a:lnSpc>
                <a:spcPct val="100000"/>
              </a:lnSpc>
              <a:spcBef>
                <a:spcPts val="240"/>
              </a:spcBef>
              <a:buFont typeface="Verdana"/>
              <a:buChar char="•"/>
              <a:tabLst>
                <a:tab pos="469900" algn="l"/>
                <a:tab pos="470534" algn="l"/>
              </a:tabLst>
            </a:pPr>
            <a:r>
              <a:rPr dirty="0" sz="2000" spc="10">
                <a:solidFill>
                  <a:srgbClr val="422000"/>
                </a:solidFill>
                <a:latin typeface="Noto Sans Mono CJK HK"/>
                <a:cs typeface="Noto Sans Mono CJK HK"/>
              </a:rPr>
              <a:t>在</a:t>
            </a:r>
            <a:r>
              <a:rPr dirty="0" sz="2000" spc="-5">
                <a:solidFill>
                  <a:srgbClr val="422000"/>
                </a:solidFill>
                <a:latin typeface="Verdana"/>
                <a:cs typeface="Verdana"/>
              </a:rPr>
              <a:t>main()</a:t>
            </a:r>
            <a:r>
              <a:rPr dirty="0" sz="2000" spc="10">
                <a:solidFill>
                  <a:srgbClr val="422000"/>
                </a:solidFill>
                <a:latin typeface="Noto Sans Mono CJK HK"/>
                <a:cs typeface="Noto Sans Mono CJK HK"/>
              </a:rPr>
              <a:t>方</a:t>
            </a:r>
            <a:r>
              <a:rPr dirty="0" sz="2000">
                <a:solidFill>
                  <a:srgbClr val="422000"/>
                </a:solidFill>
                <a:latin typeface="Noto Sans Mono CJK HK"/>
                <a:cs typeface="Noto Sans Mono CJK HK"/>
              </a:rPr>
              <a:t>法之內</a:t>
            </a:r>
            <a:endParaRPr sz="2000">
              <a:latin typeface="Noto Sans Mono CJK HK"/>
              <a:cs typeface="Noto Sans Mono CJK HK"/>
            </a:endParaRPr>
          </a:p>
          <a:p>
            <a:pPr lvl="1" marL="1040130" indent="-455930">
              <a:lnSpc>
                <a:spcPct val="100000"/>
              </a:lnSpc>
              <a:spcBef>
                <a:spcPts val="240"/>
              </a:spcBef>
              <a:buFont typeface="Verdana"/>
              <a:buAutoNum type="arabicPeriod"/>
              <a:tabLst>
                <a:tab pos="1039494" algn="l"/>
                <a:tab pos="1040130" algn="l"/>
              </a:tabLst>
            </a:pPr>
            <a:r>
              <a:rPr dirty="0" sz="2000" spc="10">
                <a:solidFill>
                  <a:srgbClr val="422000"/>
                </a:solidFill>
                <a:latin typeface="Noto Sans Mono CJK HK"/>
                <a:cs typeface="Noto Sans Mono CJK HK"/>
              </a:rPr>
              <a:t>定義</a:t>
            </a:r>
            <a:r>
              <a:rPr dirty="0" sz="2000">
                <a:solidFill>
                  <a:srgbClr val="422000"/>
                </a:solidFill>
                <a:latin typeface="Noto Sans Mono CJK HK"/>
                <a:cs typeface="Noto Sans Mono CJK HK"/>
              </a:rPr>
              <a:t>一個</a:t>
            </a:r>
            <a:r>
              <a:rPr dirty="0" sz="2000" spc="-15">
                <a:solidFill>
                  <a:srgbClr val="422000"/>
                </a:solidFill>
                <a:latin typeface="Noto Sans Mono CJK HK"/>
                <a:cs typeface="Noto Sans Mono CJK HK"/>
              </a:rPr>
              <a:t>整</a:t>
            </a:r>
            <a:r>
              <a:rPr dirty="0" sz="2000">
                <a:solidFill>
                  <a:srgbClr val="422000"/>
                </a:solidFill>
                <a:latin typeface="Noto Sans Mono CJK HK"/>
                <a:cs typeface="Noto Sans Mono CJK HK"/>
              </a:rPr>
              <a:t>數變</a:t>
            </a:r>
            <a:r>
              <a:rPr dirty="0" sz="2000" spc="-5">
                <a:solidFill>
                  <a:srgbClr val="422000"/>
                </a:solidFill>
                <a:latin typeface="Noto Sans Mono CJK HK"/>
                <a:cs typeface="Noto Sans Mono CJK HK"/>
              </a:rPr>
              <a:t>數</a:t>
            </a:r>
            <a:r>
              <a:rPr dirty="0" sz="2000" spc="-5">
                <a:solidFill>
                  <a:srgbClr val="422000"/>
                </a:solidFill>
                <a:latin typeface="Verdana"/>
                <a:cs typeface="Verdana"/>
              </a:rPr>
              <a:t>totalSalary</a:t>
            </a:r>
            <a:r>
              <a:rPr dirty="0" sz="2000">
                <a:solidFill>
                  <a:srgbClr val="422000"/>
                </a:solidFill>
                <a:latin typeface="Noto Sans Mono CJK HK"/>
                <a:cs typeface="Noto Sans Mono CJK HK"/>
              </a:rPr>
              <a:t>初值為</a:t>
            </a:r>
            <a:r>
              <a:rPr dirty="0" sz="2000" spc="-5">
                <a:solidFill>
                  <a:srgbClr val="422000"/>
                </a:solidFill>
                <a:latin typeface="Verdana"/>
                <a:cs typeface="Verdana"/>
              </a:rPr>
              <a:t>100000</a:t>
            </a:r>
            <a:r>
              <a:rPr dirty="0" sz="2000" spc="-5">
                <a:solidFill>
                  <a:srgbClr val="422000"/>
                </a:solidFill>
                <a:latin typeface="Noto Sans Mono CJK HK"/>
                <a:cs typeface="Noto Sans Mono CJK HK"/>
              </a:rPr>
              <a:t>，</a:t>
            </a:r>
            <a:endParaRPr sz="2000">
              <a:latin typeface="Noto Sans Mono CJK HK"/>
              <a:cs typeface="Noto Sans Mono CJK HK"/>
            </a:endParaRPr>
          </a:p>
          <a:p>
            <a:pPr lvl="1" marL="1040130" indent="-455930">
              <a:lnSpc>
                <a:spcPct val="100000"/>
              </a:lnSpc>
              <a:spcBef>
                <a:spcPts val="240"/>
              </a:spcBef>
              <a:buFont typeface="Verdana"/>
              <a:buAutoNum type="arabicPeriod"/>
              <a:tabLst>
                <a:tab pos="1039494" algn="l"/>
                <a:tab pos="1040130" algn="l"/>
              </a:tabLst>
            </a:pPr>
            <a:r>
              <a:rPr dirty="0" sz="2000" spc="10">
                <a:solidFill>
                  <a:srgbClr val="422000"/>
                </a:solidFill>
                <a:latin typeface="Noto Sans Mono CJK HK"/>
                <a:cs typeface="Noto Sans Mono CJK HK"/>
              </a:rPr>
              <a:t>定義</a:t>
            </a:r>
            <a:r>
              <a:rPr dirty="0" sz="2000">
                <a:solidFill>
                  <a:srgbClr val="422000"/>
                </a:solidFill>
                <a:latin typeface="Noto Sans Mono CJK HK"/>
                <a:cs typeface="Noto Sans Mono CJK HK"/>
              </a:rPr>
              <a:t>一個</a:t>
            </a:r>
            <a:r>
              <a:rPr dirty="0" sz="2000" spc="-15">
                <a:solidFill>
                  <a:srgbClr val="422000"/>
                </a:solidFill>
                <a:latin typeface="Noto Sans Mono CJK HK"/>
                <a:cs typeface="Noto Sans Mono CJK HK"/>
              </a:rPr>
              <a:t>整</a:t>
            </a:r>
            <a:r>
              <a:rPr dirty="0" sz="2000">
                <a:solidFill>
                  <a:srgbClr val="422000"/>
                </a:solidFill>
                <a:latin typeface="Noto Sans Mono CJK HK"/>
                <a:cs typeface="Noto Sans Mono CJK HK"/>
              </a:rPr>
              <a:t>數變</a:t>
            </a:r>
            <a:r>
              <a:rPr dirty="0" sz="2000" spc="-5">
                <a:solidFill>
                  <a:srgbClr val="422000"/>
                </a:solidFill>
                <a:latin typeface="Noto Sans Mono CJK HK"/>
                <a:cs typeface="Noto Sans Mono CJK HK"/>
              </a:rPr>
              <a:t>數</a:t>
            </a:r>
            <a:r>
              <a:rPr dirty="0" sz="2000" spc="-5">
                <a:solidFill>
                  <a:srgbClr val="422000"/>
                </a:solidFill>
                <a:latin typeface="Verdana"/>
                <a:cs typeface="Verdana"/>
              </a:rPr>
              <a:t>temp</a:t>
            </a:r>
            <a:r>
              <a:rPr dirty="0" sz="2000">
                <a:solidFill>
                  <a:srgbClr val="422000"/>
                </a:solidFill>
                <a:latin typeface="Noto Sans Mono CJK HK"/>
                <a:cs typeface="Noto Sans Mono CJK HK"/>
              </a:rPr>
              <a:t>初值為</a:t>
            </a:r>
            <a:r>
              <a:rPr dirty="0" sz="2000">
                <a:solidFill>
                  <a:srgbClr val="422000"/>
                </a:solidFill>
                <a:latin typeface="Verdana"/>
                <a:cs typeface="Verdana"/>
              </a:rPr>
              <a:t>0</a:t>
            </a:r>
            <a:r>
              <a:rPr dirty="0" sz="2000">
                <a:solidFill>
                  <a:srgbClr val="422000"/>
                </a:solidFill>
                <a:latin typeface="Noto Sans Mono CJK HK"/>
                <a:cs typeface="Noto Sans Mono CJK HK"/>
              </a:rPr>
              <a:t>，</a:t>
            </a:r>
            <a:endParaRPr sz="2000">
              <a:latin typeface="Noto Sans Mono CJK HK"/>
              <a:cs typeface="Noto Sans Mono CJK HK"/>
            </a:endParaRPr>
          </a:p>
          <a:p>
            <a:pPr lvl="1" marL="1040130" indent="-455930">
              <a:lnSpc>
                <a:spcPts val="2280"/>
              </a:lnSpc>
              <a:spcBef>
                <a:spcPts val="240"/>
              </a:spcBef>
              <a:buAutoNum type="arabicPeriod"/>
              <a:tabLst>
                <a:tab pos="1039494" algn="l"/>
                <a:tab pos="1040130" algn="l"/>
              </a:tabLst>
            </a:pPr>
            <a:r>
              <a:rPr dirty="0" sz="2000" spc="-5">
                <a:solidFill>
                  <a:srgbClr val="422000"/>
                </a:solidFill>
                <a:latin typeface="Verdana"/>
                <a:cs typeface="Verdana"/>
              </a:rPr>
              <a:t>totalSalary</a:t>
            </a:r>
            <a:r>
              <a:rPr dirty="0" sz="2000" spc="10">
                <a:solidFill>
                  <a:srgbClr val="422000"/>
                </a:solidFill>
                <a:latin typeface="Noto Sans Mono CJK HK"/>
                <a:cs typeface="Noto Sans Mono CJK HK"/>
              </a:rPr>
              <a:t>變數</a:t>
            </a:r>
            <a:r>
              <a:rPr dirty="0" sz="2000" spc="5">
                <a:solidFill>
                  <a:srgbClr val="422000"/>
                </a:solidFill>
                <a:latin typeface="Noto Sans Mono CJK HK"/>
                <a:cs typeface="Noto Sans Mono CJK HK"/>
              </a:rPr>
              <a:t>加</a:t>
            </a:r>
            <a:r>
              <a:rPr dirty="0" sz="2000">
                <a:solidFill>
                  <a:srgbClr val="422000"/>
                </a:solidFill>
                <a:latin typeface="Noto Sans Mono CJK HK"/>
                <a:cs typeface="Noto Sans Mono CJK HK"/>
              </a:rPr>
              <a:t>上</a:t>
            </a:r>
            <a:r>
              <a:rPr dirty="0" sz="2000" spc="-5">
                <a:solidFill>
                  <a:srgbClr val="422000"/>
                </a:solidFill>
                <a:latin typeface="Verdana"/>
                <a:cs typeface="Verdana"/>
              </a:rPr>
              <a:t>(+)50000</a:t>
            </a:r>
            <a:r>
              <a:rPr dirty="0" sz="2000" spc="10">
                <a:solidFill>
                  <a:srgbClr val="422000"/>
                </a:solidFill>
                <a:latin typeface="Noto Sans Mono CJK HK"/>
                <a:cs typeface="Noto Sans Mono CJK HK"/>
              </a:rPr>
              <a:t>後</a:t>
            </a:r>
            <a:r>
              <a:rPr dirty="0" sz="2000" spc="5">
                <a:solidFill>
                  <a:srgbClr val="422000"/>
                </a:solidFill>
                <a:latin typeface="Noto Sans Mono CJK HK"/>
                <a:cs typeface="Noto Sans Mono CJK HK"/>
              </a:rPr>
              <a:t>，再</a:t>
            </a:r>
            <a:r>
              <a:rPr dirty="0" sz="2000" spc="-20">
                <a:solidFill>
                  <a:srgbClr val="422000"/>
                </a:solidFill>
                <a:latin typeface="Noto Sans Mono CJK HK"/>
                <a:cs typeface="Noto Sans Mono CJK HK"/>
              </a:rPr>
              <a:t>將</a:t>
            </a:r>
            <a:r>
              <a:rPr dirty="0" sz="2000" spc="5">
                <a:solidFill>
                  <a:srgbClr val="422000"/>
                </a:solidFill>
                <a:latin typeface="Noto Sans Mono CJK HK"/>
                <a:cs typeface="Noto Sans Mono CJK HK"/>
              </a:rPr>
              <a:t>結果</a:t>
            </a:r>
            <a:r>
              <a:rPr dirty="0" sz="2000" spc="-20">
                <a:solidFill>
                  <a:srgbClr val="422000"/>
                </a:solidFill>
                <a:latin typeface="Noto Sans Mono CJK HK"/>
                <a:cs typeface="Noto Sans Mono CJK HK"/>
              </a:rPr>
              <a:t>存</a:t>
            </a:r>
            <a:r>
              <a:rPr dirty="0" sz="2000" spc="5">
                <a:solidFill>
                  <a:srgbClr val="422000"/>
                </a:solidFill>
                <a:latin typeface="Noto Sans Mono CJK HK"/>
                <a:cs typeface="Noto Sans Mono CJK HK"/>
              </a:rPr>
              <a:t>入</a:t>
            </a:r>
            <a:r>
              <a:rPr dirty="0" sz="2000" spc="-5">
                <a:solidFill>
                  <a:srgbClr val="422000"/>
                </a:solidFill>
                <a:latin typeface="Verdana"/>
                <a:cs typeface="Verdana"/>
              </a:rPr>
              <a:t>(=)</a:t>
            </a:r>
            <a:r>
              <a:rPr dirty="0" sz="2000">
                <a:solidFill>
                  <a:srgbClr val="422000"/>
                </a:solidFill>
                <a:latin typeface="Noto Sans Mono CJK HK"/>
                <a:cs typeface="Noto Sans Mono CJK HK"/>
              </a:rPr>
              <a:t>變數</a:t>
            </a:r>
            <a:endParaRPr sz="2000">
              <a:latin typeface="Noto Sans Mono CJK HK"/>
              <a:cs typeface="Noto Sans Mono CJK HK"/>
            </a:endParaRPr>
          </a:p>
          <a:p>
            <a:pPr marL="1039494">
              <a:lnSpc>
                <a:spcPts val="2280"/>
              </a:lnSpc>
            </a:pPr>
            <a:r>
              <a:rPr dirty="0" sz="2000" spc="-5">
                <a:solidFill>
                  <a:srgbClr val="422000"/>
                </a:solidFill>
                <a:latin typeface="Verdana"/>
                <a:cs typeface="Verdana"/>
              </a:rPr>
              <a:t>temp</a:t>
            </a:r>
            <a:r>
              <a:rPr dirty="0" sz="2000" spc="10">
                <a:solidFill>
                  <a:srgbClr val="422000"/>
                </a:solidFill>
                <a:latin typeface="Noto Sans Mono CJK HK"/>
                <a:cs typeface="Noto Sans Mono CJK HK"/>
              </a:rPr>
              <a:t>內，</a:t>
            </a:r>
            <a:endParaRPr sz="2000">
              <a:latin typeface="Noto Sans Mono CJK HK"/>
              <a:cs typeface="Noto Sans Mono CJK HK"/>
            </a:endParaRPr>
          </a:p>
          <a:p>
            <a:pPr lvl="1" marL="1040130" indent="-455930">
              <a:lnSpc>
                <a:spcPct val="100000"/>
              </a:lnSpc>
              <a:spcBef>
                <a:spcPts val="240"/>
              </a:spcBef>
              <a:buFont typeface="Verdana"/>
              <a:buAutoNum type="arabicPeriod" startAt="4"/>
              <a:tabLst>
                <a:tab pos="1039494" algn="l"/>
                <a:tab pos="1040130" algn="l"/>
              </a:tabLst>
            </a:pPr>
            <a:r>
              <a:rPr dirty="0" sz="2000" spc="10">
                <a:solidFill>
                  <a:srgbClr val="422000"/>
                </a:solidFill>
                <a:latin typeface="Noto Sans Mono CJK HK"/>
                <a:cs typeface="Noto Sans Mono CJK HK"/>
              </a:rPr>
              <a:t>將</a:t>
            </a:r>
            <a:r>
              <a:rPr dirty="0" sz="2000" spc="-5">
                <a:solidFill>
                  <a:srgbClr val="422000"/>
                </a:solidFill>
                <a:latin typeface="Verdana"/>
                <a:cs typeface="Verdana"/>
              </a:rPr>
              <a:t>temp</a:t>
            </a:r>
            <a:r>
              <a:rPr dirty="0" sz="2000" spc="10">
                <a:solidFill>
                  <a:srgbClr val="422000"/>
                </a:solidFill>
                <a:latin typeface="Noto Sans Mono CJK HK"/>
                <a:cs typeface="Noto Sans Mono CJK HK"/>
              </a:rPr>
              <a:t>變</a:t>
            </a:r>
            <a:r>
              <a:rPr dirty="0" sz="2000">
                <a:solidFill>
                  <a:srgbClr val="422000"/>
                </a:solidFill>
                <a:latin typeface="Noto Sans Mono CJK HK"/>
                <a:cs typeface="Noto Sans Mono CJK HK"/>
              </a:rPr>
              <a:t>數的</a:t>
            </a:r>
            <a:r>
              <a:rPr dirty="0" sz="2000" spc="5">
                <a:solidFill>
                  <a:srgbClr val="422000"/>
                </a:solidFill>
                <a:latin typeface="Noto Sans Mono CJK HK"/>
                <a:cs typeface="Noto Sans Mono CJK HK"/>
              </a:rPr>
              <a:t>值</a:t>
            </a:r>
            <a:r>
              <a:rPr dirty="0" sz="2000" spc="-10">
                <a:solidFill>
                  <a:srgbClr val="422000"/>
                </a:solidFill>
                <a:latin typeface="Noto Sans Mono CJK HK"/>
                <a:cs typeface="Noto Sans Mono CJK HK"/>
              </a:rPr>
              <a:t>存</a:t>
            </a:r>
            <a:r>
              <a:rPr dirty="0" sz="2000" spc="-5">
                <a:solidFill>
                  <a:srgbClr val="422000"/>
                </a:solidFill>
                <a:latin typeface="Noto Sans Mono CJK HK"/>
                <a:cs typeface="Noto Sans Mono CJK HK"/>
              </a:rPr>
              <a:t>入</a:t>
            </a:r>
            <a:r>
              <a:rPr dirty="0" sz="2000" spc="-5">
                <a:solidFill>
                  <a:srgbClr val="422000"/>
                </a:solidFill>
                <a:latin typeface="Verdana"/>
                <a:cs typeface="Verdana"/>
              </a:rPr>
              <a:t>totalSalary</a:t>
            </a:r>
            <a:r>
              <a:rPr dirty="0" sz="2000" spc="10">
                <a:solidFill>
                  <a:srgbClr val="422000"/>
                </a:solidFill>
                <a:latin typeface="Noto Sans Mono CJK HK"/>
                <a:cs typeface="Noto Sans Mono CJK HK"/>
              </a:rPr>
              <a:t>變</a:t>
            </a:r>
            <a:r>
              <a:rPr dirty="0" sz="2000">
                <a:solidFill>
                  <a:srgbClr val="422000"/>
                </a:solidFill>
                <a:latin typeface="Noto Sans Mono CJK HK"/>
                <a:cs typeface="Noto Sans Mono CJK HK"/>
              </a:rPr>
              <a:t>數</a:t>
            </a:r>
            <a:r>
              <a:rPr dirty="0" sz="2000" spc="-15">
                <a:solidFill>
                  <a:srgbClr val="422000"/>
                </a:solidFill>
                <a:latin typeface="Noto Sans Mono CJK HK"/>
                <a:cs typeface="Noto Sans Mono CJK HK"/>
              </a:rPr>
              <a:t>內</a:t>
            </a:r>
            <a:r>
              <a:rPr dirty="0" sz="2000">
                <a:solidFill>
                  <a:srgbClr val="422000"/>
                </a:solidFill>
                <a:latin typeface="Noto Sans Mono CJK HK"/>
                <a:cs typeface="Noto Sans Mono CJK HK"/>
              </a:rPr>
              <a:t>，</a:t>
            </a:r>
            <a:endParaRPr sz="2000">
              <a:latin typeface="Noto Sans Mono CJK HK"/>
              <a:cs typeface="Noto Sans Mono CJK HK"/>
            </a:endParaRPr>
          </a:p>
          <a:p>
            <a:pPr lvl="1" marL="1040130" indent="-455930">
              <a:lnSpc>
                <a:spcPts val="2280"/>
              </a:lnSpc>
              <a:spcBef>
                <a:spcPts val="240"/>
              </a:spcBef>
              <a:buFont typeface="Verdana"/>
              <a:buAutoNum type="arabicPeriod" startAt="4"/>
              <a:tabLst>
                <a:tab pos="1039494" algn="l"/>
                <a:tab pos="1040130" algn="l"/>
              </a:tabLst>
            </a:pPr>
            <a:r>
              <a:rPr dirty="0" sz="2000" spc="10">
                <a:solidFill>
                  <a:srgbClr val="422000"/>
                </a:solidFill>
                <a:latin typeface="Noto Sans Mono CJK HK"/>
                <a:cs typeface="Noto Sans Mono CJK HK"/>
              </a:rPr>
              <a:t>定義</a:t>
            </a:r>
            <a:r>
              <a:rPr dirty="0" sz="2000">
                <a:solidFill>
                  <a:srgbClr val="422000"/>
                </a:solidFill>
                <a:latin typeface="Noto Sans Mono CJK HK"/>
                <a:cs typeface="Noto Sans Mono CJK HK"/>
              </a:rPr>
              <a:t>一個</a:t>
            </a:r>
            <a:r>
              <a:rPr dirty="0" sz="2000" spc="-15">
                <a:solidFill>
                  <a:srgbClr val="422000"/>
                </a:solidFill>
                <a:latin typeface="Noto Sans Mono CJK HK"/>
                <a:cs typeface="Noto Sans Mono CJK HK"/>
              </a:rPr>
              <a:t>整</a:t>
            </a:r>
            <a:r>
              <a:rPr dirty="0" sz="2000">
                <a:solidFill>
                  <a:srgbClr val="422000"/>
                </a:solidFill>
                <a:latin typeface="Noto Sans Mono CJK HK"/>
                <a:cs typeface="Noto Sans Mono CJK HK"/>
              </a:rPr>
              <a:t>數變</a:t>
            </a:r>
            <a:r>
              <a:rPr dirty="0" sz="2000" spc="-5">
                <a:solidFill>
                  <a:srgbClr val="422000"/>
                </a:solidFill>
                <a:latin typeface="Noto Sans Mono CJK HK"/>
                <a:cs typeface="Noto Sans Mono CJK HK"/>
              </a:rPr>
              <a:t>數</a:t>
            </a:r>
            <a:r>
              <a:rPr dirty="0" sz="2000" spc="-10">
                <a:solidFill>
                  <a:srgbClr val="422000"/>
                </a:solidFill>
                <a:latin typeface="Verdana"/>
                <a:cs typeface="Verdana"/>
              </a:rPr>
              <a:t>employeeCount</a:t>
            </a:r>
            <a:r>
              <a:rPr dirty="0" sz="2000">
                <a:solidFill>
                  <a:srgbClr val="422000"/>
                </a:solidFill>
                <a:latin typeface="Noto Sans Mono CJK HK"/>
                <a:cs typeface="Noto Sans Mono CJK HK"/>
              </a:rPr>
              <a:t>初值為</a:t>
            </a:r>
            <a:r>
              <a:rPr dirty="0" sz="2000" spc="-325">
                <a:solidFill>
                  <a:srgbClr val="422000"/>
                </a:solidFill>
                <a:latin typeface="Noto Sans Mono CJK HK"/>
                <a:cs typeface="Noto Sans Mono CJK HK"/>
              </a:rPr>
              <a:t> </a:t>
            </a:r>
            <a:r>
              <a:rPr dirty="0" sz="2000" spc="5">
                <a:solidFill>
                  <a:srgbClr val="422000"/>
                </a:solidFill>
                <a:latin typeface="Verdana"/>
                <a:cs typeface="Verdana"/>
              </a:rPr>
              <a:t>5</a:t>
            </a:r>
            <a:r>
              <a:rPr dirty="0" sz="2000" spc="5">
                <a:solidFill>
                  <a:srgbClr val="422000"/>
                </a:solidFill>
                <a:latin typeface="Noto Sans Mono CJK HK"/>
                <a:cs typeface="Noto Sans Mono CJK HK"/>
              </a:rPr>
              <a:t>，</a:t>
            </a:r>
            <a:r>
              <a:rPr dirty="0" sz="2000" spc="10">
                <a:solidFill>
                  <a:srgbClr val="422000"/>
                </a:solidFill>
                <a:latin typeface="Noto Sans Mono CJK HK"/>
                <a:cs typeface="Noto Sans Mono CJK HK"/>
              </a:rPr>
              <a:t>它</a:t>
            </a:r>
            <a:r>
              <a:rPr dirty="0" sz="2000">
                <a:solidFill>
                  <a:srgbClr val="422000"/>
                </a:solidFill>
                <a:latin typeface="Noto Sans Mono CJK HK"/>
                <a:cs typeface="Noto Sans Mono CJK HK"/>
              </a:rPr>
              <a:t>是用來</a:t>
            </a:r>
            <a:r>
              <a:rPr dirty="0" sz="2000" spc="-15">
                <a:solidFill>
                  <a:srgbClr val="422000"/>
                </a:solidFill>
                <a:latin typeface="Noto Sans Mono CJK HK"/>
                <a:cs typeface="Noto Sans Mono CJK HK"/>
              </a:rPr>
              <a:t>存</a:t>
            </a:r>
            <a:r>
              <a:rPr dirty="0" sz="2000">
                <a:solidFill>
                  <a:srgbClr val="422000"/>
                </a:solidFill>
                <a:latin typeface="Noto Sans Mono CJK HK"/>
                <a:cs typeface="Noto Sans Mono CJK HK"/>
              </a:rPr>
              <a:t>放</a:t>
            </a:r>
            <a:endParaRPr sz="2000">
              <a:latin typeface="Noto Sans Mono CJK HK"/>
              <a:cs typeface="Noto Sans Mono CJK HK"/>
            </a:endParaRPr>
          </a:p>
          <a:p>
            <a:pPr marL="1039494">
              <a:lnSpc>
                <a:spcPts val="2280"/>
              </a:lnSpc>
            </a:pPr>
            <a:r>
              <a:rPr dirty="0" sz="2000" spc="5">
                <a:solidFill>
                  <a:srgbClr val="422000"/>
                </a:solidFill>
                <a:latin typeface="Noto Sans Mono CJK HK"/>
                <a:cs typeface="Noto Sans Mono CJK HK"/>
              </a:rPr>
              <a:t>一個</a:t>
            </a:r>
            <a:r>
              <a:rPr dirty="0" sz="2000" spc="-5">
                <a:solidFill>
                  <a:srgbClr val="422000"/>
                </a:solidFill>
                <a:latin typeface="Noto Sans Mono CJK HK"/>
                <a:cs typeface="Noto Sans Mono CJK HK"/>
              </a:rPr>
              <a:t>公</a:t>
            </a:r>
            <a:r>
              <a:rPr dirty="0" sz="2000" spc="-10">
                <a:solidFill>
                  <a:srgbClr val="422000"/>
                </a:solidFill>
                <a:latin typeface="Noto Sans Mono CJK HK"/>
                <a:cs typeface="Noto Sans Mono CJK HK"/>
              </a:rPr>
              <a:t>司</a:t>
            </a:r>
            <a:r>
              <a:rPr dirty="0" sz="2000" spc="5">
                <a:solidFill>
                  <a:srgbClr val="422000"/>
                </a:solidFill>
                <a:latin typeface="Noto Sans Mono CJK HK"/>
                <a:cs typeface="Noto Sans Mono CJK HK"/>
              </a:rPr>
              <a:t>的</a:t>
            </a:r>
            <a:r>
              <a:rPr dirty="0" sz="2000" spc="-15">
                <a:solidFill>
                  <a:srgbClr val="422000"/>
                </a:solidFill>
                <a:latin typeface="Noto Sans Mono CJK HK"/>
                <a:cs typeface="Noto Sans Mono CJK HK"/>
              </a:rPr>
              <a:t>員</a:t>
            </a:r>
            <a:r>
              <a:rPr dirty="0" sz="2000" spc="5">
                <a:solidFill>
                  <a:srgbClr val="422000"/>
                </a:solidFill>
                <a:latin typeface="Noto Sans Mono CJK HK"/>
                <a:cs typeface="Noto Sans Mono CJK HK"/>
              </a:rPr>
              <a:t>工數，</a:t>
            </a:r>
            <a:endParaRPr sz="2000">
              <a:latin typeface="Noto Sans Mono CJK HK"/>
              <a:cs typeface="Noto Sans Mono CJK HK"/>
            </a:endParaRPr>
          </a:p>
          <a:p>
            <a:pPr lvl="1" marL="1040130" indent="-455930">
              <a:lnSpc>
                <a:spcPct val="100000"/>
              </a:lnSpc>
              <a:spcBef>
                <a:spcPts val="240"/>
              </a:spcBef>
              <a:buFont typeface="Verdana"/>
              <a:buAutoNum type="arabicPeriod" startAt="6"/>
              <a:tabLst>
                <a:tab pos="1039494" algn="l"/>
                <a:tab pos="1040130" algn="l"/>
              </a:tabLst>
            </a:pPr>
            <a:r>
              <a:rPr dirty="0" sz="2000" spc="10">
                <a:solidFill>
                  <a:srgbClr val="422000"/>
                </a:solidFill>
                <a:latin typeface="Noto Sans Mono CJK HK"/>
                <a:cs typeface="Noto Sans Mono CJK HK"/>
              </a:rPr>
              <a:t>定義</a:t>
            </a:r>
            <a:r>
              <a:rPr dirty="0" sz="2000">
                <a:solidFill>
                  <a:srgbClr val="422000"/>
                </a:solidFill>
                <a:latin typeface="Noto Sans Mono CJK HK"/>
                <a:cs typeface="Noto Sans Mono CJK HK"/>
              </a:rPr>
              <a:t>一個</a:t>
            </a:r>
            <a:r>
              <a:rPr dirty="0" sz="2000" spc="-15">
                <a:solidFill>
                  <a:srgbClr val="422000"/>
                </a:solidFill>
                <a:latin typeface="Noto Sans Mono CJK HK"/>
                <a:cs typeface="Noto Sans Mono CJK HK"/>
              </a:rPr>
              <a:t>整</a:t>
            </a:r>
            <a:r>
              <a:rPr dirty="0" sz="2000">
                <a:solidFill>
                  <a:srgbClr val="422000"/>
                </a:solidFill>
                <a:latin typeface="Noto Sans Mono CJK HK"/>
                <a:cs typeface="Noto Sans Mono CJK HK"/>
              </a:rPr>
              <a:t>數變</a:t>
            </a:r>
            <a:r>
              <a:rPr dirty="0" sz="2000" spc="-5">
                <a:solidFill>
                  <a:srgbClr val="422000"/>
                </a:solidFill>
                <a:latin typeface="Noto Sans Mono CJK HK"/>
                <a:cs typeface="Noto Sans Mono CJK HK"/>
              </a:rPr>
              <a:t>數</a:t>
            </a:r>
            <a:r>
              <a:rPr dirty="0" sz="2000" spc="-20">
                <a:solidFill>
                  <a:srgbClr val="422000"/>
                </a:solidFill>
                <a:latin typeface="Verdana"/>
                <a:cs typeface="Verdana"/>
              </a:rPr>
              <a:t>a</a:t>
            </a:r>
            <a:r>
              <a:rPr dirty="0" sz="2000">
                <a:solidFill>
                  <a:srgbClr val="422000"/>
                </a:solidFill>
                <a:latin typeface="Verdana"/>
                <a:cs typeface="Verdana"/>
              </a:rPr>
              <a:t>vg</a:t>
            </a:r>
            <a:r>
              <a:rPr dirty="0" sz="2000">
                <a:solidFill>
                  <a:srgbClr val="422000"/>
                </a:solidFill>
                <a:latin typeface="Noto Sans Mono CJK HK"/>
                <a:cs typeface="Noto Sans Mono CJK HK"/>
              </a:rPr>
              <a:t>初值</a:t>
            </a:r>
            <a:r>
              <a:rPr dirty="0" sz="2000" spc="-10">
                <a:solidFill>
                  <a:srgbClr val="422000"/>
                </a:solidFill>
                <a:latin typeface="Noto Sans Mono CJK HK"/>
                <a:cs typeface="Noto Sans Mono CJK HK"/>
              </a:rPr>
              <a:t>為</a:t>
            </a:r>
            <a:r>
              <a:rPr dirty="0" sz="2000" spc="-5">
                <a:solidFill>
                  <a:srgbClr val="422000"/>
                </a:solidFill>
                <a:latin typeface="Verdana"/>
                <a:cs typeface="Verdana"/>
              </a:rPr>
              <a:t>0</a:t>
            </a:r>
            <a:r>
              <a:rPr dirty="0" sz="2000">
                <a:solidFill>
                  <a:srgbClr val="422000"/>
                </a:solidFill>
                <a:latin typeface="Noto Sans Mono CJK HK"/>
                <a:cs typeface="Noto Sans Mono CJK HK"/>
              </a:rPr>
              <a:t>，它</a:t>
            </a:r>
            <a:r>
              <a:rPr dirty="0" sz="2000" spc="-15">
                <a:solidFill>
                  <a:srgbClr val="422000"/>
                </a:solidFill>
                <a:latin typeface="Noto Sans Mono CJK HK"/>
                <a:cs typeface="Noto Sans Mono CJK HK"/>
              </a:rPr>
              <a:t>是</a:t>
            </a:r>
            <a:r>
              <a:rPr dirty="0" sz="2000">
                <a:solidFill>
                  <a:srgbClr val="422000"/>
                </a:solidFill>
                <a:latin typeface="Noto Sans Mono CJK HK"/>
                <a:cs typeface="Noto Sans Mono CJK HK"/>
              </a:rPr>
              <a:t>用來</a:t>
            </a:r>
            <a:r>
              <a:rPr dirty="0" sz="2000" spc="-15">
                <a:solidFill>
                  <a:srgbClr val="422000"/>
                </a:solidFill>
                <a:latin typeface="Noto Sans Mono CJK HK"/>
                <a:cs typeface="Noto Sans Mono CJK HK"/>
              </a:rPr>
              <a:t>存</a:t>
            </a:r>
            <a:r>
              <a:rPr dirty="0" sz="2000">
                <a:solidFill>
                  <a:srgbClr val="422000"/>
                </a:solidFill>
                <a:latin typeface="Noto Sans Mono CJK HK"/>
                <a:cs typeface="Noto Sans Mono CJK HK"/>
              </a:rPr>
              <a:t>放平</a:t>
            </a:r>
            <a:r>
              <a:rPr dirty="0" sz="2000" spc="-15">
                <a:solidFill>
                  <a:srgbClr val="422000"/>
                </a:solidFill>
                <a:latin typeface="Noto Sans Mono CJK HK"/>
                <a:cs typeface="Noto Sans Mono CJK HK"/>
              </a:rPr>
              <a:t>均</a:t>
            </a:r>
            <a:r>
              <a:rPr dirty="0" sz="2000">
                <a:solidFill>
                  <a:srgbClr val="422000"/>
                </a:solidFill>
                <a:latin typeface="Noto Sans Mono CJK HK"/>
                <a:cs typeface="Noto Sans Mono CJK HK"/>
              </a:rPr>
              <a:t>薪資，</a:t>
            </a:r>
            <a:endParaRPr sz="2000">
              <a:latin typeface="Noto Sans Mono CJK HK"/>
              <a:cs typeface="Noto Sans Mono CJK HK"/>
            </a:endParaRPr>
          </a:p>
          <a:p>
            <a:pPr lvl="1" marL="1039494" marR="28575" indent="-455930">
              <a:lnSpc>
                <a:spcPts val="2160"/>
              </a:lnSpc>
              <a:spcBef>
                <a:spcPts val="515"/>
              </a:spcBef>
              <a:buFont typeface="Verdana"/>
              <a:buAutoNum type="arabicPeriod" startAt="6"/>
              <a:tabLst>
                <a:tab pos="1039494" algn="l"/>
                <a:tab pos="1040130" algn="l"/>
              </a:tabLst>
            </a:pPr>
            <a:r>
              <a:rPr dirty="0" sz="2000" spc="10">
                <a:solidFill>
                  <a:srgbClr val="422000"/>
                </a:solidFill>
                <a:latin typeface="Noto Sans Mono CJK HK"/>
                <a:cs typeface="Noto Sans Mono CJK HK"/>
              </a:rPr>
              <a:t>計算</a:t>
            </a:r>
            <a:r>
              <a:rPr dirty="0" sz="2000">
                <a:solidFill>
                  <a:srgbClr val="422000"/>
                </a:solidFill>
                <a:latin typeface="Noto Sans Mono CJK HK"/>
                <a:cs typeface="Noto Sans Mono CJK HK"/>
              </a:rPr>
              <a:t>平均</a:t>
            </a:r>
            <a:r>
              <a:rPr dirty="0" sz="2000" spc="-15">
                <a:solidFill>
                  <a:srgbClr val="422000"/>
                </a:solidFill>
                <a:latin typeface="Noto Sans Mono CJK HK"/>
                <a:cs typeface="Noto Sans Mono CJK HK"/>
              </a:rPr>
              <a:t>薪</a:t>
            </a:r>
            <a:r>
              <a:rPr dirty="0" sz="2000">
                <a:solidFill>
                  <a:srgbClr val="422000"/>
                </a:solidFill>
                <a:latin typeface="Noto Sans Mono CJK HK"/>
                <a:cs typeface="Noto Sans Mono CJK HK"/>
              </a:rPr>
              <a:t>資：</a:t>
            </a:r>
            <a:r>
              <a:rPr dirty="0" sz="2000" spc="-5">
                <a:solidFill>
                  <a:srgbClr val="422000"/>
                </a:solidFill>
                <a:latin typeface="Noto Sans Mono CJK HK"/>
                <a:cs typeface="Noto Sans Mono CJK HK"/>
              </a:rPr>
              <a:t>將</a:t>
            </a:r>
            <a:r>
              <a:rPr dirty="0" sz="2000" spc="-5">
                <a:solidFill>
                  <a:srgbClr val="422000"/>
                </a:solidFill>
                <a:latin typeface="Verdana"/>
                <a:cs typeface="Verdana"/>
              </a:rPr>
              <a:t>totalSalary</a:t>
            </a:r>
            <a:r>
              <a:rPr dirty="0" sz="2000">
                <a:solidFill>
                  <a:srgbClr val="422000"/>
                </a:solidFill>
                <a:latin typeface="Noto Sans Mono CJK HK"/>
                <a:cs typeface="Noto Sans Mono CJK HK"/>
              </a:rPr>
              <a:t>變數除</a:t>
            </a:r>
            <a:r>
              <a:rPr dirty="0" sz="2000" spc="-15">
                <a:solidFill>
                  <a:srgbClr val="422000"/>
                </a:solidFill>
                <a:latin typeface="Noto Sans Mono CJK HK"/>
                <a:cs typeface="Noto Sans Mono CJK HK"/>
              </a:rPr>
              <a:t>以</a:t>
            </a:r>
            <a:r>
              <a:rPr dirty="0" sz="2000">
                <a:solidFill>
                  <a:srgbClr val="422000"/>
                </a:solidFill>
                <a:latin typeface="Verdana"/>
                <a:cs typeface="Verdana"/>
              </a:rPr>
              <a:t>(</a:t>
            </a:r>
            <a:r>
              <a:rPr dirty="0" sz="2000">
                <a:solidFill>
                  <a:srgbClr val="422000"/>
                </a:solidFill>
                <a:latin typeface="Noto Sans Mono CJK HK"/>
                <a:cs typeface="Noto Sans Mono CJK HK"/>
              </a:rPr>
              <a:t>除號</a:t>
            </a:r>
            <a:r>
              <a:rPr dirty="0" sz="2000" spc="-10">
                <a:solidFill>
                  <a:srgbClr val="422000"/>
                </a:solidFill>
                <a:latin typeface="Noto Sans Mono CJK HK"/>
                <a:cs typeface="Noto Sans Mono CJK HK"/>
              </a:rPr>
              <a:t>用</a:t>
            </a:r>
            <a:r>
              <a:rPr dirty="0" sz="2000">
                <a:solidFill>
                  <a:srgbClr val="422000"/>
                </a:solidFill>
                <a:latin typeface="Verdana"/>
                <a:cs typeface="Verdana"/>
              </a:rPr>
              <a:t>/</a:t>
            </a:r>
            <a:r>
              <a:rPr dirty="0" sz="2000">
                <a:solidFill>
                  <a:srgbClr val="422000"/>
                </a:solidFill>
                <a:latin typeface="Noto Sans Mono CJK HK"/>
                <a:cs typeface="Noto Sans Mono CJK HK"/>
              </a:rPr>
              <a:t>來表</a:t>
            </a:r>
            <a:r>
              <a:rPr dirty="0" sz="2000" spc="-15">
                <a:solidFill>
                  <a:srgbClr val="422000"/>
                </a:solidFill>
                <a:latin typeface="Noto Sans Mono CJK HK"/>
                <a:cs typeface="Noto Sans Mono CJK HK"/>
              </a:rPr>
              <a:t>示</a:t>
            </a:r>
            <a:r>
              <a:rPr dirty="0" sz="2000">
                <a:solidFill>
                  <a:srgbClr val="422000"/>
                </a:solidFill>
                <a:latin typeface="Verdana"/>
                <a:cs typeface="Verdana"/>
              </a:rPr>
              <a:t>)  </a:t>
            </a:r>
            <a:r>
              <a:rPr dirty="0" sz="2000" spc="-5">
                <a:solidFill>
                  <a:srgbClr val="422000"/>
                </a:solidFill>
                <a:latin typeface="Verdana"/>
                <a:cs typeface="Verdana"/>
              </a:rPr>
              <a:t>employeeCount</a:t>
            </a:r>
            <a:r>
              <a:rPr dirty="0" sz="2000" spc="10">
                <a:solidFill>
                  <a:srgbClr val="422000"/>
                </a:solidFill>
                <a:latin typeface="Noto Sans Mono CJK HK"/>
                <a:cs typeface="Noto Sans Mono CJK HK"/>
              </a:rPr>
              <a:t>變</a:t>
            </a:r>
            <a:r>
              <a:rPr dirty="0" sz="2000">
                <a:solidFill>
                  <a:srgbClr val="422000"/>
                </a:solidFill>
                <a:latin typeface="Noto Sans Mono CJK HK"/>
                <a:cs typeface="Noto Sans Mono CJK HK"/>
              </a:rPr>
              <a:t>數</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值，</a:t>
            </a:r>
            <a:r>
              <a:rPr dirty="0" sz="2000" spc="-15">
                <a:solidFill>
                  <a:srgbClr val="422000"/>
                </a:solidFill>
                <a:latin typeface="Noto Sans Mono CJK HK"/>
                <a:cs typeface="Noto Sans Mono CJK HK"/>
              </a:rPr>
              <a:t>再</a:t>
            </a:r>
            <a:r>
              <a:rPr dirty="0" sz="2000">
                <a:solidFill>
                  <a:srgbClr val="422000"/>
                </a:solidFill>
                <a:latin typeface="Noto Sans Mono CJK HK"/>
                <a:cs typeface="Noto Sans Mono CJK HK"/>
              </a:rPr>
              <a:t>將結</a:t>
            </a:r>
            <a:r>
              <a:rPr dirty="0" sz="2000" spc="-15">
                <a:solidFill>
                  <a:srgbClr val="422000"/>
                </a:solidFill>
                <a:latin typeface="Noto Sans Mono CJK HK"/>
                <a:cs typeface="Noto Sans Mono CJK HK"/>
              </a:rPr>
              <a:t>果</a:t>
            </a:r>
            <a:r>
              <a:rPr dirty="0" sz="2000">
                <a:solidFill>
                  <a:srgbClr val="422000"/>
                </a:solidFill>
                <a:latin typeface="Noto Sans Mono CJK HK"/>
                <a:cs typeface="Noto Sans Mono CJK HK"/>
              </a:rPr>
              <a:t>存入</a:t>
            </a:r>
            <a:r>
              <a:rPr dirty="0" sz="2000" spc="-5">
                <a:solidFill>
                  <a:srgbClr val="422000"/>
                </a:solidFill>
                <a:latin typeface="Verdana"/>
                <a:cs typeface="Verdana"/>
              </a:rPr>
              <a:t>(=)</a:t>
            </a:r>
            <a:r>
              <a:rPr dirty="0" sz="2000" spc="-50">
                <a:solidFill>
                  <a:srgbClr val="422000"/>
                </a:solidFill>
                <a:latin typeface="Verdana"/>
                <a:cs typeface="Verdana"/>
              </a:rPr>
              <a:t> </a:t>
            </a:r>
            <a:r>
              <a:rPr dirty="0" sz="2000" spc="-5">
                <a:solidFill>
                  <a:srgbClr val="422000"/>
                </a:solidFill>
                <a:latin typeface="Verdana"/>
                <a:cs typeface="Verdana"/>
              </a:rPr>
              <a:t>avg</a:t>
            </a:r>
            <a:r>
              <a:rPr dirty="0" sz="2000" spc="10">
                <a:solidFill>
                  <a:srgbClr val="422000"/>
                </a:solidFill>
                <a:latin typeface="Noto Sans Mono CJK HK"/>
                <a:cs typeface="Noto Sans Mono CJK HK"/>
              </a:rPr>
              <a:t>變數</a:t>
            </a:r>
            <a:r>
              <a:rPr dirty="0" sz="2000">
                <a:solidFill>
                  <a:srgbClr val="422000"/>
                </a:solidFill>
                <a:latin typeface="Noto Sans Mono CJK HK"/>
                <a:cs typeface="Noto Sans Mono CJK HK"/>
              </a:rPr>
              <a:t>內，</a:t>
            </a:r>
            <a:endParaRPr sz="2000">
              <a:latin typeface="Noto Sans Mono CJK HK"/>
              <a:cs typeface="Noto Sans Mono CJK HK"/>
            </a:endParaRPr>
          </a:p>
          <a:p>
            <a:pPr lvl="1" marL="1040130" indent="-455930">
              <a:lnSpc>
                <a:spcPts val="2280"/>
              </a:lnSpc>
              <a:spcBef>
                <a:spcPts val="204"/>
              </a:spcBef>
              <a:buFont typeface="Verdana"/>
              <a:buAutoNum type="arabicPeriod" startAt="6"/>
              <a:tabLst>
                <a:tab pos="1039494" algn="l"/>
                <a:tab pos="1040130" algn="l"/>
              </a:tabLst>
            </a:pPr>
            <a:r>
              <a:rPr dirty="0" sz="2000" spc="10">
                <a:solidFill>
                  <a:srgbClr val="422000"/>
                </a:solidFill>
                <a:latin typeface="Noto Sans Mono CJK HK"/>
                <a:cs typeface="Noto Sans Mono CJK HK"/>
              </a:rPr>
              <a:t>使用</a:t>
            </a:r>
            <a:r>
              <a:rPr dirty="0" sz="2000" spc="-5">
                <a:solidFill>
                  <a:srgbClr val="422000"/>
                </a:solidFill>
                <a:latin typeface="Verdana"/>
                <a:cs typeface="Verdana"/>
              </a:rPr>
              <a:t>System.out.println()</a:t>
            </a:r>
            <a:r>
              <a:rPr dirty="0" sz="2000" spc="5">
                <a:solidFill>
                  <a:srgbClr val="422000"/>
                </a:solidFill>
                <a:latin typeface="Noto Sans Mono CJK HK"/>
                <a:cs typeface="Noto Sans Mono CJK HK"/>
              </a:rPr>
              <a:t>在螢</a:t>
            </a:r>
            <a:r>
              <a:rPr dirty="0" sz="2000" spc="-20">
                <a:solidFill>
                  <a:srgbClr val="422000"/>
                </a:solidFill>
                <a:latin typeface="Noto Sans Mono CJK HK"/>
                <a:cs typeface="Noto Sans Mono CJK HK"/>
              </a:rPr>
              <a:t>幕</a:t>
            </a:r>
            <a:r>
              <a:rPr dirty="0" sz="2000" spc="5">
                <a:solidFill>
                  <a:srgbClr val="422000"/>
                </a:solidFill>
                <a:latin typeface="Noto Sans Mono CJK HK"/>
                <a:cs typeface="Noto Sans Mono CJK HK"/>
              </a:rPr>
              <a:t>上印</a:t>
            </a:r>
            <a:r>
              <a:rPr dirty="0" sz="2000" spc="-20">
                <a:solidFill>
                  <a:srgbClr val="422000"/>
                </a:solidFill>
                <a:latin typeface="Noto Sans Mono CJK HK"/>
                <a:cs typeface="Noto Sans Mono CJK HK"/>
              </a:rPr>
              <a:t>出</a:t>
            </a:r>
            <a:r>
              <a:rPr dirty="0" sz="2000" spc="5">
                <a:solidFill>
                  <a:srgbClr val="422000"/>
                </a:solidFill>
                <a:latin typeface="Noto Sans Mono CJK HK"/>
                <a:cs typeface="Noto Sans Mono CJK HK"/>
              </a:rPr>
              <a:t>變</a:t>
            </a:r>
            <a:r>
              <a:rPr dirty="0" sz="2000">
                <a:solidFill>
                  <a:srgbClr val="422000"/>
                </a:solidFill>
                <a:latin typeface="Noto Sans Mono CJK HK"/>
                <a:cs typeface="Noto Sans Mono CJK HK"/>
              </a:rPr>
              <a:t>數</a:t>
            </a:r>
            <a:r>
              <a:rPr dirty="0" sz="2000" spc="-5">
                <a:solidFill>
                  <a:srgbClr val="422000"/>
                </a:solidFill>
                <a:latin typeface="Verdana"/>
                <a:cs typeface="Verdana"/>
              </a:rPr>
              <a:t>totalSalary</a:t>
            </a:r>
            <a:r>
              <a:rPr dirty="0" sz="2000" spc="5">
                <a:solidFill>
                  <a:srgbClr val="422000"/>
                </a:solidFill>
                <a:latin typeface="Noto Sans Mono CJK HK"/>
                <a:cs typeface="Noto Sans Mono CJK HK"/>
              </a:rPr>
              <a:t>、</a:t>
            </a:r>
            <a:endParaRPr sz="2000">
              <a:latin typeface="Noto Sans Mono CJK HK"/>
              <a:cs typeface="Noto Sans Mono CJK HK"/>
            </a:endParaRPr>
          </a:p>
          <a:p>
            <a:pPr marL="1039494">
              <a:lnSpc>
                <a:spcPts val="2280"/>
              </a:lnSpc>
            </a:pPr>
            <a:r>
              <a:rPr dirty="0" sz="2000" spc="-5">
                <a:solidFill>
                  <a:srgbClr val="422000"/>
                </a:solidFill>
                <a:latin typeface="Verdana"/>
                <a:cs typeface="Verdana"/>
              </a:rPr>
              <a:t>employeeCount</a:t>
            </a:r>
            <a:r>
              <a:rPr dirty="0" sz="2000" spc="10">
                <a:solidFill>
                  <a:srgbClr val="422000"/>
                </a:solidFill>
                <a:latin typeface="Noto Sans Mono CJK HK"/>
                <a:cs typeface="Noto Sans Mono CJK HK"/>
              </a:rPr>
              <a:t>、</a:t>
            </a:r>
            <a:r>
              <a:rPr dirty="0" sz="2000" spc="-5">
                <a:solidFill>
                  <a:srgbClr val="422000"/>
                </a:solidFill>
                <a:latin typeface="Verdana"/>
                <a:cs typeface="Verdana"/>
              </a:rPr>
              <a:t>avg</a:t>
            </a:r>
            <a:r>
              <a:rPr dirty="0" sz="2000">
                <a:solidFill>
                  <a:srgbClr val="422000"/>
                </a:solidFill>
                <a:latin typeface="Noto Sans Mono CJK HK"/>
                <a:cs typeface="Noto Sans Mono CJK HK"/>
              </a:rPr>
              <a:t>的</a:t>
            </a:r>
            <a:r>
              <a:rPr dirty="0" sz="2000" spc="-15">
                <a:solidFill>
                  <a:srgbClr val="422000"/>
                </a:solidFill>
                <a:latin typeface="Noto Sans Mono CJK HK"/>
                <a:cs typeface="Noto Sans Mono CJK HK"/>
              </a:rPr>
              <a:t>內</a:t>
            </a:r>
            <a:r>
              <a:rPr dirty="0" sz="2000">
                <a:solidFill>
                  <a:srgbClr val="422000"/>
                </a:solidFill>
                <a:latin typeface="Noto Sans Mono CJK HK"/>
                <a:cs typeface="Noto Sans Mono CJK HK"/>
              </a:rPr>
              <a:t>含值。</a:t>
            </a:r>
            <a:endParaRPr sz="2000">
              <a:latin typeface="Noto Sans Mono CJK HK"/>
              <a:cs typeface="Noto Sans Mono CJK HK"/>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2035" cy="574040"/>
          </a:xfrm>
          <a:prstGeom prst="rect"/>
        </p:spPr>
        <p:txBody>
          <a:bodyPr wrap="square" lIns="0" tIns="12700" rIns="0" bIns="0" rtlCol="0" vert="horz">
            <a:spAutoFit/>
          </a:bodyPr>
          <a:lstStyle/>
          <a:p>
            <a:pPr marL="12700">
              <a:lnSpc>
                <a:spcPct val="100000"/>
              </a:lnSpc>
              <a:spcBef>
                <a:spcPts val="100"/>
              </a:spcBef>
            </a:pPr>
            <a:r>
              <a:rPr dirty="0"/>
              <a:t>關</a:t>
            </a:r>
            <a:r>
              <a:rPr dirty="0" spc="-5"/>
              <a:t>係</a:t>
            </a:r>
            <a:r>
              <a:rPr dirty="0"/>
              <a:t>運算子</a:t>
            </a: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3218814" y="421894"/>
            <a:ext cx="1833880" cy="29972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00099"/>
                </a:solidFill>
                <a:latin typeface="Verdana"/>
                <a:cs typeface="Verdana"/>
              </a:rPr>
              <a:t>(</a:t>
            </a:r>
            <a:r>
              <a:rPr dirty="0" sz="1800">
                <a:solidFill>
                  <a:srgbClr val="000099"/>
                </a:solidFill>
                <a:latin typeface="Noto Sans Mono CJK HK"/>
                <a:cs typeface="Noto Sans Mono CJK HK"/>
              </a:rPr>
              <a:t>又稱比較運算子</a:t>
            </a:r>
            <a:r>
              <a:rPr dirty="0" sz="1800">
                <a:solidFill>
                  <a:srgbClr val="000099"/>
                </a:solidFill>
                <a:latin typeface="Verdana"/>
                <a:cs typeface="Verdana"/>
              </a:rPr>
              <a:t>)</a:t>
            </a:r>
            <a:endParaRPr sz="1800">
              <a:latin typeface="Verdana"/>
              <a:cs typeface="Verdana"/>
            </a:endParaRPr>
          </a:p>
        </p:txBody>
      </p:sp>
      <p:sp>
        <p:nvSpPr>
          <p:cNvPr id="4" name="object 4"/>
          <p:cNvSpPr txBox="1"/>
          <p:nvPr/>
        </p:nvSpPr>
        <p:spPr>
          <a:xfrm>
            <a:off x="801116" y="981583"/>
            <a:ext cx="4449445" cy="391160"/>
          </a:xfrm>
          <a:prstGeom prst="rect">
            <a:avLst/>
          </a:prstGeom>
        </p:spPr>
        <p:txBody>
          <a:bodyPr wrap="square" lIns="0" tIns="12700" rIns="0" bIns="0" rtlCol="0" vert="horz">
            <a:spAutoFit/>
          </a:bodyPr>
          <a:lstStyle/>
          <a:p>
            <a:pPr marL="469900" indent="-457200">
              <a:lnSpc>
                <a:spcPct val="100000"/>
              </a:lnSpc>
              <a:spcBef>
                <a:spcPts val="100"/>
              </a:spcBef>
              <a:buFont typeface="Verdana"/>
              <a:buChar char="•"/>
              <a:tabLst>
                <a:tab pos="469265" algn="l"/>
                <a:tab pos="469900" algn="l"/>
              </a:tabLst>
            </a:pPr>
            <a:r>
              <a:rPr dirty="0" sz="2400">
                <a:solidFill>
                  <a:srgbClr val="4E2700"/>
                </a:solidFill>
                <a:latin typeface="Noto Sans Mono CJK HK"/>
                <a:cs typeface="Noto Sans Mono CJK HK"/>
              </a:rPr>
              <a:t>比較兩數之間的大小關係，如</a:t>
            </a:r>
            <a:endParaRPr sz="2400">
              <a:latin typeface="Noto Sans Mono CJK HK"/>
              <a:cs typeface="Noto Sans Mono CJK HK"/>
            </a:endParaRPr>
          </a:p>
        </p:txBody>
      </p:sp>
      <p:sp>
        <p:nvSpPr>
          <p:cNvPr id="5" name="object 5"/>
          <p:cNvSpPr txBox="1"/>
          <p:nvPr/>
        </p:nvSpPr>
        <p:spPr>
          <a:xfrm>
            <a:off x="3646042" y="1409826"/>
            <a:ext cx="208279" cy="330835"/>
          </a:xfrm>
          <a:prstGeom prst="rect">
            <a:avLst/>
          </a:prstGeom>
        </p:spPr>
        <p:txBody>
          <a:bodyPr wrap="square" lIns="0" tIns="13335" rIns="0" bIns="0" rtlCol="0" vert="horz">
            <a:spAutoFit/>
          </a:bodyPr>
          <a:lstStyle/>
          <a:p>
            <a:pPr>
              <a:lnSpc>
                <a:spcPct val="100000"/>
              </a:lnSpc>
              <a:spcBef>
                <a:spcPts val="105"/>
              </a:spcBef>
            </a:pPr>
            <a:r>
              <a:rPr dirty="0" sz="2000">
                <a:solidFill>
                  <a:srgbClr val="4E2700"/>
                </a:solidFill>
                <a:latin typeface="Verdana"/>
                <a:cs typeface="Verdana"/>
              </a:rPr>
              <a:t>&gt;</a:t>
            </a:r>
            <a:endParaRPr sz="2000">
              <a:latin typeface="Verdana"/>
              <a:cs typeface="Verdana"/>
            </a:endParaRPr>
          </a:p>
        </p:txBody>
      </p:sp>
      <p:sp>
        <p:nvSpPr>
          <p:cNvPr id="6" name="object 6"/>
          <p:cNvSpPr txBox="1"/>
          <p:nvPr/>
        </p:nvSpPr>
        <p:spPr>
          <a:xfrm>
            <a:off x="1372869" y="1349852"/>
            <a:ext cx="1249680" cy="2219960"/>
          </a:xfrm>
          <a:prstGeom prst="rect">
            <a:avLst/>
          </a:prstGeom>
        </p:spPr>
        <p:txBody>
          <a:bodyPr wrap="square" lIns="0" tIns="73025" rIns="0" bIns="0" rtlCol="0" vert="horz">
            <a:spAutoFit/>
          </a:bodyPr>
          <a:lstStyle/>
          <a:p>
            <a:pPr marL="467995" indent="-455930">
              <a:lnSpc>
                <a:spcPct val="100000"/>
              </a:lnSpc>
              <a:spcBef>
                <a:spcPts val="575"/>
              </a:spcBef>
              <a:buFont typeface="Verdana"/>
              <a:buChar char="–"/>
              <a:tabLst>
                <a:tab pos="467995" algn="l"/>
                <a:tab pos="468630" algn="l"/>
              </a:tabLst>
            </a:pPr>
            <a:r>
              <a:rPr dirty="0" sz="2000" spc="10">
                <a:solidFill>
                  <a:srgbClr val="4E2700"/>
                </a:solidFill>
                <a:latin typeface="Noto Sans Mono CJK HK"/>
                <a:cs typeface="Noto Sans Mono CJK HK"/>
              </a:rPr>
              <a:t>大於</a:t>
            </a:r>
            <a:endParaRPr sz="2000">
              <a:latin typeface="Noto Sans Mono CJK HK"/>
              <a:cs typeface="Noto Sans Mono CJK HK"/>
            </a:endParaRPr>
          </a:p>
          <a:p>
            <a:pPr marL="467995" indent="-455930">
              <a:lnSpc>
                <a:spcPct val="100000"/>
              </a:lnSpc>
              <a:spcBef>
                <a:spcPts val="480"/>
              </a:spcBef>
              <a:buFont typeface="Verdana"/>
              <a:buChar char="–"/>
              <a:tabLst>
                <a:tab pos="467995" algn="l"/>
                <a:tab pos="468630" algn="l"/>
              </a:tabLst>
            </a:pPr>
            <a:r>
              <a:rPr dirty="0" sz="2000" spc="10">
                <a:solidFill>
                  <a:srgbClr val="4E2700"/>
                </a:solidFill>
                <a:latin typeface="Noto Sans Mono CJK HK"/>
                <a:cs typeface="Noto Sans Mono CJK HK"/>
              </a:rPr>
              <a:t>等於</a:t>
            </a:r>
            <a:endParaRPr sz="2000">
              <a:latin typeface="Noto Sans Mono CJK HK"/>
              <a:cs typeface="Noto Sans Mono CJK HK"/>
            </a:endParaRPr>
          </a:p>
          <a:p>
            <a:pPr marL="467995" indent="-455930">
              <a:lnSpc>
                <a:spcPct val="100000"/>
              </a:lnSpc>
              <a:spcBef>
                <a:spcPts val="480"/>
              </a:spcBef>
              <a:buFont typeface="Verdana"/>
              <a:buChar char="–"/>
              <a:tabLst>
                <a:tab pos="467995" algn="l"/>
                <a:tab pos="468630" algn="l"/>
              </a:tabLst>
            </a:pPr>
            <a:r>
              <a:rPr dirty="0" sz="2000" spc="10">
                <a:solidFill>
                  <a:srgbClr val="4E2700"/>
                </a:solidFill>
                <a:latin typeface="Noto Sans Mono CJK HK"/>
                <a:cs typeface="Noto Sans Mono CJK HK"/>
              </a:rPr>
              <a:t>小於</a:t>
            </a:r>
            <a:endParaRPr sz="2000">
              <a:latin typeface="Noto Sans Mono CJK HK"/>
              <a:cs typeface="Noto Sans Mono CJK HK"/>
            </a:endParaRPr>
          </a:p>
          <a:p>
            <a:pPr marL="467995" indent="-455930">
              <a:lnSpc>
                <a:spcPct val="100000"/>
              </a:lnSpc>
              <a:spcBef>
                <a:spcPts val="480"/>
              </a:spcBef>
              <a:buFont typeface="Verdana"/>
              <a:buChar char="–"/>
              <a:tabLst>
                <a:tab pos="467995" algn="l"/>
                <a:tab pos="468630" algn="l"/>
              </a:tabLst>
            </a:pPr>
            <a:r>
              <a:rPr dirty="0" sz="2000" spc="10">
                <a:solidFill>
                  <a:srgbClr val="4E2700"/>
                </a:solidFill>
                <a:latin typeface="Noto Sans Mono CJK HK"/>
                <a:cs typeface="Noto Sans Mono CJK HK"/>
              </a:rPr>
              <a:t>不大於</a:t>
            </a:r>
            <a:endParaRPr sz="2000">
              <a:latin typeface="Noto Sans Mono CJK HK"/>
              <a:cs typeface="Noto Sans Mono CJK HK"/>
            </a:endParaRPr>
          </a:p>
          <a:p>
            <a:pPr marL="467995" indent="-455930">
              <a:lnSpc>
                <a:spcPct val="100000"/>
              </a:lnSpc>
              <a:spcBef>
                <a:spcPts val="480"/>
              </a:spcBef>
              <a:buFont typeface="Verdana"/>
              <a:buChar char="–"/>
              <a:tabLst>
                <a:tab pos="467995" algn="l"/>
                <a:tab pos="468630" algn="l"/>
              </a:tabLst>
            </a:pPr>
            <a:r>
              <a:rPr dirty="0" sz="2000" spc="10">
                <a:solidFill>
                  <a:srgbClr val="4E2700"/>
                </a:solidFill>
                <a:latin typeface="Noto Sans Mono CJK HK"/>
                <a:cs typeface="Noto Sans Mono CJK HK"/>
              </a:rPr>
              <a:t>不等於</a:t>
            </a:r>
            <a:endParaRPr sz="2000">
              <a:latin typeface="Noto Sans Mono CJK HK"/>
              <a:cs typeface="Noto Sans Mono CJK HK"/>
            </a:endParaRPr>
          </a:p>
          <a:p>
            <a:pPr marL="467995" indent="-455930">
              <a:lnSpc>
                <a:spcPct val="100000"/>
              </a:lnSpc>
              <a:spcBef>
                <a:spcPts val="480"/>
              </a:spcBef>
              <a:buFont typeface="Verdana"/>
              <a:buChar char="–"/>
              <a:tabLst>
                <a:tab pos="467995" algn="l"/>
                <a:tab pos="468630" algn="l"/>
              </a:tabLst>
            </a:pPr>
            <a:r>
              <a:rPr dirty="0" sz="2000" spc="10">
                <a:solidFill>
                  <a:srgbClr val="4E2700"/>
                </a:solidFill>
                <a:latin typeface="Noto Sans Mono CJK HK"/>
                <a:cs typeface="Noto Sans Mono CJK HK"/>
              </a:rPr>
              <a:t>不小於</a:t>
            </a:r>
            <a:endParaRPr sz="2000">
              <a:latin typeface="Noto Sans Mono CJK HK"/>
              <a:cs typeface="Noto Sans Mono CJK HK"/>
            </a:endParaRPr>
          </a:p>
        </p:txBody>
      </p:sp>
      <p:sp>
        <p:nvSpPr>
          <p:cNvPr id="7" name="object 7"/>
          <p:cNvSpPr txBox="1"/>
          <p:nvPr/>
        </p:nvSpPr>
        <p:spPr>
          <a:xfrm>
            <a:off x="3557651" y="1714666"/>
            <a:ext cx="506095" cy="1855470"/>
          </a:xfrm>
          <a:prstGeom prst="rect">
            <a:avLst/>
          </a:prstGeom>
        </p:spPr>
        <p:txBody>
          <a:bodyPr wrap="square" lIns="0" tIns="73660" rIns="0" bIns="0" rtlCol="0" vert="horz">
            <a:spAutoFit/>
          </a:bodyPr>
          <a:lstStyle/>
          <a:p>
            <a:pPr>
              <a:lnSpc>
                <a:spcPct val="100000"/>
              </a:lnSpc>
              <a:spcBef>
                <a:spcPts val="580"/>
              </a:spcBef>
            </a:pPr>
            <a:r>
              <a:rPr dirty="0" sz="2000" spc="5">
                <a:solidFill>
                  <a:srgbClr val="FF0000"/>
                </a:solidFill>
                <a:latin typeface="Verdana"/>
                <a:cs typeface="Verdana"/>
              </a:rPr>
              <a:t>=</a:t>
            </a:r>
            <a:r>
              <a:rPr dirty="0" sz="2000" spc="-110">
                <a:solidFill>
                  <a:srgbClr val="FF0000"/>
                </a:solidFill>
                <a:latin typeface="Verdana"/>
                <a:cs typeface="Verdana"/>
              </a:rPr>
              <a:t> </a:t>
            </a:r>
            <a:r>
              <a:rPr dirty="0" sz="2000" spc="5">
                <a:solidFill>
                  <a:srgbClr val="FF0000"/>
                </a:solidFill>
                <a:latin typeface="Verdana"/>
                <a:cs typeface="Verdana"/>
              </a:rPr>
              <a:t>=</a:t>
            </a:r>
            <a:endParaRPr sz="2000">
              <a:latin typeface="Verdana"/>
              <a:cs typeface="Verdana"/>
            </a:endParaRPr>
          </a:p>
          <a:p>
            <a:pPr>
              <a:lnSpc>
                <a:spcPct val="100000"/>
              </a:lnSpc>
              <a:spcBef>
                <a:spcPts val="484"/>
              </a:spcBef>
            </a:pPr>
            <a:r>
              <a:rPr dirty="0" sz="2000">
                <a:solidFill>
                  <a:srgbClr val="4E2700"/>
                </a:solidFill>
                <a:latin typeface="Verdana"/>
                <a:cs typeface="Verdana"/>
              </a:rPr>
              <a:t>&lt;</a:t>
            </a:r>
            <a:endParaRPr sz="2000">
              <a:latin typeface="Verdana"/>
              <a:cs typeface="Verdana"/>
            </a:endParaRPr>
          </a:p>
          <a:p>
            <a:pPr>
              <a:lnSpc>
                <a:spcPct val="100000"/>
              </a:lnSpc>
              <a:spcBef>
                <a:spcPts val="480"/>
              </a:spcBef>
            </a:pPr>
            <a:r>
              <a:rPr dirty="0" sz="2000">
                <a:solidFill>
                  <a:srgbClr val="4E2700"/>
                </a:solidFill>
                <a:latin typeface="Verdana"/>
                <a:cs typeface="Verdana"/>
              </a:rPr>
              <a:t>&lt;=</a:t>
            </a:r>
            <a:endParaRPr sz="2000">
              <a:latin typeface="Verdana"/>
              <a:cs typeface="Verdana"/>
            </a:endParaRPr>
          </a:p>
          <a:p>
            <a:pPr>
              <a:lnSpc>
                <a:spcPct val="100000"/>
              </a:lnSpc>
              <a:spcBef>
                <a:spcPts val="480"/>
              </a:spcBef>
            </a:pPr>
            <a:r>
              <a:rPr dirty="0" sz="2000">
                <a:solidFill>
                  <a:srgbClr val="FF0000"/>
                </a:solidFill>
                <a:latin typeface="Verdana"/>
                <a:cs typeface="Verdana"/>
              </a:rPr>
              <a:t>!=</a:t>
            </a:r>
            <a:endParaRPr sz="2000">
              <a:latin typeface="Verdana"/>
              <a:cs typeface="Verdana"/>
            </a:endParaRPr>
          </a:p>
          <a:p>
            <a:pPr>
              <a:lnSpc>
                <a:spcPct val="100000"/>
              </a:lnSpc>
              <a:spcBef>
                <a:spcPts val="480"/>
              </a:spcBef>
            </a:pPr>
            <a:r>
              <a:rPr dirty="0" sz="2000" spc="5">
                <a:solidFill>
                  <a:srgbClr val="4E2700"/>
                </a:solidFill>
                <a:latin typeface="Verdana"/>
                <a:cs typeface="Verdana"/>
              </a:rPr>
              <a:t>&gt;=</a:t>
            </a:r>
            <a:endParaRPr sz="2000">
              <a:latin typeface="Verdana"/>
              <a:cs typeface="Verdana"/>
            </a:endParaRPr>
          </a:p>
        </p:txBody>
      </p:sp>
      <p:sp>
        <p:nvSpPr>
          <p:cNvPr id="8" name="object 8"/>
          <p:cNvSpPr txBox="1"/>
          <p:nvPr/>
        </p:nvSpPr>
        <p:spPr>
          <a:xfrm>
            <a:off x="801116" y="3614166"/>
            <a:ext cx="7500620" cy="1563370"/>
          </a:xfrm>
          <a:prstGeom prst="rect">
            <a:avLst/>
          </a:prstGeom>
        </p:spPr>
        <p:txBody>
          <a:bodyPr wrap="square" lIns="0" tIns="10795" rIns="0" bIns="0" rtlCol="0" vert="horz">
            <a:spAutoFit/>
          </a:bodyPr>
          <a:lstStyle/>
          <a:p>
            <a:pPr marL="469900" marR="5080" indent="-457200">
              <a:lnSpc>
                <a:spcPct val="100400"/>
              </a:lnSpc>
              <a:spcBef>
                <a:spcPts val="85"/>
              </a:spcBef>
              <a:buFont typeface="Verdana"/>
              <a:buChar char="•"/>
              <a:tabLst>
                <a:tab pos="469265" algn="l"/>
                <a:tab pos="469900" algn="l"/>
              </a:tabLst>
            </a:pPr>
            <a:r>
              <a:rPr dirty="0" sz="2400">
                <a:solidFill>
                  <a:srgbClr val="4E2700"/>
                </a:solidFill>
                <a:latin typeface="Noto Sans Mono CJK HK"/>
                <a:cs typeface="Noto Sans Mono CJK HK"/>
              </a:rPr>
              <a:t>兩個數字之間的大小關係有大於、等於或小於三種關 係。</a:t>
            </a:r>
            <a:endParaRPr sz="2400">
              <a:latin typeface="Noto Sans Mono CJK HK"/>
              <a:cs typeface="Noto Sans Mono CJK HK"/>
            </a:endParaRPr>
          </a:p>
          <a:p>
            <a:pPr marL="469900" indent="-457200">
              <a:lnSpc>
                <a:spcPct val="100000"/>
              </a:lnSpc>
              <a:spcBef>
                <a:spcPts val="580"/>
              </a:spcBef>
              <a:buFont typeface="Verdana"/>
              <a:buChar char="•"/>
              <a:tabLst>
                <a:tab pos="469265" algn="l"/>
                <a:tab pos="469900" algn="l"/>
              </a:tabLst>
            </a:pPr>
            <a:r>
              <a:rPr dirty="0" sz="2400" spc="-5">
                <a:solidFill>
                  <a:srgbClr val="4E2700"/>
                </a:solidFill>
                <a:latin typeface="Noto Sans Mono CJK HK"/>
                <a:cs typeface="Noto Sans Mono CJK HK"/>
              </a:rPr>
              <a:t>運算的結果只有兩種可</a:t>
            </a:r>
            <a:r>
              <a:rPr dirty="0" sz="2400">
                <a:solidFill>
                  <a:srgbClr val="4E2700"/>
                </a:solidFill>
                <a:latin typeface="Noto Sans Mono CJK HK"/>
                <a:cs typeface="Noto Sans Mono CJK HK"/>
              </a:rPr>
              <a:t>能</a:t>
            </a:r>
            <a:r>
              <a:rPr dirty="0" sz="2400">
                <a:solidFill>
                  <a:srgbClr val="4E2700"/>
                </a:solidFill>
                <a:latin typeface="Verdana"/>
                <a:cs typeface="Verdana"/>
              </a:rPr>
              <a:t>:</a:t>
            </a:r>
            <a:r>
              <a:rPr dirty="0" sz="2400" spc="-25">
                <a:solidFill>
                  <a:srgbClr val="4E2700"/>
                </a:solidFill>
                <a:latin typeface="Verdana"/>
                <a:cs typeface="Verdana"/>
              </a:rPr>
              <a:t> </a:t>
            </a:r>
            <a:r>
              <a:rPr dirty="0" sz="2400">
                <a:solidFill>
                  <a:srgbClr val="4E2700"/>
                </a:solidFill>
                <a:latin typeface="Noto Sans Mono CJK HK"/>
                <a:cs typeface="Noto Sans Mono CJK HK"/>
              </a:rPr>
              <a:t>條件成</a:t>
            </a:r>
            <a:r>
              <a:rPr dirty="0" sz="2400" spc="-10">
                <a:solidFill>
                  <a:srgbClr val="4E2700"/>
                </a:solidFill>
                <a:latin typeface="Noto Sans Mono CJK HK"/>
                <a:cs typeface="Noto Sans Mono CJK HK"/>
              </a:rPr>
              <a:t>立</a:t>
            </a:r>
            <a:r>
              <a:rPr dirty="0" sz="2400" spc="-5">
                <a:solidFill>
                  <a:srgbClr val="4E2700"/>
                </a:solidFill>
                <a:latin typeface="Verdana"/>
                <a:cs typeface="Verdana"/>
              </a:rPr>
              <a:t>(true)</a:t>
            </a:r>
            <a:r>
              <a:rPr dirty="0" sz="2400" spc="-5">
                <a:solidFill>
                  <a:srgbClr val="4E2700"/>
                </a:solidFill>
                <a:latin typeface="Noto Sans Mono CJK HK"/>
                <a:cs typeface="Noto Sans Mono CJK HK"/>
              </a:rPr>
              <a:t>或條件不</a:t>
            </a:r>
            <a:endParaRPr sz="2400">
              <a:latin typeface="Noto Sans Mono CJK HK"/>
              <a:cs typeface="Noto Sans Mono CJK HK"/>
            </a:endParaRPr>
          </a:p>
          <a:p>
            <a:pPr marL="469900">
              <a:lnSpc>
                <a:spcPct val="100000"/>
              </a:lnSpc>
            </a:pPr>
            <a:r>
              <a:rPr dirty="0" sz="2400">
                <a:solidFill>
                  <a:srgbClr val="4E2700"/>
                </a:solidFill>
                <a:latin typeface="Noto Sans Mono CJK HK"/>
                <a:cs typeface="Noto Sans Mono CJK HK"/>
              </a:rPr>
              <a:t>成</a:t>
            </a:r>
            <a:r>
              <a:rPr dirty="0" sz="2400" spc="-5">
                <a:solidFill>
                  <a:srgbClr val="4E2700"/>
                </a:solidFill>
                <a:latin typeface="Noto Sans Mono CJK HK"/>
                <a:cs typeface="Noto Sans Mono CJK HK"/>
              </a:rPr>
              <a:t>立</a:t>
            </a:r>
            <a:r>
              <a:rPr dirty="0" sz="2400" spc="-5">
                <a:solidFill>
                  <a:srgbClr val="4E2700"/>
                </a:solidFill>
                <a:latin typeface="Verdana"/>
                <a:cs typeface="Verdana"/>
              </a:rPr>
              <a:t>(false)</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運算的結果為</a:t>
            </a:r>
            <a:r>
              <a:rPr dirty="0" sz="2400" spc="-10">
                <a:solidFill>
                  <a:srgbClr val="4E2700"/>
                </a:solidFill>
                <a:latin typeface="Verdana"/>
                <a:cs typeface="Verdana"/>
              </a:rPr>
              <a:t>boolean</a:t>
            </a:r>
            <a:r>
              <a:rPr dirty="0" sz="2400">
                <a:solidFill>
                  <a:srgbClr val="4E2700"/>
                </a:solidFill>
                <a:latin typeface="Noto Sans Mono CJK HK"/>
                <a:cs typeface="Noto Sans Mono CJK HK"/>
              </a:rPr>
              <a:t>值。</a:t>
            </a:r>
            <a:endParaRPr sz="2400">
              <a:latin typeface="Noto Sans Mono CJK HK"/>
              <a:cs typeface="Noto Sans Mono CJK HK"/>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801116" y="927930"/>
            <a:ext cx="5852795" cy="4732655"/>
          </a:xfrm>
          <a:prstGeom prst="rect">
            <a:avLst/>
          </a:prstGeom>
        </p:spPr>
        <p:txBody>
          <a:bodyPr wrap="square" lIns="0" tIns="48894" rIns="0" bIns="0" rtlCol="0" vert="horz">
            <a:spAutoFit/>
          </a:bodyPr>
          <a:lstStyle/>
          <a:p>
            <a:pPr marL="469900" indent="-457200">
              <a:lnSpc>
                <a:spcPct val="100000"/>
              </a:lnSpc>
              <a:spcBef>
                <a:spcPts val="384"/>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45">
                <a:solidFill>
                  <a:srgbClr val="4E2700"/>
                </a:solidFill>
                <a:latin typeface="Noto Sans Mono CJK HK"/>
                <a:cs typeface="Noto Sans Mono CJK HK"/>
              </a:rPr>
              <a:t> </a:t>
            </a:r>
            <a:r>
              <a:rPr dirty="0" sz="2000" spc="10">
                <a:solidFill>
                  <a:srgbClr val="4E2700"/>
                </a:solidFill>
                <a:latin typeface="Noto Sans Mono CJK HK"/>
                <a:cs typeface="Noto Sans Mono CJK HK"/>
              </a:rPr>
              <a:t>溫度</a:t>
            </a:r>
            <a:r>
              <a:rPr dirty="0" sz="2000" spc="-10">
                <a:solidFill>
                  <a:srgbClr val="4E2700"/>
                </a:solidFill>
                <a:latin typeface="Verdana"/>
                <a:cs typeface="Verdana"/>
              </a:rPr>
              <a:t>(temperature)</a:t>
            </a:r>
            <a:r>
              <a:rPr dirty="0" sz="2000">
                <a:solidFill>
                  <a:srgbClr val="4E2700"/>
                </a:solidFill>
                <a:latin typeface="Noto Sans Mono CJK HK"/>
                <a:cs typeface="Noto Sans Mono CJK HK"/>
              </a:rPr>
              <a:t>大於</a:t>
            </a:r>
            <a:r>
              <a:rPr dirty="0" sz="2000">
                <a:solidFill>
                  <a:srgbClr val="4E2700"/>
                </a:solidFill>
                <a:latin typeface="Verdana"/>
                <a:cs typeface="Verdana"/>
              </a:rPr>
              <a:t>30</a:t>
            </a:r>
            <a:r>
              <a:rPr dirty="0" sz="2000">
                <a:solidFill>
                  <a:srgbClr val="4E2700"/>
                </a:solidFill>
                <a:latin typeface="Noto Sans Mono CJK HK"/>
                <a:cs typeface="Noto Sans Mono CJK HK"/>
              </a:rPr>
              <a:t>度</a:t>
            </a:r>
            <a:r>
              <a:rPr dirty="0" sz="2000" spc="-335">
                <a:solidFill>
                  <a:srgbClr val="4E2700"/>
                </a:solidFill>
                <a:latin typeface="Noto Sans Mono CJK HK"/>
                <a:cs typeface="Noto Sans Mono CJK HK"/>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15365">
              <a:lnSpc>
                <a:spcPct val="100000"/>
              </a:lnSpc>
              <a:spcBef>
                <a:spcPts val="285"/>
              </a:spcBef>
            </a:pPr>
            <a:r>
              <a:rPr dirty="0" sz="2000" spc="-5">
                <a:solidFill>
                  <a:srgbClr val="4E2700"/>
                </a:solidFill>
                <a:latin typeface="Verdana"/>
                <a:cs typeface="Verdana"/>
              </a:rPr>
              <a:t>temperature </a:t>
            </a:r>
            <a:r>
              <a:rPr dirty="0" sz="2000" spc="5">
                <a:solidFill>
                  <a:srgbClr val="4E2700"/>
                </a:solidFill>
                <a:latin typeface="Verdana"/>
                <a:cs typeface="Verdana"/>
              </a:rPr>
              <a:t>&gt;</a:t>
            </a:r>
            <a:r>
              <a:rPr dirty="0" sz="2000" spc="-45">
                <a:solidFill>
                  <a:srgbClr val="4E2700"/>
                </a:solidFill>
                <a:latin typeface="Verdana"/>
                <a:cs typeface="Verdana"/>
              </a:rPr>
              <a:t> </a:t>
            </a:r>
            <a:r>
              <a:rPr dirty="0" sz="2000">
                <a:solidFill>
                  <a:srgbClr val="4E2700"/>
                </a:solidFill>
                <a:latin typeface="Verdana"/>
                <a:cs typeface="Verdana"/>
              </a:rPr>
              <a:t>30</a:t>
            </a:r>
            <a:endParaRPr sz="2000">
              <a:latin typeface="Verdana"/>
              <a:cs typeface="Verdana"/>
            </a:endParaRPr>
          </a:p>
          <a:p>
            <a:pPr marL="469900" indent="-457200">
              <a:lnSpc>
                <a:spcPct val="100000"/>
              </a:lnSpc>
              <a:spcBef>
                <a:spcPts val="195"/>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55">
                <a:solidFill>
                  <a:srgbClr val="4E2700"/>
                </a:solidFill>
                <a:latin typeface="Noto Sans Mono CJK HK"/>
                <a:cs typeface="Noto Sans Mono CJK HK"/>
              </a:rPr>
              <a:t> </a:t>
            </a:r>
            <a:r>
              <a:rPr dirty="0" sz="2000" spc="10">
                <a:solidFill>
                  <a:srgbClr val="4E2700"/>
                </a:solidFill>
                <a:latin typeface="Noto Sans Mono CJK HK"/>
                <a:cs typeface="Noto Sans Mono CJK HK"/>
              </a:rPr>
              <a:t>分數</a:t>
            </a:r>
            <a:r>
              <a:rPr dirty="0" sz="2000" spc="-5">
                <a:solidFill>
                  <a:srgbClr val="4E2700"/>
                </a:solidFill>
                <a:latin typeface="Verdana"/>
                <a:cs typeface="Verdana"/>
              </a:rPr>
              <a:t>(score)</a:t>
            </a:r>
            <a:r>
              <a:rPr dirty="0" sz="2000">
                <a:solidFill>
                  <a:srgbClr val="4E2700"/>
                </a:solidFill>
                <a:latin typeface="Noto Sans Mono CJK HK"/>
                <a:cs typeface="Noto Sans Mono CJK HK"/>
              </a:rPr>
              <a:t>大於或</a:t>
            </a:r>
            <a:r>
              <a:rPr dirty="0" sz="2000" spc="-15">
                <a:solidFill>
                  <a:srgbClr val="4E2700"/>
                </a:solidFill>
                <a:latin typeface="Noto Sans Mono CJK HK"/>
                <a:cs typeface="Noto Sans Mono CJK HK"/>
              </a:rPr>
              <a:t>等</a:t>
            </a:r>
            <a:r>
              <a:rPr dirty="0" sz="2000">
                <a:solidFill>
                  <a:srgbClr val="4E2700"/>
                </a:solidFill>
                <a:latin typeface="Noto Sans Mono CJK HK"/>
                <a:cs typeface="Noto Sans Mono CJK HK"/>
              </a:rPr>
              <a:t>於</a:t>
            </a:r>
            <a:r>
              <a:rPr dirty="0" sz="2000">
                <a:solidFill>
                  <a:srgbClr val="4E2700"/>
                </a:solidFill>
                <a:latin typeface="Verdana"/>
                <a:cs typeface="Verdana"/>
              </a:rPr>
              <a:t>60</a:t>
            </a:r>
            <a:r>
              <a:rPr dirty="0" sz="2000">
                <a:solidFill>
                  <a:srgbClr val="4E2700"/>
                </a:solidFill>
                <a:latin typeface="Noto Sans Mono CJK HK"/>
                <a:cs typeface="Noto Sans Mono CJK HK"/>
              </a:rPr>
              <a:t>分</a:t>
            </a:r>
            <a:r>
              <a:rPr dirty="0" sz="2000" spc="-350">
                <a:solidFill>
                  <a:srgbClr val="4E2700"/>
                </a:solidFill>
                <a:latin typeface="Noto Sans Mono CJK HK"/>
                <a:cs typeface="Noto Sans Mono CJK HK"/>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39494">
              <a:lnSpc>
                <a:spcPct val="100000"/>
              </a:lnSpc>
              <a:spcBef>
                <a:spcPts val="290"/>
              </a:spcBef>
            </a:pPr>
            <a:r>
              <a:rPr dirty="0" sz="2000">
                <a:solidFill>
                  <a:srgbClr val="4E2700"/>
                </a:solidFill>
                <a:latin typeface="Verdana"/>
                <a:cs typeface="Verdana"/>
              </a:rPr>
              <a:t>score &gt;=</a:t>
            </a:r>
            <a:r>
              <a:rPr dirty="0" sz="2000" spc="-50">
                <a:solidFill>
                  <a:srgbClr val="4E2700"/>
                </a:solidFill>
                <a:latin typeface="Verdana"/>
                <a:cs typeface="Verdana"/>
              </a:rPr>
              <a:t> </a:t>
            </a:r>
            <a:r>
              <a:rPr dirty="0" sz="2000">
                <a:solidFill>
                  <a:srgbClr val="4E2700"/>
                </a:solidFill>
                <a:latin typeface="Verdana"/>
                <a:cs typeface="Verdana"/>
              </a:rPr>
              <a:t>60</a:t>
            </a:r>
            <a:endParaRPr sz="2000">
              <a:latin typeface="Verdana"/>
              <a:cs typeface="Verdana"/>
            </a:endParaRPr>
          </a:p>
          <a:p>
            <a:pPr marL="469900" indent="-457200">
              <a:lnSpc>
                <a:spcPct val="100000"/>
              </a:lnSpc>
              <a:spcBef>
                <a:spcPts val="190"/>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55">
                <a:solidFill>
                  <a:srgbClr val="4E2700"/>
                </a:solidFill>
                <a:latin typeface="Noto Sans Mono CJK HK"/>
                <a:cs typeface="Noto Sans Mono CJK HK"/>
              </a:rPr>
              <a:t> </a:t>
            </a:r>
            <a:r>
              <a:rPr dirty="0" sz="2000" spc="10">
                <a:solidFill>
                  <a:srgbClr val="4E2700"/>
                </a:solidFill>
                <a:latin typeface="Noto Sans Mono CJK HK"/>
                <a:cs typeface="Noto Sans Mono CJK HK"/>
              </a:rPr>
              <a:t>分數</a:t>
            </a:r>
            <a:r>
              <a:rPr dirty="0" sz="2000" spc="-5">
                <a:solidFill>
                  <a:srgbClr val="4E2700"/>
                </a:solidFill>
                <a:latin typeface="Verdana"/>
                <a:cs typeface="Verdana"/>
              </a:rPr>
              <a:t>(score)</a:t>
            </a:r>
            <a:r>
              <a:rPr dirty="0" sz="2000">
                <a:solidFill>
                  <a:srgbClr val="4E2700"/>
                </a:solidFill>
                <a:latin typeface="Noto Sans Mono CJK HK"/>
                <a:cs typeface="Noto Sans Mono CJK HK"/>
              </a:rPr>
              <a:t>小於或</a:t>
            </a:r>
            <a:r>
              <a:rPr dirty="0" sz="2000" spc="-15">
                <a:solidFill>
                  <a:srgbClr val="4E2700"/>
                </a:solidFill>
                <a:latin typeface="Noto Sans Mono CJK HK"/>
                <a:cs typeface="Noto Sans Mono CJK HK"/>
              </a:rPr>
              <a:t>等</a:t>
            </a:r>
            <a:r>
              <a:rPr dirty="0" sz="2000">
                <a:solidFill>
                  <a:srgbClr val="4E2700"/>
                </a:solidFill>
                <a:latin typeface="Noto Sans Mono CJK HK"/>
                <a:cs typeface="Noto Sans Mono CJK HK"/>
              </a:rPr>
              <a:t>於</a:t>
            </a:r>
            <a:r>
              <a:rPr dirty="0" sz="2000">
                <a:solidFill>
                  <a:srgbClr val="4E2700"/>
                </a:solidFill>
                <a:latin typeface="Verdana"/>
                <a:cs typeface="Verdana"/>
              </a:rPr>
              <a:t>69</a:t>
            </a:r>
            <a:r>
              <a:rPr dirty="0" sz="2000">
                <a:solidFill>
                  <a:srgbClr val="4E2700"/>
                </a:solidFill>
                <a:latin typeface="Noto Sans Mono CJK HK"/>
                <a:cs typeface="Noto Sans Mono CJK HK"/>
              </a:rPr>
              <a:t>分</a:t>
            </a:r>
            <a:r>
              <a:rPr dirty="0" sz="2000" spc="-350">
                <a:solidFill>
                  <a:srgbClr val="4E2700"/>
                </a:solidFill>
                <a:latin typeface="Noto Sans Mono CJK HK"/>
                <a:cs typeface="Noto Sans Mono CJK HK"/>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39494">
              <a:lnSpc>
                <a:spcPct val="100000"/>
              </a:lnSpc>
              <a:spcBef>
                <a:spcPts val="290"/>
              </a:spcBef>
            </a:pPr>
            <a:r>
              <a:rPr dirty="0" sz="2000">
                <a:solidFill>
                  <a:srgbClr val="4E2700"/>
                </a:solidFill>
                <a:latin typeface="Verdana"/>
                <a:cs typeface="Verdana"/>
              </a:rPr>
              <a:t>score &lt;=</a:t>
            </a:r>
            <a:r>
              <a:rPr dirty="0" sz="2000" spc="-55">
                <a:solidFill>
                  <a:srgbClr val="4E2700"/>
                </a:solidFill>
                <a:latin typeface="Verdana"/>
                <a:cs typeface="Verdana"/>
              </a:rPr>
              <a:t> </a:t>
            </a:r>
            <a:r>
              <a:rPr dirty="0" sz="2000">
                <a:solidFill>
                  <a:srgbClr val="4E2700"/>
                </a:solidFill>
                <a:latin typeface="Verdana"/>
                <a:cs typeface="Verdana"/>
              </a:rPr>
              <a:t>69</a:t>
            </a:r>
            <a:endParaRPr sz="2000">
              <a:latin typeface="Verdana"/>
              <a:cs typeface="Verdana"/>
            </a:endParaRPr>
          </a:p>
          <a:p>
            <a:pPr marL="469900" indent="-457200">
              <a:lnSpc>
                <a:spcPct val="100000"/>
              </a:lnSpc>
              <a:spcBef>
                <a:spcPts val="195"/>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50">
                <a:solidFill>
                  <a:srgbClr val="4E2700"/>
                </a:solidFill>
                <a:latin typeface="Noto Sans Mono CJK HK"/>
                <a:cs typeface="Noto Sans Mono CJK HK"/>
              </a:rPr>
              <a:t> </a:t>
            </a:r>
            <a:r>
              <a:rPr dirty="0" sz="2000" spc="10">
                <a:solidFill>
                  <a:srgbClr val="4E2700"/>
                </a:solidFill>
                <a:latin typeface="Noto Sans Mono CJK HK"/>
                <a:cs typeface="Noto Sans Mono CJK HK"/>
              </a:rPr>
              <a:t>分數</a:t>
            </a:r>
            <a:r>
              <a:rPr dirty="0" sz="2000" spc="-5">
                <a:solidFill>
                  <a:srgbClr val="4E2700"/>
                </a:solidFill>
                <a:latin typeface="Verdana"/>
                <a:cs typeface="Verdana"/>
              </a:rPr>
              <a:t>(score)</a:t>
            </a:r>
            <a:r>
              <a:rPr dirty="0" sz="2000">
                <a:solidFill>
                  <a:srgbClr val="4E2700"/>
                </a:solidFill>
                <a:latin typeface="Noto Sans Mono CJK HK"/>
                <a:cs typeface="Noto Sans Mono CJK HK"/>
              </a:rPr>
              <a:t>等於</a:t>
            </a:r>
            <a:r>
              <a:rPr dirty="0" sz="2000" spc="-5">
                <a:solidFill>
                  <a:srgbClr val="4E2700"/>
                </a:solidFill>
                <a:latin typeface="Verdana"/>
                <a:cs typeface="Verdana"/>
              </a:rPr>
              <a:t>100</a:t>
            </a:r>
            <a:r>
              <a:rPr dirty="0" sz="2000">
                <a:solidFill>
                  <a:srgbClr val="4E2700"/>
                </a:solidFill>
                <a:latin typeface="Noto Sans Mono CJK HK"/>
                <a:cs typeface="Noto Sans Mono CJK HK"/>
              </a:rPr>
              <a:t>分</a:t>
            </a:r>
            <a:r>
              <a:rPr dirty="0" sz="2000" spc="-335">
                <a:solidFill>
                  <a:srgbClr val="4E2700"/>
                </a:solidFill>
                <a:latin typeface="Noto Sans Mono CJK HK"/>
                <a:cs typeface="Noto Sans Mono CJK HK"/>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39494">
              <a:lnSpc>
                <a:spcPct val="100000"/>
              </a:lnSpc>
              <a:spcBef>
                <a:spcPts val="285"/>
              </a:spcBef>
            </a:pPr>
            <a:r>
              <a:rPr dirty="0" sz="2000">
                <a:solidFill>
                  <a:srgbClr val="4E2700"/>
                </a:solidFill>
                <a:latin typeface="Verdana"/>
                <a:cs typeface="Verdana"/>
              </a:rPr>
              <a:t>score ==</a:t>
            </a:r>
            <a:r>
              <a:rPr dirty="0" sz="2000" spc="-50">
                <a:solidFill>
                  <a:srgbClr val="4E2700"/>
                </a:solidFill>
                <a:latin typeface="Verdana"/>
                <a:cs typeface="Verdana"/>
              </a:rPr>
              <a:t> </a:t>
            </a:r>
            <a:r>
              <a:rPr dirty="0" sz="2000">
                <a:solidFill>
                  <a:srgbClr val="4E2700"/>
                </a:solidFill>
                <a:latin typeface="Verdana"/>
                <a:cs typeface="Verdana"/>
              </a:rPr>
              <a:t>100</a:t>
            </a:r>
            <a:endParaRPr sz="2000">
              <a:latin typeface="Verdana"/>
              <a:cs typeface="Verdana"/>
            </a:endParaRPr>
          </a:p>
          <a:p>
            <a:pPr marL="469900" indent="-457200">
              <a:lnSpc>
                <a:spcPct val="100000"/>
              </a:lnSpc>
              <a:spcBef>
                <a:spcPts val="195"/>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50">
                <a:solidFill>
                  <a:srgbClr val="4E2700"/>
                </a:solidFill>
                <a:latin typeface="Noto Sans Mono CJK HK"/>
                <a:cs typeface="Noto Sans Mono CJK HK"/>
              </a:rPr>
              <a:t> </a:t>
            </a:r>
            <a:r>
              <a:rPr dirty="0" sz="2000">
                <a:solidFill>
                  <a:srgbClr val="4E2700"/>
                </a:solidFill>
                <a:latin typeface="Verdana"/>
                <a:cs typeface="Verdana"/>
              </a:rPr>
              <a:t>n</a:t>
            </a:r>
            <a:r>
              <a:rPr dirty="0" sz="2000" spc="10">
                <a:solidFill>
                  <a:srgbClr val="4E2700"/>
                </a:solidFill>
                <a:latin typeface="Noto Sans Mono CJK HK"/>
                <a:cs typeface="Noto Sans Mono CJK HK"/>
              </a:rPr>
              <a:t>不等</a:t>
            </a:r>
            <a:r>
              <a:rPr dirty="0" sz="2000">
                <a:solidFill>
                  <a:srgbClr val="4E2700"/>
                </a:solidFill>
                <a:latin typeface="Noto Sans Mono CJK HK"/>
                <a:cs typeface="Noto Sans Mono CJK HK"/>
              </a:rPr>
              <a:t>於</a:t>
            </a:r>
            <a:r>
              <a:rPr dirty="0" sz="2000">
                <a:solidFill>
                  <a:srgbClr val="4E2700"/>
                </a:solidFill>
                <a:latin typeface="Verdana"/>
                <a:cs typeface="Verdana"/>
              </a:rPr>
              <a:t>-1</a:t>
            </a:r>
            <a:r>
              <a:rPr dirty="0" sz="2000" spc="-50">
                <a:solidFill>
                  <a:srgbClr val="4E2700"/>
                </a:solidFill>
                <a:latin typeface="Verdana"/>
                <a:cs typeface="Verdana"/>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15365">
              <a:lnSpc>
                <a:spcPct val="100000"/>
              </a:lnSpc>
              <a:spcBef>
                <a:spcPts val="285"/>
              </a:spcBef>
            </a:pPr>
            <a:r>
              <a:rPr dirty="0" sz="2000">
                <a:solidFill>
                  <a:srgbClr val="4E2700"/>
                </a:solidFill>
                <a:latin typeface="Verdana"/>
                <a:cs typeface="Verdana"/>
              </a:rPr>
              <a:t>n !=</a:t>
            </a:r>
            <a:r>
              <a:rPr dirty="0" sz="2000" spc="-30">
                <a:solidFill>
                  <a:srgbClr val="4E2700"/>
                </a:solidFill>
                <a:latin typeface="Verdana"/>
                <a:cs typeface="Verdana"/>
              </a:rPr>
              <a:t> </a:t>
            </a:r>
            <a:r>
              <a:rPr dirty="0" sz="2000">
                <a:solidFill>
                  <a:srgbClr val="4E2700"/>
                </a:solidFill>
                <a:latin typeface="Verdana"/>
                <a:cs typeface="Verdana"/>
              </a:rPr>
              <a:t>-1</a:t>
            </a:r>
            <a:endParaRPr sz="2000">
              <a:latin typeface="Verdana"/>
              <a:cs typeface="Verdana"/>
            </a:endParaRPr>
          </a:p>
          <a:p>
            <a:pPr marL="469900" indent="-457200">
              <a:lnSpc>
                <a:spcPct val="100000"/>
              </a:lnSpc>
              <a:spcBef>
                <a:spcPts val="195"/>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50">
                <a:solidFill>
                  <a:srgbClr val="4E2700"/>
                </a:solidFill>
                <a:latin typeface="Noto Sans Mono CJK HK"/>
                <a:cs typeface="Noto Sans Mono CJK HK"/>
              </a:rPr>
              <a:t> </a:t>
            </a:r>
            <a:r>
              <a:rPr dirty="0" sz="2000">
                <a:solidFill>
                  <a:srgbClr val="4E2700"/>
                </a:solidFill>
                <a:latin typeface="Verdana"/>
                <a:cs typeface="Verdana"/>
              </a:rPr>
              <a:t>x</a:t>
            </a:r>
            <a:r>
              <a:rPr dirty="0" sz="2000" spc="10">
                <a:solidFill>
                  <a:srgbClr val="4E2700"/>
                </a:solidFill>
                <a:latin typeface="Noto Sans Mono CJK HK"/>
                <a:cs typeface="Noto Sans Mono CJK HK"/>
              </a:rPr>
              <a:t>小於</a:t>
            </a:r>
            <a:r>
              <a:rPr dirty="0" sz="2000">
                <a:solidFill>
                  <a:srgbClr val="4E2700"/>
                </a:solidFill>
                <a:latin typeface="Noto Sans Mono CJK HK"/>
                <a:cs typeface="Noto Sans Mono CJK HK"/>
              </a:rPr>
              <a:t>字</a:t>
            </a:r>
            <a:r>
              <a:rPr dirty="0" sz="2000" spc="5">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的長度</a:t>
            </a:r>
            <a:r>
              <a:rPr dirty="0" sz="2000" spc="-340">
                <a:solidFill>
                  <a:srgbClr val="4E2700"/>
                </a:solidFill>
                <a:latin typeface="Noto Sans Mono CJK HK"/>
                <a:cs typeface="Noto Sans Mono CJK HK"/>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15365">
              <a:lnSpc>
                <a:spcPct val="100000"/>
              </a:lnSpc>
              <a:spcBef>
                <a:spcPts val="290"/>
              </a:spcBef>
            </a:pPr>
            <a:r>
              <a:rPr dirty="0" sz="2000">
                <a:solidFill>
                  <a:srgbClr val="4E2700"/>
                </a:solidFill>
                <a:latin typeface="Verdana"/>
                <a:cs typeface="Verdana"/>
              </a:rPr>
              <a:t>x &lt;</a:t>
            </a:r>
            <a:r>
              <a:rPr dirty="0" sz="2000" spc="-20">
                <a:solidFill>
                  <a:srgbClr val="4E2700"/>
                </a:solidFill>
                <a:latin typeface="Verdana"/>
                <a:cs typeface="Verdana"/>
              </a:rPr>
              <a:t> </a:t>
            </a:r>
            <a:r>
              <a:rPr dirty="0" sz="2000">
                <a:solidFill>
                  <a:srgbClr val="4E2700"/>
                </a:solidFill>
                <a:latin typeface="Verdana"/>
                <a:cs typeface="Verdana"/>
              </a:rPr>
              <a:t>s.length()</a:t>
            </a:r>
            <a:endParaRPr sz="2000">
              <a:latin typeface="Verdana"/>
              <a:cs typeface="Verdana"/>
            </a:endParaRPr>
          </a:p>
          <a:p>
            <a:pPr marL="469900" indent="-457200">
              <a:lnSpc>
                <a:spcPct val="100000"/>
              </a:lnSpc>
              <a:spcBef>
                <a:spcPts val="190"/>
              </a:spcBef>
              <a:buFont typeface="Verdana"/>
              <a:buChar char="•"/>
              <a:tabLst>
                <a:tab pos="469265" algn="l"/>
                <a:tab pos="469900" algn="l"/>
              </a:tabLst>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a:t>
            </a:r>
            <a:r>
              <a:rPr dirty="0" sz="2000" spc="-350">
                <a:solidFill>
                  <a:srgbClr val="4E2700"/>
                </a:solidFill>
                <a:latin typeface="Noto Sans Mono CJK HK"/>
                <a:cs typeface="Noto Sans Mono CJK HK"/>
              </a:rPr>
              <a:t> </a:t>
            </a:r>
            <a:r>
              <a:rPr dirty="0" sz="2000">
                <a:solidFill>
                  <a:srgbClr val="4E2700"/>
                </a:solidFill>
                <a:latin typeface="Verdana"/>
                <a:cs typeface="Verdana"/>
              </a:rPr>
              <a:t>i</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小於</a:t>
            </a:r>
            <a:r>
              <a:rPr dirty="0" sz="2000">
                <a:solidFill>
                  <a:srgbClr val="4E2700"/>
                </a:solidFill>
                <a:latin typeface="Noto Sans Mono CJK HK"/>
                <a:cs typeface="Noto Sans Mono CJK HK"/>
              </a:rPr>
              <a:t>或等</a:t>
            </a:r>
            <a:r>
              <a:rPr dirty="0" sz="2000" spc="5">
                <a:solidFill>
                  <a:srgbClr val="4E2700"/>
                </a:solidFill>
                <a:latin typeface="Noto Sans Mono CJK HK"/>
                <a:cs typeface="Noto Sans Mono CJK HK"/>
              </a:rPr>
              <a:t>於</a:t>
            </a:r>
            <a:r>
              <a:rPr dirty="0" sz="2000">
                <a:solidFill>
                  <a:srgbClr val="4E2700"/>
                </a:solidFill>
                <a:latin typeface="Verdana"/>
                <a:cs typeface="Verdana"/>
              </a:rPr>
              <a:t>9</a:t>
            </a:r>
            <a:r>
              <a:rPr dirty="0" sz="2000" spc="-55">
                <a:solidFill>
                  <a:srgbClr val="4E2700"/>
                </a:solidFill>
                <a:latin typeface="Verdana"/>
                <a:cs typeface="Verdana"/>
              </a:rPr>
              <a:t> </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寫成</a:t>
            </a:r>
            <a:endParaRPr sz="2000">
              <a:latin typeface="Noto Sans Mono CJK HK"/>
              <a:cs typeface="Noto Sans Mono CJK HK"/>
            </a:endParaRPr>
          </a:p>
          <a:p>
            <a:pPr marL="1015365">
              <a:lnSpc>
                <a:spcPct val="100000"/>
              </a:lnSpc>
              <a:spcBef>
                <a:spcPts val="290"/>
              </a:spcBef>
            </a:pPr>
            <a:r>
              <a:rPr dirty="0" sz="2000">
                <a:solidFill>
                  <a:srgbClr val="4E2700"/>
                </a:solidFill>
                <a:latin typeface="Verdana"/>
                <a:cs typeface="Verdana"/>
              </a:rPr>
              <a:t>i &lt;=</a:t>
            </a:r>
            <a:r>
              <a:rPr dirty="0" sz="2000" spc="-25">
                <a:solidFill>
                  <a:srgbClr val="4E2700"/>
                </a:solidFill>
                <a:latin typeface="Verdana"/>
                <a:cs typeface="Verdana"/>
              </a:rPr>
              <a:t> </a:t>
            </a:r>
            <a:r>
              <a:rPr dirty="0" sz="2000">
                <a:solidFill>
                  <a:srgbClr val="4E2700"/>
                </a:solidFill>
                <a:latin typeface="Verdana"/>
                <a:cs typeface="Verdana"/>
              </a:rPr>
              <a:t>9</a:t>
            </a:r>
            <a:endParaRPr sz="2000">
              <a:latin typeface="Verdana"/>
              <a:cs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908100" y="963574"/>
            <a:ext cx="4507230" cy="1196340"/>
          </a:xfrm>
          <a:prstGeom prst="rect">
            <a:avLst/>
          </a:prstGeom>
        </p:spPr>
        <p:txBody>
          <a:bodyPr wrap="square" lIns="0" tIns="61594" rIns="0" bIns="0" rtlCol="0" vert="horz">
            <a:spAutoFit/>
          </a:bodyPr>
          <a:lstStyle/>
          <a:p>
            <a:pPr marL="12700">
              <a:lnSpc>
                <a:spcPct val="100000"/>
              </a:lnSpc>
              <a:spcBef>
                <a:spcPts val="484"/>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5">
                <a:solidFill>
                  <a:srgbClr val="4E2700"/>
                </a:solidFill>
                <a:latin typeface="Verdana"/>
                <a:cs typeface="Verdana"/>
              </a:rPr>
              <a:t> </a:t>
            </a:r>
            <a:r>
              <a:rPr dirty="0" sz="1600" spc="-5">
                <a:solidFill>
                  <a:srgbClr val="4E2700"/>
                </a:solidFill>
                <a:latin typeface="Verdana"/>
                <a:cs typeface="Verdana"/>
              </a:rPr>
              <a:t>ch03.operator;</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38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RelationalOperators</a:t>
            </a:r>
            <a:r>
              <a:rPr dirty="0" sz="1600" spc="1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6570" indent="-484505">
              <a:lnSpc>
                <a:spcPct val="100000"/>
              </a:lnSpc>
              <a:spcBef>
                <a:spcPts val="385"/>
              </a:spcBef>
              <a:buAutoNum type="arabicPlain" startAt="3"/>
              <a:tabLst>
                <a:tab pos="496570" algn="l"/>
                <a:tab pos="49720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graphicFrame>
        <p:nvGraphicFramePr>
          <p:cNvPr id="4" name="object 4"/>
          <p:cNvGraphicFramePr>
            <a:graphicFrameLocks noGrp="1"/>
          </p:cNvGraphicFramePr>
          <p:nvPr/>
        </p:nvGraphicFramePr>
        <p:xfrm>
          <a:off x="817117" y="2195249"/>
          <a:ext cx="5363845" cy="2587625"/>
        </p:xfrm>
        <a:graphic>
          <a:graphicData uri="http://schemas.openxmlformats.org/drawingml/2006/table">
            <a:tbl>
              <a:tblPr firstRow="1" bandRow="1">
                <a:tableStyleId>{2D5ABB26-0587-4C30-8999-92F81FD0307C}</a:tableStyleId>
              </a:tblPr>
              <a:tblGrid>
                <a:gridCol w="532130"/>
                <a:gridCol w="257175"/>
                <a:gridCol w="4574540"/>
              </a:tblGrid>
              <a:tr h="269473">
                <a:tc>
                  <a:txBody>
                    <a:bodyPr/>
                    <a:lstStyle/>
                    <a:p>
                      <a:pPr marL="103505">
                        <a:lnSpc>
                          <a:spcPct val="100000"/>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 = 10, y =</a:t>
                      </a:r>
                      <a:r>
                        <a:rPr dirty="0" sz="1600">
                          <a:solidFill>
                            <a:srgbClr val="4E2700"/>
                          </a:solidFill>
                          <a:latin typeface="Verdana"/>
                          <a:cs typeface="Verdana"/>
                        </a:rPr>
                        <a:t> </a:t>
                      </a:r>
                      <a:r>
                        <a:rPr dirty="0" sz="1600" spc="-5">
                          <a:solidFill>
                            <a:srgbClr val="4E2700"/>
                          </a:solidFill>
                          <a:latin typeface="Verdana"/>
                          <a:cs typeface="Verdana"/>
                        </a:rPr>
                        <a:t>20;</a:t>
                      </a:r>
                      <a:endParaRPr sz="1600">
                        <a:latin typeface="Verdana"/>
                        <a:cs typeface="Verdana"/>
                      </a:endParaRPr>
                    </a:p>
                  </a:txBody>
                  <a:tcPr marL="0" marR="0" marB="0" marT="635">
                    <a:solidFill>
                      <a:srgbClr val="CCE8CF"/>
                    </a:solidFill>
                  </a:tcPr>
                </a:tc>
              </a:tr>
              <a:tr h="292608">
                <a:tc>
                  <a:txBody>
                    <a:bodyPr/>
                    <a:lstStyle/>
                    <a:p>
                      <a:pPr marL="103505">
                        <a:lnSpc>
                          <a:spcPct val="100000"/>
                        </a:lnSpc>
                        <a:spcBef>
                          <a:spcPts val="185"/>
                        </a:spcBef>
                      </a:pPr>
                      <a:r>
                        <a:rPr dirty="0" sz="1600">
                          <a:solidFill>
                            <a:srgbClr val="4E2700"/>
                          </a:solidFill>
                          <a:latin typeface="Verdana"/>
                          <a:cs typeface="Verdana"/>
                        </a:rPr>
                        <a:t>6</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185"/>
                        </a:spcBef>
                      </a:pPr>
                      <a:r>
                        <a:rPr dirty="0" sz="1600" spc="-10">
                          <a:solidFill>
                            <a:srgbClr val="4E2700"/>
                          </a:solidFill>
                          <a:latin typeface="Verdana"/>
                          <a:cs typeface="Verdana"/>
                        </a:rPr>
                        <a:t>System.out.println("x </a:t>
                      </a:r>
                      <a:r>
                        <a:rPr dirty="0" sz="1600" spc="-5">
                          <a:solidFill>
                            <a:srgbClr val="4E2700"/>
                          </a:solidFill>
                          <a:latin typeface="Verdana"/>
                          <a:cs typeface="Verdana"/>
                        </a:rPr>
                        <a:t>&lt; y :" + (x &lt;</a:t>
                      </a:r>
                      <a:r>
                        <a:rPr dirty="0" sz="1600" spc="105">
                          <a:solidFill>
                            <a:srgbClr val="4E2700"/>
                          </a:solidFill>
                          <a:latin typeface="Verdana"/>
                          <a:cs typeface="Verdana"/>
                        </a:rPr>
                        <a:t> </a:t>
                      </a:r>
                      <a:r>
                        <a:rPr dirty="0" sz="1600" spc="-5">
                          <a:solidFill>
                            <a:srgbClr val="4E2700"/>
                          </a:solidFill>
                          <a:latin typeface="Verdana"/>
                          <a:cs typeface="Verdana"/>
                        </a:rPr>
                        <a:t>y));</a:t>
                      </a:r>
                      <a:endParaRPr sz="1600">
                        <a:latin typeface="Verdana"/>
                        <a:cs typeface="Verdana"/>
                      </a:endParaRPr>
                    </a:p>
                  </a:txBody>
                  <a:tcPr marL="0" marR="0" marB="0" marT="23495">
                    <a:solidFill>
                      <a:srgbClr val="CCE8CF"/>
                    </a:solidFill>
                  </a:tcPr>
                </a:tc>
              </a:tr>
              <a:tr h="292608">
                <a:tc>
                  <a:txBody>
                    <a:bodyPr/>
                    <a:lstStyle/>
                    <a:p>
                      <a:pPr marL="103505">
                        <a:lnSpc>
                          <a:spcPct val="100000"/>
                        </a:lnSpc>
                        <a:spcBef>
                          <a:spcPts val="185"/>
                        </a:spcBef>
                      </a:pPr>
                      <a:r>
                        <a:rPr dirty="0" sz="1600">
                          <a:solidFill>
                            <a:srgbClr val="4E2700"/>
                          </a:solidFill>
                          <a:latin typeface="Verdana"/>
                          <a:cs typeface="Verdana"/>
                        </a:rPr>
                        <a:t>7</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185"/>
                        </a:spcBef>
                      </a:pPr>
                      <a:r>
                        <a:rPr dirty="0" sz="1600" spc="-5">
                          <a:solidFill>
                            <a:srgbClr val="4E2700"/>
                          </a:solidFill>
                          <a:latin typeface="Verdana"/>
                          <a:cs typeface="Verdana"/>
                        </a:rPr>
                        <a:t>y = x +</a:t>
                      </a:r>
                      <a:r>
                        <a:rPr dirty="0" sz="1600" spc="20">
                          <a:solidFill>
                            <a:srgbClr val="4E2700"/>
                          </a:solidFill>
                          <a:latin typeface="Verdana"/>
                          <a:cs typeface="Verdana"/>
                        </a:rPr>
                        <a:t> </a:t>
                      </a:r>
                      <a:r>
                        <a:rPr dirty="0" sz="1600" spc="-5">
                          <a:solidFill>
                            <a:srgbClr val="4E2700"/>
                          </a:solidFill>
                          <a:latin typeface="Verdana"/>
                          <a:cs typeface="Verdana"/>
                        </a:rPr>
                        <a:t>y;</a:t>
                      </a:r>
                      <a:endParaRPr sz="1600">
                        <a:latin typeface="Verdana"/>
                        <a:cs typeface="Verdana"/>
                      </a:endParaRPr>
                    </a:p>
                  </a:txBody>
                  <a:tcPr marL="0" marR="0" marB="0" marT="23495">
                    <a:solidFill>
                      <a:srgbClr val="CCE8CF"/>
                    </a:solidFill>
                  </a:tcPr>
                </a:tc>
              </a:tr>
              <a:tr h="292454">
                <a:tc>
                  <a:txBody>
                    <a:bodyPr/>
                    <a:lstStyle/>
                    <a:p>
                      <a:pPr marL="103505">
                        <a:lnSpc>
                          <a:spcPct val="100000"/>
                        </a:lnSpc>
                        <a:spcBef>
                          <a:spcPts val="185"/>
                        </a:spcBef>
                      </a:pPr>
                      <a:r>
                        <a:rPr dirty="0" sz="1600">
                          <a:solidFill>
                            <a:srgbClr val="4E2700"/>
                          </a:solidFill>
                          <a:latin typeface="Verdana"/>
                          <a:cs typeface="Verdana"/>
                        </a:rPr>
                        <a:t>8</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185"/>
                        </a:spcBef>
                      </a:pPr>
                      <a:r>
                        <a:rPr dirty="0" sz="1600" spc="-5">
                          <a:solidFill>
                            <a:srgbClr val="4E2700"/>
                          </a:solidFill>
                          <a:latin typeface="Verdana"/>
                          <a:cs typeface="Verdana"/>
                        </a:rPr>
                        <a:t>x = x *</a:t>
                      </a:r>
                      <a:r>
                        <a:rPr dirty="0" sz="1600" spc="5">
                          <a:solidFill>
                            <a:srgbClr val="4E2700"/>
                          </a:solidFill>
                          <a:latin typeface="Verdana"/>
                          <a:cs typeface="Verdana"/>
                        </a:rPr>
                        <a:t> </a:t>
                      </a:r>
                      <a:r>
                        <a:rPr dirty="0" sz="1600">
                          <a:solidFill>
                            <a:srgbClr val="4E2700"/>
                          </a:solidFill>
                          <a:latin typeface="Verdana"/>
                          <a:cs typeface="Verdana"/>
                        </a:rPr>
                        <a:t>2;</a:t>
                      </a:r>
                      <a:endParaRPr sz="1600">
                        <a:latin typeface="Verdana"/>
                        <a:cs typeface="Verdana"/>
                      </a:endParaRPr>
                    </a:p>
                  </a:txBody>
                  <a:tcPr marL="0" marR="0" marB="0" marT="23495">
                    <a:solidFill>
                      <a:srgbClr val="CCE8CF"/>
                    </a:solidFill>
                  </a:tcPr>
                </a:tc>
              </a:tr>
              <a:tr h="292983">
                <a:tc>
                  <a:txBody>
                    <a:bodyPr/>
                    <a:lstStyle/>
                    <a:p>
                      <a:pPr marL="103505">
                        <a:lnSpc>
                          <a:spcPct val="100000"/>
                        </a:lnSpc>
                        <a:spcBef>
                          <a:spcPts val="185"/>
                        </a:spcBef>
                      </a:pPr>
                      <a:r>
                        <a:rPr dirty="0" sz="1600">
                          <a:solidFill>
                            <a:srgbClr val="4E2700"/>
                          </a:solidFill>
                          <a:latin typeface="Verdana"/>
                          <a:cs typeface="Verdana"/>
                        </a:rPr>
                        <a:t>9</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185"/>
                        </a:spcBef>
                      </a:pPr>
                      <a:r>
                        <a:rPr dirty="0" sz="1600" spc="-10">
                          <a:solidFill>
                            <a:srgbClr val="4E2700"/>
                          </a:solidFill>
                          <a:latin typeface="Verdana"/>
                          <a:cs typeface="Verdana"/>
                        </a:rPr>
                        <a:t>System.out.println("x </a:t>
                      </a:r>
                      <a:r>
                        <a:rPr dirty="0" sz="1600" spc="-5">
                          <a:solidFill>
                            <a:srgbClr val="4E2700"/>
                          </a:solidFill>
                          <a:latin typeface="Verdana"/>
                          <a:cs typeface="Verdana"/>
                        </a:rPr>
                        <a:t>== y :" + </a:t>
                      </a:r>
                      <a:r>
                        <a:rPr dirty="0" sz="1600" spc="-10">
                          <a:solidFill>
                            <a:srgbClr val="4E2700"/>
                          </a:solidFill>
                          <a:latin typeface="Verdana"/>
                          <a:cs typeface="Verdana"/>
                        </a:rPr>
                        <a:t>(x </a:t>
                      </a:r>
                      <a:r>
                        <a:rPr dirty="0" sz="1600" spc="-5">
                          <a:solidFill>
                            <a:srgbClr val="4E2700"/>
                          </a:solidFill>
                          <a:latin typeface="Verdana"/>
                          <a:cs typeface="Verdana"/>
                        </a:rPr>
                        <a:t>==</a:t>
                      </a:r>
                      <a:r>
                        <a:rPr dirty="0" sz="1600" spc="150">
                          <a:solidFill>
                            <a:srgbClr val="4E2700"/>
                          </a:solidFill>
                          <a:latin typeface="Verdana"/>
                          <a:cs typeface="Verdana"/>
                        </a:rPr>
                        <a:t> </a:t>
                      </a:r>
                      <a:r>
                        <a:rPr dirty="0" sz="1600" spc="-5">
                          <a:solidFill>
                            <a:srgbClr val="4E2700"/>
                          </a:solidFill>
                          <a:latin typeface="Verdana"/>
                          <a:cs typeface="Verdana"/>
                        </a:rPr>
                        <a:t>y));</a:t>
                      </a:r>
                      <a:endParaRPr sz="1600">
                        <a:latin typeface="Verdana"/>
                        <a:cs typeface="Verdana"/>
                      </a:endParaRPr>
                    </a:p>
                  </a:txBody>
                  <a:tcPr marL="0" marR="0" marB="0" marT="23495">
                    <a:solidFill>
                      <a:srgbClr val="CCE8CF"/>
                    </a:solidFill>
                  </a:tcPr>
                </a:tc>
              </a:tr>
              <a:tr h="292766">
                <a:tc>
                  <a:txBody>
                    <a:bodyPr/>
                    <a:lstStyle/>
                    <a:p>
                      <a:pPr marL="31750">
                        <a:lnSpc>
                          <a:spcPct val="100000"/>
                        </a:lnSpc>
                        <a:spcBef>
                          <a:spcPts val="185"/>
                        </a:spcBef>
                      </a:pPr>
                      <a:r>
                        <a:rPr dirty="0" sz="1600">
                          <a:solidFill>
                            <a:srgbClr val="4E2700"/>
                          </a:solidFill>
                          <a:latin typeface="Verdana"/>
                          <a:cs typeface="Verdana"/>
                        </a:rPr>
                        <a:t>10</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185"/>
                        </a:spcBef>
                      </a:pPr>
                      <a:r>
                        <a:rPr dirty="0" sz="1600" spc="-5">
                          <a:solidFill>
                            <a:srgbClr val="4E2700"/>
                          </a:solidFill>
                          <a:latin typeface="Verdana"/>
                          <a:cs typeface="Verdana"/>
                        </a:rPr>
                        <a:t>x = x *</a:t>
                      </a:r>
                      <a:r>
                        <a:rPr dirty="0" sz="1600" spc="5">
                          <a:solidFill>
                            <a:srgbClr val="4E2700"/>
                          </a:solidFill>
                          <a:latin typeface="Verdana"/>
                          <a:cs typeface="Verdana"/>
                        </a:rPr>
                        <a:t> </a:t>
                      </a:r>
                      <a:r>
                        <a:rPr dirty="0" sz="1600">
                          <a:solidFill>
                            <a:srgbClr val="4E2700"/>
                          </a:solidFill>
                          <a:latin typeface="Verdana"/>
                          <a:cs typeface="Verdana"/>
                        </a:rPr>
                        <a:t>2;</a:t>
                      </a:r>
                      <a:endParaRPr sz="1600">
                        <a:latin typeface="Verdana"/>
                        <a:cs typeface="Verdana"/>
                      </a:endParaRPr>
                    </a:p>
                  </a:txBody>
                  <a:tcPr marL="0" marR="0" marB="0" marT="23495">
                    <a:solidFill>
                      <a:srgbClr val="CCE8CF"/>
                    </a:solidFill>
                  </a:tcPr>
                </a:tc>
              </a:tr>
              <a:tr h="292607">
                <a:tc>
                  <a:txBody>
                    <a:bodyPr/>
                    <a:lstStyle/>
                    <a:p>
                      <a:pPr marL="31750">
                        <a:lnSpc>
                          <a:spcPct val="100000"/>
                        </a:lnSpc>
                        <a:spcBef>
                          <a:spcPts val="185"/>
                        </a:spcBef>
                      </a:pPr>
                      <a:r>
                        <a:rPr dirty="0" sz="1600">
                          <a:solidFill>
                            <a:srgbClr val="4E2700"/>
                          </a:solidFill>
                          <a:latin typeface="Verdana"/>
                          <a:cs typeface="Verdana"/>
                        </a:rPr>
                        <a:t>11</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85090">
                        <a:lnSpc>
                          <a:spcPct val="100000"/>
                        </a:lnSpc>
                        <a:spcBef>
                          <a:spcPts val="185"/>
                        </a:spcBef>
                      </a:pPr>
                      <a:r>
                        <a:rPr dirty="0" sz="1600" spc="-10">
                          <a:solidFill>
                            <a:srgbClr val="4E2700"/>
                          </a:solidFill>
                          <a:latin typeface="Verdana"/>
                          <a:cs typeface="Verdana"/>
                        </a:rPr>
                        <a:t>System.out.println("x </a:t>
                      </a:r>
                      <a:r>
                        <a:rPr dirty="0" sz="1600" spc="-5">
                          <a:solidFill>
                            <a:srgbClr val="4E2700"/>
                          </a:solidFill>
                          <a:latin typeface="Verdana"/>
                          <a:cs typeface="Verdana"/>
                        </a:rPr>
                        <a:t>&gt; y :" + (x &gt;</a:t>
                      </a:r>
                      <a:r>
                        <a:rPr dirty="0" sz="1600" spc="105">
                          <a:solidFill>
                            <a:srgbClr val="4E2700"/>
                          </a:solidFill>
                          <a:latin typeface="Verdana"/>
                          <a:cs typeface="Verdana"/>
                        </a:rPr>
                        <a:t> </a:t>
                      </a:r>
                      <a:r>
                        <a:rPr dirty="0" sz="1600" spc="-5">
                          <a:solidFill>
                            <a:srgbClr val="4E2700"/>
                          </a:solidFill>
                          <a:latin typeface="Verdana"/>
                          <a:cs typeface="Verdana"/>
                        </a:rPr>
                        <a:t>y));</a:t>
                      </a:r>
                      <a:endParaRPr sz="1600">
                        <a:latin typeface="Verdana"/>
                        <a:cs typeface="Verdana"/>
                      </a:endParaRPr>
                    </a:p>
                  </a:txBody>
                  <a:tcPr marL="0" marR="0" marB="0" marT="23495">
                    <a:solidFill>
                      <a:srgbClr val="CCE8CF"/>
                    </a:solidFill>
                  </a:tcPr>
                </a:tc>
              </a:tr>
              <a:tr h="292608">
                <a:tc>
                  <a:txBody>
                    <a:bodyPr/>
                    <a:lstStyle/>
                    <a:p>
                      <a:pPr marL="31750">
                        <a:lnSpc>
                          <a:spcPct val="100000"/>
                        </a:lnSpc>
                        <a:spcBef>
                          <a:spcPts val="185"/>
                        </a:spcBef>
                      </a:pPr>
                      <a:r>
                        <a:rPr dirty="0" sz="1600">
                          <a:solidFill>
                            <a:srgbClr val="4E2700"/>
                          </a:solidFill>
                          <a:latin typeface="Verdana"/>
                          <a:cs typeface="Verdana"/>
                        </a:rPr>
                        <a:t>12</a:t>
                      </a:r>
                      <a:endParaRPr sz="1600">
                        <a:latin typeface="Verdana"/>
                        <a:cs typeface="Verdana"/>
                      </a:endParaRPr>
                    </a:p>
                  </a:txBody>
                  <a:tcPr marL="0" marR="0" marB="0" marT="23495">
                    <a:solidFill>
                      <a:srgbClr val="CCE8CF"/>
                    </a:solidFill>
                  </a:tcPr>
                </a:tc>
                <a:tc>
                  <a:txBody>
                    <a:bodyPr/>
                    <a:lstStyle/>
                    <a:p>
                      <a:pPr marL="43180">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69473">
                <a:tc>
                  <a:txBody>
                    <a:bodyPr/>
                    <a:lstStyle/>
                    <a:p>
                      <a:pPr marL="31750">
                        <a:lnSpc>
                          <a:spcPts val="1835"/>
                        </a:lnSpc>
                        <a:spcBef>
                          <a:spcPts val="185"/>
                        </a:spcBef>
                      </a:pPr>
                      <a:r>
                        <a:rPr dirty="0" sz="1600">
                          <a:solidFill>
                            <a:srgbClr val="4E2700"/>
                          </a:solidFill>
                          <a:latin typeface="Verdana"/>
                          <a:cs typeface="Verdana"/>
                        </a:rPr>
                        <a:t>13</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邏輯運算子</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20064" y="842486"/>
            <a:ext cx="6833870" cy="1945005"/>
          </a:xfrm>
          <a:prstGeom prst="rect">
            <a:avLst/>
          </a:prstGeom>
        </p:spPr>
        <p:txBody>
          <a:bodyPr wrap="square" lIns="0" tIns="161290" rIns="0" bIns="0" rtlCol="0" vert="horz">
            <a:spAutoFit/>
          </a:bodyPr>
          <a:lstStyle/>
          <a:p>
            <a:pPr marL="469900" indent="-457834">
              <a:lnSpc>
                <a:spcPct val="100000"/>
              </a:lnSpc>
              <a:spcBef>
                <a:spcPts val="1270"/>
              </a:spcBef>
              <a:buFont typeface="Verdana"/>
              <a:buChar char="•"/>
              <a:tabLst>
                <a:tab pos="469900" algn="l"/>
                <a:tab pos="470534" algn="l"/>
              </a:tabLst>
            </a:pPr>
            <a:r>
              <a:rPr dirty="0" sz="2000">
                <a:solidFill>
                  <a:srgbClr val="4E2700"/>
                </a:solidFill>
                <a:latin typeface="Noto Sans Mono CJK HK"/>
                <a:cs typeface="Noto Sans Mono CJK HK"/>
              </a:rPr>
              <a:t>兩個以</a:t>
            </a:r>
            <a:r>
              <a:rPr dirty="0" sz="2000" spc="-15">
                <a:solidFill>
                  <a:srgbClr val="4E2700"/>
                </a:solidFill>
                <a:latin typeface="Noto Sans Mono CJK HK"/>
                <a:cs typeface="Noto Sans Mono CJK HK"/>
              </a:rPr>
              <a:t>上</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條</a:t>
            </a:r>
            <a:r>
              <a:rPr dirty="0" sz="2000">
                <a:solidFill>
                  <a:srgbClr val="4E2700"/>
                </a:solidFill>
                <a:latin typeface="Noto Sans Mono CJK HK"/>
                <a:cs typeface="Noto Sans Mono CJK HK"/>
              </a:rPr>
              <a:t>件可用</a:t>
            </a:r>
            <a:r>
              <a:rPr dirty="0" sz="2000" spc="-15">
                <a:solidFill>
                  <a:srgbClr val="4E2700"/>
                </a:solidFill>
                <a:latin typeface="Noto Sans Mono CJK HK"/>
                <a:cs typeface="Noto Sans Mono CJK HK"/>
              </a:rPr>
              <a:t>邏</a:t>
            </a:r>
            <a:r>
              <a:rPr dirty="0" sz="2000">
                <a:solidFill>
                  <a:srgbClr val="4E2700"/>
                </a:solidFill>
                <a:latin typeface="Noto Sans Mono CJK HK"/>
                <a:cs typeface="Noto Sans Mono CJK HK"/>
              </a:rPr>
              <a:t>輯</a:t>
            </a:r>
            <a:r>
              <a:rPr dirty="0" sz="2000" spc="-15">
                <a:solidFill>
                  <a:srgbClr val="4E2700"/>
                </a:solidFill>
                <a:latin typeface="Noto Sans Mono CJK HK"/>
                <a:cs typeface="Noto Sans Mono CJK HK"/>
              </a:rPr>
              <a:t>運</a:t>
            </a:r>
            <a:r>
              <a:rPr dirty="0" sz="2000">
                <a:solidFill>
                  <a:srgbClr val="4E2700"/>
                </a:solidFill>
                <a:latin typeface="Noto Sans Mono CJK HK"/>
                <a:cs typeface="Noto Sans Mono CJK HK"/>
              </a:rPr>
              <a:t>算子組</a:t>
            </a:r>
            <a:r>
              <a:rPr dirty="0" sz="2000" spc="-15">
                <a:solidFill>
                  <a:srgbClr val="4E2700"/>
                </a:solidFill>
                <a:latin typeface="Noto Sans Mono CJK HK"/>
                <a:cs typeface="Noto Sans Mono CJK HK"/>
              </a:rPr>
              <a:t>合</a:t>
            </a:r>
            <a:r>
              <a:rPr dirty="0" sz="2000">
                <a:solidFill>
                  <a:srgbClr val="4E2700"/>
                </a:solidFill>
                <a:latin typeface="Noto Sans Mono CJK HK"/>
                <a:cs typeface="Noto Sans Mono CJK HK"/>
              </a:rPr>
              <a:t>成</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一個複</a:t>
            </a:r>
            <a:r>
              <a:rPr dirty="0" sz="2000" spc="-15">
                <a:solidFill>
                  <a:srgbClr val="4E2700"/>
                </a:solidFill>
                <a:latin typeface="Noto Sans Mono CJK HK"/>
                <a:cs typeface="Noto Sans Mono CJK HK"/>
              </a:rPr>
              <a:t>合</a:t>
            </a:r>
            <a:r>
              <a:rPr dirty="0" sz="2000">
                <a:solidFill>
                  <a:srgbClr val="4E2700"/>
                </a:solidFill>
                <a:latin typeface="Noto Sans Mono CJK HK"/>
                <a:cs typeface="Noto Sans Mono CJK HK"/>
              </a:rPr>
              <a:t>條</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a:t>
            </a:r>
            <a:endParaRPr sz="2000">
              <a:latin typeface="Noto Sans Mono CJK HK"/>
              <a:cs typeface="Noto Sans Mono CJK HK"/>
            </a:endParaRPr>
          </a:p>
          <a:p>
            <a:pPr marL="1040130">
              <a:lnSpc>
                <a:spcPct val="100000"/>
              </a:lnSpc>
              <a:spcBef>
                <a:spcPts val="930"/>
              </a:spcBef>
              <a:tabLst>
                <a:tab pos="1330960" algn="l"/>
                <a:tab pos="2755900" algn="l"/>
              </a:tabLst>
            </a:pPr>
            <a:r>
              <a:rPr dirty="0" sz="1600" spc="-5">
                <a:solidFill>
                  <a:srgbClr val="4E2700"/>
                </a:solidFill>
                <a:latin typeface="Verdana"/>
                <a:cs typeface="Verdana"/>
              </a:rPr>
              <a:t>&amp;	</a:t>
            </a:r>
            <a:r>
              <a:rPr dirty="0" sz="1600" spc="-10">
                <a:solidFill>
                  <a:srgbClr val="4E2700"/>
                </a:solidFill>
                <a:latin typeface="Verdana"/>
                <a:cs typeface="Verdana"/>
              </a:rPr>
              <a:t>(</a:t>
            </a:r>
            <a:r>
              <a:rPr dirty="0" sz="1600" spc="5">
                <a:solidFill>
                  <a:srgbClr val="4E2700"/>
                </a:solidFill>
                <a:latin typeface="Noto Sans Mono CJK HK"/>
                <a:cs typeface="Noto Sans Mono CJK HK"/>
              </a:rPr>
              <a:t>且</a:t>
            </a:r>
            <a:r>
              <a:rPr dirty="0" sz="1600" spc="-5">
                <a:solidFill>
                  <a:srgbClr val="4E2700"/>
                </a:solidFill>
                <a:latin typeface="Verdana"/>
                <a:cs typeface="Verdana"/>
              </a:rPr>
              <a:t>)	</a:t>
            </a:r>
            <a:r>
              <a:rPr dirty="0" sz="1600" spc="5">
                <a:solidFill>
                  <a:srgbClr val="4E2700"/>
                </a:solidFill>
                <a:latin typeface="Noto Sans Mono CJK HK"/>
                <a:cs typeface="Noto Sans Mono CJK HK"/>
              </a:rPr>
              <a:t>當</a:t>
            </a:r>
            <a:r>
              <a:rPr dirty="0" sz="1600" spc="-5">
                <a:solidFill>
                  <a:srgbClr val="4E2700"/>
                </a:solidFill>
                <a:latin typeface="Noto Sans Mono CJK HK"/>
                <a:cs typeface="Noto Sans Mono CJK HK"/>
              </a:rPr>
              <a:t>兩個</a:t>
            </a:r>
            <a:r>
              <a:rPr dirty="0" sz="1600" spc="5">
                <a:solidFill>
                  <a:srgbClr val="4E2700"/>
                </a:solidFill>
                <a:latin typeface="Noto Sans Mono CJK HK"/>
                <a:cs typeface="Noto Sans Mono CJK HK"/>
              </a:rPr>
              <a:t>都</a:t>
            </a:r>
            <a:r>
              <a:rPr dirty="0" sz="1600" spc="-5">
                <a:solidFill>
                  <a:srgbClr val="4E2700"/>
                </a:solidFill>
                <a:latin typeface="Noto Sans Mono CJK HK"/>
                <a:cs typeface="Noto Sans Mono CJK HK"/>
              </a:rPr>
              <a:t>是真時</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結果</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真，否</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結果</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假</a:t>
            </a:r>
            <a:endParaRPr sz="1600">
              <a:latin typeface="Noto Sans Mono CJK HK"/>
              <a:cs typeface="Noto Sans Mono CJK HK"/>
            </a:endParaRPr>
          </a:p>
          <a:p>
            <a:pPr lvl="1" marL="1383030" indent="-229235">
              <a:lnSpc>
                <a:spcPct val="100000"/>
              </a:lnSpc>
              <a:spcBef>
                <a:spcPts val="390"/>
              </a:spcBef>
              <a:buChar char="•"/>
              <a:tabLst>
                <a:tab pos="1383030" algn="l"/>
                <a:tab pos="1383665" algn="l"/>
              </a:tabLst>
            </a:pPr>
            <a:r>
              <a:rPr dirty="0" sz="1400" spc="-5">
                <a:solidFill>
                  <a:srgbClr val="4E2700"/>
                </a:solidFill>
                <a:latin typeface="Verdana"/>
                <a:cs typeface="Verdana"/>
              </a:rPr>
              <a:t>&amp;</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算子的效</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為讓</a:t>
            </a:r>
            <a:r>
              <a:rPr dirty="0" sz="1400" spc="-15">
                <a:solidFill>
                  <a:srgbClr val="4E2700"/>
                </a:solidFill>
                <a:latin typeface="Noto Sans Mono CJK HK"/>
                <a:cs typeface="Noto Sans Mono CJK HK"/>
              </a:rPr>
              <a:t>條</a:t>
            </a:r>
            <a:r>
              <a:rPr dirty="0" sz="1400">
                <a:solidFill>
                  <a:srgbClr val="4E2700"/>
                </a:solidFill>
                <a:latin typeface="Noto Sans Mono CJK HK"/>
                <a:cs typeface="Noto Sans Mono CJK HK"/>
              </a:rPr>
              <a:t>件更</a:t>
            </a:r>
            <a:r>
              <a:rPr dirty="0" sz="1400" spc="-15">
                <a:solidFill>
                  <a:srgbClr val="4E2700"/>
                </a:solidFill>
                <a:latin typeface="Noto Sans Mono CJK HK"/>
                <a:cs typeface="Noto Sans Mono CJK HK"/>
              </a:rPr>
              <a:t>嚴</a:t>
            </a:r>
            <a:r>
              <a:rPr dirty="0" sz="1400">
                <a:solidFill>
                  <a:srgbClr val="4E2700"/>
                </a:solidFill>
                <a:latin typeface="Noto Sans Mono CJK HK"/>
                <a:cs typeface="Noto Sans Mono CJK HK"/>
              </a:rPr>
              <a:t>苛</a:t>
            </a:r>
            <a:endParaRPr sz="1400">
              <a:latin typeface="Noto Sans Mono CJK HK"/>
              <a:cs typeface="Noto Sans Mono CJK HK"/>
            </a:endParaRPr>
          </a:p>
          <a:p>
            <a:pPr marL="1040130">
              <a:lnSpc>
                <a:spcPct val="100000"/>
              </a:lnSpc>
              <a:spcBef>
                <a:spcPts val="380"/>
              </a:spcBef>
              <a:tabLst>
                <a:tab pos="1346200" algn="l"/>
                <a:tab pos="2755900" algn="l"/>
              </a:tabLst>
            </a:pPr>
            <a:r>
              <a:rPr dirty="0" sz="1600" spc="-5">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或</a:t>
            </a:r>
            <a:r>
              <a:rPr dirty="0" sz="1600" spc="-5">
                <a:solidFill>
                  <a:srgbClr val="4E2700"/>
                </a:solidFill>
                <a:latin typeface="Verdana"/>
                <a:cs typeface="Verdana"/>
              </a:rPr>
              <a:t>)	</a:t>
            </a:r>
            <a:r>
              <a:rPr dirty="0" sz="1600" spc="5">
                <a:solidFill>
                  <a:srgbClr val="4E2700"/>
                </a:solidFill>
                <a:latin typeface="Noto Sans Mono CJK HK"/>
                <a:cs typeface="Noto Sans Mono CJK HK"/>
              </a:rPr>
              <a:t>只</a:t>
            </a:r>
            <a:r>
              <a:rPr dirty="0" sz="1600" spc="-5">
                <a:solidFill>
                  <a:srgbClr val="4E2700"/>
                </a:solidFill>
                <a:latin typeface="Noto Sans Mono CJK HK"/>
                <a:cs typeface="Noto Sans Mono CJK HK"/>
              </a:rPr>
              <a:t>要有</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個是真</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結果</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真，否</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結果</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假</a:t>
            </a:r>
            <a:endParaRPr sz="1600">
              <a:latin typeface="Noto Sans Mono CJK HK"/>
              <a:cs typeface="Noto Sans Mono CJK HK"/>
            </a:endParaRPr>
          </a:p>
          <a:p>
            <a:pPr lvl="1" marL="1383030" indent="-229235">
              <a:lnSpc>
                <a:spcPct val="100000"/>
              </a:lnSpc>
              <a:spcBef>
                <a:spcPts val="345"/>
              </a:spcBef>
              <a:buChar char="•"/>
              <a:tabLst>
                <a:tab pos="1383030" algn="l"/>
                <a:tab pos="1383665" algn="l"/>
              </a:tabLst>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效果</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讓條</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更鬆散</a:t>
            </a:r>
            <a:endParaRPr sz="1400">
              <a:latin typeface="Noto Sans Mono CJK HK"/>
              <a:cs typeface="Noto Sans Mono CJK HK"/>
            </a:endParaRPr>
          </a:p>
          <a:p>
            <a:pPr marL="1040130">
              <a:lnSpc>
                <a:spcPct val="100000"/>
              </a:lnSpc>
              <a:spcBef>
                <a:spcPts val="375"/>
              </a:spcBef>
              <a:tabLst>
                <a:tab pos="1349375" algn="l"/>
                <a:tab pos="2755900" algn="l"/>
              </a:tabLst>
            </a:pPr>
            <a:r>
              <a:rPr dirty="0" sz="1600" spc="-5">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互斥或</a:t>
            </a:r>
            <a:r>
              <a:rPr dirty="0" sz="1600" spc="-5">
                <a:solidFill>
                  <a:srgbClr val="4E2700"/>
                </a:solidFill>
                <a:latin typeface="Verdana"/>
                <a:cs typeface="Verdana"/>
              </a:rPr>
              <a:t>)	</a:t>
            </a:r>
            <a:r>
              <a:rPr dirty="0" sz="1600" spc="5">
                <a:solidFill>
                  <a:srgbClr val="4E2700"/>
                </a:solidFill>
                <a:latin typeface="Noto Sans Mono CJK HK"/>
                <a:cs typeface="Noto Sans Mono CJK HK"/>
              </a:rPr>
              <a:t>相同</a:t>
            </a:r>
            <a:r>
              <a:rPr dirty="0" sz="1200" spc="-5">
                <a:solidFill>
                  <a:srgbClr val="4E2700"/>
                </a:solidFill>
                <a:latin typeface="Verdana"/>
                <a:cs typeface="Verdana"/>
              </a:rPr>
              <a:t>(T</a:t>
            </a:r>
            <a:r>
              <a:rPr dirty="0" sz="1200" spc="-20">
                <a:solidFill>
                  <a:srgbClr val="4E2700"/>
                </a:solidFill>
                <a:latin typeface="Verdana"/>
                <a:cs typeface="Verdana"/>
              </a:rPr>
              <a:t> </a:t>
            </a:r>
            <a:r>
              <a:rPr dirty="0" sz="1200" spc="-85">
                <a:solidFill>
                  <a:srgbClr val="4E2700"/>
                </a:solidFill>
                <a:latin typeface="Verdana"/>
                <a:cs typeface="Verdana"/>
              </a:rPr>
              <a:t>T,</a:t>
            </a:r>
            <a:r>
              <a:rPr dirty="0" sz="1200" spc="-5">
                <a:solidFill>
                  <a:srgbClr val="4E2700"/>
                </a:solidFill>
                <a:latin typeface="Verdana"/>
                <a:cs typeface="Verdana"/>
              </a:rPr>
              <a:t> </a:t>
            </a:r>
            <a:r>
              <a:rPr dirty="0" sz="1200">
                <a:solidFill>
                  <a:srgbClr val="4E2700"/>
                </a:solidFill>
                <a:latin typeface="Verdana"/>
                <a:cs typeface="Verdana"/>
              </a:rPr>
              <a:t>F</a:t>
            </a:r>
            <a:r>
              <a:rPr dirty="0" sz="1200" spc="-10">
                <a:solidFill>
                  <a:srgbClr val="4E2700"/>
                </a:solidFill>
                <a:latin typeface="Verdana"/>
                <a:cs typeface="Verdana"/>
              </a:rPr>
              <a:t> F)</a:t>
            </a:r>
            <a:r>
              <a:rPr dirty="0" sz="1600" spc="5">
                <a:solidFill>
                  <a:srgbClr val="4E2700"/>
                </a:solidFill>
                <a:latin typeface="Noto Sans Mono CJK HK"/>
                <a:cs typeface="Noto Sans Mono CJK HK"/>
              </a:rPr>
              <a:t>為假，相</a:t>
            </a:r>
            <a:r>
              <a:rPr dirty="0" sz="1600">
                <a:solidFill>
                  <a:srgbClr val="4E2700"/>
                </a:solidFill>
                <a:latin typeface="Noto Sans Mono CJK HK"/>
                <a:cs typeface="Noto Sans Mono CJK HK"/>
              </a:rPr>
              <a:t>異</a:t>
            </a:r>
            <a:r>
              <a:rPr dirty="0" sz="1200" spc="-5">
                <a:solidFill>
                  <a:srgbClr val="4E2700"/>
                </a:solidFill>
                <a:latin typeface="Verdana"/>
                <a:cs typeface="Verdana"/>
              </a:rPr>
              <a:t>(T</a:t>
            </a:r>
            <a:r>
              <a:rPr dirty="0" sz="1200" spc="-20">
                <a:solidFill>
                  <a:srgbClr val="4E2700"/>
                </a:solidFill>
                <a:latin typeface="Verdana"/>
                <a:cs typeface="Verdana"/>
              </a:rPr>
              <a:t> </a:t>
            </a:r>
            <a:r>
              <a:rPr dirty="0" sz="1200" spc="-95">
                <a:solidFill>
                  <a:srgbClr val="4E2700"/>
                </a:solidFill>
                <a:latin typeface="Verdana"/>
                <a:cs typeface="Verdana"/>
              </a:rPr>
              <a:t>F,</a:t>
            </a:r>
            <a:r>
              <a:rPr dirty="0" sz="1200">
                <a:solidFill>
                  <a:srgbClr val="4E2700"/>
                </a:solidFill>
                <a:latin typeface="Verdana"/>
                <a:cs typeface="Verdana"/>
              </a:rPr>
              <a:t> F</a:t>
            </a:r>
            <a:r>
              <a:rPr dirty="0" sz="1200" spc="-5">
                <a:solidFill>
                  <a:srgbClr val="4E2700"/>
                </a:solidFill>
                <a:latin typeface="Verdana"/>
                <a:cs typeface="Verdana"/>
              </a:rPr>
              <a:t> T)</a:t>
            </a:r>
            <a:r>
              <a:rPr dirty="0" sz="1600" spc="5">
                <a:solidFill>
                  <a:srgbClr val="4E2700"/>
                </a:solidFill>
                <a:latin typeface="Noto Sans Mono CJK HK"/>
                <a:cs typeface="Noto Sans Mono CJK HK"/>
              </a:rPr>
              <a:t>為真</a:t>
            </a:r>
            <a:endParaRPr sz="1600">
              <a:latin typeface="Noto Sans Mono CJK HK"/>
              <a:cs typeface="Noto Sans Mono CJK HK"/>
            </a:endParaRPr>
          </a:p>
        </p:txBody>
      </p:sp>
      <p:graphicFrame>
        <p:nvGraphicFramePr>
          <p:cNvPr id="4" name="object 4"/>
          <p:cNvGraphicFramePr>
            <a:graphicFrameLocks noGrp="1"/>
          </p:cNvGraphicFramePr>
          <p:nvPr/>
        </p:nvGraphicFramePr>
        <p:xfrm>
          <a:off x="1755775" y="3071876"/>
          <a:ext cx="2466975" cy="1381125"/>
        </p:xfrm>
        <a:graphic>
          <a:graphicData uri="http://schemas.openxmlformats.org/drawingml/2006/table">
            <a:tbl>
              <a:tblPr firstRow="1" bandRow="1">
                <a:tableStyleId>{2D5ABB26-0587-4C30-8999-92F81FD0307C}</a:tableStyleId>
              </a:tblPr>
              <a:tblGrid>
                <a:gridCol w="660400"/>
                <a:gridCol w="517525"/>
                <a:gridCol w="658494"/>
                <a:gridCol w="610869"/>
              </a:tblGrid>
              <a:tr h="342900">
                <a:tc>
                  <a:txBody>
                    <a:bodyPr/>
                    <a:lstStyle/>
                    <a:p>
                      <a:pPr algn="ctr" marR="38100">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marL="184150">
                        <a:lnSpc>
                          <a:spcPct val="100000"/>
                        </a:lnSpc>
                        <a:spcBef>
                          <a:spcPts val="470"/>
                        </a:spcBef>
                      </a:pPr>
                      <a:r>
                        <a:rPr dirty="0" sz="1400" b="1">
                          <a:solidFill>
                            <a:srgbClr val="FF0000"/>
                          </a:solidFill>
                          <a:latin typeface="Times New Roman"/>
                          <a:cs typeface="Times New Roman"/>
                        </a:rPr>
                        <a:t>&amp;</a:t>
                      </a:r>
                      <a:endParaRPr sz="1400">
                        <a:latin typeface="Times New Roman"/>
                        <a:cs typeface="Times New Roman"/>
                      </a:endParaRPr>
                    </a:p>
                  </a:txBody>
                  <a:tcPr marL="0" marR="0" marB="0" marT="59690">
                    <a:lnT w="12700">
                      <a:solidFill>
                        <a:srgbClr val="000000"/>
                      </a:solidFill>
                      <a:prstDash val="solid"/>
                    </a:lnT>
                    <a:lnB w="12700">
                      <a:solidFill>
                        <a:srgbClr val="000000"/>
                      </a:solidFill>
                      <a:prstDash val="solid"/>
                    </a:lnB>
                    <a:solidFill>
                      <a:srgbClr val="CCE8CF"/>
                    </a:solidFill>
                  </a:tcPr>
                </a:tc>
                <a:tc>
                  <a:txBody>
                    <a:bodyPr/>
                    <a:lstStyle/>
                    <a:p>
                      <a:pPr algn="r" marR="139065">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1905">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1249">
                <a:tc>
                  <a:txBody>
                    <a:bodyPr/>
                    <a:lstStyle/>
                    <a:p>
                      <a:pPr algn="ctr" marR="36830">
                        <a:lnSpc>
                          <a:spcPct val="100000"/>
                        </a:lnSpc>
                        <a:spcBef>
                          <a:spcPts val="465"/>
                        </a:spcBef>
                      </a:pPr>
                      <a:r>
                        <a:rPr dirty="0" sz="1400">
                          <a:latin typeface="Times New Roman"/>
                          <a:cs typeface="Times New Roman"/>
                        </a:rPr>
                        <a:t>true</a:t>
                      </a:r>
                      <a:endParaRPr sz="1400">
                        <a:latin typeface="Times New Roman"/>
                        <a:cs typeface="Times New Roman"/>
                      </a:endParaRPr>
                    </a:p>
                  </a:txBody>
                  <a:tcPr marL="0" marR="0" marB="0" marT="59055">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marL="189230">
                        <a:lnSpc>
                          <a:spcPct val="100000"/>
                        </a:lnSpc>
                        <a:spcBef>
                          <a:spcPts val="465"/>
                        </a:spcBef>
                      </a:pPr>
                      <a:r>
                        <a:rPr dirty="0" sz="1400">
                          <a:latin typeface="Times New Roman"/>
                          <a:cs typeface="Times New Roman"/>
                        </a:rPr>
                        <a:t>&amp;</a:t>
                      </a:r>
                      <a:endParaRPr sz="1400">
                        <a:latin typeface="Times New Roman"/>
                        <a:cs typeface="Times New Roman"/>
                      </a:endParaRPr>
                    </a:p>
                  </a:txBody>
                  <a:tcPr marL="0" marR="0" marB="0" marT="59055">
                    <a:lnT w="12700">
                      <a:solidFill>
                        <a:srgbClr val="000000"/>
                      </a:solidFill>
                      <a:prstDash val="solid"/>
                    </a:lnT>
                    <a:lnB w="12700">
                      <a:solidFill>
                        <a:srgbClr val="000000"/>
                      </a:solidFill>
                      <a:prstDash val="solid"/>
                    </a:lnB>
                    <a:solidFill>
                      <a:srgbClr val="CCE8CF"/>
                    </a:solidFill>
                  </a:tcPr>
                </a:tc>
                <a:tc>
                  <a:txBody>
                    <a:bodyPr/>
                    <a:lstStyle/>
                    <a:p>
                      <a:pPr algn="r" marR="128270">
                        <a:lnSpc>
                          <a:spcPct val="100000"/>
                        </a:lnSpc>
                        <a:spcBef>
                          <a:spcPts val="465"/>
                        </a:spcBef>
                      </a:pPr>
                      <a:r>
                        <a:rPr dirty="0" sz="1400">
                          <a:latin typeface="Times New Roman"/>
                          <a:cs typeface="Times New Roman"/>
                        </a:rPr>
                        <a:t>fa</a:t>
                      </a:r>
                      <a:r>
                        <a:rPr dirty="0" sz="1400" spc="5">
                          <a:latin typeface="Times New Roman"/>
                          <a:cs typeface="Times New Roman"/>
                        </a:rPr>
                        <a:t>l</a:t>
                      </a:r>
                      <a:r>
                        <a:rPr dirty="0" sz="1400">
                          <a:latin typeface="Times New Roman"/>
                          <a:cs typeface="Times New Roman"/>
                        </a:rPr>
                        <a:t>s</a:t>
                      </a:r>
                      <a:r>
                        <a:rPr dirty="0" sz="1400">
                          <a:latin typeface="Times New Roman"/>
                          <a:cs typeface="Times New Roman"/>
                        </a:rPr>
                        <a:t>e</a:t>
                      </a:r>
                      <a:endParaRPr sz="1400">
                        <a:latin typeface="Times New Roman"/>
                        <a:cs typeface="Times New Roman"/>
                      </a:endParaRPr>
                    </a:p>
                  </a:txBody>
                  <a:tcPr marL="0" marR="0" marB="0" marT="59055">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1905">
                        <a:lnSpc>
                          <a:spcPct val="100000"/>
                        </a:lnSpc>
                        <a:spcBef>
                          <a:spcPts val="465"/>
                        </a:spcBef>
                      </a:pPr>
                      <a:r>
                        <a:rPr dirty="0" sz="1400">
                          <a:latin typeface="Times New Roman"/>
                          <a:cs typeface="Times New Roman"/>
                        </a:rPr>
                        <a:t>false</a:t>
                      </a:r>
                      <a:endParaRPr sz="1400">
                        <a:latin typeface="Times New Roman"/>
                        <a:cs typeface="Times New Roman"/>
                      </a:endParaRPr>
                    </a:p>
                  </a:txBody>
                  <a:tcPr marL="0" marR="0" marB="0" marT="5905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2900">
                <a:tc>
                  <a:txBody>
                    <a:bodyPr/>
                    <a:lstStyle/>
                    <a:p>
                      <a:pPr algn="ctr" marR="38100">
                        <a:lnSpc>
                          <a:spcPct val="100000"/>
                        </a:lnSpc>
                        <a:spcBef>
                          <a:spcPts val="470"/>
                        </a:spcBef>
                      </a:pPr>
                      <a:r>
                        <a:rPr dirty="0" sz="1400">
                          <a:latin typeface="Times New Roman"/>
                          <a:cs typeface="Times New Roman"/>
                        </a:rPr>
                        <a:t>false</a:t>
                      </a:r>
                      <a:endParaRPr sz="1400">
                        <a:latin typeface="Times New Roman"/>
                        <a:cs typeface="Times New Roman"/>
                      </a:endParaRPr>
                    </a:p>
                  </a:txBody>
                  <a:tcPr marL="0" marR="0" marB="0" marT="59690">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marL="189230">
                        <a:lnSpc>
                          <a:spcPct val="100000"/>
                        </a:lnSpc>
                        <a:spcBef>
                          <a:spcPts val="470"/>
                        </a:spcBef>
                      </a:pPr>
                      <a:r>
                        <a:rPr dirty="0" sz="1400">
                          <a:latin typeface="Times New Roman"/>
                          <a:cs typeface="Times New Roman"/>
                        </a:rPr>
                        <a:t>&amp;</a:t>
                      </a:r>
                      <a:endParaRPr sz="1400">
                        <a:latin typeface="Times New Roman"/>
                        <a:cs typeface="Times New Roman"/>
                      </a:endParaRPr>
                    </a:p>
                  </a:txBody>
                  <a:tcPr marL="0" marR="0" marB="0" marT="59690">
                    <a:lnT w="12700">
                      <a:solidFill>
                        <a:srgbClr val="000000"/>
                      </a:solidFill>
                      <a:prstDash val="solid"/>
                    </a:lnT>
                    <a:lnB w="12700">
                      <a:solidFill>
                        <a:srgbClr val="000000"/>
                      </a:solidFill>
                      <a:prstDash val="solid"/>
                    </a:lnB>
                    <a:solidFill>
                      <a:srgbClr val="CCE8CF"/>
                    </a:solidFill>
                  </a:tcPr>
                </a:tc>
                <a:tc>
                  <a:txBody>
                    <a:bodyPr/>
                    <a:lstStyle/>
                    <a:p>
                      <a:pPr algn="r" marR="157480">
                        <a:lnSpc>
                          <a:spcPct val="100000"/>
                        </a:lnSpc>
                        <a:spcBef>
                          <a:spcPts val="470"/>
                        </a:spcBef>
                      </a:pPr>
                      <a:r>
                        <a:rPr dirty="0" sz="1400">
                          <a:latin typeface="Times New Roman"/>
                          <a:cs typeface="Times New Roman"/>
                        </a:rPr>
                        <a:t>tr</a:t>
                      </a:r>
                      <a:r>
                        <a:rPr dirty="0" sz="1400" spc="5">
                          <a:latin typeface="Times New Roman"/>
                          <a:cs typeface="Times New Roman"/>
                        </a:rPr>
                        <a:t>u</a:t>
                      </a:r>
                      <a:r>
                        <a:rPr dirty="0" sz="1400">
                          <a:latin typeface="Times New Roman"/>
                          <a:cs typeface="Times New Roman"/>
                        </a:rPr>
                        <a:t>e</a:t>
                      </a:r>
                      <a:endParaRPr sz="1400">
                        <a:latin typeface="Times New Roman"/>
                        <a:cs typeface="Times New Roman"/>
                      </a:endParaRPr>
                    </a:p>
                  </a:txBody>
                  <a:tcPr marL="0" marR="0" marB="0" marT="59690">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1905">
                        <a:lnSpc>
                          <a:spcPct val="100000"/>
                        </a:lnSpc>
                        <a:spcBef>
                          <a:spcPts val="470"/>
                        </a:spcBef>
                      </a:pPr>
                      <a:r>
                        <a:rPr dirty="0" sz="1400">
                          <a:latin typeface="Times New Roman"/>
                          <a:cs typeface="Times New Roman"/>
                        </a:rPr>
                        <a:t>false</a:t>
                      </a:r>
                      <a:endParaRPr sz="1400">
                        <a:latin typeface="Times New Roman"/>
                        <a:cs typeface="Times New Roman"/>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1375">
                <a:tc>
                  <a:txBody>
                    <a:bodyPr/>
                    <a:lstStyle/>
                    <a:p>
                      <a:pPr algn="ctr" marR="38100">
                        <a:lnSpc>
                          <a:spcPct val="100000"/>
                        </a:lnSpc>
                        <a:spcBef>
                          <a:spcPts val="465"/>
                        </a:spcBef>
                      </a:pPr>
                      <a:r>
                        <a:rPr dirty="0" sz="1400">
                          <a:latin typeface="Times New Roman"/>
                          <a:cs typeface="Times New Roman"/>
                        </a:rPr>
                        <a:t>false</a:t>
                      </a:r>
                      <a:endParaRPr sz="1400">
                        <a:latin typeface="Times New Roman"/>
                        <a:cs typeface="Times New Roman"/>
                      </a:endParaRPr>
                    </a:p>
                  </a:txBody>
                  <a:tcPr marL="0" marR="0" marB="0" marT="59055">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marL="189230">
                        <a:lnSpc>
                          <a:spcPct val="100000"/>
                        </a:lnSpc>
                        <a:spcBef>
                          <a:spcPts val="465"/>
                        </a:spcBef>
                      </a:pPr>
                      <a:r>
                        <a:rPr dirty="0" sz="1400">
                          <a:latin typeface="Times New Roman"/>
                          <a:cs typeface="Times New Roman"/>
                        </a:rPr>
                        <a:t>&amp;</a:t>
                      </a:r>
                      <a:endParaRPr sz="1400">
                        <a:latin typeface="Times New Roman"/>
                        <a:cs typeface="Times New Roman"/>
                      </a:endParaRPr>
                    </a:p>
                  </a:txBody>
                  <a:tcPr marL="0" marR="0" marB="0" marT="59055">
                    <a:lnT w="12700">
                      <a:solidFill>
                        <a:srgbClr val="000000"/>
                      </a:solidFill>
                      <a:prstDash val="solid"/>
                    </a:lnT>
                    <a:lnB w="12700">
                      <a:solidFill>
                        <a:srgbClr val="000000"/>
                      </a:solidFill>
                      <a:prstDash val="solid"/>
                    </a:lnB>
                    <a:solidFill>
                      <a:srgbClr val="CCE8CF"/>
                    </a:solidFill>
                  </a:tcPr>
                </a:tc>
                <a:tc>
                  <a:txBody>
                    <a:bodyPr/>
                    <a:lstStyle/>
                    <a:p>
                      <a:pPr algn="r" marR="128270">
                        <a:lnSpc>
                          <a:spcPct val="100000"/>
                        </a:lnSpc>
                        <a:spcBef>
                          <a:spcPts val="465"/>
                        </a:spcBef>
                      </a:pPr>
                      <a:r>
                        <a:rPr dirty="0" sz="1400">
                          <a:latin typeface="Times New Roman"/>
                          <a:cs typeface="Times New Roman"/>
                        </a:rPr>
                        <a:t>fa</a:t>
                      </a:r>
                      <a:r>
                        <a:rPr dirty="0" sz="1400" spc="5">
                          <a:latin typeface="Times New Roman"/>
                          <a:cs typeface="Times New Roman"/>
                        </a:rPr>
                        <a:t>l</a:t>
                      </a:r>
                      <a:r>
                        <a:rPr dirty="0" sz="1400">
                          <a:latin typeface="Times New Roman"/>
                          <a:cs typeface="Times New Roman"/>
                        </a:rPr>
                        <a:t>s</a:t>
                      </a:r>
                      <a:r>
                        <a:rPr dirty="0" sz="1400">
                          <a:latin typeface="Times New Roman"/>
                          <a:cs typeface="Times New Roman"/>
                        </a:rPr>
                        <a:t>e</a:t>
                      </a:r>
                      <a:endParaRPr sz="1400">
                        <a:latin typeface="Times New Roman"/>
                        <a:cs typeface="Times New Roman"/>
                      </a:endParaRPr>
                    </a:p>
                  </a:txBody>
                  <a:tcPr marL="0" marR="0" marB="0" marT="59055">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1905">
                        <a:lnSpc>
                          <a:spcPct val="100000"/>
                        </a:lnSpc>
                        <a:spcBef>
                          <a:spcPts val="465"/>
                        </a:spcBef>
                      </a:pPr>
                      <a:r>
                        <a:rPr dirty="0" sz="1400">
                          <a:latin typeface="Times New Roman"/>
                          <a:cs typeface="Times New Roman"/>
                        </a:rPr>
                        <a:t>false</a:t>
                      </a:r>
                      <a:endParaRPr sz="1400">
                        <a:latin typeface="Times New Roman"/>
                        <a:cs typeface="Times New Roman"/>
                      </a:endParaRPr>
                    </a:p>
                  </a:txBody>
                  <a:tcPr marL="0" marR="0" marB="0" marT="5905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bl>
          </a:graphicData>
        </a:graphic>
      </p:graphicFrame>
      <p:graphicFrame>
        <p:nvGraphicFramePr>
          <p:cNvPr id="5" name="object 5"/>
          <p:cNvGraphicFramePr>
            <a:graphicFrameLocks noGrp="1"/>
          </p:cNvGraphicFramePr>
          <p:nvPr/>
        </p:nvGraphicFramePr>
        <p:xfrm>
          <a:off x="4853051" y="3062351"/>
          <a:ext cx="2466975" cy="1381125"/>
        </p:xfrm>
        <a:graphic>
          <a:graphicData uri="http://schemas.openxmlformats.org/drawingml/2006/table">
            <a:tbl>
              <a:tblPr firstRow="1" bandRow="1">
                <a:tableStyleId>{2D5ABB26-0587-4C30-8999-92F81FD0307C}</a:tableStyleId>
              </a:tblPr>
              <a:tblGrid>
                <a:gridCol w="690880"/>
                <a:gridCol w="457200"/>
                <a:gridCol w="687705"/>
                <a:gridCol w="610869"/>
              </a:tblGrid>
              <a:tr h="342900">
                <a:tc>
                  <a:txBody>
                    <a:bodyPr/>
                    <a:lstStyle/>
                    <a:p>
                      <a:pPr marL="148590">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70"/>
                        </a:spcBef>
                      </a:pPr>
                      <a:r>
                        <a:rPr dirty="0" sz="1400" b="1">
                          <a:solidFill>
                            <a:srgbClr val="FF0000"/>
                          </a:solidFill>
                          <a:latin typeface="Times New Roman"/>
                          <a:cs typeface="Times New Roman"/>
                        </a:rPr>
                        <a:t>|</a:t>
                      </a:r>
                      <a:endParaRPr sz="1400">
                        <a:latin typeface="Times New Roman"/>
                        <a:cs typeface="Times New Roman"/>
                      </a:endParaRPr>
                    </a:p>
                  </a:txBody>
                  <a:tcPr marL="0" marR="0" marB="0" marT="59690">
                    <a:lnT w="12700">
                      <a:solidFill>
                        <a:srgbClr val="000000"/>
                      </a:solidFill>
                      <a:prstDash val="solid"/>
                    </a:lnT>
                    <a:lnB w="12700">
                      <a:solidFill>
                        <a:srgbClr val="000000"/>
                      </a:solidFill>
                      <a:prstDash val="solid"/>
                    </a:lnB>
                    <a:solidFill>
                      <a:srgbClr val="CCE8CF"/>
                    </a:solidFill>
                  </a:tcPr>
                </a:tc>
                <a:tc>
                  <a:txBody>
                    <a:bodyPr/>
                    <a:lstStyle/>
                    <a:p>
                      <a:pPr algn="r" marR="138430">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3175">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1249">
                <a:tc>
                  <a:txBody>
                    <a:bodyPr/>
                    <a:lstStyle/>
                    <a:p>
                      <a:pPr marL="148590">
                        <a:lnSpc>
                          <a:spcPct val="100000"/>
                        </a:lnSpc>
                        <a:spcBef>
                          <a:spcPts val="464"/>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054">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64"/>
                        </a:spcBef>
                      </a:pPr>
                      <a:r>
                        <a:rPr dirty="0" sz="1400" b="1">
                          <a:solidFill>
                            <a:srgbClr val="FF0000"/>
                          </a:solidFill>
                          <a:latin typeface="Times New Roman"/>
                          <a:cs typeface="Times New Roman"/>
                        </a:rPr>
                        <a:t>|</a:t>
                      </a:r>
                      <a:endParaRPr sz="1400">
                        <a:latin typeface="Times New Roman"/>
                        <a:cs typeface="Times New Roman"/>
                      </a:endParaRPr>
                    </a:p>
                  </a:txBody>
                  <a:tcPr marL="0" marR="0" marB="0" marT="59054">
                    <a:lnT w="12700">
                      <a:solidFill>
                        <a:srgbClr val="000000"/>
                      </a:solidFill>
                      <a:prstDash val="solid"/>
                    </a:lnT>
                    <a:lnB w="12700">
                      <a:solidFill>
                        <a:srgbClr val="000000"/>
                      </a:solidFill>
                      <a:prstDash val="solid"/>
                    </a:lnB>
                    <a:solidFill>
                      <a:srgbClr val="CCE8CF"/>
                    </a:solidFill>
                  </a:tcPr>
                </a:tc>
                <a:tc>
                  <a:txBody>
                    <a:bodyPr/>
                    <a:lstStyle/>
                    <a:p>
                      <a:pPr algn="r" marR="121920">
                        <a:lnSpc>
                          <a:spcPct val="100000"/>
                        </a:lnSpc>
                        <a:spcBef>
                          <a:spcPts val="464"/>
                        </a:spcBef>
                      </a:pPr>
                      <a:r>
                        <a:rPr dirty="0" sz="1400" b="1">
                          <a:solidFill>
                            <a:srgbClr val="FF0000"/>
                          </a:solidFill>
                          <a:latin typeface="Times New Roman"/>
                          <a:cs typeface="Times New Roman"/>
                        </a:rPr>
                        <a:t>f</a:t>
                      </a:r>
                      <a:r>
                        <a:rPr dirty="0" sz="1400" spc="5" b="1">
                          <a:solidFill>
                            <a:srgbClr val="FF0000"/>
                          </a:solidFill>
                          <a:latin typeface="Times New Roman"/>
                          <a:cs typeface="Times New Roman"/>
                        </a:rPr>
                        <a:t>a</a:t>
                      </a:r>
                      <a:r>
                        <a:rPr dirty="0" sz="1400" b="1">
                          <a:solidFill>
                            <a:srgbClr val="FF0000"/>
                          </a:solidFill>
                          <a:latin typeface="Times New Roman"/>
                          <a:cs typeface="Times New Roman"/>
                        </a:rPr>
                        <a:t>l</a:t>
                      </a:r>
                      <a:r>
                        <a:rPr dirty="0" sz="1400" b="1">
                          <a:solidFill>
                            <a:srgbClr val="FF0000"/>
                          </a:solidFill>
                          <a:latin typeface="Times New Roman"/>
                          <a:cs typeface="Times New Roman"/>
                        </a:rPr>
                        <a:t>s</a:t>
                      </a:r>
                      <a:r>
                        <a:rPr dirty="0" sz="1400" b="1">
                          <a:solidFill>
                            <a:srgbClr val="FF0000"/>
                          </a:solidFill>
                          <a:latin typeface="Times New Roman"/>
                          <a:cs typeface="Times New Roman"/>
                        </a:rPr>
                        <a:t>e</a:t>
                      </a:r>
                      <a:endParaRPr sz="1400">
                        <a:latin typeface="Times New Roman"/>
                        <a:cs typeface="Times New Roman"/>
                      </a:endParaRPr>
                    </a:p>
                  </a:txBody>
                  <a:tcPr marL="0" marR="0" marB="0" marT="59054">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3175">
                        <a:lnSpc>
                          <a:spcPct val="100000"/>
                        </a:lnSpc>
                        <a:spcBef>
                          <a:spcPts val="464"/>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054">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2900">
                <a:tc>
                  <a:txBody>
                    <a:bodyPr/>
                    <a:lstStyle/>
                    <a:p>
                      <a:pPr marL="133985">
                        <a:lnSpc>
                          <a:spcPct val="100000"/>
                        </a:lnSpc>
                        <a:spcBef>
                          <a:spcPts val="470"/>
                        </a:spcBef>
                      </a:pPr>
                      <a:r>
                        <a:rPr dirty="0" sz="1400" b="1">
                          <a:solidFill>
                            <a:srgbClr val="FF0000"/>
                          </a:solidFill>
                          <a:latin typeface="Times New Roman"/>
                          <a:cs typeface="Times New Roman"/>
                        </a:rPr>
                        <a:t>false</a:t>
                      </a:r>
                      <a:endParaRPr sz="1400">
                        <a:latin typeface="Times New Roman"/>
                        <a:cs typeface="Times New Roman"/>
                      </a:endParaRPr>
                    </a:p>
                  </a:txBody>
                  <a:tcPr marL="0" marR="0" marB="0" marT="59690">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70"/>
                        </a:spcBef>
                      </a:pPr>
                      <a:r>
                        <a:rPr dirty="0" sz="1400" b="1">
                          <a:solidFill>
                            <a:srgbClr val="FF0000"/>
                          </a:solidFill>
                          <a:latin typeface="Times New Roman"/>
                          <a:cs typeface="Times New Roman"/>
                        </a:rPr>
                        <a:t>|</a:t>
                      </a:r>
                      <a:endParaRPr sz="1400">
                        <a:latin typeface="Times New Roman"/>
                        <a:cs typeface="Times New Roman"/>
                      </a:endParaRPr>
                    </a:p>
                  </a:txBody>
                  <a:tcPr marL="0" marR="0" marB="0" marT="59690">
                    <a:lnT w="12700">
                      <a:solidFill>
                        <a:srgbClr val="000000"/>
                      </a:solidFill>
                      <a:prstDash val="solid"/>
                    </a:lnT>
                    <a:lnB w="12700">
                      <a:solidFill>
                        <a:srgbClr val="000000"/>
                      </a:solidFill>
                      <a:prstDash val="solid"/>
                    </a:lnB>
                    <a:solidFill>
                      <a:srgbClr val="CCE8CF"/>
                    </a:solidFill>
                  </a:tcPr>
                </a:tc>
                <a:tc>
                  <a:txBody>
                    <a:bodyPr/>
                    <a:lstStyle/>
                    <a:p>
                      <a:pPr algn="r" marR="138430">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3175">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1375">
                <a:tc>
                  <a:txBody>
                    <a:bodyPr/>
                    <a:lstStyle/>
                    <a:p>
                      <a:pPr marL="138430">
                        <a:lnSpc>
                          <a:spcPct val="100000"/>
                        </a:lnSpc>
                        <a:spcBef>
                          <a:spcPts val="465"/>
                        </a:spcBef>
                      </a:pPr>
                      <a:r>
                        <a:rPr dirty="0" sz="1400">
                          <a:latin typeface="Times New Roman"/>
                          <a:cs typeface="Times New Roman"/>
                        </a:rPr>
                        <a:t>false</a:t>
                      </a:r>
                      <a:endParaRPr sz="1400">
                        <a:latin typeface="Times New Roman"/>
                        <a:cs typeface="Times New Roman"/>
                      </a:endParaRPr>
                    </a:p>
                  </a:txBody>
                  <a:tcPr marL="0" marR="0" marB="0" marT="59055">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65"/>
                        </a:spcBef>
                      </a:pPr>
                      <a:r>
                        <a:rPr dirty="0" sz="1400">
                          <a:latin typeface="Times New Roman"/>
                          <a:cs typeface="Times New Roman"/>
                        </a:rPr>
                        <a:t>|</a:t>
                      </a:r>
                      <a:endParaRPr sz="1400">
                        <a:latin typeface="Times New Roman"/>
                        <a:cs typeface="Times New Roman"/>
                      </a:endParaRPr>
                    </a:p>
                  </a:txBody>
                  <a:tcPr marL="0" marR="0" marB="0" marT="59055">
                    <a:lnT w="12700">
                      <a:solidFill>
                        <a:srgbClr val="000000"/>
                      </a:solidFill>
                      <a:prstDash val="solid"/>
                    </a:lnT>
                    <a:lnB w="12700">
                      <a:solidFill>
                        <a:srgbClr val="000000"/>
                      </a:solidFill>
                      <a:prstDash val="solid"/>
                    </a:lnB>
                    <a:solidFill>
                      <a:srgbClr val="CCE8CF"/>
                    </a:solidFill>
                  </a:tcPr>
                </a:tc>
                <a:tc>
                  <a:txBody>
                    <a:bodyPr/>
                    <a:lstStyle/>
                    <a:p>
                      <a:pPr algn="r" marR="127635">
                        <a:lnSpc>
                          <a:spcPct val="100000"/>
                        </a:lnSpc>
                        <a:spcBef>
                          <a:spcPts val="465"/>
                        </a:spcBef>
                      </a:pPr>
                      <a:r>
                        <a:rPr dirty="0" sz="1400">
                          <a:latin typeface="Times New Roman"/>
                          <a:cs typeface="Times New Roman"/>
                        </a:rPr>
                        <a:t>fa</a:t>
                      </a:r>
                      <a:r>
                        <a:rPr dirty="0" sz="1400" spc="5">
                          <a:latin typeface="Times New Roman"/>
                          <a:cs typeface="Times New Roman"/>
                        </a:rPr>
                        <a:t>l</a:t>
                      </a:r>
                      <a:r>
                        <a:rPr dirty="0" sz="1400">
                          <a:latin typeface="Times New Roman"/>
                          <a:cs typeface="Times New Roman"/>
                        </a:rPr>
                        <a:t>s</a:t>
                      </a:r>
                      <a:r>
                        <a:rPr dirty="0" sz="1400">
                          <a:latin typeface="Times New Roman"/>
                          <a:cs typeface="Times New Roman"/>
                        </a:rPr>
                        <a:t>e</a:t>
                      </a:r>
                      <a:endParaRPr sz="1400">
                        <a:latin typeface="Times New Roman"/>
                        <a:cs typeface="Times New Roman"/>
                      </a:endParaRPr>
                    </a:p>
                  </a:txBody>
                  <a:tcPr marL="0" marR="0" marB="0" marT="59055">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3175">
                        <a:lnSpc>
                          <a:spcPct val="100000"/>
                        </a:lnSpc>
                        <a:spcBef>
                          <a:spcPts val="465"/>
                        </a:spcBef>
                      </a:pPr>
                      <a:r>
                        <a:rPr dirty="0" sz="1400">
                          <a:latin typeface="Times New Roman"/>
                          <a:cs typeface="Times New Roman"/>
                        </a:rPr>
                        <a:t>false</a:t>
                      </a:r>
                      <a:endParaRPr sz="1400">
                        <a:latin typeface="Times New Roman"/>
                        <a:cs typeface="Times New Roman"/>
                      </a:endParaRPr>
                    </a:p>
                  </a:txBody>
                  <a:tcPr marL="0" marR="0" marB="0" marT="5905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bl>
          </a:graphicData>
        </a:graphic>
      </p:graphicFrame>
      <p:graphicFrame>
        <p:nvGraphicFramePr>
          <p:cNvPr id="6" name="object 6"/>
          <p:cNvGraphicFramePr>
            <a:graphicFrameLocks noGrp="1"/>
          </p:cNvGraphicFramePr>
          <p:nvPr/>
        </p:nvGraphicFramePr>
        <p:xfrm>
          <a:off x="3197225" y="4718050"/>
          <a:ext cx="2466975" cy="1381125"/>
        </p:xfrm>
        <a:graphic>
          <a:graphicData uri="http://schemas.openxmlformats.org/drawingml/2006/table">
            <a:tbl>
              <a:tblPr firstRow="1" bandRow="1">
                <a:tableStyleId>{2D5ABB26-0587-4C30-8999-92F81FD0307C}</a:tableStyleId>
              </a:tblPr>
              <a:tblGrid>
                <a:gridCol w="675005"/>
                <a:gridCol w="489584"/>
                <a:gridCol w="672464"/>
                <a:gridCol w="611505"/>
              </a:tblGrid>
              <a:tr h="342900">
                <a:tc>
                  <a:txBody>
                    <a:bodyPr/>
                    <a:lstStyle/>
                    <a:p>
                      <a:pPr marL="168275">
                        <a:lnSpc>
                          <a:spcPct val="100000"/>
                        </a:lnSpc>
                        <a:spcBef>
                          <a:spcPts val="475"/>
                        </a:spcBef>
                      </a:pPr>
                      <a:r>
                        <a:rPr dirty="0" sz="1400">
                          <a:latin typeface="Times New Roman"/>
                          <a:cs typeface="Times New Roman"/>
                        </a:rPr>
                        <a:t>true</a:t>
                      </a:r>
                      <a:endParaRPr sz="1400">
                        <a:latin typeface="Times New Roman"/>
                        <a:cs typeface="Times New Roman"/>
                      </a:endParaRPr>
                    </a:p>
                  </a:txBody>
                  <a:tcPr marL="0" marR="0" marB="0" marT="60325">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75"/>
                        </a:spcBef>
                      </a:pPr>
                      <a:r>
                        <a:rPr dirty="0" sz="1400">
                          <a:latin typeface="Times New Roman"/>
                          <a:cs typeface="Times New Roman"/>
                        </a:rPr>
                        <a:t>^</a:t>
                      </a:r>
                      <a:endParaRPr sz="1400">
                        <a:latin typeface="Times New Roman"/>
                        <a:cs typeface="Times New Roman"/>
                      </a:endParaRPr>
                    </a:p>
                  </a:txBody>
                  <a:tcPr marL="0" marR="0" marB="0" marT="60325">
                    <a:lnT w="12700">
                      <a:solidFill>
                        <a:srgbClr val="000000"/>
                      </a:solidFill>
                      <a:prstDash val="solid"/>
                    </a:lnT>
                    <a:lnB w="12700">
                      <a:solidFill>
                        <a:srgbClr val="000000"/>
                      </a:solidFill>
                      <a:prstDash val="solid"/>
                    </a:lnB>
                    <a:solidFill>
                      <a:srgbClr val="CCE8CF"/>
                    </a:solidFill>
                  </a:tcPr>
                </a:tc>
                <a:tc>
                  <a:txBody>
                    <a:bodyPr/>
                    <a:lstStyle/>
                    <a:p>
                      <a:pPr algn="r" marR="157480">
                        <a:lnSpc>
                          <a:spcPct val="100000"/>
                        </a:lnSpc>
                        <a:spcBef>
                          <a:spcPts val="475"/>
                        </a:spcBef>
                      </a:pPr>
                      <a:r>
                        <a:rPr dirty="0" sz="1400">
                          <a:latin typeface="Times New Roman"/>
                          <a:cs typeface="Times New Roman"/>
                        </a:rPr>
                        <a:t>tr</a:t>
                      </a:r>
                      <a:r>
                        <a:rPr dirty="0" sz="1400" spc="5">
                          <a:latin typeface="Times New Roman"/>
                          <a:cs typeface="Times New Roman"/>
                        </a:rPr>
                        <a:t>u</a:t>
                      </a:r>
                      <a:r>
                        <a:rPr dirty="0" sz="1400">
                          <a:latin typeface="Times New Roman"/>
                          <a:cs typeface="Times New Roman"/>
                        </a:rPr>
                        <a:t>e</a:t>
                      </a:r>
                      <a:endParaRPr sz="1400">
                        <a:latin typeface="Times New Roman"/>
                        <a:cs typeface="Times New Roman"/>
                      </a:endParaRPr>
                    </a:p>
                  </a:txBody>
                  <a:tcPr marL="0" marR="0" marB="0" marT="60325">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2540">
                        <a:lnSpc>
                          <a:spcPct val="100000"/>
                        </a:lnSpc>
                        <a:spcBef>
                          <a:spcPts val="475"/>
                        </a:spcBef>
                      </a:pPr>
                      <a:r>
                        <a:rPr dirty="0" sz="1400">
                          <a:latin typeface="Times New Roman"/>
                          <a:cs typeface="Times New Roman"/>
                        </a:rPr>
                        <a:t>false</a:t>
                      </a:r>
                      <a:endParaRPr sz="1400">
                        <a:latin typeface="Times New Roman"/>
                        <a:cs typeface="Times New Roman"/>
                      </a:endParaRPr>
                    </a:p>
                  </a:txBody>
                  <a:tcPr marL="0" marR="0" marB="0" marT="603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1375">
                <a:tc>
                  <a:txBody>
                    <a:bodyPr/>
                    <a:lstStyle/>
                    <a:p>
                      <a:pPr marL="148590">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70"/>
                        </a:spcBef>
                      </a:pPr>
                      <a:r>
                        <a:rPr dirty="0" sz="1400" b="1">
                          <a:solidFill>
                            <a:srgbClr val="FF0000"/>
                          </a:solidFill>
                          <a:latin typeface="Times New Roman"/>
                          <a:cs typeface="Times New Roman"/>
                        </a:rPr>
                        <a:t>^</a:t>
                      </a:r>
                      <a:endParaRPr sz="1400">
                        <a:latin typeface="Times New Roman"/>
                        <a:cs typeface="Times New Roman"/>
                      </a:endParaRPr>
                    </a:p>
                  </a:txBody>
                  <a:tcPr marL="0" marR="0" marB="0" marT="59690">
                    <a:lnT w="12700">
                      <a:solidFill>
                        <a:srgbClr val="000000"/>
                      </a:solidFill>
                      <a:prstDash val="solid"/>
                    </a:lnT>
                    <a:lnB w="12700">
                      <a:solidFill>
                        <a:srgbClr val="000000"/>
                      </a:solidFill>
                      <a:prstDash val="solid"/>
                    </a:lnB>
                    <a:solidFill>
                      <a:srgbClr val="CCE8CF"/>
                    </a:solidFill>
                  </a:tcPr>
                </a:tc>
                <a:tc>
                  <a:txBody>
                    <a:bodyPr/>
                    <a:lstStyle/>
                    <a:p>
                      <a:pPr algn="r" marR="122555">
                        <a:lnSpc>
                          <a:spcPct val="100000"/>
                        </a:lnSpc>
                        <a:spcBef>
                          <a:spcPts val="470"/>
                        </a:spcBef>
                      </a:pPr>
                      <a:r>
                        <a:rPr dirty="0" sz="1400" b="1">
                          <a:solidFill>
                            <a:srgbClr val="FF0000"/>
                          </a:solidFill>
                          <a:latin typeface="Times New Roman"/>
                          <a:cs typeface="Times New Roman"/>
                        </a:rPr>
                        <a:t>f</a:t>
                      </a:r>
                      <a:r>
                        <a:rPr dirty="0" sz="1400" spc="5" b="1">
                          <a:solidFill>
                            <a:srgbClr val="FF0000"/>
                          </a:solidFill>
                          <a:latin typeface="Times New Roman"/>
                          <a:cs typeface="Times New Roman"/>
                        </a:rPr>
                        <a:t>a</a:t>
                      </a:r>
                      <a:r>
                        <a:rPr dirty="0" sz="1400" b="1">
                          <a:solidFill>
                            <a:srgbClr val="FF0000"/>
                          </a:solidFill>
                          <a:latin typeface="Times New Roman"/>
                          <a:cs typeface="Times New Roman"/>
                        </a:rPr>
                        <a:t>l</a:t>
                      </a:r>
                      <a:r>
                        <a:rPr dirty="0" sz="1400" b="1">
                          <a:solidFill>
                            <a:srgbClr val="FF0000"/>
                          </a:solidFill>
                          <a:latin typeface="Times New Roman"/>
                          <a:cs typeface="Times New Roman"/>
                        </a:rPr>
                        <a:t>s</a:t>
                      </a:r>
                      <a:r>
                        <a:rPr dirty="0" sz="1400" b="1">
                          <a:solidFill>
                            <a:srgbClr val="FF0000"/>
                          </a:solidFill>
                          <a:latin typeface="Times New Roman"/>
                          <a:cs typeface="Times New Roman"/>
                        </a:rPr>
                        <a:t>e</a:t>
                      </a:r>
                      <a:endParaRPr sz="1400">
                        <a:latin typeface="Times New Roman"/>
                        <a:cs typeface="Times New Roman"/>
                      </a:endParaRPr>
                    </a:p>
                  </a:txBody>
                  <a:tcPr marL="0" marR="0" marB="0" marT="59690">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2540">
                        <a:lnSpc>
                          <a:spcPct val="100000"/>
                        </a:lnSpc>
                        <a:spcBef>
                          <a:spcPts val="470"/>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2836">
                <a:tc>
                  <a:txBody>
                    <a:bodyPr/>
                    <a:lstStyle/>
                    <a:p>
                      <a:pPr marL="133985">
                        <a:lnSpc>
                          <a:spcPct val="100000"/>
                        </a:lnSpc>
                        <a:spcBef>
                          <a:spcPts val="475"/>
                        </a:spcBef>
                      </a:pPr>
                      <a:r>
                        <a:rPr dirty="0" sz="1400" b="1">
                          <a:solidFill>
                            <a:srgbClr val="FF0000"/>
                          </a:solidFill>
                          <a:latin typeface="Times New Roman"/>
                          <a:cs typeface="Times New Roman"/>
                        </a:rPr>
                        <a:t>false</a:t>
                      </a:r>
                      <a:endParaRPr sz="1400">
                        <a:latin typeface="Times New Roman"/>
                        <a:cs typeface="Times New Roman"/>
                      </a:endParaRPr>
                    </a:p>
                  </a:txBody>
                  <a:tcPr marL="0" marR="0" marB="0" marT="60325">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75"/>
                        </a:spcBef>
                      </a:pPr>
                      <a:r>
                        <a:rPr dirty="0" sz="1400" b="1">
                          <a:solidFill>
                            <a:srgbClr val="FF0000"/>
                          </a:solidFill>
                          <a:latin typeface="Times New Roman"/>
                          <a:cs typeface="Times New Roman"/>
                        </a:rPr>
                        <a:t>^</a:t>
                      </a:r>
                      <a:endParaRPr sz="1400">
                        <a:latin typeface="Times New Roman"/>
                        <a:cs typeface="Times New Roman"/>
                      </a:endParaRPr>
                    </a:p>
                  </a:txBody>
                  <a:tcPr marL="0" marR="0" marB="0" marT="60325">
                    <a:lnT w="12700">
                      <a:solidFill>
                        <a:srgbClr val="000000"/>
                      </a:solidFill>
                      <a:prstDash val="solid"/>
                    </a:lnT>
                    <a:lnB w="12700">
                      <a:solidFill>
                        <a:srgbClr val="000000"/>
                      </a:solidFill>
                      <a:prstDash val="solid"/>
                    </a:lnB>
                    <a:solidFill>
                      <a:srgbClr val="CCE8CF"/>
                    </a:solidFill>
                  </a:tcPr>
                </a:tc>
                <a:tc>
                  <a:txBody>
                    <a:bodyPr/>
                    <a:lstStyle/>
                    <a:p>
                      <a:pPr algn="r" marR="138430">
                        <a:lnSpc>
                          <a:spcPct val="100000"/>
                        </a:lnSpc>
                        <a:spcBef>
                          <a:spcPts val="475"/>
                        </a:spcBef>
                      </a:pPr>
                      <a:r>
                        <a:rPr dirty="0" sz="1400" b="1">
                          <a:solidFill>
                            <a:srgbClr val="FF0000"/>
                          </a:solidFill>
                          <a:latin typeface="Times New Roman"/>
                          <a:cs typeface="Times New Roman"/>
                        </a:rPr>
                        <a:t>tr</a:t>
                      </a:r>
                      <a:r>
                        <a:rPr dirty="0" sz="1400" b="1">
                          <a:solidFill>
                            <a:srgbClr val="FF0000"/>
                          </a:solidFill>
                          <a:latin typeface="Times New Roman"/>
                          <a:cs typeface="Times New Roman"/>
                        </a:rPr>
                        <a:t>ue</a:t>
                      </a:r>
                      <a:endParaRPr sz="1400">
                        <a:latin typeface="Times New Roman"/>
                        <a:cs typeface="Times New Roman"/>
                      </a:endParaRPr>
                    </a:p>
                  </a:txBody>
                  <a:tcPr marL="0" marR="0" marB="0" marT="60325">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2540">
                        <a:lnSpc>
                          <a:spcPct val="100000"/>
                        </a:lnSpc>
                        <a:spcBef>
                          <a:spcPts val="475"/>
                        </a:spcBef>
                      </a:pPr>
                      <a:r>
                        <a:rPr dirty="0" sz="1400" b="1">
                          <a:solidFill>
                            <a:srgbClr val="FF0000"/>
                          </a:solidFill>
                          <a:latin typeface="Times New Roman"/>
                          <a:cs typeface="Times New Roman"/>
                        </a:rPr>
                        <a:t>true</a:t>
                      </a:r>
                      <a:endParaRPr sz="1400">
                        <a:latin typeface="Times New Roman"/>
                        <a:cs typeface="Times New Roman"/>
                      </a:endParaRPr>
                    </a:p>
                  </a:txBody>
                  <a:tcPr marL="0" marR="0" marB="0" marT="603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341312">
                <a:tc>
                  <a:txBody>
                    <a:bodyPr/>
                    <a:lstStyle/>
                    <a:p>
                      <a:pPr marL="138430">
                        <a:lnSpc>
                          <a:spcPct val="100000"/>
                        </a:lnSpc>
                        <a:spcBef>
                          <a:spcPts val="470"/>
                        </a:spcBef>
                      </a:pPr>
                      <a:r>
                        <a:rPr dirty="0" sz="1400">
                          <a:latin typeface="Times New Roman"/>
                          <a:cs typeface="Times New Roman"/>
                        </a:rPr>
                        <a:t>false</a:t>
                      </a:r>
                      <a:endParaRPr sz="1400">
                        <a:latin typeface="Times New Roman"/>
                        <a:cs typeface="Times New Roman"/>
                      </a:endParaRPr>
                    </a:p>
                  </a:txBody>
                  <a:tcPr marL="0" marR="0" marB="0" marT="59690">
                    <a:lnL w="12700">
                      <a:solidFill>
                        <a:srgbClr val="000000"/>
                      </a:solidFill>
                      <a:prstDash val="solid"/>
                    </a:lnL>
                    <a:lnT w="12700">
                      <a:solidFill>
                        <a:srgbClr val="000000"/>
                      </a:solidFill>
                      <a:prstDash val="solid"/>
                    </a:lnT>
                    <a:lnB w="12700">
                      <a:solidFill>
                        <a:srgbClr val="000000"/>
                      </a:solidFill>
                      <a:prstDash val="solid"/>
                    </a:lnB>
                    <a:solidFill>
                      <a:srgbClr val="CCE8CF"/>
                    </a:solidFill>
                  </a:tcPr>
                </a:tc>
                <a:tc>
                  <a:txBody>
                    <a:bodyPr/>
                    <a:lstStyle/>
                    <a:p>
                      <a:pPr algn="ctr">
                        <a:lnSpc>
                          <a:spcPct val="100000"/>
                        </a:lnSpc>
                        <a:spcBef>
                          <a:spcPts val="470"/>
                        </a:spcBef>
                      </a:pPr>
                      <a:r>
                        <a:rPr dirty="0" sz="1400">
                          <a:latin typeface="Times New Roman"/>
                          <a:cs typeface="Times New Roman"/>
                        </a:rPr>
                        <a:t>^</a:t>
                      </a:r>
                      <a:endParaRPr sz="1400">
                        <a:latin typeface="Times New Roman"/>
                        <a:cs typeface="Times New Roman"/>
                      </a:endParaRPr>
                    </a:p>
                  </a:txBody>
                  <a:tcPr marL="0" marR="0" marB="0" marT="59690">
                    <a:lnT w="12700">
                      <a:solidFill>
                        <a:srgbClr val="000000"/>
                      </a:solidFill>
                      <a:prstDash val="solid"/>
                    </a:lnT>
                    <a:lnB w="12700">
                      <a:solidFill>
                        <a:srgbClr val="000000"/>
                      </a:solidFill>
                      <a:prstDash val="solid"/>
                    </a:lnB>
                    <a:solidFill>
                      <a:srgbClr val="CCE8CF"/>
                    </a:solidFill>
                  </a:tcPr>
                </a:tc>
                <a:tc>
                  <a:txBody>
                    <a:bodyPr/>
                    <a:lstStyle/>
                    <a:p>
                      <a:pPr algn="r" marR="128270">
                        <a:lnSpc>
                          <a:spcPct val="100000"/>
                        </a:lnSpc>
                        <a:spcBef>
                          <a:spcPts val="470"/>
                        </a:spcBef>
                      </a:pPr>
                      <a:r>
                        <a:rPr dirty="0" sz="1400">
                          <a:latin typeface="Times New Roman"/>
                          <a:cs typeface="Times New Roman"/>
                        </a:rPr>
                        <a:t>fa</a:t>
                      </a:r>
                      <a:r>
                        <a:rPr dirty="0" sz="1400" spc="5">
                          <a:latin typeface="Times New Roman"/>
                          <a:cs typeface="Times New Roman"/>
                        </a:rPr>
                        <a:t>l</a:t>
                      </a:r>
                      <a:r>
                        <a:rPr dirty="0" sz="1400">
                          <a:latin typeface="Times New Roman"/>
                          <a:cs typeface="Times New Roman"/>
                        </a:rPr>
                        <a:t>s</a:t>
                      </a:r>
                      <a:r>
                        <a:rPr dirty="0" sz="1400">
                          <a:latin typeface="Times New Roman"/>
                          <a:cs typeface="Times New Roman"/>
                        </a:rPr>
                        <a:t>e</a:t>
                      </a:r>
                      <a:endParaRPr sz="1400">
                        <a:latin typeface="Times New Roman"/>
                        <a:cs typeface="Times New Roman"/>
                      </a:endParaRPr>
                    </a:p>
                  </a:txBody>
                  <a:tcPr marL="0" marR="0" marB="0" marT="59690">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ctr" marL="2540">
                        <a:lnSpc>
                          <a:spcPct val="100000"/>
                        </a:lnSpc>
                        <a:spcBef>
                          <a:spcPts val="470"/>
                        </a:spcBef>
                      </a:pPr>
                      <a:r>
                        <a:rPr dirty="0" sz="1400">
                          <a:latin typeface="Times New Roman"/>
                          <a:cs typeface="Times New Roman"/>
                        </a:rPr>
                        <a:t>false</a:t>
                      </a:r>
                      <a:endParaRPr sz="1400">
                        <a:latin typeface="Times New Roman"/>
                        <a:cs typeface="Times New Roman"/>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複合條件</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1336294" y="926758"/>
            <a:ext cx="3183255" cy="1123950"/>
          </a:xfrm>
          <a:prstGeom prst="rect">
            <a:avLst/>
          </a:prstGeom>
        </p:spPr>
        <p:txBody>
          <a:bodyPr wrap="square" lIns="0" tIns="12700" rIns="0" bIns="0" rtlCol="0" vert="horz">
            <a:spAutoFit/>
          </a:bodyPr>
          <a:lstStyle/>
          <a:p>
            <a:pPr marL="12700" marR="5080" indent="50165">
              <a:lnSpc>
                <a:spcPct val="120000"/>
              </a:lnSpc>
              <a:spcBef>
                <a:spcPts val="100"/>
              </a:spcBef>
              <a:tabLst>
                <a:tab pos="609600" algn="l"/>
                <a:tab pos="657225" algn="l"/>
                <a:tab pos="1132840" algn="l"/>
              </a:tabLst>
            </a:pPr>
            <a:r>
              <a:rPr dirty="0" sz="2000" spc="-5">
                <a:solidFill>
                  <a:srgbClr val="4E2700"/>
                </a:solidFill>
                <a:latin typeface="Verdana"/>
                <a:cs typeface="Verdana"/>
              </a:rPr>
              <a:t>int		salary </a:t>
            </a:r>
            <a:r>
              <a:rPr dirty="0" sz="2000" spc="5">
                <a:solidFill>
                  <a:srgbClr val="4E2700"/>
                </a:solidFill>
                <a:latin typeface="Verdana"/>
                <a:cs typeface="Verdana"/>
              </a:rPr>
              <a:t>= </a:t>
            </a:r>
            <a:r>
              <a:rPr dirty="0" sz="2000">
                <a:solidFill>
                  <a:srgbClr val="4E2700"/>
                </a:solidFill>
                <a:latin typeface="Verdana"/>
                <a:cs typeface="Verdana"/>
              </a:rPr>
              <a:t>36000;  </a:t>
            </a:r>
            <a:r>
              <a:rPr dirty="0" sz="2000" spc="-5">
                <a:solidFill>
                  <a:srgbClr val="4E2700"/>
                </a:solidFill>
                <a:latin typeface="Verdana"/>
                <a:cs typeface="Verdana"/>
              </a:rPr>
              <a:t>double	height </a:t>
            </a:r>
            <a:r>
              <a:rPr dirty="0" sz="2000">
                <a:solidFill>
                  <a:srgbClr val="4E2700"/>
                </a:solidFill>
                <a:latin typeface="Verdana"/>
                <a:cs typeface="Verdana"/>
              </a:rPr>
              <a:t>=</a:t>
            </a:r>
            <a:r>
              <a:rPr dirty="0" sz="2000" spc="-114">
                <a:solidFill>
                  <a:srgbClr val="4E2700"/>
                </a:solidFill>
                <a:latin typeface="Verdana"/>
                <a:cs typeface="Verdana"/>
              </a:rPr>
              <a:t> </a:t>
            </a:r>
            <a:r>
              <a:rPr dirty="0" sz="2000">
                <a:solidFill>
                  <a:srgbClr val="4E2700"/>
                </a:solidFill>
                <a:latin typeface="Verdana"/>
                <a:cs typeface="Verdana"/>
              </a:rPr>
              <a:t>171.5;  </a:t>
            </a:r>
            <a:r>
              <a:rPr dirty="0" sz="2000" spc="-5">
                <a:solidFill>
                  <a:srgbClr val="4E2700"/>
                </a:solidFill>
                <a:latin typeface="Verdana"/>
                <a:cs typeface="Verdana"/>
              </a:rPr>
              <a:t>int	</a:t>
            </a:r>
            <a:r>
              <a:rPr dirty="0" sz="2000">
                <a:solidFill>
                  <a:srgbClr val="4E2700"/>
                </a:solidFill>
                <a:latin typeface="Verdana"/>
                <a:cs typeface="Verdana"/>
              </a:rPr>
              <a:t>score =</a:t>
            </a:r>
            <a:r>
              <a:rPr dirty="0" sz="2000" spc="-45">
                <a:solidFill>
                  <a:srgbClr val="4E2700"/>
                </a:solidFill>
                <a:latin typeface="Verdana"/>
                <a:cs typeface="Verdana"/>
              </a:rPr>
              <a:t> </a:t>
            </a:r>
            <a:r>
              <a:rPr dirty="0" sz="2000" spc="-5">
                <a:solidFill>
                  <a:srgbClr val="4E2700"/>
                </a:solidFill>
                <a:latin typeface="Verdana"/>
                <a:cs typeface="Verdana"/>
              </a:rPr>
              <a:t>75;</a:t>
            </a:r>
            <a:endParaRPr sz="2000">
              <a:latin typeface="Verdana"/>
              <a:cs typeface="Verdana"/>
            </a:endParaRPr>
          </a:p>
        </p:txBody>
      </p:sp>
      <p:sp>
        <p:nvSpPr>
          <p:cNvPr id="4" name="object 4"/>
          <p:cNvSpPr txBox="1"/>
          <p:nvPr/>
        </p:nvSpPr>
        <p:spPr>
          <a:xfrm>
            <a:off x="5337428" y="926758"/>
            <a:ext cx="769620" cy="1123950"/>
          </a:xfrm>
          <a:prstGeom prst="rect">
            <a:avLst/>
          </a:prstGeom>
        </p:spPr>
        <p:txBody>
          <a:bodyPr wrap="square" lIns="0" tIns="73660" rIns="0" bIns="0" rtlCol="0" vert="horz">
            <a:spAutoFit/>
          </a:bodyPr>
          <a:lstStyle/>
          <a:p>
            <a:pPr marL="12700">
              <a:lnSpc>
                <a:spcPct val="100000"/>
              </a:lnSpc>
              <a:spcBef>
                <a:spcPts val="580"/>
              </a:spcBef>
            </a:pPr>
            <a:r>
              <a:rPr dirty="0" sz="2000">
                <a:solidFill>
                  <a:srgbClr val="4E2700"/>
                </a:solidFill>
                <a:latin typeface="Verdana"/>
                <a:cs typeface="Verdana"/>
              </a:rPr>
              <a:t>//</a:t>
            </a:r>
            <a:r>
              <a:rPr dirty="0" sz="2000" spc="10">
                <a:solidFill>
                  <a:srgbClr val="4E2700"/>
                </a:solidFill>
                <a:latin typeface="Noto Sans Mono CJK HK"/>
                <a:cs typeface="Noto Sans Mono CJK HK"/>
              </a:rPr>
              <a:t>薪水</a:t>
            </a:r>
            <a:endParaRPr sz="2000">
              <a:latin typeface="Noto Sans Mono CJK HK"/>
              <a:cs typeface="Noto Sans Mono CJK HK"/>
            </a:endParaRPr>
          </a:p>
          <a:p>
            <a:pPr marL="12700">
              <a:lnSpc>
                <a:spcPct val="100000"/>
              </a:lnSpc>
              <a:spcBef>
                <a:spcPts val="484"/>
              </a:spcBef>
            </a:pPr>
            <a:r>
              <a:rPr dirty="0" sz="2000">
                <a:solidFill>
                  <a:srgbClr val="4E2700"/>
                </a:solidFill>
                <a:latin typeface="Verdana"/>
                <a:cs typeface="Verdana"/>
              </a:rPr>
              <a:t>//</a:t>
            </a:r>
            <a:r>
              <a:rPr dirty="0" sz="2000" spc="10">
                <a:solidFill>
                  <a:srgbClr val="4E2700"/>
                </a:solidFill>
                <a:latin typeface="Noto Sans Mono CJK HK"/>
                <a:cs typeface="Noto Sans Mono CJK HK"/>
              </a:rPr>
              <a:t>身高</a:t>
            </a:r>
            <a:endParaRPr sz="2000">
              <a:latin typeface="Noto Sans Mono CJK HK"/>
              <a:cs typeface="Noto Sans Mono CJK HK"/>
            </a:endParaRPr>
          </a:p>
          <a:p>
            <a:pPr marL="12700">
              <a:lnSpc>
                <a:spcPct val="100000"/>
              </a:lnSpc>
              <a:spcBef>
                <a:spcPts val="480"/>
              </a:spcBef>
            </a:pPr>
            <a:r>
              <a:rPr dirty="0" sz="2000">
                <a:solidFill>
                  <a:srgbClr val="4E2700"/>
                </a:solidFill>
                <a:latin typeface="Verdana"/>
                <a:cs typeface="Verdana"/>
              </a:rPr>
              <a:t>//</a:t>
            </a:r>
            <a:r>
              <a:rPr dirty="0" sz="2000" spc="10">
                <a:solidFill>
                  <a:srgbClr val="4E2700"/>
                </a:solidFill>
                <a:latin typeface="Noto Sans Mono CJK HK"/>
                <a:cs typeface="Noto Sans Mono CJK HK"/>
              </a:rPr>
              <a:t>分數</a:t>
            </a:r>
            <a:endParaRPr sz="2000">
              <a:latin typeface="Noto Sans Mono CJK HK"/>
              <a:cs typeface="Noto Sans Mono CJK HK"/>
            </a:endParaRPr>
          </a:p>
        </p:txBody>
      </p:sp>
      <p:sp>
        <p:nvSpPr>
          <p:cNvPr id="5" name="object 5"/>
          <p:cNvSpPr txBox="1"/>
          <p:nvPr/>
        </p:nvSpPr>
        <p:spPr>
          <a:xfrm>
            <a:off x="1336294" y="2018385"/>
            <a:ext cx="5645150" cy="2964815"/>
          </a:xfrm>
          <a:prstGeom prst="rect">
            <a:avLst/>
          </a:prstGeom>
        </p:spPr>
        <p:txBody>
          <a:bodyPr wrap="square" lIns="0" tIns="80010" rIns="0" bIns="0" rtlCol="0" vert="horz">
            <a:spAutoFit/>
          </a:bodyPr>
          <a:lstStyle/>
          <a:p>
            <a:pPr marL="12700">
              <a:lnSpc>
                <a:spcPct val="100000"/>
              </a:lnSpc>
              <a:spcBef>
                <a:spcPts val="630"/>
              </a:spcBef>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『薪</a:t>
            </a:r>
            <a:r>
              <a:rPr dirty="0" sz="2000" spc="-15">
                <a:solidFill>
                  <a:srgbClr val="4E2700"/>
                </a:solidFill>
                <a:latin typeface="Noto Sans Mono CJK HK"/>
                <a:cs typeface="Noto Sans Mono CJK HK"/>
              </a:rPr>
              <a:t>水</a:t>
            </a:r>
            <a:r>
              <a:rPr dirty="0" sz="2000">
                <a:solidFill>
                  <a:srgbClr val="4E2700"/>
                </a:solidFill>
                <a:latin typeface="Noto Sans Mono CJK HK"/>
                <a:cs typeface="Noto Sans Mono CJK HK"/>
              </a:rPr>
              <a:t>大</a:t>
            </a:r>
            <a:r>
              <a:rPr dirty="0" sz="2000" spc="5">
                <a:solidFill>
                  <a:srgbClr val="4E2700"/>
                </a:solidFill>
                <a:latin typeface="Noto Sans Mono CJK HK"/>
                <a:cs typeface="Noto Sans Mono CJK HK"/>
              </a:rPr>
              <a:t>於</a:t>
            </a:r>
            <a:r>
              <a:rPr dirty="0" sz="2000" spc="-5">
                <a:solidFill>
                  <a:srgbClr val="4E2700"/>
                </a:solidFill>
                <a:latin typeface="Verdana"/>
                <a:cs typeface="Verdana"/>
              </a:rPr>
              <a:t>35000</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且身高</a:t>
            </a:r>
            <a:r>
              <a:rPr dirty="0" sz="2000" spc="-15">
                <a:solidFill>
                  <a:srgbClr val="4E2700"/>
                </a:solidFill>
                <a:latin typeface="Noto Sans Mono CJK HK"/>
                <a:cs typeface="Noto Sans Mono CJK HK"/>
              </a:rPr>
              <a:t>大</a:t>
            </a:r>
            <a:r>
              <a:rPr dirty="0" sz="2000">
                <a:solidFill>
                  <a:srgbClr val="4E2700"/>
                </a:solidFill>
                <a:latin typeface="Noto Sans Mono CJK HK"/>
                <a:cs typeface="Noto Sans Mono CJK HK"/>
              </a:rPr>
              <a:t>於</a:t>
            </a:r>
            <a:r>
              <a:rPr dirty="0" sz="2000" spc="-5">
                <a:solidFill>
                  <a:srgbClr val="4E2700"/>
                </a:solidFill>
                <a:latin typeface="Verdana"/>
                <a:cs typeface="Verdana"/>
              </a:rPr>
              <a:t>180</a:t>
            </a:r>
            <a:r>
              <a:rPr dirty="0" sz="2000">
                <a:solidFill>
                  <a:srgbClr val="4E2700"/>
                </a:solidFill>
                <a:latin typeface="Noto Sans Mono CJK HK"/>
                <a:cs typeface="Noto Sans Mono CJK HK"/>
              </a:rPr>
              <a:t>』要寫成</a:t>
            </a:r>
            <a:endParaRPr sz="2000">
              <a:latin typeface="Noto Sans Mono CJK HK"/>
              <a:cs typeface="Noto Sans Mono CJK HK"/>
            </a:endParaRPr>
          </a:p>
          <a:p>
            <a:pPr marL="62865">
              <a:lnSpc>
                <a:spcPct val="100000"/>
              </a:lnSpc>
              <a:spcBef>
                <a:spcPts val="530"/>
              </a:spcBef>
              <a:tabLst>
                <a:tab pos="2290445" algn="l"/>
                <a:tab pos="2741930" algn="l"/>
              </a:tabLst>
            </a:pPr>
            <a:r>
              <a:rPr dirty="0" sz="2000" spc="-5">
                <a:latin typeface="Verdana"/>
                <a:cs typeface="Verdana"/>
              </a:rPr>
              <a:t>salary</a:t>
            </a:r>
            <a:r>
              <a:rPr dirty="0" sz="2000" spc="5">
                <a:latin typeface="Verdana"/>
                <a:cs typeface="Verdana"/>
              </a:rPr>
              <a:t> </a:t>
            </a:r>
            <a:r>
              <a:rPr dirty="0" sz="2000">
                <a:latin typeface="Verdana"/>
                <a:cs typeface="Verdana"/>
              </a:rPr>
              <a:t>&gt;</a:t>
            </a:r>
            <a:r>
              <a:rPr dirty="0" sz="2000" spc="5">
                <a:latin typeface="Verdana"/>
                <a:cs typeface="Verdana"/>
              </a:rPr>
              <a:t> </a:t>
            </a:r>
            <a:r>
              <a:rPr dirty="0" sz="2000">
                <a:latin typeface="Verdana"/>
                <a:cs typeface="Verdana"/>
              </a:rPr>
              <a:t>35000	&amp;	</a:t>
            </a:r>
            <a:r>
              <a:rPr dirty="0" sz="2000" spc="-5">
                <a:latin typeface="Verdana"/>
                <a:cs typeface="Verdana"/>
              </a:rPr>
              <a:t>height </a:t>
            </a:r>
            <a:r>
              <a:rPr dirty="0" sz="2000">
                <a:latin typeface="Verdana"/>
                <a:cs typeface="Verdana"/>
              </a:rPr>
              <a:t>&gt;</a:t>
            </a:r>
            <a:r>
              <a:rPr dirty="0" sz="2000" spc="-20">
                <a:latin typeface="Verdana"/>
                <a:cs typeface="Verdana"/>
              </a:rPr>
              <a:t> </a:t>
            </a:r>
            <a:r>
              <a:rPr dirty="0" sz="2000" spc="-5">
                <a:latin typeface="Verdana"/>
                <a:cs typeface="Verdana"/>
              </a:rPr>
              <a:t>180</a:t>
            </a:r>
            <a:endParaRPr sz="2000">
              <a:latin typeface="Verdana"/>
              <a:cs typeface="Verdana"/>
            </a:endParaRPr>
          </a:p>
          <a:p>
            <a:pPr>
              <a:lnSpc>
                <a:spcPct val="100000"/>
              </a:lnSpc>
              <a:spcBef>
                <a:spcPts val="30"/>
              </a:spcBef>
            </a:pPr>
            <a:endParaRPr sz="2700">
              <a:latin typeface="Verdana"/>
              <a:cs typeface="Verdana"/>
            </a:endParaRPr>
          </a:p>
          <a:p>
            <a:pPr marL="12700">
              <a:lnSpc>
                <a:spcPct val="100000"/>
              </a:lnSpc>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『薪</a:t>
            </a:r>
            <a:r>
              <a:rPr dirty="0" sz="2000" spc="-15">
                <a:solidFill>
                  <a:srgbClr val="4E2700"/>
                </a:solidFill>
                <a:latin typeface="Noto Sans Mono CJK HK"/>
                <a:cs typeface="Noto Sans Mono CJK HK"/>
              </a:rPr>
              <a:t>水</a:t>
            </a:r>
            <a:r>
              <a:rPr dirty="0" sz="2000">
                <a:solidFill>
                  <a:srgbClr val="4E2700"/>
                </a:solidFill>
                <a:latin typeface="Noto Sans Mono CJK HK"/>
                <a:cs typeface="Noto Sans Mono CJK HK"/>
              </a:rPr>
              <a:t>大</a:t>
            </a:r>
            <a:r>
              <a:rPr dirty="0" sz="2000" spc="5">
                <a:solidFill>
                  <a:srgbClr val="4E2700"/>
                </a:solidFill>
                <a:latin typeface="Noto Sans Mono CJK HK"/>
                <a:cs typeface="Noto Sans Mono CJK HK"/>
              </a:rPr>
              <a:t>於</a:t>
            </a:r>
            <a:r>
              <a:rPr dirty="0" sz="2000" spc="-5">
                <a:solidFill>
                  <a:srgbClr val="4E2700"/>
                </a:solidFill>
                <a:latin typeface="Verdana"/>
                <a:cs typeface="Verdana"/>
              </a:rPr>
              <a:t>35000</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或身高</a:t>
            </a:r>
            <a:r>
              <a:rPr dirty="0" sz="2000" spc="-15">
                <a:solidFill>
                  <a:srgbClr val="4E2700"/>
                </a:solidFill>
                <a:latin typeface="Noto Sans Mono CJK HK"/>
                <a:cs typeface="Noto Sans Mono CJK HK"/>
              </a:rPr>
              <a:t>大</a:t>
            </a:r>
            <a:r>
              <a:rPr dirty="0" sz="2000">
                <a:solidFill>
                  <a:srgbClr val="4E2700"/>
                </a:solidFill>
                <a:latin typeface="Noto Sans Mono CJK HK"/>
                <a:cs typeface="Noto Sans Mono CJK HK"/>
              </a:rPr>
              <a:t>於</a:t>
            </a:r>
            <a:r>
              <a:rPr dirty="0" sz="2000" spc="-5">
                <a:solidFill>
                  <a:srgbClr val="4E2700"/>
                </a:solidFill>
                <a:latin typeface="Verdana"/>
                <a:cs typeface="Verdana"/>
              </a:rPr>
              <a:t>180</a:t>
            </a:r>
            <a:r>
              <a:rPr dirty="0" sz="2000">
                <a:solidFill>
                  <a:srgbClr val="4E2700"/>
                </a:solidFill>
                <a:latin typeface="Noto Sans Mono CJK HK"/>
                <a:cs typeface="Noto Sans Mono CJK HK"/>
              </a:rPr>
              <a:t>』要寫成</a:t>
            </a:r>
            <a:endParaRPr sz="2000">
              <a:latin typeface="Noto Sans Mono CJK HK"/>
              <a:cs typeface="Noto Sans Mono CJK HK"/>
            </a:endParaRPr>
          </a:p>
          <a:p>
            <a:pPr marL="62865">
              <a:lnSpc>
                <a:spcPct val="100000"/>
              </a:lnSpc>
              <a:spcBef>
                <a:spcPts val="530"/>
              </a:spcBef>
              <a:tabLst>
                <a:tab pos="2289810" algn="l"/>
                <a:tab pos="2672715" algn="l"/>
              </a:tabLst>
            </a:pPr>
            <a:r>
              <a:rPr dirty="0" sz="2000" spc="-5">
                <a:latin typeface="Verdana"/>
                <a:cs typeface="Verdana"/>
              </a:rPr>
              <a:t>salary</a:t>
            </a:r>
            <a:r>
              <a:rPr dirty="0" sz="2000">
                <a:latin typeface="Verdana"/>
                <a:cs typeface="Verdana"/>
              </a:rPr>
              <a:t> </a:t>
            </a:r>
            <a:r>
              <a:rPr dirty="0" sz="2000" spc="5">
                <a:latin typeface="Verdana"/>
                <a:cs typeface="Verdana"/>
              </a:rPr>
              <a:t>&gt;</a:t>
            </a:r>
            <a:r>
              <a:rPr dirty="0" sz="2000" spc="-5">
                <a:latin typeface="Verdana"/>
                <a:cs typeface="Verdana"/>
              </a:rPr>
              <a:t> </a:t>
            </a:r>
            <a:r>
              <a:rPr dirty="0" sz="2000">
                <a:latin typeface="Verdana"/>
                <a:cs typeface="Verdana"/>
              </a:rPr>
              <a:t>35000	|	</a:t>
            </a:r>
            <a:r>
              <a:rPr dirty="0" sz="2000" spc="-5">
                <a:latin typeface="Verdana"/>
                <a:cs typeface="Verdana"/>
              </a:rPr>
              <a:t>height </a:t>
            </a:r>
            <a:r>
              <a:rPr dirty="0" sz="2000" spc="5">
                <a:latin typeface="Verdana"/>
                <a:cs typeface="Verdana"/>
              </a:rPr>
              <a:t>&gt;</a:t>
            </a:r>
            <a:r>
              <a:rPr dirty="0" sz="2000" spc="-35">
                <a:latin typeface="Verdana"/>
                <a:cs typeface="Verdana"/>
              </a:rPr>
              <a:t> </a:t>
            </a:r>
            <a:r>
              <a:rPr dirty="0" sz="2000">
                <a:latin typeface="Verdana"/>
                <a:cs typeface="Verdana"/>
              </a:rPr>
              <a:t>180</a:t>
            </a:r>
            <a:endParaRPr sz="2000">
              <a:latin typeface="Verdana"/>
              <a:cs typeface="Verdana"/>
            </a:endParaRPr>
          </a:p>
          <a:p>
            <a:pPr>
              <a:lnSpc>
                <a:spcPct val="100000"/>
              </a:lnSpc>
              <a:spcBef>
                <a:spcPts val="30"/>
              </a:spcBef>
            </a:pPr>
            <a:endParaRPr sz="2700">
              <a:latin typeface="Verdana"/>
              <a:cs typeface="Verdana"/>
            </a:endParaRPr>
          </a:p>
          <a:p>
            <a:pPr marL="12700">
              <a:lnSpc>
                <a:spcPct val="100000"/>
              </a:lnSpc>
            </a:pPr>
            <a:r>
              <a:rPr dirty="0" sz="2000" spc="10">
                <a:solidFill>
                  <a:srgbClr val="4E2700"/>
                </a:solidFill>
                <a:latin typeface="Noto Sans Mono CJK HK"/>
                <a:cs typeface="Noto Sans Mono CJK HK"/>
              </a:rPr>
              <a:t>條件</a:t>
            </a:r>
            <a:r>
              <a:rPr dirty="0" sz="2000">
                <a:solidFill>
                  <a:srgbClr val="4E2700"/>
                </a:solidFill>
                <a:latin typeface="Noto Sans Mono CJK HK"/>
                <a:cs typeface="Noto Sans Mono CJK HK"/>
              </a:rPr>
              <a:t>『分</a:t>
            </a:r>
            <a:r>
              <a:rPr dirty="0" sz="2000" spc="-10">
                <a:solidFill>
                  <a:srgbClr val="4E2700"/>
                </a:solidFill>
                <a:latin typeface="Noto Sans Mono CJK HK"/>
                <a:cs typeface="Noto Sans Mono CJK HK"/>
              </a:rPr>
              <a:t>數</a:t>
            </a:r>
            <a:r>
              <a:rPr dirty="0" sz="2000" spc="-5">
                <a:solidFill>
                  <a:srgbClr val="4E2700"/>
                </a:solidFill>
                <a:latin typeface="Verdana"/>
                <a:cs typeface="Verdana"/>
              </a:rPr>
              <a:t>(score)</a:t>
            </a:r>
            <a:r>
              <a:rPr dirty="0" sz="2000">
                <a:solidFill>
                  <a:srgbClr val="4E2700"/>
                </a:solidFill>
                <a:latin typeface="Noto Sans Mono CJK HK"/>
                <a:cs typeface="Noto Sans Mono CJK HK"/>
              </a:rPr>
              <a:t>介於</a:t>
            </a:r>
            <a:r>
              <a:rPr dirty="0" sz="2000" spc="-5">
                <a:solidFill>
                  <a:srgbClr val="4E2700"/>
                </a:solidFill>
                <a:latin typeface="Verdana"/>
                <a:cs typeface="Verdana"/>
              </a:rPr>
              <a:t>60</a:t>
            </a:r>
            <a:r>
              <a:rPr dirty="0" sz="2000">
                <a:solidFill>
                  <a:srgbClr val="4E2700"/>
                </a:solidFill>
                <a:latin typeface="Noto Sans Mono CJK HK"/>
                <a:cs typeface="Noto Sans Mono CJK HK"/>
              </a:rPr>
              <a:t>分</a:t>
            </a:r>
            <a:r>
              <a:rPr dirty="0" sz="2000" spc="-10">
                <a:solidFill>
                  <a:srgbClr val="4E2700"/>
                </a:solidFill>
                <a:latin typeface="Noto Sans Mono CJK HK"/>
                <a:cs typeface="Noto Sans Mono CJK HK"/>
              </a:rPr>
              <a:t>到</a:t>
            </a:r>
            <a:r>
              <a:rPr dirty="0" sz="2000" spc="-5">
                <a:solidFill>
                  <a:srgbClr val="4E2700"/>
                </a:solidFill>
                <a:latin typeface="Verdana"/>
                <a:cs typeface="Verdana"/>
              </a:rPr>
              <a:t>69</a:t>
            </a:r>
            <a:r>
              <a:rPr dirty="0" sz="2000">
                <a:solidFill>
                  <a:srgbClr val="4E2700"/>
                </a:solidFill>
                <a:latin typeface="Noto Sans Mono CJK HK"/>
                <a:cs typeface="Noto Sans Mono CJK HK"/>
              </a:rPr>
              <a:t>分』要寫成</a:t>
            </a:r>
            <a:endParaRPr sz="2000">
              <a:latin typeface="Noto Sans Mono CJK HK"/>
              <a:cs typeface="Noto Sans Mono CJK HK"/>
            </a:endParaRPr>
          </a:p>
          <a:p>
            <a:pPr marL="467995">
              <a:lnSpc>
                <a:spcPct val="100000"/>
              </a:lnSpc>
              <a:spcBef>
                <a:spcPts val="530"/>
              </a:spcBef>
              <a:tabLst>
                <a:tab pos="2240280" algn="l"/>
                <a:tab pos="2602865" algn="l"/>
              </a:tabLst>
            </a:pPr>
            <a:r>
              <a:rPr dirty="0" sz="2000">
                <a:solidFill>
                  <a:srgbClr val="4E2700"/>
                </a:solidFill>
                <a:latin typeface="Verdana"/>
                <a:cs typeface="Verdana"/>
              </a:rPr>
              <a:t>score</a:t>
            </a:r>
            <a:r>
              <a:rPr dirty="0" sz="2000" spc="-30">
                <a:solidFill>
                  <a:srgbClr val="4E2700"/>
                </a:solidFill>
                <a:latin typeface="Verdana"/>
                <a:cs typeface="Verdana"/>
              </a:rPr>
              <a:t> </a:t>
            </a:r>
            <a:r>
              <a:rPr dirty="0" sz="2000">
                <a:solidFill>
                  <a:srgbClr val="4E2700"/>
                </a:solidFill>
                <a:latin typeface="Verdana"/>
                <a:cs typeface="Verdana"/>
              </a:rPr>
              <a:t>&gt;=</a:t>
            </a:r>
            <a:r>
              <a:rPr dirty="0" sz="2000" spc="-15">
                <a:solidFill>
                  <a:srgbClr val="4E2700"/>
                </a:solidFill>
                <a:latin typeface="Verdana"/>
                <a:cs typeface="Verdana"/>
              </a:rPr>
              <a:t> </a:t>
            </a:r>
            <a:r>
              <a:rPr dirty="0" sz="2000">
                <a:solidFill>
                  <a:srgbClr val="4E2700"/>
                </a:solidFill>
                <a:latin typeface="Verdana"/>
                <a:cs typeface="Verdana"/>
              </a:rPr>
              <a:t>60	&amp;	score &lt;=</a:t>
            </a:r>
            <a:r>
              <a:rPr dirty="0" sz="2000" spc="-65">
                <a:solidFill>
                  <a:srgbClr val="4E2700"/>
                </a:solidFill>
                <a:latin typeface="Verdana"/>
                <a:cs typeface="Verdana"/>
              </a:rPr>
              <a:t> </a:t>
            </a:r>
            <a:r>
              <a:rPr dirty="0" sz="2000">
                <a:solidFill>
                  <a:srgbClr val="4E2700"/>
                </a:solidFill>
                <a:latin typeface="Verdana"/>
                <a:cs typeface="Verdana"/>
              </a:rPr>
              <a:t>69</a:t>
            </a:r>
            <a:endParaRPr sz="2000">
              <a:latin typeface="Verdana"/>
              <a:cs typeface="Verdan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短路運算子</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80059"/>
            <a:ext cx="7470140" cy="3541395"/>
          </a:xfrm>
          <a:prstGeom prst="rect">
            <a:avLst/>
          </a:prstGeom>
        </p:spPr>
        <p:txBody>
          <a:bodyPr wrap="square" lIns="0" tIns="12700" rIns="0" bIns="0" rtlCol="0" vert="horz">
            <a:spAutoFit/>
          </a:bodyPr>
          <a:lstStyle/>
          <a:p>
            <a:pPr algn="just" marL="469900" marR="120650" indent="-457834">
              <a:lnSpc>
                <a:spcPct val="100000"/>
              </a:lnSpc>
              <a:spcBef>
                <a:spcPts val="100"/>
              </a:spcBef>
              <a:buChar char="•"/>
              <a:tabLst>
                <a:tab pos="470534" algn="l"/>
              </a:tabLst>
            </a:pPr>
            <a:r>
              <a:rPr dirty="0" sz="2400" spc="-5">
                <a:solidFill>
                  <a:srgbClr val="4E2700"/>
                </a:solidFill>
                <a:latin typeface="Verdana"/>
                <a:cs typeface="Verdana"/>
              </a:rPr>
              <a:t>&amp;&amp;</a:t>
            </a:r>
            <a:r>
              <a:rPr dirty="0" sz="2400" spc="-5">
                <a:solidFill>
                  <a:srgbClr val="4E2700"/>
                </a:solidFill>
                <a:latin typeface="Noto Sans Mono CJK HK"/>
                <a:cs typeface="Noto Sans Mono CJK HK"/>
              </a:rPr>
              <a:t>，</a:t>
            </a:r>
            <a:r>
              <a:rPr dirty="0" sz="2400" spc="-5">
                <a:solidFill>
                  <a:srgbClr val="4E2700"/>
                </a:solidFill>
                <a:latin typeface="Verdana"/>
                <a:cs typeface="Verdana"/>
              </a:rPr>
              <a:t>||</a:t>
            </a:r>
            <a:r>
              <a:rPr dirty="0" sz="2400">
                <a:solidFill>
                  <a:srgbClr val="4E2700"/>
                </a:solidFill>
                <a:latin typeface="Noto Sans Mono CJK HK"/>
                <a:cs typeface="Noto Sans Mono CJK HK"/>
              </a:rPr>
              <a:t>為作用於</a:t>
            </a:r>
            <a:r>
              <a:rPr dirty="0" sz="2400" spc="-5">
                <a:solidFill>
                  <a:srgbClr val="4E2700"/>
                </a:solidFill>
                <a:latin typeface="Verdana"/>
                <a:cs typeface="Verdana"/>
              </a:rPr>
              <a:t>boolean</a:t>
            </a:r>
            <a:r>
              <a:rPr dirty="0" sz="2400">
                <a:solidFill>
                  <a:srgbClr val="4E2700"/>
                </a:solidFill>
                <a:latin typeface="Noto Sans Mono CJK HK"/>
                <a:cs typeface="Noto Sans Mono CJK HK"/>
              </a:rPr>
              <a:t>資料的『且』與『或』邏 輯運算子。它們與</a:t>
            </a:r>
            <a:r>
              <a:rPr dirty="0" sz="2400" spc="-5">
                <a:solidFill>
                  <a:srgbClr val="4E2700"/>
                </a:solidFill>
                <a:latin typeface="Verdana"/>
                <a:cs typeface="Verdana"/>
              </a:rPr>
              <a:t>&amp;</a:t>
            </a:r>
            <a:r>
              <a:rPr dirty="0" sz="2400">
                <a:solidFill>
                  <a:srgbClr val="4E2700"/>
                </a:solidFill>
                <a:latin typeface="Noto Sans Mono CJK HK"/>
                <a:cs typeface="Noto Sans Mono CJK HK"/>
              </a:rPr>
              <a:t>及</a:t>
            </a:r>
            <a:r>
              <a:rPr dirty="0" sz="2400">
                <a:solidFill>
                  <a:srgbClr val="4E2700"/>
                </a:solidFill>
                <a:latin typeface="Verdana"/>
                <a:cs typeface="Verdana"/>
              </a:rPr>
              <a:t>|</a:t>
            </a:r>
            <a:r>
              <a:rPr dirty="0" sz="2400">
                <a:solidFill>
                  <a:srgbClr val="4E2700"/>
                </a:solidFill>
                <a:latin typeface="Noto Sans Mono CJK HK"/>
                <a:cs typeface="Noto Sans Mono CJK HK"/>
              </a:rPr>
              <a:t>的主要差異</a:t>
            </a:r>
            <a:r>
              <a:rPr dirty="0" sz="2400" spc="-10">
                <a:solidFill>
                  <a:srgbClr val="4E2700"/>
                </a:solidFill>
                <a:latin typeface="Noto Sans Mono CJK HK"/>
                <a:cs typeface="Noto Sans Mono CJK HK"/>
              </a:rPr>
              <a:t>在</a:t>
            </a:r>
            <a:r>
              <a:rPr dirty="0" sz="2400" spc="-5">
                <a:solidFill>
                  <a:srgbClr val="4E2700"/>
                </a:solidFill>
                <a:latin typeface="Verdana"/>
                <a:cs typeface="Verdana"/>
              </a:rPr>
              <a:t>&amp;&amp;</a:t>
            </a:r>
            <a:r>
              <a:rPr dirty="0" sz="2400">
                <a:solidFill>
                  <a:srgbClr val="4E2700"/>
                </a:solidFill>
                <a:latin typeface="Noto Sans Mono CJK HK"/>
                <a:cs typeface="Noto Sans Mono CJK HK"/>
              </a:rPr>
              <a:t>與</a:t>
            </a:r>
            <a:r>
              <a:rPr dirty="0" sz="2400">
                <a:solidFill>
                  <a:srgbClr val="4E2700"/>
                </a:solidFill>
                <a:latin typeface="Verdana"/>
                <a:cs typeface="Verdana"/>
              </a:rPr>
              <a:t>||</a:t>
            </a:r>
            <a:r>
              <a:rPr dirty="0" sz="2400">
                <a:solidFill>
                  <a:srgbClr val="4E2700"/>
                </a:solidFill>
                <a:latin typeface="Noto Sans Mono CJK HK"/>
                <a:cs typeface="Noto Sans Mono CJK HK"/>
              </a:rPr>
              <a:t>右邊的 運算元不一定會計算</a:t>
            </a:r>
            <a:r>
              <a:rPr dirty="0" sz="2400" spc="-10">
                <a:solidFill>
                  <a:srgbClr val="4E2700"/>
                </a:solidFill>
                <a:latin typeface="Verdana"/>
                <a:cs typeface="Verdana"/>
              </a:rPr>
              <a:t>(evaluated)</a:t>
            </a:r>
            <a:r>
              <a:rPr dirty="0" sz="2400">
                <a:solidFill>
                  <a:srgbClr val="4E2700"/>
                </a:solidFill>
                <a:latin typeface="Noto Sans Mono CJK HK"/>
                <a:cs typeface="Noto Sans Mono CJK HK"/>
              </a:rPr>
              <a:t>它的真假，因為</a:t>
            </a:r>
            <a:endParaRPr sz="2400">
              <a:latin typeface="Noto Sans Mono CJK HK"/>
              <a:cs typeface="Noto Sans Mono CJK HK"/>
            </a:endParaRPr>
          </a:p>
          <a:p>
            <a:pPr algn="just" lvl="1" marL="1040130" indent="-455930">
              <a:lnSpc>
                <a:spcPct val="100000"/>
              </a:lnSpc>
              <a:spcBef>
                <a:spcPts val="495"/>
              </a:spcBef>
              <a:buChar char="–"/>
              <a:tabLst>
                <a:tab pos="1040130" algn="l"/>
              </a:tabLst>
            </a:pPr>
            <a:r>
              <a:rPr dirty="0" sz="2000" spc="-5">
                <a:solidFill>
                  <a:srgbClr val="4E2700"/>
                </a:solidFill>
                <a:latin typeface="Verdana"/>
                <a:cs typeface="Verdana"/>
              </a:rPr>
              <a:t>&amp;&amp;</a:t>
            </a:r>
            <a:r>
              <a:rPr dirty="0" sz="2000" spc="-40">
                <a:solidFill>
                  <a:srgbClr val="4E2700"/>
                </a:solidFill>
                <a:latin typeface="Verdana"/>
                <a:cs typeface="Verdana"/>
              </a:rPr>
              <a:t> </a:t>
            </a:r>
            <a:r>
              <a:rPr dirty="0" sz="2000">
                <a:solidFill>
                  <a:srgbClr val="4E2700"/>
                </a:solidFill>
                <a:latin typeface="Verdana"/>
                <a:cs typeface="Verdana"/>
              </a:rPr>
              <a:t>:</a:t>
            </a:r>
            <a:r>
              <a:rPr dirty="0" sz="2000" spc="-30">
                <a:solidFill>
                  <a:srgbClr val="4E2700"/>
                </a:solidFill>
                <a:latin typeface="Verdana"/>
                <a:cs typeface="Verdana"/>
              </a:rPr>
              <a:t> </a:t>
            </a:r>
            <a:r>
              <a:rPr dirty="0" sz="2000" spc="10">
                <a:solidFill>
                  <a:srgbClr val="4E2700"/>
                </a:solidFill>
                <a:latin typeface="Noto Sans Mono CJK HK"/>
                <a:cs typeface="Noto Sans Mono CJK HK"/>
              </a:rPr>
              <a:t>如果</a:t>
            </a:r>
            <a:r>
              <a:rPr dirty="0" sz="2000" spc="5">
                <a:solidFill>
                  <a:srgbClr val="4E2700"/>
                </a:solidFill>
                <a:latin typeface="Noto Sans Mono CJK HK"/>
                <a:cs typeface="Noto Sans Mono CJK HK"/>
              </a:rPr>
              <a:t>第一</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運</a:t>
            </a:r>
            <a:r>
              <a:rPr dirty="0" sz="2000" spc="5">
                <a:solidFill>
                  <a:srgbClr val="4E2700"/>
                </a:solidFill>
                <a:latin typeface="Noto Sans Mono CJK HK"/>
                <a:cs typeface="Noto Sans Mono CJK HK"/>
              </a:rPr>
              <a:t>算元</a:t>
            </a:r>
            <a:r>
              <a:rPr dirty="0" sz="2000" spc="-20">
                <a:solidFill>
                  <a:srgbClr val="4E2700"/>
                </a:solidFill>
                <a:latin typeface="Noto Sans Mono CJK HK"/>
                <a:cs typeface="Noto Sans Mono CJK HK"/>
              </a:rPr>
              <a:t>為</a:t>
            </a:r>
            <a:r>
              <a:rPr dirty="0" sz="2000" spc="5">
                <a:solidFill>
                  <a:srgbClr val="4E2700"/>
                </a:solidFill>
                <a:latin typeface="Noto Sans Mono CJK HK"/>
                <a:cs typeface="Noto Sans Mono CJK HK"/>
              </a:rPr>
              <a:t>假</a:t>
            </a:r>
            <a:r>
              <a:rPr dirty="0" sz="2000" spc="-5">
                <a:solidFill>
                  <a:srgbClr val="4E2700"/>
                </a:solidFill>
                <a:latin typeface="Noto Sans Mono CJK HK"/>
                <a:cs typeface="Noto Sans Mono CJK HK"/>
              </a:rPr>
              <a:t>，</a:t>
            </a:r>
            <a:r>
              <a:rPr dirty="0" sz="2000" spc="-5">
                <a:solidFill>
                  <a:srgbClr val="4E2700"/>
                </a:solidFill>
                <a:latin typeface="Verdana"/>
                <a:cs typeface="Verdana"/>
              </a:rPr>
              <a:t>&amp;&amp;</a:t>
            </a:r>
            <a:r>
              <a:rPr dirty="0" sz="2000" spc="5">
                <a:solidFill>
                  <a:srgbClr val="4E2700"/>
                </a:solidFill>
                <a:latin typeface="Noto Sans Mono CJK HK"/>
                <a:cs typeface="Noto Sans Mono CJK HK"/>
              </a:rPr>
              <a:t>的運</a:t>
            </a:r>
            <a:r>
              <a:rPr dirty="0" sz="2000" spc="-20">
                <a:solidFill>
                  <a:srgbClr val="4E2700"/>
                </a:solidFill>
                <a:latin typeface="Noto Sans Mono CJK HK"/>
                <a:cs typeface="Noto Sans Mono CJK HK"/>
              </a:rPr>
              <a:t>算</a:t>
            </a:r>
            <a:r>
              <a:rPr dirty="0" sz="2000" spc="5">
                <a:solidFill>
                  <a:srgbClr val="4E2700"/>
                </a:solidFill>
                <a:latin typeface="Noto Sans Mono CJK HK"/>
                <a:cs typeface="Noto Sans Mono CJK HK"/>
              </a:rPr>
              <a:t>結果</a:t>
            </a:r>
            <a:r>
              <a:rPr dirty="0" sz="2000" spc="-20">
                <a:solidFill>
                  <a:srgbClr val="4E2700"/>
                </a:solidFill>
                <a:latin typeface="Noto Sans Mono CJK HK"/>
                <a:cs typeface="Noto Sans Mono CJK HK"/>
              </a:rPr>
              <a:t>為</a:t>
            </a:r>
            <a:r>
              <a:rPr dirty="0" sz="2000" spc="5">
                <a:solidFill>
                  <a:srgbClr val="4E2700"/>
                </a:solidFill>
                <a:latin typeface="Noto Sans Mono CJK HK"/>
                <a:cs typeface="Noto Sans Mono CJK HK"/>
              </a:rPr>
              <a:t>假，</a:t>
            </a:r>
            <a:r>
              <a:rPr dirty="0" sz="2000" spc="-20">
                <a:solidFill>
                  <a:srgbClr val="4E2700"/>
                </a:solidFill>
                <a:latin typeface="Noto Sans Mono CJK HK"/>
                <a:cs typeface="Noto Sans Mono CJK HK"/>
              </a:rPr>
              <a:t>否</a:t>
            </a:r>
            <a:r>
              <a:rPr dirty="0" sz="2000" spc="5">
                <a:solidFill>
                  <a:srgbClr val="4E2700"/>
                </a:solidFill>
                <a:latin typeface="Noto Sans Mono CJK HK"/>
                <a:cs typeface="Noto Sans Mono CJK HK"/>
              </a:rPr>
              <a:t>則</a:t>
            </a:r>
            <a:endParaRPr sz="2000">
              <a:latin typeface="Noto Sans Mono CJK HK"/>
              <a:cs typeface="Noto Sans Mono CJK HK"/>
            </a:endParaRPr>
          </a:p>
          <a:p>
            <a:pPr marL="1039494">
              <a:lnSpc>
                <a:spcPct val="100000"/>
              </a:lnSpc>
            </a:pPr>
            <a:r>
              <a:rPr dirty="0" sz="2000" spc="-5">
                <a:solidFill>
                  <a:srgbClr val="4E2700"/>
                </a:solidFill>
                <a:latin typeface="Verdana"/>
                <a:cs typeface="Verdana"/>
              </a:rPr>
              <a:t>&amp;&amp;</a:t>
            </a:r>
            <a:r>
              <a:rPr dirty="0" sz="2000" spc="10">
                <a:solidFill>
                  <a:srgbClr val="4E2700"/>
                </a:solidFill>
                <a:latin typeface="Noto Sans Mono CJK HK"/>
                <a:cs typeface="Noto Sans Mono CJK HK"/>
              </a:rPr>
              <a:t>的運</a:t>
            </a:r>
            <a:r>
              <a:rPr dirty="0" sz="2000">
                <a:solidFill>
                  <a:srgbClr val="4E2700"/>
                </a:solidFill>
                <a:latin typeface="Noto Sans Mono CJK HK"/>
                <a:cs typeface="Noto Sans Mono CJK HK"/>
              </a:rPr>
              <a:t>算</a:t>
            </a:r>
            <a:r>
              <a:rPr dirty="0" sz="2000" spc="-15">
                <a:solidFill>
                  <a:srgbClr val="4E2700"/>
                </a:solidFill>
                <a:latin typeface="Noto Sans Mono CJK HK"/>
                <a:cs typeface="Noto Sans Mono CJK HK"/>
              </a:rPr>
              <a:t>結</a:t>
            </a:r>
            <a:r>
              <a:rPr dirty="0" sz="2000">
                <a:solidFill>
                  <a:srgbClr val="4E2700"/>
                </a:solidFill>
                <a:latin typeface="Noto Sans Mono CJK HK"/>
                <a:cs typeface="Noto Sans Mono CJK HK"/>
              </a:rPr>
              <a:t>果為</a:t>
            </a:r>
            <a:r>
              <a:rPr dirty="0" sz="2000" spc="-15">
                <a:solidFill>
                  <a:srgbClr val="4E2700"/>
                </a:solidFill>
                <a:latin typeface="Noto Sans Mono CJK HK"/>
                <a:cs typeface="Noto Sans Mono CJK HK"/>
              </a:rPr>
              <a:t>第</a:t>
            </a:r>
            <a:r>
              <a:rPr dirty="0" sz="2000">
                <a:solidFill>
                  <a:srgbClr val="4E2700"/>
                </a:solidFill>
                <a:latin typeface="Noto Sans Mono CJK HK"/>
                <a:cs typeface="Noto Sans Mono CJK HK"/>
              </a:rPr>
              <a:t>二個</a:t>
            </a:r>
            <a:r>
              <a:rPr dirty="0" sz="2000" spc="-15">
                <a:solidFill>
                  <a:srgbClr val="4E2700"/>
                </a:solidFill>
                <a:latin typeface="Noto Sans Mono CJK HK"/>
                <a:cs typeface="Noto Sans Mono CJK HK"/>
              </a:rPr>
              <a:t>運</a:t>
            </a:r>
            <a:r>
              <a:rPr dirty="0" sz="2000">
                <a:solidFill>
                  <a:srgbClr val="4E2700"/>
                </a:solidFill>
                <a:latin typeface="Noto Sans Mono CJK HK"/>
                <a:cs typeface="Noto Sans Mono CJK HK"/>
              </a:rPr>
              <a:t>算元。</a:t>
            </a:r>
            <a:endParaRPr sz="2000">
              <a:latin typeface="Noto Sans Mono CJK HK"/>
              <a:cs typeface="Noto Sans Mono CJK HK"/>
            </a:endParaRPr>
          </a:p>
          <a:p>
            <a:pPr lvl="2" marL="1382395" marR="136525" indent="-228600">
              <a:lnSpc>
                <a:spcPct val="100000"/>
              </a:lnSpc>
              <a:spcBef>
                <a:spcPts val="400"/>
              </a:spcBef>
              <a:buFont typeface="Verdana"/>
              <a:buChar char="•"/>
              <a:tabLst>
                <a:tab pos="1383030" algn="l"/>
              </a:tabLst>
            </a:pPr>
            <a:r>
              <a:rPr dirty="0" sz="1600" spc="5">
                <a:solidFill>
                  <a:srgbClr val="4E2700"/>
                </a:solidFill>
                <a:latin typeface="Noto Sans Mono CJK HK"/>
                <a:cs typeface="Noto Sans Mono CJK HK"/>
              </a:rPr>
              <a:t>如果第一個</a:t>
            </a:r>
            <a:r>
              <a:rPr dirty="0" sz="1600" spc="-5">
                <a:solidFill>
                  <a:srgbClr val="4E2700"/>
                </a:solidFill>
                <a:latin typeface="Noto Sans Mono CJK HK"/>
                <a:cs typeface="Noto Sans Mono CJK HK"/>
              </a:rPr>
              <a:t>運算</a:t>
            </a:r>
            <a:r>
              <a:rPr dirty="0" sz="1600" spc="5">
                <a:solidFill>
                  <a:srgbClr val="4E2700"/>
                </a:solidFill>
                <a:latin typeface="Noto Sans Mono CJK HK"/>
                <a:cs typeface="Noto Sans Mono CJK HK"/>
              </a:rPr>
              <a:t>元</a:t>
            </a:r>
            <a:r>
              <a:rPr dirty="0" sz="1600" spc="-5">
                <a:solidFill>
                  <a:srgbClr val="4E2700"/>
                </a:solidFill>
                <a:latin typeface="Noto Sans Mono CJK HK"/>
                <a:cs typeface="Noto Sans Mono CJK HK"/>
              </a:rPr>
              <a:t>的計</a:t>
            </a:r>
            <a:r>
              <a:rPr dirty="0" sz="1600" spc="5">
                <a:solidFill>
                  <a:srgbClr val="4E2700"/>
                </a:solidFill>
                <a:latin typeface="Noto Sans Mono CJK HK"/>
                <a:cs typeface="Noto Sans Mono CJK HK"/>
              </a:rPr>
              <a:t>算</a:t>
            </a:r>
            <a:r>
              <a:rPr dirty="0" sz="1600" spc="-5">
                <a:solidFill>
                  <a:srgbClr val="4E2700"/>
                </a:solidFill>
                <a:latin typeface="Noto Sans Mono CJK HK"/>
                <a:cs typeface="Noto Sans Mono CJK HK"/>
              </a:rPr>
              <a:t>結果</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假</a:t>
            </a:r>
            <a:r>
              <a:rPr dirty="0" sz="1600" spc="5">
                <a:solidFill>
                  <a:srgbClr val="4E2700"/>
                </a:solidFill>
                <a:latin typeface="Noto Sans Mono CJK HK"/>
                <a:cs typeface="Noto Sans Mono CJK HK"/>
              </a:rPr>
              <a:t>，</a:t>
            </a:r>
            <a:r>
              <a:rPr dirty="0" sz="1600" spc="-15">
                <a:solidFill>
                  <a:srgbClr val="4E2700"/>
                </a:solidFill>
                <a:latin typeface="Verdana"/>
                <a:cs typeface="Verdana"/>
              </a:rPr>
              <a:t>J</a:t>
            </a:r>
            <a:r>
              <a:rPr dirty="0" sz="1600" spc="-20">
                <a:solidFill>
                  <a:srgbClr val="4E2700"/>
                </a:solidFill>
                <a:latin typeface="Verdana"/>
                <a:cs typeface="Verdana"/>
              </a:rPr>
              <a:t>a</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5">
                <a:solidFill>
                  <a:srgbClr val="4E2700"/>
                </a:solidFill>
                <a:latin typeface="Noto Sans Mono CJK HK"/>
                <a:cs typeface="Noto Sans Mono CJK HK"/>
              </a:rPr>
              <a:t>不會去</a:t>
            </a:r>
            <a:r>
              <a:rPr dirty="0" sz="1600" spc="-5">
                <a:solidFill>
                  <a:srgbClr val="4E2700"/>
                </a:solidFill>
                <a:latin typeface="Noto Sans Mono CJK HK"/>
                <a:cs typeface="Noto Sans Mono CJK HK"/>
              </a:rPr>
              <a:t>理會</a:t>
            </a:r>
            <a:r>
              <a:rPr dirty="0" sz="1600" spc="5">
                <a:solidFill>
                  <a:srgbClr val="4E2700"/>
                </a:solidFill>
                <a:latin typeface="Noto Sans Mono CJK HK"/>
                <a:cs typeface="Noto Sans Mono CJK HK"/>
              </a:rPr>
              <a:t>第</a:t>
            </a:r>
            <a:r>
              <a:rPr dirty="0" sz="1600" spc="-5">
                <a:solidFill>
                  <a:srgbClr val="4E2700"/>
                </a:solidFill>
                <a:latin typeface="Noto Sans Mono CJK HK"/>
                <a:cs typeface="Noto Sans Mono CJK HK"/>
              </a:rPr>
              <a:t>二個</a:t>
            </a:r>
            <a:r>
              <a:rPr dirty="0" sz="1600" spc="5">
                <a:solidFill>
                  <a:srgbClr val="4E2700"/>
                </a:solidFill>
                <a:latin typeface="Noto Sans Mono CJK HK"/>
                <a:cs typeface="Noto Sans Mono CJK HK"/>
              </a:rPr>
              <a:t>運</a:t>
            </a:r>
            <a:r>
              <a:rPr dirty="0" sz="1600" spc="-5">
                <a:solidFill>
                  <a:srgbClr val="4E2700"/>
                </a:solidFill>
                <a:latin typeface="Noto Sans Mono CJK HK"/>
                <a:cs typeface="Noto Sans Mono CJK HK"/>
              </a:rPr>
              <a:t>算元 </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真假。</a:t>
            </a:r>
            <a:endParaRPr sz="1600">
              <a:latin typeface="Noto Sans Mono CJK HK"/>
              <a:cs typeface="Noto Sans Mono CJK HK"/>
            </a:endParaRPr>
          </a:p>
          <a:p>
            <a:pPr algn="just" lvl="1" marL="1040130" indent="-455930">
              <a:lnSpc>
                <a:spcPct val="100000"/>
              </a:lnSpc>
              <a:spcBef>
                <a:spcPts val="465"/>
              </a:spcBef>
              <a:buChar char="–"/>
              <a:tabLst>
                <a:tab pos="1040130" algn="l"/>
              </a:tabLst>
            </a:pPr>
            <a:r>
              <a:rPr dirty="0" sz="2000">
                <a:solidFill>
                  <a:srgbClr val="4E2700"/>
                </a:solidFill>
                <a:latin typeface="Verdana"/>
                <a:cs typeface="Verdana"/>
              </a:rPr>
              <a:t>||</a:t>
            </a:r>
            <a:r>
              <a:rPr dirty="0" sz="2000" spc="-30">
                <a:solidFill>
                  <a:srgbClr val="4E2700"/>
                </a:solidFill>
                <a:latin typeface="Verdana"/>
                <a:cs typeface="Verdana"/>
              </a:rPr>
              <a:t> </a:t>
            </a:r>
            <a:r>
              <a:rPr dirty="0" sz="2000">
                <a:solidFill>
                  <a:srgbClr val="4E2700"/>
                </a:solidFill>
                <a:latin typeface="Verdana"/>
                <a:cs typeface="Verdana"/>
              </a:rPr>
              <a:t>:</a:t>
            </a:r>
            <a:r>
              <a:rPr dirty="0" sz="2000" spc="-15">
                <a:solidFill>
                  <a:srgbClr val="4E2700"/>
                </a:solidFill>
                <a:latin typeface="Verdana"/>
                <a:cs typeface="Verdana"/>
              </a:rPr>
              <a:t> </a:t>
            </a:r>
            <a:r>
              <a:rPr dirty="0" sz="2000" spc="10">
                <a:solidFill>
                  <a:srgbClr val="4E2700"/>
                </a:solidFill>
                <a:latin typeface="Noto Sans Mono CJK HK"/>
                <a:cs typeface="Noto Sans Mono CJK HK"/>
              </a:rPr>
              <a:t>如果</a:t>
            </a:r>
            <a:r>
              <a:rPr dirty="0" sz="2000" spc="5">
                <a:solidFill>
                  <a:srgbClr val="4E2700"/>
                </a:solidFill>
                <a:latin typeface="Noto Sans Mono CJK HK"/>
                <a:cs typeface="Noto Sans Mono CJK HK"/>
              </a:rPr>
              <a:t>第</a:t>
            </a:r>
            <a:r>
              <a:rPr dirty="0" sz="2000" spc="-15">
                <a:solidFill>
                  <a:srgbClr val="4E2700"/>
                </a:solidFill>
                <a:latin typeface="Noto Sans Mono CJK HK"/>
                <a:cs typeface="Noto Sans Mono CJK HK"/>
              </a:rPr>
              <a:t>一</a:t>
            </a:r>
            <a:r>
              <a:rPr dirty="0" sz="2000" spc="5">
                <a:solidFill>
                  <a:srgbClr val="4E2700"/>
                </a:solidFill>
                <a:latin typeface="Noto Sans Mono CJK HK"/>
                <a:cs typeface="Noto Sans Mono CJK HK"/>
              </a:rPr>
              <a:t>個運</a:t>
            </a:r>
            <a:r>
              <a:rPr dirty="0" sz="2000" spc="-20">
                <a:solidFill>
                  <a:srgbClr val="4E2700"/>
                </a:solidFill>
                <a:latin typeface="Noto Sans Mono CJK HK"/>
                <a:cs typeface="Noto Sans Mono CJK HK"/>
              </a:rPr>
              <a:t>算</a:t>
            </a:r>
            <a:r>
              <a:rPr dirty="0" sz="2000" spc="5">
                <a:solidFill>
                  <a:srgbClr val="4E2700"/>
                </a:solidFill>
                <a:latin typeface="Noto Sans Mono CJK HK"/>
                <a:cs typeface="Noto Sans Mono CJK HK"/>
              </a:rPr>
              <a:t>元為</a:t>
            </a:r>
            <a:r>
              <a:rPr dirty="0" sz="2000" spc="-20">
                <a:solidFill>
                  <a:srgbClr val="4E2700"/>
                </a:solidFill>
                <a:latin typeface="Noto Sans Mono CJK HK"/>
                <a:cs typeface="Noto Sans Mono CJK HK"/>
              </a:rPr>
              <a:t>真</a:t>
            </a:r>
            <a:r>
              <a:rPr dirty="0" sz="2000" spc="5">
                <a:solidFill>
                  <a:srgbClr val="4E2700"/>
                </a:solidFill>
                <a:latin typeface="Noto Sans Mono CJK HK"/>
                <a:cs typeface="Noto Sans Mono CJK HK"/>
              </a:rPr>
              <a:t>，</a:t>
            </a:r>
            <a:r>
              <a:rPr dirty="0" sz="2000" spc="5">
                <a:solidFill>
                  <a:srgbClr val="4E2700"/>
                </a:solidFill>
                <a:latin typeface="Verdana"/>
                <a:cs typeface="Verdana"/>
              </a:rPr>
              <a:t>||</a:t>
            </a:r>
            <a:r>
              <a:rPr dirty="0" sz="2000" spc="-50">
                <a:solidFill>
                  <a:srgbClr val="4E2700"/>
                </a:solidFill>
                <a:latin typeface="Verdana"/>
                <a:cs typeface="Verdana"/>
              </a:rPr>
              <a:t> </a:t>
            </a:r>
            <a:r>
              <a:rPr dirty="0" sz="2000" spc="10">
                <a:solidFill>
                  <a:srgbClr val="4E2700"/>
                </a:solidFill>
                <a:latin typeface="Noto Sans Mono CJK HK"/>
                <a:cs typeface="Noto Sans Mono CJK HK"/>
              </a:rPr>
              <a:t>的運</a:t>
            </a:r>
            <a:r>
              <a:rPr dirty="0" sz="2000" spc="5">
                <a:solidFill>
                  <a:srgbClr val="4E2700"/>
                </a:solidFill>
                <a:latin typeface="Noto Sans Mono CJK HK"/>
                <a:cs typeface="Noto Sans Mono CJK HK"/>
              </a:rPr>
              <a:t>算</a:t>
            </a:r>
            <a:r>
              <a:rPr dirty="0" sz="2000" spc="-15">
                <a:solidFill>
                  <a:srgbClr val="4E2700"/>
                </a:solidFill>
                <a:latin typeface="Noto Sans Mono CJK HK"/>
                <a:cs typeface="Noto Sans Mono CJK HK"/>
              </a:rPr>
              <a:t>結</a:t>
            </a:r>
            <a:r>
              <a:rPr dirty="0" sz="2000" spc="5">
                <a:solidFill>
                  <a:srgbClr val="4E2700"/>
                </a:solidFill>
                <a:latin typeface="Noto Sans Mono CJK HK"/>
                <a:cs typeface="Noto Sans Mono CJK HK"/>
              </a:rPr>
              <a:t>果為</a:t>
            </a:r>
            <a:r>
              <a:rPr dirty="0" sz="2000" spc="-20">
                <a:solidFill>
                  <a:srgbClr val="4E2700"/>
                </a:solidFill>
                <a:latin typeface="Noto Sans Mono CJK HK"/>
                <a:cs typeface="Noto Sans Mono CJK HK"/>
              </a:rPr>
              <a:t>真</a:t>
            </a:r>
            <a:r>
              <a:rPr dirty="0" sz="2000" spc="5">
                <a:solidFill>
                  <a:srgbClr val="4E2700"/>
                </a:solidFill>
                <a:latin typeface="Noto Sans Mono CJK HK"/>
                <a:cs typeface="Noto Sans Mono CJK HK"/>
              </a:rPr>
              <a:t>，否</a:t>
            </a:r>
            <a:r>
              <a:rPr dirty="0" sz="2000" spc="-10">
                <a:solidFill>
                  <a:srgbClr val="4E2700"/>
                </a:solidFill>
                <a:latin typeface="Noto Sans Mono CJK HK"/>
                <a:cs typeface="Noto Sans Mono CJK HK"/>
              </a:rPr>
              <a:t>則</a:t>
            </a:r>
            <a:r>
              <a:rPr dirty="0" sz="2000">
                <a:solidFill>
                  <a:srgbClr val="4E2700"/>
                </a:solidFill>
                <a:latin typeface="Verdana"/>
                <a:cs typeface="Verdana"/>
              </a:rPr>
              <a:t>||</a:t>
            </a:r>
            <a:endParaRPr sz="2000">
              <a:latin typeface="Verdana"/>
              <a:cs typeface="Verdana"/>
            </a:endParaRPr>
          </a:p>
          <a:p>
            <a:pPr marL="1039494">
              <a:lnSpc>
                <a:spcPct val="100000"/>
              </a:lnSpc>
              <a:spcBef>
                <a:spcPts val="5"/>
              </a:spcBef>
            </a:pPr>
            <a:r>
              <a:rPr dirty="0" sz="2000">
                <a:solidFill>
                  <a:srgbClr val="4E2700"/>
                </a:solidFill>
                <a:latin typeface="Noto Sans Mono CJK HK"/>
                <a:cs typeface="Noto Sans Mono CJK HK"/>
              </a:rPr>
              <a:t>的運算</a:t>
            </a:r>
            <a:r>
              <a:rPr dirty="0" sz="2000" spc="-15">
                <a:solidFill>
                  <a:srgbClr val="4E2700"/>
                </a:solidFill>
                <a:latin typeface="Noto Sans Mono CJK HK"/>
                <a:cs typeface="Noto Sans Mono CJK HK"/>
              </a:rPr>
              <a:t>結</a:t>
            </a:r>
            <a:r>
              <a:rPr dirty="0" sz="2000">
                <a:solidFill>
                  <a:srgbClr val="4E2700"/>
                </a:solidFill>
                <a:latin typeface="Noto Sans Mono CJK HK"/>
                <a:cs typeface="Noto Sans Mono CJK HK"/>
              </a:rPr>
              <a:t>果</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第二個</a:t>
            </a:r>
            <a:r>
              <a:rPr dirty="0" sz="2000" spc="-15">
                <a:solidFill>
                  <a:srgbClr val="4E2700"/>
                </a:solidFill>
                <a:latin typeface="Noto Sans Mono CJK HK"/>
                <a:cs typeface="Noto Sans Mono CJK HK"/>
              </a:rPr>
              <a:t>運</a:t>
            </a:r>
            <a:r>
              <a:rPr dirty="0" sz="2000">
                <a:solidFill>
                  <a:srgbClr val="4E2700"/>
                </a:solidFill>
                <a:latin typeface="Noto Sans Mono CJK HK"/>
                <a:cs typeface="Noto Sans Mono CJK HK"/>
              </a:rPr>
              <a:t>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a:t>
            </a:r>
            <a:endParaRPr sz="2000">
              <a:latin typeface="Noto Sans Mono CJK HK"/>
              <a:cs typeface="Noto Sans Mono CJK HK"/>
            </a:endParaRPr>
          </a:p>
          <a:p>
            <a:pPr lvl="2" marL="1382395" marR="136525" indent="-228600">
              <a:lnSpc>
                <a:spcPct val="100000"/>
              </a:lnSpc>
              <a:spcBef>
                <a:spcPts val="400"/>
              </a:spcBef>
              <a:buFont typeface="Verdana"/>
              <a:buChar char="•"/>
              <a:tabLst>
                <a:tab pos="1383030" algn="l"/>
              </a:tabLst>
            </a:pPr>
            <a:r>
              <a:rPr dirty="0" sz="1600" spc="5">
                <a:solidFill>
                  <a:srgbClr val="4E2700"/>
                </a:solidFill>
                <a:latin typeface="Noto Sans Mono CJK HK"/>
                <a:cs typeface="Noto Sans Mono CJK HK"/>
              </a:rPr>
              <a:t>如果第一個</a:t>
            </a:r>
            <a:r>
              <a:rPr dirty="0" sz="1600" spc="-5">
                <a:solidFill>
                  <a:srgbClr val="4E2700"/>
                </a:solidFill>
                <a:latin typeface="Noto Sans Mono CJK HK"/>
                <a:cs typeface="Noto Sans Mono CJK HK"/>
              </a:rPr>
              <a:t>運算</a:t>
            </a:r>
            <a:r>
              <a:rPr dirty="0" sz="1600" spc="5">
                <a:solidFill>
                  <a:srgbClr val="4E2700"/>
                </a:solidFill>
                <a:latin typeface="Noto Sans Mono CJK HK"/>
                <a:cs typeface="Noto Sans Mono CJK HK"/>
              </a:rPr>
              <a:t>元</a:t>
            </a:r>
            <a:r>
              <a:rPr dirty="0" sz="1600" spc="-5">
                <a:solidFill>
                  <a:srgbClr val="4E2700"/>
                </a:solidFill>
                <a:latin typeface="Noto Sans Mono CJK HK"/>
                <a:cs typeface="Noto Sans Mono CJK HK"/>
              </a:rPr>
              <a:t>的計</a:t>
            </a:r>
            <a:r>
              <a:rPr dirty="0" sz="1600" spc="5">
                <a:solidFill>
                  <a:srgbClr val="4E2700"/>
                </a:solidFill>
                <a:latin typeface="Noto Sans Mono CJK HK"/>
                <a:cs typeface="Noto Sans Mono CJK HK"/>
              </a:rPr>
              <a:t>算</a:t>
            </a:r>
            <a:r>
              <a:rPr dirty="0" sz="1600" spc="-5">
                <a:solidFill>
                  <a:srgbClr val="4E2700"/>
                </a:solidFill>
                <a:latin typeface="Noto Sans Mono CJK HK"/>
                <a:cs typeface="Noto Sans Mono CJK HK"/>
              </a:rPr>
              <a:t>結果</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真</a:t>
            </a:r>
            <a:r>
              <a:rPr dirty="0" sz="1600" spc="5">
                <a:solidFill>
                  <a:srgbClr val="4E2700"/>
                </a:solidFill>
                <a:latin typeface="Noto Sans Mono CJK HK"/>
                <a:cs typeface="Noto Sans Mono CJK HK"/>
              </a:rPr>
              <a:t>，</a:t>
            </a:r>
            <a:r>
              <a:rPr dirty="0" sz="1600" spc="-15">
                <a:solidFill>
                  <a:srgbClr val="4E2700"/>
                </a:solidFill>
                <a:latin typeface="Verdana"/>
                <a:cs typeface="Verdana"/>
              </a:rPr>
              <a:t>J</a:t>
            </a:r>
            <a:r>
              <a:rPr dirty="0" sz="1600" spc="-20">
                <a:solidFill>
                  <a:srgbClr val="4E2700"/>
                </a:solidFill>
                <a:latin typeface="Verdana"/>
                <a:cs typeface="Verdana"/>
              </a:rPr>
              <a:t>a</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5">
                <a:solidFill>
                  <a:srgbClr val="4E2700"/>
                </a:solidFill>
                <a:latin typeface="Noto Sans Mono CJK HK"/>
                <a:cs typeface="Noto Sans Mono CJK HK"/>
              </a:rPr>
              <a:t>不會去</a:t>
            </a:r>
            <a:r>
              <a:rPr dirty="0" sz="1600" spc="-5">
                <a:solidFill>
                  <a:srgbClr val="4E2700"/>
                </a:solidFill>
                <a:latin typeface="Noto Sans Mono CJK HK"/>
                <a:cs typeface="Noto Sans Mono CJK HK"/>
              </a:rPr>
              <a:t>理會</a:t>
            </a:r>
            <a:r>
              <a:rPr dirty="0" sz="1600" spc="5">
                <a:solidFill>
                  <a:srgbClr val="4E2700"/>
                </a:solidFill>
                <a:latin typeface="Noto Sans Mono CJK HK"/>
                <a:cs typeface="Noto Sans Mono CJK HK"/>
              </a:rPr>
              <a:t>第</a:t>
            </a:r>
            <a:r>
              <a:rPr dirty="0" sz="1600" spc="-5">
                <a:solidFill>
                  <a:srgbClr val="4E2700"/>
                </a:solidFill>
                <a:latin typeface="Noto Sans Mono CJK HK"/>
                <a:cs typeface="Noto Sans Mono CJK HK"/>
              </a:rPr>
              <a:t>二個</a:t>
            </a:r>
            <a:r>
              <a:rPr dirty="0" sz="1600" spc="5">
                <a:solidFill>
                  <a:srgbClr val="4E2700"/>
                </a:solidFill>
                <a:latin typeface="Noto Sans Mono CJK HK"/>
                <a:cs typeface="Noto Sans Mono CJK HK"/>
              </a:rPr>
              <a:t>運</a:t>
            </a:r>
            <a:r>
              <a:rPr dirty="0" sz="1600" spc="-5">
                <a:solidFill>
                  <a:srgbClr val="4E2700"/>
                </a:solidFill>
                <a:latin typeface="Noto Sans Mono CJK HK"/>
                <a:cs typeface="Noto Sans Mono CJK HK"/>
              </a:rPr>
              <a:t>算元 </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真假。</a:t>
            </a:r>
            <a:endParaRPr sz="1600">
              <a:latin typeface="Noto Sans Mono CJK HK"/>
              <a:cs typeface="Noto Sans Mono CJK HK"/>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417830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ShortCutDemo1.java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27328"/>
            <a:ext cx="7503159" cy="4560570"/>
          </a:xfrm>
          <a:prstGeom prst="rect">
            <a:avLst/>
          </a:prstGeom>
        </p:spPr>
        <p:txBody>
          <a:bodyPr wrap="square" lIns="0" tIns="12700" rIns="0" bIns="0" rtlCol="0" vert="horz">
            <a:spAutoFit/>
          </a:bodyPr>
          <a:lstStyle/>
          <a:p>
            <a:pPr marL="12700" marR="4787265">
              <a:lnSpc>
                <a:spcPct val="125000"/>
              </a:lnSpc>
              <a:spcBef>
                <a:spcPts val="100"/>
              </a:spcBef>
            </a:pPr>
            <a:r>
              <a:rPr dirty="0" sz="1400">
                <a:solidFill>
                  <a:srgbClr val="4E2700"/>
                </a:solidFill>
                <a:latin typeface="Verdana"/>
                <a:cs typeface="Verdana"/>
              </a:rPr>
              <a:t>package ch03.shortcut;  public </a:t>
            </a:r>
            <a:r>
              <a:rPr dirty="0" sz="1400" spc="5">
                <a:solidFill>
                  <a:srgbClr val="4E2700"/>
                </a:solidFill>
                <a:latin typeface="Verdana"/>
                <a:cs typeface="Verdana"/>
              </a:rPr>
              <a:t>class </a:t>
            </a:r>
            <a:r>
              <a:rPr dirty="0" sz="1400">
                <a:solidFill>
                  <a:srgbClr val="4E2700"/>
                </a:solidFill>
                <a:latin typeface="Verdana"/>
                <a:cs typeface="Verdana"/>
              </a:rPr>
              <a:t>ShortCutDemo1</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55600">
              <a:lnSpc>
                <a:spcPct val="100000"/>
              </a:lnSpc>
              <a:spcBef>
                <a:spcPts val="42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55600">
              <a:lnSpc>
                <a:spcPct val="100000"/>
              </a:lnSpc>
              <a:spcBef>
                <a:spcPts val="420"/>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&amp;&amp;</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元為</a:t>
            </a:r>
            <a:r>
              <a:rPr dirty="0" sz="1400" spc="-15">
                <a:solidFill>
                  <a:srgbClr val="4E2700"/>
                </a:solidFill>
                <a:latin typeface="Noto Sans Mono CJK HK"/>
                <a:cs typeface="Noto Sans Mono CJK HK"/>
              </a:rPr>
              <a:t>假</a:t>
            </a:r>
            <a:r>
              <a:rPr dirty="0" sz="1400" spc="-10">
                <a:solidFill>
                  <a:srgbClr val="4E2700"/>
                </a:solidFill>
                <a:latin typeface="Noto Sans Mono CJK HK"/>
                <a:cs typeface="Noto Sans Mono CJK HK"/>
              </a:rPr>
              <a:t>，</a:t>
            </a:r>
            <a:r>
              <a:rPr dirty="0" sz="1400" spc="-10">
                <a:solidFill>
                  <a:srgbClr val="4E2700"/>
                </a:solidFill>
                <a:latin typeface="Verdana"/>
                <a:cs typeface="Verdana"/>
              </a:rPr>
              <a:t>&amp;&amp;</a:t>
            </a:r>
            <a:r>
              <a:rPr dirty="0" sz="1400">
                <a:solidFill>
                  <a:srgbClr val="4E2700"/>
                </a:solidFill>
                <a:latin typeface="Noto Sans Mono CJK HK"/>
                <a:cs typeface="Noto Sans Mono CJK HK"/>
              </a:rPr>
              <a:t>的運算</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果為</a:t>
            </a:r>
            <a:r>
              <a:rPr dirty="0" sz="1400" spc="-15">
                <a:solidFill>
                  <a:srgbClr val="4E2700"/>
                </a:solidFill>
                <a:latin typeface="Noto Sans Mono CJK HK"/>
                <a:cs typeface="Noto Sans Mono CJK HK"/>
              </a:rPr>
              <a:t>假</a:t>
            </a:r>
            <a:r>
              <a:rPr dirty="0" sz="1400">
                <a:solidFill>
                  <a:srgbClr val="4E2700"/>
                </a:solidFill>
                <a:latin typeface="Noto Sans Mono CJK HK"/>
                <a:cs typeface="Noto Sans Mono CJK HK"/>
              </a:rPr>
              <a:t>，否</a:t>
            </a:r>
            <a:r>
              <a:rPr dirty="0" sz="1400" spc="-10">
                <a:solidFill>
                  <a:srgbClr val="4E2700"/>
                </a:solidFill>
                <a:latin typeface="Noto Sans Mono CJK HK"/>
                <a:cs typeface="Noto Sans Mono CJK HK"/>
              </a:rPr>
              <a:t>則</a:t>
            </a:r>
            <a:r>
              <a:rPr dirty="0" sz="1400" spc="-10">
                <a:solidFill>
                  <a:srgbClr val="4E2700"/>
                </a:solidFill>
                <a:latin typeface="Verdana"/>
                <a:cs typeface="Verdana"/>
              </a:rPr>
              <a:t>&amp;&amp;</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算結</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為第</a:t>
            </a:r>
            <a:r>
              <a:rPr dirty="0" sz="1400" spc="-15">
                <a:solidFill>
                  <a:srgbClr val="4E2700"/>
                </a:solidFill>
                <a:latin typeface="Noto Sans Mono CJK HK"/>
                <a:cs typeface="Noto Sans Mono CJK HK"/>
              </a:rPr>
              <a:t>二</a:t>
            </a:r>
            <a:r>
              <a:rPr dirty="0" sz="1400">
                <a:solidFill>
                  <a:srgbClr val="4E2700"/>
                </a:solidFill>
                <a:latin typeface="Noto Sans Mono CJK HK"/>
                <a:cs typeface="Noto Sans Mono CJK HK"/>
              </a:rPr>
              <a:t>個運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元</a:t>
            </a:r>
            <a:endParaRPr sz="1400">
              <a:latin typeface="Noto Sans Mono CJK HK"/>
              <a:cs typeface="Noto Sans Mono CJK HK"/>
            </a:endParaRPr>
          </a:p>
          <a:p>
            <a:pPr algn="just" marL="602615">
              <a:lnSpc>
                <a:spcPct val="100000"/>
              </a:lnSpc>
              <a:spcBef>
                <a:spcPts val="420"/>
              </a:spcBef>
            </a:pPr>
            <a:r>
              <a:rPr dirty="0" sz="1400">
                <a:solidFill>
                  <a:srgbClr val="4E2700"/>
                </a:solidFill>
                <a:latin typeface="Verdana"/>
                <a:cs typeface="Verdana"/>
              </a:rPr>
              <a:t>System.out.println(</a:t>
            </a:r>
            <a:r>
              <a:rPr dirty="0" sz="1400" spc="-50">
                <a:solidFill>
                  <a:srgbClr val="4E2700"/>
                </a:solidFill>
                <a:latin typeface="Verdana"/>
                <a:cs typeface="Verdana"/>
              </a:rPr>
              <a:t> </a:t>
            </a:r>
            <a:r>
              <a:rPr dirty="0" sz="1400">
                <a:solidFill>
                  <a:srgbClr val="4E2700"/>
                </a:solidFill>
                <a:latin typeface="Verdana"/>
                <a:cs typeface="Verdana"/>
              </a:rPr>
              <a:t>"true</a:t>
            </a:r>
            <a:r>
              <a:rPr dirty="0" sz="1400" spc="480">
                <a:solidFill>
                  <a:srgbClr val="4E2700"/>
                </a:solidFill>
                <a:latin typeface="Verdana"/>
                <a:cs typeface="Verdana"/>
              </a:rPr>
              <a:t> </a:t>
            </a:r>
            <a:r>
              <a:rPr dirty="0" sz="1400">
                <a:solidFill>
                  <a:srgbClr val="4E2700"/>
                </a:solidFill>
                <a:latin typeface="Verdana"/>
                <a:cs typeface="Verdana"/>
              </a:rPr>
              <a:t>&amp;&amp;</a:t>
            </a:r>
            <a:r>
              <a:rPr dirty="0" sz="1400" spc="470">
                <a:solidFill>
                  <a:srgbClr val="4E2700"/>
                </a:solidFill>
                <a:latin typeface="Verdana"/>
                <a:cs typeface="Verdana"/>
              </a:rPr>
              <a:t> </a:t>
            </a:r>
            <a:r>
              <a:rPr dirty="0" sz="1400" spc="-5">
                <a:solidFill>
                  <a:srgbClr val="4E2700"/>
                </a:solidFill>
                <a:latin typeface="Verdana"/>
                <a:cs typeface="Verdana"/>
              </a:rPr>
              <a:t>true</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的結</a:t>
            </a:r>
            <a:r>
              <a:rPr dirty="0" sz="1400" spc="-5">
                <a:solidFill>
                  <a:srgbClr val="4E2700"/>
                </a:solidFill>
                <a:latin typeface="Noto Sans Mono CJK HK"/>
                <a:cs typeface="Noto Sans Mono CJK HK"/>
              </a:rPr>
              <a:t>果</a:t>
            </a:r>
            <a:r>
              <a:rPr dirty="0" sz="1400">
                <a:solidFill>
                  <a:srgbClr val="4E2700"/>
                </a:solidFill>
                <a:latin typeface="Verdana"/>
                <a:cs typeface="Verdana"/>
              </a:rPr>
              <a:t>:</a:t>
            </a:r>
            <a:r>
              <a:rPr dirty="0" sz="1400" spc="-5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(true</a:t>
            </a:r>
            <a:r>
              <a:rPr dirty="0" sz="1400">
                <a:solidFill>
                  <a:srgbClr val="4E2700"/>
                </a:solidFill>
                <a:latin typeface="Verdana"/>
                <a:cs typeface="Verdana"/>
              </a:rPr>
              <a:t> &amp;&amp;</a:t>
            </a:r>
            <a:r>
              <a:rPr dirty="0" sz="1400" spc="465">
                <a:solidFill>
                  <a:srgbClr val="4E2700"/>
                </a:solidFill>
                <a:latin typeface="Verdana"/>
                <a:cs typeface="Verdana"/>
              </a:rPr>
              <a:t> </a:t>
            </a:r>
            <a:r>
              <a:rPr dirty="0" sz="1400" spc="-5">
                <a:solidFill>
                  <a:srgbClr val="4E2700"/>
                </a:solidFill>
                <a:latin typeface="Verdana"/>
                <a:cs typeface="Verdana"/>
              </a:rPr>
              <a:t>true</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602615" marR="726440">
              <a:lnSpc>
                <a:spcPct val="125000"/>
              </a:lnSpc>
            </a:pPr>
            <a:r>
              <a:rPr dirty="0" sz="1400">
                <a:solidFill>
                  <a:srgbClr val="4E2700"/>
                </a:solidFill>
                <a:latin typeface="Verdana"/>
                <a:cs typeface="Verdana"/>
              </a:rPr>
              <a:t>System.out.println(</a:t>
            </a:r>
            <a:r>
              <a:rPr dirty="0" sz="1400" spc="-50">
                <a:solidFill>
                  <a:srgbClr val="4E2700"/>
                </a:solidFill>
                <a:latin typeface="Verdana"/>
                <a:cs typeface="Verdana"/>
              </a:rPr>
              <a:t> </a:t>
            </a:r>
            <a:r>
              <a:rPr dirty="0" sz="1400">
                <a:solidFill>
                  <a:srgbClr val="4E2700"/>
                </a:solidFill>
                <a:latin typeface="Verdana"/>
                <a:cs typeface="Verdana"/>
              </a:rPr>
              <a:t>"true</a:t>
            </a:r>
            <a:r>
              <a:rPr dirty="0" sz="1400" spc="480">
                <a:solidFill>
                  <a:srgbClr val="4E2700"/>
                </a:solidFill>
                <a:latin typeface="Verdana"/>
                <a:cs typeface="Verdana"/>
              </a:rPr>
              <a:t> </a:t>
            </a:r>
            <a:r>
              <a:rPr dirty="0" sz="1400">
                <a:solidFill>
                  <a:srgbClr val="4E2700"/>
                </a:solidFill>
                <a:latin typeface="Verdana"/>
                <a:cs typeface="Verdana"/>
              </a:rPr>
              <a:t>&amp;&amp;</a:t>
            </a:r>
            <a:r>
              <a:rPr dirty="0" sz="1400" spc="470">
                <a:solidFill>
                  <a:srgbClr val="4E2700"/>
                </a:solidFill>
                <a:latin typeface="Verdana"/>
                <a:cs typeface="Verdana"/>
              </a:rPr>
              <a:t> </a:t>
            </a:r>
            <a:r>
              <a:rPr dirty="0" sz="1400">
                <a:solidFill>
                  <a:srgbClr val="4E2700"/>
                </a:solidFill>
                <a:latin typeface="Verdana"/>
                <a:cs typeface="Verdana"/>
              </a:rPr>
              <a:t>false</a:t>
            </a:r>
            <a:r>
              <a:rPr dirty="0" sz="1400" spc="-35">
                <a:solidFill>
                  <a:srgbClr val="4E2700"/>
                </a:solidFill>
                <a:latin typeface="Verdana"/>
                <a:cs typeface="Verdana"/>
              </a:rPr>
              <a:t> </a:t>
            </a:r>
            <a:r>
              <a:rPr dirty="0" sz="1400" spc="10">
                <a:solidFill>
                  <a:srgbClr val="4E2700"/>
                </a:solidFill>
                <a:latin typeface="Noto Sans Mono CJK HK"/>
                <a:cs typeface="Noto Sans Mono CJK HK"/>
              </a:rPr>
              <a:t>的結</a:t>
            </a:r>
            <a:r>
              <a:rPr dirty="0" sz="1400" spc="-5">
                <a:solidFill>
                  <a:srgbClr val="4E2700"/>
                </a:solidFill>
                <a:latin typeface="Noto Sans Mono CJK HK"/>
                <a:cs typeface="Noto Sans Mono CJK HK"/>
              </a:rPr>
              <a:t>果</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(true</a:t>
            </a:r>
            <a:r>
              <a:rPr dirty="0" sz="1400">
                <a:solidFill>
                  <a:srgbClr val="4E2700"/>
                </a:solidFill>
                <a:latin typeface="Verdana"/>
                <a:cs typeface="Verdana"/>
              </a:rPr>
              <a:t> &amp;&amp;</a:t>
            </a:r>
            <a:r>
              <a:rPr dirty="0" sz="1400" spc="465">
                <a:solidFill>
                  <a:srgbClr val="4E2700"/>
                </a:solidFill>
                <a:latin typeface="Verdana"/>
                <a:cs typeface="Verdana"/>
              </a:rPr>
              <a:t> </a:t>
            </a:r>
            <a:r>
              <a:rPr dirty="0" sz="1400">
                <a:solidFill>
                  <a:srgbClr val="4E2700"/>
                </a:solidFill>
                <a:latin typeface="Verdana"/>
                <a:cs typeface="Verdana"/>
              </a:rPr>
              <a:t>false</a:t>
            </a:r>
            <a:r>
              <a:rPr dirty="0" sz="1400" spc="-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  System.out.println( "false &amp;&amp; </a:t>
            </a:r>
            <a:r>
              <a:rPr dirty="0" sz="1400" spc="-5">
                <a:solidFill>
                  <a:srgbClr val="4E2700"/>
                </a:solidFill>
                <a:latin typeface="Verdana"/>
                <a:cs typeface="Verdana"/>
              </a:rPr>
              <a:t>true </a:t>
            </a:r>
            <a:r>
              <a:rPr dirty="0" sz="1400" spc="10">
                <a:solidFill>
                  <a:srgbClr val="4E2700"/>
                </a:solidFill>
                <a:latin typeface="Noto Sans Mono CJK HK"/>
                <a:cs typeface="Noto Sans Mono CJK HK"/>
              </a:rPr>
              <a:t>的 結 </a:t>
            </a:r>
            <a:r>
              <a:rPr dirty="0" sz="1400" spc="-5">
                <a:solidFill>
                  <a:srgbClr val="4E2700"/>
                </a:solidFill>
                <a:latin typeface="Noto Sans Mono CJK HK"/>
                <a:cs typeface="Noto Sans Mono CJK HK"/>
              </a:rPr>
              <a:t>果 </a:t>
            </a:r>
            <a:r>
              <a:rPr dirty="0" sz="1400">
                <a:solidFill>
                  <a:srgbClr val="4E2700"/>
                </a:solidFill>
                <a:latin typeface="Verdana"/>
                <a:cs typeface="Verdana"/>
              </a:rPr>
              <a:t>: " + </a:t>
            </a:r>
            <a:r>
              <a:rPr dirty="0" sz="1400" spc="-5">
                <a:solidFill>
                  <a:srgbClr val="4E2700"/>
                </a:solidFill>
                <a:latin typeface="Verdana"/>
                <a:cs typeface="Verdana"/>
              </a:rPr>
              <a:t>(false </a:t>
            </a:r>
            <a:r>
              <a:rPr dirty="0" sz="1400">
                <a:solidFill>
                  <a:srgbClr val="4E2700"/>
                </a:solidFill>
                <a:latin typeface="Verdana"/>
                <a:cs typeface="Verdana"/>
              </a:rPr>
              <a:t>&amp;&amp; </a:t>
            </a:r>
            <a:r>
              <a:rPr dirty="0" sz="1400" spc="-5">
                <a:solidFill>
                  <a:srgbClr val="4E2700"/>
                </a:solidFill>
                <a:latin typeface="Verdana"/>
                <a:cs typeface="Verdana"/>
              </a:rPr>
              <a:t>true </a:t>
            </a:r>
            <a:r>
              <a:rPr dirty="0" sz="1400">
                <a:solidFill>
                  <a:srgbClr val="4E2700"/>
                </a:solidFill>
                <a:latin typeface="Verdana"/>
                <a:cs typeface="Verdana"/>
              </a:rPr>
              <a:t>) ) ;  System.out.println(</a:t>
            </a:r>
            <a:r>
              <a:rPr dirty="0" sz="1400" spc="-50">
                <a:solidFill>
                  <a:srgbClr val="4E2700"/>
                </a:solidFill>
                <a:latin typeface="Verdana"/>
                <a:cs typeface="Verdana"/>
              </a:rPr>
              <a:t> </a:t>
            </a:r>
            <a:r>
              <a:rPr dirty="0" sz="1400">
                <a:solidFill>
                  <a:srgbClr val="4E2700"/>
                </a:solidFill>
                <a:latin typeface="Verdana"/>
                <a:cs typeface="Verdana"/>
              </a:rPr>
              <a:t>"false</a:t>
            </a:r>
            <a:r>
              <a:rPr dirty="0" sz="1400" spc="459">
                <a:solidFill>
                  <a:srgbClr val="4E2700"/>
                </a:solidFill>
                <a:latin typeface="Verdana"/>
                <a:cs typeface="Verdana"/>
              </a:rPr>
              <a:t> </a:t>
            </a:r>
            <a:r>
              <a:rPr dirty="0" sz="1400">
                <a:solidFill>
                  <a:srgbClr val="4E2700"/>
                </a:solidFill>
                <a:latin typeface="Verdana"/>
                <a:cs typeface="Verdana"/>
              </a:rPr>
              <a:t>&amp;&amp;</a:t>
            </a:r>
            <a:r>
              <a:rPr dirty="0" sz="1400" spc="470">
                <a:solidFill>
                  <a:srgbClr val="4E2700"/>
                </a:solidFill>
                <a:latin typeface="Verdana"/>
                <a:cs typeface="Verdana"/>
              </a:rPr>
              <a:t> </a:t>
            </a:r>
            <a:r>
              <a:rPr dirty="0" sz="1400">
                <a:solidFill>
                  <a:srgbClr val="4E2700"/>
                </a:solidFill>
                <a:latin typeface="Verdana"/>
                <a:cs typeface="Verdana"/>
              </a:rPr>
              <a:t>false</a:t>
            </a:r>
            <a:r>
              <a:rPr dirty="0" sz="1400" spc="-30">
                <a:solidFill>
                  <a:srgbClr val="4E2700"/>
                </a:solidFill>
                <a:latin typeface="Verdana"/>
                <a:cs typeface="Verdana"/>
              </a:rPr>
              <a:t> </a:t>
            </a:r>
            <a:r>
              <a:rPr dirty="0" sz="1400" spc="10">
                <a:solidFill>
                  <a:srgbClr val="4E2700"/>
                </a:solidFill>
                <a:latin typeface="Noto Sans Mono CJK HK"/>
                <a:cs typeface="Noto Sans Mono CJK HK"/>
              </a:rPr>
              <a:t>的結</a:t>
            </a:r>
            <a:r>
              <a:rPr dirty="0" sz="1400">
                <a:solidFill>
                  <a:srgbClr val="4E2700"/>
                </a:solidFill>
                <a:latin typeface="Noto Sans Mono CJK HK"/>
                <a:cs typeface="Noto Sans Mono CJK HK"/>
              </a:rPr>
              <a:t>果</a:t>
            </a:r>
            <a:r>
              <a:rPr dirty="0" sz="1400">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(false</a:t>
            </a:r>
            <a:r>
              <a:rPr dirty="0" sz="1400" spc="475">
                <a:solidFill>
                  <a:srgbClr val="4E2700"/>
                </a:solidFill>
                <a:latin typeface="Verdana"/>
                <a:cs typeface="Verdana"/>
              </a:rPr>
              <a:t> </a:t>
            </a:r>
            <a:r>
              <a:rPr dirty="0" sz="1400">
                <a:solidFill>
                  <a:srgbClr val="4E2700"/>
                </a:solidFill>
                <a:latin typeface="Verdana"/>
                <a:cs typeface="Verdana"/>
              </a:rPr>
              <a:t>&amp;&amp;</a:t>
            </a:r>
            <a:r>
              <a:rPr dirty="0" sz="1400" spc="475">
                <a:solidFill>
                  <a:srgbClr val="4E2700"/>
                </a:solidFill>
                <a:latin typeface="Verdana"/>
                <a:cs typeface="Verdana"/>
              </a:rPr>
              <a:t> </a:t>
            </a:r>
            <a:r>
              <a:rPr dirty="0" sz="1400">
                <a:solidFill>
                  <a:srgbClr val="4E2700"/>
                </a:solidFill>
                <a:latin typeface="Verdana"/>
                <a:cs typeface="Verdana"/>
              </a:rPr>
              <a:t>false</a:t>
            </a:r>
            <a:r>
              <a:rPr dirty="0" sz="1400" spc="-35">
                <a:solidFill>
                  <a:srgbClr val="4E2700"/>
                </a:solidFill>
                <a:latin typeface="Verdana"/>
                <a:cs typeface="Verdana"/>
              </a:rPr>
              <a:t> </a:t>
            </a:r>
            <a:r>
              <a:rPr dirty="0" sz="1400">
                <a:solidFill>
                  <a:srgbClr val="4E2700"/>
                </a:solidFill>
                <a:latin typeface="Verdana"/>
                <a:cs typeface="Verdana"/>
              </a:rPr>
              <a:t>) ) ;</a:t>
            </a:r>
            <a:endParaRPr sz="1400">
              <a:latin typeface="Verdana"/>
              <a:cs typeface="Verdana"/>
            </a:endParaRPr>
          </a:p>
          <a:p>
            <a:pPr>
              <a:lnSpc>
                <a:spcPct val="100000"/>
              </a:lnSpc>
              <a:spcBef>
                <a:spcPts val="35"/>
              </a:spcBef>
            </a:pPr>
            <a:endParaRPr sz="1700">
              <a:latin typeface="Verdana"/>
              <a:cs typeface="Verdana"/>
            </a:endParaRPr>
          </a:p>
          <a:p>
            <a:pPr marL="602615" marR="289560" indent="-247015">
              <a:lnSpc>
                <a:spcPct val="125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第一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為真</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a:solidFill>
                  <a:srgbClr val="4E2700"/>
                </a:solidFill>
                <a:latin typeface="Noto Sans Mono CJK HK"/>
                <a:cs typeface="Noto Sans Mono CJK HK"/>
              </a:rPr>
              <a:t>的運算</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果為</a:t>
            </a:r>
            <a:r>
              <a:rPr dirty="0" sz="1400" spc="-15">
                <a:solidFill>
                  <a:srgbClr val="4E2700"/>
                </a:solidFill>
                <a:latin typeface="Noto Sans Mono CJK HK"/>
                <a:cs typeface="Noto Sans Mono CJK HK"/>
              </a:rPr>
              <a:t>真</a:t>
            </a:r>
            <a:r>
              <a:rPr dirty="0" sz="1400">
                <a:solidFill>
                  <a:srgbClr val="4E2700"/>
                </a:solidFill>
                <a:latin typeface="Noto Sans Mono CJK HK"/>
                <a:cs typeface="Noto Sans Mono CJK HK"/>
              </a:rPr>
              <a:t>，否</a:t>
            </a:r>
            <a:r>
              <a:rPr dirty="0" sz="1400" spc="-10">
                <a:solidFill>
                  <a:srgbClr val="4E2700"/>
                </a:solidFill>
                <a:latin typeface="Noto Sans Mono CJK HK"/>
                <a:cs typeface="Noto Sans Mono CJK HK"/>
              </a:rPr>
              <a:t>則</a:t>
            </a:r>
            <a:r>
              <a:rPr dirty="0" sz="1400" spc="-5">
                <a:solidFill>
                  <a:srgbClr val="4E2700"/>
                </a:solidFill>
                <a:latin typeface="Verdana"/>
                <a:cs typeface="Verdana"/>
              </a:rPr>
              <a:t>||</a:t>
            </a:r>
            <a:r>
              <a:rPr dirty="0" sz="1400">
                <a:solidFill>
                  <a:srgbClr val="4E2700"/>
                </a:solidFill>
                <a:latin typeface="Noto Sans Mono CJK HK"/>
                <a:cs typeface="Noto Sans Mono CJK HK"/>
              </a:rPr>
              <a:t>的運算</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果為</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二個</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算元 </a:t>
            </a:r>
            <a:r>
              <a:rPr dirty="0" sz="1400">
                <a:solidFill>
                  <a:srgbClr val="4E2700"/>
                </a:solidFill>
                <a:latin typeface="Verdana"/>
                <a:cs typeface="Verdana"/>
              </a:rPr>
              <a:t>System.out.println( "true </a:t>
            </a:r>
            <a:r>
              <a:rPr dirty="0" sz="1400" spc="-5">
                <a:solidFill>
                  <a:srgbClr val="4E2700"/>
                </a:solidFill>
                <a:latin typeface="Verdana"/>
                <a:cs typeface="Verdana"/>
              </a:rPr>
              <a:t>|| true </a:t>
            </a:r>
            <a:r>
              <a:rPr dirty="0" sz="1400" spc="10">
                <a:solidFill>
                  <a:srgbClr val="4E2700"/>
                </a:solidFill>
                <a:latin typeface="Noto Sans Mono CJK HK"/>
                <a:cs typeface="Noto Sans Mono CJK HK"/>
              </a:rPr>
              <a:t>的 結 </a:t>
            </a:r>
            <a:r>
              <a:rPr dirty="0" sz="1400" spc="-5">
                <a:solidFill>
                  <a:srgbClr val="4E2700"/>
                </a:solidFill>
                <a:latin typeface="Noto Sans Mono CJK HK"/>
                <a:cs typeface="Noto Sans Mono CJK HK"/>
              </a:rPr>
              <a:t>果 </a:t>
            </a:r>
            <a:r>
              <a:rPr dirty="0" sz="1400">
                <a:solidFill>
                  <a:srgbClr val="4E2700"/>
                </a:solidFill>
                <a:latin typeface="Verdana"/>
                <a:cs typeface="Verdana"/>
              </a:rPr>
              <a:t>: " + </a:t>
            </a:r>
            <a:r>
              <a:rPr dirty="0" sz="1400" spc="-5">
                <a:solidFill>
                  <a:srgbClr val="4E2700"/>
                </a:solidFill>
                <a:latin typeface="Verdana"/>
                <a:cs typeface="Verdana"/>
              </a:rPr>
              <a:t>(true || true </a:t>
            </a:r>
            <a:r>
              <a:rPr dirty="0" sz="1400">
                <a:solidFill>
                  <a:srgbClr val="4E2700"/>
                </a:solidFill>
                <a:latin typeface="Verdana"/>
                <a:cs typeface="Verdana"/>
              </a:rPr>
              <a:t>) ) ;  System.out.println( "true </a:t>
            </a:r>
            <a:r>
              <a:rPr dirty="0" sz="1400" spc="-5">
                <a:solidFill>
                  <a:srgbClr val="4E2700"/>
                </a:solidFill>
                <a:latin typeface="Verdana"/>
                <a:cs typeface="Verdana"/>
              </a:rPr>
              <a:t>|| </a:t>
            </a:r>
            <a:r>
              <a:rPr dirty="0" sz="1400">
                <a:solidFill>
                  <a:srgbClr val="4E2700"/>
                </a:solidFill>
                <a:latin typeface="Verdana"/>
                <a:cs typeface="Verdana"/>
              </a:rPr>
              <a:t>false </a:t>
            </a:r>
            <a:r>
              <a:rPr dirty="0" sz="1400" spc="10">
                <a:solidFill>
                  <a:srgbClr val="4E2700"/>
                </a:solidFill>
                <a:latin typeface="Noto Sans Mono CJK HK"/>
                <a:cs typeface="Noto Sans Mono CJK HK"/>
              </a:rPr>
              <a:t>的 結 </a:t>
            </a:r>
            <a:r>
              <a:rPr dirty="0" sz="1400" spc="-5">
                <a:solidFill>
                  <a:srgbClr val="4E2700"/>
                </a:solidFill>
                <a:latin typeface="Noto Sans Mono CJK HK"/>
                <a:cs typeface="Noto Sans Mono CJK HK"/>
              </a:rPr>
              <a:t>果 </a:t>
            </a:r>
            <a:r>
              <a:rPr dirty="0" sz="1400">
                <a:solidFill>
                  <a:srgbClr val="4E2700"/>
                </a:solidFill>
                <a:latin typeface="Verdana"/>
                <a:cs typeface="Verdana"/>
              </a:rPr>
              <a:t>: " + </a:t>
            </a:r>
            <a:r>
              <a:rPr dirty="0" sz="1400" spc="-5">
                <a:solidFill>
                  <a:srgbClr val="4E2700"/>
                </a:solidFill>
                <a:latin typeface="Verdana"/>
                <a:cs typeface="Verdana"/>
              </a:rPr>
              <a:t>(true || </a:t>
            </a:r>
            <a:r>
              <a:rPr dirty="0" sz="1400">
                <a:solidFill>
                  <a:srgbClr val="4E2700"/>
                </a:solidFill>
                <a:latin typeface="Verdana"/>
                <a:cs typeface="Verdana"/>
              </a:rPr>
              <a:t>false ) ) ;  System.out.println( "false </a:t>
            </a:r>
            <a:r>
              <a:rPr dirty="0" sz="1400" spc="-5">
                <a:solidFill>
                  <a:srgbClr val="4E2700"/>
                </a:solidFill>
                <a:latin typeface="Verdana"/>
                <a:cs typeface="Verdana"/>
              </a:rPr>
              <a:t>|| true </a:t>
            </a:r>
            <a:r>
              <a:rPr dirty="0" sz="1400" spc="10">
                <a:solidFill>
                  <a:srgbClr val="4E2700"/>
                </a:solidFill>
                <a:latin typeface="Noto Sans Mono CJK HK"/>
                <a:cs typeface="Noto Sans Mono CJK HK"/>
              </a:rPr>
              <a:t>的 結 </a:t>
            </a:r>
            <a:r>
              <a:rPr dirty="0" sz="1400" spc="-5">
                <a:solidFill>
                  <a:srgbClr val="4E2700"/>
                </a:solidFill>
                <a:latin typeface="Noto Sans Mono CJK HK"/>
                <a:cs typeface="Noto Sans Mono CJK HK"/>
              </a:rPr>
              <a:t>果 </a:t>
            </a:r>
            <a:r>
              <a:rPr dirty="0" sz="1400">
                <a:solidFill>
                  <a:srgbClr val="4E2700"/>
                </a:solidFill>
                <a:latin typeface="Verdana"/>
                <a:cs typeface="Verdana"/>
              </a:rPr>
              <a:t>: " + </a:t>
            </a:r>
            <a:r>
              <a:rPr dirty="0" sz="1400" spc="-5">
                <a:solidFill>
                  <a:srgbClr val="4E2700"/>
                </a:solidFill>
                <a:latin typeface="Verdana"/>
                <a:cs typeface="Verdana"/>
              </a:rPr>
              <a:t>(false || true </a:t>
            </a:r>
            <a:r>
              <a:rPr dirty="0" sz="1400">
                <a:solidFill>
                  <a:srgbClr val="4E2700"/>
                </a:solidFill>
                <a:latin typeface="Verdana"/>
                <a:cs typeface="Verdana"/>
              </a:rPr>
              <a:t>) ) ;  System.out.println(</a:t>
            </a:r>
            <a:r>
              <a:rPr dirty="0" sz="1400" spc="-50">
                <a:solidFill>
                  <a:srgbClr val="4E2700"/>
                </a:solidFill>
                <a:latin typeface="Verdana"/>
                <a:cs typeface="Verdana"/>
              </a:rPr>
              <a:t> </a:t>
            </a:r>
            <a:r>
              <a:rPr dirty="0" sz="1400">
                <a:solidFill>
                  <a:srgbClr val="4E2700"/>
                </a:solidFill>
                <a:latin typeface="Verdana"/>
                <a:cs typeface="Verdana"/>
              </a:rPr>
              <a:t>"false</a:t>
            </a:r>
            <a:r>
              <a:rPr dirty="0" sz="1400" spc="459">
                <a:solidFill>
                  <a:srgbClr val="4E2700"/>
                </a:solidFill>
                <a:latin typeface="Verdana"/>
                <a:cs typeface="Verdana"/>
              </a:rPr>
              <a:t> </a:t>
            </a:r>
            <a:r>
              <a:rPr dirty="0" sz="1400" spc="-5">
                <a:solidFill>
                  <a:srgbClr val="4E2700"/>
                </a:solidFill>
                <a:latin typeface="Verdana"/>
                <a:cs typeface="Verdana"/>
              </a:rPr>
              <a:t>||</a:t>
            </a:r>
            <a:r>
              <a:rPr dirty="0" sz="1400" spc="475">
                <a:solidFill>
                  <a:srgbClr val="4E2700"/>
                </a:solidFill>
                <a:latin typeface="Verdana"/>
                <a:cs typeface="Verdana"/>
              </a:rPr>
              <a:t> </a:t>
            </a:r>
            <a:r>
              <a:rPr dirty="0" sz="1400">
                <a:solidFill>
                  <a:srgbClr val="4E2700"/>
                </a:solidFill>
                <a:latin typeface="Verdana"/>
                <a:cs typeface="Verdana"/>
              </a:rPr>
              <a:t>false</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的結</a:t>
            </a:r>
            <a:r>
              <a:rPr dirty="0" sz="1400" spc="-5">
                <a:solidFill>
                  <a:srgbClr val="4E2700"/>
                </a:solidFill>
                <a:latin typeface="Noto Sans Mono CJK HK"/>
                <a:cs typeface="Noto Sans Mono CJK HK"/>
              </a:rPr>
              <a:t>果</a:t>
            </a:r>
            <a:r>
              <a:rPr dirty="0" sz="1400">
                <a:solidFill>
                  <a:srgbClr val="4E2700"/>
                </a:solidFill>
                <a:latin typeface="Verdana"/>
                <a:cs typeface="Verdana"/>
              </a:rPr>
              <a:t>:</a:t>
            </a:r>
            <a:r>
              <a:rPr dirty="0" sz="1400" spc="-5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(false</a:t>
            </a:r>
            <a:r>
              <a:rPr dirty="0" sz="1400" spc="455">
                <a:solidFill>
                  <a:srgbClr val="4E2700"/>
                </a:solidFill>
                <a:latin typeface="Verdana"/>
                <a:cs typeface="Verdana"/>
              </a:rPr>
              <a:t> </a:t>
            </a:r>
            <a:r>
              <a:rPr dirty="0" sz="1400" spc="-5">
                <a:solidFill>
                  <a:srgbClr val="4E2700"/>
                </a:solidFill>
                <a:latin typeface="Verdana"/>
                <a:cs typeface="Verdana"/>
              </a:rPr>
              <a:t>||</a:t>
            </a:r>
            <a:r>
              <a:rPr dirty="0" sz="1400" spc="475">
                <a:solidFill>
                  <a:srgbClr val="4E2700"/>
                </a:solidFill>
                <a:latin typeface="Verdana"/>
                <a:cs typeface="Verdana"/>
              </a:rPr>
              <a:t> </a:t>
            </a:r>
            <a:r>
              <a:rPr dirty="0" sz="1400">
                <a:solidFill>
                  <a:srgbClr val="4E2700"/>
                </a:solidFill>
                <a:latin typeface="Verdana"/>
                <a:cs typeface="Verdana"/>
              </a:rPr>
              <a:t>false</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nSpc>
                <a:spcPct val="100000"/>
              </a:lnSpc>
              <a:spcBef>
                <a:spcPts val="30"/>
              </a:spcBef>
            </a:pPr>
            <a:endParaRPr sz="2050">
              <a:latin typeface="Verdana"/>
              <a:cs typeface="Verdana"/>
            </a:endParaRPr>
          </a:p>
          <a:p>
            <a:pPr marL="355600">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spcBef>
                <a:spcPts val="42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0246"/>
            <a:ext cx="3683635" cy="574040"/>
          </a:xfrm>
          <a:prstGeom prst="rect"/>
        </p:spPr>
        <p:txBody>
          <a:bodyPr wrap="square" lIns="0" tIns="12700" rIns="0" bIns="0" rtlCol="0" vert="horz">
            <a:spAutoFit/>
          </a:bodyPr>
          <a:lstStyle/>
          <a:p>
            <a:pPr marL="12700">
              <a:lnSpc>
                <a:spcPct val="100000"/>
              </a:lnSpc>
              <a:spcBef>
                <a:spcPts val="100"/>
              </a:spcBef>
              <a:tabLst>
                <a:tab pos="2755900" algn="l"/>
                <a:tab pos="3441700" algn="l"/>
              </a:tabLst>
            </a:pPr>
            <a:r>
              <a:rPr dirty="0"/>
              <a:t>三元運算子	?	:</a:t>
            </a:r>
          </a:p>
        </p:txBody>
      </p:sp>
      <p:sp>
        <p:nvSpPr>
          <p:cNvPr id="3" name="object 3"/>
          <p:cNvSpPr txBox="1"/>
          <p:nvPr/>
        </p:nvSpPr>
        <p:spPr>
          <a:xfrm>
            <a:off x="764540" y="980059"/>
            <a:ext cx="7480934" cy="3165475"/>
          </a:xfrm>
          <a:prstGeom prst="rect">
            <a:avLst/>
          </a:prstGeom>
        </p:spPr>
        <p:txBody>
          <a:bodyPr wrap="square" lIns="0" tIns="12700" rIns="0" bIns="0" rtlCol="0" vert="horz">
            <a:spAutoFit/>
          </a:bodyPr>
          <a:lstStyle/>
          <a:p>
            <a:pPr algn="just" marL="355600" marR="106045" indent="-343535">
              <a:lnSpc>
                <a:spcPct val="100000"/>
              </a:lnSpc>
              <a:spcBef>
                <a:spcPts val="100"/>
              </a:spcBef>
              <a:buFont typeface="Verdana"/>
              <a:buChar char="•"/>
              <a:tabLst>
                <a:tab pos="356235" algn="l"/>
              </a:tabLst>
            </a:pPr>
            <a:r>
              <a:rPr dirty="0" sz="2400">
                <a:solidFill>
                  <a:srgbClr val="4E2700"/>
                </a:solidFill>
                <a:latin typeface="Noto Sans Mono CJK HK"/>
                <a:cs typeface="Noto Sans Mono CJK HK"/>
              </a:rPr>
              <a:t>三元運算子由問號</a:t>
            </a:r>
            <a:r>
              <a:rPr dirty="0" sz="2400" spc="-5">
                <a:solidFill>
                  <a:srgbClr val="4E2700"/>
                </a:solidFill>
                <a:latin typeface="Verdana"/>
                <a:cs typeface="Verdana"/>
              </a:rPr>
              <a:t>(?)</a:t>
            </a:r>
            <a:r>
              <a:rPr dirty="0" sz="2400">
                <a:solidFill>
                  <a:srgbClr val="4E2700"/>
                </a:solidFill>
                <a:latin typeface="Noto Sans Mono CJK HK"/>
                <a:cs typeface="Noto Sans Mono CJK HK"/>
              </a:rPr>
              <a:t>與冒號</a:t>
            </a:r>
            <a:r>
              <a:rPr dirty="0" sz="2400">
                <a:solidFill>
                  <a:srgbClr val="4E2700"/>
                </a:solidFill>
                <a:latin typeface="Verdana"/>
                <a:cs typeface="Verdana"/>
              </a:rPr>
              <a:t>(:)</a:t>
            </a:r>
            <a:r>
              <a:rPr dirty="0" sz="2400">
                <a:solidFill>
                  <a:srgbClr val="4E2700"/>
                </a:solidFill>
                <a:latin typeface="Noto Sans Mono CJK HK"/>
                <a:cs typeface="Noto Sans Mono CJK HK"/>
              </a:rPr>
              <a:t>組成，必須有三份資 料才能得到運算結果。由左至右，第一份資料必須是 能得到真或假的關係或邏輯運算式，如果第一份資料 </a:t>
            </a:r>
            <a:r>
              <a:rPr dirty="0" sz="2400" spc="-5">
                <a:solidFill>
                  <a:srgbClr val="4E2700"/>
                </a:solidFill>
                <a:latin typeface="Noto Sans Mono CJK HK"/>
                <a:cs typeface="Noto Sans Mono CJK HK"/>
              </a:rPr>
              <a:t>為真，則此三元運算子的運算結果為第二份資料，否 </a:t>
            </a:r>
            <a:r>
              <a:rPr dirty="0" sz="2400">
                <a:solidFill>
                  <a:srgbClr val="4E2700"/>
                </a:solidFill>
                <a:latin typeface="Noto Sans Mono CJK HK"/>
                <a:cs typeface="Noto Sans Mono CJK HK"/>
              </a:rPr>
              <a:t>則為第三份資料。</a:t>
            </a:r>
            <a:endParaRPr sz="2400">
              <a:latin typeface="Noto Sans Mono CJK HK"/>
              <a:cs typeface="Noto Sans Mono CJK HK"/>
            </a:endParaRPr>
          </a:p>
          <a:p>
            <a:pPr algn="just" marL="355600" indent="-343535">
              <a:lnSpc>
                <a:spcPct val="100000"/>
              </a:lnSpc>
              <a:spcBef>
                <a:spcPts val="575"/>
              </a:spcBef>
              <a:buFont typeface="Verdana"/>
              <a:buChar char="•"/>
              <a:tabLst>
                <a:tab pos="356235" algn="l"/>
              </a:tabLst>
            </a:pPr>
            <a:r>
              <a:rPr dirty="0" sz="2400">
                <a:solidFill>
                  <a:srgbClr val="4E2700"/>
                </a:solidFill>
                <a:latin typeface="Noto Sans Mono CJK HK"/>
                <a:cs typeface="Noto Sans Mono CJK HK"/>
              </a:rPr>
              <a:t>例：</a:t>
            </a:r>
            <a:endParaRPr sz="2400">
              <a:latin typeface="Noto Sans Mono CJK HK"/>
              <a:cs typeface="Noto Sans Mono CJK HK"/>
            </a:endParaRPr>
          </a:p>
          <a:p>
            <a:pPr marL="469900">
              <a:lnSpc>
                <a:spcPct val="100000"/>
              </a:lnSpc>
              <a:spcBef>
                <a:spcPts val="645"/>
              </a:spcBef>
              <a:tabLst>
                <a:tab pos="4032250" algn="l"/>
              </a:tabLst>
            </a:pPr>
            <a:r>
              <a:rPr dirty="0" sz="2400">
                <a:solidFill>
                  <a:srgbClr val="4E2700"/>
                </a:solidFill>
                <a:latin typeface="Verdana"/>
                <a:cs typeface="Verdana"/>
              </a:rPr>
              <a:t>ans = </a:t>
            </a:r>
            <a:r>
              <a:rPr dirty="0" sz="2400" spc="-5">
                <a:solidFill>
                  <a:srgbClr val="000099"/>
                </a:solidFill>
                <a:latin typeface="Verdana"/>
                <a:cs typeface="Verdana"/>
              </a:rPr>
              <a:t>(x </a:t>
            </a:r>
            <a:r>
              <a:rPr dirty="0" sz="2400">
                <a:solidFill>
                  <a:srgbClr val="000099"/>
                </a:solidFill>
                <a:latin typeface="Verdana"/>
                <a:cs typeface="Verdana"/>
              </a:rPr>
              <a:t>&gt; 0) </a:t>
            </a:r>
            <a:r>
              <a:rPr dirty="0" sz="2400">
                <a:solidFill>
                  <a:srgbClr val="FF0000"/>
                </a:solidFill>
                <a:latin typeface="Verdana"/>
                <a:cs typeface="Verdana"/>
              </a:rPr>
              <a:t>? </a:t>
            </a:r>
            <a:r>
              <a:rPr dirty="0" sz="2400">
                <a:solidFill>
                  <a:srgbClr val="4E2700"/>
                </a:solidFill>
                <a:latin typeface="Verdana"/>
                <a:cs typeface="Verdana"/>
              </a:rPr>
              <a:t>x</a:t>
            </a:r>
            <a:r>
              <a:rPr dirty="0" sz="2400" spc="35">
                <a:solidFill>
                  <a:srgbClr val="4E2700"/>
                </a:solidFill>
                <a:latin typeface="Verdana"/>
                <a:cs typeface="Verdana"/>
              </a:rPr>
              <a:t> </a:t>
            </a:r>
            <a:r>
              <a:rPr dirty="0" sz="2400">
                <a:solidFill>
                  <a:srgbClr val="FF0000"/>
                </a:solidFill>
                <a:latin typeface="Verdana"/>
                <a:cs typeface="Verdana"/>
              </a:rPr>
              <a:t>:</a:t>
            </a:r>
            <a:r>
              <a:rPr dirty="0" sz="2400" spc="10">
                <a:solidFill>
                  <a:srgbClr val="FF0000"/>
                </a:solidFill>
                <a:latin typeface="Verdana"/>
                <a:cs typeface="Verdana"/>
              </a:rPr>
              <a:t> </a:t>
            </a:r>
            <a:r>
              <a:rPr dirty="0" sz="2400" spc="-30">
                <a:solidFill>
                  <a:srgbClr val="006600"/>
                </a:solidFill>
                <a:latin typeface="Verdana"/>
                <a:cs typeface="Verdana"/>
              </a:rPr>
              <a:t>-x	</a:t>
            </a:r>
            <a:r>
              <a:rPr dirty="0" sz="2400">
                <a:solidFill>
                  <a:srgbClr val="4E2700"/>
                </a:solidFill>
                <a:latin typeface="Verdana"/>
                <a:cs typeface="Verdana"/>
              </a:rPr>
              <a:t>;</a:t>
            </a:r>
            <a:endParaRPr sz="2400">
              <a:latin typeface="Verdana"/>
              <a:cs typeface="Verdana"/>
            </a:endParaRPr>
          </a:p>
          <a:p>
            <a:pPr marL="425450">
              <a:lnSpc>
                <a:spcPct val="100000"/>
              </a:lnSpc>
              <a:spcBef>
                <a:spcPts val="1180"/>
              </a:spcBef>
            </a:pPr>
            <a:r>
              <a:rPr dirty="0" u="sng" sz="1800" spc="-450">
                <a:solidFill>
                  <a:srgbClr val="4E2700"/>
                </a:solidFill>
                <a:uFill>
                  <a:solidFill>
                    <a:srgbClr val="4E2700"/>
                  </a:solidFill>
                </a:uFill>
                <a:latin typeface="Times New Roman"/>
                <a:cs typeface="Times New Roman"/>
              </a:rPr>
              <a:t> </a:t>
            </a:r>
            <a:r>
              <a:rPr dirty="0" u="sng" sz="1800">
                <a:solidFill>
                  <a:srgbClr val="4E2700"/>
                </a:solidFill>
                <a:uFill>
                  <a:solidFill>
                    <a:srgbClr val="4E2700"/>
                  </a:solidFill>
                </a:uFill>
                <a:latin typeface="Noto Sans Mono CJK HK"/>
                <a:cs typeface="Noto Sans Mono CJK HK"/>
              </a:rPr>
              <a:t>如果</a:t>
            </a:r>
            <a:r>
              <a:rPr dirty="0" u="sng" sz="1800" spc="-290">
                <a:solidFill>
                  <a:srgbClr val="4E2700"/>
                </a:solidFill>
                <a:uFill>
                  <a:solidFill>
                    <a:srgbClr val="4E2700"/>
                  </a:solidFill>
                </a:uFill>
                <a:latin typeface="Noto Sans Mono CJK HK"/>
                <a:cs typeface="Noto Sans Mono CJK HK"/>
              </a:rPr>
              <a:t> </a:t>
            </a:r>
            <a:r>
              <a:rPr dirty="0" u="sng" sz="1800">
                <a:solidFill>
                  <a:srgbClr val="4E2700"/>
                </a:solidFill>
                <a:uFill>
                  <a:solidFill>
                    <a:srgbClr val="4E2700"/>
                  </a:solidFill>
                </a:uFill>
                <a:latin typeface="Verdana"/>
                <a:cs typeface="Verdana"/>
              </a:rPr>
              <a:t>x</a:t>
            </a:r>
            <a:r>
              <a:rPr dirty="0" u="sng" sz="1800" spc="-20">
                <a:solidFill>
                  <a:srgbClr val="4E2700"/>
                </a:solidFill>
                <a:uFill>
                  <a:solidFill>
                    <a:srgbClr val="4E2700"/>
                  </a:solidFill>
                </a:uFill>
                <a:latin typeface="Verdana"/>
                <a:cs typeface="Verdana"/>
              </a:rPr>
              <a:t> </a:t>
            </a:r>
            <a:r>
              <a:rPr dirty="0" u="sng" sz="1800">
                <a:solidFill>
                  <a:srgbClr val="4E2700"/>
                </a:solidFill>
                <a:uFill>
                  <a:solidFill>
                    <a:srgbClr val="4E2700"/>
                  </a:solidFill>
                </a:uFill>
                <a:latin typeface="Verdana"/>
                <a:cs typeface="Verdana"/>
              </a:rPr>
              <a:t>&gt;</a:t>
            </a:r>
            <a:r>
              <a:rPr dirty="0" u="sng" sz="1800" spc="-15">
                <a:solidFill>
                  <a:srgbClr val="4E2700"/>
                </a:solidFill>
                <a:uFill>
                  <a:solidFill>
                    <a:srgbClr val="4E2700"/>
                  </a:solidFill>
                </a:uFill>
                <a:latin typeface="Verdana"/>
                <a:cs typeface="Verdana"/>
              </a:rPr>
              <a:t> </a:t>
            </a:r>
            <a:r>
              <a:rPr dirty="0" u="sng" sz="1800" spc="-5">
                <a:solidFill>
                  <a:srgbClr val="4E2700"/>
                </a:solidFill>
                <a:uFill>
                  <a:solidFill>
                    <a:srgbClr val="4E2700"/>
                  </a:solidFill>
                </a:uFill>
                <a:latin typeface="Verdana"/>
                <a:cs typeface="Verdana"/>
              </a:rPr>
              <a:t>0</a:t>
            </a:r>
            <a:r>
              <a:rPr dirty="0" u="sng" sz="1800" spc="-5">
                <a:solidFill>
                  <a:srgbClr val="4E2700"/>
                </a:solidFill>
                <a:uFill>
                  <a:solidFill>
                    <a:srgbClr val="4E2700"/>
                  </a:solidFill>
                </a:uFill>
                <a:latin typeface="Noto Sans Mono CJK HK"/>
                <a:cs typeface="Noto Sans Mono CJK HK"/>
              </a:rPr>
              <a:t>，</a:t>
            </a:r>
            <a:r>
              <a:rPr dirty="0" u="sng" sz="1800">
                <a:solidFill>
                  <a:srgbClr val="4E2700"/>
                </a:solidFill>
                <a:uFill>
                  <a:solidFill>
                    <a:srgbClr val="4E2700"/>
                  </a:solidFill>
                </a:uFill>
                <a:latin typeface="Noto Sans Mono CJK HK"/>
                <a:cs typeface="Noto Sans Mono CJK HK"/>
              </a:rPr>
              <a:t>則變數</a:t>
            </a:r>
            <a:r>
              <a:rPr dirty="0" u="sng" sz="1800">
                <a:solidFill>
                  <a:srgbClr val="4E2700"/>
                </a:solidFill>
                <a:uFill>
                  <a:solidFill>
                    <a:srgbClr val="4E2700"/>
                  </a:solidFill>
                </a:uFill>
                <a:latin typeface="Verdana"/>
                <a:cs typeface="Verdana"/>
              </a:rPr>
              <a:t>x</a:t>
            </a:r>
            <a:r>
              <a:rPr dirty="0" u="sng" sz="1800">
                <a:solidFill>
                  <a:srgbClr val="4E2700"/>
                </a:solidFill>
                <a:uFill>
                  <a:solidFill>
                    <a:srgbClr val="4E2700"/>
                  </a:solidFill>
                </a:uFill>
                <a:latin typeface="Noto Sans Mono CJK HK"/>
                <a:cs typeface="Noto Sans Mono CJK HK"/>
              </a:rPr>
              <a:t>的值會存入變數</a:t>
            </a:r>
            <a:r>
              <a:rPr dirty="0" u="sng" sz="1800" spc="-5">
                <a:solidFill>
                  <a:srgbClr val="4E2700"/>
                </a:solidFill>
                <a:uFill>
                  <a:solidFill>
                    <a:srgbClr val="4E2700"/>
                  </a:solidFill>
                </a:uFill>
                <a:latin typeface="Verdana"/>
                <a:cs typeface="Verdana"/>
              </a:rPr>
              <a:t>ans</a:t>
            </a:r>
            <a:r>
              <a:rPr dirty="0" u="sng" sz="1800" spc="-5">
                <a:solidFill>
                  <a:srgbClr val="4E2700"/>
                </a:solidFill>
                <a:uFill>
                  <a:solidFill>
                    <a:srgbClr val="4E2700"/>
                  </a:solidFill>
                </a:uFill>
                <a:latin typeface="Noto Sans Mono CJK HK"/>
                <a:cs typeface="Noto Sans Mono CJK HK"/>
              </a:rPr>
              <a:t>，</a:t>
            </a:r>
            <a:r>
              <a:rPr dirty="0" u="sng" sz="1800">
                <a:solidFill>
                  <a:srgbClr val="4E2700"/>
                </a:solidFill>
                <a:uFill>
                  <a:solidFill>
                    <a:srgbClr val="4E2700"/>
                  </a:solidFill>
                </a:uFill>
                <a:latin typeface="Noto Sans Mono CJK HK"/>
                <a:cs typeface="Noto Sans Mono CJK HK"/>
              </a:rPr>
              <a:t>否則</a:t>
            </a:r>
            <a:r>
              <a:rPr dirty="0" u="sng" sz="1800" spc="415">
                <a:solidFill>
                  <a:srgbClr val="4E2700"/>
                </a:solidFill>
                <a:uFill>
                  <a:solidFill>
                    <a:srgbClr val="4E2700"/>
                  </a:solidFill>
                </a:uFill>
                <a:latin typeface="Noto Sans Mono CJK HK"/>
                <a:cs typeface="Noto Sans Mono CJK HK"/>
              </a:rPr>
              <a:t>–</a:t>
            </a:r>
            <a:r>
              <a:rPr dirty="0" u="sng" sz="1800" spc="415">
                <a:solidFill>
                  <a:srgbClr val="4E2700"/>
                </a:solidFill>
                <a:uFill>
                  <a:solidFill>
                    <a:srgbClr val="4E2700"/>
                  </a:solidFill>
                </a:uFill>
                <a:latin typeface="Verdana"/>
                <a:cs typeface="Verdana"/>
              </a:rPr>
              <a:t>x</a:t>
            </a:r>
            <a:r>
              <a:rPr dirty="0" u="sng" sz="1800">
                <a:solidFill>
                  <a:srgbClr val="4E2700"/>
                </a:solidFill>
                <a:uFill>
                  <a:solidFill>
                    <a:srgbClr val="4E2700"/>
                  </a:solidFill>
                </a:uFill>
                <a:latin typeface="Noto Sans Mono CJK HK"/>
                <a:cs typeface="Noto Sans Mono CJK HK"/>
              </a:rPr>
              <a:t>會存入變</a:t>
            </a:r>
            <a:r>
              <a:rPr dirty="0" u="sng" sz="1800" spc="-10">
                <a:solidFill>
                  <a:srgbClr val="4E2700"/>
                </a:solidFill>
                <a:uFill>
                  <a:solidFill>
                    <a:srgbClr val="4E2700"/>
                  </a:solidFill>
                </a:uFill>
                <a:latin typeface="Noto Sans Mono CJK HK"/>
                <a:cs typeface="Noto Sans Mono CJK HK"/>
              </a:rPr>
              <a:t>數</a:t>
            </a:r>
            <a:r>
              <a:rPr dirty="0" u="sng" sz="1800" spc="-5">
                <a:solidFill>
                  <a:srgbClr val="4E2700"/>
                </a:solidFill>
                <a:uFill>
                  <a:solidFill>
                    <a:srgbClr val="4E2700"/>
                  </a:solidFill>
                </a:uFill>
                <a:latin typeface="Verdana"/>
                <a:cs typeface="Verdana"/>
              </a:rPr>
              <a:t>ans</a:t>
            </a:r>
            <a:r>
              <a:rPr dirty="0" u="sng" sz="1800">
                <a:solidFill>
                  <a:srgbClr val="4E2700"/>
                </a:solidFill>
                <a:uFill>
                  <a:solidFill>
                    <a:srgbClr val="4E2700"/>
                  </a:solidFill>
                </a:uFill>
                <a:latin typeface="Noto Sans Mono CJK HK"/>
                <a:cs typeface="Noto Sans Mono CJK HK"/>
              </a:rPr>
              <a:t>。</a:t>
            </a:r>
            <a:endParaRPr sz="1800">
              <a:latin typeface="Noto Sans Mono CJK HK"/>
              <a:cs typeface="Noto Sans Mono CJK HK"/>
            </a:endParaRPr>
          </a:p>
        </p:txBody>
      </p:sp>
      <p:sp>
        <p:nvSpPr>
          <p:cNvPr id="4" name="object 4"/>
          <p:cNvSpPr/>
          <p:nvPr/>
        </p:nvSpPr>
        <p:spPr>
          <a:xfrm>
            <a:off x="4213859" y="3352800"/>
            <a:ext cx="413384" cy="381000"/>
          </a:xfrm>
          <a:custGeom>
            <a:avLst/>
            <a:gdLst/>
            <a:ahLst/>
            <a:cxnLst/>
            <a:rect l="l" t="t" r="r" b="b"/>
            <a:pathLst>
              <a:path w="413385" h="381000">
                <a:moveTo>
                  <a:pt x="0" y="381000"/>
                </a:moveTo>
                <a:lnTo>
                  <a:pt x="413003" y="381000"/>
                </a:lnTo>
                <a:lnTo>
                  <a:pt x="413003" y="0"/>
                </a:lnTo>
                <a:lnTo>
                  <a:pt x="0" y="0"/>
                </a:lnTo>
                <a:lnTo>
                  <a:pt x="0" y="381000"/>
                </a:lnTo>
                <a:close/>
              </a:path>
            </a:pathLst>
          </a:custGeom>
          <a:ln w="12192">
            <a:solidFill>
              <a:srgbClr val="FF0000"/>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251450" cy="574040"/>
          </a:xfrm>
          <a:prstGeom prst="rect"/>
        </p:spPr>
        <p:txBody>
          <a:bodyPr wrap="square" lIns="0" tIns="12700" rIns="0" bIns="0" rtlCol="0" vert="horz">
            <a:spAutoFit/>
          </a:bodyPr>
          <a:lstStyle/>
          <a:p>
            <a:pPr marL="12700">
              <a:lnSpc>
                <a:spcPct val="100000"/>
              </a:lnSpc>
              <a:spcBef>
                <a:spcPts val="100"/>
              </a:spcBef>
              <a:tabLst>
                <a:tab pos="3661410" algn="l"/>
              </a:tabLst>
            </a:pPr>
            <a:r>
              <a:rPr dirty="0"/>
              <a:t>指定運算子：</a:t>
            </a:r>
            <a:r>
              <a:rPr dirty="0" spc="445"/>
              <a:t> </a:t>
            </a:r>
            <a:r>
              <a:rPr dirty="0" spc="-5">
                <a:latin typeface="Tahoma"/>
                <a:cs typeface="Tahoma"/>
              </a:rPr>
              <a:t>=	</a:t>
            </a:r>
            <a:r>
              <a:rPr dirty="0"/>
              <a:t>與</a:t>
            </a:r>
            <a:r>
              <a:rPr dirty="0" spc="360"/>
              <a:t> </a:t>
            </a:r>
            <a:r>
              <a:rPr dirty="0" spc="-5">
                <a:latin typeface="Tahoma"/>
                <a:cs typeface="Tahoma"/>
              </a:rPr>
              <a:t>op=</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50163"/>
            <a:ext cx="7379334" cy="4832350"/>
          </a:xfrm>
          <a:prstGeom prst="rect">
            <a:avLst/>
          </a:prstGeom>
        </p:spPr>
        <p:txBody>
          <a:bodyPr wrap="square" lIns="0" tIns="30480" rIns="0" bIns="0" rtlCol="0" vert="horz">
            <a:spAutoFit/>
          </a:bodyPr>
          <a:lstStyle/>
          <a:p>
            <a:pPr algn="just" marL="355600" marR="5080" indent="-343535">
              <a:lnSpc>
                <a:spcPct val="95200"/>
              </a:lnSpc>
              <a:spcBef>
                <a:spcPts val="240"/>
              </a:spcBef>
              <a:buFont typeface="Verdana"/>
              <a:buChar char="•"/>
              <a:tabLst>
                <a:tab pos="356235" algn="l"/>
              </a:tabLst>
            </a:pPr>
            <a:r>
              <a:rPr dirty="0" sz="2400" spc="-5">
                <a:solidFill>
                  <a:srgbClr val="4E2700"/>
                </a:solidFill>
                <a:latin typeface="Noto Sans Mono CJK HK"/>
                <a:cs typeface="Noto Sans Mono CJK HK"/>
              </a:rPr>
              <a:t>指定運算子的運算優先順序為所有運算子中最低的，  </a:t>
            </a:r>
            <a:r>
              <a:rPr dirty="0" sz="2400">
                <a:solidFill>
                  <a:srgbClr val="4E2700"/>
                </a:solidFill>
                <a:latin typeface="Noto Sans Mono CJK HK"/>
                <a:cs typeface="Noto Sans Mono CJK HK"/>
              </a:rPr>
              <a:t>即一個敘述內的所有其它運算子都做完運算後，才會 進行指定運算。</a:t>
            </a:r>
            <a:endParaRPr sz="2400">
              <a:latin typeface="Noto Sans Mono CJK HK"/>
              <a:cs typeface="Noto Sans Mono CJK HK"/>
            </a:endParaRPr>
          </a:p>
          <a:p>
            <a:pPr marL="12700">
              <a:lnSpc>
                <a:spcPct val="100000"/>
              </a:lnSpc>
              <a:spcBef>
                <a:spcPts val="160"/>
              </a:spcBef>
            </a:pPr>
            <a:r>
              <a:rPr dirty="0" sz="1400">
                <a:solidFill>
                  <a:srgbClr val="4E2700"/>
                </a:solidFill>
                <a:latin typeface="Verdana"/>
                <a:cs typeface="Verdana"/>
              </a:rPr>
              <a:t>package</a:t>
            </a:r>
            <a:r>
              <a:rPr dirty="0" sz="1400" spc="-25">
                <a:solidFill>
                  <a:srgbClr val="4E2700"/>
                </a:solidFill>
                <a:latin typeface="Verdana"/>
                <a:cs typeface="Verdana"/>
              </a:rPr>
              <a:t> </a:t>
            </a:r>
            <a:r>
              <a:rPr dirty="0" sz="1400">
                <a:solidFill>
                  <a:srgbClr val="4E2700"/>
                </a:solidFill>
                <a:latin typeface="Verdana"/>
                <a:cs typeface="Verdana"/>
              </a:rPr>
              <a:t>ch03;</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public </a:t>
            </a:r>
            <a:r>
              <a:rPr dirty="0" sz="1400" spc="5">
                <a:solidFill>
                  <a:srgbClr val="4E2700"/>
                </a:solidFill>
                <a:latin typeface="Verdana"/>
                <a:cs typeface="Verdana"/>
              </a:rPr>
              <a:t>class </a:t>
            </a:r>
            <a:r>
              <a:rPr dirty="0" sz="1400">
                <a:solidFill>
                  <a:srgbClr val="4E2700"/>
                </a:solidFill>
                <a:latin typeface="Verdana"/>
                <a:cs typeface="Verdana"/>
              </a:rPr>
              <a:t>Assignment01</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55600">
              <a:lnSpc>
                <a:spcPct val="100000"/>
              </a:lnSpc>
              <a:spcBef>
                <a:spcPts val="8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27100">
              <a:lnSpc>
                <a:spcPct val="100000"/>
              </a:lnSpc>
              <a:spcBef>
                <a:spcPts val="90"/>
              </a:spcBef>
            </a:pPr>
            <a:r>
              <a:rPr dirty="0" sz="1400">
                <a:solidFill>
                  <a:srgbClr val="4E2700"/>
                </a:solidFill>
                <a:latin typeface="Verdana"/>
                <a:cs typeface="Verdana"/>
              </a:rPr>
              <a:t>int sum=</a:t>
            </a:r>
            <a:r>
              <a:rPr dirty="0" sz="1400" spc="-45">
                <a:solidFill>
                  <a:srgbClr val="4E2700"/>
                </a:solidFill>
                <a:latin typeface="Verdana"/>
                <a:cs typeface="Verdana"/>
              </a:rPr>
              <a:t> </a:t>
            </a:r>
            <a:r>
              <a:rPr dirty="0" sz="1400" spc="-5">
                <a:solidFill>
                  <a:srgbClr val="4E2700"/>
                </a:solidFill>
                <a:latin typeface="Verdana"/>
                <a:cs typeface="Verdana"/>
              </a:rPr>
              <a:t>0;</a:t>
            </a:r>
            <a:endParaRPr sz="1400">
              <a:latin typeface="Verdana"/>
              <a:cs typeface="Verdana"/>
            </a:endParaRPr>
          </a:p>
          <a:p>
            <a:pPr marL="927100">
              <a:lnSpc>
                <a:spcPct val="100000"/>
              </a:lnSpc>
              <a:spcBef>
                <a:spcPts val="45"/>
              </a:spcBef>
              <a:tabLst>
                <a:tab pos="2459355" algn="l"/>
              </a:tabLst>
            </a:pPr>
            <a:r>
              <a:rPr dirty="0" sz="1400">
                <a:solidFill>
                  <a:srgbClr val="4E2700"/>
                </a:solidFill>
                <a:latin typeface="Verdana"/>
                <a:cs typeface="Verdana"/>
              </a:rPr>
              <a:t>sum  +=</a:t>
            </a:r>
            <a:r>
              <a:rPr dirty="0" sz="1400" spc="465">
                <a:solidFill>
                  <a:srgbClr val="4E2700"/>
                </a:solidFill>
                <a:latin typeface="Verdana"/>
                <a:cs typeface="Verdana"/>
              </a:rPr>
              <a:t> </a:t>
            </a:r>
            <a:r>
              <a:rPr dirty="0" sz="1400" spc="-5">
                <a:solidFill>
                  <a:srgbClr val="4E2700"/>
                </a:solidFill>
                <a:latin typeface="Verdana"/>
                <a:cs typeface="Verdana"/>
              </a:rPr>
              <a:t>10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Noto Sans Mono CJK HK"/>
                <a:cs typeface="Noto Sans Mono CJK HK"/>
              </a:rPr>
              <a:t>即 </a:t>
            </a:r>
            <a:r>
              <a:rPr dirty="0" sz="1400">
                <a:solidFill>
                  <a:srgbClr val="4E2700"/>
                </a:solidFill>
                <a:latin typeface="Verdana"/>
                <a:cs typeface="Verdana"/>
              </a:rPr>
              <a:t>sum = sum +</a:t>
            </a:r>
            <a:r>
              <a:rPr dirty="0" sz="1400" spc="-280">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927100" marR="2783205">
              <a:lnSpc>
                <a:spcPct val="105000"/>
              </a:lnSpc>
              <a:spcBef>
                <a:spcPts val="40"/>
              </a:spcBef>
              <a:tabLst>
                <a:tab pos="2459355" algn="l"/>
              </a:tabLst>
            </a:pPr>
            <a:r>
              <a:rPr dirty="0" sz="1400">
                <a:solidFill>
                  <a:srgbClr val="4E2700"/>
                </a:solidFill>
                <a:latin typeface="Verdana"/>
                <a:cs typeface="Verdana"/>
              </a:rPr>
              <a:t>System.out.println("1. sum=" + sum);  sum  +=</a:t>
            </a:r>
            <a:r>
              <a:rPr dirty="0" sz="1400" spc="465">
                <a:solidFill>
                  <a:srgbClr val="4E2700"/>
                </a:solidFill>
                <a:latin typeface="Verdana"/>
                <a:cs typeface="Verdana"/>
              </a:rPr>
              <a:t> </a:t>
            </a:r>
            <a:r>
              <a:rPr dirty="0" sz="1400" spc="-5">
                <a:solidFill>
                  <a:srgbClr val="4E2700"/>
                </a:solidFill>
                <a:latin typeface="Verdana"/>
                <a:cs typeface="Verdana"/>
              </a:rPr>
              <a:t>20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Noto Sans Mono CJK HK"/>
                <a:cs typeface="Noto Sans Mono CJK HK"/>
              </a:rPr>
              <a:t>即 </a:t>
            </a:r>
            <a:r>
              <a:rPr dirty="0" sz="1400">
                <a:solidFill>
                  <a:srgbClr val="4E2700"/>
                </a:solidFill>
                <a:latin typeface="Verdana"/>
                <a:cs typeface="Verdana"/>
              </a:rPr>
              <a:t>sum = sum +</a:t>
            </a:r>
            <a:r>
              <a:rPr dirty="0" sz="1400" spc="-330">
                <a:solidFill>
                  <a:srgbClr val="4E2700"/>
                </a:solidFill>
                <a:latin typeface="Verdana"/>
                <a:cs typeface="Verdana"/>
              </a:rPr>
              <a:t> </a:t>
            </a:r>
            <a:r>
              <a:rPr dirty="0" sz="1400" spc="-5">
                <a:solidFill>
                  <a:srgbClr val="4E2700"/>
                </a:solidFill>
                <a:latin typeface="Verdana"/>
                <a:cs typeface="Verdana"/>
              </a:rPr>
              <a:t>20;  </a:t>
            </a:r>
            <a:r>
              <a:rPr dirty="0" sz="1400">
                <a:solidFill>
                  <a:srgbClr val="4E2700"/>
                </a:solidFill>
                <a:latin typeface="Verdana"/>
                <a:cs typeface="Verdana"/>
              </a:rPr>
              <a:t>System.out.println("2. sum=" + sum);  sum  +=</a:t>
            </a:r>
            <a:r>
              <a:rPr dirty="0" sz="1400" spc="465">
                <a:solidFill>
                  <a:srgbClr val="4E2700"/>
                </a:solidFill>
                <a:latin typeface="Verdana"/>
                <a:cs typeface="Verdana"/>
              </a:rPr>
              <a:t> </a:t>
            </a:r>
            <a:r>
              <a:rPr dirty="0" sz="1400" spc="-5">
                <a:solidFill>
                  <a:srgbClr val="4E2700"/>
                </a:solidFill>
                <a:latin typeface="Verdana"/>
                <a:cs typeface="Verdana"/>
              </a:rPr>
              <a:t>30</a:t>
            </a:r>
            <a:r>
              <a:rPr dirty="0" sz="1400">
                <a:solidFill>
                  <a:srgbClr val="4E2700"/>
                </a:solidFill>
                <a:latin typeface="Verdana"/>
                <a:cs typeface="Verdana"/>
              </a:rPr>
              <a:t> ;	// </a:t>
            </a:r>
            <a:r>
              <a:rPr dirty="0" sz="1400" spc="5">
                <a:solidFill>
                  <a:srgbClr val="4E2700"/>
                </a:solidFill>
                <a:latin typeface="Noto Sans Mono CJK HK"/>
                <a:cs typeface="Noto Sans Mono CJK HK"/>
              </a:rPr>
              <a:t>即 </a:t>
            </a:r>
            <a:r>
              <a:rPr dirty="0" sz="1400">
                <a:solidFill>
                  <a:srgbClr val="4E2700"/>
                </a:solidFill>
                <a:latin typeface="Verdana"/>
                <a:cs typeface="Verdana"/>
              </a:rPr>
              <a:t>sum </a:t>
            </a:r>
            <a:r>
              <a:rPr dirty="0" sz="1400" spc="5">
                <a:solidFill>
                  <a:srgbClr val="4E2700"/>
                </a:solidFill>
                <a:latin typeface="Verdana"/>
                <a:cs typeface="Verdana"/>
              </a:rPr>
              <a:t>= </a:t>
            </a:r>
            <a:r>
              <a:rPr dirty="0" sz="1400">
                <a:solidFill>
                  <a:srgbClr val="4E2700"/>
                </a:solidFill>
                <a:latin typeface="Verdana"/>
                <a:cs typeface="Verdana"/>
              </a:rPr>
              <a:t>sum </a:t>
            </a:r>
            <a:r>
              <a:rPr dirty="0" sz="1400" spc="5">
                <a:solidFill>
                  <a:srgbClr val="4E2700"/>
                </a:solidFill>
                <a:latin typeface="Verdana"/>
                <a:cs typeface="Verdana"/>
              </a:rPr>
              <a:t>+ </a:t>
            </a:r>
            <a:r>
              <a:rPr dirty="0" sz="1400" spc="-5">
                <a:solidFill>
                  <a:srgbClr val="4E2700"/>
                </a:solidFill>
                <a:latin typeface="Verdana"/>
                <a:cs typeface="Verdana"/>
              </a:rPr>
              <a:t>30;  </a:t>
            </a:r>
            <a:r>
              <a:rPr dirty="0" sz="1400">
                <a:solidFill>
                  <a:srgbClr val="4E2700"/>
                </a:solidFill>
                <a:latin typeface="Verdana"/>
                <a:cs typeface="Verdana"/>
              </a:rPr>
              <a:t>System.out.println("3. sum=" + sum);  sum  +=</a:t>
            </a:r>
            <a:r>
              <a:rPr dirty="0" sz="1400" spc="465">
                <a:solidFill>
                  <a:srgbClr val="4E2700"/>
                </a:solidFill>
                <a:latin typeface="Verdana"/>
                <a:cs typeface="Verdana"/>
              </a:rPr>
              <a:t> </a:t>
            </a:r>
            <a:r>
              <a:rPr dirty="0" sz="1400" spc="-5">
                <a:solidFill>
                  <a:srgbClr val="4E2700"/>
                </a:solidFill>
                <a:latin typeface="Verdana"/>
                <a:cs typeface="Verdana"/>
              </a:rPr>
              <a:t>40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Noto Sans Mono CJK HK"/>
                <a:cs typeface="Noto Sans Mono CJK HK"/>
              </a:rPr>
              <a:t>即 </a:t>
            </a:r>
            <a:r>
              <a:rPr dirty="0" sz="1400">
                <a:solidFill>
                  <a:srgbClr val="4E2700"/>
                </a:solidFill>
                <a:latin typeface="Verdana"/>
                <a:cs typeface="Verdana"/>
              </a:rPr>
              <a:t>sum = sum +</a:t>
            </a:r>
            <a:r>
              <a:rPr dirty="0" sz="1400" spc="-330">
                <a:solidFill>
                  <a:srgbClr val="4E2700"/>
                </a:solidFill>
                <a:latin typeface="Verdana"/>
                <a:cs typeface="Verdana"/>
              </a:rPr>
              <a:t> </a:t>
            </a:r>
            <a:r>
              <a:rPr dirty="0" sz="1400" spc="-5">
                <a:solidFill>
                  <a:srgbClr val="4E2700"/>
                </a:solidFill>
                <a:latin typeface="Verdana"/>
                <a:cs typeface="Verdana"/>
              </a:rPr>
              <a:t>40;  </a:t>
            </a:r>
            <a:r>
              <a:rPr dirty="0" sz="1400">
                <a:solidFill>
                  <a:srgbClr val="4E2700"/>
                </a:solidFill>
                <a:latin typeface="Verdana"/>
                <a:cs typeface="Verdana"/>
              </a:rPr>
              <a:t>System.out.println("4. sum=" +</a:t>
            </a:r>
            <a:r>
              <a:rPr dirty="0" sz="1400" spc="-105">
                <a:solidFill>
                  <a:srgbClr val="4E2700"/>
                </a:solidFill>
                <a:latin typeface="Verdana"/>
                <a:cs typeface="Verdana"/>
              </a:rPr>
              <a:t> </a:t>
            </a:r>
            <a:r>
              <a:rPr dirty="0" sz="1400">
                <a:solidFill>
                  <a:srgbClr val="4E2700"/>
                </a:solidFill>
                <a:latin typeface="Verdana"/>
                <a:cs typeface="Verdana"/>
              </a:rPr>
              <a:t>sum);</a:t>
            </a:r>
            <a:endParaRPr sz="1400">
              <a:latin typeface="Verdana"/>
              <a:cs typeface="Verdana"/>
            </a:endParaRPr>
          </a:p>
          <a:p>
            <a:pPr marL="355600">
              <a:lnSpc>
                <a:spcPct val="100000"/>
              </a:lnSpc>
              <a:spcBef>
                <a:spcPts val="8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65"/>
              </a:spcBef>
            </a:pPr>
            <a:r>
              <a:rPr dirty="0" sz="1800">
                <a:solidFill>
                  <a:srgbClr val="000099"/>
                </a:solidFill>
                <a:latin typeface="Verdana"/>
                <a:cs typeface="Verdana"/>
              </a:rPr>
              <a:t>sum</a:t>
            </a:r>
            <a:r>
              <a:rPr dirty="0" sz="1800" spc="-5">
                <a:solidFill>
                  <a:srgbClr val="000099"/>
                </a:solidFill>
                <a:latin typeface="Verdana"/>
                <a:cs typeface="Verdana"/>
              </a:rPr>
              <a:t> +=</a:t>
            </a:r>
            <a:r>
              <a:rPr dirty="0" sz="1800">
                <a:solidFill>
                  <a:srgbClr val="000099"/>
                </a:solidFill>
                <a:latin typeface="Verdana"/>
                <a:cs typeface="Verdana"/>
              </a:rPr>
              <a:t> 10 </a:t>
            </a:r>
            <a:r>
              <a:rPr dirty="0" sz="1800" spc="-5">
                <a:solidFill>
                  <a:srgbClr val="000099"/>
                </a:solidFill>
                <a:latin typeface="Noto Sans Mono CJK HK"/>
                <a:cs typeface="Noto Sans Mono CJK HK"/>
              </a:rPr>
              <a:t>表示先對兩個資料做『加』運算，然後才做『指定』運算。</a:t>
            </a:r>
            <a:endParaRPr sz="1800">
              <a:latin typeface="Noto Sans Mono CJK HK"/>
              <a:cs typeface="Noto Sans Mono CJK HK"/>
            </a:endParaRPr>
          </a:p>
          <a:p>
            <a:pPr marL="12700">
              <a:lnSpc>
                <a:spcPct val="100000"/>
              </a:lnSpc>
              <a:spcBef>
                <a:spcPts val="220"/>
              </a:spcBef>
              <a:tabLst>
                <a:tab pos="2686050" algn="l"/>
              </a:tabLst>
            </a:pPr>
            <a:r>
              <a:rPr dirty="0" sz="1800">
                <a:solidFill>
                  <a:srgbClr val="000099"/>
                </a:solidFill>
                <a:latin typeface="Noto Sans Mono CJK HK"/>
                <a:cs typeface="Noto Sans Mono CJK HK"/>
              </a:rPr>
              <a:t>測驗</a:t>
            </a:r>
            <a:r>
              <a:rPr dirty="0" sz="1800">
                <a:solidFill>
                  <a:srgbClr val="000099"/>
                </a:solidFill>
                <a:latin typeface="Verdana"/>
                <a:cs typeface="Verdana"/>
              </a:rPr>
              <a:t>: sum += 10 *</a:t>
            </a:r>
            <a:r>
              <a:rPr dirty="0" sz="1800" spc="5">
                <a:solidFill>
                  <a:srgbClr val="000099"/>
                </a:solidFill>
                <a:latin typeface="Verdana"/>
                <a:cs typeface="Verdana"/>
              </a:rPr>
              <a:t> </a:t>
            </a:r>
            <a:r>
              <a:rPr dirty="0" sz="1800">
                <a:solidFill>
                  <a:srgbClr val="000099"/>
                </a:solidFill>
                <a:latin typeface="Verdana"/>
                <a:cs typeface="Verdana"/>
              </a:rPr>
              <a:t>2;	</a:t>
            </a:r>
            <a:r>
              <a:rPr dirty="0" sz="1800" spc="-5">
                <a:solidFill>
                  <a:srgbClr val="000099"/>
                </a:solidFill>
                <a:latin typeface="Verdana"/>
                <a:cs typeface="Verdana"/>
              </a:rPr>
              <a:t>// </a:t>
            </a:r>
            <a:r>
              <a:rPr dirty="0" sz="1800">
                <a:solidFill>
                  <a:srgbClr val="000099"/>
                </a:solidFill>
                <a:latin typeface="Verdana"/>
                <a:cs typeface="Verdana"/>
              </a:rPr>
              <a:t>sum</a:t>
            </a:r>
            <a:r>
              <a:rPr dirty="0" sz="1800">
                <a:solidFill>
                  <a:srgbClr val="000099"/>
                </a:solidFill>
                <a:latin typeface="Noto Sans Mono CJK HK"/>
                <a:cs typeface="Noto Sans Mono CJK HK"/>
              </a:rPr>
              <a:t>的結果為何</a:t>
            </a:r>
            <a:r>
              <a:rPr dirty="0" sz="1800">
                <a:solidFill>
                  <a:srgbClr val="000099"/>
                </a:solidFill>
                <a:latin typeface="Verdana"/>
                <a:cs typeface="Verdana"/>
              </a:rPr>
              <a:t>?</a:t>
            </a:r>
            <a:endParaRPr sz="1800">
              <a:latin typeface="Verdana"/>
              <a:cs typeface="Verdana"/>
            </a:endParaRPr>
          </a:p>
        </p:txBody>
      </p:sp>
      <p:sp>
        <p:nvSpPr>
          <p:cNvPr id="4" name="object 4"/>
          <p:cNvSpPr txBox="1"/>
          <p:nvPr/>
        </p:nvSpPr>
        <p:spPr>
          <a:xfrm>
            <a:off x="764540" y="5839155"/>
            <a:ext cx="1059180" cy="330835"/>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4E2700"/>
                </a:solidFill>
                <a:latin typeface="Noto Sans Mono CJK HK"/>
                <a:cs typeface="Noto Sans Mono CJK HK"/>
              </a:rPr>
              <a:t>註：</a:t>
            </a:r>
            <a:r>
              <a:rPr dirty="0" sz="2000">
                <a:solidFill>
                  <a:srgbClr val="4E2700"/>
                </a:solidFill>
                <a:latin typeface="Verdana"/>
                <a:cs typeface="Verdana"/>
              </a:rPr>
              <a:t>op=</a:t>
            </a:r>
            <a:endParaRPr sz="2000">
              <a:latin typeface="Verdana"/>
              <a:cs typeface="Verdana"/>
            </a:endParaRPr>
          </a:p>
        </p:txBody>
      </p:sp>
      <p:sp>
        <p:nvSpPr>
          <p:cNvPr id="5" name="object 5"/>
          <p:cNvSpPr txBox="1"/>
          <p:nvPr/>
        </p:nvSpPr>
        <p:spPr>
          <a:xfrm>
            <a:off x="1971801" y="5788863"/>
            <a:ext cx="4048125" cy="391160"/>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4E2700"/>
                </a:solidFill>
                <a:latin typeface="Noto Sans Mono CJK HK"/>
                <a:cs typeface="Noto Sans Mono CJK HK"/>
              </a:rPr>
              <a:t>可以</a:t>
            </a:r>
            <a:r>
              <a:rPr dirty="0" sz="2000">
                <a:solidFill>
                  <a:srgbClr val="4E2700"/>
                </a:solidFill>
                <a:latin typeface="Noto Sans Mono CJK HK"/>
                <a:cs typeface="Noto Sans Mono CJK HK"/>
              </a:rPr>
              <a:t>是</a:t>
            </a:r>
            <a:r>
              <a:rPr dirty="0" sz="2000" spc="-350">
                <a:solidFill>
                  <a:srgbClr val="4E2700"/>
                </a:solidFill>
                <a:latin typeface="Noto Sans Mono CJK HK"/>
                <a:cs typeface="Noto Sans Mono CJK HK"/>
              </a:rPr>
              <a:t> </a:t>
            </a:r>
            <a:r>
              <a:rPr dirty="0" sz="2000">
                <a:solidFill>
                  <a:srgbClr val="4E2700"/>
                </a:solidFill>
                <a:latin typeface="Verdana"/>
                <a:cs typeface="Verdana"/>
              </a:rPr>
              <a:t>+=,</a:t>
            </a:r>
            <a:r>
              <a:rPr dirty="0" sz="2000" spc="-25">
                <a:solidFill>
                  <a:srgbClr val="4E2700"/>
                </a:solidFill>
                <a:latin typeface="Verdana"/>
                <a:cs typeface="Verdana"/>
              </a:rPr>
              <a:t> </a:t>
            </a:r>
            <a:r>
              <a:rPr dirty="0" sz="2400" b="1">
                <a:solidFill>
                  <a:srgbClr val="4E2700"/>
                </a:solidFill>
                <a:latin typeface="Noto Sans Mono CJK HK"/>
                <a:cs typeface="Noto Sans Mono CJK HK"/>
              </a:rPr>
              <a:t>－</a:t>
            </a:r>
            <a:r>
              <a:rPr dirty="0" sz="2000">
                <a:solidFill>
                  <a:srgbClr val="4E2700"/>
                </a:solidFill>
                <a:latin typeface="Verdana"/>
                <a:cs typeface="Verdana"/>
              </a:rPr>
              <a:t>=,</a:t>
            </a:r>
            <a:r>
              <a:rPr dirty="0" sz="2000" spc="-40">
                <a:solidFill>
                  <a:srgbClr val="4E2700"/>
                </a:solidFill>
                <a:latin typeface="Verdana"/>
                <a:cs typeface="Verdana"/>
              </a:rPr>
              <a:t> </a:t>
            </a:r>
            <a:r>
              <a:rPr dirty="0" sz="2000">
                <a:solidFill>
                  <a:srgbClr val="4E2700"/>
                </a:solidFill>
                <a:latin typeface="Verdana"/>
                <a:cs typeface="Verdana"/>
              </a:rPr>
              <a:t>*=,</a:t>
            </a:r>
            <a:r>
              <a:rPr dirty="0" sz="2000" spc="-20">
                <a:solidFill>
                  <a:srgbClr val="4E2700"/>
                </a:solidFill>
                <a:latin typeface="Verdana"/>
                <a:cs typeface="Verdana"/>
              </a:rPr>
              <a:t> </a:t>
            </a:r>
            <a:r>
              <a:rPr dirty="0" sz="2000">
                <a:solidFill>
                  <a:srgbClr val="4E2700"/>
                </a:solidFill>
                <a:latin typeface="Verdana"/>
                <a:cs typeface="Verdana"/>
              </a:rPr>
              <a:t>/=,</a:t>
            </a:r>
            <a:r>
              <a:rPr dirty="0" sz="2000" spc="-15">
                <a:solidFill>
                  <a:srgbClr val="4E2700"/>
                </a:solidFill>
                <a:latin typeface="Verdana"/>
                <a:cs typeface="Verdana"/>
              </a:rPr>
              <a:t> </a:t>
            </a:r>
            <a:r>
              <a:rPr dirty="0" sz="2000">
                <a:solidFill>
                  <a:srgbClr val="4E2700"/>
                </a:solidFill>
                <a:latin typeface="Verdana"/>
                <a:cs typeface="Verdana"/>
              </a:rPr>
              <a:t>%=</a:t>
            </a:r>
            <a:r>
              <a:rPr dirty="0" sz="2000" spc="-20">
                <a:solidFill>
                  <a:srgbClr val="4E2700"/>
                </a:solidFill>
                <a:latin typeface="Verdana"/>
                <a:cs typeface="Verdana"/>
              </a:rPr>
              <a:t> </a:t>
            </a:r>
            <a:r>
              <a:rPr dirty="0" sz="2000">
                <a:solidFill>
                  <a:srgbClr val="4E2700"/>
                </a:solidFill>
                <a:latin typeface="Noto Sans Mono CJK HK"/>
                <a:cs typeface="Noto Sans Mono CJK HK"/>
              </a:rPr>
              <a:t>等</a:t>
            </a:r>
            <a:endParaRPr sz="2000">
              <a:latin typeface="Noto Sans Mono CJK HK"/>
              <a:cs typeface="Noto Sans Mono CJK H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53170" cy="5034280"/>
            <a:chOff x="143255" y="836675"/>
            <a:chExt cx="8853170" cy="5034280"/>
          </a:xfrm>
        </p:grpSpPr>
        <p:sp>
          <p:nvSpPr>
            <p:cNvPr id="3" name="object 3"/>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7980425" y="1540001"/>
              <a:ext cx="719455" cy="561340"/>
            </a:xfrm>
            <a:custGeom>
              <a:avLst/>
              <a:gdLst/>
              <a:ahLst/>
              <a:cxnLst/>
              <a:rect l="l" t="t" r="r" b="b"/>
              <a:pathLst>
                <a:path w="719454" h="561339">
                  <a:moveTo>
                    <a:pt x="0" y="560832"/>
                  </a:moveTo>
                  <a:lnTo>
                    <a:pt x="719327" y="560832"/>
                  </a:lnTo>
                  <a:lnTo>
                    <a:pt x="719327" y="0"/>
                  </a:lnTo>
                  <a:lnTo>
                    <a:pt x="0" y="0"/>
                  </a:lnTo>
                  <a:lnTo>
                    <a:pt x="0" y="560832"/>
                  </a:lnTo>
                  <a:close/>
                </a:path>
              </a:pathLst>
            </a:custGeom>
            <a:ln w="19812">
              <a:solidFill>
                <a:srgbClr val="FF0000"/>
              </a:solidFill>
            </a:ln>
          </p:spPr>
          <p:txBody>
            <a:bodyPr wrap="square" lIns="0" tIns="0" rIns="0" bIns="0" rtlCol="0"/>
            <a:lstStyle/>
            <a:p/>
          </p:txBody>
        </p:sp>
        <p:sp>
          <p:nvSpPr>
            <p:cNvPr id="5" name="object 5"/>
            <p:cNvSpPr/>
            <p:nvPr/>
          </p:nvSpPr>
          <p:spPr>
            <a:xfrm>
              <a:off x="6896099" y="1632203"/>
              <a:ext cx="914400" cy="304800"/>
            </a:xfrm>
            <a:custGeom>
              <a:avLst/>
              <a:gdLst/>
              <a:ahLst/>
              <a:cxnLst/>
              <a:rect l="l" t="t" r="r" b="b"/>
              <a:pathLst>
                <a:path w="914400" h="304800">
                  <a:moveTo>
                    <a:pt x="685800" y="0"/>
                  </a:moveTo>
                  <a:lnTo>
                    <a:pt x="685800" y="76200"/>
                  </a:lnTo>
                  <a:lnTo>
                    <a:pt x="0" y="76200"/>
                  </a:lnTo>
                  <a:lnTo>
                    <a:pt x="0" y="228600"/>
                  </a:lnTo>
                  <a:lnTo>
                    <a:pt x="685800" y="228600"/>
                  </a:lnTo>
                  <a:lnTo>
                    <a:pt x="685800" y="304800"/>
                  </a:lnTo>
                  <a:lnTo>
                    <a:pt x="914400" y="152400"/>
                  </a:lnTo>
                  <a:lnTo>
                    <a:pt x="685800" y="0"/>
                  </a:lnTo>
                  <a:close/>
                </a:path>
              </a:pathLst>
            </a:custGeom>
            <a:solidFill>
              <a:srgbClr val="00CC99"/>
            </a:solidFill>
          </p:spPr>
          <p:txBody>
            <a:bodyPr wrap="square" lIns="0" tIns="0" rIns="0" bIns="0" rtlCol="0"/>
            <a:lstStyle/>
            <a:p/>
          </p:txBody>
        </p:sp>
        <p:sp>
          <p:nvSpPr>
            <p:cNvPr id="6" name="object 6"/>
            <p:cNvSpPr/>
            <p:nvPr/>
          </p:nvSpPr>
          <p:spPr>
            <a:xfrm>
              <a:off x="6896099" y="1632203"/>
              <a:ext cx="914400" cy="304800"/>
            </a:xfrm>
            <a:custGeom>
              <a:avLst/>
              <a:gdLst/>
              <a:ahLst/>
              <a:cxnLst/>
              <a:rect l="l" t="t" r="r" b="b"/>
              <a:pathLst>
                <a:path w="914400" h="304800">
                  <a:moveTo>
                    <a:pt x="0" y="76200"/>
                  </a:moveTo>
                  <a:lnTo>
                    <a:pt x="685800" y="76200"/>
                  </a:lnTo>
                  <a:lnTo>
                    <a:pt x="685800" y="0"/>
                  </a:lnTo>
                  <a:lnTo>
                    <a:pt x="914400" y="152400"/>
                  </a:lnTo>
                  <a:lnTo>
                    <a:pt x="685800" y="304800"/>
                  </a:lnTo>
                  <a:lnTo>
                    <a:pt x="685800" y="228600"/>
                  </a:lnTo>
                  <a:lnTo>
                    <a:pt x="0" y="228600"/>
                  </a:lnTo>
                  <a:lnTo>
                    <a:pt x="0" y="76200"/>
                  </a:lnTo>
                  <a:close/>
                </a:path>
              </a:pathLst>
            </a:custGeom>
            <a:ln w="9144">
              <a:solidFill>
                <a:srgbClr val="000000"/>
              </a:solidFill>
            </a:ln>
          </p:spPr>
          <p:txBody>
            <a:bodyPr wrap="square" lIns="0" tIns="0" rIns="0" bIns="0" rtlCol="0"/>
            <a:lstStyle/>
            <a:p/>
          </p:txBody>
        </p:sp>
      </p:grpSp>
      <p:sp>
        <p:nvSpPr>
          <p:cNvPr id="7" name="object 7"/>
          <p:cNvSpPr txBox="1"/>
          <p:nvPr/>
        </p:nvSpPr>
        <p:spPr>
          <a:xfrm>
            <a:off x="6235953" y="4249039"/>
            <a:ext cx="1854200" cy="51308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Noto Sans Mono CJK HK"/>
                <a:cs typeface="Noto Sans Mono CJK HK"/>
              </a:rPr>
              <a:t>第</a:t>
            </a:r>
            <a:r>
              <a:rPr dirty="0" sz="1600" spc="-5">
                <a:solidFill>
                  <a:srgbClr val="4E2700"/>
                </a:solidFill>
                <a:latin typeface="Noto Sans Mono CJK HK"/>
                <a:cs typeface="Noto Sans Mono CJK HK"/>
              </a:rPr>
              <a:t>一次</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用新工</a:t>
            </a:r>
            <a:r>
              <a:rPr dirty="0" sz="1600" spc="5">
                <a:solidFill>
                  <a:srgbClr val="4E2700"/>
                </a:solidFill>
                <a:latin typeface="Noto Sans Mono CJK HK"/>
                <a:cs typeface="Noto Sans Mono CJK HK"/>
              </a:rPr>
              <a:t>作</a:t>
            </a:r>
            <a:r>
              <a:rPr dirty="0" sz="1600" spc="-5">
                <a:solidFill>
                  <a:srgbClr val="4E2700"/>
                </a:solidFill>
                <a:latin typeface="Noto Sans Mono CJK HK"/>
                <a:cs typeface="Noto Sans Mono CJK HK"/>
              </a:rPr>
              <a:t>區</a:t>
            </a:r>
            <a:endParaRPr sz="1600">
              <a:latin typeface="Noto Sans Mono CJK HK"/>
              <a:cs typeface="Noto Sans Mono CJK HK"/>
            </a:endParaRPr>
          </a:p>
          <a:p>
            <a:pPr marL="12700">
              <a:lnSpc>
                <a:spcPct val="100000"/>
              </a:lnSpc>
            </a:pPr>
            <a:r>
              <a:rPr dirty="0" sz="1600">
                <a:solidFill>
                  <a:srgbClr val="4E2700"/>
                </a:solidFill>
                <a:latin typeface="Noto Sans Mono CJK HK"/>
                <a:cs typeface="Noto Sans Mono CJK HK"/>
              </a:rPr>
              <a:t>才</a:t>
            </a:r>
            <a:r>
              <a:rPr dirty="0" sz="1600" spc="-5">
                <a:solidFill>
                  <a:srgbClr val="4E2700"/>
                </a:solidFill>
                <a:latin typeface="Noto Sans Mono CJK HK"/>
                <a:cs typeface="Noto Sans Mono CJK HK"/>
              </a:rPr>
              <a:t>會</a:t>
            </a:r>
            <a:r>
              <a:rPr dirty="0" sz="1600" spc="-10">
                <a:solidFill>
                  <a:srgbClr val="4E2700"/>
                </a:solidFill>
                <a:latin typeface="Noto Sans Mono CJK HK"/>
                <a:cs typeface="Noto Sans Mono CJK HK"/>
              </a:rPr>
              <a:t>出</a:t>
            </a:r>
            <a:r>
              <a:rPr dirty="0" sz="1600">
                <a:solidFill>
                  <a:srgbClr val="4E2700"/>
                </a:solidFill>
                <a:latin typeface="Noto Sans Mono CJK HK"/>
                <a:cs typeface="Noto Sans Mono CJK HK"/>
              </a:rPr>
              <a:t>現</a:t>
            </a:r>
            <a:r>
              <a:rPr dirty="0" sz="1600" spc="-5">
                <a:solidFill>
                  <a:srgbClr val="4E2700"/>
                </a:solidFill>
                <a:latin typeface="Noto Sans Mono CJK HK"/>
                <a:cs typeface="Noto Sans Mono CJK HK"/>
              </a:rPr>
              <a:t>此</a:t>
            </a:r>
            <a:r>
              <a:rPr dirty="0" sz="1600" spc="-10">
                <a:solidFill>
                  <a:srgbClr val="4E2700"/>
                </a:solidFill>
                <a:latin typeface="Noto Sans Mono CJK HK"/>
                <a:cs typeface="Noto Sans Mono CJK HK"/>
              </a:rPr>
              <a:t>畫</a:t>
            </a:r>
            <a:r>
              <a:rPr dirty="0" sz="1600" spc="-5">
                <a:solidFill>
                  <a:srgbClr val="4E2700"/>
                </a:solidFill>
                <a:latin typeface="Noto Sans Mono CJK HK"/>
                <a:cs typeface="Noto Sans Mono CJK HK"/>
              </a:rPr>
              <a:t>面</a:t>
            </a:r>
            <a:endParaRPr sz="1600">
              <a:latin typeface="Noto Sans Mono CJK HK"/>
              <a:cs typeface="Noto Sans Mono CJK HK"/>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10" name="object 10"/>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8" name="object 8"/>
          <p:cNvSpPr txBox="1">
            <a:spLocks noGrp="1"/>
          </p:cNvSpPr>
          <p:nvPr>
            <p:ph type="title"/>
          </p:nvPr>
        </p:nvSpPr>
        <p:spPr>
          <a:xfrm>
            <a:off x="6544182" y="2273630"/>
            <a:ext cx="1549400" cy="391795"/>
          </a:xfrm>
          <a:prstGeom prst="rect"/>
        </p:spPr>
        <p:txBody>
          <a:bodyPr wrap="square" lIns="0" tIns="12700" rIns="0" bIns="0" rtlCol="0" vert="horz">
            <a:spAutoFit/>
          </a:bodyPr>
          <a:lstStyle/>
          <a:p>
            <a:pPr marL="12700">
              <a:lnSpc>
                <a:spcPct val="100000"/>
              </a:lnSpc>
              <a:spcBef>
                <a:spcPts val="100"/>
              </a:spcBef>
            </a:pPr>
            <a:r>
              <a:rPr dirty="0" sz="2400" spc="-5">
                <a:solidFill>
                  <a:srgbClr val="3333CC"/>
                </a:solidFill>
              </a:rPr>
              <a:t>按這裡開始</a:t>
            </a:r>
            <a:endParaRPr sz="2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56083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lab13A: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72490"/>
            <a:ext cx="4479925" cy="5185410"/>
          </a:xfrm>
          <a:prstGeom prst="rect">
            <a:avLst/>
          </a:prstGeom>
        </p:spPr>
        <p:txBody>
          <a:bodyPr wrap="square" lIns="0" tIns="28575" rIns="0" bIns="0" rtlCol="0" vert="horz">
            <a:spAutoFit/>
          </a:bodyPr>
          <a:lstStyle/>
          <a:p>
            <a:pPr marL="12700">
              <a:lnSpc>
                <a:spcPct val="100000"/>
              </a:lnSpc>
              <a:spcBef>
                <a:spcPts val="225"/>
              </a:spcBef>
            </a:pPr>
            <a:r>
              <a:rPr dirty="0" sz="1400" spc="-5">
                <a:solidFill>
                  <a:srgbClr val="422000"/>
                </a:solidFill>
                <a:latin typeface="Verdana"/>
                <a:cs typeface="Verdana"/>
              </a:rPr>
              <a:t>package</a:t>
            </a:r>
            <a:r>
              <a:rPr dirty="0" sz="1400" spc="-30">
                <a:solidFill>
                  <a:srgbClr val="422000"/>
                </a:solidFill>
                <a:latin typeface="Verdana"/>
                <a:cs typeface="Verdana"/>
              </a:rPr>
              <a:t> </a:t>
            </a:r>
            <a:r>
              <a:rPr dirty="0" sz="1400" spc="-5">
                <a:solidFill>
                  <a:srgbClr val="422000"/>
                </a:solidFill>
                <a:latin typeface="Verdana"/>
                <a:cs typeface="Verdana"/>
              </a:rPr>
              <a:t>ch03.lab13a;</a:t>
            </a:r>
            <a:endParaRPr sz="1400">
              <a:latin typeface="Verdana"/>
              <a:cs typeface="Verdana"/>
            </a:endParaRPr>
          </a:p>
          <a:p>
            <a:pPr marL="12700">
              <a:lnSpc>
                <a:spcPct val="100000"/>
              </a:lnSpc>
              <a:spcBef>
                <a:spcPts val="135"/>
              </a:spcBef>
            </a:pPr>
            <a:r>
              <a:rPr dirty="0" sz="1400">
                <a:solidFill>
                  <a:srgbClr val="422000"/>
                </a:solidFill>
                <a:latin typeface="Verdana"/>
                <a:cs typeface="Verdana"/>
              </a:rPr>
              <a:t>//</a:t>
            </a:r>
            <a:r>
              <a:rPr dirty="0" sz="1400" spc="-15">
                <a:solidFill>
                  <a:srgbClr val="422000"/>
                </a:solidFill>
                <a:latin typeface="Verdana"/>
                <a:cs typeface="Verdana"/>
              </a:rPr>
              <a:t> </a:t>
            </a:r>
            <a:r>
              <a:rPr dirty="0" sz="1400" spc="15">
                <a:solidFill>
                  <a:srgbClr val="422000"/>
                </a:solidFill>
                <a:latin typeface="Noto Sans Mono CJK HK"/>
                <a:cs typeface="Noto Sans Mono CJK HK"/>
              </a:rPr>
              <a:t>請利</a:t>
            </a:r>
            <a:r>
              <a:rPr dirty="0" sz="1400" spc="5">
                <a:solidFill>
                  <a:srgbClr val="422000"/>
                </a:solidFill>
                <a:latin typeface="Noto Sans Mono CJK HK"/>
                <a:cs typeface="Noto Sans Mono CJK HK"/>
              </a:rPr>
              <a:t>用指</a:t>
            </a:r>
            <a:r>
              <a:rPr dirty="0" sz="1400" spc="-10">
                <a:solidFill>
                  <a:srgbClr val="422000"/>
                </a:solidFill>
                <a:latin typeface="Noto Sans Mono CJK HK"/>
                <a:cs typeface="Noto Sans Mono CJK HK"/>
              </a:rPr>
              <a:t>定</a:t>
            </a:r>
            <a:r>
              <a:rPr dirty="0" sz="1400" spc="5">
                <a:solidFill>
                  <a:srgbClr val="422000"/>
                </a:solidFill>
                <a:latin typeface="Noto Sans Mono CJK HK"/>
                <a:cs typeface="Noto Sans Mono CJK HK"/>
              </a:rPr>
              <a:t>運算</a:t>
            </a:r>
            <a:r>
              <a:rPr dirty="0" sz="1400" spc="-25">
                <a:solidFill>
                  <a:srgbClr val="422000"/>
                </a:solidFill>
                <a:latin typeface="Noto Sans Mono CJK HK"/>
                <a:cs typeface="Noto Sans Mono CJK HK"/>
              </a:rPr>
              <a:t>子</a:t>
            </a:r>
            <a:r>
              <a:rPr dirty="0" sz="1400">
                <a:solidFill>
                  <a:srgbClr val="422000"/>
                </a:solidFill>
                <a:latin typeface="Verdana"/>
                <a:cs typeface="Verdana"/>
              </a:rPr>
              <a:t>:</a:t>
            </a:r>
            <a:r>
              <a:rPr dirty="0" sz="1400" spc="-45">
                <a:solidFill>
                  <a:srgbClr val="422000"/>
                </a:solidFill>
                <a:latin typeface="Verdana"/>
                <a:cs typeface="Verdana"/>
              </a:rPr>
              <a:t> </a:t>
            </a:r>
            <a:r>
              <a:rPr dirty="0" sz="1400">
                <a:solidFill>
                  <a:srgbClr val="422000"/>
                </a:solidFill>
                <a:latin typeface="Verdana"/>
                <a:cs typeface="Verdana"/>
              </a:rPr>
              <a:t>+=,</a:t>
            </a:r>
            <a:r>
              <a:rPr dirty="0" sz="1400" spc="-10">
                <a:solidFill>
                  <a:srgbClr val="422000"/>
                </a:solidFill>
                <a:latin typeface="Verdana"/>
                <a:cs typeface="Verdana"/>
              </a:rPr>
              <a:t> </a:t>
            </a:r>
            <a:r>
              <a:rPr dirty="0" sz="1400">
                <a:solidFill>
                  <a:srgbClr val="422000"/>
                </a:solidFill>
                <a:latin typeface="Verdana"/>
                <a:cs typeface="Verdana"/>
              </a:rPr>
              <a:t>-=,</a:t>
            </a:r>
            <a:r>
              <a:rPr dirty="0" sz="1400" spc="-20">
                <a:solidFill>
                  <a:srgbClr val="422000"/>
                </a:solidFill>
                <a:latin typeface="Verdana"/>
                <a:cs typeface="Verdana"/>
              </a:rPr>
              <a:t> </a:t>
            </a:r>
            <a:r>
              <a:rPr dirty="0" sz="1400" spc="-5">
                <a:solidFill>
                  <a:srgbClr val="422000"/>
                </a:solidFill>
                <a:latin typeface="Verdana"/>
                <a:cs typeface="Verdana"/>
              </a:rPr>
              <a:t>*=,</a:t>
            </a:r>
            <a:r>
              <a:rPr dirty="0" sz="1400" spc="-15">
                <a:solidFill>
                  <a:srgbClr val="422000"/>
                </a:solidFill>
                <a:latin typeface="Verdana"/>
                <a:cs typeface="Verdana"/>
              </a:rPr>
              <a:t> </a:t>
            </a:r>
            <a:r>
              <a:rPr dirty="0" sz="1400">
                <a:solidFill>
                  <a:srgbClr val="422000"/>
                </a:solidFill>
                <a:latin typeface="Verdana"/>
                <a:cs typeface="Verdana"/>
              </a:rPr>
              <a:t>/=</a:t>
            </a:r>
            <a:r>
              <a:rPr dirty="0" sz="1400" spc="-10">
                <a:solidFill>
                  <a:srgbClr val="422000"/>
                </a:solidFill>
                <a:latin typeface="Verdana"/>
                <a:cs typeface="Verdana"/>
              </a:rPr>
              <a:t> </a:t>
            </a:r>
            <a:r>
              <a:rPr dirty="0" sz="1400" spc="10">
                <a:solidFill>
                  <a:srgbClr val="422000"/>
                </a:solidFill>
                <a:latin typeface="Noto Sans Mono CJK HK"/>
                <a:cs typeface="Noto Sans Mono CJK HK"/>
              </a:rPr>
              <a:t>來改</a:t>
            </a:r>
            <a:r>
              <a:rPr dirty="0" sz="1400" spc="5">
                <a:solidFill>
                  <a:srgbClr val="422000"/>
                </a:solidFill>
                <a:latin typeface="Noto Sans Mono CJK HK"/>
                <a:cs typeface="Noto Sans Mono CJK HK"/>
              </a:rPr>
              <a:t>寫</a:t>
            </a:r>
            <a:r>
              <a:rPr dirty="0" sz="1400">
                <a:solidFill>
                  <a:srgbClr val="422000"/>
                </a:solidFill>
                <a:latin typeface="Noto Sans Mono CJK HK"/>
                <a:cs typeface="Noto Sans Mono CJK HK"/>
              </a:rPr>
              <a:t>本</a:t>
            </a:r>
            <a:r>
              <a:rPr dirty="0" sz="1400" spc="-10">
                <a:solidFill>
                  <a:srgbClr val="422000"/>
                </a:solidFill>
                <a:latin typeface="Noto Sans Mono CJK HK"/>
                <a:cs typeface="Noto Sans Mono CJK HK"/>
              </a:rPr>
              <a:t>程</a:t>
            </a:r>
            <a:r>
              <a:rPr dirty="0" sz="1400" spc="5">
                <a:solidFill>
                  <a:srgbClr val="422000"/>
                </a:solidFill>
                <a:latin typeface="Noto Sans Mono CJK HK"/>
                <a:cs typeface="Noto Sans Mono CJK HK"/>
              </a:rPr>
              <a:t>式</a:t>
            </a:r>
            <a:endParaRPr sz="1400">
              <a:latin typeface="Noto Sans Mono CJK HK"/>
              <a:cs typeface="Noto Sans Mono CJK HK"/>
            </a:endParaRPr>
          </a:p>
          <a:p>
            <a:pPr marL="12700">
              <a:lnSpc>
                <a:spcPct val="100000"/>
              </a:lnSpc>
              <a:spcBef>
                <a:spcPts val="204"/>
              </a:spcBef>
            </a:pPr>
            <a:r>
              <a:rPr dirty="0" sz="1400">
                <a:solidFill>
                  <a:srgbClr val="422000"/>
                </a:solidFill>
                <a:latin typeface="Verdana"/>
                <a:cs typeface="Verdana"/>
              </a:rPr>
              <a:t>public class </a:t>
            </a:r>
            <a:r>
              <a:rPr dirty="0" sz="1400" spc="-5">
                <a:solidFill>
                  <a:srgbClr val="422000"/>
                </a:solidFill>
                <a:latin typeface="Verdana"/>
                <a:cs typeface="Verdana"/>
              </a:rPr>
              <a:t>ProgramCh03Lab13A</a:t>
            </a:r>
            <a:r>
              <a:rPr dirty="0" sz="1400" spc="-120">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927100" marR="508000" indent="-457200">
              <a:lnSpc>
                <a:spcPct val="110000"/>
              </a:lnSpc>
            </a:pPr>
            <a:r>
              <a:rPr dirty="0" sz="1400">
                <a:solidFill>
                  <a:srgbClr val="422000"/>
                </a:solidFill>
                <a:latin typeface="Verdana"/>
                <a:cs typeface="Verdana"/>
              </a:rPr>
              <a:t>public static </a:t>
            </a:r>
            <a:r>
              <a:rPr dirty="0" sz="1400" spc="-5">
                <a:solidFill>
                  <a:srgbClr val="422000"/>
                </a:solidFill>
                <a:latin typeface="Verdana"/>
                <a:cs typeface="Verdana"/>
              </a:rPr>
              <a:t>void </a:t>
            </a:r>
            <a:r>
              <a:rPr dirty="0" sz="1400">
                <a:solidFill>
                  <a:srgbClr val="422000"/>
                </a:solidFill>
                <a:latin typeface="Verdana"/>
                <a:cs typeface="Verdana"/>
              </a:rPr>
              <a:t>main(String[] args)</a:t>
            </a:r>
            <a:r>
              <a:rPr dirty="0" sz="1400" spc="-130">
                <a:solidFill>
                  <a:srgbClr val="422000"/>
                </a:solidFill>
                <a:latin typeface="Verdana"/>
                <a:cs typeface="Verdana"/>
              </a:rPr>
              <a:t> </a:t>
            </a:r>
            <a:r>
              <a:rPr dirty="0" sz="1400">
                <a:solidFill>
                  <a:srgbClr val="422000"/>
                </a:solidFill>
                <a:latin typeface="Verdana"/>
                <a:cs typeface="Verdana"/>
              </a:rPr>
              <a:t>{  int sum=</a:t>
            </a:r>
            <a:r>
              <a:rPr dirty="0" sz="1400" spc="-50">
                <a:solidFill>
                  <a:srgbClr val="422000"/>
                </a:solidFill>
                <a:latin typeface="Verdana"/>
                <a:cs typeface="Verdana"/>
              </a:rPr>
              <a:t> </a:t>
            </a:r>
            <a:r>
              <a:rPr dirty="0" sz="1400" spc="-5">
                <a:solidFill>
                  <a:srgbClr val="422000"/>
                </a:solidFill>
                <a:latin typeface="Verdana"/>
                <a:cs typeface="Verdana"/>
              </a:rPr>
              <a:t>10;</a:t>
            </a:r>
            <a:endParaRPr sz="1400">
              <a:latin typeface="Verdana"/>
              <a:cs typeface="Verdana"/>
            </a:endParaRPr>
          </a:p>
          <a:p>
            <a:pPr marL="927100">
              <a:lnSpc>
                <a:spcPct val="100000"/>
              </a:lnSpc>
              <a:spcBef>
                <a:spcPts val="170"/>
              </a:spcBef>
            </a:pPr>
            <a:r>
              <a:rPr dirty="0" sz="1400">
                <a:solidFill>
                  <a:srgbClr val="422000"/>
                </a:solidFill>
                <a:latin typeface="Verdana"/>
                <a:cs typeface="Verdana"/>
              </a:rPr>
              <a:t>int </a:t>
            </a:r>
            <a:r>
              <a:rPr dirty="0" sz="1400" spc="-5">
                <a:solidFill>
                  <a:srgbClr val="422000"/>
                </a:solidFill>
                <a:latin typeface="Verdana"/>
                <a:cs typeface="Verdana"/>
              </a:rPr>
              <a:t>x=</a:t>
            </a:r>
            <a:r>
              <a:rPr dirty="0" sz="1400" spc="-40">
                <a:solidFill>
                  <a:srgbClr val="422000"/>
                </a:solidFill>
                <a:latin typeface="Verdana"/>
                <a:cs typeface="Verdana"/>
              </a:rPr>
              <a:t> </a:t>
            </a:r>
            <a:r>
              <a:rPr dirty="0" sz="1400" spc="-5">
                <a:solidFill>
                  <a:srgbClr val="422000"/>
                </a:solidFill>
                <a:latin typeface="Verdana"/>
                <a:cs typeface="Verdana"/>
              </a:rPr>
              <a:t>5;</a:t>
            </a:r>
            <a:endParaRPr sz="1400">
              <a:latin typeface="Verdana"/>
              <a:cs typeface="Verdana"/>
            </a:endParaRPr>
          </a:p>
          <a:p>
            <a:pPr marL="927100">
              <a:lnSpc>
                <a:spcPct val="100000"/>
              </a:lnSpc>
              <a:spcBef>
                <a:spcPts val="165"/>
              </a:spcBef>
            </a:pPr>
            <a:r>
              <a:rPr dirty="0" u="sng" sz="1400">
                <a:solidFill>
                  <a:srgbClr val="470546"/>
                </a:solidFill>
                <a:uFill>
                  <a:solidFill>
                    <a:srgbClr val="470546"/>
                  </a:solidFill>
                </a:uFill>
                <a:latin typeface="Verdana"/>
                <a:cs typeface="Verdana"/>
              </a:rPr>
              <a:t>sum = sum +</a:t>
            </a:r>
            <a:r>
              <a:rPr dirty="0" u="sng" sz="1400" spc="-70">
                <a:solidFill>
                  <a:srgbClr val="470546"/>
                </a:solidFill>
                <a:uFill>
                  <a:solidFill>
                    <a:srgbClr val="470546"/>
                  </a:solidFill>
                </a:uFill>
                <a:latin typeface="Verdana"/>
                <a:cs typeface="Verdana"/>
              </a:rPr>
              <a:t> </a:t>
            </a:r>
            <a:r>
              <a:rPr dirty="0" u="sng" sz="1400">
                <a:solidFill>
                  <a:srgbClr val="470546"/>
                </a:solidFill>
                <a:uFill>
                  <a:solidFill>
                    <a:srgbClr val="470546"/>
                  </a:solidFill>
                </a:uFill>
                <a:latin typeface="Verdana"/>
                <a:cs typeface="Verdana"/>
              </a:rPr>
              <a:t>x;</a:t>
            </a:r>
            <a:endParaRPr sz="1400">
              <a:latin typeface="Verdana"/>
              <a:cs typeface="Verdana"/>
            </a:endParaRPr>
          </a:p>
          <a:p>
            <a:pPr marL="927100">
              <a:lnSpc>
                <a:spcPct val="100000"/>
              </a:lnSpc>
              <a:spcBef>
                <a:spcPts val="170"/>
              </a:spcBef>
            </a:pPr>
            <a:r>
              <a:rPr dirty="0" sz="1400">
                <a:solidFill>
                  <a:srgbClr val="422000"/>
                </a:solidFill>
                <a:latin typeface="Verdana"/>
                <a:cs typeface="Verdana"/>
              </a:rPr>
              <a:t>System.out.println("1. sum=" </a:t>
            </a:r>
            <a:r>
              <a:rPr dirty="0" sz="1400" spc="5">
                <a:solidFill>
                  <a:srgbClr val="422000"/>
                </a:solidFill>
                <a:latin typeface="Verdana"/>
                <a:cs typeface="Verdana"/>
              </a:rPr>
              <a:t>+</a:t>
            </a:r>
            <a:r>
              <a:rPr dirty="0" sz="1400" spc="-120">
                <a:solidFill>
                  <a:srgbClr val="422000"/>
                </a:solidFill>
                <a:latin typeface="Verdana"/>
                <a:cs typeface="Verdana"/>
              </a:rPr>
              <a:t> </a:t>
            </a:r>
            <a:r>
              <a:rPr dirty="0" sz="1400">
                <a:solidFill>
                  <a:srgbClr val="422000"/>
                </a:solidFill>
                <a:latin typeface="Verdana"/>
                <a:cs typeface="Verdana"/>
              </a:rPr>
              <a:t>sum);</a:t>
            </a:r>
            <a:endParaRPr sz="1400">
              <a:latin typeface="Verdana"/>
              <a:cs typeface="Verdana"/>
            </a:endParaRPr>
          </a:p>
          <a:p>
            <a:pPr marL="927100" marR="2206625">
              <a:lnSpc>
                <a:spcPct val="110000"/>
              </a:lnSpc>
            </a:pPr>
            <a:r>
              <a:rPr dirty="0" sz="1400">
                <a:solidFill>
                  <a:srgbClr val="422000"/>
                </a:solidFill>
                <a:latin typeface="Verdana"/>
                <a:cs typeface="Verdana"/>
              </a:rPr>
              <a:t>int </a:t>
            </a:r>
            <a:r>
              <a:rPr dirty="0" sz="1400" spc="-5">
                <a:solidFill>
                  <a:srgbClr val="422000"/>
                </a:solidFill>
                <a:latin typeface="Verdana"/>
                <a:cs typeface="Verdana"/>
              </a:rPr>
              <a:t>prod </a:t>
            </a:r>
            <a:r>
              <a:rPr dirty="0" sz="1400">
                <a:solidFill>
                  <a:srgbClr val="422000"/>
                </a:solidFill>
                <a:latin typeface="Verdana"/>
                <a:cs typeface="Verdana"/>
              </a:rPr>
              <a:t>= </a:t>
            </a:r>
            <a:r>
              <a:rPr dirty="0" sz="1400" spc="-5">
                <a:solidFill>
                  <a:srgbClr val="422000"/>
                </a:solidFill>
                <a:latin typeface="Verdana"/>
                <a:cs typeface="Verdana"/>
              </a:rPr>
              <a:t>20;  </a:t>
            </a:r>
            <a:r>
              <a:rPr dirty="0" sz="1400">
                <a:solidFill>
                  <a:srgbClr val="422000"/>
                </a:solidFill>
                <a:latin typeface="Verdana"/>
                <a:cs typeface="Verdana"/>
              </a:rPr>
              <a:t>int y =</a:t>
            </a:r>
            <a:r>
              <a:rPr dirty="0" sz="1400" spc="-80">
                <a:solidFill>
                  <a:srgbClr val="422000"/>
                </a:solidFill>
                <a:latin typeface="Verdana"/>
                <a:cs typeface="Verdana"/>
              </a:rPr>
              <a:t> </a:t>
            </a:r>
            <a:r>
              <a:rPr dirty="0" sz="1400" spc="-5">
                <a:solidFill>
                  <a:srgbClr val="422000"/>
                </a:solidFill>
                <a:latin typeface="Verdana"/>
                <a:cs typeface="Verdana"/>
              </a:rPr>
              <a:t>5;</a:t>
            </a:r>
            <a:endParaRPr sz="1400">
              <a:latin typeface="Verdana"/>
              <a:cs typeface="Verdana"/>
            </a:endParaRPr>
          </a:p>
          <a:p>
            <a:pPr marL="927100" marR="5080">
              <a:lnSpc>
                <a:spcPct val="110000"/>
              </a:lnSpc>
            </a:pPr>
            <a:r>
              <a:rPr dirty="0" u="sng" sz="1400" spc="-5">
                <a:solidFill>
                  <a:srgbClr val="470546"/>
                </a:solidFill>
                <a:uFill>
                  <a:solidFill>
                    <a:srgbClr val="470546"/>
                  </a:solidFill>
                </a:uFill>
                <a:latin typeface="Verdana"/>
                <a:cs typeface="Verdana"/>
              </a:rPr>
              <a:t>prod </a:t>
            </a:r>
            <a:r>
              <a:rPr dirty="0" u="sng" sz="1400">
                <a:solidFill>
                  <a:srgbClr val="470546"/>
                </a:solidFill>
                <a:uFill>
                  <a:solidFill>
                    <a:srgbClr val="470546"/>
                  </a:solidFill>
                </a:uFill>
                <a:latin typeface="Verdana"/>
                <a:cs typeface="Verdana"/>
              </a:rPr>
              <a:t>= </a:t>
            </a:r>
            <a:r>
              <a:rPr dirty="0" u="sng" sz="1400" spc="-5">
                <a:solidFill>
                  <a:srgbClr val="470546"/>
                </a:solidFill>
                <a:uFill>
                  <a:solidFill>
                    <a:srgbClr val="470546"/>
                  </a:solidFill>
                </a:uFill>
                <a:latin typeface="Verdana"/>
                <a:cs typeface="Verdana"/>
              </a:rPr>
              <a:t>prod </a:t>
            </a:r>
            <a:r>
              <a:rPr dirty="0" u="sng" sz="1400">
                <a:solidFill>
                  <a:srgbClr val="470546"/>
                </a:solidFill>
                <a:uFill>
                  <a:solidFill>
                    <a:srgbClr val="470546"/>
                  </a:solidFill>
                </a:uFill>
                <a:latin typeface="Verdana"/>
                <a:cs typeface="Verdana"/>
              </a:rPr>
              <a:t>* </a:t>
            </a:r>
            <a:r>
              <a:rPr dirty="0" u="sng" sz="1400" spc="-5">
                <a:solidFill>
                  <a:srgbClr val="470546"/>
                </a:solidFill>
                <a:uFill>
                  <a:solidFill>
                    <a:srgbClr val="470546"/>
                  </a:solidFill>
                </a:uFill>
                <a:latin typeface="Verdana"/>
                <a:cs typeface="Verdana"/>
              </a:rPr>
              <a:t>y</a:t>
            </a:r>
            <a:r>
              <a:rPr dirty="0" u="sng" sz="1400" spc="-5">
                <a:solidFill>
                  <a:srgbClr val="000099"/>
                </a:solidFill>
                <a:uFill>
                  <a:solidFill>
                    <a:srgbClr val="470546"/>
                  </a:solidFill>
                </a:uFill>
                <a:latin typeface="Verdana"/>
                <a:cs typeface="Verdana"/>
              </a:rPr>
              <a:t> </a:t>
            </a:r>
            <a:r>
              <a:rPr dirty="0" u="sng" sz="1400">
                <a:solidFill>
                  <a:srgbClr val="000099"/>
                </a:solidFill>
                <a:uFill>
                  <a:solidFill>
                    <a:srgbClr val="470546"/>
                  </a:solidFill>
                </a:uFill>
                <a:latin typeface="Verdana"/>
                <a:cs typeface="Verdana"/>
              </a:rPr>
              <a:t>; </a:t>
            </a:r>
            <a:r>
              <a:rPr dirty="0" sz="1400">
                <a:solidFill>
                  <a:srgbClr val="000099"/>
                </a:solidFill>
                <a:latin typeface="Verdana"/>
                <a:cs typeface="Verdana"/>
              </a:rPr>
              <a:t> </a:t>
            </a:r>
            <a:r>
              <a:rPr dirty="0" sz="1400">
                <a:solidFill>
                  <a:srgbClr val="422000"/>
                </a:solidFill>
                <a:latin typeface="Verdana"/>
                <a:cs typeface="Verdana"/>
              </a:rPr>
              <a:t>System.out.println("2. </a:t>
            </a:r>
            <a:r>
              <a:rPr dirty="0" sz="1400" spc="-5">
                <a:solidFill>
                  <a:srgbClr val="422000"/>
                </a:solidFill>
                <a:latin typeface="Verdana"/>
                <a:cs typeface="Verdana"/>
              </a:rPr>
              <a:t>prod=" </a:t>
            </a:r>
            <a:r>
              <a:rPr dirty="0" sz="1400">
                <a:solidFill>
                  <a:srgbClr val="422000"/>
                </a:solidFill>
                <a:latin typeface="Verdana"/>
                <a:cs typeface="Verdana"/>
              </a:rPr>
              <a:t>+</a:t>
            </a:r>
            <a:r>
              <a:rPr dirty="0" sz="1400" spc="-120">
                <a:solidFill>
                  <a:srgbClr val="422000"/>
                </a:solidFill>
                <a:latin typeface="Verdana"/>
                <a:cs typeface="Verdana"/>
              </a:rPr>
              <a:t> </a:t>
            </a:r>
            <a:r>
              <a:rPr dirty="0" sz="1400" spc="-5">
                <a:solidFill>
                  <a:srgbClr val="422000"/>
                </a:solidFill>
                <a:latin typeface="Verdana"/>
                <a:cs typeface="Verdana"/>
              </a:rPr>
              <a:t>prod);  </a:t>
            </a:r>
            <a:r>
              <a:rPr dirty="0" sz="1400">
                <a:solidFill>
                  <a:srgbClr val="422000"/>
                </a:solidFill>
                <a:latin typeface="Verdana"/>
                <a:cs typeface="Verdana"/>
              </a:rPr>
              <a:t>int </a:t>
            </a:r>
            <a:r>
              <a:rPr dirty="0" sz="1400" spc="-5">
                <a:solidFill>
                  <a:srgbClr val="422000"/>
                </a:solidFill>
                <a:latin typeface="Verdana"/>
                <a:cs typeface="Verdana"/>
              </a:rPr>
              <a:t>total </a:t>
            </a:r>
            <a:r>
              <a:rPr dirty="0" sz="1400">
                <a:solidFill>
                  <a:srgbClr val="422000"/>
                </a:solidFill>
                <a:latin typeface="Verdana"/>
                <a:cs typeface="Verdana"/>
              </a:rPr>
              <a:t>=</a:t>
            </a:r>
            <a:r>
              <a:rPr dirty="0" sz="1400" spc="-50">
                <a:solidFill>
                  <a:srgbClr val="422000"/>
                </a:solidFill>
                <a:latin typeface="Verdana"/>
                <a:cs typeface="Verdana"/>
              </a:rPr>
              <a:t> </a:t>
            </a:r>
            <a:r>
              <a:rPr dirty="0" sz="1400" spc="-10">
                <a:solidFill>
                  <a:srgbClr val="422000"/>
                </a:solidFill>
                <a:latin typeface="Verdana"/>
                <a:cs typeface="Verdana"/>
              </a:rPr>
              <a:t>100;</a:t>
            </a:r>
            <a:endParaRPr sz="1400">
              <a:latin typeface="Verdana"/>
              <a:cs typeface="Verdana"/>
            </a:endParaRPr>
          </a:p>
          <a:p>
            <a:pPr marL="927100">
              <a:lnSpc>
                <a:spcPct val="100000"/>
              </a:lnSpc>
              <a:spcBef>
                <a:spcPts val="170"/>
              </a:spcBef>
            </a:pPr>
            <a:r>
              <a:rPr dirty="0" sz="1400">
                <a:solidFill>
                  <a:srgbClr val="422000"/>
                </a:solidFill>
                <a:latin typeface="Verdana"/>
                <a:cs typeface="Verdana"/>
              </a:rPr>
              <a:t>int z =</a:t>
            </a:r>
            <a:r>
              <a:rPr dirty="0" sz="1400" spc="-45">
                <a:solidFill>
                  <a:srgbClr val="422000"/>
                </a:solidFill>
                <a:latin typeface="Verdana"/>
                <a:cs typeface="Verdana"/>
              </a:rPr>
              <a:t> </a:t>
            </a:r>
            <a:r>
              <a:rPr dirty="0" sz="1400" spc="-5">
                <a:solidFill>
                  <a:srgbClr val="422000"/>
                </a:solidFill>
                <a:latin typeface="Verdana"/>
                <a:cs typeface="Verdana"/>
              </a:rPr>
              <a:t>70;</a:t>
            </a:r>
            <a:endParaRPr sz="1400">
              <a:latin typeface="Verdana"/>
              <a:cs typeface="Verdana"/>
            </a:endParaRPr>
          </a:p>
          <a:p>
            <a:pPr marL="927100" marR="9525">
              <a:lnSpc>
                <a:spcPct val="110000"/>
              </a:lnSpc>
            </a:pPr>
            <a:r>
              <a:rPr dirty="0" u="sng" sz="1400" spc="-5">
                <a:solidFill>
                  <a:srgbClr val="422000"/>
                </a:solidFill>
                <a:uFill>
                  <a:solidFill>
                    <a:srgbClr val="422000"/>
                  </a:solidFill>
                </a:uFill>
                <a:latin typeface="Verdana"/>
                <a:cs typeface="Verdana"/>
              </a:rPr>
              <a:t>total </a:t>
            </a:r>
            <a:r>
              <a:rPr dirty="0" u="sng" sz="1400">
                <a:solidFill>
                  <a:srgbClr val="422000"/>
                </a:solidFill>
                <a:uFill>
                  <a:solidFill>
                    <a:srgbClr val="422000"/>
                  </a:solidFill>
                </a:uFill>
                <a:latin typeface="Verdana"/>
                <a:cs typeface="Verdana"/>
              </a:rPr>
              <a:t>= </a:t>
            </a:r>
            <a:r>
              <a:rPr dirty="0" u="sng" sz="1400" spc="-5">
                <a:solidFill>
                  <a:srgbClr val="422000"/>
                </a:solidFill>
                <a:uFill>
                  <a:solidFill>
                    <a:srgbClr val="422000"/>
                  </a:solidFill>
                </a:uFill>
                <a:latin typeface="Verdana"/>
                <a:cs typeface="Verdana"/>
              </a:rPr>
              <a:t>total </a:t>
            </a:r>
            <a:r>
              <a:rPr dirty="0" u="sng" sz="1400">
                <a:solidFill>
                  <a:srgbClr val="422000"/>
                </a:solidFill>
                <a:uFill>
                  <a:solidFill>
                    <a:srgbClr val="422000"/>
                  </a:solidFill>
                </a:uFill>
                <a:latin typeface="Verdana"/>
                <a:cs typeface="Verdana"/>
              </a:rPr>
              <a:t>- z ; </a:t>
            </a:r>
            <a:r>
              <a:rPr dirty="0" sz="1400">
                <a:solidFill>
                  <a:srgbClr val="422000"/>
                </a:solidFill>
                <a:latin typeface="Verdana"/>
                <a:cs typeface="Verdana"/>
              </a:rPr>
              <a:t> System.out.println("3. </a:t>
            </a:r>
            <a:r>
              <a:rPr dirty="0" sz="1400" spc="-5">
                <a:solidFill>
                  <a:srgbClr val="422000"/>
                </a:solidFill>
                <a:latin typeface="Verdana"/>
                <a:cs typeface="Verdana"/>
              </a:rPr>
              <a:t>total=" </a:t>
            </a:r>
            <a:r>
              <a:rPr dirty="0" sz="1400">
                <a:solidFill>
                  <a:srgbClr val="422000"/>
                </a:solidFill>
                <a:latin typeface="Verdana"/>
                <a:cs typeface="Verdana"/>
              </a:rPr>
              <a:t>+</a:t>
            </a:r>
            <a:r>
              <a:rPr dirty="0" sz="1400" spc="-130">
                <a:solidFill>
                  <a:srgbClr val="422000"/>
                </a:solidFill>
                <a:latin typeface="Verdana"/>
                <a:cs typeface="Verdana"/>
              </a:rPr>
              <a:t> </a:t>
            </a:r>
            <a:r>
              <a:rPr dirty="0" sz="1400" spc="-5">
                <a:solidFill>
                  <a:srgbClr val="422000"/>
                </a:solidFill>
                <a:latin typeface="Verdana"/>
                <a:cs typeface="Verdana"/>
              </a:rPr>
              <a:t>total);  </a:t>
            </a:r>
            <a:r>
              <a:rPr dirty="0" sz="1400">
                <a:solidFill>
                  <a:srgbClr val="422000"/>
                </a:solidFill>
                <a:latin typeface="Verdana"/>
                <a:cs typeface="Verdana"/>
              </a:rPr>
              <a:t>int div =</a:t>
            </a:r>
            <a:r>
              <a:rPr dirty="0" sz="1400" spc="-70">
                <a:solidFill>
                  <a:srgbClr val="422000"/>
                </a:solidFill>
                <a:latin typeface="Verdana"/>
                <a:cs typeface="Verdana"/>
              </a:rPr>
              <a:t> </a:t>
            </a:r>
            <a:r>
              <a:rPr dirty="0" sz="1400" spc="-10">
                <a:solidFill>
                  <a:srgbClr val="422000"/>
                </a:solidFill>
                <a:latin typeface="Verdana"/>
                <a:cs typeface="Verdana"/>
              </a:rPr>
              <a:t>100;</a:t>
            </a:r>
            <a:endParaRPr sz="1400">
              <a:latin typeface="Verdana"/>
              <a:cs typeface="Verdana"/>
            </a:endParaRPr>
          </a:p>
          <a:p>
            <a:pPr marL="927100">
              <a:lnSpc>
                <a:spcPct val="100000"/>
              </a:lnSpc>
              <a:spcBef>
                <a:spcPts val="170"/>
              </a:spcBef>
            </a:pPr>
            <a:r>
              <a:rPr dirty="0" sz="1400">
                <a:solidFill>
                  <a:srgbClr val="422000"/>
                </a:solidFill>
                <a:latin typeface="Verdana"/>
                <a:cs typeface="Verdana"/>
              </a:rPr>
              <a:t>int w =</a:t>
            </a:r>
            <a:r>
              <a:rPr dirty="0" sz="1400" spc="-55">
                <a:solidFill>
                  <a:srgbClr val="422000"/>
                </a:solidFill>
                <a:latin typeface="Verdana"/>
                <a:cs typeface="Verdana"/>
              </a:rPr>
              <a:t> </a:t>
            </a:r>
            <a:r>
              <a:rPr dirty="0" sz="1400" spc="-5">
                <a:solidFill>
                  <a:srgbClr val="422000"/>
                </a:solidFill>
                <a:latin typeface="Verdana"/>
                <a:cs typeface="Verdana"/>
              </a:rPr>
              <a:t>20;</a:t>
            </a:r>
            <a:endParaRPr sz="1400">
              <a:latin typeface="Verdana"/>
              <a:cs typeface="Verdana"/>
            </a:endParaRPr>
          </a:p>
          <a:p>
            <a:pPr marL="927100">
              <a:lnSpc>
                <a:spcPct val="100000"/>
              </a:lnSpc>
              <a:spcBef>
                <a:spcPts val="170"/>
              </a:spcBef>
            </a:pPr>
            <a:r>
              <a:rPr dirty="0" u="sng" sz="1400">
                <a:solidFill>
                  <a:srgbClr val="422000"/>
                </a:solidFill>
                <a:uFill>
                  <a:solidFill>
                    <a:srgbClr val="422000"/>
                  </a:solidFill>
                </a:uFill>
                <a:latin typeface="Verdana"/>
                <a:cs typeface="Verdana"/>
              </a:rPr>
              <a:t>div </a:t>
            </a:r>
            <a:r>
              <a:rPr dirty="0" u="sng" sz="1400" spc="5">
                <a:solidFill>
                  <a:srgbClr val="422000"/>
                </a:solidFill>
                <a:uFill>
                  <a:solidFill>
                    <a:srgbClr val="422000"/>
                  </a:solidFill>
                </a:uFill>
                <a:latin typeface="Verdana"/>
                <a:cs typeface="Verdana"/>
              </a:rPr>
              <a:t>= </a:t>
            </a:r>
            <a:r>
              <a:rPr dirty="0" u="sng" sz="1400">
                <a:solidFill>
                  <a:srgbClr val="422000"/>
                </a:solidFill>
                <a:uFill>
                  <a:solidFill>
                    <a:srgbClr val="422000"/>
                  </a:solidFill>
                </a:uFill>
                <a:latin typeface="Verdana"/>
                <a:cs typeface="Verdana"/>
              </a:rPr>
              <a:t>div / </a:t>
            </a:r>
            <a:r>
              <a:rPr dirty="0" u="sng" sz="1400" spc="-5">
                <a:solidFill>
                  <a:srgbClr val="422000"/>
                </a:solidFill>
                <a:uFill>
                  <a:solidFill>
                    <a:srgbClr val="422000"/>
                  </a:solidFill>
                </a:uFill>
                <a:latin typeface="Verdana"/>
                <a:cs typeface="Verdana"/>
              </a:rPr>
              <a:t>20</a:t>
            </a:r>
            <a:r>
              <a:rPr dirty="0" u="sng" sz="1400" spc="-110">
                <a:solidFill>
                  <a:srgbClr val="422000"/>
                </a:solidFill>
                <a:uFill>
                  <a:solidFill>
                    <a:srgbClr val="422000"/>
                  </a:solidFill>
                </a:uFill>
                <a:latin typeface="Verdana"/>
                <a:cs typeface="Verdana"/>
              </a:rPr>
              <a:t> </a:t>
            </a:r>
            <a:r>
              <a:rPr dirty="0" u="sng" sz="1400">
                <a:solidFill>
                  <a:srgbClr val="422000"/>
                </a:solidFill>
                <a:uFill>
                  <a:solidFill>
                    <a:srgbClr val="422000"/>
                  </a:solidFill>
                </a:uFill>
                <a:latin typeface="Verdana"/>
                <a:cs typeface="Verdana"/>
              </a:rPr>
              <a:t>;</a:t>
            </a:r>
            <a:endParaRPr sz="1400">
              <a:latin typeface="Verdana"/>
              <a:cs typeface="Verdana"/>
            </a:endParaRPr>
          </a:p>
          <a:p>
            <a:pPr marL="927100">
              <a:lnSpc>
                <a:spcPct val="100000"/>
              </a:lnSpc>
              <a:spcBef>
                <a:spcPts val="170"/>
              </a:spcBef>
            </a:pPr>
            <a:r>
              <a:rPr dirty="0" sz="1400">
                <a:solidFill>
                  <a:srgbClr val="422000"/>
                </a:solidFill>
                <a:latin typeface="Verdana"/>
                <a:cs typeface="Verdana"/>
              </a:rPr>
              <a:t>System.out.println("4. div=" +</a:t>
            </a:r>
            <a:r>
              <a:rPr dirty="0" sz="1400" spc="-95">
                <a:solidFill>
                  <a:srgbClr val="422000"/>
                </a:solidFill>
                <a:latin typeface="Verdana"/>
                <a:cs typeface="Verdana"/>
              </a:rPr>
              <a:t> </a:t>
            </a:r>
            <a:r>
              <a:rPr dirty="0" sz="1400">
                <a:solidFill>
                  <a:srgbClr val="422000"/>
                </a:solidFill>
                <a:latin typeface="Verdana"/>
                <a:cs typeface="Verdana"/>
              </a:rPr>
              <a:t>div);</a:t>
            </a:r>
            <a:endParaRPr sz="1400">
              <a:latin typeface="Verdana"/>
              <a:cs typeface="Verdana"/>
            </a:endParaRPr>
          </a:p>
          <a:p>
            <a:pPr marL="469900">
              <a:lnSpc>
                <a:spcPct val="100000"/>
              </a:lnSpc>
              <a:spcBef>
                <a:spcPts val="165"/>
              </a:spcBef>
            </a:pPr>
            <a:r>
              <a:rPr dirty="0" sz="1400">
                <a:solidFill>
                  <a:srgbClr val="422000"/>
                </a:solidFill>
                <a:latin typeface="Verdana"/>
                <a:cs typeface="Verdana"/>
              </a:rPr>
              <a:t>}</a:t>
            </a:r>
            <a:endParaRPr sz="1400">
              <a:latin typeface="Verdana"/>
              <a:cs typeface="Verdana"/>
            </a:endParaRPr>
          </a:p>
          <a:p>
            <a:pPr marL="12700">
              <a:lnSpc>
                <a:spcPct val="100000"/>
              </a:lnSpc>
              <a:spcBef>
                <a:spcPts val="170"/>
              </a:spcBef>
            </a:pPr>
            <a:r>
              <a:rPr dirty="0" sz="1400">
                <a:solidFill>
                  <a:srgbClr val="422000"/>
                </a:solidFill>
                <a:latin typeface="Verdana"/>
                <a:cs typeface="Verdana"/>
              </a:rPr>
              <a:t>}</a:t>
            </a:r>
            <a:endParaRPr sz="1400">
              <a:latin typeface="Verdana"/>
              <a:cs typeface="Verdan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329680" cy="574040"/>
          </a:xfrm>
          <a:prstGeom prst="rect"/>
        </p:spPr>
        <p:txBody>
          <a:bodyPr wrap="square" lIns="0" tIns="12700" rIns="0" bIns="0" rtlCol="0" vert="horz">
            <a:spAutoFit/>
          </a:bodyPr>
          <a:lstStyle/>
          <a:p>
            <a:pPr marL="12700">
              <a:lnSpc>
                <a:spcPct val="100000"/>
              </a:lnSpc>
              <a:spcBef>
                <a:spcPts val="100"/>
              </a:spcBef>
            </a:pPr>
            <a:r>
              <a:rPr dirty="0"/>
              <a:t>常用的庫存方法</a:t>
            </a:r>
            <a:r>
              <a:rPr dirty="0" spc="-765"/>
              <a:t> </a:t>
            </a:r>
            <a:r>
              <a:rPr dirty="0" sz="2400" spc="-15">
                <a:latin typeface="Tahoma"/>
                <a:cs typeface="Tahoma"/>
              </a:rPr>
              <a:t>(Java</a:t>
            </a:r>
            <a:r>
              <a:rPr dirty="0" sz="2400"/>
              <a:t>語言提供的方法</a:t>
            </a:r>
            <a:r>
              <a:rPr dirty="0" sz="2400">
                <a:latin typeface="Tahoma"/>
                <a:cs typeface="Tahoma"/>
              </a:rPr>
              <a:t>)</a:t>
            </a:r>
            <a:endParaRPr sz="2400">
              <a:latin typeface="Tahoma"/>
              <a:cs typeface="Tahoma"/>
            </a:endParaRPr>
          </a:p>
        </p:txBody>
      </p:sp>
      <p:sp>
        <p:nvSpPr>
          <p:cNvPr id="3" name="object 3"/>
          <p:cNvSpPr/>
          <p:nvPr/>
        </p:nvSpPr>
        <p:spPr>
          <a:xfrm>
            <a:off x="3743325" y="2447544"/>
            <a:ext cx="1828800" cy="15240"/>
          </a:xfrm>
          <a:custGeom>
            <a:avLst/>
            <a:gdLst/>
            <a:ahLst/>
            <a:cxnLst/>
            <a:rect l="l" t="t" r="r" b="b"/>
            <a:pathLst>
              <a:path w="1828800" h="15239">
                <a:moveTo>
                  <a:pt x="1828800" y="0"/>
                </a:moveTo>
                <a:lnTo>
                  <a:pt x="0" y="0"/>
                </a:lnTo>
                <a:lnTo>
                  <a:pt x="0" y="15239"/>
                </a:lnTo>
                <a:lnTo>
                  <a:pt x="1828800" y="15239"/>
                </a:lnTo>
                <a:lnTo>
                  <a:pt x="1828800" y="0"/>
                </a:lnTo>
                <a:close/>
              </a:path>
            </a:pathLst>
          </a:custGeom>
          <a:solidFill>
            <a:srgbClr val="4E2700"/>
          </a:solidFill>
        </p:spPr>
        <p:txBody>
          <a:bodyPr wrap="square" lIns="0" tIns="0" rIns="0" bIns="0" rtlCol="0"/>
          <a:lstStyle/>
          <a:p/>
        </p:txBody>
      </p:sp>
      <p:sp>
        <p:nvSpPr>
          <p:cNvPr id="4" name="object 4"/>
          <p:cNvSpPr/>
          <p:nvPr/>
        </p:nvSpPr>
        <p:spPr>
          <a:xfrm>
            <a:off x="5876925" y="2447544"/>
            <a:ext cx="2133600" cy="15240"/>
          </a:xfrm>
          <a:custGeom>
            <a:avLst/>
            <a:gdLst/>
            <a:ahLst/>
            <a:cxnLst/>
            <a:rect l="l" t="t" r="r" b="b"/>
            <a:pathLst>
              <a:path w="2133600" h="15239">
                <a:moveTo>
                  <a:pt x="2133600" y="0"/>
                </a:moveTo>
                <a:lnTo>
                  <a:pt x="0" y="0"/>
                </a:lnTo>
                <a:lnTo>
                  <a:pt x="0" y="15239"/>
                </a:lnTo>
                <a:lnTo>
                  <a:pt x="2133600" y="15239"/>
                </a:lnTo>
                <a:lnTo>
                  <a:pt x="2133600" y="0"/>
                </a:lnTo>
                <a:close/>
              </a:path>
            </a:pathLst>
          </a:custGeom>
          <a:solidFill>
            <a:srgbClr val="4E2700"/>
          </a:solidFill>
        </p:spPr>
        <p:txBody>
          <a:bodyPr wrap="square" lIns="0" tIns="0" rIns="0" bIns="0" rtlCol="0"/>
          <a:lstStyle/>
          <a:p/>
        </p:txBody>
      </p:sp>
      <p:sp>
        <p:nvSpPr>
          <p:cNvPr id="5" name="object 5"/>
          <p:cNvSpPr txBox="1"/>
          <p:nvPr/>
        </p:nvSpPr>
        <p:spPr>
          <a:xfrm>
            <a:off x="696264" y="975105"/>
            <a:ext cx="7930515" cy="5281930"/>
          </a:xfrm>
          <a:prstGeom prst="rect">
            <a:avLst/>
          </a:prstGeom>
        </p:spPr>
        <p:txBody>
          <a:bodyPr wrap="square" lIns="0" tIns="12700" rIns="0" bIns="0" rtlCol="0" vert="horz">
            <a:spAutoFit/>
          </a:bodyPr>
          <a:lstStyle/>
          <a:p>
            <a:pPr marL="469900" marR="71120" indent="-457834">
              <a:lnSpc>
                <a:spcPct val="100000"/>
              </a:lnSpc>
              <a:spcBef>
                <a:spcPts val="100"/>
              </a:spcBef>
              <a:buFont typeface="Verdana"/>
              <a:buChar char="•"/>
              <a:tabLst>
                <a:tab pos="469900" algn="l"/>
                <a:tab pos="470534" algn="l"/>
              </a:tabLst>
            </a:pPr>
            <a:r>
              <a:rPr dirty="0" sz="2400">
                <a:solidFill>
                  <a:srgbClr val="4E2700"/>
                </a:solidFill>
                <a:latin typeface="Noto Sans Mono CJK HK"/>
                <a:cs typeface="Noto Sans Mono CJK HK"/>
              </a:rPr>
              <a:t>庫存方法為</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語言提供的方法，它們可完成特定的功 </a:t>
            </a:r>
            <a:r>
              <a:rPr dirty="0" sz="2400" spc="-5">
                <a:solidFill>
                  <a:srgbClr val="4E2700"/>
                </a:solidFill>
                <a:latin typeface="Noto Sans Mono CJK HK"/>
                <a:cs typeface="Noto Sans Mono CJK HK"/>
              </a:rPr>
              <a:t>能。我們只需在程式中寫</a:t>
            </a:r>
            <a:r>
              <a:rPr dirty="0" sz="2400">
                <a:solidFill>
                  <a:srgbClr val="4E2700"/>
                </a:solidFill>
                <a:latin typeface="Noto Sans Mono CJK HK"/>
                <a:cs typeface="Noto Sans Mono CJK HK"/>
              </a:rPr>
              <a:t>上</a:t>
            </a:r>
            <a:r>
              <a:rPr dirty="0" sz="2400" spc="-5">
                <a:solidFill>
                  <a:srgbClr val="4E2700"/>
                </a:solidFill>
                <a:latin typeface="Noto Sans Mono CJK HK"/>
                <a:cs typeface="Noto Sans Mono CJK HK"/>
              </a:rPr>
              <a:t>『物</a:t>
            </a:r>
            <a:r>
              <a:rPr dirty="0" sz="2400">
                <a:solidFill>
                  <a:srgbClr val="4E2700"/>
                </a:solidFill>
                <a:latin typeface="Noto Sans Mono CJK HK"/>
                <a:cs typeface="Noto Sans Mono CJK HK"/>
              </a:rPr>
              <a:t>件</a:t>
            </a:r>
            <a:r>
              <a:rPr dirty="0" sz="2400" spc="-375">
                <a:solidFill>
                  <a:srgbClr val="4E2700"/>
                </a:solidFill>
                <a:latin typeface="Noto Sans Mono CJK HK"/>
                <a:cs typeface="Noto Sans Mono CJK HK"/>
              </a:rPr>
              <a:t> </a:t>
            </a:r>
            <a:r>
              <a:rPr dirty="0" sz="2400">
                <a:solidFill>
                  <a:srgbClr val="4E2700"/>
                </a:solidFill>
                <a:latin typeface="Verdana"/>
                <a:cs typeface="Verdana"/>
              </a:rPr>
              <a:t>(</a:t>
            </a:r>
            <a:r>
              <a:rPr dirty="0" sz="2400" spc="-5">
                <a:solidFill>
                  <a:srgbClr val="4E2700"/>
                </a:solidFill>
                <a:latin typeface="Noto Sans Mono CJK HK"/>
                <a:cs typeface="Noto Sans Mono CJK HK"/>
              </a:rPr>
              <a:t>或類別</a:t>
            </a:r>
            <a:r>
              <a:rPr dirty="0" sz="2400">
                <a:solidFill>
                  <a:srgbClr val="4E2700"/>
                </a:solidFill>
                <a:latin typeface="Verdana"/>
                <a:cs typeface="Verdana"/>
              </a:rPr>
              <a:t>)</a:t>
            </a:r>
            <a:r>
              <a:rPr dirty="0" sz="2400" spc="-5">
                <a:solidFill>
                  <a:srgbClr val="4E2700"/>
                </a:solidFill>
                <a:latin typeface="Noto Sans Mono CJK HK"/>
                <a:cs typeface="Noto Sans Mono CJK HK"/>
              </a:rPr>
              <a:t>名稱</a:t>
            </a:r>
            <a:r>
              <a:rPr dirty="0" sz="2400">
                <a:solidFill>
                  <a:srgbClr val="4E2700"/>
                </a:solidFill>
                <a:latin typeface="Verdana"/>
                <a:cs typeface="Verdana"/>
              </a:rPr>
              <a:t>.</a:t>
            </a:r>
            <a:r>
              <a:rPr dirty="0" sz="2400" spc="-5">
                <a:solidFill>
                  <a:srgbClr val="4E2700"/>
                </a:solidFill>
                <a:latin typeface="Noto Sans Mono CJK HK"/>
                <a:cs typeface="Noto Sans Mono CJK HK"/>
              </a:rPr>
              <a:t>方法 </a:t>
            </a:r>
            <a:r>
              <a:rPr dirty="0" sz="2400">
                <a:solidFill>
                  <a:srgbClr val="4E2700"/>
                </a:solidFill>
                <a:latin typeface="Noto Sans Mono CJK HK"/>
                <a:cs typeface="Noto Sans Mono CJK HK"/>
              </a:rPr>
              <a:t>名稱</a:t>
            </a:r>
            <a:r>
              <a:rPr dirty="0" sz="2400">
                <a:solidFill>
                  <a:srgbClr val="4E2700"/>
                </a:solidFill>
                <a:latin typeface="Verdana"/>
                <a:cs typeface="Verdana"/>
              </a:rPr>
              <a:t>()</a:t>
            </a:r>
            <a:r>
              <a:rPr dirty="0" sz="2400">
                <a:solidFill>
                  <a:srgbClr val="4E2700"/>
                </a:solidFill>
                <a:latin typeface="Noto Sans Mono CJK HK"/>
                <a:cs typeface="Noto Sans Mono CJK HK"/>
              </a:rPr>
              <a:t>』，就可使用該方法提供的功</a:t>
            </a:r>
            <a:r>
              <a:rPr dirty="0" sz="2400" spc="-25">
                <a:solidFill>
                  <a:srgbClr val="4E2700"/>
                </a:solidFill>
                <a:latin typeface="Noto Sans Mono CJK HK"/>
                <a:cs typeface="Noto Sans Mono CJK HK"/>
              </a:rPr>
              <a:t>能</a:t>
            </a:r>
            <a:r>
              <a:rPr dirty="0" sz="2400">
                <a:solidFill>
                  <a:srgbClr val="4E2700"/>
                </a:solidFill>
                <a:latin typeface="Verdana"/>
                <a:cs typeface="Verdana"/>
              </a:rPr>
              <a:t>(</a:t>
            </a:r>
            <a:r>
              <a:rPr dirty="0" sz="2400">
                <a:solidFill>
                  <a:srgbClr val="4E2700"/>
                </a:solidFill>
                <a:latin typeface="Noto Sans Mono CJK HK"/>
                <a:cs typeface="Noto Sans Mono CJK HK"/>
              </a:rPr>
              <a:t>稱為呼叫該方 法</a:t>
            </a:r>
            <a:r>
              <a:rPr dirty="0" sz="2400">
                <a:solidFill>
                  <a:srgbClr val="4E2700"/>
                </a:solidFill>
                <a:latin typeface="Verdana"/>
                <a:cs typeface="Verdana"/>
              </a:rPr>
              <a:t>)</a:t>
            </a:r>
            <a:r>
              <a:rPr dirty="0" sz="2400">
                <a:solidFill>
                  <a:srgbClr val="4E2700"/>
                </a:solidFill>
                <a:latin typeface="Noto Sans Mono CJK HK"/>
                <a:cs typeface="Noto Sans Mono CJK HK"/>
              </a:rPr>
              <a:t>。方法通常會有零或多個參數與零或一個傳回值。</a:t>
            </a:r>
            <a:endParaRPr sz="2400">
              <a:latin typeface="Noto Sans Mono CJK HK"/>
              <a:cs typeface="Noto Sans Mono CJK HK"/>
            </a:endParaRPr>
          </a:p>
          <a:p>
            <a:pPr algn="just" lvl="1" marL="1040130" marR="21590" indent="-455930">
              <a:lnSpc>
                <a:spcPct val="100299"/>
              </a:lnSpc>
              <a:spcBef>
                <a:spcPts val="480"/>
              </a:spcBef>
              <a:buFont typeface="Verdana"/>
              <a:buChar char="–"/>
              <a:tabLst>
                <a:tab pos="1040765" algn="l"/>
              </a:tabLst>
            </a:pPr>
            <a:r>
              <a:rPr dirty="0" sz="2000">
                <a:solidFill>
                  <a:srgbClr val="4E2700"/>
                </a:solidFill>
                <a:latin typeface="Noto Sans Mono CJK HK"/>
                <a:cs typeface="Noto Sans Mono CJK HK"/>
              </a:rPr>
              <a:t>參數：</a:t>
            </a:r>
            <a:r>
              <a:rPr dirty="0" sz="2000" spc="-15">
                <a:solidFill>
                  <a:srgbClr val="4E2700"/>
                </a:solidFill>
                <a:latin typeface="Noto Sans Mono CJK HK"/>
                <a:cs typeface="Noto Sans Mono CJK HK"/>
              </a:rPr>
              <a:t>呼</a:t>
            </a:r>
            <a:r>
              <a:rPr dirty="0" sz="2000">
                <a:solidFill>
                  <a:srgbClr val="4E2700"/>
                </a:solidFill>
                <a:latin typeface="Noto Sans Mono CJK HK"/>
                <a:cs typeface="Noto Sans Mono CJK HK"/>
              </a:rPr>
              <a:t>叫</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法時必</a:t>
            </a:r>
            <a:r>
              <a:rPr dirty="0" sz="2000" spc="-15">
                <a:solidFill>
                  <a:srgbClr val="4E2700"/>
                </a:solidFill>
                <a:latin typeface="Noto Sans Mono CJK HK"/>
                <a:cs typeface="Noto Sans Mono CJK HK"/>
              </a:rPr>
              <a:t>須</a:t>
            </a:r>
            <a:r>
              <a:rPr dirty="0" sz="2000">
                <a:solidFill>
                  <a:srgbClr val="4E2700"/>
                </a:solidFill>
                <a:latin typeface="Noto Sans Mono CJK HK"/>
                <a:cs typeface="Noto Sans Mono CJK HK"/>
              </a:rPr>
              <a:t>提</a:t>
            </a:r>
            <a:r>
              <a:rPr dirty="0" sz="2000" spc="-15">
                <a:solidFill>
                  <a:srgbClr val="4E2700"/>
                </a:solidFill>
                <a:latin typeface="Noto Sans Mono CJK HK"/>
                <a:cs typeface="Noto Sans Mono CJK HK"/>
              </a:rPr>
              <a:t>供</a:t>
            </a:r>
            <a:r>
              <a:rPr dirty="0" sz="2000">
                <a:solidFill>
                  <a:srgbClr val="4E2700"/>
                </a:solidFill>
                <a:latin typeface="Noto Sans Mono CJK HK"/>
                <a:cs typeface="Noto Sans Mono CJK HK"/>
              </a:rPr>
              <a:t>的額外</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訊</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在說明</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，每個 </a:t>
            </a:r>
            <a:r>
              <a:rPr dirty="0" sz="2000" spc="5">
                <a:solidFill>
                  <a:srgbClr val="4E2700"/>
                </a:solidFill>
                <a:latin typeface="Noto Sans Mono CJK HK"/>
                <a:cs typeface="Noto Sans Mono CJK HK"/>
              </a:rPr>
              <a:t>參數</a:t>
            </a:r>
            <a:r>
              <a:rPr dirty="0" sz="2000" spc="-5">
                <a:solidFill>
                  <a:srgbClr val="4E2700"/>
                </a:solidFill>
                <a:latin typeface="Noto Sans Mono CJK HK"/>
                <a:cs typeface="Noto Sans Mono CJK HK"/>
              </a:rPr>
              <a:t>會</a:t>
            </a:r>
            <a:r>
              <a:rPr dirty="0" sz="2000" spc="-10">
                <a:solidFill>
                  <a:srgbClr val="4E2700"/>
                </a:solidFill>
                <a:latin typeface="Noto Sans Mono CJK HK"/>
                <a:cs typeface="Noto Sans Mono CJK HK"/>
              </a:rPr>
              <a:t>用</a:t>
            </a:r>
            <a:r>
              <a:rPr dirty="0" sz="2000" spc="5">
                <a:solidFill>
                  <a:srgbClr val="4E2700"/>
                </a:solidFill>
                <a:latin typeface="Noto Sans Mono CJK HK"/>
                <a:cs typeface="Noto Sans Mono CJK HK"/>
              </a:rPr>
              <a:t>兩</a:t>
            </a:r>
            <a:r>
              <a:rPr dirty="0" sz="2000" spc="-15">
                <a:solidFill>
                  <a:srgbClr val="4E2700"/>
                </a:solidFill>
                <a:latin typeface="Noto Sans Mono CJK HK"/>
                <a:cs typeface="Noto Sans Mono CJK HK"/>
              </a:rPr>
              <a:t>個</a:t>
            </a:r>
            <a:r>
              <a:rPr dirty="0" sz="2000" spc="5">
                <a:solidFill>
                  <a:srgbClr val="4E2700"/>
                </a:solidFill>
                <a:latin typeface="Noto Sans Mono CJK HK"/>
                <a:cs typeface="Noto Sans Mono CJK HK"/>
              </a:rPr>
              <a:t>字來</a:t>
            </a:r>
            <a:r>
              <a:rPr dirty="0" sz="2000" spc="-5">
                <a:solidFill>
                  <a:srgbClr val="4E2700"/>
                </a:solidFill>
                <a:latin typeface="Noto Sans Mono CJK HK"/>
                <a:cs typeface="Noto Sans Mono CJK HK"/>
              </a:rPr>
              <a:t>說</a:t>
            </a:r>
            <a:r>
              <a:rPr dirty="0" sz="2000" spc="-10">
                <a:solidFill>
                  <a:srgbClr val="4E2700"/>
                </a:solidFill>
                <a:latin typeface="Noto Sans Mono CJK HK"/>
                <a:cs typeface="Noto Sans Mono CJK HK"/>
              </a:rPr>
              <a:t>明</a:t>
            </a:r>
            <a:r>
              <a:rPr dirty="0" sz="2000" spc="5">
                <a:solidFill>
                  <a:srgbClr val="4E2700"/>
                </a:solidFill>
                <a:latin typeface="Noto Sans Mono CJK HK"/>
                <a:cs typeface="Noto Sans Mono CJK HK"/>
              </a:rPr>
              <a:t>參</a:t>
            </a:r>
            <a:r>
              <a:rPr dirty="0" sz="2000" spc="-15">
                <a:solidFill>
                  <a:srgbClr val="4E2700"/>
                </a:solidFill>
                <a:latin typeface="Noto Sans Mono CJK HK"/>
                <a:cs typeface="Noto Sans Mono CJK HK"/>
              </a:rPr>
              <a:t>數</a:t>
            </a:r>
            <a:r>
              <a:rPr dirty="0" sz="2000" spc="5">
                <a:solidFill>
                  <a:srgbClr val="4E2700"/>
                </a:solidFill>
                <a:latin typeface="Noto Sans Mono CJK HK"/>
                <a:cs typeface="Noto Sans Mono CJK HK"/>
              </a:rPr>
              <a:t>的型</a:t>
            </a:r>
            <a:r>
              <a:rPr dirty="0" sz="2000" spc="-5">
                <a:solidFill>
                  <a:srgbClr val="4E2700"/>
                </a:solidFill>
                <a:latin typeface="Noto Sans Mono CJK HK"/>
                <a:cs typeface="Noto Sans Mono CJK HK"/>
              </a:rPr>
              <a:t>態</a:t>
            </a:r>
            <a:r>
              <a:rPr dirty="0" sz="2000" spc="-10">
                <a:solidFill>
                  <a:srgbClr val="4E2700"/>
                </a:solidFill>
                <a:latin typeface="Noto Sans Mono CJK HK"/>
                <a:cs typeface="Noto Sans Mono CJK HK"/>
              </a:rPr>
              <a:t>與</a:t>
            </a:r>
            <a:r>
              <a:rPr dirty="0" sz="2000" spc="5">
                <a:solidFill>
                  <a:srgbClr val="4E2700"/>
                </a:solidFill>
                <a:latin typeface="Noto Sans Mono CJK HK"/>
                <a:cs typeface="Noto Sans Mono CJK HK"/>
              </a:rPr>
              <a:t>參</a:t>
            </a:r>
            <a:r>
              <a:rPr dirty="0" sz="2000" spc="-15">
                <a:solidFill>
                  <a:srgbClr val="4E2700"/>
                </a:solidFill>
                <a:latin typeface="Noto Sans Mono CJK HK"/>
                <a:cs typeface="Noto Sans Mono CJK HK"/>
              </a:rPr>
              <a:t>數</a:t>
            </a:r>
            <a:r>
              <a:rPr dirty="0" sz="2000" spc="5">
                <a:solidFill>
                  <a:srgbClr val="4E2700"/>
                </a:solidFill>
                <a:latin typeface="Noto Sans Mono CJK HK"/>
                <a:cs typeface="Noto Sans Mono CJK HK"/>
              </a:rPr>
              <a:t>的名</a:t>
            </a:r>
            <a:r>
              <a:rPr dirty="0" sz="2000" spc="-5">
                <a:solidFill>
                  <a:srgbClr val="4E2700"/>
                </a:solidFill>
                <a:latin typeface="Noto Sans Mono CJK HK"/>
                <a:cs typeface="Noto Sans Mono CJK HK"/>
              </a:rPr>
              <a:t>稱</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當</a:t>
            </a:r>
            <a:r>
              <a:rPr dirty="0" sz="2000" spc="-15">
                <a:solidFill>
                  <a:srgbClr val="4E2700"/>
                </a:solidFill>
                <a:latin typeface="Noto Sans Mono CJK HK"/>
                <a:cs typeface="Noto Sans Mono CJK HK"/>
              </a:rPr>
              <a:t>方</a:t>
            </a:r>
            <a:r>
              <a:rPr dirty="0" sz="2000" spc="5">
                <a:solidFill>
                  <a:srgbClr val="4E2700"/>
                </a:solidFill>
                <a:latin typeface="Noto Sans Mono CJK HK"/>
                <a:cs typeface="Noto Sans Mono CJK HK"/>
              </a:rPr>
              <a:t>法有兩 </a:t>
            </a:r>
            <a:r>
              <a:rPr dirty="0" sz="2000">
                <a:solidFill>
                  <a:srgbClr val="4E2700"/>
                </a:solidFill>
                <a:latin typeface="Noto Sans Mono CJK HK"/>
                <a:cs typeface="Noto Sans Mono CJK HK"/>
              </a:rPr>
              <a:t>個以上</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參</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時，參</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與</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數之間</a:t>
            </a:r>
            <a:r>
              <a:rPr dirty="0" sz="2000" spc="-15">
                <a:solidFill>
                  <a:srgbClr val="4E2700"/>
                </a:solidFill>
                <a:latin typeface="Noto Sans Mono CJK HK"/>
                <a:cs typeface="Noto Sans Mono CJK HK"/>
              </a:rPr>
              <a:t>必</a:t>
            </a:r>
            <a:r>
              <a:rPr dirty="0" sz="2000">
                <a:solidFill>
                  <a:srgbClr val="4E2700"/>
                </a:solidFill>
                <a:latin typeface="Noto Sans Mono CJK HK"/>
                <a:cs typeface="Noto Sans Mono CJK HK"/>
              </a:rPr>
              <a:t>須</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逗點隔</a:t>
            </a:r>
            <a:r>
              <a:rPr dirty="0" sz="2000" spc="-15">
                <a:solidFill>
                  <a:srgbClr val="4E2700"/>
                </a:solidFill>
                <a:latin typeface="Noto Sans Mono CJK HK"/>
                <a:cs typeface="Noto Sans Mono CJK HK"/>
              </a:rPr>
              <a:t>開</a:t>
            </a:r>
            <a:r>
              <a:rPr dirty="0" sz="2000">
                <a:solidFill>
                  <a:srgbClr val="4E2700"/>
                </a:solidFill>
                <a:latin typeface="Noto Sans Mono CJK HK"/>
                <a:cs typeface="Noto Sans Mono CJK HK"/>
              </a:rPr>
              <a:t>。</a:t>
            </a:r>
            <a:endParaRPr sz="2000">
              <a:latin typeface="Noto Sans Mono CJK HK"/>
              <a:cs typeface="Noto Sans Mono CJK HK"/>
            </a:endParaRPr>
          </a:p>
          <a:p>
            <a:pPr algn="just" lvl="1" marL="1040130" marR="22225" indent="-455930">
              <a:lnSpc>
                <a:spcPct val="100000"/>
              </a:lnSpc>
              <a:spcBef>
                <a:spcPts val="480"/>
              </a:spcBef>
              <a:buFont typeface="Verdana"/>
              <a:buChar char="–"/>
              <a:tabLst>
                <a:tab pos="1040765" algn="l"/>
              </a:tabLst>
            </a:pPr>
            <a:r>
              <a:rPr dirty="0" sz="2000" spc="10">
                <a:solidFill>
                  <a:srgbClr val="4E2700"/>
                </a:solidFill>
                <a:latin typeface="Noto Sans Mono CJK HK"/>
                <a:cs typeface="Noto Sans Mono CJK HK"/>
              </a:rPr>
              <a:t>呼叫</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對每</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參數</a:t>
            </a:r>
            <a:r>
              <a:rPr dirty="0" sz="2000" spc="-15">
                <a:solidFill>
                  <a:srgbClr val="4E2700"/>
                </a:solidFill>
                <a:latin typeface="Noto Sans Mono CJK HK"/>
                <a:cs typeface="Noto Sans Mono CJK HK"/>
              </a:rPr>
              <a:t>都</a:t>
            </a:r>
            <a:r>
              <a:rPr dirty="0" sz="2000">
                <a:solidFill>
                  <a:srgbClr val="4E2700"/>
                </a:solidFill>
                <a:latin typeface="Noto Sans Mono CJK HK"/>
                <a:cs typeface="Noto Sans Mono CJK HK"/>
              </a:rPr>
              <a:t>需提</a:t>
            </a:r>
            <a:r>
              <a:rPr dirty="0" sz="2000" spc="-15">
                <a:solidFill>
                  <a:srgbClr val="4E2700"/>
                </a:solidFill>
                <a:latin typeface="Noto Sans Mono CJK HK"/>
                <a:cs typeface="Noto Sans Mono CJK HK"/>
              </a:rPr>
              <a:t>供</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態相</a:t>
            </a:r>
            <a:r>
              <a:rPr dirty="0" sz="2000" spc="-5">
                <a:solidFill>
                  <a:srgbClr val="4E2700"/>
                </a:solidFill>
                <a:latin typeface="Noto Sans Mono CJK HK"/>
                <a:cs typeface="Noto Sans Mono CJK HK"/>
              </a:rPr>
              <a:t>同</a:t>
            </a:r>
            <a:r>
              <a:rPr dirty="0" sz="2000">
                <a:solidFill>
                  <a:srgbClr val="4E2700"/>
                </a:solidFill>
                <a:latin typeface="Verdana"/>
                <a:cs typeface="Verdana"/>
              </a:rPr>
              <a:t>(</a:t>
            </a:r>
            <a:r>
              <a:rPr dirty="0" sz="2000">
                <a:solidFill>
                  <a:srgbClr val="4E2700"/>
                </a:solidFill>
                <a:latin typeface="Noto Sans Mono CJK HK"/>
                <a:cs typeface="Noto Sans Mono CJK HK"/>
              </a:rPr>
              <a:t>相容</a:t>
            </a:r>
            <a:r>
              <a:rPr dirty="0" sz="2000" spc="-10">
                <a:solidFill>
                  <a:srgbClr val="4E2700"/>
                </a:solidFill>
                <a:latin typeface="Verdana"/>
                <a:cs typeface="Verdana"/>
              </a:rPr>
              <a:t>)</a:t>
            </a:r>
            <a:r>
              <a:rPr dirty="0" sz="2000">
                <a:solidFill>
                  <a:srgbClr val="4E2700"/>
                </a:solidFill>
                <a:latin typeface="Noto Sans Mono CJK HK"/>
                <a:cs typeface="Noto Sans Mono CJK HK"/>
              </a:rPr>
              <a:t>的資料，  可以是</a:t>
            </a:r>
            <a:r>
              <a:rPr dirty="0" sz="2000" spc="-15">
                <a:solidFill>
                  <a:srgbClr val="4E2700"/>
                </a:solidFill>
                <a:latin typeface="Noto Sans Mono CJK HK"/>
                <a:cs typeface="Noto Sans Mono CJK HK"/>
              </a:rPr>
              <a:t>常</a:t>
            </a:r>
            <a:r>
              <a:rPr dirty="0" sz="2000">
                <a:solidFill>
                  <a:srgbClr val="4E2700"/>
                </a:solidFill>
                <a:latin typeface="Noto Sans Mono CJK HK"/>
                <a:cs typeface="Noto Sans Mono CJK HK"/>
              </a:rPr>
              <a:t>數</a:t>
            </a:r>
            <a:r>
              <a:rPr dirty="0" sz="2000" spc="-15">
                <a:solidFill>
                  <a:srgbClr val="4E2700"/>
                </a:solidFill>
                <a:latin typeface="Noto Sans Mono CJK HK"/>
                <a:cs typeface="Noto Sans Mono CJK HK"/>
              </a:rPr>
              <a:t>或</a:t>
            </a:r>
            <a:r>
              <a:rPr dirty="0" sz="2000">
                <a:solidFill>
                  <a:srgbClr val="4E2700"/>
                </a:solidFill>
                <a:latin typeface="Noto Sans Mono CJK HK"/>
                <a:cs typeface="Noto Sans Mono CJK HK"/>
              </a:rPr>
              <a:t>變數。</a:t>
            </a:r>
            <a:r>
              <a:rPr dirty="0" sz="2000" spc="-15">
                <a:solidFill>
                  <a:srgbClr val="4E2700"/>
                </a:solidFill>
                <a:latin typeface="Noto Sans Mono CJK HK"/>
                <a:cs typeface="Noto Sans Mono CJK HK"/>
              </a:rPr>
              <a:t>如</a:t>
            </a:r>
            <a:r>
              <a:rPr dirty="0" sz="2000">
                <a:solidFill>
                  <a:srgbClr val="4E2700"/>
                </a:solidFill>
                <a:latin typeface="Noto Sans Mono CJK HK"/>
                <a:cs typeface="Noto Sans Mono CJK HK"/>
              </a:rPr>
              <a:t>果</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兩個以</a:t>
            </a:r>
            <a:r>
              <a:rPr dirty="0" sz="2000" spc="-15">
                <a:solidFill>
                  <a:srgbClr val="4E2700"/>
                </a:solidFill>
                <a:latin typeface="Noto Sans Mono CJK HK"/>
                <a:cs typeface="Noto Sans Mono CJK HK"/>
              </a:rPr>
              <a:t>上</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數時，</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參數之 間必須</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逗</a:t>
            </a:r>
            <a:r>
              <a:rPr dirty="0" sz="2000" spc="-15">
                <a:solidFill>
                  <a:srgbClr val="4E2700"/>
                </a:solidFill>
                <a:latin typeface="Noto Sans Mono CJK HK"/>
                <a:cs typeface="Noto Sans Mono CJK HK"/>
              </a:rPr>
              <a:t>點</a:t>
            </a:r>
            <a:r>
              <a:rPr dirty="0" sz="2000">
                <a:solidFill>
                  <a:srgbClr val="4E2700"/>
                </a:solidFill>
                <a:latin typeface="Noto Sans Mono CJK HK"/>
                <a:cs typeface="Noto Sans Mono CJK HK"/>
              </a:rPr>
              <a:t>隔開。</a:t>
            </a:r>
            <a:endParaRPr sz="2000">
              <a:latin typeface="Noto Sans Mono CJK HK"/>
              <a:cs typeface="Noto Sans Mono CJK HK"/>
            </a:endParaRPr>
          </a:p>
          <a:p>
            <a:pPr algn="just" lvl="1" marL="1040130" marR="22225" indent="-455930">
              <a:lnSpc>
                <a:spcPct val="100499"/>
              </a:lnSpc>
              <a:spcBef>
                <a:spcPts val="455"/>
              </a:spcBef>
              <a:buFont typeface="Verdana"/>
              <a:buChar char="–"/>
              <a:tabLst>
                <a:tab pos="1040765" algn="l"/>
              </a:tabLst>
            </a:pPr>
            <a:r>
              <a:rPr dirty="0" sz="2000">
                <a:solidFill>
                  <a:srgbClr val="4E2700"/>
                </a:solidFill>
                <a:latin typeface="Noto Sans Mono CJK HK"/>
                <a:cs typeface="Noto Sans Mono CJK HK"/>
              </a:rPr>
              <a:t>傳回值</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該</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法執行</a:t>
            </a:r>
            <a:r>
              <a:rPr dirty="0" sz="2000" spc="-15">
                <a:solidFill>
                  <a:srgbClr val="4E2700"/>
                </a:solidFill>
                <a:latin typeface="Noto Sans Mono CJK HK"/>
                <a:cs typeface="Noto Sans Mono CJK HK"/>
              </a:rPr>
              <a:t>完</a:t>
            </a:r>
            <a:r>
              <a:rPr dirty="0" sz="2000">
                <a:solidFill>
                  <a:srgbClr val="4E2700"/>
                </a:solidFill>
                <a:latin typeface="Noto Sans Mono CJK HK"/>
                <a:cs typeface="Noto Sans Mono CJK HK"/>
              </a:rPr>
              <a:t>畢</a:t>
            </a:r>
            <a:r>
              <a:rPr dirty="0" sz="2000" spc="-15">
                <a:solidFill>
                  <a:srgbClr val="4E2700"/>
                </a:solidFill>
                <a:latin typeface="Noto Sans Mono CJK HK"/>
                <a:cs typeface="Noto Sans Mono CJK HK"/>
              </a:rPr>
              <a:t>後</a:t>
            </a:r>
            <a:r>
              <a:rPr dirty="0" sz="2000">
                <a:solidFill>
                  <a:srgbClr val="4E2700"/>
                </a:solidFill>
                <a:latin typeface="Noto Sans Mono CJK HK"/>
                <a:cs typeface="Noto Sans Mono CJK HK"/>
              </a:rPr>
              <a:t>所產生</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結</a:t>
            </a:r>
            <a:r>
              <a:rPr dirty="0" sz="2000" spc="-15">
                <a:solidFill>
                  <a:srgbClr val="4E2700"/>
                </a:solidFill>
                <a:latin typeface="Noto Sans Mono CJK HK"/>
                <a:cs typeface="Noto Sans Mono CJK HK"/>
              </a:rPr>
              <a:t>果</a:t>
            </a:r>
            <a:r>
              <a:rPr dirty="0" sz="2000">
                <a:solidFill>
                  <a:srgbClr val="4E2700"/>
                </a:solidFill>
                <a:latin typeface="Noto Sans Mono CJK HK"/>
                <a:cs typeface="Noto Sans Mono CJK HK"/>
              </a:rPr>
              <a:t>，此結</a:t>
            </a:r>
            <a:r>
              <a:rPr dirty="0" sz="2000" spc="-15">
                <a:solidFill>
                  <a:srgbClr val="4E2700"/>
                </a:solidFill>
                <a:latin typeface="Noto Sans Mono CJK HK"/>
                <a:cs typeface="Noto Sans Mono CJK HK"/>
              </a:rPr>
              <a:t>果</a:t>
            </a:r>
            <a:r>
              <a:rPr dirty="0" sz="2000">
                <a:solidFill>
                  <a:srgbClr val="4E2700"/>
                </a:solidFill>
                <a:latin typeface="Noto Sans Mono CJK HK"/>
                <a:cs typeface="Noto Sans Mono CJK HK"/>
              </a:rPr>
              <a:t>會</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傳給呼 叫此方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允</a:t>
            </a:r>
            <a:r>
              <a:rPr dirty="0" sz="2000" spc="-15">
                <a:solidFill>
                  <a:srgbClr val="4E2700"/>
                </a:solidFill>
                <a:latin typeface="Noto Sans Mono CJK HK"/>
                <a:cs typeface="Noto Sans Mono CJK HK"/>
              </a:rPr>
              <a:t>許</a:t>
            </a:r>
            <a:r>
              <a:rPr dirty="0" sz="2000">
                <a:solidFill>
                  <a:srgbClr val="4E2700"/>
                </a:solidFill>
                <a:latin typeface="Noto Sans Mono CJK HK"/>
                <a:cs typeface="Noto Sans Mono CJK HK"/>
              </a:rPr>
              <a:t>沒有傳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值。</a:t>
            </a:r>
            <a:endParaRPr sz="2000">
              <a:latin typeface="Noto Sans Mono CJK HK"/>
              <a:cs typeface="Noto Sans Mono CJK HK"/>
            </a:endParaRPr>
          </a:p>
          <a:p>
            <a:pPr marL="469900" marR="5080" indent="-457834">
              <a:lnSpc>
                <a:spcPct val="100000"/>
              </a:lnSpc>
              <a:spcBef>
                <a:spcPts val="560"/>
              </a:spcBef>
              <a:buFont typeface="Verdana"/>
              <a:buChar char="•"/>
              <a:tabLst>
                <a:tab pos="469900" algn="l"/>
                <a:tab pos="470534" algn="l"/>
              </a:tabLst>
            </a:pPr>
            <a:r>
              <a:rPr dirty="0" sz="2400">
                <a:solidFill>
                  <a:srgbClr val="4E2700"/>
                </a:solidFill>
                <a:latin typeface="Noto Sans Mono CJK HK"/>
                <a:cs typeface="Noto Sans Mono CJK HK"/>
              </a:rPr>
              <a:t>查詢</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提供的說明文件就可知</a:t>
            </a:r>
            <a:r>
              <a:rPr dirty="0" sz="2400" spc="-20">
                <a:solidFill>
                  <a:srgbClr val="4E2700"/>
                </a:solidFill>
                <a:latin typeface="Noto Sans Mono CJK HK"/>
                <a:cs typeface="Noto Sans Mono CJK HK"/>
              </a:rPr>
              <a:t>道</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語言提供哪些庫 </a:t>
            </a:r>
            <a:r>
              <a:rPr dirty="0" sz="2400" spc="-5">
                <a:solidFill>
                  <a:srgbClr val="4E2700"/>
                </a:solidFill>
                <a:latin typeface="Noto Sans Mono CJK HK"/>
                <a:cs typeface="Noto Sans Mono CJK HK"/>
              </a:rPr>
              <a:t>存方法、它們的功能、參數的個數與型態、傳回值的型 </a:t>
            </a:r>
            <a:r>
              <a:rPr dirty="0" sz="2400">
                <a:solidFill>
                  <a:srgbClr val="4E2700"/>
                </a:solidFill>
                <a:latin typeface="Noto Sans Mono CJK HK"/>
                <a:cs typeface="Noto Sans Mono CJK HK"/>
              </a:rPr>
              <a:t>態等等。</a:t>
            </a:r>
            <a:endParaRPr sz="2400">
              <a:latin typeface="Noto Sans Mono CJK HK"/>
              <a:cs typeface="Noto Sans Mono CJK HK"/>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731645" y="2092832"/>
            <a:ext cx="1864995" cy="330835"/>
          </a:xfrm>
          <a:prstGeom prst="rect">
            <a:avLst/>
          </a:prstGeom>
        </p:spPr>
        <p:txBody>
          <a:bodyPr wrap="square" lIns="0" tIns="13335" rIns="0" bIns="0" rtlCol="0" vert="horz">
            <a:spAutoFit/>
          </a:bodyPr>
          <a:lstStyle/>
          <a:p>
            <a:pPr marL="12700">
              <a:lnSpc>
                <a:spcPct val="100000"/>
              </a:lnSpc>
              <a:spcBef>
                <a:spcPts val="105"/>
              </a:spcBef>
            </a:pPr>
            <a:r>
              <a:rPr dirty="0" sz="2000" spc="-15">
                <a:latin typeface="Verdana"/>
                <a:cs typeface="Verdana"/>
              </a:rPr>
              <a:t>Java</a:t>
            </a:r>
            <a:r>
              <a:rPr dirty="0" sz="2000" spc="10">
                <a:latin typeface="Noto Sans Mono CJK HK"/>
                <a:cs typeface="Noto Sans Mono CJK HK"/>
              </a:rPr>
              <a:t>提</a:t>
            </a:r>
            <a:r>
              <a:rPr dirty="0" sz="2000">
                <a:latin typeface="Noto Sans Mono CJK HK"/>
                <a:cs typeface="Noto Sans Mono CJK HK"/>
              </a:rPr>
              <a:t>供的類別</a:t>
            </a:r>
            <a:endParaRPr sz="2000">
              <a:latin typeface="Noto Sans Mono CJK HK"/>
              <a:cs typeface="Noto Sans Mono CJK HK"/>
            </a:endParaRPr>
          </a:p>
        </p:txBody>
      </p:sp>
      <p:sp>
        <p:nvSpPr>
          <p:cNvPr id="4" name="object 4"/>
          <p:cNvSpPr txBox="1">
            <a:spLocks noGrp="1"/>
          </p:cNvSpPr>
          <p:nvPr>
            <p:ph type="title"/>
          </p:nvPr>
        </p:nvSpPr>
        <p:spPr>
          <a:xfrm>
            <a:off x="1731645" y="2397328"/>
            <a:ext cx="1804670" cy="331470"/>
          </a:xfrm>
          <a:prstGeom prst="rect"/>
        </p:spPr>
        <p:txBody>
          <a:bodyPr wrap="square" lIns="0" tIns="13335" rIns="0" bIns="0" rtlCol="0" vert="horz">
            <a:spAutoFit/>
          </a:bodyPr>
          <a:lstStyle/>
          <a:p>
            <a:pPr marL="12700">
              <a:lnSpc>
                <a:spcPct val="100000"/>
              </a:lnSpc>
              <a:spcBef>
                <a:spcPts val="105"/>
              </a:spcBef>
            </a:pPr>
            <a:r>
              <a:rPr dirty="0" sz="2000" spc="5">
                <a:solidFill>
                  <a:srgbClr val="000000"/>
                </a:solidFill>
              </a:rPr>
              <a:t>都屬</a:t>
            </a:r>
            <a:r>
              <a:rPr dirty="0" sz="2000" spc="-5">
                <a:solidFill>
                  <a:srgbClr val="000000"/>
                </a:solidFill>
              </a:rPr>
              <a:t>於</a:t>
            </a:r>
            <a:r>
              <a:rPr dirty="0" sz="2000" spc="-10">
                <a:solidFill>
                  <a:srgbClr val="000000"/>
                </a:solidFill>
              </a:rPr>
              <a:t>某</a:t>
            </a:r>
            <a:r>
              <a:rPr dirty="0" sz="2000" spc="5">
                <a:solidFill>
                  <a:srgbClr val="000000"/>
                </a:solidFill>
              </a:rPr>
              <a:t>個</a:t>
            </a:r>
            <a:r>
              <a:rPr dirty="0" sz="2000" spc="-15">
                <a:solidFill>
                  <a:srgbClr val="000000"/>
                </a:solidFill>
              </a:rPr>
              <a:t>套</a:t>
            </a:r>
            <a:r>
              <a:rPr dirty="0" sz="2000" spc="5">
                <a:solidFill>
                  <a:srgbClr val="000000"/>
                </a:solidFill>
              </a:rPr>
              <a:t>件</a:t>
            </a:r>
            <a:endParaRPr sz="2000"/>
          </a:p>
        </p:txBody>
      </p:sp>
      <p:sp>
        <p:nvSpPr>
          <p:cNvPr id="5" name="object 5"/>
          <p:cNvSpPr/>
          <p:nvPr/>
        </p:nvSpPr>
        <p:spPr>
          <a:xfrm>
            <a:off x="1477518" y="2412745"/>
            <a:ext cx="1798320" cy="2423795"/>
          </a:xfrm>
          <a:custGeom>
            <a:avLst/>
            <a:gdLst/>
            <a:ahLst/>
            <a:cxnLst/>
            <a:rect l="l" t="t" r="r" b="b"/>
            <a:pathLst>
              <a:path w="1798320" h="2423795">
                <a:moveTo>
                  <a:pt x="288925" y="19304"/>
                </a:moveTo>
                <a:lnTo>
                  <a:pt x="284099" y="0"/>
                </a:lnTo>
                <a:lnTo>
                  <a:pt x="71678" y="51968"/>
                </a:lnTo>
                <a:lnTo>
                  <a:pt x="65024" y="24638"/>
                </a:lnTo>
                <a:lnTo>
                  <a:pt x="0" y="79756"/>
                </a:lnTo>
                <a:lnTo>
                  <a:pt x="83058" y="98679"/>
                </a:lnTo>
                <a:lnTo>
                  <a:pt x="77114" y="74295"/>
                </a:lnTo>
                <a:lnTo>
                  <a:pt x="76377" y="71272"/>
                </a:lnTo>
                <a:lnTo>
                  <a:pt x="288925" y="19304"/>
                </a:lnTo>
                <a:close/>
              </a:path>
              <a:path w="1798320" h="2423795">
                <a:moveTo>
                  <a:pt x="1798320" y="2375662"/>
                </a:moveTo>
                <a:lnTo>
                  <a:pt x="579120" y="2375662"/>
                </a:lnTo>
                <a:lnTo>
                  <a:pt x="579120" y="2347468"/>
                </a:lnTo>
                <a:lnTo>
                  <a:pt x="502920" y="2385568"/>
                </a:lnTo>
                <a:lnTo>
                  <a:pt x="579120" y="2423668"/>
                </a:lnTo>
                <a:lnTo>
                  <a:pt x="579120" y="2395474"/>
                </a:lnTo>
                <a:lnTo>
                  <a:pt x="1798320" y="2395474"/>
                </a:lnTo>
                <a:lnTo>
                  <a:pt x="1798320" y="2375662"/>
                </a:lnTo>
                <a:close/>
              </a:path>
            </a:pathLst>
          </a:custGeom>
          <a:solidFill>
            <a:srgbClr val="FF0000"/>
          </a:solidFill>
        </p:spPr>
        <p:txBody>
          <a:bodyPr wrap="square" lIns="0" tIns="0" rIns="0" bIns="0" rtlCol="0"/>
          <a:lstStyle/>
          <a:p/>
        </p:txBody>
      </p:sp>
      <p:sp>
        <p:nvSpPr>
          <p:cNvPr id="6" name="object 6"/>
          <p:cNvSpPr txBox="1"/>
          <p:nvPr/>
        </p:nvSpPr>
        <p:spPr>
          <a:xfrm>
            <a:off x="3504946" y="3380308"/>
            <a:ext cx="4317365" cy="1878330"/>
          </a:xfrm>
          <a:prstGeom prst="rect">
            <a:avLst/>
          </a:prstGeom>
        </p:spPr>
        <p:txBody>
          <a:bodyPr wrap="square" lIns="0" tIns="12700" rIns="0" bIns="0" rtlCol="0" vert="horz">
            <a:spAutoFit/>
          </a:bodyPr>
          <a:lstStyle/>
          <a:p>
            <a:pPr marL="1879600">
              <a:lnSpc>
                <a:spcPct val="100000"/>
              </a:lnSpc>
              <a:spcBef>
                <a:spcPts val="100"/>
              </a:spcBef>
            </a:pPr>
            <a:r>
              <a:rPr dirty="0" sz="2400">
                <a:solidFill>
                  <a:srgbClr val="000099"/>
                </a:solidFill>
                <a:latin typeface="Noto Sans Mono CJK HK"/>
                <a:cs typeface="Noto Sans Mono CJK HK"/>
              </a:rPr>
              <a:t>使</a:t>
            </a:r>
            <a:r>
              <a:rPr dirty="0" sz="2400" spc="-5">
                <a:solidFill>
                  <a:srgbClr val="000099"/>
                </a:solidFill>
                <a:latin typeface="Noto Sans Mono CJK HK"/>
                <a:cs typeface="Noto Sans Mono CJK HK"/>
              </a:rPr>
              <a:t>用</a:t>
            </a:r>
            <a:r>
              <a:rPr dirty="0" sz="2400" spc="-20">
                <a:solidFill>
                  <a:srgbClr val="000099"/>
                </a:solidFill>
                <a:latin typeface="Verdana"/>
                <a:cs typeface="Verdana"/>
              </a:rPr>
              <a:t>Java</a:t>
            </a:r>
            <a:r>
              <a:rPr dirty="0" sz="2400" spc="-40">
                <a:solidFill>
                  <a:srgbClr val="000099"/>
                </a:solidFill>
                <a:latin typeface="Verdana"/>
                <a:cs typeface="Verdana"/>
              </a:rPr>
              <a:t> </a:t>
            </a:r>
            <a:r>
              <a:rPr dirty="0" sz="2400">
                <a:solidFill>
                  <a:srgbClr val="000099"/>
                </a:solidFill>
                <a:latin typeface="Verdana"/>
                <a:cs typeface="Verdana"/>
              </a:rPr>
              <a:t>SE</a:t>
            </a:r>
            <a:r>
              <a:rPr dirty="0" sz="2400" spc="-40">
                <a:solidFill>
                  <a:srgbClr val="000099"/>
                </a:solidFill>
                <a:latin typeface="Verdana"/>
                <a:cs typeface="Verdana"/>
              </a:rPr>
              <a:t> </a:t>
            </a:r>
            <a:r>
              <a:rPr dirty="0" sz="2400">
                <a:solidFill>
                  <a:srgbClr val="000099"/>
                </a:solidFill>
                <a:latin typeface="Verdana"/>
                <a:cs typeface="Verdana"/>
              </a:rPr>
              <a:t>API</a:t>
            </a:r>
            <a:endParaRPr sz="2400">
              <a:latin typeface="Verdana"/>
              <a:cs typeface="Verdana"/>
            </a:endParaRPr>
          </a:p>
          <a:p>
            <a:pPr>
              <a:lnSpc>
                <a:spcPct val="100000"/>
              </a:lnSpc>
              <a:spcBef>
                <a:spcPts val="5"/>
              </a:spcBef>
            </a:pPr>
            <a:endParaRPr sz="3700">
              <a:latin typeface="Verdana"/>
              <a:cs typeface="Verdana"/>
            </a:endParaRPr>
          </a:p>
          <a:p>
            <a:pPr algn="just" marL="12700" marR="2261870">
              <a:lnSpc>
                <a:spcPct val="100000"/>
              </a:lnSpc>
            </a:pPr>
            <a:r>
              <a:rPr dirty="0" sz="2000">
                <a:latin typeface="Noto Sans Mono CJK HK"/>
                <a:cs typeface="Noto Sans Mono CJK HK"/>
              </a:rPr>
              <a:t>某套</a:t>
            </a:r>
            <a:r>
              <a:rPr dirty="0" sz="2000" spc="5">
                <a:latin typeface="Noto Sans Mono CJK HK"/>
                <a:cs typeface="Noto Sans Mono CJK HK"/>
              </a:rPr>
              <a:t>件</a:t>
            </a:r>
            <a:r>
              <a:rPr dirty="0" sz="2000" spc="-10">
                <a:latin typeface="Noto Sans Mono CJK HK"/>
                <a:cs typeface="Noto Sans Mono CJK HK"/>
              </a:rPr>
              <a:t>下</a:t>
            </a:r>
            <a:r>
              <a:rPr dirty="0" sz="2000">
                <a:latin typeface="Noto Sans Mono CJK HK"/>
                <a:cs typeface="Noto Sans Mono CJK HK"/>
              </a:rPr>
              <a:t>的</a:t>
            </a:r>
            <a:r>
              <a:rPr dirty="0" sz="2000" spc="-10">
                <a:latin typeface="Noto Sans Mono CJK HK"/>
                <a:cs typeface="Noto Sans Mono CJK HK"/>
              </a:rPr>
              <a:t>類</a:t>
            </a:r>
            <a:r>
              <a:rPr dirty="0" sz="2000">
                <a:latin typeface="Noto Sans Mono CJK HK"/>
                <a:cs typeface="Noto Sans Mono CJK HK"/>
              </a:rPr>
              <a:t>別， 初進</a:t>
            </a:r>
            <a:r>
              <a:rPr dirty="0" sz="2000" spc="5">
                <a:latin typeface="Noto Sans Mono CJK HK"/>
                <a:cs typeface="Noto Sans Mono CJK HK"/>
              </a:rPr>
              <a:t>入</a:t>
            </a:r>
            <a:r>
              <a:rPr dirty="0" sz="2000" spc="-10">
                <a:latin typeface="Noto Sans Mono CJK HK"/>
                <a:cs typeface="Noto Sans Mono CJK HK"/>
              </a:rPr>
              <a:t>此</a:t>
            </a:r>
            <a:r>
              <a:rPr dirty="0" sz="2000">
                <a:latin typeface="Noto Sans Mono CJK HK"/>
                <a:cs typeface="Noto Sans Mono CJK HK"/>
              </a:rPr>
              <a:t>文</a:t>
            </a:r>
            <a:r>
              <a:rPr dirty="0" sz="2000" spc="-10">
                <a:latin typeface="Noto Sans Mono CJK HK"/>
                <a:cs typeface="Noto Sans Mono CJK HK"/>
              </a:rPr>
              <a:t>件</a:t>
            </a:r>
            <a:r>
              <a:rPr dirty="0" sz="2000">
                <a:latin typeface="Noto Sans Mono CJK HK"/>
                <a:cs typeface="Noto Sans Mono CJK HK"/>
              </a:rPr>
              <a:t>時會 </a:t>
            </a:r>
            <a:r>
              <a:rPr dirty="0" sz="2000">
                <a:latin typeface="Noto Sans Mono CJK HK"/>
                <a:cs typeface="Noto Sans Mono CJK HK"/>
              </a:rPr>
              <a:t>顯示</a:t>
            </a:r>
            <a:r>
              <a:rPr dirty="0" sz="2000" spc="5">
                <a:latin typeface="Noto Sans Mono CJK HK"/>
                <a:cs typeface="Noto Sans Mono CJK HK"/>
              </a:rPr>
              <a:t>所</a:t>
            </a:r>
            <a:r>
              <a:rPr dirty="0" sz="2000" spc="-10">
                <a:latin typeface="Noto Sans Mono CJK HK"/>
                <a:cs typeface="Noto Sans Mono CJK HK"/>
              </a:rPr>
              <a:t>有</a:t>
            </a:r>
            <a:r>
              <a:rPr dirty="0" sz="2000">
                <a:latin typeface="Noto Sans Mono CJK HK"/>
                <a:cs typeface="Noto Sans Mono CJK HK"/>
              </a:rPr>
              <a:t>類別</a:t>
            </a:r>
            <a:endParaRPr sz="2000">
              <a:latin typeface="Noto Sans Mono CJK HK"/>
              <a:cs typeface="Noto Sans Mono CJK HK"/>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2058670" y="2084958"/>
            <a:ext cx="1961514" cy="330835"/>
          </a:xfrm>
          <a:prstGeom prst="rect"/>
        </p:spPr>
        <p:txBody>
          <a:bodyPr wrap="square" lIns="0" tIns="13335" rIns="0" bIns="0" rtlCol="0" vert="horz">
            <a:spAutoFit/>
          </a:bodyPr>
          <a:lstStyle/>
          <a:p>
            <a:pPr marL="12700">
              <a:lnSpc>
                <a:spcPct val="100000"/>
              </a:lnSpc>
              <a:spcBef>
                <a:spcPts val="105"/>
              </a:spcBef>
            </a:pPr>
            <a:r>
              <a:rPr dirty="0" sz="2000" spc="10">
                <a:solidFill>
                  <a:srgbClr val="000000"/>
                </a:solidFill>
              </a:rPr>
              <a:t>選</a:t>
            </a:r>
            <a:r>
              <a:rPr dirty="0" sz="2000" spc="-10">
                <a:solidFill>
                  <a:srgbClr val="000000"/>
                </a:solidFill>
                <a:latin typeface="Verdana"/>
                <a:cs typeface="Verdana"/>
              </a:rPr>
              <a:t>java.lang</a:t>
            </a:r>
            <a:r>
              <a:rPr dirty="0" sz="2000">
                <a:solidFill>
                  <a:srgbClr val="000000"/>
                </a:solidFill>
              </a:rPr>
              <a:t>套件</a:t>
            </a:r>
            <a:endParaRPr sz="2000">
              <a:latin typeface="Verdana"/>
              <a:cs typeface="Verdana"/>
            </a:endParaRPr>
          </a:p>
        </p:txBody>
      </p:sp>
      <p:sp>
        <p:nvSpPr>
          <p:cNvPr id="4" name="object 4"/>
          <p:cNvSpPr txBox="1"/>
          <p:nvPr/>
        </p:nvSpPr>
        <p:spPr>
          <a:xfrm>
            <a:off x="2374773" y="4346194"/>
            <a:ext cx="2293620" cy="940435"/>
          </a:xfrm>
          <a:prstGeom prst="rect">
            <a:avLst/>
          </a:prstGeom>
        </p:spPr>
        <p:txBody>
          <a:bodyPr wrap="square" lIns="0" tIns="12700" rIns="0" bIns="0" rtlCol="0" vert="horz">
            <a:spAutoFit/>
          </a:bodyPr>
          <a:lstStyle/>
          <a:p>
            <a:pPr marL="12700">
              <a:lnSpc>
                <a:spcPct val="100000"/>
              </a:lnSpc>
              <a:spcBef>
                <a:spcPts val="100"/>
              </a:spcBef>
            </a:pPr>
            <a:r>
              <a:rPr dirty="0" sz="2000">
                <a:latin typeface="Noto Sans Mono CJK HK"/>
                <a:cs typeface="Noto Sans Mono CJK HK"/>
              </a:rPr>
              <a:t>顯示此</a:t>
            </a:r>
            <a:r>
              <a:rPr dirty="0" sz="2000" spc="-15">
                <a:latin typeface="Noto Sans Mono CJK HK"/>
                <a:cs typeface="Noto Sans Mono CJK HK"/>
              </a:rPr>
              <a:t>套</a:t>
            </a:r>
            <a:r>
              <a:rPr dirty="0" sz="2000">
                <a:latin typeface="Noto Sans Mono CJK HK"/>
                <a:cs typeface="Noto Sans Mono CJK HK"/>
              </a:rPr>
              <a:t>件</a:t>
            </a:r>
            <a:r>
              <a:rPr dirty="0" sz="2000" spc="-15">
                <a:latin typeface="Noto Sans Mono CJK HK"/>
                <a:cs typeface="Noto Sans Mono CJK HK"/>
              </a:rPr>
              <a:t>下</a:t>
            </a:r>
            <a:r>
              <a:rPr dirty="0" sz="2000">
                <a:latin typeface="Noto Sans Mono CJK HK"/>
                <a:cs typeface="Noto Sans Mono CJK HK"/>
              </a:rPr>
              <a:t>的</a:t>
            </a:r>
            <a:endParaRPr sz="2000">
              <a:latin typeface="Noto Sans Mono CJK HK"/>
              <a:cs typeface="Noto Sans Mono CJK HK"/>
            </a:endParaRPr>
          </a:p>
          <a:p>
            <a:pPr marL="12700" marR="5080">
              <a:lnSpc>
                <a:spcPct val="100000"/>
              </a:lnSpc>
            </a:pPr>
            <a:r>
              <a:rPr dirty="0" sz="2000" spc="10">
                <a:latin typeface="Noto Sans Mono CJK HK"/>
                <a:cs typeface="Noto Sans Mono CJK HK"/>
              </a:rPr>
              <a:t>所有</a:t>
            </a:r>
            <a:r>
              <a:rPr dirty="0" sz="2000">
                <a:latin typeface="Noto Sans Mono CJK HK"/>
                <a:cs typeface="Noto Sans Mono CJK HK"/>
              </a:rPr>
              <a:t>類別</a:t>
            </a:r>
            <a:r>
              <a:rPr dirty="0" sz="2000" spc="-10">
                <a:latin typeface="Verdana"/>
                <a:cs typeface="Verdana"/>
              </a:rPr>
              <a:t>(</a:t>
            </a:r>
            <a:r>
              <a:rPr dirty="0" sz="2000">
                <a:latin typeface="Noto Sans Mono CJK HK"/>
                <a:cs typeface="Noto Sans Mono CJK HK"/>
              </a:rPr>
              <a:t>正體字</a:t>
            </a:r>
            <a:r>
              <a:rPr dirty="0" sz="2000" spc="-10">
                <a:latin typeface="Verdana"/>
                <a:cs typeface="Verdana"/>
              </a:rPr>
              <a:t>)</a:t>
            </a:r>
            <a:r>
              <a:rPr dirty="0" sz="2000">
                <a:latin typeface="Noto Sans Mono CJK HK"/>
                <a:cs typeface="Noto Sans Mono CJK HK"/>
              </a:rPr>
              <a:t>與 </a:t>
            </a:r>
            <a:r>
              <a:rPr dirty="0" sz="2000" spc="10">
                <a:latin typeface="Noto Sans Mono CJK HK"/>
                <a:cs typeface="Noto Sans Mono CJK HK"/>
              </a:rPr>
              <a:t>介面</a:t>
            </a:r>
            <a:r>
              <a:rPr dirty="0" sz="2000">
                <a:latin typeface="Verdana"/>
                <a:cs typeface="Verdana"/>
              </a:rPr>
              <a:t>(</a:t>
            </a:r>
            <a:r>
              <a:rPr dirty="0" sz="2000">
                <a:latin typeface="Noto Sans Mono CJK HK"/>
                <a:cs typeface="Noto Sans Mono CJK HK"/>
              </a:rPr>
              <a:t>斜體</a:t>
            </a:r>
            <a:r>
              <a:rPr dirty="0" sz="2000" spc="-15">
                <a:latin typeface="Noto Sans Mono CJK HK"/>
                <a:cs typeface="Noto Sans Mono CJK HK"/>
              </a:rPr>
              <a:t>字</a:t>
            </a:r>
            <a:r>
              <a:rPr dirty="0" sz="2000">
                <a:latin typeface="Verdana"/>
                <a:cs typeface="Verdana"/>
              </a:rPr>
              <a:t>)</a:t>
            </a:r>
            <a:endParaRPr sz="2000">
              <a:latin typeface="Verdana"/>
              <a:cs typeface="Verdana"/>
            </a:endParaRPr>
          </a:p>
        </p:txBody>
      </p:sp>
      <p:sp>
        <p:nvSpPr>
          <p:cNvPr id="5" name="object 5"/>
          <p:cNvSpPr/>
          <p:nvPr/>
        </p:nvSpPr>
        <p:spPr>
          <a:xfrm>
            <a:off x="1404366" y="2176525"/>
            <a:ext cx="872490" cy="3269615"/>
          </a:xfrm>
          <a:custGeom>
            <a:avLst/>
            <a:gdLst/>
            <a:ahLst/>
            <a:cxnLst/>
            <a:rect l="l" t="t" r="r" b="b"/>
            <a:pathLst>
              <a:path w="872489" h="3269615">
                <a:moveTo>
                  <a:pt x="648843" y="91186"/>
                </a:moveTo>
                <a:lnTo>
                  <a:pt x="76784" y="27940"/>
                </a:lnTo>
                <a:lnTo>
                  <a:pt x="76936" y="26543"/>
                </a:lnTo>
                <a:lnTo>
                  <a:pt x="79883" y="0"/>
                </a:lnTo>
                <a:lnTo>
                  <a:pt x="0" y="29464"/>
                </a:lnTo>
                <a:lnTo>
                  <a:pt x="71501" y="75692"/>
                </a:lnTo>
                <a:lnTo>
                  <a:pt x="74599" y="47637"/>
                </a:lnTo>
                <a:lnTo>
                  <a:pt x="646557" y="110998"/>
                </a:lnTo>
                <a:lnTo>
                  <a:pt x="648843" y="91186"/>
                </a:lnTo>
                <a:close/>
              </a:path>
              <a:path w="872489" h="3269615">
                <a:moveTo>
                  <a:pt x="870839" y="2916682"/>
                </a:moveTo>
                <a:lnTo>
                  <a:pt x="860425" y="2899918"/>
                </a:lnTo>
                <a:lnTo>
                  <a:pt x="347433" y="3220732"/>
                </a:lnTo>
                <a:lnTo>
                  <a:pt x="332486" y="3196844"/>
                </a:lnTo>
                <a:lnTo>
                  <a:pt x="288036" y="3269488"/>
                </a:lnTo>
                <a:lnTo>
                  <a:pt x="372872" y="3261360"/>
                </a:lnTo>
                <a:lnTo>
                  <a:pt x="362127" y="3244215"/>
                </a:lnTo>
                <a:lnTo>
                  <a:pt x="357898" y="3237458"/>
                </a:lnTo>
                <a:lnTo>
                  <a:pt x="870839" y="2916682"/>
                </a:lnTo>
                <a:close/>
              </a:path>
              <a:path w="872489" h="3269615">
                <a:moveTo>
                  <a:pt x="872109" y="2469515"/>
                </a:moveTo>
                <a:lnTo>
                  <a:pt x="351993" y="2016747"/>
                </a:lnTo>
                <a:lnTo>
                  <a:pt x="359283" y="2008378"/>
                </a:lnTo>
                <a:lnTo>
                  <a:pt x="370586" y="1995424"/>
                </a:lnTo>
                <a:lnTo>
                  <a:pt x="288036" y="1974088"/>
                </a:lnTo>
                <a:lnTo>
                  <a:pt x="320548" y="2052828"/>
                </a:lnTo>
                <a:lnTo>
                  <a:pt x="339039" y="2031606"/>
                </a:lnTo>
                <a:lnTo>
                  <a:pt x="859155" y="2484501"/>
                </a:lnTo>
                <a:lnTo>
                  <a:pt x="872109" y="2469515"/>
                </a:lnTo>
                <a:close/>
              </a:path>
            </a:pathLst>
          </a:custGeom>
          <a:solidFill>
            <a:srgbClr val="FF0000"/>
          </a:solidFill>
        </p:spPr>
        <p:txBody>
          <a:bodyPr wrap="square" lIns="0" tIns="0" rIns="0" bIns="0" rtlCol="0"/>
          <a:lstStyle/>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930145" y="3993641"/>
            <a:ext cx="3749040" cy="330835"/>
          </a:xfrm>
          <a:prstGeom prst="rect">
            <a:avLst/>
          </a:prstGeom>
        </p:spPr>
        <p:txBody>
          <a:bodyPr wrap="square" lIns="0" tIns="12700" rIns="0" bIns="0" rtlCol="0" vert="horz">
            <a:spAutoFit/>
          </a:bodyPr>
          <a:lstStyle/>
          <a:p>
            <a:pPr marL="12700">
              <a:lnSpc>
                <a:spcPct val="100000"/>
              </a:lnSpc>
              <a:spcBef>
                <a:spcPts val="100"/>
              </a:spcBef>
            </a:pPr>
            <a:r>
              <a:rPr dirty="0" sz="2000" spc="10">
                <a:latin typeface="Noto Sans Mono CJK HK"/>
                <a:cs typeface="Noto Sans Mono CJK HK"/>
              </a:rPr>
              <a:t>選</a:t>
            </a:r>
            <a:r>
              <a:rPr dirty="0" sz="2000" spc="-10">
                <a:latin typeface="Verdana"/>
                <a:cs typeface="Verdana"/>
              </a:rPr>
              <a:t>java.lang</a:t>
            </a:r>
            <a:r>
              <a:rPr dirty="0" sz="2000">
                <a:latin typeface="Noto Sans Mono CJK HK"/>
                <a:cs typeface="Noto Sans Mono CJK HK"/>
              </a:rPr>
              <a:t>套件下的</a:t>
            </a:r>
            <a:r>
              <a:rPr dirty="0" sz="2000" spc="-5">
                <a:latin typeface="Verdana"/>
                <a:cs typeface="Verdana"/>
              </a:rPr>
              <a:t>String</a:t>
            </a:r>
            <a:r>
              <a:rPr dirty="0" sz="2000">
                <a:latin typeface="Noto Sans Mono CJK HK"/>
                <a:cs typeface="Noto Sans Mono CJK HK"/>
              </a:rPr>
              <a:t>類別</a:t>
            </a:r>
            <a:endParaRPr sz="2000">
              <a:latin typeface="Noto Sans Mono CJK HK"/>
              <a:cs typeface="Noto Sans Mono CJK HK"/>
            </a:endParaRPr>
          </a:p>
        </p:txBody>
      </p:sp>
      <p:grpSp>
        <p:nvGrpSpPr>
          <p:cNvPr id="4" name="object 4"/>
          <p:cNvGrpSpPr/>
          <p:nvPr/>
        </p:nvGrpSpPr>
        <p:grpSpPr>
          <a:xfrm>
            <a:off x="1232153" y="1847088"/>
            <a:ext cx="7267575" cy="3138805"/>
            <a:chOff x="1232153" y="1847088"/>
            <a:chExt cx="7267575" cy="3138805"/>
          </a:xfrm>
        </p:grpSpPr>
        <p:sp>
          <p:nvSpPr>
            <p:cNvPr id="5" name="object 5"/>
            <p:cNvSpPr/>
            <p:nvPr/>
          </p:nvSpPr>
          <p:spPr>
            <a:xfrm>
              <a:off x="1232154" y="2815589"/>
              <a:ext cx="5471160" cy="2170430"/>
            </a:xfrm>
            <a:custGeom>
              <a:avLst/>
              <a:gdLst/>
              <a:ahLst/>
              <a:cxnLst/>
              <a:rect l="l" t="t" r="r" b="b"/>
              <a:pathLst>
                <a:path w="5471159" h="2170429">
                  <a:moveTo>
                    <a:pt x="649859" y="1285748"/>
                  </a:moveTo>
                  <a:lnTo>
                    <a:pt x="76555" y="1158963"/>
                  </a:lnTo>
                  <a:lnTo>
                    <a:pt x="77165" y="1156208"/>
                  </a:lnTo>
                  <a:lnTo>
                    <a:pt x="82677" y="1131443"/>
                  </a:lnTo>
                  <a:lnTo>
                    <a:pt x="0" y="1152144"/>
                  </a:lnTo>
                  <a:lnTo>
                    <a:pt x="66167" y="1205738"/>
                  </a:lnTo>
                  <a:lnTo>
                    <a:pt x="72263" y="1178267"/>
                  </a:lnTo>
                  <a:lnTo>
                    <a:pt x="645541" y="1305052"/>
                  </a:lnTo>
                  <a:lnTo>
                    <a:pt x="649859" y="1285748"/>
                  </a:lnTo>
                  <a:close/>
                </a:path>
                <a:path w="5471159" h="2170429">
                  <a:moveTo>
                    <a:pt x="4204716" y="28194"/>
                  </a:moveTo>
                  <a:lnTo>
                    <a:pt x="2840736" y="28194"/>
                  </a:lnTo>
                  <a:lnTo>
                    <a:pt x="2840736" y="0"/>
                  </a:lnTo>
                  <a:lnTo>
                    <a:pt x="2764536" y="38100"/>
                  </a:lnTo>
                  <a:lnTo>
                    <a:pt x="2840736" y="76200"/>
                  </a:lnTo>
                  <a:lnTo>
                    <a:pt x="2840736" y="48006"/>
                  </a:lnTo>
                  <a:lnTo>
                    <a:pt x="4204716" y="48006"/>
                  </a:lnTo>
                  <a:lnTo>
                    <a:pt x="4204716" y="28194"/>
                  </a:lnTo>
                  <a:close/>
                </a:path>
                <a:path w="5471159" h="2170429">
                  <a:moveTo>
                    <a:pt x="5471033" y="231140"/>
                  </a:moveTo>
                  <a:lnTo>
                    <a:pt x="5452999" y="223012"/>
                  </a:lnTo>
                  <a:lnTo>
                    <a:pt x="4619803" y="2096541"/>
                  </a:lnTo>
                  <a:lnTo>
                    <a:pt x="4594098" y="2085086"/>
                  </a:lnTo>
                  <a:lnTo>
                    <a:pt x="4597908" y="2170176"/>
                  </a:lnTo>
                  <a:lnTo>
                    <a:pt x="4663529" y="2116201"/>
                  </a:lnTo>
                  <a:lnTo>
                    <a:pt x="4663694" y="2116074"/>
                  </a:lnTo>
                  <a:lnTo>
                    <a:pt x="4637875" y="2104580"/>
                  </a:lnTo>
                  <a:lnTo>
                    <a:pt x="5471033" y="231140"/>
                  </a:lnTo>
                  <a:close/>
                </a:path>
              </a:pathLst>
            </a:custGeom>
            <a:solidFill>
              <a:srgbClr val="FF0000"/>
            </a:solidFill>
          </p:spPr>
          <p:txBody>
            <a:bodyPr wrap="square" lIns="0" tIns="0" rIns="0" bIns="0" rtlCol="0"/>
            <a:lstStyle/>
            <a:p/>
          </p:txBody>
        </p:sp>
        <p:sp>
          <p:nvSpPr>
            <p:cNvPr id="6" name="object 6"/>
            <p:cNvSpPr/>
            <p:nvPr/>
          </p:nvSpPr>
          <p:spPr>
            <a:xfrm>
              <a:off x="8273034" y="1856994"/>
              <a:ext cx="216535" cy="431800"/>
            </a:xfrm>
            <a:custGeom>
              <a:avLst/>
              <a:gdLst/>
              <a:ahLst/>
              <a:cxnLst/>
              <a:rect l="l" t="t" r="r" b="b"/>
              <a:pathLst>
                <a:path w="216534" h="431800">
                  <a:moveTo>
                    <a:pt x="0" y="323088"/>
                  </a:moveTo>
                  <a:lnTo>
                    <a:pt x="54101" y="323088"/>
                  </a:lnTo>
                  <a:lnTo>
                    <a:pt x="54101" y="0"/>
                  </a:lnTo>
                  <a:lnTo>
                    <a:pt x="162306" y="0"/>
                  </a:lnTo>
                  <a:lnTo>
                    <a:pt x="162306" y="323088"/>
                  </a:lnTo>
                  <a:lnTo>
                    <a:pt x="216408" y="323088"/>
                  </a:lnTo>
                  <a:lnTo>
                    <a:pt x="108204" y="431291"/>
                  </a:lnTo>
                  <a:lnTo>
                    <a:pt x="0" y="323088"/>
                  </a:lnTo>
                  <a:close/>
                </a:path>
              </a:pathLst>
            </a:custGeom>
            <a:ln w="19812">
              <a:solidFill>
                <a:srgbClr val="FF0000"/>
              </a:solidFill>
            </a:ln>
          </p:spPr>
          <p:txBody>
            <a:bodyPr wrap="square" lIns="0" tIns="0" rIns="0" bIns="0" rtlCol="0"/>
            <a:lstStyle/>
            <a:p/>
          </p:txBody>
        </p:sp>
      </p:grpSp>
      <p:sp>
        <p:nvSpPr>
          <p:cNvPr id="7" name="object 7"/>
          <p:cNvSpPr txBox="1">
            <a:spLocks noGrp="1"/>
          </p:cNvSpPr>
          <p:nvPr>
            <p:ph type="title"/>
          </p:nvPr>
        </p:nvSpPr>
        <p:spPr>
          <a:xfrm>
            <a:off x="5631307" y="2643886"/>
            <a:ext cx="2058670" cy="330835"/>
          </a:xfrm>
          <a:prstGeom prst="rect"/>
        </p:spPr>
        <p:txBody>
          <a:bodyPr wrap="square" lIns="0" tIns="13335" rIns="0" bIns="0" rtlCol="0" vert="horz">
            <a:spAutoFit/>
          </a:bodyPr>
          <a:lstStyle/>
          <a:p>
            <a:pPr marL="12700">
              <a:lnSpc>
                <a:spcPct val="100000"/>
              </a:lnSpc>
              <a:spcBef>
                <a:spcPts val="105"/>
              </a:spcBef>
            </a:pPr>
            <a:r>
              <a:rPr dirty="0" sz="2000">
                <a:solidFill>
                  <a:srgbClr val="000000"/>
                </a:solidFill>
              </a:rPr>
              <a:t>顯示此</a:t>
            </a:r>
            <a:r>
              <a:rPr dirty="0" sz="2000" spc="-15">
                <a:solidFill>
                  <a:srgbClr val="000000"/>
                </a:solidFill>
              </a:rPr>
              <a:t>類</a:t>
            </a:r>
            <a:r>
              <a:rPr dirty="0" sz="2000">
                <a:solidFill>
                  <a:srgbClr val="000000"/>
                </a:solidFill>
              </a:rPr>
              <a:t>別</a:t>
            </a:r>
            <a:r>
              <a:rPr dirty="0" sz="2000" spc="-15">
                <a:solidFill>
                  <a:srgbClr val="000000"/>
                </a:solidFill>
              </a:rPr>
              <a:t>的</a:t>
            </a:r>
            <a:r>
              <a:rPr dirty="0" sz="2000">
                <a:solidFill>
                  <a:srgbClr val="000000"/>
                </a:solidFill>
              </a:rPr>
              <a:t>說明</a:t>
            </a:r>
            <a:endParaRPr sz="2000"/>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5299328" y="4209669"/>
            <a:ext cx="2833370" cy="330835"/>
          </a:xfrm>
          <a:prstGeom prst="rect">
            <a:avLst/>
          </a:prstGeom>
        </p:spPr>
        <p:txBody>
          <a:bodyPr wrap="square" lIns="0" tIns="12700" rIns="0" bIns="0" rtlCol="0" vert="horz">
            <a:spAutoFit/>
          </a:bodyPr>
          <a:lstStyle/>
          <a:p>
            <a:pPr marL="12700">
              <a:lnSpc>
                <a:spcPct val="100000"/>
              </a:lnSpc>
              <a:spcBef>
                <a:spcPts val="100"/>
              </a:spcBef>
            </a:pPr>
            <a:r>
              <a:rPr dirty="0" sz="2000" spc="-5">
                <a:latin typeface="Verdana"/>
                <a:cs typeface="Verdana"/>
              </a:rPr>
              <a:t>String</a:t>
            </a:r>
            <a:r>
              <a:rPr dirty="0" sz="2000" spc="10">
                <a:latin typeface="Noto Sans Mono CJK HK"/>
                <a:cs typeface="Noto Sans Mono CJK HK"/>
              </a:rPr>
              <a:t>類</a:t>
            </a:r>
            <a:r>
              <a:rPr dirty="0" sz="2000">
                <a:latin typeface="Noto Sans Mono CJK HK"/>
                <a:cs typeface="Noto Sans Mono CJK HK"/>
              </a:rPr>
              <a:t>別所提</a:t>
            </a:r>
            <a:r>
              <a:rPr dirty="0" sz="2000" spc="5">
                <a:latin typeface="Noto Sans Mono CJK HK"/>
                <a:cs typeface="Noto Sans Mono CJK HK"/>
              </a:rPr>
              <a:t>供</a:t>
            </a:r>
            <a:r>
              <a:rPr dirty="0" sz="2000" spc="-15">
                <a:latin typeface="Noto Sans Mono CJK HK"/>
                <a:cs typeface="Noto Sans Mono CJK HK"/>
              </a:rPr>
              <a:t>的</a:t>
            </a:r>
            <a:r>
              <a:rPr dirty="0" sz="2000">
                <a:latin typeface="Noto Sans Mono CJK HK"/>
                <a:cs typeface="Noto Sans Mono CJK HK"/>
              </a:rPr>
              <a:t>方法</a:t>
            </a:r>
            <a:endParaRPr sz="2000">
              <a:latin typeface="Noto Sans Mono CJK HK"/>
              <a:cs typeface="Noto Sans Mono CJK HK"/>
            </a:endParaRPr>
          </a:p>
        </p:txBody>
      </p:sp>
      <p:sp>
        <p:nvSpPr>
          <p:cNvPr id="4" name="object 4"/>
          <p:cNvSpPr/>
          <p:nvPr/>
        </p:nvSpPr>
        <p:spPr>
          <a:xfrm>
            <a:off x="4284726" y="2599181"/>
            <a:ext cx="965200" cy="1827530"/>
          </a:xfrm>
          <a:custGeom>
            <a:avLst/>
            <a:gdLst/>
            <a:ahLst/>
            <a:cxnLst/>
            <a:rect l="l" t="t" r="r" b="b"/>
            <a:pathLst>
              <a:path w="965200" h="1827529">
                <a:moveTo>
                  <a:pt x="576072" y="28194"/>
                </a:moveTo>
                <a:lnTo>
                  <a:pt x="76200" y="28194"/>
                </a:lnTo>
                <a:lnTo>
                  <a:pt x="76200" y="0"/>
                </a:lnTo>
                <a:lnTo>
                  <a:pt x="0" y="38100"/>
                </a:lnTo>
                <a:lnTo>
                  <a:pt x="76200" y="76200"/>
                </a:lnTo>
                <a:lnTo>
                  <a:pt x="76200" y="48006"/>
                </a:lnTo>
                <a:lnTo>
                  <a:pt x="576072" y="48006"/>
                </a:lnTo>
                <a:lnTo>
                  <a:pt x="576072" y="28194"/>
                </a:lnTo>
                <a:close/>
              </a:path>
              <a:path w="965200" h="1827529">
                <a:moveTo>
                  <a:pt x="964692" y="1779270"/>
                </a:moveTo>
                <a:lnTo>
                  <a:pt x="297180" y="1779270"/>
                </a:lnTo>
                <a:lnTo>
                  <a:pt x="297180" y="1751076"/>
                </a:lnTo>
                <a:lnTo>
                  <a:pt x="220980" y="1789176"/>
                </a:lnTo>
                <a:lnTo>
                  <a:pt x="297180" y="1827276"/>
                </a:lnTo>
                <a:lnTo>
                  <a:pt x="297180" y="1799082"/>
                </a:lnTo>
                <a:lnTo>
                  <a:pt x="964692" y="1799082"/>
                </a:lnTo>
                <a:lnTo>
                  <a:pt x="964692" y="1779270"/>
                </a:lnTo>
                <a:close/>
              </a:path>
            </a:pathLst>
          </a:custGeom>
          <a:solidFill>
            <a:srgbClr val="FF0000"/>
          </a:solidFill>
        </p:spPr>
        <p:txBody>
          <a:bodyPr wrap="square" lIns="0" tIns="0" rIns="0" bIns="0" rtlCol="0"/>
          <a:lstStyle/>
          <a:p/>
        </p:txBody>
      </p:sp>
      <p:sp>
        <p:nvSpPr>
          <p:cNvPr id="5" name="object 5"/>
          <p:cNvSpPr txBox="1">
            <a:spLocks noGrp="1"/>
          </p:cNvSpPr>
          <p:nvPr>
            <p:ph type="title"/>
          </p:nvPr>
        </p:nvSpPr>
        <p:spPr>
          <a:xfrm>
            <a:off x="5083302" y="2445512"/>
            <a:ext cx="3088005" cy="330835"/>
          </a:xfrm>
          <a:prstGeom prst="rect"/>
        </p:spPr>
        <p:txBody>
          <a:bodyPr wrap="square" lIns="0" tIns="13335" rIns="0" bIns="0" rtlCol="0" vert="horz">
            <a:spAutoFit/>
          </a:bodyPr>
          <a:lstStyle/>
          <a:p>
            <a:pPr marL="12700">
              <a:lnSpc>
                <a:spcPct val="100000"/>
              </a:lnSpc>
              <a:spcBef>
                <a:spcPts val="105"/>
              </a:spcBef>
            </a:pPr>
            <a:r>
              <a:rPr dirty="0" sz="2000" spc="-5">
                <a:solidFill>
                  <a:srgbClr val="000000"/>
                </a:solidFill>
                <a:latin typeface="Verdana"/>
                <a:cs typeface="Verdana"/>
              </a:rPr>
              <a:t>String</a:t>
            </a:r>
            <a:r>
              <a:rPr dirty="0" sz="2000" spc="10">
                <a:solidFill>
                  <a:srgbClr val="000000"/>
                </a:solidFill>
              </a:rPr>
              <a:t>類</a:t>
            </a:r>
            <a:r>
              <a:rPr dirty="0" sz="2000">
                <a:solidFill>
                  <a:srgbClr val="000000"/>
                </a:solidFill>
              </a:rPr>
              <a:t>別所提供</a:t>
            </a:r>
            <a:r>
              <a:rPr dirty="0" sz="2000" spc="-10">
                <a:solidFill>
                  <a:srgbClr val="000000"/>
                </a:solidFill>
              </a:rPr>
              <a:t>的</a:t>
            </a:r>
            <a:r>
              <a:rPr dirty="0" sz="2000">
                <a:solidFill>
                  <a:srgbClr val="000000"/>
                </a:solidFill>
              </a:rPr>
              <a:t>建構子</a:t>
            </a:r>
            <a:endParaRPr sz="2000">
              <a:latin typeface="Verdana"/>
              <a:cs typeface="Verdana"/>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4611" y="1053083"/>
            <a:ext cx="7705344" cy="662939"/>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612140" y="193294"/>
            <a:ext cx="5411470"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Java</a:t>
            </a:r>
            <a:r>
              <a:rPr dirty="0" spc="-90">
                <a:latin typeface="Tahoma"/>
                <a:cs typeface="Tahoma"/>
              </a:rPr>
              <a:t> </a:t>
            </a:r>
            <a:r>
              <a:rPr dirty="0">
                <a:latin typeface="Tahoma"/>
                <a:cs typeface="Tahoma"/>
              </a:rPr>
              <a:t>API</a:t>
            </a:r>
            <a:r>
              <a:rPr dirty="0"/>
              <a:t>關於方法的說明一</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4" name="object 4"/>
          <p:cNvSpPr txBox="1"/>
          <p:nvPr/>
        </p:nvSpPr>
        <p:spPr>
          <a:xfrm>
            <a:off x="618540" y="1867661"/>
            <a:ext cx="8038465" cy="2894965"/>
          </a:xfrm>
          <a:prstGeom prst="rect">
            <a:avLst/>
          </a:prstGeom>
        </p:spPr>
        <p:txBody>
          <a:bodyPr wrap="square" lIns="0" tIns="12700" rIns="0" bIns="0" rtlCol="0" vert="horz">
            <a:spAutoFit/>
          </a:bodyPr>
          <a:lstStyle/>
          <a:p>
            <a:pPr marL="12700" marR="5080">
              <a:lnSpc>
                <a:spcPct val="100000"/>
              </a:lnSpc>
              <a:spcBef>
                <a:spcPts val="100"/>
              </a:spcBef>
            </a:pPr>
            <a:r>
              <a:rPr dirty="0" sz="2400">
                <a:solidFill>
                  <a:srgbClr val="4E2700"/>
                </a:solidFill>
                <a:latin typeface="Noto Sans Mono CJK HK"/>
                <a:cs typeface="Noto Sans Mono CJK HK"/>
              </a:rPr>
              <a:t>說明</a:t>
            </a:r>
            <a:r>
              <a:rPr dirty="0" sz="2400" spc="-5">
                <a:solidFill>
                  <a:srgbClr val="4E2700"/>
                </a:solidFill>
                <a:latin typeface="Noto Sans Mono CJK HK"/>
                <a:cs typeface="Noto Sans Mono CJK HK"/>
              </a:rPr>
              <a:t>：</a:t>
            </a:r>
            <a:r>
              <a:rPr dirty="0" sz="2400" spc="-5">
                <a:solidFill>
                  <a:srgbClr val="4E2700"/>
                </a:solidFill>
                <a:latin typeface="Verdana"/>
                <a:cs typeface="Verdana"/>
              </a:rPr>
              <a:t>String</a:t>
            </a:r>
            <a:r>
              <a:rPr dirty="0" sz="2400">
                <a:solidFill>
                  <a:srgbClr val="4E2700"/>
                </a:solidFill>
                <a:latin typeface="Noto Sans Mono CJK HK"/>
                <a:cs typeface="Noto Sans Mono CJK HK"/>
              </a:rPr>
              <a:t>類別提供</a:t>
            </a:r>
            <a:r>
              <a:rPr dirty="0" sz="2400" spc="-5">
                <a:solidFill>
                  <a:srgbClr val="4E2700"/>
                </a:solidFill>
                <a:latin typeface="Verdana"/>
                <a:cs typeface="Verdana"/>
              </a:rPr>
              <a:t>charAt(int</a:t>
            </a:r>
            <a:r>
              <a:rPr dirty="0" sz="2400" spc="5">
                <a:solidFill>
                  <a:srgbClr val="4E2700"/>
                </a:solidFill>
                <a:latin typeface="Verdana"/>
                <a:cs typeface="Verdana"/>
              </a:rPr>
              <a:t> </a:t>
            </a:r>
            <a:r>
              <a:rPr dirty="0" sz="2400" spc="-5">
                <a:solidFill>
                  <a:srgbClr val="4E2700"/>
                </a:solidFill>
                <a:latin typeface="Verdana"/>
                <a:cs typeface="Verdana"/>
              </a:rPr>
              <a:t>index)</a:t>
            </a:r>
            <a:r>
              <a:rPr dirty="0" sz="2400">
                <a:solidFill>
                  <a:srgbClr val="4E2700"/>
                </a:solidFill>
                <a:latin typeface="Noto Sans Mono CJK HK"/>
                <a:cs typeface="Noto Sans Mono CJK HK"/>
              </a:rPr>
              <a:t>方法</a:t>
            </a:r>
            <a:r>
              <a:rPr dirty="0" sz="2400" spc="-5">
                <a:solidFill>
                  <a:srgbClr val="4E2700"/>
                </a:solidFill>
                <a:latin typeface="Noto Sans Mono CJK HK"/>
                <a:cs typeface="Noto Sans Mono CJK HK"/>
              </a:rPr>
              <a:t>，</a:t>
            </a:r>
            <a:r>
              <a:rPr dirty="0" sz="2400" spc="-5">
                <a:solidFill>
                  <a:srgbClr val="4E2700"/>
                </a:solidFill>
                <a:latin typeface="Verdana"/>
                <a:cs typeface="Verdana"/>
              </a:rPr>
              <a:t>charAt</a:t>
            </a:r>
            <a:r>
              <a:rPr dirty="0" sz="2400">
                <a:solidFill>
                  <a:srgbClr val="4E2700"/>
                </a:solidFill>
                <a:latin typeface="Noto Sans Mono CJK HK"/>
                <a:cs typeface="Noto Sans Mono CJK HK"/>
              </a:rPr>
              <a:t>為 方法名稱，小括號內的</a:t>
            </a:r>
            <a:r>
              <a:rPr dirty="0" sz="2400" spc="-5">
                <a:solidFill>
                  <a:srgbClr val="4E2700"/>
                </a:solidFill>
                <a:latin typeface="Verdana"/>
                <a:cs typeface="Verdana"/>
              </a:rPr>
              <a:t>(int</a:t>
            </a:r>
            <a:r>
              <a:rPr dirty="0" sz="2400" spc="-65">
                <a:solidFill>
                  <a:srgbClr val="4E2700"/>
                </a:solidFill>
                <a:latin typeface="Verdana"/>
                <a:cs typeface="Verdana"/>
              </a:rPr>
              <a:t> </a:t>
            </a:r>
            <a:r>
              <a:rPr dirty="0" sz="2400" spc="-5">
                <a:solidFill>
                  <a:srgbClr val="4E2700"/>
                </a:solidFill>
                <a:latin typeface="Verdana"/>
                <a:cs typeface="Verdana"/>
              </a:rPr>
              <a:t>index)</a:t>
            </a:r>
            <a:r>
              <a:rPr dirty="0" sz="2400">
                <a:solidFill>
                  <a:srgbClr val="4E2700"/>
                </a:solidFill>
                <a:latin typeface="Noto Sans Mono CJK HK"/>
                <a:cs typeface="Noto Sans Mono CJK HK"/>
              </a:rPr>
              <a:t>稱為參數，表示使用此方 </a:t>
            </a:r>
            <a:r>
              <a:rPr dirty="0" sz="2400" spc="-5">
                <a:solidFill>
                  <a:srgbClr val="4E2700"/>
                </a:solidFill>
                <a:latin typeface="Noto Sans Mono CJK HK"/>
                <a:cs typeface="Noto Sans Mono CJK HK"/>
              </a:rPr>
              <a:t>法時必須提供一個整數作為參數</a:t>
            </a:r>
            <a:r>
              <a:rPr dirty="0" sz="2400">
                <a:solidFill>
                  <a:srgbClr val="4E2700"/>
                </a:solidFill>
                <a:latin typeface="Noto Sans Mono CJK HK"/>
                <a:cs typeface="Noto Sans Mono CJK HK"/>
              </a:rPr>
              <a:t>，</a:t>
            </a:r>
            <a:r>
              <a:rPr dirty="0" sz="2400">
                <a:solidFill>
                  <a:srgbClr val="4E2700"/>
                </a:solidFill>
                <a:latin typeface="Verdana"/>
                <a:cs typeface="Verdana"/>
              </a:rPr>
              <a:t>char</a:t>
            </a:r>
            <a:r>
              <a:rPr dirty="0" sz="2400" spc="-5">
                <a:solidFill>
                  <a:srgbClr val="4E2700"/>
                </a:solidFill>
                <a:latin typeface="Noto Sans Mono CJK HK"/>
                <a:cs typeface="Noto Sans Mono CJK HK"/>
              </a:rPr>
              <a:t>表示傳回值的型態。 </a:t>
            </a:r>
            <a:r>
              <a:rPr dirty="0" sz="2400">
                <a:solidFill>
                  <a:srgbClr val="4E2700"/>
                </a:solidFill>
                <a:latin typeface="Noto Sans Mono CJK HK"/>
                <a:cs typeface="Noto Sans Mono CJK HK"/>
              </a:rPr>
              <a:t>此方法的功能為傳回字串內的某一個字元，傳入的參數</a:t>
            </a:r>
            <a:r>
              <a:rPr dirty="0" sz="2400" spc="5">
                <a:solidFill>
                  <a:srgbClr val="4E2700"/>
                </a:solidFill>
                <a:latin typeface="Noto Sans Mono CJK HK"/>
                <a:cs typeface="Noto Sans Mono CJK HK"/>
              </a:rPr>
              <a:t>為</a:t>
            </a:r>
            <a:r>
              <a:rPr dirty="0" sz="2400">
                <a:solidFill>
                  <a:srgbClr val="4E2700"/>
                </a:solidFill>
                <a:latin typeface="Verdana"/>
                <a:cs typeface="Verdana"/>
              </a:rPr>
              <a:t>0  </a:t>
            </a:r>
            <a:r>
              <a:rPr dirty="0" sz="2400">
                <a:solidFill>
                  <a:srgbClr val="4E2700"/>
                </a:solidFill>
                <a:latin typeface="Noto Sans Mono CJK HK"/>
                <a:cs typeface="Noto Sans Mono CJK HK"/>
              </a:rPr>
              <a:t>時，會傳回字串內的第一個字元，傳入的參數</a:t>
            </a:r>
            <a:r>
              <a:rPr dirty="0" sz="2400" spc="5">
                <a:solidFill>
                  <a:srgbClr val="4E2700"/>
                </a:solidFill>
                <a:latin typeface="Noto Sans Mono CJK HK"/>
                <a:cs typeface="Noto Sans Mono CJK HK"/>
              </a:rPr>
              <a:t>為</a:t>
            </a:r>
            <a:r>
              <a:rPr dirty="0" sz="2400" spc="-5">
                <a:solidFill>
                  <a:srgbClr val="4E2700"/>
                </a:solidFill>
                <a:latin typeface="Verdana"/>
                <a:cs typeface="Verdana"/>
              </a:rPr>
              <a:t>1</a:t>
            </a:r>
            <a:r>
              <a:rPr dirty="0" sz="2400">
                <a:solidFill>
                  <a:srgbClr val="4E2700"/>
                </a:solidFill>
                <a:latin typeface="Noto Sans Mono CJK HK"/>
                <a:cs typeface="Noto Sans Mono CJK HK"/>
              </a:rPr>
              <a:t>時，會傳 回字串內的第二個字元，依此類推。</a:t>
            </a:r>
            <a:endParaRPr sz="2400">
              <a:latin typeface="Noto Sans Mono CJK HK"/>
              <a:cs typeface="Noto Sans Mono CJK HK"/>
            </a:endParaRPr>
          </a:p>
          <a:p>
            <a:pPr marL="12700">
              <a:lnSpc>
                <a:spcPct val="100000"/>
              </a:lnSpc>
            </a:pPr>
            <a:r>
              <a:rPr dirty="0" sz="2400" spc="-5">
                <a:solidFill>
                  <a:srgbClr val="4E2700"/>
                </a:solidFill>
                <a:latin typeface="Noto Sans Mono CJK HK"/>
                <a:cs typeface="Noto Sans Mono CJK HK"/>
              </a:rPr>
              <a:t>用法：</a:t>
            </a:r>
            <a:endParaRPr sz="2400">
              <a:latin typeface="Noto Sans Mono CJK HK"/>
              <a:cs typeface="Noto Sans Mono CJK HK"/>
            </a:endParaRPr>
          </a:p>
          <a:p>
            <a:pPr marL="12700">
              <a:lnSpc>
                <a:spcPct val="100000"/>
              </a:lnSpc>
              <a:spcBef>
                <a:spcPts val="30"/>
              </a:spcBef>
            </a:pPr>
            <a:r>
              <a:rPr dirty="0" sz="2000">
                <a:solidFill>
                  <a:srgbClr val="4E2700"/>
                </a:solidFill>
                <a:latin typeface="Verdana"/>
                <a:cs typeface="Verdana"/>
              </a:rPr>
              <a:t>String s = </a:t>
            </a:r>
            <a:r>
              <a:rPr dirty="0" sz="2000">
                <a:solidFill>
                  <a:srgbClr val="4E2700"/>
                </a:solidFill>
                <a:latin typeface="Times New Roman"/>
                <a:cs typeface="Times New Roman"/>
              </a:rPr>
              <a:t>"</a:t>
            </a:r>
            <a:r>
              <a:rPr dirty="0" sz="2000">
                <a:solidFill>
                  <a:srgbClr val="4E2700"/>
                </a:solidFill>
                <a:latin typeface="Verdana"/>
                <a:cs typeface="Verdana"/>
              </a:rPr>
              <a:t>Apache </a:t>
            </a:r>
            <a:r>
              <a:rPr dirty="0" sz="2000" spc="-30">
                <a:solidFill>
                  <a:srgbClr val="4E2700"/>
                </a:solidFill>
                <a:latin typeface="Verdana"/>
                <a:cs typeface="Verdana"/>
              </a:rPr>
              <a:t>Tomcat"</a:t>
            </a:r>
            <a:r>
              <a:rPr dirty="0" sz="2000" spc="-9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p:txBody>
      </p:sp>
      <p:sp>
        <p:nvSpPr>
          <p:cNvPr id="5" name="object 5"/>
          <p:cNvSpPr txBox="1"/>
          <p:nvPr/>
        </p:nvSpPr>
        <p:spPr>
          <a:xfrm>
            <a:off x="618540" y="4734814"/>
            <a:ext cx="3242945" cy="635635"/>
          </a:xfrm>
          <a:prstGeom prst="rect">
            <a:avLst/>
          </a:prstGeom>
        </p:spPr>
        <p:txBody>
          <a:bodyPr wrap="square" lIns="0" tIns="12700" rIns="0" bIns="0" rtlCol="0" vert="horz">
            <a:spAutoFit/>
          </a:bodyPr>
          <a:lstStyle/>
          <a:p>
            <a:pPr marL="12700" marR="5080">
              <a:lnSpc>
                <a:spcPct val="100000"/>
              </a:lnSpc>
              <a:spcBef>
                <a:spcPts val="100"/>
              </a:spcBef>
              <a:tabLst>
                <a:tab pos="743585" algn="l"/>
                <a:tab pos="1374140" algn="l"/>
              </a:tabLst>
            </a:pPr>
            <a:r>
              <a:rPr dirty="0" sz="2000">
                <a:solidFill>
                  <a:srgbClr val="4E2700"/>
                </a:solidFill>
                <a:latin typeface="Verdana"/>
                <a:cs typeface="Verdana"/>
              </a:rPr>
              <a:t>char	ch1	=</a:t>
            </a:r>
            <a:r>
              <a:rPr dirty="0" sz="2000" spc="-80">
                <a:solidFill>
                  <a:srgbClr val="4E2700"/>
                </a:solidFill>
                <a:latin typeface="Verdana"/>
                <a:cs typeface="Verdana"/>
              </a:rPr>
              <a:t> </a:t>
            </a:r>
            <a:r>
              <a:rPr dirty="0" sz="2000" spc="-5">
                <a:solidFill>
                  <a:srgbClr val="4E2700"/>
                </a:solidFill>
                <a:latin typeface="Verdana"/>
                <a:cs typeface="Verdana"/>
              </a:rPr>
              <a:t>s.charAt(0);  </a:t>
            </a:r>
            <a:r>
              <a:rPr dirty="0" sz="2000">
                <a:solidFill>
                  <a:srgbClr val="4E2700"/>
                </a:solidFill>
                <a:latin typeface="Verdana"/>
                <a:cs typeface="Verdana"/>
              </a:rPr>
              <a:t>char	ch2	=</a:t>
            </a:r>
            <a:r>
              <a:rPr dirty="0" sz="2000" spc="-80">
                <a:solidFill>
                  <a:srgbClr val="4E2700"/>
                </a:solidFill>
                <a:latin typeface="Verdana"/>
                <a:cs typeface="Verdana"/>
              </a:rPr>
              <a:t> </a:t>
            </a:r>
            <a:r>
              <a:rPr dirty="0" sz="2000" spc="-5">
                <a:solidFill>
                  <a:srgbClr val="4E2700"/>
                </a:solidFill>
                <a:latin typeface="Verdana"/>
                <a:cs typeface="Verdana"/>
              </a:rPr>
              <a:t>s.charAt(1);</a:t>
            </a:r>
            <a:endParaRPr sz="2000">
              <a:latin typeface="Verdana"/>
              <a:cs typeface="Verdana"/>
            </a:endParaRPr>
          </a:p>
        </p:txBody>
      </p:sp>
      <p:sp>
        <p:nvSpPr>
          <p:cNvPr id="6" name="object 6"/>
          <p:cNvSpPr txBox="1"/>
          <p:nvPr/>
        </p:nvSpPr>
        <p:spPr>
          <a:xfrm>
            <a:off x="5279897" y="4734814"/>
            <a:ext cx="1626235" cy="635635"/>
          </a:xfrm>
          <a:prstGeom prst="rect">
            <a:avLst/>
          </a:prstGeom>
        </p:spPr>
        <p:txBody>
          <a:bodyPr wrap="square" lIns="0" tIns="12700" rIns="0" bIns="0" rtlCol="0" vert="horz">
            <a:spAutoFit/>
          </a:bodyPr>
          <a:lstStyle/>
          <a:p>
            <a:pPr marL="12700">
              <a:lnSpc>
                <a:spcPct val="100000"/>
              </a:lnSpc>
              <a:spcBef>
                <a:spcPts val="100"/>
              </a:spcBef>
            </a:pPr>
            <a:r>
              <a:rPr dirty="0" sz="2000">
                <a:solidFill>
                  <a:srgbClr val="4E2700"/>
                </a:solidFill>
                <a:latin typeface="Verdana"/>
                <a:cs typeface="Verdana"/>
              </a:rPr>
              <a:t>//</a:t>
            </a:r>
            <a:r>
              <a:rPr dirty="0" sz="2000" spc="-40">
                <a:solidFill>
                  <a:srgbClr val="4E2700"/>
                </a:solidFill>
                <a:latin typeface="Verdana"/>
                <a:cs typeface="Verdana"/>
              </a:rPr>
              <a:t> </a:t>
            </a:r>
            <a:r>
              <a:rPr dirty="0" sz="2000" spc="10">
                <a:solidFill>
                  <a:srgbClr val="4E2700"/>
                </a:solidFill>
                <a:latin typeface="Noto Sans Mono CJK HK"/>
                <a:cs typeface="Noto Sans Mono CJK HK"/>
              </a:rPr>
              <a:t>傳回</a:t>
            </a:r>
            <a:r>
              <a:rPr dirty="0" sz="2000">
                <a:solidFill>
                  <a:srgbClr val="4E2700"/>
                </a:solidFill>
                <a:latin typeface="Noto Sans Mono CJK HK"/>
                <a:cs typeface="Noto Sans Mono CJK HK"/>
              </a:rPr>
              <a:t>字元</a:t>
            </a:r>
            <a:r>
              <a:rPr dirty="0" sz="2000" spc="-375">
                <a:solidFill>
                  <a:srgbClr val="4E2700"/>
                </a:solidFill>
                <a:latin typeface="Noto Sans Mono CJK HK"/>
                <a:cs typeface="Noto Sans Mono CJK HK"/>
              </a:rPr>
              <a:t> </a:t>
            </a:r>
            <a:r>
              <a:rPr dirty="0" sz="2000">
                <a:solidFill>
                  <a:srgbClr val="4E2700"/>
                </a:solidFill>
                <a:latin typeface="Verdana"/>
                <a:cs typeface="Verdana"/>
              </a:rPr>
              <a:t>A</a:t>
            </a:r>
            <a:endParaRPr sz="2000">
              <a:latin typeface="Verdana"/>
              <a:cs typeface="Verdana"/>
            </a:endParaRPr>
          </a:p>
          <a:p>
            <a:pPr marL="12700">
              <a:lnSpc>
                <a:spcPct val="100000"/>
              </a:lnSpc>
            </a:pPr>
            <a:r>
              <a:rPr dirty="0" sz="2000">
                <a:solidFill>
                  <a:srgbClr val="4E2700"/>
                </a:solidFill>
                <a:latin typeface="Verdana"/>
                <a:cs typeface="Verdana"/>
              </a:rPr>
              <a:t>//</a:t>
            </a:r>
            <a:r>
              <a:rPr dirty="0" sz="2000" spc="-40">
                <a:solidFill>
                  <a:srgbClr val="4E2700"/>
                </a:solidFill>
                <a:latin typeface="Verdana"/>
                <a:cs typeface="Verdana"/>
              </a:rPr>
              <a:t> </a:t>
            </a:r>
            <a:r>
              <a:rPr dirty="0" sz="2000" spc="10">
                <a:solidFill>
                  <a:srgbClr val="4E2700"/>
                </a:solidFill>
                <a:latin typeface="Noto Sans Mono CJK HK"/>
                <a:cs typeface="Noto Sans Mono CJK HK"/>
              </a:rPr>
              <a:t>傳回</a:t>
            </a:r>
            <a:r>
              <a:rPr dirty="0" sz="2000">
                <a:solidFill>
                  <a:srgbClr val="4E2700"/>
                </a:solidFill>
                <a:latin typeface="Noto Sans Mono CJK HK"/>
                <a:cs typeface="Noto Sans Mono CJK HK"/>
              </a:rPr>
              <a:t>字元</a:t>
            </a:r>
            <a:r>
              <a:rPr dirty="0" sz="2000" spc="-375">
                <a:solidFill>
                  <a:srgbClr val="4E2700"/>
                </a:solidFill>
                <a:latin typeface="Noto Sans Mono CJK HK"/>
                <a:cs typeface="Noto Sans Mono CJK HK"/>
              </a:rPr>
              <a:t> </a:t>
            </a:r>
            <a:r>
              <a:rPr dirty="0" sz="2000">
                <a:solidFill>
                  <a:srgbClr val="4E2700"/>
                </a:solidFill>
                <a:latin typeface="Verdana"/>
                <a:cs typeface="Verdana"/>
              </a:rPr>
              <a:t>p</a:t>
            </a:r>
            <a:endParaRPr sz="2000">
              <a:latin typeface="Verdana"/>
              <a:cs typeface="Verdana"/>
            </a:endParaRPr>
          </a:p>
        </p:txBody>
      </p:sp>
      <p:sp>
        <p:nvSpPr>
          <p:cNvPr id="7" name="object 7"/>
          <p:cNvSpPr txBox="1"/>
          <p:nvPr/>
        </p:nvSpPr>
        <p:spPr>
          <a:xfrm>
            <a:off x="618540" y="5344464"/>
            <a:ext cx="7044055" cy="941069"/>
          </a:xfrm>
          <a:prstGeom prst="rect">
            <a:avLst/>
          </a:prstGeom>
        </p:spPr>
        <p:txBody>
          <a:bodyPr wrap="square" lIns="0" tIns="12700" rIns="0" bIns="0" rtlCol="0" vert="horz">
            <a:spAutoFit/>
          </a:bodyPr>
          <a:lstStyle/>
          <a:p>
            <a:pPr marL="12700" marR="782320">
              <a:lnSpc>
                <a:spcPct val="100000"/>
              </a:lnSpc>
              <a:spcBef>
                <a:spcPts val="100"/>
              </a:spcBef>
              <a:tabLst>
                <a:tab pos="743585" algn="l"/>
                <a:tab pos="1374140" algn="l"/>
                <a:tab pos="4673600" algn="l"/>
              </a:tabLst>
            </a:pPr>
            <a:r>
              <a:rPr dirty="0" sz="2000">
                <a:solidFill>
                  <a:srgbClr val="4E2700"/>
                </a:solidFill>
                <a:latin typeface="Verdana"/>
                <a:cs typeface="Verdana"/>
              </a:rPr>
              <a:t>char	ch3	= </a:t>
            </a:r>
            <a:r>
              <a:rPr dirty="0" sz="2000" spc="-5">
                <a:solidFill>
                  <a:srgbClr val="4E2700"/>
                </a:solidFill>
                <a:latin typeface="Verdana"/>
                <a:cs typeface="Verdana"/>
              </a:rPr>
              <a:t>s.charAt(2);	</a:t>
            </a:r>
            <a:r>
              <a:rPr dirty="0" sz="2000">
                <a:solidFill>
                  <a:srgbClr val="4E2700"/>
                </a:solidFill>
                <a:latin typeface="Verdana"/>
                <a:cs typeface="Verdana"/>
              </a:rPr>
              <a:t>//</a:t>
            </a:r>
            <a:r>
              <a:rPr dirty="0" sz="2000" spc="-35">
                <a:solidFill>
                  <a:srgbClr val="4E2700"/>
                </a:solidFill>
                <a:latin typeface="Verdana"/>
                <a:cs typeface="Verdana"/>
              </a:rPr>
              <a:t> </a:t>
            </a:r>
            <a:r>
              <a:rPr dirty="0" sz="2000" spc="10">
                <a:solidFill>
                  <a:srgbClr val="4E2700"/>
                </a:solidFill>
                <a:latin typeface="Noto Sans Mono CJK HK"/>
                <a:cs typeface="Noto Sans Mono CJK HK"/>
              </a:rPr>
              <a:t>傳回</a:t>
            </a:r>
            <a:r>
              <a:rPr dirty="0" sz="2000">
                <a:solidFill>
                  <a:srgbClr val="4E2700"/>
                </a:solidFill>
                <a:latin typeface="Noto Sans Mono CJK HK"/>
                <a:cs typeface="Noto Sans Mono CJK HK"/>
              </a:rPr>
              <a:t>字元</a:t>
            </a:r>
            <a:r>
              <a:rPr dirty="0" sz="2000" spc="-375">
                <a:solidFill>
                  <a:srgbClr val="4E2700"/>
                </a:solidFill>
                <a:latin typeface="Noto Sans Mono CJK HK"/>
                <a:cs typeface="Noto Sans Mono CJK HK"/>
              </a:rPr>
              <a:t> </a:t>
            </a:r>
            <a:r>
              <a:rPr dirty="0" sz="2000">
                <a:solidFill>
                  <a:srgbClr val="4E2700"/>
                </a:solidFill>
                <a:latin typeface="Verdana"/>
                <a:cs typeface="Verdana"/>
              </a:rPr>
              <a:t>a  char	ch4	=</a:t>
            </a:r>
            <a:r>
              <a:rPr dirty="0" sz="2000" spc="-5">
                <a:solidFill>
                  <a:srgbClr val="4E2700"/>
                </a:solidFill>
                <a:latin typeface="Verdana"/>
                <a:cs typeface="Verdana"/>
              </a:rPr>
              <a:t> s.charAt(s.length()-1);</a:t>
            </a:r>
            <a:r>
              <a:rPr dirty="0" sz="2000" spc="-25">
                <a:solidFill>
                  <a:srgbClr val="4E2700"/>
                </a:solidFill>
                <a:latin typeface="Verdana"/>
                <a:cs typeface="Verdana"/>
              </a:rPr>
              <a:t> </a:t>
            </a:r>
            <a:r>
              <a:rPr dirty="0" sz="2000" spc="-5">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傳回</a:t>
            </a:r>
            <a:r>
              <a:rPr dirty="0" sz="2000">
                <a:solidFill>
                  <a:srgbClr val="4E2700"/>
                </a:solidFill>
                <a:latin typeface="Noto Sans Mono CJK HK"/>
                <a:cs typeface="Noto Sans Mono CJK HK"/>
              </a:rPr>
              <a:t>字元</a:t>
            </a:r>
            <a:r>
              <a:rPr dirty="0" sz="2000" spc="-340">
                <a:solidFill>
                  <a:srgbClr val="4E2700"/>
                </a:solidFill>
                <a:latin typeface="Noto Sans Mono CJK HK"/>
                <a:cs typeface="Noto Sans Mono CJK HK"/>
              </a:rPr>
              <a:t> </a:t>
            </a:r>
            <a:r>
              <a:rPr dirty="0" sz="2000">
                <a:solidFill>
                  <a:srgbClr val="4E2700"/>
                </a:solidFill>
                <a:latin typeface="Verdana"/>
                <a:cs typeface="Verdana"/>
              </a:rPr>
              <a:t>t</a:t>
            </a:r>
            <a:endParaRPr sz="2000">
              <a:latin typeface="Verdana"/>
              <a:cs typeface="Verdana"/>
            </a:endParaRPr>
          </a:p>
          <a:p>
            <a:pPr marL="12700">
              <a:lnSpc>
                <a:spcPct val="100000"/>
              </a:lnSpc>
              <a:spcBef>
                <a:spcPts val="5"/>
              </a:spcBef>
              <a:tabLst>
                <a:tab pos="743585" algn="l"/>
                <a:tab pos="1374140" algn="l"/>
                <a:tab pos="4673600" algn="l"/>
              </a:tabLst>
            </a:pPr>
            <a:r>
              <a:rPr dirty="0" sz="2000">
                <a:solidFill>
                  <a:srgbClr val="4E2700"/>
                </a:solidFill>
                <a:latin typeface="Verdana"/>
                <a:cs typeface="Verdana"/>
              </a:rPr>
              <a:t>char	ch5	= </a:t>
            </a:r>
            <a:r>
              <a:rPr dirty="0" sz="2000" spc="-5">
                <a:solidFill>
                  <a:srgbClr val="4E2700"/>
                </a:solidFill>
                <a:latin typeface="Verdana"/>
                <a:cs typeface="Verdana"/>
              </a:rPr>
              <a:t>s.charAt(100);	</a:t>
            </a:r>
            <a:r>
              <a:rPr dirty="0" sz="2000">
                <a:solidFill>
                  <a:srgbClr val="4E2700"/>
                </a:solidFill>
                <a:latin typeface="Verdana"/>
                <a:cs typeface="Verdana"/>
              </a:rPr>
              <a:t>//</a:t>
            </a:r>
            <a:r>
              <a:rPr dirty="0" sz="2000" spc="-50">
                <a:solidFill>
                  <a:srgbClr val="4E2700"/>
                </a:solidFill>
                <a:latin typeface="Verdana"/>
                <a:cs typeface="Verdana"/>
              </a:rPr>
              <a:t> </a:t>
            </a:r>
            <a:r>
              <a:rPr dirty="0" sz="2000" spc="10">
                <a:solidFill>
                  <a:srgbClr val="4E2700"/>
                </a:solidFill>
                <a:latin typeface="Noto Sans Mono CJK HK"/>
                <a:cs typeface="Noto Sans Mono CJK HK"/>
              </a:rPr>
              <a:t>此敘</a:t>
            </a:r>
            <a:r>
              <a:rPr dirty="0" sz="2000">
                <a:solidFill>
                  <a:srgbClr val="4E2700"/>
                </a:solidFill>
                <a:latin typeface="Noto Sans Mono CJK HK"/>
                <a:cs typeface="Noto Sans Mono CJK HK"/>
              </a:rPr>
              <a:t>述</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產生</a:t>
            </a:r>
            <a:r>
              <a:rPr dirty="0" sz="2000" spc="-15">
                <a:solidFill>
                  <a:srgbClr val="4E2700"/>
                </a:solidFill>
                <a:latin typeface="Noto Sans Mono CJK HK"/>
                <a:cs typeface="Noto Sans Mono CJK HK"/>
              </a:rPr>
              <a:t>例</a:t>
            </a:r>
            <a:r>
              <a:rPr dirty="0" sz="2000">
                <a:solidFill>
                  <a:srgbClr val="4E2700"/>
                </a:solidFill>
                <a:latin typeface="Noto Sans Mono CJK HK"/>
                <a:cs typeface="Noto Sans Mono CJK HK"/>
              </a:rPr>
              <a:t>外</a:t>
            </a:r>
            <a:endParaRPr sz="2000">
              <a:latin typeface="Noto Sans Mono CJK HK"/>
              <a:cs typeface="Noto Sans Mono CJK HK"/>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11470"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Java</a:t>
            </a:r>
            <a:r>
              <a:rPr dirty="0" spc="-90">
                <a:latin typeface="Tahoma"/>
                <a:cs typeface="Tahoma"/>
              </a:rPr>
              <a:t> </a:t>
            </a:r>
            <a:r>
              <a:rPr dirty="0">
                <a:latin typeface="Tahoma"/>
                <a:cs typeface="Tahoma"/>
              </a:rPr>
              <a:t>API</a:t>
            </a:r>
            <a:r>
              <a:rPr dirty="0"/>
              <a:t>關於方法的說明二</a:t>
            </a:r>
          </a:p>
        </p:txBody>
      </p:sp>
      <p:sp>
        <p:nvSpPr>
          <p:cNvPr id="3" name="object 3"/>
          <p:cNvSpPr txBox="1"/>
          <p:nvPr/>
        </p:nvSpPr>
        <p:spPr>
          <a:xfrm>
            <a:off x="690168" y="2432380"/>
            <a:ext cx="8034655" cy="3622675"/>
          </a:xfrm>
          <a:prstGeom prst="rect">
            <a:avLst/>
          </a:prstGeom>
        </p:spPr>
        <p:txBody>
          <a:bodyPr wrap="square" lIns="0" tIns="12700" rIns="0" bIns="0" rtlCol="0" vert="horz">
            <a:spAutoFit/>
          </a:bodyPr>
          <a:lstStyle/>
          <a:p>
            <a:pPr marL="12700" marR="5080">
              <a:lnSpc>
                <a:spcPct val="100000"/>
              </a:lnSpc>
              <a:spcBef>
                <a:spcPts val="100"/>
              </a:spcBef>
            </a:pPr>
            <a:r>
              <a:rPr dirty="0" sz="2400" spc="-5">
                <a:solidFill>
                  <a:srgbClr val="4E2700"/>
                </a:solidFill>
                <a:latin typeface="Noto Sans Mono CJK HK"/>
                <a:cs typeface="Noto Sans Mono CJK HK"/>
              </a:rPr>
              <a:t>說明：</a:t>
            </a:r>
            <a:r>
              <a:rPr dirty="0" sz="2400" spc="-5">
                <a:solidFill>
                  <a:srgbClr val="4E2700"/>
                </a:solidFill>
                <a:latin typeface="Verdana"/>
                <a:cs typeface="Verdana"/>
              </a:rPr>
              <a:t>Integer</a:t>
            </a:r>
            <a:r>
              <a:rPr dirty="0" sz="2400" spc="-5">
                <a:solidFill>
                  <a:srgbClr val="4E2700"/>
                </a:solidFill>
                <a:latin typeface="Noto Sans Mono CJK HK"/>
                <a:cs typeface="Noto Sans Mono CJK HK"/>
              </a:rPr>
              <a:t>類別提供</a:t>
            </a:r>
            <a:r>
              <a:rPr dirty="0" sz="2400" spc="-5">
                <a:solidFill>
                  <a:srgbClr val="4E2700"/>
                </a:solidFill>
                <a:latin typeface="Verdana"/>
                <a:cs typeface="Verdana"/>
              </a:rPr>
              <a:t>toHexString(int</a:t>
            </a:r>
            <a:r>
              <a:rPr dirty="0" sz="2400" spc="50">
                <a:solidFill>
                  <a:srgbClr val="4E2700"/>
                </a:solidFill>
                <a:latin typeface="Verdana"/>
                <a:cs typeface="Verdana"/>
              </a:rPr>
              <a:t> </a:t>
            </a:r>
            <a:r>
              <a:rPr dirty="0" sz="2400" spc="-5">
                <a:solidFill>
                  <a:srgbClr val="4E2700"/>
                </a:solidFill>
                <a:latin typeface="Verdana"/>
                <a:cs typeface="Verdana"/>
              </a:rPr>
              <a:t>i)</a:t>
            </a:r>
            <a:r>
              <a:rPr dirty="0" sz="2400" spc="-5">
                <a:solidFill>
                  <a:srgbClr val="4E2700"/>
                </a:solidFill>
                <a:latin typeface="Noto Sans Mono CJK HK"/>
                <a:cs typeface="Noto Sans Mono CJK HK"/>
              </a:rPr>
              <a:t>方法，  </a:t>
            </a:r>
            <a:r>
              <a:rPr dirty="0" sz="2400" spc="-5">
                <a:solidFill>
                  <a:srgbClr val="4E2700"/>
                </a:solidFill>
                <a:latin typeface="Verdana"/>
                <a:cs typeface="Verdana"/>
              </a:rPr>
              <a:t>toHexString</a:t>
            </a:r>
            <a:r>
              <a:rPr dirty="0" sz="2400">
                <a:solidFill>
                  <a:srgbClr val="4E2700"/>
                </a:solidFill>
                <a:latin typeface="Noto Sans Mono CJK HK"/>
                <a:cs typeface="Noto Sans Mono CJK HK"/>
              </a:rPr>
              <a:t>為方法名稱，小括號內的</a:t>
            </a:r>
            <a:r>
              <a:rPr dirty="0" sz="2400" spc="-5">
                <a:solidFill>
                  <a:srgbClr val="4E2700"/>
                </a:solidFill>
                <a:latin typeface="Verdana"/>
                <a:cs typeface="Verdana"/>
              </a:rPr>
              <a:t>(int</a:t>
            </a:r>
            <a:r>
              <a:rPr dirty="0" sz="2400" spc="20">
                <a:solidFill>
                  <a:srgbClr val="4E2700"/>
                </a:solidFill>
                <a:latin typeface="Verdana"/>
                <a:cs typeface="Verdana"/>
              </a:rPr>
              <a:t> </a:t>
            </a:r>
            <a:r>
              <a:rPr dirty="0" sz="2400" spc="-10">
                <a:solidFill>
                  <a:srgbClr val="4E2700"/>
                </a:solidFill>
                <a:latin typeface="Verdana"/>
                <a:cs typeface="Verdana"/>
              </a:rPr>
              <a:t>i)</a:t>
            </a:r>
            <a:r>
              <a:rPr dirty="0" sz="2400">
                <a:solidFill>
                  <a:srgbClr val="4E2700"/>
                </a:solidFill>
                <a:latin typeface="Noto Sans Mono CJK HK"/>
                <a:cs typeface="Noto Sans Mono CJK HK"/>
              </a:rPr>
              <a:t>為參數，表示 呼叫此方法時必須提供一個整數作為參數，</a:t>
            </a:r>
            <a:r>
              <a:rPr dirty="0" sz="2400">
                <a:solidFill>
                  <a:srgbClr val="4E2700"/>
                </a:solidFill>
                <a:latin typeface="Verdana"/>
                <a:cs typeface="Verdana"/>
              </a:rPr>
              <a:t>String</a:t>
            </a:r>
            <a:r>
              <a:rPr dirty="0" sz="2400">
                <a:solidFill>
                  <a:srgbClr val="4E2700"/>
                </a:solidFill>
                <a:latin typeface="Noto Sans Mono CJK HK"/>
                <a:cs typeface="Noto Sans Mono CJK HK"/>
              </a:rPr>
              <a:t>表示傳回 值的型態</a:t>
            </a:r>
            <a:r>
              <a:rPr dirty="0" sz="2400" spc="-5">
                <a:solidFill>
                  <a:srgbClr val="4E2700"/>
                </a:solidFill>
                <a:latin typeface="Noto Sans Mono CJK HK"/>
                <a:cs typeface="Noto Sans Mono CJK HK"/>
              </a:rPr>
              <a:t>為</a:t>
            </a:r>
            <a:r>
              <a:rPr dirty="0" sz="2400" spc="-5">
                <a:solidFill>
                  <a:srgbClr val="4E2700"/>
                </a:solidFill>
                <a:latin typeface="Verdana"/>
                <a:cs typeface="Verdana"/>
              </a:rPr>
              <a:t>String</a:t>
            </a:r>
            <a:r>
              <a:rPr dirty="0" sz="2400" spc="-5">
                <a:solidFill>
                  <a:srgbClr val="4E2700"/>
                </a:solidFill>
                <a:latin typeface="Noto Sans Mono CJK HK"/>
                <a:cs typeface="Noto Sans Mono CJK HK"/>
              </a:rPr>
              <a:t>，</a:t>
            </a:r>
            <a:r>
              <a:rPr dirty="0" sz="2400" spc="-5">
                <a:solidFill>
                  <a:srgbClr val="4E2700"/>
                </a:solidFill>
                <a:latin typeface="Verdana"/>
                <a:cs typeface="Verdana"/>
              </a:rPr>
              <a:t>static</a:t>
            </a:r>
            <a:r>
              <a:rPr dirty="0" sz="2400">
                <a:solidFill>
                  <a:srgbClr val="4E2700"/>
                </a:solidFill>
                <a:latin typeface="Noto Sans Mono CJK HK"/>
                <a:cs typeface="Noto Sans Mono CJK HK"/>
              </a:rPr>
              <a:t>表示此方法為靜態方法</a:t>
            </a:r>
            <a:r>
              <a:rPr dirty="0" sz="2400">
                <a:latin typeface="Droid Sans Fallback"/>
                <a:cs typeface="Droid Sans Fallback"/>
              </a:rPr>
              <a:t>，</a:t>
            </a:r>
            <a:r>
              <a:rPr dirty="0" sz="2400">
                <a:solidFill>
                  <a:srgbClr val="4E2700"/>
                </a:solidFill>
                <a:latin typeface="Noto Sans Mono CJK HK"/>
                <a:cs typeface="Noto Sans Mono CJK HK"/>
              </a:rPr>
              <a:t>靜態方 </a:t>
            </a:r>
            <a:r>
              <a:rPr dirty="0" sz="2400" spc="-5">
                <a:solidFill>
                  <a:srgbClr val="4E2700"/>
                </a:solidFill>
                <a:latin typeface="Noto Sans Mono CJK HK"/>
                <a:cs typeface="Noto Sans Mono CJK HK"/>
              </a:rPr>
              <a:t>法可以透過類別名</a:t>
            </a:r>
            <a:r>
              <a:rPr dirty="0" sz="2400">
                <a:solidFill>
                  <a:srgbClr val="4E2700"/>
                </a:solidFill>
                <a:latin typeface="Noto Sans Mono CJK HK"/>
                <a:cs typeface="Noto Sans Mono CJK HK"/>
              </a:rPr>
              <a:t>稱</a:t>
            </a:r>
            <a:r>
              <a:rPr dirty="0" sz="2400">
                <a:solidFill>
                  <a:srgbClr val="4E2700"/>
                </a:solidFill>
                <a:latin typeface="Verdana"/>
                <a:cs typeface="Verdana"/>
              </a:rPr>
              <a:t>.</a:t>
            </a:r>
            <a:r>
              <a:rPr dirty="0" sz="2400" spc="-5">
                <a:solidFill>
                  <a:srgbClr val="4E2700"/>
                </a:solidFill>
                <a:latin typeface="Noto Sans Mono CJK HK"/>
                <a:cs typeface="Noto Sans Mono CJK HK"/>
              </a:rPr>
              <a:t>方法名稱</a:t>
            </a:r>
            <a:r>
              <a:rPr dirty="0" sz="2400">
                <a:solidFill>
                  <a:srgbClr val="4E2700"/>
                </a:solidFill>
                <a:latin typeface="Verdana"/>
                <a:cs typeface="Verdana"/>
              </a:rPr>
              <a:t>()</a:t>
            </a:r>
            <a:r>
              <a:rPr dirty="0" sz="2400" spc="-5">
                <a:solidFill>
                  <a:srgbClr val="4E2700"/>
                </a:solidFill>
                <a:latin typeface="Noto Sans Mono CJK HK"/>
                <a:cs typeface="Noto Sans Mono CJK HK"/>
              </a:rPr>
              <a:t>的語法來使用它。此方法的 </a:t>
            </a:r>
            <a:r>
              <a:rPr dirty="0" sz="2400">
                <a:solidFill>
                  <a:srgbClr val="4E2700"/>
                </a:solidFill>
                <a:latin typeface="Noto Sans Mono CJK HK"/>
                <a:cs typeface="Noto Sans Mono CJK HK"/>
              </a:rPr>
              <a:t>功能為傳回參數</a:t>
            </a:r>
            <a:r>
              <a:rPr dirty="0" sz="2400" spc="-15">
                <a:solidFill>
                  <a:srgbClr val="4E2700"/>
                </a:solidFill>
                <a:latin typeface="Verdana"/>
                <a:cs typeface="Verdana"/>
              </a:rPr>
              <a:t>i</a:t>
            </a:r>
            <a:r>
              <a:rPr dirty="0" sz="2400">
                <a:solidFill>
                  <a:srgbClr val="4E2700"/>
                </a:solidFill>
                <a:latin typeface="Noto Sans Mono CJK HK"/>
                <a:cs typeface="Noto Sans Mono CJK HK"/>
              </a:rPr>
              <a:t>的</a:t>
            </a:r>
            <a:r>
              <a:rPr dirty="0" sz="2400" spc="-5">
                <a:solidFill>
                  <a:srgbClr val="4E2700"/>
                </a:solidFill>
                <a:latin typeface="Verdana"/>
                <a:cs typeface="Verdana"/>
              </a:rPr>
              <a:t>16</a:t>
            </a:r>
            <a:r>
              <a:rPr dirty="0" sz="2400">
                <a:solidFill>
                  <a:srgbClr val="4E2700"/>
                </a:solidFill>
                <a:latin typeface="Noto Sans Mono CJK HK"/>
                <a:cs typeface="Noto Sans Mono CJK HK"/>
              </a:rPr>
              <a:t>進位表示法的字串。</a:t>
            </a:r>
            <a:endParaRPr sz="2400">
              <a:latin typeface="Noto Sans Mono CJK HK"/>
              <a:cs typeface="Noto Sans Mono CJK HK"/>
            </a:endParaRPr>
          </a:p>
          <a:p>
            <a:pPr>
              <a:lnSpc>
                <a:spcPct val="100000"/>
              </a:lnSpc>
              <a:spcBef>
                <a:spcPts val="50"/>
              </a:spcBef>
            </a:pPr>
            <a:endParaRPr sz="1400">
              <a:latin typeface="Noto Sans Mono CJK HK"/>
              <a:cs typeface="Noto Sans Mono CJK HK"/>
            </a:endParaRPr>
          </a:p>
          <a:p>
            <a:pPr marL="12700">
              <a:lnSpc>
                <a:spcPct val="100000"/>
              </a:lnSpc>
            </a:pPr>
            <a:r>
              <a:rPr dirty="0" sz="2400">
                <a:solidFill>
                  <a:srgbClr val="4E2700"/>
                </a:solidFill>
                <a:latin typeface="Noto Sans Mono CJK HK"/>
                <a:cs typeface="Noto Sans Mono CJK HK"/>
              </a:rPr>
              <a:t>用法：</a:t>
            </a:r>
            <a:endParaRPr sz="2400">
              <a:latin typeface="Noto Sans Mono CJK HK"/>
              <a:cs typeface="Noto Sans Mono CJK HK"/>
            </a:endParaRPr>
          </a:p>
          <a:p>
            <a:pPr marL="12700">
              <a:lnSpc>
                <a:spcPct val="100000"/>
              </a:lnSpc>
              <a:spcBef>
                <a:spcPts val="65"/>
              </a:spcBef>
            </a:pPr>
            <a:r>
              <a:rPr dirty="0" sz="2000" spc="-5">
                <a:solidFill>
                  <a:srgbClr val="4E2700"/>
                </a:solidFill>
                <a:latin typeface="Verdana"/>
                <a:cs typeface="Verdana"/>
              </a:rPr>
              <a:t>int </a:t>
            </a:r>
            <a:r>
              <a:rPr dirty="0" sz="2000">
                <a:solidFill>
                  <a:srgbClr val="4E2700"/>
                </a:solidFill>
                <a:latin typeface="Verdana"/>
                <a:cs typeface="Verdana"/>
              </a:rPr>
              <a:t>x </a:t>
            </a:r>
            <a:r>
              <a:rPr dirty="0" sz="2000" spc="5">
                <a:solidFill>
                  <a:srgbClr val="4E2700"/>
                </a:solidFill>
                <a:latin typeface="Verdana"/>
                <a:cs typeface="Verdana"/>
              </a:rPr>
              <a:t>= </a:t>
            </a:r>
            <a:r>
              <a:rPr dirty="0" sz="2000">
                <a:solidFill>
                  <a:srgbClr val="4E2700"/>
                </a:solidFill>
                <a:latin typeface="Verdana"/>
                <a:cs typeface="Verdana"/>
              </a:rPr>
              <a:t>25987</a:t>
            </a:r>
            <a:r>
              <a:rPr dirty="0" sz="2000" spc="-3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12700">
              <a:lnSpc>
                <a:spcPct val="100000"/>
              </a:lnSpc>
              <a:spcBef>
                <a:spcPts val="409"/>
              </a:spcBef>
              <a:tabLst>
                <a:tab pos="1601470" algn="l"/>
              </a:tabLst>
            </a:pPr>
            <a:r>
              <a:rPr dirty="0" sz="2000">
                <a:solidFill>
                  <a:srgbClr val="4E2700"/>
                </a:solidFill>
                <a:latin typeface="Verdana"/>
                <a:cs typeface="Verdana"/>
              </a:rPr>
              <a:t>String</a:t>
            </a:r>
            <a:r>
              <a:rPr dirty="0" sz="2000" spc="-5">
                <a:solidFill>
                  <a:srgbClr val="4E2700"/>
                </a:solidFill>
                <a:latin typeface="Verdana"/>
                <a:cs typeface="Verdana"/>
              </a:rPr>
              <a:t> </a:t>
            </a:r>
            <a:r>
              <a:rPr dirty="0" sz="2000">
                <a:solidFill>
                  <a:srgbClr val="4E2700"/>
                </a:solidFill>
                <a:latin typeface="Verdana"/>
                <a:cs typeface="Verdana"/>
              </a:rPr>
              <a:t>hex	=</a:t>
            </a:r>
            <a:r>
              <a:rPr dirty="0" sz="2000" spc="-20">
                <a:solidFill>
                  <a:srgbClr val="4E2700"/>
                </a:solidFill>
                <a:latin typeface="Verdana"/>
                <a:cs typeface="Verdana"/>
              </a:rPr>
              <a:t> </a:t>
            </a:r>
            <a:r>
              <a:rPr dirty="0" sz="2000" spc="-15">
                <a:solidFill>
                  <a:srgbClr val="4E2700"/>
                </a:solidFill>
                <a:latin typeface="Verdana"/>
                <a:cs typeface="Verdana"/>
              </a:rPr>
              <a:t>Integer.toHexString(x);</a:t>
            </a:r>
            <a:r>
              <a:rPr dirty="0" sz="2000" spc="-40">
                <a:solidFill>
                  <a:srgbClr val="4E2700"/>
                </a:solidFill>
                <a:latin typeface="Verdana"/>
                <a:cs typeface="Verdana"/>
              </a:rPr>
              <a:t> </a:t>
            </a:r>
            <a:r>
              <a:rPr dirty="0" sz="2000" spc="-5">
                <a:solidFill>
                  <a:srgbClr val="4E2700"/>
                </a:solidFill>
                <a:latin typeface="Verdana"/>
                <a:cs typeface="Verdana"/>
              </a:rPr>
              <a:t>//</a:t>
            </a:r>
            <a:r>
              <a:rPr dirty="0" sz="2000" spc="20">
                <a:solidFill>
                  <a:srgbClr val="4E2700"/>
                </a:solidFill>
                <a:latin typeface="Verdana"/>
                <a:cs typeface="Verdana"/>
              </a:rPr>
              <a:t> </a:t>
            </a:r>
            <a:r>
              <a:rPr dirty="0" sz="2000" spc="10">
                <a:solidFill>
                  <a:srgbClr val="4E2700"/>
                </a:solidFill>
                <a:latin typeface="Noto Sans Mono CJK HK"/>
                <a:cs typeface="Noto Sans Mono CJK HK"/>
              </a:rPr>
              <a:t>傳回</a:t>
            </a:r>
            <a:r>
              <a:rPr dirty="0" sz="2000" spc="-5">
                <a:solidFill>
                  <a:srgbClr val="4E2700"/>
                </a:solidFill>
                <a:latin typeface="Verdana"/>
                <a:cs typeface="Verdana"/>
              </a:rPr>
              <a:t>6583</a:t>
            </a:r>
            <a:endParaRPr sz="2000">
              <a:latin typeface="Verdana"/>
              <a:cs typeface="Verdana"/>
            </a:endParaRPr>
          </a:p>
        </p:txBody>
      </p:sp>
      <p:sp>
        <p:nvSpPr>
          <p:cNvPr id="4" name="object 4"/>
          <p:cNvSpPr/>
          <p:nvPr/>
        </p:nvSpPr>
        <p:spPr>
          <a:xfrm>
            <a:off x="539495" y="1010411"/>
            <a:ext cx="7921752" cy="1223772"/>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1141" y="998982"/>
            <a:ext cx="7718425" cy="4904105"/>
          </a:xfrm>
          <a:prstGeom prst="rect">
            <a:avLst/>
          </a:prstGeom>
        </p:spPr>
        <p:txBody>
          <a:bodyPr wrap="square" lIns="0" tIns="13335" rIns="0" bIns="0" rtlCol="0" vert="horz">
            <a:spAutoFit/>
          </a:bodyPr>
          <a:lstStyle/>
          <a:p>
            <a:pPr algn="just" marL="355600" marR="140335" indent="-342900">
              <a:lnSpc>
                <a:spcPct val="100000"/>
              </a:lnSpc>
              <a:spcBef>
                <a:spcPts val="105"/>
              </a:spcBef>
              <a:buChar char="•"/>
              <a:tabLst>
                <a:tab pos="355600" algn="l"/>
              </a:tabLst>
            </a:pPr>
            <a:r>
              <a:rPr dirty="0" sz="2000" spc="-5">
                <a:solidFill>
                  <a:srgbClr val="4E2700"/>
                </a:solidFill>
                <a:latin typeface="Verdana"/>
                <a:cs typeface="Verdana"/>
              </a:rPr>
              <a:t>double</a:t>
            </a:r>
            <a:r>
              <a:rPr dirty="0" sz="2000" spc="20">
                <a:solidFill>
                  <a:srgbClr val="4E2700"/>
                </a:solidFill>
                <a:latin typeface="Verdana"/>
                <a:cs typeface="Verdana"/>
              </a:rPr>
              <a:t> </a:t>
            </a:r>
            <a:r>
              <a:rPr dirty="0" sz="2000" spc="-5">
                <a:solidFill>
                  <a:srgbClr val="4E2700"/>
                </a:solidFill>
                <a:latin typeface="Verdana"/>
                <a:cs typeface="Verdana"/>
              </a:rPr>
              <a:t>Math.random():</a:t>
            </a:r>
            <a:r>
              <a:rPr dirty="0" sz="2000">
                <a:solidFill>
                  <a:srgbClr val="4E2700"/>
                </a:solidFill>
                <a:latin typeface="Noto Sans Mono CJK HK"/>
                <a:cs typeface="Noto Sans Mono CJK HK"/>
              </a:rPr>
              <a:t>產生大</a:t>
            </a:r>
            <a:r>
              <a:rPr dirty="0" sz="2000" spc="-15">
                <a:solidFill>
                  <a:srgbClr val="4E2700"/>
                </a:solidFill>
                <a:latin typeface="Noto Sans Mono CJK HK"/>
                <a:cs typeface="Noto Sans Mono CJK HK"/>
              </a:rPr>
              <a:t>於</a:t>
            </a:r>
            <a:r>
              <a:rPr dirty="0" sz="2000">
                <a:solidFill>
                  <a:srgbClr val="4E2700"/>
                </a:solidFill>
                <a:latin typeface="Noto Sans Mono CJK HK"/>
                <a:cs typeface="Noto Sans Mono CJK HK"/>
              </a:rPr>
              <a:t>等於</a:t>
            </a:r>
            <a:r>
              <a:rPr dirty="0" sz="2000" spc="-15">
                <a:solidFill>
                  <a:srgbClr val="4E2700"/>
                </a:solidFill>
                <a:latin typeface="Verdana"/>
                <a:cs typeface="Verdana"/>
              </a:rPr>
              <a:t>0</a:t>
            </a:r>
            <a:r>
              <a:rPr dirty="0" sz="2000">
                <a:solidFill>
                  <a:srgbClr val="4E2700"/>
                </a:solidFill>
                <a:latin typeface="Noto Sans Mono CJK HK"/>
                <a:cs typeface="Noto Sans Mono CJK HK"/>
              </a:rPr>
              <a:t>且小於</a:t>
            </a:r>
            <a:r>
              <a:rPr dirty="0" sz="2000" spc="-5">
                <a:solidFill>
                  <a:srgbClr val="4E2700"/>
                </a:solidFill>
                <a:latin typeface="Verdana"/>
                <a:cs typeface="Verdana"/>
              </a:rPr>
              <a:t>1</a:t>
            </a:r>
            <a:r>
              <a:rPr dirty="0" sz="2000">
                <a:solidFill>
                  <a:srgbClr val="4E2700"/>
                </a:solidFill>
                <a:latin typeface="Noto Sans Mono CJK HK"/>
                <a:cs typeface="Noto Sans Mono CJK HK"/>
              </a:rPr>
              <a:t>的</a:t>
            </a:r>
            <a:r>
              <a:rPr dirty="0" sz="2000" spc="-10">
                <a:solidFill>
                  <a:srgbClr val="4E2700"/>
                </a:solidFill>
                <a:latin typeface="Verdana"/>
                <a:cs typeface="Verdana"/>
              </a:rPr>
              <a:t>double</a:t>
            </a:r>
            <a:r>
              <a:rPr dirty="0" sz="2000">
                <a:solidFill>
                  <a:srgbClr val="4E2700"/>
                </a:solidFill>
                <a:latin typeface="Noto Sans Mono CJK HK"/>
                <a:cs typeface="Noto Sans Mono CJK HK"/>
              </a:rPr>
              <a:t>型態 </a:t>
            </a:r>
            <a:r>
              <a:rPr dirty="0" sz="2000" spc="10">
                <a:solidFill>
                  <a:srgbClr val="4E2700"/>
                </a:solidFill>
                <a:latin typeface="Noto Sans Mono CJK HK"/>
                <a:cs typeface="Noto Sans Mono CJK HK"/>
              </a:rPr>
              <a:t>的浮</a:t>
            </a:r>
            <a:r>
              <a:rPr dirty="0" sz="2000">
                <a:solidFill>
                  <a:srgbClr val="4E2700"/>
                </a:solidFill>
                <a:latin typeface="Noto Sans Mono CJK HK"/>
                <a:cs typeface="Noto Sans Mono CJK HK"/>
              </a:rPr>
              <a:t>點亂</a:t>
            </a:r>
            <a:r>
              <a:rPr dirty="0" sz="2000" spc="-10">
                <a:solidFill>
                  <a:srgbClr val="4E2700"/>
                </a:solidFill>
                <a:latin typeface="Noto Sans Mono CJK HK"/>
                <a:cs typeface="Noto Sans Mono CJK HK"/>
              </a:rPr>
              <a:t>數</a:t>
            </a:r>
            <a:r>
              <a:rPr dirty="0" sz="2000" spc="-5">
                <a:solidFill>
                  <a:srgbClr val="4E2700"/>
                </a:solidFill>
                <a:latin typeface="Verdana"/>
                <a:cs typeface="Verdana"/>
              </a:rPr>
              <a:t>(0.0~0.9999</a:t>
            </a:r>
            <a:r>
              <a:rPr dirty="0" sz="2000" spc="-5">
                <a:solidFill>
                  <a:srgbClr val="4E2700"/>
                </a:solidFill>
                <a:latin typeface="Noto Sans Mono CJK HK"/>
                <a:cs typeface="Noto Sans Mono CJK HK"/>
              </a:rPr>
              <a:t>…</a:t>
            </a:r>
            <a:r>
              <a:rPr dirty="0" sz="2000" spc="-5">
                <a:solidFill>
                  <a:srgbClr val="4E2700"/>
                </a:solidFill>
                <a:latin typeface="Verdana"/>
                <a:cs typeface="Verdana"/>
              </a:rPr>
              <a:t>)</a:t>
            </a:r>
            <a:endParaRPr sz="2000">
              <a:latin typeface="Verdana"/>
              <a:cs typeface="Verdana"/>
            </a:endParaRPr>
          </a:p>
          <a:p>
            <a:pPr marL="355600" indent="-342900">
              <a:lnSpc>
                <a:spcPct val="100000"/>
              </a:lnSpc>
              <a:spcBef>
                <a:spcPts val="475"/>
              </a:spcBef>
              <a:buChar char="•"/>
              <a:tabLst>
                <a:tab pos="354965" algn="l"/>
                <a:tab pos="355600" algn="l"/>
              </a:tabLst>
            </a:pPr>
            <a:r>
              <a:rPr dirty="0" sz="2000" spc="-5">
                <a:solidFill>
                  <a:srgbClr val="4E2700"/>
                </a:solidFill>
                <a:latin typeface="Verdana"/>
                <a:cs typeface="Verdana"/>
              </a:rPr>
              <a:t>long</a:t>
            </a:r>
            <a:r>
              <a:rPr dirty="0" sz="2000">
                <a:solidFill>
                  <a:srgbClr val="4E2700"/>
                </a:solidFill>
                <a:latin typeface="Verdana"/>
                <a:cs typeface="Verdana"/>
              </a:rPr>
              <a:t> </a:t>
            </a:r>
            <a:r>
              <a:rPr dirty="0" sz="2000" spc="-5">
                <a:solidFill>
                  <a:srgbClr val="4E2700"/>
                </a:solidFill>
                <a:latin typeface="Verdana"/>
                <a:cs typeface="Verdana"/>
              </a:rPr>
              <a:t>Math.round(double</a:t>
            </a:r>
            <a:r>
              <a:rPr dirty="0" sz="2000" spc="-30">
                <a:solidFill>
                  <a:srgbClr val="4E2700"/>
                </a:solidFill>
                <a:latin typeface="Verdana"/>
                <a:cs typeface="Verdana"/>
              </a:rPr>
              <a:t> </a:t>
            </a:r>
            <a:r>
              <a:rPr dirty="0" sz="2000">
                <a:solidFill>
                  <a:srgbClr val="4E2700"/>
                </a:solidFill>
                <a:latin typeface="Verdana"/>
                <a:cs typeface="Verdana"/>
              </a:rPr>
              <a:t>d)</a:t>
            </a:r>
            <a:r>
              <a:rPr dirty="0" sz="2000" spc="-10">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對</a:t>
            </a:r>
            <a:r>
              <a:rPr dirty="0" sz="2000" spc="-5">
                <a:solidFill>
                  <a:srgbClr val="4E2700"/>
                </a:solidFill>
                <a:latin typeface="Verdana"/>
                <a:cs typeface="Verdana"/>
              </a:rPr>
              <a:t>d</a:t>
            </a:r>
            <a:r>
              <a:rPr dirty="0" sz="2000" spc="15">
                <a:solidFill>
                  <a:srgbClr val="4E2700"/>
                </a:solidFill>
                <a:latin typeface="Noto Sans Mono CJK HK"/>
                <a:cs typeface="Noto Sans Mono CJK HK"/>
              </a:rPr>
              <a:t>進</a:t>
            </a:r>
            <a:r>
              <a:rPr dirty="0" sz="2000" spc="5">
                <a:solidFill>
                  <a:srgbClr val="4E2700"/>
                </a:solidFill>
                <a:latin typeface="Noto Sans Mono CJK HK"/>
                <a:cs typeface="Noto Sans Mono CJK HK"/>
              </a:rPr>
              <a:t>行</a:t>
            </a:r>
            <a:r>
              <a:rPr dirty="0" sz="2000" spc="-10">
                <a:solidFill>
                  <a:srgbClr val="4E2700"/>
                </a:solidFill>
                <a:latin typeface="Noto Sans Mono CJK HK"/>
                <a:cs typeface="Noto Sans Mono CJK HK"/>
              </a:rPr>
              <a:t>四</a:t>
            </a:r>
            <a:r>
              <a:rPr dirty="0" sz="2000" spc="5">
                <a:solidFill>
                  <a:srgbClr val="4E2700"/>
                </a:solidFill>
                <a:latin typeface="Noto Sans Mono CJK HK"/>
                <a:cs typeface="Noto Sans Mono CJK HK"/>
              </a:rPr>
              <a:t>捨五</a:t>
            </a:r>
            <a:r>
              <a:rPr dirty="0" sz="2000" spc="-10">
                <a:solidFill>
                  <a:srgbClr val="4E2700"/>
                </a:solidFill>
                <a:latin typeface="Noto Sans Mono CJK HK"/>
                <a:cs typeface="Noto Sans Mono CJK HK"/>
              </a:rPr>
              <a:t>入</a:t>
            </a:r>
            <a:r>
              <a:rPr dirty="0" sz="2000" spc="5">
                <a:solidFill>
                  <a:srgbClr val="4E2700"/>
                </a:solidFill>
                <a:latin typeface="Noto Sans Mono CJK HK"/>
                <a:cs typeface="Noto Sans Mono CJK HK"/>
              </a:rPr>
              <a:t>，傳</a:t>
            </a:r>
            <a:r>
              <a:rPr dirty="0" sz="2000" spc="-10">
                <a:solidFill>
                  <a:srgbClr val="4E2700"/>
                </a:solidFill>
                <a:latin typeface="Noto Sans Mono CJK HK"/>
                <a:cs typeface="Noto Sans Mono CJK HK"/>
              </a:rPr>
              <a:t>回</a:t>
            </a:r>
            <a:r>
              <a:rPr dirty="0" sz="2000" spc="5">
                <a:solidFill>
                  <a:srgbClr val="4E2700"/>
                </a:solidFill>
                <a:latin typeface="Noto Sans Mono CJK HK"/>
                <a:cs typeface="Noto Sans Mono CJK HK"/>
              </a:rPr>
              <a:t>值為</a:t>
            </a:r>
            <a:endParaRPr sz="2000">
              <a:latin typeface="Noto Sans Mono CJK HK"/>
              <a:cs typeface="Noto Sans Mono CJK HK"/>
            </a:endParaRPr>
          </a:p>
          <a:p>
            <a:pPr marL="355600">
              <a:lnSpc>
                <a:spcPct val="100000"/>
              </a:lnSpc>
              <a:spcBef>
                <a:spcPts val="5"/>
              </a:spcBef>
            </a:pPr>
            <a:r>
              <a:rPr dirty="0" sz="2000" spc="-5">
                <a:solidFill>
                  <a:srgbClr val="4E2700"/>
                </a:solidFill>
                <a:latin typeface="Verdana"/>
                <a:cs typeface="Verdana"/>
              </a:rPr>
              <a:t>long</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的整數</a:t>
            </a:r>
            <a:endParaRPr sz="2000">
              <a:latin typeface="Noto Sans Mono CJK HK"/>
              <a:cs typeface="Noto Sans Mono CJK HK"/>
            </a:endParaRPr>
          </a:p>
          <a:p>
            <a:pPr algn="just" marL="355600" marR="127000" indent="-342900">
              <a:lnSpc>
                <a:spcPct val="100000"/>
              </a:lnSpc>
              <a:spcBef>
                <a:spcPts val="480"/>
              </a:spcBef>
              <a:buChar char="•"/>
              <a:tabLst>
                <a:tab pos="355600" algn="l"/>
              </a:tabLst>
            </a:pPr>
            <a:r>
              <a:rPr dirty="0" sz="2000" spc="-5">
                <a:solidFill>
                  <a:srgbClr val="4E2700"/>
                </a:solidFill>
                <a:latin typeface="Verdana"/>
                <a:cs typeface="Verdana"/>
              </a:rPr>
              <a:t>int</a:t>
            </a:r>
            <a:r>
              <a:rPr dirty="0" sz="2000" spc="-35">
                <a:solidFill>
                  <a:srgbClr val="4E2700"/>
                </a:solidFill>
                <a:latin typeface="Verdana"/>
                <a:cs typeface="Verdana"/>
              </a:rPr>
              <a:t> </a:t>
            </a:r>
            <a:r>
              <a:rPr dirty="0" sz="2000" spc="-15">
                <a:solidFill>
                  <a:srgbClr val="4E2700"/>
                </a:solidFill>
                <a:latin typeface="Verdana"/>
                <a:cs typeface="Verdana"/>
              </a:rPr>
              <a:t>Integer.parseInt(String</a:t>
            </a:r>
            <a:r>
              <a:rPr dirty="0" sz="2000" spc="-60">
                <a:solidFill>
                  <a:srgbClr val="4E2700"/>
                </a:solidFill>
                <a:latin typeface="Verdana"/>
                <a:cs typeface="Verdana"/>
              </a:rPr>
              <a:t> </a:t>
            </a:r>
            <a:r>
              <a:rPr dirty="0" sz="2000" spc="15">
                <a:solidFill>
                  <a:srgbClr val="4E2700"/>
                </a:solidFill>
                <a:latin typeface="Verdana"/>
                <a:cs typeface="Verdana"/>
              </a:rPr>
              <a:t>t):</a:t>
            </a:r>
            <a:r>
              <a:rPr dirty="0" sz="2000" spc="10">
                <a:solidFill>
                  <a:srgbClr val="4E2700"/>
                </a:solidFill>
                <a:latin typeface="Noto Sans Mono CJK HK"/>
                <a:cs typeface="Noto Sans Mono CJK HK"/>
              </a:rPr>
              <a:t>將字</a:t>
            </a:r>
            <a:r>
              <a:rPr dirty="0" sz="2000">
                <a:solidFill>
                  <a:srgbClr val="4E2700"/>
                </a:solidFill>
                <a:latin typeface="Noto Sans Mono CJK HK"/>
                <a:cs typeface="Noto Sans Mono CJK HK"/>
              </a:rPr>
              <a:t>串</a:t>
            </a:r>
            <a:r>
              <a:rPr dirty="0" sz="2000" spc="-10">
                <a:solidFill>
                  <a:srgbClr val="4E2700"/>
                </a:solidFill>
                <a:latin typeface="Verdana"/>
                <a:cs typeface="Verdana"/>
              </a:rPr>
              <a:t>t</a:t>
            </a:r>
            <a:r>
              <a:rPr dirty="0" sz="2000">
                <a:solidFill>
                  <a:srgbClr val="4E2700"/>
                </a:solidFill>
                <a:latin typeface="Noto Sans Mono CJK HK"/>
                <a:cs typeface="Noto Sans Mono CJK HK"/>
              </a:rPr>
              <a:t>轉換</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整數</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傳回</a:t>
            </a:r>
            <a:r>
              <a:rPr dirty="0" sz="2000" spc="-15">
                <a:solidFill>
                  <a:srgbClr val="4E2700"/>
                </a:solidFill>
                <a:latin typeface="Noto Sans Mono CJK HK"/>
                <a:cs typeface="Noto Sans Mono CJK HK"/>
              </a:rPr>
              <a:t>值</a:t>
            </a:r>
            <a:r>
              <a:rPr dirty="0" sz="2000">
                <a:solidFill>
                  <a:srgbClr val="4E2700"/>
                </a:solidFill>
                <a:latin typeface="Noto Sans Mono CJK HK"/>
                <a:cs typeface="Noto Sans Mono CJK HK"/>
              </a:rPr>
              <a:t>為 </a:t>
            </a:r>
            <a:r>
              <a:rPr dirty="0" sz="2000">
                <a:solidFill>
                  <a:srgbClr val="4E2700"/>
                </a:solidFill>
                <a:latin typeface="Verdana"/>
                <a:cs typeface="Verdana"/>
              </a:rPr>
              <a:t>int</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a:t>
            </a:r>
            <a:r>
              <a:rPr dirty="0" sz="2000" spc="-10">
                <a:solidFill>
                  <a:srgbClr val="4E2700"/>
                </a:solidFill>
                <a:latin typeface="Noto Sans Mono CJK HK"/>
                <a:cs typeface="Noto Sans Mono CJK HK"/>
              </a:rPr>
              <a:t>整</a:t>
            </a:r>
            <a:r>
              <a:rPr dirty="0" sz="2000">
                <a:solidFill>
                  <a:srgbClr val="4E2700"/>
                </a:solidFill>
                <a:latin typeface="Noto Sans Mono CJK HK"/>
                <a:cs typeface="Noto Sans Mono CJK HK"/>
              </a:rPr>
              <a:t>數，例如</a:t>
            </a:r>
            <a:r>
              <a:rPr dirty="0" sz="2000" spc="-15">
                <a:solidFill>
                  <a:srgbClr val="4E2700"/>
                </a:solidFill>
                <a:latin typeface="Noto Sans Mono CJK HK"/>
                <a:cs typeface="Noto Sans Mono CJK HK"/>
              </a:rPr>
              <a:t>將</a:t>
            </a:r>
            <a:r>
              <a:rPr dirty="0" sz="2000" spc="-5">
                <a:solidFill>
                  <a:srgbClr val="4E2700"/>
                </a:solidFill>
                <a:latin typeface="Verdana"/>
                <a:cs typeface="Verdana"/>
              </a:rPr>
              <a:t>"123"</a:t>
            </a:r>
            <a:r>
              <a:rPr dirty="0" sz="2000">
                <a:solidFill>
                  <a:srgbClr val="4E2700"/>
                </a:solidFill>
                <a:latin typeface="Noto Sans Mono CJK HK"/>
                <a:cs typeface="Noto Sans Mono CJK HK"/>
              </a:rPr>
              <a:t>轉換為</a:t>
            </a:r>
            <a:r>
              <a:rPr dirty="0" sz="2000" spc="-5">
                <a:solidFill>
                  <a:srgbClr val="4E2700"/>
                </a:solidFill>
                <a:latin typeface="Verdana"/>
                <a:cs typeface="Verdana"/>
              </a:rPr>
              <a:t>123</a:t>
            </a:r>
            <a:r>
              <a:rPr dirty="0" sz="2000">
                <a:solidFill>
                  <a:srgbClr val="4E2700"/>
                </a:solidFill>
                <a:latin typeface="Noto Sans Mono CJK HK"/>
                <a:cs typeface="Noto Sans Mono CJK HK"/>
              </a:rPr>
              <a:t>。若</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spc="-10">
                <a:solidFill>
                  <a:srgbClr val="4E2700"/>
                </a:solidFill>
                <a:latin typeface="Verdana"/>
                <a:cs typeface="Verdana"/>
              </a:rPr>
              <a:t>t</a:t>
            </a:r>
            <a:r>
              <a:rPr dirty="0" sz="2000">
                <a:solidFill>
                  <a:srgbClr val="4E2700"/>
                </a:solidFill>
                <a:latin typeface="Noto Sans Mono CJK HK"/>
                <a:cs typeface="Noto Sans Mono CJK HK"/>
              </a:rPr>
              <a:t>不是合</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整數 </a:t>
            </a:r>
            <a:r>
              <a:rPr dirty="0" sz="2000" spc="10">
                <a:solidFill>
                  <a:srgbClr val="4E2700"/>
                </a:solidFill>
                <a:latin typeface="Noto Sans Mono CJK HK"/>
                <a:cs typeface="Noto Sans Mono CJK HK"/>
              </a:rPr>
              <a:t>所形</a:t>
            </a:r>
            <a:r>
              <a:rPr dirty="0" sz="2000" spc="5">
                <a:solidFill>
                  <a:srgbClr val="4E2700"/>
                </a:solidFill>
                <a:latin typeface="Noto Sans Mono CJK HK"/>
                <a:cs typeface="Noto Sans Mono CJK HK"/>
              </a:rPr>
              <a:t>成的</a:t>
            </a:r>
            <a:r>
              <a:rPr dirty="0" sz="2000" spc="-20">
                <a:solidFill>
                  <a:srgbClr val="4E2700"/>
                </a:solidFill>
                <a:latin typeface="Noto Sans Mono CJK HK"/>
                <a:cs typeface="Noto Sans Mono CJK HK"/>
              </a:rPr>
              <a:t>字</a:t>
            </a:r>
            <a:r>
              <a:rPr dirty="0" sz="2000" spc="5">
                <a:solidFill>
                  <a:srgbClr val="4E2700"/>
                </a:solidFill>
                <a:latin typeface="Noto Sans Mono CJK HK"/>
                <a:cs typeface="Noto Sans Mono CJK HK"/>
              </a:rPr>
              <a:t>串</a:t>
            </a:r>
            <a:r>
              <a:rPr dirty="0" sz="2000">
                <a:solidFill>
                  <a:srgbClr val="4E2700"/>
                </a:solidFill>
                <a:latin typeface="Verdana"/>
                <a:cs typeface="Verdana"/>
              </a:rPr>
              <a:t>(</a:t>
            </a:r>
            <a:r>
              <a:rPr dirty="0" sz="2000">
                <a:solidFill>
                  <a:srgbClr val="4E2700"/>
                </a:solidFill>
                <a:latin typeface="Noto Sans Mono CJK HK"/>
                <a:cs typeface="Noto Sans Mono CJK HK"/>
              </a:rPr>
              <a:t>如</a:t>
            </a:r>
            <a:r>
              <a:rPr dirty="0" sz="2000" spc="-5">
                <a:solidFill>
                  <a:srgbClr val="4E2700"/>
                </a:solidFill>
                <a:latin typeface="Verdana"/>
                <a:cs typeface="Verdana"/>
              </a:rPr>
              <a:t>"kitty"</a:t>
            </a:r>
            <a:r>
              <a:rPr dirty="0" sz="2000">
                <a:solidFill>
                  <a:srgbClr val="4E2700"/>
                </a:solidFill>
                <a:latin typeface="Noto Sans Mono CJK HK"/>
                <a:cs typeface="Noto Sans Mono CJK HK"/>
              </a:rPr>
              <a:t>、</a:t>
            </a:r>
            <a:r>
              <a:rPr dirty="0" sz="2000">
                <a:solidFill>
                  <a:srgbClr val="4E2700"/>
                </a:solidFill>
                <a:latin typeface="Verdana"/>
                <a:cs typeface="Verdana"/>
              </a:rPr>
              <a:t>"</a:t>
            </a:r>
            <a:r>
              <a:rPr dirty="0" sz="2000" spc="645">
                <a:solidFill>
                  <a:srgbClr val="4E2700"/>
                </a:solidFill>
                <a:latin typeface="Verdana"/>
                <a:cs typeface="Verdana"/>
              </a:rPr>
              <a:t> </a:t>
            </a:r>
            <a:r>
              <a:rPr dirty="0" sz="2000">
                <a:solidFill>
                  <a:srgbClr val="4E2700"/>
                </a:solidFill>
                <a:latin typeface="Verdana"/>
                <a:cs typeface="Verdana"/>
              </a:rPr>
              <a:t>123</a:t>
            </a:r>
            <a:r>
              <a:rPr dirty="0" sz="2000" spc="685">
                <a:solidFill>
                  <a:srgbClr val="4E2700"/>
                </a:solidFill>
                <a:latin typeface="Verdana"/>
                <a:cs typeface="Verdana"/>
              </a:rPr>
              <a:t> </a:t>
            </a:r>
            <a:r>
              <a:rPr dirty="0" sz="2000" spc="5">
                <a:solidFill>
                  <a:srgbClr val="4E2700"/>
                </a:solidFill>
                <a:latin typeface="Verdana"/>
                <a:cs typeface="Verdana"/>
              </a:rPr>
              <a:t>")</a:t>
            </a:r>
            <a:r>
              <a:rPr dirty="0" sz="2000" spc="5">
                <a:solidFill>
                  <a:srgbClr val="4E2700"/>
                </a:solidFill>
                <a:latin typeface="Noto Sans Mono CJK HK"/>
                <a:cs typeface="Noto Sans Mono CJK HK"/>
              </a:rPr>
              <a:t>，本方法</a:t>
            </a:r>
            <a:r>
              <a:rPr dirty="0" sz="2000" spc="-10">
                <a:solidFill>
                  <a:srgbClr val="4E2700"/>
                </a:solidFill>
                <a:latin typeface="Noto Sans Mono CJK HK"/>
                <a:cs typeface="Noto Sans Mono CJK HK"/>
              </a:rPr>
              <a:t>會</a:t>
            </a:r>
            <a:r>
              <a:rPr dirty="0" sz="2000" spc="5">
                <a:solidFill>
                  <a:srgbClr val="4E2700"/>
                </a:solidFill>
                <a:latin typeface="Noto Sans Mono CJK HK"/>
                <a:cs typeface="Noto Sans Mono CJK HK"/>
              </a:rPr>
              <a:t>當</a:t>
            </a:r>
            <a:r>
              <a:rPr dirty="0" sz="2000" spc="-10">
                <a:solidFill>
                  <a:srgbClr val="4E2700"/>
                </a:solidFill>
                <a:latin typeface="Noto Sans Mono CJK HK"/>
                <a:cs typeface="Noto Sans Mono CJK HK"/>
              </a:rPr>
              <a:t>掉</a:t>
            </a:r>
            <a:r>
              <a:rPr dirty="0" sz="2000" spc="5">
                <a:solidFill>
                  <a:srgbClr val="4E2700"/>
                </a:solidFill>
                <a:latin typeface="Noto Sans Mono CJK HK"/>
                <a:cs typeface="Noto Sans Mono CJK HK"/>
              </a:rPr>
              <a:t>。</a:t>
            </a:r>
            <a:endParaRPr sz="2000">
              <a:latin typeface="Noto Sans Mono CJK HK"/>
              <a:cs typeface="Noto Sans Mono CJK HK"/>
            </a:endParaRPr>
          </a:p>
          <a:p>
            <a:pPr marL="355600" marR="5080" indent="-342900">
              <a:lnSpc>
                <a:spcPct val="100000"/>
              </a:lnSpc>
              <a:spcBef>
                <a:spcPts val="480"/>
              </a:spcBef>
              <a:buChar char="•"/>
              <a:tabLst>
                <a:tab pos="354965" algn="l"/>
                <a:tab pos="355600" algn="l"/>
                <a:tab pos="4450715" algn="l"/>
                <a:tab pos="5206365" algn="l"/>
              </a:tabLst>
            </a:pPr>
            <a:r>
              <a:rPr dirty="0" sz="2000" spc="-5">
                <a:solidFill>
                  <a:srgbClr val="4E2700"/>
                </a:solidFill>
                <a:latin typeface="Verdana"/>
                <a:cs typeface="Verdana"/>
              </a:rPr>
              <a:t>double Double.parseDouble(String</a:t>
            </a:r>
            <a:r>
              <a:rPr dirty="0" sz="2000" spc="-25">
                <a:solidFill>
                  <a:srgbClr val="4E2700"/>
                </a:solidFill>
                <a:latin typeface="Verdana"/>
                <a:cs typeface="Verdana"/>
              </a:rPr>
              <a:t> </a:t>
            </a:r>
            <a:r>
              <a:rPr dirty="0" sz="2000" spc="-5">
                <a:solidFill>
                  <a:srgbClr val="4E2700"/>
                </a:solidFill>
                <a:latin typeface="Verdana"/>
                <a:cs typeface="Verdana"/>
              </a:rPr>
              <a:t>t)</a:t>
            </a:r>
            <a:r>
              <a:rPr dirty="0" sz="2000">
                <a:solidFill>
                  <a:srgbClr val="4E2700"/>
                </a:solidFill>
                <a:latin typeface="Verdana"/>
                <a:cs typeface="Verdana"/>
              </a:rPr>
              <a:t> :</a:t>
            </a:r>
            <a:r>
              <a:rPr dirty="0" sz="2000" spc="-25">
                <a:solidFill>
                  <a:srgbClr val="4E2700"/>
                </a:solidFill>
                <a:latin typeface="Verdana"/>
                <a:cs typeface="Verdana"/>
              </a:rPr>
              <a:t> </a:t>
            </a:r>
            <a:r>
              <a:rPr dirty="0" sz="2000" spc="10">
                <a:solidFill>
                  <a:srgbClr val="4E2700"/>
                </a:solidFill>
                <a:latin typeface="Noto Sans Mono CJK HK"/>
                <a:cs typeface="Noto Sans Mono CJK HK"/>
              </a:rPr>
              <a:t>將字</a:t>
            </a:r>
            <a:r>
              <a:rPr dirty="0" sz="2000">
                <a:solidFill>
                  <a:srgbClr val="4E2700"/>
                </a:solidFill>
                <a:latin typeface="Noto Sans Mono CJK HK"/>
                <a:cs typeface="Noto Sans Mono CJK HK"/>
              </a:rPr>
              <a:t>串</a:t>
            </a:r>
            <a:r>
              <a:rPr dirty="0" sz="2000" spc="-10">
                <a:solidFill>
                  <a:srgbClr val="4E2700"/>
                </a:solidFill>
                <a:latin typeface="Verdana"/>
                <a:cs typeface="Verdana"/>
              </a:rPr>
              <a:t>t</a:t>
            </a:r>
            <a:r>
              <a:rPr dirty="0" sz="2000">
                <a:solidFill>
                  <a:srgbClr val="4E2700"/>
                </a:solidFill>
                <a:latin typeface="Noto Sans Mono CJK HK"/>
                <a:cs typeface="Noto Sans Mono CJK HK"/>
              </a:rPr>
              <a:t>轉換為 </a:t>
            </a:r>
            <a:r>
              <a:rPr dirty="0" sz="2000" spc="-5">
                <a:solidFill>
                  <a:srgbClr val="4E2700"/>
                </a:solidFill>
                <a:latin typeface="Verdana"/>
                <a:cs typeface="Verdana"/>
              </a:rPr>
              <a:t>double</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的浮點</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，如</a:t>
            </a:r>
            <a:r>
              <a:rPr dirty="0" sz="2000" spc="-335">
                <a:solidFill>
                  <a:srgbClr val="4E2700"/>
                </a:solidFill>
                <a:latin typeface="Noto Sans Mono CJK HK"/>
                <a:cs typeface="Noto Sans Mono CJK HK"/>
              </a:rPr>
              <a:t> </a:t>
            </a:r>
            <a:r>
              <a:rPr dirty="0" sz="2000">
                <a:solidFill>
                  <a:srgbClr val="4E2700"/>
                </a:solidFill>
                <a:latin typeface="Verdana"/>
                <a:cs typeface="Verdana"/>
              </a:rPr>
              <a:t>"4.56"</a:t>
            </a:r>
            <a:r>
              <a:rPr dirty="0" sz="2000" spc="10">
                <a:solidFill>
                  <a:srgbClr val="4E2700"/>
                </a:solidFill>
                <a:latin typeface="Noto Sans Mono CJK HK"/>
                <a:cs typeface="Noto Sans Mono CJK HK"/>
              </a:rPr>
              <a:t>轉</a:t>
            </a:r>
            <a:r>
              <a:rPr dirty="0" sz="2000">
                <a:solidFill>
                  <a:srgbClr val="4E2700"/>
                </a:solidFill>
                <a:latin typeface="Noto Sans Mono CJK HK"/>
                <a:cs typeface="Noto Sans Mono CJK HK"/>
              </a:rPr>
              <a:t>換</a:t>
            </a:r>
            <a:r>
              <a:rPr dirty="0" sz="2000" spc="-10">
                <a:solidFill>
                  <a:srgbClr val="4E2700"/>
                </a:solidFill>
                <a:latin typeface="Noto Sans Mono CJK HK"/>
                <a:cs typeface="Noto Sans Mono CJK HK"/>
              </a:rPr>
              <a:t>為</a:t>
            </a:r>
            <a:r>
              <a:rPr dirty="0" sz="2000">
                <a:solidFill>
                  <a:srgbClr val="4E2700"/>
                </a:solidFill>
                <a:latin typeface="Verdana"/>
                <a:cs typeface="Verdana"/>
              </a:rPr>
              <a:t>4.56</a:t>
            </a:r>
            <a:r>
              <a:rPr dirty="0" sz="2000" spc="-35">
                <a:solidFill>
                  <a:srgbClr val="4E2700"/>
                </a:solidFill>
                <a:latin typeface="Verdana"/>
                <a:cs typeface="Verdana"/>
              </a:rPr>
              <a:t> </a:t>
            </a:r>
            <a:r>
              <a:rPr dirty="0" sz="2000" spc="10">
                <a:solidFill>
                  <a:srgbClr val="4E2700"/>
                </a:solidFill>
                <a:latin typeface="Noto Sans Mono CJK HK"/>
                <a:cs typeface="Noto Sans Mono CJK HK"/>
              </a:rPr>
              <a:t>。若</a:t>
            </a:r>
            <a:r>
              <a:rPr dirty="0" sz="2000">
                <a:solidFill>
                  <a:srgbClr val="4E2700"/>
                </a:solidFill>
                <a:latin typeface="Noto Sans Mono CJK HK"/>
                <a:cs typeface="Noto Sans Mono CJK HK"/>
              </a:rPr>
              <a:t>字</a:t>
            </a:r>
            <a:r>
              <a:rPr dirty="0" sz="2000" spc="-10">
                <a:solidFill>
                  <a:srgbClr val="4E2700"/>
                </a:solidFill>
                <a:latin typeface="Noto Sans Mono CJK HK"/>
                <a:cs typeface="Noto Sans Mono CJK HK"/>
              </a:rPr>
              <a:t>串</a:t>
            </a:r>
            <a:r>
              <a:rPr dirty="0" sz="2000">
                <a:solidFill>
                  <a:srgbClr val="4E2700"/>
                </a:solidFill>
                <a:latin typeface="Verdana"/>
                <a:cs typeface="Verdana"/>
              </a:rPr>
              <a:t>t</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合法 </a:t>
            </a:r>
            <a:r>
              <a:rPr dirty="0" sz="2000" spc="10">
                <a:solidFill>
                  <a:srgbClr val="4E2700"/>
                </a:solidFill>
                <a:latin typeface="Noto Sans Mono CJK HK"/>
                <a:cs typeface="Noto Sans Mono CJK HK"/>
              </a:rPr>
              <a:t>浮點</a:t>
            </a:r>
            <a:r>
              <a:rPr dirty="0" sz="2000">
                <a:solidFill>
                  <a:srgbClr val="4E2700"/>
                </a:solidFill>
                <a:latin typeface="Noto Sans Mono CJK HK"/>
                <a:cs typeface="Noto Sans Mono CJK HK"/>
              </a:rPr>
              <a:t>數所</a:t>
            </a:r>
            <a:r>
              <a:rPr dirty="0" sz="2000" spc="-15">
                <a:solidFill>
                  <a:srgbClr val="4E2700"/>
                </a:solidFill>
                <a:latin typeface="Noto Sans Mono CJK HK"/>
                <a:cs typeface="Noto Sans Mono CJK HK"/>
              </a:rPr>
              <a:t>形</a:t>
            </a:r>
            <a:r>
              <a:rPr dirty="0" sz="2000">
                <a:solidFill>
                  <a:srgbClr val="4E2700"/>
                </a:solidFill>
                <a:latin typeface="Noto Sans Mono CJK HK"/>
                <a:cs typeface="Noto Sans Mono CJK HK"/>
              </a:rPr>
              <a:t>成的</a:t>
            </a:r>
            <a:r>
              <a:rPr dirty="0" sz="2000" spc="-15">
                <a:solidFill>
                  <a:srgbClr val="4E2700"/>
                </a:solidFill>
                <a:latin typeface="Noto Sans Mono CJK HK"/>
                <a:cs typeface="Noto Sans Mono CJK HK"/>
              </a:rPr>
              <a:t>字</a:t>
            </a:r>
            <a:r>
              <a:rPr dirty="0" sz="2000" spc="5">
                <a:solidFill>
                  <a:srgbClr val="4E2700"/>
                </a:solidFill>
                <a:latin typeface="Noto Sans Mono CJK HK"/>
                <a:cs typeface="Noto Sans Mono CJK HK"/>
              </a:rPr>
              <a:t>串</a:t>
            </a:r>
            <a:r>
              <a:rPr dirty="0" sz="2000" spc="5">
                <a:solidFill>
                  <a:srgbClr val="4E2700"/>
                </a:solidFill>
                <a:latin typeface="Verdana"/>
                <a:cs typeface="Verdana"/>
              </a:rPr>
              <a:t>(</a:t>
            </a:r>
            <a:r>
              <a:rPr dirty="0" sz="2000">
                <a:solidFill>
                  <a:srgbClr val="4E2700"/>
                </a:solidFill>
                <a:latin typeface="Noto Sans Mono CJK HK"/>
                <a:cs typeface="Noto Sans Mono CJK HK"/>
              </a:rPr>
              <a:t>如</a:t>
            </a:r>
            <a:r>
              <a:rPr dirty="0" sz="2000" spc="-5">
                <a:solidFill>
                  <a:srgbClr val="4E2700"/>
                </a:solidFill>
                <a:latin typeface="Verdana"/>
                <a:cs typeface="Verdana"/>
              </a:rPr>
              <a:t>"kitty"</a:t>
            </a:r>
            <a:r>
              <a:rPr dirty="0" sz="2000" spc="-40">
                <a:solidFill>
                  <a:srgbClr val="4E2700"/>
                </a:solidFill>
                <a:latin typeface="Verdana"/>
                <a:cs typeface="Verdana"/>
              </a:rPr>
              <a:t> </a:t>
            </a:r>
            <a:r>
              <a:rPr dirty="0" sz="2000" spc="10">
                <a:solidFill>
                  <a:srgbClr val="4E2700"/>
                </a:solidFill>
                <a:latin typeface="Noto Sans Mono CJK HK"/>
                <a:cs typeface="Noto Sans Mono CJK HK"/>
              </a:rPr>
              <a:t>、</a:t>
            </a:r>
            <a:r>
              <a:rPr dirty="0" sz="2000">
                <a:solidFill>
                  <a:srgbClr val="4E2700"/>
                </a:solidFill>
                <a:latin typeface="Verdana"/>
                <a:cs typeface="Verdana"/>
              </a:rPr>
              <a:t>"	4.56	</a:t>
            </a:r>
            <a:r>
              <a:rPr dirty="0" sz="2000" spc="5">
                <a:solidFill>
                  <a:srgbClr val="4E2700"/>
                </a:solidFill>
                <a:latin typeface="Verdana"/>
                <a:cs typeface="Verdana"/>
              </a:rPr>
              <a:t>")</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本方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會當</a:t>
            </a:r>
            <a:r>
              <a:rPr dirty="0" sz="2000" spc="-10">
                <a:solidFill>
                  <a:srgbClr val="4E2700"/>
                </a:solidFill>
                <a:latin typeface="Noto Sans Mono CJK HK"/>
                <a:cs typeface="Noto Sans Mono CJK HK"/>
              </a:rPr>
              <a:t>掉</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int</a:t>
            </a:r>
            <a:r>
              <a:rPr dirty="0" sz="2000" spc="-25">
                <a:solidFill>
                  <a:srgbClr val="4E2700"/>
                </a:solidFill>
                <a:latin typeface="Verdana"/>
                <a:cs typeface="Verdana"/>
              </a:rPr>
              <a:t> </a:t>
            </a:r>
            <a:r>
              <a:rPr dirty="0" sz="2000">
                <a:solidFill>
                  <a:srgbClr val="4E2700"/>
                </a:solidFill>
                <a:latin typeface="Verdana"/>
                <a:cs typeface="Verdana"/>
              </a:rPr>
              <a:t>s.length()</a:t>
            </a:r>
            <a:r>
              <a:rPr dirty="0" sz="2000">
                <a:solidFill>
                  <a:srgbClr val="4E2700"/>
                </a:solidFill>
                <a:latin typeface="Noto Sans Mono CJK HK"/>
                <a:cs typeface="Noto Sans Mono CJK HK"/>
              </a:rPr>
              <a:t>：</a:t>
            </a:r>
            <a:r>
              <a:rPr dirty="0" sz="2000" spc="5">
                <a:solidFill>
                  <a:srgbClr val="4E2700"/>
                </a:solidFill>
                <a:latin typeface="Noto Sans Mono CJK HK"/>
                <a:cs typeface="Noto Sans Mono CJK HK"/>
              </a:rPr>
              <a:t>傳回</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字</a:t>
            </a:r>
            <a:r>
              <a:rPr dirty="0" sz="2000" spc="5">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的長</a:t>
            </a:r>
            <a:r>
              <a:rPr dirty="0" sz="2000" spc="-10">
                <a:solidFill>
                  <a:srgbClr val="4E2700"/>
                </a:solidFill>
                <a:latin typeface="Noto Sans Mono CJK HK"/>
                <a:cs typeface="Noto Sans Mono CJK HK"/>
              </a:rPr>
              <a:t>度</a:t>
            </a:r>
            <a:r>
              <a:rPr dirty="0" sz="2000">
                <a:solidFill>
                  <a:srgbClr val="4E2700"/>
                </a:solidFill>
                <a:latin typeface="Verdana"/>
                <a:cs typeface="Verdana"/>
              </a:rPr>
              <a:t>(</a:t>
            </a:r>
            <a:r>
              <a:rPr dirty="0" sz="2000" spc="5">
                <a:solidFill>
                  <a:srgbClr val="4E2700"/>
                </a:solidFill>
                <a:latin typeface="Noto Sans Mono CJK HK"/>
                <a:cs typeface="Noto Sans Mono CJK HK"/>
              </a:rPr>
              <a:t>字元</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個</a:t>
            </a:r>
            <a:r>
              <a:rPr dirty="0" sz="2000" spc="-5">
                <a:solidFill>
                  <a:srgbClr val="4E2700"/>
                </a:solidFill>
                <a:latin typeface="Noto Sans Mono CJK HK"/>
                <a:cs typeface="Noto Sans Mono CJK HK"/>
              </a:rPr>
              <a:t>數</a:t>
            </a:r>
            <a:r>
              <a:rPr dirty="0" sz="2000">
                <a:solidFill>
                  <a:srgbClr val="4E2700"/>
                </a:solidFill>
                <a:latin typeface="Verdana"/>
                <a:cs typeface="Verdana"/>
              </a:rPr>
              <a:t>)</a:t>
            </a:r>
            <a:r>
              <a:rPr dirty="0" sz="2000" spc="5">
                <a:solidFill>
                  <a:srgbClr val="4E2700"/>
                </a:solidFill>
                <a:latin typeface="Noto Sans Mono CJK HK"/>
                <a:cs typeface="Noto Sans Mono CJK HK"/>
              </a:rPr>
              <a:t>』</a:t>
            </a:r>
            <a:r>
              <a:rPr dirty="0" sz="2000" spc="-15">
                <a:solidFill>
                  <a:srgbClr val="4E2700"/>
                </a:solidFill>
                <a:latin typeface="Noto Sans Mono CJK HK"/>
                <a:cs typeface="Noto Sans Mono CJK HK"/>
              </a:rPr>
              <a:t>。</a:t>
            </a:r>
            <a:r>
              <a:rPr dirty="0" sz="2000" spc="5">
                <a:solidFill>
                  <a:srgbClr val="4E2700"/>
                </a:solidFill>
                <a:latin typeface="Noto Sans Mono CJK HK"/>
                <a:cs typeface="Noto Sans Mono CJK HK"/>
              </a:rPr>
              <a:t>傳回</a:t>
            </a:r>
            <a:r>
              <a:rPr dirty="0" sz="2000" spc="-20">
                <a:solidFill>
                  <a:srgbClr val="4E2700"/>
                </a:solidFill>
                <a:latin typeface="Noto Sans Mono CJK HK"/>
                <a:cs typeface="Noto Sans Mono CJK HK"/>
              </a:rPr>
              <a:t>值</a:t>
            </a:r>
            <a:r>
              <a:rPr dirty="0" sz="2000" spc="5">
                <a:solidFill>
                  <a:srgbClr val="4E2700"/>
                </a:solidFill>
                <a:latin typeface="Noto Sans Mono CJK HK"/>
                <a:cs typeface="Noto Sans Mono CJK HK"/>
              </a:rPr>
              <a:t>為</a:t>
            </a:r>
            <a:endParaRPr sz="2000">
              <a:latin typeface="Noto Sans Mono CJK HK"/>
              <a:cs typeface="Noto Sans Mono CJK HK"/>
            </a:endParaRPr>
          </a:p>
          <a:p>
            <a:pPr marL="355600">
              <a:lnSpc>
                <a:spcPct val="100000"/>
              </a:lnSpc>
              <a:spcBef>
                <a:spcPts val="5"/>
              </a:spcBef>
            </a:pPr>
            <a:r>
              <a:rPr dirty="0" sz="2000">
                <a:solidFill>
                  <a:srgbClr val="4E2700"/>
                </a:solidFill>
                <a:latin typeface="Verdana"/>
                <a:cs typeface="Verdana"/>
              </a:rPr>
              <a:t>int</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a:t>
            </a:r>
            <a:r>
              <a:rPr dirty="0" sz="2000" spc="-10">
                <a:solidFill>
                  <a:srgbClr val="4E2700"/>
                </a:solidFill>
                <a:latin typeface="Noto Sans Mono CJK HK"/>
                <a:cs typeface="Noto Sans Mono CJK HK"/>
              </a:rPr>
              <a:t>整</a:t>
            </a:r>
            <a:r>
              <a:rPr dirty="0" sz="2000">
                <a:solidFill>
                  <a:srgbClr val="4E2700"/>
                </a:solidFill>
                <a:latin typeface="Noto Sans Mono CJK HK"/>
                <a:cs typeface="Noto Sans Mono CJK HK"/>
              </a:rPr>
              <a:t>數。</a:t>
            </a:r>
            <a:endParaRPr sz="2000">
              <a:latin typeface="Noto Sans Mono CJK HK"/>
              <a:cs typeface="Noto Sans Mono CJK HK"/>
            </a:endParaRPr>
          </a:p>
          <a:p>
            <a:pPr marL="355600" marR="31115" indent="-342900">
              <a:lnSpc>
                <a:spcPct val="100000"/>
              </a:lnSpc>
              <a:spcBef>
                <a:spcPts val="480"/>
              </a:spcBef>
              <a:buChar char="•"/>
              <a:tabLst>
                <a:tab pos="354965" algn="l"/>
                <a:tab pos="355600" algn="l"/>
              </a:tabLst>
            </a:pPr>
            <a:r>
              <a:rPr dirty="0" sz="2000">
                <a:solidFill>
                  <a:srgbClr val="4E2700"/>
                </a:solidFill>
                <a:latin typeface="Verdana"/>
                <a:cs typeface="Verdana"/>
              </a:rPr>
              <a:t>char</a:t>
            </a:r>
            <a:r>
              <a:rPr dirty="0" sz="2000" spc="-20">
                <a:solidFill>
                  <a:srgbClr val="4E2700"/>
                </a:solidFill>
                <a:latin typeface="Verdana"/>
                <a:cs typeface="Verdana"/>
              </a:rPr>
              <a:t> </a:t>
            </a:r>
            <a:r>
              <a:rPr dirty="0" sz="2000" spc="-5">
                <a:solidFill>
                  <a:srgbClr val="4E2700"/>
                </a:solidFill>
                <a:latin typeface="Verdana"/>
                <a:cs typeface="Verdana"/>
              </a:rPr>
              <a:t>s.charAt(int</a:t>
            </a:r>
            <a:r>
              <a:rPr dirty="0" sz="2000" spc="-35">
                <a:solidFill>
                  <a:srgbClr val="4E2700"/>
                </a:solidFill>
                <a:latin typeface="Verdana"/>
                <a:cs typeface="Verdana"/>
              </a:rPr>
              <a:t> </a:t>
            </a:r>
            <a:r>
              <a:rPr dirty="0" sz="2000">
                <a:solidFill>
                  <a:srgbClr val="4E2700"/>
                </a:solidFill>
                <a:latin typeface="Verdana"/>
                <a:cs typeface="Verdana"/>
              </a:rPr>
              <a:t>i)</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傳</a:t>
            </a:r>
            <a:r>
              <a:rPr dirty="0" sz="2000">
                <a:solidFill>
                  <a:srgbClr val="4E2700"/>
                </a:solidFill>
                <a:latin typeface="Noto Sans Mono CJK HK"/>
                <a:cs typeface="Noto Sans Mono CJK HK"/>
              </a:rPr>
              <a:t>回『字串</a:t>
            </a:r>
            <a:r>
              <a:rPr dirty="0" sz="2000" spc="-15">
                <a:solidFill>
                  <a:srgbClr val="4E2700"/>
                </a:solidFill>
                <a:latin typeface="Verdana"/>
                <a:cs typeface="Verdana"/>
              </a:rPr>
              <a:t>s</a:t>
            </a:r>
            <a:r>
              <a:rPr dirty="0" sz="2000">
                <a:solidFill>
                  <a:srgbClr val="4E2700"/>
                </a:solidFill>
                <a:latin typeface="Noto Sans Mono CJK HK"/>
                <a:cs typeface="Noto Sans Mono CJK HK"/>
              </a:rPr>
              <a:t>中</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編號</a:t>
            </a:r>
            <a:r>
              <a:rPr dirty="0" sz="2000" spc="-15">
                <a:solidFill>
                  <a:srgbClr val="4E2700"/>
                </a:solidFill>
                <a:latin typeface="Noto Sans Mono CJK HK"/>
                <a:cs typeface="Noto Sans Mono CJK HK"/>
              </a:rPr>
              <a:t>為</a:t>
            </a:r>
            <a:r>
              <a:rPr dirty="0" sz="2000" spc="-10">
                <a:solidFill>
                  <a:srgbClr val="4E2700"/>
                </a:solidFill>
                <a:latin typeface="Verdana"/>
                <a:cs typeface="Verdana"/>
              </a:rPr>
              <a:t>i</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傳</a:t>
            </a:r>
            <a:r>
              <a:rPr dirty="0" sz="2000">
                <a:solidFill>
                  <a:srgbClr val="4E2700"/>
                </a:solidFill>
                <a:latin typeface="Noto Sans Mono CJK HK"/>
                <a:cs typeface="Noto Sans Mono CJK HK"/>
              </a:rPr>
              <a:t>回 </a:t>
            </a:r>
            <a:r>
              <a:rPr dirty="0" sz="2000" spc="10">
                <a:solidFill>
                  <a:srgbClr val="4E2700"/>
                </a:solidFill>
                <a:latin typeface="Noto Sans Mono CJK HK"/>
                <a:cs typeface="Noto Sans Mono CJK HK"/>
              </a:rPr>
              <a:t>值為</a:t>
            </a:r>
            <a:r>
              <a:rPr dirty="0" sz="2000" spc="-10">
                <a:solidFill>
                  <a:srgbClr val="4E2700"/>
                </a:solidFill>
                <a:latin typeface="Verdana"/>
                <a:cs typeface="Verdana"/>
              </a:rPr>
              <a:t>char</a:t>
            </a:r>
            <a:r>
              <a:rPr dirty="0" sz="2000">
                <a:solidFill>
                  <a:srgbClr val="4E2700"/>
                </a:solidFill>
                <a:latin typeface="Noto Sans Mono CJK HK"/>
                <a:cs typeface="Noto Sans Mono CJK HK"/>
              </a:rPr>
              <a:t>型態。字</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中第</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的編</a:t>
            </a:r>
            <a:r>
              <a:rPr dirty="0" sz="2000" spc="-15">
                <a:solidFill>
                  <a:srgbClr val="4E2700"/>
                </a:solidFill>
                <a:latin typeface="Noto Sans Mono CJK HK"/>
                <a:cs typeface="Noto Sans Mono CJK HK"/>
              </a:rPr>
              <a:t>號</a:t>
            </a:r>
            <a:r>
              <a:rPr dirty="0" sz="2000" spc="5">
                <a:solidFill>
                  <a:srgbClr val="4E2700"/>
                </a:solidFill>
                <a:latin typeface="Noto Sans Mono CJK HK"/>
                <a:cs typeface="Noto Sans Mono CJK HK"/>
              </a:rPr>
              <a:t>為</a:t>
            </a:r>
            <a:r>
              <a:rPr dirty="0" sz="2000">
                <a:solidFill>
                  <a:srgbClr val="4E2700"/>
                </a:solidFill>
                <a:latin typeface="Verdana"/>
                <a:cs typeface="Verdana"/>
              </a:rPr>
              <a:t>0</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第</a:t>
            </a:r>
            <a:r>
              <a:rPr dirty="0" sz="2000">
                <a:solidFill>
                  <a:srgbClr val="4E2700"/>
                </a:solidFill>
                <a:latin typeface="Noto Sans Mono CJK HK"/>
                <a:cs typeface="Noto Sans Mono CJK HK"/>
              </a:rPr>
              <a:t>二個</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元的</a:t>
            </a:r>
            <a:r>
              <a:rPr dirty="0" sz="2000" spc="-15">
                <a:solidFill>
                  <a:srgbClr val="4E2700"/>
                </a:solidFill>
                <a:latin typeface="Noto Sans Mono CJK HK"/>
                <a:cs typeface="Noto Sans Mono CJK HK"/>
              </a:rPr>
              <a:t>編</a:t>
            </a:r>
            <a:r>
              <a:rPr dirty="0" sz="2000">
                <a:solidFill>
                  <a:srgbClr val="4E2700"/>
                </a:solidFill>
                <a:latin typeface="Noto Sans Mono CJK HK"/>
                <a:cs typeface="Noto Sans Mono CJK HK"/>
              </a:rPr>
              <a:t>號 </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1</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依此</a:t>
            </a:r>
            <a:r>
              <a:rPr dirty="0" sz="2000" spc="5">
                <a:solidFill>
                  <a:srgbClr val="4E2700"/>
                </a:solidFill>
                <a:latin typeface="Noto Sans Mono CJK HK"/>
                <a:cs typeface="Noto Sans Mono CJK HK"/>
              </a:rPr>
              <a:t>類</a:t>
            </a:r>
            <a:r>
              <a:rPr dirty="0" sz="2000" spc="-10">
                <a:solidFill>
                  <a:srgbClr val="4E2700"/>
                </a:solidFill>
                <a:latin typeface="Noto Sans Mono CJK HK"/>
                <a:cs typeface="Noto Sans Mono CJK HK"/>
              </a:rPr>
              <a:t>推</a:t>
            </a:r>
            <a:r>
              <a:rPr dirty="0" sz="2000">
                <a:solidFill>
                  <a:srgbClr val="4E2700"/>
                </a:solidFill>
                <a:latin typeface="Noto Sans Mono CJK HK"/>
                <a:cs typeface="Noto Sans Mono CJK HK"/>
              </a:rPr>
              <a:t>。</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a:spLocks noGrp="1"/>
          </p:cNvSpPr>
          <p:nvPr>
            <p:ph type="title"/>
          </p:nvPr>
        </p:nvSpPr>
        <p:spPr>
          <a:xfrm>
            <a:off x="612140" y="193294"/>
            <a:ext cx="3552825" cy="574040"/>
          </a:xfrm>
          <a:prstGeom prst="rect"/>
        </p:spPr>
        <p:txBody>
          <a:bodyPr wrap="square" lIns="0" tIns="12700" rIns="0" bIns="0" rtlCol="0" vert="horz">
            <a:spAutoFit/>
          </a:bodyPr>
          <a:lstStyle/>
          <a:p>
            <a:pPr marL="12700">
              <a:lnSpc>
                <a:spcPct val="100000"/>
              </a:lnSpc>
              <a:spcBef>
                <a:spcPts val="100"/>
              </a:spcBef>
            </a:pPr>
            <a:r>
              <a:rPr dirty="0"/>
              <a:t>庫存方法的說明</a:t>
            </a:r>
            <a:r>
              <a:rPr dirty="0" spc="-645"/>
              <a:t> </a:t>
            </a:r>
            <a:r>
              <a:rPr dirty="0">
                <a:latin typeface="Verdana"/>
                <a:cs typeface="Verdana"/>
              </a:rPr>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40" y="1011682"/>
            <a:ext cx="7839709" cy="4843145"/>
          </a:xfrm>
          <a:prstGeom prst="rect">
            <a:avLst/>
          </a:prstGeom>
        </p:spPr>
        <p:txBody>
          <a:bodyPr wrap="square" lIns="0" tIns="13335" rIns="0" bIns="0" rtlCol="0" vert="horz">
            <a:spAutoFit/>
          </a:bodyPr>
          <a:lstStyle/>
          <a:p>
            <a:pPr algn="just" marL="355600" marR="196215" indent="-343535">
              <a:lnSpc>
                <a:spcPct val="100000"/>
              </a:lnSpc>
              <a:spcBef>
                <a:spcPts val="105"/>
              </a:spcBef>
              <a:buChar char="•"/>
              <a:tabLst>
                <a:tab pos="356235" algn="l"/>
              </a:tabLst>
            </a:pPr>
            <a:r>
              <a:rPr dirty="0" sz="2000">
                <a:solidFill>
                  <a:srgbClr val="4E2700"/>
                </a:solidFill>
                <a:latin typeface="Verdana"/>
                <a:cs typeface="Verdana"/>
              </a:rPr>
              <a:t>String</a:t>
            </a:r>
            <a:r>
              <a:rPr dirty="0" sz="2000" spc="-5">
                <a:solidFill>
                  <a:srgbClr val="4E2700"/>
                </a:solidFill>
                <a:latin typeface="Verdana"/>
                <a:cs typeface="Verdana"/>
              </a:rPr>
              <a:t> s.substring(int</a:t>
            </a:r>
            <a:r>
              <a:rPr dirty="0" sz="2000" spc="-55">
                <a:solidFill>
                  <a:srgbClr val="4E2700"/>
                </a:solidFill>
                <a:latin typeface="Verdana"/>
                <a:cs typeface="Verdana"/>
              </a:rPr>
              <a:t> </a:t>
            </a:r>
            <a:r>
              <a:rPr dirty="0" sz="2000" spc="20">
                <a:solidFill>
                  <a:srgbClr val="4E2700"/>
                </a:solidFill>
                <a:latin typeface="Verdana"/>
                <a:cs typeface="Verdana"/>
              </a:rPr>
              <a:t>i)</a:t>
            </a:r>
            <a:r>
              <a:rPr dirty="0" sz="2000" spc="20">
                <a:solidFill>
                  <a:srgbClr val="4E2700"/>
                </a:solidFill>
                <a:latin typeface="Noto Sans Mono CJK HK"/>
                <a:cs typeface="Noto Sans Mono CJK HK"/>
              </a:rPr>
              <a:t>：</a:t>
            </a:r>
            <a:r>
              <a:rPr dirty="0" sz="2000" spc="10">
                <a:solidFill>
                  <a:srgbClr val="4E2700"/>
                </a:solidFill>
                <a:latin typeface="Noto Sans Mono CJK HK"/>
                <a:cs typeface="Noto Sans Mono CJK HK"/>
              </a:rPr>
              <a:t>傳回</a:t>
            </a:r>
            <a:r>
              <a:rPr dirty="0" sz="2000">
                <a:solidFill>
                  <a:srgbClr val="4E2700"/>
                </a:solidFill>
                <a:latin typeface="Noto Sans Mono CJK HK"/>
                <a:cs typeface="Noto Sans Mono CJK HK"/>
              </a:rPr>
              <a:t>『字</a:t>
            </a:r>
            <a:r>
              <a:rPr dirty="0" sz="2000" spc="-10">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中，編</a:t>
            </a:r>
            <a:r>
              <a:rPr dirty="0" sz="2000" spc="-15">
                <a:solidFill>
                  <a:srgbClr val="4E2700"/>
                </a:solidFill>
                <a:latin typeface="Noto Sans Mono CJK HK"/>
                <a:cs typeface="Noto Sans Mono CJK HK"/>
              </a:rPr>
              <a:t>號</a:t>
            </a:r>
            <a:r>
              <a:rPr dirty="0" sz="2000">
                <a:solidFill>
                  <a:srgbClr val="4E2700"/>
                </a:solidFill>
                <a:latin typeface="Noto Sans Mono CJK HK"/>
                <a:cs typeface="Noto Sans Mono CJK HK"/>
              </a:rPr>
              <a:t>為</a:t>
            </a:r>
            <a:r>
              <a:rPr dirty="0" sz="2000" spc="-5">
                <a:solidFill>
                  <a:srgbClr val="4E2700"/>
                </a:solidFill>
                <a:latin typeface="Verdana"/>
                <a:cs typeface="Verdana"/>
              </a:rPr>
              <a:t>i(</a:t>
            </a:r>
            <a:r>
              <a:rPr dirty="0" sz="2000" spc="10">
                <a:solidFill>
                  <a:srgbClr val="4E2700"/>
                </a:solidFill>
                <a:latin typeface="Noto Sans Mono CJK HK"/>
                <a:cs typeface="Noto Sans Mono CJK HK"/>
              </a:rPr>
              <a:t>含</a:t>
            </a:r>
            <a:r>
              <a:rPr dirty="0" sz="2000" spc="-10">
                <a:solidFill>
                  <a:srgbClr val="4E2700"/>
                </a:solidFill>
                <a:latin typeface="Verdana"/>
                <a:cs typeface="Verdana"/>
              </a:rPr>
              <a:t>)</a:t>
            </a:r>
            <a:r>
              <a:rPr dirty="0" sz="2000">
                <a:solidFill>
                  <a:srgbClr val="4E2700"/>
                </a:solidFill>
                <a:latin typeface="Noto Sans Mono CJK HK"/>
                <a:cs typeface="Noto Sans Mono CJK HK"/>
              </a:rPr>
              <a:t>之後的 </a:t>
            </a:r>
            <a:r>
              <a:rPr dirty="0" sz="2000" spc="10">
                <a:solidFill>
                  <a:srgbClr val="4E2700"/>
                </a:solidFill>
                <a:latin typeface="Noto Sans Mono CJK HK"/>
                <a:cs typeface="Noto Sans Mono CJK HK"/>
              </a:rPr>
              <a:t>所有</a:t>
            </a:r>
            <a:r>
              <a:rPr dirty="0" sz="2000">
                <a:solidFill>
                  <a:srgbClr val="4E2700"/>
                </a:solidFill>
                <a:latin typeface="Noto Sans Mono CJK HK"/>
                <a:cs typeface="Noto Sans Mono CJK HK"/>
              </a:rPr>
              <a:t>字元</a:t>
            </a:r>
            <a:r>
              <a:rPr dirty="0" sz="2000" spc="-10">
                <a:solidFill>
                  <a:srgbClr val="4E2700"/>
                </a:solidFill>
                <a:latin typeface="Verdana"/>
                <a:cs typeface="Verdana"/>
              </a:rPr>
              <a:t>(</a:t>
            </a:r>
            <a:r>
              <a:rPr dirty="0" sz="2000">
                <a:solidFill>
                  <a:srgbClr val="4E2700"/>
                </a:solidFill>
                <a:latin typeface="Noto Sans Mono CJK HK"/>
                <a:cs typeface="Noto Sans Mono CJK HK"/>
              </a:rPr>
              <a:t>稱為子</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a:solidFill>
                  <a:srgbClr val="4E2700"/>
                </a:solidFill>
                <a:latin typeface="Verdana"/>
                <a:cs typeface="Verdana"/>
              </a:rPr>
              <a:t>)</a:t>
            </a:r>
            <a:r>
              <a:rPr dirty="0" sz="2000" spc="-45">
                <a:solidFill>
                  <a:srgbClr val="4E2700"/>
                </a:solidFill>
                <a:latin typeface="Verdana"/>
                <a:cs typeface="Verdana"/>
              </a:rPr>
              <a:t> </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傳回值</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String</a:t>
            </a:r>
            <a:r>
              <a:rPr dirty="0" sz="2000" spc="-20">
                <a:solidFill>
                  <a:srgbClr val="4E2700"/>
                </a:solidFill>
                <a:latin typeface="Verdana"/>
                <a:cs typeface="Verdana"/>
              </a:rPr>
              <a:t> </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的新</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spc="-15">
                <a:solidFill>
                  <a:srgbClr val="4E2700"/>
                </a:solidFill>
                <a:latin typeface="Noto Sans Mono CJK HK"/>
                <a:cs typeface="Noto Sans Mono CJK HK"/>
              </a:rPr>
              <a:t>原</a:t>
            </a:r>
            <a:r>
              <a:rPr dirty="0" sz="2000">
                <a:solidFill>
                  <a:srgbClr val="4E2700"/>
                </a:solidFill>
                <a:latin typeface="Noto Sans Mono CJK HK"/>
                <a:cs typeface="Noto Sans Mono CJK HK"/>
              </a:rPr>
              <a:t>字 </a:t>
            </a:r>
            <a:r>
              <a:rPr dirty="0" sz="2000" spc="10">
                <a:solidFill>
                  <a:srgbClr val="4E2700"/>
                </a:solidFill>
                <a:latin typeface="Noto Sans Mono CJK HK"/>
                <a:cs typeface="Noto Sans Mono CJK HK"/>
              </a:rPr>
              <a:t>串</a:t>
            </a:r>
            <a:r>
              <a:rPr dirty="0" sz="2000" spc="-5">
                <a:solidFill>
                  <a:srgbClr val="4E2700"/>
                </a:solidFill>
                <a:latin typeface="Verdana"/>
                <a:cs typeface="Verdana"/>
              </a:rPr>
              <a:t>s</a:t>
            </a:r>
            <a:r>
              <a:rPr dirty="0" sz="2000">
                <a:solidFill>
                  <a:srgbClr val="4E2700"/>
                </a:solidFill>
                <a:latin typeface="Noto Sans Mono CJK HK"/>
                <a:cs typeface="Noto Sans Mono CJK HK"/>
              </a:rPr>
              <a:t>保持不變。</a:t>
            </a:r>
            <a:endParaRPr sz="2000">
              <a:latin typeface="Noto Sans Mono CJK HK"/>
              <a:cs typeface="Noto Sans Mono CJK HK"/>
            </a:endParaRPr>
          </a:p>
          <a:p>
            <a:pPr marL="355600" marR="92710" indent="-343535">
              <a:lnSpc>
                <a:spcPct val="100000"/>
              </a:lnSpc>
              <a:spcBef>
                <a:spcPts val="475"/>
              </a:spcBef>
              <a:buChar char="•"/>
              <a:tabLst>
                <a:tab pos="355600" algn="l"/>
                <a:tab pos="356235" algn="l"/>
              </a:tabLst>
            </a:pPr>
            <a:r>
              <a:rPr dirty="0" sz="2000">
                <a:solidFill>
                  <a:srgbClr val="4E2700"/>
                </a:solidFill>
                <a:latin typeface="Verdana"/>
                <a:cs typeface="Verdana"/>
              </a:rPr>
              <a:t>String</a:t>
            </a:r>
            <a:r>
              <a:rPr dirty="0" sz="2000" spc="-5">
                <a:solidFill>
                  <a:srgbClr val="4E2700"/>
                </a:solidFill>
                <a:latin typeface="Verdana"/>
                <a:cs typeface="Verdana"/>
              </a:rPr>
              <a:t> s.substring(int</a:t>
            </a:r>
            <a:r>
              <a:rPr dirty="0" sz="2000" spc="-55">
                <a:solidFill>
                  <a:srgbClr val="4E2700"/>
                </a:solidFill>
                <a:latin typeface="Verdana"/>
                <a:cs typeface="Verdana"/>
              </a:rPr>
              <a:t> </a:t>
            </a:r>
            <a:r>
              <a:rPr dirty="0" sz="2000">
                <a:solidFill>
                  <a:srgbClr val="4E2700"/>
                </a:solidFill>
                <a:latin typeface="Verdana"/>
                <a:cs typeface="Verdana"/>
              </a:rPr>
              <a:t>x, </a:t>
            </a:r>
            <a:r>
              <a:rPr dirty="0" sz="2000" spc="-5">
                <a:solidFill>
                  <a:srgbClr val="4E2700"/>
                </a:solidFill>
                <a:latin typeface="Verdana"/>
                <a:cs typeface="Verdana"/>
              </a:rPr>
              <a:t>int</a:t>
            </a:r>
            <a:r>
              <a:rPr dirty="0" sz="2000" spc="5">
                <a:solidFill>
                  <a:srgbClr val="4E2700"/>
                </a:solidFill>
                <a:latin typeface="Verdana"/>
                <a:cs typeface="Verdana"/>
              </a:rPr>
              <a:t> </a:t>
            </a:r>
            <a:r>
              <a:rPr dirty="0" sz="2000" spc="20">
                <a:solidFill>
                  <a:srgbClr val="4E2700"/>
                </a:solidFill>
                <a:latin typeface="Verdana"/>
                <a:cs typeface="Verdana"/>
              </a:rPr>
              <a:t>y)</a:t>
            </a:r>
            <a:r>
              <a:rPr dirty="0" sz="2000" spc="20">
                <a:solidFill>
                  <a:srgbClr val="4E2700"/>
                </a:solidFill>
                <a:latin typeface="Noto Sans Mono CJK HK"/>
                <a:cs typeface="Noto Sans Mono CJK HK"/>
              </a:rPr>
              <a:t>：</a:t>
            </a:r>
            <a:r>
              <a:rPr dirty="0" sz="2000" spc="10">
                <a:solidFill>
                  <a:srgbClr val="4E2700"/>
                </a:solidFill>
                <a:latin typeface="Noto Sans Mono CJK HK"/>
                <a:cs typeface="Noto Sans Mono CJK HK"/>
              </a:rPr>
              <a:t>傳</a:t>
            </a:r>
            <a:r>
              <a:rPr dirty="0" sz="2000">
                <a:solidFill>
                  <a:srgbClr val="4E2700"/>
                </a:solidFill>
                <a:latin typeface="Noto Sans Mono CJK HK"/>
                <a:cs typeface="Noto Sans Mono CJK HK"/>
              </a:rPr>
              <a:t>回『</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中，</a:t>
            </a:r>
            <a:r>
              <a:rPr dirty="0" sz="2000" spc="5">
                <a:solidFill>
                  <a:srgbClr val="4E2700"/>
                </a:solidFill>
                <a:latin typeface="Noto Sans Mono CJK HK"/>
                <a:cs typeface="Noto Sans Mono CJK HK"/>
              </a:rPr>
              <a:t>編</a:t>
            </a:r>
            <a:r>
              <a:rPr dirty="0" sz="2000" spc="-10">
                <a:solidFill>
                  <a:srgbClr val="4E2700"/>
                </a:solidFill>
                <a:latin typeface="Noto Sans Mono CJK HK"/>
                <a:cs typeface="Noto Sans Mono CJK HK"/>
              </a:rPr>
              <a:t>號</a:t>
            </a:r>
            <a:r>
              <a:rPr dirty="0" sz="2000" spc="-5">
                <a:solidFill>
                  <a:srgbClr val="4E2700"/>
                </a:solidFill>
                <a:latin typeface="Noto Sans Mono CJK HK"/>
                <a:cs typeface="Noto Sans Mono CJK HK"/>
              </a:rPr>
              <a:t>為</a:t>
            </a:r>
            <a:r>
              <a:rPr dirty="0" sz="2000">
                <a:solidFill>
                  <a:srgbClr val="4E2700"/>
                </a:solidFill>
                <a:latin typeface="Verdana"/>
                <a:cs typeface="Verdana"/>
              </a:rPr>
              <a:t>x(</a:t>
            </a:r>
            <a:r>
              <a:rPr dirty="0" sz="2000">
                <a:solidFill>
                  <a:srgbClr val="4E2700"/>
                </a:solidFill>
                <a:latin typeface="Noto Sans Mono CJK HK"/>
                <a:cs typeface="Noto Sans Mono CJK HK"/>
              </a:rPr>
              <a:t>含</a:t>
            </a:r>
            <a:r>
              <a:rPr dirty="0" sz="2000">
                <a:solidFill>
                  <a:srgbClr val="4E2700"/>
                </a:solidFill>
                <a:latin typeface="Verdana"/>
                <a:cs typeface="Verdana"/>
              </a:rPr>
              <a:t>)  </a:t>
            </a:r>
            <a:r>
              <a:rPr dirty="0" sz="2000" spc="10">
                <a:solidFill>
                  <a:srgbClr val="4E2700"/>
                </a:solidFill>
                <a:latin typeface="Noto Sans Mono CJK HK"/>
                <a:cs typeface="Noto Sans Mono CJK HK"/>
              </a:rPr>
              <a:t>到</a:t>
            </a:r>
            <a:r>
              <a:rPr dirty="0" sz="2000" spc="-15">
                <a:solidFill>
                  <a:srgbClr val="4E2700"/>
                </a:solidFill>
                <a:latin typeface="Verdana"/>
                <a:cs typeface="Verdana"/>
              </a:rPr>
              <a:t>y-1</a:t>
            </a:r>
            <a:r>
              <a:rPr dirty="0" sz="2000" spc="10">
                <a:solidFill>
                  <a:srgbClr val="4E2700"/>
                </a:solidFill>
                <a:latin typeface="Noto Sans Mono CJK HK"/>
                <a:cs typeface="Noto Sans Mono CJK HK"/>
              </a:rPr>
              <a:t>之</a:t>
            </a:r>
            <a:r>
              <a:rPr dirty="0" sz="2000">
                <a:solidFill>
                  <a:srgbClr val="4E2700"/>
                </a:solidFill>
                <a:latin typeface="Noto Sans Mono CJK HK"/>
                <a:cs typeface="Noto Sans Mono CJK HK"/>
              </a:rPr>
              <a:t>之間</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所有</a:t>
            </a:r>
            <a:r>
              <a:rPr dirty="0" sz="2000" spc="-15">
                <a:solidFill>
                  <a:srgbClr val="4E2700"/>
                </a:solidFill>
                <a:latin typeface="Noto Sans Mono CJK HK"/>
                <a:cs typeface="Noto Sans Mono CJK HK"/>
              </a:rPr>
              <a:t>字</a:t>
            </a:r>
            <a:r>
              <a:rPr dirty="0" sz="2000" spc="5">
                <a:solidFill>
                  <a:srgbClr val="4E2700"/>
                </a:solidFill>
                <a:latin typeface="Noto Sans Mono CJK HK"/>
                <a:cs typeface="Noto Sans Mono CJK HK"/>
              </a:rPr>
              <a:t>元</a:t>
            </a:r>
            <a:r>
              <a:rPr dirty="0" sz="2000">
                <a:solidFill>
                  <a:srgbClr val="4E2700"/>
                </a:solidFill>
                <a:latin typeface="Verdana"/>
                <a:cs typeface="Verdana"/>
              </a:rPr>
              <a:t>(</a:t>
            </a:r>
            <a:r>
              <a:rPr dirty="0" sz="2000">
                <a:solidFill>
                  <a:srgbClr val="4E2700"/>
                </a:solidFill>
                <a:latin typeface="Noto Sans Mono CJK HK"/>
                <a:cs typeface="Noto Sans Mono CJK HK"/>
              </a:rPr>
              <a:t>稱</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子字</a:t>
            </a:r>
            <a:r>
              <a:rPr dirty="0" sz="2000" spc="-10">
                <a:solidFill>
                  <a:srgbClr val="4E2700"/>
                </a:solidFill>
                <a:latin typeface="Noto Sans Mono CJK HK"/>
                <a:cs typeface="Noto Sans Mono CJK HK"/>
              </a:rPr>
              <a:t>串</a:t>
            </a:r>
            <a:r>
              <a:rPr dirty="0" sz="2000">
                <a:solidFill>
                  <a:srgbClr val="4E2700"/>
                </a:solidFill>
                <a:latin typeface="Verdana"/>
                <a:cs typeface="Verdana"/>
              </a:rPr>
              <a:t>)</a:t>
            </a:r>
            <a:r>
              <a:rPr dirty="0" sz="2000" spc="-25">
                <a:solidFill>
                  <a:srgbClr val="4E2700"/>
                </a:solidFill>
                <a:latin typeface="Verdana"/>
                <a:cs typeface="Verdana"/>
              </a:rPr>
              <a:t> </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值</a:t>
            </a:r>
            <a:r>
              <a:rPr dirty="0" sz="2000" spc="5">
                <a:solidFill>
                  <a:srgbClr val="4E2700"/>
                </a:solidFill>
                <a:latin typeface="Noto Sans Mono CJK HK"/>
                <a:cs typeface="Noto Sans Mono CJK HK"/>
              </a:rPr>
              <a:t>為</a:t>
            </a:r>
            <a:r>
              <a:rPr dirty="0" sz="2000" spc="-5">
                <a:solidFill>
                  <a:srgbClr val="4E2700"/>
                </a:solidFill>
                <a:latin typeface="Verdana"/>
                <a:cs typeface="Verdana"/>
              </a:rPr>
              <a:t>String</a:t>
            </a:r>
            <a:r>
              <a:rPr dirty="0" sz="2000">
                <a:solidFill>
                  <a:srgbClr val="4E2700"/>
                </a:solidFill>
                <a:latin typeface="Noto Sans Mono CJK HK"/>
                <a:cs typeface="Noto Sans Mono CJK HK"/>
              </a:rPr>
              <a:t>型</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的 </a:t>
            </a:r>
            <a:r>
              <a:rPr dirty="0" sz="2000" spc="10">
                <a:solidFill>
                  <a:srgbClr val="4E2700"/>
                </a:solidFill>
                <a:latin typeface="Noto Sans Mono CJK HK"/>
                <a:cs typeface="Noto Sans Mono CJK HK"/>
              </a:rPr>
              <a:t>新字</a:t>
            </a:r>
            <a:r>
              <a:rPr dirty="0" sz="2000">
                <a:solidFill>
                  <a:srgbClr val="4E2700"/>
                </a:solidFill>
                <a:latin typeface="Noto Sans Mono CJK HK"/>
                <a:cs typeface="Noto Sans Mono CJK HK"/>
              </a:rPr>
              <a:t>串，</a:t>
            </a:r>
            <a:r>
              <a:rPr dirty="0" sz="2000" spc="-15">
                <a:solidFill>
                  <a:srgbClr val="4E2700"/>
                </a:solidFill>
                <a:latin typeface="Noto Sans Mono CJK HK"/>
                <a:cs typeface="Noto Sans Mono CJK HK"/>
              </a:rPr>
              <a:t>原</a:t>
            </a:r>
            <a:r>
              <a:rPr dirty="0" sz="2000">
                <a:solidFill>
                  <a:srgbClr val="4E2700"/>
                </a:solidFill>
                <a:latin typeface="Noto Sans Mono CJK HK"/>
                <a:cs typeface="Noto Sans Mono CJK HK"/>
              </a:rPr>
              <a:t>字</a:t>
            </a:r>
            <a:r>
              <a:rPr dirty="0" sz="2000" spc="5">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保</a:t>
            </a:r>
            <a:r>
              <a:rPr dirty="0" sz="2000" spc="-15">
                <a:solidFill>
                  <a:srgbClr val="4E2700"/>
                </a:solidFill>
                <a:latin typeface="Noto Sans Mono CJK HK"/>
                <a:cs typeface="Noto Sans Mono CJK HK"/>
              </a:rPr>
              <a:t>持</a:t>
            </a:r>
            <a:r>
              <a:rPr dirty="0" sz="2000">
                <a:solidFill>
                  <a:srgbClr val="4E2700"/>
                </a:solidFill>
                <a:latin typeface="Noto Sans Mono CJK HK"/>
                <a:cs typeface="Noto Sans Mono CJK HK"/>
              </a:rPr>
              <a:t>不變</a:t>
            </a:r>
            <a:r>
              <a:rPr dirty="0" sz="2000" spc="-15">
                <a:solidFill>
                  <a:srgbClr val="4E2700"/>
                </a:solidFill>
                <a:latin typeface="Noto Sans Mono CJK HK"/>
                <a:cs typeface="Noto Sans Mono CJK HK"/>
              </a:rPr>
              <a:t>。</a:t>
            </a:r>
            <a:r>
              <a:rPr dirty="0" sz="2000">
                <a:solidFill>
                  <a:srgbClr val="4E2700"/>
                </a:solidFill>
                <a:latin typeface="Verdana"/>
                <a:cs typeface="Verdana"/>
              </a:rPr>
              <a:t>x</a:t>
            </a:r>
            <a:r>
              <a:rPr dirty="0" sz="2000">
                <a:solidFill>
                  <a:srgbClr val="4E2700"/>
                </a:solidFill>
                <a:latin typeface="Noto Sans Mono CJK HK"/>
                <a:cs typeface="Noto Sans Mono CJK HK"/>
              </a:rPr>
              <a:t>表示</a:t>
            </a:r>
            <a:r>
              <a:rPr dirty="0" sz="2000" spc="-15">
                <a:solidFill>
                  <a:srgbClr val="4E2700"/>
                </a:solidFill>
                <a:latin typeface="Noto Sans Mono CJK HK"/>
                <a:cs typeface="Noto Sans Mono CJK HK"/>
              </a:rPr>
              <a:t>開</a:t>
            </a:r>
            <a:r>
              <a:rPr dirty="0" sz="2000">
                <a:solidFill>
                  <a:srgbClr val="4E2700"/>
                </a:solidFill>
                <a:latin typeface="Noto Sans Mono CJK HK"/>
                <a:cs typeface="Noto Sans Mono CJK HK"/>
              </a:rPr>
              <a:t>始要</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的字</a:t>
            </a:r>
            <a:r>
              <a:rPr dirty="0" sz="2000" spc="-15">
                <a:solidFill>
                  <a:srgbClr val="4E2700"/>
                </a:solidFill>
                <a:latin typeface="Noto Sans Mono CJK HK"/>
                <a:cs typeface="Noto Sans Mono CJK HK"/>
              </a:rPr>
              <a:t>元</a:t>
            </a:r>
            <a:r>
              <a:rPr dirty="0" sz="2000" spc="5">
                <a:solidFill>
                  <a:srgbClr val="4E2700"/>
                </a:solidFill>
                <a:latin typeface="Noto Sans Mono CJK HK"/>
                <a:cs typeface="Noto Sans Mono CJK HK"/>
              </a:rPr>
              <a:t>，</a:t>
            </a:r>
            <a:r>
              <a:rPr dirty="0" sz="2000" spc="5">
                <a:solidFill>
                  <a:srgbClr val="4E2700"/>
                </a:solidFill>
                <a:latin typeface="Verdana"/>
                <a:cs typeface="Verdana"/>
              </a:rPr>
              <a:t>y</a:t>
            </a:r>
            <a:r>
              <a:rPr dirty="0" sz="2000">
                <a:solidFill>
                  <a:srgbClr val="4E2700"/>
                </a:solidFill>
                <a:latin typeface="Noto Sans Mono CJK HK"/>
                <a:cs typeface="Noto Sans Mono CJK HK"/>
              </a:rPr>
              <a:t>表</a:t>
            </a:r>
            <a:r>
              <a:rPr dirty="0" sz="2000" spc="-15">
                <a:solidFill>
                  <a:srgbClr val="4E2700"/>
                </a:solidFill>
                <a:latin typeface="Noto Sans Mono CJK HK"/>
                <a:cs typeface="Noto Sans Mono CJK HK"/>
              </a:rPr>
              <a:t>示</a:t>
            </a:r>
            <a:r>
              <a:rPr dirty="0" sz="2000">
                <a:solidFill>
                  <a:srgbClr val="4E2700"/>
                </a:solidFill>
                <a:latin typeface="Noto Sans Mono CJK HK"/>
                <a:cs typeface="Noto Sans Mono CJK HK"/>
              </a:rPr>
              <a:t>開始不 要取的</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a:t>
            </a:r>
            <a:endParaRPr sz="2000">
              <a:latin typeface="Noto Sans Mono CJK HK"/>
              <a:cs typeface="Noto Sans Mono CJK HK"/>
            </a:endParaRPr>
          </a:p>
          <a:p>
            <a:pPr marL="355600" marR="44450" indent="-343535">
              <a:lnSpc>
                <a:spcPct val="100000"/>
              </a:lnSpc>
              <a:spcBef>
                <a:spcPts val="484"/>
              </a:spcBef>
              <a:buChar char="•"/>
              <a:tabLst>
                <a:tab pos="355600" algn="l"/>
                <a:tab pos="356235" algn="l"/>
                <a:tab pos="949960" algn="l"/>
              </a:tabLst>
            </a:pPr>
            <a:r>
              <a:rPr dirty="0" sz="2000" spc="-5">
                <a:solidFill>
                  <a:srgbClr val="4E2700"/>
                </a:solidFill>
                <a:latin typeface="Verdana"/>
                <a:cs typeface="Verdana"/>
              </a:rPr>
              <a:t>int	</a:t>
            </a:r>
            <a:r>
              <a:rPr dirty="0" sz="2000">
                <a:solidFill>
                  <a:srgbClr val="4E2700"/>
                </a:solidFill>
                <a:latin typeface="Verdana"/>
                <a:cs typeface="Verdana"/>
              </a:rPr>
              <a:t>s.indexOf(String</a:t>
            </a:r>
            <a:r>
              <a:rPr dirty="0" sz="2000" spc="-35">
                <a:solidFill>
                  <a:srgbClr val="4E2700"/>
                </a:solidFill>
                <a:latin typeface="Verdana"/>
                <a:cs typeface="Verdana"/>
              </a:rPr>
              <a:t> </a:t>
            </a:r>
            <a:r>
              <a:rPr dirty="0" sz="2000" spc="5">
                <a:solidFill>
                  <a:srgbClr val="4E2700"/>
                </a:solidFill>
                <a:latin typeface="Verdana"/>
                <a:cs typeface="Verdana"/>
              </a:rPr>
              <a:t>st1)</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傳回『字</a:t>
            </a:r>
            <a:r>
              <a:rPr dirty="0" sz="2000" spc="-20">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中，第</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次出</a:t>
            </a:r>
            <a:r>
              <a:rPr dirty="0" sz="2000" spc="-15">
                <a:solidFill>
                  <a:srgbClr val="4E2700"/>
                </a:solidFill>
                <a:latin typeface="Noto Sans Mono CJK HK"/>
                <a:cs typeface="Noto Sans Mono CJK HK"/>
              </a:rPr>
              <a:t>現</a:t>
            </a:r>
            <a:r>
              <a:rPr dirty="0" sz="2000">
                <a:solidFill>
                  <a:srgbClr val="4E2700"/>
                </a:solidFill>
                <a:latin typeface="Noto Sans Mono CJK HK"/>
                <a:cs typeface="Noto Sans Mono CJK HK"/>
              </a:rPr>
              <a:t>字串 </a:t>
            </a:r>
            <a:r>
              <a:rPr dirty="0" sz="2000">
                <a:solidFill>
                  <a:srgbClr val="4E2700"/>
                </a:solidFill>
                <a:latin typeface="Verdana"/>
                <a:cs typeface="Verdana"/>
              </a:rPr>
              <a:t>st1</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位置</a:t>
            </a:r>
            <a:r>
              <a:rPr dirty="0" sz="2000" spc="-350">
                <a:solidFill>
                  <a:srgbClr val="4E2700"/>
                </a:solidFill>
                <a:latin typeface="Noto Sans Mono CJK HK"/>
                <a:cs typeface="Noto Sans Mono CJK HK"/>
              </a:rPr>
              <a:t> </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傳</a:t>
            </a:r>
            <a:r>
              <a:rPr dirty="0" sz="2000" spc="-15">
                <a:solidFill>
                  <a:srgbClr val="4E2700"/>
                </a:solidFill>
                <a:latin typeface="Noto Sans Mono CJK HK"/>
                <a:cs typeface="Noto Sans Mono CJK HK"/>
              </a:rPr>
              <a:t>回</a:t>
            </a:r>
            <a:r>
              <a:rPr dirty="0" sz="2000" spc="5">
                <a:solidFill>
                  <a:srgbClr val="4E2700"/>
                </a:solidFill>
                <a:latin typeface="Noto Sans Mono CJK HK"/>
                <a:cs typeface="Noto Sans Mono CJK HK"/>
              </a:rPr>
              <a:t>值為</a:t>
            </a:r>
            <a:r>
              <a:rPr dirty="0" sz="2000" spc="-350">
                <a:solidFill>
                  <a:srgbClr val="4E2700"/>
                </a:solidFill>
                <a:latin typeface="Noto Sans Mono CJK HK"/>
                <a:cs typeface="Noto Sans Mono CJK HK"/>
              </a:rPr>
              <a:t> </a:t>
            </a:r>
            <a:r>
              <a:rPr dirty="0" sz="2000" spc="-5">
                <a:solidFill>
                  <a:srgbClr val="4E2700"/>
                </a:solidFill>
                <a:latin typeface="Verdana"/>
                <a:cs typeface="Verdana"/>
              </a:rPr>
              <a:t>int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型態</a:t>
            </a:r>
            <a:r>
              <a:rPr dirty="0" sz="2000" spc="5">
                <a:solidFill>
                  <a:srgbClr val="4E2700"/>
                </a:solidFill>
                <a:latin typeface="Noto Sans Mono CJK HK"/>
                <a:cs typeface="Noto Sans Mono CJK HK"/>
              </a:rPr>
              <a:t>的整</a:t>
            </a:r>
            <a:r>
              <a:rPr dirty="0" sz="2000" spc="-20">
                <a:solidFill>
                  <a:srgbClr val="4E2700"/>
                </a:solidFill>
                <a:latin typeface="Noto Sans Mono CJK HK"/>
                <a:cs typeface="Noto Sans Mono CJK HK"/>
              </a:rPr>
              <a:t>數</a:t>
            </a:r>
            <a:r>
              <a:rPr dirty="0" sz="2000" spc="5">
                <a:solidFill>
                  <a:srgbClr val="4E2700"/>
                </a:solidFill>
                <a:latin typeface="Noto Sans Mono CJK HK"/>
                <a:cs typeface="Noto Sans Mono CJK HK"/>
              </a:rPr>
              <a:t>。若</a:t>
            </a:r>
            <a:r>
              <a:rPr dirty="0" sz="2000" spc="-20">
                <a:solidFill>
                  <a:srgbClr val="4E2700"/>
                </a:solidFill>
                <a:latin typeface="Noto Sans Mono CJK HK"/>
                <a:cs typeface="Noto Sans Mono CJK HK"/>
              </a:rPr>
              <a:t>傳</a:t>
            </a:r>
            <a:r>
              <a:rPr dirty="0" sz="2000" spc="5">
                <a:solidFill>
                  <a:srgbClr val="4E2700"/>
                </a:solidFill>
                <a:latin typeface="Noto Sans Mono CJK HK"/>
                <a:cs typeface="Noto Sans Mono CJK HK"/>
              </a:rPr>
              <a:t>回值</a:t>
            </a:r>
            <a:r>
              <a:rPr dirty="0" sz="2000" spc="-5">
                <a:solidFill>
                  <a:srgbClr val="4E2700"/>
                </a:solidFill>
                <a:latin typeface="Noto Sans Mono CJK HK"/>
                <a:cs typeface="Noto Sans Mono CJK HK"/>
              </a:rPr>
              <a:t>為</a:t>
            </a:r>
            <a:r>
              <a:rPr dirty="0" sz="2000" spc="310">
                <a:solidFill>
                  <a:srgbClr val="4E2700"/>
                </a:solidFill>
                <a:latin typeface="Noto Sans Mono CJK HK"/>
                <a:cs typeface="Noto Sans Mono CJK HK"/>
              </a:rPr>
              <a:t>–</a:t>
            </a:r>
            <a:r>
              <a:rPr dirty="0" sz="2000" spc="310">
                <a:solidFill>
                  <a:srgbClr val="4E2700"/>
                </a:solidFill>
                <a:latin typeface="Verdana"/>
                <a:cs typeface="Verdana"/>
              </a:rPr>
              <a:t>1</a:t>
            </a:r>
            <a:r>
              <a:rPr dirty="0" sz="2000" spc="310">
                <a:solidFill>
                  <a:srgbClr val="4E2700"/>
                </a:solidFill>
                <a:latin typeface="Noto Sans Mono CJK HK"/>
                <a:cs typeface="Noto Sans Mono CJK HK"/>
              </a:rPr>
              <a:t>，</a:t>
            </a:r>
            <a:r>
              <a:rPr dirty="0" sz="2000">
                <a:solidFill>
                  <a:srgbClr val="4E2700"/>
                </a:solidFill>
                <a:latin typeface="Noto Sans Mono CJK HK"/>
                <a:cs typeface="Noto Sans Mono CJK HK"/>
              </a:rPr>
              <a:t>表示 </a:t>
            </a:r>
            <a:r>
              <a:rPr dirty="0" sz="2000" spc="10">
                <a:solidFill>
                  <a:srgbClr val="4E2700"/>
                </a:solidFill>
                <a:latin typeface="Noto Sans Mono CJK HK"/>
                <a:cs typeface="Noto Sans Mono CJK HK"/>
              </a:rPr>
              <a:t>字串</a:t>
            </a:r>
            <a:r>
              <a:rPr dirty="0" sz="2000" spc="-15">
                <a:solidFill>
                  <a:srgbClr val="4E2700"/>
                </a:solidFill>
                <a:latin typeface="Verdana"/>
                <a:cs typeface="Verdana"/>
              </a:rPr>
              <a:t>s</a:t>
            </a:r>
            <a:r>
              <a:rPr dirty="0" sz="2000">
                <a:solidFill>
                  <a:srgbClr val="4E2700"/>
                </a:solidFill>
                <a:latin typeface="Noto Sans Mono CJK HK"/>
                <a:cs typeface="Noto Sans Mono CJK HK"/>
              </a:rPr>
              <a:t>內沒有</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spc="-5">
                <a:solidFill>
                  <a:srgbClr val="4E2700"/>
                </a:solidFill>
                <a:latin typeface="Verdana"/>
                <a:cs typeface="Verdana"/>
              </a:rPr>
              <a:t>st1</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若</a:t>
            </a:r>
            <a:r>
              <a:rPr dirty="0" sz="2000" spc="-15">
                <a:solidFill>
                  <a:srgbClr val="4E2700"/>
                </a:solidFill>
                <a:latin typeface="Noto Sans Mono CJK HK"/>
                <a:cs typeface="Noto Sans Mono CJK HK"/>
              </a:rPr>
              <a:t>傳</a:t>
            </a:r>
            <a:r>
              <a:rPr dirty="0" sz="2000">
                <a:solidFill>
                  <a:srgbClr val="4E2700"/>
                </a:solidFill>
                <a:latin typeface="Noto Sans Mono CJK HK"/>
                <a:cs typeface="Noto Sans Mono CJK HK"/>
              </a:rPr>
              <a:t>回值</a:t>
            </a:r>
            <a:r>
              <a:rPr dirty="0" sz="2000" spc="-10">
                <a:solidFill>
                  <a:srgbClr val="4E2700"/>
                </a:solidFill>
                <a:latin typeface="Noto Sans Mono CJK HK"/>
                <a:cs typeface="Noto Sans Mono CJK HK"/>
              </a:rPr>
              <a:t>為</a:t>
            </a:r>
            <a:r>
              <a:rPr dirty="0" sz="2000">
                <a:solidFill>
                  <a:srgbClr val="4E2700"/>
                </a:solidFill>
                <a:latin typeface="Verdana"/>
                <a:cs typeface="Verdana"/>
              </a:rPr>
              <a:t>0</a:t>
            </a:r>
            <a:r>
              <a:rPr dirty="0" sz="2000">
                <a:solidFill>
                  <a:srgbClr val="4E2700"/>
                </a:solidFill>
                <a:latin typeface="Noto Sans Mono CJK HK"/>
                <a:cs typeface="Noto Sans Mono CJK HK"/>
              </a:rPr>
              <a:t>，表示</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的第</a:t>
            </a:r>
            <a:r>
              <a:rPr dirty="0" sz="2000" spc="5">
                <a:solidFill>
                  <a:srgbClr val="4E2700"/>
                </a:solidFill>
                <a:latin typeface="Noto Sans Mono CJK HK"/>
                <a:cs typeface="Noto Sans Mono CJK HK"/>
              </a:rPr>
              <a:t>一</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字元開始 </a:t>
            </a:r>
            <a:r>
              <a:rPr dirty="0" sz="2000" spc="10">
                <a:solidFill>
                  <a:srgbClr val="4E2700"/>
                </a:solidFill>
                <a:latin typeface="Noto Sans Mono CJK HK"/>
                <a:cs typeface="Noto Sans Mono CJK HK"/>
              </a:rPr>
              <a:t>就是</a:t>
            </a:r>
            <a:r>
              <a:rPr dirty="0" sz="2000">
                <a:solidFill>
                  <a:srgbClr val="4E2700"/>
                </a:solidFill>
                <a:latin typeface="Noto Sans Mono CJK HK"/>
                <a:cs typeface="Noto Sans Mono CJK HK"/>
              </a:rPr>
              <a:t>字串</a:t>
            </a:r>
            <a:r>
              <a:rPr dirty="0" sz="2000" spc="-5">
                <a:solidFill>
                  <a:srgbClr val="4E2700"/>
                </a:solidFill>
                <a:latin typeface="Verdana"/>
                <a:cs typeface="Verdana"/>
              </a:rPr>
              <a:t>st1</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3535">
              <a:lnSpc>
                <a:spcPct val="100000"/>
              </a:lnSpc>
              <a:spcBef>
                <a:spcPts val="480"/>
              </a:spcBef>
              <a:buChar char="•"/>
              <a:tabLst>
                <a:tab pos="355600" algn="l"/>
                <a:tab pos="356235" algn="l"/>
                <a:tab pos="949960" algn="l"/>
              </a:tabLst>
            </a:pPr>
            <a:r>
              <a:rPr dirty="0" sz="2000" spc="-5">
                <a:solidFill>
                  <a:srgbClr val="4E2700"/>
                </a:solidFill>
                <a:latin typeface="Verdana"/>
                <a:cs typeface="Verdana"/>
              </a:rPr>
              <a:t>int	</a:t>
            </a:r>
            <a:r>
              <a:rPr dirty="0" sz="2000">
                <a:solidFill>
                  <a:srgbClr val="4E2700"/>
                </a:solidFill>
                <a:latin typeface="Verdana"/>
                <a:cs typeface="Verdana"/>
              </a:rPr>
              <a:t>s.lastIndexOf(String</a:t>
            </a:r>
            <a:r>
              <a:rPr dirty="0" sz="2000" spc="-60">
                <a:solidFill>
                  <a:srgbClr val="4E2700"/>
                </a:solidFill>
                <a:latin typeface="Verdana"/>
                <a:cs typeface="Verdana"/>
              </a:rPr>
              <a:t> </a:t>
            </a:r>
            <a:r>
              <a:rPr dirty="0" sz="2000" spc="5">
                <a:solidFill>
                  <a:srgbClr val="4E2700"/>
                </a:solidFill>
                <a:latin typeface="Verdana"/>
                <a:cs typeface="Verdana"/>
              </a:rPr>
              <a:t>st1)</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傳回『</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中，</a:t>
            </a:r>
            <a:r>
              <a:rPr dirty="0" sz="2000" spc="5">
                <a:solidFill>
                  <a:srgbClr val="4E2700"/>
                </a:solidFill>
                <a:latin typeface="Noto Sans Mono CJK HK"/>
                <a:cs typeface="Noto Sans Mono CJK HK"/>
              </a:rPr>
              <a:t>最</a:t>
            </a:r>
            <a:r>
              <a:rPr dirty="0" sz="2000" spc="-10">
                <a:solidFill>
                  <a:srgbClr val="4E2700"/>
                </a:solidFill>
                <a:latin typeface="Noto Sans Mono CJK HK"/>
                <a:cs typeface="Noto Sans Mono CJK HK"/>
              </a:rPr>
              <a:t>後</a:t>
            </a:r>
            <a:r>
              <a:rPr dirty="0" sz="2000">
                <a:solidFill>
                  <a:srgbClr val="4E2700"/>
                </a:solidFill>
                <a:latin typeface="Noto Sans Mono CJK HK"/>
                <a:cs typeface="Noto Sans Mono CJK HK"/>
              </a:rPr>
              <a:t>一次出現</a:t>
            </a:r>
            <a:endParaRPr sz="2000">
              <a:latin typeface="Noto Sans Mono CJK HK"/>
              <a:cs typeface="Noto Sans Mono CJK HK"/>
            </a:endParaRPr>
          </a:p>
          <a:p>
            <a:pPr marL="355600">
              <a:lnSpc>
                <a:spcPct val="100000"/>
              </a:lnSpc>
            </a:pPr>
            <a:r>
              <a:rPr dirty="0" sz="2000" spc="10">
                <a:solidFill>
                  <a:srgbClr val="4E2700"/>
                </a:solidFill>
                <a:latin typeface="Noto Sans Mono CJK HK"/>
                <a:cs typeface="Noto Sans Mono CJK HK"/>
              </a:rPr>
              <a:t>字串</a:t>
            </a:r>
            <a:r>
              <a:rPr dirty="0" sz="2000" spc="-5">
                <a:solidFill>
                  <a:srgbClr val="4E2700"/>
                </a:solidFill>
                <a:latin typeface="Verdana"/>
                <a:cs typeface="Verdana"/>
              </a:rPr>
              <a:t>st1</a:t>
            </a:r>
            <a:r>
              <a:rPr dirty="0" sz="2000" spc="5">
                <a:solidFill>
                  <a:srgbClr val="4E2700"/>
                </a:solidFill>
                <a:latin typeface="Noto Sans Mono CJK HK"/>
                <a:cs typeface="Noto Sans Mono CJK HK"/>
              </a:rPr>
              <a:t>的位</a:t>
            </a:r>
            <a:r>
              <a:rPr dirty="0" sz="2000" spc="-5">
                <a:solidFill>
                  <a:srgbClr val="4E2700"/>
                </a:solidFill>
                <a:latin typeface="Noto Sans Mono CJK HK"/>
                <a:cs typeface="Noto Sans Mono CJK HK"/>
              </a:rPr>
              <a:t>置</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。傳</a:t>
            </a:r>
            <a:r>
              <a:rPr dirty="0" sz="2000" spc="-20">
                <a:solidFill>
                  <a:srgbClr val="4E2700"/>
                </a:solidFill>
                <a:latin typeface="Noto Sans Mono CJK HK"/>
                <a:cs typeface="Noto Sans Mono CJK HK"/>
              </a:rPr>
              <a:t>回</a:t>
            </a:r>
            <a:r>
              <a:rPr dirty="0" sz="2000" spc="5">
                <a:solidFill>
                  <a:srgbClr val="4E2700"/>
                </a:solidFill>
                <a:latin typeface="Noto Sans Mono CJK HK"/>
                <a:cs typeface="Noto Sans Mono CJK HK"/>
              </a:rPr>
              <a:t>值</a:t>
            </a:r>
            <a:r>
              <a:rPr dirty="0" sz="2000">
                <a:solidFill>
                  <a:srgbClr val="4E2700"/>
                </a:solidFill>
                <a:latin typeface="Noto Sans Mono CJK HK"/>
                <a:cs typeface="Noto Sans Mono CJK HK"/>
              </a:rPr>
              <a:t>為</a:t>
            </a:r>
            <a:r>
              <a:rPr dirty="0" sz="2000" spc="-5">
                <a:solidFill>
                  <a:srgbClr val="4E2700"/>
                </a:solidFill>
                <a:latin typeface="Verdana"/>
                <a:cs typeface="Verdana"/>
              </a:rPr>
              <a:t>int</a:t>
            </a:r>
            <a:r>
              <a:rPr dirty="0" sz="2000" spc="5">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整數。</a:t>
            </a:r>
            <a:endParaRPr sz="2000">
              <a:latin typeface="Noto Sans Mono CJK HK"/>
              <a:cs typeface="Noto Sans Mono CJK HK"/>
            </a:endParaRPr>
          </a:p>
          <a:p>
            <a:pPr marL="355600" marR="164465" indent="-343535">
              <a:lnSpc>
                <a:spcPct val="100000"/>
              </a:lnSpc>
              <a:spcBef>
                <a:spcPts val="484"/>
              </a:spcBef>
              <a:buChar char="•"/>
              <a:tabLst>
                <a:tab pos="355600" algn="l"/>
                <a:tab pos="356235" algn="l"/>
              </a:tabLst>
            </a:pPr>
            <a:r>
              <a:rPr dirty="0" sz="2000">
                <a:solidFill>
                  <a:srgbClr val="4E2700"/>
                </a:solidFill>
                <a:latin typeface="Verdana"/>
                <a:cs typeface="Verdana"/>
              </a:rPr>
              <a:t>String</a:t>
            </a:r>
            <a:r>
              <a:rPr dirty="0" sz="2000" spc="-15">
                <a:solidFill>
                  <a:srgbClr val="4E2700"/>
                </a:solidFill>
                <a:latin typeface="Verdana"/>
                <a:cs typeface="Verdana"/>
              </a:rPr>
              <a:t> </a:t>
            </a:r>
            <a:r>
              <a:rPr dirty="0" sz="2000">
                <a:solidFill>
                  <a:srgbClr val="4E2700"/>
                </a:solidFill>
                <a:latin typeface="Verdana"/>
                <a:cs typeface="Verdana"/>
              </a:rPr>
              <a:t>s.trim()</a:t>
            </a:r>
            <a:r>
              <a:rPr dirty="0" sz="2000">
                <a:solidFill>
                  <a:srgbClr val="4E2700"/>
                </a:solidFill>
                <a:latin typeface="Noto Sans Mono CJK HK"/>
                <a:cs typeface="Noto Sans Mono CJK HK"/>
              </a:rPr>
              <a:t>：去掉字串</a:t>
            </a:r>
            <a:r>
              <a:rPr dirty="0" sz="2000" spc="-15">
                <a:solidFill>
                  <a:srgbClr val="4E2700"/>
                </a:solidFill>
                <a:latin typeface="Verdana"/>
                <a:cs typeface="Verdana"/>
              </a:rPr>
              <a:t>s</a:t>
            </a:r>
            <a:r>
              <a:rPr dirty="0" sz="2000">
                <a:solidFill>
                  <a:srgbClr val="4E2700"/>
                </a:solidFill>
                <a:latin typeface="Noto Sans Mono CJK HK"/>
                <a:cs typeface="Noto Sans Mono CJK HK"/>
              </a:rPr>
              <a:t>中</a:t>
            </a:r>
            <a:r>
              <a:rPr dirty="0" sz="2000" spc="-15">
                <a:solidFill>
                  <a:srgbClr val="4E2700"/>
                </a:solidFill>
                <a:latin typeface="Noto Sans Mono CJK HK"/>
                <a:cs typeface="Noto Sans Mono CJK HK"/>
              </a:rPr>
              <a:t>前</a:t>
            </a:r>
            <a:r>
              <a:rPr dirty="0" sz="2000">
                <a:solidFill>
                  <a:srgbClr val="4E2700"/>
                </a:solidFill>
                <a:latin typeface="Noto Sans Mono CJK HK"/>
                <a:cs typeface="Noto Sans Mono CJK HK"/>
              </a:rPr>
              <a:t>導與</a:t>
            </a:r>
            <a:r>
              <a:rPr dirty="0" sz="2000" spc="-15">
                <a:solidFill>
                  <a:srgbClr val="4E2700"/>
                </a:solidFill>
                <a:latin typeface="Noto Sans Mono CJK HK"/>
                <a:cs typeface="Noto Sans Mono CJK HK"/>
              </a:rPr>
              <a:t>尾</a:t>
            </a:r>
            <a:r>
              <a:rPr dirty="0" sz="2000">
                <a:solidFill>
                  <a:srgbClr val="4E2700"/>
                </a:solidFill>
                <a:latin typeface="Noto Sans Mono CJK HK"/>
                <a:cs typeface="Noto Sans Mono CJK HK"/>
              </a:rPr>
              <a:t>端的</a:t>
            </a:r>
            <a:r>
              <a:rPr dirty="0" sz="2000" spc="-15">
                <a:solidFill>
                  <a:srgbClr val="4E2700"/>
                </a:solidFill>
                <a:latin typeface="Noto Sans Mono CJK HK"/>
                <a:cs typeface="Noto Sans Mono CJK HK"/>
              </a:rPr>
              <a:t>空</a:t>
            </a:r>
            <a:r>
              <a:rPr dirty="0" sz="2000">
                <a:solidFill>
                  <a:srgbClr val="4E2700"/>
                </a:solidFill>
                <a:latin typeface="Noto Sans Mono CJK HK"/>
                <a:cs typeface="Noto Sans Mono CJK HK"/>
              </a:rPr>
              <a:t>白字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，然</a:t>
            </a:r>
            <a:r>
              <a:rPr dirty="0" sz="2000" spc="-15">
                <a:solidFill>
                  <a:srgbClr val="4E2700"/>
                </a:solidFill>
                <a:latin typeface="Noto Sans Mono CJK HK"/>
                <a:cs typeface="Noto Sans Mono CJK HK"/>
              </a:rPr>
              <a:t>後</a:t>
            </a:r>
            <a:r>
              <a:rPr dirty="0" sz="2000">
                <a:solidFill>
                  <a:srgbClr val="4E2700"/>
                </a:solidFill>
                <a:latin typeface="Noto Sans Mono CJK HK"/>
                <a:cs typeface="Noto Sans Mono CJK HK"/>
              </a:rPr>
              <a:t>傳回 </a:t>
            </a:r>
            <a:r>
              <a:rPr dirty="0" sz="2000" spc="10">
                <a:solidFill>
                  <a:srgbClr val="4E2700"/>
                </a:solidFill>
                <a:latin typeface="Noto Sans Mono CJK HK"/>
                <a:cs typeface="Noto Sans Mono CJK HK"/>
              </a:rPr>
              <a:t>此新</a:t>
            </a:r>
            <a:r>
              <a:rPr dirty="0" sz="2000">
                <a:solidFill>
                  <a:srgbClr val="4E2700"/>
                </a:solidFill>
                <a:latin typeface="Noto Sans Mono CJK HK"/>
                <a:cs typeface="Noto Sans Mono CJK HK"/>
              </a:rPr>
              <a:t>字串</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傳回</a:t>
            </a:r>
            <a:r>
              <a:rPr dirty="0" sz="2000" spc="-15">
                <a:solidFill>
                  <a:srgbClr val="4E2700"/>
                </a:solidFill>
                <a:latin typeface="Noto Sans Mono CJK HK"/>
                <a:cs typeface="Noto Sans Mono CJK HK"/>
              </a:rPr>
              <a:t>值</a:t>
            </a:r>
            <a:r>
              <a:rPr dirty="0" sz="2000" spc="5">
                <a:solidFill>
                  <a:srgbClr val="4E2700"/>
                </a:solidFill>
                <a:latin typeface="Noto Sans Mono CJK HK"/>
                <a:cs typeface="Noto Sans Mono CJK HK"/>
              </a:rPr>
              <a:t>為</a:t>
            </a:r>
            <a:r>
              <a:rPr dirty="0" sz="2000" spc="-5">
                <a:solidFill>
                  <a:srgbClr val="4E2700"/>
                </a:solidFill>
                <a:latin typeface="Verdana"/>
                <a:cs typeface="Verdana"/>
              </a:rPr>
              <a:t>String</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新字</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，原</a:t>
            </a:r>
            <a:r>
              <a:rPr dirty="0" sz="2000" spc="-15">
                <a:solidFill>
                  <a:srgbClr val="4E2700"/>
                </a:solidFill>
                <a:latin typeface="Noto Sans Mono CJK HK"/>
                <a:cs typeface="Noto Sans Mono CJK HK"/>
              </a:rPr>
              <a:t>字</a:t>
            </a:r>
            <a:r>
              <a:rPr dirty="0" sz="2000" spc="5">
                <a:solidFill>
                  <a:srgbClr val="4E2700"/>
                </a:solidFill>
                <a:latin typeface="Noto Sans Mono CJK HK"/>
                <a:cs typeface="Noto Sans Mono CJK HK"/>
              </a:rPr>
              <a:t>串</a:t>
            </a:r>
            <a:r>
              <a:rPr dirty="0" sz="2000" spc="-15">
                <a:solidFill>
                  <a:srgbClr val="4E2700"/>
                </a:solidFill>
                <a:latin typeface="Verdana"/>
                <a:cs typeface="Verdana"/>
              </a:rPr>
              <a:t>s</a:t>
            </a:r>
            <a:r>
              <a:rPr dirty="0" sz="2000">
                <a:solidFill>
                  <a:srgbClr val="4E2700"/>
                </a:solidFill>
                <a:latin typeface="Noto Sans Mono CJK HK"/>
                <a:cs typeface="Noto Sans Mono CJK HK"/>
              </a:rPr>
              <a:t>保持</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變。</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a:spLocks noGrp="1"/>
          </p:cNvSpPr>
          <p:nvPr>
            <p:ph type="title"/>
          </p:nvPr>
        </p:nvSpPr>
        <p:spPr>
          <a:xfrm>
            <a:off x="612140" y="193294"/>
            <a:ext cx="3719195" cy="574040"/>
          </a:xfrm>
          <a:prstGeom prst="rect"/>
        </p:spPr>
        <p:txBody>
          <a:bodyPr wrap="square" lIns="0" tIns="12700" rIns="0" bIns="0" rtlCol="0" vert="horz">
            <a:spAutoFit/>
          </a:bodyPr>
          <a:lstStyle/>
          <a:p>
            <a:pPr marL="12700">
              <a:lnSpc>
                <a:spcPct val="100000"/>
              </a:lnSpc>
              <a:spcBef>
                <a:spcPts val="100"/>
              </a:spcBef>
            </a:pPr>
            <a:r>
              <a:rPr dirty="0"/>
              <a:t>庫存方法的說明</a:t>
            </a:r>
            <a:r>
              <a:rPr dirty="0" spc="-645"/>
              <a:t> </a:t>
            </a:r>
            <a:r>
              <a:rPr dirty="0" spc="-5">
                <a:latin typeface="Verdana"/>
                <a:cs typeface="Verdana"/>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4088003" y="2442464"/>
            <a:ext cx="927100" cy="391160"/>
          </a:xfrm>
          <a:prstGeom prst="rect">
            <a:avLst/>
          </a:prstGeom>
        </p:spPr>
        <p:txBody>
          <a:bodyPr wrap="square" lIns="0" tIns="12700" rIns="0" bIns="0" rtlCol="0" vert="horz">
            <a:spAutoFit/>
          </a:bodyPr>
          <a:lstStyle/>
          <a:p>
            <a:pPr>
              <a:lnSpc>
                <a:spcPct val="100000"/>
              </a:lnSpc>
              <a:spcBef>
                <a:spcPts val="100"/>
              </a:spcBef>
            </a:pPr>
            <a:r>
              <a:rPr dirty="0" sz="2400">
                <a:solidFill>
                  <a:srgbClr val="3333CC"/>
                </a:solidFill>
                <a:latin typeface="Noto Sans Mono CJK HK"/>
                <a:cs typeface="Noto Sans Mono CJK HK"/>
              </a:rPr>
              <a:t>編輯區</a:t>
            </a:r>
            <a:endParaRPr sz="2400">
              <a:latin typeface="Noto Sans Mono CJK HK"/>
              <a:cs typeface="Noto Sans Mono CJK HK"/>
            </a:endParaRPr>
          </a:p>
        </p:txBody>
      </p:sp>
      <p:sp>
        <p:nvSpPr>
          <p:cNvPr id="4" name="object 4"/>
          <p:cNvSpPr/>
          <p:nvPr/>
        </p:nvSpPr>
        <p:spPr>
          <a:xfrm>
            <a:off x="2339339" y="1443227"/>
            <a:ext cx="4608830" cy="2952115"/>
          </a:xfrm>
          <a:custGeom>
            <a:avLst/>
            <a:gdLst/>
            <a:ahLst/>
            <a:cxnLst/>
            <a:rect l="l" t="t" r="r" b="b"/>
            <a:pathLst>
              <a:path w="4608830" h="2952115">
                <a:moveTo>
                  <a:pt x="0" y="2951988"/>
                </a:moveTo>
                <a:lnTo>
                  <a:pt x="4608575" y="2951988"/>
                </a:lnTo>
                <a:lnTo>
                  <a:pt x="4608575" y="0"/>
                </a:lnTo>
                <a:lnTo>
                  <a:pt x="0" y="0"/>
                </a:lnTo>
                <a:lnTo>
                  <a:pt x="0" y="2951988"/>
                </a:lnTo>
                <a:close/>
              </a:path>
            </a:pathLst>
          </a:custGeom>
          <a:ln w="12192">
            <a:solidFill>
              <a:srgbClr val="FF00FF"/>
            </a:solidFill>
          </a:ln>
        </p:spPr>
        <p:txBody>
          <a:bodyPr wrap="square" lIns="0" tIns="0" rIns="0" bIns="0" rtlCol="0"/>
          <a:lstStyle/>
          <a:p/>
        </p:txBody>
      </p:sp>
      <p:sp>
        <p:nvSpPr>
          <p:cNvPr id="5" name="object 5"/>
          <p:cNvSpPr txBox="1"/>
          <p:nvPr/>
        </p:nvSpPr>
        <p:spPr>
          <a:xfrm>
            <a:off x="4075303" y="5252415"/>
            <a:ext cx="1607185" cy="39179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FF0000"/>
                </a:solidFill>
                <a:latin typeface="Noto Sans Mono CJK HK"/>
                <a:cs typeface="Noto Sans Mono CJK HK"/>
              </a:rPr>
              <a:t>視圖</a:t>
            </a:r>
            <a:r>
              <a:rPr dirty="0" sz="2400" spc="-5">
                <a:solidFill>
                  <a:srgbClr val="FF0000"/>
                </a:solidFill>
                <a:latin typeface="Verdana"/>
                <a:cs typeface="Verdana"/>
              </a:rPr>
              <a:t>(view)</a:t>
            </a:r>
            <a:endParaRPr sz="2400">
              <a:latin typeface="Verdana"/>
              <a:cs typeface="Verdana"/>
            </a:endParaRPr>
          </a:p>
        </p:txBody>
      </p:sp>
      <p:grpSp>
        <p:nvGrpSpPr>
          <p:cNvPr id="6" name="object 6"/>
          <p:cNvGrpSpPr/>
          <p:nvPr/>
        </p:nvGrpSpPr>
        <p:grpSpPr>
          <a:xfrm>
            <a:off x="2310129" y="4399534"/>
            <a:ext cx="3539490" cy="834390"/>
            <a:chOff x="2310129" y="4399534"/>
            <a:chExt cx="3539490" cy="834390"/>
          </a:xfrm>
        </p:grpSpPr>
        <p:sp>
          <p:nvSpPr>
            <p:cNvPr id="7" name="object 7"/>
            <p:cNvSpPr/>
            <p:nvPr/>
          </p:nvSpPr>
          <p:spPr>
            <a:xfrm>
              <a:off x="2316479" y="4405884"/>
              <a:ext cx="3526790" cy="215265"/>
            </a:xfrm>
            <a:custGeom>
              <a:avLst/>
              <a:gdLst/>
              <a:ahLst/>
              <a:cxnLst/>
              <a:rect l="l" t="t" r="r" b="b"/>
              <a:pathLst>
                <a:path w="3526790" h="215264">
                  <a:moveTo>
                    <a:pt x="0" y="214883"/>
                  </a:moveTo>
                  <a:lnTo>
                    <a:pt x="3526536" y="214883"/>
                  </a:lnTo>
                  <a:lnTo>
                    <a:pt x="3526536" y="0"/>
                  </a:lnTo>
                  <a:lnTo>
                    <a:pt x="0" y="0"/>
                  </a:lnTo>
                  <a:lnTo>
                    <a:pt x="0" y="214883"/>
                  </a:lnTo>
                  <a:close/>
                </a:path>
              </a:pathLst>
            </a:custGeom>
            <a:ln w="12192">
              <a:solidFill>
                <a:srgbClr val="FF00FF"/>
              </a:solidFill>
            </a:ln>
          </p:spPr>
          <p:txBody>
            <a:bodyPr wrap="square" lIns="0" tIns="0" rIns="0" bIns="0" rtlCol="0"/>
            <a:lstStyle/>
            <a:p/>
          </p:txBody>
        </p:sp>
        <p:sp>
          <p:nvSpPr>
            <p:cNvPr id="8" name="object 8"/>
            <p:cNvSpPr/>
            <p:nvPr/>
          </p:nvSpPr>
          <p:spPr>
            <a:xfrm>
              <a:off x="4067555" y="4724400"/>
              <a:ext cx="580390" cy="509270"/>
            </a:xfrm>
            <a:custGeom>
              <a:avLst/>
              <a:gdLst/>
              <a:ahLst/>
              <a:cxnLst/>
              <a:rect l="l" t="t" r="r" b="b"/>
              <a:pathLst>
                <a:path w="580389" h="509270">
                  <a:moveTo>
                    <a:pt x="61514" y="45463"/>
                  </a:moveTo>
                  <a:lnTo>
                    <a:pt x="53153" y="55009"/>
                  </a:lnTo>
                  <a:lnTo>
                    <a:pt x="571881" y="509269"/>
                  </a:lnTo>
                  <a:lnTo>
                    <a:pt x="580263" y="499618"/>
                  </a:lnTo>
                  <a:lnTo>
                    <a:pt x="61514" y="45463"/>
                  </a:lnTo>
                  <a:close/>
                </a:path>
                <a:path w="580389" h="509270">
                  <a:moveTo>
                    <a:pt x="0" y="0"/>
                  </a:moveTo>
                  <a:lnTo>
                    <a:pt x="32258" y="78867"/>
                  </a:lnTo>
                  <a:lnTo>
                    <a:pt x="53153" y="55009"/>
                  </a:lnTo>
                  <a:lnTo>
                    <a:pt x="43561" y="46608"/>
                  </a:lnTo>
                  <a:lnTo>
                    <a:pt x="51943" y="37083"/>
                  </a:lnTo>
                  <a:lnTo>
                    <a:pt x="68852" y="37083"/>
                  </a:lnTo>
                  <a:lnTo>
                    <a:pt x="82423" y="21589"/>
                  </a:lnTo>
                  <a:lnTo>
                    <a:pt x="0" y="0"/>
                  </a:lnTo>
                  <a:close/>
                </a:path>
                <a:path w="580389" h="509270">
                  <a:moveTo>
                    <a:pt x="51943" y="37083"/>
                  </a:moveTo>
                  <a:lnTo>
                    <a:pt x="43561" y="46608"/>
                  </a:lnTo>
                  <a:lnTo>
                    <a:pt x="53153" y="55009"/>
                  </a:lnTo>
                  <a:lnTo>
                    <a:pt x="61514" y="45463"/>
                  </a:lnTo>
                  <a:lnTo>
                    <a:pt x="51943" y="37083"/>
                  </a:lnTo>
                  <a:close/>
                </a:path>
                <a:path w="580389" h="509270">
                  <a:moveTo>
                    <a:pt x="68852" y="37083"/>
                  </a:moveTo>
                  <a:lnTo>
                    <a:pt x="51943" y="37083"/>
                  </a:lnTo>
                  <a:lnTo>
                    <a:pt x="61514" y="45463"/>
                  </a:lnTo>
                  <a:lnTo>
                    <a:pt x="68852" y="37083"/>
                  </a:lnTo>
                  <a:close/>
                </a:path>
              </a:pathLst>
            </a:custGeom>
            <a:solidFill>
              <a:srgbClr val="FF00FF"/>
            </a:solidFill>
          </p:spPr>
          <p:txBody>
            <a:bodyPr wrap="square" lIns="0" tIns="0" rIns="0" bIns="0" rtlCol="0"/>
            <a:lstStyle/>
            <a:p/>
          </p:txBody>
        </p:sp>
      </p:grpSp>
      <p:sp>
        <p:nvSpPr>
          <p:cNvPr id="9" name="object 9"/>
          <p:cNvSpPr txBox="1"/>
          <p:nvPr/>
        </p:nvSpPr>
        <p:spPr>
          <a:xfrm>
            <a:off x="7531734" y="2945638"/>
            <a:ext cx="922655" cy="760095"/>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0000"/>
                </a:solidFill>
                <a:latin typeface="Noto Sans Mono CJK HK"/>
                <a:cs typeface="Noto Sans Mono CJK HK"/>
              </a:rPr>
              <a:t>視圖</a:t>
            </a:r>
            <a:endParaRPr sz="2400">
              <a:latin typeface="Noto Sans Mono CJK HK"/>
              <a:cs typeface="Noto Sans Mono CJK HK"/>
            </a:endParaRPr>
          </a:p>
          <a:p>
            <a:pPr marL="12700">
              <a:lnSpc>
                <a:spcPct val="100000"/>
              </a:lnSpc>
              <a:spcBef>
                <a:spcPts val="20"/>
              </a:spcBef>
            </a:pPr>
            <a:r>
              <a:rPr dirty="0" sz="2400">
                <a:solidFill>
                  <a:srgbClr val="FF0000"/>
                </a:solidFill>
                <a:latin typeface="Times New Roman"/>
                <a:cs typeface="Times New Roman"/>
              </a:rPr>
              <a:t>(</a:t>
            </a:r>
            <a:r>
              <a:rPr dirty="0" sz="2400">
                <a:solidFill>
                  <a:srgbClr val="FF0000"/>
                </a:solidFill>
                <a:latin typeface="Verdana"/>
                <a:cs typeface="Verdana"/>
              </a:rPr>
              <a:t>v</a:t>
            </a:r>
            <a:r>
              <a:rPr dirty="0" sz="2400" spc="-15">
                <a:solidFill>
                  <a:srgbClr val="FF0000"/>
                </a:solidFill>
                <a:latin typeface="Verdana"/>
                <a:cs typeface="Verdana"/>
              </a:rPr>
              <a:t>i</a:t>
            </a:r>
            <a:r>
              <a:rPr dirty="0" sz="2400">
                <a:solidFill>
                  <a:srgbClr val="FF0000"/>
                </a:solidFill>
                <a:latin typeface="Verdana"/>
                <a:cs typeface="Verdana"/>
              </a:rPr>
              <a:t>e</a:t>
            </a:r>
            <a:r>
              <a:rPr dirty="0" sz="2400" spc="-10">
                <a:solidFill>
                  <a:srgbClr val="FF0000"/>
                </a:solidFill>
                <a:latin typeface="Verdana"/>
                <a:cs typeface="Verdana"/>
              </a:rPr>
              <a:t>w</a:t>
            </a:r>
            <a:r>
              <a:rPr dirty="0" sz="2400">
                <a:solidFill>
                  <a:srgbClr val="FF0000"/>
                </a:solidFill>
                <a:latin typeface="Times New Roman"/>
                <a:cs typeface="Times New Roman"/>
              </a:rPr>
              <a:t>)</a:t>
            </a:r>
            <a:endParaRPr sz="2400">
              <a:latin typeface="Times New Roman"/>
              <a:cs typeface="Times New Roman"/>
            </a:endParaRPr>
          </a:p>
        </p:txBody>
      </p:sp>
      <p:sp>
        <p:nvSpPr>
          <p:cNvPr id="10" name="object 10"/>
          <p:cNvSpPr txBox="1"/>
          <p:nvPr/>
        </p:nvSpPr>
        <p:spPr>
          <a:xfrm>
            <a:off x="474065" y="2443988"/>
            <a:ext cx="1607185"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0000"/>
                </a:solidFill>
                <a:latin typeface="Noto Sans Mono CJK HK"/>
                <a:cs typeface="Noto Sans Mono CJK HK"/>
              </a:rPr>
              <a:t>視圖</a:t>
            </a:r>
            <a:r>
              <a:rPr dirty="0" sz="2400">
                <a:solidFill>
                  <a:srgbClr val="FF0000"/>
                </a:solidFill>
                <a:latin typeface="Verdana"/>
                <a:cs typeface="Verdana"/>
              </a:rPr>
              <a:t>(v</a:t>
            </a:r>
            <a:r>
              <a:rPr dirty="0" sz="2400" spc="-10">
                <a:solidFill>
                  <a:srgbClr val="FF0000"/>
                </a:solidFill>
                <a:latin typeface="Verdana"/>
                <a:cs typeface="Verdana"/>
              </a:rPr>
              <a:t>i</a:t>
            </a:r>
            <a:r>
              <a:rPr dirty="0" sz="2400">
                <a:solidFill>
                  <a:srgbClr val="FF0000"/>
                </a:solidFill>
                <a:latin typeface="Verdana"/>
                <a:cs typeface="Verdana"/>
              </a:rPr>
              <a:t>ew)</a:t>
            </a:r>
            <a:endParaRPr sz="2400">
              <a:latin typeface="Verdana"/>
              <a:cs typeface="Verdana"/>
            </a:endParaRPr>
          </a:p>
        </p:txBody>
      </p:sp>
      <p:grpSp>
        <p:nvGrpSpPr>
          <p:cNvPr id="11" name="object 11"/>
          <p:cNvGrpSpPr/>
          <p:nvPr/>
        </p:nvGrpSpPr>
        <p:grpSpPr>
          <a:xfrm>
            <a:off x="173736" y="1455419"/>
            <a:ext cx="7541259" cy="1471295"/>
            <a:chOff x="173736" y="1455419"/>
            <a:chExt cx="7541259" cy="1471295"/>
          </a:xfrm>
        </p:grpSpPr>
        <p:sp>
          <p:nvSpPr>
            <p:cNvPr id="12" name="object 12"/>
            <p:cNvSpPr/>
            <p:nvPr/>
          </p:nvSpPr>
          <p:spPr>
            <a:xfrm>
              <a:off x="179832" y="1469135"/>
              <a:ext cx="935990" cy="231775"/>
            </a:xfrm>
            <a:custGeom>
              <a:avLst/>
              <a:gdLst/>
              <a:ahLst/>
              <a:cxnLst/>
              <a:rect l="l" t="t" r="r" b="b"/>
              <a:pathLst>
                <a:path w="935990" h="231775">
                  <a:moveTo>
                    <a:pt x="0" y="231648"/>
                  </a:moveTo>
                  <a:lnTo>
                    <a:pt x="935736" y="231648"/>
                  </a:lnTo>
                  <a:lnTo>
                    <a:pt x="935736" y="0"/>
                  </a:lnTo>
                  <a:lnTo>
                    <a:pt x="0" y="0"/>
                  </a:lnTo>
                  <a:lnTo>
                    <a:pt x="0" y="231648"/>
                  </a:lnTo>
                  <a:close/>
                </a:path>
              </a:pathLst>
            </a:custGeom>
            <a:ln w="12192">
              <a:solidFill>
                <a:srgbClr val="FF00FF"/>
              </a:solidFill>
            </a:ln>
          </p:spPr>
          <p:txBody>
            <a:bodyPr wrap="square" lIns="0" tIns="0" rIns="0" bIns="0" rtlCol="0"/>
            <a:lstStyle/>
            <a:p/>
          </p:txBody>
        </p:sp>
        <p:sp>
          <p:nvSpPr>
            <p:cNvPr id="13" name="object 13"/>
            <p:cNvSpPr/>
            <p:nvPr/>
          </p:nvSpPr>
          <p:spPr>
            <a:xfrm>
              <a:off x="743915" y="1700783"/>
              <a:ext cx="234950" cy="650240"/>
            </a:xfrm>
            <a:custGeom>
              <a:avLst/>
              <a:gdLst/>
              <a:ahLst/>
              <a:cxnLst/>
              <a:rect l="l" t="t" r="r" b="b"/>
              <a:pathLst>
                <a:path w="234950" h="650239">
                  <a:moveTo>
                    <a:pt x="42174" y="70247"/>
                  </a:moveTo>
                  <a:lnTo>
                    <a:pt x="30110" y="74275"/>
                  </a:lnTo>
                  <a:lnTo>
                    <a:pt x="222376" y="649731"/>
                  </a:lnTo>
                  <a:lnTo>
                    <a:pt x="234416" y="645667"/>
                  </a:lnTo>
                  <a:lnTo>
                    <a:pt x="42174" y="70247"/>
                  </a:lnTo>
                  <a:close/>
                </a:path>
                <a:path w="234950" h="650239">
                  <a:moveTo>
                    <a:pt x="11988" y="0"/>
                  </a:moveTo>
                  <a:lnTo>
                    <a:pt x="0" y="84327"/>
                  </a:lnTo>
                  <a:lnTo>
                    <a:pt x="30110" y="74275"/>
                  </a:lnTo>
                  <a:lnTo>
                    <a:pt x="26085" y="62229"/>
                  </a:lnTo>
                  <a:lnTo>
                    <a:pt x="38138" y="58165"/>
                  </a:lnTo>
                  <a:lnTo>
                    <a:pt x="70240" y="58165"/>
                  </a:lnTo>
                  <a:lnTo>
                    <a:pt x="11988" y="0"/>
                  </a:lnTo>
                  <a:close/>
                </a:path>
                <a:path w="234950" h="650239">
                  <a:moveTo>
                    <a:pt x="38138" y="58165"/>
                  </a:moveTo>
                  <a:lnTo>
                    <a:pt x="26085" y="62229"/>
                  </a:lnTo>
                  <a:lnTo>
                    <a:pt x="30110" y="74275"/>
                  </a:lnTo>
                  <a:lnTo>
                    <a:pt x="42174" y="70247"/>
                  </a:lnTo>
                  <a:lnTo>
                    <a:pt x="38138" y="58165"/>
                  </a:lnTo>
                  <a:close/>
                </a:path>
                <a:path w="234950" h="650239">
                  <a:moveTo>
                    <a:pt x="70240" y="58165"/>
                  </a:moveTo>
                  <a:lnTo>
                    <a:pt x="38138" y="58165"/>
                  </a:lnTo>
                  <a:lnTo>
                    <a:pt x="42174" y="70247"/>
                  </a:lnTo>
                  <a:lnTo>
                    <a:pt x="72275" y="60198"/>
                  </a:lnTo>
                  <a:lnTo>
                    <a:pt x="70240" y="58165"/>
                  </a:lnTo>
                  <a:close/>
                </a:path>
              </a:pathLst>
            </a:custGeom>
            <a:solidFill>
              <a:srgbClr val="FF00FF"/>
            </a:solidFill>
          </p:spPr>
          <p:txBody>
            <a:bodyPr wrap="square" lIns="0" tIns="0" rIns="0" bIns="0" rtlCol="0"/>
            <a:lstStyle/>
            <a:p/>
          </p:txBody>
        </p:sp>
        <p:sp>
          <p:nvSpPr>
            <p:cNvPr id="14" name="object 14"/>
            <p:cNvSpPr/>
            <p:nvPr/>
          </p:nvSpPr>
          <p:spPr>
            <a:xfrm>
              <a:off x="6987540" y="1461515"/>
              <a:ext cx="721360" cy="216535"/>
            </a:xfrm>
            <a:custGeom>
              <a:avLst/>
              <a:gdLst/>
              <a:ahLst/>
              <a:cxnLst/>
              <a:rect l="l" t="t" r="r" b="b"/>
              <a:pathLst>
                <a:path w="721359" h="216535">
                  <a:moveTo>
                    <a:pt x="0" y="216408"/>
                  </a:moveTo>
                  <a:lnTo>
                    <a:pt x="720851" y="216408"/>
                  </a:lnTo>
                  <a:lnTo>
                    <a:pt x="720851" y="0"/>
                  </a:lnTo>
                  <a:lnTo>
                    <a:pt x="0" y="0"/>
                  </a:lnTo>
                  <a:lnTo>
                    <a:pt x="0" y="216408"/>
                  </a:lnTo>
                  <a:close/>
                </a:path>
              </a:pathLst>
            </a:custGeom>
            <a:ln w="12192">
              <a:solidFill>
                <a:srgbClr val="FF00FF"/>
              </a:solidFill>
            </a:ln>
          </p:spPr>
          <p:txBody>
            <a:bodyPr wrap="square" lIns="0" tIns="0" rIns="0" bIns="0" rtlCol="0"/>
            <a:lstStyle/>
            <a:p/>
          </p:txBody>
        </p:sp>
        <p:sp>
          <p:nvSpPr>
            <p:cNvPr id="15" name="object 15"/>
            <p:cNvSpPr/>
            <p:nvPr/>
          </p:nvSpPr>
          <p:spPr>
            <a:xfrm>
              <a:off x="7293991" y="1700783"/>
              <a:ext cx="379730" cy="1225550"/>
            </a:xfrm>
            <a:custGeom>
              <a:avLst/>
              <a:gdLst/>
              <a:ahLst/>
              <a:cxnLst/>
              <a:rect l="l" t="t" r="r" b="b"/>
              <a:pathLst>
                <a:path w="379729" h="1225550">
                  <a:moveTo>
                    <a:pt x="42560" y="71384"/>
                  </a:moveTo>
                  <a:lnTo>
                    <a:pt x="30370" y="74946"/>
                  </a:lnTo>
                  <a:lnTo>
                    <a:pt x="367156" y="1225550"/>
                  </a:lnTo>
                  <a:lnTo>
                    <a:pt x="379349" y="1221993"/>
                  </a:lnTo>
                  <a:lnTo>
                    <a:pt x="42560" y="71384"/>
                  </a:lnTo>
                  <a:close/>
                </a:path>
                <a:path w="379729" h="1225550">
                  <a:moveTo>
                    <a:pt x="15112" y="0"/>
                  </a:moveTo>
                  <a:lnTo>
                    <a:pt x="0" y="83819"/>
                  </a:lnTo>
                  <a:lnTo>
                    <a:pt x="30370" y="74946"/>
                  </a:lnTo>
                  <a:lnTo>
                    <a:pt x="26797" y="62737"/>
                  </a:lnTo>
                  <a:lnTo>
                    <a:pt x="38988" y="59181"/>
                  </a:lnTo>
                  <a:lnTo>
                    <a:pt x="69964" y="59181"/>
                  </a:lnTo>
                  <a:lnTo>
                    <a:pt x="15112" y="0"/>
                  </a:lnTo>
                  <a:close/>
                </a:path>
                <a:path w="379729" h="1225550">
                  <a:moveTo>
                    <a:pt x="38988" y="59181"/>
                  </a:moveTo>
                  <a:lnTo>
                    <a:pt x="26797" y="62737"/>
                  </a:lnTo>
                  <a:lnTo>
                    <a:pt x="30370" y="74946"/>
                  </a:lnTo>
                  <a:lnTo>
                    <a:pt x="42560" y="71384"/>
                  </a:lnTo>
                  <a:lnTo>
                    <a:pt x="38988" y="59181"/>
                  </a:lnTo>
                  <a:close/>
                </a:path>
                <a:path w="379729" h="1225550">
                  <a:moveTo>
                    <a:pt x="69964" y="59181"/>
                  </a:moveTo>
                  <a:lnTo>
                    <a:pt x="38988" y="59181"/>
                  </a:lnTo>
                  <a:lnTo>
                    <a:pt x="42560" y="71384"/>
                  </a:lnTo>
                  <a:lnTo>
                    <a:pt x="73025" y="62483"/>
                  </a:lnTo>
                  <a:lnTo>
                    <a:pt x="69964" y="59181"/>
                  </a:lnTo>
                  <a:close/>
                </a:path>
              </a:pathLst>
            </a:custGeom>
            <a:solidFill>
              <a:srgbClr val="FF00FF"/>
            </a:solidFill>
          </p:spPr>
          <p:txBody>
            <a:bodyPr wrap="square" lIns="0" tIns="0" rIns="0" bIns="0" rtlCol="0"/>
            <a:lstStyle/>
            <a:p/>
          </p:txBody>
        </p:sp>
      </p:grpSp>
      <p:sp>
        <p:nvSpPr>
          <p:cNvPr id="16" name="object 16"/>
          <p:cNvSpPr txBox="1">
            <a:spLocks noGrp="1"/>
          </p:cNvSpPr>
          <p:nvPr>
            <p:ph type="title"/>
          </p:nvPr>
        </p:nvSpPr>
        <p:spPr>
          <a:xfrm>
            <a:off x="618540" y="211328"/>
            <a:ext cx="6425565" cy="391160"/>
          </a:xfrm>
          <a:prstGeom prst="rect"/>
        </p:spPr>
        <p:txBody>
          <a:bodyPr wrap="square" lIns="0" tIns="12700" rIns="0" bIns="0" rtlCol="0" vert="horz">
            <a:spAutoFit/>
          </a:bodyPr>
          <a:lstStyle/>
          <a:p>
            <a:pPr marL="12700">
              <a:lnSpc>
                <a:spcPct val="100000"/>
              </a:lnSpc>
              <a:spcBef>
                <a:spcPts val="100"/>
              </a:spcBef>
            </a:pPr>
            <a:r>
              <a:rPr dirty="0" sz="2400">
                <a:solidFill>
                  <a:srgbClr val="FF0000"/>
                </a:solidFill>
              </a:rPr>
              <a:t>視景</a:t>
            </a:r>
            <a:r>
              <a:rPr dirty="0" sz="2400" spc="-10">
                <a:solidFill>
                  <a:srgbClr val="FF0000"/>
                </a:solidFill>
                <a:latin typeface="Verdana"/>
                <a:cs typeface="Verdana"/>
              </a:rPr>
              <a:t>(perspective)</a:t>
            </a:r>
            <a:r>
              <a:rPr dirty="0" sz="1800" spc="-10">
                <a:solidFill>
                  <a:srgbClr val="000000"/>
                </a:solidFill>
                <a:latin typeface="Verdana"/>
                <a:cs typeface="Verdana"/>
              </a:rPr>
              <a:t>:</a:t>
            </a:r>
            <a:r>
              <a:rPr dirty="0" sz="1800">
                <a:solidFill>
                  <a:srgbClr val="000000"/>
                </a:solidFill>
              </a:rPr>
              <a:t>包含一組相關的視圖以及一個編輯區</a:t>
            </a:r>
            <a:endParaRPr sz="1800">
              <a:latin typeface="Verdana"/>
              <a:cs typeface="Verdana"/>
            </a:endParaRPr>
          </a:p>
        </p:txBody>
      </p:sp>
      <p:sp>
        <p:nvSpPr>
          <p:cNvPr id="18" name="object 1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19" name="object 19"/>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17" name="object 17"/>
          <p:cNvSpPr txBox="1"/>
          <p:nvPr/>
        </p:nvSpPr>
        <p:spPr>
          <a:xfrm>
            <a:off x="474065" y="4968062"/>
            <a:ext cx="2192020" cy="57467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Noto Sans Mono CJK HK"/>
                <a:cs typeface="Noto Sans Mono CJK HK"/>
              </a:rPr>
              <a:t>整個</a:t>
            </a:r>
            <a:r>
              <a:rPr dirty="0" sz="1800" spc="-5">
                <a:solidFill>
                  <a:srgbClr val="4E2700"/>
                </a:solidFill>
                <a:latin typeface="Verdana"/>
                <a:cs typeface="Verdana"/>
              </a:rPr>
              <a:t>Ec</a:t>
            </a:r>
            <a:r>
              <a:rPr dirty="0" sz="1800" spc="5">
                <a:solidFill>
                  <a:srgbClr val="4E2700"/>
                </a:solidFill>
                <a:latin typeface="Verdana"/>
                <a:cs typeface="Verdana"/>
              </a:rPr>
              <a:t>li</a:t>
            </a:r>
            <a:r>
              <a:rPr dirty="0" sz="1800" spc="-10">
                <a:solidFill>
                  <a:srgbClr val="4E2700"/>
                </a:solidFill>
                <a:latin typeface="Verdana"/>
                <a:cs typeface="Verdana"/>
              </a:rPr>
              <a:t>p</a:t>
            </a:r>
            <a:r>
              <a:rPr dirty="0" sz="1800">
                <a:solidFill>
                  <a:srgbClr val="4E2700"/>
                </a:solidFill>
                <a:latin typeface="Verdana"/>
                <a:cs typeface="Verdana"/>
              </a:rPr>
              <a:t>s</a:t>
            </a:r>
            <a:r>
              <a:rPr dirty="0" sz="1800" spc="-10">
                <a:solidFill>
                  <a:srgbClr val="4E2700"/>
                </a:solidFill>
                <a:latin typeface="Verdana"/>
                <a:cs typeface="Verdana"/>
              </a:rPr>
              <a:t>e</a:t>
            </a:r>
            <a:r>
              <a:rPr dirty="0" sz="1800" spc="-5">
                <a:solidFill>
                  <a:srgbClr val="4E2700"/>
                </a:solidFill>
                <a:latin typeface="Noto Sans Mono CJK HK"/>
                <a:cs typeface="Noto Sans Mono CJK HK"/>
              </a:rPr>
              <a:t>視窗稱為</a:t>
            </a:r>
            <a:endParaRPr sz="1800">
              <a:latin typeface="Noto Sans Mono CJK HK"/>
              <a:cs typeface="Noto Sans Mono CJK HK"/>
            </a:endParaRPr>
          </a:p>
          <a:p>
            <a:pPr marL="12700">
              <a:lnSpc>
                <a:spcPct val="100000"/>
              </a:lnSpc>
              <a:spcBef>
                <a:spcPts val="5"/>
              </a:spcBef>
            </a:pPr>
            <a:r>
              <a:rPr dirty="0" sz="1800">
                <a:solidFill>
                  <a:srgbClr val="4E2700"/>
                </a:solidFill>
                <a:latin typeface="Noto Sans Mono CJK HK"/>
                <a:cs typeface="Noto Sans Mono CJK HK"/>
              </a:rPr>
              <a:t>工作台</a:t>
            </a:r>
            <a:r>
              <a:rPr dirty="0" sz="1800" spc="-5">
                <a:solidFill>
                  <a:srgbClr val="4E2700"/>
                </a:solidFill>
                <a:latin typeface="Verdana"/>
                <a:cs typeface="Verdana"/>
              </a:rPr>
              <a:t>(</a:t>
            </a:r>
            <a:r>
              <a:rPr dirty="0" sz="1800" spc="-95">
                <a:solidFill>
                  <a:srgbClr val="4E2700"/>
                </a:solidFill>
                <a:latin typeface="Verdana"/>
                <a:cs typeface="Verdana"/>
              </a:rPr>
              <a:t>W</a:t>
            </a:r>
            <a:r>
              <a:rPr dirty="0" sz="1800">
                <a:solidFill>
                  <a:srgbClr val="4E2700"/>
                </a:solidFill>
                <a:latin typeface="Verdana"/>
                <a:cs typeface="Verdana"/>
              </a:rPr>
              <a:t>orkb</a:t>
            </a:r>
            <a:r>
              <a:rPr dirty="0" sz="1800" spc="-10">
                <a:solidFill>
                  <a:srgbClr val="4E2700"/>
                </a:solidFill>
                <a:latin typeface="Verdana"/>
                <a:cs typeface="Verdana"/>
              </a:rPr>
              <a:t>e</a:t>
            </a:r>
            <a:r>
              <a:rPr dirty="0" sz="1800">
                <a:solidFill>
                  <a:srgbClr val="4E2700"/>
                </a:solidFill>
                <a:latin typeface="Verdana"/>
                <a:cs typeface="Verdana"/>
              </a:rPr>
              <a:t>nch)</a:t>
            </a:r>
            <a:endParaRPr sz="1800">
              <a:latin typeface="Verdana"/>
              <a:cs typeface="Verdan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0246"/>
            <a:ext cx="4940935" cy="574040"/>
          </a:xfrm>
          <a:prstGeom prst="rect"/>
        </p:spPr>
        <p:txBody>
          <a:bodyPr wrap="square" lIns="0" tIns="12700" rIns="0" bIns="0" rtlCol="0" vert="horz">
            <a:spAutoFit/>
          </a:bodyPr>
          <a:lstStyle/>
          <a:p>
            <a:pPr marL="12700">
              <a:lnSpc>
                <a:spcPct val="100000"/>
              </a:lnSpc>
              <a:spcBef>
                <a:spcPts val="100"/>
              </a:spcBef>
            </a:pPr>
            <a:r>
              <a:rPr dirty="0"/>
              <a:t>庫存常</a:t>
            </a:r>
            <a:r>
              <a:rPr dirty="0" spc="-10"/>
              <a:t>數</a:t>
            </a:r>
            <a:r>
              <a:rPr dirty="0" sz="2400">
                <a:latin typeface="Verdana"/>
                <a:cs typeface="Verdana"/>
              </a:rPr>
              <a:t>(J</a:t>
            </a:r>
            <a:r>
              <a:rPr dirty="0" sz="2400" spc="-25">
                <a:latin typeface="Verdana"/>
                <a:cs typeface="Verdana"/>
              </a:rPr>
              <a:t>a</a:t>
            </a:r>
            <a:r>
              <a:rPr dirty="0" sz="2400" spc="-55">
                <a:latin typeface="Verdana"/>
                <a:cs typeface="Verdana"/>
              </a:rPr>
              <a:t>v</a:t>
            </a:r>
            <a:r>
              <a:rPr dirty="0" sz="2400" spc="-5">
                <a:latin typeface="Verdana"/>
                <a:cs typeface="Verdana"/>
              </a:rPr>
              <a:t>a</a:t>
            </a:r>
            <a:r>
              <a:rPr dirty="0" sz="2400"/>
              <a:t>語言提供的常數</a:t>
            </a:r>
            <a:r>
              <a:rPr dirty="0" sz="2400">
                <a:latin typeface="Verdana"/>
                <a:cs typeface="Verdana"/>
              </a:rPr>
              <a:t>)</a:t>
            </a:r>
            <a:endParaRPr sz="2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3016" y="948999"/>
            <a:ext cx="5122545" cy="2222500"/>
          </a:xfrm>
          <a:prstGeom prst="rect">
            <a:avLst/>
          </a:prstGeom>
        </p:spPr>
        <p:txBody>
          <a:bodyPr wrap="square" lIns="0" tIns="40005" rIns="0" bIns="0" rtlCol="0" vert="horz">
            <a:spAutoFit/>
          </a:bodyPr>
          <a:lstStyle/>
          <a:p>
            <a:pPr marL="355600" indent="-342900">
              <a:lnSpc>
                <a:spcPct val="100000"/>
              </a:lnSpc>
              <a:spcBef>
                <a:spcPts val="315"/>
              </a:spcBef>
              <a:buChar char="•"/>
              <a:tabLst>
                <a:tab pos="354965" algn="l"/>
                <a:tab pos="355600" algn="l"/>
              </a:tabLst>
            </a:pPr>
            <a:r>
              <a:rPr dirty="0" sz="2400" spc="-25">
                <a:solidFill>
                  <a:srgbClr val="4E2700"/>
                </a:solidFill>
                <a:latin typeface="Verdana"/>
                <a:cs typeface="Verdana"/>
              </a:rPr>
              <a:t>Integer.MAX_VALUE</a:t>
            </a:r>
            <a:endParaRPr sz="2400">
              <a:latin typeface="Verdana"/>
              <a:cs typeface="Verdana"/>
            </a:endParaRPr>
          </a:p>
          <a:p>
            <a:pPr marL="469900">
              <a:lnSpc>
                <a:spcPct val="100000"/>
              </a:lnSpc>
              <a:spcBef>
                <a:spcPts val="185"/>
              </a:spcBef>
              <a:tabLst>
                <a:tab pos="3385820" algn="l"/>
              </a:tabLst>
            </a:pPr>
            <a:r>
              <a:rPr dirty="0" sz="2000">
                <a:solidFill>
                  <a:srgbClr val="4E2700"/>
                </a:solidFill>
                <a:latin typeface="Verdana"/>
                <a:cs typeface="Verdana"/>
              </a:rPr>
              <a:t>–</a:t>
            </a:r>
            <a:r>
              <a:rPr dirty="0" sz="2000" spc="290">
                <a:solidFill>
                  <a:srgbClr val="4E2700"/>
                </a:solidFill>
                <a:latin typeface="Verdana"/>
                <a:cs typeface="Verdana"/>
              </a:rPr>
              <a:t> </a:t>
            </a:r>
            <a:r>
              <a:rPr dirty="0" sz="2000" spc="-5">
                <a:solidFill>
                  <a:srgbClr val="4E2700"/>
                </a:solidFill>
                <a:latin typeface="Verdana"/>
                <a:cs typeface="Verdana"/>
              </a:rPr>
              <a:t>int</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大整</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	</a:t>
            </a:r>
            <a:r>
              <a:rPr dirty="0" sz="2000" spc="-5">
                <a:solidFill>
                  <a:srgbClr val="4E2700"/>
                </a:solidFill>
                <a:latin typeface="Verdana"/>
                <a:cs typeface="Verdana"/>
              </a:rPr>
              <a:t>2147483647</a:t>
            </a:r>
            <a:endParaRPr sz="2000">
              <a:latin typeface="Verdana"/>
              <a:cs typeface="Verdana"/>
            </a:endParaRPr>
          </a:p>
          <a:p>
            <a:pPr marL="355600" indent="-342900">
              <a:lnSpc>
                <a:spcPct val="100000"/>
              </a:lnSpc>
              <a:spcBef>
                <a:spcPts val="340"/>
              </a:spcBef>
              <a:buChar char="•"/>
              <a:tabLst>
                <a:tab pos="354965" algn="l"/>
                <a:tab pos="355600" algn="l"/>
              </a:tabLst>
            </a:pPr>
            <a:r>
              <a:rPr dirty="0" sz="2400" spc="-25">
                <a:solidFill>
                  <a:srgbClr val="4E2700"/>
                </a:solidFill>
                <a:latin typeface="Verdana"/>
                <a:cs typeface="Verdana"/>
              </a:rPr>
              <a:t>Integer.MIN_VALUE</a:t>
            </a:r>
            <a:endParaRPr sz="2400">
              <a:latin typeface="Verdana"/>
              <a:cs typeface="Verdana"/>
            </a:endParaRPr>
          </a:p>
          <a:p>
            <a:pPr marL="469900">
              <a:lnSpc>
                <a:spcPct val="100000"/>
              </a:lnSpc>
              <a:spcBef>
                <a:spcPts val="190"/>
              </a:spcBef>
            </a:pPr>
            <a:r>
              <a:rPr dirty="0" sz="2000">
                <a:solidFill>
                  <a:srgbClr val="4E2700"/>
                </a:solidFill>
                <a:latin typeface="Verdana"/>
                <a:cs typeface="Verdana"/>
              </a:rPr>
              <a:t>–</a:t>
            </a:r>
            <a:r>
              <a:rPr dirty="0" sz="2000" spc="270">
                <a:solidFill>
                  <a:srgbClr val="4E2700"/>
                </a:solidFill>
                <a:latin typeface="Verdana"/>
                <a:cs typeface="Verdana"/>
              </a:rPr>
              <a:t> </a:t>
            </a:r>
            <a:r>
              <a:rPr dirty="0" sz="2000" spc="-5">
                <a:solidFill>
                  <a:srgbClr val="4E2700"/>
                </a:solidFill>
                <a:latin typeface="Verdana"/>
                <a:cs typeface="Verdana"/>
              </a:rPr>
              <a:t>int</a:t>
            </a:r>
            <a:r>
              <a:rPr dirty="0" sz="2000" spc="10">
                <a:solidFill>
                  <a:srgbClr val="4E2700"/>
                </a:solidFill>
                <a:latin typeface="Noto Sans Mono CJK HK"/>
                <a:cs typeface="Noto Sans Mono CJK HK"/>
              </a:rPr>
              <a:t>型態</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小的</a:t>
            </a:r>
            <a:r>
              <a:rPr dirty="0" sz="2000" spc="-15">
                <a:solidFill>
                  <a:srgbClr val="4E2700"/>
                </a:solidFill>
                <a:latin typeface="Noto Sans Mono CJK HK"/>
                <a:cs typeface="Noto Sans Mono CJK HK"/>
              </a:rPr>
              <a:t>整</a:t>
            </a:r>
            <a:r>
              <a:rPr dirty="0" sz="2000">
                <a:solidFill>
                  <a:srgbClr val="4E2700"/>
                </a:solidFill>
                <a:latin typeface="Noto Sans Mono CJK HK"/>
                <a:cs typeface="Noto Sans Mono CJK HK"/>
              </a:rPr>
              <a:t>數</a:t>
            </a:r>
            <a:r>
              <a:rPr dirty="0" sz="2000" spc="-5">
                <a:solidFill>
                  <a:srgbClr val="4E2700"/>
                </a:solidFill>
                <a:latin typeface="Noto Sans Mono CJK HK"/>
                <a:cs typeface="Noto Sans Mono CJK HK"/>
              </a:rPr>
              <a:t>：</a:t>
            </a:r>
            <a:r>
              <a:rPr dirty="0" sz="2000" spc="-5">
                <a:solidFill>
                  <a:srgbClr val="4E2700"/>
                </a:solidFill>
                <a:latin typeface="Verdana"/>
                <a:cs typeface="Verdana"/>
              </a:rPr>
              <a:t>-2147483648</a:t>
            </a:r>
            <a:endParaRPr sz="2000">
              <a:latin typeface="Verdana"/>
              <a:cs typeface="Verdana"/>
            </a:endParaRPr>
          </a:p>
          <a:p>
            <a:pPr marL="355600" indent="-342900">
              <a:lnSpc>
                <a:spcPct val="100000"/>
              </a:lnSpc>
              <a:spcBef>
                <a:spcPts val="340"/>
              </a:spcBef>
              <a:buChar char="•"/>
              <a:tabLst>
                <a:tab pos="354965" algn="l"/>
                <a:tab pos="355600" algn="l"/>
              </a:tabLst>
            </a:pPr>
            <a:r>
              <a:rPr dirty="0" sz="2400">
                <a:solidFill>
                  <a:srgbClr val="4E2700"/>
                </a:solidFill>
                <a:latin typeface="Verdana"/>
                <a:cs typeface="Verdana"/>
              </a:rPr>
              <a:t>Math.PI</a:t>
            </a:r>
            <a:endParaRPr sz="2400">
              <a:latin typeface="Verdana"/>
              <a:cs typeface="Verdana"/>
            </a:endParaRPr>
          </a:p>
          <a:p>
            <a:pPr marL="469900">
              <a:lnSpc>
                <a:spcPct val="100000"/>
              </a:lnSpc>
              <a:spcBef>
                <a:spcPts val="185"/>
              </a:spcBef>
            </a:pPr>
            <a:r>
              <a:rPr dirty="0" sz="2000">
                <a:solidFill>
                  <a:srgbClr val="4E2700"/>
                </a:solidFill>
                <a:latin typeface="Verdana"/>
                <a:cs typeface="Verdana"/>
              </a:rPr>
              <a:t>–</a:t>
            </a:r>
            <a:r>
              <a:rPr dirty="0" sz="2000" spc="275">
                <a:solidFill>
                  <a:srgbClr val="4E2700"/>
                </a:solidFill>
                <a:latin typeface="Verdana"/>
                <a:cs typeface="Verdana"/>
              </a:rPr>
              <a:t> </a:t>
            </a:r>
            <a:r>
              <a:rPr dirty="0" sz="2000" spc="10">
                <a:solidFill>
                  <a:srgbClr val="4E2700"/>
                </a:solidFill>
                <a:latin typeface="Noto Sans Mono CJK HK"/>
                <a:cs typeface="Noto Sans Mono CJK HK"/>
              </a:rPr>
              <a:t>圓周</a:t>
            </a:r>
            <a:r>
              <a:rPr dirty="0" sz="2000">
                <a:solidFill>
                  <a:srgbClr val="4E2700"/>
                </a:solidFill>
                <a:latin typeface="Noto Sans Mono CJK HK"/>
                <a:cs typeface="Noto Sans Mono CJK HK"/>
              </a:rPr>
              <a:t>率</a:t>
            </a:r>
            <a:r>
              <a:rPr dirty="0" sz="2000" spc="-5">
                <a:solidFill>
                  <a:srgbClr val="4E2700"/>
                </a:solidFill>
                <a:latin typeface="Noto Sans Mono CJK HK"/>
                <a:cs typeface="Noto Sans Mono CJK HK"/>
              </a:rPr>
              <a:t>：</a:t>
            </a:r>
            <a:r>
              <a:rPr dirty="0" sz="2000" spc="-5">
                <a:solidFill>
                  <a:srgbClr val="4E2700"/>
                </a:solidFill>
                <a:latin typeface="Verdana"/>
                <a:cs typeface="Verdana"/>
              </a:rPr>
              <a:t>3.1415962</a:t>
            </a:r>
            <a:r>
              <a:rPr dirty="0" sz="2000" spc="-5">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0246"/>
            <a:ext cx="1397635" cy="574040"/>
          </a:xfrm>
          <a:prstGeom prst="rect"/>
        </p:spPr>
        <p:txBody>
          <a:bodyPr wrap="square" lIns="0" tIns="12700" rIns="0" bIns="0" rtlCol="0" vert="horz">
            <a:spAutoFit/>
          </a:bodyPr>
          <a:lstStyle/>
          <a:p>
            <a:pPr marL="12700">
              <a:lnSpc>
                <a:spcPct val="100000"/>
              </a:lnSpc>
              <a:spcBef>
                <a:spcPts val="100"/>
              </a:spcBef>
            </a:pPr>
            <a:r>
              <a:rPr dirty="0"/>
              <a:t>範例</a:t>
            </a:r>
            <a:r>
              <a:rPr dirty="0" spc="-100"/>
              <a:t> </a:t>
            </a:r>
            <a:r>
              <a:rPr dirty="0"/>
              <a:t>.</a:t>
            </a: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83183" y="947140"/>
            <a:ext cx="3249295" cy="79375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Verdana"/>
                <a:cs typeface="Verdana"/>
              </a:rPr>
              <a:t>1 </a:t>
            </a:r>
            <a:r>
              <a:rPr dirty="0" sz="1400" spc="-5">
                <a:solidFill>
                  <a:srgbClr val="4E2700"/>
                </a:solidFill>
                <a:latin typeface="Verdana"/>
                <a:cs typeface="Verdana"/>
              </a:rPr>
              <a:t>package</a:t>
            </a:r>
            <a:r>
              <a:rPr dirty="0" sz="1400" spc="-35">
                <a:solidFill>
                  <a:srgbClr val="4E2700"/>
                </a:solidFill>
                <a:latin typeface="Verdana"/>
                <a:cs typeface="Verdana"/>
              </a:rPr>
              <a:t> </a:t>
            </a:r>
            <a:r>
              <a:rPr dirty="0" sz="1400" spc="-5">
                <a:solidFill>
                  <a:srgbClr val="4E2700"/>
                </a:solidFill>
                <a:latin typeface="Verdana"/>
                <a:cs typeface="Verdana"/>
              </a:rPr>
              <a:t>ch03.javaMethod;</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2</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3 public class </a:t>
            </a:r>
            <a:r>
              <a:rPr dirty="0" sz="1400" spc="-5">
                <a:solidFill>
                  <a:srgbClr val="4E2700"/>
                </a:solidFill>
                <a:latin typeface="Verdana"/>
                <a:cs typeface="Verdana"/>
              </a:rPr>
              <a:t>JavaMethodsDemo</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130232" y="2744190"/>
            <a:ext cx="6452870" cy="528320"/>
          </a:xfrm>
          <a:prstGeom prst="rect">
            <a:avLst/>
          </a:prstGeom>
        </p:spPr>
        <p:txBody>
          <a:bodyPr wrap="square" lIns="0" tIns="50800" rIns="0" bIns="0" rtlCol="0" vert="horz">
            <a:spAutoFit/>
          </a:bodyPr>
          <a:lstStyle/>
          <a:p>
            <a:pPr marL="12700">
              <a:lnSpc>
                <a:spcPct val="100000"/>
              </a:lnSpc>
              <a:spcBef>
                <a:spcPts val="400"/>
              </a:spcBef>
            </a:pPr>
            <a:r>
              <a:rPr dirty="0" sz="1400">
                <a:solidFill>
                  <a:srgbClr val="4E2700"/>
                </a:solidFill>
                <a:latin typeface="Verdana"/>
                <a:cs typeface="Verdana"/>
              </a:rPr>
              <a:t>double d = </a:t>
            </a:r>
            <a:r>
              <a:rPr dirty="0" sz="1400" spc="-10">
                <a:solidFill>
                  <a:srgbClr val="4E2700"/>
                </a:solidFill>
                <a:latin typeface="Verdana"/>
                <a:cs typeface="Verdana"/>
              </a:rPr>
              <a:t>2.1400000000000002</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System.out.println("(2)</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四捨</a:t>
            </a:r>
            <a:r>
              <a:rPr dirty="0" sz="1400">
                <a:solidFill>
                  <a:srgbClr val="4E2700"/>
                </a:solidFill>
                <a:latin typeface="Noto Sans Mono CJK HK"/>
                <a:cs typeface="Noto Sans Mono CJK HK"/>
              </a:rPr>
              <a:t>五</a:t>
            </a:r>
            <a:r>
              <a:rPr dirty="0" sz="1400" spc="-15">
                <a:solidFill>
                  <a:srgbClr val="4E2700"/>
                </a:solidFill>
                <a:latin typeface="Noto Sans Mono CJK HK"/>
                <a:cs typeface="Noto Sans Mono CJK HK"/>
              </a:rPr>
              <a:t>入</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d="</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Math.round(d</a:t>
            </a:r>
            <a:r>
              <a:rPr dirty="0" sz="1400" spc="-3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Verdana"/>
                <a:cs typeface="Verdana"/>
              </a:rPr>
              <a:t>100)</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100.0</a:t>
            </a:r>
            <a:r>
              <a:rPr dirty="0" sz="1400" spc="-1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p:txBody>
      </p:sp>
      <p:sp>
        <p:nvSpPr>
          <p:cNvPr id="5" name="object 5"/>
          <p:cNvSpPr txBox="1"/>
          <p:nvPr/>
        </p:nvSpPr>
        <p:spPr>
          <a:xfrm>
            <a:off x="1180715" y="3511597"/>
            <a:ext cx="6400800" cy="790575"/>
          </a:xfrm>
          <a:prstGeom prst="rect">
            <a:avLst/>
          </a:prstGeom>
        </p:spPr>
        <p:txBody>
          <a:bodyPr wrap="square" lIns="0" tIns="51435" rIns="0" bIns="0" rtlCol="0" vert="horz">
            <a:spAutoFit/>
          </a:bodyPr>
          <a:lstStyle/>
          <a:p>
            <a:pPr marL="12700">
              <a:lnSpc>
                <a:spcPct val="100000"/>
              </a:lnSpc>
              <a:spcBef>
                <a:spcPts val="405"/>
              </a:spcBef>
            </a:pPr>
            <a:r>
              <a:rPr dirty="0" sz="1400">
                <a:solidFill>
                  <a:srgbClr val="4E2700"/>
                </a:solidFill>
                <a:latin typeface="Verdana"/>
                <a:cs typeface="Verdana"/>
              </a:rPr>
              <a:t>String s </a:t>
            </a:r>
            <a:r>
              <a:rPr dirty="0" sz="1400" spc="5">
                <a:solidFill>
                  <a:srgbClr val="4E2700"/>
                </a:solidFill>
                <a:latin typeface="Verdana"/>
                <a:cs typeface="Verdana"/>
              </a:rPr>
              <a:t>= </a:t>
            </a:r>
            <a:r>
              <a:rPr dirty="0" sz="1400" spc="-5">
                <a:solidFill>
                  <a:srgbClr val="4E2700"/>
                </a:solidFill>
                <a:latin typeface="Verdana"/>
                <a:cs typeface="Verdana"/>
              </a:rPr>
              <a:t>"9876"</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ts val="2050"/>
              </a:lnSpc>
              <a:spcBef>
                <a:spcPts val="60"/>
              </a:spcBef>
            </a:pPr>
            <a:r>
              <a:rPr dirty="0" sz="1400" spc="-5">
                <a:solidFill>
                  <a:srgbClr val="4E2700"/>
                </a:solidFill>
                <a:latin typeface="Verdana"/>
                <a:cs typeface="Verdana"/>
              </a:rPr>
              <a:t>System.out.println("(3) </a:t>
            </a:r>
            <a:r>
              <a:rPr dirty="0" sz="1400" spc="10">
                <a:solidFill>
                  <a:srgbClr val="4E2700"/>
                </a:solidFill>
                <a:latin typeface="Noto Sans Mono CJK HK"/>
                <a:cs typeface="Noto Sans Mono CJK HK"/>
              </a:rPr>
              <a:t>將字</a:t>
            </a:r>
            <a:r>
              <a:rPr dirty="0" sz="1400">
                <a:solidFill>
                  <a:srgbClr val="4E2700"/>
                </a:solidFill>
                <a:latin typeface="Noto Sans Mono CJK HK"/>
                <a:cs typeface="Noto Sans Mono CJK HK"/>
              </a:rPr>
              <a:t>串</a:t>
            </a:r>
            <a:r>
              <a:rPr dirty="0" sz="1400" spc="-10">
                <a:solidFill>
                  <a:srgbClr val="4E2700"/>
                </a:solidFill>
                <a:latin typeface="Verdana"/>
                <a:cs typeface="Verdana"/>
              </a:rPr>
              <a:t>\"9876\"</a:t>
            </a:r>
            <a:r>
              <a:rPr dirty="0" sz="1400">
                <a:solidFill>
                  <a:srgbClr val="4E2700"/>
                </a:solidFill>
                <a:latin typeface="Noto Sans Mono CJK HK"/>
                <a:cs typeface="Noto Sans Mono CJK HK"/>
              </a:rPr>
              <a:t>轉換</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整數</a:t>
            </a:r>
            <a:r>
              <a:rPr dirty="0" sz="1400" spc="-5">
                <a:solidFill>
                  <a:srgbClr val="4E2700"/>
                </a:solidFill>
                <a:latin typeface="Verdana"/>
                <a:cs typeface="Verdana"/>
              </a:rPr>
              <a:t>9876</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然後</a:t>
            </a:r>
            <a:r>
              <a:rPr dirty="0" sz="1400" spc="-15">
                <a:solidFill>
                  <a:srgbClr val="4E2700"/>
                </a:solidFill>
                <a:latin typeface="Noto Sans Mono CJK HK"/>
                <a:cs typeface="Noto Sans Mono CJK HK"/>
              </a:rPr>
              <a:t>再</a:t>
            </a:r>
            <a:r>
              <a:rPr dirty="0" sz="1400">
                <a:solidFill>
                  <a:srgbClr val="4E2700"/>
                </a:solidFill>
                <a:latin typeface="Noto Sans Mono CJK HK"/>
                <a:cs typeface="Noto Sans Mono CJK HK"/>
              </a:rPr>
              <a:t>加</a:t>
            </a:r>
            <a:r>
              <a:rPr dirty="0" sz="1400">
                <a:solidFill>
                  <a:srgbClr val="4E2700"/>
                </a:solidFill>
                <a:latin typeface="Verdana"/>
                <a:cs typeface="Verdana"/>
              </a:rPr>
              <a:t>4</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  </a:t>
            </a:r>
            <a:r>
              <a:rPr dirty="0" sz="1400" spc="-15">
                <a:solidFill>
                  <a:srgbClr val="4E2700"/>
                </a:solidFill>
                <a:latin typeface="Verdana"/>
                <a:cs typeface="Verdana"/>
              </a:rPr>
              <a:t>Integer.parseInt(s) </a:t>
            </a:r>
            <a:r>
              <a:rPr dirty="0" sz="1400">
                <a:solidFill>
                  <a:srgbClr val="4E2700"/>
                </a:solidFill>
                <a:latin typeface="Verdana"/>
                <a:cs typeface="Verdana"/>
              </a:rPr>
              <a:t>+ 4 )</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1180715" y="4537163"/>
            <a:ext cx="7160259" cy="789305"/>
          </a:xfrm>
          <a:prstGeom prst="rect">
            <a:avLst/>
          </a:prstGeom>
        </p:spPr>
        <p:txBody>
          <a:bodyPr wrap="square" lIns="0" tIns="50165" rIns="0" bIns="0" rtlCol="0" vert="horz">
            <a:spAutoFit/>
          </a:bodyPr>
          <a:lstStyle/>
          <a:p>
            <a:pPr marL="12700">
              <a:lnSpc>
                <a:spcPct val="100000"/>
              </a:lnSpc>
              <a:spcBef>
                <a:spcPts val="395"/>
              </a:spcBef>
            </a:pPr>
            <a:r>
              <a:rPr dirty="0" sz="1400">
                <a:solidFill>
                  <a:srgbClr val="4E2700"/>
                </a:solidFill>
                <a:latin typeface="Verdana"/>
                <a:cs typeface="Verdana"/>
              </a:rPr>
              <a:t>String </a:t>
            </a:r>
            <a:r>
              <a:rPr dirty="0" sz="1400" spc="-10">
                <a:solidFill>
                  <a:srgbClr val="4E2700"/>
                </a:solidFill>
                <a:latin typeface="Verdana"/>
                <a:cs typeface="Verdana"/>
              </a:rPr>
              <a:t>vat </a:t>
            </a:r>
            <a:r>
              <a:rPr dirty="0" sz="1400">
                <a:solidFill>
                  <a:srgbClr val="4E2700"/>
                </a:solidFill>
                <a:latin typeface="Verdana"/>
                <a:cs typeface="Verdana"/>
              </a:rPr>
              <a:t>= </a:t>
            </a:r>
            <a:r>
              <a:rPr dirty="0" sz="1400" spc="-5">
                <a:solidFill>
                  <a:srgbClr val="4E2700"/>
                </a:solidFill>
                <a:latin typeface="Verdana"/>
                <a:cs typeface="Verdana"/>
              </a:rPr>
              <a:t>"0.0567"</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System.out.println("(4)</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將字</a:t>
            </a:r>
            <a:r>
              <a:rPr dirty="0" sz="1400">
                <a:solidFill>
                  <a:srgbClr val="4E2700"/>
                </a:solidFill>
                <a:latin typeface="Noto Sans Mono CJK HK"/>
                <a:cs typeface="Noto Sans Mono CJK HK"/>
              </a:rPr>
              <a:t>串</a:t>
            </a:r>
            <a:r>
              <a:rPr dirty="0" sz="1400" spc="-5">
                <a:solidFill>
                  <a:srgbClr val="4E2700"/>
                </a:solidFill>
                <a:latin typeface="Verdana"/>
                <a:cs typeface="Verdana"/>
              </a:rPr>
              <a:t>\"0.0567\"</a:t>
            </a:r>
            <a:r>
              <a:rPr dirty="0" sz="1400" spc="5">
                <a:solidFill>
                  <a:srgbClr val="4E2700"/>
                </a:solidFill>
                <a:latin typeface="Noto Sans Mono CJK HK"/>
                <a:cs typeface="Noto Sans Mono CJK HK"/>
              </a:rPr>
              <a:t>轉</a:t>
            </a:r>
            <a:r>
              <a:rPr dirty="0" sz="1400" spc="-15">
                <a:solidFill>
                  <a:srgbClr val="4E2700"/>
                </a:solidFill>
                <a:latin typeface="Noto Sans Mono CJK HK"/>
                <a:cs typeface="Noto Sans Mono CJK HK"/>
              </a:rPr>
              <a:t>換</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浮</a:t>
            </a:r>
            <a:r>
              <a:rPr dirty="0" sz="1400" spc="-10">
                <a:solidFill>
                  <a:srgbClr val="4E2700"/>
                </a:solidFill>
                <a:latin typeface="Noto Sans Mono CJK HK"/>
                <a:cs typeface="Noto Sans Mono CJK HK"/>
              </a:rPr>
              <a:t>點</a:t>
            </a:r>
            <a:r>
              <a:rPr dirty="0" sz="1400">
                <a:solidFill>
                  <a:srgbClr val="4E2700"/>
                </a:solidFill>
                <a:latin typeface="Noto Sans Mono CJK HK"/>
                <a:cs typeface="Noto Sans Mono CJK HK"/>
              </a:rPr>
              <a:t>數</a:t>
            </a:r>
            <a:r>
              <a:rPr dirty="0" sz="1400" spc="-5">
                <a:solidFill>
                  <a:srgbClr val="4E2700"/>
                </a:solidFill>
                <a:latin typeface="Verdana"/>
                <a:cs typeface="Verdana"/>
              </a:rPr>
              <a:t>0.0567</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然</a:t>
            </a:r>
            <a:r>
              <a:rPr dirty="0" sz="1400" spc="5">
                <a:solidFill>
                  <a:srgbClr val="4E2700"/>
                </a:solidFill>
                <a:latin typeface="Noto Sans Mono CJK HK"/>
                <a:cs typeface="Noto Sans Mono CJK HK"/>
              </a:rPr>
              <a:t>後</a:t>
            </a:r>
            <a:r>
              <a:rPr dirty="0" sz="1400" spc="-15">
                <a:solidFill>
                  <a:srgbClr val="4E2700"/>
                </a:solidFill>
                <a:latin typeface="Noto Sans Mono CJK HK"/>
                <a:cs typeface="Noto Sans Mono CJK HK"/>
              </a:rPr>
              <a:t>再</a:t>
            </a:r>
            <a:r>
              <a:rPr dirty="0" sz="1400">
                <a:solidFill>
                  <a:srgbClr val="4E2700"/>
                </a:solidFill>
                <a:latin typeface="Noto Sans Mono CJK HK"/>
                <a:cs typeface="Noto Sans Mono CJK HK"/>
              </a:rPr>
              <a:t>乘</a:t>
            </a:r>
            <a:r>
              <a:rPr dirty="0" sz="1400" spc="-5">
                <a:solidFill>
                  <a:srgbClr val="4E2700"/>
                </a:solidFill>
                <a:latin typeface="Verdana"/>
                <a:cs typeface="Verdana"/>
              </a:rPr>
              <a:t>100</a:t>
            </a:r>
            <a:r>
              <a:rPr dirty="0" sz="1400" spc="-40">
                <a:solidFill>
                  <a:srgbClr val="4E2700"/>
                </a:solidFill>
                <a:latin typeface="Verdana"/>
                <a:cs typeface="Verdana"/>
              </a:rPr>
              <a:t> </a:t>
            </a:r>
            <a:r>
              <a:rPr dirty="0" sz="1400" spc="5">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endParaRPr sz="1400">
              <a:latin typeface="Verdana"/>
              <a:cs typeface="Verdana"/>
            </a:endParaRPr>
          </a:p>
          <a:p>
            <a:pPr marL="12700">
              <a:lnSpc>
                <a:spcPct val="100000"/>
              </a:lnSpc>
              <a:spcBef>
                <a:spcPts val="375"/>
              </a:spcBef>
            </a:pPr>
            <a:r>
              <a:rPr dirty="0" sz="1400" spc="-5">
                <a:solidFill>
                  <a:srgbClr val="4E2700"/>
                </a:solidFill>
                <a:latin typeface="Verdana"/>
                <a:cs typeface="Verdana"/>
              </a:rPr>
              <a:t>Double.parseDouble(vat) </a:t>
            </a:r>
            <a:r>
              <a:rPr dirty="0" sz="1400">
                <a:solidFill>
                  <a:srgbClr val="4E2700"/>
                </a:solidFill>
                <a:latin typeface="Verdana"/>
                <a:cs typeface="Verdana"/>
              </a:rPr>
              <a:t>* </a:t>
            </a:r>
            <a:r>
              <a:rPr dirty="0" sz="1400" spc="-5">
                <a:solidFill>
                  <a:srgbClr val="4E2700"/>
                </a:solidFill>
                <a:latin typeface="Verdana"/>
                <a:cs typeface="Verdana"/>
              </a:rPr>
              <a:t>100 </a:t>
            </a:r>
            <a:r>
              <a:rPr dirty="0" sz="1400">
                <a:solidFill>
                  <a:srgbClr val="4E2700"/>
                </a:solidFill>
                <a:latin typeface="Verdana"/>
                <a:cs typeface="Verdana"/>
              </a:rPr>
              <a:t>)</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522223" y="1715236"/>
            <a:ext cx="4627245" cy="4118610"/>
          </a:xfrm>
          <a:prstGeom prst="rect">
            <a:avLst/>
          </a:prstGeom>
        </p:spPr>
        <p:txBody>
          <a:bodyPr wrap="square" lIns="0" tIns="55244" rIns="0" bIns="0" rtlCol="0" vert="horz">
            <a:spAutoFit/>
          </a:bodyPr>
          <a:lstStyle/>
          <a:p>
            <a:pPr marL="434340" indent="-361315">
              <a:lnSpc>
                <a:spcPct val="100000"/>
              </a:lnSpc>
              <a:spcBef>
                <a:spcPts val="434"/>
              </a:spcBef>
              <a:buAutoNum type="arabicPlain" startAt="4"/>
              <a:tabLst>
                <a:tab pos="434340" algn="l"/>
                <a:tab pos="434975" algn="l"/>
              </a:tabLst>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20395" indent="-547370">
              <a:lnSpc>
                <a:spcPct val="100000"/>
              </a:lnSpc>
              <a:spcBef>
                <a:spcPts val="335"/>
              </a:spcBef>
              <a:buAutoNum type="arabicPlain" startAt="4"/>
              <a:tabLst>
                <a:tab pos="620395" algn="l"/>
                <a:tab pos="621030" algn="l"/>
              </a:tabLst>
            </a:pPr>
            <a:r>
              <a:rPr dirty="0" sz="1400">
                <a:solidFill>
                  <a:srgbClr val="4E2700"/>
                </a:solidFill>
                <a:latin typeface="Verdana"/>
                <a:cs typeface="Verdana"/>
              </a:rPr>
              <a:t>double x = </a:t>
            </a:r>
            <a:r>
              <a:rPr dirty="0" sz="1400" spc="-5">
                <a:solidFill>
                  <a:srgbClr val="4E2700"/>
                </a:solidFill>
                <a:latin typeface="Verdana"/>
                <a:cs typeface="Verdana"/>
              </a:rPr>
              <a:t>Math.random()</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20395" indent="-547370">
              <a:lnSpc>
                <a:spcPct val="100000"/>
              </a:lnSpc>
              <a:spcBef>
                <a:spcPts val="300"/>
              </a:spcBef>
              <a:buAutoNum type="arabicPlain" startAt="4"/>
              <a:tabLst>
                <a:tab pos="620395" algn="l"/>
                <a:tab pos="621030" algn="l"/>
              </a:tabLst>
            </a:pPr>
            <a:r>
              <a:rPr dirty="0" sz="1400">
                <a:solidFill>
                  <a:srgbClr val="4E2700"/>
                </a:solidFill>
                <a:latin typeface="Verdana"/>
                <a:cs typeface="Verdana"/>
              </a:rPr>
              <a:t>System.out.println("(1)</a:t>
            </a:r>
            <a:r>
              <a:rPr dirty="0" sz="1400" spc="-45">
                <a:solidFill>
                  <a:srgbClr val="4E2700"/>
                </a:solidFill>
                <a:latin typeface="Verdana"/>
                <a:cs typeface="Verdana"/>
              </a:rPr>
              <a:t> </a:t>
            </a:r>
            <a:r>
              <a:rPr dirty="0" sz="1400" spc="10">
                <a:solidFill>
                  <a:srgbClr val="4E2700"/>
                </a:solidFill>
                <a:latin typeface="Noto Sans Mono CJK HK"/>
                <a:cs typeface="Noto Sans Mono CJK HK"/>
              </a:rPr>
              <a:t>隨機</a:t>
            </a:r>
            <a:r>
              <a:rPr dirty="0" sz="1400" spc="5">
                <a:solidFill>
                  <a:srgbClr val="4E2700"/>
                </a:solidFill>
                <a:latin typeface="Noto Sans Mono CJK HK"/>
                <a:cs typeface="Noto Sans Mono CJK HK"/>
              </a:rPr>
              <a:t>亂數</a:t>
            </a:r>
            <a:r>
              <a:rPr dirty="0" sz="1400" spc="-270">
                <a:solidFill>
                  <a:srgbClr val="4E2700"/>
                </a:solidFill>
                <a:latin typeface="Noto Sans Mono CJK HK"/>
                <a:cs typeface="Noto Sans Mono CJK HK"/>
              </a:rPr>
              <a:t> </a:t>
            </a:r>
            <a:r>
              <a:rPr dirty="0" sz="1400">
                <a:solidFill>
                  <a:srgbClr val="4E2700"/>
                </a:solidFill>
                <a:latin typeface="Verdana"/>
                <a:cs typeface="Verdana"/>
              </a:rPr>
              <a:t>x</a:t>
            </a:r>
            <a:r>
              <a:rPr dirty="0" sz="1400" spc="-3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73660">
              <a:lnSpc>
                <a:spcPct val="100000"/>
              </a:lnSpc>
              <a:spcBef>
                <a:spcPts val="375"/>
              </a:spcBef>
            </a:pPr>
            <a:r>
              <a:rPr dirty="0" sz="1400">
                <a:solidFill>
                  <a:srgbClr val="4E2700"/>
                </a:solidFill>
                <a:latin typeface="Verdana"/>
                <a:cs typeface="Verdana"/>
              </a:rPr>
              <a:t>7</a:t>
            </a:r>
            <a:endParaRPr sz="1400">
              <a:latin typeface="Verdana"/>
              <a:cs typeface="Verdana"/>
            </a:endParaRPr>
          </a:p>
          <a:p>
            <a:pPr marL="73660">
              <a:lnSpc>
                <a:spcPct val="100000"/>
              </a:lnSpc>
              <a:spcBef>
                <a:spcPts val="335"/>
              </a:spcBef>
            </a:pPr>
            <a:r>
              <a:rPr dirty="0" sz="1400">
                <a:solidFill>
                  <a:srgbClr val="4E2700"/>
                </a:solidFill>
                <a:latin typeface="Verdana"/>
                <a:cs typeface="Verdana"/>
              </a:rPr>
              <a:t>8</a:t>
            </a:r>
            <a:endParaRPr sz="1400">
              <a:latin typeface="Verdana"/>
              <a:cs typeface="Verdana"/>
            </a:endParaRPr>
          </a:p>
          <a:p>
            <a:pPr marL="73660">
              <a:lnSpc>
                <a:spcPct val="100000"/>
              </a:lnSpc>
              <a:spcBef>
                <a:spcPts val="300"/>
              </a:spcBef>
            </a:pPr>
            <a:r>
              <a:rPr dirty="0" sz="1400">
                <a:solidFill>
                  <a:srgbClr val="4E2700"/>
                </a:solidFill>
                <a:latin typeface="Verdana"/>
                <a:cs typeface="Verdana"/>
              </a:rPr>
              <a:t>9</a:t>
            </a:r>
            <a:endParaRPr sz="1400">
              <a:latin typeface="Verdana"/>
              <a:cs typeface="Verdana"/>
            </a:endParaRPr>
          </a:p>
          <a:p>
            <a:pPr marL="12700">
              <a:lnSpc>
                <a:spcPct val="100000"/>
              </a:lnSpc>
              <a:spcBef>
                <a:spcPts val="370"/>
              </a:spcBef>
            </a:pPr>
            <a:r>
              <a:rPr dirty="0" sz="1400" spc="-5">
                <a:solidFill>
                  <a:srgbClr val="4E2700"/>
                </a:solidFill>
                <a:latin typeface="Verdana"/>
                <a:cs typeface="Verdana"/>
              </a:rPr>
              <a:t>10</a:t>
            </a:r>
            <a:endParaRPr sz="1400">
              <a:latin typeface="Verdana"/>
              <a:cs typeface="Verdana"/>
            </a:endParaRPr>
          </a:p>
          <a:p>
            <a:pPr marL="12700">
              <a:lnSpc>
                <a:spcPct val="100000"/>
              </a:lnSpc>
              <a:spcBef>
                <a:spcPts val="340"/>
              </a:spcBef>
            </a:pPr>
            <a:r>
              <a:rPr dirty="0" sz="1400" spc="-5">
                <a:solidFill>
                  <a:srgbClr val="4E2700"/>
                </a:solidFill>
                <a:latin typeface="Verdana"/>
                <a:cs typeface="Verdana"/>
              </a:rPr>
              <a:t>11</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12</a:t>
            </a:r>
            <a:endParaRPr sz="1400">
              <a:latin typeface="Verdana"/>
              <a:cs typeface="Verdana"/>
            </a:endParaRPr>
          </a:p>
          <a:p>
            <a:pPr marL="12700">
              <a:lnSpc>
                <a:spcPct val="100000"/>
              </a:lnSpc>
              <a:spcBef>
                <a:spcPts val="375"/>
              </a:spcBef>
            </a:pPr>
            <a:r>
              <a:rPr dirty="0" sz="1400" spc="-5">
                <a:solidFill>
                  <a:srgbClr val="4E2700"/>
                </a:solidFill>
                <a:latin typeface="Verdana"/>
                <a:cs typeface="Verdana"/>
              </a:rPr>
              <a:t>13</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14</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15</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16</a:t>
            </a:r>
            <a:endParaRPr sz="1400">
              <a:latin typeface="Verdana"/>
              <a:cs typeface="Verdana"/>
            </a:endParaRPr>
          </a:p>
          <a:p>
            <a:pPr marL="12700">
              <a:lnSpc>
                <a:spcPct val="100000"/>
              </a:lnSpc>
              <a:spcBef>
                <a:spcPts val="375"/>
              </a:spcBef>
            </a:pPr>
            <a:r>
              <a:rPr dirty="0" sz="1400" spc="-5">
                <a:solidFill>
                  <a:srgbClr val="4E2700"/>
                </a:solidFill>
                <a:latin typeface="Verdana"/>
                <a:cs typeface="Verdana"/>
              </a:rPr>
              <a:t>17</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18</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19</a:t>
            </a:r>
            <a:endParaRPr sz="1400">
              <a:latin typeface="Verdana"/>
              <a:cs typeface="Verdana"/>
            </a:endParaRPr>
          </a:p>
        </p:txBody>
      </p:sp>
      <p:sp>
        <p:nvSpPr>
          <p:cNvPr id="8" name="object 8"/>
          <p:cNvSpPr txBox="1"/>
          <p:nvPr/>
        </p:nvSpPr>
        <p:spPr>
          <a:xfrm>
            <a:off x="1180715" y="5594096"/>
            <a:ext cx="5455285" cy="239395"/>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E2700"/>
                </a:solidFill>
                <a:latin typeface="Verdana"/>
                <a:cs typeface="Verdana"/>
              </a:rPr>
              <a:t>System.out.println("(5)</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225">
                <a:solidFill>
                  <a:srgbClr val="4E2700"/>
                </a:solidFill>
                <a:latin typeface="Noto Sans Mono CJK HK"/>
                <a:cs typeface="Noto Sans Mono CJK HK"/>
              </a:rPr>
              <a:t> </a:t>
            </a:r>
            <a:r>
              <a:rPr dirty="0" sz="1400" spc="-10">
                <a:solidFill>
                  <a:srgbClr val="4E2700"/>
                </a:solidFill>
                <a:latin typeface="Verdana"/>
                <a:cs typeface="Verdana"/>
              </a:rPr>
              <a:t>vat </a:t>
            </a:r>
            <a:r>
              <a:rPr dirty="0" sz="1400" spc="10">
                <a:solidFill>
                  <a:srgbClr val="4E2700"/>
                </a:solidFill>
                <a:latin typeface="Noto Sans Mono CJK HK"/>
                <a:cs typeface="Noto Sans Mono CJK HK"/>
              </a:rPr>
              <a:t>的長</a:t>
            </a:r>
            <a:r>
              <a:rPr dirty="0" sz="1400">
                <a:solidFill>
                  <a:srgbClr val="4E2700"/>
                </a:solidFill>
                <a:latin typeface="Noto Sans Mono CJK HK"/>
                <a:cs typeface="Noto Sans Mono CJK HK"/>
              </a:rPr>
              <a:t>度</a:t>
            </a:r>
            <a:r>
              <a:rPr dirty="0" sz="1400" spc="-245">
                <a:solidFill>
                  <a:srgbClr val="4E2700"/>
                </a:solidFill>
                <a:latin typeface="Noto Sans Mono CJK HK"/>
                <a:cs typeface="Noto Sans Mono CJK HK"/>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Verdana"/>
                <a:cs typeface="Verdana"/>
              </a:rPr>
              <a:t> </a:t>
            </a:r>
            <a:r>
              <a:rPr dirty="0" sz="1400" spc="-5">
                <a:solidFill>
                  <a:srgbClr val="4E2700"/>
                </a:solidFill>
                <a:latin typeface="Verdana"/>
                <a:cs typeface="Verdana"/>
              </a:rPr>
              <a:t>vat.length()</a:t>
            </a:r>
            <a:r>
              <a:rPr dirty="0" sz="1400" spc="-2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83692" y="294028"/>
          <a:ext cx="8227059" cy="5110480"/>
        </p:xfrm>
        <a:graphic>
          <a:graphicData uri="http://schemas.openxmlformats.org/drawingml/2006/table">
            <a:tbl>
              <a:tblPr firstRow="1" bandRow="1">
                <a:tableStyleId>{2D5ABB26-0587-4C30-8999-92F81FD0307C}</a:tableStyleId>
              </a:tblPr>
              <a:tblGrid>
                <a:gridCol w="468630"/>
                <a:gridCol w="185420"/>
                <a:gridCol w="617219"/>
                <a:gridCol w="6957059"/>
              </a:tblGrid>
              <a:tr h="948892">
                <a:tc gridSpan="3">
                  <a:txBody>
                    <a:bodyPr/>
                    <a:lstStyle/>
                    <a:p>
                      <a:pPr marL="240665">
                        <a:lnSpc>
                          <a:spcPts val="3604"/>
                        </a:lnSpc>
                      </a:pPr>
                      <a:r>
                        <a:rPr dirty="0" sz="3600">
                          <a:solidFill>
                            <a:srgbClr val="000099"/>
                          </a:solidFill>
                          <a:latin typeface="Noto Sans Mono CJK HK"/>
                          <a:cs typeface="Noto Sans Mono CJK HK"/>
                        </a:rPr>
                        <a:t>範例</a:t>
                      </a:r>
                      <a:endParaRPr sz="3600">
                        <a:latin typeface="Noto Sans Mono CJK HK"/>
                        <a:cs typeface="Noto Sans Mono CJK HK"/>
                      </a:endParaRPr>
                    </a:p>
                    <a:p>
                      <a:pPr marL="31750">
                        <a:lnSpc>
                          <a:spcPts val="1595"/>
                        </a:lnSpc>
                        <a:spcBef>
                          <a:spcPts val="2175"/>
                        </a:spcBef>
                      </a:pPr>
                      <a:r>
                        <a:rPr dirty="0" sz="1400" spc="-5">
                          <a:solidFill>
                            <a:srgbClr val="4E2700"/>
                          </a:solidFill>
                          <a:latin typeface="Verdana"/>
                          <a:cs typeface="Verdana"/>
                        </a:rPr>
                        <a:t>20</a:t>
                      </a:r>
                      <a:endParaRPr sz="1400">
                        <a:latin typeface="Verdana"/>
                        <a:cs typeface="Verdana"/>
                      </a:endParaRPr>
                    </a:p>
                  </a:txBody>
                  <a:tcPr marL="0" marR="0" marB="0" marT="0"/>
                </a:tc>
                <a:tc hMerge="1">
                  <a:txBody>
                    <a:bodyPr/>
                    <a:lstStyle/>
                    <a:p>
                      <a:pPr/>
                    </a:p>
                  </a:txBody>
                  <a:tcPr marL="0" marR="0" marB="0" marT="0"/>
                </a:tc>
                <a:tc hMerge="1">
                  <a:txBody>
                    <a:bodyPr/>
                    <a:lstStyle/>
                    <a:p>
                      <a:pPr/>
                    </a:p>
                  </a:txBody>
                  <a:tcPr marL="0" marR="0" marB="0" marT="0"/>
                </a:tc>
                <a:tc>
                  <a:txBody>
                    <a:bodyPr/>
                    <a:lstStyle/>
                    <a:p>
                      <a:pPr marL="113664">
                        <a:lnSpc>
                          <a:spcPts val="3604"/>
                        </a:lnSpc>
                      </a:pPr>
                      <a:r>
                        <a:rPr dirty="0" sz="3600">
                          <a:solidFill>
                            <a:srgbClr val="000099"/>
                          </a:solidFill>
                          <a:latin typeface="Noto Sans Mono CJK HK"/>
                          <a:cs typeface="Noto Sans Mono CJK HK"/>
                        </a:rPr>
                        <a:t>..</a:t>
                      </a:r>
                      <a:endParaRPr sz="3600">
                        <a:latin typeface="Noto Sans Mono CJK HK"/>
                        <a:cs typeface="Noto Sans Mono CJK HK"/>
                      </a:endParaRPr>
                    </a:p>
                  </a:txBody>
                  <a:tcPr marL="0" marR="0" marB="0" marT="0"/>
                </a:tc>
              </a:tr>
              <a:tr h="307700">
                <a:tc>
                  <a:txBody>
                    <a:bodyPr/>
                    <a:lstStyle/>
                    <a:p>
                      <a:pPr marL="31750">
                        <a:lnSpc>
                          <a:spcPct val="100000"/>
                        </a:lnSpc>
                        <a:spcBef>
                          <a:spcPts val="489"/>
                        </a:spcBef>
                      </a:pPr>
                      <a:r>
                        <a:rPr dirty="0" sz="1400" spc="-5">
                          <a:solidFill>
                            <a:srgbClr val="4E2700"/>
                          </a:solidFill>
                          <a:latin typeface="Verdana"/>
                          <a:cs typeface="Verdana"/>
                        </a:rPr>
                        <a:t>21</a:t>
                      </a:r>
                      <a:endParaRPr sz="1400">
                        <a:latin typeface="Verdana"/>
                        <a:cs typeface="Verdana"/>
                      </a:endParaRPr>
                    </a:p>
                  </a:txBody>
                  <a:tcPr marL="0" marR="0" marB="0" marT="62229">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36195">
                        <a:lnSpc>
                          <a:spcPct val="100000"/>
                        </a:lnSpc>
                        <a:spcBef>
                          <a:spcPts val="489"/>
                        </a:spcBef>
                      </a:pPr>
                      <a:r>
                        <a:rPr dirty="0" sz="1400">
                          <a:solidFill>
                            <a:srgbClr val="4E2700"/>
                          </a:solidFill>
                          <a:latin typeface="Verdana"/>
                          <a:cs typeface="Verdana"/>
                        </a:rPr>
                        <a:t>System.out.println("(6)</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245">
                          <a:solidFill>
                            <a:srgbClr val="4E2700"/>
                          </a:solidFill>
                          <a:latin typeface="Noto Sans Mono CJK HK"/>
                          <a:cs typeface="Noto Sans Mono CJK HK"/>
                        </a:rPr>
                        <a:t> </a:t>
                      </a:r>
                      <a:r>
                        <a:rPr dirty="0" sz="1400">
                          <a:solidFill>
                            <a:srgbClr val="4E2700"/>
                          </a:solidFill>
                          <a:latin typeface="Verdana"/>
                          <a:cs typeface="Verdana"/>
                        </a:rPr>
                        <a:t>s </a:t>
                      </a:r>
                      <a:r>
                        <a:rPr dirty="0" sz="1400" spc="10">
                          <a:solidFill>
                            <a:srgbClr val="4E2700"/>
                          </a:solidFill>
                          <a:latin typeface="Noto Sans Mono CJK HK"/>
                          <a:cs typeface="Noto Sans Mono CJK HK"/>
                        </a:rPr>
                        <a:t>的第</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字元為</a:t>
                      </a:r>
                      <a:r>
                        <a:rPr dirty="0" sz="1400" spc="-254">
                          <a:solidFill>
                            <a:srgbClr val="4E2700"/>
                          </a:solidFill>
                          <a:latin typeface="Noto Sans Mono CJK HK"/>
                          <a:cs typeface="Noto Sans Mono CJK HK"/>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484">
                          <a:solidFill>
                            <a:srgbClr val="4E2700"/>
                          </a:solidFill>
                          <a:latin typeface="Verdana"/>
                          <a:cs typeface="Verdana"/>
                        </a:rPr>
                        <a:t> </a:t>
                      </a:r>
                      <a:r>
                        <a:rPr dirty="0" sz="1400" spc="-5">
                          <a:solidFill>
                            <a:srgbClr val="4E2700"/>
                          </a:solidFill>
                          <a:latin typeface="Verdana"/>
                          <a:cs typeface="Verdana"/>
                        </a:rPr>
                        <a:t>s.charAt(0)</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62229">
                    <a:solidFill>
                      <a:srgbClr val="CCE8CF"/>
                    </a:solidFill>
                  </a:tcPr>
                </a:tc>
                <a:tc hMerge="1">
                  <a:txBody>
                    <a:bodyPr/>
                    <a:lstStyle/>
                    <a:p>
                      <a:pPr/>
                    </a:p>
                  </a:txBody>
                  <a:tcPr marL="0" marR="0" marB="0" marT="0"/>
                </a:tc>
              </a:tr>
              <a:tr h="277494">
                <a:tc>
                  <a:txBody>
                    <a:bodyPr/>
                    <a:lstStyle/>
                    <a:p>
                      <a:pPr marL="31750">
                        <a:lnSpc>
                          <a:spcPct val="100000"/>
                        </a:lnSpc>
                        <a:spcBef>
                          <a:spcPts val="250"/>
                        </a:spcBef>
                      </a:pPr>
                      <a:r>
                        <a:rPr dirty="0" sz="1400" spc="-5">
                          <a:solidFill>
                            <a:srgbClr val="4E2700"/>
                          </a:solidFill>
                          <a:latin typeface="Verdana"/>
                          <a:cs typeface="Verdana"/>
                        </a:rPr>
                        <a:t>22</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408305">
                        <a:lnSpc>
                          <a:spcPct val="100000"/>
                        </a:lnSpc>
                        <a:spcBef>
                          <a:spcPts val="250"/>
                        </a:spcBef>
                      </a:pP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最後</a:t>
                      </a:r>
                      <a:r>
                        <a:rPr dirty="0" sz="1400">
                          <a:solidFill>
                            <a:srgbClr val="4E2700"/>
                          </a:solidFill>
                          <a:latin typeface="Noto Sans Mono CJK HK"/>
                          <a:cs typeface="Noto Sans Mono CJK HK"/>
                        </a:rPr>
                        <a:t>一個字元為</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s.charAt(</a:t>
                      </a:r>
                      <a:r>
                        <a:rPr dirty="0" sz="1400" spc="-30">
                          <a:solidFill>
                            <a:srgbClr val="4E2700"/>
                          </a:solidFill>
                          <a:latin typeface="Verdana"/>
                          <a:cs typeface="Verdana"/>
                        </a:rPr>
                        <a:t> </a:t>
                      </a:r>
                      <a:r>
                        <a:rPr dirty="0" sz="1400">
                          <a:solidFill>
                            <a:srgbClr val="4E2700"/>
                          </a:solidFill>
                          <a:latin typeface="Verdana"/>
                          <a:cs typeface="Verdana"/>
                        </a:rPr>
                        <a:t>s.length()</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1 </a:t>
                      </a:r>
                      <a:r>
                        <a:rPr dirty="0" sz="1400" spc="-5">
                          <a:solidFill>
                            <a:srgbClr val="4E2700"/>
                          </a:solidFill>
                          <a:latin typeface="Verdana"/>
                          <a:cs typeface="Verdana"/>
                        </a:rPr>
                        <a:t>));</a:t>
                      </a:r>
                      <a:endParaRPr sz="1400">
                        <a:latin typeface="Verdana"/>
                        <a:cs typeface="Verdana"/>
                      </a:endParaRPr>
                    </a:p>
                  </a:txBody>
                  <a:tcPr marL="0" marR="0" marB="0" marT="31750">
                    <a:solidFill>
                      <a:srgbClr val="CCE8CF"/>
                    </a:solidFill>
                  </a:tcPr>
                </a:tc>
                <a:tc hMerge="1">
                  <a:txBody>
                    <a:bodyPr/>
                    <a:lstStyle/>
                    <a:p>
                      <a:pPr/>
                    </a:p>
                  </a:txBody>
                  <a:tcPr marL="0" marR="0" marB="0" marT="0"/>
                </a:tc>
              </a:tr>
              <a:tr h="277494">
                <a:tc>
                  <a:txBody>
                    <a:bodyPr/>
                    <a:lstStyle/>
                    <a:p>
                      <a:pPr marL="31750">
                        <a:lnSpc>
                          <a:spcPct val="100000"/>
                        </a:lnSpc>
                        <a:spcBef>
                          <a:spcPts val="250"/>
                        </a:spcBef>
                      </a:pPr>
                      <a:r>
                        <a:rPr dirty="0" sz="1400" spc="-5">
                          <a:solidFill>
                            <a:srgbClr val="4E2700"/>
                          </a:solidFill>
                          <a:latin typeface="Verdana"/>
                          <a:cs typeface="Verdana"/>
                        </a:rPr>
                        <a:t>23</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277368">
                <a:tc>
                  <a:txBody>
                    <a:bodyPr/>
                    <a:lstStyle/>
                    <a:p>
                      <a:pPr marL="31750">
                        <a:lnSpc>
                          <a:spcPct val="100000"/>
                        </a:lnSpc>
                        <a:spcBef>
                          <a:spcPts val="250"/>
                        </a:spcBef>
                      </a:pPr>
                      <a:r>
                        <a:rPr dirty="0" sz="1400" spc="-5">
                          <a:solidFill>
                            <a:srgbClr val="4E2700"/>
                          </a:solidFill>
                          <a:latin typeface="Verdana"/>
                          <a:cs typeface="Verdana"/>
                        </a:rPr>
                        <a:t>24</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36195">
                        <a:lnSpc>
                          <a:spcPct val="100000"/>
                        </a:lnSpc>
                        <a:spcBef>
                          <a:spcPts val="250"/>
                        </a:spcBef>
                      </a:pPr>
                      <a:r>
                        <a:rPr dirty="0" sz="1400">
                          <a:solidFill>
                            <a:srgbClr val="4E2700"/>
                          </a:solidFill>
                          <a:latin typeface="Verdana"/>
                          <a:cs typeface="Verdana"/>
                        </a:rPr>
                        <a:t>System.out.println("(7)</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字串</a:t>
                      </a:r>
                      <a:r>
                        <a:rPr dirty="0" sz="1400" spc="-15">
                          <a:solidFill>
                            <a:srgbClr val="4E2700"/>
                          </a:solidFill>
                          <a:latin typeface="Verdana"/>
                          <a:cs typeface="Verdana"/>
                        </a:rPr>
                        <a:t>vat</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三個</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元以</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的字</a:t>
                      </a:r>
                      <a:r>
                        <a:rPr dirty="0" sz="1400" spc="-15">
                          <a:solidFill>
                            <a:srgbClr val="4E2700"/>
                          </a:solidFill>
                          <a:latin typeface="Noto Sans Mono CJK HK"/>
                          <a:cs typeface="Noto Sans Mono CJK HK"/>
                        </a:rPr>
                        <a:t>串</a:t>
                      </a:r>
                      <a:r>
                        <a:rPr dirty="0" sz="1400">
                          <a:solidFill>
                            <a:srgbClr val="4E2700"/>
                          </a:solidFill>
                          <a:latin typeface="Noto Sans Mono CJK HK"/>
                          <a:cs typeface="Noto Sans Mono CJK HK"/>
                        </a:rPr>
                        <a:t>為</a:t>
                      </a:r>
                      <a:r>
                        <a:rPr dirty="0" sz="1400" spc="-235">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vat.substring(2));</a:t>
                      </a:r>
                      <a:endParaRPr sz="1400">
                        <a:latin typeface="Verdana"/>
                        <a:cs typeface="Verdana"/>
                      </a:endParaRPr>
                    </a:p>
                  </a:txBody>
                  <a:tcPr marL="0" marR="0" marB="0" marT="31750">
                    <a:solidFill>
                      <a:srgbClr val="CCE8CF"/>
                    </a:solidFill>
                  </a:tcPr>
                </a:tc>
                <a:tc hMerge="1">
                  <a:txBody>
                    <a:bodyPr/>
                    <a:lstStyle/>
                    <a:p>
                      <a:pPr/>
                    </a:p>
                  </a:txBody>
                  <a:tcPr marL="0" marR="0" marB="0" marT="0"/>
                </a:tc>
              </a:tr>
              <a:tr h="277368">
                <a:tc>
                  <a:txBody>
                    <a:bodyPr/>
                    <a:lstStyle/>
                    <a:p>
                      <a:pPr marL="31750">
                        <a:lnSpc>
                          <a:spcPct val="100000"/>
                        </a:lnSpc>
                        <a:spcBef>
                          <a:spcPts val="250"/>
                        </a:spcBef>
                      </a:pPr>
                      <a:r>
                        <a:rPr dirty="0" sz="1400" spc="-5">
                          <a:solidFill>
                            <a:srgbClr val="4E2700"/>
                          </a:solidFill>
                          <a:latin typeface="Verdana"/>
                          <a:cs typeface="Verdana"/>
                        </a:rPr>
                        <a:t>25</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277367">
                <a:tc>
                  <a:txBody>
                    <a:bodyPr/>
                    <a:lstStyle/>
                    <a:p>
                      <a:pPr marL="31750">
                        <a:lnSpc>
                          <a:spcPct val="100000"/>
                        </a:lnSpc>
                        <a:spcBef>
                          <a:spcPts val="250"/>
                        </a:spcBef>
                      </a:pPr>
                      <a:r>
                        <a:rPr dirty="0" sz="1400" spc="-5">
                          <a:solidFill>
                            <a:srgbClr val="4E2700"/>
                          </a:solidFill>
                          <a:latin typeface="Verdana"/>
                          <a:cs typeface="Verdana"/>
                        </a:rPr>
                        <a:t>26</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36195">
                        <a:lnSpc>
                          <a:spcPct val="100000"/>
                        </a:lnSpc>
                        <a:spcBef>
                          <a:spcPts val="250"/>
                        </a:spcBef>
                      </a:pPr>
                      <a:r>
                        <a:rPr dirty="0" sz="1400">
                          <a:solidFill>
                            <a:srgbClr val="4E2700"/>
                          </a:solidFill>
                          <a:latin typeface="Verdana"/>
                          <a:cs typeface="Verdana"/>
                        </a:rPr>
                        <a:t>System.out.println("(8)</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字串</a:t>
                      </a:r>
                      <a:r>
                        <a:rPr dirty="0" sz="1400" spc="-15">
                          <a:solidFill>
                            <a:srgbClr val="4E2700"/>
                          </a:solidFill>
                          <a:latin typeface="Verdana"/>
                          <a:cs typeface="Verdana"/>
                        </a:rPr>
                        <a:t>s</a:t>
                      </a:r>
                      <a:r>
                        <a:rPr dirty="0" sz="1400">
                          <a:solidFill>
                            <a:srgbClr val="4E2700"/>
                          </a:solidFill>
                          <a:latin typeface="Noto Sans Mono CJK HK"/>
                          <a:cs typeface="Noto Sans Mono CJK HK"/>
                        </a:rPr>
                        <a:t>的第</a:t>
                      </a: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、三</a:t>
                      </a:r>
                      <a:r>
                        <a:rPr dirty="0" sz="1400" spc="-10">
                          <a:solidFill>
                            <a:srgbClr val="4E2700"/>
                          </a:solidFill>
                          <a:latin typeface="Noto Sans Mono CJK HK"/>
                          <a:cs typeface="Noto Sans Mono CJK HK"/>
                        </a:rPr>
                        <a:t>個</a:t>
                      </a:r>
                      <a:r>
                        <a:rPr dirty="0" sz="1400">
                          <a:solidFill>
                            <a:srgbClr val="4E2700"/>
                          </a:solidFill>
                          <a:latin typeface="Noto Sans Mono CJK HK"/>
                          <a:cs typeface="Noto Sans Mono CJK HK"/>
                        </a:rPr>
                        <a:t>字元</a:t>
                      </a:r>
                      <a:r>
                        <a:rPr dirty="0" sz="1400" spc="-10">
                          <a:solidFill>
                            <a:srgbClr val="4E2700"/>
                          </a:solidFill>
                          <a:latin typeface="Noto Sans Mono CJK HK"/>
                          <a:cs typeface="Noto Sans Mono CJK HK"/>
                        </a:rPr>
                        <a:t>所</a:t>
                      </a:r>
                      <a:r>
                        <a:rPr dirty="0" sz="1400">
                          <a:solidFill>
                            <a:srgbClr val="4E2700"/>
                          </a:solidFill>
                          <a:latin typeface="Noto Sans Mono CJK HK"/>
                          <a:cs typeface="Noto Sans Mono CJK HK"/>
                        </a:rPr>
                        <a:t>形成</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字串為</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s.substring(1,3));</a:t>
                      </a:r>
                      <a:endParaRPr sz="1400">
                        <a:latin typeface="Verdana"/>
                        <a:cs typeface="Verdana"/>
                      </a:endParaRPr>
                    </a:p>
                  </a:txBody>
                  <a:tcPr marL="0" marR="0" marB="0" marT="31750">
                    <a:solidFill>
                      <a:srgbClr val="CCE8CF"/>
                    </a:solidFill>
                  </a:tcPr>
                </a:tc>
                <a:tc hMerge="1">
                  <a:txBody>
                    <a:bodyPr/>
                    <a:lstStyle/>
                    <a:p>
                      <a:pPr/>
                    </a:p>
                  </a:txBody>
                  <a:tcPr marL="0" marR="0" marB="0" marT="0"/>
                </a:tc>
              </a:tr>
              <a:tr h="277558">
                <a:tc>
                  <a:txBody>
                    <a:bodyPr/>
                    <a:lstStyle/>
                    <a:p>
                      <a:pPr marL="31750">
                        <a:lnSpc>
                          <a:spcPct val="100000"/>
                        </a:lnSpc>
                        <a:spcBef>
                          <a:spcPts val="250"/>
                        </a:spcBef>
                      </a:pPr>
                      <a:r>
                        <a:rPr dirty="0" sz="1400" spc="-5">
                          <a:solidFill>
                            <a:srgbClr val="4E2700"/>
                          </a:solidFill>
                          <a:latin typeface="Verdana"/>
                          <a:cs typeface="Verdana"/>
                        </a:rPr>
                        <a:t>27</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277558">
                <a:tc>
                  <a:txBody>
                    <a:bodyPr/>
                    <a:lstStyle/>
                    <a:p>
                      <a:pPr marL="31750">
                        <a:lnSpc>
                          <a:spcPct val="100000"/>
                        </a:lnSpc>
                        <a:spcBef>
                          <a:spcPts val="250"/>
                        </a:spcBef>
                      </a:pPr>
                      <a:r>
                        <a:rPr dirty="0" sz="1400" spc="-5">
                          <a:solidFill>
                            <a:srgbClr val="4E2700"/>
                          </a:solidFill>
                          <a:latin typeface="Verdana"/>
                          <a:cs typeface="Verdana"/>
                        </a:rPr>
                        <a:t>28</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99060">
                        <a:lnSpc>
                          <a:spcPct val="100000"/>
                        </a:lnSpc>
                        <a:spcBef>
                          <a:spcPts val="250"/>
                        </a:spcBef>
                      </a:pPr>
                      <a:r>
                        <a:rPr dirty="0" sz="1400" spc="-5">
                          <a:solidFill>
                            <a:srgbClr val="4E2700"/>
                          </a:solidFill>
                          <a:latin typeface="Verdana"/>
                          <a:cs typeface="Verdana"/>
                        </a:rPr>
                        <a:t>System.out.println("(9)</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小數</a:t>
                      </a:r>
                      <a:r>
                        <a:rPr dirty="0" sz="1400">
                          <a:solidFill>
                            <a:srgbClr val="4E2700"/>
                          </a:solidFill>
                          <a:latin typeface="Noto Sans Mono CJK HK"/>
                          <a:cs typeface="Noto Sans Mono CJK HK"/>
                        </a:rPr>
                        <a:t>點在</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235">
                          <a:solidFill>
                            <a:srgbClr val="4E2700"/>
                          </a:solidFill>
                          <a:latin typeface="Noto Sans Mono CJK HK"/>
                          <a:cs typeface="Noto Sans Mono CJK HK"/>
                        </a:rPr>
                        <a:t> </a:t>
                      </a:r>
                      <a:r>
                        <a:rPr dirty="0" sz="1400" spc="-10">
                          <a:solidFill>
                            <a:srgbClr val="4E2700"/>
                          </a:solidFill>
                          <a:latin typeface="Verdana"/>
                          <a:cs typeface="Verdana"/>
                        </a:rPr>
                        <a:t>vat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的編</a:t>
                      </a:r>
                      <a:r>
                        <a:rPr dirty="0" sz="1400">
                          <a:solidFill>
                            <a:srgbClr val="4E2700"/>
                          </a:solidFill>
                          <a:latin typeface="Noto Sans Mono CJK HK"/>
                          <a:cs typeface="Noto Sans Mono CJK HK"/>
                        </a:rPr>
                        <a:t>號為</a:t>
                      </a:r>
                      <a:r>
                        <a:rPr dirty="0" sz="1400" spc="-24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vat.indexOf(".")</a:t>
                      </a:r>
                      <a:r>
                        <a:rPr dirty="0" sz="1400" spc="-3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txBody>
                  <a:tcPr marL="0" marR="0" marB="0" marT="31750">
                    <a:solidFill>
                      <a:srgbClr val="CCE8CF"/>
                    </a:solidFill>
                  </a:tcPr>
                </a:tc>
                <a:tc hMerge="1">
                  <a:txBody>
                    <a:bodyPr/>
                    <a:lstStyle/>
                    <a:p>
                      <a:pPr/>
                    </a:p>
                  </a:txBody>
                  <a:tcPr marL="0" marR="0" marB="0" marT="0"/>
                </a:tc>
              </a:tr>
              <a:tr h="277368">
                <a:tc>
                  <a:txBody>
                    <a:bodyPr/>
                    <a:lstStyle/>
                    <a:p>
                      <a:pPr marL="31750">
                        <a:lnSpc>
                          <a:spcPct val="100000"/>
                        </a:lnSpc>
                        <a:spcBef>
                          <a:spcPts val="250"/>
                        </a:spcBef>
                      </a:pPr>
                      <a:r>
                        <a:rPr dirty="0" sz="1400" spc="-5">
                          <a:solidFill>
                            <a:srgbClr val="4E2700"/>
                          </a:solidFill>
                          <a:latin typeface="Verdana"/>
                          <a:cs typeface="Verdana"/>
                        </a:rPr>
                        <a:t>29</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277368">
                <a:tc>
                  <a:txBody>
                    <a:bodyPr/>
                    <a:lstStyle/>
                    <a:p>
                      <a:pPr marL="31750">
                        <a:lnSpc>
                          <a:spcPct val="100000"/>
                        </a:lnSpc>
                        <a:spcBef>
                          <a:spcPts val="250"/>
                        </a:spcBef>
                      </a:pPr>
                      <a:r>
                        <a:rPr dirty="0" sz="1400" spc="-5">
                          <a:solidFill>
                            <a:srgbClr val="4E2700"/>
                          </a:solidFill>
                          <a:latin typeface="Verdana"/>
                          <a:cs typeface="Verdana"/>
                        </a:rPr>
                        <a:t>30</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99060">
                        <a:lnSpc>
                          <a:spcPct val="100000"/>
                        </a:lnSpc>
                        <a:spcBef>
                          <a:spcPts val="250"/>
                        </a:spcBef>
                      </a:pPr>
                      <a:r>
                        <a:rPr dirty="0" sz="1400" spc="-5">
                          <a:solidFill>
                            <a:srgbClr val="4E2700"/>
                          </a:solidFill>
                          <a:latin typeface="Verdana"/>
                          <a:cs typeface="Verdana"/>
                        </a:rPr>
                        <a:t>System.out.println("(10)</a:t>
                      </a:r>
                      <a:r>
                        <a:rPr dirty="0" sz="1400" spc="-25">
                          <a:solidFill>
                            <a:srgbClr val="4E2700"/>
                          </a:solidFill>
                          <a:latin typeface="Verdana"/>
                          <a:cs typeface="Verdana"/>
                        </a:rPr>
                        <a:t> </a:t>
                      </a:r>
                      <a:r>
                        <a:rPr dirty="0" sz="1400" spc="10">
                          <a:solidFill>
                            <a:srgbClr val="4E2700"/>
                          </a:solidFill>
                          <a:latin typeface="Noto Sans Mono CJK HK"/>
                          <a:cs typeface="Noto Sans Mono CJK HK"/>
                        </a:rPr>
                        <a:t>最後</a:t>
                      </a:r>
                      <a:r>
                        <a:rPr dirty="0" sz="1400">
                          <a:solidFill>
                            <a:srgbClr val="4E2700"/>
                          </a:solidFill>
                          <a:latin typeface="Noto Sans Mono CJK HK"/>
                          <a:cs typeface="Noto Sans Mono CJK HK"/>
                        </a:rPr>
                        <a:t>一個</a:t>
                      </a:r>
                      <a:r>
                        <a:rPr dirty="0" sz="1400" spc="-20">
                          <a:solidFill>
                            <a:srgbClr val="4E2700"/>
                          </a:solidFill>
                          <a:latin typeface="Verdana"/>
                          <a:cs typeface="Verdana"/>
                        </a:rPr>
                        <a:t>0</a:t>
                      </a:r>
                      <a:r>
                        <a:rPr dirty="0" sz="1400">
                          <a:solidFill>
                            <a:srgbClr val="4E2700"/>
                          </a:solidFill>
                          <a:latin typeface="Noto Sans Mono CJK HK"/>
                          <a:cs typeface="Noto Sans Mono CJK HK"/>
                        </a:rPr>
                        <a:t>在字串</a:t>
                      </a:r>
                      <a:r>
                        <a:rPr dirty="0" sz="1400" spc="-20">
                          <a:solidFill>
                            <a:srgbClr val="4E2700"/>
                          </a:solidFill>
                          <a:latin typeface="Verdana"/>
                          <a:cs typeface="Verdana"/>
                        </a:rPr>
                        <a:t>vat</a:t>
                      </a:r>
                      <a:r>
                        <a:rPr dirty="0" sz="1400">
                          <a:solidFill>
                            <a:srgbClr val="4E2700"/>
                          </a:solidFill>
                          <a:latin typeface="Noto Sans Mono CJK HK"/>
                          <a:cs typeface="Noto Sans Mono CJK HK"/>
                        </a:rPr>
                        <a:t>的編號為</a:t>
                      </a:r>
                      <a:r>
                        <a:rPr dirty="0" sz="1400" spc="-245">
                          <a:solidFill>
                            <a:srgbClr val="4E2700"/>
                          </a:solidFill>
                          <a:latin typeface="Noto Sans Mono CJK HK"/>
                          <a:cs typeface="Noto Sans Mono CJK HK"/>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vat.lastIndexOf("0")</a:t>
                      </a:r>
                      <a:r>
                        <a:rPr dirty="0" sz="1400" spc="-2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txBody>
                  <a:tcPr marL="0" marR="0" marB="0" marT="31750">
                    <a:solidFill>
                      <a:srgbClr val="CCE8CF"/>
                    </a:solidFill>
                  </a:tcPr>
                </a:tc>
                <a:tc hMerge="1">
                  <a:txBody>
                    <a:bodyPr/>
                    <a:lstStyle/>
                    <a:p>
                      <a:pPr/>
                    </a:p>
                  </a:txBody>
                  <a:tcPr marL="0" marR="0" marB="0" marT="0"/>
                </a:tc>
              </a:tr>
              <a:tr h="277368">
                <a:tc>
                  <a:txBody>
                    <a:bodyPr/>
                    <a:lstStyle/>
                    <a:p>
                      <a:pPr marL="31750">
                        <a:lnSpc>
                          <a:spcPct val="100000"/>
                        </a:lnSpc>
                        <a:spcBef>
                          <a:spcPts val="250"/>
                        </a:spcBef>
                      </a:pPr>
                      <a:r>
                        <a:rPr dirty="0" sz="1400" spc="-5">
                          <a:solidFill>
                            <a:srgbClr val="4E2700"/>
                          </a:solidFill>
                          <a:latin typeface="Verdana"/>
                          <a:cs typeface="Verdana"/>
                        </a:rPr>
                        <a:t>31</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277494">
                <a:tc>
                  <a:txBody>
                    <a:bodyPr/>
                    <a:lstStyle/>
                    <a:p>
                      <a:pPr marL="31750">
                        <a:lnSpc>
                          <a:spcPct val="100000"/>
                        </a:lnSpc>
                        <a:spcBef>
                          <a:spcPts val="250"/>
                        </a:spcBef>
                      </a:pPr>
                      <a:r>
                        <a:rPr dirty="0" sz="1400" spc="-5">
                          <a:solidFill>
                            <a:srgbClr val="4E2700"/>
                          </a:solidFill>
                          <a:latin typeface="Verdana"/>
                          <a:cs typeface="Verdana"/>
                        </a:rPr>
                        <a:t>32</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99060">
                        <a:lnSpc>
                          <a:spcPct val="100000"/>
                        </a:lnSpc>
                        <a:spcBef>
                          <a:spcPts val="250"/>
                        </a:spcBef>
                      </a:pPr>
                      <a:r>
                        <a:rPr dirty="0" sz="1400">
                          <a:solidFill>
                            <a:srgbClr val="4E2700"/>
                          </a:solidFill>
                          <a:latin typeface="Verdana"/>
                          <a:cs typeface="Verdana"/>
                        </a:rPr>
                        <a:t>String </a:t>
                      </a:r>
                      <a:r>
                        <a:rPr dirty="0" sz="1400" spc="5">
                          <a:solidFill>
                            <a:srgbClr val="4E2700"/>
                          </a:solidFill>
                          <a:latin typeface="Verdana"/>
                          <a:cs typeface="Verdana"/>
                        </a:rPr>
                        <a:t>hello </a:t>
                      </a:r>
                      <a:r>
                        <a:rPr dirty="0" sz="1400">
                          <a:solidFill>
                            <a:srgbClr val="4E2700"/>
                          </a:solidFill>
                          <a:latin typeface="Verdana"/>
                          <a:cs typeface="Verdana"/>
                        </a:rPr>
                        <a:t>= " Hello </a:t>
                      </a:r>
                      <a:r>
                        <a:rPr dirty="0" sz="1400" spc="-10">
                          <a:solidFill>
                            <a:srgbClr val="4E2700"/>
                          </a:solidFill>
                          <a:latin typeface="Verdana"/>
                          <a:cs typeface="Verdana"/>
                        </a:rPr>
                        <a:t>World!</a:t>
                      </a:r>
                      <a:r>
                        <a:rPr dirty="0" sz="1400" spc="3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31750">
                    <a:solidFill>
                      <a:srgbClr val="CCE8CF"/>
                    </a:solidFill>
                  </a:tcPr>
                </a:tc>
                <a:tc hMerge="1">
                  <a:txBody>
                    <a:bodyPr/>
                    <a:lstStyle/>
                    <a:p>
                      <a:pPr/>
                    </a:p>
                  </a:txBody>
                  <a:tcPr marL="0" marR="0" marB="0" marT="0"/>
                </a:tc>
              </a:tr>
              <a:tr h="277494">
                <a:tc>
                  <a:txBody>
                    <a:bodyPr/>
                    <a:lstStyle/>
                    <a:p>
                      <a:pPr marL="31750">
                        <a:lnSpc>
                          <a:spcPct val="100000"/>
                        </a:lnSpc>
                        <a:spcBef>
                          <a:spcPts val="250"/>
                        </a:spcBef>
                      </a:pPr>
                      <a:r>
                        <a:rPr dirty="0" sz="1400" spc="-5">
                          <a:solidFill>
                            <a:srgbClr val="4E2700"/>
                          </a:solidFill>
                          <a:latin typeface="Verdana"/>
                          <a:cs typeface="Verdana"/>
                        </a:rPr>
                        <a:t>33</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99060">
                        <a:lnSpc>
                          <a:spcPct val="100000"/>
                        </a:lnSpc>
                        <a:spcBef>
                          <a:spcPts val="250"/>
                        </a:spcBef>
                      </a:pPr>
                      <a:r>
                        <a:rPr dirty="0" sz="1400" spc="-5">
                          <a:solidFill>
                            <a:srgbClr val="4E2700"/>
                          </a:solidFill>
                          <a:latin typeface="Verdana"/>
                          <a:cs typeface="Verdana"/>
                        </a:rPr>
                        <a:t>System.out.println("(11)</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229">
                          <a:solidFill>
                            <a:srgbClr val="4E2700"/>
                          </a:solidFill>
                          <a:latin typeface="Noto Sans Mono CJK HK"/>
                          <a:cs typeface="Noto Sans Mono CJK HK"/>
                        </a:rPr>
                        <a:t> </a:t>
                      </a:r>
                      <a:r>
                        <a:rPr dirty="0" sz="1400" spc="5">
                          <a:solidFill>
                            <a:srgbClr val="4E2700"/>
                          </a:solidFill>
                          <a:latin typeface="Verdana"/>
                          <a:cs typeface="Verdana"/>
                        </a:rPr>
                        <a:t>hello</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去掉</a:t>
                      </a:r>
                      <a:r>
                        <a:rPr dirty="0" sz="1400">
                          <a:solidFill>
                            <a:srgbClr val="4E2700"/>
                          </a:solidFill>
                          <a:latin typeface="Noto Sans Mono CJK HK"/>
                          <a:cs typeface="Noto Sans Mono CJK HK"/>
                        </a:rPr>
                        <a:t>頭尾</a:t>
                      </a:r>
                      <a:r>
                        <a:rPr dirty="0" sz="1400" spc="-15">
                          <a:solidFill>
                            <a:srgbClr val="4E2700"/>
                          </a:solidFill>
                          <a:latin typeface="Noto Sans Mono CJK HK"/>
                          <a:cs typeface="Noto Sans Mono CJK HK"/>
                        </a:rPr>
                        <a:t>空</a:t>
                      </a:r>
                      <a:r>
                        <a:rPr dirty="0" sz="1400">
                          <a:solidFill>
                            <a:srgbClr val="4E2700"/>
                          </a:solidFill>
                          <a:latin typeface="Noto Sans Mono CJK HK"/>
                          <a:cs typeface="Noto Sans Mono CJK HK"/>
                        </a:rPr>
                        <a:t>白</a:t>
                      </a:r>
                      <a:r>
                        <a:rPr dirty="0" sz="1400" spc="-254">
                          <a:solidFill>
                            <a:srgbClr val="4E2700"/>
                          </a:solidFill>
                          <a:latin typeface="Noto Sans Mono CJK HK"/>
                          <a:cs typeface="Noto Sans Mono CJK HK"/>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484">
                          <a:solidFill>
                            <a:srgbClr val="4E2700"/>
                          </a:solidFill>
                          <a:latin typeface="Verdana"/>
                          <a:cs typeface="Verdana"/>
                        </a:rPr>
                        <a:t> </a:t>
                      </a:r>
                      <a:r>
                        <a:rPr dirty="0" sz="1400">
                          <a:solidFill>
                            <a:srgbClr val="4E2700"/>
                          </a:solidFill>
                          <a:latin typeface="Verdana"/>
                          <a:cs typeface="Verdana"/>
                        </a:rPr>
                        <a:t>hello.trim()</a:t>
                      </a:r>
                      <a:r>
                        <a:rPr dirty="0" sz="1400" spc="-3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txBody>
                  <a:tcPr marL="0" marR="0" marB="0" marT="31750">
                    <a:solidFill>
                      <a:srgbClr val="CCE8CF"/>
                    </a:solidFill>
                  </a:tcPr>
                </a:tc>
                <a:tc hMerge="1">
                  <a:txBody>
                    <a:bodyPr/>
                    <a:lstStyle/>
                    <a:p>
                      <a:pPr/>
                    </a:p>
                  </a:txBody>
                  <a:tcPr marL="0" marR="0" marB="0" marT="0"/>
                </a:tc>
              </a:tr>
              <a:tr h="277368">
                <a:tc>
                  <a:txBody>
                    <a:bodyPr/>
                    <a:lstStyle/>
                    <a:p>
                      <a:pPr marL="31750">
                        <a:lnSpc>
                          <a:spcPct val="100000"/>
                        </a:lnSpc>
                        <a:spcBef>
                          <a:spcPts val="250"/>
                        </a:spcBef>
                      </a:pPr>
                      <a:r>
                        <a:rPr dirty="0" sz="1400" spc="-5">
                          <a:solidFill>
                            <a:srgbClr val="4E2700"/>
                          </a:solidFill>
                          <a:latin typeface="Verdana"/>
                          <a:cs typeface="Verdana"/>
                        </a:rPr>
                        <a:t>34</a:t>
                      </a:r>
                      <a:endParaRPr sz="1400">
                        <a:latin typeface="Verdana"/>
                        <a:cs typeface="Verdana"/>
                      </a:endParaRPr>
                    </a:p>
                  </a:txBody>
                  <a:tcPr marL="0" marR="0" marB="0" marT="31750">
                    <a:solidFill>
                      <a:srgbClr val="CCE8CF"/>
                    </a:solidFill>
                  </a:tcPr>
                </a:tc>
                <a:tc>
                  <a:txBody>
                    <a:bodyPr/>
                    <a:lstStyle/>
                    <a:p>
                      <a:pPr marL="34925">
                        <a:lnSpc>
                          <a:spcPct val="100000"/>
                        </a:lnSpc>
                        <a:spcBef>
                          <a:spcPts val="250"/>
                        </a:spcBef>
                      </a:pPr>
                      <a:r>
                        <a:rPr dirty="0" sz="1400">
                          <a:solidFill>
                            <a:srgbClr val="4E2700"/>
                          </a:solidFill>
                          <a:latin typeface="Verdana"/>
                          <a:cs typeface="Verdana"/>
                        </a:rPr>
                        <a:t>}</a:t>
                      </a:r>
                      <a:endParaRPr sz="1400">
                        <a:latin typeface="Verdana"/>
                        <a:cs typeface="Verdana"/>
                      </a:endParaRPr>
                    </a:p>
                  </a:txBody>
                  <a:tcPr marL="0" marR="0" marB="0" marT="3175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247035">
                <a:tc>
                  <a:txBody>
                    <a:bodyPr/>
                    <a:lstStyle/>
                    <a:p>
                      <a:pPr marL="31750">
                        <a:lnSpc>
                          <a:spcPts val="1595"/>
                        </a:lnSpc>
                        <a:spcBef>
                          <a:spcPts val="250"/>
                        </a:spcBef>
                      </a:pPr>
                      <a:r>
                        <a:rPr dirty="0" sz="1400" spc="-5">
                          <a:solidFill>
                            <a:srgbClr val="4E2700"/>
                          </a:solidFill>
                          <a:latin typeface="Verdana"/>
                          <a:cs typeface="Verdana"/>
                        </a:rPr>
                        <a:t>35</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3175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bl>
          </a:graphicData>
        </a:graphic>
      </p:graphicFrame>
      <p:sp>
        <p:nvSpPr>
          <p:cNvPr id="3" name="object 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4" name="object 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66089" y="921232"/>
            <a:ext cx="7745730" cy="4902200"/>
          </a:xfrm>
          <a:prstGeom prst="rect">
            <a:avLst/>
          </a:prstGeom>
        </p:spPr>
        <p:txBody>
          <a:bodyPr wrap="square" lIns="0" tIns="43180" rIns="0" bIns="0" rtlCol="0" vert="horz">
            <a:spAutoFit/>
          </a:bodyPr>
          <a:lstStyle/>
          <a:p>
            <a:pPr marL="12700">
              <a:lnSpc>
                <a:spcPct val="100000"/>
              </a:lnSpc>
              <a:spcBef>
                <a:spcPts val="340"/>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ch03.lab14.ProgramCh03Lab14</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之內利用</a:t>
            </a:r>
            <a:endParaRPr sz="2000">
              <a:latin typeface="Noto Sans Mono CJK HK"/>
              <a:cs typeface="Noto Sans Mono CJK HK"/>
            </a:endParaRPr>
          </a:p>
          <a:p>
            <a:pPr marL="12700">
              <a:lnSpc>
                <a:spcPct val="100000"/>
              </a:lnSpc>
              <a:spcBef>
                <a:spcPts val="240"/>
              </a:spcBef>
            </a:pPr>
            <a:r>
              <a:rPr dirty="0" sz="2000" spc="-5">
                <a:solidFill>
                  <a:srgbClr val="4E2700"/>
                </a:solidFill>
                <a:latin typeface="Verdana"/>
                <a:cs typeface="Verdana"/>
              </a:rPr>
              <a:t>Math.random()</a:t>
            </a:r>
            <a:r>
              <a:rPr dirty="0" sz="2000">
                <a:solidFill>
                  <a:srgbClr val="4E2700"/>
                </a:solidFill>
                <a:latin typeface="Noto Sans Mono CJK HK"/>
                <a:cs typeface="Noto Sans Mono CJK HK"/>
              </a:rPr>
              <a:t>來產</a:t>
            </a:r>
            <a:r>
              <a:rPr dirty="0" sz="2000" spc="5">
                <a:solidFill>
                  <a:srgbClr val="4E2700"/>
                </a:solidFill>
                <a:latin typeface="Noto Sans Mono CJK HK"/>
                <a:cs typeface="Noto Sans Mono CJK HK"/>
              </a:rPr>
              <a:t>生</a:t>
            </a:r>
            <a:r>
              <a:rPr dirty="0" sz="2000" spc="-10">
                <a:solidFill>
                  <a:srgbClr val="4E2700"/>
                </a:solidFill>
                <a:latin typeface="Noto Sans Mono CJK HK"/>
                <a:cs typeface="Noto Sans Mono CJK HK"/>
              </a:rPr>
              <a:t>介</a:t>
            </a:r>
            <a:r>
              <a:rPr dirty="0" sz="2000" spc="-5">
                <a:solidFill>
                  <a:srgbClr val="4E2700"/>
                </a:solidFill>
                <a:latin typeface="Noto Sans Mono CJK HK"/>
                <a:cs typeface="Noto Sans Mono CJK HK"/>
              </a:rPr>
              <a:t>於</a:t>
            </a:r>
            <a:r>
              <a:rPr dirty="0" sz="2000">
                <a:solidFill>
                  <a:srgbClr val="4E2700"/>
                </a:solidFill>
                <a:latin typeface="Verdana"/>
                <a:cs typeface="Verdana"/>
              </a:rPr>
              <a:t>1~49</a:t>
            </a:r>
            <a:r>
              <a:rPr dirty="0" sz="2000">
                <a:solidFill>
                  <a:srgbClr val="4E2700"/>
                </a:solidFill>
                <a:latin typeface="Noto Sans Mono CJK HK"/>
                <a:cs typeface="Noto Sans Mono CJK HK"/>
              </a:rPr>
              <a:t>的亂</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a:t>
            </a:r>
            <a:endParaRPr sz="2000">
              <a:latin typeface="Noto Sans Mono CJK HK"/>
              <a:cs typeface="Noto Sans Mono CJK HK"/>
            </a:endParaRPr>
          </a:p>
          <a:p>
            <a:pPr marL="12700">
              <a:lnSpc>
                <a:spcPct val="100000"/>
              </a:lnSpc>
              <a:spcBef>
                <a:spcPts val="240"/>
              </a:spcBef>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ch03.lab14;</a:t>
            </a:r>
            <a:endParaRPr sz="1600">
              <a:latin typeface="Verdana"/>
              <a:cs typeface="Verdana"/>
            </a:endParaRPr>
          </a:p>
          <a:p>
            <a:pPr marL="12700">
              <a:lnSpc>
                <a:spcPct val="100000"/>
              </a:lnSpc>
              <a:spcBef>
                <a:spcPts val="16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利</a:t>
            </a:r>
            <a:r>
              <a:rPr dirty="0" sz="1600" spc="-5">
                <a:solidFill>
                  <a:srgbClr val="4E2700"/>
                </a:solidFill>
                <a:latin typeface="Noto Sans Mono CJK HK"/>
                <a:cs typeface="Noto Sans Mono CJK HK"/>
              </a:rPr>
              <a:t>用</a:t>
            </a:r>
            <a:r>
              <a:rPr dirty="0" sz="1600" spc="-250">
                <a:solidFill>
                  <a:srgbClr val="4E2700"/>
                </a:solidFill>
                <a:latin typeface="Noto Sans Mono CJK HK"/>
                <a:cs typeface="Noto Sans Mono CJK HK"/>
              </a:rPr>
              <a:t> </a:t>
            </a:r>
            <a:r>
              <a:rPr dirty="0" sz="1600" spc="-5">
                <a:solidFill>
                  <a:srgbClr val="4E2700"/>
                </a:solidFill>
                <a:latin typeface="Verdana"/>
                <a:cs typeface="Verdana"/>
              </a:rPr>
              <a:t>Math.random()</a:t>
            </a:r>
            <a:r>
              <a:rPr dirty="0" sz="1600" spc="40">
                <a:solidFill>
                  <a:srgbClr val="4E2700"/>
                </a:solidFill>
                <a:latin typeface="Verdana"/>
                <a:cs typeface="Verdana"/>
              </a:rPr>
              <a:t> </a:t>
            </a:r>
            <a:r>
              <a:rPr dirty="0" sz="1600" spc="5">
                <a:solidFill>
                  <a:srgbClr val="4E2700"/>
                </a:solidFill>
                <a:latin typeface="Noto Sans Mono CJK HK"/>
                <a:cs typeface="Noto Sans Mono CJK HK"/>
              </a:rPr>
              <a:t>來產生介</a:t>
            </a:r>
            <a:r>
              <a:rPr dirty="0" sz="1600" spc="-5">
                <a:solidFill>
                  <a:srgbClr val="4E2700"/>
                </a:solidFill>
                <a:latin typeface="Noto Sans Mono CJK HK"/>
                <a:cs typeface="Noto Sans Mono CJK HK"/>
              </a:rPr>
              <a:t>於</a:t>
            </a:r>
            <a:r>
              <a:rPr dirty="0" sz="1600" spc="-260">
                <a:solidFill>
                  <a:srgbClr val="4E2700"/>
                </a:solidFill>
                <a:latin typeface="Noto Sans Mono CJK HK"/>
                <a:cs typeface="Noto Sans Mono CJK HK"/>
              </a:rPr>
              <a:t> </a:t>
            </a:r>
            <a:r>
              <a:rPr dirty="0" sz="1600" spc="-5">
                <a:solidFill>
                  <a:srgbClr val="4E2700"/>
                </a:solidFill>
                <a:latin typeface="Verdana"/>
                <a:cs typeface="Verdana"/>
              </a:rPr>
              <a:t>1</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a:solidFill>
                  <a:srgbClr val="4E2700"/>
                </a:solidFill>
                <a:latin typeface="Verdana"/>
                <a:cs typeface="Verdana"/>
              </a:rPr>
              <a:t>49 </a:t>
            </a:r>
            <a:r>
              <a:rPr dirty="0" sz="1600" spc="5">
                <a:solidFill>
                  <a:srgbClr val="4E2700"/>
                </a:solidFill>
                <a:latin typeface="Noto Sans Mono CJK HK"/>
                <a:cs typeface="Noto Sans Mono CJK HK"/>
              </a:rPr>
              <a:t>的亂數</a:t>
            </a:r>
            <a:endParaRPr sz="1600">
              <a:latin typeface="Noto Sans Mono CJK HK"/>
              <a:cs typeface="Noto Sans Mono CJK HK"/>
            </a:endParaRPr>
          </a:p>
          <a:p>
            <a:pPr marL="12700">
              <a:lnSpc>
                <a:spcPct val="100000"/>
              </a:lnSpc>
              <a:spcBef>
                <a:spcPts val="225"/>
              </a:spcBef>
            </a:pPr>
            <a:r>
              <a:rPr dirty="0" sz="1600" spc="-5">
                <a:solidFill>
                  <a:srgbClr val="4E2700"/>
                </a:solidFill>
                <a:latin typeface="Verdana"/>
                <a:cs typeface="Verdana"/>
              </a:rPr>
              <a:t>public class ProgramCh03Lab14</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ct val="100000"/>
              </a:lnSpc>
              <a:spcBef>
                <a:spcPts val="19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55"/>
              </a:spcBef>
              <a:tabLst>
                <a:tab pos="911860" algn="l"/>
              </a:tabLst>
            </a:pPr>
            <a:r>
              <a:rPr dirty="0" sz="1600" spc="-5">
                <a:solidFill>
                  <a:srgbClr val="4E2700"/>
                </a:solidFill>
                <a:latin typeface="Verdana"/>
                <a:cs typeface="Verdana"/>
              </a:rPr>
              <a:t>//	</a:t>
            </a:r>
            <a:r>
              <a:rPr dirty="0" sz="1600" spc="5">
                <a:solidFill>
                  <a:srgbClr val="4E2700"/>
                </a:solidFill>
                <a:latin typeface="Noto Sans Mono CJK HK"/>
                <a:cs typeface="Noto Sans Mono CJK HK"/>
              </a:rPr>
              <a:t>產</a:t>
            </a:r>
            <a:r>
              <a:rPr dirty="0" sz="1600" spc="-5">
                <a:solidFill>
                  <a:srgbClr val="4E2700"/>
                </a:solidFill>
                <a:latin typeface="Noto Sans Mono CJK HK"/>
                <a:cs typeface="Noto Sans Mono CJK HK"/>
              </a:rPr>
              <a:t>生</a:t>
            </a:r>
            <a:r>
              <a:rPr dirty="0" sz="1600" spc="-254">
                <a:solidFill>
                  <a:srgbClr val="4E2700"/>
                </a:solidFill>
                <a:latin typeface="Noto Sans Mono CJK HK"/>
                <a:cs typeface="Noto Sans Mono CJK HK"/>
              </a:rPr>
              <a:t> </a:t>
            </a:r>
            <a:r>
              <a:rPr dirty="0" sz="1600" spc="-5">
                <a:solidFill>
                  <a:srgbClr val="4E2700"/>
                </a:solidFill>
                <a:latin typeface="Verdana"/>
                <a:cs typeface="Verdana"/>
              </a:rPr>
              <a:t>1</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Verdana"/>
                <a:cs typeface="Verdana"/>
              </a:rPr>
              <a:t>49</a:t>
            </a:r>
            <a:r>
              <a:rPr dirty="0" sz="1600" spc="-15">
                <a:solidFill>
                  <a:srgbClr val="4E2700"/>
                </a:solidFill>
                <a:latin typeface="Verdana"/>
                <a:cs typeface="Verdana"/>
              </a:rPr>
              <a:t> </a:t>
            </a:r>
            <a:r>
              <a:rPr dirty="0" sz="1600" spc="5">
                <a:solidFill>
                  <a:srgbClr val="4E2700"/>
                </a:solidFill>
                <a:latin typeface="Noto Sans Mono CJK HK"/>
                <a:cs typeface="Noto Sans Mono CJK HK"/>
              </a:rPr>
              <a:t>的亂數</a:t>
            </a:r>
            <a:endParaRPr sz="1600">
              <a:latin typeface="Noto Sans Mono CJK HK"/>
              <a:cs typeface="Noto Sans Mono CJK HK"/>
            </a:endParaRPr>
          </a:p>
          <a:p>
            <a:pPr marL="584200">
              <a:lnSpc>
                <a:spcPct val="100000"/>
              </a:lnSpc>
              <a:spcBef>
                <a:spcPts val="195"/>
              </a:spcBef>
              <a:tabLst>
                <a:tab pos="1864360" algn="l"/>
              </a:tabLst>
            </a:pPr>
            <a:r>
              <a:rPr dirty="0" sz="1600" spc="-10">
                <a:solidFill>
                  <a:srgbClr val="4E2700"/>
                </a:solidFill>
                <a:latin typeface="Verdana"/>
                <a:cs typeface="Verdana"/>
              </a:rPr>
              <a:t>int </a:t>
            </a:r>
            <a:r>
              <a:rPr dirty="0" sz="1600" spc="-5">
                <a:solidFill>
                  <a:srgbClr val="4E2700"/>
                </a:solidFill>
                <a:latin typeface="Verdana"/>
                <a:cs typeface="Verdana"/>
              </a:rPr>
              <a:t>n =</a:t>
            </a:r>
            <a:r>
              <a:rPr dirty="0" sz="1600" spc="10">
                <a:solidFill>
                  <a:srgbClr val="4E2700"/>
                </a:solidFill>
                <a:latin typeface="Verdana"/>
                <a:cs typeface="Verdana"/>
              </a:rPr>
              <a:t> </a:t>
            </a:r>
            <a:r>
              <a:rPr dirty="0" sz="1600" spc="-5">
                <a:solidFill>
                  <a:srgbClr val="4E2700"/>
                </a:solidFill>
                <a:latin typeface="Verdana"/>
                <a:cs typeface="Verdana"/>
              </a:rPr>
              <a:t>0</a:t>
            </a:r>
            <a:r>
              <a:rPr dirty="0" sz="1600" spc="5">
                <a:solidFill>
                  <a:srgbClr val="4E2700"/>
                </a:solidFill>
                <a:latin typeface="Verdana"/>
                <a:cs typeface="Verdana"/>
              </a:rPr>
              <a:t> </a:t>
            </a:r>
            <a:r>
              <a:rPr dirty="0" sz="1600" spc="-5">
                <a:solidFill>
                  <a:srgbClr val="4E2700"/>
                </a:solidFill>
                <a:latin typeface="Verdana"/>
                <a:cs typeface="Verdana"/>
              </a:rPr>
              <a:t>;	// </a:t>
            </a:r>
            <a:r>
              <a:rPr dirty="0" sz="1600" spc="5">
                <a:solidFill>
                  <a:srgbClr val="4E2700"/>
                </a:solidFill>
                <a:latin typeface="Noto Sans Mono CJK HK"/>
                <a:cs typeface="Noto Sans Mono CJK HK"/>
              </a:rPr>
              <a:t>在這裡編寫</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碼</a:t>
            </a:r>
            <a:endParaRPr sz="1600">
              <a:latin typeface="Noto Sans Mono CJK HK"/>
              <a:cs typeface="Noto Sans Mono CJK HK"/>
            </a:endParaRPr>
          </a:p>
          <a:p>
            <a:pPr marL="584200">
              <a:lnSpc>
                <a:spcPct val="100000"/>
              </a:lnSpc>
              <a:spcBef>
                <a:spcPts val="225"/>
              </a:spcBef>
            </a:pPr>
            <a:r>
              <a:rPr dirty="0" sz="1600" spc="-5">
                <a:solidFill>
                  <a:srgbClr val="4E2700"/>
                </a:solidFill>
                <a:latin typeface="Verdana"/>
                <a:cs typeface="Verdana"/>
              </a:rPr>
              <a:t>System.out.println("n=" +</a:t>
            </a:r>
            <a:r>
              <a:rPr dirty="0" sz="1600" spc="55">
                <a:solidFill>
                  <a:srgbClr val="4E2700"/>
                </a:solidFill>
                <a:latin typeface="Verdana"/>
                <a:cs typeface="Verdana"/>
              </a:rPr>
              <a:t> </a:t>
            </a:r>
            <a:r>
              <a:rPr dirty="0" sz="1600" spc="-5">
                <a:solidFill>
                  <a:srgbClr val="4E2700"/>
                </a:solidFill>
                <a:latin typeface="Verdana"/>
                <a:cs typeface="Verdana"/>
              </a:rPr>
              <a:t>n);</a:t>
            </a:r>
            <a:endParaRPr sz="1600">
              <a:latin typeface="Verdana"/>
              <a:cs typeface="Verdana"/>
            </a:endParaRPr>
          </a:p>
          <a:p>
            <a:pPr marL="297815">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90"/>
              </a:spcBef>
            </a:pPr>
            <a:r>
              <a:rPr dirty="0" sz="2000" spc="10">
                <a:solidFill>
                  <a:srgbClr val="4E2700"/>
                </a:solidFill>
                <a:latin typeface="Noto Sans Mono CJK HK"/>
                <a:cs typeface="Noto Sans Mono CJK HK"/>
              </a:rPr>
              <a:t>產生</a:t>
            </a:r>
            <a:r>
              <a:rPr dirty="0" sz="2000">
                <a:solidFill>
                  <a:srgbClr val="4E2700"/>
                </a:solidFill>
                <a:latin typeface="Noto Sans Mono CJK HK"/>
                <a:cs typeface="Noto Sans Mono CJK HK"/>
              </a:rPr>
              <a:t>亂數的通</a:t>
            </a:r>
            <a:r>
              <a:rPr dirty="0" sz="2000" spc="-10">
                <a:solidFill>
                  <a:srgbClr val="4E2700"/>
                </a:solidFill>
                <a:latin typeface="Noto Sans Mono CJK HK"/>
                <a:cs typeface="Noto Sans Mono CJK HK"/>
              </a:rPr>
              <a:t>式</a:t>
            </a:r>
            <a:r>
              <a:rPr dirty="0" sz="2000">
                <a:solidFill>
                  <a:srgbClr val="4E2700"/>
                </a:solidFill>
                <a:latin typeface="Verdana"/>
                <a:cs typeface="Verdana"/>
              </a:rPr>
              <a:t>:</a:t>
            </a:r>
            <a:endParaRPr sz="2000">
              <a:latin typeface="Verdana"/>
              <a:cs typeface="Verdana"/>
            </a:endParaRPr>
          </a:p>
          <a:p>
            <a:pPr marL="12700">
              <a:lnSpc>
                <a:spcPct val="100000"/>
              </a:lnSpc>
              <a:spcBef>
                <a:spcPts val="395"/>
              </a:spcBef>
            </a:pPr>
            <a:r>
              <a:rPr dirty="0" sz="2000" spc="-5">
                <a:solidFill>
                  <a:srgbClr val="000099"/>
                </a:solidFill>
                <a:latin typeface="Verdana"/>
                <a:cs typeface="Verdana"/>
              </a:rPr>
              <a:t>int</a:t>
            </a:r>
            <a:r>
              <a:rPr dirty="0" sz="2000">
                <a:solidFill>
                  <a:srgbClr val="000099"/>
                </a:solidFill>
                <a:latin typeface="Verdana"/>
                <a:cs typeface="Verdana"/>
              </a:rPr>
              <a:t> n</a:t>
            </a:r>
            <a:r>
              <a:rPr dirty="0" sz="2000" spc="-5">
                <a:solidFill>
                  <a:srgbClr val="000099"/>
                </a:solidFill>
                <a:latin typeface="Verdana"/>
                <a:cs typeface="Verdana"/>
              </a:rPr>
              <a:t> </a:t>
            </a:r>
            <a:r>
              <a:rPr dirty="0" sz="2000">
                <a:solidFill>
                  <a:srgbClr val="000099"/>
                </a:solidFill>
                <a:latin typeface="Verdana"/>
                <a:cs typeface="Verdana"/>
              </a:rPr>
              <a:t>=</a:t>
            </a:r>
            <a:r>
              <a:rPr dirty="0" sz="2000" spc="-15">
                <a:solidFill>
                  <a:srgbClr val="000099"/>
                </a:solidFill>
                <a:latin typeface="Verdana"/>
                <a:cs typeface="Verdana"/>
              </a:rPr>
              <a:t> </a:t>
            </a:r>
            <a:r>
              <a:rPr dirty="0" sz="2000" spc="-5">
                <a:solidFill>
                  <a:srgbClr val="000099"/>
                </a:solidFill>
                <a:latin typeface="Verdana"/>
                <a:cs typeface="Verdana"/>
              </a:rPr>
              <a:t>(int)(Math.random()</a:t>
            </a:r>
            <a:r>
              <a:rPr dirty="0" sz="2000" spc="-25">
                <a:solidFill>
                  <a:srgbClr val="000099"/>
                </a:solidFill>
                <a:latin typeface="Verdana"/>
                <a:cs typeface="Verdana"/>
              </a:rPr>
              <a:t> </a:t>
            </a:r>
            <a:r>
              <a:rPr dirty="0" sz="2000">
                <a:solidFill>
                  <a:srgbClr val="000099"/>
                </a:solidFill>
                <a:latin typeface="Verdana"/>
                <a:cs typeface="Verdana"/>
              </a:rPr>
              <a:t>*</a:t>
            </a:r>
            <a:r>
              <a:rPr dirty="0" sz="2000" spc="5">
                <a:solidFill>
                  <a:srgbClr val="000099"/>
                </a:solidFill>
                <a:latin typeface="Verdana"/>
                <a:cs typeface="Verdana"/>
              </a:rPr>
              <a:t> </a:t>
            </a:r>
            <a:r>
              <a:rPr dirty="0" sz="2000" spc="10">
                <a:solidFill>
                  <a:srgbClr val="000099"/>
                </a:solidFill>
                <a:latin typeface="Noto Sans Mono CJK HK"/>
                <a:cs typeface="Noto Sans Mono CJK HK"/>
              </a:rPr>
              <a:t>亂數</a:t>
            </a:r>
            <a:r>
              <a:rPr dirty="0" sz="2000">
                <a:solidFill>
                  <a:srgbClr val="000099"/>
                </a:solidFill>
                <a:latin typeface="Noto Sans Mono CJK HK"/>
                <a:cs typeface="Noto Sans Mono CJK HK"/>
              </a:rPr>
              <a:t>可能</a:t>
            </a:r>
            <a:r>
              <a:rPr dirty="0" sz="2000" spc="-15">
                <a:solidFill>
                  <a:srgbClr val="000099"/>
                </a:solidFill>
                <a:latin typeface="Noto Sans Mono CJK HK"/>
                <a:cs typeface="Noto Sans Mono CJK HK"/>
              </a:rPr>
              <a:t>值</a:t>
            </a:r>
            <a:r>
              <a:rPr dirty="0" sz="2000">
                <a:solidFill>
                  <a:srgbClr val="000099"/>
                </a:solidFill>
                <a:latin typeface="Noto Sans Mono CJK HK"/>
                <a:cs typeface="Noto Sans Mono CJK HK"/>
              </a:rPr>
              <a:t>的個</a:t>
            </a:r>
            <a:r>
              <a:rPr dirty="0" sz="2000" spc="-10">
                <a:solidFill>
                  <a:srgbClr val="000099"/>
                </a:solidFill>
                <a:latin typeface="Noto Sans Mono CJK HK"/>
                <a:cs typeface="Noto Sans Mono CJK HK"/>
              </a:rPr>
              <a:t>數</a:t>
            </a:r>
            <a:r>
              <a:rPr dirty="0" sz="2000">
                <a:solidFill>
                  <a:srgbClr val="000099"/>
                </a:solidFill>
                <a:latin typeface="Verdana"/>
                <a:cs typeface="Verdana"/>
              </a:rPr>
              <a:t>)</a:t>
            </a:r>
            <a:r>
              <a:rPr dirty="0" sz="2000" spc="-30">
                <a:solidFill>
                  <a:srgbClr val="000099"/>
                </a:solidFill>
                <a:latin typeface="Verdana"/>
                <a:cs typeface="Verdana"/>
              </a:rPr>
              <a:t> </a:t>
            </a:r>
            <a:r>
              <a:rPr dirty="0" sz="2000">
                <a:solidFill>
                  <a:srgbClr val="000099"/>
                </a:solidFill>
                <a:latin typeface="Verdana"/>
                <a:cs typeface="Verdana"/>
              </a:rPr>
              <a:t>+</a:t>
            </a:r>
            <a:r>
              <a:rPr dirty="0" sz="2000" spc="-10">
                <a:solidFill>
                  <a:srgbClr val="000099"/>
                </a:solidFill>
                <a:latin typeface="Verdana"/>
                <a:cs typeface="Verdana"/>
              </a:rPr>
              <a:t> </a:t>
            </a:r>
            <a:r>
              <a:rPr dirty="0" sz="2000" spc="10">
                <a:solidFill>
                  <a:srgbClr val="000099"/>
                </a:solidFill>
                <a:latin typeface="Noto Sans Mono CJK HK"/>
                <a:cs typeface="Noto Sans Mono CJK HK"/>
              </a:rPr>
              <a:t>最小</a:t>
            </a:r>
            <a:r>
              <a:rPr dirty="0" sz="2000">
                <a:solidFill>
                  <a:srgbClr val="000099"/>
                </a:solidFill>
                <a:latin typeface="Noto Sans Mono CJK HK"/>
                <a:cs typeface="Noto Sans Mono CJK HK"/>
              </a:rPr>
              <a:t>的亂數</a:t>
            </a:r>
            <a:endParaRPr sz="2000">
              <a:latin typeface="Noto Sans Mono CJK HK"/>
              <a:cs typeface="Noto Sans Mono CJK HK"/>
            </a:endParaRPr>
          </a:p>
          <a:p>
            <a:pPr marL="12700">
              <a:lnSpc>
                <a:spcPct val="100000"/>
              </a:lnSpc>
              <a:spcBef>
                <a:spcPts val="210"/>
              </a:spcBef>
            </a:pPr>
            <a:r>
              <a:rPr dirty="0" sz="1600" spc="5">
                <a:solidFill>
                  <a:srgbClr val="470546"/>
                </a:solidFill>
                <a:latin typeface="Noto Sans Mono CJK HK"/>
                <a:cs typeface="Noto Sans Mono CJK HK"/>
              </a:rPr>
              <a:t>產生</a:t>
            </a:r>
            <a:r>
              <a:rPr dirty="0" sz="1600" spc="-5">
                <a:solidFill>
                  <a:srgbClr val="470546"/>
                </a:solidFill>
                <a:latin typeface="Verdana"/>
                <a:cs typeface="Verdana"/>
              </a:rPr>
              <a:t>-5</a:t>
            </a:r>
            <a:r>
              <a:rPr dirty="0" sz="1600" spc="5">
                <a:solidFill>
                  <a:srgbClr val="470546"/>
                </a:solidFill>
                <a:latin typeface="Noto Sans Mono CJK HK"/>
                <a:cs typeface="Noto Sans Mono CJK HK"/>
              </a:rPr>
              <a:t>到</a:t>
            </a:r>
            <a:r>
              <a:rPr dirty="0" sz="1600" spc="-5">
                <a:solidFill>
                  <a:srgbClr val="470546"/>
                </a:solidFill>
                <a:latin typeface="Verdana"/>
                <a:cs typeface="Verdana"/>
              </a:rPr>
              <a:t>+5</a:t>
            </a:r>
            <a:r>
              <a:rPr dirty="0" sz="1600" spc="5">
                <a:solidFill>
                  <a:srgbClr val="470546"/>
                </a:solidFill>
                <a:latin typeface="Noto Sans Mono CJK HK"/>
                <a:cs typeface="Noto Sans Mono CJK HK"/>
              </a:rPr>
              <a:t>的</a:t>
            </a:r>
            <a:r>
              <a:rPr dirty="0" sz="1600" spc="-5">
                <a:solidFill>
                  <a:srgbClr val="470546"/>
                </a:solidFill>
                <a:latin typeface="Noto Sans Mono CJK HK"/>
                <a:cs typeface="Noto Sans Mono CJK HK"/>
              </a:rPr>
              <a:t>亂</a:t>
            </a:r>
            <a:r>
              <a:rPr dirty="0" sz="1600" spc="5">
                <a:solidFill>
                  <a:srgbClr val="470546"/>
                </a:solidFill>
                <a:latin typeface="Noto Sans Mono CJK HK"/>
                <a:cs typeface="Noto Sans Mono CJK HK"/>
              </a:rPr>
              <a:t>數</a:t>
            </a:r>
            <a:r>
              <a:rPr dirty="0" sz="1600" spc="-5">
                <a:solidFill>
                  <a:srgbClr val="470546"/>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000099"/>
                </a:solidFill>
                <a:latin typeface="Verdana"/>
                <a:cs typeface="Verdana"/>
              </a:rPr>
              <a:t>int n1 = </a:t>
            </a:r>
            <a:r>
              <a:rPr dirty="0" sz="1600" spc="-10">
                <a:solidFill>
                  <a:srgbClr val="000099"/>
                </a:solidFill>
                <a:latin typeface="Verdana"/>
                <a:cs typeface="Verdana"/>
              </a:rPr>
              <a:t>(int)(Math.random() </a:t>
            </a:r>
            <a:r>
              <a:rPr dirty="0" sz="1600" spc="-5">
                <a:solidFill>
                  <a:srgbClr val="000099"/>
                </a:solidFill>
                <a:latin typeface="Verdana"/>
                <a:cs typeface="Verdana"/>
              </a:rPr>
              <a:t>* 11) </a:t>
            </a:r>
            <a:r>
              <a:rPr dirty="0" sz="1600" spc="735">
                <a:solidFill>
                  <a:srgbClr val="000099"/>
                </a:solidFill>
                <a:latin typeface="Noto Sans Mono CJK HK"/>
                <a:cs typeface="Noto Sans Mono CJK HK"/>
              </a:rPr>
              <a:t>–</a:t>
            </a:r>
            <a:r>
              <a:rPr dirty="0" sz="1600" spc="-155">
                <a:solidFill>
                  <a:srgbClr val="000099"/>
                </a:solidFill>
                <a:latin typeface="Noto Sans Mono CJK HK"/>
                <a:cs typeface="Noto Sans Mono CJK HK"/>
              </a:rPr>
              <a:t> </a:t>
            </a:r>
            <a:r>
              <a:rPr dirty="0" sz="1600">
                <a:solidFill>
                  <a:srgbClr val="000099"/>
                </a:solidFill>
                <a:latin typeface="Verdana"/>
                <a:cs typeface="Verdana"/>
              </a:rPr>
              <a:t>5;</a:t>
            </a:r>
            <a:endParaRPr sz="1600">
              <a:latin typeface="Verdana"/>
              <a:cs typeface="Verdana"/>
            </a:endParaRPr>
          </a:p>
          <a:p>
            <a:pPr marL="12700">
              <a:lnSpc>
                <a:spcPct val="100000"/>
              </a:lnSpc>
              <a:spcBef>
                <a:spcPts val="190"/>
              </a:spcBef>
            </a:pPr>
            <a:r>
              <a:rPr dirty="0" sz="1600" spc="5">
                <a:solidFill>
                  <a:srgbClr val="470546"/>
                </a:solidFill>
                <a:latin typeface="Noto Sans Mono CJK HK"/>
                <a:cs typeface="Noto Sans Mono CJK HK"/>
              </a:rPr>
              <a:t>產生</a:t>
            </a:r>
            <a:r>
              <a:rPr dirty="0" sz="1600">
                <a:solidFill>
                  <a:srgbClr val="470546"/>
                </a:solidFill>
                <a:latin typeface="Verdana"/>
                <a:cs typeface="Verdana"/>
              </a:rPr>
              <a:t>0</a:t>
            </a:r>
            <a:r>
              <a:rPr dirty="0" sz="1600" spc="5">
                <a:solidFill>
                  <a:srgbClr val="470546"/>
                </a:solidFill>
                <a:latin typeface="Noto Sans Mono CJK HK"/>
                <a:cs typeface="Noto Sans Mono CJK HK"/>
              </a:rPr>
              <a:t>到</a:t>
            </a:r>
            <a:r>
              <a:rPr dirty="0" sz="1600" spc="-10">
                <a:solidFill>
                  <a:srgbClr val="470546"/>
                </a:solidFill>
                <a:latin typeface="Verdana"/>
                <a:cs typeface="Verdana"/>
              </a:rPr>
              <a:t>100</a:t>
            </a:r>
            <a:r>
              <a:rPr dirty="0" sz="1600" spc="5">
                <a:solidFill>
                  <a:srgbClr val="470546"/>
                </a:solidFill>
                <a:latin typeface="Noto Sans Mono CJK HK"/>
                <a:cs typeface="Noto Sans Mono CJK HK"/>
              </a:rPr>
              <a:t>的</a:t>
            </a:r>
            <a:r>
              <a:rPr dirty="0" sz="1600" spc="-5">
                <a:solidFill>
                  <a:srgbClr val="470546"/>
                </a:solidFill>
                <a:latin typeface="Noto Sans Mono CJK HK"/>
                <a:cs typeface="Noto Sans Mono CJK HK"/>
              </a:rPr>
              <a:t>亂</a:t>
            </a:r>
            <a:r>
              <a:rPr dirty="0" sz="1600" spc="5">
                <a:solidFill>
                  <a:srgbClr val="470546"/>
                </a:solidFill>
                <a:latin typeface="Noto Sans Mono CJK HK"/>
                <a:cs typeface="Noto Sans Mono CJK HK"/>
              </a:rPr>
              <a:t>數</a:t>
            </a:r>
            <a:r>
              <a:rPr dirty="0" sz="1600" spc="-5">
                <a:solidFill>
                  <a:srgbClr val="470546"/>
                </a:solidFill>
                <a:latin typeface="Verdana"/>
                <a:cs typeface="Verdana"/>
              </a:rPr>
              <a:t>:</a:t>
            </a:r>
            <a:endParaRPr sz="1600">
              <a:latin typeface="Verdana"/>
              <a:cs typeface="Verdana"/>
            </a:endParaRPr>
          </a:p>
          <a:p>
            <a:pPr marL="12700">
              <a:lnSpc>
                <a:spcPct val="100000"/>
              </a:lnSpc>
              <a:spcBef>
                <a:spcPts val="190"/>
              </a:spcBef>
              <a:tabLst>
                <a:tab pos="4052570" algn="l"/>
              </a:tabLst>
            </a:pPr>
            <a:r>
              <a:rPr dirty="0" sz="1600" spc="-5">
                <a:solidFill>
                  <a:srgbClr val="000099"/>
                </a:solidFill>
                <a:latin typeface="Verdana"/>
                <a:cs typeface="Verdana"/>
              </a:rPr>
              <a:t>int n2 = </a:t>
            </a:r>
            <a:r>
              <a:rPr dirty="0" sz="1600" spc="-10">
                <a:solidFill>
                  <a:srgbClr val="000099"/>
                </a:solidFill>
                <a:latin typeface="Verdana"/>
                <a:cs typeface="Verdana"/>
              </a:rPr>
              <a:t>(int)(Math.random()</a:t>
            </a:r>
            <a:r>
              <a:rPr dirty="0" sz="1600" spc="120">
                <a:solidFill>
                  <a:srgbClr val="000099"/>
                </a:solidFill>
                <a:latin typeface="Verdana"/>
                <a:cs typeface="Verdana"/>
              </a:rPr>
              <a:t> </a:t>
            </a:r>
            <a:r>
              <a:rPr dirty="0" sz="1600" spc="-5">
                <a:solidFill>
                  <a:srgbClr val="000099"/>
                </a:solidFill>
                <a:latin typeface="Verdana"/>
                <a:cs typeface="Verdana"/>
              </a:rPr>
              <a:t>*</a:t>
            </a:r>
            <a:r>
              <a:rPr dirty="0" sz="1600" spc="5">
                <a:solidFill>
                  <a:srgbClr val="000099"/>
                </a:solidFill>
                <a:latin typeface="Verdana"/>
                <a:cs typeface="Verdana"/>
              </a:rPr>
              <a:t> </a:t>
            </a:r>
            <a:r>
              <a:rPr dirty="0" sz="1600" spc="-5">
                <a:solidFill>
                  <a:srgbClr val="000099"/>
                </a:solidFill>
                <a:latin typeface="Verdana"/>
                <a:cs typeface="Verdana"/>
              </a:rPr>
              <a:t>101);	//</a:t>
            </a:r>
            <a:r>
              <a:rPr dirty="0" sz="1600" spc="20">
                <a:solidFill>
                  <a:srgbClr val="000099"/>
                </a:solidFill>
                <a:latin typeface="Verdana"/>
                <a:cs typeface="Verdana"/>
              </a:rPr>
              <a:t> </a:t>
            </a:r>
            <a:r>
              <a:rPr dirty="0" sz="1600" spc="5">
                <a:solidFill>
                  <a:srgbClr val="000099"/>
                </a:solidFill>
                <a:latin typeface="Noto Sans Mono CJK HK"/>
                <a:cs typeface="Noto Sans Mono CJK HK"/>
              </a:rPr>
              <a:t>省略</a:t>
            </a:r>
            <a:r>
              <a:rPr dirty="0" sz="1600" spc="-5">
                <a:solidFill>
                  <a:srgbClr val="000099"/>
                </a:solidFill>
                <a:latin typeface="Noto Sans Mono CJK HK"/>
                <a:cs typeface="Noto Sans Mono CJK HK"/>
              </a:rPr>
              <a:t>了</a:t>
            </a:r>
            <a:r>
              <a:rPr dirty="0" sz="1600" spc="-265">
                <a:solidFill>
                  <a:srgbClr val="000099"/>
                </a:solidFill>
                <a:latin typeface="Noto Sans Mono CJK HK"/>
                <a:cs typeface="Noto Sans Mono CJK HK"/>
              </a:rPr>
              <a:t> </a:t>
            </a:r>
            <a:r>
              <a:rPr dirty="0" sz="1600" spc="-5">
                <a:solidFill>
                  <a:srgbClr val="000099"/>
                </a:solidFill>
                <a:latin typeface="Verdana"/>
                <a:cs typeface="Verdana"/>
              </a:rPr>
              <a:t>+</a:t>
            </a:r>
            <a:r>
              <a:rPr dirty="0" sz="1600" spc="10">
                <a:solidFill>
                  <a:srgbClr val="000099"/>
                </a:solidFill>
                <a:latin typeface="Verdana"/>
                <a:cs typeface="Verdana"/>
              </a:rPr>
              <a:t> </a:t>
            </a:r>
            <a:r>
              <a:rPr dirty="0" sz="1600" spc="-5">
                <a:solidFill>
                  <a:srgbClr val="000099"/>
                </a:solidFill>
                <a:latin typeface="Verdana"/>
                <a:cs typeface="Verdana"/>
              </a:rPr>
              <a:t>0</a:t>
            </a:r>
            <a:endParaRPr sz="1600">
              <a:latin typeface="Verdana"/>
              <a:cs typeface="Verdan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lab15:</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66089" y="921232"/>
            <a:ext cx="7707630" cy="4933950"/>
          </a:xfrm>
          <a:prstGeom prst="rect">
            <a:avLst/>
          </a:prstGeom>
        </p:spPr>
        <p:txBody>
          <a:bodyPr wrap="square" lIns="0" tIns="12700" rIns="0" bIns="0" rtlCol="0" vert="horz">
            <a:spAutoFit/>
          </a:bodyPr>
          <a:lstStyle/>
          <a:p>
            <a:pPr marL="12700" marR="5080">
              <a:lnSpc>
                <a:spcPct val="120000"/>
              </a:lnSpc>
              <a:spcBef>
                <a:spcPts val="100"/>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ch03.lab15.ProgramCh03Lab15</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之內進行 四捨五</a:t>
            </a:r>
            <a:r>
              <a:rPr dirty="0" sz="2000" spc="-20">
                <a:solidFill>
                  <a:srgbClr val="4E2700"/>
                </a:solidFill>
                <a:latin typeface="Noto Sans Mono CJK HK"/>
                <a:cs typeface="Noto Sans Mono CJK HK"/>
              </a:rPr>
              <a:t>入</a:t>
            </a:r>
            <a:r>
              <a:rPr dirty="0" sz="2000">
                <a:solidFill>
                  <a:srgbClr val="4E2700"/>
                </a:solidFill>
                <a:latin typeface="Noto Sans Mono CJK HK"/>
                <a:cs typeface="Noto Sans Mono CJK HK"/>
              </a:rPr>
              <a:t>。</a:t>
            </a:r>
            <a:endParaRPr sz="2000">
              <a:latin typeface="Noto Sans Mono CJK HK"/>
              <a:cs typeface="Noto Sans Mono CJK HK"/>
            </a:endParaRPr>
          </a:p>
          <a:p>
            <a:pPr>
              <a:lnSpc>
                <a:spcPct val="100000"/>
              </a:lnSpc>
              <a:spcBef>
                <a:spcPts val="75"/>
              </a:spcBef>
            </a:pPr>
            <a:endParaRPr sz="1600">
              <a:latin typeface="Noto Sans Mono CJK HK"/>
              <a:cs typeface="Noto Sans Mono CJK HK"/>
            </a:endParaRPr>
          </a:p>
          <a:p>
            <a:pPr marL="12700">
              <a:lnSpc>
                <a:spcPct val="100000"/>
              </a:lnSpc>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ch03.lab15;</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四捨五入</a:t>
            </a:r>
            <a:r>
              <a:rPr dirty="0" sz="1600" spc="-5">
                <a:solidFill>
                  <a:srgbClr val="4E2700"/>
                </a:solidFill>
                <a:latin typeface="Noto Sans Mono CJK HK"/>
                <a:cs typeface="Noto Sans Mono CJK HK"/>
              </a:rPr>
              <a:t>練習</a:t>
            </a:r>
            <a:endParaRPr sz="1600">
              <a:latin typeface="Noto Sans Mono CJK HK"/>
              <a:cs typeface="Noto Sans Mono CJK HK"/>
            </a:endParaRPr>
          </a:p>
          <a:p>
            <a:pPr marL="12700">
              <a:lnSpc>
                <a:spcPct val="100000"/>
              </a:lnSpc>
              <a:spcBef>
                <a:spcPts val="420"/>
              </a:spcBef>
            </a:pPr>
            <a:r>
              <a:rPr dirty="0" sz="1600" spc="-5">
                <a:solidFill>
                  <a:srgbClr val="4E2700"/>
                </a:solidFill>
                <a:latin typeface="Verdana"/>
                <a:cs typeface="Verdana"/>
              </a:rPr>
              <a:t>public class ProgramCh03Lab15</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ct val="100000"/>
              </a:lnSpc>
              <a:spcBef>
                <a:spcPts val="38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nSpc>
                <a:spcPct val="100000"/>
              </a:lnSpc>
              <a:spcBef>
                <a:spcPts val="15"/>
              </a:spcBef>
            </a:pPr>
            <a:endParaRPr sz="2200">
              <a:latin typeface="Verdana"/>
              <a:cs typeface="Verdana"/>
            </a:endParaRPr>
          </a:p>
          <a:p>
            <a:pPr marL="584200">
              <a:lnSpc>
                <a:spcPct val="100000"/>
              </a:lnSpc>
              <a:spcBef>
                <a:spcPts val="5"/>
              </a:spcBef>
            </a:pPr>
            <a:r>
              <a:rPr dirty="0" sz="1600" spc="-5">
                <a:solidFill>
                  <a:srgbClr val="4E2700"/>
                </a:solidFill>
                <a:latin typeface="Verdana"/>
                <a:cs typeface="Verdana"/>
              </a:rPr>
              <a:t>double total =</a:t>
            </a:r>
            <a:r>
              <a:rPr dirty="0" sz="1600" spc="20">
                <a:solidFill>
                  <a:srgbClr val="4E2700"/>
                </a:solidFill>
                <a:latin typeface="Verdana"/>
                <a:cs typeface="Verdana"/>
              </a:rPr>
              <a:t> </a:t>
            </a:r>
            <a:r>
              <a:rPr dirty="0" sz="1600" spc="-5">
                <a:solidFill>
                  <a:srgbClr val="4E2700"/>
                </a:solidFill>
                <a:latin typeface="Verdana"/>
                <a:cs typeface="Verdana"/>
              </a:rPr>
              <a:t>258.5698;</a:t>
            </a:r>
            <a:endParaRPr sz="1600">
              <a:latin typeface="Verdana"/>
              <a:cs typeface="Verdana"/>
            </a:endParaRPr>
          </a:p>
          <a:p>
            <a:pPr marL="584200">
              <a:lnSpc>
                <a:spcPct val="100000"/>
              </a:lnSpc>
              <a:spcBef>
                <a:spcPts val="34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請</a:t>
            </a:r>
            <a:r>
              <a:rPr dirty="0" sz="1600" spc="-5">
                <a:solidFill>
                  <a:srgbClr val="4E2700"/>
                </a:solidFill>
                <a:latin typeface="Noto Sans Mono CJK HK"/>
                <a:cs typeface="Noto Sans Mono CJK HK"/>
              </a:rPr>
              <a:t>對</a:t>
            </a:r>
            <a:r>
              <a:rPr dirty="0" sz="1600" spc="-250">
                <a:solidFill>
                  <a:srgbClr val="4E2700"/>
                </a:solidFill>
                <a:latin typeface="Noto Sans Mono CJK HK"/>
                <a:cs typeface="Noto Sans Mono CJK HK"/>
              </a:rPr>
              <a:t> </a:t>
            </a:r>
            <a:r>
              <a:rPr dirty="0" sz="1600" spc="-5">
                <a:solidFill>
                  <a:srgbClr val="4E2700"/>
                </a:solidFill>
                <a:latin typeface="Verdana"/>
                <a:cs typeface="Verdana"/>
              </a:rPr>
              <a:t>total</a:t>
            </a:r>
            <a:r>
              <a:rPr dirty="0" sz="1600" spc="5">
                <a:solidFill>
                  <a:srgbClr val="4E2700"/>
                </a:solidFill>
                <a:latin typeface="Verdana"/>
                <a:cs typeface="Verdana"/>
              </a:rPr>
              <a:t> </a:t>
            </a:r>
            <a:r>
              <a:rPr dirty="0" sz="1600" spc="5">
                <a:solidFill>
                  <a:srgbClr val="4E2700"/>
                </a:solidFill>
                <a:latin typeface="Noto Sans Mono CJK HK"/>
                <a:cs typeface="Noto Sans Mono CJK HK"/>
              </a:rPr>
              <a:t>的小數點第</a:t>
            </a:r>
            <a:r>
              <a:rPr dirty="0" sz="1600" spc="-5">
                <a:solidFill>
                  <a:srgbClr val="4E2700"/>
                </a:solidFill>
                <a:latin typeface="Noto Sans Mono CJK HK"/>
                <a:cs typeface="Noto Sans Mono CJK HK"/>
              </a:rPr>
              <a:t>二</a:t>
            </a:r>
            <a:r>
              <a:rPr dirty="0" sz="1600" spc="10">
                <a:solidFill>
                  <a:srgbClr val="4E2700"/>
                </a:solidFill>
                <a:latin typeface="Noto Sans Mono CJK HK"/>
                <a:cs typeface="Noto Sans Mono CJK HK"/>
              </a:rPr>
              <a:t>位</a:t>
            </a:r>
            <a:r>
              <a:rPr dirty="0" sz="1600" spc="-5">
                <a:solidFill>
                  <a:srgbClr val="4E2700"/>
                </a:solidFill>
                <a:latin typeface="Noto Sans Mono CJK HK"/>
                <a:cs typeface="Noto Sans Mono CJK HK"/>
              </a:rPr>
              <a:t>進行</a:t>
            </a:r>
            <a:r>
              <a:rPr dirty="0" sz="1600" spc="5">
                <a:solidFill>
                  <a:srgbClr val="4E2700"/>
                </a:solidFill>
                <a:latin typeface="Noto Sans Mono CJK HK"/>
                <a:cs typeface="Noto Sans Mono CJK HK"/>
              </a:rPr>
              <a:t>四</a:t>
            </a:r>
            <a:r>
              <a:rPr dirty="0" sz="1600" spc="-5">
                <a:solidFill>
                  <a:srgbClr val="4E2700"/>
                </a:solidFill>
                <a:latin typeface="Noto Sans Mono CJK HK"/>
                <a:cs typeface="Noto Sans Mono CJK HK"/>
              </a:rPr>
              <a:t>捨五</a:t>
            </a:r>
            <a:r>
              <a:rPr dirty="0" sz="1600" spc="5">
                <a:solidFill>
                  <a:srgbClr val="4E2700"/>
                </a:solidFill>
                <a:latin typeface="Noto Sans Mono CJK HK"/>
                <a:cs typeface="Noto Sans Mono CJK HK"/>
              </a:rPr>
              <a:t>入</a:t>
            </a:r>
            <a:r>
              <a:rPr dirty="0" sz="1600" spc="-5">
                <a:solidFill>
                  <a:srgbClr val="4E2700"/>
                </a:solidFill>
                <a:latin typeface="Noto Sans Mono CJK HK"/>
                <a:cs typeface="Noto Sans Mono CJK HK"/>
              </a:rPr>
              <a:t>。</a:t>
            </a:r>
            <a:endParaRPr sz="1600">
              <a:latin typeface="Noto Sans Mono CJK HK"/>
              <a:cs typeface="Noto Sans Mono CJK HK"/>
            </a:endParaRPr>
          </a:p>
          <a:p>
            <a:pPr>
              <a:lnSpc>
                <a:spcPct val="100000"/>
              </a:lnSpc>
              <a:spcBef>
                <a:spcPts val="90"/>
              </a:spcBef>
            </a:pPr>
            <a:endParaRPr sz="1300">
              <a:latin typeface="Noto Sans Mono CJK HK"/>
              <a:cs typeface="Noto Sans Mono CJK HK"/>
            </a:endParaRPr>
          </a:p>
          <a:p>
            <a:pPr marL="584200">
              <a:lnSpc>
                <a:spcPct val="100000"/>
              </a:lnSpc>
              <a:spcBef>
                <a:spcPts val="5"/>
              </a:spcBef>
            </a:pPr>
            <a:r>
              <a:rPr dirty="0" sz="1600" spc="-5">
                <a:solidFill>
                  <a:srgbClr val="4E2700"/>
                </a:solidFill>
                <a:latin typeface="Verdana"/>
                <a:cs typeface="Verdana"/>
              </a:rPr>
              <a:t>System.out.println("total=" +</a:t>
            </a:r>
            <a:r>
              <a:rPr dirty="0" sz="1600" spc="55">
                <a:solidFill>
                  <a:srgbClr val="4E2700"/>
                </a:solidFill>
                <a:latin typeface="Verdana"/>
                <a:cs typeface="Verdana"/>
              </a:rPr>
              <a:t> </a:t>
            </a:r>
            <a:r>
              <a:rPr dirty="0" sz="1600" spc="-10">
                <a:solidFill>
                  <a:srgbClr val="4E2700"/>
                </a:solidFill>
                <a:latin typeface="Verdana"/>
                <a:cs typeface="Verdana"/>
              </a:rPr>
              <a:t>total);</a:t>
            </a:r>
            <a:endParaRPr sz="1600">
              <a:latin typeface="Verdana"/>
              <a:cs typeface="Verdana"/>
            </a:endParaRPr>
          </a:p>
          <a:p>
            <a:pPr>
              <a:lnSpc>
                <a:spcPct val="100000"/>
              </a:lnSpc>
              <a:spcBef>
                <a:spcPts val="15"/>
              </a:spcBef>
            </a:pPr>
            <a:endParaRPr sz="2200">
              <a:latin typeface="Verdana"/>
              <a:cs typeface="Verdana"/>
            </a:endParaRPr>
          </a:p>
          <a:p>
            <a:pPr marL="297815">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66089" y="921232"/>
            <a:ext cx="7707630" cy="4275455"/>
          </a:xfrm>
          <a:prstGeom prst="rect">
            <a:avLst/>
          </a:prstGeom>
        </p:spPr>
        <p:txBody>
          <a:bodyPr wrap="square" lIns="0" tIns="12700" rIns="0" bIns="0" rtlCol="0" vert="horz">
            <a:spAutoFit/>
          </a:bodyPr>
          <a:lstStyle/>
          <a:p>
            <a:pPr marL="12700" marR="5080">
              <a:lnSpc>
                <a:spcPct val="120000"/>
              </a:lnSpc>
              <a:spcBef>
                <a:spcPts val="100"/>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ch03.lab16.ProgramCh03Lab16</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之內進行 四捨五</a:t>
            </a:r>
            <a:r>
              <a:rPr dirty="0" sz="2000" spc="-20">
                <a:solidFill>
                  <a:srgbClr val="4E2700"/>
                </a:solidFill>
                <a:latin typeface="Noto Sans Mono CJK HK"/>
                <a:cs typeface="Noto Sans Mono CJK HK"/>
              </a:rPr>
              <a:t>入</a:t>
            </a:r>
            <a:r>
              <a:rPr dirty="0" sz="2000">
                <a:solidFill>
                  <a:srgbClr val="4E2700"/>
                </a:solidFill>
                <a:latin typeface="Noto Sans Mono CJK HK"/>
                <a:cs typeface="Noto Sans Mono CJK HK"/>
              </a:rPr>
              <a:t>。</a:t>
            </a:r>
            <a:endParaRPr sz="2000">
              <a:latin typeface="Noto Sans Mono CJK HK"/>
              <a:cs typeface="Noto Sans Mono CJK HK"/>
            </a:endParaRPr>
          </a:p>
          <a:p>
            <a:pPr>
              <a:lnSpc>
                <a:spcPct val="100000"/>
              </a:lnSpc>
              <a:spcBef>
                <a:spcPts val="5"/>
              </a:spcBef>
            </a:pPr>
            <a:endParaRPr sz="1350">
              <a:latin typeface="Noto Sans Mono CJK HK"/>
              <a:cs typeface="Noto Sans Mono CJK HK"/>
            </a:endParaRPr>
          </a:p>
          <a:p>
            <a:pPr marL="12700">
              <a:lnSpc>
                <a:spcPct val="100000"/>
              </a:lnSpc>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ch03.lab16;</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四捨五入</a:t>
            </a:r>
            <a:r>
              <a:rPr dirty="0" sz="1600" spc="-5">
                <a:solidFill>
                  <a:srgbClr val="4E2700"/>
                </a:solidFill>
                <a:latin typeface="Noto Sans Mono CJK HK"/>
                <a:cs typeface="Noto Sans Mono CJK HK"/>
              </a:rPr>
              <a:t>練習</a:t>
            </a:r>
            <a:endParaRPr sz="1600">
              <a:latin typeface="Noto Sans Mono CJK HK"/>
              <a:cs typeface="Noto Sans Mono CJK HK"/>
            </a:endParaRPr>
          </a:p>
          <a:p>
            <a:pPr>
              <a:lnSpc>
                <a:spcPct val="100000"/>
              </a:lnSpc>
              <a:spcBef>
                <a:spcPts val="95"/>
              </a:spcBef>
            </a:pPr>
            <a:endParaRPr sz="1300">
              <a:latin typeface="Noto Sans Mono CJK HK"/>
              <a:cs typeface="Noto Sans Mono CJK HK"/>
            </a:endParaRPr>
          </a:p>
          <a:p>
            <a:pPr marL="12700">
              <a:lnSpc>
                <a:spcPct val="100000"/>
              </a:lnSpc>
            </a:pPr>
            <a:r>
              <a:rPr dirty="0" sz="1600" spc="-5">
                <a:solidFill>
                  <a:srgbClr val="4E2700"/>
                </a:solidFill>
                <a:latin typeface="Verdana"/>
                <a:cs typeface="Verdana"/>
              </a:rPr>
              <a:t>public class ProgramCh03Lab16</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ct val="100000"/>
              </a:lnSpc>
              <a:spcBef>
                <a:spcPts val="384"/>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306070">
              <a:lnSpc>
                <a:spcPts val="2340"/>
              </a:lnSpc>
              <a:spcBef>
                <a:spcPts val="7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印出變</a:t>
            </a:r>
            <a:r>
              <a:rPr dirty="0" sz="1600" spc="-5">
                <a:solidFill>
                  <a:srgbClr val="4E2700"/>
                </a:solidFill>
                <a:latin typeface="Noto Sans Mono CJK HK"/>
                <a:cs typeface="Noto Sans Mono CJK HK"/>
              </a:rPr>
              <a:t>數</a:t>
            </a:r>
            <a:r>
              <a:rPr dirty="0" sz="1600" spc="-229">
                <a:solidFill>
                  <a:srgbClr val="4E2700"/>
                </a:solidFill>
                <a:latin typeface="Noto Sans Mono CJK HK"/>
                <a:cs typeface="Noto Sans Mono CJK HK"/>
              </a:rPr>
              <a:t> </a:t>
            </a:r>
            <a:r>
              <a:rPr dirty="0" sz="1600" spc="-5">
                <a:solidFill>
                  <a:srgbClr val="4E2700"/>
                </a:solidFill>
                <a:latin typeface="Verdana"/>
                <a:cs typeface="Verdana"/>
              </a:rPr>
              <a:t>area</a:t>
            </a:r>
            <a:r>
              <a:rPr dirty="0" sz="1600" spc="-15">
                <a:solidFill>
                  <a:srgbClr val="4E2700"/>
                </a:solidFill>
                <a:latin typeface="Verdana"/>
                <a:cs typeface="Verdana"/>
              </a:rPr>
              <a:t> </a:t>
            </a:r>
            <a:r>
              <a:rPr dirty="0" sz="1600" spc="5">
                <a:solidFill>
                  <a:srgbClr val="4E2700"/>
                </a:solidFill>
                <a:latin typeface="Noto Sans Mono CJK HK"/>
                <a:cs typeface="Noto Sans Mono CJK HK"/>
              </a:rPr>
              <a:t>時，只印兩</a:t>
            </a:r>
            <a:r>
              <a:rPr dirty="0" sz="1600" spc="-5">
                <a:solidFill>
                  <a:srgbClr val="4E2700"/>
                </a:solidFill>
                <a:latin typeface="Noto Sans Mono CJK HK"/>
                <a:cs typeface="Noto Sans Mono CJK HK"/>
              </a:rPr>
              <a:t>位小</a:t>
            </a:r>
            <a:r>
              <a:rPr dirty="0" sz="1600" spc="10">
                <a:solidFill>
                  <a:srgbClr val="4E2700"/>
                </a:solidFill>
                <a:latin typeface="Noto Sans Mono CJK HK"/>
                <a:cs typeface="Noto Sans Mono CJK HK"/>
              </a:rPr>
              <a:t>數</a:t>
            </a:r>
            <a:r>
              <a:rPr dirty="0" sz="1600" spc="-10">
                <a:solidFill>
                  <a:srgbClr val="4E2700"/>
                </a:solidFill>
                <a:latin typeface="Verdana"/>
                <a:cs typeface="Verdana"/>
              </a:rPr>
              <a:t>(</a:t>
            </a:r>
            <a:r>
              <a:rPr dirty="0" sz="1600" spc="-5">
                <a:solidFill>
                  <a:srgbClr val="4E2700"/>
                </a:solidFill>
                <a:latin typeface="Noto Sans Mono CJK HK"/>
                <a:cs typeface="Noto Sans Mono CJK HK"/>
              </a:rPr>
              <a:t>要</a:t>
            </a:r>
            <a:r>
              <a:rPr dirty="0" sz="1600" spc="5">
                <a:solidFill>
                  <a:srgbClr val="4E2700"/>
                </a:solidFill>
                <a:latin typeface="Noto Sans Mono CJK HK"/>
                <a:cs typeface="Noto Sans Mono CJK HK"/>
              </a:rPr>
              <a:t>四</a:t>
            </a:r>
            <a:r>
              <a:rPr dirty="0" sz="1600" spc="-5">
                <a:solidFill>
                  <a:srgbClr val="4E2700"/>
                </a:solidFill>
                <a:latin typeface="Noto Sans Mono CJK HK"/>
                <a:cs typeface="Noto Sans Mono CJK HK"/>
              </a:rPr>
              <a:t>捨五</a:t>
            </a:r>
            <a:r>
              <a:rPr dirty="0" sz="1600" spc="5">
                <a:solidFill>
                  <a:srgbClr val="4E2700"/>
                </a:solidFill>
                <a:latin typeface="Noto Sans Mono CJK HK"/>
                <a:cs typeface="Noto Sans Mono CJK HK"/>
              </a:rPr>
              <a:t>入</a:t>
            </a:r>
            <a:r>
              <a:rPr dirty="0" sz="1600" spc="-5">
                <a:solidFill>
                  <a:srgbClr val="4E2700"/>
                </a:solidFill>
                <a:latin typeface="Verdana"/>
                <a:cs typeface="Verdana"/>
              </a:rPr>
              <a:t>)</a:t>
            </a:r>
            <a:r>
              <a:rPr dirty="0" sz="1600" spc="-5">
                <a:solidFill>
                  <a:srgbClr val="4E2700"/>
                </a:solidFill>
                <a:latin typeface="Noto Sans Mono CJK HK"/>
                <a:cs typeface="Noto Sans Mono CJK HK"/>
              </a:rPr>
              <a:t>：</a:t>
            </a:r>
            <a:r>
              <a:rPr dirty="0" sz="1600" spc="-5">
                <a:solidFill>
                  <a:srgbClr val="4E2700"/>
                </a:solidFill>
                <a:latin typeface="Verdana"/>
                <a:cs typeface="Verdana"/>
              </a:rPr>
              <a:t>");  double area = 5.76 * 5.76 *</a:t>
            </a:r>
            <a:r>
              <a:rPr dirty="0" sz="1600">
                <a:solidFill>
                  <a:srgbClr val="4E2700"/>
                </a:solidFill>
                <a:latin typeface="Verdana"/>
                <a:cs typeface="Verdana"/>
              </a:rPr>
              <a:t> </a:t>
            </a:r>
            <a:r>
              <a:rPr dirty="0" sz="1600" spc="-5">
                <a:solidFill>
                  <a:srgbClr val="4E2700"/>
                </a:solidFill>
                <a:latin typeface="Verdana"/>
                <a:cs typeface="Verdana"/>
              </a:rPr>
              <a:t>3.14;</a:t>
            </a:r>
            <a:endParaRPr sz="1600">
              <a:latin typeface="Verdana"/>
              <a:cs typeface="Verdana"/>
            </a:endParaRPr>
          </a:p>
          <a:p>
            <a:pPr marL="584200">
              <a:lnSpc>
                <a:spcPct val="100000"/>
              </a:lnSpc>
              <a:spcBef>
                <a:spcPts val="240"/>
              </a:spcBef>
            </a:pPr>
            <a:r>
              <a:rPr dirty="0" sz="1600" spc="-5">
                <a:solidFill>
                  <a:srgbClr val="4E2700"/>
                </a:solidFill>
                <a:latin typeface="Verdana"/>
                <a:cs typeface="Verdana"/>
              </a:rPr>
              <a:t>System.out.println("area=" +</a:t>
            </a:r>
            <a:r>
              <a:rPr dirty="0" sz="1600" spc="55">
                <a:solidFill>
                  <a:srgbClr val="4E2700"/>
                </a:solidFill>
                <a:latin typeface="Verdana"/>
                <a:cs typeface="Verdana"/>
              </a:rPr>
              <a:t> </a:t>
            </a:r>
            <a:r>
              <a:rPr dirty="0" sz="1600" spc="-5">
                <a:solidFill>
                  <a:srgbClr val="4E2700"/>
                </a:solidFill>
                <a:latin typeface="Verdana"/>
                <a:cs typeface="Verdana"/>
              </a:rPr>
              <a:t>area);</a:t>
            </a:r>
            <a:endParaRPr sz="1600">
              <a:latin typeface="Verdana"/>
              <a:cs typeface="Verdana"/>
            </a:endParaRPr>
          </a:p>
          <a:p>
            <a:pPr marL="297815">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lab17:</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66089" y="921232"/>
            <a:ext cx="7707630" cy="4525645"/>
          </a:xfrm>
          <a:prstGeom prst="rect">
            <a:avLst/>
          </a:prstGeom>
        </p:spPr>
        <p:txBody>
          <a:bodyPr wrap="square" lIns="0" tIns="43180" rIns="0" bIns="0" rtlCol="0" vert="horz">
            <a:spAutoFit/>
          </a:bodyPr>
          <a:lstStyle/>
          <a:p>
            <a:pPr marL="12700">
              <a:lnSpc>
                <a:spcPct val="100000"/>
              </a:lnSpc>
              <a:spcBef>
                <a:spcPts val="340"/>
              </a:spcBef>
            </a:pPr>
            <a:r>
              <a:rPr dirty="0" sz="2000" spc="10">
                <a:solidFill>
                  <a:srgbClr val="4E2700"/>
                </a:solidFill>
                <a:latin typeface="Noto Sans Mono CJK HK"/>
                <a:cs typeface="Noto Sans Mono CJK HK"/>
              </a:rPr>
              <a:t>編寫</a:t>
            </a:r>
            <a:r>
              <a:rPr dirty="0" sz="2000">
                <a:solidFill>
                  <a:srgbClr val="4E2700"/>
                </a:solidFill>
                <a:latin typeface="Noto Sans Mono CJK HK"/>
                <a:cs typeface="Noto Sans Mono CJK HK"/>
              </a:rPr>
              <a:t>程式</a:t>
            </a:r>
            <a:r>
              <a:rPr dirty="0" sz="2000" spc="-5">
                <a:solidFill>
                  <a:srgbClr val="4E2700"/>
                </a:solidFill>
                <a:latin typeface="Verdana"/>
                <a:cs typeface="Verdana"/>
              </a:rPr>
              <a:t>ch03.lab17.ProgramCh03Lab17</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a:t>
            </a:r>
            <a:r>
              <a:rPr dirty="0" sz="2000" spc="-15">
                <a:solidFill>
                  <a:srgbClr val="4E2700"/>
                </a:solidFill>
                <a:latin typeface="Noto Sans Mono CJK HK"/>
                <a:cs typeface="Noto Sans Mono CJK HK"/>
              </a:rPr>
              <a:t>將</a:t>
            </a:r>
            <a:r>
              <a:rPr dirty="0" sz="2000">
                <a:solidFill>
                  <a:srgbClr val="4E2700"/>
                </a:solidFill>
                <a:latin typeface="Noto Sans Mono CJK HK"/>
                <a:cs typeface="Noto Sans Mono CJK HK"/>
              </a:rPr>
              <a:t>字串</a:t>
            </a:r>
            <a:endParaRPr sz="2000">
              <a:latin typeface="Noto Sans Mono CJK HK"/>
              <a:cs typeface="Noto Sans Mono CJK HK"/>
            </a:endParaRPr>
          </a:p>
          <a:p>
            <a:pPr marL="12700">
              <a:lnSpc>
                <a:spcPct val="100000"/>
              </a:lnSpc>
              <a:spcBef>
                <a:spcPts val="240"/>
              </a:spcBef>
            </a:pPr>
            <a:r>
              <a:rPr dirty="0" sz="2000">
                <a:solidFill>
                  <a:srgbClr val="4E2700"/>
                </a:solidFill>
                <a:latin typeface="Verdana"/>
                <a:cs typeface="Verdana"/>
              </a:rPr>
              <a:t>"123"</a:t>
            </a:r>
            <a:r>
              <a:rPr dirty="0" sz="2000" spc="10">
                <a:solidFill>
                  <a:srgbClr val="4E2700"/>
                </a:solidFill>
                <a:latin typeface="Noto Sans Mono CJK HK"/>
                <a:cs typeface="Noto Sans Mono CJK HK"/>
              </a:rPr>
              <a:t>轉</a:t>
            </a:r>
            <a:r>
              <a:rPr dirty="0" sz="2000">
                <a:solidFill>
                  <a:srgbClr val="4E2700"/>
                </a:solidFill>
                <a:latin typeface="Noto Sans Mono CJK HK"/>
                <a:cs typeface="Noto Sans Mono CJK HK"/>
              </a:rPr>
              <a:t>換為整數</a:t>
            </a:r>
            <a:r>
              <a:rPr dirty="0" sz="2000" spc="-340">
                <a:solidFill>
                  <a:srgbClr val="4E2700"/>
                </a:solidFill>
                <a:latin typeface="Noto Sans Mono CJK HK"/>
                <a:cs typeface="Noto Sans Mono CJK HK"/>
              </a:rPr>
              <a:t> </a:t>
            </a:r>
            <a:r>
              <a:rPr dirty="0" sz="2000" spc="-5">
                <a:solidFill>
                  <a:srgbClr val="4E2700"/>
                </a:solidFill>
                <a:latin typeface="Verdana"/>
                <a:cs typeface="Verdana"/>
              </a:rPr>
              <a:t>123</a:t>
            </a:r>
            <a:r>
              <a:rPr dirty="0" sz="2000">
                <a:solidFill>
                  <a:srgbClr val="4E2700"/>
                </a:solidFill>
                <a:latin typeface="Noto Sans Mono CJK HK"/>
                <a:cs typeface="Noto Sans Mono CJK HK"/>
              </a:rPr>
              <a:t>。</a:t>
            </a:r>
            <a:endParaRPr sz="2000">
              <a:latin typeface="Noto Sans Mono CJK HK"/>
              <a:cs typeface="Noto Sans Mono CJK HK"/>
            </a:endParaRPr>
          </a:p>
          <a:p>
            <a:pPr>
              <a:lnSpc>
                <a:spcPct val="100000"/>
              </a:lnSpc>
              <a:spcBef>
                <a:spcPts val="45"/>
              </a:spcBef>
            </a:pPr>
            <a:endParaRPr sz="1400">
              <a:latin typeface="Noto Sans Mono CJK HK"/>
              <a:cs typeface="Noto Sans Mono CJK HK"/>
            </a:endParaRPr>
          </a:p>
          <a:p>
            <a:pPr marL="12700">
              <a:lnSpc>
                <a:spcPct val="100000"/>
              </a:lnSpc>
              <a:spcBef>
                <a:spcPts val="5"/>
              </a:spcBef>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ch03.lab17;</a:t>
            </a:r>
            <a:endParaRPr sz="1600">
              <a:latin typeface="Verdana"/>
              <a:cs typeface="Verdana"/>
            </a:endParaRPr>
          </a:p>
          <a:p>
            <a:pPr marL="12700" marR="4222115">
              <a:lnSpc>
                <a:spcPts val="4260"/>
              </a:lnSpc>
              <a:spcBef>
                <a:spcPts val="459"/>
              </a:spcBef>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如何將字</a:t>
            </a:r>
            <a:r>
              <a:rPr dirty="0" sz="1600" spc="-5">
                <a:solidFill>
                  <a:srgbClr val="4E2700"/>
                </a:solidFill>
                <a:latin typeface="Noto Sans Mono CJK HK"/>
                <a:cs typeface="Noto Sans Mono CJK HK"/>
              </a:rPr>
              <a:t>串</a:t>
            </a:r>
            <a:r>
              <a:rPr dirty="0" sz="1600" spc="-290">
                <a:solidFill>
                  <a:srgbClr val="4E2700"/>
                </a:solidFill>
                <a:latin typeface="Noto Sans Mono CJK HK"/>
                <a:cs typeface="Noto Sans Mono CJK HK"/>
              </a:rPr>
              <a:t> </a:t>
            </a:r>
            <a:r>
              <a:rPr dirty="0" sz="1600" spc="-5">
                <a:solidFill>
                  <a:srgbClr val="4E2700"/>
                </a:solidFill>
                <a:latin typeface="Verdana"/>
                <a:cs typeface="Verdana"/>
              </a:rPr>
              <a:t>"123"</a:t>
            </a:r>
            <a:r>
              <a:rPr dirty="0" sz="1600" spc="-20">
                <a:solidFill>
                  <a:srgbClr val="4E2700"/>
                </a:solidFill>
                <a:latin typeface="Verdana"/>
                <a:cs typeface="Verdana"/>
              </a:rPr>
              <a:t> </a:t>
            </a:r>
            <a:r>
              <a:rPr dirty="0" sz="1600" spc="5">
                <a:solidFill>
                  <a:srgbClr val="4E2700"/>
                </a:solidFill>
                <a:latin typeface="Noto Sans Mono CJK HK"/>
                <a:cs typeface="Noto Sans Mono CJK HK"/>
              </a:rPr>
              <a:t>轉換為整</a:t>
            </a:r>
            <a:r>
              <a:rPr dirty="0" sz="1600" spc="-5">
                <a:solidFill>
                  <a:srgbClr val="4E2700"/>
                </a:solidFill>
                <a:latin typeface="Noto Sans Mono CJK HK"/>
                <a:cs typeface="Noto Sans Mono CJK HK"/>
              </a:rPr>
              <a:t>數</a:t>
            </a:r>
            <a:r>
              <a:rPr dirty="0" sz="1600" spc="-275">
                <a:solidFill>
                  <a:srgbClr val="4E2700"/>
                </a:solidFill>
                <a:latin typeface="Noto Sans Mono CJK HK"/>
                <a:cs typeface="Noto Sans Mono CJK HK"/>
              </a:rPr>
              <a:t> </a:t>
            </a:r>
            <a:r>
              <a:rPr dirty="0" sz="1600">
                <a:solidFill>
                  <a:srgbClr val="4E2700"/>
                </a:solidFill>
                <a:latin typeface="Verdana"/>
                <a:cs typeface="Verdana"/>
              </a:rPr>
              <a:t>123  </a:t>
            </a:r>
            <a:r>
              <a:rPr dirty="0" sz="1600" spc="-5">
                <a:solidFill>
                  <a:srgbClr val="4E2700"/>
                </a:solidFill>
                <a:latin typeface="Verdana"/>
                <a:cs typeface="Verdana"/>
              </a:rPr>
              <a:t>public class ProgramCh03Lab17</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ts val="158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90"/>
              </a:spcBef>
            </a:pPr>
            <a:r>
              <a:rPr dirty="0" sz="1600" spc="-5">
                <a:solidFill>
                  <a:srgbClr val="4E2700"/>
                </a:solidFill>
                <a:latin typeface="Verdana"/>
                <a:cs typeface="Verdana"/>
              </a:rPr>
              <a:t>String s =</a:t>
            </a:r>
            <a:r>
              <a:rPr dirty="0" sz="1600" spc="25">
                <a:solidFill>
                  <a:srgbClr val="4E2700"/>
                </a:solidFill>
                <a:latin typeface="Verdana"/>
                <a:cs typeface="Verdana"/>
              </a:rPr>
              <a:t> </a:t>
            </a:r>
            <a:r>
              <a:rPr dirty="0" sz="1600" spc="-5">
                <a:solidFill>
                  <a:srgbClr val="4E2700"/>
                </a:solidFill>
                <a:latin typeface="Verdana"/>
                <a:cs typeface="Verdana"/>
              </a:rPr>
              <a:t>"123";</a:t>
            </a:r>
            <a:endParaRPr sz="1600">
              <a:latin typeface="Verdana"/>
              <a:cs typeface="Verdana"/>
            </a:endParaRPr>
          </a:p>
          <a:p>
            <a:pPr marL="584200" marR="173355">
              <a:lnSpc>
                <a:spcPts val="2150"/>
              </a:lnSpc>
              <a:spcBef>
                <a:spcPts val="4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請將字</a:t>
            </a:r>
            <a:r>
              <a:rPr dirty="0" sz="1600" spc="-5">
                <a:solidFill>
                  <a:srgbClr val="4E2700"/>
                </a:solidFill>
                <a:latin typeface="Noto Sans Mono CJK HK"/>
                <a:cs typeface="Noto Sans Mono CJK HK"/>
              </a:rPr>
              <a:t>串</a:t>
            </a:r>
            <a:r>
              <a:rPr dirty="0" sz="1600" spc="-220">
                <a:solidFill>
                  <a:srgbClr val="4E2700"/>
                </a:solidFill>
                <a:latin typeface="Noto Sans Mono CJK HK"/>
                <a:cs typeface="Noto Sans Mono CJK HK"/>
              </a:rPr>
              <a:t> </a:t>
            </a:r>
            <a:r>
              <a:rPr dirty="0" sz="1600">
                <a:solidFill>
                  <a:srgbClr val="4E2700"/>
                </a:solidFill>
                <a:latin typeface="Verdana"/>
                <a:cs typeface="Verdana"/>
              </a:rPr>
              <a:t>123</a:t>
            </a:r>
            <a:r>
              <a:rPr dirty="0" sz="1600" spc="-35">
                <a:solidFill>
                  <a:srgbClr val="4E2700"/>
                </a:solidFill>
                <a:latin typeface="Verdana"/>
                <a:cs typeface="Verdana"/>
              </a:rPr>
              <a:t> </a:t>
            </a:r>
            <a:r>
              <a:rPr dirty="0" sz="1600" spc="5">
                <a:solidFill>
                  <a:srgbClr val="4E2700"/>
                </a:solidFill>
                <a:latin typeface="Noto Sans Mono CJK HK"/>
                <a:cs typeface="Noto Sans Mono CJK HK"/>
              </a:rPr>
              <a:t>轉換為整</a:t>
            </a:r>
            <a:r>
              <a:rPr dirty="0" sz="1600" spc="-5">
                <a:solidFill>
                  <a:srgbClr val="4E2700"/>
                </a:solidFill>
                <a:latin typeface="Noto Sans Mono CJK HK"/>
                <a:cs typeface="Noto Sans Mono CJK HK"/>
              </a:rPr>
              <a:t>數</a:t>
            </a:r>
            <a:r>
              <a:rPr dirty="0" sz="1600" spc="-275">
                <a:solidFill>
                  <a:srgbClr val="4E2700"/>
                </a:solidFill>
                <a:latin typeface="Noto Sans Mono CJK HK"/>
                <a:cs typeface="Noto Sans Mono CJK HK"/>
              </a:rPr>
              <a:t> </a:t>
            </a:r>
            <a:r>
              <a:rPr dirty="0" sz="1600">
                <a:solidFill>
                  <a:srgbClr val="4E2700"/>
                </a:solidFill>
                <a:latin typeface="Verdana"/>
                <a:cs typeface="Verdana"/>
              </a:rPr>
              <a:t>123</a:t>
            </a:r>
            <a:r>
              <a:rPr dirty="0" sz="1600">
                <a:solidFill>
                  <a:srgbClr val="4E2700"/>
                </a:solidFill>
                <a:latin typeface="Noto Sans Mono CJK HK"/>
                <a:cs typeface="Noto Sans Mono CJK HK"/>
              </a:rPr>
              <a:t>，</a:t>
            </a:r>
            <a:r>
              <a:rPr dirty="0" sz="1600" spc="5">
                <a:solidFill>
                  <a:srgbClr val="4E2700"/>
                </a:solidFill>
                <a:latin typeface="Noto Sans Mono CJK HK"/>
                <a:cs typeface="Noto Sans Mono CJK HK"/>
              </a:rPr>
              <a:t>然</a:t>
            </a:r>
            <a:r>
              <a:rPr dirty="0" sz="1600" spc="-5">
                <a:solidFill>
                  <a:srgbClr val="4E2700"/>
                </a:solidFill>
                <a:latin typeface="Noto Sans Mono CJK HK"/>
                <a:cs typeface="Noto Sans Mono CJK HK"/>
              </a:rPr>
              <a:t>後存</a:t>
            </a:r>
            <a:r>
              <a:rPr dirty="0" sz="1600" spc="5">
                <a:solidFill>
                  <a:srgbClr val="4E2700"/>
                </a:solidFill>
                <a:latin typeface="Noto Sans Mono CJK HK"/>
                <a:cs typeface="Noto Sans Mono CJK HK"/>
              </a:rPr>
              <a:t>入</a:t>
            </a:r>
            <a:r>
              <a:rPr dirty="0" sz="1600" spc="-5">
                <a:solidFill>
                  <a:srgbClr val="4E2700"/>
                </a:solidFill>
                <a:latin typeface="Noto Sans Mono CJK HK"/>
                <a:cs typeface="Noto Sans Mono CJK HK"/>
              </a:rPr>
              <a:t>變</a:t>
            </a:r>
            <a:r>
              <a:rPr dirty="0" sz="1600" spc="-10">
                <a:solidFill>
                  <a:srgbClr val="4E2700"/>
                </a:solidFill>
                <a:latin typeface="Noto Sans Mono CJK HK"/>
                <a:cs typeface="Noto Sans Mono CJK HK"/>
              </a:rPr>
              <a:t>數</a:t>
            </a:r>
            <a:r>
              <a:rPr dirty="0" sz="1600" spc="-5">
                <a:solidFill>
                  <a:srgbClr val="4E2700"/>
                </a:solidFill>
                <a:latin typeface="Verdana"/>
                <a:cs typeface="Verdana"/>
              </a:rPr>
              <a:t>n</a:t>
            </a:r>
            <a:r>
              <a:rPr dirty="0" sz="1600" spc="-5">
                <a:solidFill>
                  <a:srgbClr val="4E2700"/>
                </a:solidFill>
                <a:latin typeface="Noto Sans Mono CJK HK"/>
                <a:cs typeface="Noto Sans Mono CJK HK"/>
              </a:rPr>
              <a:t>：</a:t>
            </a:r>
            <a:r>
              <a:rPr dirty="0" sz="1600" spc="-5">
                <a:solidFill>
                  <a:srgbClr val="4E2700"/>
                </a:solidFill>
                <a:latin typeface="Verdana"/>
                <a:cs typeface="Verdana"/>
              </a:rPr>
              <a:t>");  </a:t>
            </a:r>
            <a:r>
              <a:rPr dirty="0" sz="1600" spc="-10">
                <a:solidFill>
                  <a:srgbClr val="4E2700"/>
                </a:solidFill>
                <a:latin typeface="Verdana"/>
                <a:cs typeface="Verdana"/>
              </a:rPr>
              <a:t>int </a:t>
            </a:r>
            <a:r>
              <a:rPr dirty="0" sz="1600" spc="-5">
                <a:solidFill>
                  <a:srgbClr val="4E2700"/>
                </a:solidFill>
                <a:latin typeface="Verdana"/>
                <a:cs typeface="Verdana"/>
              </a:rPr>
              <a:t>n = </a:t>
            </a:r>
            <a:r>
              <a:rPr dirty="0" sz="1600">
                <a:solidFill>
                  <a:srgbClr val="4E2700"/>
                </a:solidFill>
                <a:latin typeface="Verdana"/>
                <a:cs typeface="Verdana"/>
              </a:rPr>
              <a:t>0;</a:t>
            </a:r>
            <a:endParaRPr sz="1600">
              <a:latin typeface="Verdana"/>
              <a:cs typeface="Verdana"/>
            </a:endParaRPr>
          </a:p>
          <a:p>
            <a:pPr marL="584200">
              <a:lnSpc>
                <a:spcPct val="100000"/>
              </a:lnSpc>
              <a:spcBef>
                <a:spcPts val="80"/>
              </a:spcBef>
            </a:pPr>
            <a:r>
              <a:rPr dirty="0" sz="1600" spc="-10">
                <a:solidFill>
                  <a:srgbClr val="4E2700"/>
                </a:solidFill>
                <a:latin typeface="Verdana"/>
                <a:cs typeface="Verdana"/>
              </a:rPr>
              <a:t>System.out.println(" </a:t>
            </a:r>
            <a:r>
              <a:rPr dirty="0" sz="1600" spc="-5">
                <a:solidFill>
                  <a:srgbClr val="4E2700"/>
                </a:solidFill>
                <a:latin typeface="Verdana"/>
                <a:cs typeface="Verdana"/>
              </a:rPr>
              <a:t>n = " +</a:t>
            </a:r>
            <a:r>
              <a:rPr dirty="0" sz="1600" spc="80">
                <a:solidFill>
                  <a:srgbClr val="4E2700"/>
                </a:solidFill>
                <a:latin typeface="Verdana"/>
                <a:cs typeface="Verdana"/>
              </a:rPr>
              <a:t> </a:t>
            </a:r>
            <a:r>
              <a:rPr dirty="0" sz="1600" spc="-5">
                <a:solidFill>
                  <a:srgbClr val="4E2700"/>
                </a:solidFill>
                <a:latin typeface="Verdana"/>
                <a:cs typeface="Verdana"/>
              </a:rPr>
              <a:t>n);</a:t>
            </a:r>
            <a:endParaRPr sz="1600">
              <a:latin typeface="Verdana"/>
              <a:cs typeface="Verdana"/>
            </a:endParaRPr>
          </a:p>
          <a:p>
            <a:pPr>
              <a:lnSpc>
                <a:spcPct val="100000"/>
              </a:lnSpc>
              <a:spcBef>
                <a:spcPts val="55"/>
              </a:spcBef>
            </a:pPr>
            <a:endParaRPr sz="1850">
              <a:latin typeface="Verdana"/>
              <a:cs typeface="Verdana"/>
            </a:endParaRPr>
          </a:p>
          <a:p>
            <a:pPr marL="297815">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66089" y="921232"/>
            <a:ext cx="7743825" cy="4726940"/>
          </a:xfrm>
          <a:prstGeom prst="rect">
            <a:avLst/>
          </a:prstGeom>
        </p:spPr>
        <p:txBody>
          <a:bodyPr wrap="square" lIns="0" tIns="43180" rIns="0" bIns="0" rtlCol="0" vert="horz">
            <a:spAutoFit/>
          </a:bodyPr>
          <a:lstStyle/>
          <a:p>
            <a:pPr marL="12700">
              <a:lnSpc>
                <a:spcPct val="100000"/>
              </a:lnSpc>
              <a:spcBef>
                <a:spcPts val="340"/>
              </a:spcBef>
            </a:pPr>
            <a:r>
              <a:rPr dirty="0" sz="2000" spc="10">
                <a:solidFill>
                  <a:srgbClr val="4E2700"/>
                </a:solidFill>
                <a:latin typeface="Noto Sans Mono CJK HK"/>
                <a:cs typeface="Noto Sans Mono CJK HK"/>
              </a:rPr>
              <a:t>編寫</a:t>
            </a:r>
            <a:r>
              <a:rPr dirty="0" sz="2000">
                <a:solidFill>
                  <a:srgbClr val="4E2700"/>
                </a:solidFill>
                <a:latin typeface="Noto Sans Mono CJK HK"/>
                <a:cs typeface="Noto Sans Mono CJK HK"/>
              </a:rPr>
              <a:t>程式</a:t>
            </a:r>
            <a:r>
              <a:rPr dirty="0" sz="2000" spc="-5">
                <a:solidFill>
                  <a:srgbClr val="4E2700"/>
                </a:solidFill>
                <a:latin typeface="Verdana"/>
                <a:cs typeface="Verdana"/>
              </a:rPr>
              <a:t>ch03.lab18.ProgramCh03Lab18</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a:t>
            </a:r>
            <a:r>
              <a:rPr dirty="0" sz="2000" spc="-15">
                <a:solidFill>
                  <a:srgbClr val="4E2700"/>
                </a:solidFill>
                <a:latin typeface="Noto Sans Mono CJK HK"/>
                <a:cs typeface="Noto Sans Mono CJK HK"/>
              </a:rPr>
              <a:t>將</a:t>
            </a:r>
            <a:r>
              <a:rPr dirty="0" sz="2000">
                <a:solidFill>
                  <a:srgbClr val="4E2700"/>
                </a:solidFill>
                <a:latin typeface="Noto Sans Mono CJK HK"/>
                <a:cs typeface="Noto Sans Mono CJK HK"/>
              </a:rPr>
              <a:t>字串</a:t>
            </a:r>
            <a:endParaRPr sz="2000">
              <a:latin typeface="Noto Sans Mono CJK HK"/>
              <a:cs typeface="Noto Sans Mono CJK HK"/>
            </a:endParaRPr>
          </a:p>
          <a:p>
            <a:pPr marL="100965">
              <a:lnSpc>
                <a:spcPct val="100000"/>
              </a:lnSpc>
              <a:spcBef>
                <a:spcPts val="240"/>
              </a:spcBef>
            </a:pPr>
            <a:r>
              <a:rPr dirty="0" sz="2000">
                <a:solidFill>
                  <a:srgbClr val="4E2700"/>
                </a:solidFill>
                <a:latin typeface="Verdana"/>
                <a:cs typeface="Verdana"/>
              </a:rPr>
              <a:t>"2.58"</a:t>
            </a:r>
            <a:r>
              <a:rPr dirty="0" sz="2000" spc="-20">
                <a:solidFill>
                  <a:srgbClr val="4E2700"/>
                </a:solidFill>
                <a:latin typeface="Verdana"/>
                <a:cs typeface="Verdana"/>
              </a:rPr>
              <a:t> </a:t>
            </a:r>
            <a:r>
              <a:rPr dirty="0" sz="2000" spc="10">
                <a:solidFill>
                  <a:srgbClr val="4E2700"/>
                </a:solidFill>
                <a:latin typeface="Noto Sans Mono CJK HK"/>
                <a:cs typeface="Noto Sans Mono CJK HK"/>
              </a:rPr>
              <a:t>轉換</a:t>
            </a:r>
            <a:r>
              <a:rPr dirty="0" sz="2000">
                <a:solidFill>
                  <a:srgbClr val="4E2700"/>
                </a:solidFill>
                <a:latin typeface="Noto Sans Mono CJK HK"/>
                <a:cs typeface="Noto Sans Mono CJK HK"/>
              </a:rPr>
              <a:t>為浮</a:t>
            </a:r>
            <a:r>
              <a:rPr dirty="0" sz="2000" spc="-15">
                <a:solidFill>
                  <a:srgbClr val="4E2700"/>
                </a:solidFill>
                <a:latin typeface="Noto Sans Mono CJK HK"/>
                <a:cs typeface="Noto Sans Mono CJK HK"/>
              </a:rPr>
              <a:t>點</a:t>
            </a:r>
            <a:r>
              <a:rPr dirty="0" sz="2000">
                <a:solidFill>
                  <a:srgbClr val="4E2700"/>
                </a:solidFill>
                <a:latin typeface="Noto Sans Mono CJK HK"/>
                <a:cs typeface="Noto Sans Mono CJK HK"/>
              </a:rPr>
              <a:t>數</a:t>
            </a:r>
            <a:r>
              <a:rPr dirty="0" sz="2000" spc="-335">
                <a:solidFill>
                  <a:srgbClr val="4E2700"/>
                </a:solidFill>
                <a:latin typeface="Noto Sans Mono CJK HK"/>
                <a:cs typeface="Noto Sans Mono CJK HK"/>
              </a:rPr>
              <a:t> </a:t>
            </a:r>
            <a:r>
              <a:rPr dirty="0" sz="2000">
                <a:solidFill>
                  <a:srgbClr val="4E2700"/>
                </a:solidFill>
                <a:latin typeface="Verdana"/>
                <a:cs typeface="Verdana"/>
              </a:rPr>
              <a:t>2.58</a:t>
            </a:r>
            <a:r>
              <a:rPr dirty="0" sz="2000">
                <a:solidFill>
                  <a:srgbClr val="4E2700"/>
                </a:solidFill>
                <a:latin typeface="Noto Sans Mono CJK HK"/>
                <a:cs typeface="Noto Sans Mono CJK HK"/>
              </a:rPr>
              <a:t>。</a:t>
            </a:r>
            <a:endParaRPr sz="2000">
              <a:latin typeface="Noto Sans Mono CJK HK"/>
              <a:cs typeface="Noto Sans Mono CJK HK"/>
            </a:endParaRPr>
          </a:p>
          <a:p>
            <a:pPr>
              <a:lnSpc>
                <a:spcPct val="100000"/>
              </a:lnSpc>
              <a:spcBef>
                <a:spcPts val="10"/>
              </a:spcBef>
            </a:pPr>
            <a:endParaRPr sz="2200">
              <a:latin typeface="Noto Sans Mono CJK HK"/>
              <a:cs typeface="Noto Sans Mono CJK HK"/>
            </a:endParaRPr>
          </a:p>
          <a:p>
            <a:pPr marL="12700">
              <a:lnSpc>
                <a:spcPct val="100000"/>
              </a:lnSpc>
              <a:spcBef>
                <a:spcPts val="5"/>
              </a:spcBef>
            </a:pPr>
            <a:r>
              <a:rPr dirty="0" sz="1600" spc="-5">
                <a:solidFill>
                  <a:srgbClr val="4E2700"/>
                </a:solidFill>
                <a:latin typeface="Verdana"/>
                <a:cs typeface="Verdana"/>
              </a:rPr>
              <a:t>package</a:t>
            </a:r>
            <a:r>
              <a:rPr dirty="0" sz="1600" spc="25">
                <a:solidFill>
                  <a:srgbClr val="4E2700"/>
                </a:solidFill>
                <a:latin typeface="Verdana"/>
                <a:cs typeface="Verdana"/>
              </a:rPr>
              <a:t> </a:t>
            </a:r>
            <a:r>
              <a:rPr dirty="0" sz="1600" spc="-5">
                <a:solidFill>
                  <a:srgbClr val="4E2700"/>
                </a:solidFill>
                <a:latin typeface="Verdana"/>
                <a:cs typeface="Verdana"/>
              </a:rPr>
              <a:t>ch03.lab18;</a:t>
            </a:r>
            <a:endParaRPr sz="1600">
              <a:latin typeface="Verdana"/>
              <a:cs typeface="Verdana"/>
            </a:endParaRPr>
          </a:p>
          <a:p>
            <a:pPr marL="12700" marR="3908425">
              <a:lnSpc>
                <a:spcPts val="4260"/>
              </a:lnSpc>
              <a:spcBef>
                <a:spcPts val="459"/>
              </a:spcBef>
            </a:pP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Noto Sans Mono CJK HK"/>
                <a:cs typeface="Noto Sans Mono CJK HK"/>
              </a:rPr>
              <a:t>如何將字</a:t>
            </a:r>
            <a:r>
              <a:rPr dirty="0" sz="1600" spc="-5">
                <a:solidFill>
                  <a:srgbClr val="4E2700"/>
                </a:solidFill>
                <a:latin typeface="Noto Sans Mono CJK HK"/>
                <a:cs typeface="Noto Sans Mono CJK HK"/>
              </a:rPr>
              <a:t>串</a:t>
            </a:r>
            <a:r>
              <a:rPr dirty="0" sz="1600" spc="-290">
                <a:solidFill>
                  <a:srgbClr val="4E2700"/>
                </a:solidFill>
                <a:latin typeface="Noto Sans Mono CJK HK"/>
                <a:cs typeface="Noto Sans Mono CJK HK"/>
              </a:rPr>
              <a:t> </a:t>
            </a:r>
            <a:r>
              <a:rPr dirty="0" sz="1600" spc="-5">
                <a:solidFill>
                  <a:srgbClr val="4E2700"/>
                </a:solidFill>
                <a:latin typeface="Verdana"/>
                <a:cs typeface="Verdana"/>
              </a:rPr>
              <a:t>"2.58"</a:t>
            </a:r>
            <a:r>
              <a:rPr dirty="0" sz="1600" spc="-10">
                <a:solidFill>
                  <a:srgbClr val="4E2700"/>
                </a:solidFill>
                <a:latin typeface="Verdana"/>
                <a:cs typeface="Verdana"/>
              </a:rPr>
              <a:t> </a:t>
            </a:r>
            <a:r>
              <a:rPr dirty="0" sz="1600" spc="5">
                <a:solidFill>
                  <a:srgbClr val="4E2700"/>
                </a:solidFill>
                <a:latin typeface="Noto Sans Mono CJK HK"/>
                <a:cs typeface="Noto Sans Mono CJK HK"/>
              </a:rPr>
              <a:t>轉換為浮點</a:t>
            </a:r>
            <a:r>
              <a:rPr dirty="0" sz="1600" spc="-5">
                <a:solidFill>
                  <a:srgbClr val="4E2700"/>
                </a:solidFill>
                <a:latin typeface="Noto Sans Mono CJK HK"/>
                <a:cs typeface="Noto Sans Mono CJK HK"/>
              </a:rPr>
              <a:t>數</a:t>
            </a:r>
            <a:r>
              <a:rPr dirty="0" sz="1600" spc="-290">
                <a:solidFill>
                  <a:srgbClr val="4E2700"/>
                </a:solidFill>
                <a:latin typeface="Noto Sans Mono CJK HK"/>
                <a:cs typeface="Noto Sans Mono CJK HK"/>
              </a:rPr>
              <a:t> </a:t>
            </a:r>
            <a:r>
              <a:rPr dirty="0" sz="1600" spc="-5">
                <a:solidFill>
                  <a:srgbClr val="4E2700"/>
                </a:solidFill>
                <a:latin typeface="Verdana"/>
                <a:cs typeface="Verdana"/>
              </a:rPr>
              <a:t>2.58  public class ProgramCh03Lab18</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ts val="158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95"/>
              </a:spcBef>
            </a:pPr>
            <a:r>
              <a:rPr dirty="0" sz="1600" spc="-5">
                <a:solidFill>
                  <a:srgbClr val="4E2700"/>
                </a:solidFill>
                <a:latin typeface="Verdana"/>
                <a:cs typeface="Verdana"/>
              </a:rPr>
              <a:t>String s =</a:t>
            </a:r>
            <a:r>
              <a:rPr dirty="0" sz="1600" spc="25">
                <a:solidFill>
                  <a:srgbClr val="4E2700"/>
                </a:solidFill>
                <a:latin typeface="Verdana"/>
                <a:cs typeface="Verdana"/>
              </a:rPr>
              <a:t> </a:t>
            </a:r>
            <a:r>
              <a:rPr dirty="0" sz="1600" spc="-5">
                <a:solidFill>
                  <a:srgbClr val="4E2700"/>
                </a:solidFill>
                <a:latin typeface="Verdana"/>
                <a:cs typeface="Verdana"/>
              </a:rPr>
              <a:t>"2.58";</a:t>
            </a:r>
            <a:endParaRPr sz="1600">
              <a:latin typeface="Verdana"/>
              <a:cs typeface="Verdana"/>
            </a:endParaRPr>
          </a:p>
          <a:p>
            <a:pPr marL="584200" marR="5080">
              <a:lnSpc>
                <a:spcPts val="2150"/>
              </a:lnSpc>
              <a:spcBef>
                <a:spcPts val="3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請將字串</a:t>
            </a:r>
            <a:r>
              <a:rPr dirty="0" sz="1600" spc="-5">
                <a:solidFill>
                  <a:srgbClr val="4E2700"/>
                </a:solidFill>
                <a:latin typeface="Verdana"/>
                <a:cs typeface="Verdana"/>
              </a:rPr>
              <a:t>2.58</a:t>
            </a:r>
            <a:r>
              <a:rPr dirty="0" sz="1600" spc="5">
                <a:solidFill>
                  <a:srgbClr val="4E2700"/>
                </a:solidFill>
                <a:latin typeface="Noto Sans Mono CJK HK"/>
                <a:cs typeface="Noto Sans Mono CJK HK"/>
              </a:rPr>
              <a:t>轉換為浮點數</a:t>
            </a:r>
            <a:r>
              <a:rPr dirty="0" sz="1600" spc="-5">
                <a:solidFill>
                  <a:srgbClr val="4E2700"/>
                </a:solidFill>
                <a:latin typeface="Verdana"/>
                <a:cs typeface="Verdana"/>
              </a:rPr>
              <a:t>2.58</a:t>
            </a:r>
            <a:r>
              <a:rPr dirty="0" sz="1600" spc="-5">
                <a:solidFill>
                  <a:srgbClr val="4E2700"/>
                </a:solidFill>
                <a:latin typeface="Noto Sans Mono CJK HK"/>
                <a:cs typeface="Noto Sans Mono CJK HK"/>
              </a:rPr>
              <a:t>，然</a:t>
            </a:r>
            <a:r>
              <a:rPr dirty="0" sz="1600" spc="5">
                <a:solidFill>
                  <a:srgbClr val="4E2700"/>
                </a:solidFill>
                <a:latin typeface="Noto Sans Mono CJK HK"/>
                <a:cs typeface="Noto Sans Mono CJK HK"/>
              </a:rPr>
              <a:t>後</a:t>
            </a:r>
            <a:r>
              <a:rPr dirty="0" sz="1600" spc="-5">
                <a:solidFill>
                  <a:srgbClr val="4E2700"/>
                </a:solidFill>
                <a:latin typeface="Noto Sans Mono CJK HK"/>
                <a:cs typeface="Noto Sans Mono CJK HK"/>
              </a:rPr>
              <a:t>存入</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數</a:t>
            </a:r>
            <a:r>
              <a:rPr dirty="0" sz="1600" spc="-305">
                <a:solidFill>
                  <a:srgbClr val="4E2700"/>
                </a:solidFill>
                <a:latin typeface="Noto Sans Mono CJK HK"/>
                <a:cs typeface="Noto Sans Mono CJK HK"/>
              </a:rPr>
              <a:t> </a:t>
            </a:r>
            <a:r>
              <a:rPr dirty="0" sz="1600" spc="-5">
                <a:solidFill>
                  <a:srgbClr val="4E2700"/>
                </a:solidFill>
                <a:latin typeface="Verdana"/>
                <a:cs typeface="Verdana"/>
              </a:rPr>
              <a:t>d</a:t>
            </a:r>
            <a:r>
              <a:rPr dirty="0" sz="1600" spc="-5">
                <a:solidFill>
                  <a:srgbClr val="4E2700"/>
                </a:solidFill>
                <a:latin typeface="Noto Sans Mono CJK HK"/>
                <a:cs typeface="Noto Sans Mono CJK HK"/>
              </a:rPr>
              <a:t>：</a:t>
            </a:r>
            <a:r>
              <a:rPr dirty="0" sz="1600" spc="-5">
                <a:solidFill>
                  <a:srgbClr val="4E2700"/>
                </a:solidFill>
                <a:latin typeface="Verdana"/>
                <a:cs typeface="Verdana"/>
              </a:rPr>
              <a:t>");  double d =</a:t>
            </a:r>
            <a:r>
              <a:rPr dirty="0" sz="1600" spc="15">
                <a:solidFill>
                  <a:srgbClr val="4E2700"/>
                </a:solidFill>
                <a:latin typeface="Verdana"/>
                <a:cs typeface="Verdana"/>
              </a:rPr>
              <a:t> </a:t>
            </a:r>
            <a:r>
              <a:rPr dirty="0" sz="1600">
                <a:solidFill>
                  <a:srgbClr val="4E2700"/>
                </a:solidFill>
                <a:latin typeface="Verdana"/>
                <a:cs typeface="Verdana"/>
              </a:rPr>
              <a:t>0;</a:t>
            </a:r>
            <a:endParaRPr sz="1600">
              <a:latin typeface="Verdana"/>
              <a:cs typeface="Verdana"/>
            </a:endParaRPr>
          </a:p>
          <a:p>
            <a:pPr marL="584200">
              <a:lnSpc>
                <a:spcPct val="100000"/>
              </a:lnSpc>
              <a:spcBef>
                <a:spcPts val="80"/>
              </a:spcBef>
            </a:pPr>
            <a:r>
              <a:rPr dirty="0" sz="1600" spc="-10">
                <a:solidFill>
                  <a:srgbClr val="4E2700"/>
                </a:solidFill>
                <a:latin typeface="Verdana"/>
                <a:cs typeface="Verdana"/>
              </a:rPr>
              <a:t>System.out.println(" </a:t>
            </a:r>
            <a:r>
              <a:rPr dirty="0" sz="1600" spc="-5">
                <a:solidFill>
                  <a:srgbClr val="4E2700"/>
                </a:solidFill>
                <a:latin typeface="Verdana"/>
                <a:cs typeface="Verdana"/>
              </a:rPr>
              <a:t>d = " +</a:t>
            </a:r>
            <a:r>
              <a:rPr dirty="0" sz="1600" spc="80">
                <a:solidFill>
                  <a:srgbClr val="4E2700"/>
                </a:solidFill>
                <a:latin typeface="Verdana"/>
                <a:cs typeface="Verdana"/>
              </a:rPr>
              <a:t> </a:t>
            </a:r>
            <a:r>
              <a:rPr dirty="0" sz="1600" spc="-10">
                <a:solidFill>
                  <a:srgbClr val="4E2700"/>
                </a:solidFill>
                <a:latin typeface="Verdana"/>
                <a:cs typeface="Verdana"/>
              </a:rPr>
              <a:t>d);</a:t>
            </a:r>
            <a:endParaRPr sz="1600">
              <a:latin typeface="Verdana"/>
              <a:cs typeface="Verdana"/>
            </a:endParaRPr>
          </a:p>
          <a:p>
            <a:pPr>
              <a:lnSpc>
                <a:spcPct val="100000"/>
              </a:lnSpc>
              <a:spcBef>
                <a:spcPts val="60"/>
              </a:spcBef>
            </a:pPr>
            <a:endParaRPr sz="1850">
              <a:latin typeface="Verdana"/>
              <a:cs typeface="Verdana"/>
            </a:endParaRPr>
          </a:p>
          <a:p>
            <a:pPr marL="297815">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66089" y="911545"/>
            <a:ext cx="7539990" cy="4895215"/>
          </a:xfrm>
          <a:prstGeom prst="rect">
            <a:avLst/>
          </a:prstGeom>
        </p:spPr>
        <p:txBody>
          <a:bodyPr wrap="square" lIns="0" tIns="83185" rIns="0" bIns="0" rtlCol="0" vert="horz">
            <a:spAutoFit/>
          </a:bodyPr>
          <a:lstStyle/>
          <a:p>
            <a:pPr marL="12700">
              <a:lnSpc>
                <a:spcPct val="100000"/>
              </a:lnSpc>
              <a:spcBef>
                <a:spcPts val="655"/>
              </a:spcBef>
            </a:pPr>
            <a:r>
              <a:rPr dirty="0" sz="2000" spc="10">
                <a:solidFill>
                  <a:srgbClr val="4E2700"/>
                </a:solidFill>
                <a:latin typeface="Noto Sans Mono CJK HK"/>
                <a:cs typeface="Noto Sans Mono CJK HK"/>
              </a:rPr>
              <a:t>請依</a:t>
            </a:r>
            <a:r>
              <a:rPr dirty="0" sz="2000">
                <a:solidFill>
                  <a:srgbClr val="4E2700"/>
                </a:solidFill>
                <a:latin typeface="Noto Sans Mono CJK HK"/>
                <a:cs typeface="Noto Sans Mono CJK HK"/>
              </a:rPr>
              <a:t>說明來編寫</a:t>
            </a:r>
            <a:r>
              <a:rPr dirty="0" sz="2000" spc="-10">
                <a:solidFill>
                  <a:srgbClr val="4E2700"/>
                </a:solidFill>
                <a:latin typeface="Noto Sans Mono CJK HK"/>
                <a:cs typeface="Noto Sans Mono CJK HK"/>
              </a:rPr>
              <a:t>程式</a:t>
            </a:r>
            <a:r>
              <a:rPr dirty="0" sz="2000" spc="-5">
                <a:solidFill>
                  <a:srgbClr val="4E2700"/>
                </a:solidFill>
                <a:latin typeface="Verdana"/>
                <a:cs typeface="Verdana"/>
              </a:rPr>
              <a:t>ch03.lab19.ProgramCh03Lab19.java</a:t>
            </a:r>
            <a:endParaRPr sz="2000">
              <a:latin typeface="Verdana"/>
              <a:cs typeface="Verdana"/>
            </a:endParaRPr>
          </a:p>
          <a:p>
            <a:pPr marL="12700">
              <a:lnSpc>
                <a:spcPct val="100000"/>
              </a:lnSpc>
              <a:spcBef>
                <a:spcPts val="434"/>
              </a:spcBef>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ch03.lab19;</a:t>
            </a:r>
            <a:endParaRPr sz="1600">
              <a:latin typeface="Verdana"/>
              <a:cs typeface="Verdana"/>
            </a:endParaRPr>
          </a:p>
          <a:p>
            <a:pPr marL="12700" marR="3242945">
              <a:lnSpc>
                <a:spcPts val="2340"/>
              </a:lnSpc>
              <a:spcBef>
                <a:spcPts val="75"/>
              </a:spcBef>
            </a:pPr>
            <a:r>
              <a:rPr dirty="0" sz="1600" spc="-5">
                <a:solidFill>
                  <a:srgbClr val="4E2700"/>
                </a:solidFill>
                <a:latin typeface="Verdana"/>
                <a:cs typeface="Verdana"/>
              </a:rPr>
              <a:t>//</a:t>
            </a:r>
            <a:r>
              <a:rPr dirty="0" sz="1600" spc="-30">
                <a:solidFill>
                  <a:srgbClr val="4E2700"/>
                </a:solidFill>
                <a:latin typeface="Verdana"/>
                <a:cs typeface="Verdana"/>
              </a:rPr>
              <a:t> </a:t>
            </a:r>
            <a:r>
              <a:rPr dirty="0" sz="1600" spc="5">
                <a:solidFill>
                  <a:srgbClr val="4E2700"/>
                </a:solidFill>
                <a:latin typeface="Noto Sans Mono CJK HK"/>
                <a:cs typeface="Noto Sans Mono CJK HK"/>
              </a:rPr>
              <a:t>字串的方</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練</a:t>
            </a:r>
            <a:r>
              <a:rPr dirty="0" sz="1600" spc="-5">
                <a:solidFill>
                  <a:srgbClr val="4E2700"/>
                </a:solidFill>
                <a:latin typeface="Noto Sans Mono CJK HK"/>
                <a:cs typeface="Noto Sans Mono CJK HK"/>
              </a:rPr>
              <a:t>習</a:t>
            </a:r>
            <a:r>
              <a:rPr dirty="0" sz="1600" spc="-305">
                <a:solidFill>
                  <a:srgbClr val="4E2700"/>
                </a:solidFill>
                <a:latin typeface="Noto Sans Mono CJK HK"/>
                <a:cs typeface="Noto Sans Mono CJK HK"/>
              </a:rPr>
              <a:t> </a:t>
            </a:r>
            <a:r>
              <a:rPr dirty="0" sz="1600" spc="-5">
                <a:solidFill>
                  <a:srgbClr val="4E2700"/>
                </a:solidFill>
                <a:latin typeface="Verdana"/>
                <a:cs typeface="Verdana"/>
              </a:rPr>
              <a:t>indexOf()</a:t>
            </a:r>
            <a:r>
              <a:rPr dirty="0" sz="1600" spc="5">
                <a:solidFill>
                  <a:srgbClr val="4E2700"/>
                </a:solidFill>
                <a:latin typeface="Noto Sans Mono CJK HK"/>
                <a:cs typeface="Noto Sans Mono CJK HK"/>
              </a:rPr>
              <a:t>與</a:t>
            </a:r>
            <a:r>
              <a:rPr dirty="0" sz="1600" spc="-5">
                <a:solidFill>
                  <a:srgbClr val="4E2700"/>
                </a:solidFill>
                <a:latin typeface="Verdana"/>
                <a:cs typeface="Verdana"/>
              </a:rPr>
              <a:t>lastIndexOf()  public class ProgramCh03Lab19</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ct val="100000"/>
              </a:lnSpc>
              <a:spcBef>
                <a:spcPts val="23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5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請顯示字</a:t>
            </a:r>
            <a:r>
              <a:rPr dirty="0" sz="1600" spc="-5">
                <a:solidFill>
                  <a:srgbClr val="4E2700"/>
                </a:solidFill>
                <a:latin typeface="Noto Sans Mono CJK HK"/>
                <a:cs typeface="Noto Sans Mono CJK HK"/>
              </a:rPr>
              <a:t>串</a:t>
            </a:r>
            <a:r>
              <a:rPr dirty="0" sz="1600" spc="-215">
                <a:solidFill>
                  <a:srgbClr val="4E2700"/>
                </a:solidFill>
                <a:latin typeface="Noto Sans Mono CJK HK"/>
                <a:cs typeface="Noto Sans Mono CJK HK"/>
              </a:rPr>
              <a:t> </a:t>
            </a:r>
            <a:r>
              <a:rPr dirty="0" sz="1600" spc="-5">
                <a:solidFill>
                  <a:srgbClr val="4E2700"/>
                </a:solidFill>
                <a:latin typeface="Verdana"/>
                <a:cs typeface="Verdana"/>
              </a:rPr>
              <a:t>url</a:t>
            </a:r>
            <a:r>
              <a:rPr dirty="0" sz="1600" spc="-10">
                <a:solidFill>
                  <a:srgbClr val="4E2700"/>
                </a:solidFill>
                <a:latin typeface="Verdana"/>
                <a:cs typeface="Verdana"/>
              </a:rPr>
              <a:t> </a:t>
            </a:r>
            <a:r>
              <a:rPr dirty="0" sz="1600" spc="5">
                <a:solidFill>
                  <a:srgbClr val="4E2700"/>
                </a:solidFill>
                <a:latin typeface="Noto Sans Mono CJK HK"/>
                <a:cs typeface="Noto Sans Mono CJK HK"/>
              </a:rPr>
              <a:t>中，第一</a:t>
            </a:r>
            <a:r>
              <a:rPr dirty="0" sz="1600" spc="-5">
                <a:solidFill>
                  <a:srgbClr val="4E2700"/>
                </a:solidFill>
                <a:latin typeface="Noto Sans Mono CJK HK"/>
                <a:cs typeface="Noto Sans Mono CJK HK"/>
              </a:rPr>
              <a:t>次</a:t>
            </a:r>
            <a:r>
              <a:rPr dirty="0" sz="1600" spc="5">
                <a:solidFill>
                  <a:srgbClr val="4E2700"/>
                </a:solidFill>
                <a:latin typeface="Noto Sans Mono CJK HK"/>
                <a:cs typeface="Noto Sans Mono CJK HK"/>
              </a:rPr>
              <a:t>出</a:t>
            </a:r>
            <a:r>
              <a:rPr dirty="0" sz="1600" spc="-5">
                <a:solidFill>
                  <a:srgbClr val="4E2700"/>
                </a:solidFill>
                <a:latin typeface="Noto Sans Mono CJK HK"/>
                <a:cs typeface="Noto Sans Mono CJK HK"/>
              </a:rPr>
              <a:t>現</a:t>
            </a:r>
            <a:r>
              <a:rPr dirty="0" sz="1600" spc="-280">
                <a:solidFill>
                  <a:srgbClr val="4E2700"/>
                </a:solidFill>
                <a:latin typeface="Noto Sans Mono CJK HK"/>
                <a:cs typeface="Noto Sans Mono CJK HK"/>
              </a:rPr>
              <a:t> </a:t>
            </a:r>
            <a:r>
              <a:rPr dirty="0" sz="1600" spc="-5">
                <a:solidFill>
                  <a:srgbClr val="4E2700"/>
                </a:solidFill>
                <a:latin typeface="Verdana"/>
                <a:cs typeface="Verdana"/>
              </a:rPr>
              <a:t>com</a:t>
            </a:r>
            <a:r>
              <a:rPr dirty="0" sz="1600" spc="5">
                <a:solidFill>
                  <a:srgbClr val="4E2700"/>
                </a:solidFill>
                <a:latin typeface="Verdana"/>
                <a:cs typeface="Verdana"/>
              </a:rPr>
              <a:t> </a:t>
            </a:r>
            <a:r>
              <a:rPr dirty="0" sz="1600" spc="5">
                <a:solidFill>
                  <a:srgbClr val="4E2700"/>
                </a:solidFill>
                <a:latin typeface="Noto Sans Mono CJK HK"/>
                <a:cs typeface="Noto Sans Mono CJK HK"/>
              </a:rPr>
              <a:t>與最後一次</a:t>
            </a:r>
            <a:r>
              <a:rPr dirty="0" sz="1600" spc="-5">
                <a:solidFill>
                  <a:srgbClr val="4E2700"/>
                </a:solidFill>
                <a:latin typeface="Noto Sans Mono CJK HK"/>
                <a:cs typeface="Noto Sans Mono CJK HK"/>
              </a:rPr>
              <a:t>出現</a:t>
            </a:r>
            <a:endParaRPr sz="1600">
              <a:latin typeface="Noto Sans Mono CJK HK"/>
              <a:cs typeface="Noto Sans Mono CJK HK"/>
            </a:endParaRPr>
          </a:p>
          <a:p>
            <a:pPr marL="622300">
              <a:lnSpc>
                <a:spcPct val="100000"/>
              </a:lnSpc>
            </a:pPr>
            <a:r>
              <a:rPr dirty="0" sz="1600" spc="-5">
                <a:solidFill>
                  <a:srgbClr val="4E2700"/>
                </a:solidFill>
                <a:latin typeface="Verdana"/>
                <a:cs typeface="Verdana"/>
              </a:rPr>
              <a:t>com</a:t>
            </a:r>
            <a:r>
              <a:rPr dirty="0" sz="1600" spc="15">
                <a:solidFill>
                  <a:srgbClr val="4E2700"/>
                </a:solidFill>
                <a:latin typeface="Verdana"/>
                <a:cs typeface="Verdana"/>
              </a:rPr>
              <a:t> </a:t>
            </a:r>
            <a:r>
              <a:rPr dirty="0" sz="1600" spc="5">
                <a:solidFill>
                  <a:srgbClr val="4E2700"/>
                </a:solidFill>
                <a:latin typeface="Noto Sans Mono CJK HK"/>
                <a:cs typeface="Noto Sans Mono CJK HK"/>
              </a:rPr>
              <a:t>的位置</a:t>
            </a:r>
            <a:r>
              <a:rPr dirty="0" sz="1600" spc="-5">
                <a:solidFill>
                  <a:srgbClr val="4E2700"/>
                </a:solidFill>
                <a:latin typeface="Verdana"/>
                <a:cs typeface="Verdana"/>
              </a:rPr>
              <a:t>(index)</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586740">
              <a:lnSpc>
                <a:spcPct val="109100"/>
              </a:lnSpc>
              <a:spcBef>
                <a:spcPts val="245"/>
              </a:spcBef>
            </a:pPr>
            <a:r>
              <a:rPr dirty="0" sz="1600" spc="-5">
                <a:solidFill>
                  <a:srgbClr val="4E2700"/>
                </a:solidFill>
                <a:latin typeface="Verdana"/>
                <a:cs typeface="Verdana"/>
              </a:rPr>
              <a:t>String url =  </a:t>
            </a:r>
            <a:r>
              <a:rPr dirty="0" sz="1600" spc="-5">
                <a:solidFill>
                  <a:srgbClr val="4E2700"/>
                </a:solidFill>
                <a:latin typeface="Verdana"/>
                <a:cs typeface="Verdana"/>
                <a:hlinkClick r:id="rId2"/>
              </a:rPr>
              <a:t>"ht</a:t>
            </a:r>
            <a:r>
              <a:rPr dirty="0" sz="1600" spc="-5">
                <a:solidFill>
                  <a:srgbClr val="4E2700"/>
                </a:solidFill>
                <a:latin typeface="Verdana"/>
                <a:cs typeface="Verdana"/>
              </a:rPr>
              <a:t>t</a:t>
            </a:r>
            <a:r>
              <a:rPr dirty="0" sz="1600" spc="-5">
                <a:solidFill>
                  <a:srgbClr val="4E2700"/>
                </a:solidFill>
                <a:latin typeface="Verdana"/>
                <a:cs typeface="Verdana"/>
                <a:hlinkClick r:id="rId2"/>
              </a:rPr>
              <a:t>p://tw.news.yimg.com/comics/comics_whatthehell/2.gif</a:t>
            </a:r>
            <a:r>
              <a:rPr dirty="0" sz="1600" spc="-5">
                <a:solidFill>
                  <a:srgbClr val="4E2700"/>
                </a:solidFill>
                <a:latin typeface="Verdana"/>
                <a:cs typeface="Verdana"/>
              </a:rPr>
              <a:t>";  </a:t>
            </a:r>
            <a:r>
              <a:rPr dirty="0" sz="1600" spc="-10">
                <a:solidFill>
                  <a:srgbClr val="4E2700"/>
                </a:solidFill>
                <a:latin typeface="Verdana"/>
                <a:cs typeface="Verdana"/>
              </a:rPr>
              <a:t>int</a:t>
            </a:r>
            <a:r>
              <a:rPr dirty="0" sz="1600" spc="-5">
                <a:solidFill>
                  <a:srgbClr val="4E2700"/>
                </a:solidFill>
                <a:latin typeface="Verdana"/>
                <a:cs typeface="Verdana"/>
              </a:rPr>
              <a:t> firstIndex</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0;</a:t>
            </a:r>
            <a:r>
              <a:rPr dirty="0" sz="1600" spc="-15">
                <a:solidFill>
                  <a:srgbClr val="4E2700"/>
                </a:solidFill>
                <a:latin typeface="Verdana"/>
                <a:cs typeface="Verdana"/>
              </a:rPr>
              <a:t> </a:t>
            </a:r>
            <a:r>
              <a:rPr dirty="0" sz="1600" spc="-10">
                <a:solidFill>
                  <a:srgbClr val="4E2700"/>
                </a:solidFill>
                <a:latin typeface="Verdana"/>
                <a:cs typeface="Verdana"/>
              </a:rPr>
              <a:t>//</a:t>
            </a:r>
            <a:r>
              <a:rPr dirty="0" sz="1600" spc="15">
                <a:solidFill>
                  <a:srgbClr val="4E2700"/>
                </a:solidFill>
                <a:latin typeface="Verdana"/>
                <a:cs typeface="Verdana"/>
              </a:rPr>
              <a:t> </a:t>
            </a:r>
            <a:r>
              <a:rPr dirty="0" sz="1600">
                <a:solidFill>
                  <a:srgbClr val="4E2700"/>
                </a:solidFill>
                <a:latin typeface="Noto Sans Mono CJK HK"/>
                <a:cs typeface="Noto Sans Mono CJK HK"/>
              </a:rPr>
              <a:t>要修改本敘</a:t>
            </a:r>
            <a:r>
              <a:rPr dirty="0" sz="1600" spc="-5">
                <a:solidFill>
                  <a:srgbClr val="4E2700"/>
                </a:solidFill>
                <a:latin typeface="Noto Sans Mono CJK HK"/>
                <a:cs typeface="Noto Sans Mono CJK HK"/>
              </a:rPr>
              <a:t>述</a:t>
            </a:r>
            <a:r>
              <a:rPr dirty="0" sz="1600" spc="-10">
                <a:solidFill>
                  <a:srgbClr val="4E2700"/>
                </a:solidFill>
                <a:latin typeface="Noto Sans Mono CJK HK"/>
                <a:cs typeface="Noto Sans Mono CJK HK"/>
              </a:rPr>
              <a:t>與</a:t>
            </a:r>
            <a:r>
              <a:rPr dirty="0" sz="1600">
                <a:solidFill>
                  <a:srgbClr val="4E2700"/>
                </a:solidFill>
                <a:latin typeface="Noto Sans Mono CJK HK"/>
                <a:cs typeface="Noto Sans Mono CJK HK"/>
              </a:rPr>
              <a:t>下</a:t>
            </a:r>
            <a:r>
              <a:rPr dirty="0" sz="1600" spc="-5">
                <a:solidFill>
                  <a:srgbClr val="4E2700"/>
                </a:solidFill>
                <a:latin typeface="Noto Sans Mono CJK HK"/>
                <a:cs typeface="Noto Sans Mono CJK HK"/>
              </a:rPr>
              <a:t>一</a:t>
            </a:r>
            <a:r>
              <a:rPr dirty="0" sz="1600" spc="-10">
                <a:solidFill>
                  <a:srgbClr val="4E2700"/>
                </a:solidFill>
                <a:latin typeface="Noto Sans Mono CJK HK"/>
                <a:cs typeface="Noto Sans Mono CJK HK"/>
              </a:rPr>
              <a:t>個</a:t>
            </a:r>
            <a:r>
              <a:rPr dirty="0" sz="1600">
                <a:solidFill>
                  <a:srgbClr val="4E2700"/>
                </a:solidFill>
                <a:latin typeface="Noto Sans Mono CJK HK"/>
                <a:cs typeface="Noto Sans Mono CJK HK"/>
              </a:rPr>
              <a:t>敘</a:t>
            </a:r>
            <a:r>
              <a:rPr dirty="0" sz="1600" spc="-5">
                <a:solidFill>
                  <a:srgbClr val="4E2700"/>
                </a:solidFill>
                <a:latin typeface="Noto Sans Mono CJK HK"/>
                <a:cs typeface="Noto Sans Mono CJK HK"/>
              </a:rPr>
              <a:t>述</a:t>
            </a:r>
            <a:endParaRPr sz="1600">
              <a:latin typeface="Noto Sans Mono CJK HK"/>
              <a:cs typeface="Noto Sans Mono CJK HK"/>
            </a:endParaRPr>
          </a:p>
          <a:p>
            <a:pPr marL="584200">
              <a:lnSpc>
                <a:spcPct val="100000"/>
              </a:lnSpc>
              <a:spcBef>
                <a:spcPts val="425"/>
              </a:spcBef>
            </a:pPr>
            <a:r>
              <a:rPr dirty="0" sz="1600" spc="-10">
                <a:solidFill>
                  <a:srgbClr val="4E2700"/>
                </a:solidFill>
                <a:latin typeface="Verdana"/>
                <a:cs typeface="Verdana"/>
              </a:rPr>
              <a:t>int </a:t>
            </a:r>
            <a:r>
              <a:rPr dirty="0" sz="1600" spc="-5">
                <a:solidFill>
                  <a:srgbClr val="4E2700"/>
                </a:solidFill>
                <a:latin typeface="Verdana"/>
                <a:cs typeface="Verdana"/>
              </a:rPr>
              <a:t>lastIndex = </a:t>
            </a:r>
            <a:r>
              <a:rPr dirty="0" sz="1600">
                <a:solidFill>
                  <a:srgbClr val="4E2700"/>
                </a:solidFill>
                <a:latin typeface="Verdana"/>
                <a:cs typeface="Verdana"/>
              </a:rPr>
              <a:t>0;</a:t>
            </a:r>
            <a:r>
              <a:rPr dirty="0" sz="1600" spc="5">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marL="622300" marR="292735" indent="-38100">
              <a:lnSpc>
                <a:spcPct val="101899"/>
              </a:lnSpc>
              <a:spcBef>
                <a:spcPts val="31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串</a:t>
            </a:r>
            <a:r>
              <a:rPr dirty="0" sz="1600" spc="-190">
                <a:solidFill>
                  <a:srgbClr val="4E2700"/>
                </a:solidFill>
                <a:latin typeface="Noto Sans Mono CJK HK"/>
                <a:cs typeface="Noto Sans Mono CJK HK"/>
              </a:rPr>
              <a:t> </a:t>
            </a:r>
            <a:r>
              <a:rPr dirty="0" sz="1600" spc="-5">
                <a:solidFill>
                  <a:srgbClr val="4E2700"/>
                </a:solidFill>
                <a:latin typeface="Verdana"/>
                <a:cs typeface="Verdana"/>
              </a:rPr>
              <a:t>url</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第一次出</a:t>
            </a:r>
            <a:r>
              <a:rPr dirty="0" sz="1600" spc="-5">
                <a:solidFill>
                  <a:srgbClr val="4E2700"/>
                </a:solidFill>
                <a:latin typeface="Noto Sans Mono CJK HK"/>
                <a:cs typeface="Noto Sans Mono CJK HK"/>
              </a:rPr>
              <a:t>現</a:t>
            </a:r>
            <a:r>
              <a:rPr dirty="0" sz="1600" spc="-270">
                <a:solidFill>
                  <a:srgbClr val="4E2700"/>
                </a:solidFill>
                <a:latin typeface="Noto Sans Mono CJK HK"/>
                <a:cs typeface="Noto Sans Mono CJK HK"/>
              </a:rPr>
              <a:t> </a:t>
            </a:r>
            <a:r>
              <a:rPr dirty="0" sz="1600" spc="-5">
                <a:solidFill>
                  <a:srgbClr val="4E2700"/>
                </a:solidFill>
                <a:latin typeface="Verdana"/>
                <a:cs typeface="Verdana"/>
              </a:rPr>
              <a:t>com</a:t>
            </a:r>
            <a:r>
              <a:rPr dirty="0" sz="1600" spc="10">
                <a:solidFill>
                  <a:srgbClr val="4E2700"/>
                </a:solidFill>
                <a:latin typeface="Verdana"/>
                <a:cs typeface="Verdana"/>
              </a:rPr>
              <a:t> </a:t>
            </a:r>
            <a:r>
              <a:rPr dirty="0" sz="1600" spc="5">
                <a:solidFill>
                  <a:srgbClr val="4E2700"/>
                </a:solidFill>
                <a:latin typeface="Noto Sans Mono CJK HK"/>
                <a:cs typeface="Noto Sans Mono CJK HK"/>
              </a:rPr>
              <a:t>的位置</a:t>
            </a:r>
            <a:r>
              <a:rPr dirty="0" sz="1600" spc="-5">
                <a:solidFill>
                  <a:srgbClr val="4E2700"/>
                </a:solidFill>
                <a:latin typeface="Verdana"/>
                <a:cs typeface="Verdana"/>
              </a:rPr>
              <a:t>(index)</a:t>
            </a:r>
            <a:r>
              <a:rPr dirty="0" sz="1600" spc="-15">
                <a:solidFill>
                  <a:srgbClr val="4E2700"/>
                </a:solidFill>
                <a:latin typeface="Verdana"/>
                <a:cs typeface="Verdana"/>
              </a:rPr>
              <a:t> </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  firstIndex);</a:t>
            </a:r>
            <a:endParaRPr sz="1600">
              <a:latin typeface="Verdana"/>
              <a:cs typeface="Verdana"/>
            </a:endParaRPr>
          </a:p>
          <a:p>
            <a:pPr marL="622300" marR="88265" indent="-38100">
              <a:lnSpc>
                <a:spcPct val="102000"/>
              </a:lnSpc>
              <a:spcBef>
                <a:spcPts val="31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串</a:t>
            </a:r>
            <a:r>
              <a:rPr dirty="0" sz="1600" spc="-190">
                <a:solidFill>
                  <a:srgbClr val="4E2700"/>
                </a:solidFill>
                <a:latin typeface="Noto Sans Mono CJK HK"/>
                <a:cs typeface="Noto Sans Mono CJK HK"/>
              </a:rPr>
              <a:t> </a:t>
            </a:r>
            <a:r>
              <a:rPr dirty="0" sz="1600" spc="-5">
                <a:solidFill>
                  <a:srgbClr val="4E2700"/>
                </a:solidFill>
                <a:latin typeface="Verdana"/>
                <a:cs typeface="Verdana"/>
              </a:rPr>
              <a:t>url</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最後一次出</a:t>
            </a:r>
            <a:r>
              <a:rPr dirty="0" sz="1600" spc="-5">
                <a:solidFill>
                  <a:srgbClr val="4E2700"/>
                </a:solidFill>
                <a:latin typeface="Noto Sans Mono CJK HK"/>
                <a:cs typeface="Noto Sans Mono CJK HK"/>
              </a:rPr>
              <a:t>現</a:t>
            </a:r>
            <a:r>
              <a:rPr dirty="0" sz="1600" spc="-280">
                <a:solidFill>
                  <a:srgbClr val="4E2700"/>
                </a:solidFill>
                <a:latin typeface="Noto Sans Mono CJK HK"/>
                <a:cs typeface="Noto Sans Mono CJK HK"/>
              </a:rPr>
              <a:t> </a:t>
            </a:r>
            <a:r>
              <a:rPr dirty="0" sz="1600" spc="-5">
                <a:solidFill>
                  <a:srgbClr val="4E2700"/>
                </a:solidFill>
                <a:latin typeface="Verdana"/>
                <a:cs typeface="Verdana"/>
              </a:rPr>
              <a:t>com</a:t>
            </a:r>
            <a:r>
              <a:rPr dirty="0" sz="1600" spc="10">
                <a:solidFill>
                  <a:srgbClr val="4E2700"/>
                </a:solidFill>
                <a:latin typeface="Verdana"/>
                <a:cs typeface="Verdana"/>
              </a:rPr>
              <a:t> </a:t>
            </a:r>
            <a:r>
              <a:rPr dirty="0" sz="1600" spc="5">
                <a:solidFill>
                  <a:srgbClr val="4E2700"/>
                </a:solidFill>
                <a:latin typeface="Noto Sans Mono CJK HK"/>
                <a:cs typeface="Noto Sans Mono CJK HK"/>
              </a:rPr>
              <a:t>的位置</a:t>
            </a:r>
            <a:r>
              <a:rPr dirty="0" sz="1600" spc="-5">
                <a:solidFill>
                  <a:srgbClr val="4E2700"/>
                </a:solidFill>
                <a:latin typeface="Verdana"/>
                <a:cs typeface="Verdana"/>
              </a:rPr>
              <a:t>(index)</a:t>
            </a:r>
            <a:r>
              <a:rPr dirty="0" sz="1600" spc="-15">
                <a:solidFill>
                  <a:srgbClr val="4E2700"/>
                </a:solidFill>
                <a:latin typeface="Verdana"/>
                <a:cs typeface="Verdana"/>
              </a:rPr>
              <a:t> </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  lastIndex);</a:t>
            </a:r>
            <a:endParaRPr sz="1600">
              <a:latin typeface="Verdana"/>
              <a:cs typeface="Verdana"/>
            </a:endParaRPr>
          </a:p>
          <a:p>
            <a:pPr marL="297815">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61355" cy="574040"/>
          </a:xfrm>
          <a:prstGeom prst="rect"/>
        </p:spPr>
        <p:txBody>
          <a:bodyPr wrap="square" lIns="0" tIns="12700" rIns="0" bIns="0" rtlCol="0" vert="horz">
            <a:spAutoFit/>
          </a:bodyPr>
          <a:lstStyle/>
          <a:p>
            <a:pPr marL="12700">
              <a:lnSpc>
                <a:spcPct val="100000"/>
              </a:lnSpc>
              <a:spcBef>
                <a:spcPts val="100"/>
              </a:spcBef>
            </a:pPr>
            <a:r>
              <a:rPr dirty="0"/>
              <a:t>由鍵盤讀入資</a:t>
            </a:r>
            <a:r>
              <a:rPr dirty="0" spc="-10"/>
              <a:t>料</a:t>
            </a:r>
            <a:r>
              <a:rPr dirty="0" spc="-5">
                <a:latin typeface="Tahoma"/>
                <a:cs typeface="Tahoma"/>
              </a:rPr>
              <a:t>Scanner</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89889" y="1010158"/>
            <a:ext cx="7837170" cy="3833495"/>
          </a:xfrm>
          <a:prstGeom prst="rect">
            <a:avLst/>
          </a:prstGeom>
        </p:spPr>
        <p:txBody>
          <a:bodyPr wrap="square" lIns="0" tIns="12700" rIns="0" bIns="0" rtlCol="0" vert="horz">
            <a:spAutoFit/>
          </a:bodyPr>
          <a:lstStyle/>
          <a:p>
            <a:pPr marL="355600" marR="5080" indent="-343535">
              <a:lnSpc>
                <a:spcPct val="100000"/>
              </a:lnSpc>
              <a:spcBef>
                <a:spcPts val="100"/>
              </a:spcBef>
              <a:buSzPct val="135416"/>
              <a:buChar char="•"/>
              <a:tabLst>
                <a:tab pos="356235" algn="l"/>
              </a:tabLst>
            </a:pPr>
            <a:r>
              <a:rPr dirty="0" sz="2400" spc="-5">
                <a:solidFill>
                  <a:srgbClr val="422000"/>
                </a:solidFill>
                <a:latin typeface="Verdana"/>
                <a:cs typeface="Verdana"/>
              </a:rPr>
              <a:t>j</a:t>
            </a:r>
            <a:r>
              <a:rPr dirty="0" sz="2400" spc="-25">
                <a:solidFill>
                  <a:srgbClr val="422000"/>
                </a:solidFill>
                <a:latin typeface="Verdana"/>
                <a:cs typeface="Verdana"/>
              </a:rPr>
              <a:t>a</a:t>
            </a:r>
            <a:r>
              <a:rPr dirty="0" sz="2400" spc="-55">
                <a:solidFill>
                  <a:srgbClr val="422000"/>
                </a:solidFill>
                <a:latin typeface="Verdana"/>
                <a:cs typeface="Verdana"/>
              </a:rPr>
              <a:t>v</a:t>
            </a:r>
            <a:r>
              <a:rPr dirty="0" sz="2400">
                <a:solidFill>
                  <a:srgbClr val="422000"/>
                </a:solidFill>
                <a:latin typeface="Verdana"/>
                <a:cs typeface="Verdana"/>
              </a:rPr>
              <a:t>a.u</a:t>
            </a:r>
            <a:r>
              <a:rPr dirty="0" sz="2400" spc="5">
                <a:solidFill>
                  <a:srgbClr val="422000"/>
                </a:solidFill>
                <a:latin typeface="Verdana"/>
                <a:cs typeface="Verdana"/>
              </a:rPr>
              <a:t>t</a:t>
            </a:r>
            <a:r>
              <a:rPr dirty="0" sz="2400" spc="-10">
                <a:solidFill>
                  <a:srgbClr val="422000"/>
                </a:solidFill>
                <a:latin typeface="Verdana"/>
                <a:cs typeface="Verdana"/>
              </a:rPr>
              <a:t>i</a:t>
            </a:r>
            <a:r>
              <a:rPr dirty="0" sz="2400" spc="-20">
                <a:solidFill>
                  <a:srgbClr val="422000"/>
                </a:solidFill>
                <a:latin typeface="Verdana"/>
                <a:cs typeface="Verdana"/>
              </a:rPr>
              <a:t>l</a:t>
            </a:r>
            <a:r>
              <a:rPr dirty="0" sz="2400">
                <a:solidFill>
                  <a:srgbClr val="422000"/>
                </a:solidFill>
                <a:latin typeface="Verdana"/>
                <a:cs typeface="Verdana"/>
              </a:rPr>
              <a:t>.Sca</a:t>
            </a:r>
            <a:r>
              <a:rPr dirty="0" sz="2400" spc="10">
                <a:solidFill>
                  <a:srgbClr val="422000"/>
                </a:solidFill>
                <a:latin typeface="Verdana"/>
                <a:cs typeface="Verdana"/>
              </a:rPr>
              <a:t>n</a:t>
            </a:r>
            <a:r>
              <a:rPr dirty="0" sz="2400">
                <a:solidFill>
                  <a:srgbClr val="4E2700"/>
                </a:solidFill>
                <a:latin typeface="Verdana"/>
                <a:cs typeface="Verdana"/>
              </a:rPr>
              <a:t>ne</a:t>
            </a:r>
            <a:r>
              <a:rPr dirty="0" sz="2400" spc="-5">
                <a:solidFill>
                  <a:srgbClr val="4E2700"/>
                </a:solidFill>
                <a:latin typeface="Verdana"/>
                <a:cs typeface="Verdana"/>
              </a:rPr>
              <a:t>r</a:t>
            </a:r>
            <a:r>
              <a:rPr dirty="0" sz="2400">
                <a:solidFill>
                  <a:srgbClr val="422000"/>
                </a:solidFill>
                <a:latin typeface="Noto Sans Mono CJK HK"/>
                <a:cs typeface="Noto Sans Mono CJK HK"/>
              </a:rPr>
              <a:t>類別可由鍵盤、檔案讀入</a:t>
            </a:r>
            <a:r>
              <a:rPr dirty="0" sz="2400">
                <a:solidFill>
                  <a:srgbClr val="4E2700"/>
                </a:solidFill>
                <a:latin typeface="Noto Sans Mono CJK HK"/>
                <a:cs typeface="Noto Sans Mono CJK HK"/>
              </a:rPr>
              <a:t>整數、浮點 數、字串、布林等不同型態的資料。</a:t>
            </a:r>
            <a:endParaRPr sz="2400">
              <a:latin typeface="Noto Sans Mono CJK HK"/>
              <a:cs typeface="Noto Sans Mono CJK HK"/>
            </a:endParaRPr>
          </a:p>
          <a:p>
            <a:pPr marL="355600" indent="-343535">
              <a:lnSpc>
                <a:spcPct val="100000"/>
              </a:lnSpc>
              <a:spcBef>
                <a:spcPts val="575"/>
              </a:spcBef>
              <a:buFont typeface="Verdana"/>
              <a:buChar char="•"/>
              <a:tabLst>
                <a:tab pos="355600" algn="l"/>
                <a:tab pos="356235" algn="l"/>
              </a:tabLst>
            </a:pPr>
            <a:r>
              <a:rPr dirty="0" sz="2400">
                <a:solidFill>
                  <a:srgbClr val="4E2700"/>
                </a:solidFill>
                <a:latin typeface="Noto Sans Mono CJK HK"/>
                <a:cs typeface="Noto Sans Mono CJK HK"/>
              </a:rPr>
              <a:t>相關方法：</a:t>
            </a:r>
            <a:endParaRPr sz="2400">
              <a:latin typeface="Noto Sans Mono CJK HK"/>
              <a:cs typeface="Noto Sans Mono CJK HK"/>
            </a:endParaRPr>
          </a:p>
          <a:p>
            <a:pPr lvl="1" marL="756285" indent="-287020">
              <a:lnSpc>
                <a:spcPct val="100000"/>
              </a:lnSpc>
              <a:spcBef>
                <a:spcPts val="455"/>
              </a:spcBef>
              <a:buChar char="–"/>
              <a:tabLst>
                <a:tab pos="756285" algn="l"/>
                <a:tab pos="756920" algn="l"/>
              </a:tabLst>
            </a:pPr>
            <a:r>
              <a:rPr dirty="0" sz="1800" spc="-5">
                <a:solidFill>
                  <a:srgbClr val="4E2700"/>
                </a:solidFill>
                <a:latin typeface="Verdana"/>
                <a:cs typeface="Verdana"/>
              </a:rPr>
              <a:t>hasNextInt():</a:t>
            </a:r>
            <a:r>
              <a:rPr dirty="0" sz="1800" spc="-5">
                <a:solidFill>
                  <a:srgbClr val="4E2700"/>
                </a:solidFill>
                <a:latin typeface="Noto Sans Mono CJK HK"/>
                <a:cs typeface="Noto Sans Mono CJK HK"/>
              </a:rPr>
              <a:t>如果輸入緩衝區內有一個可解釋為整數的記號</a:t>
            </a:r>
            <a:endParaRPr sz="1800">
              <a:latin typeface="Noto Sans Mono CJK HK"/>
              <a:cs typeface="Noto Sans Mono CJK HK"/>
            </a:endParaRPr>
          </a:p>
          <a:p>
            <a:pPr lvl="1" marL="756285" indent="-287020">
              <a:lnSpc>
                <a:spcPct val="100000"/>
              </a:lnSpc>
              <a:spcBef>
                <a:spcPts val="434"/>
              </a:spcBef>
              <a:buChar char="–"/>
              <a:tabLst>
                <a:tab pos="756285" algn="l"/>
                <a:tab pos="756920" algn="l"/>
              </a:tabLst>
            </a:pPr>
            <a:r>
              <a:rPr dirty="0" sz="1800">
                <a:solidFill>
                  <a:srgbClr val="4E2700"/>
                </a:solidFill>
                <a:latin typeface="Verdana"/>
                <a:cs typeface="Verdana"/>
              </a:rPr>
              <a:t>has</a:t>
            </a:r>
            <a:r>
              <a:rPr dirty="0" sz="1800" spc="-10">
                <a:solidFill>
                  <a:srgbClr val="4E2700"/>
                </a:solidFill>
                <a:latin typeface="Verdana"/>
                <a:cs typeface="Verdana"/>
              </a:rPr>
              <a:t>N</a:t>
            </a:r>
            <a:r>
              <a:rPr dirty="0" sz="1800">
                <a:solidFill>
                  <a:srgbClr val="4E2700"/>
                </a:solidFill>
                <a:latin typeface="Verdana"/>
                <a:cs typeface="Verdana"/>
              </a:rPr>
              <a:t>extDoub</a:t>
            </a:r>
            <a:r>
              <a:rPr dirty="0" sz="1800" spc="5">
                <a:solidFill>
                  <a:srgbClr val="4E2700"/>
                </a:solidFill>
                <a:latin typeface="Verdana"/>
                <a:cs typeface="Verdana"/>
              </a:rPr>
              <a:t>l</a:t>
            </a:r>
            <a:r>
              <a:rPr dirty="0" sz="1800">
                <a:solidFill>
                  <a:srgbClr val="4E2700"/>
                </a:solidFill>
                <a:latin typeface="Verdana"/>
                <a:cs typeface="Verdana"/>
              </a:rPr>
              <a:t>e</a:t>
            </a:r>
            <a:r>
              <a:rPr dirty="0" sz="1800" spc="-5">
                <a:solidFill>
                  <a:srgbClr val="4E2700"/>
                </a:solidFill>
                <a:latin typeface="Verdana"/>
                <a:cs typeface="Verdana"/>
              </a:rPr>
              <a:t>()</a:t>
            </a:r>
            <a:r>
              <a:rPr dirty="0" sz="1800" spc="-10">
                <a:solidFill>
                  <a:srgbClr val="4E2700"/>
                </a:solidFill>
                <a:latin typeface="Verdana"/>
                <a:cs typeface="Verdana"/>
              </a:rPr>
              <a:t>:</a:t>
            </a:r>
            <a:r>
              <a:rPr dirty="0" sz="1800">
                <a:solidFill>
                  <a:srgbClr val="4E2700"/>
                </a:solidFill>
                <a:latin typeface="Noto Sans Mono CJK HK"/>
                <a:cs typeface="Noto Sans Mono CJK HK"/>
              </a:rPr>
              <a:t>如果輸入緩衝區內有一個可解釋為浮點數的記號</a:t>
            </a:r>
            <a:endParaRPr sz="1800">
              <a:latin typeface="Noto Sans Mono CJK HK"/>
              <a:cs typeface="Noto Sans Mono CJK HK"/>
            </a:endParaRPr>
          </a:p>
          <a:p>
            <a:pPr lvl="1" marL="756285" indent="-287020">
              <a:lnSpc>
                <a:spcPct val="100000"/>
              </a:lnSpc>
              <a:spcBef>
                <a:spcPts val="430"/>
              </a:spcBef>
              <a:buChar char="–"/>
              <a:tabLst>
                <a:tab pos="756285" algn="l"/>
                <a:tab pos="756920" algn="l"/>
              </a:tabLst>
            </a:pPr>
            <a:r>
              <a:rPr dirty="0" sz="1800">
                <a:solidFill>
                  <a:srgbClr val="4E2700"/>
                </a:solidFill>
                <a:latin typeface="Verdana"/>
                <a:cs typeface="Verdana"/>
              </a:rPr>
              <a:t>has</a:t>
            </a:r>
            <a:r>
              <a:rPr dirty="0" sz="1800" spc="-10">
                <a:solidFill>
                  <a:srgbClr val="4E2700"/>
                </a:solidFill>
                <a:latin typeface="Verdana"/>
                <a:cs typeface="Verdana"/>
              </a:rPr>
              <a:t>N</a:t>
            </a:r>
            <a:r>
              <a:rPr dirty="0" sz="1800">
                <a:solidFill>
                  <a:srgbClr val="4E2700"/>
                </a:solidFill>
                <a:latin typeface="Verdana"/>
                <a:cs typeface="Verdana"/>
              </a:rPr>
              <a:t>extBoo</a:t>
            </a:r>
            <a:r>
              <a:rPr dirty="0" sz="1800" spc="5">
                <a:solidFill>
                  <a:srgbClr val="4E2700"/>
                </a:solidFill>
                <a:latin typeface="Verdana"/>
                <a:cs typeface="Verdana"/>
              </a:rPr>
              <a:t>l</a:t>
            </a:r>
            <a:r>
              <a:rPr dirty="0" sz="1800">
                <a:solidFill>
                  <a:srgbClr val="4E2700"/>
                </a:solidFill>
                <a:latin typeface="Verdana"/>
                <a:cs typeface="Verdana"/>
              </a:rPr>
              <a:t>e</a:t>
            </a:r>
            <a:r>
              <a:rPr dirty="0" sz="1800" spc="-10">
                <a:solidFill>
                  <a:srgbClr val="4E2700"/>
                </a:solidFill>
                <a:latin typeface="Verdana"/>
                <a:cs typeface="Verdana"/>
              </a:rPr>
              <a:t>a</a:t>
            </a:r>
            <a:r>
              <a:rPr dirty="0" sz="1800">
                <a:solidFill>
                  <a:srgbClr val="4E2700"/>
                </a:solidFill>
                <a:latin typeface="Verdana"/>
                <a:cs typeface="Verdana"/>
              </a:rPr>
              <a:t>n()</a:t>
            </a:r>
            <a:r>
              <a:rPr dirty="0" sz="1800" spc="-10">
                <a:solidFill>
                  <a:srgbClr val="4E2700"/>
                </a:solidFill>
                <a:latin typeface="Verdana"/>
                <a:cs typeface="Verdana"/>
              </a:rPr>
              <a:t>:</a:t>
            </a:r>
            <a:r>
              <a:rPr dirty="0" sz="1800">
                <a:solidFill>
                  <a:srgbClr val="4E2700"/>
                </a:solidFill>
                <a:latin typeface="Noto Sans Mono CJK HK"/>
                <a:cs typeface="Noto Sans Mono CJK HK"/>
              </a:rPr>
              <a:t>如果輸入緩衝區內有一個可解釋為布林值的記號</a:t>
            </a:r>
            <a:endParaRPr sz="1800">
              <a:latin typeface="Noto Sans Mono CJK HK"/>
              <a:cs typeface="Noto Sans Mono CJK HK"/>
            </a:endParaRPr>
          </a:p>
          <a:p>
            <a:pPr lvl="1" marL="756285" indent="-287020">
              <a:lnSpc>
                <a:spcPct val="100000"/>
              </a:lnSpc>
              <a:spcBef>
                <a:spcPts val="434"/>
              </a:spcBef>
              <a:buChar char="–"/>
              <a:tabLst>
                <a:tab pos="756285" algn="l"/>
                <a:tab pos="756920" algn="l"/>
              </a:tabLst>
            </a:pPr>
            <a:r>
              <a:rPr dirty="0" sz="1800" spc="-5">
                <a:solidFill>
                  <a:srgbClr val="4E2700"/>
                </a:solidFill>
                <a:latin typeface="Verdana"/>
                <a:cs typeface="Verdana"/>
              </a:rPr>
              <a:t>hasNext</a:t>
            </a:r>
            <a:r>
              <a:rPr dirty="0" sz="1800" spc="5">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Noto Sans Mono CJK HK"/>
                <a:cs typeface="Noto Sans Mono CJK HK"/>
              </a:rPr>
              <a:t>如果輸入緩衝區內有一個記號</a:t>
            </a:r>
            <a:endParaRPr sz="1800">
              <a:latin typeface="Noto Sans Mono CJK HK"/>
              <a:cs typeface="Noto Sans Mono CJK HK"/>
            </a:endParaRPr>
          </a:p>
          <a:p>
            <a:pPr lvl="1" marL="756285" indent="-287020">
              <a:lnSpc>
                <a:spcPct val="100000"/>
              </a:lnSpc>
              <a:spcBef>
                <a:spcPts val="430"/>
              </a:spcBef>
              <a:buChar char="–"/>
              <a:tabLst>
                <a:tab pos="756285" algn="l"/>
                <a:tab pos="756920" algn="l"/>
              </a:tabLst>
            </a:pPr>
            <a:r>
              <a:rPr dirty="0" sz="1800" spc="-5">
                <a:solidFill>
                  <a:srgbClr val="4E2700"/>
                </a:solidFill>
                <a:latin typeface="Verdana"/>
                <a:cs typeface="Verdana"/>
              </a:rPr>
              <a:t>nextInt():</a:t>
            </a:r>
            <a:r>
              <a:rPr dirty="0" sz="1800">
                <a:solidFill>
                  <a:srgbClr val="4E2700"/>
                </a:solidFill>
                <a:latin typeface="Noto Sans Mono CJK HK"/>
                <a:cs typeface="Noto Sans Mono CJK HK"/>
              </a:rPr>
              <a:t>讀取輸入緩衝區內的記號並將它轉換為整數</a:t>
            </a:r>
            <a:endParaRPr sz="1800">
              <a:latin typeface="Noto Sans Mono CJK HK"/>
              <a:cs typeface="Noto Sans Mono CJK HK"/>
            </a:endParaRPr>
          </a:p>
          <a:p>
            <a:pPr lvl="1" marL="756285" indent="-287020">
              <a:lnSpc>
                <a:spcPct val="100000"/>
              </a:lnSpc>
              <a:spcBef>
                <a:spcPts val="434"/>
              </a:spcBef>
              <a:buChar char="–"/>
              <a:tabLst>
                <a:tab pos="756285" algn="l"/>
                <a:tab pos="756920" algn="l"/>
              </a:tabLst>
            </a:pPr>
            <a:r>
              <a:rPr dirty="0" sz="1800" spc="-5">
                <a:solidFill>
                  <a:srgbClr val="4E2700"/>
                </a:solidFill>
                <a:latin typeface="Verdana"/>
                <a:cs typeface="Verdana"/>
              </a:rPr>
              <a:t>nextDouble():</a:t>
            </a:r>
            <a:r>
              <a:rPr dirty="0" sz="1800">
                <a:solidFill>
                  <a:srgbClr val="4E2700"/>
                </a:solidFill>
                <a:latin typeface="Noto Sans Mono CJK HK"/>
                <a:cs typeface="Noto Sans Mono CJK HK"/>
              </a:rPr>
              <a:t>讀取輸入緩衝區內的記號並將它轉換為浮點數</a:t>
            </a:r>
            <a:endParaRPr sz="1800">
              <a:latin typeface="Noto Sans Mono CJK HK"/>
              <a:cs typeface="Noto Sans Mono CJK HK"/>
            </a:endParaRPr>
          </a:p>
          <a:p>
            <a:pPr lvl="1" marL="756285" indent="-287020">
              <a:lnSpc>
                <a:spcPct val="100000"/>
              </a:lnSpc>
              <a:spcBef>
                <a:spcPts val="430"/>
              </a:spcBef>
              <a:buChar char="–"/>
              <a:tabLst>
                <a:tab pos="756285" algn="l"/>
                <a:tab pos="756920" algn="l"/>
              </a:tabLst>
            </a:pPr>
            <a:r>
              <a:rPr dirty="0" sz="1800" spc="-5">
                <a:solidFill>
                  <a:srgbClr val="4E2700"/>
                </a:solidFill>
                <a:latin typeface="Verdana"/>
                <a:cs typeface="Verdana"/>
              </a:rPr>
              <a:t>nextBoolean():</a:t>
            </a:r>
            <a:r>
              <a:rPr dirty="0" sz="1800">
                <a:solidFill>
                  <a:srgbClr val="4E2700"/>
                </a:solidFill>
                <a:latin typeface="Noto Sans Mono CJK HK"/>
                <a:cs typeface="Noto Sans Mono CJK HK"/>
              </a:rPr>
              <a:t>讀取輸入緩衝區內的記號並將它轉換為布林值</a:t>
            </a:r>
            <a:endParaRPr sz="1800">
              <a:latin typeface="Noto Sans Mono CJK HK"/>
              <a:cs typeface="Noto Sans Mono CJK HK"/>
            </a:endParaRPr>
          </a:p>
          <a:p>
            <a:pPr lvl="1" marL="756285" indent="-287020">
              <a:lnSpc>
                <a:spcPct val="100000"/>
              </a:lnSpc>
              <a:spcBef>
                <a:spcPts val="434"/>
              </a:spcBef>
              <a:buChar char="–"/>
              <a:tabLst>
                <a:tab pos="756285" algn="l"/>
                <a:tab pos="756920" algn="l"/>
              </a:tabLst>
            </a:pPr>
            <a:r>
              <a:rPr dirty="0" sz="1800">
                <a:solidFill>
                  <a:srgbClr val="4E2700"/>
                </a:solidFill>
                <a:latin typeface="Verdana"/>
                <a:cs typeface="Verdana"/>
              </a:rPr>
              <a:t>next</a:t>
            </a:r>
            <a:r>
              <a:rPr dirty="0" sz="1800" spc="-5">
                <a:solidFill>
                  <a:srgbClr val="4E2700"/>
                </a:solidFill>
                <a:latin typeface="Verdana"/>
                <a:cs typeface="Verdana"/>
              </a:rPr>
              <a:t> </a:t>
            </a:r>
            <a:r>
              <a:rPr dirty="0" sz="1800" spc="-10">
                <a:solidFill>
                  <a:srgbClr val="4E2700"/>
                </a:solidFill>
                <a:latin typeface="Verdana"/>
                <a:cs typeface="Verdana"/>
              </a:rPr>
              <a:t>():</a:t>
            </a:r>
            <a:r>
              <a:rPr dirty="0" sz="1800">
                <a:solidFill>
                  <a:srgbClr val="4E2700"/>
                </a:solidFill>
                <a:latin typeface="Noto Sans Mono CJK HK"/>
                <a:cs typeface="Noto Sans Mono CJK HK"/>
              </a:rPr>
              <a:t>讀取輸入緩衝區內的記號並將它轉換為字串</a:t>
            </a:r>
            <a:endParaRPr sz="1800">
              <a:latin typeface="Noto Sans Mono CJK HK"/>
              <a:cs typeface="Noto Sans Mono CJK H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53170" cy="5034280"/>
            <a:chOff x="143255" y="836675"/>
            <a:chExt cx="8853170" cy="5034280"/>
          </a:xfrm>
        </p:grpSpPr>
        <p:sp>
          <p:nvSpPr>
            <p:cNvPr id="3" name="object 3"/>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8527541" y="1268729"/>
              <a:ext cx="215265" cy="216535"/>
            </a:xfrm>
            <a:custGeom>
              <a:avLst/>
              <a:gdLst/>
              <a:ahLst/>
              <a:cxnLst/>
              <a:rect l="l" t="t" r="r" b="b"/>
              <a:pathLst>
                <a:path w="215265" h="216534">
                  <a:moveTo>
                    <a:pt x="0" y="216408"/>
                  </a:moveTo>
                  <a:lnTo>
                    <a:pt x="214883" y="216408"/>
                  </a:lnTo>
                  <a:lnTo>
                    <a:pt x="214883" y="0"/>
                  </a:lnTo>
                  <a:lnTo>
                    <a:pt x="0" y="0"/>
                  </a:lnTo>
                  <a:lnTo>
                    <a:pt x="0" y="216408"/>
                  </a:lnTo>
                  <a:close/>
                </a:path>
              </a:pathLst>
            </a:custGeom>
            <a:ln w="19812">
              <a:solidFill>
                <a:srgbClr val="FF0000"/>
              </a:solidFill>
            </a:ln>
          </p:spPr>
          <p:txBody>
            <a:bodyPr wrap="square" lIns="0" tIns="0" rIns="0" bIns="0" rtlCol="0"/>
            <a:lstStyle/>
            <a:p/>
          </p:txBody>
        </p:sp>
      </p:grpSp>
      <p:sp>
        <p:nvSpPr>
          <p:cNvPr id="5" name="object 5"/>
          <p:cNvSpPr txBox="1">
            <a:spLocks noGrp="1"/>
          </p:cNvSpPr>
          <p:nvPr>
            <p:ph type="title"/>
          </p:nvPr>
        </p:nvSpPr>
        <p:spPr>
          <a:xfrm>
            <a:off x="7676133" y="2300986"/>
            <a:ext cx="1043940" cy="330835"/>
          </a:xfrm>
          <a:prstGeom prst="rect"/>
        </p:spPr>
        <p:txBody>
          <a:bodyPr wrap="square" lIns="0" tIns="13335" rIns="0" bIns="0" rtlCol="0" vert="horz">
            <a:spAutoFit/>
          </a:bodyPr>
          <a:lstStyle/>
          <a:p>
            <a:pPr marL="12700">
              <a:lnSpc>
                <a:spcPct val="100000"/>
              </a:lnSpc>
              <a:spcBef>
                <a:spcPts val="105"/>
              </a:spcBef>
            </a:pPr>
            <a:r>
              <a:rPr dirty="0" sz="2000">
                <a:solidFill>
                  <a:srgbClr val="4E2700"/>
                </a:solidFill>
              </a:rPr>
              <a:t>切換視景</a:t>
            </a:r>
            <a:endParaRPr sz="2000"/>
          </a:p>
        </p:txBody>
      </p:sp>
      <p:sp>
        <p:nvSpPr>
          <p:cNvPr id="6" name="object 6"/>
          <p:cNvSpPr/>
          <p:nvPr/>
        </p:nvSpPr>
        <p:spPr>
          <a:xfrm>
            <a:off x="8527542" y="1533905"/>
            <a:ext cx="215265" cy="574675"/>
          </a:xfrm>
          <a:custGeom>
            <a:avLst/>
            <a:gdLst/>
            <a:ahLst/>
            <a:cxnLst/>
            <a:rect l="l" t="t" r="r" b="b"/>
            <a:pathLst>
              <a:path w="215265" h="574675">
                <a:moveTo>
                  <a:pt x="0" y="143002"/>
                </a:moveTo>
                <a:lnTo>
                  <a:pt x="107441" y="0"/>
                </a:lnTo>
                <a:lnTo>
                  <a:pt x="214883" y="143002"/>
                </a:lnTo>
                <a:lnTo>
                  <a:pt x="161162" y="143002"/>
                </a:lnTo>
                <a:lnTo>
                  <a:pt x="161162" y="574548"/>
                </a:lnTo>
                <a:lnTo>
                  <a:pt x="53721" y="574548"/>
                </a:lnTo>
                <a:lnTo>
                  <a:pt x="53721" y="143002"/>
                </a:lnTo>
                <a:lnTo>
                  <a:pt x="0" y="143002"/>
                </a:lnTo>
                <a:close/>
              </a:path>
            </a:pathLst>
          </a:custGeom>
          <a:ln w="19812">
            <a:solidFill>
              <a:srgbClr val="FF0000"/>
            </a:solidFill>
          </a:ln>
        </p:spPr>
        <p:txBody>
          <a:bodyPr wrap="square" lIns="0" tIns="0" rIns="0" bIns="0" rtlCol="0"/>
          <a:lstStyle/>
          <a:p/>
        </p:txBody>
      </p:sp>
      <p:sp>
        <p:nvSpPr>
          <p:cNvPr id="7" name="object 7"/>
          <p:cNvSpPr txBox="1"/>
          <p:nvPr/>
        </p:nvSpPr>
        <p:spPr>
          <a:xfrm>
            <a:off x="3108198" y="4871720"/>
            <a:ext cx="2882265" cy="330835"/>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4E2700"/>
                </a:solidFill>
                <a:latin typeface="Noto Sans Mono CJK HK"/>
                <a:cs typeface="Noto Sans Mono CJK HK"/>
              </a:rPr>
              <a:t>本課</a:t>
            </a:r>
            <a:r>
              <a:rPr dirty="0" sz="2000">
                <a:solidFill>
                  <a:srgbClr val="4E2700"/>
                </a:solidFill>
                <a:latin typeface="Noto Sans Mono CJK HK"/>
                <a:cs typeface="Noto Sans Mono CJK HK"/>
              </a:rPr>
              <a:t>程應</a:t>
            </a:r>
            <a:r>
              <a:rPr dirty="0" sz="2000" spc="-15">
                <a:solidFill>
                  <a:srgbClr val="4E2700"/>
                </a:solidFill>
                <a:latin typeface="Noto Sans Mono CJK HK"/>
                <a:cs typeface="Noto Sans Mono CJK HK"/>
              </a:rPr>
              <a:t>該</a:t>
            </a:r>
            <a:r>
              <a:rPr dirty="0" sz="2000">
                <a:solidFill>
                  <a:srgbClr val="4E2700"/>
                </a:solidFill>
                <a:latin typeface="Noto Sans Mono CJK HK"/>
                <a:cs typeface="Noto Sans Mono CJK HK"/>
              </a:rPr>
              <a:t>使</a:t>
            </a:r>
            <a:r>
              <a:rPr dirty="0" sz="2000" spc="5">
                <a:solidFill>
                  <a:srgbClr val="4E2700"/>
                </a:solidFill>
                <a:latin typeface="Noto Sans Mono CJK HK"/>
                <a:cs typeface="Noto Sans Mono CJK HK"/>
              </a:rPr>
              <a:t>用</a:t>
            </a:r>
            <a:r>
              <a:rPr dirty="0" sz="2000" spc="-20">
                <a:solidFill>
                  <a:srgbClr val="4E2700"/>
                </a:solidFill>
                <a:latin typeface="Verdana"/>
                <a:cs typeface="Verdana"/>
              </a:rPr>
              <a:t>Java</a:t>
            </a:r>
            <a:r>
              <a:rPr dirty="0" sz="2000">
                <a:solidFill>
                  <a:srgbClr val="4E2700"/>
                </a:solidFill>
                <a:latin typeface="Noto Sans Mono CJK HK"/>
                <a:cs typeface="Noto Sans Mono CJK HK"/>
              </a:rPr>
              <a:t>視景</a:t>
            </a:r>
            <a:endParaRPr sz="2000">
              <a:latin typeface="Noto Sans Mono CJK HK"/>
              <a:cs typeface="Noto Sans Mono CJK HK"/>
            </a:endParaRP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9" name="object 9"/>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10150"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ScannerBasic.java</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89889" y="965402"/>
            <a:ext cx="6301105" cy="3484245"/>
          </a:xfrm>
          <a:prstGeom prst="rect">
            <a:avLst/>
          </a:prstGeom>
        </p:spPr>
        <p:txBody>
          <a:bodyPr wrap="square" lIns="0" tIns="23495" rIns="0" bIns="0" rtlCol="0" vert="horz">
            <a:spAutoFit/>
          </a:bodyPr>
          <a:lstStyle/>
          <a:p>
            <a:pPr marL="12700" marR="3832860">
              <a:lnSpc>
                <a:spcPct val="95100"/>
              </a:lnSpc>
              <a:spcBef>
                <a:spcPts val="185"/>
              </a:spcBef>
            </a:pPr>
            <a:r>
              <a:rPr dirty="0" sz="1400" spc="-5">
                <a:solidFill>
                  <a:srgbClr val="4E2700"/>
                </a:solidFill>
                <a:latin typeface="Verdana"/>
                <a:cs typeface="Verdana"/>
              </a:rPr>
              <a:t>package </a:t>
            </a:r>
            <a:r>
              <a:rPr dirty="0" sz="1400">
                <a:solidFill>
                  <a:srgbClr val="4E2700"/>
                </a:solidFill>
                <a:latin typeface="Verdana"/>
                <a:cs typeface="Verdana"/>
              </a:rPr>
              <a:t>ch03.scanner;  </a:t>
            </a:r>
            <a:r>
              <a:rPr dirty="0" sz="1400">
                <a:solidFill>
                  <a:srgbClr val="422000"/>
                </a:solidFill>
                <a:latin typeface="Verdana"/>
                <a:cs typeface="Verdana"/>
              </a:rPr>
              <a:t>import </a:t>
            </a:r>
            <a:r>
              <a:rPr dirty="0" sz="1400" spc="-5">
                <a:solidFill>
                  <a:srgbClr val="422000"/>
                </a:solidFill>
                <a:latin typeface="Verdana"/>
                <a:cs typeface="Verdana"/>
              </a:rPr>
              <a:t>java.util.Scanner;  </a:t>
            </a:r>
            <a:r>
              <a:rPr dirty="0" sz="1400">
                <a:solidFill>
                  <a:srgbClr val="422000"/>
                </a:solidFill>
                <a:latin typeface="Verdana"/>
                <a:cs typeface="Verdana"/>
              </a:rPr>
              <a:t>public class ScannerBasic</a:t>
            </a:r>
            <a:r>
              <a:rPr dirty="0" sz="1400" spc="-155">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259715">
              <a:lnSpc>
                <a:spcPts val="1540"/>
              </a:lnSpc>
            </a:pPr>
            <a:r>
              <a:rPr dirty="0" sz="1400">
                <a:solidFill>
                  <a:srgbClr val="422000"/>
                </a:solidFill>
                <a:latin typeface="Verdana"/>
                <a:cs typeface="Verdana"/>
              </a:rPr>
              <a:t>public static </a:t>
            </a:r>
            <a:r>
              <a:rPr dirty="0" sz="1400" spc="-5">
                <a:solidFill>
                  <a:srgbClr val="422000"/>
                </a:solidFill>
                <a:latin typeface="Verdana"/>
                <a:cs typeface="Verdana"/>
              </a:rPr>
              <a:t>void </a:t>
            </a:r>
            <a:r>
              <a:rPr dirty="0" sz="1400">
                <a:solidFill>
                  <a:srgbClr val="422000"/>
                </a:solidFill>
                <a:latin typeface="Verdana"/>
                <a:cs typeface="Verdana"/>
              </a:rPr>
              <a:t>main(String[] args)</a:t>
            </a:r>
            <a:r>
              <a:rPr dirty="0" sz="1400" spc="-130">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508000" marR="5080">
              <a:lnSpc>
                <a:spcPts val="1620"/>
              </a:lnSpc>
              <a:spcBef>
                <a:spcPts val="50"/>
              </a:spcBef>
            </a:pPr>
            <a:r>
              <a:rPr dirty="0" sz="1400">
                <a:solidFill>
                  <a:srgbClr val="422000"/>
                </a:solidFill>
                <a:latin typeface="Verdana"/>
                <a:cs typeface="Verdana"/>
              </a:rPr>
              <a:t>Scanner</a:t>
            </a:r>
            <a:r>
              <a:rPr dirty="0" sz="1400" spc="-15">
                <a:solidFill>
                  <a:srgbClr val="422000"/>
                </a:solidFill>
                <a:latin typeface="Verdana"/>
                <a:cs typeface="Verdana"/>
              </a:rPr>
              <a:t> </a:t>
            </a:r>
            <a:r>
              <a:rPr dirty="0" sz="1400">
                <a:solidFill>
                  <a:srgbClr val="422000"/>
                </a:solidFill>
                <a:latin typeface="Verdana"/>
                <a:cs typeface="Verdana"/>
              </a:rPr>
              <a:t>scan</a:t>
            </a:r>
            <a:r>
              <a:rPr dirty="0" sz="1400" spc="-35">
                <a:solidFill>
                  <a:srgbClr val="422000"/>
                </a:solidFill>
                <a:latin typeface="Verdana"/>
                <a:cs typeface="Verdana"/>
              </a:rPr>
              <a:t> </a:t>
            </a:r>
            <a:r>
              <a:rPr dirty="0" sz="1400">
                <a:solidFill>
                  <a:srgbClr val="422000"/>
                </a:solidFill>
                <a:latin typeface="Verdana"/>
                <a:cs typeface="Verdana"/>
              </a:rPr>
              <a:t>=</a:t>
            </a:r>
            <a:r>
              <a:rPr dirty="0" sz="1400" spc="-15">
                <a:solidFill>
                  <a:srgbClr val="422000"/>
                </a:solidFill>
                <a:latin typeface="Verdana"/>
                <a:cs typeface="Verdana"/>
              </a:rPr>
              <a:t> </a:t>
            </a:r>
            <a:r>
              <a:rPr dirty="0" sz="1400">
                <a:solidFill>
                  <a:srgbClr val="422000"/>
                </a:solidFill>
                <a:latin typeface="Verdana"/>
                <a:cs typeface="Verdana"/>
              </a:rPr>
              <a:t>new Scanner(System.in);</a:t>
            </a:r>
            <a:r>
              <a:rPr dirty="0" sz="1400" spc="-45">
                <a:solidFill>
                  <a:srgbClr val="422000"/>
                </a:solidFill>
                <a:latin typeface="Verdana"/>
                <a:cs typeface="Verdana"/>
              </a:rPr>
              <a:t> </a:t>
            </a:r>
            <a:r>
              <a:rPr dirty="0" sz="1400" spc="-5">
                <a:solidFill>
                  <a:srgbClr val="422000"/>
                </a:solidFill>
                <a:latin typeface="Verdana"/>
                <a:cs typeface="Verdana"/>
              </a:rPr>
              <a:t>//</a:t>
            </a:r>
            <a:r>
              <a:rPr dirty="0" sz="1400" spc="10">
                <a:solidFill>
                  <a:srgbClr val="422000"/>
                </a:solidFill>
                <a:latin typeface="Noto Sans Mono CJK HK"/>
                <a:cs typeface="Noto Sans Mono CJK HK"/>
              </a:rPr>
              <a:t>產生</a:t>
            </a:r>
            <a:r>
              <a:rPr dirty="0" sz="1400">
                <a:solidFill>
                  <a:srgbClr val="422000"/>
                </a:solidFill>
                <a:latin typeface="Noto Sans Mono CJK HK"/>
                <a:cs typeface="Noto Sans Mono CJK HK"/>
              </a:rPr>
              <a:t>一</a:t>
            </a:r>
            <a:r>
              <a:rPr dirty="0" sz="1400" spc="-15">
                <a:solidFill>
                  <a:srgbClr val="422000"/>
                </a:solidFill>
                <a:latin typeface="Noto Sans Mono CJK HK"/>
                <a:cs typeface="Noto Sans Mono CJK HK"/>
              </a:rPr>
              <a:t>個</a:t>
            </a:r>
            <a:r>
              <a:rPr dirty="0" sz="1400">
                <a:solidFill>
                  <a:srgbClr val="422000"/>
                </a:solidFill>
                <a:latin typeface="Verdana"/>
                <a:cs typeface="Verdana"/>
              </a:rPr>
              <a:t>Scanner</a:t>
            </a:r>
            <a:r>
              <a:rPr dirty="0" sz="1400">
                <a:solidFill>
                  <a:srgbClr val="422000"/>
                </a:solidFill>
                <a:latin typeface="Noto Sans Mono CJK HK"/>
                <a:cs typeface="Noto Sans Mono CJK HK"/>
              </a:rPr>
              <a:t>物件 </a:t>
            </a:r>
            <a:r>
              <a:rPr dirty="0" sz="1400">
                <a:solidFill>
                  <a:srgbClr val="422000"/>
                </a:solidFill>
                <a:latin typeface="Verdana"/>
                <a:cs typeface="Verdana"/>
              </a:rPr>
              <a:t>int x =</a:t>
            </a:r>
            <a:r>
              <a:rPr dirty="0" sz="1400" spc="-35">
                <a:solidFill>
                  <a:srgbClr val="422000"/>
                </a:solidFill>
                <a:latin typeface="Verdana"/>
                <a:cs typeface="Verdana"/>
              </a:rPr>
              <a:t> </a:t>
            </a:r>
            <a:r>
              <a:rPr dirty="0" sz="1400">
                <a:solidFill>
                  <a:srgbClr val="422000"/>
                </a:solidFill>
                <a:latin typeface="Verdana"/>
                <a:cs typeface="Verdana"/>
              </a:rPr>
              <a:t>0;</a:t>
            </a:r>
            <a:endParaRPr sz="1400">
              <a:latin typeface="Verdana"/>
              <a:cs typeface="Verdana"/>
            </a:endParaRPr>
          </a:p>
          <a:p>
            <a:pPr marL="508000">
              <a:lnSpc>
                <a:spcPts val="1510"/>
              </a:lnSpc>
            </a:pPr>
            <a:r>
              <a:rPr dirty="0" sz="1400">
                <a:solidFill>
                  <a:srgbClr val="422000"/>
                </a:solidFill>
                <a:latin typeface="Verdana"/>
                <a:cs typeface="Verdana"/>
              </a:rPr>
              <a:t>double d </a:t>
            </a:r>
            <a:r>
              <a:rPr dirty="0" sz="1400" spc="5">
                <a:solidFill>
                  <a:srgbClr val="422000"/>
                </a:solidFill>
                <a:latin typeface="Verdana"/>
                <a:cs typeface="Verdana"/>
              </a:rPr>
              <a:t>=</a:t>
            </a:r>
            <a:r>
              <a:rPr dirty="0" sz="1400" spc="-125">
                <a:solidFill>
                  <a:srgbClr val="422000"/>
                </a:solidFill>
                <a:latin typeface="Verdana"/>
                <a:cs typeface="Verdana"/>
              </a:rPr>
              <a:t> </a:t>
            </a:r>
            <a:r>
              <a:rPr dirty="0" sz="1400" spc="-5">
                <a:solidFill>
                  <a:srgbClr val="422000"/>
                </a:solidFill>
                <a:latin typeface="Verdana"/>
                <a:cs typeface="Verdana"/>
              </a:rPr>
              <a:t>0;</a:t>
            </a:r>
            <a:endParaRPr sz="1400">
              <a:latin typeface="Verdana"/>
              <a:cs typeface="Verdana"/>
            </a:endParaRPr>
          </a:p>
          <a:p>
            <a:pPr marL="508000">
              <a:lnSpc>
                <a:spcPts val="1585"/>
              </a:lnSpc>
            </a:pPr>
            <a:r>
              <a:rPr dirty="0" sz="1400">
                <a:solidFill>
                  <a:srgbClr val="422000"/>
                </a:solidFill>
                <a:latin typeface="Verdana"/>
                <a:cs typeface="Verdana"/>
              </a:rPr>
              <a:t>String s =</a:t>
            </a:r>
            <a:r>
              <a:rPr dirty="0" sz="1400" spc="-110">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508000">
              <a:lnSpc>
                <a:spcPts val="1585"/>
              </a:lnSpc>
            </a:pPr>
            <a:r>
              <a:rPr dirty="0" sz="1400">
                <a:solidFill>
                  <a:srgbClr val="422000"/>
                </a:solidFill>
                <a:latin typeface="Verdana"/>
                <a:cs typeface="Verdana"/>
              </a:rPr>
              <a:t>System.out.println("</a:t>
            </a:r>
            <a:r>
              <a:rPr dirty="0" sz="1400">
                <a:solidFill>
                  <a:srgbClr val="422000"/>
                </a:solidFill>
                <a:latin typeface="Noto Sans Mono CJK HK"/>
                <a:cs typeface="Noto Sans Mono CJK HK"/>
              </a:rPr>
              <a:t>請輸</a:t>
            </a:r>
            <a:r>
              <a:rPr dirty="0" sz="1400" spc="-15">
                <a:solidFill>
                  <a:srgbClr val="422000"/>
                </a:solidFill>
                <a:latin typeface="Noto Sans Mono CJK HK"/>
                <a:cs typeface="Noto Sans Mono CJK HK"/>
              </a:rPr>
              <a:t>入</a:t>
            </a:r>
            <a:r>
              <a:rPr dirty="0" sz="1400">
                <a:solidFill>
                  <a:srgbClr val="422000"/>
                </a:solidFill>
                <a:latin typeface="Noto Sans Mono CJK HK"/>
                <a:cs typeface="Noto Sans Mono CJK HK"/>
              </a:rPr>
              <a:t>一個</a:t>
            </a:r>
            <a:r>
              <a:rPr dirty="0" sz="1400" spc="-15">
                <a:solidFill>
                  <a:srgbClr val="422000"/>
                </a:solidFill>
                <a:latin typeface="Noto Sans Mono CJK HK"/>
                <a:cs typeface="Noto Sans Mono CJK HK"/>
              </a:rPr>
              <a:t>整</a:t>
            </a:r>
            <a:r>
              <a:rPr dirty="0" sz="1400">
                <a:solidFill>
                  <a:srgbClr val="422000"/>
                </a:solidFill>
                <a:latin typeface="Noto Sans Mono CJK HK"/>
                <a:cs typeface="Noto Sans Mono CJK HK"/>
              </a:rPr>
              <a:t>數，</a:t>
            </a:r>
            <a:r>
              <a:rPr dirty="0" sz="1400" spc="-15">
                <a:solidFill>
                  <a:srgbClr val="422000"/>
                </a:solidFill>
                <a:latin typeface="Noto Sans Mono CJK HK"/>
                <a:cs typeface="Noto Sans Mono CJK HK"/>
              </a:rPr>
              <a:t>一</a:t>
            </a:r>
            <a:r>
              <a:rPr dirty="0" sz="1400">
                <a:solidFill>
                  <a:srgbClr val="422000"/>
                </a:solidFill>
                <a:latin typeface="Noto Sans Mono CJK HK"/>
                <a:cs typeface="Noto Sans Mono CJK HK"/>
              </a:rPr>
              <a:t>個浮</a:t>
            </a:r>
            <a:r>
              <a:rPr dirty="0" sz="1400" spc="-15">
                <a:solidFill>
                  <a:srgbClr val="422000"/>
                </a:solidFill>
                <a:latin typeface="Noto Sans Mono CJK HK"/>
                <a:cs typeface="Noto Sans Mono CJK HK"/>
              </a:rPr>
              <a:t>點</a:t>
            </a:r>
            <a:r>
              <a:rPr dirty="0" sz="1400">
                <a:solidFill>
                  <a:srgbClr val="422000"/>
                </a:solidFill>
                <a:latin typeface="Noto Sans Mono CJK HK"/>
                <a:cs typeface="Noto Sans Mono CJK HK"/>
              </a:rPr>
              <a:t>數，</a:t>
            </a:r>
            <a:r>
              <a:rPr dirty="0" sz="1400" spc="-15">
                <a:solidFill>
                  <a:srgbClr val="422000"/>
                </a:solidFill>
                <a:latin typeface="Noto Sans Mono CJK HK"/>
                <a:cs typeface="Noto Sans Mono CJK HK"/>
              </a:rPr>
              <a:t>一</a:t>
            </a:r>
            <a:r>
              <a:rPr dirty="0" sz="1400">
                <a:solidFill>
                  <a:srgbClr val="422000"/>
                </a:solidFill>
                <a:latin typeface="Noto Sans Mono CJK HK"/>
                <a:cs typeface="Noto Sans Mono CJK HK"/>
              </a:rPr>
              <a:t>個字</a:t>
            </a:r>
            <a:r>
              <a:rPr dirty="0" sz="1400" spc="-15">
                <a:solidFill>
                  <a:srgbClr val="422000"/>
                </a:solidFill>
                <a:latin typeface="Noto Sans Mono CJK HK"/>
                <a:cs typeface="Noto Sans Mono CJK HK"/>
              </a:rPr>
              <a:t>串</a:t>
            </a:r>
            <a:r>
              <a:rPr dirty="0" sz="1400" spc="-5">
                <a:solidFill>
                  <a:srgbClr val="422000"/>
                </a:solidFill>
                <a:latin typeface="Noto Sans Mono CJK HK"/>
                <a:cs typeface="Noto Sans Mono CJK HK"/>
              </a:rPr>
              <a:t>：</a:t>
            </a:r>
            <a:r>
              <a:rPr dirty="0" sz="1400" spc="-5">
                <a:solidFill>
                  <a:srgbClr val="422000"/>
                </a:solidFill>
                <a:latin typeface="Verdana"/>
                <a:cs typeface="Verdana"/>
              </a:rPr>
              <a:t>");</a:t>
            </a:r>
            <a:endParaRPr sz="1400">
              <a:latin typeface="Verdana"/>
              <a:cs typeface="Verdana"/>
            </a:endParaRPr>
          </a:p>
          <a:p>
            <a:pPr marL="508000">
              <a:lnSpc>
                <a:spcPts val="1610"/>
              </a:lnSpc>
            </a:pPr>
            <a:r>
              <a:rPr dirty="0" sz="1400" spc="-5">
                <a:solidFill>
                  <a:srgbClr val="422000"/>
                </a:solidFill>
                <a:latin typeface="Verdana"/>
                <a:cs typeface="Verdana"/>
              </a:rPr>
              <a:t>//</a:t>
            </a:r>
            <a:r>
              <a:rPr dirty="0" sz="1400" spc="-10">
                <a:solidFill>
                  <a:srgbClr val="422000"/>
                </a:solidFill>
                <a:latin typeface="Verdana"/>
                <a:cs typeface="Verdana"/>
              </a:rPr>
              <a:t> </a:t>
            </a:r>
            <a:r>
              <a:rPr dirty="0" sz="1400" spc="10">
                <a:solidFill>
                  <a:srgbClr val="422000"/>
                </a:solidFill>
                <a:latin typeface="Noto Sans Mono CJK HK"/>
                <a:cs typeface="Noto Sans Mono CJK HK"/>
              </a:rPr>
              <a:t>如果</a:t>
            </a:r>
            <a:r>
              <a:rPr dirty="0" sz="1400">
                <a:solidFill>
                  <a:srgbClr val="422000"/>
                </a:solidFill>
                <a:latin typeface="Noto Sans Mono CJK HK"/>
                <a:cs typeface="Noto Sans Mono CJK HK"/>
              </a:rPr>
              <a:t>輸入</a:t>
            </a:r>
            <a:r>
              <a:rPr dirty="0" sz="1400" spc="-15">
                <a:solidFill>
                  <a:srgbClr val="422000"/>
                </a:solidFill>
                <a:latin typeface="Noto Sans Mono CJK HK"/>
                <a:cs typeface="Noto Sans Mono CJK HK"/>
              </a:rPr>
              <a:t>緩</a:t>
            </a:r>
            <a:r>
              <a:rPr dirty="0" sz="1400">
                <a:solidFill>
                  <a:srgbClr val="422000"/>
                </a:solidFill>
                <a:latin typeface="Noto Sans Mono CJK HK"/>
                <a:cs typeface="Noto Sans Mono CJK HK"/>
              </a:rPr>
              <a:t>衝區</a:t>
            </a:r>
            <a:r>
              <a:rPr dirty="0" sz="1400" spc="-15">
                <a:solidFill>
                  <a:srgbClr val="422000"/>
                </a:solidFill>
                <a:latin typeface="Noto Sans Mono CJK HK"/>
                <a:cs typeface="Noto Sans Mono CJK HK"/>
              </a:rPr>
              <a:t>內</a:t>
            </a:r>
            <a:r>
              <a:rPr dirty="0" sz="1400">
                <a:solidFill>
                  <a:srgbClr val="422000"/>
                </a:solidFill>
                <a:latin typeface="Noto Sans Mono CJK HK"/>
                <a:cs typeface="Noto Sans Mono CJK HK"/>
              </a:rPr>
              <a:t>有一</a:t>
            </a:r>
            <a:r>
              <a:rPr dirty="0" sz="1400" spc="-15">
                <a:solidFill>
                  <a:srgbClr val="422000"/>
                </a:solidFill>
                <a:latin typeface="Noto Sans Mono CJK HK"/>
                <a:cs typeface="Noto Sans Mono CJK HK"/>
              </a:rPr>
              <a:t>個</a:t>
            </a:r>
            <a:r>
              <a:rPr dirty="0" sz="1400">
                <a:solidFill>
                  <a:srgbClr val="422000"/>
                </a:solidFill>
                <a:latin typeface="Noto Sans Mono CJK HK"/>
                <a:cs typeface="Noto Sans Mono CJK HK"/>
              </a:rPr>
              <a:t>可解</a:t>
            </a:r>
            <a:r>
              <a:rPr dirty="0" sz="1400" spc="-15">
                <a:solidFill>
                  <a:srgbClr val="422000"/>
                </a:solidFill>
                <a:latin typeface="Noto Sans Mono CJK HK"/>
                <a:cs typeface="Noto Sans Mono CJK HK"/>
              </a:rPr>
              <a:t>釋</a:t>
            </a:r>
            <a:r>
              <a:rPr dirty="0" sz="1400">
                <a:solidFill>
                  <a:srgbClr val="422000"/>
                </a:solidFill>
                <a:latin typeface="Noto Sans Mono CJK HK"/>
                <a:cs typeface="Noto Sans Mono CJK HK"/>
              </a:rPr>
              <a:t>為整</a:t>
            </a:r>
            <a:r>
              <a:rPr dirty="0" sz="1400" spc="-15">
                <a:solidFill>
                  <a:srgbClr val="422000"/>
                </a:solidFill>
                <a:latin typeface="Noto Sans Mono CJK HK"/>
                <a:cs typeface="Noto Sans Mono CJK HK"/>
              </a:rPr>
              <a:t>數</a:t>
            </a:r>
            <a:r>
              <a:rPr dirty="0" sz="1400">
                <a:solidFill>
                  <a:srgbClr val="422000"/>
                </a:solidFill>
                <a:latin typeface="Noto Sans Mono CJK HK"/>
                <a:cs typeface="Noto Sans Mono CJK HK"/>
              </a:rPr>
              <a:t>的記號</a:t>
            </a:r>
            <a:endParaRPr sz="1400">
              <a:latin typeface="Noto Sans Mono CJK HK"/>
              <a:cs typeface="Noto Sans Mono CJK HK"/>
            </a:endParaRPr>
          </a:p>
          <a:p>
            <a:pPr marL="508000">
              <a:lnSpc>
                <a:spcPts val="1595"/>
              </a:lnSpc>
            </a:pPr>
            <a:r>
              <a:rPr dirty="0" sz="1400">
                <a:solidFill>
                  <a:srgbClr val="422000"/>
                </a:solidFill>
                <a:latin typeface="Verdana"/>
                <a:cs typeface="Verdana"/>
              </a:rPr>
              <a:t>if </a:t>
            </a:r>
            <a:r>
              <a:rPr dirty="0" sz="1400" spc="-5">
                <a:solidFill>
                  <a:srgbClr val="422000"/>
                </a:solidFill>
                <a:latin typeface="Verdana"/>
                <a:cs typeface="Verdana"/>
              </a:rPr>
              <a:t>(scan.hasNextInt())</a:t>
            </a:r>
            <a:r>
              <a:rPr dirty="0" sz="1400" spc="-65">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755015">
              <a:lnSpc>
                <a:spcPts val="1595"/>
              </a:lnSpc>
              <a:tabLst>
                <a:tab pos="2863850" algn="l"/>
              </a:tabLst>
            </a:pPr>
            <a:r>
              <a:rPr dirty="0" sz="1400">
                <a:solidFill>
                  <a:srgbClr val="422000"/>
                </a:solidFill>
                <a:latin typeface="Verdana"/>
                <a:cs typeface="Verdana"/>
              </a:rPr>
              <a:t>x</a:t>
            </a:r>
            <a:r>
              <a:rPr dirty="0" sz="1400" spc="-5">
                <a:solidFill>
                  <a:srgbClr val="422000"/>
                </a:solidFill>
                <a:latin typeface="Verdana"/>
                <a:cs typeface="Verdana"/>
              </a:rPr>
              <a:t> </a:t>
            </a:r>
            <a:r>
              <a:rPr dirty="0" sz="1400">
                <a:solidFill>
                  <a:srgbClr val="422000"/>
                </a:solidFill>
                <a:latin typeface="Verdana"/>
                <a:cs typeface="Verdana"/>
              </a:rPr>
              <a:t>=</a:t>
            </a:r>
            <a:r>
              <a:rPr dirty="0" sz="1400" spc="-10">
                <a:solidFill>
                  <a:srgbClr val="422000"/>
                </a:solidFill>
                <a:latin typeface="Verdana"/>
                <a:cs typeface="Verdana"/>
              </a:rPr>
              <a:t> </a:t>
            </a:r>
            <a:r>
              <a:rPr dirty="0" sz="1400">
                <a:solidFill>
                  <a:srgbClr val="422000"/>
                </a:solidFill>
                <a:latin typeface="Verdana"/>
                <a:cs typeface="Verdana"/>
              </a:rPr>
              <a:t>scan.nextInt();	</a:t>
            </a:r>
            <a:r>
              <a:rPr dirty="0" sz="1400" spc="-5">
                <a:solidFill>
                  <a:srgbClr val="422000"/>
                </a:solidFill>
                <a:latin typeface="Verdana"/>
                <a:cs typeface="Verdana"/>
              </a:rPr>
              <a:t>// </a:t>
            </a:r>
            <a:r>
              <a:rPr dirty="0" sz="1400" spc="10">
                <a:solidFill>
                  <a:srgbClr val="422000"/>
                </a:solidFill>
                <a:latin typeface="Noto Sans Mono CJK HK"/>
                <a:cs typeface="Noto Sans Mono CJK HK"/>
              </a:rPr>
              <a:t>讀取</a:t>
            </a:r>
            <a:r>
              <a:rPr dirty="0" sz="1400">
                <a:solidFill>
                  <a:srgbClr val="422000"/>
                </a:solidFill>
                <a:latin typeface="Noto Sans Mono CJK HK"/>
                <a:cs typeface="Noto Sans Mono CJK HK"/>
              </a:rPr>
              <a:t>這</a:t>
            </a:r>
            <a:r>
              <a:rPr dirty="0" sz="1400" spc="-15">
                <a:solidFill>
                  <a:srgbClr val="422000"/>
                </a:solidFill>
                <a:latin typeface="Noto Sans Mono CJK HK"/>
                <a:cs typeface="Noto Sans Mono CJK HK"/>
              </a:rPr>
              <a:t>個</a:t>
            </a:r>
            <a:r>
              <a:rPr dirty="0" sz="1400">
                <a:solidFill>
                  <a:srgbClr val="422000"/>
                </a:solidFill>
                <a:latin typeface="Noto Sans Mono CJK HK"/>
                <a:cs typeface="Noto Sans Mono CJK HK"/>
              </a:rPr>
              <a:t>整數</a:t>
            </a:r>
            <a:endParaRPr sz="1400">
              <a:latin typeface="Noto Sans Mono CJK HK"/>
              <a:cs typeface="Noto Sans Mono CJK HK"/>
            </a:endParaRPr>
          </a:p>
          <a:p>
            <a:pPr marL="508000">
              <a:lnSpc>
                <a:spcPts val="1595"/>
              </a:lnSpc>
            </a:pPr>
            <a:r>
              <a:rPr dirty="0" sz="1400">
                <a:solidFill>
                  <a:srgbClr val="422000"/>
                </a:solidFill>
                <a:latin typeface="Verdana"/>
                <a:cs typeface="Verdana"/>
              </a:rPr>
              <a:t>}</a:t>
            </a:r>
            <a:endParaRPr sz="1400">
              <a:latin typeface="Verdana"/>
              <a:cs typeface="Verdana"/>
            </a:endParaRPr>
          </a:p>
          <a:p>
            <a:pPr marL="508000">
              <a:lnSpc>
                <a:spcPts val="1595"/>
              </a:lnSpc>
            </a:pPr>
            <a:r>
              <a:rPr dirty="0" sz="1400">
                <a:solidFill>
                  <a:srgbClr val="422000"/>
                </a:solidFill>
                <a:latin typeface="Verdana"/>
                <a:cs typeface="Verdana"/>
              </a:rPr>
              <a:t>//</a:t>
            </a:r>
            <a:r>
              <a:rPr dirty="0" sz="1400" spc="-10">
                <a:solidFill>
                  <a:srgbClr val="422000"/>
                </a:solidFill>
                <a:latin typeface="Verdana"/>
                <a:cs typeface="Verdana"/>
              </a:rPr>
              <a:t> </a:t>
            </a:r>
            <a:r>
              <a:rPr dirty="0" sz="1400" spc="10">
                <a:solidFill>
                  <a:srgbClr val="422000"/>
                </a:solidFill>
                <a:latin typeface="Noto Sans Mono CJK HK"/>
                <a:cs typeface="Noto Sans Mono CJK HK"/>
              </a:rPr>
              <a:t>如果</a:t>
            </a:r>
            <a:r>
              <a:rPr dirty="0" sz="1400" spc="5">
                <a:solidFill>
                  <a:srgbClr val="422000"/>
                </a:solidFill>
                <a:latin typeface="Noto Sans Mono CJK HK"/>
                <a:cs typeface="Noto Sans Mono CJK HK"/>
              </a:rPr>
              <a:t>輸</a:t>
            </a:r>
            <a:r>
              <a:rPr dirty="0" sz="1400">
                <a:solidFill>
                  <a:srgbClr val="422000"/>
                </a:solidFill>
                <a:latin typeface="Noto Sans Mono CJK HK"/>
                <a:cs typeface="Noto Sans Mono CJK HK"/>
              </a:rPr>
              <a:t>入</a:t>
            </a:r>
            <a:r>
              <a:rPr dirty="0" sz="1400" spc="-10">
                <a:solidFill>
                  <a:srgbClr val="422000"/>
                </a:solidFill>
                <a:latin typeface="Noto Sans Mono CJK HK"/>
                <a:cs typeface="Noto Sans Mono CJK HK"/>
              </a:rPr>
              <a:t>緩</a:t>
            </a:r>
            <a:r>
              <a:rPr dirty="0" sz="1400" spc="5">
                <a:solidFill>
                  <a:srgbClr val="422000"/>
                </a:solidFill>
                <a:latin typeface="Noto Sans Mono CJK HK"/>
                <a:cs typeface="Noto Sans Mono CJK HK"/>
              </a:rPr>
              <a:t>衝</a:t>
            </a:r>
            <a:r>
              <a:rPr dirty="0" sz="1400">
                <a:solidFill>
                  <a:srgbClr val="422000"/>
                </a:solidFill>
                <a:latin typeface="Noto Sans Mono CJK HK"/>
                <a:cs typeface="Noto Sans Mono CJK HK"/>
              </a:rPr>
              <a:t>區</a:t>
            </a:r>
            <a:r>
              <a:rPr dirty="0" sz="1400" spc="-10">
                <a:solidFill>
                  <a:srgbClr val="422000"/>
                </a:solidFill>
                <a:latin typeface="Noto Sans Mono CJK HK"/>
                <a:cs typeface="Noto Sans Mono CJK HK"/>
              </a:rPr>
              <a:t>內</a:t>
            </a:r>
            <a:r>
              <a:rPr dirty="0" sz="1400" spc="5">
                <a:solidFill>
                  <a:srgbClr val="422000"/>
                </a:solidFill>
                <a:latin typeface="Noto Sans Mono CJK HK"/>
                <a:cs typeface="Noto Sans Mono CJK HK"/>
              </a:rPr>
              <a:t>有</a:t>
            </a:r>
            <a:r>
              <a:rPr dirty="0" sz="1400">
                <a:solidFill>
                  <a:srgbClr val="422000"/>
                </a:solidFill>
                <a:latin typeface="Noto Sans Mono CJK HK"/>
                <a:cs typeface="Noto Sans Mono CJK HK"/>
              </a:rPr>
              <a:t>一</a:t>
            </a:r>
            <a:r>
              <a:rPr dirty="0" sz="1400" spc="-10">
                <a:solidFill>
                  <a:srgbClr val="422000"/>
                </a:solidFill>
                <a:latin typeface="Noto Sans Mono CJK HK"/>
                <a:cs typeface="Noto Sans Mono CJK HK"/>
              </a:rPr>
              <a:t>個</a:t>
            </a:r>
            <a:r>
              <a:rPr dirty="0" sz="1400" spc="5">
                <a:solidFill>
                  <a:srgbClr val="422000"/>
                </a:solidFill>
                <a:latin typeface="Noto Sans Mono CJK HK"/>
                <a:cs typeface="Noto Sans Mono CJK HK"/>
              </a:rPr>
              <a:t>可</a:t>
            </a:r>
            <a:r>
              <a:rPr dirty="0" sz="1400">
                <a:solidFill>
                  <a:srgbClr val="422000"/>
                </a:solidFill>
                <a:latin typeface="Noto Sans Mono CJK HK"/>
                <a:cs typeface="Noto Sans Mono CJK HK"/>
              </a:rPr>
              <a:t>解</a:t>
            </a:r>
            <a:r>
              <a:rPr dirty="0" sz="1400" spc="-10">
                <a:solidFill>
                  <a:srgbClr val="422000"/>
                </a:solidFill>
                <a:latin typeface="Noto Sans Mono CJK HK"/>
                <a:cs typeface="Noto Sans Mono CJK HK"/>
              </a:rPr>
              <a:t>釋</a:t>
            </a:r>
            <a:r>
              <a:rPr dirty="0" sz="1400" spc="5">
                <a:solidFill>
                  <a:srgbClr val="422000"/>
                </a:solidFill>
                <a:latin typeface="Noto Sans Mono CJK HK"/>
                <a:cs typeface="Noto Sans Mono CJK HK"/>
              </a:rPr>
              <a:t>為</a:t>
            </a:r>
            <a:r>
              <a:rPr dirty="0" sz="1400">
                <a:solidFill>
                  <a:srgbClr val="422000"/>
                </a:solidFill>
                <a:latin typeface="Noto Sans Mono CJK HK"/>
                <a:cs typeface="Noto Sans Mono CJK HK"/>
              </a:rPr>
              <a:t>浮</a:t>
            </a:r>
            <a:r>
              <a:rPr dirty="0" sz="1400" spc="-10">
                <a:solidFill>
                  <a:srgbClr val="422000"/>
                </a:solidFill>
                <a:latin typeface="Noto Sans Mono CJK HK"/>
                <a:cs typeface="Noto Sans Mono CJK HK"/>
              </a:rPr>
              <a:t>點</a:t>
            </a:r>
            <a:r>
              <a:rPr dirty="0" sz="1400" spc="5">
                <a:solidFill>
                  <a:srgbClr val="422000"/>
                </a:solidFill>
                <a:latin typeface="Noto Sans Mono CJK HK"/>
                <a:cs typeface="Noto Sans Mono CJK HK"/>
              </a:rPr>
              <a:t>數</a:t>
            </a:r>
            <a:r>
              <a:rPr dirty="0" sz="1400">
                <a:solidFill>
                  <a:srgbClr val="422000"/>
                </a:solidFill>
                <a:latin typeface="Noto Sans Mono CJK HK"/>
                <a:cs typeface="Noto Sans Mono CJK HK"/>
              </a:rPr>
              <a:t>的</a:t>
            </a:r>
            <a:r>
              <a:rPr dirty="0" sz="1400" spc="-10">
                <a:solidFill>
                  <a:srgbClr val="422000"/>
                </a:solidFill>
                <a:latin typeface="Noto Sans Mono CJK HK"/>
                <a:cs typeface="Noto Sans Mono CJK HK"/>
              </a:rPr>
              <a:t>記</a:t>
            </a:r>
            <a:r>
              <a:rPr dirty="0" sz="1400" spc="5">
                <a:solidFill>
                  <a:srgbClr val="422000"/>
                </a:solidFill>
                <a:latin typeface="Noto Sans Mono CJK HK"/>
                <a:cs typeface="Noto Sans Mono CJK HK"/>
              </a:rPr>
              <a:t>號</a:t>
            </a:r>
            <a:endParaRPr sz="1400">
              <a:latin typeface="Noto Sans Mono CJK HK"/>
              <a:cs typeface="Noto Sans Mono CJK HK"/>
            </a:endParaRPr>
          </a:p>
          <a:p>
            <a:pPr marL="508000">
              <a:lnSpc>
                <a:spcPts val="1595"/>
              </a:lnSpc>
            </a:pPr>
            <a:r>
              <a:rPr dirty="0" sz="1400">
                <a:solidFill>
                  <a:srgbClr val="422000"/>
                </a:solidFill>
                <a:latin typeface="Verdana"/>
                <a:cs typeface="Verdana"/>
              </a:rPr>
              <a:t>if </a:t>
            </a:r>
            <a:r>
              <a:rPr dirty="0" sz="1400" spc="-5">
                <a:solidFill>
                  <a:srgbClr val="422000"/>
                </a:solidFill>
                <a:latin typeface="Verdana"/>
                <a:cs typeface="Verdana"/>
              </a:rPr>
              <a:t>(scan.hasNextDouble())</a:t>
            </a:r>
            <a:r>
              <a:rPr dirty="0" sz="1400" spc="-65">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755015">
              <a:lnSpc>
                <a:spcPts val="1595"/>
              </a:lnSpc>
              <a:tabLst>
                <a:tab pos="3175000" algn="l"/>
              </a:tabLst>
            </a:pPr>
            <a:r>
              <a:rPr dirty="0" sz="1400">
                <a:solidFill>
                  <a:srgbClr val="422000"/>
                </a:solidFill>
                <a:latin typeface="Verdana"/>
                <a:cs typeface="Verdana"/>
              </a:rPr>
              <a:t>d</a:t>
            </a:r>
            <a:r>
              <a:rPr dirty="0" sz="1400" spc="10">
                <a:solidFill>
                  <a:srgbClr val="422000"/>
                </a:solidFill>
                <a:latin typeface="Verdana"/>
                <a:cs typeface="Verdana"/>
              </a:rPr>
              <a:t> </a:t>
            </a:r>
            <a:r>
              <a:rPr dirty="0" sz="1400">
                <a:solidFill>
                  <a:srgbClr val="422000"/>
                </a:solidFill>
                <a:latin typeface="Verdana"/>
                <a:cs typeface="Verdana"/>
              </a:rPr>
              <a:t>=</a:t>
            </a:r>
            <a:r>
              <a:rPr dirty="0" sz="1400" spc="-5">
                <a:solidFill>
                  <a:srgbClr val="422000"/>
                </a:solidFill>
                <a:latin typeface="Verdana"/>
                <a:cs typeface="Verdana"/>
              </a:rPr>
              <a:t> </a:t>
            </a:r>
            <a:r>
              <a:rPr dirty="0" sz="1400">
                <a:solidFill>
                  <a:srgbClr val="422000"/>
                </a:solidFill>
                <a:latin typeface="Verdana"/>
                <a:cs typeface="Verdana"/>
              </a:rPr>
              <a:t>scan.nextDouble();	</a:t>
            </a:r>
            <a:r>
              <a:rPr dirty="0" sz="1400" spc="-5">
                <a:solidFill>
                  <a:srgbClr val="422000"/>
                </a:solidFill>
                <a:latin typeface="Verdana"/>
                <a:cs typeface="Verdana"/>
              </a:rPr>
              <a:t>//</a:t>
            </a:r>
            <a:r>
              <a:rPr dirty="0" sz="1400" spc="-10">
                <a:solidFill>
                  <a:srgbClr val="422000"/>
                </a:solidFill>
                <a:latin typeface="Verdana"/>
                <a:cs typeface="Verdana"/>
              </a:rPr>
              <a:t> </a:t>
            </a:r>
            <a:r>
              <a:rPr dirty="0" sz="1400" spc="10">
                <a:solidFill>
                  <a:srgbClr val="422000"/>
                </a:solidFill>
                <a:latin typeface="Noto Sans Mono CJK HK"/>
                <a:cs typeface="Noto Sans Mono CJK HK"/>
              </a:rPr>
              <a:t>讀取</a:t>
            </a:r>
            <a:r>
              <a:rPr dirty="0" sz="1400">
                <a:solidFill>
                  <a:srgbClr val="422000"/>
                </a:solidFill>
                <a:latin typeface="Noto Sans Mono CJK HK"/>
                <a:cs typeface="Noto Sans Mono CJK HK"/>
              </a:rPr>
              <a:t>這個</a:t>
            </a:r>
            <a:r>
              <a:rPr dirty="0" sz="1400" spc="-15">
                <a:solidFill>
                  <a:srgbClr val="422000"/>
                </a:solidFill>
                <a:latin typeface="Noto Sans Mono CJK HK"/>
                <a:cs typeface="Noto Sans Mono CJK HK"/>
              </a:rPr>
              <a:t>浮</a:t>
            </a:r>
            <a:r>
              <a:rPr dirty="0" sz="1400">
                <a:solidFill>
                  <a:srgbClr val="422000"/>
                </a:solidFill>
                <a:latin typeface="Noto Sans Mono CJK HK"/>
                <a:cs typeface="Noto Sans Mono CJK HK"/>
              </a:rPr>
              <a:t>點數</a:t>
            </a:r>
            <a:endParaRPr sz="1400">
              <a:latin typeface="Noto Sans Mono CJK HK"/>
              <a:cs typeface="Noto Sans Mono CJK HK"/>
            </a:endParaRPr>
          </a:p>
          <a:p>
            <a:pPr marL="508000">
              <a:lnSpc>
                <a:spcPts val="1650"/>
              </a:lnSpc>
            </a:pPr>
            <a:r>
              <a:rPr dirty="0" sz="1400">
                <a:solidFill>
                  <a:srgbClr val="422000"/>
                </a:solidFill>
                <a:latin typeface="Verdana"/>
                <a:cs typeface="Verdana"/>
              </a:rPr>
              <a:t>}</a:t>
            </a:r>
            <a:endParaRPr sz="1400">
              <a:latin typeface="Verdana"/>
              <a:cs typeface="Verdana"/>
            </a:endParaRPr>
          </a:p>
        </p:txBody>
      </p:sp>
      <p:sp>
        <p:nvSpPr>
          <p:cNvPr id="4" name="object 4"/>
          <p:cNvSpPr txBox="1"/>
          <p:nvPr/>
        </p:nvSpPr>
        <p:spPr>
          <a:xfrm>
            <a:off x="1085494" y="4409313"/>
            <a:ext cx="2210435" cy="645160"/>
          </a:xfrm>
          <a:prstGeom prst="rect">
            <a:avLst/>
          </a:prstGeom>
        </p:spPr>
        <p:txBody>
          <a:bodyPr wrap="square" lIns="0" tIns="12700" rIns="0" bIns="0" rtlCol="0" vert="horz">
            <a:spAutoFit/>
          </a:bodyPr>
          <a:lstStyle/>
          <a:p>
            <a:pPr marL="12700">
              <a:lnSpc>
                <a:spcPts val="1650"/>
              </a:lnSpc>
              <a:spcBef>
                <a:spcPts val="100"/>
              </a:spcBef>
            </a:pPr>
            <a:r>
              <a:rPr dirty="0" sz="1400" spc="-5">
                <a:solidFill>
                  <a:srgbClr val="422000"/>
                </a:solidFill>
                <a:latin typeface="Verdana"/>
                <a:cs typeface="Verdana"/>
              </a:rPr>
              <a:t>//</a:t>
            </a:r>
            <a:r>
              <a:rPr dirty="0" sz="1400" spc="-45">
                <a:solidFill>
                  <a:srgbClr val="422000"/>
                </a:solidFill>
                <a:latin typeface="Verdana"/>
                <a:cs typeface="Verdana"/>
              </a:rPr>
              <a:t> </a:t>
            </a:r>
            <a:r>
              <a:rPr dirty="0" sz="1400" spc="10">
                <a:solidFill>
                  <a:srgbClr val="422000"/>
                </a:solidFill>
                <a:latin typeface="Noto Sans Mono CJK HK"/>
                <a:cs typeface="Noto Sans Mono CJK HK"/>
              </a:rPr>
              <a:t>如果</a:t>
            </a:r>
            <a:r>
              <a:rPr dirty="0" sz="1400">
                <a:solidFill>
                  <a:srgbClr val="422000"/>
                </a:solidFill>
                <a:latin typeface="Noto Sans Mono CJK HK"/>
                <a:cs typeface="Noto Sans Mono CJK HK"/>
              </a:rPr>
              <a:t>輸入</a:t>
            </a:r>
            <a:r>
              <a:rPr dirty="0" sz="1400" spc="-15">
                <a:solidFill>
                  <a:srgbClr val="422000"/>
                </a:solidFill>
                <a:latin typeface="Noto Sans Mono CJK HK"/>
                <a:cs typeface="Noto Sans Mono CJK HK"/>
              </a:rPr>
              <a:t>緩</a:t>
            </a:r>
            <a:r>
              <a:rPr dirty="0" sz="1400">
                <a:solidFill>
                  <a:srgbClr val="422000"/>
                </a:solidFill>
                <a:latin typeface="Noto Sans Mono CJK HK"/>
                <a:cs typeface="Noto Sans Mono CJK HK"/>
              </a:rPr>
              <a:t>衝區</a:t>
            </a:r>
            <a:r>
              <a:rPr dirty="0" sz="1400" spc="-15">
                <a:solidFill>
                  <a:srgbClr val="422000"/>
                </a:solidFill>
                <a:latin typeface="Noto Sans Mono CJK HK"/>
                <a:cs typeface="Noto Sans Mono CJK HK"/>
              </a:rPr>
              <a:t>內</a:t>
            </a:r>
            <a:r>
              <a:rPr dirty="0" sz="1400">
                <a:solidFill>
                  <a:srgbClr val="422000"/>
                </a:solidFill>
                <a:latin typeface="Noto Sans Mono CJK HK"/>
                <a:cs typeface="Noto Sans Mono CJK HK"/>
              </a:rPr>
              <a:t>有記號</a:t>
            </a:r>
            <a:endParaRPr sz="1400">
              <a:latin typeface="Noto Sans Mono CJK HK"/>
              <a:cs typeface="Noto Sans Mono CJK HK"/>
            </a:endParaRPr>
          </a:p>
          <a:p>
            <a:pPr marL="259079" marR="324485" indent="-247015">
              <a:lnSpc>
                <a:spcPts val="1570"/>
              </a:lnSpc>
              <a:spcBef>
                <a:spcPts val="114"/>
              </a:spcBef>
            </a:pPr>
            <a:r>
              <a:rPr dirty="0" sz="1400">
                <a:solidFill>
                  <a:srgbClr val="422000"/>
                </a:solidFill>
                <a:latin typeface="Verdana"/>
                <a:cs typeface="Verdana"/>
              </a:rPr>
              <a:t>if </a:t>
            </a:r>
            <a:r>
              <a:rPr dirty="0" sz="1400" spc="-5">
                <a:solidFill>
                  <a:srgbClr val="422000"/>
                </a:solidFill>
                <a:latin typeface="Verdana"/>
                <a:cs typeface="Verdana"/>
              </a:rPr>
              <a:t>(scan.hasNext())</a:t>
            </a:r>
            <a:r>
              <a:rPr dirty="0" sz="1400" spc="-90">
                <a:solidFill>
                  <a:srgbClr val="422000"/>
                </a:solidFill>
                <a:latin typeface="Verdana"/>
                <a:cs typeface="Verdana"/>
              </a:rPr>
              <a:t> </a:t>
            </a:r>
            <a:r>
              <a:rPr dirty="0" sz="1400">
                <a:solidFill>
                  <a:srgbClr val="422000"/>
                </a:solidFill>
                <a:latin typeface="Verdana"/>
                <a:cs typeface="Verdana"/>
              </a:rPr>
              <a:t>{  s =</a:t>
            </a:r>
            <a:r>
              <a:rPr dirty="0" sz="1400" spc="-50">
                <a:solidFill>
                  <a:srgbClr val="422000"/>
                </a:solidFill>
                <a:latin typeface="Verdana"/>
                <a:cs typeface="Verdana"/>
              </a:rPr>
              <a:t> </a:t>
            </a:r>
            <a:r>
              <a:rPr dirty="0" sz="1400">
                <a:solidFill>
                  <a:srgbClr val="422000"/>
                </a:solidFill>
                <a:latin typeface="Verdana"/>
                <a:cs typeface="Verdana"/>
              </a:rPr>
              <a:t>scan.next();</a:t>
            </a:r>
            <a:endParaRPr sz="1400">
              <a:latin typeface="Verdana"/>
              <a:cs typeface="Verdana"/>
            </a:endParaRPr>
          </a:p>
        </p:txBody>
      </p:sp>
      <p:sp>
        <p:nvSpPr>
          <p:cNvPr id="5" name="object 5"/>
          <p:cNvSpPr txBox="1"/>
          <p:nvPr/>
        </p:nvSpPr>
        <p:spPr>
          <a:xfrm>
            <a:off x="3357314" y="4814696"/>
            <a:ext cx="1321435" cy="239395"/>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22000"/>
                </a:solidFill>
                <a:latin typeface="Verdana"/>
                <a:cs typeface="Verdana"/>
              </a:rPr>
              <a:t>//</a:t>
            </a:r>
            <a:r>
              <a:rPr dirty="0" sz="1400" spc="-55">
                <a:solidFill>
                  <a:srgbClr val="422000"/>
                </a:solidFill>
                <a:latin typeface="Verdana"/>
                <a:cs typeface="Verdana"/>
              </a:rPr>
              <a:t> </a:t>
            </a:r>
            <a:r>
              <a:rPr dirty="0" sz="1400" spc="10">
                <a:solidFill>
                  <a:srgbClr val="422000"/>
                </a:solidFill>
                <a:latin typeface="Noto Sans Mono CJK HK"/>
                <a:cs typeface="Noto Sans Mono CJK HK"/>
              </a:rPr>
              <a:t>讀取</a:t>
            </a:r>
            <a:r>
              <a:rPr dirty="0" sz="1400">
                <a:solidFill>
                  <a:srgbClr val="422000"/>
                </a:solidFill>
                <a:latin typeface="Noto Sans Mono CJK HK"/>
                <a:cs typeface="Noto Sans Mono CJK HK"/>
              </a:rPr>
              <a:t>這</a:t>
            </a:r>
            <a:r>
              <a:rPr dirty="0" sz="1400" spc="-15">
                <a:solidFill>
                  <a:srgbClr val="422000"/>
                </a:solidFill>
                <a:latin typeface="Noto Sans Mono CJK HK"/>
                <a:cs typeface="Noto Sans Mono CJK HK"/>
              </a:rPr>
              <a:t>個</a:t>
            </a:r>
            <a:r>
              <a:rPr dirty="0" sz="1400">
                <a:solidFill>
                  <a:srgbClr val="422000"/>
                </a:solidFill>
                <a:latin typeface="Noto Sans Mono CJK HK"/>
                <a:cs typeface="Noto Sans Mono CJK HK"/>
              </a:rPr>
              <a:t>資料</a:t>
            </a:r>
            <a:endParaRPr sz="1400">
              <a:latin typeface="Noto Sans Mono CJK HK"/>
              <a:cs typeface="Noto Sans Mono CJK HK"/>
            </a:endParaRPr>
          </a:p>
        </p:txBody>
      </p:sp>
      <p:sp>
        <p:nvSpPr>
          <p:cNvPr id="6" name="object 6"/>
          <p:cNvSpPr txBox="1"/>
          <p:nvPr/>
        </p:nvSpPr>
        <p:spPr>
          <a:xfrm>
            <a:off x="589889" y="5020132"/>
            <a:ext cx="3230880" cy="1456690"/>
          </a:xfrm>
          <a:prstGeom prst="rect">
            <a:avLst/>
          </a:prstGeom>
        </p:spPr>
        <p:txBody>
          <a:bodyPr wrap="square" lIns="0" tIns="13335" rIns="0" bIns="0" rtlCol="0" vert="horz">
            <a:spAutoFit/>
          </a:bodyPr>
          <a:lstStyle/>
          <a:p>
            <a:pPr marL="508000">
              <a:lnSpc>
                <a:spcPts val="1639"/>
              </a:lnSpc>
              <a:spcBef>
                <a:spcPts val="105"/>
              </a:spcBef>
            </a:pPr>
            <a:r>
              <a:rPr dirty="0" sz="1400">
                <a:solidFill>
                  <a:srgbClr val="422000"/>
                </a:solidFill>
                <a:latin typeface="Verdana"/>
                <a:cs typeface="Verdana"/>
              </a:rPr>
              <a:t>}</a:t>
            </a:r>
            <a:endParaRPr sz="1400">
              <a:latin typeface="Verdana"/>
              <a:cs typeface="Verdana"/>
            </a:endParaRPr>
          </a:p>
          <a:p>
            <a:pPr algn="just" marL="508000" marR="5080">
              <a:lnSpc>
                <a:spcPts val="1600"/>
              </a:lnSpc>
              <a:spcBef>
                <a:spcPts val="80"/>
              </a:spcBef>
            </a:pPr>
            <a:r>
              <a:rPr dirty="0" sz="1400">
                <a:solidFill>
                  <a:srgbClr val="422000"/>
                </a:solidFill>
                <a:latin typeface="Verdana"/>
                <a:cs typeface="Verdana"/>
              </a:rPr>
              <a:t>System.out.println("x=" +</a:t>
            </a:r>
            <a:r>
              <a:rPr dirty="0" sz="1400" spc="-130">
                <a:solidFill>
                  <a:srgbClr val="422000"/>
                </a:solidFill>
                <a:latin typeface="Verdana"/>
                <a:cs typeface="Verdana"/>
              </a:rPr>
              <a:t> </a:t>
            </a:r>
            <a:r>
              <a:rPr dirty="0" sz="1400">
                <a:solidFill>
                  <a:srgbClr val="422000"/>
                </a:solidFill>
                <a:latin typeface="Verdana"/>
                <a:cs typeface="Verdana"/>
              </a:rPr>
              <a:t>x);  System.out.println("d=" +</a:t>
            </a:r>
            <a:r>
              <a:rPr dirty="0" sz="1400" spc="-135">
                <a:solidFill>
                  <a:srgbClr val="422000"/>
                </a:solidFill>
                <a:latin typeface="Verdana"/>
                <a:cs typeface="Verdana"/>
              </a:rPr>
              <a:t> </a:t>
            </a:r>
            <a:r>
              <a:rPr dirty="0" sz="1400" spc="-5">
                <a:solidFill>
                  <a:srgbClr val="422000"/>
                </a:solidFill>
                <a:latin typeface="Verdana"/>
                <a:cs typeface="Verdana"/>
              </a:rPr>
              <a:t>d);  </a:t>
            </a:r>
            <a:r>
              <a:rPr dirty="0" sz="1400">
                <a:solidFill>
                  <a:srgbClr val="422000"/>
                </a:solidFill>
                <a:latin typeface="Verdana"/>
                <a:cs typeface="Verdana"/>
              </a:rPr>
              <a:t>System.out.println("s=" + s);  scan.close();</a:t>
            </a:r>
            <a:endParaRPr sz="1400">
              <a:latin typeface="Verdana"/>
              <a:cs typeface="Verdana"/>
            </a:endParaRPr>
          </a:p>
          <a:p>
            <a:pPr marL="259715">
              <a:lnSpc>
                <a:spcPts val="1500"/>
              </a:lnSpc>
            </a:pPr>
            <a:r>
              <a:rPr dirty="0" sz="1400">
                <a:solidFill>
                  <a:srgbClr val="422000"/>
                </a:solidFill>
                <a:latin typeface="Verdana"/>
                <a:cs typeface="Verdana"/>
              </a:rPr>
              <a:t>}</a:t>
            </a:r>
            <a:endParaRPr sz="1400">
              <a:latin typeface="Verdana"/>
              <a:cs typeface="Verdana"/>
            </a:endParaRPr>
          </a:p>
          <a:p>
            <a:pPr marL="12700">
              <a:lnSpc>
                <a:spcPts val="1639"/>
              </a:lnSpc>
            </a:pPr>
            <a:r>
              <a:rPr dirty="0" sz="1400">
                <a:solidFill>
                  <a:srgbClr val="422000"/>
                </a:solidFill>
                <a:latin typeface="Verdana"/>
                <a:cs typeface="Verdana"/>
              </a:rPr>
              <a:t>}</a:t>
            </a:r>
            <a:endParaRPr sz="1400">
              <a:latin typeface="Verdana"/>
              <a:cs typeface="Verdan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1005077"/>
            <a:ext cx="916940"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764540" y="1218477"/>
            <a:ext cx="7552055" cy="4892040"/>
          </a:xfrm>
          <a:prstGeom prst="rect">
            <a:avLst/>
          </a:prstGeom>
        </p:spPr>
        <p:txBody>
          <a:bodyPr wrap="square" lIns="0" tIns="55879" rIns="0" bIns="0" rtlCol="0" vert="horz">
            <a:spAutoFit/>
          </a:bodyPr>
          <a:lstStyle/>
          <a:p>
            <a:pPr marL="12700">
              <a:lnSpc>
                <a:spcPct val="100000"/>
              </a:lnSpc>
              <a:spcBef>
                <a:spcPts val="439"/>
              </a:spcBef>
              <a:tabLst>
                <a:tab pos="459740" algn="l"/>
              </a:tabLst>
            </a:pPr>
            <a:r>
              <a:rPr dirty="0" sz="1400">
                <a:solidFill>
                  <a:srgbClr val="4E2700"/>
                </a:solidFill>
                <a:latin typeface="Verdana"/>
                <a:cs typeface="Verdana"/>
              </a:rPr>
              <a:t>1.(	)</a:t>
            </a:r>
            <a:r>
              <a:rPr dirty="0" sz="1400" spc="-40">
                <a:solidFill>
                  <a:srgbClr val="4E2700"/>
                </a:solidFill>
                <a:latin typeface="Verdana"/>
                <a:cs typeface="Verdana"/>
              </a:rPr>
              <a:t> </a:t>
            </a: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子</a:t>
            </a:r>
            <a:r>
              <a:rPr dirty="0" sz="1400" spc="-5">
                <a:solidFill>
                  <a:srgbClr val="4E2700"/>
                </a:solidFill>
                <a:latin typeface="Verdana"/>
                <a:cs typeface="Verdana"/>
              </a:rPr>
              <a:t>(</a:t>
            </a:r>
            <a:r>
              <a:rPr dirty="0" sz="1400" spc="5">
                <a:solidFill>
                  <a:srgbClr val="4E2700"/>
                </a:solidFill>
                <a:latin typeface="Noto Sans Mono CJK HK"/>
                <a:cs typeface="Noto Sans Mono CJK HK"/>
              </a:rPr>
              <a:t>又</a:t>
            </a:r>
            <a:r>
              <a:rPr dirty="0" sz="1400">
                <a:solidFill>
                  <a:srgbClr val="4E2700"/>
                </a:solidFill>
                <a:latin typeface="Noto Sans Mono CJK HK"/>
                <a:cs typeface="Noto Sans Mono CJK HK"/>
              </a:rPr>
              <a:t>稱</a:t>
            </a:r>
            <a:r>
              <a:rPr dirty="0" sz="1400" spc="5">
                <a:solidFill>
                  <a:srgbClr val="4E2700"/>
                </a:solidFill>
                <a:latin typeface="Noto Sans Mono CJK HK"/>
                <a:cs typeface="Noto Sans Mono CJK HK"/>
              </a:rPr>
              <a:t>為</a:t>
            </a:r>
            <a:r>
              <a:rPr dirty="0" sz="1400" spc="-15">
                <a:solidFill>
                  <a:srgbClr val="4E2700"/>
                </a:solidFill>
                <a:latin typeface="Noto Sans Mono CJK HK"/>
                <a:cs typeface="Noto Sans Mono CJK HK"/>
              </a:rPr>
              <a:t>運</a:t>
            </a:r>
            <a:r>
              <a:rPr dirty="0" sz="1400" spc="5">
                <a:solidFill>
                  <a:srgbClr val="4E2700"/>
                </a:solidFill>
                <a:latin typeface="Noto Sans Mono CJK HK"/>
                <a:cs typeface="Noto Sans Mono CJK HK"/>
              </a:rPr>
              <a:t>算</a:t>
            </a:r>
            <a:r>
              <a:rPr dirty="0" sz="1400">
                <a:solidFill>
                  <a:srgbClr val="4E2700"/>
                </a:solidFill>
                <a:latin typeface="Noto Sans Mono CJK HK"/>
                <a:cs typeface="Noto Sans Mono CJK HK"/>
              </a:rPr>
              <a:t>符</a:t>
            </a:r>
            <a:r>
              <a:rPr dirty="0" sz="1400" spc="-10">
                <a:solidFill>
                  <a:srgbClr val="4E2700"/>
                </a:solidFill>
                <a:latin typeface="Noto Sans Mono CJK HK"/>
                <a:cs typeface="Noto Sans Mono CJK HK"/>
              </a:rPr>
              <a:t>號</a:t>
            </a:r>
            <a:r>
              <a:rPr dirty="0" sz="1400">
                <a:solidFill>
                  <a:srgbClr val="4E2700"/>
                </a:solidFill>
                <a:latin typeface="Verdana"/>
                <a:cs typeface="Verdana"/>
              </a:rPr>
              <a:t>)</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對</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上</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或</a:t>
            </a:r>
            <a:r>
              <a:rPr dirty="0" sz="1400" spc="-10">
                <a:solidFill>
                  <a:srgbClr val="4E2700"/>
                </a:solidFill>
                <a:latin typeface="Noto Sans Mono CJK HK"/>
                <a:cs typeface="Noto Sans Mono CJK HK"/>
              </a:rPr>
              <a:t>常</a:t>
            </a:r>
            <a:r>
              <a:rPr dirty="0" sz="1400">
                <a:solidFill>
                  <a:srgbClr val="4E2700"/>
                </a:solidFill>
                <a:latin typeface="Noto Sans Mono CJK HK"/>
                <a:cs typeface="Noto Sans Mono CJK HK"/>
              </a:rPr>
              <a:t>數</a:t>
            </a:r>
            <a:r>
              <a:rPr dirty="0" sz="1400" spc="-5">
                <a:solidFill>
                  <a:srgbClr val="4E2700"/>
                </a:solidFill>
                <a:latin typeface="Verdana"/>
                <a:cs typeface="Verdana"/>
              </a:rPr>
              <a:t>(</a:t>
            </a:r>
            <a:r>
              <a:rPr dirty="0" sz="1400" spc="5">
                <a:solidFill>
                  <a:srgbClr val="4E2700"/>
                </a:solidFill>
                <a:latin typeface="Noto Sans Mono CJK HK"/>
                <a:cs typeface="Noto Sans Mono CJK HK"/>
              </a:rPr>
              <a:t>稱</a:t>
            </a:r>
            <a:r>
              <a:rPr dirty="0" sz="1400" spc="-15">
                <a:solidFill>
                  <a:srgbClr val="4E2700"/>
                </a:solidFill>
                <a:latin typeface="Noto Sans Mono CJK HK"/>
                <a:cs typeface="Noto Sans Mono CJK HK"/>
              </a:rPr>
              <a:t>為</a:t>
            </a:r>
            <a:r>
              <a:rPr dirty="0" sz="1400" spc="5">
                <a:solidFill>
                  <a:srgbClr val="4E2700"/>
                </a:solidFill>
                <a:latin typeface="Noto Sans Mono CJK HK"/>
                <a:cs typeface="Noto Sans Mono CJK HK"/>
              </a:rPr>
              <a:t>運</a:t>
            </a:r>
            <a:r>
              <a:rPr dirty="0" sz="1400">
                <a:solidFill>
                  <a:srgbClr val="4E2700"/>
                </a:solidFill>
                <a:latin typeface="Noto Sans Mono CJK HK"/>
                <a:cs typeface="Noto Sans Mono CJK HK"/>
              </a:rPr>
              <a:t>算</a:t>
            </a:r>
            <a:r>
              <a:rPr dirty="0" sz="1400" spc="-10">
                <a:solidFill>
                  <a:srgbClr val="4E2700"/>
                </a:solidFill>
                <a:latin typeface="Noto Sans Mono CJK HK"/>
                <a:cs typeface="Noto Sans Mono CJK HK"/>
              </a:rPr>
              <a:t>元</a:t>
            </a:r>
            <a:r>
              <a:rPr dirty="0" sz="1400" spc="-5">
                <a:solidFill>
                  <a:srgbClr val="4E2700"/>
                </a:solidFill>
                <a:latin typeface="Verdana"/>
                <a:cs typeface="Verdana"/>
              </a:rPr>
              <a:t>)</a:t>
            </a:r>
            <a:r>
              <a:rPr dirty="0" sz="1400">
                <a:solidFill>
                  <a:srgbClr val="4E2700"/>
                </a:solidFill>
                <a:latin typeface="Noto Sans Mono CJK HK"/>
                <a:cs typeface="Noto Sans Mono CJK HK"/>
              </a:rPr>
              <a:t>進行</a:t>
            </a:r>
            <a:endParaRPr sz="1400">
              <a:latin typeface="Noto Sans Mono CJK HK"/>
              <a:cs typeface="Noto Sans Mono CJK HK"/>
            </a:endParaRPr>
          </a:p>
          <a:p>
            <a:pPr marL="631190">
              <a:lnSpc>
                <a:spcPct val="100000"/>
              </a:lnSpc>
              <a:spcBef>
                <a:spcPts val="335"/>
              </a:spcBef>
            </a:pP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新</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2.(	)</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小括</a:t>
            </a:r>
            <a:r>
              <a:rPr dirty="0" sz="1400">
                <a:solidFill>
                  <a:srgbClr val="4E2700"/>
                </a:solidFill>
                <a:latin typeface="Noto Sans Mono CJK HK"/>
                <a:cs typeface="Noto Sans Mono CJK HK"/>
              </a:rPr>
              <a:t>號可改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先後</a:t>
            </a:r>
            <a:r>
              <a:rPr dirty="0" sz="1400" spc="-15">
                <a:solidFill>
                  <a:srgbClr val="4E2700"/>
                </a:solidFill>
                <a:latin typeface="Noto Sans Mono CJK HK"/>
                <a:cs typeface="Noto Sans Mono CJK HK"/>
              </a:rPr>
              <a:t>順</a:t>
            </a:r>
            <a:r>
              <a:rPr dirty="0" sz="1400">
                <a:solidFill>
                  <a:srgbClr val="4E2700"/>
                </a:solidFill>
                <a:latin typeface="Noto Sans Mono CJK HK"/>
                <a:cs typeface="Noto Sans Mono CJK HK"/>
              </a:rPr>
              <a:t>序。</a:t>
            </a:r>
            <a:endParaRPr sz="1400">
              <a:latin typeface="Noto Sans Mono CJK HK"/>
              <a:cs typeface="Noto Sans Mono CJK HK"/>
            </a:endParaRPr>
          </a:p>
          <a:p>
            <a:pPr marL="12700">
              <a:lnSpc>
                <a:spcPct val="100000"/>
              </a:lnSpc>
              <a:spcBef>
                <a:spcPts val="340"/>
              </a:spcBef>
              <a:tabLst>
                <a:tab pos="459105" algn="l"/>
              </a:tabLst>
            </a:pPr>
            <a:r>
              <a:rPr dirty="0" sz="1400">
                <a:solidFill>
                  <a:srgbClr val="4E2700"/>
                </a:solidFill>
                <a:latin typeface="Verdana"/>
                <a:cs typeface="Verdana"/>
              </a:rPr>
              <a:t>3.(	)</a:t>
            </a:r>
            <a:r>
              <a:rPr dirty="0" sz="1400" spc="-1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a:t>
            </a:r>
            <a:r>
              <a:rPr dirty="0" sz="1400" spc="5">
                <a:solidFill>
                  <a:srgbClr val="4E2700"/>
                </a:solidFill>
                <a:latin typeface="Noto Sans Mono CJK HK"/>
                <a:cs typeface="Noto Sans Mono CJK HK"/>
              </a:rPr>
              <a:t>子</a:t>
            </a:r>
            <a:r>
              <a:rPr dirty="0" sz="1400" spc="-15">
                <a:solidFill>
                  <a:srgbClr val="4E2700"/>
                </a:solidFill>
                <a:latin typeface="Verdana"/>
                <a:cs typeface="Verdana"/>
              </a:rPr>
              <a:t>(</a:t>
            </a:r>
            <a:r>
              <a:rPr dirty="0" sz="1400">
                <a:solidFill>
                  <a:srgbClr val="4E2700"/>
                </a:solidFill>
                <a:latin typeface="Noto Sans Mono CJK HK"/>
                <a:cs typeface="Noto Sans Mono CJK HK"/>
              </a:rPr>
              <a:t>即運算</a:t>
            </a:r>
            <a:r>
              <a:rPr dirty="0" sz="1400" spc="-15">
                <a:solidFill>
                  <a:srgbClr val="4E2700"/>
                </a:solidFill>
                <a:latin typeface="Noto Sans Mono CJK HK"/>
                <a:cs typeface="Noto Sans Mono CJK HK"/>
              </a:rPr>
              <a:t>符</a:t>
            </a:r>
            <a:r>
              <a:rPr dirty="0" sz="1400">
                <a:solidFill>
                  <a:srgbClr val="4E2700"/>
                </a:solidFill>
                <a:latin typeface="Noto Sans Mono CJK HK"/>
                <a:cs typeface="Noto Sans Mono CJK HK"/>
              </a:rPr>
              <a:t>號</a:t>
            </a:r>
            <a:r>
              <a:rPr dirty="0" sz="1400" spc="-5">
                <a:solidFill>
                  <a:srgbClr val="4E2700"/>
                </a:solidFill>
                <a:latin typeface="Verdana"/>
                <a:cs typeface="Verdana"/>
              </a:rPr>
              <a:t>)</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定符</a:t>
            </a:r>
            <a:r>
              <a:rPr dirty="0" sz="1400" spc="-10">
                <a:solidFill>
                  <a:srgbClr val="4E2700"/>
                </a:solidFill>
                <a:latin typeface="Noto Sans Mono CJK HK"/>
                <a:cs typeface="Noto Sans Mono CJK HK"/>
              </a:rPr>
              <a:t>號</a:t>
            </a:r>
            <a:r>
              <a:rPr dirty="0" sz="1400" spc="-5">
                <a:solidFill>
                  <a:srgbClr val="4E2700"/>
                </a:solidFill>
                <a:latin typeface="Verdana"/>
                <a:cs typeface="Verdana"/>
              </a:rPr>
              <a:t>(</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a:solidFill>
                  <a:srgbClr val="4E2700"/>
                </a:solidFill>
                <a:latin typeface="Noto Sans Mono CJK HK"/>
                <a:cs typeface="Noto Sans Mono CJK HK"/>
              </a:rPr>
              <a:t>的運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優先</a:t>
            </a:r>
            <a:r>
              <a:rPr dirty="0" sz="1400" spc="-15">
                <a:solidFill>
                  <a:srgbClr val="4E2700"/>
                </a:solidFill>
                <a:latin typeface="Noto Sans Mono CJK HK"/>
                <a:cs typeface="Noto Sans Mono CJK HK"/>
              </a:rPr>
              <a:t>順</a:t>
            </a:r>
            <a:r>
              <a:rPr dirty="0" sz="1400">
                <a:solidFill>
                  <a:srgbClr val="4E2700"/>
                </a:solidFill>
                <a:latin typeface="Noto Sans Mono CJK HK"/>
                <a:cs typeface="Noto Sans Mono CJK HK"/>
              </a:rPr>
              <a:t>序最</a:t>
            </a:r>
            <a:r>
              <a:rPr dirty="0" sz="1400" spc="-15">
                <a:solidFill>
                  <a:srgbClr val="4E2700"/>
                </a:solidFill>
                <a:latin typeface="Noto Sans Mono CJK HK"/>
                <a:cs typeface="Noto Sans Mono CJK HK"/>
              </a:rPr>
              <a:t>低</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4.(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三元</a:t>
            </a:r>
            <a:r>
              <a:rPr dirty="0" sz="1400">
                <a:solidFill>
                  <a:srgbClr val="4E2700"/>
                </a:solidFill>
                <a:latin typeface="Noto Sans Mono CJK HK"/>
                <a:cs typeface="Noto Sans Mono CJK HK"/>
              </a:rPr>
              <a:t>運算子</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問</a:t>
            </a:r>
            <a:r>
              <a:rPr dirty="0" sz="1400" spc="5">
                <a:solidFill>
                  <a:srgbClr val="4E2700"/>
                </a:solidFill>
                <a:latin typeface="Noto Sans Mono CJK HK"/>
                <a:cs typeface="Noto Sans Mono CJK HK"/>
              </a:rPr>
              <a:t>號</a:t>
            </a:r>
            <a:r>
              <a:rPr dirty="0" sz="1400" spc="-10">
                <a:solidFill>
                  <a:srgbClr val="4E2700"/>
                </a:solidFill>
                <a:latin typeface="Verdana"/>
                <a:cs typeface="Verdana"/>
              </a:rPr>
              <a:t>(?)</a:t>
            </a:r>
            <a:r>
              <a:rPr dirty="0" sz="1400">
                <a:solidFill>
                  <a:srgbClr val="4E2700"/>
                </a:solidFill>
                <a:latin typeface="Noto Sans Mono CJK HK"/>
                <a:cs typeface="Noto Sans Mono CJK HK"/>
              </a:rPr>
              <a:t>與冒號</a:t>
            </a:r>
            <a:r>
              <a:rPr dirty="0" sz="1400" spc="-5">
                <a:solidFill>
                  <a:srgbClr val="4E2700"/>
                </a:solidFill>
                <a:latin typeface="Verdana"/>
                <a:cs typeface="Verdana"/>
              </a:rPr>
              <a:t>(:)</a:t>
            </a:r>
            <a:r>
              <a:rPr dirty="0" sz="1400">
                <a:solidFill>
                  <a:srgbClr val="4E2700"/>
                </a:solidFill>
                <a:latin typeface="Noto Sans Mono CJK HK"/>
                <a:cs typeface="Noto Sans Mono CJK HK"/>
              </a:rPr>
              <a:t>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，必</a:t>
            </a:r>
            <a:r>
              <a:rPr dirty="0" sz="1400" spc="-15">
                <a:solidFill>
                  <a:srgbClr val="4E2700"/>
                </a:solidFill>
                <a:latin typeface="Noto Sans Mono CJK HK"/>
                <a:cs typeface="Noto Sans Mono CJK HK"/>
              </a:rPr>
              <a:t>須</a:t>
            </a:r>
            <a:r>
              <a:rPr dirty="0" sz="1400">
                <a:solidFill>
                  <a:srgbClr val="4E2700"/>
                </a:solidFill>
                <a:latin typeface="Noto Sans Mono CJK HK"/>
                <a:cs typeface="Noto Sans Mono CJK HK"/>
              </a:rPr>
              <a:t>有三</a:t>
            </a:r>
            <a:r>
              <a:rPr dirty="0" sz="1400" spc="-15">
                <a:solidFill>
                  <a:srgbClr val="4E2700"/>
                </a:solidFill>
                <a:latin typeface="Noto Sans Mono CJK HK"/>
                <a:cs typeface="Noto Sans Mono CJK HK"/>
              </a:rPr>
              <a:t>份</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才</a:t>
            </a:r>
            <a:r>
              <a:rPr dirty="0" sz="1400">
                <a:solidFill>
                  <a:srgbClr val="4E2700"/>
                </a:solidFill>
                <a:latin typeface="Noto Sans Mono CJK HK"/>
                <a:cs typeface="Noto Sans Mono CJK HK"/>
              </a:rPr>
              <a:t>能得</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果。</a:t>
            </a:r>
            <a:endParaRPr sz="1400">
              <a:latin typeface="Noto Sans Mono CJK HK"/>
              <a:cs typeface="Noto Sans Mono CJK HK"/>
            </a:endParaRPr>
          </a:p>
          <a:p>
            <a:pPr marL="570230">
              <a:lnSpc>
                <a:spcPct val="100000"/>
              </a:lnSpc>
              <a:spcBef>
                <a:spcPts val="335"/>
              </a:spcBef>
            </a:pPr>
            <a:r>
              <a:rPr dirty="0" sz="1400" spc="10">
                <a:solidFill>
                  <a:srgbClr val="4E2700"/>
                </a:solidFill>
                <a:latin typeface="Noto Sans Mono CJK HK"/>
                <a:cs typeface="Noto Sans Mono CJK HK"/>
              </a:rPr>
              <a:t>由左</a:t>
            </a:r>
            <a:r>
              <a:rPr dirty="0" sz="1400" spc="5">
                <a:solidFill>
                  <a:srgbClr val="4E2700"/>
                </a:solidFill>
                <a:latin typeface="Noto Sans Mono CJK HK"/>
                <a:cs typeface="Noto Sans Mono CJK HK"/>
              </a:rPr>
              <a:t>至</a:t>
            </a:r>
            <a:r>
              <a:rPr dirty="0" sz="1400" spc="-15">
                <a:solidFill>
                  <a:srgbClr val="4E2700"/>
                </a:solidFill>
                <a:latin typeface="Noto Sans Mono CJK HK"/>
                <a:cs typeface="Noto Sans Mono CJK HK"/>
              </a:rPr>
              <a:t>右</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第</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份</a:t>
            </a:r>
            <a:r>
              <a:rPr dirty="0" sz="1400">
                <a:solidFill>
                  <a:srgbClr val="4E2700"/>
                </a:solidFill>
                <a:latin typeface="Noto Sans Mono CJK HK"/>
                <a:cs typeface="Noto Sans Mono CJK HK"/>
              </a:rPr>
              <a:t>資</a:t>
            </a:r>
            <a:r>
              <a:rPr dirty="0" sz="1400" spc="-10">
                <a:solidFill>
                  <a:srgbClr val="4E2700"/>
                </a:solidFill>
                <a:latin typeface="Noto Sans Mono CJK HK"/>
                <a:cs typeface="Noto Sans Mono CJK HK"/>
              </a:rPr>
              <a:t>料</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10">
                <a:solidFill>
                  <a:srgbClr val="4E2700"/>
                </a:solidFill>
                <a:latin typeface="Noto Sans Mono CJK HK"/>
                <a:cs typeface="Noto Sans Mono CJK HK"/>
              </a:rPr>
              <a:t>是</a:t>
            </a:r>
            <a:r>
              <a:rPr dirty="0" sz="1400" spc="5">
                <a:solidFill>
                  <a:srgbClr val="4E2700"/>
                </a:solidFill>
                <a:latin typeface="Noto Sans Mono CJK HK"/>
                <a:cs typeface="Noto Sans Mono CJK HK"/>
              </a:rPr>
              <a:t>能</a:t>
            </a:r>
            <a:r>
              <a:rPr dirty="0" sz="1400">
                <a:solidFill>
                  <a:srgbClr val="4E2700"/>
                </a:solidFill>
                <a:latin typeface="Noto Sans Mono CJK HK"/>
                <a:cs typeface="Noto Sans Mono CJK HK"/>
              </a:rPr>
              <a:t>得</a:t>
            </a:r>
            <a:r>
              <a:rPr dirty="0" sz="1400" spc="-10">
                <a:solidFill>
                  <a:srgbClr val="4E2700"/>
                </a:solidFill>
                <a:latin typeface="Noto Sans Mono CJK HK"/>
                <a:cs typeface="Noto Sans Mono CJK HK"/>
              </a:rPr>
              <a:t>到</a:t>
            </a:r>
            <a:r>
              <a:rPr dirty="0" sz="1400" spc="5">
                <a:solidFill>
                  <a:srgbClr val="4E2700"/>
                </a:solidFill>
                <a:latin typeface="Noto Sans Mono CJK HK"/>
                <a:cs typeface="Noto Sans Mono CJK HK"/>
              </a:rPr>
              <a:t>真</a:t>
            </a:r>
            <a:r>
              <a:rPr dirty="0" sz="1400">
                <a:solidFill>
                  <a:srgbClr val="4E2700"/>
                </a:solidFill>
                <a:latin typeface="Noto Sans Mono CJK HK"/>
                <a:cs typeface="Noto Sans Mono CJK HK"/>
              </a:rPr>
              <a:t>或</a:t>
            </a:r>
            <a:r>
              <a:rPr dirty="0" sz="1400" spc="-10">
                <a:solidFill>
                  <a:srgbClr val="4E2700"/>
                </a:solidFill>
                <a:latin typeface="Noto Sans Mono CJK HK"/>
                <a:cs typeface="Noto Sans Mono CJK HK"/>
              </a:rPr>
              <a:t>假</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關</a:t>
            </a:r>
            <a:r>
              <a:rPr dirty="0" sz="1400" spc="-10">
                <a:solidFill>
                  <a:srgbClr val="4E2700"/>
                </a:solidFill>
                <a:latin typeface="Noto Sans Mono CJK HK"/>
                <a:cs typeface="Noto Sans Mono CJK HK"/>
              </a:rPr>
              <a:t>係</a:t>
            </a:r>
            <a:r>
              <a:rPr dirty="0" sz="1400" spc="5">
                <a:solidFill>
                  <a:srgbClr val="4E2700"/>
                </a:solidFill>
                <a:latin typeface="Noto Sans Mono CJK HK"/>
                <a:cs typeface="Noto Sans Mono CJK HK"/>
              </a:rPr>
              <a:t>或</a:t>
            </a:r>
            <a:r>
              <a:rPr dirty="0" sz="1400">
                <a:solidFill>
                  <a:srgbClr val="4E2700"/>
                </a:solidFill>
                <a:latin typeface="Noto Sans Mono CJK HK"/>
                <a:cs typeface="Noto Sans Mono CJK HK"/>
              </a:rPr>
              <a:t>邏</a:t>
            </a:r>
            <a:r>
              <a:rPr dirty="0" sz="1400" spc="-10">
                <a:solidFill>
                  <a:srgbClr val="4E2700"/>
                </a:solidFill>
                <a:latin typeface="Noto Sans Mono CJK HK"/>
                <a:cs typeface="Noto Sans Mono CJK HK"/>
              </a:rPr>
              <a:t>輯</a:t>
            </a:r>
            <a:r>
              <a:rPr dirty="0" sz="1400" spc="5">
                <a:solidFill>
                  <a:srgbClr val="4E2700"/>
                </a:solidFill>
                <a:latin typeface="Noto Sans Mono CJK HK"/>
                <a:cs typeface="Noto Sans Mono CJK HK"/>
              </a:rPr>
              <a:t>運</a:t>
            </a:r>
            <a:r>
              <a:rPr dirty="0" sz="1400">
                <a:solidFill>
                  <a:srgbClr val="4E2700"/>
                </a:solidFill>
                <a:latin typeface="Noto Sans Mono CJK HK"/>
                <a:cs typeface="Noto Sans Mono CJK HK"/>
              </a:rPr>
              <a:t>算</a:t>
            </a:r>
            <a:r>
              <a:rPr dirty="0" sz="1400" spc="-10">
                <a:solidFill>
                  <a:srgbClr val="4E2700"/>
                </a:solidFill>
                <a:latin typeface="Noto Sans Mono CJK HK"/>
                <a:cs typeface="Noto Sans Mono CJK HK"/>
              </a:rPr>
              <a:t>式</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40"/>
              </a:spcBef>
              <a:tabLst>
                <a:tab pos="459105" algn="l"/>
              </a:tabLst>
            </a:pPr>
            <a:r>
              <a:rPr dirty="0" sz="1400">
                <a:solidFill>
                  <a:srgbClr val="4E2700"/>
                </a:solidFill>
                <a:latin typeface="Verdana"/>
                <a:cs typeface="Verdana"/>
              </a:rPr>
              <a:t>5.(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算</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三</a:t>
            </a:r>
            <a:r>
              <a:rPr dirty="0" sz="1400">
                <a:solidFill>
                  <a:srgbClr val="4E2700"/>
                </a:solidFill>
                <a:latin typeface="Noto Sans Mono CJK HK"/>
                <a:cs typeface="Noto Sans Mono CJK HK"/>
              </a:rPr>
              <a:t>元運</a:t>
            </a:r>
            <a:r>
              <a:rPr dirty="0" sz="1400" spc="-15">
                <a:solidFill>
                  <a:srgbClr val="4E2700"/>
                </a:solidFill>
                <a:latin typeface="Noto Sans Mono CJK HK"/>
                <a:cs typeface="Noto Sans Mono CJK HK"/>
              </a:rPr>
              <a:t>算</a:t>
            </a:r>
            <a:r>
              <a:rPr dirty="0" sz="1400" spc="5">
                <a:solidFill>
                  <a:srgbClr val="4E2700"/>
                </a:solidFill>
                <a:latin typeface="Noto Sans Mono CJK HK"/>
                <a:cs typeface="Noto Sans Mono CJK HK"/>
              </a:rPr>
              <a:t>子</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的運</a:t>
            </a:r>
            <a:r>
              <a:rPr dirty="0" sz="1400">
                <a:solidFill>
                  <a:srgbClr val="4E2700"/>
                </a:solidFill>
                <a:latin typeface="Noto Sans Mono CJK HK"/>
                <a:cs typeface="Noto Sans Mono CJK HK"/>
              </a:rPr>
              <a:t>算</a:t>
            </a:r>
            <a:r>
              <a:rPr dirty="0" sz="1400" spc="-15">
                <a:solidFill>
                  <a:srgbClr val="4E2700"/>
                </a:solidFill>
                <a:latin typeface="Noto Sans Mono CJK HK"/>
                <a:cs typeface="Noto Sans Mono CJK HK"/>
              </a:rPr>
              <a:t>優</a:t>
            </a:r>
            <a:r>
              <a:rPr dirty="0" sz="1400">
                <a:solidFill>
                  <a:srgbClr val="4E2700"/>
                </a:solidFill>
                <a:latin typeface="Noto Sans Mono CJK HK"/>
                <a:cs typeface="Noto Sans Mono CJK HK"/>
              </a:rPr>
              <a:t>先順</a:t>
            </a:r>
            <a:r>
              <a:rPr dirty="0" sz="1400" spc="-15">
                <a:solidFill>
                  <a:srgbClr val="4E2700"/>
                </a:solidFill>
                <a:latin typeface="Noto Sans Mono CJK HK"/>
                <a:cs typeface="Noto Sans Mono CJK HK"/>
              </a:rPr>
              <a:t>序</a:t>
            </a:r>
            <a:r>
              <a:rPr dirty="0" sz="1400">
                <a:solidFill>
                  <a:srgbClr val="4E2700"/>
                </a:solidFill>
                <a:latin typeface="Noto Sans Mono CJK HK"/>
                <a:cs typeface="Noto Sans Mono CJK HK"/>
              </a:rPr>
              <a:t>比等</a:t>
            </a:r>
            <a:r>
              <a:rPr dirty="0" sz="1400" spc="-10">
                <a:solidFill>
                  <a:srgbClr val="4E2700"/>
                </a:solidFill>
                <a:latin typeface="Noto Sans Mono CJK HK"/>
                <a:cs typeface="Noto Sans Mono CJK HK"/>
              </a:rPr>
              <a:t>號</a:t>
            </a:r>
            <a:r>
              <a:rPr dirty="0" sz="1400" spc="-5">
                <a:solidFill>
                  <a:srgbClr val="4E2700"/>
                </a:solidFill>
                <a:latin typeface="Verdana"/>
                <a:cs typeface="Verdana"/>
              </a:rPr>
              <a:t>(=)</a:t>
            </a:r>
            <a:r>
              <a:rPr dirty="0" sz="1400">
                <a:solidFill>
                  <a:srgbClr val="4E2700"/>
                </a:solidFill>
                <a:latin typeface="Noto Sans Mono CJK HK"/>
                <a:cs typeface="Noto Sans Mono CJK HK"/>
              </a:rPr>
              <a:t>低。</a:t>
            </a:r>
            <a:endParaRPr sz="1400">
              <a:latin typeface="Noto Sans Mono CJK HK"/>
              <a:cs typeface="Noto Sans Mono CJK HK"/>
            </a:endParaRPr>
          </a:p>
          <a:p>
            <a:pPr marL="570230" marR="5080" indent="-558165">
              <a:lnSpc>
                <a:spcPct val="120000"/>
              </a:lnSpc>
              <a:tabLst>
                <a:tab pos="459105" algn="l"/>
              </a:tabLst>
            </a:pPr>
            <a:r>
              <a:rPr dirty="0" sz="1400">
                <a:solidFill>
                  <a:srgbClr val="4E2700"/>
                </a:solidFill>
                <a:latin typeface="Verdana"/>
                <a:cs typeface="Verdana"/>
              </a:rPr>
              <a:t>6.(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參與</a:t>
            </a:r>
            <a:r>
              <a:rPr dirty="0" sz="1400">
                <a:solidFill>
                  <a:srgbClr val="4E2700"/>
                </a:solidFill>
                <a:latin typeface="Noto Sans Mono CJK HK"/>
                <a:cs typeface="Noto Sans Mono CJK HK"/>
              </a:rPr>
              <a:t>運算之</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算元</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要全</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相同</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因此</a:t>
            </a:r>
            <a:r>
              <a:rPr dirty="0" sz="1400" spc="-15">
                <a:solidFill>
                  <a:srgbClr val="4E2700"/>
                </a:solidFill>
                <a:latin typeface="Noto Sans Mono CJK HK"/>
                <a:cs typeface="Noto Sans Mono CJK HK"/>
              </a:rPr>
              <a:t>當</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同時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就必須 </a:t>
            </a:r>
            <a:r>
              <a:rPr dirty="0" sz="1400" spc="10">
                <a:solidFill>
                  <a:srgbClr val="4E2700"/>
                </a:solidFill>
                <a:latin typeface="Noto Sans Mono CJK HK"/>
                <a:cs typeface="Noto Sans Mono CJK HK"/>
              </a:rPr>
              <a:t>轉換</a:t>
            </a:r>
            <a:r>
              <a:rPr dirty="0" sz="1400">
                <a:solidFill>
                  <a:srgbClr val="4E2700"/>
                </a:solidFill>
                <a:latin typeface="Noto Sans Mono CJK HK"/>
                <a:cs typeface="Noto Sans Mono CJK HK"/>
              </a:rPr>
              <a:t>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元的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7.(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當某</a:t>
            </a:r>
            <a:r>
              <a:rPr dirty="0" sz="1400">
                <a:solidFill>
                  <a:srgbClr val="4E2700"/>
                </a:solidFill>
                <a:latin typeface="Noto Sans Mono CJK HK"/>
                <a:cs typeface="Noto Sans Mono CJK HK"/>
              </a:rPr>
              <a:t>個運算</a:t>
            </a:r>
            <a:r>
              <a:rPr dirty="0" sz="1400" spc="-15">
                <a:solidFill>
                  <a:srgbClr val="4E2700"/>
                </a:solidFill>
                <a:latin typeface="Noto Sans Mono CJK HK"/>
                <a:cs typeface="Noto Sans Mono CJK HK"/>
              </a:rPr>
              <a:t>式</a:t>
            </a:r>
            <a:r>
              <a:rPr dirty="0" sz="1400" spc="-5">
                <a:solidFill>
                  <a:srgbClr val="4E2700"/>
                </a:solidFill>
                <a:latin typeface="Verdana"/>
                <a:cs typeface="Verdana"/>
              </a:rPr>
              <a:t>(</a:t>
            </a:r>
            <a:r>
              <a:rPr dirty="0" sz="1400">
                <a:solidFill>
                  <a:srgbClr val="4E2700"/>
                </a:solidFill>
                <a:latin typeface="Noto Sans Mono CJK HK"/>
                <a:cs typeface="Noto Sans Mono CJK HK"/>
              </a:rPr>
              <a:t>不含指</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運算</a:t>
            </a:r>
            <a:r>
              <a:rPr dirty="0" sz="1400" spc="-15">
                <a:solidFill>
                  <a:srgbClr val="4E2700"/>
                </a:solidFill>
                <a:latin typeface="Verdana"/>
                <a:cs typeface="Verdana"/>
              </a:rPr>
              <a:t>)</a:t>
            </a:r>
            <a:r>
              <a:rPr dirty="0" sz="1400">
                <a:solidFill>
                  <a:srgbClr val="4E2700"/>
                </a:solidFill>
                <a:latin typeface="Noto Sans Mono CJK HK"/>
                <a:cs typeface="Noto Sans Mono CJK HK"/>
              </a:rPr>
              <a:t>含有多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spc="-15">
                <a:solidFill>
                  <a:srgbClr val="4E2700"/>
                </a:solidFill>
                <a:latin typeface="Verdana"/>
                <a:cs typeface="Verdana"/>
              </a:rPr>
              <a:t>Java</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先</a:t>
            </a:r>
            <a:r>
              <a:rPr dirty="0" sz="1400">
                <a:solidFill>
                  <a:srgbClr val="4E2700"/>
                </a:solidFill>
                <a:latin typeface="Noto Sans Mono CJK HK"/>
                <a:cs typeface="Noto Sans Mono CJK HK"/>
              </a:rPr>
              <a:t>將</a:t>
            </a:r>
            <a:endParaRPr sz="1400">
              <a:latin typeface="Noto Sans Mono CJK HK"/>
              <a:cs typeface="Noto Sans Mono CJK HK"/>
            </a:endParaRPr>
          </a:p>
          <a:p>
            <a:pPr marL="631190">
              <a:lnSpc>
                <a:spcPct val="100000"/>
              </a:lnSpc>
              <a:spcBef>
                <a:spcPts val="335"/>
              </a:spcBef>
            </a:pPr>
            <a:r>
              <a:rPr dirty="0" sz="1400">
                <a:solidFill>
                  <a:srgbClr val="4E2700"/>
                </a:solidFill>
                <a:latin typeface="Verdana"/>
                <a:cs typeface="Verdana"/>
              </a:rPr>
              <a:t>short,</a:t>
            </a:r>
            <a:r>
              <a:rPr dirty="0" sz="1400" spc="-10">
                <a:solidFill>
                  <a:srgbClr val="4E2700"/>
                </a:solidFill>
                <a:latin typeface="Verdana"/>
                <a:cs typeface="Verdana"/>
              </a:rPr>
              <a:t> </a:t>
            </a:r>
            <a:r>
              <a:rPr dirty="0" sz="1400" spc="-5">
                <a:solidFill>
                  <a:srgbClr val="4E2700"/>
                </a:solidFill>
                <a:latin typeface="Verdana"/>
                <a:cs typeface="Verdana"/>
              </a:rPr>
              <a:t>byte,</a:t>
            </a:r>
            <a:r>
              <a:rPr dirty="0" sz="1400" spc="-25">
                <a:solidFill>
                  <a:srgbClr val="4E2700"/>
                </a:solidFill>
                <a:latin typeface="Verdana"/>
                <a:cs typeface="Verdana"/>
              </a:rPr>
              <a:t> </a:t>
            </a:r>
            <a:r>
              <a:rPr dirty="0" sz="1400" spc="-40">
                <a:solidFill>
                  <a:srgbClr val="4E2700"/>
                </a:solidFill>
                <a:latin typeface="Verdana"/>
                <a:cs typeface="Verdana"/>
              </a:rPr>
              <a:t>char,</a:t>
            </a:r>
            <a:r>
              <a:rPr dirty="0" sz="1400" spc="-25">
                <a:solidFill>
                  <a:srgbClr val="4E2700"/>
                </a:solidFill>
                <a:latin typeface="Verdana"/>
                <a:cs typeface="Verdana"/>
              </a:rPr>
              <a:t> </a:t>
            </a:r>
            <a:r>
              <a:rPr dirty="0" sz="1400">
                <a:solidFill>
                  <a:srgbClr val="4E2700"/>
                </a:solidFill>
                <a:latin typeface="Verdana"/>
                <a:cs typeface="Verdana"/>
              </a:rPr>
              <a:t>boolean</a:t>
            </a:r>
            <a:r>
              <a:rPr dirty="0" sz="1400" spc="10">
                <a:solidFill>
                  <a:srgbClr val="4E2700"/>
                </a:solidFill>
                <a:latin typeface="Noto Sans Mono CJK HK"/>
                <a:cs typeface="Noto Sans Mono CJK HK"/>
              </a:rPr>
              <a:t>等</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轉換</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int</a:t>
            </a:r>
            <a:r>
              <a:rPr dirty="0" sz="1400">
                <a:solidFill>
                  <a:srgbClr val="4E2700"/>
                </a:solidFill>
                <a:latin typeface="Noto Sans Mono CJK HK"/>
                <a:cs typeface="Noto Sans Mono CJK HK"/>
              </a:rPr>
              <a:t>。</a:t>
            </a:r>
            <a:endParaRPr sz="1400">
              <a:latin typeface="Noto Sans Mono CJK HK"/>
              <a:cs typeface="Noto Sans Mono CJK HK"/>
            </a:endParaRPr>
          </a:p>
          <a:p>
            <a:pPr marL="570230" marR="99060" indent="-558165">
              <a:lnSpc>
                <a:spcPct val="120000"/>
              </a:lnSpc>
              <a:spcBef>
                <a:spcPts val="5"/>
              </a:spcBef>
              <a:tabLst>
                <a:tab pos="459105" algn="l"/>
              </a:tabLst>
            </a:pPr>
            <a:r>
              <a:rPr dirty="0" sz="1400">
                <a:solidFill>
                  <a:srgbClr val="4E2700"/>
                </a:solidFill>
                <a:latin typeface="Verdana"/>
                <a:cs typeface="Verdana"/>
              </a:rPr>
              <a:t>8.(	)</a:t>
            </a:r>
            <a:r>
              <a:rPr dirty="0" sz="1400" spc="20">
                <a:solidFill>
                  <a:srgbClr val="4E2700"/>
                </a:solidFill>
                <a:latin typeface="Verdana"/>
                <a:cs typeface="Verdana"/>
              </a:rPr>
              <a:t> </a:t>
            </a:r>
            <a:r>
              <a:rPr dirty="0" sz="1400" spc="-5">
                <a:solidFill>
                  <a:srgbClr val="4E2700"/>
                </a:solidFill>
                <a:latin typeface="Verdana"/>
                <a:cs typeface="Verdana"/>
              </a:rPr>
              <a:t>char(0~+65535)</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指定</a:t>
            </a:r>
            <a:r>
              <a:rPr dirty="0" sz="1400" spc="-10">
                <a:solidFill>
                  <a:srgbClr val="4E2700"/>
                </a:solidFill>
                <a:latin typeface="Noto Sans Mono CJK HK"/>
                <a:cs typeface="Noto Sans Mono CJK HK"/>
              </a:rPr>
              <a:t>給</a:t>
            </a:r>
            <a:r>
              <a:rPr dirty="0" sz="1400" spc="-5">
                <a:solidFill>
                  <a:srgbClr val="4E2700"/>
                </a:solidFill>
                <a:latin typeface="Verdana"/>
                <a:cs typeface="Verdana"/>
              </a:rPr>
              <a:t>short(-32768~+32767)</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而 </a:t>
            </a:r>
            <a:r>
              <a:rPr dirty="0" sz="1400" spc="10">
                <a:solidFill>
                  <a:srgbClr val="4E2700"/>
                </a:solidFill>
                <a:latin typeface="Noto Sans Mono CJK HK"/>
                <a:cs typeface="Noto Sans Mono CJK HK"/>
              </a:rPr>
              <a:t>不需</a:t>
            </a:r>
            <a:r>
              <a:rPr dirty="0" sz="1400">
                <a:solidFill>
                  <a:srgbClr val="4E2700"/>
                </a:solidFill>
                <a:latin typeface="Noto Sans Mono CJK HK"/>
                <a:cs typeface="Noto Sans Mono CJK HK"/>
              </a:rPr>
              <a:t>要</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別轉</a:t>
            </a:r>
            <a:r>
              <a:rPr dirty="0" sz="1400" spc="-10">
                <a:solidFill>
                  <a:srgbClr val="4E2700"/>
                </a:solidFill>
                <a:latin typeface="Noto Sans Mono CJK HK"/>
                <a:cs typeface="Noto Sans Mono CJK HK"/>
              </a:rPr>
              <a:t>換</a:t>
            </a:r>
            <a:r>
              <a:rPr dirty="0" sz="1400" spc="-5">
                <a:solidFill>
                  <a:srgbClr val="4E2700"/>
                </a:solidFill>
                <a:latin typeface="Verdana"/>
                <a:cs typeface="Verdana"/>
              </a:rPr>
              <a:t>(Cast)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9.(	)</a:t>
            </a:r>
            <a:r>
              <a:rPr dirty="0" sz="1400" spc="-10">
                <a:solidFill>
                  <a:srgbClr val="4E2700"/>
                </a:solidFill>
                <a:latin typeface="Verdana"/>
                <a:cs typeface="Verdana"/>
              </a:rPr>
              <a:t> byte</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指定</a:t>
            </a:r>
            <a:r>
              <a:rPr dirty="0" sz="1400" spc="-10">
                <a:solidFill>
                  <a:srgbClr val="4E2700"/>
                </a:solidFill>
                <a:latin typeface="Noto Sans Mono CJK HK"/>
                <a:cs typeface="Noto Sans Mono CJK HK"/>
              </a:rPr>
              <a:t>給</a:t>
            </a:r>
            <a:r>
              <a:rPr dirty="0" sz="1400" spc="-5">
                <a:solidFill>
                  <a:srgbClr val="4E2700"/>
                </a:solidFill>
                <a:latin typeface="Verdana"/>
                <a:cs typeface="Verdana"/>
              </a:rPr>
              <a:t>char</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別轉</a:t>
            </a:r>
            <a:r>
              <a:rPr dirty="0" sz="1400" spc="-10">
                <a:solidFill>
                  <a:srgbClr val="4E2700"/>
                </a:solidFill>
                <a:latin typeface="Noto Sans Mono CJK HK"/>
                <a:cs typeface="Noto Sans Mono CJK HK"/>
              </a:rPr>
              <a:t>換</a:t>
            </a:r>
            <a:r>
              <a:rPr dirty="0" sz="1400" spc="-5">
                <a:solidFill>
                  <a:srgbClr val="4E2700"/>
                </a:solidFill>
                <a:latin typeface="Verdana"/>
                <a:cs typeface="Verdana"/>
              </a:rPr>
              <a:t>(Cast)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572135" algn="l"/>
              </a:tabLst>
            </a:pPr>
            <a:r>
              <a:rPr dirty="0" sz="1400">
                <a:solidFill>
                  <a:srgbClr val="4E2700"/>
                </a:solidFill>
                <a:latin typeface="Verdana"/>
                <a:cs typeface="Verdana"/>
              </a:rPr>
              <a:t>10.(	)</a:t>
            </a:r>
            <a:r>
              <a:rPr dirty="0" sz="1400" spc="-10">
                <a:solidFill>
                  <a:srgbClr val="4E2700"/>
                </a:solidFill>
                <a:latin typeface="Verdana"/>
                <a:cs typeface="Verdana"/>
              </a:rPr>
              <a:t> </a:t>
            </a:r>
            <a:r>
              <a:rPr dirty="0" sz="1400" spc="-5">
                <a:solidFill>
                  <a:srgbClr val="4E2700"/>
                </a:solidFill>
                <a:latin typeface="Verdana"/>
                <a:cs typeface="Verdana"/>
              </a:rPr>
              <a:t>long</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指定</a:t>
            </a:r>
            <a:r>
              <a:rPr dirty="0" sz="1400" spc="-10">
                <a:solidFill>
                  <a:srgbClr val="4E2700"/>
                </a:solidFill>
                <a:latin typeface="Noto Sans Mono CJK HK"/>
                <a:cs typeface="Noto Sans Mono CJK HK"/>
              </a:rPr>
              <a:t>給</a:t>
            </a:r>
            <a:r>
              <a:rPr dirty="0" sz="1400" spc="-5">
                <a:solidFill>
                  <a:srgbClr val="4E2700"/>
                </a:solidFill>
                <a:latin typeface="Verdana"/>
                <a:cs typeface="Verdana"/>
              </a:rPr>
              <a:t>int</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而</a:t>
            </a:r>
            <a:r>
              <a:rPr dirty="0" sz="1400">
                <a:solidFill>
                  <a:srgbClr val="4E2700"/>
                </a:solidFill>
                <a:latin typeface="Noto Sans Mono CJK HK"/>
                <a:cs typeface="Noto Sans Mono CJK HK"/>
              </a:rPr>
              <a:t>不需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型別</a:t>
            </a:r>
            <a:r>
              <a:rPr dirty="0" sz="1400" spc="-15">
                <a:solidFill>
                  <a:srgbClr val="4E2700"/>
                </a:solidFill>
                <a:latin typeface="Noto Sans Mono CJK HK"/>
                <a:cs typeface="Noto Sans Mono CJK HK"/>
              </a:rPr>
              <a:t>轉</a:t>
            </a:r>
            <a:r>
              <a:rPr dirty="0" sz="1400" spc="5">
                <a:solidFill>
                  <a:srgbClr val="4E2700"/>
                </a:solidFill>
                <a:latin typeface="Noto Sans Mono CJK HK"/>
                <a:cs typeface="Noto Sans Mono CJK HK"/>
              </a:rPr>
              <a:t>換</a:t>
            </a:r>
            <a:r>
              <a:rPr dirty="0" sz="1400" spc="-5">
                <a:solidFill>
                  <a:srgbClr val="4E2700"/>
                </a:solidFill>
                <a:latin typeface="Verdana"/>
                <a:cs typeface="Verdana"/>
              </a:rPr>
              <a:t>(Cast)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11.(</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12.(</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13.(</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14.(</a:t>
            </a:r>
            <a:endParaRPr sz="1400">
              <a:latin typeface="Verdana"/>
              <a:cs typeface="Verdana"/>
            </a:endParaRPr>
          </a:p>
        </p:txBody>
      </p:sp>
      <p:sp>
        <p:nvSpPr>
          <p:cNvPr id="5" name="object 5"/>
          <p:cNvSpPr txBox="1"/>
          <p:nvPr/>
        </p:nvSpPr>
        <p:spPr>
          <a:xfrm>
            <a:off x="1324052" y="5060792"/>
            <a:ext cx="1936114" cy="1049655"/>
          </a:xfrm>
          <a:prstGeom prst="rect">
            <a:avLst/>
          </a:prstGeom>
        </p:spPr>
        <p:txBody>
          <a:bodyPr wrap="square" lIns="0" tIns="54610" rIns="0" bIns="0" rtlCol="0" vert="horz">
            <a:spAutoFit/>
          </a:bodyPr>
          <a:lstStyle/>
          <a:p>
            <a:pPr marL="12700">
              <a:lnSpc>
                <a:spcPct val="100000"/>
              </a:lnSpc>
              <a:spcBef>
                <a:spcPts val="430"/>
              </a:spcBef>
            </a:pPr>
            <a:r>
              <a:rPr dirty="0" sz="1400">
                <a:solidFill>
                  <a:srgbClr val="4E2700"/>
                </a:solidFill>
                <a:latin typeface="Verdana"/>
                <a:cs typeface="Verdana"/>
              </a:rPr>
              <a:t>) float f1 = 30</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 float f1 </a:t>
            </a:r>
            <a:r>
              <a:rPr dirty="0" sz="1400" spc="5">
                <a:solidFill>
                  <a:srgbClr val="4E2700"/>
                </a:solidFill>
                <a:latin typeface="Verdana"/>
                <a:cs typeface="Verdana"/>
              </a:rPr>
              <a:t>= </a:t>
            </a:r>
            <a:r>
              <a:rPr dirty="0" sz="1400">
                <a:solidFill>
                  <a:srgbClr val="4E2700"/>
                </a:solidFill>
                <a:latin typeface="Verdana"/>
                <a:cs typeface="Verdana"/>
              </a:rPr>
              <a:t>30.0</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tabLst>
                <a:tab pos="699135" algn="l"/>
              </a:tabLst>
            </a:pP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int	n =</a:t>
            </a:r>
            <a:r>
              <a:rPr dirty="0" sz="1400" spc="445">
                <a:solidFill>
                  <a:srgbClr val="4E2700"/>
                </a:solidFill>
                <a:latin typeface="Verdana"/>
                <a:cs typeface="Verdana"/>
              </a:rPr>
              <a:t> </a:t>
            </a:r>
            <a:r>
              <a:rPr dirty="0" sz="1400">
                <a:solidFill>
                  <a:srgbClr val="4E2700"/>
                </a:solidFill>
                <a:latin typeface="Verdana"/>
                <a:cs typeface="Verdana"/>
              </a:rPr>
              <a:t>5.0;</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 double d1 = 10.0</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4422775" y="5060792"/>
            <a:ext cx="2211705" cy="1049655"/>
          </a:xfrm>
          <a:prstGeom prst="rect">
            <a:avLst/>
          </a:prstGeom>
        </p:spPr>
        <p:txBody>
          <a:bodyPr wrap="square" lIns="0" tIns="54610" rIns="0" bIns="0" rtlCol="0" vert="horz">
            <a:spAutoFit/>
          </a:bodyPr>
          <a:lstStyle/>
          <a:p>
            <a:pPr marL="12700">
              <a:lnSpc>
                <a:spcPct val="100000"/>
              </a:lnSpc>
              <a:spcBef>
                <a:spcPts val="430"/>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a:t>
            </a:r>
            <a:r>
              <a:rPr dirty="0" sz="1400" spc="-9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spc="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沒</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錯</a:t>
            </a:r>
            <a:r>
              <a:rPr dirty="0" sz="1400" spc="5">
                <a:solidFill>
                  <a:srgbClr val="4E2700"/>
                </a:solidFill>
                <a:latin typeface="Noto Sans Mono CJK HK"/>
                <a:cs typeface="Noto Sans Mono CJK HK"/>
              </a:rPr>
              <a:t>誤</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745490" y="973767"/>
          <a:ext cx="6821805" cy="2233930"/>
        </p:xfrm>
        <a:graphic>
          <a:graphicData uri="http://schemas.openxmlformats.org/drawingml/2006/table">
            <a:tbl>
              <a:tblPr firstRow="1" bandRow="1">
                <a:tableStyleId>{2D5ABB26-0587-4C30-8999-92F81FD0307C}</a:tableStyleId>
              </a:tblPr>
              <a:tblGrid>
                <a:gridCol w="497840"/>
                <a:gridCol w="3671570"/>
                <a:gridCol w="2651124"/>
              </a:tblGrid>
              <a:tr h="220365">
                <a:tc>
                  <a:txBody>
                    <a:bodyPr/>
                    <a:lstStyle/>
                    <a:p>
                      <a:pPr marL="31750">
                        <a:lnSpc>
                          <a:spcPts val="1625"/>
                        </a:lnSpc>
                        <a:spcBef>
                          <a:spcPts val="10"/>
                        </a:spcBef>
                      </a:pPr>
                      <a:r>
                        <a:rPr dirty="0" sz="1400">
                          <a:solidFill>
                            <a:srgbClr val="4E2700"/>
                          </a:solidFill>
                          <a:latin typeface="Verdana"/>
                          <a:cs typeface="Verdana"/>
                        </a:rPr>
                        <a:t>15.(</a:t>
                      </a:r>
                      <a:endParaRPr sz="1400">
                        <a:latin typeface="Verdana"/>
                        <a:cs typeface="Verdana"/>
                      </a:endParaRPr>
                    </a:p>
                  </a:txBody>
                  <a:tcPr marL="0" marR="0" marB="0" marT="1270">
                    <a:solidFill>
                      <a:srgbClr val="CCE8CF"/>
                    </a:solidFill>
                  </a:tcPr>
                </a:tc>
                <a:tc>
                  <a:txBody>
                    <a:bodyPr/>
                    <a:lstStyle/>
                    <a:p>
                      <a:pPr marL="93345">
                        <a:lnSpc>
                          <a:spcPts val="1625"/>
                        </a:lnSpc>
                        <a:spcBef>
                          <a:spcPts val="10"/>
                        </a:spcBef>
                      </a:pPr>
                      <a:r>
                        <a:rPr dirty="0" sz="1400">
                          <a:solidFill>
                            <a:srgbClr val="4E2700"/>
                          </a:solidFill>
                          <a:latin typeface="Verdana"/>
                          <a:cs typeface="Verdana"/>
                        </a:rPr>
                        <a:t>) long lo =</a:t>
                      </a:r>
                      <a:r>
                        <a:rPr dirty="0" sz="1400" spc="-45">
                          <a:solidFill>
                            <a:srgbClr val="4E2700"/>
                          </a:solidFill>
                          <a:latin typeface="Verdana"/>
                          <a:cs typeface="Verdana"/>
                        </a:rPr>
                        <a:t> </a:t>
                      </a:r>
                      <a:r>
                        <a:rPr dirty="0" sz="1400" spc="-5">
                          <a:solidFill>
                            <a:srgbClr val="4E2700"/>
                          </a:solidFill>
                          <a:latin typeface="Verdana"/>
                          <a:cs typeface="Verdana"/>
                        </a:rPr>
                        <a:t>214748364700000;</a:t>
                      </a:r>
                      <a:endParaRPr sz="1400">
                        <a:latin typeface="Verdana"/>
                        <a:cs typeface="Verdana"/>
                      </a:endParaRPr>
                    </a:p>
                  </a:txBody>
                  <a:tcPr marL="0" marR="0" marB="0" marT="1270">
                    <a:solidFill>
                      <a:srgbClr val="CCE8CF"/>
                    </a:solidFill>
                  </a:tcPr>
                </a:tc>
                <a:tc>
                  <a:txBody>
                    <a:bodyPr/>
                    <a:lstStyle/>
                    <a:p>
                      <a:pPr algn="r" marR="24130">
                        <a:lnSpc>
                          <a:spcPts val="1625"/>
                        </a:lnSpc>
                        <a:spcBef>
                          <a:spcPts val="10"/>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txBody>
                  <a:tcPr marL="0" marR="0" marB="0" marT="1270">
                    <a:solidFill>
                      <a:srgbClr val="CCE8CF"/>
                    </a:solidFill>
                  </a:tcPr>
                </a:tc>
              </a:tr>
              <a:tr h="226314">
                <a:tc>
                  <a:txBody>
                    <a:bodyPr/>
                    <a:lstStyle/>
                    <a:p>
                      <a:pPr marL="31750">
                        <a:lnSpc>
                          <a:spcPts val="1639"/>
                        </a:lnSpc>
                        <a:spcBef>
                          <a:spcPts val="40"/>
                        </a:spcBef>
                      </a:pPr>
                      <a:r>
                        <a:rPr dirty="0" sz="1400">
                          <a:solidFill>
                            <a:srgbClr val="4E2700"/>
                          </a:solidFill>
                          <a:latin typeface="Verdana"/>
                          <a:cs typeface="Verdana"/>
                        </a:rPr>
                        <a:t>16.(</a:t>
                      </a:r>
                      <a:endParaRPr sz="1400">
                        <a:latin typeface="Verdana"/>
                        <a:cs typeface="Verdana"/>
                      </a:endParaRPr>
                    </a:p>
                  </a:txBody>
                  <a:tcPr marL="0" marR="0" marB="0" marT="5080">
                    <a:solidFill>
                      <a:srgbClr val="CCE8CF"/>
                    </a:solidFill>
                  </a:tcPr>
                </a:tc>
                <a:tc>
                  <a:txBody>
                    <a:bodyPr/>
                    <a:lstStyle/>
                    <a:p>
                      <a:pPr marL="93345">
                        <a:lnSpc>
                          <a:spcPts val="1639"/>
                        </a:lnSpc>
                        <a:spcBef>
                          <a:spcPts val="40"/>
                        </a:spcBef>
                      </a:pPr>
                      <a:r>
                        <a:rPr dirty="0" sz="1400">
                          <a:solidFill>
                            <a:srgbClr val="4E2700"/>
                          </a:solidFill>
                          <a:latin typeface="Verdana"/>
                          <a:cs typeface="Verdana"/>
                        </a:rPr>
                        <a:t>) int d = 0</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5080">
                    <a:solidFill>
                      <a:srgbClr val="CCE8CF"/>
                    </a:solidFill>
                  </a:tcPr>
                </a:tc>
                <a:tc>
                  <a:txBody>
                    <a:bodyPr/>
                    <a:lstStyle/>
                    <a:p>
                      <a:pPr algn="r" marR="24130">
                        <a:lnSpc>
                          <a:spcPts val="1639"/>
                        </a:lnSpc>
                        <a:spcBef>
                          <a:spcPts val="40"/>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txBody>
                  <a:tcPr marL="0" marR="0" marB="0" marT="5080">
                    <a:solidFill>
                      <a:srgbClr val="CCE8CF"/>
                    </a:solidFill>
                  </a:tcPr>
                </a:tc>
              </a:tr>
              <a:tr h="222651">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215265">
                        <a:lnSpc>
                          <a:spcPts val="1595"/>
                        </a:lnSpc>
                        <a:spcBef>
                          <a:spcPts val="55"/>
                        </a:spcBef>
                      </a:pPr>
                      <a:r>
                        <a:rPr dirty="0" sz="1400">
                          <a:solidFill>
                            <a:srgbClr val="4E2700"/>
                          </a:solidFill>
                          <a:latin typeface="Verdana"/>
                          <a:cs typeface="Verdana"/>
                        </a:rPr>
                        <a:t>if </a:t>
                      </a:r>
                      <a:r>
                        <a:rPr dirty="0" sz="1400" spc="-5">
                          <a:solidFill>
                            <a:srgbClr val="4E2700"/>
                          </a:solidFill>
                          <a:latin typeface="Verdana"/>
                          <a:cs typeface="Verdana"/>
                        </a:rPr>
                        <a:t>(d </a:t>
                      </a:r>
                      <a:r>
                        <a:rPr dirty="0" sz="1400">
                          <a:solidFill>
                            <a:srgbClr val="4E2700"/>
                          </a:solidFill>
                          <a:latin typeface="Verdana"/>
                          <a:cs typeface="Verdana"/>
                        </a:rPr>
                        <a:t>= </a:t>
                      </a:r>
                      <a:r>
                        <a:rPr dirty="0" sz="1400" spc="-5">
                          <a:solidFill>
                            <a:srgbClr val="4E2700"/>
                          </a:solidFill>
                          <a:latin typeface="Verdana"/>
                          <a:cs typeface="Verdana"/>
                        </a:rPr>
                        <a:t>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6985">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448119">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461645">
                        <a:lnSpc>
                          <a:spcPct val="100000"/>
                        </a:lnSpc>
                        <a:spcBef>
                          <a:spcPts val="70"/>
                        </a:spcBef>
                      </a:pPr>
                      <a:r>
                        <a:rPr dirty="0" sz="1400">
                          <a:solidFill>
                            <a:srgbClr val="4E2700"/>
                          </a:solidFill>
                          <a:latin typeface="Verdana"/>
                          <a:cs typeface="Verdana"/>
                        </a:rPr>
                        <a:t>d++</a:t>
                      </a:r>
                      <a:r>
                        <a:rPr dirty="0" sz="1400" spc="-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15265">
                        <a:lnSpc>
                          <a:spcPts val="1595"/>
                        </a:lnSpc>
                        <a:spcBef>
                          <a:spcPts val="80"/>
                        </a:spcBef>
                      </a:pPr>
                      <a:r>
                        <a:rPr dirty="0" sz="1400">
                          <a:solidFill>
                            <a:srgbClr val="4E2700"/>
                          </a:solidFill>
                          <a:latin typeface="Verdana"/>
                          <a:cs typeface="Verdana"/>
                        </a:rPr>
                        <a:t>}</a:t>
                      </a:r>
                      <a:endParaRPr sz="1400">
                        <a:latin typeface="Verdana"/>
                        <a:cs typeface="Verdana"/>
                      </a:endParaRPr>
                    </a:p>
                  </a:txBody>
                  <a:tcPr marL="0" marR="0" marB="0" marT="889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r>
              <a:tr h="447463">
                <a:tc>
                  <a:txBody>
                    <a:bodyPr/>
                    <a:lstStyle/>
                    <a:p>
                      <a:pPr marL="31750">
                        <a:lnSpc>
                          <a:spcPct val="100000"/>
                        </a:lnSpc>
                        <a:spcBef>
                          <a:spcPts val="10"/>
                        </a:spcBef>
                      </a:pPr>
                      <a:r>
                        <a:rPr dirty="0" sz="1400">
                          <a:solidFill>
                            <a:srgbClr val="4E2700"/>
                          </a:solidFill>
                          <a:latin typeface="Verdana"/>
                          <a:cs typeface="Verdana"/>
                        </a:rPr>
                        <a:t>17.(</a:t>
                      </a:r>
                      <a:endParaRPr sz="1400">
                        <a:latin typeface="Verdana"/>
                        <a:cs typeface="Verdana"/>
                      </a:endParaRPr>
                    </a:p>
                  </a:txBody>
                  <a:tcPr marL="0" marR="0" marB="0" marT="1270">
                    <a:solidFill>
                      <a:srgbClr val="CCE8CF"/>
                    </a:solidFill>
                  </a:tcPr>
                </a:tc>
                <a:tc>
                  <a:txBody>
                    <a:bodyPr/>
                    <a:lstStyle/>
                    <a:p>
                      <a:pPr marL="93345">
                        <a:lnSpc>
                          <a:spcPct val="100000"/>
                        </a:lnSpc>
                        <a:spcBef>
                          <a:spcPts val="10"/>
                        </a:spcBef>
                      </a:pPr>
                      <a:r>
                        <a:rPr dirty="0" sz="1400">
                          <a:solidFill>
                            <a:srgbClr val="4E2700"/>
                          </a:solidFill>
                          <a:latin typeface="Verdana"/>
                          <a:cs typeface="Verdana"/>
                        </a:rPr>
                        <a:t>) float diameter =</a:t>
                      </a:r>
                      <a:r>
                        <a:rPr dirty="0" sz="1400" spc="-70">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276225">
                        <a:lnSpc>
                          <a:spcPts val="1625"/>
                        </a:lnSpc>
                        <a:spcBef>
                          <a:spcPts val="50"/>
                        </a:spcBef>
                      </a:pPr>
                      <a:r>
                        <a:rPr dirty="0" sz="1400">
                          <a:solidFill>
                            <a:srgbClr val="4E2700"/>
                          </a:solidFill>
                          <a:latin typeface="Verdana"/>
                          <a:cs typeface="Verdana"/>
                        </a:rPr>
                        <a:t>float area = </a:t>
                      </a:r>
                      <a:r>
                        <a:rPr dirty="0" sz="1400" spc="-5">
                          <a:solidFill>
                            <a:srgbClr val="4E2700"/>
                          </a:solidFill>
                          <a:latin typeface="Verdana"/>
                          <a:cs typeface="Verdana"/>
                        </a:rPr>
                        <a:t>3.14 </a:t>
                      </a:r>
                      <a:r>
                        <a:rPr dirty="0" sz="1400">
                          <a:solidFill>
                            <a:srgbClr val="4E2700"/>
                          </a:solidFill>
                          <a:latin typeface="Verdana"/>
                          <a:cs typeface="Verdana"/>
                        </a:rPr>
                        <a:t>* diameter /</a:t>
                      </a:r>
                      <a:r>
                        <a:rPr dirty="0" sz="1400" spc="-125">
                          <a:solidFill>
                            <a:srgbClr val="4E2700"/>
                          </a:solidFill>
                          <a:latin typeface="Verdana"/>
                          <a:cs typeface="Verdana"/>
                        </a:rPr>
                        <a:t> </a:t>
                      </a:r>
                      <a:r>
                        <a:rPr dirty="0" sz="1400" spc="-5">
                          <a:solidFill>
                            <a:srgbClr val="4E2700"/>
                          </a:solidFill>
                          <a:latin typeface="Verdana"/>
                          <a:cs typeface="Verdana"/>
                        </a:rPr>
                        <a:t>4;</a:t>
                      </a:r>
                      <a:endParaRPr sz="1400">
                        <a:latin typeface="Verdana"/>
                        <a:cs typeface="Verdana"/>
                      </a:endParaRPr>
                    </a:p>
                  </a:txBody>
                  <a:tcPr marL="0" marR="0" marB="0" marT="1270">
                    <a:solidFill>
                      <a:srgbClr val="CCE8CF"/>
                    </a:solidFill>
                  </a:tcPr>
                </a:tc>
                <a:tc>
                  <a:txBody>
                    <a:bodyPr/>
                    <a:lstStyle/>
                    <a:p>
                      <a:pPr>
                        <a:lnSpc>
                          <a:spcPct val="100000"/>
                        </a:lnSpc>
                        <a:spcBef>
                          <a:spcPts val="10"/>
                        </a:spcBef>
                      </a:pPr>
                      <a:endParaRPr sz="1500">
                        <a:latin typeface="Times New Roman"/>
                        <a:cs typeface="Times New Roman"/>
                      </a:endParaRPr>
                    </a:p>
                    <a:p>
                      <a:pPr algn="r" marR="24130">
                        <a:lnSpc>
                          <a:spcPts val="1625"/>
                        </a:lnSpc>
                        <a:spcBef>
                          <a:spcPts val="5"/>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txBody>
                  <a:tcPr marL="0" marR="0" marB="0" marT="1270">
                    <a:solidFill>
                      <a:srgbClr val="CCE8CF"/>
                    </a:solidFill>
                  </a:tcPr>
                </a:tc>
              </a:tr>
              <a:tr h="226314">
                <a:tc>
                  <a:txBody>
                    <a:bodyPr/>
                    <a:lstStyle/>
                    <a:p>
                      <a:pPr marL="31750">
                        <a:lnSpc>
                          <a:spcPts val="1639"/>
                        </a:lnSpc>
                        <a:spcBef>
                          <a:spcPts val="40"/>
                        </a:spcBef>
                      </a:pPr>
                      <a:r>
                        <a:rPr dirty="0" sz="1400">
                          <a:solidFill>
                            <a:srgbClr val="4E2700"/>
                          </a:solidFill>
                          <a:latin typeface="Verdana"/>
                          <a:cs typeface="Verdana"/>
                        </a:rPr>
                        <a:t>18.(</a:t>
                      </a:r>
                      <a:endParaRPr sz="1400">
                        <a:latin typeface="Verdana"/>
                        <a:cs typeface="Verdana"/>
                      </a:endParaRPr>
                    </a:p>
                  </a:txBody>
                  <a:tcPr marL="0" marR="0" marB="0" marT="5080">
                    <a:solidFill>
                      <a:srgbClr val="CCE8CF"/>
                    </a:solidFill>
                  </a:tcPr>
                </a:tc>
                <a:tc>
                  <a:txBody>
                    <a:bodyPr/>
                    <a:lstStyle/>
                    <a:p>
                      <a:pPr marL="93345">
                        <a:lnSpc>
                          <a:spcPts val="1639"/>
                        </a:lnSpc>
                        <a:spcBef>
                          <a:spcPts val="40"/>
                        </a:spcBef>
                      </a:pPr>
                      <a:r>
                        <a:rPr dirty="0" sz="1400">
                          <a:solidFill>
                            <a:srgbClr val="4E2700"/>
                          </a:solidFill>
                          <a:latin typeface="Verdana"/>
                          <a:cs typeface="Verdana"/>
                        </a:rPr>
                        <a:t>) </a:t>
                      </a:r>
                      <a:r>
                        <a:rPr dirty="0" sz="1400" spc="-5">
                          <a:solidFill>
                            <a:srgbClr val="4E2700"/>
                          </a:solidFill>
                          <a:latin typeface="Verdana"/>
                          <a:cs typeface="Verdana"/>
                        </a:rPr>
                        <a:t>byte </a:t>
                      </a:r>
                      <a:r>
                        <a:rPr dirty="0" sz="1400">
                          <a:solidFill>
                            <a:srgbClr val="4E2700"/>
                          </a:solidFill>
                          <a:latin typeface="Verdana"/>
                          <a:cs typeface="Verdana"/>
                        </a:rPr>
                        <a:t>b = 10</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5080">
                    <a:solidFill>
                      <a:srgbClr val="CCE8CF"/>
                    </a:solidFill>
                  </a:tcPr>
                </a:tc>
                <a:tc>
                  <a:txBody>
                    <a:bodyPr/>
                    <a:lstStyle/>
                    <a:p>
                      <a:pPr algn="r" marR="24130">
                        <a:lnSpc>
                          <a:spcPts val="1639"/>
                        </a:lnSpc>
                        <a:spcBef>
                          <a:spcPts val="40"/>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txBody>
                  <a:tcPr marL="0" marR="0" marB="0" marT="5080">
                    <a:solidFill>
                      <a:srgbClr val="CCE8CF"/>
                    </a:solidFill>
                  </a:tcPr>
                </a:tc>
              </a:tr>
              <a:tr h="442107">
                <a:tc>
                  <a:txBody>
                    <a:bodyPr/>
                    <a:lstStyle/>
                    <a:p>
                      <a:pPr>
                        <a:lnSpc>
                          <a:spcPct val="100000"/>
                        </a:lnSpc>
                      </a:pPr>
                      <a:endParaRPr sz="1550">
                        <a:latin typeface="Times New Roman"/>
                        <a:cs typeface="Times New Roman"/>
                      </a:endParaRPr>
                    </a:p>
                    <a:p>
                      <a:pPr marL="31750">
                        <a:lnSpc>
                          <a:spcPts val="1595"/>
                        </a:lnSpc>
                        <a:spcBef>
                          <a:spcPts val="5"/>
                        </a:spcBef>
                      </a:pPr>
                      <a:r>
                        <a:rPr dirty="0" sz="1400">
                          <a:solidFill>
                            <a:srgbClr val="4E2700"/>
                          </a:solidFill>
                          <a:latin typeface="Verdana"/>
                          <a:cs typeface="Verdana"/>
                        </a:rPr>
                        <a:t>19.(</a:t>
                      </a:r>
                      <a:endParaRPr sz="1400">
                        <a:latin typeface="Verdana"/>
                        <a:cs typeface="Verdana"/>
                      </a:endParaRPr>
                    </a:p>
                  </a:txBody>
                  <a:tcPr marL="0" marR="0" marB="0" marT="0">
                    <a:solidFill>
                      <a:srgbClr val="CCE8CF"/>
                    </a:solidFill>
                  </a:tcPr>
                </a:tc>
                <a:tc>
                  <a:txBody>
                    <a:bodyPr/>
                    <a:lstStyle/>
                    <a:p>
                      <a:pPr marL="276225">
                        <a:lnSpc>
                          <a:spcPct val="100000"/>
                        </a:lnSpc>
                        <a:spcBef>
                          <a:spcPts val="55"/>
                        </a:spcBef>
                      </a:pPr>
                      <a:r>
                        <a:rPr dirty="0" sz="1400">
                          <a:solidFill>
                            <a:srgbClr val="4E2700"/>
                          </a:solidFill>
                          <a:latin typeface="Verdana"/>
                          <a:cs typeface="Verdana"/>
                        </a:rPr>
                        <a:t>b = b + 1</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3345">
                        <a:lnSpc>
                          <a:spcPts val="1595"/>
                        </a:lnSpc>
                        <a:spcBef>
                          <a:spcPts val="50"/>
                        </a:spcBef>
                      </a:pPr>
                      <a:r>
                        <a:rPr dirty="0" sz="1400">
                          <a:solidFill>
                            <a:srgbClr val="4E2700"/>
                          </a:solidFill>
                          <a:latin typeface="Verdana"/>
                          <a:cs typeface="Verdana"/>
                        </a:rPr>
                        <a:t>) int i = 4</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6985">
                    <a:solidFill>
                      <a:srgbClr val="CCE8CF"/>
                    </a:solidFill>
                  </a:tcPr>
                </a:tc>
                <a:tc>
                  <a:txBody>
                    <a:bodyPr/>
                    <a:lstStyle/>
                    <a:p>
                      <a:pPr>
                        <a:lnSpc>
                          <a:spcPct val="100000"/>
                        </a:lnSpc>
                      </a:pPr>
                      <a:endParaRPr sz="1550">
                        <a:latin typeface="Times New Roman"/>
                        <a:cs typeface="Times New Roman"/>
                      </a:endParaRPr>
                    </a:p>
                    <a:p>
                      <a:pPr algn="r" marR="24130">
                        <a:lnSpc>
                          <a:spcPts val="1595"/>
                        </a:lnSpc>
                        <a:spcBef>
                          <a:spcPts val="5"/>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txBody>
                  <a:tcPr marL="0" marR="0" marB="0" marT="0">
                    <a:solidFill>
                      <a:srgbClr val="CCE8CF"/>
                    </a:solidFill>
                  </a:tcPr>
                </a:tc>
              </a:tr>
            </a:tbl>
          </a:graphicData>
        </a:graphic>
      </p:graphicFrame>
      <p:sp>
        <p:nvSpPr>
          <p:cNvPr id="4" name="object 4"/>
          <p:cNvSpPr txBox="1"/>
          <p:nvPr/>
        </p:nvSpPr>
        <p:spPr>
          <a:xfrm>
            <a:off x="764540" y="3431540"/>
            <a:ext cx="398145"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2</a:t>
            </a:r>
            <a:r>
              <a:rPr dirty="0" sz="1400" spc="-10">
                <a:solidFill>
                  <a:srgbClr val="4E2700"/>
                </a:solidFill>
                <a:latin typeface="Verdana"/>
                <a:cs typeface="Verdana"/>
              </a:rPr>
              <a:t>0</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1324052" y="3206953"/>
            <a:ext cx="4168140" cy="908050"/>
          </a:xfrm>
          <a:prstGeom prst="rect">
            <a:avLst/>
          </a:prstGeom>
        </p:spPr>
        <p:txBody>
          <a:bodyPr wrap="square" lIns="0" tIns="13335" rIns="0" bIns="0" rtlCol="0" vert="horz">
            <a:spAutoFit/>
          </a:bodyPr>
          <a:lstStyle/>
          <a:p>
            <a:pPr marL="195580">
              <a:lnSpc>
                <a:spcPct val="100000"/>
              </a:lnSpc>
              <a:spcBef>
                <a:spcPts val="105"/>
              </a:spcBef>
            </a:pPr>
            <a:r>
              <a:rPr dirty="0" sz="1400">
                <a:solidFill>
                  <a:srgbClr val="4E2700"/>
                </a:solidFill>
                <a:latin typeface="Verdana"/>
                <a:cs typeface="Verdana"/>
              </a:rPr>
              <a:t>i </a:t>
            </a:r>
            <a:r>
              <a:rPr dirty="0" sz="1400" spc="5">
                <a:solidFill>
                  <a:srgbClr val="4E2700"/>
                </a:solidFill>
                <a:latin typeface="Verdana"/>
                <a:cs typeface="Verdana"/>
              </a:rPr>
              <a:t>= </a:t>
            </a:r>
            <a:r>
              <a:rPr dirty="0" sz="1400">
                <a:solidFill>
                  <a:srgbClr val="4E2700"/>
                </a:solidFill>
                <a:latin typeface="Verdana"/>
                <a:cs typeface="Verdana"/>
              </a:rPr>
              <a:t>i </a:t>
            </a:r>
            <a:r>
              <a:rPr dirty="0" sz="1400" spc="5">
                <a:solidFill>
                  <a:srgbClr val="4E2700"/>
                </a:solidFill>
                <a:latin typeface="Verdana"/>
                <a:cs typeface="Verdana"/>
              </a:rPr>
              <a:t>+ </a:t>
            </a:r>
            <a:r>
              <a:rPr dirty="0" sz="1400">
                <a:solidFill>
                  <a:srgbClr val="4E2700"/>
                </a:solidFill>
                <a:latin typeface="Verdana"/>
                <a:cs typeface="Verdana"/>
              </a:rPr>
              <a:t>5</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95580" marR="2708275" indent="-183515">
              <a:lnSpc>
                <a:spcPct val="105000"/>
              </a:lnSpc>
            </a:pPr>
            <a:r>
              <a:rPr dirty="0" sz="1400">
                <a:solidFill>
                  <a:srgbClr val="4E2700"/>
                </a:solidFill>
                <a:latin typeface="Verdana"/>
                <a:cs typeface="Verdana"/>
              </a:rPr>
              <a:t>) char ch = 10</a:t>
            </a:r>
            <a:r>
              <a:rPr dirty="0" sz="1400" spc="-114">
                <a:solidFill>
                  <a:srgbClr val="4E2700"/>
                </a:solidFill>
                <a:latin typeface="Verdana"/>
                <a:cs typeface="Verdana"/>
              </a:rPr>
              <a:t> </a:t>
            </a:r>
            <a:r>
              <a:rPr dirty="0" sz="1400">
                <a:solidFill>
                  <a:srgbClr val="4E2700"/>
                </a:solidFill>
                <a:latin typeface="Verdana"/>
                <a:cs typeface="Verdana"/>
              </a:rPr>
              <a:t>;  short s =</a:t>
            </a:r>
            <a:r>
              <a:rPr dirty="0" sz="1400" spc="-85">
                <a:solidFill>
                  <a:srgbClr val="4E2700"/>
                </a:solidFill>
                <a:latin typeface="Verdana"/>
                <a:cs typeface="Verdana"/>
              </a:rPr>
              <a:t> </a:t>
            </a:r>
            <a:r>
              <a:rPr dirty="0" sz="1400">
                <a:solidFill>
                  <a:srgbClr val="4E2700"/>
                </a:solidFill>
                <a:latin typeface="Verdana"/>
                <a:cs typeface="Verdana"/>
              </a:rPr>
              <a:t>ch;</a:t>
            </a:r>
            <a:endParaRPr sz="1400">
              <a:latin typeface="Verdana"/>
              <a:cs typeface="Verdana"/>
            </a:endParaRPr>
          </a:p>
          <a:p>
            <a:pPr marL="134620">
              <a:lnSpc>
                <a:spcPct val="100000"/>
              </a:lnSpc>
              <a:spcBef>
                <a:spcPts val="50"/>
              </a:spcBef>
            </a:pPr>
            <a:r>
              <a:rPr dirty="0" sz="1400" spc="10">
                <a:solidFill>
                  <a:srgbClr val="4E2700"/>
                </a:solidFill>
                <a:latin typeface="Noto Sans Mono CJK HK"/>
                <a:cs typeface="Noto Sans Mono CJK HK"/>
              </a:rPr>
              <a:t>字元</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a:t>
            </a:r>
            <a:r>
              <a:rPr dirty="0" sz="1400" spc="5">
                <a:solidFill>
                  <a:srgbClr val="4E2700"/>
                </a:solidFill>
                <a:latin typeface="Noto Sans Mono CJK HK"/>
                <a:cs typeface="Noto Sans Mono CJK HK"/>
              </a:rPr>
              <a:t>給</a:t>
            </a:r>
            <a:r>
              <a:rPr dirty="0" sz="1400" spc="-5">
                <a:solidFill>
                  <a:srgbClr val="4E2700"/>
                </a:solidFill>
                <a:latin typeface="Verdana"/>
                <a:cs typeface="Verdana"/>
              </a:rPr>
              <a:t>short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數是</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確的。</a:t>
            </a:r>
            <a:endParaRPr sz="1400">
              <a:latin typeface="Noto Sans Mono CJK HK"/>
              <a:cs typeface="Noto Sans Mono CJK HK"/>
            </a:endParaRPr>
          </a:p>
        </p:txBody>
      </p:sp>
      <p:sp>
        <p:nvSpPr>
          <p:cNvPr id="6" name="object 6"/>
          <p:cNvSpPr txBox="1"/>
          <p:nvPr/>
        </p:nvSpPr>
        <p:spPr>
          <a:xfrm>
            <a:off x="764540" y="4323079"/>
            <a:ext cx="4652010" cy="158432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2095" indent="-240029">
              <a:lnSpc>
                <a:spcPct val="100000"/>
              </a:lnSpc>
              <a:spcBef>
                <a:spcPts val="85"/>
              </a:spcBef>
              <a:buFont typeface="Verdana"/>
              <a:buAutoNum type="arabicPeriod"/>
              <a:tabLst>
                <a:tab pos="252729" algn="l"/>
              </a:tabLst>
            </a:pPr>
            <a:r>
              <a:rPr dirty="0" sz="1400" spc="10">
                <a:solidFill>
                  <a:srgbClr val="4E2700"/>
                </a:solidFill>
                <a:latin typeface="Noto Sans Mono CJK HK"/>
                <a:cs typeface="Noto Sans Mono CJK HK"/>
              </a:rPr>
              <a:t>假設</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a:solidFill>
                  <a:srgbClr val="4E2700"/>
                </a:solidFill>
                <a:latin typeface="Verdana"/>
                <a:cs typeface="Verdana"/>
              </a:rPr>
              <a:t>x,</a:t>
            </a:r>
            <a:r>
              <a:rPr dirty="0" sz="1400" spc="-50">
                <a:solidFill>
                  <a:srgbClr val="4E2700"/>
                </a:solidFill>
                <a:latin typeface="Verdana"/>
                <a:cs typeface="Verdana"/>
              </a:rPr>
              <a:t> </a:t>
            </a:r>
            <a:r>
              <a:rPr dirty="0" sz="1400" spc="-70">
                <a:solidFill>
                  <a:srgbClr val="4E2700"/>
                </a:solidFill>
                <a:latin typeface="Verdana"/>
                <a:cs typeface="Verdana"/>
              </a:rPr>
              <a:t>y,</a:t>
            </a:r>
            <a:r>
              <a:rPr dirty="0" sz="1400" spc="-10">
                <a:solidFill>
                  <a:srgbClr val="4E2700"/>
                </a:solidFill>
                <a:latin typeface="Verdana"/>
                <a:cs typeface="Verdana"/>
              </a:rPr>
              <a:t> z</a:t>
            </a:r>
            <a:r>
              <a:rPr dirty="0" sz="1400" spc="10">
                <a:solidFill>
                  <a:srgbClr val="4E2700"/>
                </a:solidFill>
                <a:latin typeface="Noto Sans Mono CJK HK"/>
                <a:cs typeface="Noto Sans Mono CJK HK"/>
              </a:rPr>
              <a:t>的定</a:t>
            </a:r>
            <a:r>
              <a:rPr dirty="0" sz="1400" spc="5">
                <a:solidFill>
                  <a:srgbClr val="4E2700"/>
                </a:solidFill>
                <a:latin typeface="Noto Sans Mono CJK HK"/>
                <a:cs typeface="Noto Sans Mono CJK HK"/>
              </a:rPr>
              <a:t>義</a:t>
            </a:r>
            <a:r>
              <a:rPr dirty="0" sz="1400">
                <a:solidFill>
                  <a:srgbClr val="4E2700"/>
                </a:solidFill>
                <a:latin typeface="Noto Sans Mono CJK HK"/>
                <a:cs typeface="Noto Sans Mono CJK HK"/>
              </a:rPr>
              <a:t>如</a:t>
            </a:r>
            <a:r>
              <a:rPr dirty="0" sz="1400" spc="5">
                <a:solidFill>
                  <a:srgbClr val="4E2700"/>
                </a:solidFill>
                <a:latin typeface="Noto Sans Mono CJK HK"/>
                <a:cs typeface="Noto Sans Mono CJK HK"/>
              </a:rPr>
              <a:t>下</a:t>
            </a:r>
            <a:r>
              <a:rPr dirty="0" sz="1400">
                <a:solidFill>
                  <a:srgbClr val="4E2700"/>
                </a:solidFill>
                <a:latin typeface="Verdana"/>
                <a:cs typeface="Verdana"/>
              </a:rPr>
              <a:t>:</a:t>
            </a:r>
            <a:endParaRPr sz="1400">
              <a:latin typeface="Verdana"/>
              <a:cs typeface="Verdana"/>
            </a:endParaRPr>
          </a:p>
          <a:p>
            <a:pPr marL="445770">
              <a:lnSpc>
                <a:spcPct val="100000"/>
              </a:lnSpc>
              <a:spcBef>
                <a:spcPts val="125"/>
              </a:spcBef>
            </a:pPr>
            <a:r>
              <a:rPr dirty="0" sz="1400">
                <a:solidFill>
                  <a:srgbClr val="4E2700"/>
                </a:solidFill>
                <a:latin typeface="Verdana"/>
                <a:cs typeface="Verdana"/>
              </a:rPr>
              <a:t>int x=5, </a:t>
            </a:r>
            <a:r>
              <a:rPr dirty="0" sz="1400" spc="-5">
                <a:solidFill>
                  <a:srgbClr val="4E2700"/>
                </a:solidFill>
                <a:latin typeface="Verdana"/>
                <a:cs typeface="Verdana"/>
              </a:rPr>
              <a:t>y=10,</a:t>
            </a:r>
            <a:r>
              <a:rPr dirty="0" sz="1400" spc="-40">
                <a:solidFill>
                  <a:srgbClr val="4E2700"/>
                </a:solidFill>
                <a:latin typeface="Verdana"/>
                <a:cs typeface="Verdana"/>
              </a:rPr>
              <a:t> </a:t>
            </a:r>
            <a:r>
              <a:rPr dirty="0" sz="1400" spc="-5">
                <a:solidFill>
                  <a:srgbClr val="4E2700"/>
                </a:solidFill>
                <a:latin typeface="Verdana"/>
                <a:cs typeface="Verdana"/>
              </a:rPr>
              <a:t>z=6;</a:t>
            </a:r>
            <a:endParaRPr sz="1400">
              <a:latin typeface="Verdana"/>
              <a:cs typeface="Verdana"/>
            </a:endParaRPr>
          </a:p>
          <a:p>
            <a:pPr lvl="1" marL="741680" indent="-296545">
              <a:lnSpc>
                <a:spcPct val="100000"/>
              </a:lnSpc>
              <a:spcBef>
                <a:spcPts val="45"/>
              </a:spcBef>
              <a:buAutoNum type="alphaLcPeriod"/>
              <a:tabLst>
                <a:tab pos="742315" algn="l"/>
                <a:tab pos="4635500" algn="l"/>
              </a:tabLst>
            </a:pPr>
            <a:r>
              <a:rPr dirty="0" sz="1400" spc="-10">
                <a:solidFill>
                  <a:srgbClr val="4E2700"/>
                </a:solidFill>
                <a:latin typeface="Verdana"/>
                <a:cs typeface="Verdana"/>
              </a:rPr>
              <a:t>x</a:t>
            </a:r>
            <a:r>
              <a:rPr dirty="0" sz="1400" spc="10">
                <a:solidFill>
                  <a:srgbClr val="4E2700"/>
                </a:solidFill>
                <a:latin typeface="Noto Sans Mono CJK HK"/>
                <a:cs typeface="Noto Sans Mono CJK HK"/>
              </a:rPr>
              <a:t>加</a:t>
            </a:r>
            <a:r>
              <a:rPr dirty="0" sz="1400" spc="-5">
                <a:solidFill>
                  <a:srgbClr val="4E2700"/>
                </a:solidFill>
                <a:latin typeface="Verdana"/>
                <a:cs typeface="Verdana"/>
              </a:rPr>
              <a:t>3</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，存</a:t>
            </a:r>
            <a:r>
              <a:rPr dirty="0" sz="1400" spc="-15">
                <a:solidFill>
                  <a:srgbClr val="4E2700"/>
                </a:solidFill>
                <a:latin typeface="Noto Sans Mono CJK HK"/>
                <a:cs typeface="Noto Sans Mono CJK HK"/>
              </a:rPr>
              <a:t>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應該</a:t>
            </a:r>
            <a:r>
              <a:rPr dirty="0" sz="1400" spc="-1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44220" indent="-299085">
              <a:lnSpc>
                <a:spcPct val="100000"/>
              </a:lnSpc>
              <a:spcBef>
                <a:spcPts val="85"/>
              </a:spcBef>
              <a:buAutoNum type="alphaLcPeriod"/>
              <a:tabLst>
                <a:tab pos="744855" algn="l"/>
                <a:tab pos="4638040" algn="l"/>
              </a:tabLst>
            </a:pPr>
            <a:r>
              <a:rPr dirty="0" sz="1400" spc="-5">
                <a:solidFill>
                  <a:srgbClr val="4E2700"/>
                </a:solidFill>
                <a:latin typeface="Verdana"/>
                <a:cs typeface="Verdana"/>
              </a:rPr>
              <a:t>y</a:t>
            </a:r>
            <a:r>
              <a:rPr dirty="0" sz="1400" spc="10">
                <a:solidFill>
                  <a:srgbClr val="4E2700"/>
                </a:solidFill>
                <a:latin typeface="Noto Sans Mono CJK HK"/>
                <a:cs typeface="Noto Sans Mono CJK HK"/>
              </a:rPr>
              <a:t>減</a:t>
            </a:r>
            <a:r>
              <a:rPr dirty="0" sz="1400" spc="-5">
                <a:solidFill>
                  <a:srgbClr val="4E2700"/>
                </a:solidFill>
                <a:latin typeface="Verdana"/>
                <a:cs typeface="Verdana"/>
              </a:rPr>
              <a:t>5</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，存</a:t>
            </a:r>
            <a:r>
              <a:rPr dirty="0" sz="1400" spc="-15">
                <a:solidFill>
                  <a:srgbClr val="4E2700"/>
                </a:solidFill>
                <a:latin typeface="Noto Sans Mono CJK HK"/>
                <a:cs typeface="Noto Sans Mono CJK HK"/>
              </a:rPr>
              <a:t>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應該</a:t>
            </a:r>
            <a:r>
              <a:rPr dirty="0" sz="1400" spc="-1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27710" indent="-282575">
              <a:lnSpc>
                <a:spcPct val="100000"/>
              </a:lnSpc>
              <a:spcBef>
                <a:spcPts val="85"/>
              </a:spcBef>
              <a:buAutoNum type="alphaLcPeriod"/>
              <a:tabLst>
                <a:tab pos="728345" algn="l"/>
                <a:tab pos="4632325" algn="l"/>
              </a:tabLst>
            </a:pPr>
            <a:r>
              <a:rPr dirty="0" sz="1400" spc="-5">
                <a:solidFill>
                  <a:srgbClr val="4E2700"/>
                </a:solidFill>
                <a:latin typeface="Verdana"/>
                <a:cs typeface="Verdana"/>
              </a:rPr>
              <a:t>x</a:t>
            </a:r>
            <a:r>
              <a:rPr dirty="0" sz="1400" spc="10">
                <a:solidFill>
                  <a:srgbClr val="4E2700"/>
                </a:solidFill>
                <a:latin typeface="Noto Sans Mono CJK HK"/>
                <a:cs typeface="Noto Sans Mono CJK HK"/>
              </a:rPr>
              <a:t>乘</a:t>
            </a:r>
            <a:r>
              <a:rPr dirty="0" sz="1400" spc="-5">
                <a:solidFill>
                  <a:srgbClr val="4E2700"/>
                </a:solidFill>
                <a:latin typeface="Verdana"/>
                <a:cs typeface="Verdana"/>
              </a:rPr>
              <a:t>6</a:t>
            </a:r>
            <a:r>
              <a:rPr dirty="0" sz="1400">
                <a:solidFill>
                  <a:srgbClr val="4E2700"/>
                </a:solidFill>
                <a:latin typeface="Noto Sans Mono CJK HK"/>
                <a:cs typeface="Noto Sans Mono CJK HK"/>
              </a:rPr>
              <a:t>後，存入</a:t>
            </a:r>
            <a:r>
              <a:rPr dirty="0" sz="1400" spc="-15">
                <a:solidFill>
                  <a:srgbClr val="4E2700"/>
                </a:solidFill>
                <a:latin typeface="Verdana"/>
                <a:cs typeface="Verdana"/>
              </a:rPr>
              <a:t>x</a:t>
            </a:r>
            <a:r>
              <a:rPr dirty="0" sz="1400">
                <a:solidFill>
                  <a:srgbClr val="4E2700"/>
                </a:solidFill>
                <a:latin typeface="Noto Sans Mono CJK HK"/>
                <a:cs typeface="Noto Sans Mono CJK HK"/>
              </a:rPr>
              <a:t>內的敘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應該</a:t>
            </a:r>
            <a:r>
              <a:rPr dirty="0" sz="1400" spc="-1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45490" indent="-300355">
              <a:lnSpc>
                <a:spcPct val="100000"/>
              </a:lnSpc>
              <a:spcBef>
                <a:spcPts val="85"/>
              </a:spcBef>
              <a:buAutoNum type="alphaLcPeriod"/>
              <a:tabLst>
                <a:tab pos="746125" algn="l"/>
                <a:tab pos="4629150" algn="l"/>
              </a:tabLst>
            </a:pPr>
            <a:r>
              <a:rPr dirty="0" sz="1400" spc="-5">
                <a:solidFill>
                  <a:srgbClr val="4E2700"/>
                </a:solidFill>
                <a:latin typeface="Verdana"/>
                <a:cs typeface="Verdana"/>
              </a:rPr>
              <a:t>z</a:t>
            </a:r>
            <a:r>
              <a:rPr dirty="0" sz="1400" spc="10">
                <a:solidFill>
                  <a:srgbClr val="4E2700"/>
                </a:solidFill>
                <a:latin typeface="Noto Sans Mono CJK HK"/>
                <a:cs typeface="Noto Sans Mono CJK HK"/>
              </a:rPr>
              <a:t>除</a:t>
            </a:r>
            <a:r>
              <a:rPr dirty="0" sz="1400" spc="-5">
                <a:solidFill>
                  <a:srgbClr val="4E2700"/>
                </a:solidFill>
                <a:latin typeface="Verdana"/>
                <a:cs typeface="Verdana"/>
              </a:rPr>
              <a:t>3</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，存入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述應</a:t>
            </a:r>
            <a:r>
              <a:rPr dirty="0" sz="1400" spc="-10">
                <a:solidFill>
                  <a:srgbClr val="4E2700"/>
                </a:solidFill>
                <a:latin typeface="Noto Sans Mono CJK HK"/>
                <a:cs typeface="Noto Sans Mono CJK HK"/>
              </a:rPr>
              <a:t>該</a:t>
            </a:r>
            <a:r>
              <a:rPr dirty="0" sz="1400">
                <a:solidFill>
                  <a:srgbClr val="4E2700"/>
                </a:solidFill>
                <a:latin typeface="Noto Sans Mono CJK HK"/>
                <a:cs typeface="Noto Sans Mono CJK HK"/>
              </a:rPr>
              <a:t>寫</a:t>
            </a:r>
            <a:r>
              <a:rPr dirty="0" sz="1400" spc="-10">
                <a:solidFill>
                  <a:srgbClr val="4E2700"/>
                </a:solidFill>
                <a:latin typeface="Noto Sans Mono CJK HK"/>
                <a:cs typeface="Noto Sans Mono CJK HK"/>
              </a:rPr>
              <a:t>成</a:t>
            </a:r>
            <a:r>
              <a:rPr dirty="0" sz="1400" spc="-5">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337428" y="1218477"/>
            <a:ext cx="2613025" cy="1050925"/>
          </a:xfrm>
          <a:prstGeom prst="rect">
            <a:avLst/>
          </a:prstGeom>
        </p:spPr>
        <p:txBody>
          <a:bodyPr wrap="square" lIns="0" tIns="55879" rIns="0" bIns="0" rtlCol="0" vert="horz">
            <a:spAutoFit/>
          </a:bodyPr>
          <a:lstStyle/>
          <a:p>
            <a:pPr marL="12700">
              <a:lnSpc>
                <a:spcPct val="100000"/>
              </a:lnSpc>
              <a:spcBef>
                <a:spcPts val="439"/>
              </a:spcBef>
              <a:tabLst>
                <a:tab pos="2599690" algn="l"/>
              </a:tabLst>
            </a:pPr>
            <a:r>
              <a:rPr dirty="0" sz="1400">
                <a:solidFill>
                  <a:srgbClr val="4E2700"/>
                </a:solidFill>
                <a:latin typeface="Verdana"/>
                <a:cs typeface="Verdana"/>
              </a:rPr>
              <a:t>//</a:t>
            </a:r>
            <a:r>
              <a:rPr dirty="0" sz="1400" spc="-95">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輸</a:t>
            </a:r>
            <a:r>
              <a:rPr dirty="0" sz="1400" spc="5">
                <a:solidFill>
                  <a:srgbClr val="4E2700"/>
                </a:solidFill>
                <a:latin typeface="Noto Sans Mono CJK HK"/>
                <a:cs typeface="Noto Sans Mono CJK HK"/>
              </a:rPr>
              <a:t>出為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12700">
              <a:lnSpc>
                <a:spcPct val="100000"/>
              </a:lnSpc>
              <a:spcBef>
                <a:spcPts val="335"/>
              </a:spcBef>
              <a:tabLst>
                <a:tab pos="2599690" algn="l"/>
              </a:tabLst>
            </a:pPr>
            <a:r>
              <a:rPr dirty="0" sz="1400" spc="-5">
                <a:solidFill>
                  <a:srgbClr val="4E2700"/>
                </a:solidFill>
                <a:latin typeface="Verdana"/>
                <a:cs typeface="Verdana"/>
              </a:rPr>
              <a:t>//</a:t>
            </a:r>
            <a:r>
              <a:rPr dirty="0" sz="1400" spc="-7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12700">
              <a:lnSpc>
                <a:spcPct val="100000"/>
              </a:lnSpc>
              <a:spcBef>
                <a:spcPts val="335"/>
              </a:spcBef>
              <a:tabLst>
                <a:tab pos="2599690" algn="l"/>
              </a:tabLst>
            </a:pPr>
            <a:r>
              <a:rPr dirty="0" sz="1400" spc="-5">
                <a:solidFill>
                  <a:srgbClr val="4E2700"/>
                </a:solidFill>
                <a:latin typeface="Verdana"/>
                <a:cs typeface="Verdana"/>
              </a:rPr>
              <a:t>//</a:t>
            </a:r>
            <a:r>
              <a:rPr dirty="0" sz="1400" spc="-7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12700">
              <a:lnSpc>
                <a:spcPct val="100000"/>
              </a:lnSpc>
              <a:spcBef>
                <a:spcPts val="340"/>
              </a:spcBef>
              <a:tabLst>
                <a:tab pos="2599690" algn="l"/>
              </a:tabLst>
            </a:pPr>
            <a:r>
              <a:rPr dirty="0" sz="1400" spc="-5">
                <a:solidFill>
                  <a:srgbClr val="4E2700"/>
                </a:solidFill>
                <a:latin typeface="Verdana"/>
                <a:cs typeface="Verdana"/>
              </a:rPr>
              <a:t>//</a:t>
            </a:r>
            <a:r>
              <a:rPr dirty="0" sz="1400" spc="-7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p:txBody>
      </p:sp>
      <p:sp>
        <p:nvSpPr>
          <p:cNvPr id="4" name="object 4"/>
          <p:cNvSpPr txBox="1"/>
          <p:nvPr/>
        </p:nvSpPr>
        <p:spPr>
          <a:xfrm>
            <a:off x="764540" y="972528"/>
            <a:ext cx="4521835" cy="2325370"/>
          </a:xfrm>
          <a:prstGeom prst="rect">
            <a:avLst/>
          </a:prstGeom>
        </p:spPr>
        <p:txBody>
          <a:bodyPr wrap="square" lIns="0" tIns="9525" rIns="0" bIns="0" rtlCol="0" vert="horz">
            <a:spAutoFit/>
          </a:bodyPr>
          <a:lstStyle/>
          <a:p>
            <a:pPr marL="259715" marR="888365" indent="-247650">
              <a:lnSpc>
                <a:spcPct val="119000"/>
              </a:lnSpc>
              <a:spcBef>
                <a:spcPts val="75"/>
              </a:spcBef>
            </a:pPr>
            <a:r>
              <a:rPr dirty="0" sz="1400">
                <a:solidFill>
                  <a:srgbClr val="4E2700"/>
                </a:solidFill>
                <a:latin typeface="Verdana"/>
                <a:cs typeface="Verdana"/>
              </a:rPr>
              <a:t>2. int i = 3, j = 5 ;  System.out.println("3+5=" </a:t>
            </a:r>
            <a:r>
              <a:rPr dirty="0" sz="1400" spc="5">
                <a:solidFill>
                  <a:srgbClr val="4E2700"/>
                </a:solidFill>
                <a:latin typeface="Verdana"/>
                <a:cs typeface="Verdana"/>
              </a:rPr>
              <a:t>+ </a:t>
            </a:r>
            <a:r>
              <a:rPr dirty="0" sz="1400">
                <a:solidFill>
                  <a:srgbClr val="4E2700"/>
                </a:solidFill>
                <a:latin typeface="Verdana"/>
                <a:cs typeface="Verdana"/>
              </a:rPr>
              <a:t>i </a:t>
            </a:r>
            <a:r>
              <a:rPr dirty="0" sz="1400" spc="5">
                <a:solidFill>
                  <a:srgbClr val="4E2700"/>
                </a:solidFill>
                <a:latin typeface="Verdana"/>
                <a:cs typeface="Verdana"/>
              </a:rPr>
              <a:t>+ </a:t>
            </a:r>
            <a:r>
              <a:rPr dirty="0" sz="1400">
                <a:solidFill>
                  <a:srgbClr val="4E2700"/>
                </a:solidFill>
                <a:latin typeface="Verdana"/>
                <a:cs typeface="Verdana"/>
              </a:rPr>
              <a:t>j )</a:t>
            </a:r>
            <a:r>
              <a:rPr dirty="0" sz="1400" spc="-165">
                <a:solidFill>
                  <a:srgbClr val="4E2700"/>
                </a:solidFill>
                <a:latin typeface="Verdana"/>
                <a:cs typeface="Verdana"/>
              </a:rPr>
              <a:t> </a:t>
            </a:r>
            <a:r>
              <a:rPr dirty="0" sz="1400">
                <a:solidFill>
                  <a:srgbClr val="4E2700"/>
                </a:solidFill>
                <a:latin typeface="Verdana"/>
                <a:cs typeface="Verdana"/>
              </a:rPr>
              <a:t>;  System.out.println( i + j + </a:t>
            </a:r>
            <a:r>
              <a:rPr dirty="0" sz="1400" spc="-5">
                <a:solidFill>
                  <a:srgbClr val="4E2700"/>
                </a:solidFill>
                <a:latin typeface="Verdana"/>
                <a:cs typeface="Verdana"/>
              </a:rPr>
              <a:t>"=3+5")</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2095" indent="-240029">
              <a:lnSpc>
                <a:spcPct val="100000"/>
              </a:lnSpc>
              <a:spcBef>
                <a:spcPts val="335"/>
              </a:spcBef>
              <a:buAutoNum type="arabicPeriod" startAt="3"/>
              <a:tabLst>
                <a:tab pos="252729" algn="l"/>
              </a:tabLst>
            </a:pPr>
            <a:r>
              <a:rPr dirty="0" sz="1400">
                <a:solidFill>
                  <a:srgbClr val="4E2700"/>
                </a:solidFill>
                <a:latin typeface="Verdana"/>
                <a:cs typeface="Verdana"/>
              </a:rPr>
              <a:t>System.out.println("6 + 4 = " + 6 + 4</a:t>
            </a:r>
            <a:r>
              <a:rPr dirty="0" sz="1400" spc="-10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2095" indent="-240029">
              <a:lnSpc>
                <a:spcPct val="100000"/>
              </a:lnSpc>
              <a:spcBef>
                <a:spcPts val="340"/>
              </a:spcBef>
              <a:buAutoNum type="arabicPeriod" startAt="3"/>
              <a:tabLst>
                <a:tab pos="252729" algn="l"/>
              </a:tabLst>
            </a:pPr>
            <a:r>
              <a:rPr dirty="0" sz="1400">
                <a:solidFill>
                  <a:srgbClr val="4E2700"/>
                </a:solidFill>
                <a:latin typeface="Verdana"/>
                <a:cs typeface="Verdana"/>
              </a:rPr>
              <a:t>System.out.println(25 / 10)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2095" indent="-240029">
              <a:lnSpc>
                <a:spcPct val="100000"/>
              </a:lnSpc>
              <a:spcBef>
                <a:spcPts val="370"/>
              </a:spcBef>
              <a:buAutoNum type="arabicPeriod" startAt="3"/>
              <a:tabLst>
                <a:tab pos="252729" algn="l"/>
              </a:tabLst>
            </a:pPr>
            <a:r>
              <a:rPr dirty="0" sz="1400">
                <a:solidFill>
                  <a:srgbClr val="4E2700"/>
                </a:solidFill>
                <a:latin typeface="Verdana"/>
                <a:cs typeface="Verdana"/>
              </a:rPr>
              <a:t>System.out.println(0.0 /</a:t>
            </a:r>
            <a:r>
              <a:rPr dirty="0" sz="1400" spc="-45">
                <a:solidFill>
                  <a:srgbClr val="4E2700"/>
                </a:solidFill>
                <a:latin typeface="Verdana"/>
                <a:cs typeface="Verdana"/>
              </a:rPr>
              <a:t> </a:t>
            </a:r>
            <a:r>
              <a:rPr dirty="0" sz="1400">
                <a:solidFill>
                  <a:srgbClr val="4E2700"/>
                </a:solidFill>
                <a:latin typeface="Verdana"/>
                <a:cs typeface="Verdana"/>
              </a:rPr>
              <a:t>0.0);</a:t>
            </a:r>
            <a:endParaRPr sz="1400">
              <a:latin typeface="Verdana"/>
              <a:cs typeface="Verdana"/>
            </a:endParaRPr>
          </a:p>
          <a:p>
            <a:pPr marL="384810">
              <a:lnSpc>
                <a:spcPct val="100000"/>
              </a:lnSpc>
              <a:spcBef>
                <a:spcPts val="300"/>
              </a:spcBef>
              <a:tabLst>
                <a:tab pos="3799204" algn="l"/>
              </a:tabLst>
            </a:pPr>
            <a:r>
              <a:rPr dirty="0" sz="1400" spc="10">
                <a:solidFill>
                  <a:srgbClr val="4E2700"/>
                </a:solidFill>
                <a:latin typeface="Noto Sans Mono CJK HK"/>
                <a:cs typeface="Noto Sans Mono CJK HK"/>
              </a:rPr>
              <a:t>執行</a:t>
            </a:r>
            <a:r>
              <a:rPr dirty="0" sz="1400" spc="5">
                <a:solidFill>
                  <a:srgbClr val="4E2700"/>
                </a:solidFill>
                <a:latin typeface="Noto Sans Mono CJK HK"/>
                <a:cs typeface="Noto Sans Mono CJK HK"/>
              </a:rPr>
              <a:t>此</a:t>
            </a:r>
            <a:r>
              <a:rPr dirty="0" sz="1400" spc="-15">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後</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螢</a:t>
            </a:r>
            <a:r>
              <a:rPr dirty="0" sz="1400">
                <a:solidFill>
                  <a:srgbClr val="4E2700"/>
                </a:solidFill>
                <a:latin typeface="Noto Sans Mono CJK HK"/>
                <a:cs typeface="Noto Sans Mono CJK HK"/>
              </a:rPr>
              <a:t>幕</a:t>
            </a:r>
            <a:r>
              <a:rPr dirty="0" sz="1400" spc="-10">
                <a:solidFill>
                  <a:srgbClr val="4E2700"/>
                </a:solidFill>
                <a:latin typeface="Noto Sans Mono CJK HK"/>
                <a:cs typeface="Noto Sans Mono CJK HK"/>
              </a:rPr>
              <a:t>上</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10">
                <a:solidFill>
                  <a:srgbClr val="4E2700"/>
                </a:solidFill>
                <a:latin typeface="Noto Sans Mono CJK HK"/>
                <a:cs typeface="Noto Sans Mono CJK HK"/>
              </a:rPr>
              <a:t>出</a:t>
            </a:r>
            <a:r>
              <a:rPr dirty="0" sz="1400">
                <a:solidFill>
                  <a:srgbClr val="4E2700"/>
                </a:solidFill>
                <a:latin typeface="Verdana"/>
                <a:cs typeface="Verdana"/>
              </a:rPr>
              <a:t>:</a:t>
            </a:r>
            <a:r>
              <a:rPr dirty="0" sz="1400" spc="-4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252095" indent="-240029">
              <a:lnSpc>
                <a:spcPct val="100000"/>
              </a:lnSpc>
              <a:spcBef>
                <a:spcPts val="340"/>
              </a:spcBef>
              <a:buFont typeface="Verdana"/>
              <a:buAutoNum type="arabicPeriod" startAt="6"/>
              <a:tabLst>
                <a:tab pos="252729" algn="l"/>
              </a:tabLst>
            </a:pPr>
            <a:r>
              <a:rPr dirty="0" sz="1400" spc="10">
                <a:solidFill>
                  <a:srgbClr val="4E2700"/>
                </a:solidFill>
                <a:latin typeface="Noto Sans Mono CJK HK"/>
                <a:cs typeface="Noto Sans Mono CJK HK"/>
              </a:rPr>
              <a:t>假設</a:t>
            </a:r>
            <a:r>
              <a:rPr dirty="0" sz="1400" spc="-5">
                <a:solidFill>
                  <a:srgbClr val="4E2700"/>
                </a:solidFill>
                <a:latin typeface="Verdana"/>
                <a:cs typeface="Verdana"/>
              </a:rPr>
              <a:t>int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Verdana"/>
                <a:cs typeface="Verdana"/>
              </a:rPr>
              <a:t>x</a:t>
            </a:r>
            <a:r>
              <a:rPr dirty="0" sz="1400">
                <a:solidFill>
                  <a:srgbClr val="4E2700"/>
                </a:solidFill>
                <a:latin typeface="Noto Sans Mono CJK HK"/>
                <a:cs typeface="Noto Sans Mono CJK HK"/>
              </a:rPr>
              <a:t>有合法</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定義</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也有</a:t>
            </a:r>
            <a:r>
              <a:rPr dirty="0" sz="1400" spc="-10">
                <a:solidFill>
                  <a:srgbClr val="4E2700"/>
                </a:solidFill>
                <a:latin typeface="Noto Sans Mono CJK HK"/>
                <a:cs typeface="Noto Sans Mono CJK HK"/>
              </a:rPr>
              <a:t>適</a:t>
            </a:r>
            <a:r>
              <a:rPr dirty="0" sz="1400">
                <a:solidFill>
                  <a:srgbClr val="4E2700"/>
                </a:solidFill>
                <a:latin typeface="Noto Sans Mono CJK HK"/>
                <a:cs typeface="Noto Sans Mono CJK HK"/>
              </a:rPr>
              <a:t>當的</a:t>
            </a:r>
            <a:r>
              <a:rPr dirty="0" sz="1400" spc="-10">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endParaRPr sz="1400">
              <a:latin typeface="Noto Sans Mono CJK HK"/>
              <a:cs typeface="Noto Sans Mono CJK HK"/>
            </a:endParaRPr>
          </a:p>
          <a:p>
            <a:pPr marL="445770">
              <a:lnSpc>
                <a:spcPct val="100000"/>
              </a:lnSpc>
              <a:spcBef>
                <a:spcPts val="370"/>
              </a:spcBef>
            </a:pPr>
            <a:r>
              <a:rPr dirty="0" sz="1400">
                <a:solidFill>
                  <a:srgbClr val="4E2700"/>
                </a:solidFill>
                <a:latin typeface="Verdana"/>
                <a:cs typeface="Verdana"/>
              </a:rPr>
              <a:t>System.out.println(x %</a:t>
            </a:r>
            <a:r>
              <a:rPr dirty="0" sz="1400" spc="-60">
                <a:solidFill>
                  <a:srgbClr val="4E2700"/>
                </a:solidFill>
                <a:latin typeface="Verdana"/>
                <a:cs typeface="Verdana"/>
              </a:rPr>
              <a:t> </a:t>
            </a:r>
            <a:r>
              <a:rPr dirty="0" sz="1400" spc="-5">
                <a:solidFill>
                  <a:srgbClr val="4E2700"/>
                </a:solidFill>
                <a:latin typeface="Verdana"/>
                <a:cs typeface="Verdana"/>
              </a:rPr>
              <a:t>2);</a:t>
            </a:r>
            <a:endParaRPr sz="1400">
              <a:latin typeface="Verdana"/>
              <a:cs typeface="Verdana"/>
            </a:endParaRPr>
          </a:p>
        </p:txBody>
      </p:sp>
      <p:sp>
        <p:nvSpPr>
          <p:cNvPr id="5" name="object 5"/>
          <p:cNvSpPr txBox="1"/>
          <p:nvPr/>
        </p:nvSpPr>
        <p:spPr>
          <a:xfrm>
            <a:off x="764540" y="3267811"/>
            <a:ext cx="6528434" cy="2586990"/>
          </a:xfrm>
          <a:prstGeom prst="rect">
            <a:avLst/>
          </a:prstGeom>
        </p:spPr>
        <p:txBody>
          <a:bodyPr wrap="square" lIns="0" tIns="55244" rIns="0" bIns="0" rtlCol="0" vert="horz">
            <a:spAutoFit/>
          </a:bodyPr>
          <a:lstStyle/>
          <a:p>
            <a:pPr marL="259715">
              <a:lnSpc>
                <a:spcPct val="100000"/>
              </a:lnSpc>
              <a:spcBef>
                <a:spcPts val="434"/>
              </a:spcBef>
              <a:tabLst>
                <a:tab pos="3820795" algn="l"/>
                <a:tab pos="4870450" algn="l"/>
                <a:tab pos="589915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上面的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述後，</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或</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或</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35"/>
              </a:spcBef>
              <a:buAutoNum type="arabicPeriod" startAt="7"/>
              <a:tabLst>
                <a:tab pos="252729" algn="l"/>
                <a:tab pos="3166110" algn="l"/>
                <a:tab pos="6336665" algn="l"/>
              </a:tabLst>
            </a:pPr>
            <a:r>
              <a:rPr dirty="0" sz="1400">
                <a:solidFill>
                  <a:srgbClr val="4E2700"/>
                </a:solidFill>
                <a:latin typeface="Verdana"/>
                <a:cs typeface="Verdana"/>
              </a:rPr>
              <a:t>17</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4</a:t>
            </a:r>
            <a:r>
              <a:rPr dirty="0" sz="1400" spc="-20">
                <a:solidFill>
                  <a:srgbClr val="4E2700"/>
                </a:solidFill>
                <a:latin typeface="Verdana"/>
                <a:cs typeface="Verdana"/>
              </a:rPr>
              <a:t> </a:t>
            </a:r>
            <a:r>
              <a:rPr dirty="0" sz="1400" spc="10">
                <a:solidFill>
                  <a:srgbClr val="4E2700"/>
                </a:solidFill>
                <a:latin typeface="Noto Sans Mono CJK HK"/>
                <a:cs typeface="Noto Sans Mono CJK HK"/>
              </a:rPr>
              <a:t>的運</a:t>
            </a:r>
            <a:r>
              <a:rPr dirty="0" sz="1400">
                <a:solidFill>
                  <a:srgbClr val="4E2700"/>
                </a:solidFill>
                <a:latin typeface="Noto Sans Mono CJK HK"/>
                <a:cs typeface="Noto Sans Mono CJK HK"/>
              </a:rPr>
              <a:t>算結</a:t>
            </a:r>
            <a:r>
              <a:rPr dirty="0" sz="1400" spc="-15">
                <a:solidFill>
                  <a:srgbClr val="4E2700"/>
                </a:solidFill>
                <a:latin typeface="Noto Sans Mono CJK HK"/>
                <a:cs typeface="Noto Sans Mono CJK HK"/>
              </a:rPr>
              <a:t>果</a:t>
            </a:r>
            <a:r>
              <a:rPr dirty="0" sz="1400" spc="5">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r>
              <a:rPr dirty="0" sz="1400" spc="-10">
                <a:solidFill>
                  <a:srgbClr val="4E2700"/>
                </a:solidFill>
                <a:latin typeface="Verdana"/>
                <a:cs typeface="Verdana"/>
              </a:rPr>
              <a:t>1</a:t>
            </a:r>
            <a:r>
              <a:rPr dirty="0" sz="1400">
                <a:solidFill>
                  <a:srgbClr val="4E2700"/>
                </a:solidFill>
                <a:latin typeface="Verdana"/>
                <a:cs typeface="Verdana"/>
              </a:rPr>
              <a:t>7</a:t>
            </a:r>
            <a:r>
              <a:rPr dirty="0" sz="1400" spc="-45">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a:solidFill>
                  <a:srgbClr val="4E2700"/>
                </a:solidFill>
                <a:latin typeface="Verdana"/>
                <a:cs typeface="Verdana"/>
              </a:rPr>
              <a:t>-4</a:t>
            </a:r>
            <a:r>
              <a:rPr dirty="0" sz="1400" spc="-20">
                <a:solidFill>
                  <a:srgbClr val="4E2700"/>
                </a:solidFill>
                <a:latin typeface="Verdana"/>
                <a:cs typeface="Verdana"/>
              </a:rPr>
              <a:t> </a:t>
            </a:r>
            <a:r>
              <a:rPr dirty="0" sz="1400" spc="10">
                <a:solidFill>
                  <a:srgbClr val="4E2700"/>
                </a:solidFill>
                <a:latin typeface="Noto Sans Mono CJK HK"/>
                <a:cs typeface="Noto Sans Mono CJK HK"/>
              </a:rPr>
              <a:t>的運</a:t>
            </a:r>
            <a:r>
              <a:rPr dirty="0" sz="1400">
                <a:solidFill>
                  <a:srgbClr val="4E2700"/>
                </a:solidFill>
                <a:latin typeface="Noto Sans Mono CJK HK"/>
                <a:cs typeface="Noto Sans Mono CJK HK"/>
              </a:rPr>
              <a:t>算結果</a:t>
            </a:r>
            <a:r>
              <a:rPr dirty="0" sz="1400" spc="-15">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35"/>
              </a:spcBef>
              <a:buFont typeface="Verdana"/>
              <a:buAutoNum type="arabicPeriod" startAt="7"/>
              <a:tabLst>
                <a:tab pos="252729" algn="l"/>
              </a:tabLst>
            </a:pPr>
            <a:r>
              <a:rPr dirty="0" sz="1400" spc="10">
                <a:solidFill>
                  <a:srgbClr val="4E2700"/>
                </a:solidFill>
                <a:latin typeface="Noto Sans Mono CJK HK"/>
                <a:cs typeface="Noto Sans Mono CJK HK"/>
              </a:rPr>
              <a:t>除法</a:t>
            </a:r>
            <a:endParaRPr sz="1400">
              <a:latin typeface="Noto Sans Mono CJK HK"/>
              <a:cs typeface="Noto Sans Mono CJK HK"/>
            </a:endParaRPr>
          </a:p>
          <a:p>
            <a:pPr>
              <a:lnSpc>
                <a:spcPct val="100000"/>
              </a:lnSpc>
              <a:spcBef>
                <a:spcPts val="65"/>
              </a:spcBef>
            </a:pPr>
            <a:endParaRPr sz="1150">
              <a:latin typeface="Noto Sans Mono CJK HK"/>
              <a:cs typeface="Noto Sans Mono CJK HK"/>
            </a:endParaRPr>
          </a:p>
          <a:p>
            <a:pPr marL="508000">
              <a:lnSpc>
                <a:spcPct val="100000"/>
              </a:lnSpc>
            </a:pPr>
            <a:r>
              <a:rPr dirty="0" sz="1400">
                <a:solidFill>
                  <a:srgbClr val="4E2700"/>
                </a:solidFill>
                <a:latin typeface="Verdana"/>
                <a:cs typeface="Verdana"/>
              </a:rPr>
              <a:t>a + b + c +</a:t>
            </a:r>
            <a:r>
              <a:rPr dirty="0" sz="1400" spc="-70">
                <a:solidFill>
                  <a:srgbClr val="4E2700"/>
                </a:solidFill>
                <a:latin typeface="Verdana"/>
                <a:cs typeface="Verdana"/>
              </a:rPr>
              <a:t> </a:t>
            </a:r>
            <a:r>
              <a:rPr dirty="0" sz="1400">
                <a:solidFill>
                  <a:srgbClr val="4E2700"/>
                </a:solidFill>
                <a:latin typeface="Verdana"/>
                <a:cs typeface="Verdana"/>
              </a:rPr>
              <a:t>d</a:t>
            </a:r>
            <a:endParaRPr sz="1400">
              <a:latin typeface="Verdana"/>
              <a:cs typeface="Verdana"/>
            </a:endParaRPr>
          </a:p>
          <a:p>
            <a:pPr marL="384810">
              <a:lnSpc>
                <a:spcPct val="100000"/>
              </a:lnSpc>
              <a:spcBef>
                <a:spcPts val="335"/>
              </a:spcBef>
            </a:pPr>
            <a:r>
              <a:rPr dirty="0" sz="1400" spc="-409">
                <a:latin typeface="Verdana"/>
                <a:cs typeface="Verdana"/>
              </a:rPr>
              <a:t>─────────</a:t>
            </a:r>
            <a:endParaRPr sz="1400">
              <a:latin typeface="Verdana"/>
              <a:cs typeface="Verdana"/>
            </a:endParaRPr>
          </a:p>
          <a:p>
            <a:pPr marL="1065530">
              <a:lnSpc>
                <a:spcPct val="100000"/>
              </a:lnSpc>
              <a:spcBef>
                <a:spcPts val="335"/>
              </a:spcBef>
            </a:pPr>
            <a:r>
              <a:rPr dirty="0" sz="1400">
                <a:solidFill>
                  <a:srgbClr val="4E2700"/>
                </a:solidFill>
                <a:latin typeface="Verdana"/>
                <a:cs typeface="Verdana"/>
              </a:rPr>
              <a:t>5</a:t>
            </a:r>
            <a:endParaRPr sz="1400">
              <a:latin typeface="Verdana"/>
              <a:cs typeface="Verdana"/>
            </a:endParaRPr>
          </a:p>
          <a:p>
            <a:pPr>
              <a:lnSpc>
                <a:spcPct val="100000"/>
              </a:lnSpc>
              <a:spcBef>
                <a:spcPts val="5"/>
              </a:spcBef>
            </a:pPr>
            <a:endParaRPr sz="1900">
              <a:latin typeface="Verdana"/>
              <a:cs typeface="Verdana"/>
            </a:endParaRPr>
          </a:p>
          <a:p>
            <a:pPr marL="259715">
              <a:lnSpc>
                <a:spcPct val="100000"/>
              </a:lnSpc>
              <a:spcBef>
                <a:spcPts val="5"/>
              </a:spcBef>
              <a:tabLst>
                <a:tab pos="5055870" algn="l"/>
              </a:tabLst>
            </a:pPr>
            <a:r>
              <a:rPr dirty="0" sz="1400" spc="10">
                <a:solidFill>
                  <a:srgbClr val="4E2700"/>
                </a:solidFill>
                <a:latin typeface="Noto Sans Mono CJK HK"/>
                <a:cs typeface="Noto Sans Mono CJK HK"/>
              </a:rPr>
              <a:t>轉換</a:t>
            </a:r>
            <a:r>
              <a:rPr dirty="0" sz="1400" spc="5">
                <a:solidFill>
                  <a:srgbClr val="4E2700"/>
                </a:solidFill>
                <a:latin typeface="Noto Sans Mono CJK HK"/>
                <a:cs typeface="Noto Sans Mono CJK HK"/>
              </a:rPr>
              <a:t>成</a:t>
            </a:r>
            <a:r>
              <a:rPr dirty="0" sz="1400">
                <a:solidFill>
                  <a:srgbClr val="4E2700"/>
                </a:solidFill>
                <a:latin typeface="Noto Sans Mono CJK HK"/>
                <a:cs typeface="Noto Sans Mono CJK HK"/>
              </a:rPr>
              <a:t>運</a:t>
            </a:r>
            <a:r>
              <a:rPr dirty="0" sz="1400" spc="5">
                <a:solidFill>
                  <a:srgbClr val="4E2700"/>
                </a:solidFill>
                <a:latin typeface="Noto Sans Mono CJK HK"/>
                <a:cs typeface="Noto Sans Mono CJK HK"/>
              </a:rPr>
              <a:t>算</a:t>
            </a:r>
            <a:r>
              <a:rPr dirty="0" sz="1400" spc="-15">
                <a:solidFill>
                  <a:srgbClr val="4E2700"/>
                </a:solidFill>
                <a:latin typeface="Noto Sans Mono CJK HK"/>
                <a:cs typeface="Noto Sans Mono CJK HK"/>
              </a:rPr>
              <a:t>式</a:t>
            </a:r>
            <a:r>
              <a:rPr dirty="0" sz="1400" spc="5">
                <a:solidFill>
                  <a:srgbClr val="4E2700"/>
                </a:solidFill>
                <a:latin typeface="Noto Sans Mono CJK HK"/>
                <a:cs typeface="Noto Sans Mono CJK HK"/>
              </a:rPr>
              <a:t>應為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355600">
              <a:lnSpc>
                <a:spcPct val="100000"/>
              </a:lnSpc>
              <a:spcBef>
                <a:spcPts val="335"/>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假設</a:t>
            </a:r>
            <a:r>
              <a:rPr dirty="0" sz="1400">
                <a:solidFill>
                  <a:srgbClr val="4E2700"/>
                </a:solidFill>
                <a:latin typeface="Noto Sans Mono CJK HK"/>
                <a:cs typeface="Noto Sans Mono CJK HK"/>
              </a:rPr>
              <a:t>變數</a:t>
            </a:r>
            <a:r>
              <a:rPr dirty="0" sz="1400" spc="-10">
                <a:solidFill>
                  <a:srgbClr val="4E2700"/>
                </a:solidFill>
                <a:latin typeface="Verdana"/>
                <a:cs typeface="Verdana"/>
              </a:rPr>
              <a:t>a,b,c,d</a:t>
            </a:r>
            <a:r>
              <a:rPr dirty="0" sz="1400">
                <a:solidFill>
                  <a:srgbClr val="4E2700"/>
                </a:solidFill>
                <a:latin typeface="Noto Sans Mono CJK HK"/>
                <a:cs typeface="Noto Sans Mono CJK HK"/>
              </a:rPr>
              <a:t>都有</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5">
                <a:solidFill>
                  <a:srgbClr val="4E2700"/>
                </a:solidFill>
                <a:latin typeface="Noto Sans Mono CJK HK"/>
                <a:cs typeface="Noto Sans Mono CJK HK"/>
              </a:rPr>
              <a:t>而</a:t>
            </a:r>
            <a:r>
              <a:rPr dirty="0" sz="1400">
                <a:solidFill>
                  <a:srgbClr val="4E2700"/>
                </a:solidFill>
                <a:latin typeface="Noto Sans Mono CJK HK"/>
                <a:cs typeface="Noto Sans Mono CJK HK"/>
              </a:rPr>
              <a:t>且有</a:t>
            </a:r>
            <a:r>
              <a:rPr dirty="0" sz="1400" spc="-15">
                <a:solidFill>
                  <a:srgbClr val="4E2700"/>
                </a:solidFill>
                <a:latin typeface="Noto Sans Mono CJK HK"/>
                <a:cs typeface="Noto Sans Mono CJK HK"/>
              </a:rPr>
              <a:t>合</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初</a:t>
            </a:r>
            <a:r>
              <a:rPr dirty="0" sz="1400" spc="5">
                <a:solidFill>
                  <a:srgbClr val="4E2700"/>
                </a:solidFill>
                <a:latin typeface="Noto Sans Mono CJK HK"/>
                <a:cs typeface="Noto Sans Mono CJK HK"/>
              </a:rPr>
              <a:t>值</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24225"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3" name="object 3"/>
          <p:cNvSpPr/>
          <p:nvPr/>
        </p:nvSpPr>
        <p:spPr>
          <a:xfrm>
            <a:off x="1509013" y="3766943"/>
            <a:ext cx="1127760" cy="0"/>
          </a:xfrm>
          <a:custGeom>
            <a:avLst/>
            <a:gdLst/>
            <a:ahLst/>
            <a:cxnLst/>
            <a:rect l="l" t="t" r="r" b="b"/>
            <a:pathLst>
              <a:path w="1127760" h="0">
                <a:moveTo>
                  <a:pt x="0" y="0"/>
                </a:moveTo>
                <a:lnTo>
                  <a:pt x="1127765" y="0"/>
                </a:lnTo>
              </a:path>
            </a:pathLst>
          </a:custGeom>
          <a:ln w="10520">
            <a:solidFill>
              <a:srgbClr val="4D2600"/>
            </a:solidFill>
          </a:ln>
        </p:spPr>
        <p:txBody>
          <a:bodyPr wrap="square" lIns="0" tIns="0" rIns="0" bIns="0" rtlCol="0"/>
          <a:lstStyle/>
          <a:p/>
        </p:txBody>
      </p:sp>
      <p:sp>
        <p:nvSpPr>
          <p:cNvPr id="4" name="object 4"/>
          <p:cNvSpPr txBox="1"/>
          <p:nvPr/>
        </p:nvSpPr>
        <p:spPr>
          <a:xfrm>
            <a:off x="764540" y="956538"/>
            <a:ext cx="7416800" cy="4950460"/>
          </a:xfrm>
          <a:prstGeom prst="rect">
            <a:avLst/>
          </a:prstGeom>
        </p:spPr>
        <p:txBody>
          <a:bodyPr wrap="square" lIns="0" tIns="12700" rIns="0" bIns="0" rtlCol="0" vert="horz">
            <a:spAutoFit/>
          </a:bodyPr>
          <a:lstStyle/>
          <a:p>
            <a:pPr marL="321945" marR="4072890" indent="-309880">
              <a:lnSpc>
                <a:spcPct val="110000"/>
              </a:lnSpc>
              <a:spcBef>
                <a:spcPts val="100"/>
              </a:spcBef>
            </a:pPr>
            <a:r>
              <a:rPr dirty="0" sz="1400">
                <a:solidFill>
                  <a:srgbClr val="4E2700"/>
                </a:solidFill>
                <a:latin typeface="Verdana"/>
                <a:cs typeface="Verdana"/>
              </a:rPr>
              <a:t>9. int x = 5, y = 11, a = 0 , b = 0 ;  a = ++x * 2</a:t>
            </a:r>
            <a:r>
              <a:rPr dirty="0" sz="1400" spc="4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65"/>
              </a:spcBef>
            </a:pPr>
            <a:r>
              <a:rPr dirty="0" sz="1400">
                <a:solidFill>
                  <a:srgbClr val="4E2700"/>
                </a:solidFill>
                <a:latin typeface="Verdana"/>
                <a:cs typeface="Verdana"/>
              </a:rPr>
              <a:t>b = y++ - 4</a:t>
            </a:r>
            <a:r>
              <a:rPr dirty="0" sz="1400" spc="4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nSpc>
                <a:spcPct val="100000"/>
              </a:lnSpc>
              <a:spcBef>
                <a:spcPts val="35"/>
              </a:spcBef>
            </a:pPr>
            <a:endParaRPr sz="1600">
              <a:latin typeface="Verdana"/>
              <a:cs typeface="Verdana"/>
            </a:endParaRPr>
          </a:p>
          <a:p>
            <a:pPr marL="321945">
              <a:lnSpc>
                <a:spcPct val="100000"/>
              </a:lnSpc>
            </a:pPr>
            <a:r>
              <a:rPr dirty="0" sz="1400" spc="10">
                <a:solidFill>
                  <a:srgbClr val="4E2700"/>
                </a:solidFill>
                <a:latin typeface="Noto Sans Mono CJK HK"/>
                <a:cs typeface="Noto Sans Mono CJK HK"/>
              </a:rPr>
              <a:t>執行</a:t>
            </a:r>
            <a:r>
              <a:rPr dirty="0" sz="1400" spc="5">
                <a:solidFill>
                  <a:srgbClr val="4E2700"/>
                </a:solidFill>
                <a:latin typeface="Noto Sans Mono CJK HK"/>
                <a:cs typeface="Noto Sans Mono CJK HK"/>
              </a:rPr>
              <a:t>上</a:t>
            </a:r>
            <a:r>
              <a:rPr dirty="0" sz="1400">
                <a:solidFill>
                  <a:srgbClr val="4E2700"/>
                </a:solidFill>
                <a:latin typeface="Noto Sans Mono CJK HK"/>
                <a:cs typeface="Noto Sans Mono CJK HK"/>
              </a:rPr>
              <a:t>述</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段</a:t>
            </a:r>
            <a:r>
              <a:rPr dirty="0" sz="1400" spc="5">
                <a:solidFill>
                  <a:srgbClr val="4E2700"/>
                </a:solidFill>
                <a:latin typeface="Noto Sans Mono CJK HK"/>
                <a:cs typeface="Noto Sans Mono CJK HK"/>
              </a:rPr>
              <a:t>後，</a:t>
            </a:r>
            <a:endParaRPr sz="1400">
              <a:latin typeface="Noto Sans Mono CJK HK"/>
              <a:cs typeface="Noto Sans Mono CJK HK"/>
            </a:endParaRPr>
          </a:p>
          <a:p>
            <a:pPr marL="259715">
              <a:lnSpc>
                <a:spcPct val="100000"/>
              </a:lnSpc>
              <a:spcBef>
                <a:spcPts val="170"/>
              </a:spcBef>
              <a:tabLst>
                <a:tab pos="1762760" algn="l"/>
                <a:tab pos="3397250" algn="l"/>
                <a:tab pos="5088255" algn="l"/>
                <a:tab pos="6781800" algn="l"/>
              </a:tabLst>
            </a:pPr>
            <a:r>
              <a:rPr dirty="0" sz="1400">
                <a:solidFill>
                  <a:srgbClr val="4E2700"/>
                </a:solidFill>
                <a:latin typeface="Verdana"/>
                <a:cs typeface="Verdana"/>
              </a:rPr>
              <a:t>a</a:t>
            </a:r>
            <a:r>
              <a:rPr dirty="0" sz="1400" spc="-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480">
                <a:solidFill>
                  <a:srgbClr val="4E2700"/>
                </a:solidFill>
                <a:latin typeface="Verdana"/>
                <a:cs typeface="Verdana"/>
              </a:rPr>
              <a:t> </a:t>
            </a:r>
            <a:r>
              <a:rPr dirty="0" sz="1400">
                <a:solidFill>
                  <a:srgbClr val="4E2700"/>
                </a:solidFill>
                <a:latin typeface="Verdana"/>
                <a:cs typeface="Verdana"/>
              </a:rPr>
              <a:t>b=</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484">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480">
                <a:solidFill>
                  <a:srgbClr val="4E2700"/>
                </a:solidFill>
                <a:latin typeface="Verdana"/>
                <a:cs typeface="Verdana"/>
              </a:rPr>
              <a:t> </a:t>
            </a:r>
            <a:r>
              <a:rPr dirty="0" sz="1400">
                <a:solidFill>
                  <a:srgbClr val="4E2700"/>
                </a:solidFill>
                <a:latin typeface="Verdana"/>
                <a:cs typeface="Verdana"/>
              </a:rPr>
              <a:t>y</a:t>
            </a:r>
            <a:r>
              <a:rPr dirty="0" sz="1400" spc="-1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95"/>
              </a:spcBef>
            </a:pPr>
            <a:endParaRPr sz="950">
              <a:latin typeface="Noto Sans Mono CJK HK"/>
              <a:cs typeface="Noto Sans Mono CJK HK"/>
            </a:endParaRPr>
          </a:p>
          <a:p>
            <a:pPr marL="365125" indent="-353060">
              <a:lnSpc>
                <a:spcPct val="100000"/>
              </a:lnSpc>
              <a:buAutoNum type="arabicPeriod" startAt="10"/>
              <a:tabLst>
                <a:tab pos="365760" algn="l"/>
                <a:tab pos="171767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可</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基</a:t>
            </a:r>
            <a:r>
              <a:rPr dirty="0" sz="1400">
                <a:solidFill>
                  <a:srgbClr val="4E2700"/>
                </a:solidFill>
                <a:latin typeface="Noto Sans Mono CJK HK"/>
                <a:cs typeface="Noto Sans Mono CJK HK"/>
              </a:rPr>
              <a:t>本型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或任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a:t>
            </a:r>
            <a:r>
              <a:rPr dirty="0" sz="1400" spc="-24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運算。</a:t>
            </a:r>
            <a:endParaRPr sz="1400">
              <a:latin typeface="Noto Sans Mono CJK HK"/>
              <a:cs typeface="Noto Sans Mono CJK HK"/>
            </a:endParaRPr>
          </a:p>
          <a:p>
            <a:pPr marL="364490" indent="-352425">
              <a:lnSpc>
                <a:spcPct val="100000"/>
              </a:lnSpc>
              <a:spcBef>
                <a:spcPts val="170"/>
              </a:spcBef>
              <a:buFont typeface="Verdana"/>
              <a:buAutoNum type="arabicPeriod" startAt="10"/>
              <a:tabLst>
                <a:tab pos="365125" algn="l"/>
                <a:tab pos="6266815" algn="l"/>
              </a:tabLst>
            </a:pPr>
            <a:r>
              <a:rPr dirty="0" sz="1400" spc="10">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229">
                <a:solidFill>
                  <a:srgbClr val="4E2700"/>
                </a:solidFill>
                <a:latin typeface="Noto Sans Mono CJK HK"/>
                <a:cs typeface="Noto Sans Mono CJK HK"/>
              </a:rPr>
              <a:t> </a:t>
            </a:r>
            <a:r>
              <a:rPr dirty="0" sz="1400">
                <a:solidFill>
                  <a:srgbClr val="4E2700"/>
                </a:solidFill>
                <a:latin typeface="Verdana"/>
                <a:cs typeface="Verdana"/>
              </a:rPr>
              <a:t>System.out.println(</a:t>
            </a:r>
            <a:r>
              <a:rPr dirty="0" sz="1400" spc="-30">
                <a:solidFill>
                  <a:srgbClr val="4E2700"/>
                </a:solidFill>
                <a:latin typeface="Verdana"/>
                <a:cs typeface="Verdana"/>
              </a:rPr>
              <a:t> </a:t>
            </a:r>
            <a:r>
              <a:rPr dirty="0" sz="1400" spc="-5">
                <a:solidFill>
                  <a:srgbClr val="4E2700"/>
                </a:solidFill>
                <a:latin typeface="Verdana"/>
                <a:cs typeface="Verdana"/>
              </a:rPr>
              <a:t>100</a:t>
            </a:r>
            <a:r>
              <a:rPr dirty="0" sz="1400" spc="5">
                <a:solidFill>
                  <a:srgbClr val="4E2700"/>
                </a:solidFill>
                <a:latin typeface="Verdana"/>
                <a:cs typeface="Verdana"/>
              </a:rPr>
              <a:t> </a:t>
            </a:r>
            <a:r>
              <a:rPr dirty="0" sz="1400">
                <a:solidFill>
                  <a:srgbClr val="4E2700"/>
                </a:solidFill>
                <a:latin typeface="Verdana"/>
                <a:cs typeface="Verdana"/>
              </a:rPr>
              <a:t>&gt;</a:t>
            </a:r>
            <a:r>
              <a:rPr dirty="0" sz="1400" spc="-10">
                <a:solidFill>
                  <a:srgbClr val="4E2700"/>
                </a:solidFill>
                <a:latin typeface="Verdana"/>
                <a:cs typeface="Verdana"/>
              </a:rPr>
              <a:t> </a:t>
            </a:r>
            <a:r>
              <a:rPr dirty="0" sz="1400" spc="-5">
                <a:solidFill>
                  <a:srgbClr val="4E2700"/>
                </a:solidFill>
                <a:latin typeface="Verdana"/>
                <a:cs typeface="Verdana"/>
              </a:rPr>
              <a:t>50</a:t>
            </a:r>
            <a:r>
              <a:rPr dirty="0" sz="1400" spc="5">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螢幕上</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出</a:t>
            </a:r>
            <a:r>
              <a:rPr dirty="0" sz="1400" spc="-10">
                <a:solidFill>
                  <a:srgbClr val="4E2700"/>
                </a:solidFill>
                <a:latin typeface="Noto Sans Mono CJK HK"/>
                <a:cs typeface="Noto Sans Mono CJK HK"/>
              </a:rPr>
              <a:t>現</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165"/>
              </a:spcBef>
              <a:buFont typeface="Verdana"/>
              <a:buAutoNum type="arabicPeriod" startAt="10"/>
              <a:tabLst>
                <a:tab pos="365125" algn="l"/>
                <a:tab pos="6219190" algn="l"/>
              </a:tabLst>
            </a:pPr>
            <a:r>
              <a:rPr dirty="0" sz="1400" spc="10">
                <a:solidFill>
                  <a:srgbClr val="4E2700"/>
                </a:solidFill>
                <a:latin typeface="Noto Sans Mono CJK HK"/>
                <a:cs typeface="Noto Sans Mono CJK HK"/>
              </a:rPr>
              <a:t>當執</a:t>
            </a:r>
            <a:r>
              <a:rPr dirty="0" sz="1400">
                <a:solidFill>
                  <a:srgbClr val="4E2700"/>
                </a:solidFill>
                <a:latin typeface="Noto Sans Mono CJK HK"/>
                <a:cs typeface="Noto Sans Mono CJK HK"/>
              </a:rPr>
              <a:t>行</a:t>
            </a:r>
            <a:r>
              <a:rPr dirty="0" sz="1400" spc="-240">
                <a:solidFill>
                  <a:srgbClr val="4E2700"/>
                </a:solidFill>
                <a:latin typeface="Noto Sans Mono CJK HK"/>
                <a:cs typeface="Noto Sans Mono CJK HK"/>
              </a:rPr>
              <a:t> </a:t>
            </a:r>
            <a:r>
              <a:rPr dirty="0" sz="1400">
                <a:solidFill>
                  <a:srgbClr val="4E2700"/>
                </a:solidFill>
                <a:latin typeface="Verdana"/>
                <a:cs typeface="Verdana"/>
              </a:rPr>
              <a:t>System.out.println(</a:t>
            </a:r>
            <a:r>
              <a:rPr dirty="0" sz="1400" spc="-30">
                <a:solidFill>
                  <a:srgbClr val="4E2700"/>
                </a:solidFill>
                <a:latin typeface="Verdana"/>
                <a:cs typeface="Verdana"/>
              </a:rPr>
              <a:t> </a:t>
            </a:r>
            <a:r>
              <a:rPr dirty="0" sz="1400">
                <a:solidFill>
                  <a:srgbClr val="4E2700"/>
                </a:solidFill>
                <a:latin typeface="Verdana"/>
                <a:cs typeface="Verdana"/>
              </a:rPr>
              <a:t>0</a:t>
            </a:r>
            <a:r>
              <a:rPr dirty="0" sz="1400" spc="-10">
                <a:solidFill>
                  <a:srgbClr val="4E2700"/>
                </a:solidFill>
                <a:latin typeface="Verdana"/>
                <a:cs typeface="Verdana"/>
              </a:rPr>
              <a:t> </a:t>
            </a:r>
            <a:r>
              <a:rPr dirty="0" sz="1400">
                <a:solidFill>
                  <a:srgbClr val="4E2700"/>
                </a:solidFill>
                <a:latin typeface="Verdana"/>
                <a:cs typeface="Verdana"/>
              </a:rPr>
              <a:t>&gt;</a:t>
            </a:r>
            <a:r>
              <a:rPr dirty="0" sz="1400" spc="10">
                <a:solidFill>
                  <a:srgbClr val="4E2700"/>
                </a:solidFill>
                <a:latin typeface="Verdana"/>
                <a:cs typeface="Verdana"/>
              </a:rPr>
              <a:t> </a:t>
            </a:r>
            <a:r>
              <a:rPr dirty="0" sz="1400">
                <a:solidFill>
                  <a:srgbClr val="4E2700"/>
                </a:solidFill>
                <a:latin typeface="Verdana"/>
                <a:cs typeface="Verdana"/>
              </a:rPr>
              <a:t>60</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螢幕上</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出</a:t>
            </a:r>
            <a:r>
              <a:rPr dirty="0" sz="1400" spc="-10">
                <a:solidFill>
                  <a:srgbClr val="4E2700"/>
                </a:solidFill>
                <a:latin typeface="Noto Sans Mono CJK HK"/>
                <a:cs typeface="Noto Sans Mono CJK HK"/>
              </a:rPr>
              <a:t>現</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marR="532130" indent="-365125">
              <a:lnSpc>
                <a:spcPct val="110000"/>
              </a:lnSpc>
              <a:spcBef>
                <a:spcPts val="5"/>
              </a:spcBef>
              <a:buFont typeface="Verdana"/>
              <a:buAutoNum type="arabicPeriod" startAt="10"/>
              <a:tabLst>
                <a:tab pos="365125" algn="l"/>
                <a:tab pos="1870075" algn="l"/>
              </a:tabLst>
            </a:pPr>
            <a:r>
              <a:rPr dirty="0" sz="1400" spc="10">
                <a:solidFill>
                  <a:srgbClr val="4E2700"/>
                </a:solidFill>
                <a:latin typeface="Noto Sans Mono CJK HK"/>
                <a:cs typeface="Noto Sans Mono CJK HK"/>
              </a:rPr>
              <a:t>有一</a:t>
            </a:r>
            <a:r>
              <a:rPr dirty="0" sz="1400">
                <a:solidFill>
                  <a:srgbClr val="4E2700"/>
                </a:solidFill>
                <a:latin typeface="Noto Sans Mono CJK HK"/>
                <a:cs typeface="Noto Sans Mono CJK HK"/>
              </a:rPr>
              <a:t>個變數</a:t>
            </a:r>
            <a:r>
              <a:rPr dirty="0" sz="1400" spc="-245">
                <a:solidFill>
                  <a:srgbClr val="4E2700"/>
                </a:solidFill>
                <a:latin typeface="Noto Sans Mono CJK HK"/>
                <a:cs typeface="Noto Sans Mono CJK HK"/>
              </a:rPr>
              <a:t> </a:t>
            </a:r>
            <a:r>
              <a:rPr dirty="0" sz="1400">
                <a:solidFill>
                  <a:srgbClr val="4E2700"/>
                </a:solidFill>
                <a:latin typeface="Verdana"/>
                <a:cs typeface="Verdana"/>
              </a:rPr>
              <a:t>int </a:t>
            </a:r>
            <a:r>
              <a:rPr dirty="0" sz="1400" spc="5">
                <a:solidFill>
                  <a:srgbClr val="4E2700"/>
                </a:solidFill>
                <a:latin typeface="Verdana"/>
                <a:cs typeface="Verdana"/>
              </a:rPr>
              <a:t>score</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合</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a:t>
            </a:r>
            <a:r>
              <a:rPr dirty="0" sz="1400" spc="-5">
                <a:solidFill>
                  <a:srgbClr val="4E2700"/>
                </a:solidFill>
                <a:latin typeface="Verdana"/>
                <a:cs typeface="Verdana"/>
              </a:rPr>
              <a:t>score</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大於</a:t>
            </a:r>
            <a:r>
              <a:rPr dirty="0" sz="1400">
                <a:solidFill>
                  <a:srgbClr val="4E2700"/>
                </a:solidFill>
                <a:latin typeface="Noto Sans Mono CJK HK"/>
                <a:cs typeface="Noto Sans Mono CJK HK"/>
              </a:rPr>
              <a:t>等於</a:t>
            </a:r>
            <a:r>
              <a:rPr dirty="0" sz="1400" spc="-10">
                <a:solidFill>
                  <a:srgbClr val="4E2700"/>
                </a:solidFill>
                <a:latin typeface="Verdana"/>
                <a:cs typeface="Verdana"/>
              </a:rPr>
              <a:t>0</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而且</a:t>
            </a:r>
            <a:r>
              <a:rPr dirty="0" sz="1400" spc="-15">
                <a:solidFill>
                  <a:srgbClr val="4E2700"/>
                </a:solidFill>
                <a:latin typeface="Noto Sans Mono CJK HK"/>
                <a:cs typeface="Noto Sans Mono CJK HK"/>
              </a:rPr>
              <a:t>小</a:t>
            </a:r>
            <a:r>
              <a:rPr dirty="0" sz="1400">
                <a:solidFill>
                  <a:srgbClr val="4E2700"/>
                </a:solidFill>
                <a:latin typeface="Noto Sans Mono CJK HK"/>
                <a:cs typeface="Noto Sans Mono CJK HK"/>
              </a:rPr>
              <a:t>於等</a:t>
            </a:r>
            <a:r>
              <a:rPr dirty="0" sz="1400" spc="-10">
                <a:solidFill>
                  <a:srgbClr val="4E2700"/>
                </a:solidFill>
                <a:latin typeface="Noto Sans Mono CJK HK"/>
                <a:cs typeface="Noto Sans Mono CJK HK"/>
              </a:rPr>
              <a:t>於</a:t>
            </a:r>
            <a:r>
              <a:rPr dirty="0" sz="1400" spc="-5">
                <a:solidFill>
                  <a:srgbClr val="4E2700"/>
                </a:solidFill>
                <a:latin typeface="Verdana"/>
                <a:cs typeface="Verdana"/>
              </a:rPr>
              <a:t>60</a:t>
            </a:r>
            <a:r>
              <a:rPr dirty="0" sz="1400">
                <a:solidFill>
                  <a:srgbClr val="4E2700"/>
                </a:solidFill>
                <a:latin typeface="Noto Sans Mono CJK HK"/>
                <a:cs typeface="Noto Sans Mono CJK HK"/>
              </a:rPr>
              <a:t>的條</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要 </a:t>
            </a:r>
            <a:r>
              <a:rPr dirty="0" sz="1400" spc="10">
                <a:solidFill>
                  <a:srgbClr val="4E2700"/>
                </a:solidFill>
                <a:latin typeface="Noto Sans Mono CJK HK"/>
                <a:cs typeface="Noto Sans Mono CJK HK"/>
              </a:rPr>
              <a:t>寫</a:t>
            </a:r>
            <a:r>
              <a:rPr dirty="0" sz="1400">
                <a:solidFill>
                  <a:srgbClr val="4E2700"/>
                </a:solidFill>
                <a:latin typeface="Noto Sans Mono CJK HK"/>
                <a:cs typeface="Noto Sans Mono CJK HK"/>
              </a:rPr>
              <a:t>成	。</a:t>
            </a:r>
            <a:endParaRPr sz="1400">
              <a:latin typeface="Noto Sans Mono CJK HK"/>
              <a:cs typeface="Noto Sans Mono CJK HK"/>
            </a:endParaRPr>
          </a:p>
          <a:p>
            <a:pPr marL="365125" indent="-353060">
              <a:lnSpc>
                <a:spcPct val="100000"/>
              </a:lnSpc>
              <a:spcBef>
                <a:spcPts val="165"/>
              </a:spcBef>
              <a:buAutoNum type="arabicPeriod" startAt="10"/>
              <a:tabLst>
                <a:tab pos="365760" algn="l"/>
                <a:tab pos="5457190" algn="l"/>
                <a:tab pos="6584950" algn="l"/>
              </a:tabLst>
            </a:pPr>
            <a:r>
              <a:rPr dirty="0" sz="1400">
                <a:solidFill>
                  <a:srgbClr val="4E2700"/>
                </a:solidFill>
                <a:latin typeface="Verdana"/>
                <a:cs typeface="Verdana"/>
              </a:rPr>
              <a:t>java.lang.Math</a:t>
            </a:r>
            <a:r>
              <a:rPr dirty="0" sz="1400" spc="-45">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能對</a:t>
            </a:r>
            <a:r>
              <a:rPr dirty="0" sz="1400" spc="-15">
                <a:solidFill>
                  <a:srgbClr val="4E2700"/>
                </a:solidFill>
                <a:latin typeface="Noto Sans Mono CJK HK"/>
                <a:cs typeface="Noto Sans Mono CJK HK"/>
              </a:rPr>
              <a:t>浮</a:t>
            </a:r>
            <a:r>
              <a:rPr dirty="0" sz="1400">
                <a:solidFill>
                  <a:srgbClr val="4E2700"/>
                </a:solidFill>
                <a:latin typeface="Noto Sans Mono CJK HK"/>
                <a:cs typeface="Noto Sans Mono CJK HK"/>
              </a:rPr>
              <a:t>點數</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行四</a:t>
            </a:r>
            <a:r>
              <a:rPr dirty="0" sz="1400" spc="-15">
                <a:solidFill>
                  <a:srgbClr val="4E2700"/>
                </a:solidFill>
                <a:latin typeface="Noto Sans Mono CJK HK"/>
                <a:cs typeface="Noto Sans Mono CJK HK"/>
              </a:rPr>
              <a:t>捨</a:t>
            </a:r>
            <a:r>
              <a:rPr dirty="0" sz="1400">
                <a:solidFill>
                  <a:srgbClr val="4E2700"/>
                </a:solidFill>
                <a:latin typeface="Noto Sans Mono CJK HK"/>
                <a:cs typeface="Noto Sans Mono CJK HK"/>
              </a:rPr>
              <a:t>五入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方法為</a:t>
            </a:r>
            <a:r>
              <a:rPr dirty="0" sz="1400" spc="-225">
                <a:solidFill>
                  <a:srgbClr val="4E2700"/>
                </a:solidFill>
                <a:latin typeface="Noto Sans Mono CJK HK"/>
                <a:cs typeface="Noto Sans Mono CJK HK"/>
              </a:rPr>
              <a:t> </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indent="-353060">
              <a:lnSpc>
                <a:spcPct val="100000"/>
              </a:lnSpc>
              <a:spcBef>
                <a:spcPts val="170"/>
              </a:spcBef>
              <a:buAutoNum type="arabicPeriod" startAt="10"/>
              <a:tabLst>
                <a:tab pos="365760" algn="l"/>
              </a:tabLst>
            </a:pPr>
            <a:r>
              <a:rPr dirty="0" sz="1400">
                <a:solidFill>
                  <a:srgbClr val="4E2700"/>
                </a:solidFill>
                <a:latin typeface="Verdana"/>
                <a:cs typeface="Verdana"/>
              </a:rPr>
              <a:t>java.lang.Integer</a:t>
            </a:r>
            <a:r>
              <a:rPr dirty="0" sz="1400" spc="-75">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中，可</a:t>
            </a:r>
            <a:r>
              <a:rPr dirty="0" sz="1400" spc="-10">
                <a:solidFill>
                  <a:srgbClr val="4E2700"/>
                </a:solidFill>
                <a:latin typeface="Noto Sans Mono CJK HK"/>
                <a:cs typeface="Noto Sans Mono CJK HK"/>
              </a:rPr>
              <a:t>將</a:t>
            </a:r>
            <a:r>
              <a:rPr dirty="0" sz="1400">
                <a:solidFill>
                  <a:srgbClr val="4E2700"/>
                </a:solidFill>
                <a:latin typeface="Noto Sans Mono CJK HK"/>
                <a:cs typeface="Noto Sans Mono CJK HK"/>
              </a:rPr>
              <a:t>整數</a:t>
            </a:r>
            <a:r>
              <a:rPr dirty="0" sz="1400" spc="-10">
                <a:solidFill>
                  <a:srgbClr val="4E2700"/>
                </a:solidFill>
                <a:latin typeface="Noto Sans Mono CJK HK"/>
                <a:cs typeface="Noto Sans Mono CJK HK"/>
              </a:rPr>
              <a:t>字</a:t>
            </a:r>
            <a:r>
              <a:rPr dirty="0" sz="1400" spc="-15">
                <a:solidFill>
                  <a:srgbClr val="4E2700"/>
                </a:solidFill>
                <a:latin typeface="Noto Sans Mono CJK HK"/>
                <a:cs typeface="Noto Sans Mono CJK HK"/>
              </a:rPr>
              <a:t>串</a:t>
            </a:r>
            <a:r>
              <a:rPr dirty="0" sz="1400" spc="-5">
                <a:solidFill>
                  <a:srgbClr val="4E2700"/>
                </a:solidFill>
                <a:latin typeface="Verdana"/>
                <a:cs typeface="Verdana"/>
              </a:rPr>
              <a:t>(</a:t>
            </a:r>
            <a:r>
              <a:rPr dirty="0" sz="1400">
                <a:solidFill>
                  <a:srgbClr val="4E2700"/>
                </a:solidFill>
                <a:latin typeface="Noto Sans Mono CJK HK"/>
                <a:cs typeface="Noto Sans Mono CJK HK"/>
              </a:rPr>
              <a:t>如</a:t>
            </a:r>
            <a:r>
              <a:rPr dirty="0" sz="1400" spc="-254">
                <a:solidFill>
                  <a:srgbClr val="4E2700"/>
                </a:solidFill>
                <a:latin typeface="Noto Sans Mono CJK HK"/>
                <a:cs typeface="Noto Sans Mono CJK HK"/>
              </a:rPr>
              <a:t> </a:t>
            </a:r>
            <a:r>
              <a:rPr dirty="0" sz="1400" spc="-5">
                <a:solidFill>
                  <a:srgbClr val="4E2700"/>
                </a:solidFill>
                <a:latin typeface="Verdana"/>
                <a:cs typeface="Verdana"/>
              </a:rPr>
              <a:t>"123",</a:t>
            </a:r>
            <a:r>
              <a:rPr dirty="0" sz="1400" spc="-20">
                <a:solidFill>
                  <a:srgbClr val="4E2700"/>
                </a:solidFill>
                <a:latin typeface="Verdana"/>
                <a:cs typeface="Verdana"/>
              </a:rPr>
              <a:t> </a:t>
            </a:r>
            <a:r>
              <a:rPr dirty="0" sz="1400">
                <a:solidFill>
                  <a:srgbClr val="4E2700"/>
                </a:solidFill>
                <a:latin typeface="Verdana"/>
                <a:cs typeface="Verdana"/>
              </a:rPr>
              <a:t>"9")</a:t>
            </a:r>
            <a:r>
              <a:rPr dirty="0" sz="1400" spc="-15">
                <a:solidFill>
                  <a:srgbClr val="4E2700"/>
                </a:solidFill>
                <a:latin typeface="Verdana"/>
                <a:cs typeface="Verdana"/>
              </a:rPr>
              <a:t> </a:t>
            </a:r>
            <a:r>
              <a:rPr dirty="0" sz="1400" spc="10">
                <a:solidFill>
                  <a:srgbClr val="4E2700"/>
                </a:solidFill>
                <a:latin typeface="Noto Sans Mono CJK HK"/>
                <a:cs typeface="Noto Sans Mono CJK HK"/>
              </a:rPr>
              <a:t>轉換</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法為</a:t>
            </a:r>
            <a:r>
              <a:rPr dirty="0" sz="1400" spc="-254">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marL="198755">
              <a:lnSpc>
                <a:spcPct val="100000"/>
              </a:lnSpc>
              <a:spcBef>
                <a:spcPts val="165"/>
              </a:spcBef>
              <a:tabLst>
                <a:tab pos="132651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760" indent="-353695">
              <a:lnSpc>
                <a:spcPct val="100000"/>
              </a:lnSpc>
              <a:spcBef>
                <a:spcPts val="170"/>
              </a:spcBef>
              <a:buAutoNum type="arabicPeriod" startAt="16"/>
              <a:tabLst>
                <a:tab pos="366395" algn="l"/>
              </a:tabLst>
            </a:pPr>
            <a:r>
              <a:rPr dirty="0" sz="1400">
                <a:solidFill>
                  <a:srgbClr val="4E2700"/>
                </a:solidFill>
                <a:latin typeface="Verdana"/>
                <a:cs typeface="Verdana"/>
              </a:rPr>
              <a:t>String</a:t>
            </a:r>
            <a:r>
              <a:rPr dirty="0" sz="1400" spc="-15">
                <a:solidFill>
                  <a:srgbClr val="4E2700"/>
                </a:solidFill>
                <a:latin typeface="Verdana"/>
                <a:cs typeface="Verdana"/>
              </a:rPr>
              <a:t> </a:t>
            </a:r>
            <a:r>
              <a:rPr dirty="0" sz="1400">
                <a:solidFill>
                  <a:srgbClr val="4E2700"/>
                </a:solidFill>
                <a:latin typeface="Verdana"/>
                <a:cs typeface="Verdana"/>
              </a:rPr>
              <a:t>s</a:t>
            </a:r>
            <a:r>
              <a:rPr dirty="0" sz="1400" spc="-1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475">
                <a:solidFill>
                  <a:srgbClr val="4E2700"/>
                </a:solidFill>
                <a:latin typeface="Verdana"/>
                <a:cs typeface="Verdana"/>
              </a:rPr>
              <a:t> </a:t>
            </a:r>
            <a:r>
              <a:rPr dirty="0" sz="1400" spc="-20">
                <a:solidFill>
                  <a:srgbClr val="4E2700"/>
                </a:solidFill>
                <a:latin typeface="Verdana"/>
                <a:cs typeface="Verdana"/>
              </a:rPr>
              <a:t>123</a:t>
            </a:r>
            <a:r>
              <a:rPr dirty="0" sz="1400" spc="15">
                <a:solidFill>
                  <a:srgbClr val="4E2700"/>
                </a:solidFill>
                <a:latin typeface="Noto Sans Mono CJK HK"/>
                <a:cs typeface="Noto Sans Mono CJK HK"/>
              </a:rPr>
              <a:t>木頭</a:t>
            </a:r>
            <a:r>
              <a:rPr dirty="0" sz="1400" spc="5">
                <a:solidFill>
                  <a:srgbClr val="4E2700"/>
                </a:solidFill>
                <a:latin typeface="Noto Sans Mono CJK HK"/>
                <a:cs typeface="Noto Sans Mono CJK HK"/>
              </a:rPr>
              <a:t>人</a:t>
            </a:r>
            <a:r>
              <a:rPr dirty="0" sz="1400" spc="229">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tabLst>
                <a:tab pos="5106670"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要去掉</a:t>
            </a:r>
            <a:r>
              <a:rPr dirty="0" sz="1400" spc="-15">
                <a:solidFill>
                  <a:srgbClr val="4E2700"/>
                </a:solidFill>
                <a:latin typeface="Verdana"/>
                <a:cs typeface="Verdana"/>
              </a:rPr>
              <a:t>s</a:t>
            </a:r>
            <a:r>
              <a:rPr dirty="0" sz="1400">
                <a:solidFill>
                  <a:srgbClr val="4E2700"/>
                </a:solidFill>
                <a:latin typeface="Noto Sans Mono CJK HK"/>
                <a:cs typeface="Noto Sans Mono CJK HK"/>
              </a:rPr>
              <a:t>的頭</a:t>
            </a:r>
            <a:r>
              <a:rPr dirty="0" sz="1400" spc="-15">
                <a:solidFill>
                  <a:srgbClr val="4E2700"/>
                </a:solidFill>
                <a:latin typeface="Noto Sans Mono CJK HK"/>
                <a:cs typeface="Noto Sans Mono CJK HK"/>
              </a:rPr>
              <a:t>尾</a:t>
            </a:r>
            <a:r>
              <a:rPr dirty="0" sz="1400">
                <a:solidFill>
                  <a:srgbClr val="4E2700"/>
                </a:solidFill>
                <a:latin typeface="Noto Sans Mono CJK HK"/>
                <a:cs typeface="Noto Sans Mono CJK HK"/>
              </a:rPr>
              <a:t>空白</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應使</a:t>
            </a:r>
            <a:r>
              <a:rPr dirty="0" sz="1400" spc="-10">
                <a:solidFill>
                  <a:srgbClr val="4E2700"/>
                </a:solidFill>
                <a:latin typeface="Noto Sans Mono CJK HK"/>
                <a:cs typeface="Noto Sans Mono CJK HK"/>
              </a:rPr>
              <a:t>用</a:t>
            </a:r>
            <a:r>
              <a:rPr dirty="0" sz="1400">
                <a:solidFill>
                  <a:srgbClr val="4E2700"/>
                </a:solidFill>
                <a:latin typeface="Verdana"/>
                <a:cs typeface="Verdana"/>
              </a:rPr>
              <a:t>String</a:t>
            </a:r>
            <a:r>
              <a:rPr dirty="0" sz="1400">
                <a:solidFill>
                  <a:srgbClr val="4E2700"/>
                </a:solidFill>
                <a:latin typeface="Noto Sans Mono CJK HK"/>
                <a:cs typeface="Noto Sans Mono CJK HK"/>
              </a:rPr>
              <a:t>類別的</a:t>
            </a:r>
            <a:r>
              <a:rPr dirty="0" u="sng" sz="140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12700">
              <a:lnSpc>
                <a:spcPct val="100000"/>
              </a:lnSpc>
              <a:spcBef>
                <a:spcPts val="204"/>
              </a:spcBef>
            </a:pPr>
            <a:r>
              <a:rPr dirty="0" sz="1400" spc="-5">
                <a:solidFill>
                  <a:srgbClr val="4E2700"/>
                </a:solidFill>
                <a:latin typeface="Verdana"/>
                <a:cs typeface="Verdana"/>
              </a:rPr>
              <a:t>17. </a:t>
            </a:r>
            <a:r>
              <a:rPr dirty="0" sz="1400">
                <a:solidFill>
                  <a:srgbClr val="4E2700"/>
                </a:solidFill>
                <a:latin typeface="Verdana"/>
                <a:cs typeface="Verdana"/>
              </a:rPr>
              <a:t>String t = </a:t>
            </a:r>
            <a:r>
              <a:rPr dirty="0" sz="1400" spc="-5">
                <a:solidFill>
                  <a:srgbClr val="4E2700"/>
                </a:solidFill>
                <a:latin typeface="Verdana"/>
                <a:cs typeface="Verdana"/>
              </a:rPr>
              <a:t>"123.58"</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810">
              <a:lnSpc>
                <a:spcPct val="100000"/>
              </a:lnSpc>
              <a:spcBef>
                <a:spcPts val="130"/>
              </a:spcBef>
              <a:tabLst>
                <a:tab pos="5830570"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將</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5">
                <a:solidFill>
                  <a:srgbClr val="4E2700"/>
                </a:solidFill>
                <a:latin typeface="Verdana"/>
                <a:cs typeface="Verdana"/>
              </a:rPr>
              <a:t>t</a:t>
            </a:r>
            <a:r>
              <a:rPr dirty="0" sz="1400">
                <a:solidFill>
                  <a:srgbClr val="4E2700"/>
                </a:solidFill>
                <a:latin typeface="Noto Sans Mono CJK HK"/>
                <a:cs typeface="Noto Sans Mono CJK HK"/>
              </a:rPr>
              <a:t>轉</a:t>
            </a:r>
            <a:r>
              <a:rPr dirty="0" sz="1400" spc="-15">
                <a:solidFill>
                  <a:srgbClr val="4E2700"/>
                </a:solidFill>
                <a:latin typeface="Noto Sans Mono CJK HK"/>
                <a:cs typeface="Noto Sans Mono CJK HK"/>
              </a:rPr>
              <a:t>換</a:t>
            </a:r>
            <a:r>
              <a:rPr dirty="0" sz="1400">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應</a:t>
            </a:r>
            <a:r>
              <a:rPr dirty="0" sz="1400">
                <a:solidFill>
                  <a:srgbClr val="4E2700"/>
                </a:solidFill>
                <a:latin typeface="Noto Sans Mono CJK HK"/>
                <a:cs typeface="Noto Sans Mono CJK HK"/>
              </a:rPr>
              <a:t>使用</a:t>
            </a:r>
            <a:r>
              <a:rPr dirty="0" sz="1400" spc="-5">
                <a:solidFill>
                  <a:srgbClr val="4E2700"/>
                </a:solidFill>
                <a:latin typeface="Verdana"/>
                <a:cs typeface="Verdana"/>
              </a:rPr>
              <a:t>Double</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方法。</a:t>
            </a:r>
            <a:endParaRPr sz="1400">
              <a:latin typeface="Noto Sans Mono CJK HK"/>
              <a:cs typeface="Noto Sans Mono CJK HK"/>
            </a:endParaRPr>
          </a:p>
          <a:p>
            <a:pPr marL="12700">
              <a:lnSpc>
                <a:spcPct val="100000"/>
              </a:lnSpc>
              <a:spcBef>
                <a:spcPts val="170"/>
              </a:spcBef>
            </a:pPr>
            <a:r>
              <a:rPr dirty="0" sz="1400" spc="-5">
                <a:solidFill>
                  <a:srgbClr val="4E2700"/>
                </a:solidFill>
                <a:latin typeface="Verdana"/>
                <a:cs typeface="Verdana"/>
              </a:rPr>
              <a:t>18.</a:t>
            </a:r>
            <a:r>
              <a:rPr dirty="0" sz="1400">
                <a:solidFill>
                  <a:srgbClr val="4E2700"/>
                </a:solidFill>
                <a:latin typeface="Verdana"/>
                <a:cs typeface="Verdana"/>
              </a:rPr>
              <a:t> java.lang.Math</a:t>
            </a:r>
            <a:r>
              <a:rPr dirty="0" sz="1400" spc="-65">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用來</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生介</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大於</a:t>
            </a:r>
            <a:r>
              <a:rPr dirty="0" sz="1400" spc="-15">
                <a:solidFill>
                  <a:srgbClr val="4E2700"/>
                </a:solidFill>
                <a:latin typeface="Noto Sans Mono CJK HK"/>
                <a:cs typeface="Noto Sans Mono CJK HK"/>
              </a:rPr>
              <a:t>等</a:t>
            </a:r>
            <a:r>
              <a:rPr dirty="0" sz="1400">
                <a:solidFill>
                  <a:srgbClr val="4E2700"/>
                </a:solidFill>
                <a:latin typeface="Noto Sans Mono CJK HK"/>
                <a:cs typeface="Noto Sans Mono CJK HK"/>
              </a:rPr>
              <a:t>於</a:t>
            </a:r>
            <a:r>
              <a:rPr dirty="0" sz="1400" spc="-240">
                <a:solidFill>
                  <a:srgbClr val="4E2700"/>
                </a:solidFill>
                <a:latin typeface="Noto Sans Mono CJK HK"/>
                <a:cs typeface="Noto Sans Mono CJK HK"/>
              </a:rPr>
              <a:t> </a:t>
            </a:r>
            <a:r>
              <a:rPr dirty="0" sz="1400">
                <a:solidFill>
                  <a:srgbClr val="4E2700"/>
                </a:solidFill>
                <a:latin typeface="Verdana"/>
                <a:cs typeface="Verdana"/>
              </a:rPr>
              <a:t>0.0</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小</a:t>
            </a:r>
            <a:r>
              <a:rPr dirty="0" sz="1400">
                <a:solidFill>
                  <a:srgbClr val="4E2700"/>
                </a:solidFill>
                <a:latin typeface="Noto Sans Mono CJK HK"/>
                <a:cs typeface="Noto Sans Mono CJK HK"/>
              </a:rPr>
              <a:t>於</a:t>
            </a:r>
            <a:r>
              <a:rPr dirty="0" sz="1400" spc="-240">
                <a:solidFill>
                  <a:srgbClr val="4E2700"/>
                </a:solidFill>
                <a:latin typeface="Noto Sans Mono CJK HK"/>
                <a:cs typeface="Noto Sans Mono CJK HK"/>
              </a:rPr>
              <a:t> </a:t>
            </a:r>
            <a:r>
              <a:rPr dirty="0" sz="1400" spc="-5">
                <a:solidFill>
                  <a:srgbClr val="4E2700"/>
                </a:solidFill>
                <a:latin typeface="Verdana"/>
                <a:cs typeface="Verdana"/>
              </a:rPr>
              <a:t>1.0</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之間</a:t>
            </a:r>
            <a:r>
              <a:rPr dirty="0" sz="1400">
                <a:solidFill>
                  <a:srgbClr val="4E2700"/>
                </a:solidFill>
                <a:latin typeface="Noto Sans Mono CJK HK"/>
                <a:cs typeface="Noto Sans Mono CJK HK"/>
              </a:rPr>
              <a:t>隨機</a:t>
            </a:r>
            <a:r>
              <a:rPr dirty="0" sz="1400" spc="-10">
                <a:solidFill>
                  <a:srgbClr val="4E2700"/>
                </a:solidFill>
                <a:latin typeface="Noto Sans Mono CJK HK"/>
                <a:cs typeface="Noto Sans Mono CJK HK"/>
              </a:rPr>
              <a:t>亂</a:t>
            </a:r>
            <a:r>
              <a:rPr dirty="0" sz="1400">
                <a:solidFill>
                  <a:srgbClr val="4E2700"/>
                </a:solidFill>
                <a:latin typeface="Noto Sans Mono CJK HK"/>
                <a:cs typeface="Noto Sans Mono CJK HK"/>
              </a:rPr>
              <a:t>數的</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為</a:t>
            </a: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tabLst>
                <a:tab pos="138747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62654"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56539"/>
            <a:ext cx="4076065" cy="793750"/>
          </a:xfrm>
          <a:prstGeom prst="rect">
            <a:avLst/>
          </a:prstGeom>
        </p:spPr>
        <p:txBody>
          <a:bodyPr wrap="square" lIns="0" tIns="55244" rIns="0" bIns="0" rtlCol="0" vert="horz">
            <a:spAutoFit/>
          </a:bodyPr>
          <a:lstStyle/>
          <a:p>
            <a:pPr marL="12700">
              <a:lnSpc>
                <a:spcPct val="100000"/>
              </a:lnSpc>
              <a:spcBef>
                <a:spcPts val="434"/>
              </a:spcBef>
            </a:pPr>
            <a:r>
              <a:rPr dirty="0" sz="1400" spc="-5">
                <a:solidFill>
                  <a:srgbClr val="4E2700"/>
                </a:solidFill>
                <a:latin typeface="Verdana"/>
                <a:cs typeface="Verdana"/>
              </a:rPr>
              <a:t>19. </a:t>
            </a:r>
            <a:r>
              <a:rPr dirty="0" sz="1400" spc="5">
                <a:solidFill>
                  <a:srgbClr val="4E2700"/>
                </a:solidFill>
                <a:latin typeface="Verdana"/>
                <a:cs typeface="Verdana"/>
              </a:rPr>
              <a:t>class </a:t>
            </a:r>
            <a:r>
              <a:rPr dirty="0" sz="1400">
                <a:solidFill>
                  <a:srgbClr val="4E2700"/>
                </a:solidFill>
                <a:latin typeface="Verdana"/>
                <a:cs typeface="Verdana"/>
              </a:rPr>
              <a:t>P</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5080" indent="-186055">
              <a:lnSpc>
                <a:spcPct val="120000"/>
              </a:lnSpc>
              <a:tabLst>
                <a:tab pos="3949700" algn="l"/>
              </a:tabLst>
            </a:pPr>
            <a:r>
              <a:rPr dirty="0" sz="1400" spc="-5">
                <a:solidFill>
                  <a:srgbClr val="4E2700"/>
                </a:solidFill>
                <a:latin typeface="Verdana"/>
                <a:cs typeface="Verdana"/>
              </a:rPr>
              <a:t>pub</a:t>
            </a:r>
            <a:r>
              <a:rPr dirty="0" sz="1400" spc="10">
                <a:solidFill>
                  <a:srgbClr val="4E2700"/>
                </a:solidFill>
                <a:latin typeface="Verdana"/>
                <a:cs typeface="Verdana"/>
              </a:rPr>
              <a:t>l</a:t>
            </a:r>
            <a:r>
              <a:rPr dirty="0" sz="1400" spc="5">
                <a:solidFill>
                  <a:srgbClr val="4E2700"/>
                </a:solidFill>
                <a:latin typeface="Verdana"/>
                <a:cs typeface="Verdana"/>
              </a:rPr>
              <a:t>i</a:t>
            </a:r>
            <a:r>
              <a:rPr dirty="0" sz="1400">
                <a:solidFill>
                  <a:srgbClr val="4E2700"/>
                </a:solidFill>
                <a:latin typeface="Verdana"/>
                <a:cs typeface="Verdana"/>
              </a:rPr>
              <a:t>c</a:t>
            </a:r>
            <a:r>
              <a:rPr dirty="0" sz="1400" spc="-25">
                <a:solidFill>
                  <a:srgbClr val="4E2700"/>
                </a:solidFill>
                <a:latin typeface="Verdana"/>
                <a:cs typeface="Verdana"/>
              </a:rPr>
              <a:t> </a:t>
            </a:r>
            <a:r>
              <a:rPr dirty="0" sz="1400">
                <a:solidFill>
                  <a:srgbClr val="4E2700"/>
                </a:solidFill>
                <a:latin typeface="Verdana"/>
                <a:cs typeface="Verdana"/>
              </a:rPr>
              <a:t>st</a:t>
            </a:r>
            <a:r>
              <a:rPr dirty="0" sz="1400" spc="-5">
                <a:solidFill>
                  <a:srgbClr val="4E2700"/>
                </a:solidFill>
                <a:latin typeface="Verdana"/>
                <a:cs typeface="Verdana"/>
              </a:rPr>
              <a:t>at</a:t>
            </a:r>
            <a:r>
              <a:rPr dirty="0" sz="1400" spc="10">
                <a:solidFill>
                  <a:srgbClr val="4E2700"/>
                </a:solidFill>
                <a:latin typeface="Verdana"/>
                <a:cs typeface="Verdana"/>
              </a:rPr>
              <a:t>i</a:t>
            </a:r>
            <a:r>
              <a:rPr dirty="0" sz="1400">
                <a:solidFill>
                  <a:srgbClr val="4E2700"/>
                </a:solidFill>
                <a:latin typeface="Verdana"/>
                <a:cs typeface="Verdana"/>
              </a:rPr>
              <a:t>c</a:t>
            </a:r>
            <a:r>
              <a:rPr dirty="0" sz="1400" spc="-40">
                <a:solidFill>
                  <a:srgbClr val="4E2700"/>
                </a:solidFill>
                <a:latin typeface="Verdana"/>
                <a:cs typeface="Verdana"/>
              </a:rPr>
              <a:t> </a:t>
            </a:r>
            <a:r>
              <a:rPr dirty="0" sz="1400" spc="-20">
                <a:solidFill>
                  <a:srgbClr val="4E2700"/>
                </a:solidFill>
                <a:latin typeface="Verdana"/>
                <a:cs typeface="Verdana"/>
              </a:rPr>
              <a:t>v</a:t>
            </a:r>
            <a:r>
              <a:rPr dirty="0" sz="1400">
                <a:solidFill>
                  <a:srgbClr val="4E2700"/>
                </a:solidFill>
                <a:latin typeface="Verdana"/>
                <a:cs typeface="Verdana"/>
              </a:rPr>
              <a:t>o</a:t>
            </a:r>
            <a:r>
              <a:rPr dirty="0" sz="1400" spc="10">
                <a:solidFill>
                  <a:srgbClr val="4E2700"/>
                </a:solidFill>
                <a:latin typeface="Verdana"/>
                <a:cs typeface="Verdana"/>
              </a:rPr>
              <a:t>i</a:t>
            </a:r>
            <a:r>
              <a:rPr dirty="0" sz="1400">
                <a:solidFill>
                  <a:srgbClr val="4E2700"/>
                </a:solidFill>
                <a:latin typeface="Verdana"/>
                <a:cs typeface="Verdana"/>
              </a:rPr>
              <a:t>d</a:t>
            </a:r>
            <a:r>
              <a:rPr dirty="0" sz="1400" spc="-25">
                <a:solidFill>
                  <a:srgbClr val="4E2700"/>
                </a:solidFill>
                <a:latin typeface="Verdana"/>
                <a:cs typeface="Verdana"/>
              </a:rPr>
              <a:t> </a:t>
            </a:r>
            <a:r>
              <a:rPr dirty="0" sz="1400">
                <a:solidFill>
                  <a:srgbClr val="4E2700"/>
                </a:solidFill>
                <a:latin typeface="Verdana"/>
                <a:cs typeface="Verdana"/>
              </a:rPr>
              <a:t>ma</a:t>
            </a:r>
            <a:r>
              <a:rPr dirty="0" sz="1400" spc="10">
                <a:solidFill>
                  <a:srgbClr val="4E2700"/>
                </a:solidFill>
                <a:latin typeface="Verdana"/>
                <a:cs typeface="Verdana"/>
              </a:rPr>
              <a:t>i</a:t>
            </a:r>
            <a:r>
              <a:rPr dirty="0" sz="1400">
                <a:solidFill>
                  <a:srgbClr val="4E2700"/>
                </a:solidFill>
                <a:latin typeface="Verdana"/>
                <a:cs typeface="Verdana"/>
              </a:rPr>
              <a:t>n(Str</a:t>
            </a:r>
            <a:r>
              <a:rPr dirty="0" sz="1400" spc="10">
                <a:solidFill>
                  <a:srgbClr val="4E2700"/>
                </a:solidFill>
                <a:latin typeface="Verdana"/>
                <a:cs typeface="Verdana"/>
              </a:rPr>
              <a:t>i</a:t>
            </a:r>
            <a:r>
              <a:rPr dirty="0" sz="1400">
                <a:solidFill>
                  <a:srgbClr val="4E2700"/>
                </a:solidFill>
                <a:latin typeface="Verdana"/>
                <a:cs typeface="Verdana"/>
              </a:rPr>
              <a:t>ng[]</a:t>
            </a:r>
            <a:r>
              <a:rPr dirty="0" sz="1400" spc="-30">
                <a:solidFill>
                  <a:srgbClr val="4E2700"/>
                </a:solidFill>
                <a:latin typeface="Verdana"/>
                <a:cs typeface="Verdana"/>
              </a:rPr>
              <a:t> </a:t>
            </a:r>
            <a:r>
              <a:rPr dirty="0" sz="1400">
                <a:solidFill>
                  <a:srgbClr val="4E2700"/>
                </a:solidFill>
                <a:latin typeface="Verdana"/>
                <a:cs typeface="Verdana"/>
              </a:rPr>
              <a:t>args)</a:t>
            </a:r>
            <a:r>
              <a:rPr dirty="0" sz="1400">
                <a:solidFill>
                  <a:srgbClr val="4E2700"/>
                </a:solidFill>
                <a:latin typeface="Verdana"/>
                <a:cs typeface="Verdana"/>
              </a:rPr>
              <a:t>	</a:t>
            </a:r>
            <a:r>
              <a:rPr dirty="0" sz="1400">
                <a:solidFill>
                  <a:srgbClr val="4E2700"/>
                </a:solidFill>
                <a:latin typeface="Verdana"/>
                <a:cs typeface="Verdana"/>
              </a:rPr>
              <a:t>{  </a:t>
            </a:r>
            <a:r>
              <a:rPr dirty="0" sz="1400">
                <a:solidFill>
                  <a:srgbClr val="4E2700"/>
                </a:solidFill>
                <a:latin typeface="Verdana"/>
                <a:cs typeface="Verdana"/>
              </a:rPr>
              <a:t>String s = </a:t>
            </a:r>
            <a:r>
              <a:rPr dirty="0" sz="1400" spc="-5">
                <a:solidFill>
                  <a:srgbClr val="4E2700"/>
                </a:solidFill>
                <a:latin typeface="Verdana"/>
                <a:cs typeface="Verdana"/>
              </a:rPr>
              <a:t>"Naive </a:t>
            </a:r>
            <a:r>
              <a:rPr dirty="0" sz="1400">
                <a:solidFill>
                  <a:srgbClr val="4E2700"/>
                </a:solidFill>
                <a:latin typeface="Verdana"/>
                <a:cs typeface="Verdana"/>
              </a:rPr>
              <a:t>birds"</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graphicFrame>
        <p:nvGraphicFramePr>
          <p:cNvPr id="4" name="object 4"/>
          <p:cNvGraphicFramePr>
            <a:graphicFrameLocks noGrp="1"/>
          </p:cNvGraphicFramePr>
          <p:nvPr/>
        </p:nvGraphicFramePr>
        <p:xfrm>
          <a:off x="1364488" y="1773867"/>
          <a:ext cx="6310630" cy="1242695"/>
        </p:xfrm>
        <a:graphic>
          <a:graphicData uri="http://schemas.openxmlformats.org/drawingml/2006/table">
            <a:tbl>
              <a:tblPr firstRow="1" bandRow="1">
                <a:tableStyleId>{2D5ABB26-0587-4C30-8999-92F81FD0307C}</a:tableStyleId>
              </a:tblPr>
              <a:tblGrid>
                <a:gridCol w="3822700"/>
                <a:gridCol w="386714"/>
                <a:gridCol w="2101215"/>
              </a:tblGrid>
              <a:tr h="237124">
                <a:tc>
                  <a:txBody>
                    <a:bodyPr/>
                    <a:lstStyle/>
                    <a:p>
                      <a:pPr marL="31750">
                        <a:lnSpc>
                          <a:spcPct val="100000"/>
                        </a:lnSpc>
                        <a:spcBef>
                          <a:spcPts val="10"/>
                        </a:spcBef>
                      </a:pPr>
                      <a:r>
                        <a:rPr dirty="0" sz="1400">
                          <a:solidFill>
                            <a:srgbClr val="4E2700"/>
                          </a:solidFill>
                          <a:latin typeface="Verdana"/>
                          <a:cs typeface="Verdana"/>
                        </a:rPr>
                        <a:t>System.out.println( </a:t>
                      </a:r>
                      <a:r>
                        <a:rPr dirty="0" sz="1400" spc="-5">
                          <a:solidFill>
                            <a:srgbClr val="4E2700"/>
                          </a:solidFill>
                          <a:latin typeface="Verdana"/>
                          <a:cs typeface="Verdana"/>
                        </a:rPr>
                        <a:t>s.charAt(3) </a:t>
                      </a:r>
                      <a:r>
                        <a:rPr dirty="0" sz="1400">
                          <a:solidFill>
                            <a:srgbClr val="4E2700"/>
                          </a:solidFill>
                          <a:latin typeface="Verdana"/>
                          <a:cs typeface="Verdana"/>
                        </a:rPr>
                        <a:t>)</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1270">
                    <a:solidFill>
                      <a:srgbClr val="CCE8CF"/>
                    </a:solidFill>
                  </a:tcPr>
                </a:tc>
                <a:tc>
                  <a:txBody>
                    <a:bodyPr/>
                    <a:lstStyle/>
                    <a:p>
                      <a:pPr algn="r" marR="53975">
                        <a:lnSpc>
                          <a:spcPct val="100000"/>
                        </a:lnSpc>
                        <a:spcBef>
                          <a:spcPts val="10"/>
                        </a:spcBef>
                      </a:pPr>
                      <a:r>
                        <a:rPr dirty="0" sz="1400" spc="-5">
                          <a:solidFill>
                            <a:srgbClr val="4E2700"/>
                          </a:solidFill>
                          <a:latin typeface="Verdana"/>
                          <a:cs typeface="Verdana"/>
                        </a:rPr>
                        <a:t>//</a:t>
                      </a:r>
                      <a:endParaRPr sz="1400">
                        <a:latin typeface="Verdana"/>
                        <a:cs typeface="Verdana"/>
                      </a:endParaRPr>
                    </a:p>
                  </a:txBody>
                  <a:tcPr marL="0" marR="0" marB="0" marT="1270">
                    <a:solidFill>
                      <a:srgbClr val="CCE8CF"/>
                    </a:solidFill>
                  </a:tcPr>
                </a:tc>
                <a:tc>
                  <a:txBody>
                    <a:bodyPr/>
                    <a:lstStyle/>
                    <a:p>
                      <a:pPr algn="ctr" marL="29845">
                        <a:lnSpc>
                          <a:spcPct val="100000"/>
                        </a:lnSpc>
                        <a:spcBef>
                          <a:spcPts val="10"/>
                        </a:spcBef>
                        <a:tabLst>
                          <a:tab pos="203708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txBody>
                  <a:tcPr marL="0" marR="0" marB="0" marT="1270">
                    <a:solidFill>
                      <a:srgbClr val="CCE8CF"/>
                    </a:solidFill>
                  </a:tcPr>
                </a:tc>
              </a:tr>
              <a:tr h="256222">
                <a:tc>
                  <a:txBody>
                    <a:bodyPr/>
                    <a:lstStyle/>
                    <a:p>
                      <a:pPr marL="31750">
                        <a:lnSpc>
                          <a:spcPct val="100000"/>
                        </a:lnSpc>
                        <a:spcBef>
                          <a:spcPts val="160"/>
                        </a:spcBef>
                      </a:pPr>
                      <a:r>
                        <a:rPr dirty="0" sz="1400">
                          <a:solidFill>
                            <a:srgbClr val="4E2700"/>
                          </a:solidFill>
                          <a:latin typeface="Verdana"/>
                          <a:cs typeface="Verdana"/>
                        </a:rPr>
                        <a:t>System.out.println( </a:t>
                      </a:r>
                      <a:r>
                        <a:rPr dirty="0" sz="1400" spc="-10">
                          <a:solidFill>
                            <a:srgbClr val="4E2700"/>
                          </a:solidFill>
                          <a:latin typeface="Verdana"/>
                          <a:cs typeface="Verdana"/>
                        </a:rPr>
                        <a:t>s.lastIndexOf('L') </a:t>
                      </a:r>
                      <a:r>
                        <a:rPr dirty="0" sz="1400">
                          <a:solidFill>
                            <a:srgbClr val="4E2700"/>
                          </a:solidFill>
                          <a:latin typeface="Verdana"/>
                          <a:cs typeface="Verdana"/>
                        </a:rPr>
                        <a:t>)</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ct val="100000"/>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ctr" marL="29845">
                        <a:lnSpc>
                          <a:spcPct val="100000"/>
                        </a:lnSpc>
                        <a:spcBef>
                          <a:spcPts val="160"/>
                        </a:spcBef>
                        <a:tabLst>
                          <a:tab pos="203708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txBody>
                  <a:tcPr marL="0" marR="0" marB="0" marT="20320">
                    <a:solidFill>
                      <a:srgbClr val="CCE8CF"/>
                    </a:solidFill>
                  </a:tcPr>
                </a:tc>
              </a:tr>
              <a:tr h="256031">
                <a:tc>
                  <a:txBody>
                    <a:bodyPr/>
                    <a:lstStyle/>
                    <a:p>
                      <a:pPr marL="31750">
                        <a:lnSpc>
                          <a:spcPct val="100000"/>
                        </a:lnSpc>
                        <a:spcBef>
                          <a:spcPts val="160"/>
                        </a:spcBef>
                      </a:pPr>
                      <a:r>
                        <a:rPr dirty="0" sz="1400">
                          <a:solidFill>
                            <a:srgbClr val="4E2700"/>
                          </a:solidFill>
                          <a:latin typeface="Verdana"/>
                          <a:cs typeface="Verdana"/>
                        </a:rPr>
                        <a:t>System.out.println( s.length() )</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ct val="100000"/>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ctr" marL="29845">
                        <a:lnSpc>
                          <a:spcPct val="100000"/>
                        </a:lnSpc>
                        <a:spcBef>
                          <a:spcPts val="160"/>
                        </a:spcBef>
                        <a:tabLst>
                          <a:tab pos="203708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txBody>
                  <a:tcPr marL="0" marR="0" marB="0" marT="20320">
                    <a:solidFill>
                      <a:srgbClr val="CCE8CF"/>
                    </a:solidFill>
                  </a:tcPr>
                </a:tc>
              </a:tr>
              <a:tr h="256031">
                <a:tc>
                  <a:txBody>
                    <a:bodyPr/>
                    <a:lstStyle/>
                    <a:p>
                      <a:pPr marL="31750">
                        <a:lnSpc>
                          <a:spcPct val="100000"/>
                        </a:lnSpc>
                        <a:spcBef>
                          <a:spcPts val="160"/>
                        </a:spcBef>
                      </a:pPr>
                      <a:r>
                        <a:rPr dirty="0" sz="1400">
                          <a:solidFill>
                            <a:srgbClr val="4E2700"/>
                          </a:solidFill>
                          <a:latin typeface="Verdana"/>
                          <a:cs typeface="Verdana"/>
                        </a:rPr>
                        <a:t>System.out.println( s.substring(6) )</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ct val="100000"/>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ctr" marL="29845">
                        <a:lnSpc>
                          <a:spcPct val="100000"/>
                        </a:lnSpc>
                        <a:spcBef>
                          <a:spcPts val="160"/>
                        </a:spcBef>
                        <a:tabLst>
                          <a:tab pos="203708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txBody>
                  <a:tcPr marL="0" marR="0" marB="0" marT="20320">
                    <a:solidFill>
                      <a:srgbClr val="CCE8CF"/>
                    </a:solidFill>
                  </a:tcPr>
                </a:tc>
              </a:tr>
              <a:tr h="236933">
                <a:tc>
                  <a:txBody>
                    <a:bodyPr/>
                    <a:lstStyle/>
                    <a:p>
                      <a:pPr marL="31750">
                        <a:lnSpc>
                          <a:spcPts val="1605"/>
                        </a:lnSpc>
                        <a:spcBef>
                          <a:spcPts val="160"/>
                        </a:spcBef>
                      </a:pPr>
                      <a:r>
                        <a:rPr dirty="0" sz="1400">
                          <a:solidFill>
                            <a:srgbClr val="4E2700"/>
                          </a:solidFill>
                          <a:latin typeface="Verdana"/>
                          <a:cs typeface="Verdana"/>
                        </a:rPr>
                        <a:t>System.out.println( s.substring(2, </a:t>
                      </a:r>
                      <a:r>
                        <a:rPr dirty="0" sz="1400" spc="-5">
                          <a:solidFill>
                            <a:srgbClr val="4E2700"/>
                          </a:solidFill>
                          <a:latin typeface="Verdana"/>
                          <a:cs typeface="Verdana"/>
                        </a:rPr>
                        <a:t>5) </a:t>
                      </a:r>
                      <a:r>
                        <a:rPr dirty="0" sz="1400">
                          <a:solidFill>
                            <a:srgbClr val="4E2700"/>
                          </a:solidFill>
                          <a:latin typeface="Verdana"/>
                          <a:cs typeface="Verdana"/>
                        </a:rPr>
                        <a:t>)</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ts val="1605"/>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ctr" marL="29845">
                        <a:lnSpc>
                          <a:spcPts val="1605"/>
                        </a:lnSpc>
                        <a:spcBef>
                          <a:spcPts val="160"/>
                        </a:spcBef>
                        <a:tabLst>
                          <a:tab pos="203708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txBody>
                  <a:tcPr marL="0" marR="0" marB="0" marT="20320">
                    <a:solidFill>
                      <a:srgbClr val="CCE8CF"/>
                    </a:solidFill>
                  </a:tcPr>
                </a:tc>
              </a:tr>
            </a:tbl>
          </a:graphicData>
        </a:graphic>
      </p:graphicFrame>
      <p:sp>
        <p:nvSpPr>
          <p:cNvPr id="5" name="object 5"/>
          <p:cNvSpPr txBox="1"/>
          <p:nvPr/>
        </p:nvSpPr>
        <p:spPr>
          <a:xfrm>
            <a:off x="764540" y="3004921"/>
            <a:ext cx="4173220" cy="1557655"/>
          </a:xfrm>
          <a:prstGeom prst="rect">
            <a:avLst/>
          </a:prstGeom>
        </p:spPr>
        <p:txBody>
          <a:bodyPr wrap="square" lIns="0" tIns="55244" rIns="0" bIns="0" rtlCol="0" vert="horz">
            <a:spAutoFit/>
          </a:bodyPr>
          <a:lstStyle/>
          <a:p>
            <a:pPr marL="445770">
              <a:lnSpc>
                <a:spcPct val="100000"/>
              </a:lnSpc>
              <a:spcBef>
                <a:spcPts val="434"/>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340"/>
              </a:spcBef>
            </a:pPr>
            <a:r>
              <a:rPr dirty="0" sz="1400">
                <a:solidFill>
                  <a:srgbClr val="4E2700"/>
                </a:solidFill>
                <a:latin typeface="Verdana"/>
                <a:cs typeface="Verdana"/>
              </a:rPr>
              <a:t>}</a:t>
            </a:r>
            <a:endParaRPr sz="1400">
              <a:latin typeface="Verdana"/>
              <a:cs typeface="Verdana"/>
            </a:endParaRPr>
          </a:p>
          <a:p>
            <a:pPr marL="445770" marR="2437765" indent="-433705">
              <a:lnSpc>
                <a:spcPct val="120000"/>
              </a:lnSpc>
            </a:pPr>
            <a:r>
              <a:rPr dirty="0" sz="1400" spc="-5">
                <a:solidFill>
                  <a:srgbClr val="4E2700"/>
                </a:solidFill>
                <a:latin typeface="Verdana"/>
                <a:cs typeface="Verdana"/>
              </a:rPr>
              <a:t>20. </a:t>
            </a:r>
            <a:r>
              <a:rPr dirty="0" sz="1400">
                <a:solidFill>
                  <a:srgbClr val="4E2700"/>
                </a:solidFill>
                <a:latin typeface="Verdana"/>
                <a:cs typeface="Verdana"/>
              </a:rPr>
              <a:t>int prod = 2;  </a:t>
            </a:r>
            <a:r>
              <a:rPr dirty="0" sz="1400" spc="-5">
                <a:solidFill>
                  <a:srgbClr val="4E2700"/>
                </a:solidFill>
                <a:latin typeface="Verdana"/>
                <a:cs typeface="Verdana"/>
              </a:rPr>
              <a:t>prod *= 40</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System.out.println( </a:t>
            </a:r>
            <a:r>
              <a:rPr dirty="0" sz="1400" spc="-5">
                <a:solidFill>
                  <a:srgbClr val="4E2700"/>
                </a:solidFill>
                <a:latin typeface="Verdana"/>
                <a:cs typeface="Verdana"/>
              </a:rPr>
              <a:t>prod </a:t>
            </a:r>
            <a:r>
              <a:rPr dirty="0" sz="1400">
                <a:solidFill>
                  <a:srgbClr val="4E2700"/>
                </a:solidFill>
                <a:latin typeface="Verdana"/>
                <a:cs typeface="Verdana"/>
              </a:rPr>
              <a:t>)</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00"/>
              </a:spcBef>
              <a:tabLst>
                <a:tab pos="3981450" algn="l"/>
              </a:tabLst>
            </a:pP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56078"/>
            <a:ext cx="8171815" cy="3244850"/>
          </a:xfrm>
          <a:prstGeom prst="rect">
            <a:avLst/>
          </a:prstGeom>
        </p:spPr>
        <p:txBody>
          <a:bodyPr wrap="square" lIns="0" tIns="60960" rIns="0" bIns="0" rtlCol="0" vert="horz">
            <a:spAutoFit/>
          </a:bodyPr>
          <a:lstStyle/>
          <a:p>
            <a:pPr marL="287020" indent="-274320">
              <a:lnSpc>
                <a:spcPct val="100000"/>
              </a:lnSpc>
              <a:spcBef>
                <a:spcPts val="480"/>
              </a:spcBef>
              <a:buFont typeface="Verdana"/>
              <a:buAutoNum type="arabicPeriod"/>
              <a:tabLst>
                <a:tab pos="287020" algn="l"/>
              </a:tabLst>
            </a:pPr>
            <a:r>
              <a:rPr dirty="0" sz="1600" spc="5">
                <a:solidFill>
                  <a:srgbClr val="4E2700"/>
                </a:solidFill>
                <a:latin typeface="Noto Sans Mono CJK HK"/>
                <a:cs typeface="Noto Sans Mono CJK HK"/>
              </a:rPr>
              <a:t>由程式算</a:t>
            </a:r>
            <a:r>
              <a:rPr dirty="0" sz="1600">
                <a:solidFill>
                  <a:srgbClr val="4E2700"/>
                </a:solidFill>
                <a:latin typeface="Noto Sans Mono CJK HK"/>
                <a:cs typeface="Noto Sans Mono CJK HK"/>
              </a:rPr>
              <a:t>出</a:t>
            </a:r>
            <a:r>
              <a:rPr dirty="0" sz="1600" spc="-5">
                <a:solidFill>
                  <a:srgbClr val="4E2700"/>
                </a:solidFill>
                <a:latin typeface="Verdana"/>
                <a:cs typeface="Verdana"/>
              </a:rPr>
              <a:t>59</a:t>
            </a:r>
            <a:r>
              <a:rPr dirty="0" sz="1600" spc="-5">
                <a:solidFill>
                  <a:srgbClr val="4E2700"/>
                </a:solidFill>
                <a:latin typeface="Noto Sans Mono CJK HK"/>
                <a:cs typeface="Noto Sans Mono CJK HK"/>
              </a:rPr>
              <a:t>個雞</a:t>
            </a:r>
            <a:r>
              <a:rPr dirty="0" sz="1600" spc="5">
                <a:solidFill>
                  <a:srgbClr val="4E2700"/>
                </a:solidFill>
                <a:latin typeface="Noto Sans Mono CJK HK"/>
                <a:cs typeface="Noto Sans Mono CJK HK"/>
              </a:rPr>
              <a:t>蛋</a:t>
            </a:r>
            <a:r>
              <a:rPr dirty="0" sz="1600" spc="-5">
                <a:solidFill>
                  <a:srgbClr val="4E2700"/>
                </a:solidFill>
                <a:latin typeface="Noto Sans Mono CJK HK"/>
                <a:cs typeface="Noto Sans Mono CJK HK"/>
              </a:rPr>
              <a:t>是多</a:t>
            </a:r>
            <a:r>
              <a:rPr dirty="0" sz="1600" spc="5">
                <a:solidFill>
                  <a:srgbClr val="4E2700"/>
                </a:solidFill>
                <a:latin typeface="Noto Sans Mono CJK HK"/>
                <a:cs typeface="Noto Sans Mono CJK HK"/>
              </a:rPr>
              <a:t>少</a:t>
            </a:r>
            <a:r>
              <a:rPr dirty="0" sz="1600" spc="-5">
                <a:solidFill>
                  <a:srgbClr val="4E2700"/>
                </a:solidFill>
                <a:latin typeface="Noto Sans Mono CJK HK"/>
                <a:cs typeface="Noto Sans Mono CJK HK"/>
              </a:rPr>
              <a:t>打，</a:t>
            </a:r>
            <a:r>
              <a:rPr dirty="0" sz="1600" spc="5">
                <a:solidFill>
                  <a:srgbClr val="4E2700"/>
                </a:solidFill>
                <a:latin typeface="Noto Sans Mono CJK HK"/>
                <a:cs typeface="Noto Sans Mono CJK HK"/>
              </a:rPr>
              <a:t>又</a:t>
            </a:r>
            <a:r>
              <a:rPr dirty="0" sz="1600" spc="-5">
                <a:solidFill>
                  <a:srgbClr val="4E2700"/>
                </a:solidFill>
                <a:latin typeface="Noto Sans Mono CJK HK"/>
                <a:cs typeface="Noto Sans Mono CJK HK"/>
              </a:rPr>
              <a:t>多少</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a:t>
            </a:r>
            <a:endParaRPr sz="1600">
              <a:latin typeface="Noto Sans Mono CJK HK"/>
              <a:cs typeface="Noto Sans Mono CJK HK"/>
            </a:endParaRPr>
          </a:p>
          <a:p>
            <a:pPr marL="287020" indent="-274320">
              <a:lnSpc>
                <a:spcPct val="100000"/>
              </a:lnSpc>
              <a:spcBef>
                <a:spcPts val="385"/>
              </a:spcBef>
              <a:buFont typeface="Verdana"/>
              <a:buAutoNum type="arabicPeriod"/>
              <a:tabLst>
                <a:tab pos="287020" algn="l"/>
              </a:tabLst>
            </a:pPr>
            <a:r>
              <a:rPr dirty="0" sz="1600" spc="5">
                <a:solidFill>
                  <a:srgbClr val="4E2700"/>
                </a:solidFill>
                <a:latin typeface="Noto Sans Mono CJK HK"/>
                <a:cs typeface="Noto Sans Mono CJK HK"/>
              </a:rPr>
              <a:t>由程式算</a:t>
            </a:r>
            <a:r>
              <a:rPr dirty="0" sz="1600" spc="-5">
                <a:solidFill>
                  <a:srgbClr val="4E2700"/>
                </a:solidFill>
                <a:latin typeface="Noto Sans Mono CJK HK"/>
                <a:cs typeface="Noto Sans Mono CJK HK"/>
              </a:rPr>
              <a:t>出</a:t>
            </a:r>
            <a:r>
              <a:rPr dirty="0" sz="1600" spc="-10">
                <a:solidFill>
                  <a:srgbClr val="4E2700"/>
                </a:solidFill>
                <a:latin typeface="Verdana"/>
                <a:cs typeface="Verdana"/>
              </a:rPr>
              <a:t>256559</a:t>
            </a:r>
            <a:r>
              <a:rPr dirty="0" sz="1600" spc="-5">
                <a:solidFill>
                  <a:srgbClr val="4E2700"/>
                </a:solidFill>
                <a:latin typeface="Noto Sans Mono CJK HK"/>
                <a:cs typeface="Noto Sans Mono CJK HK"/>
              </a:rPr>
              <a:t>秒</a:t>
            </a:r>
            <a:r>
              <a:rPr dirty="0" sz="1600">
                <a:solidFill>
                  <a:srgbClr val="4E2700"/>
                </a:solidFill>
                <a:latin typeface="Noto Sans Mono CJK HK"/>
                <a:cs typeface="Noto Sans Mono CJK HK"/>
              </a:rPr>
              <a:t>為</a:t>
            </a:r>
            <a:r>
              <a:rPr dirty="0" sz="1600" spc="-5">
                <a:solidFill>
                  <a:srgbClr val="4E2700"/>
                </a:solidFill>
                <a:latin typeface="Noto Sans Mono CJK HK"/>
                <a:cs typeface="Noto Sans Mono CJK HK"/>
              </a:rPr>
              <a:t>多</a:t>
            </a:r>
            <a:r>
              <a:rPr dirty="0" sz="1600" spc="-10">
                <a:solidFill>
                  <a:srgbClr val="4E2700"/>
                </a:solidFill>
                <a:latin typeface="Noto Sans Mono CJK HK"/>
                <a:cs typeface="Noto Sans Mono CJK HK"/>
              </a:rPr>
              <a:t>少</a:t>
            </a:r>
            <a:r>
              <a:rPr dirty="0" sz="1600">
                <a:solidFill>
                  <a:srgbClr val="4E2700"/>
                </a:solidFill>
                <a:latin typeface="Noto Sans Mono CJK HK"/>
                <a:cs typeface="Noto Sans Mono CJK HK"/>
              </a:rPr>
              <a:t>天</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多</a:t>
            </a:r>
            <a:r>
              <a:rPr dirty="0" sz="1600">
                <a:solidFill>
                  <a:srgbClr val="4E2700"/>
                </a:solidFill>
                <a:latin typeface="Noto Sans Mono CJK HK"/>
                <a:cs typeface="Noto Sans Mono CJK HK"/>
              </a:rPr>
              <a:t>少</a:t>
            </a:r>
            <a:r>
              <a:rPr dirty="0" sz="1600" spc="-5">
                <a:solidFill>
                  <a:srgbClr val="4E2700"/>
                </a:solidFill>
                <a:latin typeface="Noto Sans Mono CJK HK"/>
                <a:cs typeface="Noto Sans Mono CJK HK"/>
              </a:rPr>
              <a:t>小</a:t>
            </a:r>
            <a:r>
              <a:rPr dirty="0" sz="1600" spc="-10">
                <a:solidFill>
                  <a:srgbClr val="4E2700"/>
                </a:solidFill>
                <a:latin typeface="Noto Sans Mono CJK HK"/>
                <a:cs typeface="Noto Sans Mono CJK HK"/>
              </a:rPr>
              <a:t>時</a:t>
            </a:r>
            <a:r>
              <a:rPr dirty="0" sz="1600">
                <a:solidFill>
                  <a:srgbClr val="4E2700"/>
                </a:solidFill>
                <a:latin typeface="Noto Sans Mono CJK HK"/>
                <a:cs typeface="Noto Sans Mono CJK HK"/>
              </a:rPr>
              <a:t>、</a:t>
            </a:r>
            <a:r>
              <a:rPr dirty="0" sz="1600" spc="-5">
                <a:solidFill>
                  <a:srgbClr val="4E2700"/>
                </a:solidFill>
                <a:latin typeface="Noto Sans Mono CJK HK"/>
                <a:cs typeface="Noto Sans Mono CJK HK"/>
              </a:rPr>
              <a:t>多</a:t>
            </a:r>
            <a:r>
              <a:rPr dirty="0" sz="1600" spc="-10">
                <a:solidFill>
                  <a:srgbClr val="4E2700"/>
                </a:solidFill>
                <a:latin typeface="Noto Sans Mono CJK HK"/>
                <a:cs typeface="Noto Sans Mono CJK HK"/>
              </a:rPr>
              <a:t>少</a:t>
            </a:r>
            <a:r>
              <a:rPr dirty="0" sz="1600">
                <a:solidFill>
                  <a:srgbClr val="4E2700"/>
                </a:solidFill>
                <a:latin typeface="Noto Sans Mono CJK HK"/>
                <a:cs typeface="Noto Sans Mono CJK HK"/>
              </a:rPr>
              <a:t>分</a:t>
            </a:r>
            <a:r>
              <a:rPr dirty="0" sz="1600" spc="-5">
                <a:solidFill>
                  <a:srgbClr val="4E2700"/>
                </a:solidFill>
                <a:latin typeface="Noto Sans Mono CJK HK"/>
                <a:cs typeface="Noto Sans Mono CJK HK"/>
              </a:rPr>
              <a:t>與</a:t>
            </a:r>
            <a:r>
              <a:rPr dirty="0" sz="1600" spc="-10">
                <a:solidFill>
                  <a:srgbClr val="4E2700"/>
                </a:solidFill>
                <a:latin typeface="Noto Sans Mono CJK HK"/>
                <a:cs typeface="Noto Sans Mono CJK HK"/>
              </a:rPr>
              <a:t>多</a:t>
            </a:r>
            <a:r>
              <a:rPr dirty="0" sz="1600">
                <a:solidFill>
                  <a:srgbClr val="4E2700"/>
                </a:solidFill>
                <a:latin typeface="Noto Sans Mono CJK HK"/>
                <a:cs typeface="Noto Sans Mono CJK HK"/>
              </a:rPr>
              <a:t>少</a:t>
            </a:r>
            <a:r>
              <a:rPr dirty="0" sz="1600" spc="-5">
                <a:solidFill>
                  <a:srgbClr val="4E2700"/>
                </a:solidFill>
                <a:latin typeface="Noto Sans Mono CJK HK"/>
                <a:cs typeface="Noto Sans Mono CJK HK"/>
              </a:rPr>
              <a:t>秒？</a:t>
            </a:r>
            <a:endParaRPr sz="1600">
              <a:latin typeface="Noto Sans Mono CJK HK"/>
              <a:cs typeface="Noto Sans Mono CJK HK"/>
            </a:endParaRPr>
          </a:p>
          <a:p>
            <a:pPr marL="287020" indent="-274320">
              <a:lnSpc>
                <a:spcPct val="100000"/>
              </a:lnSpc>
              <a:spcBef>
                <a:spcPts val="385"/>
              </a:spcBef>
              <a:buFont typeface="Verdana"/>
              <a:buAutoNum type="arabicPeriod"/>
              <a:tabLst>
                <a:tab pos="287020" algn="l"/>
              </a:tabLst>
            </a:pPr>
            <a:r>
              <a:rPr dirty="0" sz="1600" spc="5">
                <a:solidFill>
                  <a:srgbClr val="4E2700"/>
                </a:solidFill>
                <a:latin typeface="Noto Sans Mono CJK HK"/>
                <a:cs typeface="Noto Sans Mono CJK HK"/>
              </a:rPr>
              <a:t>由鍵盤輸入</a:t>
            </a:r>
            <a:r>
              <a:rPr dirty="0" sz="1600" spc="-5">
                <a:solidFill>
                  <a:srgbClr val="4E2700"/>
                </a:solidFill>
                <a:latin typeface="Noto Sans Mono CJK HK"/>
                <a:cs typeface="Noto Sans Mono CJK HK"/>
              </a:rPr>
              <a:t>兩整</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，印</a:t>
            </a:r>
            <a:r>
              <a:rPr dirty="0" sz="1600" spc="5">
                <a:solidFill>
                  <a:srgbClr val="4E2700"/>
                </a:solidFill>
                <a:latin typeface="Noto Sans Mono CJK HK"/>
                <a:cs typeface="Noto Sans Mono CJK HK"/>
              </a:rPr>
              <a:t>出</a:t>
            </a:r>
            <a:r>
              <a:rPr dirty="0" sz="1600" spc="-5">
                <a:solidFill>
                  <a:srgbClr val="4E2700"/>
                </a:solidFill>
                <a:latin typeface="Noto Sans Mono CJK HK"/>
                <a:cs typeface="Noto Sans Mono CJK HK"/>
              </a:rPr>
              <a:t>它們</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和、</a:t>
            </a:r>
            <a:r>
              <a:rPr dirty="0" sz="1600" spc="5">
                <a:solidFill>
                  <a:srgbClr val="4E2700"/>
                </a:solidFill>
                <a:latin typeface="Noto Sans Mono CJK HK"/>
                <a:cs typeface="Noto Sans Mono CJK HK"/>
              </a:rPr>
              <a:t>差</a:t>
            </a:r>
            <a:r>
              <a:rPr dirty="0" sz="1600" spc="-5">
                <a:solidFill>
                  <a:srgbClr val="4E2700"/>
                </a:solidFill>
                <a:latin typeface="Noto Sans Mono CJK HK"/>
                <a:cs typeface="Noto Sans Mono CJK HK"/>
              </a:rPr>
              <a:t>、積</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商與</a:t>
            </a:r>
            <a:r>
              <a:rPr dirty="0" sz="1600" spc="5">
                <a:solidFill>
                  <a:srgbClr val="4E2700"/>
                </a:solidFill>
                <a:latin typeface="Noto Sans Mono CJK HK"/>
                <a:cs typeface="Noto Sans Mono CJK HK"/>
              </a:rPr>
              <a:t>餘</a:t>
            </a:r>
            <a:r>
              <a:rPr dirty="0" sz="1600" spc="-5">
                <a:solidFill>
                  <a:srgbClr val="4E2700"/>
                </a:solidFill>
                <a:latin typeface="Noto Sans Mono CJK HK"/>
                <a:cs typeface="Noto Sans Mono CJK HK"/>
              </a:rPr>
              <a:t>數。</a:t>
            </a:r>
            <a:endParaRPr sz="1600">
              <a:latin typeface="Noto Sans Mono CJK HK"/>
              <a:cs typeface="Noto Sans Mono CJK HK"/>
            </a:endParaRPr>
          </a:p>
          <a:p>
            <a:pPr marL="287020" indent="-274320">
              <a:lnSpc>
                <a:spcPct val="100000"/>
              </a:lnSpc>
              <a:spcBef>
                <a:spcPts val="385"/>
              </a:spcBef>
              <a:buFont typeface="Verdana"/>
              <a:buAutoNum type="arabicPeriod"/>
              <a:tabLst>
                <a:tab pos="287020" algn="l"/>
              </a:tabLst>
            </a:pPr>
            <a:r>
              <a:rPr dirty="0" sz="1600" spc="5">
                <a:solidFill>
                  <a:srgbClr val="4E2700"/>
                </a:solidFill>
                <a:latin typeface="Noto Sans Mono CJK HK"/>
                <a:cs typeface="Noto Sans Mono CJK HK"/>
              </a:rPr>
              <a:t>由鍵盤輸入</a:t>
            </a:r>
            <a:r>
              <a:rPr dirty="0" sz="1600" spc="-5">
                <a:solidFill>
                  <a:srgbClr val="4E2700"/>
                </a:solidFill>
                <a:latin typeface="Noto Sans Mono CJK HK"/>
                <a:cs typeface="Noto Sans Mono CJK HK"/>
              </a:rPr>
              <a:t>三個</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串，</a:t>
            </a:r>
            <a:r>
              <a:rPr dirty="0" sz="1600" spc="5">
                <a:solidFill>
                  <a:srgbClr val="4E2700"/>
                </a:solidFill>
                <a:latin typeface="Noto Sans Mono CJK HK"/>
                <a:cs typeface="Noto Sans Mono CJK HK"/>
              </a:rPr>
              <a:t>然</a:t>
            </a:r>
            <a:r>
              <a:rPr dirty="0" sz="1600" spc="-5">
                <a:solidFill>
                  <a:srgbClr val="4E2700"/>
                </a:solidFill>
                <a:latin typeface="Noto Sans Mono CJK HK"/>
                <a:cs typeface="Noto Sans Mono CJK HK"/>
              </a:rPr>
              <a:t>後由</a:t>
            </a:r>
            <a:r>
              <a:rPr dirty="0" sz="1600" spc="5">
                <a:solidFill>
                  <a:srgbClr val="4E2700"/>
                </a:solidFill>
                <a:latin typeface="Noto Sans Mono CJK HK"/>
                <a:cs typeface="Noto Sans Mono CJK HK"/>
              </a:rPr>
              <a:t>螢</a:t>
            </a:r>
            <a:r>
              <a:rPr dirty="0" sz="1600" spc="-5">
                <a:solidFill>
                  <a:srgbClr val="4E2700"/>
                </a:solidFill>
                <a:latin typeface="Noto Sans Mono CJK HK"/>
                <a:cs typeface="Noto Sans Mono CJK HK"/>
              </a:rPr>
              <a:t>幕顯</a:t>
            </a:r>
            <a:r>
              <a:rPr dirty="0" sz="1600" spc="5">
                <a:solidFill>
                  <a:srgbClr val="4E2700"/>
                </a:solidFill>
                <a:latin typeface="Noto Sans Mono CJK HK"/>
                <a:cs typeface="Noto Sans Mono CJK HK"/>
              </a:rPr>
              <a:t>示</a:t>
            </a:r>
            <a:r>
              <a:rPr dirty="0" sz="1600" spc="-5">
                <a:solidFill>
                  <a:srgbClr val="4E2700"/>
                </a:solidFill>
                <a:latin typeface="Noto Sans Mono CJK HK"/>
                <a:cs typeface="Noto Sans Mono CJK HK"/>
              </a:rPr>
              <a:t>這三</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字串</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長度。</a:t>
            </a:r>
            <a:endParaRPr sz="1600">
              <a:latin typeface="Noto Sans Mono CJK HK"/>
              <a:cs typeface="Noto Sans Mono CJK HK"/>
            </a:endParaRPr>
          </a:p>
          <a:p>
            <a:pPr marL="287020" indent="-274320">
              <a:lnSpc>
                <a:spcPct val="100000"/>
              </a:lnSpc>
              <a:spcBef>
                <a:spcPts val="384"/>
              </a:spcBef>
              <a:buFont typeface="Verdana"/>
              <a:buAutoNum type="arabicPeriod"/>
              <a:tabLst>
                <a:tab pos="287020" algn="l"/>
              </a:tabLst>
            </a:pPr>
            <a:r>
              <a:rPr dirty="0" sz="1600" spc="5">
                <a:solidFill>
                  <a:srgbClr val="4E2700"/>
                </a:solidFill>
                <a:latin typeface="Noto Sans Mono CJK HK"/>
                <a:cs typeface="Noto Sans Mono CJK HK"/>
              </a:rPr>
              <a:t>隨機產生六</a:t>
            </a:r>
            <a:r>
              <a:rPr dirty="0" sz="1600" spc="-5">
                <a:solidFill>
                  <a:srgbClr val="4E2700"/>
                </a:solidFill>
                <a:latin typeface="Noto Sans Mono CJK HK"/>
                <a:cs typeface="Noto Sans Mono CJK HK"/>
              </a:rPr>
              <a:t>個介</a:t>
            </a:r>
            <a:r>
              <a:rPr dirty="0" sz="1600">
                <a:solidFill>
                  <a:srgbClr val="4E2700"/>
                </a:solidFill>
                <a:latin typeface="Noto Sans Mono CJK HK"/>
                <a:cs typeface="Noto Sans Mono CJK HK"/>
              </a:rPr>
              <a:t>於</a:t>
            </a:r>
            <a:r>
              <a:rPr dirty="0" sz="1600" spc="-15">
                <a:solidFill>
                  <a:srgbClr val="4E2700"/>
                </a:solidFill>
                <a:latin typeface="Verdana"/>
                <a:cs typeface="Verdana"/>
              </a:rPr>
              <a:t>1</a:t>
            </a:r>
            <a:r>
              <a:rPr dirty="0" sz="1600" spc="-5">
                <a:solidFill>
                  <a:srgbClr val="4E2700"/>
                </a:solidFill>
                <a:latin typeface="Noto Sans Mono CJK HK"/>
                <a:cs typeface="Noto Sans Mono CJK HK"/>
              </a:rPr>
              <a:t>到</a:t>
            </a:r>
            <a:r>
              <a:rPr dirty="0" sz="1600" spc="-5">
                <a:solidFill>
                  <a:srgbClr val="4E2700"/>
                </a:solidFill>
                <a:latin typeface="Verdana"/>
                <a:cs typeface="Verdana"/>
              </a:rPr>
              <a:t>42</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數字</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將它</a:t>
            </a:r>
            <a:r>
              <a:rPr dirty="0" sz="1600" spc="5">
                <a:solidFill>
                  <a:srgbClr val="4E2700"/>
                </a:solidFill>
                <a:latin typeface="Noto Sans Mono CJK HK"/>
                <a:cs typeface="Noto Sans Mono CJK HK"/>
              </a:rPr>
              <a:t>們</a:t>
            </a:r>
            <a:r>
              <a:rPr dirty="0" sz="1600" spc="-5">
                <a:solidFill>
                  <a:srgbClr val="4E2700"/>
                </a:solidFill>
                <a:latin typeface="Noto Sans Mono CJK HK"/>
                <a:cs typeface="Noto Sans Mono CJK HK"/>
              </a:rPr>
              <a:t>印出。</a:t>
            </a:r>
            <a:endParaRPr sz="1600">
              <a:latin typeface="Noto Sans Mono CJK HK"/>
              <a:cs typeface="Noto Sans Mono CJK HK"/>
            </a:endParaRPr>
          </a:p>
          <a:p>
            <a:pPr marL="287020" indent="-274320">
              <a:lnSpc>
                <a:spcPct val="100000"/>
              </a:lnSpc>
              <a:spcBef>
                <a:spcPts val="380"/>
              </a:spcBef>
              <a:buFont typeface="Verdana"/>
              <a:buAutoNum type="arabicPeriod"/>
              <a:tabLst>
                <a:tab pos="287020" algn="l"/>
              </a:tabLst>
            </a:pPr>
            <a:r>
              <a:rPr dirty="0" sz="1600" spc="5">
                <a:solidFill>
                  <a:srgbClr val="4E2700"/>
                </a:solidFill>
                <a:latin typeface="Noto Sans Mono CJK HK"/>
                <a:cs typeface="Noto Sans Mono CJK HK"/>
              </a:rPr>
              <a:t>請計算邊長</a:t>
            </a:r>
            <a:r>
              <a:rPr dirty="0" sz="1600" spc="-15">
                <a:solidFill>
                  <a:srgbClr val="4E2700"/>
                </a:solidFill>
                <a:latin typeface="Noto Sans Mono CJK HK"/>
                <a:cs typeface="Noto Sans Mono CJK HK"/>
              </a:rPr>
              <a:t>為</a:t>
            </a:r>
            <a:r>
              <a:rPr dirty="0" sz="1600" spc="-5">
                <a:solidFill>
                  <a:srgbClr val="4E2700"/>
                </a:solidFill>
                <a:latin typeface="Verdana"/>
                <a:cs typeface="Verdana"/>
              </a:rPr>
              <a:t>10</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正</a:t>
            </a:r>
            <a:r>
              <a:rPr dirty="0" sz="1600" spc="-5">
                <a:solidFill>
                  <a:srgbClr val="4E2700"/>
                </a:solidFill>
                <a:latin typeface="Noto Sans Mono CJK HK"/>
                <a:cs typeface="Noto Sans Mono CJK HK"/>
              </a:rPr>
              <a:t>方形</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面積</a:t>
            </a:r>
            <a:r>
              <a:rPr dirty="0" sz="1600" spc="5">
                <a:solidFill>
                  <a:srgbClr val="4E2700"/>
                </a:solidFill>
                <a:latin typeface="Noto Sans Mono CJK HK"/>
                <a:cs typeface="Noto Sans Mono CJK HK"/>
              </a:rPr>
              <a:t>與</a:t>
            </a:r>
            <a:r>
              <a:rPr dirty="0" sz="1600" spc="-5">
                <a:solidFill>
                  <a:srgbClr val="4E2700"/>
                </a:solidFill>
                <a:latin typeface="Noto Sans Mono CJK HK"/>
                <a:cs typeface="Noto Sans Mono CJK HK"/>
              </a:rPr>
              <a:t>內接</a:t>
            </a:r>
            <a:r>
              <a:rPr dirty="0" sz="1600" spc="5">
                <a:solidFill>
                  <a:srgbClr val="4E2700"/>
                </a:solidFill>
                <a:latin typeface="Noto Sans Mono CJK HK"/>
                <a:cs typeface="Noto Sans Mono CJK HK"/>
              </a:rPr>
              <a:t>圓</a:t>
            </a:r>
            <a:r>
              <a:rPr dirty="0" sz="1600" spc="-5">
                <a:solidFill>
                  <a:srgbClr val="4E2700"/>
                </a:solidFill>
                <a:latin typeface="Noto Sans Mono CJK HK"/>
                <a:cs typeface="Noto Sans Mono CJK HK"/>
              </a:rPr>
              <a:t>面</a:t>
            </a:r>
            <a:r>
              <a:rPr dirty="0" sz="1600">
                <a:solidFill>
                  <a:srgbClr val="4E2700"/>
                </a:solidFill>
                <a:latin typeface="Noto Sans Mono CJK HK"/>
                <a:cs typeface="Noto Sans Mono CJK HK"/>
              </a:rPr>
              <a:t>積</a:t>
            </a:r>
            <a:r>
              <a:rPr dirty="0" sz="1600" spc="-10">
                <a:solidFill>
                  <a:srgbClr val="4E2700"/>
                </a:solidFill>
                <a:latin typeface="Verdana"/>
                <a:cs typeface="Verdana"/>
              </a:rPr>
              <a:t>(</a:t>
            </a:r>
            <a:r>
              <a:rPr dirty="0" sz="1600" spc="5">
                <a:solidFill>
                  <a:srgbClr val="4E2700"/>
                </a:solidFill>
                <a:latin typeface="Noto Sans Mono CJK HK"/>
                <a:cs typeface="Noto Sans Mono CJK HK"/>
              </a:rPr>
              <a:t>直</a:t>
            </a:r>
            <a:r>
              <a:rPr dirty="0" sz="1600" spc="-5">
                <a:solidFill>
                  <a:srgbClr val="4E2700"/>
                </a:solidFill>
                <a:latin typeface="Noto Sans Mono CJK HK"/>
                <a:cs typeface="Noto Sans Mono CJK HK"/>
              </a:rPr>
              <a:t>徑</a:t>
            </a:r>
            <a:r>
              <a:rPr dirty="0" sz="1600" spc="5">
                <a:solidFill>
                  <a:srgbClr val="4E2700"/>
                </a:solidFill>
                <a:latin typeface="Noto Sans Mono CJK HK"/>
                <a:cs typeface="Noto Sans Mono CJK HK"/>
              </a:rPr>
              <a:t>為</a:t>
            </a:r>
            <a:r>
              <a:rPr dirty="0" sz="1600" spc="-15">
                <a:solidFill>
                  <a:srgbClr val="4E2700"/>
                </a:solidFill>
                <a:latin typeface="Verdana"/>
                <a:cs typeface="Verdana"/>
              </a:rPr>
              <a:t>10)</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差</a:t>
            </a:r>
            <a:r>
              <a:rPr dirty="0" sz="1600" spc="5">
                <a:solidFill>
                  <a:srgbClr val="4E2700"/>
                </a:solidFill>
                <a:latin typeface="Noto Sans Mono CJK HK"/>
                <a:cs typeface="Noto Sans Mono CJK HK"/>
              </a:rPr>
              <a:t>值</a:t>
            </a:r>
            <a:r>
              <a:rPr dirty="0" sz="1600" spc="-5">
                <a:solidFill>
                  <a:srgbClr val="4E2700"/>
                </a:solidFill>
                <a:latin typeface="Noto Sans Mono CJK HK"/>
                <a:cs typeface="Noto Sans Mono CJK HK"/>
              </a:rPr>
              <a:t>。</a:t>
            </a:r>
            <a:endParaRPr sz="1600">
              <a:latin typeface="Noto Sans Mono CJK HK"/>
              <a:cs typeface="Noto Sans Mono CJK HK"/>
            </a:endParaRPr>
          </a:p>
          <a:p>
            <a:pPr marL="287020" indent="-274320">
              <a:lnSpc>
                <a:spcPct val="100000"/>
              </a:lnSpc>
              <a:spcBef>
                <a:spcPts val="390"/>
              </a:spcBef>
              <a:buFont typeface="Verdana"/>
              <a:buAutoNum type="arabicPeriod"/>
              <a:tabLst>
                <a:tab pos="287020" algn="l"/>
              </a:tabLst>
            </a:pPr>
            <a:r>
              <a:rPr dirty="0" sz="1600" spc="5">
                <a:solidFill>
                  <a:srgbClr val="4E2700"/>
                </a:solidFill>
                <a:latin typeface="Noto Sans Mono CJK HK"/>
                <a:cs typeface="Noto Sans Mono CJK HK"/>
              </a:rPr>
              <a:t>請</a:t>
            </a:r>
            <a:r>
              <a:rPr dirty="0" sz="1600" spc="-5">
                <a:solidFill>
                  <a:srgbClr val="4E2700"/>
                </a:solidFill>
                <a:latin typeface="Noto Sans Mono CJK HK"/>
                <a:cs typeface="Noto Sans Mono CJK HK"/>
              </a:rPr>
              <a:t>寫一</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程</a:t>
            </a:r>
            <a:r>
              <a:rPr dirty="0" sz="1600" spc="10">
                <a:solidFill>
                  <a:srgbClr val="4E2700"/>
                </a:solidFill>
                <a:latin typeface="Noto Sans Mono CJK HK"/>
                <a:cs typeface="Noto Sans Mono CJK HK"/>
              </a:rPr>
              <a:t>式</a:t>
            </a:r>
            <a:r>
              <a:rPr dirty="0" sz="1600" spc="-5">
                <a:solidFill>
                  <a:srgbClr val="4E2700"/>
                </a:solidFill>
                <a:latin typeface="Noto Sans Mono CJK HK"/>
                <a:cs typeface="Noto Sans Mono CJK HK"/>
              </a:rPr>
              <a:t>，利用</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敘</a:t>
            </a:r>
            <a:r>
              <a:rPr dirty="0" sz="1600" spc="-5">
                <a:solidFill>
                  <a:srgbClr val="4E2700"/>
                </a:solidFill>
                <a:latin typeface="Noto Sans Mono CJK HK"/>
                <a:cs typeface="Noto Sans Mono CJK HK"/>
              </a:rPr>
              <a:t>述</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螢幕</a:t>
            </a:r>
            <a:r>
              <a:rPr dirty="0" sz="1600" spc="5">
                <a:solidFill>
                  <a:srgbClr val="4E2700"/>
                </a:solidFill>
                <a:latin typeface="Noto Sans Mono CJK HK"/>
                <a:cs typeface="Noto Sans Mono CJK HK"/>
              </a:rPr>
              <a:t>上</a:t>
            </a:r>
            <a:r>
              <a:rPr dirty="0" sz="1600" spc="-5">
                <a:solidFill>
                  <a:srgbClr val="4E2700"/>
                </a:solidFill>
                <a:latin typeface="Noto Sans Mono CJK HK"/>
                <a:cs typeface="Noto Sans Mono CJK HK"/>
              </a:rPr>
              <a:t>顯</a:t>
            </a:r>
            <a:r>
              <a:rPr dirty="0" sz="1600" spc="5">
                <a:solidFill>
                  <a:srgbClr val="4E2700"/>
                </a:solidFill>
                <a:latin typeface="Noto Sans Mono CJK HK"/>
                <a:cs typeface="Noto Sans Mono CJK HK"/>
              </a:rPr>
              <a:t>示</a:t>
            </a:r>
            <a:r>
              <a:rPr dirty="0" sz="1600" spc="-5">
                <a:solidFill>
                  <a:srgbClr val="4E2700"/>
                </a:solidFill>
                <a:latin typeface="Noto Sans Mono CJK HK"/>
                <a:cs typeface="Noto Sans Mono CJK HK"/>
              </a:rPr>
              <a:t>下列</a:t>
            </a:r>
            <a:r>
              <a:rPr dirty="0" sz="1600" spc="5">
                <a:solidFill>
                  <a:srgbClr val="4E2700"/>
                </a:solidFill>
                <a:latin typeface="Noto Sans Mono CJK HK"/>
                <a:cs typeface="Noto Sans Mono CJK HK"/>
              </a:rPr>
              <a:t>三</a:t>
            </a:r>
            <a:r>
              <a:rPr dirty="0" sz="1600" spc="-5">
                <a:solidFill>
                  <a:srgbClr val="4E2700"/>
                </a:solidFill>
                <a:latin typeface="Noto Sans Mono CJK HK"/>
                <a:cs typeface="Noto Sans Mono CJK HK"/>
              </a:rPr>
              <a:t>個運算</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的結</a:t>
            </a:r>
            <a:r>
              <a:rPr dirty="0" sz="1600" spc="5">
                <a:solidFill>
                  <a:srgbClr val="4E2700"/>
                </a:solidFill>
                <a:latin typeface="Noto Sans Mono CJK HK"/>
                <a:cs typeface="Noto Sans Mono CJK HK"/>
              </a:rPr>
              <a:t>果</a:t>
            </a:r>
            <a:r>
              <a:rPr dirty="0" sz="1600" spc="-5">
                <a:solidFill>
                  <a:srgbClr val="4E2700"/>
                </a:solidFill>
                <a:latin typeface="Noto Sans Mono CJK HK"/>
                <a:cs typeface="Noto Sans Mono CJK HK"/>
              </a:rPr>
              <a:t>：</a:t>
            </a:r>
            <a:endParaRPr sz="1600">
              <a:latin typeface="Noto Sans Mono CJK HK"/>
              <a:cs typeface="Noto Sans Mono CJK HK"/>
            </a:endParaRPr>
          </a:p>
          <a:p>
            <a:pPr marL="283845">
              <a:lnSpc>
                <a:spcPct val="100000"/>
              </a:lnSpc>
              <a:spcBef>
                <a:spcPts val="420"/>
              </a:spcBef>
            </a:pPr>
            <a:r>
              <a:rPr dirty="0" sz="1600" spc="-5">
                <a:solidFill>
                  <a:srgbClr val="4E2700"/>
                </a:solidFill>
                <a:latin typeface="Verdana"/>
                <a:cs typeface="Verdana"/>
              </a:rPr>
              <a:t>5 +</a:t>
            </a:r>
            <a:r>
              <a:rPr dirty="0" sz="1600" spc="-1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a:p>
            <a:pPr marL="283845">
              <a:lnSpc>
                <a:spcPct val="100000"/>
              </a:lnSpc>
              <a:spcBef>
                <a:spcPts val="380"/>
              </a:spcBef>
            </a:pPr>
            <a:r>
              <a:rPr dirty="0" sz="1600" spc="-5">
                <a:solidFill>
                  <a:srgbClr val="4E2700"/>
                </a:solidFill>
                <a:latin typeface="Verdana"/>
                <a:cs typeface="Verdana"/>
              </a:rPr>
              <a:t>5 +</a:t>
            </a:r>
            <a:r>
              <a:rPr dirty="0" sz="1600" spc="-15">
                <a:solidFill>
                  <a:srgbClr val="4E2700"/>
                </a:solidFill>
                <a:latin typeface="Verdana"/>
                <a:cs typeface="Verdana"/>
              </a:rPr>
              <a:t> </a:t>
            </a:r>
            <a:r>
              <a:rPr dirty="0" sz="1600">
                <a:solidFill>
                  <a:srgbClr val="4E2700"/>
                </a:solidFill>
                <a:latin typeface="Verdana"/>
                <a:cs typeface="Verdana"/>
              </a:rPr>
              <a:t>'5'</a:t>
            </a:r>
            <a:endParaRPr sz="1600">
              <a:latin typeface="Verdana"/>
              <a:cs typeface="Verdana"/>
            </a:endParaRPr>
          </a:p>
          <a:p>
            <a:pPr marL="283845">
              <a:lnSpc>
                <a:spcPct val="100000"/>
              </a:lnSpc>
              <a:spcBef>
                <a:spcPts val="385"/>
              </a:spcBef>
            </a:pPr>
            <a:r>
              <a:rPr dirty="0" sz="1600" spc="-5">
                <a:solidFill>
                  <a:srgbClr val="4E2700"/>
                </a:solidFill>
                <a:latin typeface="Verdana"/>
                <a:cs typeface="Verdana"/>
              </a:rPr>
              <a:t>5 +</a:t>
            </a:r>
            <a:r>
              <a:rPr dirty="0" sz="1600" spc="-1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a:p>
            <a:pPr marL="226060">
              <a:lnSpc>
                <a:spcPct val="100000"/>
              </a:lnSpc>
              <a:spcBef>
                <a:spcPts val="350"/>
              </a:spcBef>
            </a:pPr>
            <a:r>
              <a:rPr dirty="0" sz="1600">
                <a:solidFill>
                  <a:srgbClr val="4E2700"/>
                </a:solidFill>
                <a:latin typeface="Noto Sans Mono CJK HK"/>
                <a:cs typeface="Noto Sans Mono CJK HK"/>
              </a:rPr>
              <a:t>並說明答案</a:t>
            </a:r>
            <a:r>
              <a:rPr dirty="0" sz="1600" spc="-5">
                <a:solidFill>
                  <a:srgbClr val="4E2700"/>
                </a:solidFill>
                <a:latin typeface="Noto Sans Mono CJK HK"/>
                <a:cs typeface="Noto Sans Mono CJK HK"/>
              </a:rPr>
              <a:t>的</a:t>
            </a:r>
            <a:r>
              <a:rPr dirty="0" sz="1600">
                <a:solidFill>
                  <a:srgbClr val="4E2700"/>
                </a:solidFill>
                <a:latin typeface="Noto Sans Mono CJK HK"/>
                <a:cs typeface="Noto Sans Mono CJK HK"/>
              </a:rPr>
              <a:t>產</a:t>
            </a:r>
            <a:r>
              <a:rPr dirty="0" sz="1600" spc="-5">
                <a:solidFill>
                  <a:srgbClr val="4E2700"/>
                </a:solidFill>
                <a:latin typeface="Noto Sans Mono CJK HK"/>
                <a:cs typeface="Noto Sans Mono CJK HK"/>
              </a:rPr>
              <a:t>生</a:t>
            </a:r>
            <a:r>
              <a:rPr dirty="0" sz="1600">
                <a:solidFill>
                  <a:srgbClr val="4E2700"/>
                </a:solidFill>
                <a:latin typeface="Noto Sans Mono CJK HK"/>
                <a:cs typeface="Noto Sans Mono CJK HK"/>
              </a:rPr>
              <a:t>原</a:t>
            </a:r>
            <a:r>
              <a:rPr dirty="0" sz="1600" spc="-5">
                <a:solidFill>
                  <a:srgbClr val="4E2700"/>
                </a:solidFill>
                <a:latin typeface="Noto Sans Mono CJK HK"/>
                <a:cs typeface="Noto Sans Mono CJK HK"/>
              </a:rPr>
              <a:t>因。</a:t>
            </a:r>
            <a:endParaRPr sz="16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作業</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4646" y="2555570"/>
            <a:ext cx="1854200" cy="574675"/>
          </a:xfrm>
          <a:prstGeom prst="rect"/>
        </p:spPr>
        <p:txBody>
          <a:bodyPr wrap="square" lIns="0" tIns="12700" rIns="0" bIns="0" rtlCol="0" vert="horz">
            <a:spAutoFit/>
          </a:bodyPr>
          <a:lstStyle/>
          <a:p>
            <a:pPr marL="12700">
              <a:lnSpc>
                <a:spcPct val="100000"/>
              </a:lnSpc>
              <a:spcBef>
                <a:spcPts val="100"/>
              </a:spcBef>
            </a:pPr>
            <a:r>
              <a:rPr dirty="0" spc="-5"/>
              <a:t>四、敘述</a:t>
            </a:r>
          </a:p>
        </p:txBody>
      </p:sp>
      <p:sp>
        <p:nvSpPr>
          <p:cNvPr id="3" name="object 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4" name="object 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88340" y="927630"/>
            <a:ext cx="7329805" cy="3098165"/>
          </a:xfrm>
          <a:prstGeom prst="rect">
            <a:avLst/>
          </a:prstGeom>
        </p:spPr>
        <p:txBody>
          <a:bodyPr wrap="square" lIns="0" tIns="97790" rIns="0" bIns="0" rtlCol="0" vert="horz">
            <a:spAutoFit/>
          </a:bodyPr>
          <a:lstStyle/>
          <a:p>
            <a:pPr marL="469900" indent="-457834">
              <a:lnSpc>
                <a:spcPct val="100000"/>
              </a:lnSpc>
              <a:spcBef>
                <a:spcPts val="770"/>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解何謂</a:t>
            </a:r>
            <a:r>
              <a:rPr dirty="0" sz="2800">
                <a:solidFill>
                  <a:srgbClr val="4E2700"/>
                </a:solidFill>
                <a:latin typeface="Noto Sans Mono CJK HK"/>
                <a:cs typeface="Noto Sans Mono CJK HK"/>
              </a:rPr>
              <a:t>區</a:t>
            </a:r>
            <a:r>
              <a:rPr dirty="0" sz="2800" spc="-5">
                <a:solidFill>
                  <a:srgbClr val="4E2700"/>
                </a:solidFill>
                <a:latin typeface="Noto Sans Mono CJK HK"/>
                <a:cs typeface="Noto Sans Mono CJK HK"/>
              </a:rPr>
              <a:t>塊</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解何謂區域變數</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會使用</a:t>
            </a:r>
            <a:r>
              <a:rPr dirty="0" sz="2800" spc="-10">
                <a:solidFill>
                  <a:srgbClr val="4E2700"/>
                </a:solidFill>
                <a:latin typeface="Verdana"/>
                <a:cs typeface="Verdana"/>
              </a:rPr>
              <a:t>if</a:t>
            </a:r>
            <a:r>
              <a:rPr dirty="0" sz="2800" spc="5">
                <a:solidFill>
                  <a:srgbClr val="4E2700"/>
                </a:solidFill>
                <a:latin typeface="Noto Sans Mono CJK HK"/>
                <a:cs typeface="Noto Sans Mono CJK HK"/>
              </a:rPr>
              <a:t>敘述進</a:t>
            </a:r>
            <a:r>
              <a:rPr dirty="0" sz="2800" spc="-5">
                <a:solidFill>
                  <a:srgbClr val="4E2700"/>
                </a:solidFill>
                <a:latin typeface="Noto Sans Mono CJK HK"/>
                <a:cs typeface="Noto Sans Mono CJK HK"/>
              </a:rPr>
              <a:t>行</a:t>
            </a:r>
            <a:r>
              <a:rPr dirty="0" sz="2800" spc="5">
                <a:solidFill>
                  <a:srgbClr val="4E2700"/>
                </a:solidFill>
                <a:latin typeface="Noto Sans Mono CJK HK"/>
                <a:cs typeface="Noto Sans Mono CJK HK"/>
              </a:rPr>
              <a:t>條</a:t>
            </a:r>
            <a:r>
              <a:rPr dirty="0" sz="2800" spc="-5">
                <a:solidFill>
                  <a:srgbClr val="4E2700"/>
                </a:solidFill>
                <a:latin typeface="Noto Sans Mono CJK HK"/>
                <a:cs typeface="Noto Sans Mono CJK HK"/>
              </a:rPr>
              <a:t>件判斷</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解何謂</a:t>
            </a:r>
            <a:r>
              <a:rPr dirty="0" sz="2800">
                <a:solidFill>
                  <a:srgbClr val="4E2700"/>
                </a:solidFill>
                <a:latin typeface="Noto Sans Mono CJK HK"/>
                <a:cs typeface="Noto Sans Mono CJK HK"/>
              </a:rPr>
              <a:t>迴</a:t>
            </a:r>
            <a:r>
              <a:rPr dirty="0" sz="2800" spc="-5">
                <a:solidFill>
                  <a:srgbClr val="4E2700"/>
                </a:solidFill>
                <a:latin typeface="Noto Sans Mono CJK HK"/>
                <a:cs typeface="Noto Sans Mono CJK HK"/>
              </a:rPr>
              <a:t>圈</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會使用</a:t>
            </a:r>
            <a:r>
              <a:rPr dirty="0" sz="2800" spc="-10">
                <a:solidFill>
                  <a:srgbClr val="4E2700"/>
                </a:solidFill>
                <a:latin typeface="Verdana"/>
                <a:cs typeface="Verdana"/>
              </a:rPr>
              <a:t>for</a:t>
            </a:r>
            <a:r>
              <a:rPr dirty="0" sz="2800" spc="5">
                <a:solidFill>
                  <a:srgbClr val="4E2700"/>
                </a:solidFill>
                <a:latin typeface="Noto Sans Mono CJK HK"/>
                <a:cs typeface="Noto Sans Mono CJK HK"/>
              </a:rPr>
              <a:t>敘述、</a:t>
            </a:r>
            <a:r>
              <a:rPr dirty="0" sz="2800" spc="-10">
                <a:solidFill>
                  <a:srgbClr val="4E2700"/>
                </a:solidFill>
                <a:latin typeface="Verdana"/>
                <a:cs typeface="Verdana"/>
              </a:rPr>
              <a:t>while</a:t>
            </a:r>
            <a:r>
              <a:rPr dirty="0" sz="2800" spc="5">
                <a:solidFill>
                  <a:srgbClr val="4E2700"/>
                </a:solidFill>
                <a:latin typeface="Noto Sans Mono CJK HK"/>
                <a:cs typeface="Noto Sans Mono CJK HK"/>
              </a:rPr>
              <a:t>敘述與</a:t>
            </a:r>
            <a:r>
              <a:rPr dirty="0" sz="2800" spc="-15">
                <a:solidFill>
                  <a:srgbClr val="4E2700"/>
                </a:solidFill>
                <a:latin typeface="Verdana"/>
                <a:cs typeface="Verdana"/>
              </a:rPr>
              <a:t>do-while</a:t>
            </a:r>
            <a:r>
              <a:rPr dirty="0" sz="2800" spc="5">
                <a:solidFill>
                  <a:srgbClr val="4E2700"/>
                </a:solidFill>
                <a:latin typeface="Noto Sans Mono CJK HK"/>
                <a:cs typeface="Noto Sans Mono CJK HK"/>
              </a:rPr>
              <a:t>敘述</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會使用</a:t>
            </a:r>
            <a:r>
              <a:rPr dirty="0" sz="2800" spc="-10">
                <a:solidFill>
                  <a:srgbClr val="4E2700"/>
                </a:solidFill>
                <a:latin typeface="Verdana"/>
                <a:cs typeface="Verdana"/>
              </a:rPr>
              <a:t>break</a:t>
            </a:r>
            <a:r>
              <a:rPr dirty="0" sz="2800" spc="5">
                <a:solidFill>
                  <a:srgbClr val="4E2700"/>
                </a:solidFill>
                <a:latin typeface="Noto Sans Mono CJK HK"/>
                <a:cs typeface="Noto Sans Mono CJK HK"/>
              </a:rPr>
              <a:t>與</a:t>
            </a:r>
            <a:r>
              <a:rPr dirty="0" sz="2800" spc="-10">
                <a:solidFill>
                  <a:srgbClr val="4E2700"/>
                </a:solidFill>
                <a:latin typeface="Verdana"/>
                <a:cs typeface="Verdana"/>
              </a:rPr>
              <a:t>continue</a:t>
            </a:r>
            <a:r>
              <a:rPr dirty="0" sz="2800" spc="5">
                <a:solidFill>
                  <a:srgbClr val="4E2700"/>
                </a:solidFill>
                <a:latin typeface="Noto Sans Mono CJK HK"/>
                <a:cs typeface="Noto Sans Mono CJK HK"/>
              </a:rPr>
              <a:t>敘述</a:t>
            </a:r>
            <a:endParaRPr sz="2800">
              <a:latin typeface="Noto Sans Mono CJK HK"/>
              <a:cs typeface="Noto Sans Mono CJK HK"/>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65525" cy="574040"/>
          </a:xfrm>
          <a:prstGeom prst="rect"/>
        </p:spPr>
        <p:txBody>
          <a:bodyPr wrap="square" lIns="0" tIns="12700" rIns="0" bIns="0" rtlCol="0" vert="horz">
            <a:spAutoFit/>
          </a:bodyPr>
          <a:lstStyle/>
          <a:p>
            <a:pPr marL="12700">
              <a:lnSpc>
                <a:spcPct val="100000"/>
              </a:lnSpc>
              <a:spcBef>
                <a:spcPts val="100"/>
              </a:spcBef>
            </a:pPr>
            <a:r>
              <a:rPr dirty="0"/>
              <a:t>敘</a:t>
            </a:r>
            <a:r>
              <a:rPr dirty="0" spc="-5"/>
              <a:t>述</a:t>
            </a:r>
            <a:r>
              <a:rPr dirty="0" spc="-5">
                <a:latin typeface="Tahoma"/>
                <a:cs typeface="Tahoma"/>
              </a:rPr>
              <a:t>(Statements)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88340" y="1011682"/>
            <a:ext cx="7493634" cy="4490720"/>
          </a:xfrm>
          <a:prstGeom prst="rect">
            <a:avLst/>
          </a:prstGeom>
        </p:spPr>
        <p:txBody>
          <a:bodyPr wrap="square" lIns="0" tIns="10795" rIns="0" bIns="0" rtlCol="0" vert="horz">
            <a:spAutoFit/>
          </a:bodyPr>
          <a:lstStyle/>
          <a:p>
            <a:pPr marL="469900" marR="5080" indent="-457834">
              <a:lnSpc>
                <a:spcPct val="100400"/>
              </a:lnSpc>
              <a:spcBef>
                <a:spcPts val="85"/>
              </a:spcBef>
              <a:buFont typeface="Verdana"/>
              <a:buChar char="•"/>
              <a:tabLst>
                <a:tab pos="469900" algn="l"/>
                <a:tab pos="470534" algn="l"/>
              </a:tabLst>
            </a:pPr>
            <a:r>
              <a:rPr dirty="0" sz="2400">
                <a:solidFill>
                  <a:srgbClr val="4E2700"/>
                </a:solidFill>
                <a:latin typeface="Noto Sans Mono CJK HK"/>
                <a:cs typeface="Noto Sans Mono CJK HK"/>
              </a:rPr>
              <a:t>敘述由運算子、運算元及關鍵字所組成，可完成特定 </a:t>
            </a:r>
            <a:r>
              <a:rPr dirty="0" sz="2400" spc="-5">
                <a:solidFill>
                  <a:srgbClr val="4E2700"/>
                </a:solidFill>
                <a:latin typeface="Noto Sans Mono CJK HK"/>
                <a:cs typeface="Noto Sans Mono CJK HK"/>
              </a:rPr>
              <a:t>工作。</a:t>
            </a:r>
            <a:endParaRPr sz="2400">
              <a:latin typeface="Noto Sans Mono CJK HK"/>
              <a:cs typeface="Noto Sans Mono CJK HK"/>
            </a:endParaRPr>
          </a:p>
          <a:p>
            <a:pPr marL="469900" indent="-457834">
              <a:lnSpc>
                <a:spcPct val="100000"/>
              </a:lnSpc>
              <a:spcBef>
                <a:spcPts val="580"/>
              </a:spcBef>
              <a:buFont typeface="Verdana"/>
              <a:buChar char="•"/>
              <a:tabLst>
                <a:tab pos="469900" algn="l"/>
                <a:tab pos="470534" algn="l"/>
              </a:tabLst>
            </a:pPr>
            <a:r>
              <a:rPr dirty="0" sz="2400">
                <a:solidFill>
                  <a:srgbClr val="4E2700"/>
                </a:solidFill>
                <a:latin typeface="Noto Sans Mono CJK HK"/>
                <a:cs typeface="Noto Sans Mono CJK HK"/>
              </a:rPr>
              <a:t>流程控制敘述可以控制程式的執行，例如</a:t>
            </a:r>
            <a:endParaRPr sz="2400">
              <a:latin typeface="Noto Sans Mono CJK HK"/>
              <a:cs typeface="Noto Sans Mono CJK HK"/>
            </a:endParaRPr>
          </a:p>
          <a:p>
            <a:pPr lvl="1" marL="1039494" marR="44450" indent="-455930">
              <a:lnSpc>
                <a:spcPct val="100400"/>
              </a:lnSpc>
              <a:spcBef>
                <a:spcPts val="555"/>
              </a:spcBef>
              <a:buFont typeface="Verdana"/>
              <a:buChar char="–"/>
              <a:tabLst>
                <a:tab pos="1039494" algn="l"/>
                <a:tab pos="1040130" algn="l"/>
              </a:tabLst>
            </a:pPr>
            <a:r>
              <a:rPr dirty="0" sz="2400">
                <a:solidFill>
                  <a:srgbClr val="4E2700"/>
                </a:solidFill>
                <a:latin typeface="Noto Sans Mono CJK HK"/>
                <a:cs typeface="Noto Sans Mono CJK HK"/>
              </a:rPr>
              <a:t>依照某條件的成立或不成立來決定執行哪一組敘 述</a:t>
            </a:r>
            <a:r>
              <a:rPr dirty="0" sz="2400" spc="-355">
                <a:solidFill>
                  <a:srgbClr val="4E2700"/>
                </a:solidFill>
                <a:latin typeface="Noto Sans Mono CJK HK"/>
                <a:cs typeface="Noto Sans Mono CJK HK"/>
              </a:rPr>
              <a:t> </a:t>
            </a:r>
            <a:r>
              <a:rPr dirty="0" sz="2400" spc="-10">
                <a:solidFill>
                  <a:srgbClr val="4E2700"/>
                </a:solidFill>
                <a:latin typeface="Verdana"/>
                <a:cs typeface="Verdana"/>
              </a:rPr>
              <a:t>(if</a:t>
            </a:r>
            <a:r>
              <a:rPr dirty="0" sz="2400" spc="20">
                <a:solidFill>
                  <a:srgbClr val="4E2700"/>
                </a:solidFill>
                <a:latin typeface="Verdana"/>
                <a:cs typeface="Verdana"/>
              </a:rPr>
              <a:t> </a:t>
            </a:r>
            <a:r>
              <a:rPr dirty="0" sz="2400">
                <a:solidFill>
                  <a:srgbClr val="4E2700"/>
                </a:solidFill>
                <a:latin typeface="Noto Sans Mono CJK HK"/>
                <a:cs typeface="Noto Sans Mono CJK HK"/>
              </a:rPr>
              <a:t>敘述</a:t>
            </a:r>
            <a:r>
              <a:rPr dirty="0" sz="2400">
                <a:solidFill>
                  <a:srgbClr val="4E2700"/>
                </a:solidFill>
                <a:latin typeface="Verdana"/>
                <a:cs typeface="Verdana"/>
              </a:rPr>
              <a:t>)</a:t>
            </a:r>
            <a:endParaRPr sz="2400">
              <a:latin typeface="Verdana"/>
              <a:cs typeface="Verdana"/>
            </a:endParaRPr>
          </a:p>
          <a:p>
            <a:pPr lvl="1" marL="1039494" marR="44450" indent="-455930">
              <a:lnSpc>
                <a:spcPct val="100400"/>
              </a:lnSpc>
              <a:spcBef>
                <a:spcPts val="555"/>
              </a:spcBef>
              <a:buFont typeface="Verdana"/>
              <a:buChar char="–"/>
              <a:tabLst>
                <a:tab pos="1039494" algn="l"/>
                <a:tab pos="1040130" algn="l"/>
              </a:tabLst>
            </a:pPr>
            <a:r>
              <a:rPr dirty="0" sz="2400">
                <a:solidFill>
                  <a:srgbClr val="4E2700"/>
                </a:solidFill>
                <a:latin typeface="Noto Sans Mono CJK HK"/>
                <a:cs typeface="Noto Sans Mono CJK HK"/>
              </a:rPr>
              <a:t>依照某條件的成立或不成立來決定重複執行某一 組敘述</a:t>
            </a:r>
            <a:r>
              <a:rPr dirty="0" sz="2400" spc="-370">
                <a:solidFill>
                  <a:srgbClr val="4E2700"/>
                </a:solidFill>
                <a:latin typeface="Noto Sans Mono CJK HK"/>
                <a:cs typeface="Noto Sans Mono CJK HK"/>
              </a:rPr>
              <a:t> </a:t>
            </a:r>
            <a:r>
              <a:rPr dirty="0" sz="2400" spc="-5">
                <a:solidFill>
                  <a:srgbClr val="4E2700"/>
                </a:solidFill>
                <a:latin typeface="Verdana"/>
                <a:cs typeface="Verdana"/>
              </a:rPr>
              <a:t>(for</a:t>
            </a:r>
            <a:r>
              <a:rPr dirty="0" sz="2400">
                <a:solidFill>
                  <a:srgbClr val="4E2700"/>
                </a:solidFill>
                <a:latin typeface="Noto Sans Mono CJK HK"/>
                <a:cs typeface="Noto Sans Mono CJK HK"/>
              </a:rPr>
              <a:t>敘述、</a:t>
            </a:r>
            <a:r>
              <a:rPr dirty="0" sz="2400" spc="-10">
                <a:solidFill>
                  <a:srgbClr val="4E2700"/>
                </a:solidFill>
                <a:latin typeface="Verdana"/>
                <a:cs typeface="Verdana"/>
              </a:rPr>
              <a:t>while</a:t>
            </a:r>
            <a:r>
              <a:rPr dirty="0" sz="2400">
                <a:solidFill>
                  <a:srgbClr val="4E2700"/>
                </a:solidFill>
                <a:latin typeface="Noto Sans Mono CJK HK"/>
                <a:cs typeface="Noto Sans Mono CJK HK"/>
              </a:rPr>
              <a:t>敘述、</a:t>
            </a:r>
            <a:r>
              <a:rPr dirty="0" sz="2400" spc="-10">
                <a:solidFill>
                  <a:srgbClr val="4E2700"/>
                </a:solidFill>
                <a:latin typeface="Verdana"/>
                <a:cs typeface="Verdana"/>
              </a:rPr>
              <a:t>do-while</a:t>
            </a:r>
            <a:r>
              <a:rPr dirty="0" sz="2400">
                <a:solidFill>
                  <a:srgbClr val="4E2700"/>
                </a:solidFill>
                <a:latin typeface="Noto Sans Mono CJK HK"/>
                <a:cs typeface="Noto Sans Mono CJK HK"/>
              </a:rPr>
              <a:t>敘述</a:t>
            </a:r>
            <a:r>
              <a:rPr dirty="0" sz="2400">
                <a:solidFill>
                  <a:srgbClr val="4E2700"/>
                </a:solidFill>
                <a:latin typeface="Verdana"/>
                <a:cs typeface="Verdana"/>
              </a:rPr>
              <a:t>)</a:t>
            </a:r>
            <a:endParaRPr sz="2400">
              <a:latin typeface="Verdana"/>
              <a:cs typeface="Verdana"/>
            </a:endParaRPr>
          </a:p>
          <a:p>
            <a:pPr lvl="1" marL="1039494" marR="44450" indent="-455930">
              <a:lnSpc>
                <a:spcPct val="100400"/>
              </a:lnSpc>
              <a:spcBef>
                <a:spcPts val="550"/>
              </a:spcBef>
              <a:buFont typeface="Verdana"/>
              <a:buChar char="–"/>
              <a:tabLst>
                <a:tab pos="1039494" algn="l"/>
                <a:tab pos="1040130" algn="l"/>
              </a:tabLst>
            </a:pPr>
            <a:r>
              <a:rPr dirty="0" sz="2400">
                <a:solidFill>
                  <a:srgbClr val="4E2700"/>
                </a:solidFill>
                <a:latin typeface="Noto Sans Mono CJK HK"/>
                <a:cs typeface="Noto Sans Mono CJK HK"/>
              </a:rPr>
              <a:t>依照某運算式的值來決定由某一組敘述開始往下 </a:t>
            </a:r>
            <a:r>
              <a:rPr dirty="0" sz="2400" spc="-5">
                <a:solidFill>
                  <a:srgbClr val="4E2700"/>
                </a:solidFill>
                <a:latin typeface="Noto Sans Mono CJK HK"/>
                <a:cs typeface="Noto Sans Mono CJK HK"/>
              </a:rPr>
              <a:t>執行</a:t>
            </a:r>
            <a:r>
              <a:rPr dirty="0" sz="2400" spc="-5">
                <a:solidFill>
                  <a:srgbClr val="4E2700"/>
                </a:solidFill>
                <a:latin typeface="Verdana"/>
                <a:cs typeface="Verdana"/>
              </a:rPr>
              <a:t>(switch</a:t>
            </a:r>
            <a:r>
              <a:rPr dirty="0" sz="2400" spc="-5">
                <a:solidFill>
                  <a:srgbClr val="4E2700"/>
                </a:solidFill>
                <a:latin typeface="Noto Sans Mono CJK HK"/>
                <a:cs typeface="Noto Sans Mono CJK HK"/>
              </a:rPr>
              <a:t>敘述</a:t>
            </a:r>
            <a:r>
              <a:rPr dirty="0" sz="2400">
                <a:solidFill>
                  <a:srgbClr val="4E2700"/>
                </a:solidFill>
                <a:latin typeface="Verdana"/>
                <a:cs typeface="Verdana"/>
              </a:rPr>
              <a:t>)</a:t>
            </a:r>
            <a:endParaRPr sz="2400">
              <a:latin typeface="Verdana"/>
              <a:cs typeface="Verdana"/>
            </a:endParaRPr>
          </a:p>
          <a:p>
            <a:pPr marL="469900" indent="-457834">
              <a:lnSpc>
                <a:spcPct val="100000"/>
              </a:lnSpc>
              <a:spcBef>
                <a:spcPts val="580"/>
              </a:spcBef>
              <a:buFont typeface="Verdana"/>
              <a:buChar char="•"/>
              <a:tabLst>
                <a:tab pos="469900" algn="l"/>
                <a:tab pos="470534" algn="l"/>
              </a:tabLst>
            </a:pPr>
            <a:r>
              <a:rPr dirty="0" sz="2400">
                <a:solidFill>
                  <a:srgbClr val="4E2700"/>
                </a:solidFill>
                <a:latin typeface="Noto Sans Mono CJK HK"/>
                <a:cs typeface="Noto Sans Mono CJK HK"/>
              </a:rPr>
              <a:t>敘述一定要以分號做為結束。</a:t>
            </a:r>
            <a:endParaRPr sz="2400">
              <a:latin typeface="Noto Sans Mono CJK HK"/>
              <a:cs typeface="Noto Sans Mono CJK HK"/>
            </a:endParaRPr>
          </a:p>
          <a:p>
            <a:pPr marL="469900" indent="-457834">
              <a:lnSpc>
                <a:spcPct val="100000"/>
              </a:lnSpc>
              <a:spcBef>
                <a:spcPts val="575"/>
              </a:spcBef>
              <a:buFont typeface="Verdana"/>
              <a:buChar char="•"/>
              <a:tabLst>
                <a:tab pos="469900" algn="l"/>
                <a:tab pos="470534" algn="l"/>
              </a:tabLst>
            </a:pPr>
            <a:r>
              <a:rPr dirty="0" sz="2400">
                <a:solidFill>
                  <a:srgbClr val="4E2700"/>
                </a:solidFill>
                <a:latin typeface="Noto Sans Mono CJK HK"/>
                <a:cs typeface="Noto Sans Mono CJK HK"/>
              </a:rPr>
              <a:t>敘述一定要出現在一對大括弧</a:t>
            </a:r>
            <a:r>
              <a:rPr dirty="0" sz="2400">
                <a:solidFill>
                  <a:srgbClr val="4E2700"/>
                </a:solidFill>
                <a:latin typeface="Verdana"/>
                <a:cs typeface="Verdana"/>
              </a:rPr>
              <a:t>(</a:t>
            </a:r>
            <a:r>
              <a:rPr dirty="0" sz="2400">
                <a:solidFill>
                  <a:srgbClr val="4E2700"/>
                </a:solidFill>
                <a:latin typeface="Noto Sans Mono CJK HK"/>
                <a:cs typeface="Noto Sans Mono CJK HK"/>
              </a:rPr>
              <a:t>稱為區塊</a:t>
            </a:r>
            <a:r>
              <a:rPr dirty="0" sz="2400" spc="5">
                <a:solidFill>
                  <a:srgbClr val="4E2700"/>
                </a:solidFill>
                <a:latin typeface="Verdana"/>
                <a:cs typeface="Verdana"/>
              </a:rPr>
              <a:t>)</a:t>
            </a:r>
            <a:r>
              <a:rPr dirty="0" sz="2400">
                <a:solidFill>
                  <a:srgbClr val="4E2700"/>
                </a:solidFill>
                <a:latin typeface="Noto Sans Mono CJK HK"/>
                <a:cs typeface="Noto Sans Mono CJK HK"/>
              </a:rPr>
              <a:t>之內。</a:t>
            </a:r>
            <a:endParaRPr sz="2400">
              <a:latin typeface="Noto Sans Mono CJK HK"/>
              <a:cs typeface="Noto Sans Mono CJK H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53170" cy="5034280"/>
            <a:chOff x="143255" y="836675"/>
            <a:chExt cx="8853170" cy="5034280"/>
          </a:xfrm>
        </p:grpSpPr>
        <p:sp>
          <p:nvSpPr>
            <p:cNvPr id="3" name="object 3"/>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454401" y="2172461"/>
              <a:ext cx="2467610" cy="2757170"/>
            </a:xfrm>
            <a:custGeom>
              <a:avLst/>
              <a:gdLst/>
              <a:ahLst/>
              <a:cxnLst/>
              <a:rect l="l" t="t" r="r" b="b"/>
              <a:pathLst>
                <a:path w="2467610" h="2757170">
                  <a:moveTo>
                    <a:pt x="2252472" y="2325370"/>
                  </a:moveTo>
                  <a:lnTo>
                    <a:pt x="2359914" y="2182368"/>
                  </a:lnTo>
                  <a:lnTo>
                    <a:pt x="2467356" y="2325370"/>
                  </a:lnTo>
                  <a:lnTo>
                    <a:pt x="2413635" y="2325370"/>
                  </a:lnTo>
                  <a:lnTo>
                    <a:pt x="2413635" y="2756916"/>
                  </a:lnTo>
                  <a:lnTo>
                    <a:pt x="2306193" y="2756916"/>
                  </a:lnTo>
                  <a:lnTo>
                    <a:pt x="2306193" y="2325370"/>
                  </a:lnTo>
                  <a:lnTo>
                    <a:pt x="2252472" y="2325370"/>
                  </a:lnTo>
                  <a:close/>
                </a:path>
                <a:path w="2467610" h="2757170">
                  <a:moveTo>
                    <a:pt x="0" y="54101"/>
                  </a:moveTo>
                  <a:lnTo>
                    <a:pt x="539115" y="54101"/>
                  </a:lnTo>
                  <a:lnTo>
                    <a:pt x="539115" y="0"/>
                  </a:lnTo>
                  <a:lnTo>
                    <a:pt x="719328" y="108203"/>
                  </a:lnTo>
                  <a:lnTo>
                    <a:pt x="539115" y="216408"/>
                  </a:lnTo>
                  <a:lnTo>
                    <a:pt x="539115" y="162305"/>
                  </a:lnTo>
                  <a:lnTo>
                    <a:pt x="0" y="162305"/>
                  </a:lnTo>
                  <a:lnTo>
                    <a:pt x="0" y="54101"/>
                  </a:lnTo>
                  <a:close/>
                </a:path>
                <a:path w="2467610" h="2757170">
                  <a:moveTo>
                    <a:pt x="789432" y="216408"/>
                  </a:moveTo>
                  <a:lnTo>
                    <a:pt x="1437131" y="216408"/>
                  </a:lnTo>
                  <a:lnTo>
                    <a:pt x="1437131" y="0"/>
                  </a:lnTo>
                  <a:lnTo>
                    <a:pt x="789432" y="0"/>
                  </a:lnTo>
                  <a:lnTo>
                    <a:pt x="789432" y="216408"/>
                  </a:lnTo>
                  <a:close/>
                </a:path>
              </a:pathLst>
            </a:custGeom>
            <a:ln w="19812">
              <a:solidFill>
                <a:srgbClr val="FF0000"/>
              </a:solidFill>
            </a:ln>
          </p:spPr>
          <p:txBody>
            <a:bodyPr wrap="square" lIns="0" tIns="0" rIns="0" bIns="0" rtlCol="0"/>
            <a:lstStyle/>
            <a:p/>
          </p:txBody>
        </p:sp>
      </p:gr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區塊：一組連續的敘述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32840" y="1013205"/>
            <a:ext cx="7592695" cy="4122420"/>
          </a:xfrm>
          <a:prstGeom prst="rect">
            <a:avLst/>
          </a:prstGeom>
        </p:spPr>
        <p:txBody>
          <a:bodyPr wrap="square" lIns="0" tIns="12065" rIns="0" bIns="0" rtlCol="0" vert="horz">
            <a:spAutoFit/>
          </a:bodyPr>
          <a:lstStyle/>
          <a:p>
            <a:pPr algn="just" marL="469900" marR="195580" indent="-457834">
              <a:lnSpc>
                <a:spcPct val="100000"/>
              </a:lnSpc>
              <a:spcBef>
                <a:spcPts val="95"/>
              </a:spcBef>
              <a:buFont typeface="Verdana"/>
              <a:buChar char="•"/>
              <a:tabLst>
                <a:tab pos="470534" algn="l"/>
              </a:tabLst>
            </a:pPr>
            <a:r>
              <a:rPr dirty="0" sz="2800" spc="5">
                <a:solidFill>
                  <a:srgbClr val="4E2700"/>
                </a:solidFill>
                <a:latin typeface="Noto Sans Mono CJK HK"/>
                <a:cs typeface="Noto Sans Mono CJK HK"/>
              </a:rPr>
              <a:t>區塊</a:t>
            </a:r>
            <a:r>
              <a:rPr dirty="0" sz="2800" spc="-5">
                <a:solidFill>
                  <a:srgbClr val="4E2700"/>
                </a:solidFill>
                <a:latin typeface="Verdana"/>
                <a:cs typeface="Verdana"/>
              </a:rPr>
              <a:t>:</a:t>
            </a:r>
            <a:r>
              <a:rPr dirty="0" sz="2800">
                <a:solidFill>
                  <a:srgbClr val="4E2700"/>
                </a:solidFill>
                <a:latin typeface="Noto Sans Mono CJK HK"/>
                <a:cs typeface="Noto Sans Mono CJK HK"/>
              </a:rPr>
              <a:t>由一對</a:t>
            </a:r>
            <a:r>
              <a:rPr dirty="0" sz="2800" spc="-5">
                <a:solidFill>
                  <a:srgbClr val="4E2700"/>
                </a:solidFill>
                <a:latin typeface="Noto Sans Mono CJK HK"/>
                <a:cs typeface="Noto Sans Mono CJK HK"/>
              </a:rPr>
              <a:t>大</a:t>
            </a:r>
            <a:r>
              <a:rPr dirty="0" sz="2800">
                <a:solidFill>
                  <a:srgbClr val="4E2700"/>
                </a:solidFill>
                <a:latin typeface="Noto Sans Mono CJK HK"/>
                <a:cs typeface="Noto Sans Mono CJK HK"/>
              </a:rPr>
              <a:t>括</a:t>
            </a:r>
            <a:r>
              <a:rPr dirty="0" sz="2800" spc="-5">
                <a:solidFill>
                  <a:srgbClr val="4E2700"/>
                </a:solidFill>
                <a:latin typeface="Noto Sans Mono CJK HK"/>
                <a:cs typeface="Noto Sans Mono CJK HK"/>
              </a:rPr>
              <a:t>弧所</a:t>
            </a:r>
            <a:r>
              <a:rPr dirty="0" sz="2800">
                <a:solidFill>
                  <a:srgbClr val="4E2700"/>
                </a:solidFill>
                <a:latin typeface="Noto Sans Mono CJK HK"/>
                <a:cs typeface="Noto Sans Mono CJK HK"/>
              </a:rPr>
              <a:t>包</a:t>
            </a:r>
            <a:r>
              <a:rPr dirty="0" sz="2800" spc="-5">
                <a:solidFill>
                  <a:srgbClr val="4E2700"/>
                </a:solidFill>
                <a:latin typeface="Noto Sans Mono CJK HK"/>
                <a:cs typeface="Noto Sans Mono CJK HK"/>
              </a:rPr>
              <a:t>起的</a:t>
            </a:r>
            <a:r>
              <a:rPr dirty="0" sz="2800">
                <a:solidFill>
                  <a:srgbClr val="4E2700"/>
                </a:solidFill>
                <a:latin typeface="Noto Sans Mono CJK HK"/>
                <a:cs typeface="Noto Sans Mono CJK HK"/>
              </a:rPr>
              <a:t>連</a:t>
            </a:r>
            <a:r>
              <a:rPr dirty="0" sz="2800" spc="-5">
                <a:solidFill>
                  <a:srgbClr val="4E2700"/>
                </a:solidFill>
                <a:latin typeface="Noto Sans Mono CJK HK"/>
                <a:cs typeface="Noto Sans Mono CJK HK"/>
              </a:rPr>
              <a:t>續敘</a:t>
            </a:r>
            <a:r>
              <a:rPr dirty="0" sz="2800">
                <a:solidFill>
                  <a:srgbClr val="4E2700"/>
                </a:solidFill>
                <a:latin typeface="Noto Sans Mono CJK HK"/>
                <a:cs typeface="Noto Sans Mono CJK HK"/>
              </a:rPr>
              <a:t>述</a:t>
            </a:r>
            <a:r>
              <a:rPr dirty="0" sz="2800" spc="-5">
                <a:solidFill>
                  <a:srgbClr val="4E2700"/>
                </a:solidFill>
                <a:latin typeface="Noto Sans Mono CJK HK"/>
                <a:cs typeface="Noto Sans Mono CJK HK"/>
              </a:rPr>
              <a:t>，它們 </a:t>
            </a:r>
            <a:r>
              <a:rPr dirty="0" sz="2800">
                <a:solidFill>
                  <a:srgbClr val="4E2700"/>
                </a:solidFill>
                <a:latin typeface="Noto Sans Mono CJK HK"/>
                <a:cs typeface="Noto Sans Mono CJK HK"/>
              </a:rPr>
              <a:t>在</a:t>
            </a:r>
            <a:r>
              <a:rPr dirty="0" sz="2800" spc="-5">
                <a:solidFill>
                  <a:srgbClr val="4E2700"/>
                </a:solidFill>
                <a:latin typeface="Noto Sans Mono CJK HK"/>
                <a:cs typeface="Noto Sans Mono CJK HK"/>
              </a:rPr>
              <a:t>邏輯上是屬於一體的，必須一起被</a:t>
            </a:r>
            <a:r>
              <a:rPr dirty="0" sz="2800">
                <a:solidFill>
                  <a:srgbClr val="4E2700"/>
                </a:solidFill>
                <a:latin typeface="Noto Sans Mono CJK HK"/>
                <a:cs typeface="Noto Sans Mono CJK HK"/>
              </a:rPr>
              <a:t>執</a:t>
            </a:r>
            <a:r>
              <a:rPr dirty="0" sz="2800" spc="-5">
                <a:solidFill>
                  <a:srgbClr val="4E2700"/>
                </a:solidFill>
                <a:latin typeface="Noto Sans Mono CJK HK"/>
                <a:cs typeface="Noto Sans Mono CJK HK"/>
              </a:rPr>
              <a:t>行。</a:t>
            </a:r>
            <a:endParaRPr sz="2800">
              <a:latin typeface="Noto Sans Mono CJK HK"/>
              <a:cs typeface="Noto Sans Mono CJK HK"/>
            </a:endParaRPr>
          </a:p>
          <a:p>
            <a:pPr algn="just" marL="469900" marR="6985" indent="-457834">
              <a:lnSpc>
                <a:spcPct val="100699"/>
              </a:lnSpc>
              <a:spcBef>
                <a:spcPts val="625"/>
              </a:spcBef>
              <a:buFont typeface="Verdana"/>
              <a:buChar char="•"/>
              <a:tabLst>
                <a:tab pos="470534" algn="l"/>
              </a:tabLst>
            </a:pPr>
            <a:r>
              <a:rPr dirty="0" sz="2800">
                <a:solidFill>
                  <a:srgbClr val="4E2700"/>
                </a:solidFill>
                <a:latin typeface="Noto Sans Mono CJK HK"/>
                <a:cs typeface="Noto Sans Mono CJK HK"/>
              </a:rPr>
              <a:t>每</a:t>
            </a:r>
            <a:r>
              <a:rPr dirty="0" sz="2800" spc="-5">
                <a:solidFill>
                  <a:srgbClr val="4E2700"/>
                </a:solidFill>
                <a:latin typeface="Noto Sans Mono CJK HK"/>
                <a:cs typeface="Noto Sans Mono CJK HK"/>
              </a:rPr>
              <a:t>對大括</a:t>
            </a:r>
            <a:r>
              <a:rPr dirty="0" sz="2800">
                <a:solidFill>
                  <a:srgbClr val="4E2700"/>
                </a:solidFill>
                <a:latin typeface="Noto Sans Mono CJK HK"/>
                <a:cs typeface="Noto Sans Mono CJK HK"/>
              </a:rPr>
              <a:t>弧</a:t>
            </a:r>
            <a:r>
              <a:rPr dirty="0" sz="2800" spc="-5">
                <a:solidFill>
                  <a:srgbClr val="4E2700"/>
                </a:solidFill>
                <a:latin typeface="Noto Sans Mono CJK HK"/>
                <a:cs typeface="Noto Sans Mono CJK HK"/>
              </a:rPr>
              <a:t>都標示</a:t>
            </a:r>
            <a:r>
              <a:rPr dirty="0" sz="2800">
                <a:solidFill>
                  <a:srgbClr val="4E2700"/>
                </a:solidFill>
                <a:latin typeface="Noto Sans Mono CJK HK"/>
                <a:cs typeface="Noto Sans Mono CJK HK"/>
              </a:rPr>
              <a:t>出</a:t>
            </a:r>
            <a:r>
              <a:rPr dirty="0" sz="2800" spc="-5">
                <a:solidFill>
                  <a:srgbClr val="4E2700"/>
                </a:solidFill>
                <a:latin typeface="Noto Sans Mono CJK HK"/>
                <a:cs typeface="Noto Sans Mono CJK HK"/>
              </a:rPr>
              <a:t>一個範</a:t>
            </a:r>
            <a:r>
              <a:rPr dirty="0" sz="2800">
                <a:solidFill>
                  <a:srgbClr val="4E2700"/>
                </a:solidFill>
                <a:latin typeface="Noto Sans Mono CJK HK"/>
                <a:cs typeface="Noto Sans Mono CJK HK"/>
              </a:rPr>
              <a:t>圍</a:t>
            </a:r>
            <a:r>
              <a:rPr dirty="0" sz="2800" spc="-5">
                <a:solidFill>
                  <a:srgbClr val="4E2700"/>
                </a:solidFill>
                <a:latin typeface="Noto Sans Mono CJK HK"/>
                <a:cs typeface="Noto Sans Mono CJK HK"/>
              </a:rPr>
              <a:t>，在該</a:t>
            </a:r>
            <a:r>
              <a:rPr dirty="0" sz="2800">
                <a:solidFill>
                  <a:srgbClr val="4E2700"/>
                </a:solidFill>
                <a:latin typeface="Noto Sans Mono CJK HK"/>
                <a:cs typeface="Noto Sans Mono CJK HK"/>
              </a:rPr>
              <a:t>範</a:t>
            </a:r>
            <a:r>
              <a:rPr dirty="0" sz="2800" spc="-5">
                <a:solidFill>
                  <a:srgbClr val="4E2700"/>
                </a:solidFill>
                <a:latin typeface="Noto Sans Mono CJK HK"/>
                <a:cs typeface="Noto Sans Mono CJK HK"/>
              </a:rPr>
              <a:t>圍內定 </a:t>
            </a:r>
            <a:r>
              <a:rPr dirty="0" sz="2800">
                <a:solidFill>
                  <a:srgbClr val="4E2700"/>
                </a:solidFill>
                <a:latin typeface="Noto Sans Mono CJK HK"/>
                <a:cs typeface="Noto Sans Mono CJK HK"/>
              </a:rPr>
              <a:t>義</a:t>
            </a:r>
            <a:r>
              <a:rPr dirty="0" sz="2800" spc="-5">
                <a:solidFill>
                  <a:srgbClr val="4E2700"/>
                </a:solidFill>
                <a:latin typeface="Noto Sans Mono CJK HK"/>
                <a:cs typeface="Noto Sans Mono CJK HK"/>
              </a:rPr>
              <a:t>的變數</a:t>
            </a:r>
            <a:r>
              <a:rPr dirty="0" sz="2800">
                <a:solidFill>
                  <a:srgbClr val="4E2700"/>
                </a:solidFill>
                <a:latin typeface="Noto Sans Mono CJK HK"/>
                <a:cs typeface="Noto Sans Mono CJK HK"/>
              </a:rPr>
              <a:t>只</a:t>
            </a:r>
            <a:r>
              <a:rPr dirty="0" sz="2800" spc="-5">
                <a:solidFill>
                  <a:srgbClr val="4E2700"/>
                </a:solidFill>
                <a:latin typeface="Noto Sans Mono CJK HK"/>
                <a:cs typeface="Noto Sans Mono CJK HK"/>
              </a:rPr>
              <a:t>在其內</a:t>
            </a:r>
            <a:r>
              <a:rPr dirty="0" sz="2800">
                <a:solidFill>
                  <a:srgbClr val="4E2700"/>
                </a:solidFill>
                <a:latin typeface="Noto Sans Mono CJK HK"/>
                <a:cs typeface="Noto Sans Mono CJK HK"/>
              </a:rPr>
              <a:t>有</a:t>
            </a:r>
            <a:r>
              <a:rPr dirty="0" sz="2800" spc="-5">
                <a:solidFill>
                  <a:srgbClr val="4E2700"/>
                </a:solidFill>
                <a:latin typeface="Noto Sans Mono CJK HK"/>
                <a:cs typeface="Noto Sans Mono CJK HK"/>
              </a:rPr>
              <a:t>效。</a:t>
            </a:r>
            <a:endParaRPr sz="2800">
              <a:latin typeface="Noto Sans Mono CJK HK"/>
              <a:cs typeface="Noto Sans Mono CJK HK"/>
            </a:endParaRPr>
          </a:p>
          <a:p>
            <a:pPr algn="just" marL="469900" marR="5080" indent="-457834">
              <a:lnSpc>
                <a:spcPct val="100800"/>
              </a:lnSpc>
              <a:spcBef>
                <a:spcPts val="625"/>
              </a:spcBef>
              <a:buFont typeface="Verdana"/>
              <a:buChar char="•"/>
              <a:tabLst>
                <a:tab pos="470534" algn="l"/>
              </a:tabLst>
            </a:pPr>
            <a:r>
              <a:rPr dirty="0" sz="2800">
                <a:solidFill>
                  <a:srgbClr val="4E2700"/>
                </a:solidFill>
                <a:latin typeface="Noto Sans Mono CJK HK"/>
                <a:cs typeface="Noto Sans Mono CJK HK"/>
              </a:rPr>
              <a:t>某</a:t>
            </a:r>
            <a:r>
              <a:rPr dirty="0" sz="2800" spc="-5">
                <a:solidFill>
                  <a:srgbClr val="4E2700"/>
                </a:solidFill>
                <a:latin typeface="Noto Sans Mono CJK HK"/>
                <a:cs typeface="Noto Sans Mono CJK HK"/>
              </a:rPr>
              <a:t>對大括弧可以出現在另一對大括弧</a:t>
            </a:r>
            <a:r>
              <a:rPr dirty="0" sz="2800">
                <a:solidFill>
                  <a:srgbClr val="4E2700"/>
                </a:solidFill>
                <a:latin typeface="Noto Sans Mono CJK HK"/>
                <a:cs typeface="Noto Sans Mono CJK HK"/>
              </a:rPr>
              <a:t>之</a:t>
            </a:r>
            <a:r>
              <a:rPr dirty="0" sz="2800" spc="-5">
                <a:solidFill>
                  <a:srgbClr val="4E2700"/>
                </a:solidFill>
                <a:latin typeface="Noto Sans Mono CJK HK"/>
                <a:cs typeface="Noto Sans Mono CJK HK"/>
              </a:rPr>
              <a:t>內，構 </a:t>
            </a:r>
            <a:r>
              <a:rPr dirty="0" sz="2800">
                <a:solidFill>
                  <a:srgbClr val="4E2700"/>
                </a:solidFill>
                <a:latin typeface="Noto Sans Mono CJK HK"/>
                <a:cs typeface="Noto Sans Mono CJK HK"/>
              </a:rPr>
              <a:t>成</a:t>
            </a:r>
            <a:r>
              <a:rPr dirty="0" sz="2800" spc="-5">
                <a:solidFill>
                  <a:srgbClr val="4E2700"/>
                </a:solidFill>
                <a:latin typeface="Noto Sans Mono CJK HK"/>
                <a:cs typeface="Noto Sans Mono CJK HK"/>
              </a:rPr>
              <a:t>巢狀區</a:t>
            </a:r>
            <a:r>
              <a:rPr dirty="0" sz="2800">
                <a:solidFill>
                  <a:srgbClr val="4E2700"/>
                </a:solidFill>
                <a:latin typeface="Noto Sans Mono CJK HK"/>
                <a:cs typeface="Noto Sans Mono CJK HK"/>
              </a:rPr>
              <a:t>塊</a:t>
            </a:r>
            <a:r>
              <a:rPr dirty="0" sz="2800" spc="-5">
                <a:solidFill>
                  <a:srgbClr val="4E2700"/>
                </a:solidFill>
                <a:latin typeface="Noto Sans Mono CJK HK"/>
                <a:cs typeface="Noto Sans Mono CJK HK"/>
              </a:rPr>
              <a:t>。</a:t>
            </a:r>
            <a:endParaRPr sz="2800">
              <a:latin typeface="Noto Sans Mono CJK HK"/>
              <a:cs typeface="Noto Sans Mono CJK HK"/>
            </a:endParaRPr>
          </a:p>
          <a:p>
            <a:pPr algn="just" marL="469900" marR="5080" indent="-457834">
              <a:lnSpc>
                <a:spcPct val="100400"/>
              </a:lnSpc>
              <a:spcBef>
                <a:spcPts val="635"/>
              </a:spcBef>
              <a:buFont typeface="Verdana"/>
              <a:buChar char="•"/>
              <a:tabLst>
                <a:tab pos="470534" algn="l"/>
              </a:tabLst>
            </a:pPr>
            <a:r>
              <a:rPr dirty="0" sz="2800">
                <a:solidFill>
                  <a:srgbClr val="4E2700"/>
                </a:solidFill>
                <a:latin typeface="Noto Sans Mono CJK HK"/>
                <a:cs typeface="Noto Sans Mono CJK HK"/>
              </a:rPr>
              <a:t>每</a:t>
            </a:r>
            <a:r>
              <a:rPr dirty="0" sz="2800" spc="-5">
                <a:solidFill>
                  <a:srgbClr val="4E2700"/>
                </a:solidFill>
                <a:latin typeface="Noto Sans Mono CJK HK"/>
                <a:cs typeface="Noto Sans Mono CJK HK"/>
              </a:rPr>
              <a:t>個區塊</a:t>
            </a:r>
            <a:r>
              <a:rPr dirty="0" sz="2800">
                <a:solidFill>
                  <a:srgbClr val="4E2700"/>
                </a:solidFill>
                <a:latin typeface="Noto Sans Mono CJK HK"/>
                <a:cs typeface="Noto Sans Mono CJK HK"/>
              </a:rPr>
              <a:t>皆</a:t>
            </a:r>
            <a:r>
              <a:rPr dirty="0" sz="2800" spc="-5">
                <a:solidFill>
                  <a:srgbClr val="4E2700"/>
                </a:solidFill>
                <a:latin typeface="Noto Sans Mono CJK HK"/>
                <a:cs typeface="Noto Sans Mono CJK HK"/>
              </a:rPr>
              <a:t>可以定</a:t>
            </a:r>
            <a:r>
              <a:rPr dirty="0" sz="2800">
                <a:solidFill>
                  <a:srgbClr val="4E2700"/>
                </a:solidFill>
                <a:latin typeface="Noto Sans Mono CJK HK"/>
                <a:cs typeface="Noto Sans Mono CJK HK"/>
              </a:rPr>
              <a:t>義</a:t>
            </a:r>
            <a:r>
              <a:rPr dirty="0" sz="2800" spc="-5">
                <a:solidFill>
                  <a:srgbClr val="4E2700"/>
                </a:solidFill>
                <a:latin typeface="Noto Sans Mono CJK HK"/>
                <a:cs typeface="Noto Sans Mono CJK HK"/>
              </a:rPr>
              <a:t>變數，</a:t>
            </a:r>
            <a:r>
              <a:rPr dirty="0" sz="2800">
                <a:solidFill>
                  <a:srgbClr val="4E2700"/>
                </a:solidFill>
                <a:latin typeface="Noto Sans Mono CJK HK"/>
                <a:cs typeface="Noto Sans Mono CJK HK"/>
              </a:rPr>
              <a:t>但</a:t>
            </a:r>
            <a:r>
              <a:rPr dirty="0" sz="2800" spc="-5">
                <a:solidFill>
                  <a:srgbClr val="4E2700"/>
                </a:solidFill>
                <a:latin typeface="Noto Sans Mono CJK HK"/>
                <a:cs typeface="Noto Sans Mono CJK HK"/>
              </a:rPr>
              <a:t>是內層</a:t>
            </a:r>
            <a:r>
              <a:rPr dirty="0" sz="2800">
                <a:solidFill>
                  <a:srgbClr val="4E2700"/>
                </a:solidFill>
                <a:latin typeface="Noto Sans Mono CJK HK"/>
                <a:cs typeface="Noto Sans Mono CJK HK"/>
              </a:rPr>
              <a:t>區</a:t>
            </a:r>
            <a:r>
              <a:rPr dirty="0" sz="2800" spc="-5">
                <a:solidFill>
                  <a:srgbClr val="4E2700"/>
                </a:solidFill>
                <a:latin typeface="Noto Sans Mono CJK HK"/>
                <a:cs typeface="Noto Sans Mono CJK HK"/>
              </a:rPr>
              <a:t>塊所定 </a:t>
            </a:r>
            <a:r>
              <a:rPr dirty="0" sz="2800">
                <a:solidFill>
                  <a:srgbClr val="4E2700"/>
                </a:solidFill>
                <a:latin typeface="Noto Sans Mono CJK HK"/>
                <a:cs typeface="Noto Sans Mono CJK HK"/>
              </a:rPr>
              <a:t>義</a:t>
            </a:r>
            <a:r>
              <a:rPr dirty="0" sz="2800" spc="-5">
                <a:solidFill>
                  <a:srgbClr val="4E2700"/>
                </a:solidFill>
                <a:latin typeface="Noto Sans Mono CJK HK"/>
                <a:cs typeface="Noto Sans Mono CJK HK"/>
              </a:rPr>
              <a:t>的區域變數不能與外層區塊已定義</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區域變 </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同名。</a:t>
            </a:r>
            <a:endParaRPr sz="2800">
              <a:latin typeface="Noto Sans Mono CJK HK"/>
              <a:cs typeface="Noto Sans Mono CJK HK"/>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897762"/>
            <a:ext cx="7110095"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4E2700"/>
                </a:solidFill>
                <a:latin typeface="Noto Sans Mono CJK HK"/>
                <a:cs typeface="Noto Sans Mono CJK HK"/>
              </a:rPr>
              <a:t>每一對大括</a:t>
            </a:r>
            <a:r>
              <a:rPr dirty="0" sz="2800" spc="-15">
                <a:solidFill>
                  <a:srgbClr val="4E2700"/>
                </a:solidFill>
                <a:latin typeface="Noto Sans Mono CJK HK"/>
                <a:cs typeface="Noto Sans Mono CJK HK"/>
              </a:rPr>
              <a:t>弧</a:t>
            </a:r>
            <a:r>
              <a:rPr dirty="0" sz="2800" spc="-5">
                <a:solidFill>
                  <a:srgbClr val="4E2700"/>
                </a:solidFill>
                <a:latin typeface="Verdana"/>
                <a:cs typeface="Verdana"/>
              </a:rPr>
              <a:t>(</a:t>
            </a:r>
            <a:r>
              <a:rPr dirty="0" sz="2800">
                <a:solidFill>
                  <a:srgbClr val="4E2700"/>
                </a:solidFill>
                <a:latin typeface="Noto Sans Mono CJK HK"/>
                <a:cs typeface="Noto Sans Mono CJK HK"/>
              </a:rPr>
              <a:t>包</a:t>
            </a:r>
            <a:r>
              <a:rPr dirty="0" sz="2800" spc="-5">
                <a:solidFill>
                  <a:srgbClr val="4E2700"/>
                </a:solidFill>
                <a:latin typeface="Noto Sans Mono CJK HK"/>
                <a:cs typeface="Noto Sans Mono CJK HK"/>
              </a:rPr>
              <a:t>括方</a:t>
            </a:r>
            <a:r>
              <a:rPr dirty="0" sz="2800" spc="10">
                <a:solidFill>
                  <a:srgbClr val="4E2700"/>
                </a:solidFill>
                <a:latin typeface="Noto Sans Mono CJK HK"/>
                <a:cs typeface="Noto Sans Mono CJK HK"/>
              </a:rPr>
              <a:t>法</a:t>
            </a:r>
            <a:r>
              <a:rPr dirty="0" sz="2800" spc="-5">
                <a:solidFill>
                  <a:srgbClr val="4E2700"/>
                </a:solidFill>
                <a:latin typeface="Verdana"/>
                <a:cs typeface="Verdana"/>
              </a:rPr>
              <a:t>)</a:t>
            </a:r>
            <a:r>
              <a:rPr dirty="0" sz="2800" spc="-5">
                <a:solidFill>
                  <a:srgbClr val="4E2700"/>
                </a:solidFill>
                <a:latin typeface="Noto Sans Mono CJK HK"/>
                <a:cs typeface="Noto Sans Mono CJK HK"/>
              </a:rPr>
              <a:t>都</a:t>
            </a:r>
            <a:r>
              <a:rPr dirty="0" sz="2800">
                <a:solidFill>
                  <a:srgbClr val="4E2700"/>
                </a:solidFill>
                <a:latin typeface="Noto Sans Mono CJK HK"/>
                <a:cs typeface="Noto Sans Mono CJK HK"/>
              </a:rPr>
              <a:t>會</a:t>
            </a:r>
            <a:r>
              <a:rPr dirty="0" sz="2800" spc="-5">
                <a:solidFill>
                  <a:srgbClr val="4E2700"/>
                </a:solidFill>
                <a:latin typeface="Noto Sans Mono CJK HK"/>
                <a:cs typeface="Noto Sans Mono CJK HK"/>
              </a:rPr>
              <a:t>形成</a:t>
            </a:r>
            <a:r>
              <a:rPr dirty="0" sz="2800">
                <a:solidFill>
                  <a:srgbClr val="4E2700"/>
                </a:solidFill>
                <a:latin typeface="Noto Sans Mono CJK HK"/>
                <a:cs typeface="Noto Sans Mono CJK HK"/>
              </a:rPr>
              <a:t>一</a:t>
            </a:r>
            <a:r>
              <a:rPr dirty="0" sz="2800" spc="-5">
                <a:solidFill>
                  <a:srgbClr val="4E2700"/>
                </a:solidFill>
                <a:latin typeface="Noto Sans Mono CJK HK"/>
                <a:cs typeface="Noto Sans Mono CJK HK"/>
              </a:rPr>
              <a:t>個區</a:t>
            </a:r>
            <a:r>
              <a:rPr dirty="0" sz="2800">
                <a:solidFill>
                  <a:srgbClr val="4E2700"/>
                </a:solidFill>
                <a:latin typeface="Noto Sans Mono CJK HK"/>
                <a:cs typeface="Noto Sans Mono CJK HK"/>
              </a:rPr>
              <a:t>塊</a:t>
            </a:r>
            <a:r>
              <a:rPr dirty="0" sz="2800" spc="-5">
                <a:solidFill>
                  <a:srgbClr val="4E2700"/>
                </a:solidFill>
                <a:latin typeface="Noto Sans Mono CJK HK"/>
                <a:cs typeface="Noto Sans Mono CJK HK"/>
              </a:rPr>
              <a:t>：</a:t>
            </a:r>
            <a:endParaRPr sz="2800">
              <a:latin typeface="Noto Sans Mono CJK HK"/>
              <a:cs typeface="Noto Sans Mono CJK HK"/>
            </a:endParaRPr>
          </a:p>
        </p:txBody>
      </p:sp>
      <p:sp>
        <p:nvSpPr>
          <p:cNvPr id="3" name="object 3"/>
          <p:cNvSpPr txBox="1"/>
          <p:nvPr/>
        </p:nvSpPr>
        <p:spPr>
          <a:xfrm>
            <a:off x="764540" y="1607642"/>
            <a:ext cx="4031615" cy="51308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public static void main(String[] args)</a:t>
            </a:r>
            <a:r>
              <a:rPr dirty="0" sz="1600" spc="1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55600">
              <a:lnSpc>
                <a:spcPct val="100000"/>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 = </a:t>
            </a:r>
            <a:r>
              <a:rPr dirty="0" sz="1600">
                <a:solidFill>
                  <a:srgbClr val="4E2700"/>
                </a:solidFill>
                <a:latin typeface="Verdana"/>
                <a:cs typeface="Verdana"/>
              </a:rPr>
              <a:t>0;</a:t>
            </a:r>
            <a:endParaRPr sz="1600">
              <a:latin typeface="Verdana"/>
              <a:cs typeface="Verdana"/>
            </a:endParaRPr>
          </a:p>
        </p:txBody>
      </p:sp>
      <p:sp>
        <p:nvSpPr>
          <p:cNvPr id="4" name="object 4"/>
          <p:cNvSpPr txBox="1"/>
          <p:nvPr/>
        </p:nvSpPr>
        <p:spPr>
          <a:xfrm>
            <a:off x="2231135" y="3113532"/>
            <a:ext cx="5069205" cy="1224280"/>
          </a:xfrm>
          <a:prstGeom prst="rect">
            <a:avLst/>
          </a:prstGeom>
          <a:solidFill>
            <a:srgbClr val="CCE8CF"/>
          </a:solidFill>
          <a:ln w="12192">
            <a:solidFill>
              <a:srgbClr val="FF00FF"/>
            </a:solidFill>
          </a:ln>
        </p:spPr>
        <p:txBody>
          <a:bodyPr wrap="square" lIns="0" tIns="0" rIns="0" bIns="0" rtlCol="0" vert="horz">
            <a:spAutoFit/>
          </a:bodyPr>
          <a:lstStyle/>
          <a:p>
            <a:pPr marL="103505">
              <a:lnSpc>
                <a:spcPts val="1670"/>
              </a:lnSpc>
            </a:pPr>
            <a:r>
              <a:rPr dirty="0" sz="1600" spc="-5">
                <a:solidFill>
                  <a:srgbClr val="4E2700"/>
                </a:solidFill>
                <a:latin typeface="Verdana"/>
                <a:cs typeface="Verdana"/>
              </a:rPr>
              <a:t>{</a:t>
            </a:r>
            <a:endParaRPr sz="1600">
              <a:latin typeface="Verdana"/>
              <a:cs typeface="Verdana"/>
            </a:endParaRPr>
          </a:p>
          <a:p>
            <a:pPr marL="660400" marR="1595120" indent="28575">
              <a:lnSpc>
                <a:spcPts val="1960"/>
              </a:lnSpc>
              <a:spcBef>
                <a:spcPts val="10"/>
              </a:spcBef>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這裡不能再</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數</a:t>
            </a:r>
            <a:r>
              <a:rPr dirty="0" sz="1600" spc="-285">
                <a:solidFill>
                  <a:srgbClr val="4E2700"/>
                </a:solidFill>
                <a:latin typeface="Noto Sans Mono CJK HK"/>
                <a:cs typeface="Noto Sans Mono CJK HK"/>
              </a:rPr>
              <a:t> </a:t>
            </a:r>
            <a:r>
              <a:rPr dirty="0" sz="1600" spc="-5">
                <a:solidFill>
                  <a:srgbClr val="4E2700"/>
                </a:solidFill>
                <a:latin typeface="Verdana"/>
                <a:cs typeface="Verdana"/>
              </a:rPr>
              <a:t>x,</a:t>
            </a:r>
            <a:r>
              <a:rPr dirty="0" sz="1600" spc="-10">
                <a:solidFill>
                  <a:srgbClr val="4E2700"/>
                </a:solidFill>
                <a:latin typeface="Verdana"/>
                <a:cs typeface="Verdana"/>
              </a:rPr>
              <a:t> </a:t>
            </a:r>
            <a:r>
              <a:rPr dirty="0" sz="1600" spc="-75">
                <a:solidFill>
                  <a:srgbClr val="4E2700"/>
                </a:solidFill>
                <a:latin typeface="Verdana"/>
                <a:cs typeface="Verdana"/>
              </a:rPr>
              <a:t>y,</a:t>
            </a:r>
            <a:r>
              <a:rPr dirty="0" sz="1600" spc="-30">
                <a:solidFill>
                  <a:srgbClr val="4E2700"/>
                </a:solidFill>
                <a:latin typeface="Verdana"/>
                <a:cs typeface="Verdana"/>
              </a:rPr>
              <a:t> </a:t>
            </a:r>
            <a:r>
              <a:rPr dirty="0" sz="1600" spc="-5">
                <a:solidFill>
                  <a:srgbClr val="4E2700"/>
                </a:solidFill>
                <a:latin typeface="Verdana"/>
                <a:cs typeface="Verdana"/>
              </a:rPr>
              <a:t>z  </a:t>
            </a:r>
            <a:r>
              <a:rPr dirty="0" sz="1600" spc="-10">
                <a:solidFill>
                  <a:srgbClr val="4E2700"/>
                </a:solidFill>
                <a:latin typeface="Verdana"/>
                <a:cs typeface="Verdana"/>
              </a:rPr>
              <a:t>int </a:t>
            </a:r>
            <a:r>
              <a:rPr dirty="0" sz="1600" spc="-5">
                <a:solidFill>
                  <a:srgbClr val="4E2700"/>
                </a:solidFill>
                <a:latin typeface="Verdana"/>
                <a:cs typeface="Verdana"/>
              </a:rPr>
              <a:t>a =</a:t>
            </a:r>
            <a:r>
              <a:rPr dirty="0" sz="1600" spc="10">
                <a:solidFill>
                  <a:srgbClr val="4E2700"/>
                </a:solidFill>
                <a:latin typeface="Verdana"/>
                <a:cs typeface="Verdana"/>
              </a:rPr>
              <a:t> </a:t>
            </a:r>
            <a:r>
              <a:rPr dirty="0" sz="1600" spc="-5">
                <a:solidFill>
                  <a:srgbClr val="4E2700"/>
                </a:solidFill>
                <a:latin typeface="Verdana"/>
                <a:cs typeface="Verdana"/>
              </a:rPr>
              <a:t>10;</a:t>
            </a:r>
            <a:endParaRPr sz="1600">
              <a:latin typeface="Verdana"/>
              <a:cs typeface="Verdana"/>
            </a:endParaRPr>
          </a:p>
          <a:p>
            <a:pPr marL="660400">
              <a:lnSpc>
                <a:spcPts val="1845"/>
              </a:lnSpc>
            </a:pPr>
            <a:r>
              <a:rPr dirty="0" sz="1600" spc="-5">
                <a:solidFill>
                  <a:srgbClr val="4E2700"/>
                </a:solidFill>
                <a:latin typeface="Verdana"/>
                <a:cs typeface="Verdana"/>
              </a:rPr>
              <a:t>System.out.println(x + y + z + a); //</a:t>
            </a:r>
            <a:r>
              <a:rPr dirty="0" sz="1600" spc="50">
                <a:solidFill>
                  <a:srgbClr val="4E2700"/>
                </a:solidFill>
                <a:latin typeface="Verdana"/>
                <a:cs typeface="Verdana"/>
              </a:rPr>
              <a:t> </a:t>
            </a:r>
            <a:r>
              <a:rPr dirty="0" sz="1600" spc="-10">
                <a:solidFill>
                  <a:srgbClr val="4E2700"/>
                </a:solidFill>
                <a:latin typeface="Verdana"/>
                <a:cs typeface="Verdana"/>
              </a:rPr>
              <a:t>OK</a:t>
            </a:r>
            <a:endParaRPr sz="1600">
              <a:latin typeface="Verdana"/>
              <a:cs typeface="Verdana"/>
            </a:endParaRPr>
          </a:p>
          <a:p>
            <a:pPr marL="103505">
              <a:lnSpc>
                <a:spcPct val="100000"/>
              </a:lnSpc>
            </a:pP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1609344" y="2627376"/>
            <a:ext cx="6038215" cy="2212975"/>
          </a:xfrm>
          <a:prstGeom prst="rect">
            <a:avLst/>
          </a:prstGeom>
          <a:solidFill>
            <a:srgbClr val="CCE8CF"/>
          </a:solidFill>
          <a:ln w="12192">
            <a:solidFill>
              <a:srgbClr val="FF00FF"/>
            </a:solidFill>
          </a:ln>
        </p:spPr>
        <p:txBody>
          <a:bodyPr wrap="square" lIns="0" tIns="0" rIns="0" bIns="0" rtlCol="0" vert="horz">
            <a:spAutoFit/>
          </a:bodyPr>
          <a:lstStyle/>
          <a:p>
            <a:pPr marL="82550">
              <a:lnSpc>
                <a:spcPts val="1670"/>
              </a:lnSpc>
            </a:pPr>
            <a:r>
              <a:rPr dirty="0" sz="1600" spc="-5">
                <a:solidFill>
                  <a:srgbClr val="4E2700"/>
                </a:solidFill>
                <a:latin typeface="Verdana"/>
                <a:cs typeface="Verdana"/>
              </a:rPr>
              <a:t>{</a:t>
            </a:r>
            <a:endParaRPr sz="1600">
              <a:latin typeface="Verdana"/>
              <a:cs typeface="Verdana"/>
            </a:endParaRPr>
          </a:p>
          <a:p>
            <a:pPr marL="725170">
              <a:lnSpc>
                <a:spcPct val="100000"/>
              </a:lnSpc>
            </a:pPr>
            <a:r>
              <a:rPr dirty="0" sz="1600" spc="-10">
                <a:solidFill>
                  <a:srgbClr val="4E2700"/>
                </a:solidFill>
                <a:latin typeface="Verdana"/>
                <a:cs typeface="Verdana"/>
              </a:rPr>
              <a:t>int </a:t>
            </a:r>
            <a:r>
              <a:rPr dirty="0" sz="1600" spc="-5">
                <a:solidFill>
                  <a:srgbClr val="4E2700"/>
                </a:solidFill>
                <a:latin typeface="Verdana"/>
                <a:cs typeface="Verdana"/>
              </a:rPr>
              <a:t>z =</a:t>
            </a:r>
            <a:r>
              <a:rPr dirty="0" sz="1600" spc="5">
                <a:solidFill>
                  <a:srgbClr val="4E2700"/>
                </a:solidFill>
                <a:latin typeface="Verdana"/>
                <a:cs typeface="Verdana"/>
              </a:rPr>
              <a:t> </a:t>
            </a:r>
            <a:r>
              <a:rPr dirty="0" sz="1600" spc="-5">
                <a:solidFill>
                  <a:srgbClr val="4E2700"/>
                </a:solidFill>
                <a:latin typeface="Verdana"/>
                <a:cs typeface="Verdana"/>
              </a:rPr>
              <a:t>100;</a:t>
            </a:r>
            <a:endParaRPr sz="16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spcBef>
                <a:spcPts val="25"/>
              </a:spcBef>
            </a:pPr>
            <a:endParaRPr sz="2150">
              <a:latin typeface="Verdana"/>
              <a:cs typeface="Verdana"/>
            </a:endParaRPr>
          </a:p>
          <a:p>
            <a:pPr marL="725170">
              <a:lnSpc>
                <a:spcPct val="100000"/>
              </a:lnSpc>
            </a:pPr>
            <a:r>
              <a:rPr dirty="0" sz="1600" spc="-10">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這裡不能</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變</a:t>
            </a:r>
            <a:r>
              <a:rPr dirty="0" sz="1600" spc="-20">
                <a:solidFill>
                  <a:srgbClr val="4E2700"/>
                </a:solidFill>
                <a:latin typeface="Noto Sans Mono CJK HK"/>
                <a:cs typeface="Noto Sans Mono CJK HK"/>
              </a:rPr>
              <a:t>數</a:t>
            </a:r>
            <a:r>
              <a:rPr dirty="0" sz="1600" spc="-5">
                <a:solidFill>
                  <a:srgbClr val="4E2700"/>
                </a:solidFill>
                <a:latin typeface="Verdana"/>
                <a:cs typeface="Verdana"/>
              </a:rPr>
              <a:t>a</a:t>
            </a:r>
            <a:endParaRPr sz="1600">
              <a:latin typeface="Verdana"/>
              <a:cs typeface="Verdana"/>
            </a:endParaRPr>
          </a:p>
          <a:p>
            <a:pPr marL="82550">
              <a:lnSpc>
                <a:spcPct val="100000"/>
              </a:lnSpc>
              <a:spcBef>
                <a:spcPts val="40"/>
              </a:spcBef>
            </a:pP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037844" y="2124455"/>
            <a:ext cx="7023100" cy="3453765"/>
          </a:xfrm>
          <a:prstGeom prst="rect">
            <a:avLst/>
          </a:prstGeom>
          <a:solidFill>
            <a:srgbClr val="CCE8CF"/>
          </a:solidFill>
          <a:ln w="12192">
            <a:solidFill>
              <a:srgbClr val="FF00FF"/>
            </a:solidFill>
          </a:ln>
        </p:spPr>
        <p:txBody>
          <a:bodyPr wrap="square" lIns="0" tIns="0" rIns="0" bIns="0" rtlCol="0" vert="horz">
            <a:spAutoFit/>
          </a:bodyPr>
          <a:lstStyle/>
          <a:p>
            <a:pPr marL="82550">
              <a:lnSpc>
                <a:spcPts val="1789"/>
              </a:lnSpc>
            </a:pPr>
            <a:r>
              <a:rPr dirty="0" sz="1600" spc="-5">
                <a:solidFill>
                  <a:srgbClr val="4E2700"/>
                </a:solidFill>
                <a:latin typeface="Verdana"/>
                <a:cs typeface="Verdana"/>
              </a:rPr>
              <a:t>{</a:t>
            </a:r>
            <a:endParaRPr sz="1600">
              <a:latin typeface="Verdana"/>
              <a:cs typeface="Verdana"/>
            </a:endParaRPr>
          </a:p>
          <a:p>
            <a:pPr marL="654050">
              <a:lnSpc>
                <a:spcPct val="100000"/>
              </a:lnSpc>
            </a:pPr>
            <a:r>
              <a:rPr dirty="0" sz="1600" spc="-10">
                <a:solidFill>
                  <a:srgbClr val="4E2700"/>
                </a:solidFill>
                <a:latin typeface="Verdana"/>
                <a:cs typeface="Verdana"/>
              </a:rPr>
              <a:t>int </a:t>
            </a:r>
            <a:r>
              <a:rPr dirty="0" sz="1600" spc="-5">
                <a:solidFill>
                  <a:srgbClr val="4E2700"/>
                </a:solidFill>
                <a:latin typeface="Verdana"/>
                <a:cs typeface="Verdana"/>
              </a:rPr>
              <a:t>y =</a:t>
            </a:r>
            <a:r>
              <a:rPr dirty="0" sz="1600">
                <a:solidFill>
                  <a:srgbClr val="4E2700"/>
                </a:solidFill>
                <a:latin typeface="Verdana"/>
                <a:cs typeface="Verdana"/>
              </a:rPr>
              <a:t> 0;</a:t>
            </a:r>
            <a:endParaRPr sz="16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spcBef>
                <a:spcPts val="50"/>
              </a:spcBef>
            </a:pPr>
            <a:endParaRPr sz="2750">
              <a:latin typeface="Verdana"/>
              <a:cs typeface="Verdana"/>
            </a:endParaRPr>
          </a:p>
          <a:p>
            <a:pPr marL="65405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這裡不能</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變</a:t>
            </a:r>
            <a:r>
              <a:rPr dirty="0" sz="1600">
                <a:solidFill>
                  <a:srgbClr val="4E2700"/>
                </a:solidFill>
                <a:latin typeface="Noto Sans Mono CJK HK"/>
                <a:cs typeface="Noto Sans Mono CJK HK"/>
              </a:rPr>
              <a:t>數</a:t>
            </a:r>
            <a:r>
              <a:rPr dirty="0" sz="1600" spc="-5">
                <a:solidFill>
                  <a:srgbClr val="4E2700"/>
                </a:solidFill>
                <a:latin typeface="Verdana"/>
                <a:cs typeface="Verdana"/>
              </a:rPr>
              <a:t>z</a:t>
            </a:r>
            <a:endParaRPr sz="1600">
              <a:latin typeface="Verdana"/>
              <a:cs typeface="Verdana"/>
            </a:endParaRPr>
          </a:p>
          <a:p>
            <a:pPr>
              <a:lnSpc>
                <a:spcPct val="100000"/>
              </a:lnSpc>
              <a:spcBef>
                <a:spcPts val="10"/>
              </a:spcBef>
            </a:pPr>
            <a:endParaRPr sz="1600">
              <a:latin typeface="Verdana"/>
              <a:cs typeface="Verdana"/>
            </a:endParaRPr>
          </a:p>
          <a:p>
            <a:pPr marL="82550">
              <a:lnSpc>
                <a:spcPct val="100000"/>
              </a:lnSpc>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764540" y="5505703"/>
            <a:ext cx="2374265" cy="517525"/>
          </a:xfrm>
          <a:prstGeom prst="rect">
            <a:avLst/>
          </a:prstGeom>
        </p:spPr>
        <p:txBody>
          <a:bodyPr wrap="square" lIns="0" tIns="12065" rIns="0" bIns="0" rtlCol="0" vert="horz">
            <a:spAutoFit/>
          </a:bodyPr>
          <a:lstStyle/>
          <a:p>
            <a:pPr marL="355600">
              <a:lnSpc>
                <a:spcPct val="100000"/>
              </a:lnSpc>
              <a:spcBef>
                <a:spcPts val="95"/>
              </a:spcBef>
            </a:pPr>
            <a:r>
              <a:rPr dirty="0" sz="1600" spc="-5">
                <a:solidFill>
                  <a:srgbClr val="4E2700"/>
                </a:solidFill>
                <a:latin typeface="Verdana"/>
                <a:cs typeface="Verdana"/>
              </a:rPr>
              <a:t>//</a:t>
            </a:r>
            <a:r>
              <a:rPr dirty="0" sz="1600" spc="-70">
                <a:solidFill>
                  <a:srgbClr val="4E2700"/>
                </a:solidFill>
                <a:latin typeface="Verdana"/>
                <a:cs typeface="Verdana"/>
              </a:rPr>
              <a:t> </a:t>
            </a:r>
            <a:r>
              <a:rPr dirty="0" sz="1600" spc="5">
                <a:solidFill>
                  <a:srgbClr val="4E2700"/>
                </a:solidFill>
                <a:latin typeface="Noto Sans Mono CJK HK"/>
                <a:cs typeface="Noto Sans Mono CJK HK"/>
              </a:rPr>
              <a:t>這裡不能</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變</a:t>
            </a:r>
            <a:r>
              <a:rPr dirty="0" sz="1600">
                <a:solidFill>
                  <a:srgbClr val="4E2700"/>
                </a:solidFill>
                <a:latin typeface="Noto Sans Mono CJK HK"/>
                <a:cs typeface="Noto Sans Mono CJK HK"/>
              </a:rPr>
              <a:t>數</a:t>
            </a:r>
            <a:r>
              <a:rPr dirty="0" sz="1600" spc="-5">
                <a:solidFill>
                  <a:srgbClr val="4E2700"/>
                </a:solidFill>
                <a:latin typeface="Verdana"/>
                <a:cs typeface="Verdana"/>
              </a:rPr>
              <a:t>y</a:t>
            </a:r>
            <a:endParaRPr sz="1600">
              <a:latin typeface="Verdana"/>
              <a:cs typeface="Verdana"/>
            </a:endParaRPr>
          </a:p>
          <a:p>
            <a:pPr marL="12700">
              <a:lnSpc>
                <a:spcPct val="100000"/>
              </a:lnSpc>
              <a:spcBef>
                <a:spcPts val="40"/>
              </a:spcBef>
            </a:pPr>
            <a:r>
              <a:rPr dirty="0" sz="1600" spc="-5">
                <a:solidFill>
                  <a:srgbClr val="4E2700"/>
                </a:solidFill>
                <a:latin typeface="Verdana"/>
                <a:cs typeface="Verdana"/>
              </a:rPr>
              <a:t>}</a:t>
            </a:r>
            <a:endParaRPr sz="1600">
              <a:latin typeface="Verdana"/>
              <a:cs typeface="Verdana"/>
            </a:endParaRPr>
          </a:p>
        </p:txBody>
      </p:sp>
      <p:sp>
        <p:nvSpPr>
          <p:cNvPr id="8" name="object 8"/>
          <p:cNvSpPr txBox="1">
            <a:spLocks noGrp="1"/>
          </p:cNvSpPr>
          <p:nvPr>
            <p:ph type="title"/>
          </p:nvPr>
        </p:nvSpPr>
        <p:spPr>
          <a:xfrm>
            <a:off x="612140" y="193294"/>
            <a:ext cx="746633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spc="-15">
                <a:latin typeface="Verdana"/>
                <a:cs typeface="Verdana"/>
              </a:rPr>
              <a:t>:</a:t>
            </a:r>
            <a:r>
              <a:rPr dirty="0" sz="3200" spc="-15">
                <a:latin typeface="Verdana"/>
                <a:cs typeface="Verdana"/>
              </a:rPr>
              <a:t>ch04.scope.VariableScope.java</a:t>
            </a:r>
            <a:endParaRPr sz="3200">
              <a:latin typeface="Verdana"/>
              <a:cs typeface="Verdana"/>
            </a:endParaRPr>
          </a:p>
        </p:txBody>
      </p:sp>
      <p:sp>
        <p:nvSpPr>
          <p:cNvPr id="9" name="object 9"/>
          <p:cNvSpPr/>
          <p:nvPr/>
        </p:nvSpPr>
        <p:spPr>
          <a:xfrm>
            <a:off x="637031" y="1629155"/>
            <a:ext cx="7774305" cy="4497705"/>
          </a:xfrm>
          <a:custGeom>
            <a:avLst/>
            <a:gdLst/>
            <a:ahLst/>
            <a:cxnLst/>
            <a:rect l="l" t="t" r="r" b="b"/>
            <a:pathLst>
              <a:path w="7774305" h="4497705">
                <a:moveTo>
                  <a:pt x="0" y="4497324"/>
                </a:moveTo>
                <a:lnTo>
                  <a:pt x="7773924" y="4497324"/>
                </a:lnTo>
                <a:lnTo>
                  <a:pt x="7773924" y="0"/>
                </a:lnTo>
                <a:lnTo>
                  <a:pt x="0" y="0"/>
                </a:lnTo>
                <a:lnTo>
                  <a:pt x="0" y="4497324"/>
                </a:lnTo>
                <a:close/>
              </a:path>
            </a:pathLst>
          </a:custGeom>
          <a:ln w="12192">
            <a:solidFill>
              <a:srgbClr val="FF00FF"/>
            </a:solidFill>
          </a:ln>
        </p:spPr>
        <p:txBody>
          <a:bodyPr wrap="square" lIns="0" tIns="0" rIns="0" bIns="0" rtlCol="0"/>
          <a:lstStyle/>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47217" y="935294"/>
            <a:ext cx="5531485" cy="4797425"/>
          </a:xfrm>
          <a:prstGeom prst="rect">
            <a:avLst/>
          </a:prstGeom>
        </p:spPr>
        <p:txBody>
          <a:bodyPr wrap="square" lIns="0" tIns="83185" rIns="0" bIns="0" rtlCol="0" vert="horz">
            <a:spAutoFit/>
          </a:bodyPr>
          <a:lstStyle/>
          <a:p>
            <a:pPr marL="12700">
              <a:lnSpc>
                <a:spcPct val="100000"/>
              </a:lnSpc>
              <a:spcBef>
                <a:spcPts val="655"/>
              </a:spcBef>
            </a:pPr>
            <a:r>
              <a:rPr dirty="0" sz="2000">
                <a:solidFill>
                  <a:srgbClr val="4E2700"/>
                </a:solidFill>
                <a:latin typeface="Noto Sans Mono CJK HK"/>
                <a:cs typeface="Noto Sans Mono CJK HK"/>
              </a:rPr>
              <a:t>更正此</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a:t>
            </a:r>
            <a:r>
              <a:rPr dirty="0" sz="2000" spc="-15">
                <a:solidFill>
                  <a:srgbClr val="4E2700"/>
                </a:solidFill>
                <a:latin typeface="Noto Sans Mono CJK HK"/>
                <a:cs typeface="Noto Sans Mono CJK HK"/>
              </a:rPr>
              <a:t>含</a:t>
            </a:r>
            <a:r>
              <a:rPr dirty="0" sz="2000">
                <a:solidFill>
                  <a:srgbClr val="4E2700"/>
                </a:solidFill>
                <a:latin typeface="Noto Sans Mono CJK HK"/>
                <a:cs typeface="Noto Sans Mono CJK HK"/>
              </a:rPr>
              <a:t>有的錯誤</a:t>
            </a:r>
            <a:endParaRPr sz="2000">
              <a:latin typeface="Noto Sans Mono CJK HK"/>
              <a:cs typeface="Noto Sans Mono CJK HK"/>
            </a:endParaRPr>
          </a:p>
          <a:p>
            <a:pPr marL="12700">
              <a:lnSpc>
                <a:spcPct val="100000"/>
              </a:lnSpc>
              <a:spcBef>
                <a:spcPts val="434"/>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ch04.lab01;</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10">
                <a:solidFill>
                  <a:srgbClr val="4E2700"/>
                </a:solidFill>
                <a:latin typeface="Verdana"/>
                <a:cs typeface="Verdana"/>
              </a:rPr>
              <a:t>//</a:t>
            </a:r>
            <a:r>
              <a:rPr dirty="0" sz="1600">
                <a:solidFill>
                  <a:srgbClr val="4E2700"/>
                </a:solidFill>
                <a:latin typeface="Verdana"/>
                <a:cs typeface="Verdana"/>
              </a:rPr>
              <a:t> </a:t>
            </a:r>
            <a:r>
              <a:rPr dirty="0" sz="1600">
                <a:solidFill>
                  <a:srgbClr val="4E2700"/>
                </a:solidFill>
                <a:latin typeface="Noto Sans Mono CJK HK"/>
                <a:cs typeface="Noto Sans Mono CJK HK"/>
              </a:rPr>
              <a:t>練習目的</a:t>
            </a:r>
            <a:r>
              <a:rPr dirty="0" sz="1600" spc="-5">
                <a:solidFill>
                  <a:srgbClr val="4E2700"/>
                </a:solidFill>
                <a:latin typeface="Noto Sans Mono CJK HK"/>
                <a:cs typeface="Noto Sans Mono CJK HK"/>
              </a:rPr>
              <a:t>：</a:t>
            </a:r>
            <a:r>
              <a:rPr dirty="0" sz="1600">
                <a:solidFill>
                  <a:srgbClr val="4E2700"/>
                </a:solidFill>
                <a:latin typeface="Noto Sans Mono CJK HK"/>
                <a:cs typeface="Noto Sans Mono CJK HK"/>
              </a:rPr>
              <a:t>了</a:t>
            </a:r>
            <a:r>
              <a:rPr dirty="0" sz="1600" spc="-5">
                <a:solidFill>
                  <a:srgbClr val="4E2700"/>
                </a:solidFill>
                <a:latin typeface="Noto Sans Mono CJK HK"/>
                <a:cs typeface="Noto Sans Mono CJK HK"/>
              </a:rPr>
              <a:t>解</a:t>
            </a:r>
            <a:r>
              <a:rPr dirty="0" sz="1600" spc="-10">
                <a:solidFill>
                  <a:srgbClr val="4E2700"/>
                </a:solidFill>
                <a:latin typeface="Noto Sans Mono CJK HK"/>
                <a:cs typeface="Noto Sans Mono CJK HK"/>
              </a:rPr>
              <a:t>區</a:t>
            </a:r>
            <a:r>
              <a:rPr dirty="0" sz="1600">
                <a:solidFill>
                  <a:srgbClr val="4E2700"/>
                </a:solidFill>
                <a:latin typeface="Noto Sans Mono CJK HK"/>
                <a:cs typeface="Noto Sans Mono CJK HK"/>
              </a:rPr>
              <a:t>域</a:t>
            </a:r>
            <a:r>
              <a:rPr dirty="0" sz="1600" spc="-5">
                <a:solidFill>
                  <a:srgbClr val="4E2700"/>
                </a:solidFill>
                <a:latin typeface="Noto Sans Mono CJK HK"/>
                <a:cs typeface="Noto Sans Mono CJK HK"/>
              </a:rPr>
              <a:t>變</a:t>
            </a:r>
            <a:r>
              <a:rPr dirty="0" sz="1600" spc="-10">
                <a:solidFill>
                  <a:srgbClr val="4E2700"/>
                </a:solidFill>
                <a:latin typeface="Noto Sans Mono CJK HK"/>
                <a:cs typeface="Noto Sans Mono CJK HK"/>
              </a:rPr>
              <a:t>數</a:t>
            </a:r>
            <a:r>
              <a:rPr dirty="0" sz="1600">
                <a:solidFill>
                  <a:srgbClr val="4E2700"/>
                </a:solidFill>
                <a:latin typeface="Noto Sans Mono CJK HK"/>
                <a:cs typeface="Noto Sans Mono CJK HK"/>
              </a:rPr>
              <a:t>的</a:t>
            </a:r>
            <a:r>
              <a:rPr dirty="0" sz="1600" spc="-5">
                <a:solidFill>
                  <a:srgbClr val="4E2700"/>
                </a:solidFill>
                <a:latin typeface="Noto Sans Mono CJK HK"/>
                <a:cs typeface="Noto Sans Mono CJK HK"/>
              </a:rPr>
              <a:t>有</a:t>
            </a:r>
            <a:r>
              <a:rPr dirty="0" sz="1600" spc="-10">
                <a:solidFill>
                  <a:srgbClr val="4E2700"/>
                </a:solidFill>
                <a:latin typeface="Noto Sans Mono CJK HK"/>
                <a:cs typeface="Noto Sans Mono CJK HK"/>
              </a:rPr>
              <a:t>效</a:t>
            </a:r>
            <a:r>
              <a:rPr dirty="0" sz="1600">
                <a:solidFill>
                  <a:srgbClr val="4E2700"/>
                </a:solidFill>
                <a:latin typeface="Noto Sans Mono CJK HK"/>
                <a:cs typeface="Noto Sans Mono CJK HK"/>
              </a:rPr>
              <a:t>範</a:t>
            </a:r>
            <a:r>
              <a:rPr dirty="0" sz="1600" spc="-5">
                <a:solidFill>
                  <a:srgbClr val="4E2700"/>
                </a:solidFill>
                <a:latin typeface="Noto Sans Mono CJK HK"/>
                <a:cs typeface="Noto Sans Mono CJK HK"/>
              </a:rPr>
              <a:t>圍</a:t>
            </a:r>
            <a:endParaRPr sz="1600">
              <a:latin typeface="Noto Sans Mono CJK HK"/>
              <a:cs typeface="Noto Sans Mono CJK HK"/>
            </a:endParaRPr>
          </a:p>
          <a:p>
            <a:pPr marL="12700">
              <a:lnSpc>
                <a:spcPct val="100000"/>
              </a:lnSpc>
              <a:spcBef>
                <a:spcPts val="38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為了能正</a:t>
            </a:r>
            <a:r>
              <a:rPr dirty="0" sz="1600" spc="-5">
                <a:solidFill>
                  <a:srgbClr val="4E2700"/>
                </a:solidFill>
                <a:latin typeface="Noto Sans Mono CJK HK"/>
                <a:cs typeface="Noto Sans Mono CJK HK"/>
              </a:rPr>
              <a:t>確</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印出</a:t>
            </a:r>
            <a:r>
              <a:rPr dirty="0" sz="1600" spc="5">
                <a:solidFill>
                  <a:srgbClr val="4E2700"/>
                </a:solidFill>
                <a:latin typeface="Noto Sans Mono CJK HK"/>
                <a:cs typeface="Noto Sans Mono CJK HK"/>
              </a:rPr>
              <a:t>變</a:t>
            </a:r>
            <a:r>
              <a:rPr dirty="0" sz="1600">
                <a:solidFill>
                  <a:srgbClr val="4E2700"/>
                </a:solidFill>
                <a:latin typeface="Noto Sans Mono CJK HK"/>
                <a:cs typeface="Noto Sans Mono CJK HK"/>
              </a:rPr>
              <a:t>數</a:t>
            </a:r>
            <a:r>
              <a:rPr dirty="0" sz="1600" spc="-5">
                <a:solidFill>
                  <a:srgbClr val="4E2700"/>
                </a:solidFill>
                <a:latin typeface="Verdana"/>
                <a:cs typeface="Verdana"/>
              </a:rPr>
              <a:t>i</a:t>
            </a:r>
            <a:r>
              <a:rPr dirty="0" sz="1600" spc="-5">
                <a:solidFill>
                  <a:srgbClr val="4E2700"/>
                </a:solidFill>
                <a:latin typeface="Noto Sans Mono CJK HK"/>
                <a:cs typeface="Noto Sans Mono CJK HK"/>
              </a:rPr>
              <a:t>，請</a:t>
            </a:r>
            <a:r>
              <a:rPr dirty="0" sz="1600" spc="5">
                <a:solidFill>
                  <a:srgbClr val="4E2700"/>
                </a:solidFill>
                <a:latin typeface="Noto Sans Mono CJK HK"/>
                <a:cs typeface="Noto Sans Mono CJK HK"/>
              </a:rPr>
              <a:t>更</a:t>
            </a:r>
            <a:r>
              <a:rPr dirty="0" sz="1600" spc="-5">
                <a:solidFill>
                  <a:srgbClr val="4E2700"/>
                </a:solidFill>
                <a:latin typeface="Noto Sans Mono CJK HK"/>
                <a:cs typeface="Noto Sans Mono CJK HK"/>
              </a:rPr>
              <a:t>正本</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式的</a:t>
            </a:r>
            <a:r>
              <a:rPr dirty="0" sz="1600" spc="5">
                <a:solidFill>
                  <a:srgbClr val="4E2700"/>
                </a:solidFill>
                <a:latin typeface="Noto Sans Mono CJK HK"/>
                <a:cs typeface="Noto Sans Mono CJK HK"/>
              </a:rPr>
              <a:t>錯</a:t>
            </a:r>
            <a:r>
              <a:rPr dirty="0" sz="1600" spc="-5">
                <a:solidFill>
                  <a:srgbClr val="4E2700"/>
                </a:solidFill>
                <a:latin typeface="Noto Sans Mono CJK HK"/>
                <a:cs typeface="Noto Sans Mono CJK HK"/>
              </a:rPr>
              <a:t>誤</a:t>
            </a:r>
            <a:endParaRPr sz="1600">
              <a:latin typeface="Noto Sans Mono CJK HK"/>
              <a:cs typeface="Noto Sans Mono CJK HK"/>
            </a:endParaRPr>
          </a:p>
          <a:p>
            <a:pPr>
              <a:lnSpc>
                <a:spcPct val="100000"/>
              </a:lnSpc>
              <a:spcBef>
                <a:spcPts val="90"/>
              </a:spcBef>
            </a:pPr>
            <a:endParaRPr sz="1300">
              <a:latin typeface="Noto Sans Mono CJK HK"/>
              <a:cs typeface="Noto Sans Mono CJK HK"/>
            </a:endParaRPr>
          </a:p>
          <a:p>
            <a:pPr marL="12700">
              <a:lnSpc>
                <a:spcPct val="100000"/>
              </a:lnSpc>
              <a:spcBef>
                <a:spcPts val="5"/>
              </a:spcBef>
            </a:pPr>
            <a:r>
              <a:rPr dirty="0" sz="1600" spc="-10">
                <a:solidFill>
                  <a:srgbClr val="4E2700"/>
                </a:solidFill>
                <a:latin typeface="Verdana"/>
                <a:cs typeface="Verdana"/>
              </a:rPr>
              <a:t>public </a:t>
            </a:r>
            <a:r>
              <a:rPr dirty="0" sz="1600" spc="-5">
                <a:solidFill>
                  <a:srgbClr val="4E2700"/>
                </a:solidFill>
                <a:latin typeface="Verdana"/>
                <a:cs typeface="Verdana"/>
              </a:rPr>
              <a:t>class ProgramCh04Lab01</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380"/>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385"/>
              </a:spcBef>
            </a:pPr>
            <a:r>
              <a:rPr dirty="0" sz="1600" spc="-10">
                <a:solidFill>
                  <a:srgbClr val="4E2700"/>
                </a:solidFill>
                <a:latin typeface="Verdana"/>
                <a:cs typeface="Verdana"/>
              </a:rPr>
              <a:t>int </a:t>
            </a:r>
            <a:r>
              <a:rPr dirty="0" sz="1600" spc="-5">
                <a:solidFill>
                  <a:srgbClr val="4E2700"/>
                </a:solidFill>
                <a:latin typeface="Verdana"/>
                <a:cs typeface="Verdana"/>
              </a:rPr>
              <a:t>sum =</a:t>
            </a:r>
            <a:r>
              <a:rPr dirty="0" sz="1600" spc="20">
                <a:solidFill>
                  <a:srgbClr val="4E2700"/>
                </a:solidFill>
                <a:latin typeface="Verdana"/>
                <a:cs typeface="Verdana"/>
              </a:rPr>
              <a:t> </a:t>
            </a:r>
            <a:r>
              <a:rPr dirty="0" sz="1600" spc="-5">
                <a:solidFill>
                  <a:srgbClr val="4E2700"/>
                </a:solidFill>
                <a:latin typeface="Verdana"/>
                <a:cs typeface="Verdana"/>
              </a:rPr>
              <a:t>10;</a:t>
            </a:r>
            <a:endParaRPr sz="1600">
              <a:latin typeface="Verdana"/>
              <a:cs typeface="Verdana"/>
            </a:endParaRPr>
          </a:p>
          <a:p>
            <a:pPr marL="583565">
              <a:lnSpc>
                <a:spcPct val="100000"/>
              </a:lnSpc>
              <a:spcBef>
                <a:spcPts val="390"/>
              </a:spcBef>
            </a:pPr>
            <a:r>
              <a:rPr dirty="0" sz="1600" spc="-5">
                <a:solidFill>
                  <a:srgbClr val="4E2700"/>
                </a:solidFill>
                <a:latin typeface="Verdana"/>
                <a:cs typeface="Verdana"/>
              </a:rPr>
              <a:t>{</a:t>
            </a:r>
            <a:endParaRPr sz="1600">
              <a:latin typeface="Verdana"/>
              <a:cs typeface="Verdana"/>
            </a:endParaRPr>
          </a:p>
          <a:p>
            <a:pPr marL="868680" marR="3474720">
              <a:lnSpc>
                <a:spcPct val="120000"/>
              </a:lnSpc>
            </a:pPr>
            <a:r>
              <a:rPr dirty="0" sz="1600" spc="-10">
                <a:solidFill>
                  <a:srgbClr val="4E2700"/>
                </a:solidFill>
                <a:latin typeface="Verdana"/>
                <a:cs typeface="Verdana"/>
              </a:rPr>
              <a:t>int </a:t>
            </a:r>
            <a:r>
              <a:rPr dirty="0" sz="1600" spc="-5">
                <a:solidFill>
                  <a:srgbClr val="4E2700"/>
                </a:solidFill>
                <a:latin typeface="Verdana"/>
                <a:cs typeface="Verdana"/>
              </a:rPr>
              <a:t>i =</a:t>
            </a:r>
            <a:r>
              <a:rPr dirty="0" sz="1600" spc="-60">
                <a:solidFill>
                  <a:srgbClr val="4E2700"/>
                </a:solidFill>
                <a:latin typeface="Verdana"/>
                <a:cs typeface="Verdana"/>
              </a:rPr>
              <a:t> </a:t>
            </a:r>
            <a:r>
              <a:rPr dirty="0" sz="1600" spc="-5">
                <a:solidFill>
                  <a:srgbClr val="4E2700"/>
                </a:solidFill>
                <a:latin typeface="Verdana"/>
                <a:cs typeface="Verdana"/>
              </a:rPr>
              <a:t>100;  </a:t>
            </a:r>
            <a:r>
              <a:rPr dirty="0" sz="1600" spc="-10">
                <a:solidFill>
                  <a:srgbClr val="4E2700"/>
                </a:solidFill>
                <a:latin typeface="Verdana"/>
                <a:cs typeface="Verdana"/>
              </a:rPr>
              <a:t>sum +=</a:t>
            </a:r>
            <a:r>
              <a:rPr dirty="0" sz="1600">
                <a:solidFill>
                  <a:srgbClr val="4E2700"/>
                </a:solidFill>
                <a:latin typeface="Verdana"/>
                <a:cs typeface="Verdana"/>
              </a:rPr>
              <a:t> </a:t>
            </a:r>
            <a:r>
              <a:rPr dirty="0" sz="1600" spc="-10">
                <a:solidFill>
                  <a:srgbClr val="4E2700"/>
                </a:solidFill>
                <a:latin typeface="Verdana"/>
                <a:cs typeface="Verdana"/>
              </a:rPr>
              <a:t>i;</a:t>
            </a:r>
            <a:endParaRPr sz="1600">
              <a:latin typeface="Verdana"/>
              <a:cs typeface="Verdana"/>
            </a:endParaRPr>
          </a:p>
          <a:p>
            <a:pPr marL="583565">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583565">
              <a:lnSpc>
                <a:spcPct val="100000"/>
              </a:lnSpc>
              <a:spcBef>
                <a:spcPts val="390"/>
              </a:spcBef>
            </a:pPr>
            <a:r>
              <a:rPr dirty="0" sz="1600" spc="-5">
                <a:solidFill>
                  <a:srgbClr val="4E2700"/>
                </a:solidFill>
                <a:latin typeface="Verdana"/>
                <a:cs typeface="Verdana"/>
              </a:rPr>
              <a:t>System.out.println("sum=" + sum + ", </a:t>
            </a:r>
            <a:r>
              <a:rPr dirty="0" sz="1600" spc="-10">
                <a:solidFill>
                  <a:srgbClr val="4E2700"/>
                </a:solidFill>
                <a:latin typeface="Verdana"/>
                <a:cs typeface="Verdana"/>
              </a:rPr>
              <a:t>i=" </a:t>
            </a:r>
            <a:r>
              <a:rPr dirty="0" sz="1600" spc="-5">
                <a:solidFill>
                  <a:srgbClr val="4E2700"/>
                </a:solidFill>
                <a:latin typeface="Verdana"/>
                <a:cs typeface="Verdana"/>
              </a:rPr>
              <a:t>+</a:t>
            </a:r>
            <a:r>
              <a:rPr dirty="0" sz="1600" spc="70">
                <a:solidFill>
                  <a:srgbClr val="4E2700"/>
                </a:solidFill>
                <a:latin typeface="Verdana"/>
                <a:cs typeface="Verdana"/>
              </a:rPr>
              <a:t> </a:t>
            </a:r>
            <a:r>
              <a:rPr dirty="0" sz="1600" spc="-10">
                <a:solidFill>
                  <a:srgbClr val="4E2700"/>
                </a:solidFill>
                <a:latin typeface="Verdana"/>
                <a:cs typeface="Verdana"/>
              </a:rPr>
              <a:t>i);</a:t>
            </a:r>
            <a:endParaRPr sz="1600">
              <a:latin typeface="Verdana"/>
              <a:cs typeface="Verdana"/>
            </a:endParaRPr>
          </a:p>
          <a:p>
            <a:pPr marL="297180">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選擇執行結構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03648"/>
            <a:ext cx="7588884" cy="2531110"/>
          </a:xfrm>
          <a:prstGeom prst="rect">
            <a:avLst/>
          </a:prstGeom>
        </p:spPr>
        <p:txBody>
          <a:bodyPr wrap="square" lIns="0" tIns="100965" rIns="0" bIns="0" rtlCol="0" vert="horz">
            <a:spAutoFit/>
          </a:bodyPr>
          <a:lstStyle/>
          <a:p>
            <a:pPr marL="355600" indent="-343535">
              <a:lnSpc>
                <a:spcPct val="100000"/>
              </a:lnSpc>
              <a:spcBef>
                <a:spcPts val="795"/>
              </a:spcBef>
              <a:buChar char="•"/>
              <a:tabLst>
                <a:tab pos="356235" algn="l"/>
              </a:tabLst>
            </a:pPr>
            <a:r>
              <a:rPr dirty="0" sz="2800" spc="-10">
                <a:solidFill>
                  <a:srgbClr val="4E2700"/>
                </a:solidFill>
                <a:latin typeface="Verdana"/>
                <a:cs typeface="Verdana"/>
              </a:rPr>
              <a:t>if</a:t>
            </a:r>
            <a:r>
              <a:rPr dirty="0" sz="2800" spc="5">
                <a:solidFill>
                  <a:srgbClr val="4E2700"/>
                </a:solidFill>
                <a:latin typeface="Verdana"/>
                <a:cs typeface="Verdana"/>
              </a:rPr>
              <a:t> </a:t>
            </a:r>
            <a:r>
              <a:rPr dirty="0" sz="2800">
                <a:solidFill>
                  <a:srgbClr val="4E2700"/>
                </a:solidFill>
                <a:latin typeface="Noto Sans Mono CJK HK"/>
                <a:cs typeface="Noto Sans Mono CJK HK"/>
              </a:rPr>
              <a:t>敘述</a:t>
            </a:r>
            <a:endParaRPr sz="2800">
              <a:latin typeface="Noto Sans Mono CJK HK"/>
              <a:cs typeface="Noto Sans Mono CJK HK"/>
            </a:endParaRPr>
          </a:p>
          <a:p>
            <a:pPr lvl="1" marL="756285" marR="5080" indent="-287020">
              <a:lnSpc>
                <a:spcPct val="100000"/>
              </a:lnSpc>
              <a:spcBef>
                <a:spcPts val="500"/>
              </a:spcBef>
              <a:buFont typeface="Verdana"/>
              <a:buChar char="–"/>
              <a:tabLst>
                <a:tab pos="756920" algn="l"/>
              </a:tabLst>
            </a:pPr>
            <a:r>
              <a:rPr dirty="0" sz="2000" spc="10">
                <a:solidFill>
                  <a:srgbClr val="4E2700"/>
                </a:solidFill>
                <a:latin typeface="Noto Sans Mono CJK HK"/>
                <a:cs typeface="Noto Sans Mono CJK HK"/>
              </a:rPr>
              <a:t>依照</a:t>
            </a:r>
            <a:r>
              <a:rPr dirty="0" sz="2000">
                <a:solidFill>
                  <a:srgbClr val="4E2700"/>
                </a:solidFill>
                <a:latin typeface="Noto Sans Mono CJK HK"/>
                <a:cs typeface="Noto Sans Mono CJK HK"/>
              </a:rPr>
              <a:t>某條</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的</a:t>
            </a:r>
            <a:r>
              <a:rPr dirty="0" sz="2000" spc="5">
                <a:solidFill>
                  <a:srgbClr val="4E2700"/>
                </a:solidFill>
                <a:latin typeface="Noto Sans Mono CJK HK"/>
                <a:cs typeface="Noto Sans Mono CJK HK"/>
              </a:rPr>
              <a:t>真</a:t>
            </a:r>
            <a:r>
              <a:rPr dirty="0" sz="2000" spc="-10">
                <a:solidFill>
                  <a:srgbClr val="4E2700"/>
                </a:solidFill>
                <a:latin typeface="Verdana"/>
                <a:cs typeface="Verdana"/>
              </a:rPr>
              <a:t>(</a:t>
            </a:r>
            <a:r>
              <a:rPr dirty="0" sz="2000">
                <a:solidFill>
                  <a:srgbClr val="4E2700"/>
                </a:solidFill>
                <a:latin typeface="Noto Sans Mono CJK HK"/>
                <a:cs typeface="Noto Sans Mono CJK HK"/>
              </a:rPr>
              <a:t>成立</a:t>
            </a:r>
            <a:r>
              <a:rPr dirty="0" sz="2000">
                <a:solidFill>
                  <a:srgbClr val="4E2700"/>
                </a:solidFill>
                <a:latin typeface="Verdana"/>
                <a:cs typeface="Verdana"/>
              </a:rPr>
              <a:t>)</a:t>
            </a:r>
            <a:r>
              <a:rPr dirty="0" sz="2000">
                <a:solidFill>
                  <a:srgbClr val="4E2700"/>
                </a:solidFill>
                <a:latin typeface="Noto Sans Mono CJK HK"/>
                <a:cs typeface="Noto Sans Mono CJK HK"/>
              </a:rPr>
              <a:t>或</a:t>
            </a:r>
            <a:r>
              <a:rPr dirty="0" sz="2000" spc="-15">
                <a:solidFill>
                  <a:srgbClr val="4E2700"/>
                </a:solidFill>
                <a:latin typeface="Noto Sans Mono CJK HK"/>
                <a:cs typeface="Noto Sans Mono CJK HK"/>
              </a:rPr>
              <a:t>假</a:t>
            </a:r>
            <a:r>
              <a:rPr dirty="0" sz="2000">
                <a:solidFill>
                  <a:srgbClr val="4E2700"/>
                </a:solidFill>
                <a:latin typeface="Verdana"/>
                <a:cs typeface="Verdana"/>
              </a:rPr>
              <a:t>(</a:t>
            </a:r>
            <a:r>
              <a:rPr dirty="0" sz="2000">
                <a:solidFill>
                  <a:srgbClr val="4E2700"/>
                </a:solidFill>
                <a:latin typeface="Noto Sans Mono CJK HK"/>
                <a:cs typeface="Noto Sans Mono CJK HK"/>
              </a:rPr>
              <a:t>不成</a:t>
            </a:r>
            <a:r>
              <a:rPr dirty="0" sz="2000" spc="-15">
                <a:solidFill>
                  <a:srgbClr val="4E2700"/>
                </a:solidFill>
                <a:latin typeface="Noto Sans Mono CJK HK"/>
                <a:cs typeface="Noto Sans Mono CJK HK"/>
              </a:rPr>
              <a:t>立</a:t>
            </a:r>
            <a:r>
              <a:rPr dirty="0" sz="2000">
                <a:solidFill>
                  <a:srgbClr val="4E2700"/>
                </a:solidFill>
                <a:latin typeface="Verdana"/>
                <a:cs typeface="Verdana"/>
              </a:rPr>
              <a:t>)</a:t>
            </a:r>
            <a:r>
              <a:rPr dirty="0" sz="2000">
                <a:solidFill>
                  <a:srgbClr val="4E2700"/>
                </a:solidFill>
                <a:latin typeface="Noto Sans Mono CJK HK"/>
                <a:cs typeface="Noto Sans Mono CJK HK"/>
              </a:rPr>
              <a:t>來決定</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否要</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行一</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敘 述。</a:t>
            </a:r>
            <a:endParaRPr sz="2000">
              <a:latin typeface="Noto Sans Mono CJK HK"/>
              <a:cs typeface="Noto Sans Mono CJK HK"/>
            </a:endParaRPr>
          </a:p>
          <a:p>
            <a:pPr lvl="1">
              <a:lnSpc>
                <a:spcPct val="100000"/>
              </a:lnSpc>
              <a:spcBef>
                <a:spcPts val="65"/>
              </a:spcBef>
              <a:buClr>
                <a:srgbClr val="4E2700"/>
              </a:buClr>
              <a:buFont typeface="Verdana"/>
              <a:buChar char="–"/>
            </a:pPr>
            <a:endParaRPr sz="2000">
              <a:latin typeface="Noto Sans Mono CJK HK"/>
              <a:cs typeface="Noto Sans Mono CJK HK"/>
            </a:endParaRPr>
          </a:p>
          <a:p>
            <a:pPr marL="355600" indent="-343535">
              <a:lnSpc>
                <a:spcPct val="100000"/>
              </a:lnSpc>
              <a:buChar char="•"/>
              <a:tabLst>
                <a:tab pos="356235" algn="l"/>
              </a:tabLst>
            </a:pPr>
            <a:r>
              <a:rPr dirty="0" sz="2800" spc="-10">
                <a:solidFill>
                  <a:srgbClr val="4E2700"/>
                </a:solidFill>
                <a:latin typeface="Verdana"/>
                <a:cs typeface="Verdana"/>
              </a:rPr>
              <a:t>switch</a:t>
            </a:r>
            <a:r>
              <a:rPr dirty="0" sz="2800" spc="5">
                <a:solidFill>
                  <a:srgbClr val="4E2700"/>
                </a:solidFill>
                <a:latin typeface="Noto Sans Mono CJK HK"/>
                <a:cs typeface="Noto Sans Mono CJK HK"/>
              </a:rPr>
              <a:t>敘述</a:t>
            </a:r>
            <a:endParaRPr sz="2800">
              <a:latin typeface="Noto Sans Mono CJK HK"/>
              <a:cs typeface="Noto Sans Mono CJK HK"/>
            </a:endParaRPr>
          </a:p>
          <a:p>
            <a:pPr lvl="1" marL="756285" indent="-287020">
              <a:lnSpc>
                <a:spcPct val="100000"/>
              </a:lnSpc>
              <a:spcBef>
                <a:spcPts val="500"/>
              </a:spcBef>
              <a:buFont typeface="Verdana"/>
              <a:buChar char="–"/>
              <a:tabLst>
                <a:tab pos="756920" algn="l"/>
              </a:tabLst>
            </a:pPr>
            <a:r>
              <a:rPr dirty="0" sz="2000">
                <a:solidFill>
                  <a:srgbClr val="4E2700"/>
                </a:solidFill>
                <a:latin typeface="Noto Sans Mono CJK HK"/>
                <a:cs typeface="Noto Sans Mono CJK HK"/>
              </a:rPr>
              <a:t>依照某</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運</a:t>
            </a:r>
            <a:r>
              <a:rPr dirty="0" sz="2000" spc="-15">
                <a:solidFill>
                  <a:srgbClr val="4E2700"/>
                </a:solidFill>
                <a:latin typeface="Noto Sans Mono CJK HK"/>
                <a:cs typeface="Noto Sans Mono CJK HK"/>
              </a:rPr>
              <a:t>算</a:t>
            </a:r>
            <a:r>
              <a:rPr dirty="0" sz="2000">
                <a:solidFill>
                  <a:srgbClr val="4E2700"/>
                </a:solidFill>
                <a:latin typeface="Noto Sans Mono CJK HK"/>
                <a:cs typeface="Noto Sans Mono CJK HK"/>
              </a:rPr>
              <a:t>式的值</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決</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要由其</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某</a:t>
            </a:r>
            <a:r>
              <a:rPr dirty="0" sz="2000">
                <a:solidFill>
                  <a:srgbClr val="4E2700"/>
                </a:solidFill>
                <a:latin typeface="Noto Sans Mono CJK HK"/>
                <a:cs typeface="Noto Sans Mono CJK HK"/>
              </a:rPr>
              <a:t>處開始</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a:t>
            </a:r>
            <a:endParaRPr sz="2000">
              <a:latin typeface="Noto Sans Mono CJK HK"/>
              <a:cs typeface="Noto Sans Mono CJK HK"/>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193800" cy="574040"/>
          </a:xfrm>
          <a:prstGeom prst="rect"/>
        </p:spPr>
        <p:txBody>
          <a:bodyPr wrap="square" lIns="0" tIns="12700" rIns="0" bIns="0" rtlCol="0" vert="horz">
            <a:spAutoFit/>
          </a:bodyPr>
          <a:lstStyle/>
          <a:p>
            <a:pPr marL="12700">
              <a:lnSpc>
                <a:spcPct val="100000"/>
              </a:lnSpc>
              <a:spcBef>
                <a:spcPts val="100"/>
              </a:spcBef>
            </a:pPr>
            <a:r>
              <a:rPr dirty="0" spc="15">
                <a:latin typeface="Tahoma"/>
                <a:cs typeface="Tahoma"/>
              </a:rPr>
              <a:t>i</a:t>
            </a:r>
            <a:r>
              <a:rPr dirty="0" spc="5">
                <a:latin typeface="Tahoma"/>
                <a:cs typeface="Tahoma"/>
              </a:rPr>
              <a:t>f</a:t>
            </a:r>
            <a:r>
              <a:rPr dirty="0"/>
              <a:t>敘述</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18206"/>
            <a:ext cx="1729739" cy="1790700"/>
          </a:xfrm>
          <a:prstGeom prst="rect">
            <a:avLst/>
          </a:prstGeom>
        </p:spPr>
        <p:txBody>
          <a:bodyPr wrap="square" lIns="0" tIns="85090" rIns="0" bIns="0" rtlCol="0" vert="horz">
            <a:spAutoFit/>
          </a:bodyPr>
          <a:lstStyle/>
          <a:p>
            <a:pPr marL="12700">
              <a:lnSpc>
                <a:spcPct val="100000"/>
              </a:lnSpc>
              <a:spcBef>
                <a:spcPts val="670"/>
              </a:spcBef>
            </a:pPr>
            <a:r>
              <a:rPr dirty="0" sz="2400">
                <a:solidFill>
                  <a:srgbClr val="4E2700"/>
                </a:solidFill>
                <a:latin typeface="Noto Sans Mono CJK HK"/>
                <a:cs typeface="Noto Sans Mono CJK HK"/>
              </a:rPr>
              <a:t>基本結</a:t>
            </a:r>
            <a:r>
              <a:rPr dirty="0" sz="2400" spc="-10">
                <a:solidFill>
                  <a:srgbClr val="4E2700"/>
                </a:solidFill>
                <a:latin typeface="Noto Sans Mono CJK HK"/>
                <a:cs typeface="Noto Sans Mono CJK HK"/>
              </a:rPr>
              <a:t>構</a:t>
            </a:r>
            <a:r>
              <a:rPr dirty="0" sz="2400">
                <a:solidFill>
                  <a:srgbClr val="4E2700"/>
                </a:solidFill>
                <a:latin typeface="Verdana"/>
                <a:cs typeface="Verdana"/>
              </a:rPr>
              <a:t>:</a:t>
            </a:r>
            <a:endParaRPr sz="2400">
              <a:latin typeface="Verdana"/>
              <a:cs typeface="Verdana"/>
            </a:endParaRPr>
          </a:p>
          <a:p>
            <a:pPr marL="12700">
              <a:lnSpc>
                <a:spcPct val="100000"/>
              </a:lnSpc>
              <a:spcBef>
                <a:spcPts val="580"/>
              </a:spcBef>
              <a:tabLst>
                <a:tab pos="419100" algn="l"/>
                <a:tab pos="1522730" algn="l"/>
              </a:tabLst>
            </a:pPr>
            <a:r>
              <a:rPr dirty="0" sz="2400" spc="-15">
                <a:solidFill>
                  <a:srgbClr val="4E2700"/>
                </a:solidFill>
                <a:latin typeface="Verdana"/>
                <a:cs typeface="Verdana"/>
              </a:rPr>
              <a:t>i</a:t>
            </a:r>
            <a:r>
              <a:rPr dirty="0" sz="2400">
                <a:solidFill>
                  <a:srgbClr val="4E2700"/>
                </a:solidFill>
                <a:latin typeface="Verdana"/>
                <a:cs typeface="Verdana"/>
              </a:rPr>
              <a:t>f</a:t>
            </a:r>
            <a:r>
              <a:rPr dirty="0" sz="2400">
                <a:solidFill>
                  <a:srgbClr val="4E2700"/>
                </a:solidFill>
                <a:latin typeface="Verdana"/>
                <a:cs typeface="Verdana"/>
              </a:rPr>
              <a:t>	</a:t>
            </a:r>
            <a:r>
              <a:rPr dirty="0" sz="2400" spc="15">
                <a:solidFill>
                  <a:srgbClr val="4E2700"/>
                </a:solidFill>
                <a:latin typeface="Verdana"/>
                <a:cs typeface="Verdana"/>
              </a:rPr>
              <a:t>(</a:t>
            </a:r>
            <a:r>
              <a:rPr dirty="0" sz="2400" spc="-5">
                <a:solidFill>
                  <a:srgbClr val="4E2700"/>
                </a:solidFill>
                <a:latin typeface="Noto Sans Mono CJK HK"/>
                <a:cs typeface="Noto Sans Mono CJK HK"/>
              </a:rPr>
              <a:t>條件</a:t>
            </a:r>
            <a:r>
              <a:rPr dirty="0" sz="2400">
                <a:solidFill>
                  <a:srgbClr val="4E2700"/>
                </a:solidFill>
                <a:latin typeface="Verdana"/>
                <a:cs typeface="Verdana"/>
              </a:rPr>
              <a:t>)</a:t>
            </a:r>
            <a:r>
              <a:rPr dirty="0" sz="240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552450">
              <a:lnSpc>
                <a:spcPct val="100000"/>
              </a:lnSpc>
              <a:spcBef>
                <a:spcPts val="575"/>
              </a:spcBef>
            </a:pPr>
            <a:r>
              <a:rPr dirty="0" sz="2400">
                <a:solidFill>
                  <a:srgbClr val="4E2700"/>
                </a:solidFill>
                <a:latin typeface="Noto Sans Mono CJK HK"/>
                <a:cs typeface="Noto Sans Mono CJK HK"/>
              </a:rPr>
              <a:t>敘述</a:t>
            </a:r>
            <a:r>
              <a:rPr dirty="0" sz="2400" spc="-5">
                <a:solidFill>
                  <a:srgbClr val="4E2700"/>
                </a:solidFill>
                <a:latin typeface="Verdana"/>
                <a:cs typeface="Verdana"/>
              </a:rPr>
              <a:t>1;</a:t>
            </a:r>
            <a:endParaRPr sz="2400">
              <a:latin typeface="Verdana"/>
              <a:cs typeface="Verdana"/>
            </a:endParaRPr>
          </a:p>
          <a:p>
            <a:pPr marL="12700">
              <a:lnSpc>
                <a:spcPct val="100000"/>
              </a:lnSpc>
              <a:spcBef>
                <a:spcPts val="650"/>
              </a:spcBef>
            </a:pPr>
            <a:r>
              <a:rPr dirty="0" sz="2400">
                <a:solidFill>
                  <a:srgbClr val="4E2700"/>
                </a:solidFill>
                <a:latin typeface="Verdana"/>
                <a:cs typeface="Verdana"/>
              </a:rPr>
              <a:t>}</a:t>
            </a:r>
            <a:endParaRPr sz="2400">
              <a:latin typeface="Verdana"/>
              <a:cs typeface="Verdana"/>
            </a:endParaRPr>
          </a:p>
        </p:txBody>
      </p:sp>
      <p:sp>
        <p:nvSpPr>
          <p:cNvPr id="4" name="object 4"/>
          <p:cNvSpPr txBox="1"/>
          <p:nvPr/>
        </p:nvSpPr>
        <p:spPr>
          <a:xfrm>
            <a:off x="764540" y="3541267"/>
            <a:ext cx="7698740" cy="1977389"/>
          </a:xfrm>
          <a:prstGeom prst="rect">
            <a:avLst/>
          </a:prstGeom>
        </p:spPr>
        <p:txBody>
          <a:bodyPr wrap="square" lIns="0" tIns="13335" rIns="0" bIns="0" rtlCol="0" vert="horz">
            <a:spAutoFit/>
          </a:bodyPr>
          <a:lstStyle/>
          <a:p>
            <a:pPr marL="355600" marR="5080" indent="-343535">
              <a:lnSpc>
                <a:spcPct val="100000"/>
              </a:lnSpc>
              <a:spcBef>
                <a:spcPts val="105"/>
              </a:spcBef>
              <a:buChar char="•"/>
              <a:tabLst>
                <a:tab pos="355600" algn="l"/>
                <a:tab pos="356235" algn="l"/>
              </a:tabLst>
            </a:pPr>
            <a:r>
              <a:rPr dirty="0" sz="2000" spc="-5">
                <a:solidFill>
                  <a:srgbClr val="4E2700"/>
                </a:solidFill>
                <a:latin typeface="Verdana"/>
                <a:cs typeface="Verdana"/>
              </a:rPr>
              <a:t>if</a:t>
            </a:r>
            <a:r>
              <a:rPr dirty="0" sz="2000" spc="10">
                <a:solidFill>
                  <a:srgbClr val="4E2700"/>
                </a:solidFill>
                <a:latin typeface="Noto Sans Mono CJK HK"/>
                <a:cs typeface="Noto Sans Mono CJK HK"/>
              </a:rPr>
              <a:t>敘述</a:t>
            </a:r>
            <a:r>
              <a:rPr dirty="0" sz="2000">
                <a:solidFill>
                  <a:srgbClr val="4E2700"/>
                </a:solidFill>
                <a:latin typeface="Noto Sans Mono CJK HK"/>
                <a:cs typeface="Noto Sans Mono CJK HK"/>
              </a:rPr>
              <a:t>會依</a:t>
            </a:r>
            <a:r>
              <a:rPr dirty="0" sz="2000" spc="-15">
                <a:solidFill>
                  <a:srgbClr val="4E2700"/>
                </a:solidFill>
                <a:latin typeface="Noto Sans Mono CJK HK"/>
                <a:cs typeface="Noto Sans Mono CJK HK"/>
              </a:rPr>
              <a:t>照</a:t>
            </a:r>
            <a:r>
              <a:rPr dirty="0" sz="2000">
                <a:solidFill>
                  <a:srgbClr val="4E2700"/>
                </a:solidFill>
                <a:latin typeface="Noto Sans Mono CJK HK"/>
                <a:cs typeface="Noto Sans Mono CJK HK"/>
              </a:rPr>
              <a:t>某個條</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是否</a:t>
            </a:r>
            <a:r>
              <a:rPr dirty="0" sz="2000" spc="-15">
                <a:solidFill>
                  <a:srgbClr val="4E2700"/>
                </a:solidFill>
                <a:latin typeface="Noto Sans Mono CJK HK"/>
                <a:cs typeface="Noto Sans Mono CJK HK"/>
              </a:rPr>
              <a:t>成</a:t>
            </a:r>
            <a:r>
              <a:rPr dirty="0" sz="2000">
                <a:solidFill>
                  <a:srgbClr val="4E2700"/>
                </a:solidFill>
                <a:latin typeface="Noto Sans Mono CJK HK"/>
                <a:cs typeface="Noto Sans Mono CJK HK"/>
              </a:rPr>
              <a:t>立來</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行一</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敘述</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這組</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述必須 由一對</a:t>
            </a:r>
            <a:r>
              <a:rPr dirty="0" sz="2000" spc="-15">
                <a:solidFill>
                  <a:srgbClr val="4E2700"/>
                </a:solidFill>
                <a:latin typeface="Noto Sans Mono CJK HK"/>
                <a:cs typeface="Noto Sans Mono CJK HK"/>
              </a:rPr>
              <a:t>大</a:t>
            </a:r>
            <a:r>
              <a:rPr dirty="0" sz="2000">
                <a:solidFill>
                  <a:srgbClr val="4E2700"/>
                </a:solidFill>
                <a:latin typeface="Noto Sans Mono CJK HK"/>
                <a:cs typeface="Noto Sans Mono CJK HK"/>
              </a:rPr>
              <a:t>括</a:t>
            </a:r>
            <a:r>
              <a:rPr dirty="0" sz="2000" spc="-15">
                <a:solidFill>
                  <a:srgbClr val="4E2700"/>
                </a:solidFill>
                <a:latin typeface="Noto Sans Mono CJK HK"/>
                <a:cs typeface="Noto Sans Mono CJK HK"/>
              </a:rPr>
              <a:t>弧</a:t>
            </a:r>
            <a:r>
              <a:rPr dirty="0" sz="2000">
                <a:solidFill>
                  <a:srgbClr val="4E2700"/>
                </a:solidFill>
                <a:latin typeface="Noto Sans Mono CJK HK"/>
                <a:cs typeface="Noto Sans Mono CJK HK"/>
              </a:rPr>
              <a:t>包起來</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條</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可以是</a:t>
            </a:r>
            <a:r>
              <a:rPr dirty="0" sz="2000" spc="-15">
                <a:solidFill>
                  <a:srgbClr val="4E2700"/>
                </a:solidFill>
                <a:latin typeface="Noto Sans Mono CJK HK"/>
                <a:cs typeface="Noto Sans Mono CJK HK"/>
              </a:rPr>
              <a:t>比</a:t>
            </a:r>
            <a:r>
              <a:rPr dirty="0" sz="2000">
                <a:solidFill>
                  <a:srgbClr val="4E2700"/>
                </a:solidFill>
                <a:latin typeface="Noto Sans Mono CJK HK"/>
                <a:cs typeface="Noto Sans Mono CJK HK"/>
              </a:rPr>
              <a:t>較</a:t>
            </a:r>
            <a:r>
              <a:rPr dirty="0" sz="2000" spc="-15">
                <a:solidFill>
                  <a:srgbClr val="4E2700"/>
                </a:solidFill>
                <a:latin typeface="Noto Sans Mono CJK HK"/>
                <a:cs typeface="Noto Sans Mono CJK HK"/>
              </a:rPr>
              <a:t>運</a:t>
            </a:r>
            <a:r>
              <a:rPr dirty="0" sz="2000">
                <a:solidFill>
                  <a:srgbClr val="4E2700"/>
                </a:solidFill>
                <a:latin typeface="Noto Sans Mono CJK HK"/>
                <a:cs typeface="Noto Sans Mono CJK HK"/>
              </a:rPr>
              <a:t>算式，</a:t>
            </a:r>
            <a:r>
              <a:rPr dirty="0" sz="2000" spc="-15">
                <a:solidFill>
                  <a:srgbClr val="4E2700"/>
                </a:solidFill>
                <a:latin typeface="Noto Sans Mono CJK HK"/>
                <a:cs typeface="Noto Sans Mono CJK HK"/>
              </a:rPr>
              <a:t>或</a:t>
            </a:r>
            <a:r>
              <a:rPr dirty="0" sz="2000">
                <a:solidFill>
                  <a:srgbClr val="4E2700"/>
                </a:solidFill>
                <a:latin typeface="Noto Sans Mono CJK HK"/>
                <a:cs typeface="Noto Sans Mono CJK HK"/>
              </a:rPr>
              <a:t>是</a:t>
            </a:r>
            <a:r>
              <a:rPr dirty="0" sz="2000" spc="-15">
                <a:solidFill>
                  <a:srgbClr val="4E2700"/>
                </a:solidFill>
                <a:latin typeface="Noto Sans Mono CJK HK"/>
                <a:cs typeface="Noto Sans Mono CJK HK"/>
              </a:rPr>
              <a:t>結</a:t>
            </a:r>
            <a:r>
              <a:rPr dirty="0" sz="2000">
                <a:solidFill>
                  <a:srgbClr val="4E2700"/>
                </a:solidFill>
                <a:latin typeface="Noto Sans Mono CJK HK"/>
                <a:cs typeface="Noto Sans Mono CJK HK"/>
              </a:rPr>
              <a:t>果為真或 </a:t>
            </a:r>
            <a:r>
              <a:rPr dirty="0" sz="2000" spc="10">
                <a:solidFill>
                  <a:srgbClr val="4E2700"/>
                </a:solidFill>
                <a:latin typeface="Noto Sans Mono CJK HK"/>
                <a:cs typeface="Noto Sans Mono CJK HK"/>
              </a:rPr>
              <a:t>假</a:t>
            </a:r>
            <a:r>
              <a:rPr dirty="0" sz="2000" spc="-10">
                <a:solidFill>
                  <a:srgbClr val="4E2700"/>
                </a:solidFill>
                <a:latin typeface="Verdana"/>
                <a:cs typeface="Verdana"/>
              </a:rPr>
              <a:t>(boolean</a:t>
            </a:r>
            <a:r>
              <a:rPr dirty="0" sz="2000" spc="10">
                <a:solidFill>
                  <a:srgbClr val="4E2700"/>
                </a:solidFill>
                <a:latin typeface="Noto Sans Mono CJK HK"/>
                <a:cs typeface="Noto Sans Mono CJK HK"/>
              </a:rPr>
              <a:t>值</a:t>
            </a:r>
            <a:r>
              <a:rPr dirty="0" sz="2000" spc="-10">
                <a:solidFill>
                  <a:srgbClr val="4E2700"/>
                </a:solidFill>
                <a:latin typeface="Verdana"/>
                <a:cs typeface="Verdana"/>
              </a:rPr>
              <a:t>)</a:t>
            </a:r>
            <a:r>
              <a:rPr dirty="0" sz="2000" spc="5">
                <a:solidFill>
                  <a:srgbClr val="4E2700"/>
                </a:solidFill>
                <a:latin typeface="Noto Sans Mono CJK HK"/>
                <a:cs typeface="Noto Sans Mono CJK HK"/>
              </a:rPr>
              <a:t>的邏</a:t>
            </a:r>
            <a:r>
              <a:rPr dirty="0" sz="2000" spc="-20">
                <a:solidFill>
                  <a:srgbClr val="4E2700"/>
                </a:solidFill>
                <a:latin typeface="Noto Sans Mono CJK HK"/>
                <a:cs typeface="Noto Sans Mono CJK HK"/>
              </a:rPr>
              <a:t>輯</a:t>
            </a:r>
            <a:r>
              <a:rPr dirty="0" sz="2000" spc="-10">
                <a:solidFill>
                  <a:srgbClr val="4E2700"/>
                </a:solidFill>
                <a:latin typeface="Noto Sans Mono CJK HK"/>
                <a:cs typeface="Noto Sans Mono CJK HK"/>
              </a:rPr>
              <a:t>運</a:t>
            </a:r>
            <a:r>
              <a:rPr dirty="0" sz="2000" spc="5">
                <a:solidFill>
                  <a:srgbClr val="4E2700"/>
                </a:solidFill>
                <a:latin typeface="Noto Sans Mono CJK HK"/>
                <a:cs typeface="Noto Sans Mono CJK HK"/>
              </a:rPr>
              <a:t>算式</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此</a:t>
            </a:r>
            <a:r>
              <a:rPr dirty="0" sz="2000" spc="5">
                <a:solidFill>
                  <a:srgbClr val="4E2700"/>
                </a:solidFill>
                <a:latin typeface="Noto Sans Mono CJK HK"/>
                <a:cs typeface="Noto Sans Mono CJK HK"/>
              </a:rPr>
              <a:t>條</a:t>
            </a:r>
            <a:r>
              <a:rPr dirty="0" sz="2000" spc="-15">
                <a:solidFill>
                  <a:srgbClr val="4E2700"/>
                </a:solidFill>
                <a:latin typeface="Noto Sans Mono CJK HK"/>
                <a:cs typeface="Noto Sans Mono CJK HK"/>
              </a:rPr>
              <a:t>件</a:t>
            </a:r>
            <a:r>
              <a:rPr dirty="0" sz="2000" spc="5">
                <a:solidFill>
                  <a:srgbClr val="4E2700"/>
                </a:solidFill>
                <a:latin typeface="Noto Sans Mono CJK HK"/>
                <a:cs typeface="Noto Sans Mono CJK HK"/>
              </a:rPr>
              <a:t>必須</a:t>
            </a:r>
            <a:r>
              <a:rPr dirty="0" sz="2000" spc="-5">
                <a:solidFill>
                  <a:srgbClr val="4E2700"/>
                </a:solidFill>
                <a:latin typeface="Noto Sans Mono CJK HK"/>
                <a:cs typeface="Noto Sans Mono CJK HK"/>
              </a:rPr>
              <a:t>以</a:t>
            </a:r>
            <a:r>
              <a:rPr dirty="0" sz="2000" spc="-10">
                <a:solidFill>
                  <a:srgbClr val="4E2700"/>
                </a:solidFill>
                <a:latin typeface="Noto Sans Mono CJK HK"/>
                <a:cs typeface="Noto Sans Mono CJK HK"/>
              </a:rPr>
              <a:t>一</a:t>
            </a:r>
            <a:r>
              <a:rPr dirty="0" sz="2000" spc="5">
                <a:solidFill>
                  <a:srgbClr val="4E2700"/>
                </a:solidFill>
                <a:latin typeface="Noto Sans Mono CJK HK"/>
                <a:cs typeface="Noto Sans Mono CJK HK"/>
              </a:rPr>
              <a:t>對</a:t>
            </a:r>
            <a:r>
              <a:rPr dirty="0" sz="2000" spc="-15">
                <a:solidFill>
                  <a:srgbClr val="4E2700"/>
                </a:solidFill>
                <a:latin typeface="Noto Sans Mono CJK HK"/>
                <a:cs typeface="Noto Sans Mono CJK HK"/>
              </a:rPr>
              <a:t>小</a:t>
            </a:r>
            <a:r>
              <a:rPr dirty="0" sz="2000" spc="5">
                <a:solidFill>
                  <a:srgbClr val="4E2700"/>
                </a:solidFill>
                <a:latin typeface="Noto Sans Mono CJK HK"/>
                <a:cs typeface="Noto Sans Mono CJK HK"/>
              </a:rPr>
              <a:t>括弧</a:t>
            </a:r>
            <a:r>
              <a:rPr dirty="0" sz="2000" spc="-5">
                <a:solidFill>
                  <a:srgbClr val="4E2700"/>
                </a:solidFill>
                <a:latin typeface="Noto Sans Mono CJK HK"/>
                <a:cs typeface="Noto Sans Mono CJK HK"/>
              </a:rPr>
              <a:t>包</a:t>
            </a:r>
            <a:r>
              <a:rPr dirty="0" sz="2000" spc="-10">
                <a:solidFill>
                  <a:srgbClr val="4E2700"/>
                </a:solidFill>
                <a:latin typeface="Noto Sans Mono CJK HK"/>
                <a:cs typeface="Noto Sans Mono CJK HK"/>
              </a:rPr>
              <a:t>起</a:t>
            </a:r>
            <a:r>
              <a:rPr dirty="0" sz="2000" spc="5">
                <a:solidFill>
                  <a:srgbClr val="4E2700"/>
                </a:solidFill>
                <a:latin typeface="Noto Sans Mono CJK HK"/>
                <a:cs typeface="Noto Sans Mono CJK HK"/>
              </a:rPr>
              <a:t>來。</a:t>
            </a:r>
            <a:endParaRPr sz="2000">
              <a:latin typeface="Noto Sans Mono CJK HK"/>
              <a:cs typeface="Noto Sans Mono CJK HK"/>
            </a:endParaRPr>
          </a:p>
          <a:p>
            <a:pPr marL="355600" marR="308610" indent="-343535">
              <a:lnSpc>
                <a:spcPct val="100000"/>
              </a:lnSpc>
              <a:spcBef>
                <a:spcPts val="480"/>
              </a:spcBef>
              <a:buFont typeface="Verdana"/>
              <a:buChar char="•"/>
              <a:tabLst>
                <a:tab pos="355600" algn="l"/>
                <a:tab pos="356235" algn="l"/>
              </a:tabLst>
            </a:pPr>
            <a:r>
              <a:rPr dirty="0" sz="2000" spc="10">
                <a:solidFill>
                  <a:srgbClr val="4E2700"/>
                </a:solidFill>
                <a:latin typeface="Noto Sans Mono CJK HK"/>
                <a:cs typeface="Noto Sans Mono CJK HK"/>
              </a:rPr>
              <a:t>如果</a:t>
            </a:r>
            <a:r>
              <a:rPr dirty="0" sz="2000">
                <a:solidFill>
                  <a:srgbClr val="4E2700"/>
                </a:solidFill>
                <a:latin typeface="Noto Sans Mono CJK HK"/>
                <a:cs typeface="Noto Sans Mono CJK HK"/>
              </a:rPr>
              <a:t>條件</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真，</a:t>
            </a:r>
            <a:r>
              <a:rPr dirty="0" sz="2000" spc="-15">
                <a:solidFill>
                  <a:srgbClr val="4E2700"/>
                </a:solidFill>
                <a:latin typeface="Noto Sans Mono CJK HK"/>
                <a:cs typeface="Noto Sans Mono CJK HK"/>
              </a:rPr>
              <a:t>則</a:t>
            </a:r>
            <a:r>
              <a:rPr dirty="0" sz="2000">
                <a:solidFill>
                  <a:srgbClr val="4E2700"/>
                </a:solidFill>
                <a:latin typeface="Noto Sans Mono CJK HK"/>
                <a:cs typeface="Noto Sans Mono CJK HK"/>
              </a:rPr>
              <a:t>電腦</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執</a:t>
            </a:r>
            <a:r>
              <a:rPr dirty="0" sz="2000" spc="5">
                <a:solidFill>
                  <a:srgbClr val="4E2700"/>
                </a:solidFill>
                <a:latin typeface="Noto Sans Mono CJK HK"/>
                <a:cs typeface="Noto Sans Mono CJK HK"/>
              </a:rPr>
              <a:t>行</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敘述</a:t>
            </a:r>
            <a:r>
              <a:rPr dirty="0" sz="2000" spc="-5">
                <a:solidFill>
                  <a:srgbClr val="4E2700"/>
                </a:solidFill>
                <a:latin typeface="Verdana"/>
                <a:cs typeface="Verdana"/>
              </a:rPr>
              <a:t>1</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代表</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一組</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述，若 條件為</a:t>
            </a:r>
            <a:r>
              <a:rPr dirty="0" sz="2000" spc="-15">
                <a:solidFill>
                  <a:srgbClr val="4E2700"/>
                </a:solidFill>
                <a:latin typeface="Noto Sans Mono CJK HK"/>
                <a:cs typeface="Noto Sans Mono CJK HK"/>
              </a:rPr>
              <a:t>假</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則</a:t>
            </a:r>
            <a:r>
              <a:rPr dirty="0" sz="2000">
                <a:solidFill>
                  <a:srgbClr val="4E2700"/>
                </a:solidFill>
                <a:latin typeface="Noto Sans Mono CJK HK"/>
                <a:cs typeface="Noto Sans Mono CJK HK"/>
              </a:rPr>
              <a:t>電腦不</a:t>
            </a:r>
            <a:r>
              <a:rPr dirty="0" sz="2000" spc="-15">
                <a:solidFill>
                  <a:srgbClr val="4E2700"/>
                </a:solidFill>
                <a:latin typeface="Noto Sans Mono CJK HK"/>
                <a:cs typeface="Noto Sans Mono CJK HK"/>
              </a:rPr>
              <a:t>理</a:t>
            </a:r>
            <a:r>
              <a:rPr dirty="0" sz="2000">
                <a:solidFill>
                  <a:srgbClr val="4E2700"/>
                </a:solidFill>
                <a:latin typeface="Noto Sans Mono CJK HK"/>
                <a:cs typeface="Noto Sans Mono CJK HK"/>
              </a:rPr>
              <a:t>會</a:t>
            </a:r>
            <a:r>
              <a:rPr dirty="0" sz="2000" spc="-15">
                <a:solidFill>
                  <a:srgbClr val="4E2700"/>
                </a:solidFill>
                <a:latin typeface="Noto Sans Mono CJK HK"/>
                <a:cs typeface="Noto Sans Mono CJK HK"/>
              </a:rPr>
              <a:t>該</a:t>
            </a:r>
            <a:r>
              <a:rPr dirty="0" sz="2000">
                <a:solidFill>
                  <a:srgbClr val="4E2700"/>
                </a:solidFill>
                <a:latin typeface="Noto Sans Mono CJK HK"/>
                <a:cs typeface="Noto Sans Mono CJK HK"/>
              </a:rPr>
              <a:t>組敘述。</a:t>
            </a:r>
            <a:endParaRPr sz="2000">
              <a:latin typeface="Noto Sans Mono CJK HK"/>
              <a:cs typeface="Noto Sans Mono CJK HK"/>
            </a:endParaRPr>
          </a:p>
          <a:p>
            <a:pPr marL="355600" indent="-343535">
              <a:lnSpc>
                <a:spcPct val="100000"/>
              </a:lnSpc>
              <a:spcBef>
                <a:spcPts val="480"/>
              </a:spcBef>
              <a:buFont typeface="Verdana"/>
              <a:buChar char="•"/>
              <a:tabLst>
                <a:tab pos="355600" algn="l"/>
                <a:tab pos="356235" algn="l"/>
              </a:tabLst>
            </a:pPr>
            <a:r>
              <a:rPr dirty="0" sz="2000">
                <a:solidFill>
                  <a:srgbClr val="4E2700"/>
                </a:solidFill>
                <a:latin typeface="Noto Sans Mono CJK HK"/>
                <a:cs typeface="Noto Sans Mono CJK HK"/>
              </a:rPr>
              <a:t>條件必</a:t>
            </a:r>
            <a:r>
              <a:rPr dirty="0" sz="2000" spc="-15">
                <a:solidFill>
                  <a:srgbClr val="4E2700"/>
                </a:solidFill>
                <a:latin typeface="Noto Sans Mono CJK HK"/>
                <a:cs typeface="Noto Sans Mono CJK HK"/>
              </a:rPr>
              <a:t>須</a:t>
            </a:r>
            <a:r>
              <a:rPr dirty="0" sz="2000">
                <a:solidFill>
                  <a:srgbClr val="4E2700"/>
                </a:solidFill>
                <a:latin typeface="Noto Sans Mono CJK HK"/>
                <a:cs typeface="Noto Sans Mono CJK HK"/>
              </a:rPr>
              <a:t>要</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一對小</a:t>
            </a:r>
            <a:r>
              <a:rPr dirty="0" sz="2000" spc="-15">
                <a:solidFill>
                  <a:srgbClr val="4E2700"/>
                </a:solidFill>
                <a:latin typeface="Noto Sans Mono CJK HK"/>
                <a:cs typeface="Noto Sans Mono CJK HK"/>
              </a:rPr>
              <a:t>括</a:t>
            </a:r>
            <a:r>
              <a:rPr dirty="0" sz="2000">
                <a:solidFill>
                  <a:srgbClr val="4E2700"/>
                </a:solidFill>
                <a:latin typeface="Noto Sans Mono CJK HK"/>
                <a:cs typeface="Noto Sans Mono CJK HK"/>
              </a:rPr>
              <a:t>弧</a:t>
            </a:r>
            <a:r>
              <a:rPr dirty="0" sz="2000" spc="-15">
                <a:solidFill>
                  <a:srgbClr val="4E2700"/>
                </a:solidFill>
                <a:latin typeface="Noto Sans Mono CJK HK"/>
                <a:cs typeface="Noto Sans Mono CJK HK"/>
              </a:rPr>
              <a:t>包</a:t>
            </a:r>
            <a:r>
              <a:rPr dirty="0" sz="2000">
                <a:solidFill>
                  <a:srgbClr val="4E2700"/>
                </a:solidFill>
                <a:latin typeface="Noto Sans Mono CJK HK"/>
                <a:cs typeface="Noto Sans Mono CJK HK"/>
              </a:rPr>
              <a:t>起。</a:t>
            </a:r>
            <a:endParaRPr sz="2000">
              <a:latin typeface="Noto Sans Mono CJK HK"/>
              <a:cs typeface="Noto Sans Mono CJK HK"/>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926388" y="945260"/>
            <a:ext cx="5271770" cy="1343025"/>
          </a:xfrm>
          <a:prstGeom prst="rect">
            <a:avLst/>
          </a:prstGeom>
        </p:spPr>
        <p:txBody>
          <a:bodyPr wrap="square" lIns="0" tIns="67310" rIns="0" bIns="0" rtlCol="0" vert="horz">
            <a:spAutoFit/>
          </a:bodyPr>
          <a:lstStyle/>
          <a:p>
            <a:pPr marL="12700">
              <a:lnSpc>
                <a:spcPct val="100000"/>
              </a:lnSpc>
              <a:spcBef>
                <a:spcPts val="530"/>
              </a:spcBef>
            </a:pPr>
            <a:r>
              <a:rPr dirty="0" sz="1800">
                <a:solidFill>
                  <a:srgbClr val="4E2700"/>
                </a:solidFill>
                <a:latin typeface="Verdana"/>
                <a:cs typeface="Verdana"/>
              </a:rPr>
              <a:t>1 </a:t>
            </a:r>
            <a:r>
              <a:rPr dirty="0" sz="1800" spc="-5">
                <a:solidFill>
                  <a:srgbClr val="4E2700"/>
                </a:solidFill>
                <a:latin typeface="Verdana"/>
                <a:cs typeface="Verdana"/>
              </a:rPr>
              <a:t>package</a:t>
            </a:r>
            <a:r>
              <a:rPr dirty="0" sz="1800" spc="10">
                <a:solidFill>
                  <a:srgbClr val="4E2700"/>
                </a:solidFill>
                <a:latin typeface="Verdana"/>
                <a:cs typeface="Verdana"/>
              </a:rPr>
              <a:t> </a:t>
            </a:r>
            <a:r>
              <a:rPr dirty="0" sz="1800" spc="-5">
                <a:solidFill>
                  <a:srgbClr val="4E2700"/>
                </a:solidFill>
                <a:latin typeface="Verdana"/>
                <a:cs typeface="Verdana"/>
              </a:rPr>
              <a:t>ch04.if_stmt;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2</a:t>
            </a:r>
            <a:endParaRPr sz="1800">
              <a:latin typeface="Verdana"/>
              <a:cs typeface="Verdana"/>
            </a:endParaRPr>
          </a:p>
          <a:p>
            <a:pPr marL="239395" indent="-227329">
              <a:lnSpc>
                <a:spcPct val="100000"/>
              </a:lnSpc>
              <a:spcBef>
                <a:spcPts val="434"/>
              </a:spcBef>
              <a:buAutoNum type="arabicPlain" startAt="3"/>
              <a:tabLst>
                <a:tab pos="240029" algn="l"/>
              </a:tabLst>
            </a:pPr>
            <a:r>
              <a:rPr dirty="0" sz="1800">
                <a:solidFill>
                  <a:srgbClr val="4E2700"/>
                </a:solidFill>
                <a:latin typeface="Verdana"/>
                <a:cs typeface="Verdana"/>
              </a:rPr>
              <a:t>public class IfDemo</a:t>
            </a:r>
            <a:r>
              <a:rPr dirty="0" sz="1800" spc="-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765175" indent="-753110">
              <a:lnSpc>
                <a:spcPct val="100000"/>
              </a:lnSpc>
              <a:spcBef>
                <a:spcPts val="430"/>
              </a:spcBef>
              <a:buAutoNum type="arabicPlain" startAt="3"/>
              <a:tabLst>
                <a:tab pos="765175" algn="l"/>
                <a:tab pos="765810" algn="l"/>
              </a:tabLst>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7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graphicFrame>
        <p:nvGraphicFramePr>
          <p:cNvPr id="4" name="object 4"/>
          <p:cNvGraphicFramePr>
            <a:graphicFrameLocks noGrp="1"/>
          </p:cNvGraphicFramePr>
          <p:nvPr/>
        </p:nvGraphicFramePr>
        <p:xfrm>
          <a:off x="826261" y="2328714"/>
          <a:ext cx="5850255" cy="2912110"/>
        </p:xfrm>
        <a:graphic>
          <a:graphicData uri="http://schemas.openxmlformats.org/drawingml/2006/table">
            <a:tbl>
              <a:tblPr firstRow="1" bandRow="1">
                <a:tableStyleId>{2D5ABB26-0587-4C30-8999-92F81FD0307C}</a:tableStyleId>
              </a:tblPr>
              <a:tblGrid>
                <a:gridCol w="708025"/>
                <a:gridCol w="350519"/>
                <a:gridCol w="4790439"/>
              </a:tblGrid>
              <a:tr h="300456">
                <a:tc>
                  <a:txBody>
                    <a:bodyPr/>
                    <a:lstStyle/>
                    <a:p>
                      <a:pPr marL="112395">
                        <a:lnSpc>
                          <a:spcPct val="100000"/>
                        </a:lnSpc>
                        <a:spcBef>
                          <a:spcPts val="10"/>
                        </a:spcBef>
                      </a:pPr>
                      <a:r>
                        <a:rPr dirty="0" sz="1800">
                          <a:solidFill>
                            <a:srgbClr val="4E2700"/>
                          </a:solidFill>
                          <a:latin typeface="Verdana"/>
                          <a:cs typeface="Verdana"/>
                        </a:rPr>
                        <a:t>5</a:t>
                      </a:r>
                      <a:endParaRPr sz="1800">
                        <a:latin typeface="Verdana"/>
                        <a:cs typeface="Verdana"/>
                      </a:endParaRPr>
                    </a:p>
                  </a:txBody>
                  <a:tcPr marL="0" marR="0" marB="0" marT="12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8260">
                        <a:lnSpc>
                          <a:spcPct val="100000"/>
                        </a:lnSpc>
                        <a:spcBef>
                          <a:spcPts val="10"/>
                        </a:spcBef>
                      </a:pPr>
                      <a:r>
                        <a:rPr dirty="0" sz="1800">
                          <a:solidFill>
                            <a:srgbClr val="4E2700"/>
                          </a:solidFill>
                          <a:latin typeface="Verdana"/>
                          <a:cs typeface="Verdana"/>
                        </a:rPr>
                        <a:t>int score = </a:t>
                      </a:r>
                      <a:r>
                        <a:rPr dirty="0" sz="1800" spc="-5">
                          <a:solidFill>
                            <a:srgbClr val="4E2700"/>
                          </a:solidFill>
                          <a:latin typeface="Verdana"/>
                          <a:cs typeface="Verdana"/>
                        </a:rPr>
                        <a:t>(int)(Math.random() </a:t>
                      </a:r>
                      <a:r>
                        <a:rPr dirty="0" sz="1800">
                          <a:solidFill>
                            <a:srgbClr val="4E2700"/>
                          </a:solidFill>
                          <a:latin typeface="Verdana"/>
                          <a:cs typeface="Verdana"/>
                        </a:rPr>
                        <a:t>* </a:t>
                      </a:r>
                      <a:r>
                        <a:rPr dirty="0" sz="1800" spc="-5">
                          <a:solidFill>
                            <a:srgbClr val="4E2700"/>
                          </a:solidFill>
                          <a:latin typeface="Verdana"/>
                          <a:cs typeface="Verdana"/>
                        </a:rPr>
                        <a:t>101)</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r>
              <a:tr h="329311">
                <a:tc>
                  <a:txBody>
                    <a:bodyPr/>
                    <a:lstStyle/>
                    <a:p>
                      <a:pPr marL="112395">
                        <a:lnSpc>
                          <a:spcPct val="100000"/>
                        </a:lnSpc>
                        <a:spcBef>
                          <a:spcPts val="185"/>
                        </a:spcBef>
                      </a:pPr>
                      <a:r>
                        <a:rPr dirty="0" sz="1800">
                          <a:solidFill>
                            <a:srgbClr val="4E2700"/>
                          </a:solidFill>
                          <a:latin typeface="Verdana"/>
                          <a:cs typeface="Verdana"/>
                        </a:rPr>
                        <a:t>6</a:t>
                      </a:r>
                      <a:endParaRPr sz="18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8260">
                        <a:lnSpc>
                          <a:spcPct val="100000"/>
                        </a:lnSpc>
                        <a:spcBef>
                          <a:spcPts val="1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分數</a:t>
                      </a:r>
                      <a:r>
                        <a:rPr dirty="0" sz="1800">
                          <a:solidFill>
                            <a:srgbClr val="4E2700"/>
                          </a:solidFill>
                          <a:latin typeface="Verdana"/>
                          <a:cs typeface="Verdana"/>
                        </a:rPr>
                        <a:t>="</a:t>
                      </a:r>
                      <a:r>
                        <a:rPr dirty="0" sz="1800" spc="-40">
                          <a:solidFill>
                            <a:srgbClr val="4E2700"/>
                          </a:solidFill>
                          <a:latin typeface="Verdana"/>
                          <a:cs typeface="Verdana"/>
                        </a:rPr>
                        <a:t> </a:t>
                      </a:r>
                      <a:r>
                        <a:rPr dirty="0" sz="1800">
                          <a:solidFill>
                            <a:srgbClr val="4E2700"/>
                          </a:solidFill>
                          <a:latin typeface="Verdana"/>
                          <a:cs typeface="Verdana"/>
                        </a:rPr>
                        <a:t>+ score</a:t>
                      </a:r>
                      <a:r>
                        <a:rPr dirty="0" sz="1800" spc="-10">
                          <a:solidFill>
                            <a:srgbClr val="4E2700"/>
                          </a:solidFill>
                          <a:latin typeface="Verdana"/>
                          <a:cs typeface="Verdana"/>
                        </a:rPr>
                        <a:t> </a:t>
                      </a:r>
                      <a:r>
                        <a:rPr dirty="0" sz="1800" spc="-5">
                          <a:solidFill>
                            <a:srgbClr val="4E2700"/>
                          </a:solidFill>
                          <a:latin typeface="Verdana"/>
                          <a:cs typeface="Verdana"/>
                        </a:rPr>
                        <a:t>);</a:t>
                      </a:r>
                      <a:endParaRPr sz="1800">
                        <a:latin typeface="Verdana"/>
                        <a:cs typeface="Verdana"/>
                      </a:endParaRPr>
                    </a:p>
                  </a:txBody>
                  <a:tcPr marL="0" marR="0" marB="0" marT="23495">
                    <a:solidFill>
                      <a:srgbClr val="CCE8CF"/>
                    </a:solidFill>
                  </a:tcPr>
                </a:tc>
              </a:tr>
              <a:tr h="329310">
                <a:tc>
                  <a:txBody>
                    <a:bodyPr/>
                    <a:lstStyle/>
                    <a:p>
                      <a:pPr marL="112395">
                        <a:lnSpc>
                          <a:spcPct val="100000"/>
                        </a:lnSpc>
                        <a:spcBef>
                          <a:spcPts val="235"/>
                        </a:spcBef>
                      </a:pPr>
                      <a:r>
                        <a:rPr dirty="0" sz="1800">
                          <a:solidFill>
                            <a:srgbClr val="4E2700"/>
                          </a:solidFill>
                          <a:latin typeface="Verdana"/>
                          <a:cs typeface="Verdana"/>
                        </a:rPr>
                        <a:t>7</a:t>
                      </a:r>
                      <a:endParaRPr sz="1800">
                        <a:latin typeface="Verdana"/>
                        <a:cs typeface="Verdana"/>
                      </a:endParaRPr>
                    </a:p>
                  </a:txBody>
                  <a:tcPr marL="0" marR="0" marB="0" marT="2984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8260">
                        <a:lnSpc>
                          <a:spcPct val="100000"/>
                        </a:lnSpc>
                        <a:spcBef>
                          <a:spcPts val="235"/>
                        </a:spcBef>
                        <a:tabLst>
                          <a:tab pos="1976755" algn="l"/>
                        </a:tabLst>
                      </a:pPr>
                      <a:r>
                        <a:rPr dirty="0" sz="1800">
                          <a:solidFill>
                            <a:srgbClr val="4E2700"/>
                          </a:solidFill>
                          <a:latin typeface="Verdana"/>
                          <a:cs typeface="Verdana"/>
                        </a:rPr>
                        <a:t>if( score</a:t>
                      </a:r>
                      <a:r>
                        <a:rPr dirty="0" sz="1800" spc="-5">
                          <a:solidFill>
                            <a:srgbClr val="4E2700"/>
                          </a:solidFill>
                          <a:latin typeface="Verdana"/>
                          <a:cs typeface="Verdana"/>
                        </a:rPr>
                        <a:t> </a:t>
                      </a:r>
                      <a:r>
                        <a:rPr dirty="0" sz="1800">
                          <a:solidFill>
                            <a:srgbClr val="4E2700"/>
                          </a:solidFill>
                          <a:latin typeface="Verdana"/>
                          <a:cs typeface="Verdana"/>
                        </a:rPr>
                        <a:t>&gt;= 60	</a:t>
                      </a:r>
                      <a:r>
                        <a:rPr dirty="0" sz="1800" spc="-5">
                          <a:solidFill>
                            <a:srgbClr val="4E2700"/>
                          </a:solidFill>
                          <a:latin typeface="Verdana"/>
                          <a:cs typeface="Verdana"/>
                        </a:rPr>
                        <a:t>){</a:t>
                      </a:r>
                      <a:endParaRPr sz="1800">
                        <a:latin typeface="Verdana"/>
                        <a:cs typeface="Verdana"/>
                      </a:endParaRPr>
                    </a:p>
                  </a:txBody>
                  <a:tcPr marL="0" marR="0" marB="0" marT="29845">
                    <a:solidFill>
                      <a:srgbClr val="CCE8CF"/>
                    </a:solidFill>
                  </a:tcPr>
                </a:tc>
              </a:tr>
              <a:tr h="326136">
                <a:tc>
                  <a:txBody>
                    <a:bodyPr/>
                    <a:lstStyle/>
                    <a:p>
                      <a:pPr marL="112395">
                        <a:lnSpc>
                          <a:spcPct val="100000"/>
                        </a:lnSpc>
                        <a:spcBef>
                          <a:spcPts val="185"/>
                        </a:spcBef>
                      </a:pPr>
                      <a:r>
                        <a:rPr dirty="0" sz="1800">
                          <a:solidFill>
                            <a:srgbClr val="4E2700"/>
                          </a:solidFill>
                          <a:latin typeface="Verdana"/>
                          <a:cs typeface="Verdana"/>
                        </a:rPr>
                        <a:t>8</a:t>
                      </a:r>
                      <a:endParaRPr sz="18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gn="ctr" marR="219710">
                        <a:lnSpc>
                          <a:spcPct val="100000"/>
                        </a:lnSpc>
                        <a:spcBef>
                          <a:spcPts val="1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萬歲</a:t>
                      </a:r>
                      <a:r>
                        <a:rPr dirty="0" sz="1800" spc="-10">
                          <a:solidFill>
                            <a:srgbClr val="4E2700"/>
                          </a:solidFill>
                          <a:latin typeface="Verdana"/>
                          <a:cs typeface="Verdana"/>
                        </a:rPr>
                        <a:t>");</a:t>
                      </a:r>
                      <a:endParaRPr sz="1800">
                        <a:latin typeface="Verdana"/>
                        <a:cs typeface="Verdana"/>
                      </a:endParaRPr>
                    </a:p>
                  </a:txBody>
                  <a:tcPr marL="0" marR="0" marB="0" marT="23495">
                    <a:solidFill>
                      <a:srgbClr val="CCE8CF"/>
                    </a:solidFill>
                  </a:tcPr>
                </a:tc>
              </a:tr>
              <a:tr h="329183">
                <a:tc>
                  <a:txBody>
                    <a:bodyPr/>
                    <a:lstStyle/>
                    <a:p>
                      <a:pPr marL="112395">
                        <a:lnSpc>
                          <a:spcPct val="100000"/>
                        </a:lnSpc>
                        <a:spcBef>
                          <a:spcPts val="210"/>
                        </a:spcBef>
                      </a:pPr>
                      <a:r>
                        <a:rPr dirty="0" sz="1800">
                          <a:solidFill>
                            <a:srgbClr val="4E2700"/>
                          </a:solidFill>
                          <a:latin typeface="Verdana"/>
                          <a:cs typeface="Verdana"/>
                        </a:rPr>
                        <a:t>9</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gn="ctr" marR="219710">
                        <a:lnSpc>
                          <a:spcPct val="100000"/>
                        </a:lnSpc>
                        <a:spcBef>
                          <a:spcPts val="210"/>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萬歲</a:t>
                      </a:r>
                      <a:r>
                        <a:rPr dirty="0" sz="1800" spc="-10">
                          <a:solidFill>
                            <a:srgbClr val="4E2700"/>
                          </a:solidFill>
                          <a:latin typeface="Verdana"/>
                          <a:cs typeface="Verdana"/>
                        </a:rPr>
                        <a:t>");</a:t>
                      </a:r>
                      <a:endParaRPr sz="1800">
                        <a:latin typeface="Verdana"/>
                        <a:cs typeface="Verdana"/>
                      </a:endParaRPr>
                    </a:p>
                  </a:txBody>
                  <a:tcPr marL="0" marR="0" marB="0" marT="26670">
                    <a:solidFill>
                      <a:srgbClr val="CCE8CF"/>
                    </a:solidFill>
                  </a:tcPr>
                </a:tc>
              </a:tr>
              <a:tr h="332078">
                <a:tc>
                  <a:txBody>
                    <a:bodyPr/>
                    <a:lstStyle/>
                    <a:p>
                      <a:pPr marL="31750">
                        <a:lnSpc>
                          <a:spcPct val="100000"/>
                        </a:lnSpc>
                        <a:spcBef>
                          <a:spcPts val="210"/>
                        </a:spcBef>
                      </a:pPr>
                      <a:r>
                        <a:rPr dirty="0" sz="1800" spc="-5">
                          <a:solidFill>
                            <a:srgbClr val="4E2700"/>
                          </a:solidFill>
                          <a:latin typeface="Verdana"/>
                          <a:cs typeface="Verdana"/>
                        </a:rPr>
                        <a:t>10</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gn="ctr" marR="219710">
                        <a:lnSpc>
                          <a:spcPct val="100000"/>
                        </a:lnSpc>
                        <a:spcBef>
                          <a:spcPts val="210"/>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萬歲</a:t>
                      </a:r>
                      <a:r>
                        <a:rPr dirty="0" sz="1800" spc="-10">
                          <a:solidFill>
                            <a:srgbClr val="4E2700"/>
                          </a:solidFill>
                          <a:latin typeface="Verdana"/>
                          <a:cs typeface="Verdana"/>
                        </a:rPr>
                        <a:t>");</a:t>
                      </a:r>
                      <a:endParaRPr sz="1800">
                        <a:latin typeface="Verdana"/>
                        <a:cs typeface="Verdana"/>
                      </a:endParaRPr>
                    </a:p>
                  </a:txBody>
                  <a:tcPr marL="0" marR="0" marB="0" marT="26670">
                    <a:solidFill>
                      <a:srgbClr val="CCE8CF"/>
                    </a:solidFill>
                  </a:tcPr>
                </a:tc>
              </a:tr>
              <a:tr h="332544">
                <a:tc>
                  <a:txBody>
                    <a:bodyPr/>
                    <a:lstStyle/>
                    <a:p>
                      <a:pPr marL="31750">
                        <a:lnSpc>
                          <a:spcPct val="100000"/>
                        </a:lnSpc>
                        <a:spcBef>
                          <a:spcPts val="235"/>
                        </a:spcBef>
                      </a:pPr>
                      <a:r>
                        <a:rPr dirty="0" sz="1800" spc="-5">
                          <a:solidFill>
                            <a:srgbClr val="4E2700"/>
                          </a:solidFill>
                          <a:latin typeface="Verdana"/>
                          <a:cs typeface="Verdana"/>
                        </a:rPr>
                        <a:t>11</a:t>
                      </a:r>
                      <a:endParaRPr sz="1800">
                        <a:latin typeface="Verdana"/>
                        <a:cs typeface="Verdana"/>
                      </a:endParaRPr>
                    </a:p>
                  </a:txBody>
                  <a:tcPr marL="0" marR="0" marB="0" marT="2984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8260">
                        <a:lnSpc>
                          <a:spcPct val="100000"/>
                        </a:lnSpc>
                        <a:spcBef>
                          <a:spcPts val="235"/>
                        </a:spcBef>
                      </a:pPr>
                      <a:r>
                        <a:rPr dirty="0" sz="1800">
                          <a:solidFill>
                            <a:srgbClr val="4E2700"/>
                          </a:solidFill>
                          <a:latin typeface="Verdana"/>
                          <a:cs typeface="Verdana"/>
                        </a:rPr>
                        <a:t>}</a:t>
                      </a:r>
                      <a:endParaRPr sz="1800">
                        <a:latin typeface="Verdana"/>
                        <a:cs typeface="Verdana"/>
                      </a:endParaRPr>
                    </a:p>
                  </a:txBody>
                  <a:tcPr marL="0" marR="0" marB="0" marT="29845">
                    <a:solidFill>
                      <a:srgbClr val="CCE8CF"/>
                    </a:solidFill>
                  </a:tcPr>
                </a:tc>
              </a:tr>
              <a:tr h="329279">
                <a:tc>
                  <a:txBody>
                    <a:bodyPr/>
                    <a:lstStyle/>
                    <a:p>
                      <a:pPr marL="31750">
                        <a:lnSpc>
                          <a:spcPct val="100000"/>
                        </a:lnSpc>
                        <a:spcBef>
                          <a:spcPts val="210"/>
                        </a:spcBef>
                      </a:pPr>
                      <a:r>
                        <a:rPr dirty="0" sz="1800" spc="-5">
                          <a:solidFill>
                            <a:srgbClr val="4E2700"/>
                          </a:solidFill>
                          <a:latin typeface="Verdana"/>
                          <a:cs typeface="Verdana"/>
                        </a:rPr>
                        <a:t>12</a:t>
                      </a:r>
                      <a:endParaRPr sz="1800">
                        <a:latin typeface="Verdana"/>
                        <a:cs typeface="Verdana"/>
                      </a:endParaRPr>
                    </a:p>
                  </a:txBody>
                  <a:tcPr marL="0" marR="0" marB="0" marT="26670">
                    <a:solidFill>
                      <a:srgbClr val="CCE8CF"/>
                    </a:solidFill>
                  </a:tcPr>
                </a:tc>
                <a:tc>
                  <a:txBody>
                    <a:bodyPr/>
                    <a:lstStyle/>
                    <a:p>
                      <a:pPr marL="156845">
                        <a:lnSpc>
                          <a:spcPct val="10000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r>
              <a:tr h="303504">
                <a:tc>
                  <a:txBody>
                    <a:bodyPr/>
                    <a:lstStyle/>
                    <a:p>
                      <a:pPr marL="31750">
                        <a:lnSpc>
                          <a:spcPts val="2080"/>
                        </a:lnSpc>
                        <a:spcBef>
                          <a:spcPts val="210"/>
                        </a:spcBef>
                      </a:pPr>
                      <a:r>
                        <a:rPr dirty="0" sz="1800">
                          <a:solidFill>
                            <a:srgbClr val="4E2700"/>
                          </a:solidFill>
                          <a:latin typeface="Verdana"/>
                          <a:cs typeface="Verdana"/>
                        </a:rPr>
                        <a:t>13</a:t>
                      </a:r>
                      <a:r>
                        <a:rPr dirty="0" sz="1800" spc="-1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47217" y="1005332"/>
            <a:ext cx="7609840" cy="4726940"/>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編寫</a:t>
            </a:r>
            <a:r>
              <a:rPr dirty="0" sz="2000">
                <a:solidFill>
                  <a:srgbClr val="4E2700"/>
                </a:solidFill>
                <a:latin typeface="Noto Sans Mono CJK HK"/>
                <a:cs typeface="Noto Sans Mono CJK HK"/>
              </a:rPr>
              <a:t>程式</a:t>
            </a:r>
            <a:r>
              <a:rPr dirty="0" sz="2000" spc="-5">
                <a:solidFill>
                  <a:srgbClr val="4E2700"/>
                </a:solidFill>
                <a:latin typeface="Verdana"/>
                <a:cs typeface="Verdana"/>
              </a:rPr>
              <a:t>ch04.lab02.ProgramCh04Lab02</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請依說明</a:t>
            </a:r>
            <a:r>
              <a:rPr dirty="0" sz="2000" spc="-10">
                <a:solidFill>
                  <a:srgbClr val="4E2700"/>
                </a:solidFill>
                <a:latin typeface="Noto Sans Mono CJK HK"/>
                <a:cs typeface="Noto Sans Mono CJK HK"/>
              </a:rPr>
              <a:t>來</a:t>
            </a:r>
            <a:r>
              <a:rPr dirty="0" sz="2000">
                <a:solidFill>
                  <a:srgbClr val="4E2700"/>
                </a:solidFill>
                <a:latin typeface="Noto Sans Mono CJK HK"/>
                <a:cs typeface="Noto Sans Mono CJK HK"/>
              </a:rPr>
              <a:t>編寫程式</a:t>
            </a:r>
            <a:endParaRPr sz="2000">
              <a:latin typeface="Noto Sans Mono CJK HK"/>
              <a:cs typeface="Noto Sans Mono CJK HK"/>
            </a:endParaRPr>
          </a:p>
          <a:p>
            <a:pPr>
              <a:lnSpc>
                <a:spcPct val="100000"/>
              </a:lnSpc>
              <a:spcBef>
                <a:spcPts val="65"/>
              </a:spcBef>
            </a:pPr>
            <a:endParaRPr sz="1650">
              <a:latin typeface="Noto Sans Mono CJK HK"/>
              <a:cs typeface="Noto Sans Mono CJK HK"/>
            </a:endParaRPr>
          </a:p>
          <a:p>
            <a:pPr marL="12700">
              <a:lnSpc>
                <a:spcPct val="100000"/>
              </a:lnSpc>
            </a:pPr>
            <a:r>
              <a:rPr dirty="0" sz="2000" spc="-5">
                <a:solidFill>
                  <a:srgbClr val="4E2700"/>
                </a:solidFill>
                <a:latin typeface="Verdana"/>
                <a:cs typeface="Verdana"/>
              </a:rPr>
              <a:t>package</a:t>
            </a:r>
            <a:r>
              <a:rPr dirty="0" sz="2000" spc="-20">
                <a:solidFill>
                  <a:srgbClr val="4E2700"/>
                </a:solidFill>
                <a:latin typeface="Verdana"/>
                <a:cs typeface="Verdana"/>
              </a:rPr>
              <a:t> </a:t>
            </a:r>
            <a:r>
              <a:rPr dirty="0" sz="2000" spc="-5">
                <a:solidFill>
                  <a:srgbClr val="4E2700"/>
                </a:solidFill>
                <a:latin typeface="Verdana"/>
                <a:cs typeface="Verdana"/>
              </a:rPr>
              <a:t>ch04.lab02;</a:t>
            </a:r>
            <a:endParaRPr sz="2000">
              <a:latin typeface="Verdana"/>
              <a:cs typeface="Verdana"/>
            </a:endParaRPr>
          </a:p>
          <a:p>
            <a:pPr>
              <a:lnSpc>
                <a:spcPct val="100000"/>
              </a:lnSpc>
              <a:spcBef>
                <a:spcPts val="35"/>
              </a:spcBef>
            </a:pPr>
            <a:endParaRPr sz="2700">
              <a:latin typeface="Verdana"/>
              <a:cs typeface="Verdana"/>
            </a:endParaRPr>
          </a:p>
          <a:p>
            <a:pPr marL="12700">
              <a:lnSpc>
                <a:spcPct val="100000"/>
              </a:lnSpc>
            </a:pP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練習</a:t>
            </a:r>
            <a:r>
              <a:rPr dirty="0" sz="2000">
                <a:solidFill>
                  <a:srgbClr val="4E2700"/>
                </a:solidFill>
                <a:latin typeface="Noto Sans Mono CJK HK"/>
                <a:cs typeface="Noto Sans Mono CJK HK"/>
              </a:rPr>
              <a:t>目的：</a:t>
            </a:r>
            <a:r>
              <a:rPr dirty="0" sz="2000" spc="-15">
                <a:solidFill>
                  <a:srgbClr val="4E2700"/>
                </a:solidFill>
                <a:latin typeface="Noto Sans Mono CJK HK"/>
                <a:cs typeface="Noto Sans Mono CJK HK"/>
              </a:rPr>
              <a:t>了</a:t>
            </a:r>
            <a:r>
              <a:rPr dirty="0" sz="2000" spc="5">
                <a:solidFill>
                  <a:srgbClr val="4E2700"/>
                </a:solidFill>
                <a:latin typeface="Noto Sans Mono CJK HK"/>
                <a:cs typeface="Noto Sans Mono CJK HK"/>
              </a:rPr>
              <a:t>解</a:t>
            </a:r>
            <a:r>
              <a:rPr dirty="0" sz="2000" spc="-5">
                <a:solidFill>
                  <a:srgbClr val="4E2700"/>
                </a:solidFill>
                <a:latin typeface="Verdana"/>
                <a:cs typeface="Verdana"/>
              </a:rPr>
              <a:t>if</a:t>
            </a:r>
            <a:r>
              <a:rPr dirty="0" sz="2000">
                <a:solidFill>
                  <a:srgbClr val="4E2700"/>
                </a:solidFill>
                <a:latin typeface="Noto Sans Mono CJK HK"/>
                <a:cs typeface="Noto Sans Mono CJK HK"/>
              </a:rPr>
              <a:t>敘述</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用法</a:t>
            </a:r>
            <a:endParaRPr sz="2000">
              <a:latin typeface="Noto Sans Mono CJK HK"/>
              <a:cs typeface="Noto Sans Mono CJK HK"/>
            </a:endParaRPr>
          </a:p>
          <a:p>
            <a:pPr marL="12700">
              <a:lnSpc>
                <a:spcPct val="100000"/>
              </a:lnSpc>
              <a:spcBef>
                <a:spcPts val="480"/>
              </a:spcBef>
            </a:pP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產生</a:t>
            </a:r>
            <a:r>
              <a:rPr dirty="0" sz="2000">
                <a:solidFill>
                  <a:srgbClr val="4E2700"/>
                </a:solidFill>
                <a:latin typeface="Noto Sans Mono CJK HK"/>
                <a:cs typeface="Noto Sans Mono CJK HK"/>
              </a:rPr>
              <a:t>介於</a:t>
            </a:r>
            <a:r>
              <a:rPr dirty="0" sz="2000" spc="-5">
                <a:solidFill>
                  <a:srgbClr val="4E2700"/>
                </a:solidFill>
                <a:latin typeface="Verdana"/>
                <a:cs typeface="Verdana"/>
              </a:rPr>
              <a:t>-5</a:t>
            </a:r>
            <a:r>
              <a:rPr dirty="0" sz="2000">
                <a:solidFill>
                  <a:srgbClr val="4E2700"/>
                </a:solidFill>
                <a:latin typeface="Noto Sans Mono CJK HK"/>
                <a:cs typeface="Noto Sans Mono CJK HK"/>
              </a:rPr>
              <a:t>到</a:t>
            </a:r>
            <a:r>
              <a:rPr dirty="0" sz="2000" spc="-5">
                <a:solidFill>
                  <a:srgbClr val="4E2700"/>
                </a:solidFill>
                <a:latin typeface="Verdana"/>
                <a:cs typeface="Verdana"/>
              </a:rPr>
              <a:t>5</a:t>
            </a:r>
            <a:r>
              <a:rPr dirty="0" sz="2000">
                <a:solidFill>
                  <a:srgbClr val="4E2700"/>
                </a:solidFill>
                <a:latin typeface="Noto Sans Mono CJK HK"/>
                <a:cs typeface="Noto Sans Mono CJK HK"/>
              </a:rPr>
              <a:t>的隨</a:t>
            </a:r>
            <a:r>
              <a:rPr dirty="0" sz="2000" spc="-15">
                <a:solidFill>
                  <a:srgbClr val="4E2700"/>
                </a:solidFill>
                <a:latin typeface="Noto Sans Mono CJK HK"/>
                <a:cs typeface="Noto Sans Mono CJK HK"/>
              </a:rPr>
              <a:t>機</a:t>
            </a:r>
            <a:r>
              <a:rPr dirty="0" sz="2000">
                <a:solidFill>
                  <a:srgbClr val="4E2700"/>
                </a:solidFill>
                <a:latin typeface="Noto Sans Mono CJK HK"/>
                <a:cs typeface="Noto Sans Mono CJK HK"/>
              </a:rPr>
              <a:t>亂數</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印出</a:t>
            </a:r>
            <a:r>
              <a:rPr dirty="0" sz="2000" spc="-15">
                <a:solidFill>
                  <a:srgbClr val="4E2700"/>
                </a:solidFill>
                <a:latin typeface="Noto Sans Mono CJK HK"/>
                <a:cs typeface="Noto Sans Mono CJK HK"/>
              </a:rPr>
              <a:t>該</a:t>
            </a:r>
            <a:r>
              <a:rPr dirty="0" sz="2000">
                <a:solidFill>
                  <a:srgbClr val="4E2700"/>
                </a:solidFill>
                <a:latin typeface="Noto Sans Mono CJK HK"/>
                <a:cs typeface="Noto Sans Mono CJK HK"/>
              </a:rPr>
              <a:t>亂數，</a:t>
            </a:r>
            <a:endParaRPr sz="2000">
              <a:latin typeface="Noto Sans Mono CJK HK"/>
              <a:cs typeface="Noto Sans Mono CJK HK"/>
            </a:endParaRPr>
          </a:p>
          <a:p>
            <a:pPr marL="12700">
              <a:lnSpc>
                <a:spcPct val="100000"/>
              </a:lnSpc>
              <a:spcBef>
                <a:spcPts val="480"/>
              </a:spcBef>
            </a:pPr>
            <a:r>
              <a:rPr dirty="0" sz="2000">
                <a:solidFill>
                  <a:srgbClr val="4E2700"/>
                </a:solidFill>
                <a:latin typeface="Verdana"/>
                <a:cs typeface="Verdana"/>
              </a:rPr>
              <a:t>//</a:t>
            </a:r>
            <a:r>
              <a:rPr dirty="0" sz="2000" spc="-15">
                <a:solidFill>
                  <a:srgbClr val="4E2700"/>
                </a:solidFill>
                <a:latin typeface="Verdana"/>
                <a:cs typeface="Verdana"/>
              </a:rPr>
              <a:t> </a:t>
            </a:r>
            <a:r>
              <a:rPr dirty="0" sz="2000" spc="10">
                <a:solidFill>
                  <a:srgbClr val="4E2700"/>
                </a:solidFill>
                <a:latin typeface="Noto Sans Mono CJK HK"/>
                <a:cs typeface="Noto Sans Mono CJK HK"/>
              </a:rPr>
              <a:t>如果</a:t>
            </a:r>
            <a:r>
              <a:rPr dirty="0" sz="2000" spc="5">
                <a:solidFill>
                  <a:srgbClr val="4E2700"/>
                </a:solidFill>
                <a:latin typeface="Noto Sans Mono CJK HK"/>
                <a:cs typeface="Noto Sans Mono CJK HK"/>
              </a:rPr>
              <a:t>該亂</a:t>
            </a:r>
            <a:r>
              <a:rPr dirty="0" sz="2000" spc="-5">
                <a:solidFill>
                  <a:srgbClr val="4E2700"/>
                </a:solidFill>
                <a:latin typeface="Noto Sans Mono CJK HK"/>
                <a:cs typeface="Noto Sans Mono CJK HK"/>
              </a:rPr>
              <a:t>數</a:t>
            </a:r>
            <a:r>
              <a:rPr dirty="0" sz="2000" spc="-10">
                <a:solidFill>
                  <a:srgbClr val="4E2700"/>
                </a:solidFill>
                <a:latin typeface="Noto Sans Mono CJK HK"/>
                <a:cs typeface="Noto Sans Mono CJK HK"/>
              </a:rPr>
              <a:t>大</a:t>
            </a:r>
            <a:r>
              <a:rPr dirty="0" sz="2000" spc="5">
                <a:solidFill>
                  <a:srgbClr val="4E2700"/>
                </a:solidFill>
                <a:latin typeface="Noto Sans Mono CJK HK"/>
                <a:cs typeface="Noto Sans Mono CJK HK"/>
              </a:rPr>
              <a:t>於</a:t>
            </a:r>
            <a:r>
              <a:rPr dirty="0" sz="2000">
                <a:solidFill>
                  <a:srgbClr val="4E2700"/>
                </a:solidFill>
                <a:latin typeface="Verdana"/>
                <a:cs typeface="Verdana"/>
              </a:rPr>
              <a:t>0</a:t>
            </a:r>
            <a:r>
              <a:rPr dirty="0" sz="2000">
                <a:solidFill>
                  <a:srgbClr val="4E2700"/>
                </a:solidFill>
                <a:latin typeface="Noto Sans Mono CJK HK"/>
                <a:cs typeface="Noto Sans Mono CJK HK"/>
              </a:rPr>
              <a:t>，</a:t>
            </a:r>
            <a:r>
              <a:rPr dirty="0" sz="2000" spc="5">
                <a:solidFill>
                  <a:srgbClr val="4E2700"/>
                </a:solidFill>
                <a:latin typeface="Noto Sans Mono CJK HK"/>
                <a:cs typeface="Noto Sans Mono CJK HK"/>
              </a:rPr>
              <a:t>則</a:t>
            </a:r>
            <a:r>
              <a:rPr dirty="0" sz="2000" spc="-20">
                <a:solidFill>
                  <a:srgbClr val="4E2700"/>
                </a:solidFill>
                <a:latin typeface="Noto Sans Mono CJK HK"/>
                <a:cs typeface="Noto Sans Mono CJK HK"/>
              </a:rPr>
              <a:t>印</a:t>
            </a:r>
            <a:r>
              <a:rPr dirty="0" sz="2000" spc="5">
                <a:solidFill>
                  <a:srgbClr val="4E2700"/>
                </a:solidFill>
                <a:latin typeface="Noto Sans Mono CJK HK"/>
                <a:cs typeface="Noto Sans Mono CJK HK"/>
              </a:rPr>
              <a:t>出</a:t>
            </a:r>
            <a:r>
              <a:rPr dirty="0" sz="2000" spc="-10">
                <a:solidFill>
                  <a:srgbClr val="4E2700"/>
                </a:solidFill>
                <a:latin typeface="Verdana"/>
                <a:cs typeface="Verdana"/>
              </a:rPr>
              <a:t>"</a:t>
            </a:r>
            <a:r>
              <a:rPr dirty="0" sz="2000">
                <a:solidFill>
                  <a:srgbClr val="4E2700"/>
                </a:solidFill>
                <a:latin typeface="Noto Sans Mono CJK HK"/>
                <a:cs typeface="Noto Sans Mono CJK HK"/>
              </a:rPr>
              <a:t>此</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為正</a:t>
            </a:r>
            <a:r>
              <a:rPr dirty="0" sz="2000" spc="-15">
                <a:solidFill>
                  <a:srgbClr val="4E2700"/>
                </a:solidFill>
                <a:latin typeface="Noto Sans Mono CJK HK"/>
                <a:cs typeface="Noto Sans Mono CJK HK"/>
              </a:rPr>
              <a:t>數</a:t>
            </a:r>
            <a:r>
              <a:rPr dirty="0" sz="2000" spc="-10">
                <a:solidFill>
                  <a:srgbClr val="4E2700"/>
                </a:solidFill>
                <a:latin typeface="Verdana"/>
                <a:cs typeface="Verdana"/>
              </a:rPr>
              <a:t>"</a:t>
            </a:r>
            <a:r>
              <a:rPr dirty="0" sz="2000" spc="5">
                <a:solidFill>
                  <a:srgbClr val="4E2700"/>
                </a:solidFill>
                <a:latin typeface="Noto Sans Mono CJK HK"/>
                <a:cs typeface="Noto Sans Mono CJK HK"/>
              </a:rPr>
              <a:t>。</a:t>
            </a:r>
            <a:endParaRPr sz="2000">
              <a:latin typeface="Noto Sans Mono CJK HK"/>
              <a:cs typeface="Noto Sans Mono CJK HK"/>
            </a:endParaRPr>
          </a:p>
          <a:p>
            <a:pPr>
              <a:lnSpc>
                <a:spcPct val="100000"/>
              </a:lnSpc>
              <a:spcBef>
                <a:spcPts val="70"/>
              </a:spcBef>
            </a:pPr>
            <a:endParaRPr sz="1650">
              <a:latin typeface="Noto Sans Mono CJK HK"/>
              <a:cs typeface="Noto Sans Mono CJK HK"/>
            </a:endParaRPr>
          </a:p>
          <a:p>
            <a:pPr marL="12700">
              <a:lnSpc>
                <a:spcPct val="100000"/>
              </a:lnSpc>
            </a:pPr>
            <a:r>
              <a:rPr dirty="0" sz="2000" spc="-5">
                <a:solidFill>
                  <a:srgbClr val="4E2700"/>
                </a:solidFill>
                <a:latin typeface="Verdana"/>
                <a:cs typeface="Verdana"/>
              </a:rPr>
              <a:t>public </a:t>
            </a:r>
            <a:r>
              <a:rPr dirty="0" sz="2000">
                <a:solidFill>
                  <a:srgbClr val="4E2700"/>
                </a:solidFill>
                <a:latin typeface="Verdana"/>
                <a:cs typeface="Verdana"/>
              </a:rPr>
              <a:t>class </a:t>
            </a:r>
            <a:r>
              <a:rPr dirty="0" sz="2000" spc="-5">
                <a:solidFill>
                  <a:srgbClr val="4E2700"/>
                </a:solidFill>
                <a:latin typeface="Verdana"/>
                <a:cs typeface="Verdana"/>
              </a:rPr>
              <a:t>ProgramCh04Lab02</a:t>
            </a:r>
            <a:r>
              <a:rPr dirty="0" sz="2000" spc="-3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68935">
              <a:lnSpc>
                <a:spcPct val="100000"/>
              </a:lnSpc>
              <a:spcBef>
                <a:spcPts val="480"/>
              </a:spcBef>
            </a:pPr>
            <a:r>
              <a:rPr dirty="0" sz="2000" spc="-5">
                <a:solidFill>
                  <a:srgbClr val="4E2700"/>
                </a:solidFill>
                <a:latin typeface="Verdana"/>
                <a:cs typeface="Verdana"/>
              </a:rPr>
              <a:t>public </a:t>
            </a:r>
            <a:r>
              <a:rPr dirty="0" sz="2000">
                <a:solidFill>
                  <a:srgbClr val="4E2700"/>
                </a:solidFill>
                <a:latin typeface="Verdana"/>
                <a:cs typeface="Verdana"/>
              </a:rPr>
              <a:t>static </a:t>
            </a:r>
            <a:r>
              <a:rPr dirty="0" sz="2000" spc="-5">
                <a:solidFill>
                  <a:srgbClr val="4E2700"/>
                </a:solidFill>
                <a:latin typeface="Verdana"/>
                <a:cs typeface="Verdana"/>
              </a:rPr>
              <a:t>void main(String[] args)</a:t>
            </a:r>
            <a:r>
              <a:rPr dirty="0" sz="2000" spc="-3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a:lnSpc>
                <a:spcPct val="100000"/>
              </a:lnSpc>
              <a:spcBef>
                <a:spcPts val="20"/>
              </a:spcBef>
            </a:pPr>
            <a:endParaRPr sz="2750">
              <a:latin typeface="Verdana"/>
              <a:cs typeface="Verdana"/>
            </a:endParaRPr>
          </a:p>
          <a:p>
            <a:pPr marL="368935">
              <a:lnSpc>
                <a:spcPct val="100000"/>
              </a:lnSpc>
            </a:pPr>
            <a:r>
              <a:rPr dirty="0" sz="2000">
                <a:solidFill>
                  <a:srgbClr val="4E2700"/>
                </a:solidFill>
                <a:latin typeface="Verdana"/>
                <a:cs typeface="Verdana"/>
              </a:rPr>
              <a:t>}</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a:t>
            </a:r>
            <a:endParaRPr sz="2000">
              <a:latin typeface="Verdana"/>
              <a:cs typeface="Verdan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159635"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if/else</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8540" y="954379"/>
            <a:ext cx="7912100" cy="4919980"/>
          </a:xfrm>
          <a:prstGeom prst="rect">
            <a:avLst/>
          </a:prstGeom>
        </p:spPr>
        <p:txBody>
          <a:bodyPr wrap="square" lIns="0" tIns="43180" rIns="0" bIns="0" rtlCol="0" vert="horz">
            <a:spAutoFit/>
          </a:bodyPr>
          <a:lstStyle/>
          <a:p>
            <a:pPr marL="12700">
              <a:lnSpc>
                <a:spcPct val="100000"/>
              </a:lnSpc>
              <a:spcBef>
                <a:spcPts val="340"/>
              </a:spcBef>
              <a:tabLst>
                <a:tab pos="346710" algn="l"/>
              </a:tabLst>
            </a:pPr>
            <a:r>
              <a:rPr dirty="0" sz="2000" spc="-5">
                <a:solidFill>
                  <a:srgbClr val="4E2700"/>
                </a:solidFill>
                <a:latin typeface="Verdana"/>
                <a:cs typeface="Verdana"/>
              </a:rPr>
              <a:t>if	</a:t>
            </a:r>
            <a:r>
              <a:rPr dirty="0" sz="2000" spc="20">
                <a:solidFill>
                  <a:srgbClr val="4E2700"/>
                </a:solidFill>
                <a:latin typeface="Verdana"/>
                <a:cs typeface="Verdana"/>
              </a:rPr>
              <a:t>(</a:t>
            </a:r>
            <a:r>
              <a:rPr dirty="0" sz="2000" spc="10">
                <a:solidFill>
                  <a:srgbClr val="4E2700"/>
                </a:solidFill>
                <a:latin typeface="Noto Sans Mono CJK HK"/>
                <a:cs typeface="Noto Sans Mono CJK HK"/>
              </a:rPr>
              <a:t>條件</a:t>
            </a:r>
            <a:r>
              <a:rPr dirty="0" sz="2000">
                <a:solidFill>
                  <a:srgbClr val="4E2700"/>
                </a:solidFill>
                <a:latin typeface="Verdana"/>
                <a:cs typeface="Verdana"/>
              </a:rPr>
              <a:t>)</a:t>
            </a:r>
            <a:r>
              <a:rPr dirty="0" sz="2000" spc="-4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457200">
              <a:lnSpc>
                <a:spcPct val="100000"/>
              </a:lnSpc>
              <a:spcBef>
                <a:spcPts val="240"/>
              </a:spcBef>
            </a:pPr>
            <a:r>
              <a:rPr dirty="0" sz="2000" spc="10">
                <a:solidFill>
                  <a:srgbClr val="4E2700"/>
                </a:solidFill>
                <a:latin typeface="Noto Sans Mono CJK HK"/>
                <a:cs typeface="Noto Sans Mono CJK HK"/>
              </a:rPr>
              <a:t>敘述</a:t>
            </a:r>
            <a:r>
              <a:rPr dirty="0" sz="2000" spc="-5">
                <a:solidFill>
                  <a:srgbClr val="4E2700"/>
                </a:solidFill>
                <a:latin typeface="Verdana"/>
                <a:cs typeface="Verdana"/>
              </a:rPr>
              <a:t>1;</a:t>
            </a:r>
            <a:endParaRPr sz="2000">
              <a:latin typeface="Verdana"/>
              <a:cs typeface="Verdana"/>
            </a:endParaRPr>
          </a:p>
          <a:p>
            <a:pPr marL="12700">
              <a:lnSpc>
                <a:spcPct val="100000"/>
              </a:lnSpc>
              <a:spcBef>
                <a:spcPts val="285"/>
              </a:spcBef>
            </a:pPr>
            <a:r>
              <a:rPr dirty="0" sz="2000">
                <a:solidFill>
                  <a:srgbClr val="4E2700"/>
                </a:solidFill>
                <a:latin typeface="Verdana"/>
                <a:cs typeface="Verdana"/>
              </a:rPr>
              <a:t>} </a:t>
            </a:r>
            <a:r>
              <a:rPr dirty="0" sz="2000" spc="-5">
                <a:solidFill>
                  <a:srgbClr val="4E2700"/>
                </a:solidFill>
                <a:latin typeface="Verdana"/>
                <a:cs typeface="Verdana"/>
              </a:rPr>
              <a:t>else</a:t>
            </a:r>
            <a:r>
              <a:rPr dirty="0" sz="2000" spc="-2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457200">
              <a:lnSpc>
                <a:spcPct val="100000"/>
              </a:lnSpc>
              <a:spcBef>
                <a:spcPts val="195"/>
              </a:spcBef>
            </a:pPr>
            <a:r>
              <a:rPr dirty="0" sz="2000" spc="10">
                <a:solidFill>
                  <a:srgbClr val="4E2700"/>
                </a:solidFill>
                <a:latin typeface="Noto Sans Mono CJK HK"/>
                <a:cs typeface="Noto Sans Mono CJK HK"/>
              </a:rPr>
              <a:t>敘述</a:t>
            </a:r>
            <a:r>
              <a:rPr dirty="0" sz="2000" spc="-5">
                <a:solidFill>
                  <a:srgbClr val="4E2700"/>
                </a:solidFill>
                <a:latin typeface="Verdana"/>
                <a:cs typeface="Verdana"/>
              </a:rPr>
              <a:t>2;</a:t>
            </a:r>
            <a:endParaRPr sz="2000">
              <a:latin typeface="Verdana"/>
              <a:cs typeface="Verdana"/>
            </a:endParaRPr>
          </a:p>
          <a:p>
            <a:pPr marL="12700">
              <a:lnSpc>
                <a:spcPct val="100000"/>
              </a:lnSpc>
              <a:spcBef>
                <a:spcPts val="290"/>
              </a:spcBef>
            </a:pPr>
            <a:r>
              <a:rPr dirty="0" sz="2000">
                <a:solidFill>
                  <a:srgbClr val="4E2700"/>
                </a:solidFill>
                <a:latin typeface="Verdana"/>
                <a:cs typeface="Verdana"/>
              </a:rPr>
              <a:t>}</a:t>
            </a:r>
            <a:endParaRPr sz="2000">
              <a:latin typeface="Verdana"/>
              <a:cs typeface="Verdana"/>
            </a:endParaRPr>
          </a:p>
          <a:p>
            <a:pPr marL="355600" indent="-342900">
              <a:lnSpc>
                <a:spcPts val="2050"/>
              </a:lnSpc>
              <a:spcBef>
                <a:spcPts val="175"/>
              </a:spcBef>
              <a:buChar char="•"/>
              <a:tabLst>
                <a:tab pos="354965" algn="l"/>
                <a:tab pos="355600" algn="l"/>
              </a:tabLst>
            </a:pPr>
            <a:r>
              <a:rPr dirty="0" sz="1800">
                <a:solidFill>
                  <a:srgbClr val="4E2700"/>
                </a:solidFill>
                <a:latin typeface="Verdana"/>
                <a:cs typeface="Verdana"/>
              </a:rPr>
              <a:t>if</a:t>
            </a:r>
            <a:r>
              <a:rPr dirty="0" sz="1800" spc="-20">
                <a:solidFill>
                  <a:srgbClr val="4E2700"/>
                </a:solidFill>
                <a:latin typeface="Verdana"/>
                <a:cs typeface="Verdana"/>
              </a:rPr>
              <a:t> </a:t>
            </a:r>
            <a:r>
              <a:rPr dirty="0" sz="1800">
                <a:solidFill>
                  <a:srgbClr val="4E2700"/>
                </a:solidFill>
                <a:latin typeface="Verdana"/>
                <a:cs typeface="Verdana"/>
              </a:rPr>
              <a:t>/</a:t>
            </a:r>
            <a:r>
              <a:rPr dirty="0" sz="1800" spc="-15">
                <a:solidFill>
                  <a:srgbClr val="4E2700"/>
                </a:solidFill>
                <a:latin typeface="Verdana"/>
                <a:cs typeface="Verdana"/>
              </a:rPr>
              <a:t> </a:t>
            </a:r>
            <a:r>
              <a:rPr dirty="0" sz="1800">
                <a:solidFill>
                  <a:srgbClr val="4E2700"/>
                </a:solidFill>
                <a:latin typeface="Verdana"/>
                <a:cs typeface="Verdana"/>
              </a:rPr>
              <a:t>else</a:t>
            </a:r>
            <a:r>
              <a:rPr dirty="0" sz="1800" spc="-5">
                <a:solidFill>
                  <a:srgbClr val="4E2700"/>
                </a:solidFill>
                <a:latin typeface="Verdana"/>
                <a:cs typeface="Verdana"/>
              </a:rPr>
              <a:t> </a:t>
            </a:r>
            <a:r>
              <a:rPr dirty="0" sz="1800">
                <a:solidFill>
                  <a:srgbClr val="4E2700"/>
                </a:solidFill>
                <a:latin typeface="Noto Sans Mono CJK HK"/>
                <a:cs typeface="Noto Sans Mono CJK HK"/>
              </a:rPr>
              <a:t>敘述會依照某個條件成立，來執行某一組敘述，否則執行另一組</a:t>
            </a:r>
            <a:endParaRPr sz="1800">
              <a:latin typeface="Noto Sans Mono CJK HK"/>
              <a:cs typeface="Noto Sans Mono CJK HK"/>
            </a:endParaRPr>
          </a:p>
          <a:p>
            <a:pPr marL="354965">
              <a:lnSpc>
                <a:spcPts val="2050"/>
              </a:lnSpc>
            </a:pPr>
            <a:r>
              <a:rPr dirty="0" sz="1800">
                <a:solidFill>
                  <a:srgbClr val="4E2700"/>
                </a:solidFill>
                <a:latin typeface="Noto Sans Mono CJK HK"/>
                <a:cs typeface="Noto Sans Mono CJK HK"/>
              </a:rPr>
              <a:t>敘述。</a:t>
            </a:r>
            <a:endParaRPr sz="1800">
              <a:latin typeface="Noto Sans Mono CJK HK"/>
              <a:cs typeface="Noto Sans Mono CJK HK"/>
            </a:endParaRPr>
          </a:p>
          <a:p>
            <a:pPr marL="354965" marR="5080" indent="-342900">
              <a:lnSpc>
                <a:spcPts val="1939"/>
              </a:lnSpc>
              <a:spcBef>
                <a:spcPts val="465"/>
              </a:spcBef>
              <a:buFont typeface="Verdana"/>
              <a:buChar char="•"/>
              <a:tabLst>
                <a:tab pos="354965" algn="l"/>
                <a:tab pos="355600" algn="l"/>
              </a:tabLst>
            </a:pPr>
            <a:r>
              <a:rPr dirty="0" sz="1800">
                <a:solidFill>
                  <a:srgbClr val="4E2700"/>
                </a:solidFill>
                <a:latin typeface="Noto Sans Mono CJK HK"/>
                <a:cs typeface="Noto Sans Mono CJK HK"/>
              </a:rPr>
              <a:t>如果『條件』為真，則電腦執行『敘述</a:t>
            </a:r>
            <a:r>
              <a:rPr dirty="0" sz="1800" spc="-5">
                <a:solidFill>
                  <a:srgbClr val="4E2700"/>
                </a:solidFill>
                <a:latin typeface="Verdana"/>
                <a:cs typeface="Verdana"/>
              </a:rPr>
              <a:t>1</a:t>
            </a:r>
            <a:r>
              <a:rPr dirty="0" sz="1800">
                <a:solidFill>
                  <a:srgbClr val="4E2700"/>
                </a:solidFill>
                <a:latin typeface="Noto Sans Mono CJK HK"/>
                <a:cs typeface="Noto Sans Mono CJK HK"/>
              </a:rPr>
              <a:t>』</a:t>
            </a:r>
            <a:r>
              <a:rPr dirty="0" sz="1800" spc="-355">
                <a:solidFill>
                  <a:srgbClr val="4E2700"/>
                </a:solidFill>
                <a:latin typeface="Noto Sans Mono CJK HK"/>
                <a:cs typeface="Noto Sans Mono CJK HK"/>
              </a:rPr>
              <a:t> </a:t>
            </a:r>
            <a:r>
              <a:rPr dirty="0" sz="1800">
                <a:solidFill>
                  <a:srgbClr val="4E2700"/>
                </a:solidFill>
                <a:latin typeface="Noto Sans Mono CJK HK"/>
                <a:cs typeface="Noto Sans Mono CJK HK"/>
              </a:rPr>
              <a:t>這一組敘述，若『條件』為假，  則電腦執</a:t>
            </a:r>
            <a:r>
              <a:rPr dirty="0" sz="1800" spc="-10">
                <a:solidFill>
                  <a:srgbClr val="4E2700"/>
                </a:solidFill>
                <a:latin typeface="Noto Sans Mono CJK HK"/>
                <a:cs typeface="Noto Sans Mono CJK HK"/>
              </a:rPr>
              <a:t>行</a:t>
            </a:r>
            <a:r>
              <a:rPr dirty="0" sz="1800">
                <a:solidFill>
                  <a:srgbClr val="4E2700"/>
                </a:solidFill>
                <a:latin typeface="Noto Sans Mono CJK HK"/>
                <a:cs typeface="Noto Sans Mono CJK HK"/>
              </a:rPr>
              <a:t>『敘述</a:t>
            </a:r>
            <a:r>
              <a:rPr dirty="0" sz="1800" spc="-5">
                <a:solidFill>
                  <a:srgbClr val="4E2700"/>
                </a:solidFill>
                <a:latin typeface="Verdana"/>
                <a:cs typeface="Verdana"/>
              </a:rPr>
              <a:t>2</a:t>
            </a:r>
            <a:r>
              <a:rPr dirty="0" sz="1800">
                <a:solidFill>
                  <a:srgbClr val="4E2700"/>
                </a:solidFill>
                <a:latin typeface="Noto Sans Mono CJK HK"/>
                <a:cs typeface="Noto Sans Mono CJK HK"/>
              </a:rPr>
              <a:t>』</a:t>
            </a:r>
            <a:r>
              <a:rPr dirty="0" sz="1800" spc="-254">
                <a:solidFill>
                  <a:srgbClr val="4E2700"/>
                </a:solidFill>
                <a:latin typeface="Noto Sans Mono CJK HK"/>
                <a:cs typeface="Noto Sans Mono CJK HK"/>
              </a:rPr>
              <a:t> </a:t>
            </a:r>
            <a:r>
              <a:rPr dirty="0" sz="1800">
                <a:solidFill>
                  <a:srgbClr val="4E2700"/>
                </a:solidFill>
                <a:latin typeface="Noto Sans Mono CJK HK"/>
                <a:cs typeface="Noto Sans Mono CJK HK"/>
              </a:rPr>
              <a:t>這一組敘述。</a:t>
            </a:r>
            <a:endParaRPr sz="1800">
              <a:latin typeface="Noto Sans Mono CJK HK"/>
              <a:cs typeface="Noto Sans Mono CJK HK"/>
            </a:endParaRPr>
          </a:p>
          <a:p>
            <a:pPr marL="355600" indent="-342900">
              <a:lnSpc>
                <a:spcPct val="100000"/>
              </a:lnSpc>
              <a:spcBef>
                <a:spcPts val="195"/>
              </a:spcBef>
              <a:buFont typeface="Verdana"/>
              <a:buChar char="•"/>
              <a:tabLst>
                <a:tab pos="354965" algn="l"/>
                <a:tab pos="355600" algn="l"/>
              </a:tabLst>
            </a:pPr>
            <a:r>
              <a:rPr dirty="0" sz="1800">
                <a:solidFill>
                  <a:srgbClr val="4E2700"/>
                </a:solidFill>
                <a:latin typeface="Noto Sans Mono CJK HK"/>
                <a:cs typeface="Noto Sans Mono CJK HK"/>
              </a:rPr>
              <a:t>這兩組敘述必須分別由一對大括弧包起來。</a:t>
            </a:r>
            <a:endParaRPr sz="1800">
              <a:latin typeface="Noto Sans Mono CJK HK"/>
              <a:cs typeface="Noto Sans Mono CJK HK"/>
            </a:endParaRPr>
          </a:p>
          <a:p>
            <a:pPr marL="355600" indent="-342900">
              <a:lnSpc>
                <a:spcPct val="100000"/>
              </a:lnSpc>
              <a:spcBef>
                <a:spcPts val="215"/>
              </a:spcBef>
              <a:buFont typeface="Verdana"/>
              <a:buChar char="•"/>
              <a:tabLst>
                <a:tab pos="354965" algn="l"/>
                <a:tab pos="355600" algn="l"/>
              </a:tabLst>
            </a:pPr>
            <a:r>
              <a:rPr dirty="0" sz="1800">
                <a:solidFill>
                  <a:srgbClr val="4E2700"/>
                </a:solidFill>
                <a:latin typeface="Noto Sans Mono CJK HK"/>
                <a:cs typeface="Noto Sans Mono CJK HK"/>
              </a:rPr>
              <a:t>例</a:t>
            </a:r>
            <a:endParaRPr sz="1800">
              <a:latin typeface="Noto Sans Mono CJK HK"/>
              <a:cs typeface="Noto Sans Mono CJK HK"/>
            </a:endParaRPr>
          </a:p>
          <a:p>
            <a:pPr algn="ctr" marR="5999480">
              <a:lnSpc>
                <a:spcPct val="100000"/>
              </a:lnSpc>
              <a:spcBef>
                <a:spcPts val="265"/>
              </a:spcBef>
              <a:tabLst>
                <a:tab pos="386080" algn="l"/>
                <a:tab pos="1732914" algn="l"/>
              </a:tabLst>
            </a:pPr>
            <a:r>
              <a:rPr dirty="0" sz="1800" spc="5">
                <a:solidFill>
                  <a:srgbClr val="4E2700"/>
                </a:solidFill>
                <a:latin typeface="Verdana"/>
                <a:cs typeface="Verdana"/>
              </a:rPr>
              <a:t>i</a:t>
            </a:r>
            <a:r>
              <a:rPr dirty="0" sz="1800">
                <a:solidFill>
                  <a:srgbClr val="4E2700"/>
                </a:solidFill>
                <a:latin typeface="Verdana"/>
                <a:cs typeface="Verdana"/>
              </a:rPr>
              <a:t>f</a:t>
            </a:r>
            <a:r>
              <a:rPr dirty="0" sz="1800">
                <a:solidFill>
                  <a:srgbClr val="4E2700"/>
                </a:solidFill>
                <a:latin typeface="Verdana"/>
                <a:cs typeface="Verdana"/>
              </a:rPr>
              <a:t>	</a:t>
            </a:r>
            <a:r>
              <a:rPr dirty="0" sz="1800">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Verdana"/>
                <a:cs typeface="Verdana"/>
              </a:rPr>
              <a:t>a</a:t>
            </a:r>
            <a:r>
              <a:rPr dirty="0" sz="1800">
                <a:solidFill>
                  <a:srgbClr val="4E2700"/>
                </a:solidFill>
                <a:latin typeface="Verdana"/>
                <a:cs typeface="Verdana"/>
              </a:rPr>
              <a:t> </a:t>
            </a:r>
            <a:r>
              <a:rPr dirty="0" sz="1800" spc="-5">
                <a:solidFill>
                  <a:srgbClr val="4E2700"/>
                </a:solidFill>
                <a:latin typeface="Verdana"/>
                <a:cs typeface="Verdana"/>
              </a:rPr>
              <a:t>&gt;</a:t>
            </a:r>
            <a:r>
              <a:rPr dirty="0" sz="1800">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Verdana"/>
                <a:cs typeface="Verdana"/>
              </a:rPr>
              <a:t>b</a:t>
            </a:r>
            <a:r>
              <a:rPr dirty="0" sz="1800" spc="5">
                <a:solidFill>
                  <a:srgbClr val="4E2700"/>
                </a:solidFill>
                <a:latin typeface="Verdana"/>
                <a:cs typeface="Verdana"/>
              </a:rPr>
              <a:t> </a:t>
            </a:r>
            <a:r>
              <a:rPr dirty="0" sz="1800">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gn="ctr" marR="5987415">
              <a:lnSpc>
                <a:spcPct val="100000"/>
              </a:lnSpc>
              <a:spcBef>
                <a:spcPts val="215"/>
              </a:spcBef>
              <a:tabLst>
                <a:tab pos="656590" algn="l"/>
              </a:tabLst>
            </a:pPr>
            <a:r>
              <a:rPr dirty="0" sz="1800">
                <a:solidFill>
                  <a:srgbClr val="4E2700"/>
                </a:solidFill>
                <a:latin typeface="Verdana"/>
                <a:cs typeface="Verdana"/>
              </a:rPr>
              <a:t>max	= a</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gn="ctr" marR="6971665">
              <a:lnSpc>
                <a:spcPct val="100000"/>
              </a:lnSpc>
              <a:spcBef>
                <a:spcPts val="219"/>
              </a:spcBef>
            </a:pPr>
            <a:r>
              <a:rPr dirty="0" sz="1800">
                <a:solidFill>
                  <a:srgbClr val="4E2700"/>
                </a:solidFill>
                <a:latin typeface="Verdana"/>
                <a:cs typeface="Verdana"/>
              </a:rPr>
              <a:t>} else</a:t>
            </a:r>
            <a:r>
              <a:rPr dirty="0" sz="1800" spc="-9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gn="ctr" marR="5979795">
              <a:lnSpc>
                <a:spcPct val="100000"/>
              </a:lnSpc>
              <a:spcBef>
                <a:spcPts val="215"/>
              </a:spcBef>
              <a:tabLst>
                <a:tab pos="656590" algn="l"/>
              </a:tabLst>
            </a:pPr>
            <a:r>
              <a:rPr dirty="0" sz="1800">
                <a:solidFill>
                  <a:srgbClr val="4E2700"/>
                </a:solidFill>
                <a:latin typeface="Verdana"/>
                <a:cs typeface="Verdana"/>
              </a:rPr>
              <a:t>max	= b</a:t>
            </a:r>
            <a:r>
              <a:rPr dirty="0" sz="1800" spc="-3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gn="ctr" marR="7733030">
              <a:lnSpc>
                <a:spcPct val="100000"/>
              </a:lnSpc>
              <a:spcBef>
                <a:spcPts val="215"/>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926388" y="945260"/>
            <a:ext cx="5271770" cy="1343025"/>
          </a:xfrm>
          <a:prstGeom prst="rect">
            <a:avLst/>
          </a:prstGeom>
        </p:spPr>
        <p:txBody>
          <a:bodyPr wrap="square" lIns="0" tIns="67310" rIns="0" bIns="0" rtlCol="0" vert="horz">
            <a:spAutoFit/>
          </a:bodyPr>
          <a:lstStyle/>
          <a:p>
            <a:pPr marL="12700">
              <a:lnSpc>
                <a:spcPct val="100000"/>
              </a:lnSpc>
              <a:spcBef>
                <a:spcPts val="530"/>
              </a:spcBef>
            </a:pPr>
            <a:r>
              <a:rPr dirty="0" sz="1800">
                <a:solidFill>
                  <a:srgbClr val="4E2700"/>
                </a:solidFill>
                <a:latin typeface="Verdana"/>
                <a:cs typeface="Verdana"/>
              </a:rPr>
              <a:t>1 </a:t>
            </a:r>
            <a:r>
              <a:rPr dirty="0" sz="1800" spc="-5">
                <a:solidFill>
                  <a:srgbClr val="4E2700"/>
                </a:solidFill>
                <a:latin typeface="Verdana"/>
                <a:cs typeface="Verdana"/>
              </a:rPr>
              <a:t>package</a:t>
            </a:r>
            <a:r>
              <a:rPr dirty="0" sz="1800" spc="5">
                <a:solidFill>
                  <a:srgbClr val="4E2700"/>
                </a:solidFill>
                <a:latin typeface="Verdana"/>
                <a:cs typeface="Verdana"/>
              </a:rPr>
              <a:t> </a:t>
            </a:r>
            <a:r>
              <a:rPr dirty="0" sz="1800" spc="-5">
                <a:solidFill>
                  <a:srgbClr val="4E2700"/>
                </a:solidFill>
                <a:latin typeface="Verdana"/>
                <a:cs typeface="Verdana"/>
              </a:rPr>
              <a:t>ch04.if_stmt;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2</a:t>
            </a:r>
            <a:endParaRPr sz="1800">
              <a:latin typeface="Verdana"/>
              <a:cs typeface="Verdana"/>
            </a:endParaRPr>
          </a:p>
          <a:p>
            <a:pPr marL="239395" indent="-227329">
              <a:lnSpc>
                <a:spcPct val="100000"/>
              </a:lnSpc>
              <a:spcBef>
                <a:spcPts val="434"/>
              </a:spcBef>
              <a:buAutoNum type="arabicPlain" startAt="3"/>
              <a:tabLst>
                <a:tab pos="240029" algn="l"/>
              </a:tabLst>
            </a:pPr>
            <a:r>
              <a:rPr dirty="0" sz="1800">
                <a:solidFill>
                  <a:srgbClr val="4E2700"/>
                </a:solidFill>
                <a:latin typeface="Verdana"/>
                <a:cs typeface="Verdana"/>
              </a:rPr>
              <a:t>public class </a:t>
            </a:r>
            <a:r>
              <a:rPr dirty="0" sz="1800" spc="-5">
                <a:solidFill>
                  <a:srgbClr val="4E2700"/>
                </a:solidFill>
                <a:latin typeface="Verdana"/>
                <a:cs typeface="Verdana"/>
              </a:rPr>
              <a:t>IfElseDemo</a:t>
            </a:r>
            <a:r>
              <a:rPr dirty="0" sz="1800">
                <a:solidFill>
                  <a:srgbClr val="4E2700"/>
                </a:solidFill>
                <a:latin typeface="Verdana"/>
                <a:cs typeface="Verdana"/>
              </a:rPr>
              <a:t> {</a:t>
            </a:r>
            <a:endParaRPr sz="1800">
              <a:latin typeface="Verdana"/>
              <a:cs typeface="Verdana"/>
            </a:endParaRPr>
          </a:p>
          <a:p>
            <a:pPr marL="765175" indent="-753110">
              <a:lnSpc>
                <a:spcPct val="100000"/>
              </a:lnSpc>
              <a:spcBef>
                <a:spcPts val="430"/>
              </a:spcBef>
              <a:buAutoNum type="arabicPlain" startAt="3"/>
              <a:tabLst>
                <a:tab pos="765175" algn="l"/>
                <a:tab pos="765810" algn="l"/>
              </a:tabLst>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7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graphicFrame>
        <p:nvGraphicFramePr>
          <p:cNvPr id="4" name="object 4"/>
          <p:cNvGraphicFramePr>
            <a:graphicFrameLocks noGrp="1"/>
          </p:cNvGraphicFramePr>
          <p:nvPr/>
        </p:nvGraphicFramePr>
        <p:xfrm>
          <a:off x="826261" y="2328714"/>
          <a:ext cx="6612890" cy="3570604"/>
        </p:xfrm>
        <a:graphic>
          <a:graphicData uri="http://schemas.openxmlformats.org/drawingml/2006/table">
            <a:tbl>
              <a:tblPr firstRow="1" bandRow="1">
                <a:tableStyleId>{2D5ABB26-0587-4C30-8999-92F81FD0307C}</a:tableStyleId>
              </a:tblPr>
              <a:tblGrid>
                <a:gridCol w="708660"/>
                <a:gridCol w="727710"/>
                <a:gridCol w="5177155"/>
              </a:tblGrid>
              <a:tr h="300456">
                <a:tc>
                  <a:txBody>
                    <a:bodyPr/>
                    <a:lstStyle/>
                    <a:p>
                      <a:pPr marL="112395">
                        <a:lnSpc>
                          <a:spcPct val="100000"/>
                        </a:lnSpc>
                        <a:spcBef>
                          <a:spcPts val="10"/>
                        </a:spcBef>
                      </a:pPr>
                      <a:r>
                        <a:rPr dirty="0" sz="1800">
                          <a:solidFill>
                            <a:srgbClr val="4E2700"/>
                          </a:solidFill>
                          <a:latin typeface="Verdana"/>
                          <a:cs typeface="Verdana"/>
                        </a:rPr>
                        <a:t>5</a:t>
                      </a:r>
                      <a:endParaRPr sz="1800">
                        <a:latin typeface="Verdana"/>
                        <a:cs typeface="Verdana"/>
                      </a:endParaRPr>
                    </a:p>
                  </a:txBody>
                  <a:tcPr marL="0" marR="0" marB="0" marT="12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24815">
                        <a:lnSpc>
                          <a:spcPct val="100000"/>
                        </a:lnSpc>
                        <a:spcBef>
                          <a:spcPts val="10"/>
                        </a:spcBef>
                      </a:pPr>
                      <a:r>
                        <a:rPr dirty="0" sz="1800">
                          <a:solidFill>
                            <a:srgbClr val="4E2700"/>
                          </a:solidFill>
                          <a:latin typeface="Verdana"/>
                          <a:cs typeface="Verdana"/>
                        </a:rPr>
                        <a:t>int score = </a:t>
                      </a:r>
                      <a:r>
                        <a:rPr dirty="0" sz="1800" spc="-5">
                          <a:solidFill>
                            <a:srgbClr val="4E2700"/>
                          </a:solidFill>
                          <a:latin typeface="Verdana"/>
                          <a:cs typeface="Verdana"/>
                        </a:rPr>
                        <a:t>(int)(Math.random() </a:t>
                      </a:r>
                      <a:r>
                        <a:rPr dirty="0" sz="1800">
                          <a:solidFill>
                            <a:srgbClr val="4E2700"/>
                          </a:solidFill>
                          <a:latin typeface="Verdana"/>
                          <a:cs typeface="Verdana"/>
                        </a:rPr>
                        <a:t>* </a:t>
                      </a:r>
                      <a:r>
                        <a:rPr dirty="0" sz="1800" spc="-5">
                          <a:solidFill>
                            <a:srgbClr val="4E2700"/>
                          </a:solidFill>
                          <a:latin typeface="Verdana"/>
                          <a:cs typeface="Verdana"/>
                        </a:rPr>
                        <a:t>101)</a:t>
                      </a:r>
                      <a:r>
                        <a:rPr dirty="0" sz="1800">
                          <a:solidFill>
                            <a:srgbClr val="4E2700"/>
                          </a:solidFill>
                          <a:latin typeface="Verdana"/>
                          <a:cs typeface="Verdana"/>
                        </a:rPr>
                        <a:t> ;</a:t>
                      </a:r>
                      <a:endParaRPr sz="1800">
                        <a:latin typeface="Verdana"/>
                        <a:cs typeface="Verdana"/>
                      </a:endParaRPr>
                    </a:p>
                  </a:txBody>
                  <a:tcPr marL="0" marR="0" marB="0" marT="1270">
                    <a:solidFill>
                      <a:srgbClr val="CCE8CF"/>
                    </a:solidFill>
                  </a:tcPr>
                </a:tc>
              </a:tr>
              <a:tr h="329311">
                <a:tc>
                  <a:txBody>
                    <a:bodyPr/>
                    <a:lstStyle/>
                    <a:p>
                      <a:pPr marL="112395">
                        <a:lnSpc>
                          <a:spcPct val="100000"/>
                        </a:lnSpc>
                        <a:spcBef>
                          <a:spcPts val="185"/>
                        </a:spcBef>
                      </a:pPr>
                      <a:r>
                        <a:rPr dirty="0" sz="1800">
                          <a:solidFill>
                            <a:srgbClr val="4E2700"/>
                          </a:solidFill>
                          <a:latin typeface="Verdana"/>
                          <a:cs typeface="Verdana"/>
                        </a:rPr>
                        <a:t>6</a:t>
                      </a:r>
                      <a:endParaRPr sz="18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24815">
                        <a:lnSpc>
                          <a:spcPct val="100000"/>
                        </a:lnSpc>
                        <a:spcBef>
                          <a:spcPts val="1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分數</a:t>
                      </a:r>
                      <a:r>
                        <a:rPr dirty="0" sz="1800">
                          <a:solidFill>
                            <a:srgbClr val="4E2700"/>
                          </a:solidFill>
                          <a:latin typeface="Verdana"/>
                          <a:cs typeface="Verdana"/>
                        </a:rPr>
                        <a:t>="</a:t>
                      </a:r>
                      <a:r>
                        <a:rPr dirty="0" sz="1800" spc="-50">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score </a:t>
                      </a:r>
                      <a:r>
                        <a:rPr dirty="0" sz="1800" spc="-5">
                          <a:solidFill>
                            <a:srgbClr val="4E2700"/>
                          </a:solidFill>
                          <a:latin typeface="Verdana"/>
                          <a:cs typeface="Verdana"/>
                        </a:rPr>
                        <a:t>);</a:t>
                      </a:r>
                      <a:endParaRPr sz="1800">
                        <a:latin typeface="Verdana"/>
                        <a:cs typeface="Verdana"/>
                      </a:endParaRPr>
                    </a:p>
                  </a:txBody>
                  <a:tcPr marL="0" marR="0" marB="0" marT="23495">
                    <a:solidFill>
                      <a:srgbClr val="CCE8CF"/>
                    </a:solidFill>
                  </a:tcPr>
                </a:tc>
              </a:tr>
              <a:tr h="329310">
                <a:tc>
                  <a:txBody>
                    <a:bodyPr/>
                    <a:lstStyle/>
                    <a:p>
                      <a:pPr marL="112395">
                        <a:lnSpc>
                          <a:spcPct val="100000"/>
                        </a:lnSpc>
                        <a:spcBef>
                          <a:spcPts val="235"/>
                        </a:spcBef>
                      </a:pPr>
                      <a:r>
                        <a:rPr dirty="0" sz="1800">
                          <a:solidFill>
                            <a:srgbClr val="4E2700"/>
                          </a:solidFill>
                          <a:latin typeface="Verdana"/>
                          <a:cs typeface="Verdana"/>
                        </a:rPr>
                        <a:t>7</a:t>
                      </a:r>
                      <a:endParaRPr sz="1800">
                        <a:latin typeface="Verdana"/>
                        <a:cs typeface="Verdana"/>
                      </a:endParaRPr>
                    </a:p>
                  </a:txBody>
                  <a:tcPr marL="0" marR="0" marB="0" marT="2984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24815">
                        <a:lnSpc>
                          <a:spcPct val="100000"/>
                        </a:lnSpc>
                        <a:spcBef>
                          <a:spcPts val="235"/>
                        </a:spcBef>
                        <a:tabLst>
                          <a:tab pos="2357120" algn="l"/>
                        </a:tabLst>
                      </a:pPr>
                      <a:r>
                        <a:rPr dirty="0" sz="1800">
                          <a:solidFill>
                            <a:srgbClr val="4E2700"/>
                          </a:solidFill>
                          <a:latin typeface="Verdana"/>
                          <a:cs typeface="Verdana"/>
                        </a:rPr>
                        <a:t>if( score</a:t>
                      </a:r>
                      <a:r>
                        <a:rPr dirty="0" sz="1800" spc="10">
                          <a:solidFill>
                            <a:srgbClr val="4E2700"/>
                          </a:solidFill>
                          <a:latin typeface="Verdana"/>
                          <a:cs typeface="Verdana"/>
                        </a:rPr>
                        <a:t> </a:t>
                      </a:r>
                      <a:r>
                        <a:rPr dirty="0" sz="1800">
                          <a:solidFill>
                            <a:srgbClr val="4E2700"/>
                          </a:solidFill>
                          <a:latin typeface="Verdana"/>
                          <a:cs typeface="Verdana"/>
                        </a:rPr>
                        <a:t>&gt;=</a:t>
                      </a:r>
                      <a:r>
                        <a:rPr dirty="0" sz="1800" spc="5">
                          <a:solidFill>
                            <a:srgbClr val="4E2700"/>
                          </a:solidFill>
                          <a:latin typeface="Verdana"/>
                          <a:cs typeface="Verdana"/>
                        </a:rPr>
                        <a:t> </a:t>
                      </a:r>
                      <a:r>
                        <a:rPr dirty="0" sz="1800">
                          <a:solidFill>
                            <a:srgbClr val="4E2700"/>
                          </a:solidFill>
                          <a:latin typeface="Verdana"/>
                          <a:cs typeface="Verdana"/>
                        </a:rPr>
                        <a:t>60	){</a:t>
                      </a:r>
                      <a:endParaRPr sz="1800">
                        <a:latin typeface="Verdana"/>
                        <a:cs typeface="Verdana"/>
                      </a:endParaRPr>
                    </a:p>
                  </a:txBody>
                  <a:tcPr marL="0" marR="0" marB="0" marT="29845">
                    <a:solidFill>
                      <a:srgbClr val="CCE8CF"/>
                    </a:solidFill>
                  </a:tcPr>
                </a:tc>
              </a:tr>
              <a:tr h="326136">
                <a:tc>
                  <a:txBody>
                    <a:bodyPr/>
                    <a:lstStyle/>
                    <a:p>
                      <a:pPr marL="112395">
                        <a:lnSpc>
                          <a:spcPct val="100000"/>
                        </a:lnSpc>
                        <a:spcBef>
                          <a:spcPts val="185"/>
                        </a:spcBef>
                      </a:pPr>
                      <a:r>
                        <a:rPr dirty="0" sz="1800">
                          <a:solidFill>
                            <a:srgbClr val="4E2700"/>
                          </a:solidFill>
                          <a:latin typeface="Verdana"/>
                          <a:cs typeface="Verdana"/>
                        </a:rPr>
                        <a:t>8</a:t>
                      </a:r>
                      <a:endParaRPr sz="18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gn="ctr" marL="462915">
                        <a:lnSpc>
                          <a:spcPct val="100000"/>
                        </a:lnSpc>
                        <a:spcBef>
                          <a:spcPts val="1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萬歲</a:t>
                      </a:r>
                      <a:r>
                        <a:rPr dirty="0" sz="1800" spc="-10">
                          <a:solidFill>
                            <a:srgbClr val="4E2700"/>
                          </a:solidFill>
                          <a:latin typeface="Verdana"/>
                          <a:cs typeface="Verdana"/>
                        </a:rPr>
                        <a:t>");</a:t>
                      </a:r>
                      <a:endParaRPr sz="1800">
                        <a:latin typeface="Verdana"/>
                        <a:cs typeface="Verdana"/>
                      </a:endParaRPr>
                    </a:p>
                  </a:txBody>
                  <a:tcPr marL="0" marR="0" marB="0" marT="23495">
                    <a:solidFill>
                      <a:srgbClr val="CCE8CF"/>
                    </a:solidFill>
                  </a:tcPr>
                </a:tc>
              </a:tr>
              <a:tr h="329183">
                <a:tc>
                  <a:txBody>
                    <a:bodyPr/>
                    <a:lstStyle/>
                    <a:p>
                      <a:pPr marL="112395">
                        <a:lnSpc>
                          <a:spcPct val="100000"/>
                        </a:lnSpc>
                        <a:spcBef>
                          <a:spcPts val="210"/>
                        </a:spcBef>
                      </a:pPr>
                      <a:r>
                        <a:rPr dirty="0" sz="1800">
                          <a:solidFill>
                            <a:srgbClr val="4E2700"/>
                          </a:solidFill>
                          <a:latin typeface="Verdana"/>
                          <a:cs typeface="Verdana"/>
                        </a:rPr>
                        <a:t>9</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gn="ctr" marL="462915">
                        <a:lnSpc>
                          <a:spcPct val="100000"/>
                        </a:lnSpc>
                        <a:spcBef>
                          <a:spcPts val="210"/>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萬歲</a:t>
                      </a:r>
                      <a:r>
                        <a:rPr dirty="0" sz="1800" spc="-10">
                          <a:solidFill>
                            <a:srgbClr val="4E2700"/>
                          </a:solidFill>
                          <a:latin typeface="Verdana"/>
                          <a:cs typeface="Verdana"/>
                        </a:rPr>
                        <a:t>");</a:t>
                      </a:r>
                      <a:endParaRPr sz="1800">
                        <a:latin typeface="Verdana"/>
                        <a:cs typeface="Verdana"/>
                      </a:endParaRPr>
                    </a:p>
                  </a:txBody>
                  <a:tcPr marL="0" marR="0" marB="0" marT="26670">
                    <a:solidFill>
                      <a:srgbClr val="CCE8CF"/>
                    </a:solidFill>
                  </a:tcPr>
                </a:tc>
              </a:tr>
              <a:tr h="332078">
                <a:tc>
                  <a:txBody>
                    <a:bodyPr/>
                    <a:lstStyle/>
                    <a:p>
                      <a:pPr marL="31750">
                        <a:lnSpc>
                          <a:spcPct val="100000"/>
                        </a:lnSpc>
                        <a:spcBef>
                          <a:spcPts val="210"/>
                        </a:spcBef>
                      </a:pPr>
                      <a:r>
                        <a:rPr dirty="0" sz="1800" spc="-5">
                          <a:solidFill>
                            <a:srgbClr val="4E2700"/>
                          </a:solidFill>
                          <a:latin typeface="Verdana"/>
                          <a:cs typeface="Verdana"/>
                        </a:rPr>
                        <a:t>10</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gn="ctr" marL="462915">
                        <a:lnSpc>
                          <a:spcPct val="100000"/>
                        </a:lnSpc>
                        <a:spcBef>
                          <a:spcPts val="210"/>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萬歲</a:t>
                      </a:r>
                      <a:r>
                        <a:rPr dirty="0" sz="1800" spc="-10">
                          <a:solidFill>
                            <a:srgbClr val="4E2700"/>
                          </a:solidFill>
                          <a:latin typeface="Verdana"/>
                          <a:cs typeface="Verdana"/>
                        </a:rPr>
                        <a:t>");</a:t>
                      </a:r>
                      <a:endParaRPr sz="1800">
                        <a:latin typeface="Verdana"/>
                        <a:cs typeface="Verdana"/>
                      </a:endParaRPr>
                    </a:p>
                  </a:txBody>
                  <a:tcPr marL="0" marR="0" marB="0" marT="26670">
                    <a:solidFill>
                      <a:srgbClr val="CCE8CF"/>
                    </a:solidFill>
                  </a:tcPr>
                </a:tc>
              </a:tr>
              <a:tr h="329496">
                <a:tc>
                  <a:txBody>
                    <a:bodyPr/>
                    <a:lstStyle/>
                    <a:p>
                      <a:pPr marL="31750">
                        <a:lnSpc>
                          <a:spcPct val="100000"/>
                        </a:lnSpc>
                        <a:spcBef>
                          <a:spcPts val="235"/>
                        </a:spcBef>
                      </a:pPr>
                      <a:r>
                        <a:rPr dirty="0" sz="1800" spc="-5">
                          <a:solidFill>
                            <a:srgbClr val="4E2700"/>
                          </a:solidFill>
                          <a:latin typeface="Verdana"/>
                          <a:cs typeface="Verdana"/>
                        </a:rPr>
                        <a:t>11</a:t>
                      </a:r>
                      <a:endParaRPr sz="1800">
                        <a:latin typeface="Verdana"/>
                        <a:cs typeface="Verdana"/>
                      </a:endParaRPr>
                    </a:p>
                  </a:txBody>
                  <a:tcPr marL="0" marR="0" marB="0" marT="2984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24815">
                        <a:lnSpc>
                          <a:spcPct val="100000"/>
                        </a:lnSpc>
                        <a:spcBef>
                          <a:spcPts val="235"/>
                        </a:spcBef>
                        <a:tabLst>
                          <a:tab pos="1258570" algn="l"/>
                        </a:tabLst>
                      </a:pPr>
                      <a:r>
                        <a:rPr dirty="0" sz="1800">
                          <a:solidFill>
                            <a:srgbClr val="4E2700"/>
                          </a:solidFill>
                          <a:latin typeface="Verdana"/>
                          <a:cs typeface="Verdana"/>
                        </a:rPr>
                        <a:t>}	else {</a:t>
                      </a:r>
                      <a:endParaRPr sz="1800">
                        <a:latin typeface="Verdana"/>
                        <a:cs typeface="Verdana"/>
                      </a:endParaRPr>
                    </a:p>
                  </a:txBody>
                  <a:tcPr marL="0" marR="0" marB="0" marT="29845">
                    <a:solidFill>
                      <a:srgbClr val="CCE8CF"/>
                    </a:solidFill>
                  </a:tcPr>
                </a:tc>
              </a:tr>
              <a:tr h="329279">
                <a:tc>
                  <a:txBody>
                    <a:bodyPr/>
                    <a:lstStyle/>
                    <a:p>
                      <a:pPr marL="31750">
                        <a:lnSpc>
                          <a:spcPct val="100000"/>
                        </a:lnSpc>
                        <a:spcBef>
                          <a:spcPts val="185"/>
                        </a:spcBef>
                      </a:pPr>
                      <a:r>
                        <a:rPr dirty="0" sz="1800" spc="-5">
                          <a:solidFill>
                            <a:srgbClr val="4E2700"/>
                          </a:solidFill>
                          <a:latin typeface="Verdana"/>
                          <a:cs typeface="Verdana"/>
                        </a:rPr>
                        <a:t>12</a:t>
                      </a:r>
                      <a:endParaRPr sz="18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1339215">
                        <a:lnSpc>
                          <a:spcPct val="100000"/>
                        </a:lnSpc>
                        <a:spcBef>
                          <a:spcPts val="1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沒過</a:t>
                      </a:r>
                      <a:r>
                        <a:rPr dirty="0" sz="1800" spc="-10">
                          <a:solidFill>
                            <a:srgbClr val="4E2700"/>
                          </a:solidFill>
                          <a:latin typeface="Verdana"/>
                          <a:cs typeface="Verdana"/>
                        </a:rPr>
                        <a:t>");</a:t>
                      </a:r>
                      <a:endParaRPr sz="1800">
                        <a:latin typeface="Verdana"/>
                        <a:cs typeface="Verdana"/>
                      </a:endParaRPr>
                    </a:p>
                  </a:txBody>
                  <a:tcPr marL="0" marR="0" marB="0" marT="23495">
                    <a:solidFill>
                      <a:srgbClr val="CCE8CF"/>
                    </a:solidFill>
                  </a:tcPr>
                </a:tc>
              </a:tr>
              <a:tr h="332231">
                <a:tc>
                  <a:txBody>
                    <a:bodyPr/>
                    <a:lstStyle/>
                    <a:p>
                      <a:pPr marL="31750">
                        <a:lnSpc>
                          <a:spcPct val="100000"/>
                        </a:lnSpc>
                        <a:spcBef>
                          <a:spcPts val="235"/>
                        </a:spcBef>
                      </a:pPr>
                      <a:r>
                        <a:rPr dirty="0" sz="1800" spc="-5">
                          <a:solidFill>
                            <a:srgbClr val="4E2700"/>
                          </a:solidFill>
                          <a:latin typeface="Verdana"/>
                          <a:cs typeface="Verdana"/>
                        </a:rPr>
                        <a:t>13</a:t>
                      </a:r>
                      <a:endParaRPr sz="1800">
                        <a:latin typeface="Verdana"/>
                        <a:cs typeface="Verdana"/>
                      </a:endParaRPr>
                    </a:p>
                  </a:txBody>
                  <a:tcPr marL="0" marR="0" marB="0" marT="2984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24815">
                        <a:lnSpc>
                          <a:spcPct val="100000"/>
                        </a:lnSpc>
                        <a:spcBef>
                          <a:spcPts val="235"/>
                        </a:spcBef>
                      </a:pPr>
                      <a:r>
                        <a:rPr dirty="0" sz="1800">
                          <a:solidFill>
                            <a:srgbClr val="4E2700"/>
                          </a:solidFill>
                          <a:latin typeface="Verdana"/>
                          <a:cs typeface="Verdana"/>
                        </a:rPr>
                        <a:t>}</a:t>
                      </a:r>
                      <a:endParaRPr sz="1800">
                        <a:latin typeface="Verdana"/>
                        <a:cs typeface="Verdana"/>
                      </a:endParaRPr>
                    </a:p>
                  </a:txBody>
                  <a:tcPr marL="0" marR="0" marB="0" marT="29845">
                    <a:solidFill>
                      <a:srgbClr val="CCE8CF"/>
                    </a:solidFill>
                  </a:tcPr>
                </a:tc>
              </a:tr>
              <a:tr h="329056">
                <a:tc>
                  <a:txBody>
                    <a:bodyPr/>
                    <a:lstStyle/>
                    <a:p>
                      <a:pPr marL="31750">
                        <a:lnSpc>
                          <a:spcPct val="100000"/>
                        </a:lnSpc>
                        <a:spcBef>
                          <a:spcPts val="210"/>
                        </a:spcBef>
                      </a:pPr>
                      <a:r>
                        <a:rPr dirty="0" sz="1800" spc="-5">
                          <a:solidFill>
                            <a:srgbClr val="4E2700"/>
                          </a:solidFill>
                          <a:latin typeface="Verdana"/>
                          <a:cs typeface="Verdana"/>
                        </a:rPr>
                        <a:t>14</a:t>
                      </a:r>
                      <a:endParaRPr sz="1800">
                        <a:latin typeface="Verdana"/>
                        <a:cs typeface="Verdana"/>
                      </a:endParaRPr>
                    </a:p>
                  </a:txBody>
                  <a:tcPr marL="0" marR="0" marB="0" marT="26670">
                    <a:solidFill>
                      <a:srgbClr val="CCE8CF"/>
                    </a:solidFill>
                  </a:tcPr>
                </a:tc>
                <a:tc>
                  <a:txBody>
                    <a:bodyPr/>
                    <a:lstStyle/>
                    <a:p>
                      <a:pPr marL="156845">
                        <a:lnSpc>
                          <a:spcPct val="10000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r>
              <a:tr h="303747">
                <a:tc>
                  <a:txBody>
                    <a:bodyPr/>
                    <a:lstStyle/>
                    <a:p>
                      <a:pPr marL="31750">
                        <a:lnSpc>
                          <a:spcPts val="2080"/>
                        </a:lnSpc>
                        <a:spcBef>
                          <a:spcPts val="210"/>
                        </a:spcBef>
                      </a:pPr>
                      <a:r>
                        <a:rPr dirty="0" sz="1800">
                          <a:solidFill>
                            <a:srgbClr val="4E2700"/>
                          </a:solidFill>
                          <a:latin typeface="Verdana"/>
                          <a:cs typeface="Verdana"/>
                        </a:rPr>
                        <a:t>15</a:t>
                      </a:r>
                      <a:r>
                        <a:rPr dirty="0" sz="1800" spc="-1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47217" y="1005332"/>
            <a:ext cx="7609840" cy="3922395"/>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編寫</a:t>
            </a:r>
            <a:r>
              <a:rPr dirty="0" sz="2000">
                <a:solidFill>
                  <a:srgbClr val="4E2700"/>
                </a:solidFill>
                <a:latin typeface="Noto Sans Mono CJK HK"/>
                <a:cs typeface="Noto Sans Mono CJK HK"/>
              </a:rPr>
              <a:t>程式</a:t>
            </a:r>
            <a:r>
              <a:rPr dirty="0" sz="2000" spc="-5">
                <a:solidFill>
                  <a:srgbClr val="4E2700"/>
                </a:solidFill>
                <a:latin typeface="Verdana"/>
                <a:cs typeface="Verdana"/>
              </a:rPr>
              <a:t>ch04.lab03.ProgramCh04Lab03</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請依說明</a:t>
            </a:r>
            <a:r>
              <a:rPr dirty="0" sz="2000" spc="-10">
                <a:solidFill>
                  <a:srgbClr val="4E2700"/>
                </a:solidFill>
                <a:latin typeface="Noto Sans Mono CJK HK"/>
                <a:cs typeface="Noto Sans Mono CJK HK"/>
              </a:rPr>
              <a:t>來</a:t>
            </a:r>
            <a:r>
              <a:rPr dirty="0" sz="2000">
                <a:solidFill>
                  <a:srgbClr val="4E2700"/>
                </a:solidFill>
                <a:latin typeface="Noto Sans Mono CJK HK"/>
                <a:cs typeface="Noto Sans Mono CJK HK"/>
              </a:rPr>
              <a:t>編寫程式</a:t>
            </a:r>
            <a:endParaRPr sz="2000">
              <a:latin typeface="Noto Sans Mono CJK HK"/>
              <a:cs typeface="Noto Sans Mono CJK HK"/>
            </a:endParaRPr>
          </a:p>
          <a:p>
            <a:pPr>
              <a:lnSpc>
                <a:spcPct val="100000"/>
              </a:lnSpc>
              <a:spcBef>
                <a:spcPts val="75"/>
              </a:spcBef>
            </a:pPr>
            <a:endParaRPr sz="1600">
              <a:latin typeface="Noto Sans Mono CJK HK"/>
              <a:cs typeface="Noto Sans Mono CJK HK"/>
            </a:endParaRPr>
          </a:p>
          <a:p>
            <a:pPr marL="12700">
              <a:lnSpc>
                <a:spcPct val="100000"/>
              </a:lnSpc>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ch04.lab03;</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練習目的</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了</a:t>
            </a:r>
            <a:r>
              <a:rPr dirty="0" sz="1600">
                <a:solidFill>
                  <a:srgbClr val="4E2700"/>
                </a:solidFill>
                <a:latin typeface="Noto Sans Mono CJK HK"/>
                <a:cs typeface="Noto Sans Mono CJK HK"/>
              </a:rPr>
              <a:t>解</a:t>
            </a:r>
            <a:r>
              <a:rPr dirty="0" sz="1600" spc="-10">
                <a:solidFill>
                  <a:srgbClr val="4E2700"/>
                </a:solidFill>
                <a:latin typeface="Verdana"/>
                <a:cs typeface="Verdana"/>
              </a:rPr>
              <a:t>if</a:t>
            </a:r>
            <a:r>
              <a:rPr dirty="0" sz="1600" spc="5">
                <a:solidFill>
                  <a:srgbClr val="4E2700"/>
                </a:solidFill>
                <a:latin typeface="Noto Sans Mono CJK HK"/>
                <a:cs typeface="Noto Sans Mono CJK HK"/>
              </a:rPr>
              <a:t>敘</a:t>
            </a:r>
            <a:r>
              <a:rPr dirty="0" sz="1600" spc="-5">
                <a:solidFill>
                  <a:srgbClr val="4E2700"/>
                </a:solidFill>
                <a:latin typeface="Noto Sans Mono CJK HK"/>
                <a:cs typeface="Noto Sans Mono CJK HK"/>
              </a:rPr>
              <a:t>述的</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法</a:t>
            </a:r>
            <a:endParaRPr sz="1600">
              <a:latin typeface="Noto Sans Mono CJK HK"/>
              <a:cs typeface="Noto Sans Mono CJK HK"/>
            </a:endParaRPr>
          </a:p>
          <a:p>
            <a:pPr marL="12700">
              <a:lnSpc>
                <a:spcPct val="100000"/>
              </a:lnSpc>
              <a:spcBef>
                <a:spcPts val="38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產生介於</a:t>
            </a:r>
            <a:r>
              <a:rPr dirty="0" sz="1600" spc="-15">
                <a:solidFill>
                  <a:srgbClr val="4E2700"/>
                </a:solidFill>
                <a:latin typeface="Verdana"/>
                <a:cs typeface="Verdana"/>
              </a:rPr>
              <a:t>1</a:t>
            </a:r>
            <a:r>
              <a:rPr dirty="0" sz="1600" spc="5">
                <a:solidFill>
                  <a:srgbClr val="4E2700"/>
                </a:solidFill>
                <a:latin typeface="Noto Sans Mono CJK HK"/>
                <a:cs typeface="Noto Sans Mono CJK HK"/>
              </a:rPr>
              <a:t>到</a:t>
            </a:r>
            <a:r>
              <a:rPr dirty="0" sz="1600" spc="-5">
                <a:solidFill>
                  <a:srgbClr val="4E2700"/>
                </a:solidFill>
                <a:latin typeface="Verdana"/>
                <a:cs typeface="Verdana"/>
              </a:rPr>
              <a:t>10</a:t>
            </a:r>
            <a:r>
              <a:rPr dirty="0" sz="1600" spc="-5">
                <a:solidFill>
                  <a:srgbClr val="4E2700"/>
                </a:solidFill>
                <a:latin typeface="Noto Sans Mono CJK HK"/>
                <a:cs typeface="Noto Sans Mono CJK HK"/>
              </a:rPr>
              <a:t>的隨</a:t>
            </a:r>
            <a:r>
              <a:rPr dirty="0" sz="1600" spc="5">
                <a:solidFill>
                  <a:srgbClr val="4E2700"/>
                </a:solidFill>
                <a:latin typeface="Noto Sans Mono CJK HK"/>
                <a:cs typeface="Noto Sans Mono CJK HK"/>
              </a:rPr>
              <a:t>機</a:t>
            </a:r>
            <a:r>
              <a:rPr dirty="0" sz="1600" spc="-5">
                <a:solidFill>
                  <a:srgbClr val="4E2700"/>
                </a:solidFill>
                <a:latin typeface="Noto Sans Mono CJK HK"/>
                <a:cs typeface="Noto Sans Mono CJK HK"/>
              </a:rPr>
              <a:t>亂數</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印出</a:t>
            </a:r>
            <a:r>
              <a:rPr dirty="0" sz="1600" spc="5">
                <a:solidFill>
                  <a:srgbClr val="4E2700"/>
                </a:solidFill>
                <a:latin typeface="Noto Sans Mono CJK HK"/>
                <a:cs typeface="Noto Sans Mono CJK HK"/>
              </a:rPr>
              <a:t>該</a:t>
            </a:r>
            <a:r>
              <a:rPr dirty="0" sz="1600" spc="-5">
                <a:solidFill>
                  <a:srgbClr val="4E2700"/>
                </a:solidFill>
                <a:latin typeface="Noto Sans Mono CJK HK"/>
                <a:cs typeface="Noto Sans Mono CJK HK"/>
              </a:rPr>
              <a:t>亂數，</a:t>
            </a:r>
            <a:endParaRPr sz="1600">
              <a:latin typeface="Noto Sans Mono CJK HK"/>
              <a:cs typeface="Noto Sans Mono CJK HK"/>
            </a:endParaRPr>
          </a:p>
          <a:p>
            <a:pPr marL="12700">
              <a:lnSpc>
                <a:spcPct val="100000"/>
              </a:lnSpc>
              <a:spcBef>
                <a:spcPts val="38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如果該亂</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偶數</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則印</a:t>
            </a:r>
            <a:r>
              <a:rPr dirty="0" sz="1600" spc="10">
                <a:solidFill>
                  <a:srgbClr val="4E2700"/>
                </a:solidFill>
                <a:latin typeface="Noto Sans Mono CJK HK"/>
                <a:cs typeface="Noto Sans Mono CJK HK"/>
              </a:rPr>
              <a:t>出</a:t>
            </a:r>
            <a:r>
              <a:rPr dirty="0" sz="1600" spc="-10">
                <a:solidFill>
                  <a:srgbClr val="4E2700"/>
                </a:solidFill>
                <a:latin typeface="Verdana"/>
                <a:cs typeface="Verdana"/>
              </a:rPr>
              <a:t>"</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數為</a:t>
            </a:r>
            <a:r>
              <a:rPr dirty="0" sz="1600" spc="5">
                <a:solidFill>
                  <a:srgbClr val="4E2700"/>
                </a:solidFill>
                <a:latin typeface="Noto Sans Mono CJK HK"/>
                <a:cs typeface="Noto Sans Mono CJK HK"/>
              </a:rPr>
              <a:t>偶</a:t>
            </a:r>
            <a:r>
              <a:rPr dirty="0" sz="1600" spc="-5">
                <a:solidFill>
                  <a:srgbClr val="4E2700"/>
                </a:solidFill>
                <a:latin typeface="Noto Sans Mono CJK HK"/>
                <a:cs typeface="Noto Sans Mono CJK HK"/>
              </a:rPr>
              <a:t>數</a:t>
            </a:r>
            <a:r>
              <a:rPr dirty="0" sz="1600" spc="-5">
                <a:solidFill>
                  <a:srgbClr val="4E2700"/>
                </a:solidFill>
                <a:latin typeface="Verdana"/>
                <a:cs typeface="Verdana"/>
              </a:rPr>
              <a:t>"</a:t>
            </a:r>
            <a:r>
              <a:rPr dirty="0" sz="1600" spc="-5">
                <a:solidFill>
                  <a:srgbClr val="4E2700"/>
                </a:solidFill>
                <a:latin typeface="Noto Sans Mono CJK HK"/>
                <a:cs typeface="Noto Sans Mono CJK HK"/>
              </a:rPr>
              <a:t>，否則</a:t>
            </a:r>
            <a:r>
              <a:rPr dirty="0" sz="1600" spc="5">
                <a:solidFill>
                  <a:srgbClr val="4E2700"/>
                </a:solidFill>
                <a:latin typeface="Noto Sans Mono CJK HK"/>
                <a:cs typeface="Noto Sans Mono CJK HK"/>
              </a:rPr>
              <a:t>印</a:t>
            </a:r>
            <a:r>
              <a:rPr dirty="0" sz="1600" spc="-5">
                <a:solidFill>
                  <a:srgbClr val="4E2700"/>
                </a:solidFill>
                <a:latin typeface="Noto Sans Mono CJK HK"/>
                <a:cs typeface="Noto Sans Mono CJK HK"/>
              </a:rPr>
              <a:t>出</a:t>
            </a:r>
            <a:r>
              <a:rPr dirty="0" sz="1600" spc="-10">
                <a:solidFill>
                  <a:srgbClr val="4E2700"/>
                </a:solidFill>
                <a:latin typeface="Verdana"/>
                <a:cs typeface="Verdana"/>
              </a:rPr>
              <a:t>"</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數為</a:t>
            </a:r>
            <a:r>
              <a:rPr dirty="0" sz="1600" spc="5">
                <a:solidFill>
                  <a:srgbClr val="4E2700"/>
                </a:solidFill>
                <a:latin typeface="Noto Sans Mono CJK HK"/>
                <a:cs typeface="Noto Sans Mono CJK HK"/>
              </a:rPr>
              <a:t>奇</a:t>
            </a:r>
            <a:r>
              <a:rPr dirty="0" sz="1600" spc="-10">
                <a:solidFill>
                  <a:srgbClr val="4E2700"/>
                </a:solidFill>
                <a:latin typeface="Noto Sans Mono CJK HK"/>
                <a:cs typeface="Noto Sans Mono CJK HK"/>
              </a:rPr>
              <a:t>數</a:t>
            </a:r>
            <a:r>
              <a:rPr dirty="0" sz="1600" spc="-5">
                <a:solidFill>
                  <a:srgbClr val="4E2700"/>
                </a:solidFill>
                <a:latin typeface="Verdana"/>
                <a:cs typeface="Verdana"/>
              </a:rPr>
              <a:t>"</a:t>
            </a:r>
            <a:endParaRPr sz="1600">
              <a:latin typeface="Verdana"/>
              <a:cs typeface="Verdana"/>
            </a:endParaRPr>
          </a:p>
          <a:p>
            <a:pPr>
              <a:lnSpc>
                <a:spcPct val="100000"/>
              </a:lnSpc>
              <a:spcBef>
                <a:spcPts val="50"/>
              </a:spcBef>
            </a:pPr>
            <a:endParaRPr sz="22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ProgramCh04Lab03</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38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nSpc>
                <a:spcPct val="100000"/>
              </a:lnSpc>
              <a:spcBef>
                <a:spcPts val="15"/>
              </a:spcBef>
            </a:pPr>
            <a:endParaRPr sz="22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4" name="object 4"/>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553970"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if/else</a:t>
            </a:r>
            <a:r>
              <a:rPr dirty="0" spc="-80">
                <a:latin typeface="Tahoma"/>
                <a:cs typeface="Tahoma"/>
              </a:rPr>
              <a:t> </a:t>
            </a:r>
            <a:r>
              <a:rPr dirty="0" spc="10">
                <a:latin typeface="Tahoma"/>
                <a:cs typeface="Tahoma"/>
              </a:rPr>
              <a:t>if</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40431"/>
            <a:ext cx="3076575" cy="3985895"/>
          </a:xfrm>
          <a:prstGeom prst="rect">
            <a:avLst/>
          </a:prstGeom>
        </p:spPr>
        <p:txBody>
          <a:bodyPr wrap="square" lIns="0" tIns="85090" rIns="0" bIns="0" rtlCol="0" vert="horz">
            <a:spAutoFit/>
          </a:bodyPr>
          <a:lstStyle/>
          <a:p>
            <a:pPr marL="12700">
              <a:lnSpc>
                <a:spcPct val="100000"/>
              </a:lnSpc>
              <a:spcBef>
                <a:spcPts val="670"/>
              </a:spcBef>
              <a:tabLst>
                <a:tab pos="419100" algn="l"/>
              </a:tabLst>
            </a:pPr>
            <a:r>
              <a:rPr dirty="0" sz="2400" spc="-10">
                <a:solidFill>
                  <a:srgbClr val="4E2700"/>
                </a:solidFill>
                <a:latin typeface="Verdana"/>
                <a:cs typeface="Verdana"/>
              </a:rPr>
              <a:t>if	</a:t>
            </a:r>
            <a:r>
              <a:rPr dirty="0" sz="2400" spc="15">
                <a:solidFill>
                  <a:srgbClr val="4E2700"/>
                </a:solidFill>
                <a:latin typeface="Verdana"/>
                <a:cs typeface="Verdana"/>
              </a:rPr>
              <a:t>(</a:t>
            </a:r>
            <a:r>
              <a:rPr dirty="0" sz="2400">
                <a:solidFill>
                  <a:srgbClr val="4E2700"/>
                </a:solidFill>
                <a:latin typeface="Noto Sans Mono CJK HK"/>
                <a:cs typeface="Noto Sans Mono CJK HK"/>
              </a:rPr>
              <a:t>條件</a:t>
            </a:r>
            <a:r>
              <a:rPr dirty="0" sz="2400">
                <a:solidFill>
                  <a:srgbClr val="4E2700"/>
                </a:solidFill>
                <a:latin typeface="Verdana"/>
                <a:cs typeface="Verdana"/>
              </a:rPr>
              <a:t>-1)</a:t>
            </a:r>
            <a:r>
              <a:rPr dirty="0" sz="2400" spc="-1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335915">
              <a:lnSpc>
                <a:spcPct val="100000"/>
              </a:lnSpc>
              <a:spcBef>
                <a:spcPts val="580"/>
              </a:spcBef>
            </a:pPr>
            <a:r>
              <a:rPr dirty="0" sz="2400" spc="-5">
                <a:solidFill>
                  <a:srgbClr val="4E2700"/>
                </a:solidFill>
                <a:latin typeface="Noto Sans Mono CJK HK"/>
                <a:cs typeface="Noto Sans Mono CJK HK"/>
              </a:rPr>
              <a:t>敘述</a:t>
            </a:r>
            <a:r>
              <a:rPr dirty="0" sz="2400" spc="-5">
                <a:solidFill>
                  <a:srgbClr val="4E2700"/>
                </a:solidFill>
                <a:latin typeface="Verdana"/>
                <a:cs typeface="Verdana"/>
              </a:rPr>
              <a:t>-1;</a:t>
            </a:r>
            <a:endParaRPr sz="2400">
              <a:latin typeface="Verdana"/>
              <a:cs typeface="Verdana"/>
            </a:endParaRPr>
          </a:p>
          <a:p>
            <a:pPr marL="12700">
              <a:lnSpc>
                <a:spcPct val="100000"/>
              </a:lnSpc>
              <a:spcBef>
                <a:spcPts val="575"/>
              </a:spcBef>
              <a:tabLst>
                <a:tab pos="1137285" algn="l"/>
                <a:tab pos="1545590" algn="l"/>
              </a:tabLst>
            </a:pPr>
            <a:r>
              <a:rPr dirty="0" sz="2400">
                <a:solidFill>
                  <a:srgbClr val="4E2700"/>
                </a:solidFill>
                <a:latin typeface="Verdana"/>
                <a:cs typeface="Verdana"/>
              </a:rPr>
              <a:t>}</a:t>
            </a:r>
            <a:r>
              <a:rPr dirty="0" sz="2400" spc="10">
                <a:solidFill>
                  <a:srgbClr val="4E2700"/>
                </a:solidFill>
                <a:latin typeface="Verdana"/>
                <a:cs typeface="Verdana"/>
              </a:rPr>
              <a:t> </a:t>
            </a:r>
            <a:r>
              <a:rPr dirty="0" sz="2400">
                <a:solidFill>
                  <a:srgbClr val="4E2700"/>
                </a:solidFill>
                <a:latin typeface="Verdana"/>
                <a:cs typeface="Verdana"/>
              </a:rPr>
              <a:t>else	</a:t>
            </a:r>
            <a:r>
              <a:rPr dirty="0" sz="2400" spc="-5">
                <a:solidFill>
                  <a:srgbClr val="4E2700"/>
                </a:solidFill>
                <a:latin typeface="Verdana"/>
                <a:cs typeface="Verdana"/>
              </a:rPr>
              <a:t>if	</a:t>
            </a:r>
            <a:r>
              <a:rPr dirty="0" sz="2400" spc="-20">
                <a:solidFill>
                  <a:srgbClr val="4E2700"/>
                </a:solidFill>
                <a:latin typeface="Verdana"/>
                <a:cs typeface="Verdana"/>
              </a:rPr>
              <a:t>(</a:t>
            </a:r>
            <a:r>
              <a:rPr dirty="0" sz="2400">
                <a:solidFill>
                  <a:srgbClr val="4E2700"/>
                </a:solidFill>
                <a:latin typeface="Noto Sans Mono CJK HK"/>
                <a:cs typeface="Noto Sans Mono CJK HK"/>
              </a:rPr>
              <a:t>條件</a:t>
            </a:r>
            <a:r>
              <a:rPr dirty="0" sz="2400">
                <a:solidFill>
                  <a:srgbClr val="4E2700"/>
                </a:solidFill>
                <a:latin typeface="Verdana"/>
                <a:cs typeface="Verdana"/>
              </a:rPr>
              <a:t>-2)</a:t>
            </a:r>
            <a:r>
              <a:rPr dirty="0" sz="2400" spc="-9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335915">
              <a:lnSpc>
                <a:spcPct val="100000"/>
              </a:lnSpc>
              <a:spcBef>
                <a:spcPts val="580"/>
              </a:spcBef>
            </a:pPr>
            <a:r>
              <a:rPr dirty="0" sz="2400">
                <a:solidFill>
                  <a:srgbClr val="4E2700"/>
                </a:solidFill>
                <a:latin typeface="Noto Sans Mono CJK HK"/>
                <a:cs typeface="Noto Sans Mono CJK HK"/>
              </a:rPr>
              <a:t>敘</a:t>
            </a:r>
            <a:r>
              <a:rPr dirty="0" sz="2400" spc="-5">
                <a:solidFill>
                  <a:srgbClr val="4E2700"/>
                </a:solidFill>
                <a:latin typeface="Noto Sans Mono CJK HK"/>
                <a:cs typeface="Noto Sans Mono CJK HK"/>
              </a:rPr>
              <a:t>述</a:t>
            </a:r>
            <a:r>
              <a:rPr dirty="0" sz="2400" spc="-5">
                <a:solidFill>
                  <a:srgbClr val="4E2700"/>
                </a:solidFill>
                <a:latin typeface="Verdana"/>
                <a:cs typeface="Verdana"/>
              </a:rPr>
              <a:t>-2;</a:t>
            </a:r>
            <a:endParaRPr sz="2400">
              <a:latin typeface="Verdana"/>
              <a:cs typeface="Verdana"/>
            </a:endParaRPr>
          </a:p>
          <a:p>
            <a:pPr marL="12700">
              <a:lnSpc>
                <a:spcPct val="100000"/>
              </a:lnSpc>
              <a:spcBef>
                <a:spcPts val="575"/>
              </a:spcBef>
              <a:tabLst>
                <a:tab pos="1137920" algn="l"/>
                <a:tab pos="1545590" algn="l"/>
              </a:tabLst>
            </a:pPr>
            <a:r>
              <a:rPr dirty="0" sz="2400">
                <a:solidFill>
                  <a:srgbClr val="4E2700"/>
                </a:solidFill>
                <a:latin typeface="Verdana"/>
                <a:cs typeface="Verdana"/>
              </a:rPr>
              <a:t>}</a:t>
            </a:r>
            <a:r>
              <a:rPr dirty="0" sz="2400" spc="10">
                <a:solidFill>
                  <a:srgbClr val="4E2700"/>
                </a:solidFill>
                <a:latin typeface="Verdana"/>
                <a:cs typeface="Verdana"/>
              </a:rPr>
              <a:t> </a:t>
            </a:r>
            <a:r>
              <a:rPr dirty="0" sz="2400">
                <a:solidFill>
                  <a:srgbClr val="4E2700"/>
                </a:solidFill>
                <a:latin typeface="Verdana"/>
                <a:cs typeface="Verdana"/>
              </a:rPr>
              <a:t>else	</a:t>
            </a:r>
            <a:r>
              <a:rPr dirty="0" sz="2400" spc="-5">
                <a:solidFill>
                  <a:srgbClr val="4E2700"/>
                </a:solidFill>
                <a:latin typeface="Verdana"/>
                <a:cs typeface="Verdana"/>
              </a:rPr>
              <a:t>if	</a:t>
            </a:r>
            <a:r>
              <a:rPr dirty="0" sz="2400" spc="-25">
                <a:solidFill>
                  <a:srgbClr val="4E2700"/>
                </a:solidFill>
                <a:latin typeface="Verdana"/>
                <a:cs typeface="Verdana"/>
              </a:rPr>
              <a:t>(</a:t>
            </a:r>
            <a:r>
              <a:rPr dirty="0" sz="2400">
                <a:solidFill>
                  <a:srgbClr val="4E2700"/>
                </a:solidFill>
                <a:latin typeface="Noto Sans Mono CJK HK"/>
                <a:cs typeface="Noto Sans Mono CJK HK"/>
              </a:rPr>
              <a:t>條</a:t>
            </a:r>
            <a:r>
              <a:rPr dirty="0" sz="2400" spc="-5">
                <a:solidFill>
                  <a:srgbClr val="4E2700"/>
                </a:solidFill>
                <a:latin typeface="Noto Sans Mono CJK HK"/>
                <a:cs typeface="Noto Sans Mono CJK HK"/>
              </a:rPr>
              <a:t>件</a:t>
            </a:r>
            <a:r>
              <a:rPr dirty="0" sz="2400">
                <a:solidFill>
                  <a:srgbClr val="4E2700"/>
                </a:solidFill>
                <a:latin typeface="Verdana"/>
                <a:cs typeface="Verdana"/>
              </a:rPr>
              <a:t>-3)</a:t>
            </a:r>
            <a:r>
              <a:rPr dirty="0" sz="2400" spc="-85">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335915">
              <a:lnSpc>
                <a:spcPct val="100000"/>
              </a:lnSpc>
              <a:spcBef>
                <a:spcPts val="575"/>
              </a:spcBef>
            </a:pPr>
            <a:r>
              <a:rPr dirty="0" sz="2400">
                <a:solidFill>
                  <a:srgbClr val="4E2700"/>
                </a:solidFill>
                <a:latin typeface="Noto Sans Mono CJK HK"/>
                <a:cs typeface="Noto Sans Mono CJK HK"/>
              </a:rPr>
              <a:t>敘</a:t>
            </a:r>
            <a:r>
              <a:rPr dirty="0" sz="2400" spc="-5">
                <a:solidFill>
                  <a:srgbClr val="4E2700"/>
                </a:solidFill>
                <a:latin typeface="Noto Sans Mono CJK HK"/>
                <a:cs typeface="Noto Sans Mono CJK HK"/>
              </a:rPr>
              <a:t>述</a:t>
            </a:r>
            <a:r>
              <a:rPr dirty="0" sz="2400" spc="-5">
                <a:solidFill>
                  <a:srgbClr val="4E2700"/>
                </a:solidFill>
                <a:latin typeface="Verdana"/>
                <a:cs typeface="Verdana"/>
              </a:rPr>
              <a:t>-3;</a:t>
            </a:r>
            <a:endParaRPr sz="2400">
              <a:latin typeface="Verdana"/>
              <a:cs typeface="Verdana"/>
            </a:endParaRPr>
          </a:p>
          <a:p>
            <a:pPr marL="12700">
              <a:lnSpc>
                <a:spcPct val="100000"/>
              </a:lnSpc>
              <a:spcBef>
                <a:spcPts val="650"/>
              </a:spcBef>
            </a:pPr>
            <a:r>
              <a:rPr dirty="0" sz="2400">
                <a:solidFill>
                  <a:srgbClr val="4E2700"/>
                </a:solidFill>
                <a:latin typeface="Verdana"/>
                <a:cs typeface="Verdana"/>
              </a:rPr>
              <a:t>} else</a:t>
            </a:r>
            <a:r>
              <a:rPr dirty="0" sz="2400" spc="1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335915">
              <a:lnSpc>
                <a:spcPct val="100000"/>
              </a:lnSpc>
              <a:spcBef>
                <a:spcPts val="505"/>
              </a:spcBef>
            </a:pPr>
            <a:r>
              <a:rPr dirty="0" sz="2400" spc="-5">
                <a:solidFill>
                  <a:srgbClr val="4E2700"/>
                </a:solidFill>
                <a:latin typeface="Noto Sans Mono CJK HK"/>
                <a:cs typeface="Noto Sans Mono CJK HK"/>
              </a:rPr>
              <a:t>敘述</a:t>
            </a:r>
            <a:r>
              <a:rPr dirty="0" sz="2400">
                <a:solidFill>
                  <a:srgbClr val="4E2700"/>
                </a:solidFill>
                <a:latin typeface="Verdana"/>
                <a:cs typeface="Verdana"/>
              </a:rPr>
              <a:t>-n;</a:t>
            </a:r>
            <a:endParaRPr sz="2400">
              <a:latin typeface="Verdana"/>
              <a:cs typeface="Verdana"/>
            </a:endParaRPr>
          </a:p>
          <a:p>
            <a:pPr marL="12700">
              <a:lnSpc>
                <a:spcPct val="100000"/>
              </a:lnSpc>
              <a:spcBef>
                <a:spcPts val="650"/>
              </a:spcBef>
            </a:pPr>
            <a:r>
              <a:rPr dirty="0" sz="2400">
                <a:solidFill>
                  <a:srgbClr val="4E2700"/>
                </a:solidFill>
                <a:latin typeface="Verdana"/>
                <a:cs typeface="Verdana"/>
              </a:rPr>
              <a:t>}</a:t>
            </a:r>
            <a:endParaRPr sz="2400">
              <a:latin typeface="Verdana"/>
              <a:cs typeface="Verdan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11512"/>
            <a:ext cx="7549515" cy="4415155"/>
          </a:xfrm>
          <a:prstGeom prst="rect">
            <a:avLst/>
          </a:prstGeom>
        </p:spPr>
        <p:txBody>
          <a:bodyPr wrap="square" lIns="0" tIns="121920" rIns="0" bIns="0" rtlCol="0" vert="horz">
            <a:spAutoFit/>
          </a:bodyPr>
          <a:lstStyle/>
          <a:p>
            <a:pPr marL="469900" indent="-457834">
              <a:lnSpc>
                <a:spcPct val="100000"/>
              </a:lnSpc>
              <a:spcBef>
                <a:spcPts val="960"/>
              </a:spcBef>
              <a:buChar char="•"/>
              <a:tabLst>
                <a:tab pos="469900" algn="l"/>
                <a:tab pos="470534" algn="l"/>
              </a:tabLst>
            </a:pPr>
            <a:r>
              <a:rPr dirty="0" sz="2400" spc="-5">
                <a:solidFill>
                  <a:srgbClr val="4E2700"/>
                </a:solidFill>
                <a:latin typeface="Verdana"/>
                <a:cs typeface="Verdana"/>
              </a:rPr>
              <a:t>if</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else</a:t>
            </a:r>
            <a:r>
              <a:rPr dirty="0" sz="2400" spc="10">
                <a:solidFill>
                  <a:srgbClr val="4E2700"/>
                </a:solidFill>
                <a:latin typeface="Verdana"/>
                <a:cs typeface="Verdana"/>
              </a:rPr>
              <a:t> </a:t>
            </a:r>
            <a:r>
              <a:rPr dirty="0" sz="2400" spc="-10">
                <a:solidFill>
                  <a:srgbClr val="4E2700"/>
                </a:solidFill>
                <a:latin typeface="Verdana"/>
                <a:cs typeface="Verdana"/>
              </a:rPr>
              <a:t>if</a:t>
            </a:r>
            <a:r>
              <a:rPr dirty="0" sz="2400">
                <a:solidFill>
                  <a:srgbClr val="4E2700"/>
                </a:solidFill>
                <a:latin typeface="Noto Sans Mono CJK HK"/>
                <a:cs typeface="Noto Sans Mono CJK HK"/>
              </a:rPr>
              <a:t>敘述可以有多個條件。</a:t>
            </a:r>
            <a:endParaRPr sz="2400">
              <a:latin typeface="Noto Sans Mono CJK HK"/>
              <a:cs typeface="Noto Sans Mono CJK HK"/>
            </a:endParaRPr>
          </a:p>
          <a:p>
            <a:pPr marL="469900" indent="-457834">
              <a:lnSpc>
                <a:spcPct val="100000"/>
              </a:lnSpc>
              <a:spcBef>
                <a:spcPts val="865"/>
              </a:spcBef>
              <a:buFont typeface="Verdana"/>
              <a:buChar char="•"/>
              <a:tabLst>
                <a:tab pos="469900" algn="l"/>
                <a:tab pos="470534" algn="l"/>
              </a:tabLst>
            </a:pPr>
            <a:r>
              <a:rPr dirty="0" sz="2400" spc="-5">
                <a:solidFill>
                  <a:srgbClr val="4E2700"/>
                </a:solidFill>
                <a:latin typeface="Noto Sans Mono CJK HK"/>
                <a:cs typeface="Noto Sans Mono CJK HK"/>
              </a:rPr>
              <a:t>條件</a:t>
            </a:r>
            <a:r>
              <a:rPr dirty="0" sz="2400" spc="-5">
                <a:solidFill>
                  <a:srgbClr val="4E2700"/>
                </a:solidFill>
                <a:latin typeface="Verdana"/>
                <a:cs typeface="Verdana"/>
              </a:rPr>
              <a:t>-1</a:t>
            </a:r>
            <a:r>
              <a:rPr dirty="0" sz="2400" spc="-5">
                <a:solidFill>
                  <a:srgbClr val="4E2700"/>
                </a:solidFill>
                <a:latin typeface="Noto Sans Mono CJK HK"/>
                <a:cs typeface="Noto Sans Mono CJK HK"/>
              </a:rPr>
              <a:t>、條</a:t>
            </a:r>
            <a:r>
              <a:rPr dirty="0" sz="2400">
                <a:solidFill>
                  <a:srgbClr val="4E2700"/>
                </a:solidFill>
                <a:latin typeface="Noto Sans Mono CJK HK"/>
                <a:cs typeface="Noto Sans Mono CJK HK"/>
              </a:rPr>
              <a:t>件</a:t>
            </a:r>
            <a:r>
              <a:rPr dirty="0" sz="2400">
                <a:solidFill>
                  <a:srgbClr val="4E2700"/>
                </a:solidFill>
                <a:latin typeface="Verdana"/>
                <a:cs typeface="Verdana"/>
              </a:rPr>
              <a:t>-2</a:t>
            </a:r>
            <a:r>
              <a:rPr dirty="0" sz="2400" spc="-15">
                <a:solidFill>
                  <a:srgbClr val="4E2700"/>
                </a:solidFill>
                <a:latin typeface="Verdana"/>
                <a:cs typeface="Verdana"/>
              </a:rPr>
              <a:t> </a:t>
            </a:r>
            <a:r>
              <a:rPr dirty="0" sz="2400">
                <a:solidFill>
                  <a:srgbClr val="4E2700"/>
                </a:solidFill>
                <a:latin typeface="Noto Sans Mono CJK HK"/>
                <a:cs typeface="Noto Sans Mono CJK HK"/>
              </a:rPr>
              <a:t>…</a:t>
            </a:r>
            <a:r>
              <a:rPr dirty="0" sz="2400" spc="-360">
                <a:solidFill>
                  <a:srgbClr val="4E2700"/>
                </a:solidFill>
                <a:latin typeface="Noto Sans Mono CJK HK"/>
                <a:cs typeface="Noto Sans Mono CJK HK"/>
              </a:rPr>
              <a:t> </a:t>
            </a:r>
            <a:r>
              <a:rPr dirty="0" sz="2400" spc="-5">
                <a:solidFill>
                  <a:srgbClr val="4E2700"/>
                </a:solidFill>
                <a:latin typeface="Noto Sans Mono CJK HK"/>
                <a:cs typeface="Noto Sans Mono CJK HK"/>
              </a:rPr>
              <a:t>條件</a:t>
            </a:r>
            <a:r>
              <a:rPr dirty="0" sz="2400">
                <a:solidFill>
                  <a:srgbClr val="4E2700"/>
                </a:solidFill>
                <a:latin typeface="Verdana"/>
                <a:cs typeface="Verdana"/>
              </a:rPr>
              <a:t>-n</a:t>
            </a:r>
            <a:r>
              <a:rPr dirty="0" sz="2400" spc="-5">
                <a:solidFill>
                  <a:srgbClr val="4E2700"/>
                </a:solidFill>
                <a:latin typeface="Noto Sans Mono CJK HK"/>
                <a:cs typeface="Noto Sans Mono CJK HK"/>
              </a:rPr>
              <a:t>為互斥的條件。</a:t>
            </a:r>
            <a:endParaRPr sz="2400">
              <a:latin typeface="Noto Sans Mono CJK HK"/>
              <a:cs typeface="Noto Sans Mono CJK HK"/>
            </a:endParaRPr>
          </a:p>
          <a:p>
            <a:pPr marL="469900" marR="131445" indent="-457834">
              <a:lnSpc>
                <a:spcPct val="110000"/>
              </a:lnSpc>
              <a:spcBef>
                <a:spcPts val="575"/>
              </a:spcBef>
              <a:buChar char="•"/>
              <a:tabLst>
                <a:tab pos="469900" algn="l"/>
                <a:tab pos="470534" algn="l"/>
              </a:tabLst>
            </a:pPr>
            <a:r>
              <a:rPr dirty="0" sz="2400" spc="-5">
                <a:solidFill>
                  <a:srgbClr val="4E2700"/>
                </a:solidFill>
                <a:latin typeface="Verdana"/>
                <a:cs typeface="Verdana"/>
              </a:rPr>
              <a:t>if</a:t>
            </a:r>
            <a:r>
              <a:rPr dirty="0" sz="2400" spc="-20">
                <a:solidFill>
                  <a:srgbClr val="4E2700"/>
                </a:solidFill>
                <a:latin typeface="Verdana"/>
                <a:cs typeface="Verdana"/>
              </a:rPr>
              <a:t> </a:t>
            </a:r>
            <a:r>
              <a:rPr dirty="0" sz="2400">
                <a:solidFill>
                  <a:srgbClr val="4E2700"/>
                </a:solidFill>
                <a:latin typeface="Verdana"/>
                <a:cs typeface="Verdana"/>
              </a:rPr>
              <a:t>/</a:t>
            </a:r>
            <a:r>
              <a:rPr dirty="0" sz="2400" spc="-25">
                <a:solidFill>
                  <a:srgbClr val="4E2700"/>
                </a:solidFill>
                <a:latin typeface="Verdana"/>
                <a:cs typeface="Verdana"/>
              </a:rPr>
              <a:t> </a:t>
            </a:r>
            <a:r>
              <a:rPr dirty="0" sz="2400" spc="-5">
                <a:solidFill>
                  <a:srgbClr val="4E2700"/>
                </a:solidFill>
                <a:latin typeface="Verdana"/>
                <a:cs typeface="Verdana"/>
              </a:rPr>
              <a:t>else</a:t>
            </a:r>
            <a:r>
              <a:rPr dirty="0" sz="2400" spc="-20">
                <a:solidFill>
                  <a:srgbClr val="4E2700"/>
                </a:solidFill>
                <a:latin typeface="Verdana"/>
                <a:cs typeface="Verdana"/>
              </a:rPr>
              <a:t> </a:t>
            </a:r>
            <a:r>
              <a:rPr dirty="0" sz="2400" spc="-10">
                <a:solidFill>
                  <a:srgbClr val="4E2700"/>
                </a:solidFill>
                <a:latin typeface="Verdana"/>
                <a:cs typeface="Verdana"/>
              </a:rPr>
              <a:t>if</a:t>
            </a:r>
            <a:r>
              <a:rPr dirty="0" sz="2400">
                <a:solidFill>
                  <a:srgbClr val="4E2700"/>
                </a:solidFill>
                <a:latin typeface="Noto Sans Mono CJK HK"/>
                <a:cs typeface="Noto Sans Mono CJK HK"/>
              </a:rPr>
              <a:t>敘述會依照某個條件成立，來執行某一組 敘述。</a:t>
            </a:r>
            <a:endParaRPr sz="2400">
              <a:latin typeface="Noto Sans Mono CJK HK"/>
              <a:cs typeface="Noto Sans Mono CJK HK"/>
            </a:endParaRPr>
          </a:p>
          <a:p>
            <a:pPr marL="469900" indent="-457834">
              <a:lnSpc>
                <a:spcPct val="100000"/>
              </a:lnSpc>
              <a:spcBef>
                <a:spcPts val="865"/>
              </a:spcBef>
              <a:buFont typeface="Verdana"/>
              <a:buChar char="•"/>
              <a:tabLst>
                <a:tab pos="469900" algn="l"/>
                <a:tab pos="470534" algn="l"/>
              </a:tabLst>
            </a:pPr>
            <a:r>
              <a:rPr dirty="0" sz="2400" spc="-5">
                <a:solidFill>
                  <a:srgbClr val="4E2700"/>
                </a:solidFill>
                <a:latin typeface="Noto Sans Mono CJK HK"/>
                <a:cs typeface="Noto Sans Mono CJK HK"/>
              </a:rPr>
              <a:t>如果「條件</a:t>
            </a:r>
            <a:r>
              <a:rPr dirty="0" sz="2400" spc="-5">
                <a:solidFill>
                  <a:srgbClr val="4E2700"/>
                </a:solidFill>
                <a:latin typeface="Verdana"/>
                <a:cs typeface="Verdana"/>
              </a:rPr>
              <a:t>-1</a:t>
            </a:r>
            <a:r>
              <a:rPr dirty="0" sz="2400" spc="-5">
                <a:solidFill>
                  <a:srgbClr val="4E2700"/>
                </a:solidFill>
                <a:latin typeface="Noto Sans Mono CJK HK"/>
                <a:cs typeface="Noto Sans Mono CJK HK"/>
              </a:rPr>
              <a:t>」為真，則電腦執行「敘</a:t>
            </a:r>
            <a:r>
              <a:rPr dirty="0" sz="2400">
                <a:solidFill>
                  <a:srgbClr val="4E2700"/>
                </a:solidFill>
                <a:latin typeface="Noto Sans Mono CJK HK"/>
                <a:cs typeface="Noto Sans Mono CJK HK"/>
              </a:rPr>
              <a:t>述</a:t>
            </a:r>
            <a:r>
              <a:rPr dirty="0" sz="2400" spc="-5">
                <a:solidFill>
                  <a:srgbClr val="4E2700"/>
                </a:solidFill>
                <a:latin typeface="Verdana"/>
                <a:cs typeface="Verdana"/>
              </a:rPr>
              <a:t>-1</a:t>
            </a:r>
            <a:r>
              <a:rPr dirty="0" sz="2400" spc="-5">
                <a:solidFill>
                  <a:srgbClr val="4E2700"/>
                </a:solidFill>
                <a:latin typeface="Noto Sans Mono CJK HK"/>
                <a:cs typeface="Noto Sans Mono CJK HK"/>
              </a:rPr>
              <a:t>」這一組</a:t>
            </a:r>
            <a:endParaRPr sz="2400">
              <a:latin typeface="Noto Sans Mono CJK HK"/>
              <a:cs typeface="Noto Sans Mono CJK HK"/>
            </a:endParaRPr>
          </a:p>
          <a:p>
            <a:pPr marL="469900">
              <a:lnSpc>
                <a:spcPct val="100000"/>
              </a:lnSpc>
              <a:spcBef>
                <a:spcPts val="290"/>
              </a:spcBef>
            </a:pPr>
            <a:r>
              <a:rPr dirty="0" sz="2400">
                <a:solidFill>
                  <a:srgbClr val="4E2700"/>
                </a:solidFill>
                <a:latin typeface="Noto Sans Mono CJK HK"/>
                <a:cs typeface="Noto Sans Mono CJK HK"/>
              </a:rPr>
              <a:t>敘述，否則如果「條件</a:t>
            </a:r>
            <a:r>
              <a:rPr dirty="0" sz="2400" spc="-5">
                <a:solidFill>
                  <a:srgbClr val="4E2700"/>
                </a:solidFill>
                <a:latin typeface="Verdana"/>
                <a:cs typeface="Verdana"/>
              </a:rPr>
              <a:t>-2</a:t>
            </a:r>
            <a:r>
              <a:rPr dirty="0" sz="2400">
                <a:solidFill>
                  <a:srgbClr val="4E2700"/>
                </a:solidFill>
                <a:latin typeface="Noto Sans Mono CJK HK"/>
                <a:cs typeface="Noto Sans Mono CJK HK"/>
              </a:rPr>
              <a:t>」為真，則電腦執行「敘述</a:t>
            </a:r>
            <a:endParaRPr sz="2400">
              <a:latin typeface="Noto Sans Mono CJK HK"/>
              <a:cs typeface="Noto Sans Mono CJK HK"/>
            </a:endParaRPr>
          </a:p>
          <a:p>
            <a:pPr marL="469900" marR="203835">
              <a:lnSpc>
                <a:spcPct val="110000"/>
              </a:lnSpc>
            </a:pPr>
            <a:r>
              <a:rPr dirty="0" sz="2400" spc="-5">
                <a:solidFill>
                  <a:srgbClr val="4E2700"/>
                </a:solidFill>
                <a:latin typeface="Verdana"/>
                <a:cs typeface="Verdana"/>
              </a:rPr>
              <a:t>-2</a:t>
            </a:r>
            <a:r>
              <a:rPr dirty="0" sz="2400">
                <a:solidFill>
                  <a:srgbClr val="4E2700"/>
                </a:solidFill>
                <a:latin typeface="Noto Sans Mono CJK HK"/>
                <a:cs typeface="Noto Sans Mono CJK HK"/>
              </a:rPr>
              <a:t>」這一組敘述，否則如果「條</a:t>
            </a:r>
            <a:r>
              <a:rPr dirty="0" sz="2400" spc="5">
                <a:solidFill>
                  <a:srgbClr val="4E2700"/>
                </a:solidFill>
                <a:latin typeface="Noto Sans Mono CJK HK"/>
                <a:cs typeface="Noto Sans Mono CJK HK"/>
              </a:rPr>
              <a:t>件</a:t>
            </a:r>
            <a:r>
              <a:rPr dirty="0" sz="2400" spc="-5">
                <a:solidFill>
                  <a:srgbClr val="4E2700"/>
                </a:solidFill>
                <a:latin typeface="Verdana"/>
                <a:cs typeface="Verdana"/>
              </a:rPr>
              <a:t>-3</a:t>
            </a:r>
            <a:r>
              <a:rPr dirty="0" sz="2400">
                <a:solidFill>
                  <a:srgbClr val="4E2700"/>
                </a:solidFill>
                <a:latin typeface="Noto Sans Mono CJK HK"/>
                <a:cs typeface="Noto Sans Mono CJK HK"/>
              </a:rPr>
              <a:t>」</a:t>
            </a:r>
            <a:r>
              <a:rPr dirty="0" sz="2400" spc="-450">
                <a:solidFill>
                  <a:srgbClr val="4E2700"/>
                </a:solidFill>
                <a:latin typeface="Noto Sans Mono CJK HK"/>
                <a:cs typeface="Noto Sans Mono CJK HK"/>
              </a:rPr>
              <a:t> </a:t>
            </a:r>
            <a:r>
              <a:rPr dirty="0" sz="2400">
                <a:solidFill>
                  <a:srgbClr val="4E2700"/>
                </a:solidFill>
                <a:latin typeface="Noto Sans Mono CJK HK"/>
                <a:cs typeface="Noto Sans Mono CJK HK"/>
              </a:rPr>
              <a:t>為真，則電 </a:t>
            </a:r>
            <a:r>
              <a:rPr dirty="0" sz="2400" spc="-5">
                <a:solidFill>
                  <a:srgbClr val="4E2700"/>
                </a:solidFill>
                <a:latin typeface="Noto Sans Mono CJK HK"/>
                <a:cs typeface="Noto Sans Mono CJK HK"/>
              </a:rPr>
              <a:t>腦執行「敘</a:t>
            </a:r>
            <a:r>
              <a:rPr dirty="0" sz="2400">
                <a:solidFill>
                  <a:srgbClr val="4E2700"/>
                </a:solidFill>
                <a:latin typeface="Noto Sans Mono CJK HK"/>
                <a:cs typeface="Noto Sans Mono CJK HK"/>
              </a:rPr>
              <a:t>述</a:t>
            </a:r>
            <a:r>
              <a:rPr dirty="0" sz="2400" spc="-5">
                <a:solidFill>
                  <a:srgbClr val="4E2700"/>
                </a:solidFill>
                <a:latin typeface="Verdana"/>
                <a:cs typeface="Verdana"/>
              </a:rPr>
              <a:t>-3</a:t>
            </a:r>
            <a:r>
              <a:rPr dirty="0" sz="2400">
                <a:solidFill>
                  <a:srgbClr val="4E2700"/>
                </a:solidFill>
                <a:latin typeface="Noto Sans Mono CJK HK"/>
                <a:cs typeface="Noto Sans Mono CJK HK"/>
              </a:rPr>
              <a:t>」</a:t>
            </a:r>
            <a:r>
              <a:rPr dirty="0" sz="2400" spc="-360">
                <a:solidFill>
                  <a:srgbClr val="4E2700"/>
                </a:solidFill>
                <a:latin typeface="Noto Sans Mono CJK HK"/>
                <a:cs typeface="Noto Sans Mono CJK HK"/>
              </a:rPr>
              <a:t> </a:t>
            </a:r>
            <a:r>
              <a:rPr dirty="0" sz="2400" spc="-5">
                <a:solidFill>
                  <a:srgbClr val="4E2700"/>
                </a:solidFill>
                <a:latin typeface="Noto Sans Mono CJK HK"/>
                <a:cs typeface="Noto Sans Mono CJK HK"/>
              </a:rPr>
              <a:t>這一組敘述，依此類推。</a:t>
            </a:r>
            <a:endParaRPr sz="2400">
              <a:latin typeface="Noto Sans Mono CJK HK"/>
              <a:cs typeface="Noto Sans Mono CJK HK"/>
            </a:endParaRPr>
          </a:p>
          <a:p>
            <a:pPr marL="469900" marR="228600" indent="-457834">
              <a:lnSpc>
                <a:spcPct val="110000"/>
              </a:lnSpc>
              <a:spcBef>
                <a:spcPts val="580"/>
              </a:spcBef>
              <a:buFont typeface="Verdana"/>
              <a:buChar char="•"/>
              <a:tabLst>
                <a:tab pos="469900" algn="l"/>
                <a:tab pos="470534" algn="l"/>
              </a:tabLst>
            </a:pPr>
            <a:r>
              <a:rPr dirty="0" sz="2400">
                <a:solidFill>
                  <a:srgbClr val="4E2700"/>
                </a:solidFill>
                <a:latin typeface="Noto Sans Mono CJK HK"/>
                <a:cs typeface="Noto Sans Mono CJK HK"/>
              </a:rPr>
              <a:t>如果沒有任何條件為真，程式將執行「敘</a:t>
            </a:r>
            <a:r>
              <a:rPr dirty="0" sz="2400" spc="5">
                <a:solidFill>
                  <a:srgbClr val="4E2700"/>
                </a:solidFill>
                <a:latin typeface="Noto Sans Mono CJK HK"/>
                <a:cs typeface="Noto Sans Mono CJK HK"/>
              </a:rPr>
              <a:t>述</a:t>
            </a:r>
            <a:r>
              <a:rPr dirty="0" sz="2400">
                <a:solidFill>
                  <a:srgbClr val="4E2700"/>
                </a:solidFill>
                <a:latin typeface="Verdana"/>
                <a:cs typeface="Verdana"/>
              </a:rPr>
              <a:t>-n</a:t>
            </a:r>
            <a:r>
              <a:rPr dirty="0" sz="2400">
                <a:solidFill>
                  <a:srgbClr val="4E2700"/>
                </a:solidFill>
                <a:latin typeface="Noto Sans Mono CJK HK"/>
                <a:cs typeface="Noto Sans Mono CJK HK"/>
              </a:rPr>
              <a:t>」</a:t>
            </a:r>
            <a:r>
              <a:rPr dirty="0" sz="2400" spc="-445">
                <a:solidFill>
                  <a:srgbClr val="4E2700"/>
                </a:solidFill>
                <a:latin typeface="Noto Sans Mono CJK HK"/>
                <a:cs typeface="Noto Sans Mono CJK HK"/>
              </a:rPr>
              <a:t> </a:t>
            </a:r>
            <a:r>
              <a:rPr dirty="0" sz="2400">
                <a:solidFill>
                  <a:srgbClr val="4E2700"/>
                </a:solidFill>
                <a:latin typeface="Noto Sans Mono CJK HK"/>
                <a:cs typeface="Noto Sans Mono CJK HK"/>
              </a:rPr>
              <a:t>這 一組敘述。</a:t>
            </a:r>
            <a:endParaRPr sz="2400">
              <a:latin typeface="Noto Sans Mono CJK HK"/>
              <a:cs typeface="Noto Sans Mono CJK HK"/>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819099" y="972972"/>
            <a:ext cx="4792980" cy="1099185"/>
          </a:xfrm>
          <a:prstGeom prst="rect">
            <a:avLst/>
          </a:prstGeom>
        </p:spPr>
        <p:txBody>
          <a:bodyPr wrap="square" lIns="0" tIns="36830" rIns="0" bIns="0" rtlCol="0" vert="horz">
            <a:spAutoFit/>
          </a:bodyPr>
          <a:lstStyle/>
          <a:p>
            <a:pPr marL="12700">
              <a:lnSpc>
                <a:spcPct val="100000"/>
              </a:lnSpc>
              <a:spcBef>
                <a:spcPts val="290"/>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ch04.if_stmt;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190"/>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IfElseIfDemo</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783590" indent="-771525">
              <a:lnSpc>
                <a:spcPct val="100000"/>
              </a:lnSpc>
              <a:spcBef>
                <a:spcPts val="195"/>
              </a:spcBef>
              <a:buAutoNum type="arabicPlain" startAt="3"/>
              <a:tabLst>
                <a:tab pos="783590" algn="l"/>
                <a:tab pos="78422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graphicFrame>
        <p:nvGraphicFramePr>
          <p:cNvPr id="4" name="object 4"/>
          <p:cNvGraphicFramePr>
            <a:graphicFrameLocks noGrp="1"/>
          </p:cNvGraphicFramePr>
          <p:nvPr/>
        </p:nvGraphicFramePr>
        <p:xfrm>
          <a:off x="728421" y="2082854"/>
          <a:ext cx="6068695" cy="4002404"/>
        </p:xfrm>
        <a:graphic>
          <a:graphicData uri="http://schemas.openxmlformats.org/drawingml/2006/table">
            <a:tbl>
              <a:tblPr firstRow="1" bandRow="1">
                <a:tableStyleId>{2D5ABB26-0587-4C30-8999-92F81FD0307C}</a:tableStyleId>
              </a:tblPr>
              <a:tblGrid>
                <a:gridCol w="681355"/>
                <a:gridCol w="715645"/>
                <a:gridCol w="4672965"/>
              </a:tblGrid>
              <a:tr h="254995">
                <a:tc>
                  <a:txBody>
                    <a:bodyPr/>
                    <a:lstStyle/>
                    <a:p>
                      <a:pPr marL="102870">
                        <a:lnSpc>
                          <a:spcPts val="1905"/>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92430">
                        <a:lnSpc>
                          <a:spcPts val="1905"/>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score = </a:t>
                      </a:r>
                      <a:r>
                        <a:rPr dirty="0" sz="1600" spc="-10">
                          <a:solidFill>
                            <a:srgbClr val="4E2700"/>
                          </a:solidFill>
                          <a:latin typeface="Verdana"/>
                          <a:cs typeface="Verdana"/>
                        </a:rPr>
                        <a:t>(int) (Math.random() </a:t>
                      </a:r>
                      <a:r>
                        <a:rPr dirty="0" sz="1600" spc="-5">
                          <a:solidFill>
                            <a:srgbClr val="4E2700"/>
                          </a:solidFill>
                          <a:latin typeface="Verdana"/>
                          <a:cs typeface="Verdana"/>
                        </a:rPr>
                        <a:t>*</a:t>
                      </a:r>
                      <a:r>
                        <a:rPr dirty="0" sz="1600" spc="105">
                          <a:solidFill>
                            <a:srgbClr val="4E2700"/>
                          </a:solidFill>
                          <a:latin typeface="Verdana"/>
                          <a:cs typeface="Verdana"/>
                        </a:rPr>
                        <a:t> </a:t>
                      </a:r>
                      <a:r>
                        <a:rPr dirty="0" sz="1600" spc="-5">
                          <a:solidFill>
                            <a:srgbClr val="4E2700"/>
                          </a:solidFill>
                          <a:latin typeface="Verdana"/>
                          <a:cs typeface="Verdana"/>
                        </a:rPr>
                        <a:t>130);</a:t>
                      </a:r>
                      <a:endParaRPr sz="1600">
                        <a:latin typeface="Verdana"/>
                        <a:cs typeface="Verdana"/>
                      </a:endParaRPr>
                    </a:p>
                  </a:txBody>
                  <a:tcPr marL="0" marR="0" marB="0" marT="635">
                    <a:solidFill>
                      <a:srgbClr val="CCE8CF"/>
                    </a:solidFill>
                  </a:tcPr>
                </a:tc>
              </a:tr>
              <a:tr h="268224">
                <a:tc>
                  <a:txBody>
                    <a:bodyPr/>
                    <a:lstStyle/>
                    <a:p>
                      <a:pPr marL="102870">
                        <a:lnSpc>
                          <a:spcPct val="100000"/>
                        </a:lnSpc>
                        <a:spcBef>
                          <a:spcPts val="70"/>
                        </a:spcBef>
                      </a:pPr>
                      <a:r>
                        <a:rPr dirty="0" sz="1600">
                          <a:solidFill>
                            <a:srgbClr val="4E2700"/>
                          </a:solidFill>
                          <a:latin typeface="Verdana"/>
                          <a:cs typeface="Verdana"/>
                        </a:rPr>
                        <a:t>6</a:t>
                      </a:r>
                      <a:endParaRPr sz="1600">
                        <a:latin typeface="Verdana"/>
                        <a:cs typeface="Verdana"/>
                      </a:endParaRPr>
                    </a:p>
                  </a:txBody>
                  <a:tcPr marL="0" marR="0" marB="0" marT="889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392430">
                        <a:lnSpc>
                          <a:spcPct val="100000"/>
                        </a:lnSpc>
                        <a:spcBef>
                          <a:spcPts val="7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分數</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score);</a:t>
                      </a:r>
                      <a:endParaRPr sz="1600">
                        <a:latin typeface="Verdana"/>
                        <a:cs typeface="Verdana"/>
                      </a:endParaRPr>
                    </a:p>
                  </a:txBody>
                  <a:tcPr marL="0" marR="0" marB="0" marT="8890">
                    <a:solidFill>
                      <a:srgbClr val="CCE8CF"/>
                    </a:solidFill>
                  </a:tcPr>
                </a:tc>
              </a:tr>
              <a:tr h="268224">
                <a:tc>
                  <a:txBody>
                    <a:bodyPr/>
                    <a:lstStyle/>
                    <a:p>
                      <a:pPr marL="102870">
                        <a:lnSpc>
                          <a:spcPts val="1905"/>
                        </a:lnSpc>
                        <a:spcBef>
                          <a:spcPts val="105"/>
                        </a:spcBef>
                      </a:pPr>
                      <a:r>
                        <a:rPr dirty="0" sz="1600">
                          <a:solidFill>
                            <a:srgbClr val="4E2700"/>
                          </a:solidFill>
                          <a:latin typeface="Verdana"/>
                          <a:cs typeface="Verdana"/>
                        </a:rPr>
                        <a:t>7</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392430">
                        <a:lnSpc>
                          <a:spcPts val="1905"/>
                        </a:lnSpc>
                        <a:spcBef>
                          <a:spcPts val="105"/>
                        </a:spcBef>
                      </a:pPr>
                      <a:r>
                        <a:rPr dirty="0" sz="1600" spc="-10">
                          <a:solidFill>
                            <a:srgbClr val="4E2700"/>
                          </a:solidFill>
                          <a:latin typeface="Verdana"/>
                          <a:cs typeface="Verdana"/>
                        </a:rPr>
                        <a:t>if </a:t>
                      </a:r>
                      <a:r>
                        <a:rPr dirty="0" sz="1600" spc="-5">
                          <a:solidFill>
                            <a:srgbClr val="4E2700"/>
                          </a:solidFill>
                          <a:latin typeface="Verdana"/>
                          <a:cs typeface="Verdana"/>
                        </a:rPr>
                        <a:t>(score </a:t>
                      </a:r>
                      <a:r>
                        <a:rPr dirty="0" sz="1600" spc="-10">
                          <a:solidFill>
                            <a:srgbClr val="4E2700"/>
                          </a:solidFill>
                          <a:latin typeface="Verdana"/>
                          <a:cs typeface="Verdana"/>
                        </a:rPr>
                        <a:t>&gt;= </a:t>
                      </a:r>
                      <a:r>
                        <a:rPr dirty="0" sz="1600">
                          <a:solidFill>
                            <a:srgbClr val="4E2700"/>
                          </a:solidFill>
                          <a:latin typeface="Verdana"/>
                          <a:cs typeface="Verdana"/>
                        </a:rPr>
                        <a:t>60 </a:t>
                      </a:r>
                      <a:r>
                        <a:rPr dirty="0" sz="1600" spc="-5">
                          <a:solidFill>
                            <a:srgbClr val="4E2700"/>
                          </a:solidFill>
                          <a:latin typeface="Verdana"/>
                          <a:cs typeface="Verdana"/>
                        </a:rPr>
                        <a:t>&amp;&amp; score &lt;=100)</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3335">
                    <a:solidFill>
                      <a:srgbClr val="CCE8CF"/>
                    </a:solidFill>
                  </a:tcPr>
                </a:tc>
              </a:tr>
              <a:tr h="266065">
                <a:tc>
                  <a:txBody>
                    <a:bodyPr/>
                    <a:lstStyle/>
                    <a:p>
                      <a:pPr marL="102870">
                        <a:lnSpc>
                          <a:spcPct val="100000"/>
                        </a:lnSpc>
                        <a:spcBef>
                          <a:spcPts val="70"/>
                        </a:spcBef>
                      </a:pPr>
                      <a:r>
                        <a:rPr dirty="0" sz="1600">
                          <a:solidFill>
                            <a:srgbClr val="4E2700"/>
                          </a:solidFill>
                          <a:latin typeface="Verdana"/>
                          <a:cs typeface="Verdana"/>
                        </a:rPr>
                        <a:t>8</a:t>
                      </a:r>
                      <a:endParaRPr sz="1600">
                        <a:latin typeface="Verdana"/>
                        <a:cs typeface="Verdana"/>
                      </a:endParaRPr>
                    </a:p>
                  </a:txBody>
                  <a:tcPr marL="0" marR="0" marB="0" marT="889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06830">
                        <a:lnSpc>
                          <a:spcPct val="100000"/>
                        </a:lnSpc>
                        <a:spcBef>
                          <a:spcPts val="7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萬</a:t>
                      </a:r>
                      <a:r>
                        <a:rPr dirty="0" sz="1600" spc="10">
                          <a:solidFill>
                            <a:srgbClr val="4E2700"/>
                          </a:solidFill>
                          <a:latin typeface="Noto Sans Mono CJK HK"/>
                          <a:cs typeface="Noto Sans Mono CJK HK"/>
                        </a:rPr>
                        <a:t>歲</a:t>
                      </a:r>
                      <a:r>
                        <a:rPr dirty="0" sz="1600" spc="-5">
                          <a:solidFill>
                            <a:srgbClr val="4E2700"/>
                          </a:solidFill>
                          <a:latin typeface="Verdana"/>
                          <a:cs typeface="Verdana"/>
                        </a:rPr>
                        <a:t>");</a:t>
                      </a:r>
                      <a:endParaRPr sz="1600">
                        <a:latin typeface="Verdana"/>
                        <a:cs typeface="Verdana"/>
                      </a:endParaRPr>
                    </a:p>
                  </a:txBody>
                  <a:tcPr marL="0" marR="0" marB="0" marT="8890">
                    <a:solidFill>
                      <a:srgbClr val="CCE8CF"/>
                    </a:solidFill>
                  </a:tcPr>
                </a:tc>
              </a:tr>
              <a:tr h="268350">
                <a:tc>
                  <a:txBody>
                    <a:bodyPr/>
                    <a:lstStyle/>
                    <a:p>
                      <a:pPr marL="102870">
                        <a:lnSpc>
                          <a:spcPct val="100000"/>
                        </a:lnSpc>
                        <a:spcBef>
                          <a:spcPts val="90"/>
                        </a:spcBef>
                      </a:pPr>
                      <a:r>
                        <a:rPr dirty="0" sz="1600">
                          <a:solidFill>
                            <a:srgbClr val="4E2700"/>
                          </a:solidFill>
                          <a:latin typeface="Verdana"/>
                          <a:cs typeface="Verdana"/>
                        </a:rPr>
                        <a:t>9</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06830">
                        <a:lnSpc>
                          <a:spcPct val="100000"/>
                        </a:lnSpc>
                        <a:spcBef>
                          <a:spcPts val="9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萬</a:t>
                      </a:r>
                      <a:r>
                        <a:rPr dirty="0" sz="1600" spc="10">
                          <a:solidFill>
                            <a:srgbClr val="4E2700"/>
                          </a:solidFill>
                          <a:latin typeface="Noto Sans Mono CJK HK"/>
                          <a:cs typeface="Noto Sans Mono CJK HK"/>
                        </a:rPr>
                        <a:t>歲</a:t>
                      </a:r>
                      <a:r>
                        <a:rPr dirty="0" sz="1600" spc="-5">
                          <a:solidFill>
                            <a:srgbClr val="4E2700"/>
                          </a:solidFill>
                          <a:latin typeface="Verdana"/>
                          <a:cs typeface="Verdana"/>
                        </a:rPr>
                        <a:t>");</a:t>
                      </a:r>
                      <a:endParaRPr sz="1600">
                        <a:latin typeface="Verdana"/>
                        <a:cs typeface="Verdana"/>
                      </a:endParaRPr>
                    </a:p>
                  </a:txBody>
                  <a:tcPr marL="0" marR="0" marB="0" marT="11430">
                    <a:solidFill>
                      <a:srgbClr val="CCE8CF"/>
                    </a:solidFill>
                  </a:tcPr>
                </a:tc>
              </a:tr>
              <a:tr h="270509">
                <a:tc>
                  <a:txBody>
                    <a:bodyPr/>
                    <a:lstStyle/>
                    <a:p>
                      <a:pPr marL="31750">
                        <a:lnSpc>
                          <a:spcPct val="100000"/>
                        </a:lnSpc>
                        <a:spcBef>
                          <a:spcPts val="90"/>
                        </a:spcBef>
                      </a:pPr>
                      <a:r>
                        <a:rPr dirty="0" sz="1600">
                          <a:solidFill>
                            <a:srgbClr val="4E2700"/>
                          </a:solidFill>
                          <a:latin typeface="Verdana"/>
                          <a:cs typeface="Verdana"/>
                        </a:rPr>
                        <a:t>10</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06830">
                        <a:lnSpc>
                          <a:spcPct val="100000"/>
                        </a:lnSpc>
                        <a:spcBef>
                          <a:spcPts val="9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萬</a:t>
                      </a:r>
                      <a:r>
                        <a:rPr dirty="0" sz="1600" spc="10">
                          <a:solidFill>
                            <a:srgbClr val="4E2700"/>
                          </a:solidFill>
                          <a:latin typeface="Noto Sans Mono CJK HK"/>
                          <a:cs typeface="Noto Sans Mono CJK HK"/>
                        </a:rPr>
                        <a:t>歲</a:t>
                      </a:r>
                      <a:r>
                        <a:rPr dirty="0" sz="1600" spc="-5">
                          <a:solidFill>
                            <a:srgbClr val="4E2700"/>
                          </a:solidFill>
                          <a:latin typeface="Verdana"/>
                          <a:cs typeface="Verdana"/>
                        </a:rPr>
                        <a:t>");</a:t>
                      </a:r>
                      <a:endParaRPr sz="1600">
                        <a:latin typeface="Verdana"/>
                        <a:cs typeface="Verdana"/>
                      </a:endParaRPr>
                    </a:p>
                  </a:txBody>
                  <a:tcPr marL="0" marR="0" marB="0" marT="11430">
                    <a:solidFill>
                      <a:srgbClr val="CCE8CF"/>
                    </a:solidFill>
                  </a:tcPr>
                </a:tc>
              </a:tr>
              <a:tr h="268224">
                <a:tc>
                  <a:txBody>
                    <a:bodyPr/>
                    <a:lstStyle/>
                    <a:p>
                      <a:pPr marL="31750">
                        <a:lnSpc>
                          <a:spcPts val="1905"/>
                        </a:lnSpc>
                        <a:spcBef>
                          <a:spcPts val="105"/>
                        </a:spcBef>
                      </a:pPr>
                      <a:r>
                        <a:rPr dirty="0" sz="1600">
                          <a:solidFill>
                            <a:srgbClr val="4E2700"/>
                          </a:solidFill>
                          <a:latin typeface="Verdana"/>
                          <a:cs typeface="Verdana"/>
                        </a:rPr>
                        <a:t>11</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392430">
                        <a:lnSpc>
                          <a:spcPts val="1905"/>
                        </a:lnSpc>
                        <a:spcBef>
                          <a:spcPts val="105"/>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(score </a:t>
                      </a:r>
                      <a:r>
                        <a:rPr dirty="0" sz="1600" spc="-10">
                          <a:solidFill>
                            <a:srgbClr val="4E2700"/>
                          </a:solidFill>
                          <a:latin typeface="Verdana"/>
                          <a:cs typeface="Verdana"/>
                        </a:rPr>
                        <a:t>&gt;= </a:t>
                      </a:r>
                      <a:r>
                        <a:rPr dirty="0" sz="1600">
                          <a:solidFill>
                            <a:srgbClr val="4E2700"/>
                          </a:solidFill>
                          <a:latin typeface="Verdana"/>
                          <a:cs typeface="Verdana"/>
                        </a:rPr>
                        <a:t>50 </a:t>
                      </a:r>
                      <a:r>
                        <a:rPr dirty="0" sz="1600" spc="-5">
                          <a:solidFill>
                            <a:srgbClr val="4E2700"/>
                          </a:solidFill>
                          <a:latin typeface="Verdana"/>
                          <a:cs typeface="Verdana"/>
                        </a:rPr>
                        <a:t>&amp;&amp; score </a:t>
                      </a:r>
                      <a:r>
                        <a:rPr dirty="0" sz="1600" spc="-10">
                          <a:solidFill>
                            <a:srgbClr val="4E2700"/>
                          </a:solidFill>
                          <a:latin typeface="Verdana"/>
                          <a:cs typeface="Verdana"/>
                        </a:rPr>
                        <a:t>&lt;= </a:t>
                      </a:r>
                      <a:r>
                        <a:rPr dirty="0" sz="1600" spc="-5">
                          <a:solidFill>
                            <a:srgbClr val="4E2700"/>
                          </a:solidFill>
                          <a:latin typeface="Verdana"/>
                          <a:cs typeface="Verdana"/>
                        </a:rPr>
                        <a:t>59)</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3335">
                    <a:solidFill>
                      <a:srgbClr val="CCE8CF"/>
                    </a:solidFill>
                  </a:tcPr>
                </a:tc>
              </a:tr>
              <a:tr h="268224">
                <a:tc>
                  <a:txBody>
                    <a:bodyPr/>
                    <a:lstStyle/>
                    <a:p>
                      <a:pPr marL="31750">
                        <a:lnSpc>
                          <a:spcPct val="100000"/>
                        </a:lnSpc>
                        <a:spcBef>
                          <a:spcPts val="70"/>
                        </a:spcBef>
                      </a:pPr>
                      <a:r>
                        <a:rPr dirty="0" sz="1600">
                          <a:solidFill>
                            <a:srgbClr val="4E2700"/>
                          </a:solidFill>
                          <a:latin typeface="Verdana"/>
                          <a:cs typeface="Verdana"/>
                        </a:rPr>
                        <a:t>12</a:t>
                      </a:r>
                      <a:endParaRPr sz="1600">
                        <a:latin typeface="Verdana"/>
                        <a:cs typeface="Verdana"/>
                      </a:endParaRPr>
                    </a:p>
                  </a:txBody>
                  <a:tcPr marL="0" marR="0" marB="0" marT="889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06830">
                        <a:lnSpc>
                          <a:spcPct val="100000"/>
                        </a:lnSpc>
                        <a:spcBef>
                          <a:spcPts val="7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活</a:t>
                      </a:r>
                      <a:r>
                        <a:rPr dirty="0" sz="1600" spc="10">
                          <a:solidFill>
                            <a:srgbClr val="4E2700"/>
                          </a:solidFill>
                          <a:latin typeface="Noto Sans Mono CJK HK"/>
                          <a:cs typeface="Noto Sans Mono CJK HK"/>
                        </a:rPr>
                        <a:t>當</a:t>
                      </a:r>
                      <a:r>
                        <a:rPr dirty="0" sz="1600" spc="-5">
                          <a:solidFill>
                            <a:srgbClr val="4E2700"/>
                          </a:solidFill>
                          <a:latin typeface="Verdana"/>
                          <a:cs typeface="Verdana"/>
                        </a:rPr>
                        <a:t>");</a:t>
                      </a:r>
                      <a:endParaRPr sz="1600">
                        <a:latin typeface="Verdana"/>
                        <a:cs typeface="Verdana"/>
                      </a:endParaRPr>
                    </a:p>
                  </a:txBody>
                  <a:tcPr marL="0" marR="0" marB="0" marT="8890">
                    <a:solidFill>
                      <a:srgbClr val="CCE8CF"/>
                    </a:solidFill>
                  </a:tcPr>
                </a:tc>
              </a:tr>
              <a:tr h="268414">
                <a:tc>
                  <a:txBody>
                    <a:bodyPr/>
                    <a:lstStyle/>
                    <a:p>
                      <a:pPr marL="31750">
                        <a:lnSpc>
                          <a:spcPts val="1905"/>
                        </a:lnSpc>
                        <a:spcBef>
                          <a:spcPts val="105"/>
                        </a:spcBef>
                      </a:pPr>
                      <a:r>
                        <a:rPr dirty="0" sz="1600">
                          <a:solidFill>
                            <a:srgbClr val="4E2700"/>
                          </a:solidFill>
                          <a:latin typeface="Verdana"/>
                          <a:cs typeface="Verdana"/>
                        </a:rPr>
                        <a:t>13</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392430">
                        <a:lnSpc>
                          <a:spcPts val="1905"/>
                        </a:lnSpc>
                        <a:spcBef>
                          <a:spcPts val="105"/>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(score </a:t>
                      </a:r>
                      <a:r>
                        <a:rPr dirty="0" sz="1600" spc="-10">
                          <a:solidFill>
                            <a:srgbClr val="4E2700"/>
                          </a:solidFill>
                          <a:latin typeface="Verdana"/>
                          <a:cs typeface="Verdana"/>
                        </a:rPr>
                        <a:t>&gt;= </a:t>
                      </a:r>
                      <a:r>
                        <a:rPr dirty="0" sz="1600" spc="-5">
                          <a:solidFill>
                            <a:srgbClr val="4E2700"/>
                          </a:solidFill>
                          <a:latin typeface="Verdana"/>
                          <a:cs typeface="Verdana"/>
                        </a:rPr>
                        <a:t>0 &amp;&amp; score </a:t>
                      </a:r>
                      <a:r>
                        <a:rPr dirty="0" sz="1600" spc="-10">
                          <a:solidFill>
                            <a:srgbClr val="4E2700"/>
                          </a:solidFill>
                          <a:latin typeface="Verdana"/>
                          <a:cs typeface="Verdana"/>
                        </a:rPr>
                        <a:t>&lt;= </a:t>
                      </a:r>
                      <a:r>
                        <a:rPr dirty="0" sz="1600" spc="-5">
                          <a:solidFill>
                            <a:srgbClr val="4E2700"/>
                          </a:solidFill>
                          <a:latin typeface="Verdana"/>
                          <a:cs typeface="Verdana"/>
                        </a:rPr>
                        <a:t>49)</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3335">
                    <a:solidFill>
                      <a:srgbClr val="CCE8CF"/>
                    </a:solidFill>
                  </a:tcPr>
                </a:tc>
              </a:tr>
              <a:tr h="268414">
                <a:tc>
                  <a:txBody>
                    <a:bodyPr/>
                    <a:lstStyle/>
                    <a:p>
                      <a:pPr marL="31750">
                        <a:lnSpc>
                          <a:spcPct val="100000"/>
                        </a:lnSpc>
                        <a:spcBef>
                          <a:spcPts val="75"/>
                        </a:spcBef>
                      </a:pPr>
                      <a:r>
                        <a:rPr dirty="0" sz="1600">
                          <a:solidFill>
                            <a:srgbClr val="4E2700"/>
                          </a:solidFill>
                          <a:latin typeface="Verdana"/>
                          <a:cs typeface="Verdana"/>
                        </a:rPr>
                        <a:t>14</a:t>
                      </a:r>
                      <a:endParaRPr sz="1600">
                        <a:latin typeface="Verdana"/>
                        <a:cs typeface="Verdana"/>
                      </a:endParaRPr>
                    </a:p>
                  </a:txBody>
                  <a:tcPr marL="0" marR="0" marB="0" marT="952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06830">
                        <a:lnSpc>
                          <a:spcPct val="100000"/>
                        </a:lnSpc>
                        <a:spcBef>
                          <a:spcPts val="7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死</a:t>
                      </a:r>
                      <a:r>
                        <a:rPr dirty="0" sz="1600" spc="10">
                          <a:solidFill>
                            <a:srgbClr val="4E2700"/>
                          </a:solidFill>
                          <a:latin typeface="Noto Sans Mono CJK HK"/>
                          <a:cs typeface="Noto Sans Mono CJK HK"/>
                        </a:rPr>
                        <a:t>當</a:t>
                      </a:r>
                      <a:r>
                        <a:rPr dirty="0" sz="1600" spc="-5">
                          <a:solidFill>
                            <a:srgbClr val="4E2700"/>
                          </a:solidFill>
                          <a:latin typeface="Verdana"/>
                          <a:cs typeface="Verdana"/>
                        </a:rPr>
                        <a:t>");</a:t>
                      </a:r>
                      <a:endParaRPr sz="1600">
                        <a:latin typeface="Verdana"/>
                        <a:cs typeface="Verdana"/>
                      </a:endParaRPr>
                    </a:p>
                  </a:txBody>
                  <a:tcPr marL="0" marR="0" marB="0" marT="9525">
                    <a:solidFill>
                      <a:srgbClr val="CCE8CF"/>
                    </a:solidFill>
                  </a:tcPr>
                </a:tc>
              </a:tr>
              <a:tr h="268224">
                <a:tc>
                  <a:txBody>
                    <a:bodyPr/>
                    <a:lstStyle/>
                    <a:p>
                      <a:pPr marL="31750">
                        <a:lnSpc>
                          <a:spcPts val="1905"/>
                        </a:lnSpc>
                        <a:spcBef>
                          <a:spcPts val="105"/>
                        </a:spcBef>
                      </a:pPr>
                      <a:r>
                        <a:rPr dirty="0" sz="1600">
                          <a:solidFill>
                            <a:srgbClr val="4E2700"/>
                          </a:solidFill>
                          <a:latin typeface="Verdana"/>
                          <a:cs typeface="Verdana"/>
                        </a:rPr>
                        <a:t>15</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392430">
                        <a:lnSpc>
                          <a:spcPts val="1905"/>
                        </a:lnSpc>
                        <a:spcBef>
                          <a:spcPts val="105"/>
                        </a:spcBef>
                      </a:pPr>
                      <a:r>
                        <a:rPr dirty="0" sz="1600" spc="-5">
                          <a:solidFill>
                            <a:srgbClr val="4E2700"/>
                          </a:solidFill>
                          <a:latin typeface="Verdana"/>
                          <a:cs typeface="Verdana"/>
                        </a:rPr>
                        <a:t>} else</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3335">
                    <a:solidFill>
                      <a:srgbClr val="CCE8CF"/>
                    </a:solidFill>
                  </a:tcPr>
                </a:tc>
              </a:tr>
              <a:tr h="268224">
                <a:tc>
                  <a:txBody>
                    <a:bodyPr/>
                    <a:lstStyle/>
                    <a:p>
                      <a:pPr marL="31750">
                        <a:lnSpc>
                          <a:spcPct val="100000"/>
                        </a:lnSpc>
                        <a:spcBef>
                          <a:spcPts val="70"/>
                        </a:spcBef>
                      </a:pPr>
                      <a:r>
                        <a:rPr dirty="0" sz="1600">
                          <a:solidFill>
                            <a:srgbClr val="4E2700"/>
                          </a:solidFill>
                          <a:latin typeface="Verdana"/>
                          <a:cs typeface="Verdana"/>
                        </a:rPr>
                        <a:t>16</a:t>
                      </a:r>
                      <a:endParaRPr sz="1600">
                        <a:latin typeface="Verdana"/>
                        <a:cs typeface="Verdana"/>
                      </a:endParaRPr>
                    </a:p>
                  </a:txBody>
                  <a:tcPr marL="0" marR="0" marB="0" marT="889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06830">
                        <a:lnSpc>
                          <a:spcPct val="100000"/>
                        </a:lnSpc>
                        <a:spcBef>
                          <a:spcPts val="7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分數錯</a:t>
                      </a:r>
                      <a:r>
                        <a:rPr dirty="0" sz="1600" spc="10">
                          <a:solidFill>
                            <a:srgbClr val="4E2700"/>
                          </a:solidFill>
                          <a:latin typeface="Noto Sans Mono CJK HK"/>
                          <a:cs typeface="Noto Sans Mono CJK HK"/>
                        </a:rPr>
                        <a:t>誤</a:t>
                      </a:r>
                      <a:r>
                        <a:rPr dirty="0" sz="1600" spc="-5">
                          <a:solidFill>
                            <a:srgbClr val="4E2700"/>
                          </a:solidFill>
                          <a:latin typeface="Verdana"/>
                          <a:cs typeface="Verdana"/>
                        </a:rPr>
                        <a:t>");</a:t>
                      </a:r>
                      <a:endParaRPr sz="1600">
                        <a:latin typeface="Verdana"/>
                        <a:cs typeface="Verdana"/>
                      </a:endParaRPr>
                    </a:p>
                  </a:txBody>
                  <a:tcPr marL="0" marR="0" marB="0" marT="8890">
                    <a:solidFill>
                      <a:srgbClr val="CCE8CF"/>
                    </a:solidFill>
                  </a:tcPr>
                </a:tc>
              </a:tr>
              <a:tr h="270484">
                <a:tc>
                  <a:txBody>
                    <a:bodyPr/>
                    <a:lstStyle/>
                    <a:p>
                      <a:pPr marL="31750">
                        <a:lnSpc>
                          <a:spcPct val="100000"/>
                        </a:lnSpc>
                        <a:spcBef>
                          <a:spcPts val="105"/>
                        </a:spcBef>
                      </a:pPr>
                      <a:r>
                        <a:rPr dirty="0" sz="1600">
                          <a:solidFill>
                            <a:srgbClr val="4E2700"/>
                          </a:solidFill>
                          <a:latin typeface="Verdana"/>
                          <a:cs typeface="Verdana"/>
                        </a:rPr>
                        <a:t>17</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392430">
                        <a:lnSpc>
                          <a:spcPct val="100000"/>
                        </a:lnSpc>
                        <a:spcBef>
                          <a:spcPts val="105"/>
                        </a:spcBef>
                      </a:pPr>
                      <a:r>
                        <a:rPr dirty="0" sz="1600">
                          <a:solidFill>
                            <a:srgbClr val="4E2700"/>
                          </a:solidFill>
                          <a:latin typeface="Verdana"/>
                          <a:cs typeface="Verdana"/>
                        </a:rPr>
                        <a:t>}</a:t>
                      </a:r>
                      <a:endParaRPr sz="1600">
                        <a:latin typeface="Verdana"/>
                        <a:cs typeface="Verdana"/>
                      </a:endParaRPr>
                    </a:p>
                  </a:txBody>
                  <a:tcPr marL="0" marR="0" marB="0" marT="13335">
                    <a:solidFill>
                      <a:srgbClr val="CCE8CF"/>
                    </a:solidFill>
                  </a:tcPr>
                </a:tc>
              </a:tr>
              <a:tr h="525784">
                <a:tc>
                  <a:txBody>
                    <a:bodyPr/>
                    <a:lstStyle/>
                    <a:p>
                      <a:pPr marL="31750">
                        <a:lnSpc>
                          <a:spcPct val="100000"/>
                        </a:lnSpc>
                        <a:spcBef>
                          <a:spcPts val="90"/>
                        </a:spcBef>
                      </a:pPr>
                      <a:r>
                        <a:rPr dirty="0" sz="1600">
                          <a:solidFill>
                            <a:srgbClr val="4E2700"/>
                          </a:solidFill>
                          <a:latin typeface="Verdana"/>
                          <a:cs typeface="Verdana"/>
                        </a:rPr>
                        <a:t>18</a:t>
                      </a:r>
                      <a:endParaRPr sz="1600">
                        <a:latin typeface="Verdana"/>
                        <a:cs typeface="Verdana"/>
                      </a:endParaRPr>
                    </a:p>
                    <a:p>
                      <a:pPr marL="31750">
                        <a:lnSpc>
                          <a:spcPts val="1835"/>
                        </a:lnSpc>
                        <a:spcBef>
                          <a:spcPts val="195"/>
                        </a:spcBef>
                      </a:pPr>
                      <a:r>
                        <a:rPr dirty="0" sz="1600" spc="-5">
                          <a:solidFill>
                            <a:srgbClr val="4E2700"/>
                          </a:solidFill>
                          <a:latin typeface="Verdana"/>
                          <a:cs typeface="Verdana"/>
                        </a:rPr>
                        <a:t>19</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marL="193040">
                        <a:lnSpc>
                          <a:spcPct val="100000"/>
                        </a:lnSpc>
                        <a:spcBef>
                          <a:spcPts val="90"/>
                        </a:spcBef>
                      </a:pP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367690" y="956513"/>
            <a:ext cx="8197215" cy="4606290"/>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編寫</a:t>
            </a:r>
            <a:r>
              <a:rPr dirty="0" sz="2000" spc="5">
                <a:solidFill>
                  <a:srgbClr val="4E2700"/>
                </a:solidFill>
                <a:latin typeface="Noto Sans Mono CJK HK"/>
                <a:cs typeface="Noto Sans Mono CJK HK"/>
              </a:rPr>
              <a:t>程式</a:t>
            </a:r>
            <a:r>
              <a:rPr dirty="0" sz="2000" spc="-5">
                <a:solidFill>
                  <a:srgbClr val="4E2700"/>
                </a:solidFill>
                <a:latin typeface="Verdana"/>
                <a:cs typeface="Verdana"/>
              </a:rPr>
              <a:t>ch04.lab04.ProgramCh04Lab04</a:t>
            </a:r>
            <a:r>
              <a:rPr dirty="0" sz="2000" spc="-5">
                <a:solidFill>
                  <a:srgbClr val="4E2700"/>
                </a:solidFill>
                <a:latin typeface="Noto Sans Mono CJK HK"/>
                <a:cs typeface="Noto Sans Mono CJK HK"/>
              </a:rPr>
              <a:t>，</a:t>
            </a:r>
            <a:r>
              <a:rPr dirty="0" sz="2000" spc="5">
                <a:solidFill>
                  <a:srgbClr val="4E2700"/>
                </a:solidFill>
                <a:latin typeface="Noto Sans Mono CJK HK"/>
                <a:cs typeface="Noto Sans Mono CJK HK"/>
              </a:rPr>
              <a:t>請</a:t>
            </a:r>
            <a:r>
              <a:rPr dirty="0" sz="2000" spc="-20">
                <a:solidFill>
                  <a:srgbClr val="4E2700"/>
                </a:solidFill>
                <a:latin typeface="Noto Sans Mono CJK HK"/>
                <a:cs typeface="Noto Sans Mono CJK HK"/>
              </a:rPr>
              <a:t>依</a:t>
            </a:r>
            <a:r>
              <a:rPr dirty="0" sz="2000" spc="5">
                <a:solidFill>
                  <a:srgbClr val="4E2700"/>
                </a:solidFill>
                <a:latin typeface="Noto Sans Mono CJK HK"/>
                <a:cs typeface="Noto Sans Mono CJK HK"/>
              </a:rPr>
              <a:t>說明</a:t>
            </a:r>
            <a:r>
              <a:rPr dirty="0" sz="2000" spc="-20">
                <a:solidFill>
                  <a:srgbClr val="4E2700"/>
                </a:solidFill>
                <a:latin typeface="Noto Sans Mono CJK HK"/>
                <a:cs typeface="Noto Sans Mono CJK HK"/>
              </a:rPr>
              <a:t>來</a:t>
            </a:r>
            <a:r>
              <a:rPr dirty="0" sz="2000" spc="5">
                <a:solidFill>
                  <a:srgbClr val="4E2700"/>
                </a:solidFill>
                <a:latin typeface="Noto Sans Mono CJK HK"/>
                <a:cs typeface="Noto Sans Mono CJK HK"/>
              </a:rPr>
              <a:t>編寫</a:t>
            </a:r>
            <a:r>
              <a:rPr dirty="0" sz="2000" spc="-20">
                <a:solidFill>
                  <a:srgbClr val="4E2700"/>
                </a:solidFill>
                <a:latin typeface="Noto Sans Mono CJK HK"/>
                <a:cs typeface="Noto Sans Mono CJK HK"/>
              </a:rPr>
              <a:t>程</a:t>
            </a:r>
            <a:r>
              <a:rPr dirty="0" sz="2000" spc="5">
                <a:solidFill>
                  <a:srgbClr val="4E2700"/>
                </a:solidFill>
                <a:latin typeface="Noto Sans Mono CJK HK"/>
                <a:cs typeface="Noto Sans Mono CJK HK"/>
              </a:rPr>
              <a:t>式</a:t>
            </a:r>
            <a:endParaRPr sz="2000">
              <a:latin typeface="Noto Sans Mono CJK HK"/>
              <a:cs typeface="Noto Sans Mono CJK HK"/>
            </a:endParaRPr>
          </a:p>
          <a:p>
            <a:pPr>
              <a:lnSpc>
                <a:spcPct val="100000"/>
              </a:lnSpc>
              <a:spcBef>
                <a:spcPts val="20"/>
              </a:spcBef>
            </a:pPr>
            <a:endParaRPr sz="1200">
              <a:latin typeface="Noto Sans Mono CJK HK"/>
              <a:cs typeface="Noto Sans Mono CJK HK"/>
            </a:endParaRPr>
          </a:p>
          <a:p>
            <a:pPr marL="12700">
              <a:lnSpc>
                <a:spcPct val="100000"/>
              </a:lnSpc>
            </a:pPr>
            <a:r>
              <a:rPr dirty="0" sz="2000" spc="-5">
                <a:solidFill>
                  <a:srgbClr val="4E2700"/>
                </a:solidFill>
                <a:latin typeface="Verdana"/>
                <a:cs typeface="Verdana"/>
              </a:rPr>
              <a:t>package</a:t>
            </a:r>
            <a:r>
              <a:rPr dirty="0" sz="2000" spc="-20">
                <a:solidFill>
                  <a:srgbClr val="4E2700"/>
                </a:solidFill>
                <a:latin typeface="Verdana"/>
                <a:cs typeface="Verdana"/>
              </a:rPr>
              <a:t> </a:t>
            </a:r>
            <a:r>
              <a:rPr dirty="0" sz="2000" spc="-5">
                <a:solidFill>
                  <a:srgbClr val="4E2700"/>
                </a:solidFill>
                <a:latin typeface="Verdana"/>
                <a:cs typeface="Verdana"/>
              </a:rPr>
              <a:t>ch04.lab04;</a:t>
            </a:r>
            <a:endParaRPr sz="2000">
              <a:latin typeface="Verdana"/>
              <a:cs typeface="Verdana"/>
            </a:endParaRPr>
          </a:p>
          <a:p>
            <a:pPr>
              <a:lnSpc>
                <a:spcPct val="100000"/>
              </a:lnSpc>
              <a:spcBef>
                <a:spcPts val="45"/>
              </a:spcBef>
            </a:pPr>
            <a:endParaRPr sz="1900">
              <a:latin typeface="Verdana"/>
              <a:cs typeface="Verdana"/>
            </a:endParaRPr>
          </a:p>
          <a:p>
            <a:pPr marL="12700">
              <a:lnSpc>
                <a:spcPct val="100000"/>
              </a:lnSpc>
            </a:pP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練習</a:t>
            </a:r>
            <a:r>
              <a:rPr dirty="0" sz="2000">
                <a:solidFill>
                  <a:srgbClr val="4E2700"/>
                </a:solidFill>
                <a:latin typeface="Noto Sans Mono CJK HK"/>
                <a:cs typeface="Noto Sans Mono CJK HK"/>
              </a:rPr>
              <a:t>目的：</a:t>
            </a:r>
            <a:r>
              <a:rPr dirty="0" sz="2000" spc="-15">
                <a:solidFill>
                  <a:srgbClr val="4E2700"/>
                </a:solidFill>
                <a:latin typeface="Noto Sans Mono CJK HK"/>
                <a:cs typeface="Noto Sans Mono CJK HK"/>
              </a:rPr>
              <a:t>了</a:t>
            </a:r>
            <a:r>
              <a:rPr dirty="0" sz="2000" spc="5">
                <a:solidFill>
                  <a:srgbClr val="4E2700"/>
                </a:solidFill>
                <a:latin typeface="Noto Sans Mono CJK HK"/>
                <a:cs typeface="Noto Sans Mono CJK HK"/>
              </a:rPr>
              <a:t>解</a:t>
            </a:r>
            <a:r>
              <a:rPr dirty="0" sz="2000" spc="-5">
                <a:solidFill>
                  <a:srgbClr val="4E2700"/>
                </a:solidFill>
                <a:latin typeface="Verdana"/>
                <a:cs typeface="Verdana"/>
              </a:rPr>
              <a:t>if</a:t>
            </a:r>
            <a:r>
              <a:rPr dirty="0" sz="2000">
                <a:solidFill>
                  <a:srgbClr val="4E2700"/>
                </a:solidFill>
                <a:latin typeface="Noto Sans Mono CJK HK"/>
                <a:cs typeface="Noto Sans Mono CJK HK"/>
              </a:rPr>
              <a:t>敘述</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用法</a:t>
            </a:r>
            <a:endParaRPr sz="2000">
              <a:latin typeface="Noto Sans Mono CJK HK"/>
              <a:cs typeface="Noto Sans Mono CJK HK"/>
            </a:endParaRPr>
          </a:p>
          <a:p>
            <a:pPr marL="12700">
              <a:lnSpc>
                <a:spcPct val="100000"/>
              </a:lnSpc>
            </a:pPr>
            <a:r>
              <a:rPr dirty="0" sz="2000">
                <a:solidFill>
                  <a:srgbClr val="4E2700"/>
                </a:solidFill>
                <a:latin typeface="Verdana"/>
                <a:cs typeface="Verdana"/>
              </a:rPr>
              <a:t>//</a:t>
            </a:r>
            <a:r>
              <a:rPr dirty="0" sz="2000" spc="-15">
                <a:solidFill>
                  <a:srgbClr val="4E2700"/>
                </a:solidFill>
                <a:latin typeface="Verdana"/>
                <a:cs typeface="Verdana"/>
              </a:rPr>
              <a:t> </a:t>
            </a:r>
            <a:r>
              <a:rPr dirty="0" sz="2000" spc="10">
                <a:solidFill>
                  <a:srgbClr val="4E2700"/>
                </a:solidFill>
                <a:latin typeface="Noto Sans Mono CJK HK"/>
                <a:cs typeface="Noto Sans Mono CJK HK"/>
              </a:rPr>
              <a:t>產生</a:t>
            </a:r>
            <a:r>
              <a:rPr dirty="0" sz="2000" spc="5">
                <a:solidFill>
                  <a:srgbClr val="4E2700"/>
                </a:solidFill>
                <a:latin typeface="Noto Sans Mono CJK HK"/>
                <a:cs typeface="Noto Sans Mono CJK HK"/>
              </a:rPr>
              <a:t>介於</a:t>
            </a:r>
            <a:r>
              <a:rPr dirty="0" sz="2000">
                <a:solidFill>
                  <a:srgbClr val="4E2700"/>
                </a:solidFill>
                <a:latin typeface="Verdana"/>
                <a:cs typeface="Verdana"/>
              </a:rPr>
              <a:t>-5</a:t>
            </a:r>
            <a:r>
              <a:rPr dirty="0" sz="2000">
                <a:solidFill>
                  <a:srgbClr val="4E2700"/>
                </a:solidFill>
                <a:latin typeface="Noto Sans Mono CJK HK"/>
                <a:cs typeface="Noto Sans Mono CJK HK"/>
              </a:rPr>
              <a:t>到</a:t>
            </a:r>
            <a:r>
              <a:rPr dirty="0" sz="2000" spc="-5">
                <a:solidFill>
                  <a:srgbClr val="4E2700"/>
                </a:solidFill>
                <a:latin typeface="Verdana"/>
                <a:cs typeface="Verdana"/>
              </a:rPr>
              <a:t>5</a:t>
            </a:r>
            <a:r>
              <a:rPr dirty="0" sz="2000" spc="5">
                <a:solidFill>
                  <a:srgbClr val="4E2700"/>
                </a:solidFill>
                <a:latin typeface="Noto Sans Mono CJK HK"/>
                <a:cs typeface="Noto Sans Mono CJK HK"/>
              </a:rPr>
              <a:t>的隨</a:t>
            </a:r>
            <a:r>
              <a:rPr dirty="0" sz="2000" spc="-20">
                <a:solidFill>
                  <a:srgbClr val="4E2700"/>
                </a:solidFill>
                <a:latin typeface="Noto Sans Mono CJK HK"/>
                <a:cs typeface="Noto Sans Mono CJK HK"/>
              </a:rPr>
              <a:t>機</a:t>
            </a:r>
            <a:r>
              <a:rPr dirty="0" sz="2000" spc="5">
                <a:solidFill>
                  <a:srgbClr val="4E2700"/>
                </a:solidFill>
                <a:latin typeface="Noto Sans Mono CJK HK"/>
                <a:cs typeface="Noto Sans Mono CJK HK"/>
              </a:rPr>
              <a:t>亂數</a:t>
            </a:r>
            <a:r>
              <a:rPr dirty="0" sz="2000" spc="-20">
                <a:solidFill>
                  <a:srgbClr val="4E2700"/>
                </a:solidFill>
                <a:latin typeface="Noto Sans Mono CJK HK"/>
                <a:cs typeface="Noto Sans Mono CJK HK"/>
              </a:rPr>
              <a:t>，</a:t>
            </a:r>
            <a:r>
              <a:rPr dirty="0" sz="2000" spc="5">
                <a:solidFill>
                  <a:srgbClr val="4E2700"/>
                </a:solidFill>
                <a:latin typeface="Noto Sans Mono CJK HK"/>
                <a:cs typeface="Noto Sans Mono CJK HK"/>
              </a:rPr>
              <a:t>印出</a:t>
            </a:r>
            <a:r>
              <a:rPr dirty="0" sz="2000" spc="-20">
                <a:solidFill>
                  <a:srgbClr val="4E2700"/>
                </a:solidFill>
                <a:latin typeface="Noto Sans Mono CJK HK"/>
                <a:cs typeface="Noto Sans Mono CJK HK"/>
              </a:rPr>
              <a:t>該</a:t>
            </a:r>
            <a:r>
              <a:rPr dirty="0" sz="2000" spc="5">
                <a:solidFill>
                  <a:srgbClr val="4E2700"/>
                </a:solidFill>
                <a:latin typeface="Noto Sans Mono CJK HK"/>
                <a:cs typeface="Noto Sans Mono CJK HK"/>
              </a:rPr>
              <a:t>亂數，</a:t>
            </a:r>
            <a:endParaRPr sz="2000">
              <a:latin typeface="Noto Sans Mono CJK HK"/>
              <a:cs typeface="Noto Sans Mono CJK HK"/>
            </a:endParaRPr>
          </a:p>
          <a:p>
            <a:pPr marL="12700">
              <a:lnSpc>
                <a:spcPct val="100000"/>
              </a:lnSpc>
            </a:pPr>
            <a:r>
              <a:rPr dirty="0" sz="2000">
                <a:solidFill>
                  <a:srgbClr val="4E2700"/>
                </a:solidFill>
                <a:latin typeface="Verdana"/>
                <a:cs typeface="Verdana"/>
              </a:rPr>
              <a:t>// </a:t>
            </a:r>
            <a:r>
              <a:rPr dirty="0" sz="2000" spc="10">
                <a:solidFill>
                  <a:srgbClr val="4E2700"/>
                </a:solidFill>
                <a:latin typeface="Noto Sans Mono CJK HK"/>
                <a:cs typeface="Noto Sans Mono CJK HK"/>
              </a:rPr>
              <a:t>如果</a:t>
            </a:r>
            <a:r>
              <a:rPr dirty="0" sz="2000">
                <a:solidFill>
                  <a:srgbClr val="4E2700"/>
                </a:solidFill>
                <a:latin typeface="Noto Sans Mono CJK HK"/>
                <a:cs typeface="Noto Sans Mono CJK HK"/>
              </a:rPr>
              <a:t>該亂數</a:t>
            </a:r>
            <a:r>
              <a:rPr dirty="0" sz="2000" spc="-15">
                <a:solidFill>
                  <a:srgbClr val="4E2700"/>
                </a:solidFill>
                <a:latin typeface="Noto Sans Mono CJK HK"/>
                <a:cs typeface="Noto Sans Mono CJK HK"/>
              </a:rPr>
              <a:t>大</a:t>
            </a:r>
            <a:r>
              <a:rPr dirty="0" sz="2000" spc="5">
                <a:solidFill>
                  <a:srgbClr val="4E2700"/>
                </a:solidFill>
                <a:latin typeface="Noto Sans Mono CJK HK"/>
                <a:cs typeface="Noto Sans Mono CJK HK"/>
              </a:rPr>
              <a:t>於</a:t>
            </a:r>
            <a:r>
              <a:rPr dirty="0" sz="2000">
                <a:solidFill>
                  <a:srgbClr val="4E2700"/>
                </a:solidFill>
                <a:latin typeface="Verdana"/>
                <a:cs typeface="Verdana"/>
              </a:rPr>
              <a:t>0</a:t>
            </a:r>
            <a:r>
              <a:rPr dirty="0" sz="2000">
                <a:solidFill>
                  <a:srgbClr val="4E2700"/>
                </a:solidFill>
                <a:latin typeface="Noto Sans Mono CJK HK"/>
                <a:cs typeface="Noto Sans Mono CJK HK"/>
              </a:rPr>
              <a:t>，則</a:t>
            </a:r>
            <a:r>
              <a:rPr dirty="0" sz="2000" spc="-15">
                <a:solidFill>
                  <a:srgbClr val="4E2700"/>
                </a:solidFill>
                <a:latin typeface="Noto Sans Mono CJK HK"/>
                <a:cs typeface="Noto Sans Mono CJK HK"/>
              </a:rPr>
              <a:t>印</a:t>
            </a:r>
            <a:r>
              <a:rPr dirty="0" sz="2000">
                <a:solidFill>
                  <a:srgbClr val="4E2700"/>
                </a:solidFill>
                <a:latin typeface="Noto Sans Mono CJK HK"/>
                <a:cs typeface="Noto Sans Mono CJK HK"/>
              </a:rPr>
              <a:t>出</a:t>
            </a:r>
            <a:r>
              <a:rPr dirty="0" sz="2000" spc="-10">
                <a:solidFill>
                  <a:srgbClr val="4E2700"/>
                </a:solidFill>
                <a:latin typeface="Verdana"/>
                <a:cs typeface="Verdana"/>
              </a:rPr>
              <a:t>"</a:t>
            </a:r>
            <a:r>
              <a:rPr dirty="0" sz="2000">
                <a:solidFill>
                  <a:srgbClr val="4E2700"/>
                </a:solidFill>
                <a:latin typeface="Noto Sans Mono CJK HK"/>
                <a:cs typeface="Noto Sans Mono CJK HK"/>
              </a:rPr>
              <a:t>該</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為正</a:t>
            </a:r>
            <a:r>
              <a:rPr dirty="0" sz="2000" spc="-10">
                <a:solidFill>
                  <a:srgbClr val="4E2700"/>
                </a:solidFill>
                <a:latin typeface="Noto Sans Mono CJK HK"/>
                <a:cs typeface="Noto Sans Mono CJK HK"/>
              </a:rPr>
              <a:t>數</a:t>
            </a:r>
            <a:r>
              <a:rPr dirty="0" sz="2000">
                <a:solidFill>
                  <a:srgbClr val="4E2700"/>
                </a:solidFill>
                <a:latin typeface="Verdana"/>
                <a:cs typeface="Verdana"/>
              </a:rPr>
              <a:t>"</a:t>
            </a:r>
            <a:r>
              <a:rPr dirty="0" sz="2000" spc="-35">
                <a:solidFill>
                  <a:srgbClr val="4E2700"/>
                </a:solidFill>
                <a:latin typeface="Verdana"/>
                <a:cs typeface="Verdana"/>
              </a:rPr>
              <a:t> </a:t>
            </a:r>
            <a:r>
              <a:rPr dirty="0" sz="2000" spc="10">
                <a:solidFill>
                  <a:srgbClr val="4E2700"/>
                </a:solidFill>
                <a:latin typeface="Noto Sans Mono CJK HK"/>
                <a:cs typeface="Noto Sans Mono CJK HK"/>
              </a:rPr>
              <a:t>，否</a:t>
            </a:r>
            <a:r>
              <a:rPr dirty="0" sz="2000">
                <a:solidFill>
                  <a:srgbClr val="4E2700"/>
                </a:solidFill>
                <a:latin typeface="Noto Sans Mono CJK HK"/>
                <a:cs typeface="Noto Sans Mono CJK HK"/>
              </a:rPr>
              <a:t>則</a:t>
            </a:r>
            <a:r>
              <a:rPr dirty="0" sz="2000" spc="-15">
                <a:solidFill>
                  <a:srgbClr val="4E2700"/>
                </a:solidFill>
                <a:latin typeface="Noto Sans Mono CJK HK"/>
                <a:cs typeface="Noto Sans Mono CJK HK"/>
              </a:rPr>
              <a:t>如</a:t>
            </a:r>
            <a:r>
              <a:rPr dirty="0" sz="2000">
                <a:solidFill>
                  <a:srgbClr val="4E2700"/>
                </a:solidFill>
                <a:latin typeface="Noto Sans Mono CJK HK"/>
                <a:cs typeface="Noto Sans Mono CJK HK"/>
              </a:rPr>
              <a:t>果該</a:t>
            </a:r>
            <a:r>
              <a:rPr dirty="0" sz="2000" spc="-15">
                <a:solidFill>
                  <a:srgbClr val="4E2700"/>
                </a:solidFill>
                <a:latin typeface="Noto Sans Mono CJK HK"/>
                <a:cs typeface="Noto Sans Mono CJK HK"/>
              </a:rPr>
              <a:t>亂</a:t>
            </a:r>
            <a:r>
              <a:rPr dirty="0" sz="2000">
                <a:solidFill>
                  <a:srgbClr val="4E2700"/>
                </a:solidFill>
                <a:latin typeface="Noto Sans Mono CJK HK"/>
                <a:cs typeface="Noto Sans Mono CJK HK"/>
              </a:rPr>
              <a:t>數小</a:t>
            </a:r>
            <a:r>
              <a:rPr dirty="0" sz="2000" spc="-5">
                <a:solidFill>
                  <a:srgbClr val="4E2700"/>
                </a:solidFill>
                <a:latin typeface="Noto Sans Mono CJK HK"/>
                <a:cs typeface="Noto Sans Mono CJK HK"/>
              </a:rPr>
              <a:t>於</a:t>
            </a:r>
            <a:r>
              <a:rPr dirty="0" sz="2000">
                <a:solidFill>
                  <a:srgbClr val="4E2700"/>
                </a:solidFill>
                <a:latin typeface="Verdana"/>
                <a:cs typeface="Verdana"/>
              </a:rPr>
              <a:t>0</a:t>
            </a:r>
            <a:r>
              <a:rPr dirty="0" sz="2000" spc="-30">
                <a:solidFill>
                  <a:srgbClr val="4E2700"/>
                </a:solidFill>
                <a:latin typeface="Verdana"/>
                <a:cs typeface="Verdana"/>
              </a:rPr>
              <a:t> </a:t>
            </a:r>
            <a:r>
              <a:rPr dirty="0" sz="2000" spc="10">
                <a:solidFill>
                  <a:srgbClr val="4E2700"/>
                </a:solidFill>
                <a:latin typeface="Noto Sans Mono CJK HK"/>
                <a:cs typeface="Noto Sans Mono CJK HK"/>
              </a:rPr>
              <a:t>，則</a:t>
            </a:r>
            <a:endParaRPr sz="2000">
              <a:latin typeface="Noto Sans Mono CJK HK"/>
              <a:cs typeface="Noto Sans Mono CJK HK"/>
            </a:endParaRPr>
          </a:p>
          <a:p>
            <a:pPr marL="12700">
              <a:lnSpc>
                <a:spcPct val="100000"/>
              </a:lnSpc>
            </a:pPr>
            <a:r>
              <a:rPr dirty="0" sz="2000">
                <a:solidFill>
                  <a:srgbClr val="4E2700"/>
                </a:solidFill>
                <a:latin typeface="Verdana"/>
                <a:cs typeface="Verdana"/>
              </a:rPr>
              <a:t>//</a:t>
            </a:r>
            <a:r>
              <a:rPr dirty="0" sz="2000" spc="-15">
                <a:solidFill>
                  <a:srgbClr val="4E2700"/>
                </a:solidFill>
                <a:latin typeface="Verdana"/>
                <a:cs typeface="Verdana"/>
              </a:rPr>
              <a:t> </a:t>
            </a:r>
            <a:r>
              <a:rPr dirty="0" sz="2000" spc="10">
                <a:solidFill>
                  <a:srgbClr val="4E2700"/>
                </a:solidFill>
                <a:latin typeface="Noto Sans Mono CJK HK"/>
                <a:cs typeface="Noto Sans Mono CJK HK"/>
              </a:rPr>
              <a:t>印出</a:t>
            </a:r>
            <a:r>
              <a:rPr dirty="0" sz="2000" spc="-10">
                <a:solidFill>
                  <a:srgbClr val="4E2700"/>
                </a:solidFill>
                <a:latin typeface="Verdana"/>
                <a:cs typeface="Verdana"/>
              </a:rPr>
              <a:t>"</a:t>
            </a:r>
            <a:r>
              <a:rPr dirty="0" sz="2000">
                <a:solidFill>
                  <a:srgbClr val="4E2700"/>
                </a:solidFill>
                <a:latin typeface="Noto Sans Mono CJK HK"/>
                <a:cs typeface="Noto Sans Mono CJK HK"/>
              </a:rPr>
              <a:t>該數為</a:t>
            </a:r>
            <a:r>
              <a:rPr dirty="0" sz="2000" spc="-15">
                <a:solidFill>
                  <a:srgbClr val="4E2700"/>
                </a:solidFill>
                <a:latin typeface="Noto Sans Mono CJK HK"/>
                <a:cs typeface="Noto Sans Mono CJK HK"/>
              </a:rPr>
              <a:t>負</a:t>
            </a:r>
            <a:r>
              <a:rPr dirty="0" sz="2000">
                <a:solidFill>
                  <a:srgbClr val="4E2700"/>
                </a:solidFill>
                <a:latin typeface="Noto Sans Mono CJK HK"/>
                <a:cs typeface="Noto Sans Mono CJK HK"/>
              </a:rPr>
              <a:t>數</a:t>
            </a:r>
            <a:r>
              <a:rPr dirty="0" sz="2000">
                <a:solidFill>
                  <a:srgbClr val="4E2700"/>
                </a:solidFill>
                <a:latin typeface="Verdana"/>
                <a:cs typeface="Verdana"/>
              </a:rPr>
              <a:t>"</a:t>
            </a:r>
            <a:r>
              <a:rPr dirty="0" sz="2000" spc="-40">
                <a:solidFill>
                  <a:srgbClr val="4E2700"/>
                </a:solidFill>
                <a:latin typeface="Verdana"/>
                <a:cs typeface="Verdana"/>
              </a:rPr>
              <a:t> </a:t>
            </a:r>
            <a:r>
              <a:rPr dirty="0" sz="2000" spc="10">
                <a:solidFill>
                  <a:srgbClr val="4E2700"/>
                </a:solidFill>
                <a:latin typeface="Noto Sans Mono CJK HK"/>
                <a:cs typeface="Noto Sans Mono CJK HK"/>
              </a:rPr>
              <a:t>，否</a:t>
            </a:r>
            <a:r>
              <a:rPr dirty="0" sz="2000" spc="-5">
                <a:solidFill>
                  <a:srgbClr val="4E2700"/>
                </a:solidFill>
                <a:latin typeface="Noto Sans Mono CJK HK"/>
                <a:cs typeface="Noto Sans Mono CJK HK"/>
              </a:rPr>
              <a:t>則</a:t>
            </a:r>
            <a:r>
              <a:rPr dirty="0" sz="2000" spc="-15">
                <a:solidFill>
                  <a:srgbClr val="4E2700"/>
                </a:solidFill>
                <a:latin typeface="Noto Sans Mono CJK HK"/>
                <a:cs typeface="Noto Sans Mono CJK HK"/>
              </a:rPr>
              <a:t>印</a:t>
            </a:r>
            <a:r>
              <a:rPr dirty="0" sz="2000">
                <a:solidFill>
                  <a:srgbClr val="4E2700"/>
                </a:solidFill>
                <a:latin typeface="Noto Sans Mono CJK HK"/>
                <a:cs typeface="Noto Sans Mono CJK HK"/>
              </a:rPr>
              <a:t>出</a:t>
            </a:r>
            <a:r>
              <a:rPr dirty="0" sz="2000" spc="-10">
                <a:solidFill>
                  <a:srgbClr val="4E2700"/>
                </a:solidFill>
                <a:latin typeface="Verdana"/>
                <a:cs typeface="Verdana"/>
              </a:rPr>
              <a:t>"</a:t>
            </a:r>
            <a:r>
              <a:rPr dirty="0" sz="2000">
                <a:solidFill>
                  <a:srgbClr val="4E2700"/>
                </a:solidFill>
                <a:latin typeface="Noto Sans Mono CJK HK"/>
                <a:cs typeface="Noto Sans Mono CJK HK"/>
              </a:rPr>
              <a:t>該</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為</a:t>
            </a:r>
            <a:r>
              <a:rPr dirty="0" sz="2000" spc="-5">
                <a:solidFill>
                  <a:srgbClr val="4E2700"/>
                </a:solidFill>
                <a:latin typeface="Verdana"/>
                <a:cs typeface="Verdana"/>
              </a:rPr>
              <a:t>0"</a:t>
            </a:r>
            <a:endParaRPr sz="2000">
              <a:latin typeface="Verdana"/>
              <a:cs typeface="Verdana"/>
            </a:endParaRPr>
          </a:p>
          <a:p>
            <a:pPr>
              <a:lnSpc>
                <a:spcPct val="100000"/>
              </a:lnSpc>
            </a:pPr>
            <a:endParaRPr sz="2400">
              <a:latin typeface="Verdana"/>
              <a:cs typeface="Verdana"/>
            </a:endParaRPr>
          </a:p>
          <a:p>
            <a:pPr marL="12700">
              <a:lnSpc>
                <a:spcPct val="100000"/>
              </a:lnSpc>
              <a:spcBef>
                <a:spcPts val="1935"/>
              </a:spcBef>
            </a:pPr>
            <a:r>
              <a:rPr dirty="0" sz="2000" spc="-5">
                <a:solidFill>
                  <a:srgbClr val="4E2700"/>
                </a:solidFill>
                <a:latin typeface="Verdana"/>
                <a:cs typeface="Verdana"/>
              </a:rPr>
              <a:t>public </a:t>
            </a:r>
            <a:r>
              <a:rPr dirty="0" sz="2000">
                <a:solidFill>
                  <a:srgbClr val="4E2700"/>
                </a:solidFill>
                <a:latin typeface="Verdana"/>
                <a:cs typeface="Verdana"/>
              </a:rPr>
              <a:t>class </a:t>
            </a:r>
            <a:r>
              <a:rPr dirty="0" sz="2000" spc="-5">
                <a:solidFill>
                  <a:srgbClr val="4E2700"/>
                </a:solidFill>
                <a:latin typeface="Verdana"/>
                <a:cs typeface="Verdana"/>
              </a:rPr>
              <a:t>ProgramCh04Lab04</a:t>
            </a:r>
            <a:r>
              <a:rPr dirty="0" sz="2000" spc="-3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68935">
              <a:lnSpc>
                <a:spcPct val="100000"/>
              </a:lnSpc>
            </a:pPr>
            <a:r>
              <a:rPr dirty="0" sz="2000" spc="-5">
                <a:solidFill>
                  <a:srgbClr val="4E2700"/>
                </a:solidFill>
                <a:latin typeface="Verdana"/>
                <a:cs typeface="Verdana"/>
              </a:rPr>
              <a:t>public </a:t>
            </a:r>
            <a:r>
              <a:rPr dirty="0" sz="2000">
                <a:solidFill>
                  <a:srgbClr val="4E2700"/>
                </a:solidFill>
                <a:latin typeface="Verdana"/>
                <a:cs typeface="Verdana"/>
              </a:rPr>
              <a:t>static </a:t>
            </a:r>
            <a:r>
              <a:rPr dirty="0" sz="2000" spc="-5">
                <a:solidFill>
                  <a:srgbClr val="4E2700"/>
                </a:solidFill>
                <a:latin typeface="Verdana"/>
                <a:cs typeface="Verdana"/>
              </a:rPr>
              <a:t>void main(String[] args)</a:t>
            </a:r>
            <a:r>
              <a:rPr dirty="0" sz="2000" spc="-3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a:lnSpc>
                <a:spcPct val="100000"/>
              </a:lnSpc>
              <a:spcBef>
                <a:spcPts val="30"/>
              </a:spcBef>
            </a:pPr>
            <a:endParaRPr sz="1950">
              <a:latin typeface="Verdana"/>
              <a:cs typeface="Verdana"/>
            </a:endParaRPr>
          </a:p>
          <a:p>
            <a:pPr marL="368935">
              <a:lnSpc>
                <a:spcPct val="100000"/>
              </a:lnSpc>
            </a:pPr>
            <a:r>
              <a:rPr dirty="0" sz="2000">
                <a:solidFill>
                  <a:srgbClr val="4E2700"/>
                </a:solidFill>
                <a:latin typeface="Verdana"/>
                <a:cs typeface="Verdana"/>
              </a:rPr>
              <a:t>}</a:t>
            </a:r>
            <a:endParaRPr sz="2000">
              <a:latin typeface="Verdana"/>
              <a:cs typeface="Verdana"/>
            </a:endParaRPr>
          </a:p>
          <a:p>
            <a:pPr marL="12700">
              <a:lnSpc>
                <a:spcPct val="100000"/>
              </a:lnSpc>
              <a:spcBef>
                <a:spcPts val="5"/>
              </a:spcBef>
            </a:pPr>
            <a:r>
              <a:rPr dirty="0" sz="2000">
                <a:solidFill>
                  <a:srgbClr val="4E2700"/>
                </a:solidFill>
                <a:latin typeface="Verdana"/>
                <a:cs typeface="Verdana"/>
              </a:rPr>
              <a:t>}</a:t>
            </a:r>
            <a:endParaRPr sz="2000">
              <a:latin typeface="Verdana"/>
              <a:cs typeface="Verdan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20853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switch</a:t>
            </a:r>
            <a:r>
              <a:rPr dirty="0"/>
              <a:t>敘述</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31316" y="951077"/>
            <a:ext cx="7744459" cy="1122680"/>
          </a:xfrm>
          <a:prstGeom prst="rect">
            <a:avLst/>
          </a:prstGeom>
        </p:spPr>
        <p:txBody>
          <a:bodyPr wrap="square" lIns="0" tIns="73660" rIns="0" bIns="0" rtlCol="0" vert="horz">
            <a:spAutoFit/>
          </a:bodyPr>
          <a:lstStyle/>
          <a:p>
            <a:pPr marL="12700">
              <a:lnSpc>
                <a:spcPct val="100000"/>
              </a:lnSpc>
              <a:spcBef>
                <a:spcPts val="580"/>
              </a:spcBef>
            </a:pPr>
            <a:r>
              <a:rPr dirty="0" sz="2000">
                <a:solidFill>
                  <a:srgbClr val="4E2700"/>
                </a:solidFill>
                <a:latin typeface="Verdana"/>
                <a:cs typeface="Verdana"/>
              </a:rPr>
              <a:t>switch </a:t>
            </a:r>
            <a:r>
              <a:rPr dirty="0" sz="2000" spc="-5">
                <a:solidFill>
                  <a:srgbClr val="4E2700"/>
                </a:solidFill>
                <a:latin typeface="Verdana"/>
                <a:cs typeface="Verdana"/>
              </a:rPr>
              <a:t>(expression)</a:t>
            </a:r>
            <a:r>
              <a:rPr dirty="0" sz="2000" spc="-3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279400">
              <a:lnSpc>
                <a:spcPct val="100000"/>
              </a:lnSpc>
              <a:spcBef>
                <a:spcPts val="480"/>
              </a:spcBef>
            </a:pPr>
            <a:r>
              <a:rPr dirty="0" sz="2000">
                <a:solidFill>
                  <a:srgbClr val="4E2700"/>
                </a:solidFill>
                <a:latin typeface="Verdana"/>
                <a:cs typeface="Verdana"/>
              </a:rPr>
              <a:t>case</a:t>
            </a:r>
            <a:r>
              <a:rPr dirty="0" sz="2000" spc="-25">
                <a:solidFill>
                  <a:srgbClr val="4E2700"/>
                </a:solidFill>
                <a:latin typeface="Verdana"/>
                <a:cs typeface="Verdana"/>
              </a:rPr>
              <a:t> </a:t>
            </a:r>
            <a:r>
              <a:rPr dirty="0" sz="2000" spc="-10">
                <a:solidFill>
                  <a:srgbClr val="4E2700"/>
                </a:solidFill>
                <a:latin typeface="Verdana"/>
                <a:cs typeface="Verdana"/>
              </a:rPr>
              <a:t>value1</a:t>
            </a:r>
            <a:r>
              <a:rPr dirty="0" sz="2000" spc="10">
                <a:solidFill>
                  <a:srgbClr val="4E2700"/>
                </a:solidFill>
                <a:latin typeface="Verdana"/>
                <a:cs typeface="Verdana"/>
              </a:rPr>
              <a:t> </a:t>
            </a:r>
            <a:r>
              <a:rPr dirty="0" sz="2000">
                <a:solidFill>
                  <a:srgbClr val="4E2700"/>
                </a:solidFill>
                <a:latin typeface="Verdana"/>
                <a:cs typeface="Verdana"/>
              </a:rPr>
              <a:t>:</a:t>
            </a:r>
            <a:r>
              <a:rPr dirty="0" sz="2000" spc="-5">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如果</a:t>
            </a:r>
            <a:r>
              <a:rPr dirty="0" sz="1600" spc="-5">
                <a:solidFill>
                  <a:srgbClr val="4E2700"/>
                </a:solidFill>
                <a:latin typeface="Verdana"/>
                <a:cs typeface="Verdana"/>
              </a:rPr>
              <a:t>expression</a:t>
            </a:r>
            <a:r>
              <a:rPr dirty="0" sz="1600" spc="5">
                <a:solidFill>
                  <a:srgbClr val="4E2700"/>
                </a:solidFill>
                <a:latin typeface="Noto Sans Mono CJK HK"/>
                <a:cs typeface="Noto Sans Mono CJK HK"/>
              </a:rPr>
              <a:t>的值為</a:t>
            </a:r>
            <a:r>
              <a:rPr dirty="0" sz="1600" spc="-10">
                <a:solidFill>
                  <a:srgbClr val="4E2700"/>
                </a:solidFill>
                <a:latin typeface="Verdana"/>
                <a:cs typeface="Verdana"/>
              </a:rPr>
              <a:t>value1</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則由</a:t>
            </a:r>
            <a:r>
              <a:rPr dirty="0" sz="1600" spc="-10">
                <a:solidFill>
                  <a:srgbClr val="4E2700"/>
                </a:solidFill>
                <a:latin typeface="Verdana"/>
                <a:cs typeface="Verdana"/>
              </a:rPr>
              <a:t>statements1</a:t>
            </a:r>
            <a:r>
              <a:rPr dirty="0" sz="1600" spc="5">
                <a:solidFill>
                  <a:srgbClr val="4E2700"/>
                </a:solidFill>
                <a:latin typeface="Noto Sans Mono CJK HK"/>
                <a:cs typeface="Noto Sans Mono CJK HK"/>
              </a:rPr>
              <a:t>開始執行</a:t>
            </a:r>
            <a:endParaRPr sz="1600">
              <a:latin typeface="Noto Sans Mono CJK HK"/>
              <a:cs typeface="Noto Sans Mono CJK HK"/>
            </a:endParaRPr>
          </a:p>
          <a:p>
            <a:pPr marL="634365">
              <a:lnSpc>
                <a:spcPct val="100000"/>
              </a:lnSpc>
              <a:spcBef>
                <a:spcPts val="480"/>
              </a:spcBef>
            </a:pPr>
            <a:r>
              <a:rPr dirty="0" sz="2000">
                <a:solidFill>
                  <a:srgbClr val="4E2700"/>
                </a:solidFill>
                <a:latin typeface="Verdana"/>
                <a:cs typeface="Verdana"/>
              </a:rPr>
              <a:t>statements1;</a:t>
            </a:r>
            <a:endParaRPr sz="2000">
              <a:latin typeface="Verdana"/>
              <a:cs typeface="Verdana"/>
            </a:endParaRPr>
          </a:p>
        </p:txBody>
      </p:sp>
      <p:sp>
        <p:nvSpPr>
          <p:cNvPr id="4" name="object 4"/>
          <p:cNvSpPr txBox="1"/>
          <p:nvPr/>
        </p:nvSpPr>
        <p:spPr>
          <a:xfrm>
            <a:off x="998016" y="2048611"/>
            <a:ext cx="2087245" cy="3684270"/>
          </a:xfrm>
          <a:prstGeom prst="rect">
            <a:avLst/>
          </a:prstGeom>
        </p:spPr>
        <p:txBody>
          <a:bodyPr wrap="square" lIns="0" tIns="12700" rIns="0" bIns="0" rtlCol="0" vert="horz">
            <a:spAutoFit/>
          </a:bodyPr>
          <a:lstStyle/>
          <a:p>
            <a:pPr marL="12700" marR="363220" indent="354965">
              <a:lnSpc>
                <a:spcPct val="120000"/>
              </a:lnSpc>
              <a:spcBef>
                <a:spcPts val="100"/>
              </a:spcBef>
            </a:pPr>
            <a:r>
              <a:rPr dirty="0" sz="2000" spc="-5">
                <a:solidFill>
                  <a:srgbClr val="4E2700"/>
                </a:solidFill>
                <a:latin typeface="Verdana"/>
                <a:cs typeface="Verdana"/>
              </a:rPr>
              <a:t>break </a:t>
            </a:r>
            <a:r>
              <a:rPr dirty="0" sz="2000">
                <a:solidFill>
                  <a:srgbClr val="4E2700"/>
                </a:solidFill>
                <a:latin typeface="Verdana"/>
                <a:cs typeface="Verdana"/>
              </a:rPr>
              <a:t>;  case </a:t>
            </a:r>
            <a:r>
              <a:rPr dirty="0" sz="2000" spc="-10">
                <a:solidFill>
                  <a:srgbClr val="4E2700"/>
                </a:solidFill>
                <a:latin typeface="Verdana"/>
                <a:cs typeface="Verdana"/>
              </a:rPr>
              <a:t>value2</a:t>
            </a:r>
            <a:r>
              <a:rPr dirty="0" sz="2000" spc="-9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67665">
              <a:lnSpc>
                <a:spcPct val="100000"/>
              </a:lnSpc>
              <a:spcBef>
                <a:spcPts val="480"/>
              </a:spcBef>
            </a:pPr>
            <a:r>
              <a:rPr dirty="0" sz="2000">
                <a:solidFill>
                  <a:srgbClr val="4E2700"/>
                </a:solidFill>
                <a:latin typeface="Verdana"/>
                <a:cs typeface="Verdana"/>
              </a:rPr>
              <a:t>stat</a:t>
            </a:r>
            <a:r>
              <a:rPr dirty="0" sz="2000" spc="-10">
                <a:solidFill>
                  <a:srgbClr val="4E2700"/>
                </a:solidFill>
                <a:latin typeface="Verdana"/>
                <a:cs typeface="Verdana"/>
              </a:rPr>
              <a:t>e</a:t>
            </a:r>
            <a:r>
              <a:rPr dirty="0" sz="2000">
                <a:solidFill>
                  <a:srgbClr val="4E2700"/>
                </a:solidFill>
                <a:latin typeface="Verdana"/>
                <a:cs typeface="Verdana"/>
              </a:rPr>
              <a:t>m</a:t>
            </a:r>
            <a:r>
              <a:rPr dirty="0" sz="2000" spc="-10">
                <a:solidFill>
                  <a:srgbClr val="4E2700"/>
                </a:solidFill>
                <a:latin typeface="Verdana"/>
                <a:cs typeface="Verdana"/>
              </a:rPr>
              <a:t>e</a:t>
            </a:r>
            <a:r>
              <a:rPr dirty="0" sz="2000">
                <a:solidFill>
                  <a:srgbClr val="4E2700"/>
                </a:solidFill>
                <a:latin typeface="Verdana"/>
                <a:cs typeface="Verdana"/>
              </a:rPr>
              <a:t>nts2;</a:t>
            </a:r>
            <a:endParaRPr sz="2000">
              <a:latin typeface="Verdana"/>
              <a:cs typeface="Verdana"/>
            </a:endParaRPr>
          </a:p>
          <a:p>
            <a:pPr marL="367665">
              <a:lnSpc>
                <a:spcPct val="100000"/>
              </a:lnSpc>
              <a:spcBef>
                <a:spcPts val="480"/>
              </a:spcBef>
            </a:pPr>
            <a:r>
              <a:rPr dirty="0" sz="2000" spc="-5">
                <a:solidFill>
                  <a:srgbClr val="4E2700"/>
                </a:solidFill>
                <a:latin typeface="Verdana"/>
                <a:cs typeface="Verdana"/>
              </a:rPr>
              <a:t>break</a:t>
            </a:r>
            <a:r>
              <a:rPr dirty="0" sz="2000" spc="-8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67665" marR="5080" indent="-355600">
              <a:lnSpc>
                <a:spcPct val="120000"/>
              </a:lnSpc>
            </a:pPr>
            <a:r>
              <a:rPr dirty="0" sz="2000">
                <a:solidFill>
                  <a:srgbClr val="4E2700"/>
                </a:solidFill>
                <a:latin typeface="Verdana"/>
                <a:cs typeface="Verdana"/>
              </a:rPr>
              <a:t>case </a:t>
            </a:r>
            <a:r>
              <a:rPr dirty="0" sz="2000" spc="-10">
                <a:solidFill>
                  <a:srgbClr val="4E2700"/>
                </a:solidFill>
                <a:latin typeface="Verdana"/>
                <a:cs typeface="Verdana"/>
              </a:rPr>
              <a:t>value3 </a:t>
            </a:r>
            <a:r>
              <a:rPr dirty="0" sz="2000">
                <a:solidFill>
                  <a:srgbClr val="4E2700"/>
                </a:solidFill>
                <a:latin typeface="Verdana"/>
                <a:cs typeface="Verdana"/>
              </a:rPr>
              <a:t>:  </a:t>
            </a:r>
            <a:r>
              <a:rPr dirty="0" sz="2000">
                <a:solidFill>
                  <a:srgbClr val="4E2700"/>
                </a:solidFill>
                <a:latin typeface="Verdana"/>
                <a:cs typeface="Verdana"/>
              </a:rPr>
              <a:t>stat</a:t>
            </a:r>
            <a:r>
              <a:rPr dirty="0" sz="2000" spc="-10">
                <a:solidFill>
                  <a:srgbClr val="4E2700"/>
                </a:solidFill>
                <a:latin typeface="Verdana"/>
                <a:cs typeface="Verdana"/>
              </a:rPr>
              <a:t>e</a:t>
            </a:r>
            <a:r>
              <a:rPr dirty="0" sz="2000">
                <a:solidFill>
                  <a:srgbClr val="4E2700"/>
                </a:solidFill>
                <a:latin typeface="Verdana"/>
                <a:cs typeface="Verdana"/>
              </a:rPr>
              <a:t>m</a:t>
            </a:r>
            <a:r>
              <a:rPr dirty="0" sz="2000" spc="-10">
                <a:solidFill>
                  <a:srgbClr val="4E2700"/>
                </a:solidFill>
                <a:latin typeface="Verdana"/>
                <a:cs typeface="Verdana"/>
              </a:rPr>
              <a:t>e</a:t>
            </a:r>
            <a:r>
              <a:rPr dirty="0" sz="2000">
                <a:solidFill>
                  <a:srgbClr val="4E2700"/>
                </a:solidFill>
                <a:latin typeface="Verdana"/>
                <a:cs typeface="Verdana"/>
              </a:rPr>
              <a:t>nts3;  </a:t>
            </a:r>
            <a:r>
              <a:rPr dirty="0" sz="2000" spc="-5">
                <a:solidFill>
                  <a:srgbClr val="4E2700"/>
                </a:solidFill>
                <a:latin typeface="Verdana"/>
                <a:cs typeface="Verdana"/>
              </a:rPr>
              <a:t>break</a:t>
            </a:r>
            <a:r>
              <a:rPr dirty="0" sz="2000" spc="-1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12700">
              <a:lnSpc>
                <a:spcPct val="100000"/>
              </a:lnSpc>
              <a:spcBef>
                <a:spcPts val="434"/>
              </a:spcBef>
            </a:pPr>
            <a:r>
              <a:rPr dirty="0" sz="2000">
                <a:solidFill>
                  <a:srgbClr val="4E2700"/>
                </a:solidFill>
                <a:latin typeface="Verdana"/>
                <a:cs typeface="Verdana"/>
              </a:rPr>
              <a:t>//</a:t>
            </a:r>
            <a:r>
              <a:rPr dirty="0" sz="2000" spc="-20">
                <a:solidFill>
                  <a:srgbClr val="4E2700"/>
                </a:solidFill>
                <a:latin typeface="Verdana"/>
                <a:cs typeface="Verdana"/>
              </a:rPr>
              <a:t> </a:t>
            </a:r>
            <a:r>
              <a:rPr dirty="0" sz="2000" spc="5">
                <a:solidFill>
                  <a:srgbClr val="4E2700"/>
                </a:solidFill>
                <a:latin typeface="Noto Sans Mono CJK HK"/>
                <a:cs typeface="Noto Sans Mono CJK HK"/>
              </a:rPr>
              <a:t>…</a:t>
            </a:r>
            <a:r>
              <a:rPr dirty="0" sz="2000" spc="5">
                <a:solidFill>
                  <a:srgbClr val="4E2700"/>
                </a:solidFill>
                <a:latin typeface="Verdana"/>
                <a:cs typeface="Verdana"/>
              </a:rPr>
              <a:t>.</a:t>
            </a:r>
            <a:endParaRPr sz="2000">
              <a:latin typeface="Verdana"/>
              <a:cs typeface="Verdana"/>
            </a:endParaRPr>
          </a:p>
          <a:p>
            <a:pPr marL="190500" marR="67945" indent="-178435">
              <a:lnSpc>
                <a:spcPct val="120000"/>
              </a:lnSpc>
              <a:spcBef>
                <a:spcPts val="50"/>
              </a:spcBef>
            </a:pPr>
            <a:r>
              <a:rPr dirty="0" sz="2000" spc="-5">
                <a:solidFill>
                  <a:srgbClr val="4E2700"/>
                </a:solidFill>
                <a:latin typeface="Verdana"/>
                <a:cs typeface="Verdana"/>
              </a:rPr>
              <a:t>default </a:t>
            </a:r>
            <a:r>
              <a:rPr dirty="0" sz="2000">
                <a:solidFill>
                  <a:srgbClr val="4E2700"/>
                </a:solidFill>
                <a:latin typeface="Verdana"/>
                <a:cs typeface="Verdana"/>
              </a:rPr>
              <a:t>:  </a:t>
            </a:r>
            <a:r>
              <a:rPr dirty="0" sz="2000">
                <a:solidFill>
                  <a:srgbClr val="4E2700"/>
                </a:solidFill>
                <a:latin typeface="Verdana"/>
                <a:cs typeface="Verdana"/>
              </a:rPr>
              <a:t>stat</a:t>
            </a:r>
            <a:r>
              <a:rPr dirty="0" sz="2000" spc="-10">
                <a:solidFill>
                  <a:srgbClr val="4E2700"/>
                </a:solidFill>
                <a:latin typeface="Verdana"/>
                <a:cs typeface="Verdana"/>
              </a:rPr>
              <a:t>e</a:t>
            </a:r>
            <a:r>
              <a:rPr dirty="0" sz="2000">
                <a:solidFill>
                  <a:srgbClr val="4E2700"/>
                </a:solidFill>
                <a:latin typeface="Verdana"/>
                <a:cs typeface="Verdana"/>
              </a:rPr>
              <a:t>m</a:t>
            </a:r>
            <a:r>
              <a:rPr dirty="0" sz="2000" spc="-15">
                <a:solidFill>
                  <a:srgbClr val="4E2700"/>
                </a:solidFill>
                <a:latin typeface="Verdana"/>
                <a:cs typeface="Verdana"/>
              </a:rPr>
              <a:t>e</a:t>
            </a:r>
            <a:r>
              <a:rPr dirty="0" sz="2000">
                <a:solidFill>
                  <a:srgbClr val="4E2700"/>
                </a:solidFill>
                <a:latin typeface="Verdana"/>
                <a:cs typeface="Verdana"/>
              </a:rPr>
              <a:t>nt</a:t>
            </a:r>
            <a:r>
              <a:rPr dirty="0" sz="2000" spc="5">
                <a:solidFill>
                  <a:srgbClr val="4E2700"/>
                </a:solidFill>
                <a:latin typeface="Verdana"/>
                <a:cs typeface="Verdana"/>
              </a:rPr>
              <a:t>s</a:t>
            </a:r>
            <a:r>
              <a:rPr dirty="0" sz="2000">
                <a:solidFill>
                  <a:srgbClr val="4E2700"/>
                </a:solidFill>
                <a:latin typeface="Verdana"/>
                <a:cs typeface="Verdana"/>
              </a:rPr>
              <a:t>-</a:t>
            </a:r>
            <a:r>
              <a:rPr dirty="0" sz="2000" spc="-10">
                <a:solidFill>
                  <a:srgbClr val="4E2700"/>
                </a:solidFill>
                <a:latin typeface="Verdana"/>
                <a:cs typeface="Verdana"/>
              </a:rPr>
              <a:t>n;</a:t>
            </a:r>
            <a:endParaRPr sz="2000">
              <a:latin typeface="Verdana"/>
              <a:cs typeface="Verdana"/>
            </a:endParaRPr>
          </a:p>
        </p:txBody>
      </p:sp>
      <p:sp>
        <p:nvSpPr>
          <p:cNvPr id="5" name="object 5"/>
          <p:cNvSpPr txBox="1"/>
          <p:nvPr/>
        </p:nvSpPr>
        <p:spPr>
          <a:xfrm>
            <a:off x="731316" y="5767222"/>
            <a:ext cx="187325" cy="330835"/>
          </a:xfrm>
          <a:prstGeom prst="rect">
            <a:avLst/>
          </a:prstGeom>
        </p:spPr>
        <p:txBody>
          <a:bodyPr wrap="square" lIns="0" tIns="12700" rIns="0" bIns="0" rtlCol="0" vert="horz">
            <a:spAutoFit/>
          </a:bodyPr>
          <a:lstStyle/>
          <a:p>
            <a:pPr marL="12700">
              <a:lnSpc>
                <a:spcPct val="100000"/>
              </a:lnSpc>
              <a:spcBef>
                <a:spcPts val="100"/>
              </a:spcBef>
            </a:pPr>
            <a:r>
              <a:rPr dirty="0" sz="2000">
                <a:solidFill>
                  <a:srgbClr val="4E2700"/>
                </a:solidFill>
                <a:latin typeface="Verdana"/>
                <a:cs typeface="Verdana"/>
              </a:rPr>
              <a:t>}</a:t>
            </a:r>
            <a:endParaRPr sz="2000">
              <a:latin typeface="Verdana"/>
              <a:cs typeface="Verdana"/>
            </a:endParaRPr>
          </a:p>
        </p:txBody>
      </p:sp>
      <p:sp>
        <p:nvSpPr>
          <p:cNvPr id="6" name="object 6"/>
          <p:cNvSpPr txBox="1"/>
          <p:nvPr/>
        </p:nvSpPr>
        <p:spPr>
          <a:xfrm>
            <a:off x="3634740" y="2350007"/>
            <a:ext cx="4759960" cy="2444750"/>
          </a:xfrm>
          <a:prstGeom prst="rect">
            <a:avLst/>
          </a:prstGeom>
          <a:solidFill>
            <a:srgbClr val="CCE8CF"/>
          </a:solidFill>
          <a:ln w="12192">
            <a:solidFill>
              <a:srgbClr val="4E2700"/>
            </a:solidFill>
          </a:ln>
        </p:spPr>
        <p:txBody>
          <a:bodyPr wrap="square" lIns="0" tIns="40005" rIns="0" bIns="0" rtlCol="0" vert="horz">
            <a:spAutoFit/>
          </a:bodyPr>
          <a:lstStyle/>
          <a:p>
            <a:pPr marL="92710">
              <a:lnSpc>
                <a:spcPct val="100000"/>
              </a:lnSpc>
              <a:spcBef>
                <a:spcPts val="315"/>
              </a:spcBef>
            </a:pPr>
            <a:r>
              <a:rPr dirty="0" sz="1400">
                <a:solidFill>
                  <a:srgbClr val="4E2700"/>
                </a:solidFill>
                <a:latin typeface="Verdana"/>
                <a:cs typeface="Verdana"/>
              </a:rPr>
              <a:t>expression</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應為</a:t>
            </a:r>
            <a:r>
              <a:rPr dirty="0" sz="1400" spc="-5">
                <a:solidFill>
                  <a:srgbClr val="4E2700"/>
                </a:solidFill>
                <a:latin typeface="Verdana"/>
                <a:cs typeface="Verdana"/>
              </a:rPr>
              <a:t>byte</a:t>
            </a:r>
            <a:r>
              <a:rPr dirty="0" sz="1400">
                <a:solidFill>
                  <a:srgbClr val="4E2700"/>
                </a:solidFill>
                <a:latin typeface="Noto Sans Mono CJK HK"/>
                <a:cs typeface="Noto Sans Mono CJK HK"/>
              </a:rPr>
              <a:t>、</a:t>
            </a:r>
            <a:r>
              <a:rPr dirty="0" sz="1400" spc="-5">
                <a:solidFill>
                  <a:srgbClr val="4E2700"/>
                </a:solidFill>
                <a:latin typeface="Verdana"/>
                <a:cs typeface="Verdana"/>
              </a:rPr>
              <a:t>short</a:t>
            </a:r>
            <a:r>
              <a:rPr dirty="0" sz="1400">
                <a:solidFill>
                  <a:srgbClr val="4E2700"/>
                </a:solidFill>
                <a:latin typeface="Noto Sans Mono CJK HK"/>
                <a:cs typeface="Noto Sans Mono CJK HK"/>
              </a:rPr>
              <a:t>、</a:t>
            </a:r>
            <a:r>
              <a:rPr dirty="0" sz="1400" spc="-5">
                <a:solidFill>
                  <a:srgbClr val="4E2700"/>
                </a:solidFill>
                <a:latin typeface="Verdana"/>
                <a:cs typeface="Verdana"/>
              </a:rPr>
              <a:t>char</a:t>
            </a:r>
            <a:r>
              <a:rPr dirty="0" sz="1400">
                <a:solidFill>
                  <a:srgbClr val="4E2700"/>
                </a:solidFill>
                <a:latin typeface="Noto Sans Mono CJK HK"/>
                <a:cs typeface="Noto Sans Mono CJK HK"/>
              </a:rPr>
              <a:t>、</a:t>
            </a:r>
            <a:r>
              <a:rPr dirty="0" sz="1400" spc="-5">
                <a:solidFill>
                  <a:srgbClr val="4E2700"/>
                </a:solidFill>
                <a:latin typeface="Verdana"/>
                <a:cs typeface="Verdana"/>
              </a:rPr>
              <a:t>int</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一種。</a:t>
            </a:r>
            <a:endParaRPr sz="1400">
              <a:latin typeface="Noto Sans Mono CJK HK"/>
              <a:cs typeface="Noto Sans Mono CJK HK"/>
            </a:endParaRPr>
          </a:p>
          <a:p>
            <a:pPr marL="92710">
              <a:lnSpc>
                <a:spcPct val="100000"/>
              </a:lnSpc>
            </a:pPr>
            <a:r>
              <a:rPr dirty="0" sz="1400" spc="10">
                <a:solidFill>
                  <a:srgbClr val="4E2700"/>
                </a:solidFill>
                <a:latin typeface="Noto Sans Mono CJK HK"/>
                <a:cs typeface="Noto Sans Mono CJK HK"/>
              </a:rPr>
              <a:t>當</a:t>
            </a:r>
            <a:r>
              <a:rPr dirty="0" sz="1400">
                <a:solidFill>
                  <a:srgbClr val="4E2700"/>
                </a:solidFill>
                <a:latin typeface="Verdana"/>
                <a:cs typeface="Verdana"/>
              </a:rPr>
              <a:t>expression</a:t>
            </a:r>
            <a:r>
              <a:rPr dirty="0" sz="1400">
                <a:solidFill>
                  <a:srgbClr val="4E2700"/>
                </a:solidFill>
                <a:latin typeface="Noto Sans Mono CJK HK"/>
                <a:cs typeface="Noto Sans Mono CJK HK"/>
              </a:rPr>
              <a:t>的值為</a:t>
            </a:r>
            <a:r>
              <a:rPr dirty="0" sz="1400" spc="-10">
                <a:solidFill>
                  <a:srgbClr val="4E2700"/>
                </a:solidFill>
                <a:latin typeface="Verdana"/>
                <a:cs typeface="Verdana"/>
              </a:rPr>
              <a:t>value1</a:t>
            </a:r>
            <a:r>
              <a:rPr dirty="0" sz="1400" spc="5">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Noto Sans Mono CJK HK"/>
                <a:cs typeface="Noto Sans Mono CJK HK"/>
              </a:rPr>
              <a:t>由</a:t>
            </a:r>
            <a:r>
              <a:rPr dirty="0" sz="1400" spc="-5">
                <a:solidFill>
                  <a:srgbClr val="4E2700"/>
                </a:solidFill>
                <a:latin typeface="Verdana"/>
                <a:cs typeface="Verdana"/>
              </a:rPr>
              <a:t>statements1</a:t>
            </a:r>
            <a:endParaRPr sz="1400">
              <a:latin typeface="Verdana"/>
              <a:cs typeface="Verdana"/>
            </a:endParaRPr>
          </a:p>
          <a:p>
            <a:pPr marL="92710">
              <a:lnSpc>
                <a:spcPct val="100000"/>
              </a:lnSpc>
            </a:pPr>
            <a:r>
              <a:rPr dirty="0" sz="1400" spc="10">
                <a:solidFill>
                  <a:srgbClr val="4E2700"/>
                </a:solidFill>
                <a:latin typeface="Noto Sans Mono CJK HK"/>
                <a:cs typeface="Noto Sans Mono CJK HK"/>
              </a:rPr>
              <a:t>開始</a:t>
            </a:r>
            <a:r>
              <a:rPr dirty="0" sz="1400">
                <a:solidFill>
                  <a:srgbClr val="4E2700"/>
                </a:solidFill>
                <a:latin typeface="Noto Sans Mono CJK HK"/>
                <a:cs typeface="Noto Sans Mono CJK HK"/>
              </a:rPr>
              <a:t>往下</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15">
                <a:solidFill>
                  <a:srgbClr val="4E2700"/>
                </a:solidFill>
                <a:latin typeface="Noto Sans Mono CJK HK"/>
                <a:cs typeface="Noto Sans Mono CJK HK"/>
              </a:rPr>
              <a:t>直</a:t>
            </a:r>
            <a:r>
              <a:rPr dirty="0" sz="1400">
                <a:solidFill>
                  <a:srgbClr val="4E2700"/>
                </a:solidFill>
                <a:latin typeface="Noto Sans Mono CJK HK"/>
                <a:cs typeface="Noto Sans Mono CJK HK"/>
              </a:rPr>
              <a:t>到碰</a:t>
            </a:r>
            <a:r>
              <a:rPr dirty="0" sz="1400" spc="-10">
                <a:solidFill>
                  <a:srgbClr val="4E2700"/>
                </a:solidFill>
                <a:latin typeface="Noto Sans Mono CJK HK"/>
                <a:cs typeface="Noto Sans Mono CJK HK"/>
              </a:rPr>
              <a:t>到</a:t>
            </a:r>
            <a:r>
              <a:rPr dirty="0" sz="1400" spc="-5">
                <a:solidFill>
                  <a:srgbClr val="4E2700"/>
                </a:solidFill>
                <a:latin typeface="Verdana"/>
                <a:cs typeface="Verdana"/>
              </a:rPr>
              <a:t>break</a:t>
            </a:r>
            <a:r>
              <a:rPr dirty="0" sz="1400">
                <a:solidFill>
                  <a:srgbClr val="4E2700"/>
                </a:solidFill>
                <a:latin typeface="Noto Sans Mono CJK HK"/>
                <a:cs typeface="Noto Sans Mono CJK HK"/>
              </a:rPr>
              <a:t>才結束</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敘述。</a:t>
            </a:r>
            <a:endParaRPr sz="1400">
              <a:latin typeface="Noto Sans Mono CJK HK"/>
              <a:cs typeface="Noto Sans Mono CJK HK"/>
            </a:endParaRPr>
          </a:p>
          <a:p>
            <a:pPr marL="92710" marR="393700">
              <a:lnSpc>
                <a:spcPct val="100000"/>
              </a:lnSpc>
            </a:pPr>
            <a:r>
              <a:rPr dirty="0" sz="1400" spc="10">
                <a:solidFill>
                  <a:srgbClr val="4E2700"/>
                </a:solidFill>
                <a:latin typeface="Noto Sans Mono CJK HK"/>
                <a:cs typeface="Noto Sans Mono CJK HK"/>
              </a:rPr>
              <a:t>當</a:t>
            </a:r>
            <a:r>
              <a:rPr dirty="0" sz="1400">
                <a:solidFill>
                  <a:srgbClr val="4E2700"/>
                </a:solidFill>
                <a:latin typeface="Verdana"/>
                <a:cs typeface="Verdana"/>
              </a:rPr>
              <a:t>expression</a:t>
            </a:r>
            <a:r>
              <a:rPr dirty="0" sz="1400">
                <a:solidFill>
                  <a:srgbClr val="4E2700"/>
                </a:solidFill>
                <a:latin typeface="Noto Sans Mono CJK HK"/>
                <a:cs typeface="Noto Sans Mono CJK HK"/>
              </a:rPr>
              <a:t>的值為</a:t>
            </a:r>
            <a:r>
              <a:rPr dirty="0" sz="1400" spc="-10">
                <a:solidFill>
                  <a:srgbClr val="4E2700"/>
                </a:solidFill>
                <a:latin typeface="Verdana"/>
                <a:cs typeface="Verdana"/>
              </a:rPr>
              <a:t>value2</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程式</a:t>
            </a:r>
            <a:r>
              <a:rPr dirty="0" sz="1400" spc="-10">
                <a:solidFill>
                  <a:srgbClr val="4E2700"/>
                </a:solidFill>
                <a:latin typeface="Noto Sans Mono CJK HK"/>
                <a:cs typeface="Noto Sans Mono CJK HK"/>
              </a:rPr>
              <a:t>由</a:t>
            </a:r>
            <a:r>
              <a:rPr dirty="0" sz="1400" spc="-5">
                <a:solidFill>
                  <a:srgbClr val="4E2700"/>
                </a:solidFill>
                <a:latin typeface="Verdana"/>
                <a:cs typeface="Verdana"/>
              </a:rPr>
              <a:t>statements2  </a:t>
            </a:r>
            <a:r>
              <a:rPr dirty="0" sz="1400" spc="10">
                <a:solidFill>
                  <a:srgbClr val="4E2700"/>
                </a:solidFill>
                <a:latin typeface="Noto Sans Mono CJK HK"/>
                <a:cs typeface="Noto Sans Mono CJK HK"/>
              </a:rPr>
              <a:t>開始</a:t>
            </a:r>
            <a:r>
              <a:rPr dirty="0" sz="1400">
                <a:solidFill>
                  <a:srgbClr val="4E2700"/>
                </a:solidFill>
                <a:latin typeface="Noto Sans Mono CJK HK"/>
                <a:cs typeface="Noto Sans Mono CJK HK"/>
              </a:rPr>
              <a:t>往下</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15">
                <a:solidFill>
                  <a:srgbClr val="4E2700"/>
                </a:solidFill>
                <a:latin typeface="Noto Sans Mono CJK HK"/>
                <a:cs typeface="Noto Sans Mono CJK HK"/>
              </a:rPr>
              <a:t>直</a:t>
            </a:r>
            <a:r>
              <a:rPr dirty="0" sz="1400">
                <a:solidFill>
                  <a:srgbClr val="4E2700"/>
                </a:solidFill>
                <a:latin typeface="Noto Sans Mono CJK HK"/>
                <a:cs typeface="Noto Sans Mono CJK HK"/>
              </a:rPr>
              <a:t>到碰到</a:t>
            </a:r>
            <a:r>
              <a:rPr dirty="0" sz="1400" spc="-260">
                <a:solidFill>
                  <a:srgbClr val="4E2700"/>
                </a:solidFill>
                <a:latin typeface="Noto Sans Mono CJK HK"/>
                <a:cs typeface="Noto Sans Mono CJK HK"/>
              </a:rPr>
              <a:t> </a:t>
            </a:r>
            <a:r>
              <a:rPr dirty="0" sz="1400" spc="-5">
                <a:solidFill>
                  <a:srgbClr val="4E2700"/>
                </a:solidFill>
                <a:latin typeface="Verdana"/>
                <a:cs typeface="Verdana"/>
              </a:rPr>
              <a:t>break</a:t>
            </a:r>
            <a:r>
              <a:rPr dirty="0" sz="1400" spc="10">
                <a:solidFill>
                  <a:srgbClr val="4E2700"/>
                </a:solidFill>
                <a:latin typeface="Noto Sans Mono CJK HK"/>
                <a:cs typeface="Noto Sans Mono CJK HK"/>
              </a:rPr>
              <a:t>才</a:t>
            </a:r>
            <a:r>
              <a:rPr dirty="0" sz="1400">
                <a:solidFill>
                  <a:srgbClr val="4E2700"/>
                </a:solidFill>
                <a:latin typeface="Noto Sans Mono CJK HK"/>
                <a:cs typeface="Noto Sans Mono CJK HK"/>
              </a:rPr>
              <a:t>結束此敘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a:t>
            </a:r>
            <a:endParaRPr sz="1400">
              <a:latin typeface="Noto Sans Mono CJK HK"/>
              <a:cs typeface="Noto Sans Mono CJK HK"/>
            </a:endParaRPr>
          </a:p>
          <a:p>
            <a:pPr marL="92710" marR="393700">
              <a:lnSpc>
                <a:spcPct val="100000"/>
              </a:lnSpc>
            </a:pPr>
            <a:r>
              <a:rPr dirty="0" sz="1400" spc="10">
                <a:solidFill>
                  <a:srgbClr val="4E2700"/>
                </a:solidFill>
                <a:latin typeface="Noto Sans Mono CJK HK"/>
                <a:cs typeface="Noto Sans Mono CJK HK"/>
              </a:rPr>
              <a:t>當</a:t>
            </a:r>
            <a:r>
              <a:rPr dirty="0" sz="1400">
                <a:solidFill>
                  <a:srgbClr val="4E2700"/>
                </a:solidFill>
                <a:latin typeface="Verdana"/>
                <a:cs typeface="Verdana"/>
              </a:rPr>
              <a:t>expression</a:t>
            </a:r>
            <a:r>
              <a:rPr dirty="0" sz="1400">
                <a:solidFill>
                  <a:srgbClr val="4E2700"/>
                </a:solidFill>
                <a:latin typeface="Noto Sans Mono CJK HK"/>
                <a:cs typeface="Noto Sans Mono CJK HK"/>
              </a:rPr>
              <a:t>的值為</a:t>
            </a:r>
            <a:r>
              <a:rPr dirty="0" sz="1400" spc="-10">
                <a:solidFill>
                  <a:srgbClr val="4E2700"/>
                </a:solidFill>
                <a:latin typeface="Verdana"/>
                <a:cs typeface="Verdana"/>
              </a:rPr>
              <a:t>value3</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程式</a:t>
            </a:r>
            <a:r>
              <a:rPr dirty="0" sz="1400" spc="-10">
                <a:solidFill>
                  <a:srgbClr val="4E2700"/>
                </a:solidFill>
                <a:latin typeface="Noto Sans Mono CJK HK"/>
                <a:cs typeface="Noto Sans Mono CJK HK"/>
              </a:rPr>
              <a:t>由</a:t>
            </a:r>
            <a:r>
              <a:rPr dirty="0" sz="1400" spc="-5">
                <a:solidFill>
                  <a:srgbClr val="4E2700"/>
                </a:solidFill>
                <a:latin typeface="Verdana"/>
                <a:cs typeface="Verdana"/>
              </a:rPr>
              <a:t>statements3  </a:t>
            </a:r>
            <a:r>
              <a:rPr dirty="0" sz="1400" spc="10">
                <a:solidFill>
                  <a:srgbClr val="4E2700"/>
                </a:solidFill>
                <a:latin typeface="Noto Sans Mono CJK HK"/>
                <a:cs typeface="Noto Sans Mono CJK HK"/>
              </a:rPr>
              <a:t>開始</a:t>
            </a:r>
            <a:r>
              <a:rPr dirty="0" sz="1400">
                <a:solidFill>
                  <a:srgbClr val="4E2700"/>
                </a:solidFill>
                <a:latin typeface="Noto Sans Mono CJK HK"/>
                <a:cs typeface="Noto Sans Mono CJK HK"/>
              </a:rPr>
              <a:t>往下</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15">
                <a:solidFill>
                  <a:srgbClr val="4E2700"/>
                </a:solidFill>
                <a:latin typeface="Noto Sans Mono CJK HK"/>
                <a:cs typeface="Noto Sans Mono CJK HK"/>
              </a:rPr>
              <a:t>直</a:t>
            </a:r>
            <a:r>
              <a:rPr dirty="0" sz="1400">
                <a:solidFill>
                  <a:srgbClr val="4E2700"/>
                </a:solidFill>
                <a:latin typeface="Noto Sans Mono CJK HK"/>
                <a:cs typeface="Noto Sans Mono CJK HK"/>
              </a:rPr>
              <a:t>到碰到</a:t>
            </a:r>
            <a:r>
              <a:rPr dirty="0" sz="1400" spc="-260">
                <a:solidFill>
                  <a:srgbClr val="4E2700"/>
                </a:solidFill>
                <a:latin typeface="Noto Sans Mono CJK HK"/>
                <a:cs typeface="Noto Sans Mono CJK HK"/>
              </a:rPr>
              <a:t> </a:t>
            </a:r>
            <a:r>
              <a:rPr dirty="0" sz="1400" spc="-5">
                <a:solidFill>
                  <a:srgbClr val="4E2700"/>
                </a:solidFill>
                <a:latin typeface="Verdana"/>
                <a:cs typeface="Verdana"/>
              </a:rPr>
              <a:t>break</a:t>
            </a:r>
            <a:r>
              <a:rPr dirty="0" sz="1400" spc="10">
                <a:solidFill>
                  <a:srgbClr val="4E2700"/>
                </a:solidFill>
                <a:latin typeface="Noto Sans Mono CJK HK"/>
                <a:cs typeface="Noto Sans Mono CJK HK"/>
              </a:rPr>
              <a:t>才</a:t>
            </a:r>
            <a:r>
              <a:rPr dirty="0" sz="1400">
                <a:solidFill>
                  <a:srgbClr val="4E2700"/>
                </a:solidFill>
                <a:latin typeface="Noto Sans Mono CJK HK"/>
                <a:cs typeface="Noto Sans Mono CJK HK"/>
              </a:rPr>
              <a:t>結束此敘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a:t>
            </a:r>
            <a:endParaRPr sz="1400">
              <a:latin typeface="Noto Sans Mono CJK HK"/>
              <a:cs typeface="Noto Sans Mono CJK HK"/>
            </a:endParaRPr>
          </a:p>
          <a:p>
            <a:pPr marL="92710" marR="153670">
              <a:lnSpc>
                <a:spcPct val="100000"/>
              </a:lnSpc>
            </a:pPr>
            <a:r>
              <a:rPr dirty="0" sz="1400" spc="10">
                <a:solidFill>
                  <a:srgbClr val="4E2700"/>
                </a:solidFill>
                <a:latin typeface="Noto Sans Mono CJK HK"/>
                <a:cs typeface="Noto Sans Mono CJK HK"/>
              </a:rPr>
              <a:t>如果</a:t>
            </a:r>
            <a:r>
              <a:rPr dirty="0" sz="1400" spc="5">
                <a:solidFill>
                  <a:srgbClr val="4E2700"/>
                </a:solidFill>
                <a:latin typeface="Noto Sans Mono CJK HK"/>
                <a:cs typeface="Noto Sans Mono CJK HK"/>
              </a:rPr>
              <a:t>沒</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任</a:t>
            </a:r>
            <a:r>
              <a:rPr dirty="0" sz="1400" spc="5">
                <a:solidFill>
                  <a:srgbClr val="4E2700"/>
                </a:solidFill>
                <a:latin typeface="Noto Sans Mono CJK HK"/>
                <a:cs typeface="Noto Sans Mono CJK HK"/>
              </a:rPr>
              <a:t>何</a:t>
            </a:r>
            <a:r>
              <a:rPr dirty="0" sz="1400" spc="-10">
                <a:solidFill>
                  <a:srgbClr val="4E2700"/>
                </a:solidFill>
                <a:latin typeface="Verdana"/>
                <a:cs typeface="Verdana"/>
              </a:rPr>
              <a:t>case</a:t>
            </a:r>
            <a:r>
              <a:rPr dirty="0" sz="1400">
                <a:solidFill>
                  <a:srgbClr val="4E2700"/>
                </a:solidFill>
                <a:latin typeface="Noto Sans Mono CJK HK"/>
                <a:cs typeface="Noto Sans Mono CJK HK"/>
              </a:rPr>
              <a:t>子句</a:t>
            </a:r>
            <a:r>
              <a:rPr dirty="0" sz="1400" spc="-10">
                <a:solidFill>
                  <a:srgbClr val="4E2700"/>
                </a:solidFill>
                <a:latin typeface="Noto Sans Mono CJK HK"/>
                <a:cs typeface="Noto Sans Mono CJK HK"/>
              </a:rPr>
              <a:t>的</a:t>
            </a:r>
            <a:r>
              <a:rPr dirty="0" sz="1400" spc="-10">
                <a:solidFill>
                  <a:srgbClr val="4E2700"/>
                </a:solidFill>
                <a:latin typeface="Verdana"/>
                <a:cs typeface="Verdana"/>
              </a:rPr>
              <a:t>value</a:t>
            </a:r>
            <a:r>
              <a:rPr dirty="0" sz="1400" spc="5">
                <a:solidFill>
                  <a:srgbClr val="4E2700"/>
                </a:solidFill>
                <a:latin typeface="Noto Sans Mono CJK HK"/>
                <a:cs typeface="Noto Sans Mono CJK HK"/>
              </a:rPr>
              <a:t>等</a:t>
            </a:r>
            <a:r>
              <a:rPr dirty="0" sz="1400">
                <a:solidFill>
                  <a:srgbClr val="4E2700"/>
                </a:solidFill>
                <a:latin typeface="Noto Sans Mono CJK HK"/>
                <a:cs typeface="Noto Sans Mono CJK HK"/>
              </a:rPr>
              <a:t>於</a:t>
            </a:r>
            <a:r>
              <a:rPr dirty="0" sz="1400" spc="-5">
                <a:solidFill>
                  <a:srgbClr val="4E2700"/>
                </a:solidFill>
                <a:latin typeface="Verdana"/>
                <a:cs typeface="Verdana"/>
              </a:rPr>
              <a:t>expression</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值</a:t>
            </a:r>
            <a:r>
              <a:rPr dirty="0" sz="1400" spc="-10">
                <a:solidFill>
                  <a:srgbClr val="4E2700"/>
                </a:solidFill>
                <a:latin typeface="Noto Sans Mono CJK HK"/>
                <a:cs typeface="Noto Sans Mono CJK HK"/>
              </a:rPr>
              <a:t>時</a:t>
            </a:r>
            <a:r>
              <a:rPr dirty="0" sz="1400" spc="5">
                <a:solidFill>
                  <a:srgbClr val="4E2700"/>
                </a:solidFill>
                <a:latin typeface="Noto Sans Mono CJK HK"/>
                <a:cs typeface="Noto Sans Mono CJK HK"/>
              </a:rPr>
              <a:t>，  </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由</a:t>
            </a:r>
            <a:r>
              <a:rPr dirty="0" sz="1400" spc="-5">
                <a:solidFill>
                  <a:srgbClr val="4E2700"/>
                </a:solidFill>
                <a:latin typeface="Verdana"/>
                <a:cs typeface="Verdana"/>
              </a:rPr>
              <a:t>default</a:t>
            </a:r>
            <a:r>
              <a:rPr dirty="0" sz="1400">
                <a:solidFill>
                  <a:srgbClr val="4E2700"/>
                </a:solidFill>
                <a:latin typeface="Noto Sans Mono CJK HK"/>
                <a:cs typeface="Noto Sans Mono CJK HK"/>
              </a:rPr>
              <a:t>處開</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往下</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15">
                <a:solidFill>
                  <a:srgbClr val="4E2700"/>
                </a:solidFill>
                <a:latin typeface="Noto Sans Mono CJK HK"/>
                <a:cs typeface="Noto Sans Mono CJK HK"/>
              </a:rPr>
              <a:t>直</a:t>
            </a:r>
            <a:r>
              <a:rPr dirty="0" sz="1400">
                <a:solidFill>
                  <a:srgbClr val="4E2700"/>
                </a:solidFill>
                <a:latin typeface="Noto Sans Mono CJK HK"/>
                <a:cs typeface="Noto Sans Mono CJK HK"/>
              </a:rPr>
              <a:t>到碰</a:t>
            </a:r>
            <a:r>
              <a:rPr dirty="0" sz="1400" spc="-10">
                <a:solidFill>
                  <a:srgbClr val="4E2700"/>
                </a:solidFill>
                <a:latin typeface="Noto Sans Mono CJK HK"/>
                <a:cs typeface="Noto Sans Mono CJK HK"/>
              </a:rPr>
              <a:t>到</a:t>
            </a:r>
            <a:r>
              <a:rPr dirty="0" sz="1400" spc="-5">
                <a:solidFill>
                  <a:srgbClr val="4E2700"/>
                </a:solidFill>
                <a:latin typeface="Verdana"/>
                <a:cs typeface="Verdana"/>
              </a:rPr>
              <a:t>break</a:t>
            </a:r>
            <a:r>
              <a:rPr dirty="0" sz="1400">
                <a:solidFill>
                  <a:srgbClr val="4E2700"/>
                </a:solidFill>
                <a:latin typeface="Noto Sans Mono CJK HK"/>
                <a:cs typeface="Noto Sans Mono CJK HK"/>
              </a:rPr>
              <a:t>才結</a:t>
            </a:r>
            <a:r>
              <a:rPr dirty="0" sz="1400" spc="-15">
                <a:solidFill>
                  <a:srgbClr val="4E2700"/>
                </a:solidFill>
                <a:latin typeface="Noto Sans Mono CJK HK"/>
                <a:cs typeface="Noto Sans Mono CJK HK"/>
              </a:rPr>
              <a:t>束</a:t>
            </a:r>
            <a:r>
              <a:rPr dirty="0" sz="1400">
                <a:solidFill>
                  <a:srgbClr val="4E2700"/>
                </a:solidFill>
                <a:latin typeface="Noto Sans Mono CJK HK"/>
                <a:cs typeface="Noto Sans Mono CJK HK"/>
              </a:rPr>
              <a:t>此 </a:t>
            </a:r>
            <a:r>
              <a:rPr dirty="0" sz="1400" spc="10">
                <a:solidFill>
                  <a:srgbClr val="4E2700"/>
                </a:solidFill>
                <a:latin typeface="Noto Sans Mono CJK HK"/>
                <a:cs typeface="Noto Sans Mono CJK HK"/>
              </a:rPr>
              <a:t>敘述</a:t>
            </a:r>
            <a:r>
              <a:rPr dirty="0" sz="1400">
                <a:solidFill>
                  <a:srgbClr val="4E2700"/>
                </a:solidFill>
                <a:latin typeface="Noto Sans Mono CJK HK"/>
                <a:cs typeface="Noto Sans Mono CJK HK"/>
              </a:rPr>
              <a:t>。</a:t>
            </a:r>
            <a:r>
              <a:rPr dirty="0" sz="1400" spc="-250">
                <a:solidFill>
                  <a:srgbClr val="4E2700"/>
                </a:solidFill>
                <a:latin typeface="Noto Sans Mono CJK HK"/>
                <a:cs typeface="Noto Sans Mono CJK HK"/>
              </a:rPr>
              <a:t> </a:t>
            </a:r>
            <a:r>
              <a:rPr dirty="0" sz="1400">
                <a:solidFill>
                  <a:srgbClr val="4E2700"/>
                </a:solidFill>
                <a:latin typeface="Verdana"/>
                <a:cs typeface="Verdana"/>
              </a:rPr>
              <a:t>default</a:t>
            </a:r>
            <a:r>
              <a:rPr dirty="0" sz="1400">
                <a:solidFill>
                  <a:srgbClr val="4E2700"/>
                </a:solidFill>
                <a:latin typeface="Noto Sans Mono CJK HK"/>
                <a:cs typeface="Noto Sans Mono CJK HK"/>
              </a:rPr>
              <a:t>子句可有</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無，</a:t>
            </a:r>
            <a:r>
              <a:rPr dirty="0" sz="1400" spc="-260">
                <a:solidFill>
                  <a:srgbClr val="4E2700"/>
                </a:solidFill>
                <a:latin typeface="Noto Sans Mono CJK HK"/>
                <a:cs typeface="Noto Sans Mono CJK HK"/>
              </a:rPr>
              <a:t> </a:t>
            </a:r>
            <a:r>
              <a:rPr dirty="0" sz="1400" spc="10">
                <a:solidFill>
                  <a:srgbClr val="4E2700"/>
                </a:solidFill>
                <a:latin typeface="Noto Sans Mono CJK HK"/>
                <a:cs typeface="Noto Sans Mono CJK HK"/>
              </a:rPr>
              <a:t>此子</a:t>
            </a:r>
            <a:r>
              <a:rPr dirty="0" sz="1400">
                <a:solidFill>
                  <a:srgbClr val="4E2700"/>
                </a:solidFill>
                <a:latin typeface="Noto Sans Mono CJK HK"/>
                <a:cs typeface="Noto Sans Mono CJK HK"/>
              </a:rPr>
              <a:t>句不</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定要</a:t>
            </a:r>
            <a:r>
              <a:rPr dirty="0" sz="1400" spc="-10">
                <a:solidFill>
                  <a:srgbClr val="4E2700"/>
                </a:solidFill>
                <a:latin typeface="Noto Sans Mono CJK HK"/>
                <a:cs typeface="Noto Sans Mono CJK HK"/>
              </a:rPr>
              <a:t>放</a:t>
            </a:r>
            <a:r>
              <a:rPr dirty="0" sz="1400">
                <a:solidFill>
                  <a:srgbClr val="4E2700"/>
                </a:solidFill>
                <a:latin typeface="Noto Sans Mono CJK HK"/>
                <a:cs typeface="Noto Sans Mono CJK HK"/>
              </a:rPr>
              <a:t>在 </a:t>
            </a:r>
            <a:r>
              <a:rPr dirty="0" sz="1400">
                <a:solidFill>
                  <a:srgbClr val="4E2700"/>
                </a:solidFill>
                <a:latin typeface="Verdana"/>
                <a:cs typeface="Verdana"/>
              </a:rPr>
              <a:t>switch</a:t>
            </a:r>
            <a:r>
              <a:rPr dirty="0" sz="1400">
                <a:solidFill>
                  <a:srgbClr val="4E2700"/>
                </a:solidFill>
                <a:latin typeface="Noto Sans Mono CJK HK"/>
                <a:cs typeface="Noto Sans Mono CJK HK"/>
              </a:rPr>
              <a:t>敘述的</a:t>
            </a:r>
            <a:r>
              <a:rPr dirty="0" sz="1400" spc="-10">
                <a:solidFill>
                  <a:srgbClr val="4E2700"/>
                </a:solidFill>
                <a:latin typeface="Noto Sans Mono CJK HK"/>
                <a:cs typeface="Noto Sans Mono CJK HK"/>
              </a:rPr>
              <a:t>最</a:t>
            </a:r>
            <a:r>
              <a:rPr dirty="0" sz="1400">
                <a:solidFill>
                  <a:srgbClr val="4E2700"/>
                </a:solidFill>
                <a:latin typeface="Noto Sans Mono CJK HK"/>
                <a:cs typeface="Noto Sans Mono CJK HK"/>
              </a:rPr>
              <a:t>後面。</a:t>
            </a:r>
            <a:endParaRPr sz="1400">
              <a:latin typeface="Noto Sans Mono CJK HK"/>
              <a:cs typeface="Noto Sans Mono CJK HK"/>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80129"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switch</a:t>
            </a:r>
            <a:r>
              <a:rPr dirty="0"/>
              <a:t>敘述的範例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51991"/>
            <a:ext cx="5528310" cy="5394325"/>
          </a:xfrm>
          <a:prstGeom prst="rect">
            <a:avLst/>
          </a:prstGeom>
        </p:spPr>
        <p:txBody>
          <a:bodyPr wrap="square" lIns="0" tIns="12700" rIns="0" bIns="0" rtlCol="0" vert="horz">
            <a:spAutoFit/>
          </a:bodyPr>
          <a:lstStyle/>
          <a:p>
            <a:pPr marL="12700">
              <a:lnSpc>
                <a:spcPct val="100000"/>
              </a:lnSpc>
              <a:spcBef>
                <a:spcPts val="100"/>
              </a:spcBef>
            </a:pPr>
            <a:r>
              <a:rPr dirty="0" sz="1200" spc="-5">
                <a:solidFill>
                  <a:srgbClr val="422000"/>
                </a:solidFill>
                <a:latin typeface="Verdana"/>
                <a:cs typeface="Verdana"/>
              </a:rPr>
              <a:t>package</a:t>
            </a:r>
            <a:r>
              <a:rPr dirty="0" sz="1200" spc="20">
                <a:solidFill>
                  <a:srgbClr val="422000"/>
                </a:solidFill>
                <a:latin typeface="Verdana"/>
                <a:cs typeface="Verdana"/>
              </a:rPr>
              <a:t> </a:t>
            </a:r>
            <a:r>
              <a:rPr dirty="0" sz="1200" spc="-5">
                <a:solidFill>
                  <a:srgbClr val="422000"/>
                </a:solidFill>
                <a:latin typeface="Verdana"/>
                <a:cs typeface="Verdana"/>
              </a:rPr>
              <a:t>ch04.switch_stmt;</a:t>
            </a:r>
            <a:endParaRPr sz="1200">
              <a:latin typeface="Verdana"/>
              <a:cs typeface="Verdana"/>
            </a:endParaRPr>
          </a:p>
          <a:p>
            <a:pPr>
              <a:lnSpc>
                <a:spcPct val="100000"/>
              </a:lnSpc>
              <a:spcBef>
                <a:spcPts val="5"/>
              </a:spcBef>
            </a:pPr>
            <a:endParaRPr sz="1300">
              <a:latin typeface="Verdana"/>
              <a:cs typeface="Verdana"/>
            </a:endParaRPr>
          </a:p>
          <a:p>
            <a:pPr marL="12700">
              <a:lnSpc>
                <a:spcPct val="100000"/>
              </a:lnSpc>
            </a:pPr>
            <a:r>
              <a:rPr dirty="0" sz="1200" spc="-5">
                <a:solidFill>
                  <a:srgbClr val="422000"/>
                </a:solidFill>
                <a:latin typeface="Verdana"/>
                <a:cs typeface="Verdana"/>
              </a:rPr>
              <a:t>public </a:t>
            </a:r>
            <a:r>
              <a:rPr dirty="0" sz="1200">
                <a:solidFill>
                  <a:srgbClr val="422000"/>
                </a:solidFill>
                <a:latin typeface="Verdana"/>
                <a:cs typeface="Verdana"/>
              </a:rPr>
              <a:t>class </a:t>
            </a:r>
            <a:r>
              <a:rPr dirty="0" sz="1200" spc="-5">
                <a:solidFill>
                  <a:srgbClr val="422000"/>
                </a:solidFill>
                <a:latin typeface="Verdana"/>
                <a:cs typeface="Verdana"/>
              </a:rPr>
              <a:t>SwitchDemo00</a:t>
            </a:r>
            <a:r>
              <a:rPr dirty="0" sz="1200" spc="45">
                <a:solidFill>
                  <a:srgbClr val="422000"/>
                </a:solidFill>
                <a:latin typeface="Verdana"/>
                <a:cs typeface="Verdana"/>
              </a:rPr>
              <a:t> </a:t>
            </a:r>
            <a:r>
              <a:rPr dirty="0" sz="1200">
                <a:solidFill>
                  <a:srgbClr val="422000"/>
                </a:solidFill>
                <a:latin typeface="Verdana"/>
                <a:cs typeface="Verdana"/>
              </a:rPr>
              <a:t>{</a:t>
            </a:r>
            <a:endParaRPr sz="1200">
              <a:latin typeface="Verdana"/>
              <a:cs typeface="Verdana"/>
            </a:endParaRPr>
          </a:p>
          <a:p>
            <a:pPr marL="927100" marR="2165350" indent="-571500">
              <a:lnSpc>
                <a:spcPct val="105000"/>
              </a:lnSpc>
            </a:pPr>
            <a:r>
              <a:rPr dirty="0" sz="1200" spc="-5">
                <a:solidFill>
                  <a:srgbClr val="422000"/>
                </a:solidFill>
                <a:latin typeface="Verdana"/>
                <a:cs typeface="Verdana"/>
              </a:rPr>
              <a:t>public static void main(String[] args) </a:t>
            </a:r>
            <a:r>
              <a:rPr dirty="0" sz="1200">
                <a:solidFill>
                  <a:srgbClr val="422000"/>
                </a:solidFill>
                <a:latin typeface="Verdana"/>
                <a:cs typeface="Verdana"/>
              </a:rPr>
              <a:t>{  </a:t>
            </a:r>
            <a:r>
              <a:rPr dirty="0" sz="1200" spc="-5">
                <a:solidFill>
                  <a:srgbClr val="422000"/>
                </a:solidFill>
                <a:latin typeface="Verdana"/>
                <a:cs typeface="Verdana"/>
              </a:rPr>
              <a:t>int days </a:t>
            </a:r>
            <a:r>
              <a:rPr dirty="0" sz="1200">
                <a:solidFill>
                  <a:srgbClr val="422000"/>
                </a:solidFill>
                <a:latin typeface="Verdana"/>
                <a:cs typeface="Verdana"/>
              </a:rPr>
              <a:t>= 0, </a:t>
            </a:r>
            <a:r>
              <a:rPr dirty="0" sz="1200" spc="-5">
                <a:solidFill>
                  <a:srgbClr val="422000"/>
                </a:solidFill>
                <a:latin typeface="Verdana"/>
                <a:cs typeface="Verdana"/>
              </a:rPr>
              <a:t>month </a:t>
            </a:r>
            <a:r>
              <a:rPr dirty="0" sz="1200">
                <a:solidFill>
                  <a:srgbClr val="422000"/>
                </a:solidFill>
                <a:latin typeface="Verdana"/>
                <a:cs typeface="Verdana"/>
              </a:rPr>
              <a:t>=</a:t>
            </a:r>
            <a:r>
              <a:rPr dirty="0" sz="1200" spc="15">
                <a:solidFill>
                  <a:srgbClr val="422000"/>
                </a:solidFill>
                <a:latin typeface="Verdana"/>
                <a:cs typeface="Verdana"/>
              </a:rPr>
              <a:t> </a:t>
            </a:r>
            <a:r>
              <a:rPr dirty="0" sz="1200">
                <a:solidFill>
                  <a:srgbClr val="422000"/>
                </a:solidFill>
                <a:latin typeface="Verdana"/>
                <a:cs typeface="Verdana"/>
              </a:rPr>
              <a:t>0;</a:t>
            </a:r>
            <a:endParaRPr sz="1200">
              <a:latin typeface="Verdana"/>
              <a:cs typeface="Verdana"/>
            </a:endParaRPr>
          </a:p>
          <a:p>
            <a:pPr marL="927100">
              <a:lnSpc>
                <a:spcPct val="100000"/>
              </a:lnSpc>
              <a:spcBef>
                <a:spcPts val="50"/>
              </a:spcBef>
            </a:pPr>
            <a:r>
              <a:rPr dirty="0" sz="1200" spc="-5">
                <a:solidFill>
                  <a:srgbClr val="422000"/>
                </a:solidFill>
                <a:latin typeface="Verdana"/>
                <a:cs typeface="Verdana"/>
              </a:rPr>
              <a:t>month </a:t>
            </a:r>
            <a:r>
              <a:rPr dirty="0" sz="1200">
                <a:solidFill>
                  <a:srgbClr val="422000"/>
                </a:solidFill>
                <a:latin typeface="Verdana"/>
                <a:cs typeface="Verdana"/>
              </a:rPr>
              <a:t>=</a:t>
            </a:r>
            <a:r>
              <a:rPr dirty="0" sz="1200" spc="5">
                <a:solidFill>
                  <a:srgbClr val="422000"/>
                </a:solidFill>
                <a:latin typeface="Verdana"/>
                <a:cs typeface="Verdana"/>
              </a:rPr>
              <a:t> </a:t>
            </a:r>
            <a:r>
              <a:rPr dirty="0" sz="1200" spc="-5">
                <a:solidFill>
                  <a:srgbClr val="422000"/>
                </a:solidFill>
                <a:latin typeface="Verdana"/>
                <a:cs typeface="Verdana"/>
              </a:rPr>
              <a:t>(int)</a:t>
            </a:r>
            <a:r>
              <a:rPr dirty="0" sz="1200" spc="20">
                <a:solidFill>
                  <a:srgbClr val="422000"/>
                </a:solidFill>
                <a:latin typeface="Verdana"/>
                <a:cs typeface="Verdana"/>
              </a:rPr>
              <a:t> </a:t>
            </a:r>
            <a:r>
              <a:rPr dirty="0" sz="1200" spc="-5">
                <a:solidFill>
                  <a:srgbClr val="422000"/>
                </a:solidFill>
                <a:latin typeface="Verdana"/>
                <a:cs typeface="Verdana"/>
              </a:rPr>
              <a:t>(Math.random()</a:t>
            </a:r>
            <a:r>
              <a:rPr dirty="0" sz="1200" spc="45">
                <a:solidFill>
                  <a:srgbClr val="422000"/>
                </a:solidFill>
                <a:latin typeface="Verdana"/>
                <a:cs typeface="Verdana"/>
              </a:rPr>
              <a:t> </a:t>
            </a:r>
            <a:r>
              <a:rPr dirty="0" sz="1200">
                <a:solidFill>
                  <a:srgbClr val="422000"/>
                </a:solidFill>
                <a:latin typeface="Verdana"/>
                <a:cs typeface="Verdana"/>
              </a:rPr>
              <a:t>*</a:t>
            </a:r>
            <a:r>
              <a:rPr dirty="0" sz="1200" spc="-5">
                <a:solidFill>
                  <a:srgbClr val="422000"/>
                </a:solidFill>
                <a:latin typeface="Verdana"/>
                <a:cs typeface="Verdana"/>
              </a:rPr>
              <a:t> </a:t>
            </a:r>
            <a:r>
              <a:rPr dirty="0" sz="1200">
                <a:solidFill>
                  <a:srgbClr val="422000"/>
                </a:solidFill>
                <a:latin typeface="Verdana"/>
                <a:cs typeface="Verdana"/>
              </a:rPr>
              <a:t>12)</a:t>
            </a:r>
            <a:r>
              <a:rPr dirty="0" sz="1200" spc="-10">
                <a:solidFill>
                  <a:srgbClr val="422000"/>
                </a:solidFill>
                <a:latin typeface="Verdana"/>
                <a:cs typeface="Verdana"/>
              </a:rPr>
              <a:t> </a:t>
            </a:r>
            <a:r>
              <a:rPr dirty="0" sz="1200">
                <a:solidFill>
                  <a:srgbClr val="422000"/>
                </a:solidFill>
                <a:latin typeface="Verdana"/>
                <a:cs typeface="Verdana"/>
              </a:rPr>
              <a:t>+</a:t>
            </a:r>
            <a:r>
              <a:rPr dirty="0" sz="1200" spc="-10">
                <a:solidFill>
                  <a:srgbClr val="422000"/>
                </a:solidFill>
                <a:latin typeface="Verdana"/>
                <a:cs typeface="Verdana"/>
              </a:rPr>
              <a:t> </a:t>
            </a:r>
            <a:r>
              <a:rPr dirty="0" sz="1200">
                <a:solidFill>
                  <a:srgbClr val="422000"/>
                </a:solidFill>
                <a:latin typeface="Verdana"/>
                <a:cs typeface="Verdana"/>
              </a:rPr>
              <a:t>1;</a:t>
            </a:r>
            <a:r>
              <a:rPr dirty="0" sz="1200" spc="-5">
                <a:solidFill>
                  <a:srgbClr val="422000"/>
                </a:solidFill>
                <a:latin typeface="Verdana"/>
                <a:cs typeface="Verdana"/>
              </a:rPr>
              <a:t> //</a:t>
            </a:r>
            <a:r>
              <a:rPr dirty="0" sz="1200" spc="20">
                <a:solidFill>
                  <a:srgbClr val="422000"/>
                </a:solidFill>
                <a:latin typeface="Verdana"/>
                <a:cs typeface="Verdana"/>
              </a:rPr>
              <a:t> </a:t>
            </a:r>
            <a:r>
              <a:rPr dirty="0" sz="1200">
                <a:solidFill>
                  <a:srgbClr val="422000"/>
                </a:solidFill>
                <a:latin typeface="Noto Sans Mono CJK HK"/>
                <a:cs typeface="Noto Sans Mono CJK HK"/>
              </a:rPr>
              <a:t>產生</a:t>
            </a:r>
            <a:r>
              <a:rPr dirty="0" sz="1200">
                <a:solidFill>
                  <a:srgbClr val="422000"/>
                </a:solidFill>
                <a:latin typeface="Verdana"/>
                <a:cs typeface="Verdana"/>
              </a:rPr>
              <a:t>1-12</a:t>
            </a:r>
            <a:r>
              <a:rPr dirty="0" sz="1200">
                <a:solidFill>
                  <a:srgbClr val="422000"/>
                </a:solidFill>
                <a:latin typeface="Noto Sans Mono CJK HK"/>
                <a:cs typeface="Noto Sans Mono CJK HK"/>
              </a:rPr>
              <a:t>的亂數</a:t>
            </a:r>
            <a:endParaRPr sz="1200">
              <a:latin typeface="Noto Sans Mono CJK HK"/>
              <a:cs typeface="Noto Sans Mono CJK HK"/>
            </a:endParaRPr>
          </a:p>
          <a:p>
            <a:pPr marL="927100" marR="3272154">
              <a:lnSpc>
                <a:spcPct val="105000"/>
              </a:lnSpc>
              <a:spcBef>
                <a:spcPts val="20"/>
              </a:spcBef>
            </a:pPr>
            <a:r>
              <a:rPr dirty="0" sz="1200" spc="-5">
                <a:solidFill>
                  <a:srgbClr val="422000"/>
                </a:solidFill>
                <a:latin typeface="Verdana"/>
                <a:cs typeface="Verdana"/>
              </a:rPr>
              <a:t>switch (month) </a:t>
            </a:r>
            <a:r>
              <a:rPr dirty="0" sz="1200">
                <a:solidFill>
                  <a:srgbClr val="422000"/>
                </a:solidFill>
                <a:latin typeface="Verdana"/>
                <a:cs typeface="Verdana"/>
              </a:rPr>
              <a:t>{  </a:t>
            </a:r>
            <a:r>
              <a:rPr dirty="0" sz="1200" spc="-5">
                <a:solidFill>
                  <a:srgbClr val="422000"/>
                </a:solidFill>
                <a:latin typeface="Verdana"/>
                <a:cs typeface="Verdana"/>
              </a:rPr>
              <a:t>case</a:t>
            </a:r>
            <a:r>
              <a:rPr dirty="0" sz="1200" spc="-10">
                <a:solidFill>
                  <a:srgbClr val="422000"/>
                </a:solidFill>
                <a:latin typeface="Verdana"/>
                <a:cs typeface="Verdana"/>
              </a:rPr>
              <a:t> </a:t>
            </a:r>
            <a:r>
              <a:rPr dirty="0" sz="1200">
                <a:solidFill>
                  <a:srgbClr val="422000"/>
                </a:solidFill>
                <a:latin typeface="Verdana"/>
                <a:cs typeface="Verdana"/>
              </a:rPr>
              <a:t>1:</a:t>
            </a:r>
            <a:endParaRPr sz="1200">
              <a:latin typeface="Verdana"/>
              <a:cs typeface="Verdana"/>
            </a:endParaRPr>
          </a:p>
          <a:p>
            <a:pPr marL="927100">
              <a:lnSpc>
                <a:spcPct val="100000"/>
              </a:lnSpc>
              <a:spcBef>
                <a:spcPts val="75"/>
              </a:spcBef>
            </a:pPr>
            <a:r>
              <a:rPr dirty="0" sz="1200">
                <a:solidFill>
                  <a:srgbClr val="422000"/>
                </a:solidFill>
                <a:latin typeface="Verdana"/>
                <a:cs typeface="Verdana"/>
              </a:rPr>
              <a:t>case</a:t>
            </a:r>
            <a:r>
              <a:rPr dirty="0" sz="1200" spc="-100">
                <a:solidFill>
                  <a:srgbClr val="422000"/>
                </a:solidFill>
                <a:latin typeface="Verdana"/>
                <a:cs typeface="Verdana"/>
              </a:rPr>
              <a:t> </a:t>
            </a:r>
            <a:r>
              <a:rPr dirty="0" sz="1200">
                <a:solidFill>
                  <a:srgbClr val="422000"/>
                </a:solidFill>
                <a:latin typeface="Verdana"/>
                <a:cs typeface="Verdana"/>
              </a:rPr>
              <a:t>3:</a:t>
            </a:r>
            <a:endParaRPr sz="1200">
              <a:latin typeface="Verdana"/>
              <a:cs typeface="Verdana"/>
            </a:endParaRPr>
          </a:p>
          <a:p>
            <a:pPr marL="927100">
              <a:lnSpc>
                <a:spcPct val="100000"/>
              </a:lnSpc>
              <a:spcBef>
                <a:spcPts val="75"/>
              </a:spcBef>
            </a:pPr>
            <a:r>
              <a:rPr dirty="0" sz="1200" spc="-5">
                <a:solidFill>
                  <a:srgbClr val="422000"/>
                </a:solidFill>
                <a:latin typeface="Verdana"/>
                <a:cs typeface="Verdana"/>
              </a:rPr>
              <a:t>case</a:t>
            </a:r>
            <a:r>
              <a:rPr dirty="0" sz="1200" spc="-85">
                <a:solidFill>
                  <a:srgbClr val="422000"/>
                </a:solidFill>
                <a:latin typeface="Verdana"/>
                <a:cs typeface="Verdana"/>
              </a:rPr>
              <a:t> </a:t>
            </a:r>
            <a:r>
              <a:rPr dirty="0" sz="1200">
                <a:solidFill>
                  <a:srgbClr val="422000"/>
                </a:solidFill>
                <a:latin typeface="Verdana"/>
                <a:cs typeface="Verdana"/>
              </a:rPr>
              <a:t>5:</a:t>
            </a:r>
            <a:endParaRPr sz="1200">
              <a:latin typeface="Verdana"/>
              <a:cs typeface="Verdana"/>
            </a:endParaRPr>
          </a:p>
          <a:p>
            <a:pPr marL="927100">
              <a:lnSpc>
                <a:spcPct val="100000"/>
              </a:lnSpc>
              <a:spcBef>
                <a:spcPts val="70"/>
              </a:spcBef>
            </a:pPr>
            <a:r>
              <a:rPr dirty="0" sz="1200" spc="-5">
                <a:solidFill>
                  <a:srgbClr val="422000"/>
                </a:solidFill>
                <a:latin typeface="Verdana"/>
                <a:cs typeface="Verdana"/>
              </a:rPr>
              <a:t>case</a:t>
            </a:r>
            <a:r>
              <a:rPr dirty="0" sz="1200" spc="-85">
                <a:solidFill>
                  <a:srgbClr val="422000"/>
                </a:solidFill>
                <a:latin typeface="Verdana"/>
                <a:cs typeface="Verdana"/>
              </a:rPr>
              <a:t> </a:t>
            </a:r>
            <a:r>
              <a:rPr dirty="0" sz="1200">
                <a:solidFill>
                  <a:srgbClr val="422000"/>
                </a:solidFill>
                <a:latin typeface="Verdana"/>
                <a:cs typeface="Verdana"/>
              </a:rPr>
              <a:t>7:</a:t>
            </a:r>
            <a:endParaRPr sz="1200">
              <a:latin typeface="Verdana"/>
              <a:cs typeface="Verdana"/>
            </a:endParaRPr>
          </a:p>
          <a:p>
            <a:pPr marL="927100">
              <a:lnSpc>
                <a:spcPct val="100000"/>
              </a:lnSpc>
              <a:spcBef>
                <a:spcPts val="75"/>
              </a:spcBef>
            </a:pPr>
            <a:r>
              <a:rPr dirty="0" sz="1200" spc="-5">
                <a:solidFill>
                  <a:srgbClr val="422000"/>
                </a:solidFill>
                <a:latin typeface="Verdana"/>
                <a:cs typeface="Verdana"/>
              </a:rPr>
              <a:t>case</a:t>
            </a:r>
            <a:r>
              <a:rPr dirty="0" sz="1200" spc="-85">
                <a:solidFill>
                  <a:srgbClr val="422000"/>
                </a:solidFill>
                <a:latin typeface="Verdana"/>
                <a:cs typeface="Verdana"/>
              </a:rPr>
              <a:t> </a:t>
            </a:r>
            <a:r>
              <a:rPr dirty="0" sz="1200">
                <a:solidFill>
                  <a:srgbClr val="422000"/>
                </a:solidFill>
                <a:latin typeface="Verdana"/>
                <a:cs typeface="Verdana"/>
              </a:rPr>
              <a:t>8:</a:t>
            </a:r>
            <a:endParaRPr sz="1200">
              <a:latin typeface="Verdana"/>
              <a:cs typeface="Verdana"/>
            </a:endParaRPr>
          </a:p>
          <a:p>
            <a:pPr marL="927100">
              <a:lnSpc>
                <a:spcPct val="100000"/>
              </a:lnSpc>
              <a:spcBef>
                <a:spcPts val="70"/>
              </a:spcBef>
            </a:pPr>
            <a:r>
              <a:rPr dirty="0" sz="1200" spc="-5">
                <a:solidFill>
                  <a:srgbClr val="422000"/>
                </a:solidFill>
                <a:latin typeface="Verdana"/>
                <a:cs typeface="Verdana"/>
              </a:rPr>
              <a:t>case</a:t>
            </a:r>
            <a:r>
              <a:rPr dirty="0" sz="1200" spc="-80">
                <a:solidFill>
                  <a:srgbClr val="422000"/>
                </a:solidFill>
                <a:latin typeface="Verdana"/>
                <a:cs typeface="Verdana"/>
              </a:rPr>
              <a:t> </a:t>
            </a:r>
            <a:r>
              <a:rPr dirty="0" sz="1200">
                <a:solidFill>
                  <a:srgbClr val="422000"/>
                </a:solidFill>
                <a:latin typeface="Verdana"/>
                <a:cs typeface="Verdana"/>
              </a:rPr>
              <a:t>10:</a:t>
            </a:r>
            <a:endParaRPr sz="1200">
              <a:latin typeface="Verdana"/>
              <a:cs typeface="Verdana"/>
            </a:endParaRPr>
          </a:p>
          <a:p>
            <a:pPr marL="927100">
              <a:lnSpc>
                <a:spcPct val="100000"/>
              </a:lnSpc>
              <a:spcBef>
                <a:spcPts val="70"/>
              </a:spcBef>
            </a:pPr>
            <a:r>
              <a:rPr dirty="0" sz="1200" spc="-5">
                <a:solidFill>
                  <a:srgbClr val="422000"/>
                </a:solidFill>
                <a:latin typeface="Verdana"/>
                <a:cs typeface="Verdana"/>
              </a:rPr>
              <a:t>case</a:t>
            </a:r>
            <a:r>
              <a:rPr dirty="0" sz="1200" spc="-80">
                <a:solidFill>
                  <a:srgbClr val="422000"/>
                </a:solidFill>
                <a:latin typeface="Verdana"/>
                <a:cs typeface="Verdana"/>
              </a:rPr>
              <a:t> </a:t>
            </a:r>
            <a:r>
              <a:rPr dirty="0" sz="1200">
                <a:solidFill>
                  <a:srgbClr val="422000"/>
                </a:solidFill>
                <a:latin typeface="Verdana"/>
                <a:cs typeface="Verdana"/>
              </a:rPr>
              <a:t>12:</a:t>
            </a:r>
            <a:endParaRPr sz="1200">
              <a:latin typeface="Verdana"/>
              <a:cs typeface="Verdana"/>
            </a:endParaRPr>
          </a:p>
          <a:p>
            <a:pPr marL="1196975">
              <a:lnSpc>
                <a:spcPct val="100000"/>
              </a:lnSpc>
              <a:spcBef>
                <a:spcPts val="75"/>
              </a:spcBef>
            </a:pPr>
            <a:r>
              <a:rPr dirty="0" sz="1200" spc="-5">
                <a:solidFill>
                  <a:srgbClr val="422000"/>
                </a:solidFill>
                <a:latin typeface="Verdana"/>
                <a:cs typeface="Verdana"/>
              </a:rPr>
              <a:t>days </a:t>
            </a:r>
            <a:r>
              <a:rPr dirty="0" sz="1200">
                <a:solidFill>
                  <a:srgbClr val="422000"/>
                </a:solidFill>
                <a:latin typeface="Verdana"/>
                <a:cs typeface="Verdana"/>
              </a:rPr>
              <a:t>=</a:t>
            </a:r>
            <a:r>
              <a:rPr dirty="0" sz="1200" spc="25">
                <a:solidFill>
                  <a:srgbClr val="422000"/>
                </a:solidFill>
                <a:latin typeface="Verdana"/>
                <a:cs typeface="Verdana"/>
              </a:rPr>
              <a:t> </a:t>
            </a:r>
            <a:r>
              <a:rPr dirty="0" sz="1200">
                <a:solidFill>
                  <a:srgbClr val="422000"/>
                </a:solidFill>
                <a:latin typeface="Verdana"/>
                <a:cs typeface="Verdana"/>
              </a:rPr>
              <a:t>31;</a:t>
            </a:r>
            <a:endParaRPr sz="1200">
              <a:latin typeface="Verdana"/>
              <a:cs typeface="Verdana"/>
            </a:endParaRPr>
          </a:p>
          <a:p>
            <a:pPr marL="1196975">
              <a:lnSpc>
                <a:spcPct val="100000"/>
              </a:lnSpc>
              <a:spcBef>
                <a:spcPts val="70"/>
              </a:spcBef>
            </a:pPr>
            <a:r>
              <a:rPr dirty="0" sz="1200" spc="-5">
                <a:solidFill>
                  <a:srgbClr val="422000"/>
                </a:solidFill>
                <a:latin typeface="Verdana"/>
                <a:cs typeface="Verdana"/>
              </a:rPr>
              <a:t>break;</a:t>
            </a:r>
            <a:endParaRPr sz="1200">
              <a:latin typeface="Verdana"/>
              <a:cs typeface="Verdana"/>
            </a:endParaRPr>
          </a:p>
          <a:p>
            <a:pPr marL="927100">
              <a:lnSpc>
                <a:spcPct val="100000"/>
              </a:lnSpc>
              <a:spcBef>
                <a:spcPts val="75"/>
              </a:spcBef>
            </a:pPr>
            <a:r>
              <a:rPr dirty="0" sz="1200" spc="-5">
                <a:solidFill>
                  <a:srgbClr val="422000"/>
                </a:solidFill>
                <a:latin typeface="Verdana"/>
                <a:cs typeface="Verdana"/>
              </a:rPr>
              <a:t>case</a:t>
            </a:r>
            <a:r>
              <a:rPr dirty="0" sz="1200" spc="-85">
                <a:solidFill>
                  <a:srgbClr val="422000"/>
                </a:solidFill>
                <a:latin typeface="Verdana"/>
                <a:cs typeface="Verdana"/>
              </a:rPr>
              <a:t> </a:t>
            </a:r>
            <a:r>
              <a:rPr dirty="0" sz="1200">
                <a:solidFill>
                  <a:srgbClr val="422000"/>
                </a:solidFill>
                <a:latin typeface="Verdana"/>
                <a:cs typeface="Verdana"/>
              </a:rPr>
              <a:t>4:</a:t>
            </a:r>
            <a:endParaRPr sz="1200">
              <a:latin typeface="Verdana"/>
              <a:cs typeface="Verdana"/>
            </a:endParaRPr>
          </a:p>
          <a:p>
            <a:pPr marL="927100">
              <a:lnSpc>
                <a:spcPct val="100000"/>
              </a:lnSpc>
              <a:spcBef>
                <a:spcPts val="70"/>
              </a:spcBef>
            </a:pPr>
            <a:r>
              <a:rPr dirty="0" sz="1200" spc="-5">
                <a:solidFill>
                  <a:srgbClr val="422000"/>
                </a:solidFill>
                <a:latin typeface="Verdana"/>
                <a:cs typeface="Verdana"/>
              </a:rPr>
              <a:t>case</a:t>
            </a:r>
            <a:r>
              <a:rPr dirty="0" sz="1200" spc="-85">
                <a:solidFill>
                  <a:srgbClr val="422000"/>
                </a:solidFill>
                <a:latin typeface="Verdana"/>
                <a:cs typeface="Verdana"/>
              </a:rPr>
              <a:t> </a:t>
            </a:r>
            <a:r>
              <a:rPr dirty="0" sz="1200">
                <a:solidFill>
                  <a:srgbClr val="422000"/>
                </a:solidFill>
                <a:latin typeface="Verdana"/>
                <a:cs typeface="Verdana"/>
              </a:rPr>
              <a:t>6:</a:t>
            </a:r>
            <a:endParaRPr sz="1200">
              <a:latin typeface="Verdana"/>
              <a:cs typeface="Verdana"/>
            </a:endParaRPr>
          </a:p>
          <a:p>
            <a:pPr marL="927100">
              <a:lnSpc>
                <a:spcPct val="100000"/>
              </a:lnSpc>
              <a:spcBef>
                <a:spcPts val="75"/>
              </a:spcBef>
            </a:pPr>
            <a:r>
              <a:rPr dirty="0" sz="1200" spc="-5">
                <a:solidFill>
                  <a:srgbClr val="422000"/>
                </a:solidFill>
                <a:latin typeface="Verdana"/>
                <a:cs typeface="Verdana"/>
              </a:rPr>
              <a:t>case</a:t>
            </a:r>
            <a:r>
              <a:rPr dirty="0" sz="1200" spc="-85">
                <a:solidFill>
                  <a:srgbClr val="422000"/>
                </a:solidFill>
                <a:latin typeface="Verdana"/>
                <a:cs typeface="Verdana"/>
              </a:rPr>
              <a:t> </a:t>
            </a:r>
            <a:r>
              <a:rPr dirty="0" sz="1200">
                <a:solidFill>
                  <a:srgbClr val="422000"/>
                </a:solidFill>
                <a:latin typeface="Verdana"/>
                <a:cs typeface="Verdana"/>
              </a:rPr>
              <a:t>9:</a:t>
            </a:r>
            <a:endParaRPr sz="1200">
              <a:latin typeface="Verdana"/>
              <a:cs typeface="Verdana"/>
            </a:endParaRPr>
          </a:p>
          <a:p>
            <a:pPr marL="927100">
              <a:lnSpc>
                <a:spcPct val="100000"/>
              </a:lnSpc>
              <a:spcBef>
                <a:spcPts val="70"/>
              </a:spcBef>
            </a:pPr>
            <a:r>
              <a:rPr dirty="0" sz="1200" spc="-5">
                <a:solidFill>
                  <a:srgbClr val="422000"/>
                </a:solidFill>
                <a:latin typeface="Verdana"/>
                <a:cs typeface="Verdana"/>
              </a:rPr>
              <a:t>case </a:t>
            </a:r>
            <a:r>
              <a:rPr dirty="0" sz="1200">
                <a:solidFill>
                  <a:srgbClr val="422000"/>
                </a:solidFill>
                <a:latin typeface="Verdana"/>
                <a:cs typeface="Verdana"/>
              </a:rPr>
              <a:t>11:</a:t>
            </a:r>
            <a:endParaRPr sz="1200">
              <a:latin typeface="Verdana"/>
              <a:cs typeface="Verdana"/>
            </a:endParaRPr>
          </a:p>
          <a:p>
            <a:pPr marL="1196975" marR="3469640">
              <a:lnSpc>
                <a:spcPct val="105000"/>
              </a:lnSpc>
            </a:pPr>
            <a:r>
              <a:rPr dirty="0" sz="1200" spc="-5">
                <a:solidFill>
                  <a:srgbClr val="422000"/>
                </a:solidFill>
                <a:latin typeface="Verdana"/>
                <a:cs typeface="Verdana"/>
              </a:rPr>
              <a:t>days </a:t>
            </a:r>
            <a:r>
              <a:rPr dirty="0" sz="1200">
                <a:solidFill>
                  <a:srgbClr val="422000"/>
                </a:solidFill>
                <a:latin typeface="Verdana"/>
                <a:cs typeface="Verdana"/>
              </a:rPr>
              <a:t>=</a:t>
            </a:r>
            <a:r>
              <a:rPr dirty="0" sz="1200" spc="-70">
                <a:solidFill>
                  <a:srgbClr val="422000"/>
                </a:solidFill>
                <a:latin typeface="Verdana"/>
                <a:cs typeface="Verdana"/>
              </a:rPr>
              <a:t> </a:t>
            </a:r>
            <a:r>
              <a:rPr dirty="0" sz="1200">
                <a:solidFill>
                  <a:srgbClr val="422000"/>
                </a:solidFill>
                <a:latin typeface="Verdana"/>
                <a:cs typeface="Verdana"/>
              </a:rPr>
              <a:t>30;  </a:t>
            </a:r>
            <a:r>
              <a:rPr dirty="0" sz="1200" spc="-5">
                <a:solidFill>
                  <a:srgbClr val="422000"/>
                </a:solidFill>
                <a:latin typeface="Verdana"/>
                <a:cs typeface="Verdana"/>
              </a:rPr>
              <a:t>break;</a:t>
            </a:r>
            <a:endParaRPr sz="1200">
              <a:latin typeface="Verdana"/>
              <a:cs typeface="Verdana"/>
            </a:endParaRPr>
          </a:p>
          <a:p>
            <a:pPr marL="927100">
              <a:lnSpc>
                <a:spcPct val="100000"/>
              </a:lnSpc>
              <a:spcBef>
                <a:spcPts val="75"/>
              </a:spcBef>
            </a:pPr>
            <a:r>
              <a:rPr dirty="0" sz="1200" spc="-5">
                <a:solidFill>
                  <a:srgbClr val="422000"/>
                </a:solidFill>
                <a:latin typeface="Verdana"/>
                <a:cs typeface="Verdana"/>
              </a:rPr>
              <a:t>default:</a:t>
            </a:r>
            <a:endParaRPr sz="1200">
              <a:latin typeface="Verdana"/>
              <a:cs typeface="Verdana"/>
            </a:endParaRPr>
          </a:p>
          <a:p>
            <a:pPr marL="1196975">
              <a:lnSpc>
                <a:spcPct val="100000"/>
              </a:lnSpc>
              <a:spcBef>
                <a:spcPts val="75"/>
              </a:spcBef>
            </a:pPr>
            <a:r>
              <a:rPr dirty="0" sz="1200" spc="-5">
                <a:solidFill>
                  <a:srgbClr val="422000"/>
                </a:solidFill>
                <a:latin typeface="Verdana"/>
                <a:cs typeface="Verdana"/>
              </a:rPr>
              <a:t>days </a:t>
            </a:r>
            <a:r>
              <a:rPr dirty="0" sz="1200">
                <a:solidFill>
                  <a:srgbClr val="422000"/>
                </a:solidFill>
                <a:latin typeface="Verdana"/>
                <a:cs typeface="Verdana"/>
              </a:rPr>
              <a:t>=</a:t>
            </a:r>
            <a:r>
              <a:rPr dirty="0" sz="1200" spc="25">
                <a:solidFill>
                  <a:srgbClr val="422000"/>
                </a:solidFill>
                <a:latin typeface="Verdana"/>
                <a:cs typeface="Verdana"/>
              </a:rPr>
              <a:t> </a:t>
            </a:r>
            <a:r>
              <a:rPr dirty="0" sz="1200">
                <a:solidFill>
                  <a:srgbClr val="422000"/>
                </a:solidFill>
                <a:latin typeface="Verdana"/>
                <a:cs typeface="Verdana"/>
              </a:rPr>
              <a:t>28;</a:t>
            </a:r>
            <a:endParaRPr sz="1200">
              <a:latin typeface="Verdana"/>
              <a:cs typeface="Verdana"/>
            </a:endParaRPr>
          </a:p>
          <a:p>
            <a:pPr marL="927100">
              <a:lnSpc>
                <a:spcPct val="100000"/>
              </a:lnSpc>
              <a:spcBef>
                <a:spcPts val="70"/>
              </a:spcBef>
            </a:pPr>
            <a:r>
              <a:rPr dirty="0" sz="1200">
                <a:solidFill>
                  <a:srgbClr val="422000"/>
                </a:solidFill>
                <a:latin typeface="Verdana"/>
                <a:cs typeface="Verdana"/>
              </a:rPr>
              <a:t>}</a:t>
            </a:r>
            <a:endParaRPr sz="1200">
              <a:latin typeface="Verdana"/>
              <a:cs typeface="Verdana"/>
            </a:endParaRPr>
          </a:p>
          <a:p>
            <a:pPr marL="927100">
              <a:lnSpc>
                <a:spcPct val="100000"/>
              </a:lnSpc>
              <a:spcBef>
                <a:spcPts val="45"/>
              </a:spcBef>
            </a:pPr>
            <a:r>
              <a:rPr dirty="0" sz="1200" spc="-5">
                <a:solidFill>
                  <a:srgbClr val="422000"/>
                </a:solidFill>
                <a:latin typeface="Verdana"/>
                <a:cs typeface="Verdana"/>
              </a:rPr>
              <a:t>System.out.println(month</a:t>
            </a:r>
            <a:r>
              <a:rPr dirty="0" sz="1200" spc="45">
                <a:solidFill>
                  <a:srgbClr val="422000"/>
                </a:solidFill>
                <a:latin typeface="Verdana"/>
                <a:cs typeface="Verdana"/>
              </a:rPr>
              <a:t> </a:t>
            </a:r>
            <a:r>
              <a:rPr dirty="0" sz="1200">
                <a:solidFill>
                  <a:srgbClr val="422000"/>
                </a:solidFill>
                <a:latin typeface="Verdana"/>
                <a:cs typeface="Verdana"/>
              </a:rPr>
              <a:t>+</a:t>
            </a:r>
            <a:r>
              <a:rPr dirty="0" sz="1200" spc="5">
                <a:solidFill>
                  <a:srgbClr val="422000"/>
                </a:solidFill>
                <a:latin typeface="Verdana"/>
                <a:cs typeface="Verdana"/>
              </a:rPr>
              <a:t> </a:t>
            </a:r>
            <a:r>
              <a:rPr dirty="0" sz="1200">
                <a:solidFill>
                  <a:srgbClr val="422000"/>
                </a:solidFill>
                <a:latin typeface="Verdana"/>
                <a:cs typeface="Verdana"/>
              </a:rPr>
              <a:t>"</a:t>
            </a:r>
            <a:r>
              <a:rPr dirty="0" sz="1200" spc="-5">
                <a:solidFill>
                  <a:srgbClr val="422000"/>
                </a:solidFill>
                <a:latin typeface="Verdana"/>
                <a:cs typeface="Verdana"/>
              </a:rPr>
              <a:t> </a:t>
            </a:r>
            <a:r>
              <a:rPr dirty="0" sz="1200">
                <a:solidFill>
                  <a:srgbClr val="422000"/>
                </a:solidFill>
                <a:latin typeface="Noto Sans Mono CJK HK"/>
                <a:cs typeface="Noto Sans Mono CJK HK"/>
              </a:rPr>
              <a:t>月有</a:t>
            </a:r>
            <a:r>
              <a:rPr dirty="0" sz="1200" spc="-175">
                <a:solidFill>
                  <a:srgbClr val="422000"/>
                </a:solidFill>
                <a:latin typeface="Noto Sans Mono CJK HK"/>
                <a:cs typeface="Noto Sans Mono CJK HK"/>
              </a:rPr>
              <a:t> </a:t>
            </a:r>
            <a:r>
              <a:rPr dirty="0" sz="1200">
                <a:solidFill>
                  <a:srgbClr val="422000"/>
                </a:solidFill>
                <a:latin typeface="Verdana"/>
                <a:cs typeface="Verdana"/>
              </a:rPr>
              <a:t>" + </a:t>
            </a:r>
            <a:r>
              <a:rPr dirty="0" sz="1200" spc="-5">
                <a:solidFill>
                  <a:srgbClr val="422000"/>
                </a:solidFill>
                <a:latin typeface="Verdana"/>
                <a:cs typeface="Verdana"/>
              </a:rPr>
              <a:t>days</a:t>
            </a:r>
            <a:r>
              <a:rPr dirty="0" sz="1200" spc="10">
                <a:solidFill>
                  <a:srgbClr val="422000"/>
                </a:solidFill>
                <a:latin typeface="Verdana"/>
                <a:cs typeface="Verdana"/>
              </a:rPr>
              <a:t> </a:t>
            </a:r>
            <a:r>
              <a:rPr dirty="0" sz="1200">
                <a:solidFill>
                  <a:srgbClr val="422000"/>
                </a:solidFill>
                <a:latin typeface="Verdana"/>
                <a:cs typeface="Verdana"/>
              </a:rPr>
              <a:t>+</a:t>
            </a:r>
            <a:r>
              <a:rPr dirty="0" sz="1200" spc="-10">
                <a:solidFill>
                  <a:srgbClr val="422000"/>
                </a:solidFill>
                <a:latin typeface="Verdana"/>
                <a:cs typeface="Verdana"/>
              </a:rPr>
              <a:t> </a:t>
            </a:r>
            <a:r>
              <a:rPr dirty="0" sz="1200">
                <a:solidFill>
                  <a:srgbClr val="422000"/>
                </a:solidFill>
                <a:latin typeface="Verdana"/>
                <a:cs typeface="Verdana"/>
              </a:rPr>
              <a:t>"</a:t>
            </a:r>
            <a:r>
              <a:rPr dirty="0" sz="1200" spc="15">
                <a:solidFill>
                  <a:srgbClr val="422000"/>
                </a:solidFill>
                <a:latin typeface="Verdana"/>
                <a:cs typeface="Verdana"/>
              </a:rPr>
              <a:t> </a:t>
            </a:r>
            <a:r>
              <a:rPr dirty="0" sz="1200">
                <a:solidFill>
                  <a:srgbClr val="422000"/>
                </a:solidFill>
                <a:latin typeface="Noto Sans Mono CJK HK"/>
                <a:cs typeface="Noto Sans Mono CJK HK"/>
              </a:rPr>
              <a:t>天</a:t>
            </a:r>
            <a:r>
              <a:rPr dirty="0" sz="1200">
                <a:solidFill>
                  <a:srgbClr val="422000"/>
                </a:solidFill>
                <a:latin typeface="Verdana"/>
                <a:cs typeface="Verdana"/>
              </a:rPr>
              <a:t>");</a:t>
            </a:r>
            <a:endParaRPr sz="1200">
              <a:latin typeface="Verdana"/>
              <a:cs typeface="Verdana"/>
            </a:endParaRPr>
          </a:p>
          <a:p>
            <a:pPr marL="355600">
              <a:lnSpc>
                <a:spcPct val="100000"/>
              </a:lnSpc>
              <a:spcBef>
                <a:spcPts val="100"/>
              </a:spcBef>
            </a:pPr>
            <a:r>
              <a:rPr dirty="0" sz="1200">
                <a:solidFill>
                  <a:srgbClr val="422000"/>
                </a:solidFill>
                <a:latin typeface="Verdana"/>
                <a:cs typeface="Verdana"/>
              </a:rPr>
              <a:t>}</a:t>
            </a:r>
            <a:endParaRPr sz="1200">
              <a:latin typeface="Verdana"/>
              <a:cs typeface="Verdana"/>
            </a:endParaRPr>
          </a:p>
          <a:p>
            <a:pPr marL="12700">
              <a:lnSpc>
                <a:spcPct val="100000"/>
              </a:lnSpc>
              <a:spcBef>
                <a:spcPts val="70"/>
              </a:spcBef>
            </a:pPr>
            <a:r>
              <a:rPr dirty="0" sz="1200">
                <a:solidFill>
                  <a:srgbClr val="422000"/>
                </a:solidFill>
                <a:latin typeface="Verdana"/>
                <a:cs typeface="Verdana"/>
              </a:rPr>
              <a:t>}</a:t>
            </a:r>
            <a:endParaRPr sz="1200">
              <a:latin typeface="Verdana"/>
              <a:cs typeface="Verdana"/>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重複執行的敘述</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42746"/>
            <a:ext cx="2000885" cy="1050290"/>
          </a:xfrm>
          <a:prstGeom prst="rect">
            <a:avLst/>
          </a:prstGeom>
        </p:spPr>
        <p:txBody>
          <a:bodyPr wrap="square" lIns="0" tIns="98425" rIns="0" bIns="0" rtlCol="0" vert="horz">
            <a:spAutoFit/>
          </a:bodyPr>
          <a:lstStyle/>
          <a:p>
            <a:pPr marL="355600" indent="-343535">
              <a:lnSpc>
                <a:spcPct val="100000"/>
              </a:lnSpc>
              <a:spcBef>
                <a:spcPts val="775"/>
              </a:spcBef>
              <a:buChar char="•"/>
              <a:tabLst>
                <a:tab pos="356235" algn="l"/>
              </a:tabLst>
            </a:pPr>
            <a:r>
              <a:rPr dirty="0" sz="2800" spc="-10">
                <a:solidFill>
                  <a:srgbClr val="4E2700"/>
                </a:solidFill>
                <a:latin typeface="Verdana"/>
                <a:cs typeface="Verdana"/>
              </a:rPr>
              <a:t>for</a:t>
            </a:r>
            <a:r>
              <a:rPr dirty="0" sz="2800" spc="5">
                <a:solidFill>
                  <a:srgbClr val="4E2700"/>
                </a:solidFill>
                <a:latin typeface="Noto Sans Mono CJK HK"/>
                <a:cs typeface="Noto Sans Mono CJK HK"/>
              </a:rPr>
              <a:t>敘述</a:t>
            </a:r>
            <a:endParaRPr sz="2800">
              <a:latin typeface="Noto Sans Mono CJK HK"/>
              <a:cs typeface="Noto Sans Mono CJK HK"/>
            </a:endParaRPr>
          </a:p>
          <a:p>
            <a:pPr marL="355600" indent="-343535">
              <a:lnSpc>
                <a:spcPct val="100000"/>
              </a:lnSpc>
              <a:spcBef>
                <a:spcPts val="675"/>
              </a:spcBef>
              <a:buChar char="•"/>
              <a:tabLst>
                <a:tab pos="356235" algn="l"/>
              </a:tabLst>
            </a:pPr>
            <a:r>
              <a:rPr dirty="0" sz="2800" spc="-15">
                <a:solidFill>
                  <a:srgbClr val="4E2700"/>
                </a:solidFill>
                <a:latin typeface="Verdana"/>
                <a:cs typeface="Verdana"/>
              </a:rPr>
              <a:t>while</a:t>
            </a:r>
            <a:r>
              <a:rPr dirty="0" sz="2800" spc="5">
                <a:solidFill>
                  <a:srgbClr val="4E2700"/>
                </a:solidFill>
                <a:latin typeface="Noto Sans Mono CJK HK"/>
                <a:cs typeface="Noto Sans Mono CJK HK"/>
              </a:rPr>
              <a:t>敘述</a:t>
            </a:r>
            <a:endParaRPr sz="2800">
              <a:latin typeface="Noto Sans Mono CJK HK"/>
              <a:cs typeface="Noto Sans Mono CJK HK"/>
            </a:endParaRPr>
          </a:p>
        </p:txBody>
      </p:sp>
      <p:sp>
        <p:nvSpPr>
          <p:cNvPr id="4" name="object 4"/>
          <p:cNvSpPr txBox="1"/>
          <p:nvPr/>
        </p:nvSpPr>
        <p:spPr>
          <a:xfrm>
            <a:off x="612140" y="2053589"/>
            <a:ext cx="2595880" cy="452120"/>
          </a:xfrm>
          <a:prstGeom prst="rect">
            <a:avLst/>
          </a:prstGeom>
        </p:spPr>
        <p:txBody>
          <a:bodyPr wrap="square" lIns="0" tIns="12065" rIns="0" bIns="0" rtlCol="0" vert="horz">
            <a:spAutoFit/>
          </a:bodyPr>
          <a:lstStyle/>
          <a:p>
            <a:pPr marL="355600" indent="-343535">
              <a:lnSpc>
                <a:spcPct val="100000"/>
              </a:lnSpc>
              <a:spcBef>
                <a:spcPts val="95"/>
              </a:spcBef>
              <a:buChar char="•"/>
              <a:tabLst>
                <a:tab pos="356235" algn="l"/>
              </a:tabLst>
            </a:pPr>
            <a:r>
              <a:rPr dirty="0" sz="2800" spc="-15">
                <a:solidFill>
                  <a:srgbClr val="4E2700"/>
                </a:solidFill>
                <a:latin typeface="Verdana"/>
                <a:cs typeface="Verdana"/>
              </a:rPr>
              <a:t>do-while</a:t>
            </a:r>
            <a:r>
              <a:rPr dirty="0" sz="2800" spc="5">
                <a:solidFill>
                  <a:srgbClr val="4E2700"/>
                </a:solidFill>
                <a:latin typeface="Noto Sans Mono CJK HK"/>
                <a:cs typeface="Noto Sans Mono CJK HK"/>
              </a:rPr>
              <a:t>敘述</a:t>
            </a:r>
            <a:endParaRPr sz="2800">
              <a:latin typeface="Noto Sans Mono CJK HK"/>
              <a:cs typeface="Noto Sans Mono CJK HK"/>
            </a:endParaRPr>
          </a:p>
        </p:txBody>
      </p:sp>
      <p:sp>
        <p:nvSpPr>
          <p:cNvPr id="5" name="object 5"/>
          <p:cNvSpPr txBox="1"/>
          <p:nvPr/>
        </p:nvSpPr>
        <p:spPr>
          <a:xfrm>
            <a:off x="3391027" y="2180082"/>
            <a:ext cx="918844" cy="29972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a:t>
            </a:r>
            <a:r>
              <a:rPr dirty="0" sz="1800">
                <a:solidFill>
                  <a:srgbClr val="4E2700"/>
                </a:solidFill>
                <a:latin typeface="Noto Sans Mono CJK HK"/>
                <a:cs typeface="Noto Sans Mono CJK HK"/>
              </a:rPr>
              <a:t>較少用</a:t>
            </a: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需要不斷執行的工作</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1026033"/>
            <a:ext cx="7475855" cy="3516629"/>
          </a:xfrm>
          <a:prstGeom prst="rect">
            <a:avLst/>
          </a:prstGeom>
        </p:spPr>
        <p:txBody>
          <a:bodyPr wrap="square" lIns="0" tIns="8890" rIns="0" bIns="0" rtlCol="0" vert="horz">
            <a:spAutoFit/>
          </a:bodyPr>
          <a:lstStyle/>
          <a:p>
            <a:pPr marL="355600" marR="5080" indent="-343535">
              <a:lnSpc>
                <a:spcPct val="100699"/>
              </a:lnSpc>
              <a:spcBef>
                <a:spcPts val="70"/>
              </a:spcBef>
              <a:buFont typeface="Verdana"/>
              <a:buChar char="•"/>
              <a:tabLst>
                <a:tab pos="356235" algn="l"/>
              </a:tabLst>
            </a:pPr>
            <a:r>
              <a:rPr dirty="0" sz="2800">
                <a:solidFill>
                  <a:srgbClr val="4E2700"/>
                </a:solidFill>
                <a:latin typeface="Noto Sans Mono CJK HK"/>
                <a:cs typeface="Noto Sans Mono CJK HK"/>
              </a:rPr>
              <a:t>對</a:t>
            </a:r>
            <a:r>
              <a:rPr dirty="0" sz="2800" spc="-5">
                <a:solidFill>
                  <a:srgbClr val="4E2700"/>
                </a:solidFill>
                <a:latin typeface="Noto Sans Mono CJK HK"/>
                <a:cs typeface="Noto Sans Mono CJK HK"/>
              </a:rPr>
              <a:t>於一組</a:t>
            </a:r>
            <a:r>
              <a:rPr dirty="0" sz="2800">
                <a:solidFill>
                  <a:srgbClr val="4E2700"/>
                </a:solidFill>
                <a:latin typeface="Noto Sans Mono CJK HK"/>
                <a:cs typeface="Noto Sans Mono CJK HK"/>
              </a:rPr>
              <a:t>需</a:t>
            </a:r>
            <a:r>
              <a:rPr dirty="0" sz="2800" spc="-5">
                <a:solidFill>
                  <a:srgbClr val="4E2700"/>
                </a:solidFill>
                <a:latin typeface="Noto Sans Mono CJK HK"/>
                <a:cs typeface="Noto Sans Mono CJK HK"/>
              </a:rPr>
              <a:t>要進行</a:t>
            </a:r>
            <a:r>
              <a:rPr dirty="0" sz="2800">
                <a:solidFill>
                  <a:srgbClr val="4E2700"/>
                </a:solidFill>
                <a:latin typeface="Noto Sans Mono CJK HK"/>
                <a:cs typeface="Noto Sans Mono CJK HK"/>
              </a:rPr>
              <a:t>相</a:t>
            </a:r>
            <a:r>
              <a:rPr dirty="0" sz="2800" spc="-5">
                <a:solidFill>
                  <a:srgbClr val="4E2700"/>
                </a:solidFill>
                <a:latin typeface="Noto Sans Mono CJK HK"/>
                <a:cs typeface="Noto Sans Mono CJK HK"/>
              </a:rPr>
              <a:t>同運算</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資料就</a:t>
            </a:r>
            <a:r>
              <a:rPr dirty="0" sz="2800">
                <a:solidFill>
                  <a:srgbClr val="4E2700"/>
                </a:solidFill>
                <a:latin typeface="Noto Sans Mono CJK HK"/>
                <a:cs typeface="Noto Sans Mono CJK HK"/>
              </a:rPr>
              <a:t>需</a:t>
            </a:r>
            <a:r>
              <a:rPr dirty="0" sz="2800" spc="-5">
                <a:solidFill>
                  <a:srgbClr val="4E2700"/>
                </a:solidFill>
                <a:latin typeface="Noto Sans Mono CJK HK"/>
                <a:cs typeface="Noto Sans Mono CJK HK"/>
              </a:rPr>
              <a:t>要以迴 </a:t>
            </a:r>
            <a:r>
              <a:rPr dirty="0" sz="2800">
                <a:solidFill>
                  <a:srgbClr val="4E2700"/>
                </a:solidFill>
                <a:latin typeface="Noto Sans Mono CJK HK"/>
                <a:cs typeface="Noto Sans Mono CJK HK"/>
              </a:rPr>
              <a:t>圈</a:t>
            </a:r>
            <a:r>
              <a:rPr dirty="0" sz="2800" spc="-5">
                <a:solidFill>
                  <a:srgbClr val="4E2700"/>
                </a:solidFill>
                <a:latin typeface="Noto Sans Mono CJK HK"/>
                <a:cs typeface="Noto Sans Mono CJK HK"/>
              </a:rPr>
              <a:t>來處理，如：</a:t>
            </a:r>
            <a:endParaRPr sz="2800">
              <a:latin typeface="Noto Sans Mono CJK HK"/>
              <a:cs typeface="Noto Sans Mono CJK HK"/>
            </a:endParaRPr>
          </a:p>
          <a:p>
            <a:pPr lvl="1" marL="756285" indent="-287020">
              <a:lnSpc>
                <a:spcPct val="100000"/>
              </a:lnSpc>
              <a:spcBef>
                <a:spcPts val="585"/>
              </a:spcBef>
              <a:buFont typeface="Verdana"/>
              <a:buChar char="–"/>
              <a:tabLst>
                <a:tab pos="756920" algn="l"/>
              </a:tabLst>
            </a:pPr>
            <a:r>
              <a:rPr dirty="0" sz="2400">
                <a:solidFill>
                  <a:srgbClr val="4E2700"/>
                </a:solidFill>
                <a:latin typeface="Noto Sans Mono CJK HK"/>
                <a:cs typeface="Noto Sans Mono CJK HK"/>
              </a:rPr>
              <a:t>加總一組資料</a:t>
            </a:r>
            <a:endParaRPr sz="2400">
              <a:latin typeface="Noto Sans Mono CJK HK"/>
              <a:cs typeface="Noto Sans Mono CJK HK"/>
            </a:endParaRPr>
          </a:p>
          <a:p>
            <a:pPr lvl="1" marL="756285" indent="-287020">
              <a:lnSpc>
                <a:spcPct val="100000"/>
              </a:lnSpc>
              <a:spcBef>
                <a:spcPts val="575"/>
              </a:spcBef>
              <a:buFont typeface="Verdana"/>
              <a:buChar char="–"/>
              <a:tabLst>
                <a:tab pos="756920" algn="l"/>
              </a:tabLst>
            </a:pPr>
            <a:r>
              <a:rPr dirty="0" sz="2400">
                <a:solidFill>
                  <a:srgbClr val="4E2700"/>
                </a:solidFill>
                <a:latin typeface="Noto Sans Mono CJK HK"/>
                <a:cs typeface="Noto Sans Mono CJK HK"/>
              </a:rPr>
              <a:t>找最大數</a:t>
            </a:r>
            <a:endParaRPr sz="2400">
              <a:latin typeface="Noto Sans Mono CJK HK"/>
              <a:cs typeface="Noto Sans Mono CJK HK"/>
            </a:endParaRPr>
          </a:p>
          <a:p>
            <a:pPr lvl="1" marL="756285" indent="-287020">
              <a:lnSpc>
                <a:spcPct val="100000"/>
              </a:lnSpc>
              <a:spcBef>
                <a:spcPts val="575"/>
              </a:spcBef>
              <a:buFont typeface="Verdana"/>
              <a:buChar char="–"/>
              <a:tabLst>
                <a:tab pos="756920" algn="l"/>
              </a:tabLst>
            </a:pPr>
            <a:r>
              <a:rPr dirty="0" sz="2400" spc="-5">
                <a:solidFill>
                  <a:srgbClr val="4E2700"/>
                </a:solidFill>
                <a:latin typeface="Noto Sans Mono CJK HK"/>
                <a:cs typeface="Noto Sans Mono CJK HK"/>
              </a:rPr>
              <a:t>找最小數</a:t>
            </a:r>
            <a:endParaRPr sz="2400">
              <a:latin typeface="Noto Sans Mono CJK HK"/>
              <a:cs typeface="Noto Sans Mono CJK HK"/>
            </a:endParaRPr>
          </a:p>
          <a:p>
            <a:pPr lvl="1" marL="756285" indent="-287020">
              <a:lnSpc>
                <a:spcPct val="100000"/>
              </a:lnSpc>
              <a:spcBef>
                <a:spcPts val="580"/>
              </a:spcBef>
              <a:buFont typeface="Verdana"/>
              <a:buChar char="–"/>
              <a:tabLst>
                <a:tab pos="756920" algn="l"/>
              </a:tabLst>
            </a:pPr>
            <a:r>
              <a:rPr dirty="0" sz="2400">
                <a:solidFill>
                  <a:srgbClr val="4E2700"/>
                </a:solidFill>
                <a:latin typeface="Noto Sans Mono CJK HK"/>
                <a:cs typeface="Noto Sans Mono CJK HK"/>
              </a:rPr>
              <a:t>印出九九乘法表</a:t>
            </a:r>
            <a:endParaRPr sz="2400">
              <a:latin typeface="Noto Sans Mono CJK HK"/>
              <a:cs typeface="Noto Sans Mono CJK HK"/>
            </a:endParaRPr>
          </a:p>
          <a:p>
            <a:pPr lvl="1" marL="756285" indent="-287020">
              <a:lnSpc>
                <a:spcPct val="100000"/>
              </a:lnSpc>
              <a:spcBef>
                <a:spcPts val="575"/>
              </a:spcBef>
              <a:buFont typeface="Verdana"/>
              <a:buChar char="–"/>
              <a:tabLst>
                <a:tab pos="756920" algn="l"/>
              </a:tabLst>
            </a:pPr>
            <a:r>
              <a:rPr dirty="0" sz="2400">
                <a:solidFill>
                  <a:srgbClr val="4E2700"/>
                </a:solidFill>
                <a:latin typeface="Noto Sans Mono CJK HK"/>
                <a:cs typeface="Noto Sans Mono CJK HK"/>
              </a:rPr>
              <a:t>讀取檔案內的每一列資料</a:t>
            </a:r>
            <a:endParaRPr sz="2400">
              <a:latin typeface="Noto Sans Mono CJK HK"/>
              <a:cs typeface="Noto Sans Mono CJK HK"/>
            </a:endParaRPr>
          </a:p>
          <a:p>
            <a:pPr lvl="1" marL="756285" indent="-287020">
              <a:lnSpc>
                <a:spcPct val="100000"/>
              </a:lnSpc>
              <a:spcBef>
                <a:spcPts val="575"/>
              </a:spcBef>
              <a:buFont typeface="Verdana"/>
              <a:buChar char="–"/>
              <a:tabLst>
                <a:tab pos="756920" algn="l"/>
              </a:tabLst>
            </a:pPr>
            <a:r>
              <a:rPr dirty="0" sz="2400" spc="-5">
                <a:solidFill>
                  <a:srgbClr val="4E2700"/>
                </a:solidFill>
                <a:latin typeface="Noto Sans Mono CJK HK"/>
                <a:cs typeface="Noto Sans Mono CJK HK"/>
              </a:rPr>
              <a:t>處理資料庫某個表格內的每一筆記錄</a:t>
            </a:r>
            <a:endParaRPr sz="2400">
              <a:latin typeface="Noto Sans Mono CJK HK"/>
              <a:cs typeface="Noto Sans Mono CJK HK"/>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495425" cy="574040"/>
          </a:xfrm>
          <a:prstGeom prst="rect"/>
        </p:spPr>
        <p:txBody>
          <a:bodyPr wrap="square" lIns="0" tIns="12700" rIns="0" bIns="0" rtlCol="0" vert="horz">
            <a:spAutoFit/>
          </a:bodyPr>
          <a:lstStyle/>
          <a:p>
            <a:pPr marL="12700">
              <a:lnSpc>
                <a:spcPct val="100000"/>
              </a:lnSpc>
              <a:spcBef>
                <a:spcPts val="100"/>
              </a:spcBef>
            </a:pPr>
            <a:r>
              <a:rPr dirty="0" spc="-35">
                <a:latin typeface="Tahoma"/>
                <a:cs typeface="Tahoma"/>
              </a:rPr>
              <a:t>f</a:t>
            </a:r>
            <a:r>
              <a:rPr dirty="0">
                <a:latin typeface="Tahoma"/>
                <a:cs typeface="Tahoma"/>
              </a:rPr>
              <a:t>or</a:t>
            </a:r>
            <a:r>
              <a:rPr dirty="0"/>
              <a:t>敘述</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14552"/>
            <a:ext cx="7612380" cy="3431540"/>
          </a:xfrm>
          <a:prstGeom prst="rect">
            <a:avLst/>
          </a:prstGeom>
        </p:spPr>
        <p:txBody>
          <a:bodyPr wrap="square" lIns="0" tIns="50800" rIns="0" bIns="0" rtlCol="0" vert="horz">
            <a:spAutoFit/>
          </a:bodyPr>
          <a:lstStyle/>
          <a:p>
            <a:pPr marL="622300" indent="-610235">
              <a:lnSpc>
                <a:spcPct val="100000"/>
              </a:lnSpc>
              <a:spcBef>
                <a:spcPts val="400"/>
              </a:spcBef>
              <a:buFont typeface="Verdana"/>
              <a:buChar char="•"/>
              <a:tabLst>
                <a:tab pos="622300" algn="l"/>
                <a:tab pos="622935" algn="l"/>
              </a:tabLst>
            </a:pPr>
            <a:r>
              <a:rPr dirty="0" sz="2400">
                <a:solidFill>
                  <a:srgbClr val="4E2700"/>
                </a:solidFill>
                <a:latin typeface="Noto Sans Mono CJK HK"/>
                <a:cs typeface="Noto Sans Mono CJK HK"/>
              </a:rPr>
              <a:t>基本結構</a:t>
            </a:r>
            <a:r>
              <a:rPr dirty="0" sz="2400">
                <a:solidFill>
                  <a:srgbClr val="4E2700"/>
                </a:solidFill>
                <a:latin typeface="Verdana"/>
                <a:cs typeface="Verdana"/>
              </a:rPr>
              <a:t>:</a:t>
            </a:r>
            <a:endParaRPr sz="2400">
              <a:latin typeface="Verdana"/>
              <a:cs typeface="Verdana"/>
            </a:endParaRPr>
          </a:p>
          <a:p>
            <a:pPr marL="584200">
              <a:lnSpc>
                <a:spcPct val="100000"/>
              </a:lnSpc>
              <a:spcBef>
                <a:spcPts val="254"/>
              </a:spcBef>
            </a:pPr>
            <a:r>
              <a:rPr dirty="0" sz="2000">
                <a:solidFill>
                  <a:srgbClr val="FF0000"/>
                </a:solidFill>
                <a:latin typeface="Verdana"/>
                <a:cs typeface="Verdana"/>
              </a:rPr>
              <a:t>for</a:t>
            </a:r>
            <a:r>
              <a:rPr dirty="0" sz="2000" spc="-15">
                <a:solidFill>
                  <a:srgbClr val="FF0000"/>
                </a:solidFill>
                <a:latin typeface="Verdana"/>
                <a:cs typeface="Verdana"/>
              </a:rPr>
              <a:t> </a:t>
            </a:r>
            <a:r>
              <a:rPr dirty="0" sz="2000" spc="-5">
                <a:solidFill>
                  <a:srgbClr val="FF0000"/>
                </a:solidFill>
                <a:latin typeface="Verdana"/>
                <a:cs typeface="Verdana"/>
              </a:rPr>
              <a:t>(</a:t>
            </a:r>
            <a:r>
              <a:rPr dirty="0" sz="2000" spc="10">
                <a:solidFill>
                  <a:srgbClr val="FF0000"/>
                </a:solidFill>
                <a:latin typeface="Noto Sans Mono CJK HK"/>
                <a:cs typeface="Noto Sans Mono CJK HK"/>
              </a:rPr>
              <a:t>初始</a:t>
            </a:r>
            <a:r>
              <a:rPr dirty="0" sz="2000">
                <a:solidFill>
                  <a:srgbClr val="FF0000"/>
                </a:solidFill>
                <a:latin typeface="Noto Sans Mono CJK HK"/>
                <a:cs typeface="Noto Sans Mono CJK HK"/>
              </a:rPr>
              <a:t>化</a:t>
            </a:r>
            <a:r>
              <a:rPr dirty="0" sz="2000" spc="-340">
                <a:solidFill>
                  <a:srgbClr val="FF0000"/>
                </a:solidFill>
                <a:latin typeface="Noto Sans Mono CJK HK"/>
                <a:cs typeface="Noto Sans Mono CJK HK"/>
              </a:rPr>
              <a:t> </a:t>
            </a:r>
            <a:r>
              <a:rPr dirty="0" sz="2000">
                <a:solidFill>
                  <a:srgbClr val="FF0000"/>
                </a:solidFill>
                <a:latin typeface="Verdana"/>
                <a:cs typeface="Verdana"/>
              </a:rPr>
              <a:t>;</a:t>
            </a:r>
            <a:r>
              <a:rPr dirty="0" sz="2000" spc="-5">
                <a:solidFill>
                  <a:srgbClr val="FF0000"/>
                </a:solidFill>
                <a:latin typeface="Verdana"/>
                <a:cs typeface="Verdana"/>
              </a:rPr>
              <a:t> </a:t>
            </a:r>
            <a:r>
              <a:rPr dirty="0" sz="2000" spc="10">
                <a:solidFill>
                  <a:srgbClr val="FF0000"/>
                </a:solidFill>
                <a:latin typeface="Noto Sans Mono CJK HK"/>
                <a:cs typeface="Noto Sans Mono CJK HK"/>
              </a:rPr>
              <a:t>條</a:t>
            </a:r>
            <a:r>
              <a:rPr dirty="0" sz="2000">
                <a:solidFill>
                  <a:srgbClr val="FF0000"/>
                </a:solidFill>
                <a:latin typeface="Noto Sans Mono CJK HK"/>
                <a:cs typeface="Noto Sans Mono CJK HK"/>
              </a:rPr>
              <a:t>件</a:t>
            </a:r>
            <a:r>
              <a:rPr dirty="0" sz="2000" spc="-320">
                <a:solidFill>
                  <a:srgbClr val="FF0000"/>
                </a:solidFill>
                <a:latin typeface="Noto Sans Mono CJK HK"/>
                <a:cs typeface="Noto Sans Mono CJK HK"/>
              </a:rPr>
              <a:t> </a:t>
            </a:r>
            <a:r>
              <a:rPr dirty="0" sz="2000">
                <a:solidFill>
                  <a:srgbClr val="FF0000"/>
                </a:solidFill>
                <a:latin typeface="Verdana"/>
                <a:cs typeface="Verdana"/>
              </a:rPr>
              <a:t>;</a:t>
            </a:r>
            <a:r>
              <a:rPr dirty="0" sz="2000" spc="-15">
                <a:solidFill>
                  <a:srgbClr val="FF0000"/>
                </a:solidFill>
                <a:latin typeface="Verdana"/>
                <a:cs typeface="Verdana"/>
              </a:rPr>
              <a:t> </a:t>
            </a:r>
            <a:r>
              <a:rPr dirty="0" sz="2000" spc="10">
                <a:solidFill>
                  <a:srgbClr val="FF0000"/>
                </a:solidFill>
                <a:latin typeface="Noto Sans Mono CJK HK"/>
                <a:cs typeface="Noto Sans Mono CJK HK"/>
              </a:rPr>
              <a:t>條件</a:t>
            </a:r>
            <a:r>
              <a:rPr dirty="0" sz="2000">
                <a:solidFill>
                  <a:srgbClr val="FF0000"/>
                </a:solidFill>
                <a:latin typeface="Noto Sans Mono CJK HK"/>
                <a:cs typeface="Noto Sans Mono CJK HK"/>
              </a:rPr>
              <a:t>修</a:t>
            </a:r>
            <a:r>
              <a:rPr dirty="0" sz="2000" spc="5">
                <a:solidFill>
                  <a:srgbClr val="FF0000"/>
                </a:solidFill>
                <a:latin typeface="Noto Sans Mono CJK HK"/>
                <a:cs typeface="Noto Sans Mono CJK HK"/>
              </a:rPr>
              <a:t>正</a:t>
            </a:r>
            <a:r>
              <a:rPr dirty="0" sz="2000">
                <a:solidFill>
                  <a:srgbClr val="FF0000"/>
                </a:solidFill>
                <a:latin typeface="Verdana"/>
                <a:cs typeface="Verdana"/>
              </a:rPr>
              <a:t>)</a:t>
            </a:r>
            <a:r>
              <a:rPr dirty="0" sz="2000" spc="-45">
                <a:solidFill>
                  <a:srgbClr val="FF0000"/>
                </a:solidFill>
                <a:latin typeface="Verdana"/>
                <a:cs typeface="Verdana"/>
              </a:rPr>
              <a:t> </a:t>
            </a:r>
            <a:r>
              <a:rPr dirty="0" sz="2000">
                <a:solidFill>
                  <a:srgbClr val="FF0000"/>
                </a:solidFill>
                <a:latin typeface="Verdana"/>
                <a:cs typeface="Verdana"/>
              </a:rPr>
              <a:t>{</a:t>
            </a:r>
            <a:endParaRPr sz="2000">
              <a:latin typeface="Verdana"/>
              <a:cs typeface="Verdana"/>
            </a:endParaRPr>
          </a:p>
          <a:p>
            <a:pPr marL="941069">
              <a:lnSpc>
                <a:spcPts val="2365"/>
              </a:lnSpc>
              <a:spcBef>
                <a:spcPts val="240"/>
              </a:spcBef>
            </a:pPr>
            <a:r>
              <a:rPr dirty="0" sz="2000" spc="10">
                <a:solidFill>
                  <a:srgbClr val="FF0000"/>
                </a:solidFill>
                <a:latin typeface="Noto Sans Mono CJK HK"/>
                <a:cs typeface="Noto Sans Mono CJK HK"/>
              </a:rPr>
              <a:t>迴</a:t>
            </a:r>
            <a:r>
              <a:rPr dirty="0" sz="2000" spc="5">
                <a:solidFill>
                  <a:srgbClr val="FF0000"/>
                </a:solidFill>
                <a:latin typeface="Noto Sans Mono CJK HK"/>
                <a:cs typeface="Noto Sans Mono CJK HK"/>
              </a:rPr>
              <a:t>圈本體</a:t>
            </a:r>
            <a:endParaRPr sz="2000">
              <a:latin typeface="Noto Sans Mono CJK HK"/>
              <a:cs typeface="Noto Sans Mono CJK HK"/>
            </a:endParaRPr>
          </a:p>
          <a:p>
            <a:pPr marL="584200">
              <a:lnSpc>
                <a:spcPts val="2275"/>
              </a:lnSpc>
            </a:pPr>
            <a:r>
              <a:rPr dirty="0" sz="2000">
                <a:solidFill>
                  <a:srgbClr val="FF0000"/>
                </a:solidFill>
                <a:latin typeface="Verdana"/>
                <a:cs typeface="Verdana"/>
              </a:rPr>
              <a:t>}</a:t>
            </a:r>
            <a:endParaRPr sz="2000">
              <a:latin typeface="Verdana"/>
              <a:cs typeface="Verdana"/>
            </a:endParaRPr>
          </a:p>
          <a:p>
            <a:pPr marL="622300" indent="-610235">
              <a:lnSpc>
                <a:spcPts val="2790"/>
              </a:lnSpc>
              <a:buFont typeface="Verdana"/>
              <a:buChar char="•"/>
              <a:tabLst>
                <a:tab pos="622300" algn="l"/>
                <a:tab pos="622935" algn="l"/>
              </a:tabLst>
            </a:pPr>
            <a:r>
              <a:rPr dirty="0" sz="2400">
                <a:solidFill>
                  <a:srgbClr val="4E2700"/>
                </a:solidFill>
                <a:latin typeface="Noto Sans Mono CJK HK"/>
                <a:cs typeface="Noto Sans Mono CJK HK"/>
              </a:rPr>
              <a:t>執行步驟</a:t>
            </a:r>
            <a:endParaRPr sz="2400">
              <a:latin typeface="Noto Sans Mono CJK HK"/>
              <a:cs typeface="Noto Sans Mono CJK HK"/>
            </a:endParaRPr>
          </a:p>
          <a:p>
            <a:pPr marL="12700">
              <a:lnSpc>
                <a:spcPct val="100000"/>
              </a:lnSpc>
              <a:spcBef>
                <a:spcPts val="355"/>
              </a:spcBef>
            </a:pPr>
            <a:r>
              <a:rPr dirty="0" sz="2000" spc="10">
                <a:solidFill>
                  <a:srgbClr val="4E2700"/>
                </a:solidFill>
                <a:latin typeface="Noto Sans Mono CJK HK"/>
                <a:cs typeface="Noto Sans Mono CJK HK"/>
              </a:rPr>
              <a:t>步驟</a:t>
            </a:r>
            <a:r>
              <a:rPr dirty="0" sz="2000" spc="-5">
                <a:solidFill>
                  <a:srgbClr val="4E2700"/>
                </a:solidFill>
                <a:latin typeface="Noto Sans Mono CJK HK"/>
                <a:cs typeface="Noto Sans Mono CJK HK"/>
              </a:rPr>
              <a:t>一</a:t>
            </a:r>
            <a:r>
              <a:rPr dirty="0" sz="2000">
                <a:solidFill>
                  <a:srgbClr val="4E2700"/>
                </a:solidFill>
                <a:latin typeface="Verdana"/>
                <a:cs typeface="Verdana"/>
              </a:rPr>
              <a:t>:</a:t>
            </a:r>
            <a:r>
              <a:rPr dirty="0" sz="2000">
                <a:solidFill>
                  <a:srgbClr val="0000CC"/>
                </a:solidFill>
                <a:latin typeface="Noto Sans Mono CJK HK"/>
                <a:cs typeface="Noto Sans Mono CJK HK"/>
              </a:rPr>
              <a:t>執</a:t>
            </a:r>
            <a:r>
              <a:rPr dirty="0" sz="2000" spc="-15">
                <a:solidFill>
                  <a:srgbClr val="0000CC"/>
                </a:solidFill>
                <a:latin typeface="Noto Sans Mono CJK HK"/>
                <a:cs typeface="Noto Sans Mono CJK HK"/>
              </a:rPr>
              <a:t>行</a:t>
            </a:r>
            <a:r>
              <a:rPr dirty="0" sz="2000">
                <a:solidFill>
                  <a:srgbClr val="0000CC"/>
                </a:solidFill>
                <a:latin typeface="Noto Sans Mono CJK HK"/>
                <a:cs typeface="Noto Sans Mono CJK HK"/>
              </a:rPr>
              <a:t>『初</a:t>
            </a:r>
            <a:r>
              <a:rPr dirty="0" sz="2000" spc="-15">
                <a:solidFill>
                  <a:srgbClr val="0000CC"/>
                </a:solidFill>
                <a:latin typeface="Noto Sans Mono CJK HK"/>
                <a:cs typeface="Noto Sans Mono CJK HK"/>
              </a:rPr>
              <a:t>始</a:t>
            </a:r>
            <a:r>
              <a:rPr dirty="0" sz="2000">
                <a:solidFill>
                  <a:srgbClr val="0000CC"/>
                </a:solidFill>
                <a:latin typeface="Noto Sans Mono CJK HK"/>
                <a:cs typeface="Noto Sans Mono CJK HK"/>
              </a:rPr>
              <a:t>化』</a:t>
            </a:r>
            <a:r>
              <a:rPr dirty="0" sz="2000" spc="-15">
                <a:solidFill>
                  <a:srgbClr val="0000CC"/>
                </a:solidFill>
                <a:latin typeface="Noto Sans Mono CJK HK"/>
                <a:cs typeface="Noto Sans Mono CJK HK"/>
              </a:rPr>
              <a:t>內</a:t>
            </a:r>
            <a:r>
              <a:rPr dirty="0" sz="2000">
                <a:solidFill>
                  <a:srgbClr val="0000CC"/>
                </a:solidFill>
                <a:latin typeface="Noto Sans Mono CJK HK"/>
                <a:cs typeface="Noto Sans Mono CJK HK"/>
              </a:rPr>
              <a:t>的敘</a:t>
            </a:r>
            <a:r>
              <a:rPr dirty="0" sz="2000" spc="-15">
                <a:solidFill>
                  <a:srgbClr val="0000CC"/>
                </a:solidFill>
                <a:latin typeface="Noto Sans Mono CJK HK"/>
                <a:cs typeface="Noto Sans Mono CJK HK"/>
              </a:rPr>
              <a:t>述</a:t>
            </a:r>
            <a:r>
              <a:rPr dirty="0" sz="2000">
                <a:solidFill>
                  <a:srgbClr val="0000CC"/>
                </a:solidFill>
                <a:latin typeface="Noto Sans Mono CJK HK"/>
                <a:cs typeface="Noto Sans Mono CJK HK"/>
              </a:rPr>
              <a:t>一次</a:t>
            </a:r>
            <a:endParaRPr sz="2000">
              <a:latin typeface="Noto Sans Mono CJK HK"/>
              <a:cs typeface="Noto Sans Mono CJK HK"/>
            </a:endParaRPr>
          </a:p>
          <a:p>
            <a:pPr marL="12700">
              <a:lnSpc>
                <a:spcPts val="2340"/>
              </a:lnSpc>
              <a:spcBef>
                <a:spcPts val="359"/>
              </a:spcBef>
            </a:pPr>
            <a:r>
              <a:rPr dirty="0" sz="2000" spc="15">
                <a:solidFill>
                  <a:srgbClr val="4E2700"/>
                </a:solidFill>
                <a:latin typeface="Noto Sans Mono CJK HK"/>
                <a:cs typeface="Noto Sans Mono CJK HK"/>
              </a:rPr>
              <a:t>步驟</a:t>
            </a:r>
            <a:r>
              <a:rPr dirty="0" sz="2000" spc="-5">
                <a:solidFill>
                  <a:srgbClr val="4E2700"/>
                </a:solidFill>
                <a:latin typeface="Noto Sans Mono CJK HK"/>
                <a:cs typeface="Noto Sans Mono CJK HK"/>
              </a:rPr>
              <a:t>二</a:t>
            </a:r>
            <a:r>
              <a:rPr dirty="0" sz="2000">
                <a:solidFill>
                  <a:srgbClr val="4E2700"/>
                </a:solidFill>
                <a:latin typeface="Verdana"/>
                <a:cs typeface="Verdana"/>
              </a:rPr>
              <a:t>:</a:t>
            </a:r>
            <a:r>
              <a:rPr dirty="0" sz="2000">
                <a:solidFill>
                  <a:srgbClr val="0000CC"/>
                </a:solidFill>
                <a:latin typeface="Noto Sans Mono CJK HK"/>
                <a:cs typeface="Noto Sans Mono CJK HK"/>
              </a:rPr>
              <a:t>判</a:t>
            </a:r>
            <a:r>
              <a:rPr dirty="0" sz="2000" spc="-10">
                <a:solidFill>
                  <a:srgbClr val="0000CC"/>
                </a:solidFill>
                <a:latin typeface="Noto Sans Mono CJK HK"/>
                <a:cs typeface="Noto Sans Mono CJK HK"/>
              </a:rPr>
              <a:t>斷</a:t>
            </a:r>
            <a:r>
              <a:rPr dirty="0" sz="2000">
                <a:solidFill>
                  <a:srgbClr val="0000CC"/>
                </a:solidFill>
                <a:latin typeface="Noto Sans Mono CJK HK"/>
                <a:cs typeface="Noto Sans Mono CJK HK"/>
              </a:rPr>
              <a:t>『條</a:t>
            </a:r>
            <a:r>
              <a:rPr dirty="0" sz="2000" spc="-10">
                <a:solidFill>
                  <a:srgbClr val="0000CC"/>
                </a:solidFill>
                <a:latin typeface="Noto Sans Mono CJK HK"/>
                <a:cs typeface="Noto Sans Mono CJK HK"/>
              </a:rPr>
              <a:t>件</a:t>
            </a:r>
            <a:r>
              <a:rPr dirty="0" sz="2000">
                <a:solidFill>
                  <a:srgbClr val="0000CC"/>
                </a:solidFill>
                <a:latin typeface="Noto Sans Mono CJK HK"/>
                <a:cs typeface="Noto Sans Mono CJK HK"/>
              </a:rPr>
              <a:t>』</a:t>
            </a:r>
            <a:r>
              <a:rPr dirty="0" sz="2000" spc="5">
                <a:solidFill>
                  <a:srgbClr val="0000CC"/>
                </a:solidFill>
                <a:latin typeface="Noto Sans Mono CJK HK"/>
                <a:cs typeface="Noto Sans Mono CJK HK"/>
              </a:rPr>
              <a:t>的</a:t>
            </a:r>
            <a:r>
              <a:rPr dirty="0" sz="2000" spc="-15">
                <a:solidFill>
                  <a:srgbClr val="0000CC"/>
                </a:solidFill>
                <a:latin typeface="Noto Sans Mono CJK HK"/>
                <a:cs typeface="Noto Sans Mono CJK HK"/>
              </a:rPr>
              <a:t>真</a:t>
            </a:r>
            <a:r>
              <a:rPr dirty="0" sz="2000" spc="5">
                <a:solidFill>
                  <a:srgbClr val="0000CC"/>
                </a:solidFill>
                <a:latin typeface="Noto Sans Mono CJK HK"/>
                <a:cs typeface="Noto Sans Mono CJK HK"/>
              </a:rPr>
              <a:t>假，</a:t>
            </a:r>
            <a:r>
              <a:rPr dirty="0" sz="2000" spc="-20">
                <a:solidFill>
                  <a:srgbClr val="0000CC"/>
                </a:solidFill>
                <a:latin typeface="Noto Sans Mono CJK HK"/>
                <a:cs typeface="Noto Sans Mono CJK HK"/>
              </a:rPr>
              <a:t>若</a:t>
            </a:r>
            <a:r>
              <a:rPr dirty="0" sz="2000" spc="5">
                <a:solidFill>
                  <a:srgbClr val="0000CC"/>
                </a:solidFill>
                <a:latin typeface="Noto Sans Mono CJK HK"/>
                <a:cs typeface="Noto Sans Mono CJK HK"/>
              </a:rPr>
              <a:t>為假</a:t>
            </a:r>
            <a:r>
              <a:rPr dirty="0" sz="2000" spc="-20">
                <a:solidFill>
                  <a:srgbClr val="0000CC"/>
                </a:solidFill>
                <a:latin typeface="Noto Sans Mono CJK HK"/>
                <a:cs typeface="Noto Sans Mono CJK HK"/>
              </a:rPr>
              <a:t>，</a:t>
            </a:r>
            <a:r>
              <a:rPr dirty="0" sz="2000" spc="5">
                <a:solidFill>
                  <a:srgbClr val="0000CC"/>
                </a:solidFill>
                <a:latin typeface="Noto Sans Mono CJK HK"/>
                <a:cs typeface="Noto Sans Mono CJK HK"/>
              </a:rPr>
              <a:t>則停</a:t>
            </a:r>
            <a:r>
              <a:rPr dirty="0" sz="2000" spc="-15">
                <a:solidFill>
                  <a:srgbClr val="0000CC"/>
                </a:solidFill>
                <a:latin typeface="Noto Sans Mono CJK HK"/>
                <a:cs typeface="Noto Sans Mono CJK HK"/>
              </a:rPr>
              <a:t>止</a:t>
            </a:r>
            <a:r>
              <a:rPr dirty="0" sz="2000" spc="-10">
                <a:solidFill>
                  <a:srgbClr val="0000CC"/>
                </a:solidFill>
                <a:latin typeface="Verdana"/>
                <a:cs typeface="Verdana"/>
              </a:rPr>
              <a:t>for</a:t>
            </a:r>
            <a:r>
              <a:rPr dirty="0" sz="2000" spc="5">
                <a:solidFill>
                  <a:srgbClr val="0000CC"/>
                </a:solidFill>
                <a:latin typeface="Noto Sans Mono CJK HK"/>
                <a:cs typeface="Noto Sans Mono CJK HK"/>
              </a:rPr>
              <a:t>敘述的</a:t>
            </a:r>
            <a:r>
              <a:rPr dirty="0" sz="2000" spc="-10">
                <a:solidFill>
                  <a:srgbClr val="0000CC"/>
                </a:solidFill>
                <a:latin typeface="Noto Sans Mono CJK HK"/>
                <a:cs typeface="Noto Sans Mono CJK HK"/>
              </a:rPr>
              <a:t>執</a:t>
            </a:r>
            <a:r>
              <a:rPr dirty="0" sz="2000" spc="5">
                <a:solidFill>
                  <a:srgbClr val="0000CC"/>
                </a:solidFill>
                <a:latin typeface="Noto Sans Mono CJK HK"/>
                <a:cs typeface="Noto Sans Mono CJK HK"/>
              </a:rPr>
              <a:t>行，</a:t>
            </a:r>
            <a:r>
              <a:rPr dirty="0" sz="2000" spc="-10">
                <a:solidFill>
                  <a:srgbClr val="0000CC"/>
                </a:solidFill>
                <a:latin typeface="Noto Sans Mono CJK HK"/>
                <a:cs typeface="Noto Sans Mono CJK HK"/>
              </a:rPr>
              <a:t>若</a:t>
            </a:r>
            <a:r>
              <a:rPr dirty="0" sz="2000" spc="5">
                <a:solidFill>
                  <a:srgbClr val="0000CC"/>
                </a:solidFill>
                <a:latin typeface="Noto Sans Mono CJK HK"/>
                <a:cs typeface="Noto Sans Mono CJK HK"/>
              </a:rPr>
              <a:t>為</a:t>
            </a:r>
            <a:endParaRPr sz="2000">
              <a:latin typeface="Noto Sans Mono CJK HK"/>
              <a:cs typeface="Noto Sans Mono CJK HK"/>
            </a:endParaRPr>
          </a:p>
          <a:p>
            <a:pPr marL="622300">
              <a:lnSpc>
                <a:spcPts val="2340"/>
              </a:lnSpc>
            </a:pPr>
            <a:r>
              <a:rPr dirty="0" sz="2000">
                <a:solidFill>
                  <a:srgbClr val="0000CC"/>
                </a:solidFill>
                <a:latin typeface="Noto Sans Mono CJK HK"/>
                <a:cs typeface="Noto Sans Mono CJK HK"/>
              </a:rPr>
              <a:t>真，則</a:t>
            </a:r>
            <a:r>
              <a:rPr dirty="0" sz="2000" spc="-15">
                <a:solidFill>
                  <a:srgbClr val="0000CC"/>
                </a:solidFill>
                <a:latin typeface="Noto Sans Mono CJK HK"/>
                <a:cs typeface="Noto Sans Mono CJK HK"/>
              </a:rPr>
              <a:t>執</a:t>
            </a:r>
            <a:r>
              <a:rPr dirty="0" sz="2000">
                <a:solidFill>
                  <a:srgbClr val="0000CC"/>
                </a:solidFill>
                <a:latin typeface="Noto Sans Mono CJK HK"/>
                <a:cs typeface="Noto Sans Mono CJK HK"/>
              </a:rPr>
              <a:t>行</a:t>
            </a:r>
            <a:r>
              <a:rPr dirty="0" sz="2000" spc="-10">
                <a:solidFill>
                  <a:srgbClr val="0000CC"/>
                </a:solidFill>
                <a:latin typeface="Noto Sans Mono CJK HK"/>
                <a:cs typeface="Noto Sans Mono CJK HK"/>
              </a:rPr>
              <a:t>『</a:t>
            </a:r>
            <a:r>
              <a:rPr dirty="0" sz="2000">
                <a:solidFill>
                  <a:srgbClr val="0000CC"/>
                </a:solidFill>
                <a:latin typeface="Noto Sans Mono CJK HK"/>
                <a:cs typeface="Noto Sans Mono CJK HK"/>
              </a:rPr>
              <a:t>迴圈本</a:t>
            </a:r>
            <a:r>
              <a:rPr dirty="0" sz="2000" spc="-15">
                <a:solidFill>
                  <a:srgbClr val="0000CC"/>
                </a:solidFill>
                <a:latin typeface="Noto Sans Mono CJK HK"/>
                <a:cs typeface="Noto Sans Mono CJK HK"/>
              </a:rPr>
              <a:t>體</a:t>
            </a:r>
            <a:r>
              <a:rPr dirty="0" sz="2000">
                <a:solidFill>
                  <a:srgbClr val="0000CC"/>
                </a:solidFill>
                <a:latin typeface="Noto Sans Mono CJK HK"/>
                <a:cs typeface="Noto Sans Mono CJK HK"/>
              </a:rPr>
              <a:t>』</a:t>
            </a:r>
            <a:r>
              <a:rPr dirty="0" sz="2000" spc="-15">
                <a:solidFill>
                  <a:srgbClr val="0000CC"/>
                </a:solidFill>
                <a:latin typeface="Noto Sans Mono CJK HK"/>
                <a:cs typeface="Noto Sans Mono CJK HK"/>
              </a:rPr>
              <a:t>內</a:t>
            </a:r>
            <a:r>
              <a:rPr dirty="0" sz="2000">
                <a:solidFill>
                  <a:srgbClr val="0000CC"/>
                </a:solidFill>
                <a:latin typeface="Noto Sans Mono CJK HK"/>
                <a:cs typeface="Noto Sans Mono CJK HK"/>
              </a:rPr>
              <a:t>的敘述</a:t>
            </a:r>
            <a:r>
              <a:rPr dirty="0" sz="2000" spc="-15">
                <a:solidFill>
                  <a:srgbClr val="0000CC"/>
                </a:solidFill>
                <a:latin typeface="Noto Sans Mono CJK HK"/>
                <a:cs typeface="Noto Sans Mono CJK HK"/>
              </a:rPr>
              <a:t>一</a:t>
            </a:r>
            <a:r>
              <a:rPr dirty="0" sz="2000">
                <a:solidFill>
                  <a:srgbClr val="0000CC"/>
                </a:solidFill>
                <a:latin typeface="Noto Sans Mono CJK HK"/>
                <a:cs typeface="Noto Sans Mono CJK HK"/>
              </a:rPr>
              <a:t>次</a:t>
            </a:r>
            <a:endParaRPr sz="2000">
              <a:latin typeface="Noto Sans Mono CJK HK"/>
              <a:cs typeface="Noto Sans Mono CJK HK"/>
            </a:endParaRPr>
          </a:p>
          <a:p>
            <a:pPr marL="12700" marR="3151505">
              <a:lnSpc>
                <a:spcPct val="114999"/>
              </a:lnSpc>
            </a:pPr>
            <a:r>
              <a:rPr dirty="0" sz="2000" spc="10">
                <a:solidFill>
                  <a:srgbClr val="4E2700"/>
                </a:solidFill>
                <a:latin typeface="Noto Sans Mono CJK HK"/>
                <a:cs typeface="Noto Sans Mono CJK HK"/>
              </a:rPr>
              <a:t>步驟</a:t>
            </a:r>
            <a:r>
              <a:rPr dirty="0" sz="2000" spc="-5">
                <a:solidFill>
                  <a:srgbClr val="4E2700"/>
                </a:solidFill>
                <a:latin typeface="Noto Sans Mono CJK HK"/>
                <a:cs typeface="Noto Sans Mono CJK HK"/>
              </a:rPr>
              <a:t>三</a:t>
            </a:r>
            <a:r>
              <a:rPr dirty="0" sz="2000">
                <a:solidFill>
                  <a:srgbClr val="4E2700"/>
                </a:solidFill>
                <a:latin typeface="Verdana"/>
                <a:cs typeface="Verdana"/>
              </a:rPr>
              <a:t>:</a:t>
            </a:r>
            <a:r>
              <a:rPr dirty="0" sz="2000">
                <a:solidFill>
                  <a:srgbClr val="0000CC"/>
                </a:solidFill>
                <a:latin typeface="Noto Sans Mono CJK HK"/>
                <a:cs typeface="Noto Sans Mono CJK HK"/>
              </a:rPr>
              <a:t>執</a:t>
            </a:r>
            <a:r>
              <a:rPr dirty="0" sz="2000" spc="-15">
                <a:solidFill>
                  <a:srgbClr val="0000CC"/>
                </a:solidFill>
                <a:latin typeface="Noto Sans Mono CJK HK"/>
                <a:cs typeface="Noto Sans Mono CJK HK"/>
              </a:rPr>
              <a:t>行</a:t>
            </a:r>
            <a:r>
              <a:rPr dirty="0" sz="2000">
                <a:solidFill>
                  <a:srgbClr val="0000CC"/>
                </a:solidFill>
                <a:latin typeface="Noto Sans Mono CJK HK"/>
                <a:cs typeface="Noto Sans Mono CJK HK"/>
              </a:rPr>
              <a:t>『條</a:t>
            </a:r>
            <a:r>
              <a:rPr dirty="0" sz="2000" spc="-15">
                <a:solidFill>
                  <a:srgbClr val="0000CC"/>
                </a:solidFill>
                <a:latin typeface="Noto Sans Mono CJK HK"/>
                <a:cs typeface="Noto Sans Mono CJK HK"/>
              </a:rPr>
              <a:t>件</a:t>
            </a:r>
            <a:r>
              <a:rPr dirty="0" sz="2000">
                <a:solidFill>
                  <a:srgbClr val="0000CC"/>
                </a:solidFill>
                <a:latin typeface="Noto Sans Mono CJK HK"/>
                <a:cs typeface="Noto Sans Mono CJK HK"/>
              </a:rPr>
              <a:t>修正</a:t>
            </a:r>
            <a:r>
              <a:rPr dirty="0" sz="2000" spc="-15">
                <a:solidFill>
                  <a:srgbClr val="0000CC"/>
                </a:solidFill>
                <a:latin typeface="Noto Sans Mono CJK HK"/>
                <a:cs typeface="Noto Sans Mono CJK HK"/>
              </a:rPr>
              <a:t>』</a:t>
            </a:r>
            <a:r>
              <a:rPr dirty="0" sz="2000">
                <a:solidFill>
                  <a:srgbClr val="0000CC"/>
                </a:solidFill>
                <a:latin typeface="Noto Sans Mono CJK HK"/>
                <a:cs typeface="Noto Sans Mono CJK HK"/>
              </a:rPr>
              <a:t>內的</a:t>
            </a:r>
            <a:r>
              <a:rPr dirty="0" sz="2000" spc="-15">
                <a:solidFill>
                  <a:srgbClr val="0000CC"/>
                </a:solidFill>
                <a:latin typeface="Noto Sans Mono CJK HK"/>
                <a:cs typeface="Noto Sans Mono CJK HK"/>
              </a:rPr>
              <a:t>敘</a:t>
            </a:r>
            <a:r>
              <a:rPr dirty="0" sz="2000">
                <a:solidFill>
                  <a:srgbClr val="0000CC"/>
                </a:solidFill>
                <a:latin typeface="Noto Sans Mono CJK HK"/>
                <a:cs typeface="Noto Sans Mono CJK HK"/>
              </a:rPr>
              <a:t>述一次 </a:t>
            </a:r>
            <a:r>
              <a:rPr dirty="0" sz="2000" spc="10">
                <a:solidFill>
                  <a:srgbClr val="4E2700"/>
                </a:solidFill>
                <a:latin typeface="Noto Sans Mono CJK HK"/>
                <a:cs typeface="Noto Sans Mono CJK HK"/>
              </a:rPr>
              <a:t>步驟</a:t>
            </a:r>
            <a:r>
              <a:rPr dirty="0" sz="2000" spc="-5">
                <a:solidFill>
                  <a:srgbClr val="4E2700"/>
                </a:solidFill>
                <a:latin typeface="Noto Sans Mono CJK HK"/>
                <a:cs typeface="Noto Sans Mono CJK HK"/>
              </a:rPr>
              <a:t>四</a:t>
            </a:r>
            <a:r>
              <a:rPr dirty="0" sz="2000">
                <a:solidFill>
                  <a:srgbClr val="4E2700"/>
                </a:solidFill>
                <a:latin typeface="Verdana"/>
                <a:cs typeface="Verdana"/>
              </a:rPr>
              <a:t>:</a:t>
            </a:r>
            <a:r>
              <a:rPr dirty="0" sz="2000">
                <a:solidFill>
                  <a:srgbClr val="000099"/>
                </a:solidFill>
                <a:latin typeface="Noto Sans Mono CJK HK"/>
                <a:cs typeface="Noto Sans Mono CJK HK"/>
              </a:rPr>
              <a:t>執</a:t>
            </a:r>
            <a:r>
              <a:rPr dirty="0" sz="2000" spc="-15">
                <a:solidFill>
                  <a:srgbClr val="000099"/>
                </a:solidFill>
                <a:latin typeface="Noto Sans Mono CJK HK"/>
                <a:cs typeface="Noto Sans Mono CJK HK"/>
              </a:rPr>
              <a:t>行</a:t>
            </a:r>
            <a:r>
              <a:rPr dirty="0" sz="2000">
                <a:solidFill>
                  <a:srgbClr val="000099"/>
                </a:solidFill>
                <a:latin typeface="Noto Sans Mono CJK HK"/>
                <a:cs typeface="Noto Sans Mono CJK HK"/>
              </a:rPr>
              <a:t>步驟二</a:t>
            </a:r>
            <a:endParaRPr sz="2000">
              <a:latin typeface="Noto Sans Mono CJK HK"/>
              <a:cs typeface="Noto Sans Mono CJK HK"/>
            </a:endParaRPr>
          </a:p>
        </p:txBody>
      </p:sp>
      <p:sp>
        <p:nvSpPr>
          <p:cNvPr id="4" name="object 4"/>
          <p:cNvSpPr txBox="1"/>
          <p:nvPr/>
        </p:nvSpPr>
        <p:spPr>
          <a:xfrm>
            <a:off x="764540" y="5330697"/>
            <a:ext cx="13017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4E2700"/>
                </a:solidFill>
                <a:latin typeface="Wingdings"/>
                <a:cs typeface="Wingdings"/>
              </a:rPr>
              <a:t></a:t>
            </a:r>
            <a:endParaRPr sz="1800">
              <a:latin typeface="Wingdings"/>
              <a:cs typeface="Wingdings"/>
            </a:endParaRPr>
          </a:p>
        </p:txBody>
      </p:sp>
      <p:sp>
        <p:nvSpPr>
          <p:cNvPr id="5" name="object 5"/>
          <p:cNvSpPr txBox="1"/>
          <p:nvPr/>
        </p:nvSpPr>
        <p:spPr>
          <a:xfrm>
            <a:off x="764540" y="4725670"/>
            <a:ext cx="7493634" cy="904875"/>
          </a:xfrm>
          <a:prstGeom prst="rect">
            <a:avLst/>
          </a:prstGeom>
        </p:spPr>
        <p:txBody>
          <a:bodyPr wrap="square" lIns="0" tIns="10795" rIns="0" bIns="0" rtlCol="0" vert="horz">
            <a:spAutoFit/>
          </a:bodyPr>
          <a:lstStyle/>
          <a:p>
            <a:pPr marL="622300" marR="5080" indent="-610235">
              <a:lnSpc>
                <a:spcPct val="100600"/>
              </a:lnSpc>
              <a:spcBef>
                <a:spcPts val="85"/>
              </a:spcBef>
              <a:buFont typeface="Wingdings"/>
              <a:buChar char=""/>
              <a:tabLst>
                <a:tab pos="622300" algn="l"/>
                <a:tab pos="622935" algn="l"/>
              </a:tabLst>
            </a:pPr>
            <a:r>
              <a:rPr dirty="0" sz="1800">
                <a:solidFill>
                  <a:srgbClr val="4E2700"/>
                </a:solidFill>
                <a:latin typeface="Noto Sans Mono CJK HK"/>
                <a:cs typeface="Noto Sans Mono CJK HK"/>
              </a:rPr>
              <a:t>迴圈的本體必須由一對大括弧包起來，如果省略這一對大括弧，則只 有</a:t>
            </a:r>
            <a:r>
              <a:rPr dirty="0" sz="1800" spc="-5">
                <a:solidFill>
                  <a:srgbClr val="4E2700"/>
                </a:solidFill>
                <a:latin typeface="Verdana"/>
                <a:cs typeface="Verdana"/>
              </a:rPr>
              <a:t>for(</a:t>
            </a:r>
            <a:r>
              <a:rPr dirty="0" sz="1800" spc="-5">
                <a:solidFill>
                  <a:srgbClr val="4E2700"/>
                </a:solidFill>
                <a:latin typeface="Noto Sans Mono CJK HK"/>
                <a:cs typeface="Noto Sans Mono CJK HK"/>
              </a:rPr>
              <a:t>…</a:t>
            </a:r>
            <a:r>
              <a:rPr dirty="0" sz="1800" spc="-5">
                <a:solidFill>
                  <a:srgbClr val="4E2700"/>
                </a:solidFill>
                <a:latin typeface="Verdana"/>
                <a:cs typeface="Verdana"/>
              </a:rPr>
              <a:t>.)</a:t>
            </a:r>
            <a:r>
              <a:rPr dirty="0" sz="1800" spc="-25">
                <a:solidFill>
                  <a:srgbClr val="4E2700"/>
                </a:solidFill>
                <a:latin typeface="Verdana"/>
                <a:cs typeface="Verdana"/>
              </a:rPr>
              <a:t> </a:t>
            </a:r>
            <a:r>
              <a:rPr dirty="0" sz="1800">
                <a:solidFill>
                  <a:srgbClr val="4E2700"/>
                </a:solidFill>
                <a:latin typeface="Noto Sans Mono CJK HK"/>
                <a:cs typeface="Noto Sans Mono CJK HK"/>
              </a:rPr>
              <a:t>之後的第一個敘述被視為迴圈的本體。</a:t>
            </a:r>
            <a:endParaRPr sz="1800">
              <a:latin typeface="Noto Sans Mono CJK HK"/>
              <a:cs typeface="Noto Sans Mono CJK HK"/>
            </a:endParaRPr>
          </a:p>
          <a:p>
            <a:pPr marL="622300">
              <a:lnSpc>
                <a:spcPct val="100000"/>
              </a:lnSpc>
              <a:spcBef>
                <a:spcPts val="434"/>
              </a:spcBef>
            </a:pPr>
            <a:r>
              <a:rPr dirty="0" sz="1800">
                <a:solidFill>
                  <a:srgbClr val="4E2700"/>
                </a:solidFill>
                <a:latin typeface="Noto Sans Mono CJK HK"/>
                <a:cs typeface="Noto Sans Mono CJK HK"/>
              </a:rPr>
              <a:t>使用時機</a:t>
            </a:r>
            <a:r>
              <a:rPr dirty="0" sz="1800">
                <a:solidFill>
                  <a:srgbClr val="4E2700"/>
                </a:solidFill>
                <a:latin typeface="Verdana"/>
                <a:cs typeface="Verdana"/>
              </a:rPr>
              <a:t>:</a:t>
            </a:r>
            <a:r>
              <a:rPr dirty="0" sz="1800" spc="-15">
                <a:solidFill>
                  <a:srgbClr val="4E2700"/>
                </a:solidFill>
                <a:latin typeface="Verdana"/>
                <a:cs typeface="Verdana"/>
              </a:rPr>
              <a:t> </a:t>
            </a:r>
            <a:r>
              <a:rPr dirty="0" sz="1800">
                <a:solidFill>
                  <a:srgbClr val="4E2700"/>
                </a:solidFill>
                <a:latin typeface="Noto Sans Mono CJK HK"/>
                <a:cs typeface="Noto Sans Mono CJK HK"/>
              </a:rPr>
              <a:t>事先知道迴圈要做幾次。例如九九乘法表、</a:t>
            </a:r>
            <a:r>
              <a:rPr dirty="0" sz="1800" spc="5">
                <a:solidFill>
                  <a:srgbClr val="4E2700"/>
                </a:solidFill>
                <a:latin typeface="Noto Sans Mono CJK HK"/>
                <a:cs typeface="Noto Sans Mono CJK HK"/>
              </a:rPr>
              <a:t>求</a:t>
            </a:r>
            <a:r>
              <a:rPr dirty="0" sz="1800" spc="-5">
                <a:solidFill>
                  <a:srgbClr val="4E2700"/>
                </a:solidFill>
                <a:latin typeface="Verdana"/>
                <a:cs typeface="Verdana"/>
              </a:rPr>
              <a:t>N!</a:t>
            </a:r>
            <a:r>
              <a:rPr dirty="0" sz="1800">
                <a:solidFill>
                  <a:srgbClr val="4E2700"/>
                </a:solidFill>
                <a:latin typeface="Noto Sans Mono CJK HK"/>
                <a:cs typeface="Noto Sans Mono CJK HK"/>
              </a:rPr>
              <a:t>等</a:t>
            </a:r>
            <a:endParaRPr sz="1800">
              <a:latin typeface="Noto Sans Mono CJK HK"/>
              <a:cs typeface="Noto Sans Mono CJK HK"/>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867025" cy="574040"/>
          </a:xfrm>
          <a:prstGeom prst="rect"/>
        </p:spPr>
        <p:txBody>
          <a:bodyPr wrap="square" lIns="0" tIns="12700" rIns="0" bIns="0" rtlCol="0" vert="horz">
            <a:spAutoFit/>
          </a:bodyPr>
          <a:lstStyle/>
          <a:p>
            <a:pPr marL="12700">
              <a:lnSpc>
                <a:spcPct val="100000"/>
              </a:lnSpc>
              <a:spcBef>
                <a:spcPts val="100"/>
              </a:spcBef>
            </a:pPr>
            <a:r>
              <a:rPr dirty="0" spc="-35">
                <a:latin typeface="Tahoma"/>
                <a:cs typeface="Tahoma"/>
              </a:rPr>
              <a:t>f</a:t>
            </a:r>
            <a:r>
              <a:rPr dirty="0">
                <a:latin typeface="Tahoma"/>
                <a:cs typeface="Tahoma"/>
              </a:rPr>
              <a:t>or</a:t>
            </a:r>
            <a:r>
              <a:rPr dirty="0"/>
              <a:t>敘述範例一</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77544"/>
            <a:ext cx="6816090" cy="4406900"/>
          </a:xfrm>
          <a:prstGeom prst="rect">
            <a:avLst/>
          </a:prstGeom>
        </p:spPr>
        <p:txBody>
          <a:bodyPr wrap="square" lIns="0" tIns="56515" rIns="0" bIns="0" rtlCol="0" vert="horz">
            <a:spAutoFit/>
          </a:bodyPr>
          <a:lstStyle/>
          <a:p>
            <a:pPr marL="12700">
              <a:lnSpc>
                <a:spcPct val="100000"/>
              </a:lnSpc>
              <a:spcBef>
                <a:spcPts val="44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ch04.for_stmt;</a:t>
            </a:r>
            <a:endParaRPr sz="1600">
              <a:latin typeface="Verdana"/>
              <a:cs typeface="Verdana"/>
            </a:endParaRPr>
          </a:p>
          <a:p>
            <a:pPr marL="12700">
              <a:lnSpc>
                <a:spcPct val="100000"/>
              </a:lnSpc>
              <a:spcBef>
                <a:spcPts val="35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印出連續</a:t>
            </a:r>
            <a:r>
              <a:rPr dirty="0" sz="1600" spc="-5">
                <a:solidFill>
                  <a:srgbClr val="4E2700"/>
                </a:solidFill>
                <a:latin typeface="Noto Sans Mono CJK HK"/>
                <a:cs typeface="Noto Sans Mono CJK HK"/>
              </a:rPr>
              <a:t>的</a:t>
            </a:r>
            <a:r>
              <a:rPr dirty="0" sz="1600" spc="10">
                <a:solidFill>
                  <a:srgbClr val="4E2700"/>
                </a:solidFill>
                <a:latin typeface="Noto Sans Mono CJK HK"/>
                <a:cs typeface="Noto Sans Mono CJK HK"/>
              </a:rPr>
              <a:t>數</a:t>
            </a:r>
            <a:r>
              <a:rPr dirty="0" sz="1600" spc="-5">
                <a:solidFill>
                  <a:srgbClr val="4E2700"/>
                </a:solidFill>
                <a:latin typeface="Noto Sans Mono CJK HK"/>
                <a:cs typeface="Noto Sans Mono CJK HK"/>
              </a:rPr>
              <a:t>字</a:t>
            </a:r>
            <a:r>
              <a:rPr dirty="0" sz="1600" spc="-280">
                <a:solidFill>
                  <a:srgbClr val="4E2700"/>
                </a:solidFill>
                <a:latin typeface="Noto Sans Mono CJK HK"/>
                <a:cs typeface="Noto Sans Mono CJK HK"/>
              </a:rPr>
              <a:t> </a:t>
            </a:r>
            <a:r>
              <a:rPr dirty="0" sz="1600" spc="-5">
                <a:solidFill>
                  <a:srgbClr val="4E2700"/>
                </a:solidFill>
                <a:latin typeface="Verdana"/>
                <a:cs typeface="Verdana"/>
              </a:rPr>
              <a:t>1,</a:t>
            </a:r>
            <a:r>
              <a:rPr dirty="0" sz="1600" spc="-10">
                <a:solidFill>
                  <a:srgbClr val="4E2700"/>
                </a:solidFill>
                <a:latin typeface="Verdana"/>
                <a:cs typeface="Verdana"/>
              </a:rPr>
              <a:t> </a:t>
            </a:r>
            <a:r>
              <a:rPr dirty="0" sz="1600">
                <a:solidFill>
                  <a:srgbClr val="4E2700"/>
                </a:solidFill>
                <a:latin typeface="Verdana"/>
                <a:cs typeface="Verdana"/>
              </a:rPr>
              <a:t>2,</a:t>
            </a:r>
            <a:r>
              <a:rPr dirty="0" sz="1600" spc="-15">
                <a:solidFill>
                  <a:srgbClr val="4E2700"/>
                </a:solidFill>
                <a:latin typeface="Verdana"/>
                <a:cs typeface="Verdana"/>
              </a:rPr>
              <a:t> </a:t>
            </a:r>
            <a:r>
              <a:rPr dirty="0" sz="1600" spc="-5">
                <a:solidFill>
                  <a:srgbClr val="4E2700"/>
                </a:solidFill>
                <a:latin typeface="Verdana"/>
                <a:cs typeface="Verdana"/>
              </a:rPr>
              <a:t>3</a:t>
            </a:r>
            <a:r>
              <a:rPr dirty="0" sz="160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10</a:t>
            </a:r>
            <a:r>
              <a:rPr dirty="0" sz="1600" spc="5">
                <a:solidFill>
                  <a:srgbClr val="4E2700"/>
                </a:solidFill>
                <a:latin typeface="Noto Sans Mono CJK HK"/>
                <a:cs typeface="Noto Sans Mono CJK HK"/>
              </a:rPr>
              <a:t>與</a:t>
            </a:r>
            <a:r>
              <a:rPr dirty="0" sz="1600" spc="-5">
                <a:solidFill>
                  <a:srgbClr val="4E2700"/>
                </a:solidFill>
                <a:latin typeface="Verdana"/>
                <a:cs typeface="Verdana"/>
              </a:rPr>
              <a:t>0,</a:t>
            </a:r>
            <a:r>
              <a:rPr dirty="0" sz="1600" spc="-15">
                <a:solidFill>
                  <a:srgbClr val="4E2700"/>
                </a:solidFill>
                <a:latin typeface="Verdana"/>
                <a:cs typeface="Verdana"/>
              </a:rPr>
              <a:t> </a:t>
            </a:r>
            <a:r>
              <a:rPr dirty="0" sz="1600" spc="-5">
                <a:solidFill>
                  <a:srgbClr val="4E2700"/>
                </a:solidFill>
                <a:latin typeface="Verdana"/>
                <a:cs typeface="Verdana"/>
              </a:rPr>
              <a:t>1,</a:t>
            </a:r>
            <a:r>
              <a:rPr dirty="0" sz="1600" spc="-15">
                <a:solidFill>
                  <a:srgbClr val="4E2700"/>
                </a:solidFill>
                <a:latin typeface="Verdana"/>
                <a:cs typeface="Verdana"/>
              </a:rPr>
              <a:t> </a:t>
            </a:r>
            <a:r>
              <a:rPr dirty="0" sz="1600" spc="-5">
                <a:solidFill>
                  <a:srgbClr val="4E2700"/>
                </a:solidFill>
                <a:latin typeface="Verdana"/>
                <a:cs typeface="Verdana"/>
              </a:rPr>
              <a:t>2</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30">
                <a:solidFill>
                  <a:srgbClr val="4E2700"/>
                </a:solidFill>
                <a:latin typeface="Verdana"/>
                <a:cs typeface="Verdana"/>
              </a:rPr>
              <a:t> </a:t>
            </a:r>
            <a:r>
              <a:rPr dirty="0" sz="1600" spc="-5">
                <a:solidFill>
                  <a:srgbClr val="4E2700"/>
                </a:solidFill>
                <a:latin typeface="Verdana"/>
                <a:cs typeface="Verdana"/>
              </a:rPr>
              <a:t>9</a:t>
            </a:r>
            <a:endParaRPr sz="1600">
              <a:latin typeface="Verdana"/>
              <a:cs typeface="Verdana"/>
            </a:endParaRPr>
          </a:p>
          <a:p>
            <a:pPr marL="12700">
              <a:lnSpc>
                <a:spcPct val="100000"/>
              </a:lnSpc>
              <a:spcBef>
                <a:spcPts val="420"/>
              </a:spcBef>
            </a:pPr>
            <a:r>
              <a:rPr dirty="0" sz="1600" spc="-10">
                <a:solidFill>
                  <a:srgbClr val="4E2700"/>
                </a:solidFill>
                <a:latin typeface="Verdana"/>
                <a:cs typeface="Verdana"/>
              </a:rPr>
              <a:t>public </a:t>
            </a:r>
            <a:r>
              <a:rPr dirty="0" sz="1600" spc="-5">
                <a:solidFill>
                  <a:srgbClr val="4E2700"/>
                </a:solidFill>
                <a:latin typeface="Verdana"/>
                <a:cs typeface="Verdana"/>
              </a:rPr>
              <a:t>class SequentialNumbers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7100" marR="2191385" indent="-304800">
              <a:lnSpc>
                <a:spcPct val="120000"/>
              </a:lnSpc>
              <a:spcBef>
                <a:spcPts val="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for </a:t>
            </a:r>
            <a:r>
              <a:rPr dirty="0" sz="1600" spc="-10">
                <a:solidFill>
                  <a:srgbClr val="4E2700"/>
                </a:solidFill>
                <a:latin typeface="Verdana"/>
                <a:cs typeface="Verdana"/>
              </a:rPr>
              <a:t>(int </a:t>
            </a:r>
            <a:r>
              <a:rPr dirty="0" sz="1600" spc="-5">
                <a:solidFill>
                  <a:srgbClr val="4E2700"/>
                </a:solidFill>
                <a:latin typeface="Verdana"/>
                <a:cs typeface="Verdana"/>
              </a:rPr>
              <a:t>n = </a:t>
            </a:r>
            <a:r>
              <a:rPr dirty="0" sz="1600">
                <a:solidFill>
                  <a:srgbClr val="4E2700"/>
                </a:solidFill>
                <a:latin typeface="Verdana"/>
                <a:cs typeface="Verdana"/>
              </a:rPr>
              <a:t>1; </a:t>
            </a:r>
            <a:r>
              <a:rPr dirty="0" sz="1600" spc="-5">
                <a:solidFill>
                  <a:srgbClr val="4E2700"/>
                </a:solidFill>
                <a:latin typeface="Verdana"/>
                <a:cs typeface="Verdana"/>
              </a:rPr>
              <a:t>n </a:t>
            </a:r>
            <a:r>
              <a:rPr dirty="0" sz="1600" spc="-10">
                <a:solidFill>
                  <a:srgbClr val="4E2700"/>
                </a:solidFill>
                <a:latin typeface="Verdana"/>
                <a:cs typeface="Verdana"/>
              </a:rPr>
              <a:t>&lt;= </a:t>
            </a:r>
            <a:r>
              <a:rPr dirty="0" sz="1600" spc="-5">
                <a:solidFill>
                  <a:srgbClr val="4E2700"/>
                </a:solidFill>
                <a:latin typeface="Verdana"/>
                <a:cs typeface="Verdana"/>
              </a:rPr>
              <a:t>10; n++)</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83970">
              <a:lnSpc>
                <a:spcPct val="100000"/>
              </a:lnSpc>
              <a:spcBef>
                <a:spcPts val="345"/>
              </a:spcBef>
              <a:tabLst>
                <a:tab pos="4585335" algn="l"/>
              </a:tabLst>
            </a:pPr>
            <a:r>
              <a:rPr dirty="0" sz="1600" spc="-5">
                <a:solidFill>
                  <a:srgbClr val="4E2700"/>
                </a:solidFill>
                <a:latin typeface="Verdana"/>
                <a:cs typeface="Verdana"/>
              </a:rPr>
              <a:t>System.out.println("n="</a:t>
            </a:r>
            <a:r>
              <a:rPr dirty="0" sz="1600" spc="55">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n);	</a:t>
            </a:r>
            <a:r>
              <a:rPr dirty="0" sz="1600" spc="-5">
                <a:solidFill>
                  <a:srgbClr val="4E2700"/>
                </a:solidFill>
                <a:latin typeface="Verdana"/>
                <a:cs typeface="Verdana"/>
              </a:rPr>
              <a:t>//</a:t>
            </a:r>
            <a:r>
              <a:rPr dirty="0" sz="1600" spc="-70">
                <a:solidFill>
                  <a:srgbClr val="4E2700"/>
                </a:solidFill>
                <a:latin typeface="Verdana"/>
                <a:cs typeface="Verdana"/>
              </a:rPr>
              <a:t> </a:t>
            </a:r>
            <a:r>
              <a:rPr dirty="0" sz="1600" spc="5">
                <a:solidFill>
                  <a:srgbClr val="4E2700"/>
                </a:solidFill>
                <a:latin typeface="Noto Sans Mono CJK HK"/>
                <a:cs typeface="Noto Sans Mono CJK HK"/>
              </a:rPr>
              <a:t>觀察控制</a:t>
            </a:r>
            <a:r>
              <a:rPr dirty="0" sz="1600" spc="-5">
                <a:solidFill>
                  <a:srgbClr val="4E2700"/>
                </a:solidFill>
                <a:latin typeface="Noto Sans Mono CJK HK"/>
                <a:cs typeface="Noto Sans Mono CJK HK"/>
              </a:rPr>
              <a:t>變</a:t>
            </a:r>
            <a:r>
              <a:rPr dirty="0" sz="1600" spc="10">
                <a:solidFill>
                  <a:srgbClr val="4E2700"/>
                </a:solidFill>
                <a:latin typeface="Noto Sans Mono CJK HK"/>
                <a:cs typeface="Noto Sans Mono CJK HK"/>
              </a:rPr>
              <a:t>數</a:t>
            </a:r>
            <a:r>
              <a:rPr dirty="0" sz="1600" spc="-10">
                <a:solidFill>
                  <a:srgbClr val="4E2700"/>
                </a:solidFill>
                <a:latin typeface="Verdana"/>
                <a:cs typeface="Verdana"/>
              </a:rPr>
              <a:t>n</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化</a:t>
            </a:r>
            <a:endParaRPr sz="1600">
              <a:latin typeface="Noto Sans Mono CJK HK"/>
              <a:cs typeface="Noto Sans Mono CJK HK"/>
            </a:endParaRPr>
          </a:p>
          <a:p>
            <a:pPr marL="927100">
              <a:lnSpc>
                <a:spcPct val="100000"/>
              </a:lnSpc>
              <a:spcBef>
                <a:spcPts val="420"/>
              </a:spcBef>
            </a:pPr>
            <a:r>
              <a:rPr dirty="0" sz="1600" spc="-5">
                <a:solidFill>
                  <a:srgbClr val="4E2700"/>
                </a:solidFill>
                <a:latin typeface="Verdana"/>
                <a:cs typeface="Verdana"/>
              </a:rPr>
              <a:t>}</a:t>
            </a:r>
            <a:endParaRPr sz="1600">
              <a:latin typeface="Verdana"/>
              <a:cs typeface="Verdana"/>
            </a:endParaRPr>
          </a:p>
          <a:p>
            <a:pPr marL="927100">
              <a:lnSpc>
                <a:spcPct val="100000"/>
              </a:lnSpc>
              <a:spcBef>
                <a:spcPts val="385"/>
              </a:spcBef>
            </a:pPr>
            <a:r>
              <a:rPr dirty="0" sz="1600" spc="-5">
                <a:solidFill>
                  <a:srgbClr val="4E2700"/>
                </a:solidFill>
                <a:latin typeface="Verdana"/>
                <a:cs typeface="Verdana"/>
              </a:rPr>
              <a:t>System.out.println("-----------------");</a:t>
            </a:r>
            <a:endParaRPr sz="1600">
              <a:latin typeface="Verdana"/>
              <a:cs typeface="Verdana"/>
            </a:endParaRPr>
          </a:p>
          <a:p>
            <a:pPr marL="927100">
              <a:lnSpc>
                <a:spcPct val="100000"/>
              </a:lnSpc>
              <a:spcBef>
                <a:spcPts val="385"/>
              </a:spcBef>
            </a:pPr>
            <a:r>
              <a:rPr dirty="0" sz="1600" spc="-5">
                <a:solidFill>
                  <a:srgbClr val="4E2700"/>
                </a:solidFill>
                <a:latin typeface="Verdana"/>
                <a:cs typeface="Verdana"/>
              </a:rPr>
              <a:t>for </a:t>
            </a:r>
            <a:r>
              <a:rPr dirty="0" sz="1600" spc="-10">
                <a:solidFill>
                  <a:srgbClr val="4E2700"/>
                </a:solidFill>
                <a:latin typeface="Verdana"/>
                <a:cs typeface="Verdana"/>
              </a:rPr>
              <a:t>(int </a:t>
            </a:r>
            <a:r>
              <a:rPr dirty="0" sz="1600" spc="-5">
                <a:solidFill>
                  <a:srgbClr val="4E2700"/>
                </a:solidFill>
                <a:latin typeface="Verdana"/>
                <a:cs typeface="Verdana"/>
              </a:rPr>
              <a:t>n = </a:t>
            </a:r>
            <a:r>
              <a:rPr dirty="0" sz="1600">
                <a:solidFill>
                  <a:srgbClr val="4E2700"/>
                </a:solidFill>
                <a:latin typeface="Verdana"/>
                <a:cs typeface="Verdana"/>
              </a:rPr>
              <a:t>0; </a:t>
            </a:r>
            <a:r>
              <a:rPr dirty="0" sz="1600" spc="-5">
                <a:solidFill>
                  <a:srgbClr val="4E2700"/>
                </a:solidFill>
                <a:latin typeface="Verdana"/>
                <a:cs typeface="Verdana"/>
              </a:rPr>
              <a:t>n &lt; 10; n++)</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83970">
              <a:lnSpc>
                <a:spcPct val="100000"/>
              </a:lnSpc>
              <a:spcBef>
                <a:spcPts val="350"/>
              </a:spcBef>
              <a:tabLst>
                <a:tab pos="4585335" algn="l"/>
              </a:tabLst>
            </a:pPr>
            <a:r>
              <a:rPr dirty="0" sz="1600" spc="-5">
                <a:solidFill>
                  <a:srgbClr val="4E2700"/>
                </a:solidFill>
                <a:latin typeface="Verdana"/>
                <a:cs typeface="Verdana"/>
              </a:rPr>
              <a:t>System.out.println("n="</a:t>
            </a:r>
            <a:r>
              <a:rPr dirty="0" sz="1600" spc="55">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n);	</a:t>
            </a:r>
            <a:r>
              <a:rPr dirty="0" sz="1600" spc="-5">
                <a:solidFill>
                  <a:srgbClr val="4E2700"/>
                </a:solidFill>
                <a:latin typeface="Verdana"/>
                <a:cs typeface="Verdana"/>
              </a:rPr>
              <a:t>//</a:t>
            </a:r>
            <a:r>
              <a:rPr dirty="0" sz="1600" spc="-70">
                <a:solidFill>
                  <a:srgbClr val="4E2700"/>
                </a:solidFill>
                <a:latin typeface="Verdana"/>
                <a:cs typeface="Verdana"/>
              </a:rPr>
              <a:t> </a:t>
            </a:r>
            <a:r>
              <a:rPr dirty="0" sz="1600" spc="5">
                <a:solidFill>
                  <a:srgbClr val="4E2700"/>
                </a:solidFill>
                <a:latin typeface="Noto Sans Mono CJK HK"/>
                <a:cs typeface="Noto Sans Mono CJK HK"/>
              </a:rPr>
              <a:t>觀察控制</a:t>
            </a:r>
            <a:r>
              <a:rPr dirty="0" sz="1600" spc="-5">
                <a:solidFill>
                  <a:srgbClr val="4E2700"/>
                </a:solidFill>
                <a:latin typeface="Noto Sans Mono CJK HK"/>
                <a:cs typeface="Noto Sans Mono CJK HK"/>
              </a:rPr>
              <a:t>變</a:t>
            </a:r>
            <a:r>
              <a:rPr dirty="0" sz="1600" spc="10">
                <a:solidFill>
                  <a:srgbClr val="4E2700"/>
                </a:solidFill>
                <a:latin typeface="Noto Sans Mono CJK HK"/>
                <a:cs typeface="Noto Sans Mono CJK HK"/>
              </a:rPr>
              <a:t>數</a:t>
            </a:r>
            <a:r>
              <a:rPr dirty="0" sz="1600" spc="-10">
                <a:solidFill>
                  <a:srgbClr val="4E2700"/>
                </a:solidFill>
                <a:latin typeface="Verdana"/>
                <a:cs typeface="Verdana"/>
              </a:rPr>
              <a:t>n</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化</a:t>
            </a:r>
            <a:endParaRPr sz="1600">
              <a:latin typeface="Noto Sans Mono CJK HK"/>
              <a:cs typeface="Noto Sans Mono CJK HK"/>
            </a:endParaRPr>
          </a:p>
          <a:p>
            <a:pPr marL="927100">
              <a:lnSpc>
                <a:spcPct val="100000"/>
              </a:lnSpc>
              <a:spcBef>
                <a:spcPts val="420"/>
              </a:spcBef>
            </a:pPr>
            <a:r>
              <a:rPr dirty="0" sz="1600" spc="-5">
                <a:solidFill>
                  <a:srgbClr val="4E2700"/>
                </a:solidFill>
                <a:latin typeface="Verdana"/>
                <a:cs typeface="Verdana"/>
              </a:rPr>
              <a:t>}</a:t>
            </a:r>
            <a:endParaRPr sz="1600">
              <a:latin typeface="Verdana"/>
              <a:cs typeface="Verdana"/>
            </a:endParaRPr>
          </a:p>
          <a:p>
            <a:pPr marL="622300">
              <a:lnSpc>
                <a:spcPct val="100000"/>
              </a:lnSpc>
              <a:spcBef>
                <a:spcPts val="384"/>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5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如果控制</a:t>
            </a:r>
            <a:r>
              <a:rPr dirty="0" sz="1600" spc="-5">
                <a:solidFill>
                  <a:srgbClr val="4E2700"/>
                </a:solidFill>
                <a:latin typeface="Noto Sans Mono CJK HK"/>
                <a:cs typeface="Noto Sans Mono CJK HK"/>
              </a:rPr>
              <a:t>變</a:t>
            </a:r>
            <a:r>
              <a:rPr dirty="0" sz="1600" spc="10">
                <a:solidFill>
                  <a:srgbClr val="4E2700"/>
                </a:solidFill>
                <a:latin typeface="Noto Sans Mono CJK HK"/>
                <a:cs typeface="Noto Sans Mono CJK HK"/>
              </a:rPr>
              <a:t>數</a:t>
            </a:r>
            <a:r>
              <a:rPr dirty="0" sz="1600" spc="-10">
                <a:solidFill>
                  <a:srgbClr val="4E2700"/>
                </a:solidFill>
                <a:latin typeface="Noto Sans Mono CJK HK"/>
                <a:cs typeface="Noto Sans Mono CJK HK"/>
              </a:rPr>
              <a:t>由</a:t>
            </a:r>
            <a:r>
              <a:rPr dirty="0" sz="1600" spc="-15">
                <a:solidFill>
                  <a:srgbClr val="4E2700"/>
                </a:solidFill>
                <a:latin typeface="Verdana"/>
                <a:cs typeface="Verdana"/>
              </a:rPr>
              <a:t>1</a:t>
            </a:r>
            <a:r>
              <a:rPr dirty="0" sz="1600" spc="5">
                <a:solidFill>
                  <a:srgbClr val="4E2700"/>
                </a:solidFill>
                <a:latin typeface="Noto Sans Mono CJK HK"/>
                <a:cs typeface="Noto Sans Mono CJK HK"/>
              </a:rPr>
              <a:t>開</a:t>
            </a:r>
            <a:r>
              <a:rPr dirty="0" sz="1600" spc="-5">
                <a:solidFill>
                  <a:srgbClr val="4E2700"/>
                </a:solidFill>
                <a:latin typeface="Noto Sans Mono CJK HK"/>
                <a:cs typeface="Noto Sans Mono CJK HK"/>
              </a:rPr>
              <a:t>始，</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搭配</a:t>
            </a:r>
            <a:r>
              <a:rPr dirty="0" sz="1600" spc="-275">
                <a:solidFill>
                  <a:srgbClr val="4E2700"/>
                </a:solidFill>
                <a:latin typeface="Noto Sans Mono CJK HK"/>
                <a:cs typeface="Noto Sans Mono CJK HK"/>
              </a:rPr>
              <a:t> </a:t>
            </a:r>
            <a:r>
              <a:rPr dirty="0" sz="1600" spc="-5">
                <a:solidFill>
                  <a:srgbClr val="4E2700"/>
                </a:solidFill>
                <a:latin typeface="Verdana"/>
                <a:cs typeface="Verdana"/>
              </a:rPr>
              <a:t>&lt;=</a:t>
            </a:r>
            <a:r>
              <a:rPr dirty="0" sz="1600" spc="15">
                <a:solidFill>
                  <a:srgbClr val="4E2700"/>
                </a:solidFill>
                <a:latin typeface="Verdana"/>
                <a:cs typeface="Verdana"/>
              </a:rPr>
              <a:t> </a:t>
            </a:r>
            <a:r>
              <a:rPr dirty="0" sz="1600" spc="5">
                <a:solidFill>
                  <a:srgbClr val="4E2700"/>
                </a:solidFill>
                <a:latin typeface="Noto Sans Mono CJK HK"/>
                <a:cs typeface="Noto Sans Mono CJK HK"/>
              </a:rPr>
              <a:t>『要執行的</a:t>
            </a:r>
            <a:r>
              <a:rPr dirty="0" sz="1600" spc="-5">
                <a:solidFill>
                  <a:srgbClr val="4E2700"/>
                </a:solidFill>
                <a:latin typeface="Noto Sans Mono CJK HK"/>
                <a:cs typeface="Noto Sans Mono CJK HK"/>
              </a:rPr>
              <a:t>次</a:t>
            </a:r>
            <a:r>
              <a:rPr dirty="0" sz="1600">
                <a:solidFill>
                  <a:srgbClr val="4E2700"/>
                </a:solidFill>
                <a:latin typeface="Noto Sans Mono CJK HK"/>
                <a:cs typeface="Noto Sans Mono CJK HK"/>
              </a:rPr>
              <a:t>數</a:t>
            </a:r>
            <a:r>
              <a:rPr dirty="0" sz="1600" spc="-5">
                <a:solidFill>
                  <a:srgbClr val="4E2700"/>
                </a:solidFill>
                <a:latin typeface="Noto Sans Mono CJK HK"/>
                <a:cs typeface="Noto Sans Mono CJK HK"/>
              </a:rPr>
              <a:t>』</a:t>
            </a:r>
            <a:endParaRPr sz="1600">
              <a:latin typeface="Noto Sans Mono CJK HK"/>
              <a:cs typeface="Noto Sans Mono CJK HK"/>
            </a:endParaRPr>
          </a:p>
          <a:p>
            <a:pPr marL="12700">
              <a:lnSpc>
                <a:spcPct val="100000"/>
              </a:lnSpc>
              <a:spcBef>
                <a:spcPts val="38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如果控制</a:t>
            </a:r>
            <a:r>
              <a:rPr dirty="0" sz="1600" spc="-5">
                <a:solidFill>
                  <a:srgbClr val="4E2700"/>
                </a:solidFill>
                <a:latin typeface="Noto Sans Mono CJK HK"/>
                <a:cs typeface="Noto Sans Mono CJK HK"/>
              </a:rPr>
              <a:t>變</a:t>
            </a:r>
            <a:r>
              <a:rPr dirty="0" sz="1600" spc="10">
                <a:solidFill>
                  <a:srgbClr val="4E2700"/>
                </a:solidFill>
                <a:latin typeface="Noto Sans Mono CJK HK"/>
                <a:cs typeface="Noto Sans Mono CJK HK"/>
              </a:rPr>
              <a:t>數</a:t>
            </a:r>
            <a:r>
              <a:rPr dirty="0" sz="1600" spc="-10">
                <a:solidFill>
                  <a:srgbClr val="4E2700"/>
                </a:solidFill>
                <a:latin typeface="Noto Sans Mono CJK HK"/>
                <a:cs typeface="Noto Sans Mono CJK HK"/>
              </a:rPr>
              <a:t>由</a:t>
            </a:r>
            <a:r>
              <a:rPr dirty="0" sz="1600" spc="-15">
                <a:solidFill>
                  <a:srgbClr val="4E2700"/>
                </a:solidFill>
                <a:latin typeface="Verdana"/>
                <a:cs typeface="Verdana"/>
              </a:rPr>
              <a:t>0</a:t>
            </a:r>
            <a:r>
              <a:rPr dirty="0" sz="1600" spc="5">
                <a:solidFill>
                  <a:srgbClr val="4E2700"/>
                </a:solidFill>
                <a:latin typeface="Noto Sans Mono CJK HK"/>
                <a:cs typeface="Noto Sans Mono CJK HK"/>
              </a:rPr>
              <a:t>開</a:t>
            </a:r>
            <a:r>
              <a:rPr dirty="0" sz="1600" spc="-5">
                <a:solidFill>
                  <a:srgbClr val="4E2700"/>
                </a:solidFill>
                <a:latin typeface="Noto Sans Mono CJK HK"/>
                <a:cs typeface="Noto Sans Mono CJK HK"/>
              </a:rPr>
              <a:t>始，</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搭配</a:t>
            </a:r>
            <a:r>
              <a:rPr dirty="0" sz="1600" spc="-270">
                <a:solidFill>
                  <a:srgbClr val="4E2700"/>
                </a:solidFill>
                <a:latin typeface="Noto Sans Mono CJK HK"/>
                <a:cs typeface="Noto Sans Mono CJK HK"/>
              </a:rPr>
              <a:t> </a:t>
            </a:r>
            <a:r>
              <a:rPr dirty="0" sz="1600" spc="-5">
                <a:solidFill>
                  <a:srgbClr val="4E2700"/>
                </a:solidFill>
                <a:latin typeface="Verdana"/>
                <a:cs typeface="Verdana"/>
              </a:rPr>
              <a:t>&lt;</a:t>
            </a:r>
            <a:r>
              <a:rPr dirty="0" sz="1600" spc="10">
                <a:solidFill>
                  <a:srgbClr val="4E2700"/>
                </a:solidFill>
                <a:latin typeface="Verdana"/>
                <a:cs typeface="Verdana"/>
              </a:rPr>
              <a:t> </a:t>
            </a:r>
            <a:r>
              <a:rPr dirty="0" sz="1600" spc="5">
                <a:solidFill>
                  <a:srgbClr val="4E2700"/>
                </a:solidFill>
                <a:latin typeface="Noto Sans Mono CJK HK"/>
                <a:cs typeface="Noto Sans Mono CJK HK"/>
              </a:rPr>
              <a:t>『要執行</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次</a:t>
            </a:r>
            <a:r>
              <a:rPr dirty="0" sz="1600">
                <a:solidFill>
                  <a:srgbClr val="4E2700"/>
                </a:solidFill>
                <a:latin typeface="Noto Sans Mono CJK HK"/>
                <a:cs typeface="Noto Sans Mono CJK HK"/>
              </a:rPr>
              <a:t>數</a:t>
            </a:r>
            <a:r>
              <a:rPr dirty="0" sz="1600" spc="-5">
                <a:solidFill>
                  <a:srgbClr val="4E2700"/>
                </a:solidFill>
                <a:latin typeface="Noto Sans Mono CJK HK"/>
                <a:cs typeface="Noto Sans Mono CJK HK"/>
              </a:rPr>
              <a:t>』</a:t>
            </a:r>
            <a:endParaRPr sz="1600">
              <a:latin typeface="Noto Sans Mono CJK HK"/>
              <a:cs typeface="Noto Sans Mono CJK H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857365" cy="574040"/>
          </a:xfrm>
          <a:prstGeom prst="rect"/>
        </p:spPr>
        <p:txBody>
          <a:bodyPr wrap="square" lIns="0" tIns="12700" rIns="0" bIns="0" rtlCol="0" vert="horz">
            <a:spAutoFit/>
          </a:bodyPr>
          <a:lstStyle/>
          <a:p>
            <a:pPr marL="12700">
              <a:lnSpc>
                <a:spcPct val="100000"/>
              </a:lnSpc>
              <a:spcBef>
                <a:spcPts val="100"/>
              </a:spcBef>
            </a:pPr>
            <a:r>
              <a:rPr dirty="0"/>
              <a:t>使</a:t>
            </a:r>
            <a:r>
              <a:rPr dirty="0" spc="-5"/>
              <a:t>用</a:t>
            </a:r>
            <a:r>
              <a:rPr dirty="0" spc="-5">
                <a:latin typeface="Tahoma"/>
                <a:cs typeface="Tahoma"/>
              </a:rPr>
              <a:t>Eclipse</a:t>
            </a:r>
            <a:r>
              <a:rPr dirty="0"/>
              <a:t>來開發</a:t>
            </a:r>
            <a:r>
              <a:rPr dirty="0" spc="-35">
                <a:latin typeface="Tahoma"/>
                <a:cs typeface="Tahoma"/>
              </a:rPr>
              <a:t>Java</a:t>
            </a:r>
            <a:r>
              <a:rPr dirty="0"/>
              <a:t>程式的步驟</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12140" y="914780"/>
            <a:ext cx="7556500" cy="5138420"/>
          </a:xfrm>
          <a:prstGeom prst="rect">
            <a:avLst/>
          </a:prstGeom>
        </p:spPr>
        <p:txBody>
          <a:bodyPr wrap="square" lIns="0" tIns="12065" rIns="0" bIns="0" rtlCol="0" vert="horz">
            <a:spAutoFit/>
          </a:bodyPr>
          <a:lstStyle/>
          <a:p>
            <a:pPr marL="355600" indent="-343535">
              <a:lnSpc>
                <a:spcPts val="3335"/>
              </a:lnSpc>
              <a:spcBef>
                <a:spcPts val="95"/>
              </a:spcBef>
              <a:buFont typeface="Verdana"/>
              <a:buChar char="•"/>
              <a:tabLst>
                <a:tab pos="355600" algn="l"/>
                <a:tab pos="356235" algn="l"/>
              </a:tabLst>
            </a:pPr>
            <a:r>
              <a:rPr dirty="0" sz="2400">
                <a:solidFill>
                  <a:srgbClr val="4E2700"/>
                </a:solidFill>
                <a:latin typeface="Noto Sans Mono CJK HK"/>
                <a:cs typeface="Noto Sans Mono CJK HK"/>
              </a:rPr>
              <a:t>指定工作</a:t>
            </a:r>
            <a:r>
              <a:rPr dirty="0" sz="2400" spc="-5">
                <a:solidFill>
                  <a:srgbClr val="4E2700"/>
                </a:solidFill>
                <a:latin typeface="Noto Sans Mono CJK HK"/>
                <a:cs typeface="Noto Sans Mono CJK HK"/>
              </a:rPr>
              <a:t>區</a:t>
            </a:r>
            <a:r>
              <a:rPr dirty="0" sz="2400" spc="-10">
                <a:solidFill>
                  <a:srgbClr val="4E2700"/>
                </a:solidFill>
                <a:latin typeface="Verdana"/>
                <a:cs typeface="Verdana"/>
              </a:rPr>
              <a:t>(</a:t>
            </a:r>
            <a:r>
              <a:rPr dirty="0" sz="2800" spc="-10">
                <a:solidFill>
                  <a:srgbClr val="4E2700"/>
                </a:solidFill>
                <a:latin typeface="Verdana"/>
                <a:cs typeface="Verdana"/>
              </a:rPr>
              <a:t>eclipse-workspace</a:t>
            </a:r>
            <a:r>
              <a:rPr dirty="0" sz="2400">
                <a:solidFill>
                  <a:srgbClr val="4E2700"/>
                </a:solidFill>
                <a:latin typeface="Noto Sans Mono CJK HK"/>
                <a:cs typeface="Noto Sans Mono CJK HK"/>
              </a:rPr>
              <a:t>資料夾</a:t>
            </a:r>
            <a:r>
              <a:rPr dirty="0" sz="2400">
                <a:solidFill>
                  <a:srgbClr val="4E2700"/>
                </a:solidFill>
                <a:latin typeface="Verdana"/>
                <a:cs typeface="Verdana"/>
              </a:rPr>
              <a:t>)</a:t>
            </a:r>
            <a:r>
              <a:rPr dirty="0" sz="2400">
                <a:solidFill>
                  <a:srgbClr val="4E2700"/>
                </a:solidFill>
                <a:latin typeface="Noto Sans Mono CJK HK"/>
                <a:cs typeface="Noto Sans Mono CJK HK"/>
              </a:rPr>
              <a:t>的位置</a:t>
            </a:r>
            <a:endParaRPr sz="2400">
              <a:latin typeface="Noto Sans Mono CJK HK"/>
              <a:cs typeface="Noto Sans Mono CJK HK"/>
            </a:endParaRPr>
          </a:p>
          <a:p>
            <a:pPr lvl="1" marL="756285" indent="-287020">
              <a:lnSpc>
                <a:spcPts val="2375"/>
              </a:lnSpc>
              <a:buFont typeface="Verdana"/>
              <a:buChar char="–"/>
              <a:tabLst>
                <a:tab pos="756920" algn="l"/>
              </a:tabLst>
            </a:pPr>
            <a:r>
              <a:rPr dirty="0" sz="2000" spc="10">
                <a:solidFill>
                  <a:srgbClr val="4E2700"/>
                </a:solidFill>
                <a:latin typeface="Noto Sans Mono CJK HK"/>
                <a:cs typeface="Noto Sans Mono CJK HK"/>
              </a:rPr>
              <a:t>每個</a:t>
            </a:r>
            <a:r>
              <a:rPr dirty="0" sz="2000">
                <a:solidFill>
                  <a:srgbClr val="4E2700"/>
                </a:solidFill>
                <a:latin typeface="Noto Sans Mono CJK HK"/>
                <a:cs typeface="Noto Sans Mono CJK HK"/>
              </a:rPr>
              <a:t>工作</a:t>
            </a:r>
            <a:r>
              <a:rPr dirty="0" sz="2000" spc="-15">
                <a:solidFill>
                  <a:srgbClr val="4E2700"/>
                </a:solidFill>
                <a:latin typeface="Noto Sans Mono CJK HK"/>
                <a:cs typeface="Noto Sans Mono CJK HK"/>
              </a:rPr>
              <a:t>區</a:t>
            </a:r>
            <a:r>
              <a:rPr dirty="0" sz="2000">
                <a:solidFill>
                  <a:srgbClr val="4E2700"/>
                </a:solidFill>
                <a:latin typeface="Noto Sans Mono CJK HK"/>
                <a:cs typeface="Noto Sans Mono CJK HK"/>
              </a:rPr>
              <a:t>可存</a:t>
            </a:r>
            <a:r>
              <a:rPr dirty="0" sz="2000" spc="-15">
                <a:solidFill>
                  <a:srgbClr val="4E2700"/>
                </a:solidFill>
                <a:latin typeface="Noto Sans Mono CJK HK"/>
                <a:cs typeface="Noto Sans Mono CJK HK"/>
              </a:rPr>
              <a:t>放</a:t>
            </a:r>
            <a:r>
              <a:rPr dirty="0" sz="2000">
                <a:solidFill>
                  <a:srgbClr val="4E2700"/>
                </a:solidFill>
                <a:latin typeface="Noto Sans Mono CJK HK"/>
                <a:cs typeface="Noto Sans Mono CJK HK"/>
              </a:rPr>
              <a:t>多個</a:t>
            </a:r>
            <a:r>
              <a:rPr dirty="0" sz="2000" spc="-15">
                <a:solidFill>
                  <a:srgbClr val="4E2700"/>
                </a:solidFill>
                <a:latin typeface="Noto Sans Mono CJK HK"/>
                <a:cs typeface="Noto Sans Mono CJK HK"/>
              </a:rPr>
              <a:t>專</a:t>
            </a:r>
            <a:r>
              <a:rPr dirty="0" sz="2000" spc="5">
                <a:solidFill>
                  <a:srgbClr val="4E2700"/>
                </a:solidFill>
                <a:latin typeface="Noto Sans Mono CJK HK"/>
                <a:cs typeface="Noto Sans Mono CJK HK"/>
              </a:rPr>
              <a:t>案</a:t>
            </a:r>
            <a:r>
              <a:rPr dirty="0" sz="2000" spc="-5">
                <a:solidFill>
                  <a:srgbClr val="4E2700"/>
                </a:solidFill>
                <a:latin typeface="Verdana"/>
                <a:cs typeface="Verdana"/>
              </a:rPr>
              <a:t>(projects)</a:t>
            </a:r>
            <a:endParaRPr sz="2000">
              <a:latin typeface="Verdana"/>
              <a:cs typeface="Verdana"/>
            </a:endParaRPr>
          </a:p>
          <a:p>
            <a:pPr lvl="1" marL="756285" indent="-287020">
              <a:lnSpc>
                <a:spcPts val="2390"/>
              </a:lnSpc>
              <a:buFont typeface="Verdana"/>
              <a:buChar char="–"/>
              <a:tabLst>
                <a:tab pos="756920" algn="l"/>
              </a:tabLst>
            </a:pPr>
            <a:r>
              <a:rPr dirty="0" sz="2000" spc="10">
                <a:solidFill>
                  <a:srgbClr val="4E2700"/>
                </a:solidFill>
                <a:latin typeface="Noto Sans Mono CJK HK"/>
                <a:cs typeface="Noto Sans Mono CJK HK"/>
              </a:rPr>
              <a:t>啟動</a:t>
            </a:r>
            <a:r>
              <a:rPr dirty="0" sz="2000" spc="-5">
                <a:solidFill>
                  <a:srgbClr val="4E2700"/>
                </a:solidFill>
                <a:latin typeface="Verdana"/>
                <a:cs typeface="Verdana"/>
              </a:rPr>
              <a:t>Eclispe</a:t>
            </a:r>
            <a:r>
              <a:rPr dirty="0" sz="2000" spc="10">
                <a:solidFill>
                  <a:srgbClr val="4E2700"/>
                </a:solidFill>
                <a:latin typeface="Noto Sans Mono CJK HK"/>
                <a:cs typeface="Noto Sans Mono CJK HK"/>
              </a:rPr>
              <a:t>後</a:t>
            </a:r>
            <a:r>
              <a:rPr dirty="0" sz="2000">
                <a:solidFill>
                  <a:srgbClr val="4E2700"/>
                </a:solidFill>
                <a:latin typeface="Noto Sans Mono CJK HK"/>
                <a:cs typeface="Noto Sans Mono CJK HK"/>
              </a:rPr>
              <a:t>的</a:t>
            </a:r>
            <a:r>
              <a:rPr dirty="0" sz="2000" spc="-10">
                <a:solidFill>
                  <a:srgbClr val="4E2700"/>
                </a:solidFill>
                <a:latin typeface="Noto Sans Mono CJK HK"/>
                <a:cs typeface="Noto Sans Mono CJK HK"/>
              </a:rPr>
              <a:t>第</a:t>
            </a:r>
            <a:r>
              <a:rPr dirty="0" sz="2000">
                <a:solidFill>
                  <a:srgbClr val="4E2700"/>
                </a:solidFill>
                <a:latin typeface="Noto Sans Mono CJK HK"/>
                <a:cs typeface="Noto Sans Mono CJK HK"/>
              </a:rPr>
              <a:t>一個對話盒</a:t>
            </a:r>
            <a:r>
              <a:rPr dirty="0" sz="2000" spc="-10">
                <a:solidFill>
                  <a:srgbClr val="4E2700"/>
                </a:solidFill>
                <a:latin typeface="Noto Sans Mono CJK HK"/>
                <a:cs typeface="Noto Sans Mono CJK HK"/>
              </a:rPr>
              <a:t>就</a:t>
            </a:r>
            <a:r>
              <a:rPr dirty="0" sz="2000">
                <a:solidFill>
                  <a:srgbClr val="4E2700"/>
                </a:solidFill>
                <a:latin typeface="Noto Sans Mono CJK HK"/>
                <a:cs typeface="Noto Sans Mono CJK HK"/>
              </a:rPr>
              <a:t>是用來指定</a:t>
            </a:r>
            <a:r>
              <a:rPr dirty="0" sz="2000" spc="-10">
                <a:solidFill>
                  <a:srgbClr val="4E2700"/>
                </a:solidFill>
                <a:latin typeface="Noto Sans Mono CJK HK"/>
                <a:cs typeface="Noto Sans Mono CJK HK"/>
              </a:rPr>
              <a:t>工</a:t>
            </a:r>
            <a:r>
              <a:rPr dirty="0" sz="2000">
                <a:solidFill>
                  <a:srgbClr val="4E2700"/>
                </a:solidFill>
                <a:latin typeface="Noto Sans Mono CJK HK"/>
                <a:cs typeface="Noto Sans Mono CJK HK"/>
              </a:rPr>
              <a:t>作區</a:t>
            </a:r>
            <a:endParaRPr sz="2000">
              <a:latin typeface="Noto Sans Mono CJK HK"/>
              <a:cs typeface="Noto Sans Mono CJK HK"/>
            </a:endParaRPr>
          </a:p>
          <a:p>
            <a:pPr marL="355600" indent="-343535">
              <a:lnSpc>
                <a:spcPts val="2870"/>
              </a:lnSpc>
              <a:buFont typeface="Verdana"/>
              <a:buChar char="•"/>
              <a:tabLst>
                <a:tab pos="355600" algn="l"/>
                <a:tab pos="356235" algn="l"/>
              </a:tabLst>
            </a:pPr>
            <a:r>
              <a:rPr dirty="0" sz="2400">
                <a:solidFill>
                  <a:srgbClr val="4E2700"/>
                </a:solidFill>
                <a:latin typeface="Noto Sans Mono CJK HK"/>
                <a:cs typeface="Noto Sans Mono CJK HK"/>
              </a:rPr>
              <a:t>選擇所要用的視景</a:t>
            </a:r>
            <a:r>
              <a:rPr dirty="0" sz="2400">
                <a:solidFill>
                  <a:srgbClr val="4E2700"/>
                </a:solidFill>
                <a:latin typeface="Verdana"/>
                <a:cs typeface="Verdana"/>
              </a:rPr>
              <a:t>(</a:t>
            </a:r>
            <a:r>
              <a:rPr dirty="0" sz="2400">
                <a:solidFill>
                  <a:srgbClr val="4E2700"/>
                </a:solidFill>
                <a:latin typeface="Noto Sans Mono CJK HK"/>
                <a:cs typeface="Noto Sans Mono CJK HK"/>
              </a:rPr>
              <a:t>本課程使用</a:t>
            </a:r>
            <a:r>
              <a:rPr dirty="0" sz="2400" spc="-25">
                <a:solidFill>
                  <a:srgbClr val="4E2700"/>
                </a:solidFill>
                <a:latin typeface="Verdana"/>
                <a:cs typeface="Verdana"/>
              </a:rPr>
              <a:t>Java</a:t>
            </a:r>
            <a:r>
              <a:rPr dirty="0" sz="2400">
                <a:solidFill>
                  <a:srgbClr val="4E2700"/>
                </a:solidFill>
                <a:latin typeface="Noto Sans Mono CJK HK"/>
                <a:cs typeface="Noto Sans Mono CJK HK"/>
              </a:rPr>
              <a:t>視景</a:t>
            </a:r>
            <a:r>
              <a:rPr dirty="0" sz="2400">
                <a:solidFill>
                  <a:srgbClr val="4E2700"/>
                </a:solidFill>
                <a:latin typeface="Verdana"/>
                <a:cs typeface="Verdana"/>
              </a:rPr>
              <a:t>)</a:t>
            </a:r>
            <a:endParaRPr sz="2400">
              <a:latin typeface="Verdana"/>
              <a:cs typeface="Verdana"/>
            </a:endParaRPr>
          </a:p>
          <a:p>
            <a:pPr lvl="1" marL="756285" indent="-287020">
              <a:lnSpc>
                <a:spcPts val="2390"/>
              </a:lnSpc>
              <a:spcBef>
                <a:spcPts val="20"/>
              </a:spcBef>
              <a:buFont typeface="Verdana"/>
              <a:buChar char="–"/>
              <a:tabLst>
                <a:tab pos="756920" algn="l"/>
              </a:tabLst>
            </a:pPr>
            <a:r>
              <a:rPr dirty="0" sz="2000">
                <a:solidFill>
                  <a:srgbClr val="4E2700"/>
                </a:solidFill>
                <a:latin typeface="Noto Sans Mono CJK HK"/>
                <a:cs typeface="Noto Sans Mono CJK HK"/>
              </a:rPr>
              <a:t>每個視</a:t>
            </a:r>
            <a:r>
              <a:rPr dirty="0" sz="2000" spc="-15">
                <a:solidFill>
                  <a:srgbClr val="4E2700"/>
                </a:solidFill>
                <a:latin typeface="Noto Sans Mono CJK HK"/>
                <a:cs typeface="Noto Sans Mono CJK HK"/>
              </a:rPr>
              <a:t>景</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義</a:t>
            </a:r>
            <a:r>
              <a:rPr dirty="0" sz="2000">
                <a:solidFill>
                  <a:srgbClr val="4E2700"/>
                </a:solidFill>
                <a:latin typeface="Noto Sans Mono CJK HK"/>
                <a:cs typeface="Noto Sans Mono CJK HK"/>
              </a:rPr>
              <a:t>一組相</a:t>
            </a:r>
            <a:r>
              <a:rPr dirty="0" sz="2000" spc="-15">
                <a:solidFill>
                  <a:srgbClr val="4E2700"/>
                </a:solidFill>
                <a:latin typeface="Noto Sans Mono CJK HK"/>
                <a:cs typeface="Noto Sans Mono CJK HK"/>
              </a:rPr>
              <a:t>關</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視</a:t>
            </a:r>
            <a:r>
              <a:rPr dirty="0" sz="2000">
                <a:solidFill>
                  <a:srgbClr val="4E2700"/>
                </a:solidFill>
                <a:latin typeface="Noto Sans Mono CJK HK"/>
                <a:cs typeface="Noto Sans Mono CJK HK"/>
              </a:rPr>
              <a:t>圖以及</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a:t>
            </a:r>
            <a:r>
              <a:rPr dirty="0" sz="2000" spc="-15">
                <a:solidFill>
                  <a:srgbClr val="4E2700"/>
                </a:solidFill>
                <a:latin typeface="Noto Sans Mono CJK HK"/>
                <a:cs typeface="Noto Sans Mono CJK HK"/>
              </a:rPr>
              <a:t>預</a:t>
            </a:r>
            <a:r>
              <a:rPr dirty="0" sz="2000">
                <a:solidFill>
                  <a:srgbClr val="4E2700"/>
                </a:solidFill>
                <a:latin typeface="Noto Sans Mono CJK HK"/>
                <a:cs typeface="Noto Sans Mono CJK HK"/>
              </a:rPr>
              <a:t>設編輯器</a:t>
            </a:r>
            <a:endParaRPr sz="2000">
              <a:latin typeface="Noto Sans Mono CJK HK"/>
              <a:cs typeface="Noto Sans Mono CJK HK"/>
            </a:endParaRPr>
          </a:p>
          <a:p>
            <a:pPr marL="355600" indent="-343535">
              <a:lnSpc>
                <a:spcPts val="2870"/>
              </a:lnSpc>
              <a:buFont typeface="Verdana"/>
              <a:buChar char="•"/>
              <a:tabLst>
                <a:tab pos="355600" algn="l"/>
                <a:tab pos="356235" algn="l"/>
              </a:tabLst>
            </a:pPr>
            <a:r>
              <a:rPr dirty="0" sz="2400" spc="-5">
                <a:solidFill>
                  <a:srgbClr val="4E2700"/>
                </a:solidFill>
                <a:latin typeface="Noto Sans Mono CJK HK"/>
                <a:cs typeface="Noto Sans Mono CJK HK"/>
              </a:rPr>
              <a:t>新建</a:t>
            </a:r>
            <a:r>
              <a:rPr dirty="0" sz="2400" spc="-25">
                <a:solidFill>
                  <a:srgbClr val="4E2700"/>
                </a:solidFill>
                <a:latin typeface="Verdana"/>
                <a:cs typeface="Verdana"/>
              </a:rPr>
              <a:t>Java</a:t>
            </a:r>
            <a:r>
              <a:rPr dirty="0" sz="2400" spc="-5">
                <a:solidFill>
                  <a:srgbClr val="4E2700"/>
                </a:solidFill>
                <a:latin typeface="Noto Sans Mono CJK HK"/>
                <a:cs typeface="Noto Sans Mono CJK HK"/>
              </a:rPr>
              <a:t>專</a:t>
            </a:r>
            <a:r>
              <a:rPr dirty="0" sz="2400">
                <a:solidFill>
                  <a:srgbClr val="4E2700"/>
                </a:solidFill>
                <a:latin typeface="Noto Sans Mono CJK HK"/>
                <a:cs typeface="Noto Sans Mono CJK HK"/>
              </a:rPr>
              <a:t>案</a:t>
            </a:r>
            <a:r>
              <a:rPr dirty="0" sz="2400" spc="-5">
                <a:solidFill>
                  <a:srgbClr val="4E2700"/>
                </a:solidFill>
                <a:latin typeface="Verdana"/>
                <a:cs typeface="Verdana"/>
              </a:rPr>
              <a:t>(Project)</a:t>
            </a:r>
            <a:endParaRPr sz="2400">
              <a:latin typeface="Verdana"/>
              <a:cs typeface="Verdana"/>
            </a:endParaRPr>
          </a:p>
          <a:p>
            <a:pPr lvl="1" marL="756285" indent="-287020">
              <a:lnSpc>
                <a:spcPct val="100000"/>
              </a:lnSpc>
              <a:spcBef>
                <a:spcPts val="15"/>
              </a:spcBef>
              <a:buFont typeface="Verdana"/>
              <a:buChar char="–"/>
              <a:tabLst>
                <a:tab pos="756920" algn="l"/>
              </a:tabLst>
            </a:pPr>
            <a:r>
              <a:rPr dirty="0" sz="2000">
                <a:solidFill>
                  <a:srgbClr val="4E2700"/>
                </a:solidFill>
                <a:latin typeface="Noto Sans Mono CJK HK"/>
                <a:cs typeface="Noto Sans Mono CJK HK"/>
              </a:rPr>
              <a:t>每一個</a:t>
            </a:r>
            <a:r>
              <a:rPr dirty="0" sz="2000" spc="-15">
                <a:solidFill>
                  <a:srgbClr val="4E2700"/>
                </a:solidFill>
                <a:latin typeface="Noto Sans Mono CJK HK"/>
                <a:cs typeface="Noto Sans Mono CJK HK"/>
              </a:rPr>
              <a:t>專</a:t>
            </a:r>
            <a:r>
              <a:rPr dirty="0" sz="2000">
                <a:solidFill>
                  <a:srgbClr val="4E2700"/>
                </a:solidFill>
                <a:latin typeface="Noto Sans Mono CJK HK"/>
                <a:cs typeface="Noto Sans Mono CJK HK"/>
              </a:rPr>
              <a:t>案</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工作區</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spc="-15">
                <a:solidFill>
                  <a:srgbClr val="4E2700"/>
                </a:solidFill>
                <a:latin typeface="Noto Sans Mono CJK HK"/>
                <a:cs typeface="Noto Sans Mono CJK HK"/>
              </a:rPr>
              <a:t>夾</a:t>
            </a:r>
            <a:r>
              <a:rPr dirty="0" sz="2000">
                <a:solidFill>
                  <a:srgbClr val="4E2700"/>
                </a:solidFill>
                <a:latin typeface="Noto Sans Mono CJK HK"/>
                <a:cs typeface="Noto Sans Mono CJK HK"/>
              </a:rPr>
              <a:t>下，有</a:t>
            </a:r>
            <a:r>
              <a:rPr dirty="0" sz="2000" spc="-15">
                <a:solidFill>
                  <a:srgbClr val="4E2700"/>
                </a:solidFill>
                <a:latin typeface="Noto Sans Mono CJK HK"/>
                <a:cs typeface="Noto Sans Mono CJK HK"/>
              </a:rPr>
              <a:t>專</a:t>
            </a:r>
            <a:r>
              <a:rPr dirty="0" sz="2000">
                <a:solidFill>
                  <a:srgbClr val="4E2700"/>
                </a:solidFill>
                <a:latin typeface="Noto Sans Mono CJK HK"/>
                <a:cs typeface="Noto Sans Mono CJK HK"/>
              </a:rPr>
              <a:t>屬</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同名資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夾</a:t>
            </a:r>
            <a:endParaRPr sz="2000">
              <a:latin typeface="Noto Sans Mono CJK HK"/>
              <a:cs typeface="Noto Sans Mono CJK HK"/>
            </a:endParaRPr>
          </a:p>
          <a:p>
            <a:pPr lvl="1" marL="756285" marR="128905" indent="-287020">
              <a:lnSpc>
                <a:spcPct val="80000"/>
              </a:lnSpc>
              <a:spcBef>
                <a:spcPts val="480"/>
              </a:spcBef>
              <a:buFont typeface="Verdana"/>
              <a:buChar char="–"/>
              <a:tabLst>
                <a:tab pos="756920" algn="l"/>
              </a:tabLst>
            </a:pPr>
            <a:r>
              <a:rPr dirty="0" sz="2000" spc="10">
                <a:solidFill>
                  <a:srgbClr val="4E2700"/>
                </a:solidFill>
                <a:latin typeface="Noto Sans Mono CJK HK"/>
                <a:cs typeface="Noto Sans Mono CJK HK"/>
              </a:rPr>
              <a:t>每個</a:t>
            </a:r>
            <a:r>
              <a:rPr dirty="0" sz="2000">
                <a:solidFill>
                  <a:srgbClr val="4E2700"/>
                </a:solidFill>
                <a:latin typeface="Noto Sans Mono CJK HK"/>
                <a:cs typeface="Noto Sans Mono CJK HK"/>
              </a:rPr>
              <a:t>專案</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料夾</a:t>
            </a:r>
            <a:r>
              <a:rPr dirty="0" sz="2000" spc="-15">
                <a:solidFill>
                  <a:srgbClr val="4E2700"/>
                </a:solidFill>
                <a:latin typeface="Noto Sans Mono CJK HK"/>
                <a:cs typeface="Noto Sans Mono CJK HK"/>
              </a:rPr>
              <a:t>下</a:t>
            </a:r>
            <a:r>
              <a:rPr dirty="0" sz="2000">
                <a:solidFill>
                  <a:srgbClr val="4E2700"/>
                </a:solidFill>
                <a:latin typeface="Noto Sans Mono CJK HK"/>
                <a:cs typeface="Noto Sans Mono CJK HK"/>
              </a:rPr>
              <a:t>可存</a:t>
            </a:r>
            <a:r>
              <a:rPr dirty="0" sz="2000" spc="-15">
                <a:solidFill>
                  <a:srgbClr val="4E2700"/>
                </a:solidFill>
                <a:latin typeface="Noto Sans Mono CJK HK"/>
                <a:cs typeface="Noto Sans Mono CJK HK"/>
              </a:rPr>
              <a:t>放</a:t>
            </a:r>
            <a:r>
              <a:rPr dirty="0" sz="2000">
                <a:solidFill>
                  <a:srgbClr val="4E2700"/>
                </a:solidFill>
                <a:latin typeface="Noto Sans Mono CJK HK"/>
                <a:cs typeface="Noto Sans Mono CJK HK"/>
              </a:rPr>
              <a:t>多個</a:t>
            </a:r>
            <a:r>
              <a:rPr dirty="0" sz="2000" spc="-15">
                <a:solidFill>
                  <a:srgbClr val="4E2700"/>
                </a:solidFill>
                <a:latin typeface="Noto Sans Mono CJK HK"/>
                <a:cs typeface="Noto Sans Mono CJK HK"/>
              </a:rPr>
              <a:t>檔</a:t>
            </a:r>
            <a:r>
              <a:rPr dirty="0" sz="2000" spc="5">
                <a:solidFill>
                  <a:srgbClr val="4E2700"/>
                </a:solidFill>
                <a:latin typeface="Noto Sans Mono CJK HK"/>
                <a:cs typeface="Noto Sans Mono CJK HK"/>
              </a:rPr>
              <a:t>案</a:t>
            </a:r>
            <a:r>
              <a:rPr dirty="0" sz="2000" spc="-10">
                <a:solidFill>
                  <a:srgbClr val="4E2700"/>
                </a:solidFill>
                <a:latin typeface="Verdana"/>
                <a:cs typeface="Verdana"/>
              </a:rPr>
              <a:t>(.java,</a:t>
            </a:r>
            <a:r>
              <a:rPr dirty="0" sz="2000" spc="-55">
                <a:solidFill>
                  <a:srgbClr val="4E2700"/>
                </a:solidFill>
                <a:latin typeface="Verdana"/>
                <a:cs typeface="Verdana"/>
              </a:rPr>
              <a:t> </a:t>
            </a:r>
            <a:r>
              <a:rPr dirty="0" sz="2000">
                <a:solidFill>
                  <a:srgbClr val="4E2700"/>
                </a:solidFill>
                <a:latin typeface="Verdana"/>
                <a:cs typeface="Verdana"/>
              </a:rPr>
              <a:t>.class,</a:t>
            </a:r>
            <a:r>
              <a:rPr dirty="0" sz="2000" spc="-35">
                <a:solidFill>
                  <a:srgbClr val="4E2700"/>
                </a:solidFill>
                <a:latin typeface="Verdana"/>
                <a:cs typeface="Verdana"/>
              </a:rPr>
              <a:t> </a:t>
            </a:r>
            <a:r>
              <a:rPr dirty="0" sz="2000">
                <a:solidFill>
                  <a:srgbClr val="4E2700"/>
                </a:solidFill>
                <a:latin typeface="Verdana"/>
                <a:cs typeface="Verdana"/>
              </a:rPr>
              <a:t>.gif</a:t>
            </a:r>
            <a:r>
              <a:rPr dirty="0" sz="2000">
                <a:solidFill>
                  <a:srgbClr val="4E2700"/>
                </a:solidFill>
                <a:latin typeface="Noto Sans Mono CJK HK"/>
                <a:cs typeface="Noto Sans Mono CJK HK"/>
              </a:rPr>
              <a:t>…</a:t>
            </a:r>
            <a:r>
              <a:rPr dirty="0" sz="2000">
                <a:solidFill>
                  <a:srgbClr val="4E2700"/>
                </a:solidFill>
                <a:latin typeface="Verdana"/>
                <a:cs typeface="Verdana"/>
              </a:rPr>
              <a:t>)</a:t>
            </a:r>
            <a:r>
              <a:rPr dirty="0" sz="2000">
                <a:solidFill>
                  <a:srgbClr val="4E2700"/>
                </a:solidFill>
                <a:latin typeface="Noto Sans Mono CJK HK"/>
                <a:cs typeface="Noto Sans Mono CJK HK"/>
              </a:rPr>
              <a:t>與 其它資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夾</a:t>
            </a:r>
            <a:endParaRPr sz="2000">
              <a:latin typeface="Noto Sans Mono CJK HK"/>
              <a:cs typeface="Noto Sans Mono CJK HK"/>
            </a:endParaRPr>
          </a:p>
          <a:p>
            <a:pPr marL="355600" indent="-343535">
              <a:lnSpc>
                <a:spcPts val="2865"/>
              </a:lnSpc>
              <a:buFont typeface="Verdana"/>
              <a:buChar char="•"/>
              <a:tabLst>
                <a:tab pos="355600" algn="l"/>
                <a:tab pos="356235" algn="l"/>
              </a:tabLst>
            </a:pPr>
            <a:r>
              <a:rPr dirty="0" sz="2400">
                <a:solidFill>
                  <a:srgbClr val="4E2700"/>
                </a:solidFill>
                <a:latin typeface="Noto Sans Mono CJK HK"/>
                <a:cs typeface="Noto Sans Mono CJK HK"/>
              </a:rPr>
              <a:t>新建套件</a:t>
            </a:r>
            <a:endParaRPr sz="2400">
              <a:latin typeface="Noto Sans Mono CJK HK"/>
              <a:cs typeface="Noto Sans Mono CJK HK"/>
            </a:endParaRPr>
          </a:p>
          <a:p>
            <a:pPr lvl="1" marL="756285" indent="-287020">
              <a:lnSpc>
                <a:spcPts val="2160"/>
              </a:lnSpc>
              <a:spcBef>
                <a:spcPts val="20"/>
              </a:spcBef>
              <a:buFont typeface="Verdana"/>
              <a:buChar char="–"/>
              <a:tabLst>
                <a:tab pos="756920" algn="l"/>
              </a:tabLst>
            </a:pPr>
            <a:r>
              <a:rPr dirty="0" sz="2000" spc="10">
                <a:solidFill>
                  <a:srgbClr val="4E2700"/>
                </a:solidFill>
                <a:latin typeface="Noto Sans Mono CJK HK"/>
                <a:cs typeface="Noto Sans Mono CJK HK"/>
              </a:rPr>
              <a:t>套件</a:t>
            </a:r>
            <a:r>
              <a:rPr dirty="0" sz="2000">
                <a:solidFill>
                  <a:srgbClr val="4E2700"/>
                </a:solidFill>
                <a:latin typeface="Verdana"/>
                <a:cs typeface="Verdana"/>
              </a:rPr>
              <a:t>:</a:t>
            </a:r>
            <a:r>
              <a:rPr dirty="0" sz="2000" spc="5">
                <a:solidFill>
                  <a:srgbClr val="4E2700"/>
                </a:solidFill>
                <a:latin typeface="Noto Sans Mono CJK HK"/>
                <a:cs typeface="Noto Sans Mono CJK HK"/>
              </a:rPr>
              <a:t>儲存</a:t>
            </a:r>
            <a:r>
              <a:rPr dirty="0" sz="2000" spc="-20">
                <a:solidFill>
                  <a:srgbClr val="4E2700"/>
                </a:solidFill>
                <a:latin typeface="Noto Sans Mono CJK HK"/>
                <a:cs typeface="Noto Sans Mono CJK HK"/>
              </a:rPr>
              <a:t>原</a:t>
            </a:r>
            <a:r>
              <a:rPr dirty="0" sz="2000" spc="5">
                <a:solidFill>
                  <a:srgbClr val="4E2700"/>
                </a:solidFill>
                <a:latin typeface="Noto Sans Mono CJK HK"/>
                <a:cs typeface="Noto Sans Mono CJK HK"/>
              </a:rPr>
              <a:t>始程</a:t>
            </a:r>
            <a:r>
              <a:rPr dirty="0" sz="2000" spc="-20">
                <a:solidFill>
                  <a:srgbClr val="4E2700"/>
                </a:solidFill>
                <a:latin typeface="Noto Sans Mono CJK HK"/>
                <a:cs typeface="Noto Sans Mono CJK HK"/>
              </a:rPr>
              <a:t>式</a:t>
            </a:r>
            <a:r>
              <a:rPr dirty="0" sz="2000" spc="5">
                <a:solidFill>
                  <a:srgbClr val="4E2700"/>
                </a:solidFill>
                <a:latin typeface="Noto Sans Mono CJK HK"/>
                <a:cs typeface="Noto Sans Mono CJK HK"/>
              </a:rPr>
              <a:t>檔</a:t>
            </a:r>
            <a:r>
              <a:rPr dirty="0" sz="2000">
                <a:solidFill>
                  <a:srgbClr val="4E2700"/>
                </a:solidFill>
                <a:latin typeface="Verdana"/>
                <a:cs typeface="Verdana"/>
              </a:rPr>
              <a:t>/</a:t>
            </a:r>
            <a:r>
              <a:rPr dirty="0" sz="2000" spc="5">
                <a:solidFill>
                  <a:srgbClr val="4E2700"/>
                </a:solidFill>
                <a:latin typeface="Noto Sans Mono CJK HK"/>
                <a:cs typeface="Noto Sans Mono CJK HK"/>
              </a:rPr>
              <a:t>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檔</a:t>
            </a:r>
            <a:r>
              <a:rPr dirty="0" sz="2000" spc="-5">
                <a:solidFill>
                  <a:srgbClr val="4E2700"/>
                </a:solidFill>
                <a:latin typeface="Verdana"/>
                <a:cs typeface="Verdana"/>
              </a:rPr>
              <a:t>(.class</a:t>
            </a:r>
            <a:r>
              <a:rPr dirty="0" sz="2000">
                <a:solidFill>
                  <a:srgbClr val="4E2700"/>
                </a:solidFill>
                <a:latin typeface="Noto Sans Mono CJK HK"/>
                <a:cs typeface="Noto Sans Mono CJK HK"/>
              </a:rPr>
              <a:t>檔</a:t>
            </a:r>
            <a:r>
              <a:rPr dirty="0" sz="2000">
                <a:solidFill>
                  <a:srgbClr val="4E2700"/>
                </a:solidFill>
                <a:latin typeface="Verdana"/>
                <a:cs typeface="Verdana"/>
              </a:rPr>
              <a:t>)</a:t>
            </a:r>
            <a:r>
              <a:rPr dirty="0" sz="2000" spc="5">
                <a:solidFill>
                  <a:srgbClr val="4E2700"/>
                </a:solidFill>
                <a:latin typeface="Noto Sans Mono CJK HK"/>
                <a:cs typeface="Noto Sans Mono CJK HK"/>
              </a:rPr>
              <a:t>的地</a:t>
            </a:r>
            <a:r>
              <a:rPr dirty="0" sz="2000" spc="-20">
                <a:solidFill>
                  <a:srgbClr val="4E2700"/>
                </a:solidFill>
                <a:latin typeface="Noto Sans Mono CJK HK"/>
                <a:cs typeface="Noto Sans Mono CJK HK"/>
              </a:rPr>
              <a:t>方</a:t>
            </a:r>
            <a:r>
              <a:rPr dirty="0" sz="2000" spc="5">
                <a:solidFill>
                  <a:srgbClr val="4E2700"/>
                </a:solidFill>
                <a:latin typeface="Noto Sans Mono CJK HK"/>
                <a:cs typeface="Noto Sans Mono CJK HK"/>
              </a:rPr>
              <a:t>，可</a:t>
            </a:r>
            <a:r>
              <a:rPr dirty="0" sz="2000" spc="-20">
                <a:solidFill>
                  <a:srgbClr val="4E2700"/>
                </a:solidFill>
                <a:latin typeface="Noto Sans Mono CJK HK"/>
                <a:cs typeface="Noto Sans Mono CJK HK"/>
              </a:rPr>
              <a:t>看</a:t>
            </a:r>
            <a:r>
              <a:rPr dirty="0" sz="2000" spc="5">
                <a:solidFill>
                  <a:srgbClr val="4E2700"/>
                </a:solidFill>
                <a:latin typeface="Noto Sans Mono CJK HK"/>
                <a:cs typeface="Noto Sans Mono CJK HK"/>
              </a:rPr>
              <a:t>成檔案</a:t>
            </a:r>
            <a:endParaRPr sz="2000">
              <a:latin typeface="Noto Sans Mono CJK HK"/>
              <a:cs typeface="Noto Sans Mono CJK HK"/>
            </a:endParaRPr>
          </a:p>
          <a:p>
            <a:pPr marL="756285">
              <a:lnSpc>
                <a:spcPts val="2155"/>
              </a:lnSpc>
            </a:pPr>
            <a:r>
              <a:rPr dirty="0" sz="2000">
                <a:solidFill>
                  <a:srgbClr val="4E2700"/>
                </a:solidFill>
                <a:latin typeface="Noto Sans Mono CJK HK"/>
                <a:cs typeface="Noto Sans Mono CJK HK"/>
              </a:rPr>
              <a:t>總管下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夾</a:t>
            </a:r>
            <a:endParaRPr sz="2000">
              <a:latin typeface="Noto Sans Mono CJK HK"/>
              <a:cs typeface="Noto Sans Mono CJK HK"/>
            </a:endParaRPr>
          </a:p>
          <a:p>
            <a:pPr marL="355600" indent="-343535">
              <a:lnSpc>
                <a:spcPts val="2870"/>
              </a:lnSpc>
              <a:buFont typeface="Verdana"/>
              <a:buChar char="•"/>
              <a:tabLst>
                <a:tab pos="355600" algn="l"/>
                <a:tab pos="356235" algn="l"/>
              </a:tabLst>
            </a:pPr>
            <a:r>
              <a:rPr dirty="0" sz="2400">
                <a:solidFill>
                  <a:srgbClr val="4E2700"/>
                </a:solidFill>
                <a:latin typeface="Noto Sans Mono CJK HK"/>
                <a:cs typeface="Noto Sans Mono CJK HK"/>
              </a:rPr>
              <a:t>新</a:t>
            </a:r>
            <a:r>
              <a:rPr dirty="0" sz="2400" spc="-5">
                <a:solidFill>
                  <a:srgbClr val="4E2700"/>
                </a:solidFill>
                <a:latin typeface="Noto Sans Mono CJK HK"/>
                <a:cs typeface="Noto Sans Mono CJK HK"/>
              </a:rPr>
              <a:t>建</a:t>
            </a:r>
            <a:r>
              <a:rPr dirty="0" sz="2400" spc="-25">
                <a:solidFill>
                  <a:srgbClr val="4E2700"/>
                </a:solidFill>
                <a:latin typeface="Verdana"/>
                <a:cs typeface="Verdana"/>
              </a:rPr>
              <a:t>Java</a:t>
            </a:r>
            <a:r>
              <a:rPr dirty="0" sz="2400">
                <a:solidFill>
                  <a:srgbClr val="4E2700"/>
                </a:solidFill>
                <a:latin typeface="Noto Sans Mono CJK HK"/>
                <a:cs typeface="Noto Sans Mono CJK HK"/>
              </a:rPr>
              <a:t>類別</a:t>
            </a:r>
            <a:endParaRPr sz="2400">
              <a:latin typeface="Noto Sans Mono CJK HK"/>
              <a:cs typeface="Noto Sans Mono CJK HK"/>
            </a:endParaRPr>
          </a:p>
          <a:p>
            <a:pPr lvl="1" marL="756285" marR="5080" indent="-287020">
              <a:lnSpc>
                <a:spcPts val="1920"/>
              </a:lnSpc>
              <a:spcBef>
                <a:spcPts val="480"/>
              </a:spcBef>
              <a:buChar char="–"/>
              <a:tabLst>
                <a:tab pos="75692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別儲存</a:t>
            </a:r>
            <a:r>
              <a:rPr dirty="0" sz="2000" spc="5">
                <a:solidFill>
                  <a:srgbClr val="4E2700"/>
                </a:solidFill>
                <a:latin typeface="Noto Sans Mono CJK HK"/>
                <a:cs typeface="Noto Sans Mono CJK HK"/>
              </a:rPr>
              <a:t>在</a:t>
            </a:r>
            <a:r>
              <a:rPr dirty="0" sz="2000" spc="-15">
                <a:solidFill>
                  <a:srgbClr val="4E2700"/>
                </a:solidFill>
                <a:latin typeface="Verdana"/>
                <a:cs typeface="Verdana"/>
              </a:rPr>
              <a:t>.java</a:t>
            </a:r>
            <a:r>
              <a:rPr dirty="0" sz="2000">
                <a:solidFill>
                  <a:srgbClr val="4E2700"/>
                </a:solidFill>
                <a:latin typeface="Noto Sans Mono CJK HK"/>
                <a:cs typeface="Noto Sans Mono CJK HK"/>
              </a:rPr>
              <a:t>檔</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在所</a:t>
            </a:r>
            <a:r>
              <a:rPr dirty="0" sz="2000" spc="-15">
                <a:solidFill>
                  <a:srgbClr val="4E2700"/>
                </a:solidFill>
                <a:latin typeface="Noto Sans Mono CJK HK"/>
                <a:cs typeface="Noto Sans Mono CJK HK"/>
              </a:rPr>
              <a:t>屬</a:t>
            </a:r>
            <a:r>
              <a:rPr dirty="0" sz="2000">
                <a:solidFill>
                  <a:srgbClr val="4E2700"/>
                </a:solidFill>
                <a:latin typeface="Noto Sans Mono CJK HK"/>
                <a:cs typeface="Noto Sans Mono CJK HK"/>
              </a:rPr>
              <a:t>的專</a:t>
            </a:r>
            <a:r>
              <a:rPr dirty="0" sz="2000" spc="-15">
                <a:solidFill>
                  <a:srgbClr val="4E2700"/>
                </a:solidFill>
                <a:latin typeface="Noto Sans Mono CJK HK"/>
                <a:cs typeface="Noto Sans Mono CJK HK"/>
              </a:rPr>
              <a:t>案</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夾</a:t>
            </a:r>
            <a:r>
              <a:rPr dirty="0" sz="2000">
                <a:solidFill>
                  <a:srgbClr val="4E2700"/>
                </a:solidFill>
                <a:latin typeface="Noto Sans Mono CJK HK"/>
                <a:cs typeface="Noto Sans Mono CJK HK"/>
              </a:rPr>
              <a:t>下，</a:t>
            </a:r>
            <a:r>
              <a:rPr dirty="0" sz="2000" spc="-15">
                <a:solidFill>
                  <a:srgbClr val="4E2700"/>
                </a:solidFill>
                <a:latin typeface="Noto Sans Mono CJK HK"/>
                <a:cs typeface="Noto Sans Mono CJK HK"/>
              </a:rPr>
              <a:t>依</a:t>
            </a:r>
            <a:r>
              <a:rPr dirty="0" sz="2000">
                <a:solidFill>
                  <a:srgbClr val="4E2700"/>
                </a:solidFill>
                <a:latin typeface="Noto Sans Mono CJK HK"/>
                <a:cs typeface="Noto Sans Mono CJK HK"/>
              </a:rPr>
              <a:t>套件來 存放。</a:t>
            </a:r>
            <a:endParaRPr sz="2000">
              <a:latin typeface="Noto Sans Mono CJK HK"/>
              <a:cs typeface="Noto Sans Mono CJK HK"/>
            </a:endParaRPr>
          </a:p>
          <a:p>
            <a:pPr marL="355600" indent="-343535">
              <a:lnSpc>
                <a:spcPct val="100000"/>
              </a:lnSpc>
              <a:buFont typeface="Verdana"/>
              <a:buChar char="•"/>
              <a:tabLst>
                <a:tab pos="355600" algn="l"/>
                <a:tab pos="356235" algn="l"/>
              </a:tabLst>
            </a:pPr>
            <a:r>
              <a:rPr dirty="0" sz="2400">
                <a:solidFill>
                  <a:srgbClr val="4E2700"/>
                </a:solidFill>
                <a:latin typeface="Noto Sans Mono CJK HK"/>
                <a:cs typeface="Noto Sans Mono CJK HK"/>
              </a:rPr>
              <a:t>編寫類別的內容</a:t>
            </a:r>
            <a:r>
              <a:rPr dirty="0" sz="2400">
                <a:solidFill>
                  <a:srgbClr val="4E2700"/>
                </a:solidFill>
                <a:latin typeface="Verdana"/>
                <a:cs typeface="Verdana"/>
              </a:rPr>
              <a:t>(</a:t>
            </a:r>
            <a:r>
              <a:rPr dirty="0" sz="2400">
                <a:solidFill>
                  <a:srgbClr val="4E2700"/>
                </a:solidFill>
                <a:latin typeface="Noto Sans Mono CJK HK"/>
                <a:cs typeface="Noto Sans Mono CJK HK"/>
              </a:rPr>
              <a:t>屬性、方法、建構子</a:t>
            </a:r>
            <a:r>
              <a:rPr dirty="0" sz="2400">
                <a:solidFill>
                  <a:srgbClr val="4E2700"/>
                </a:solidFill>
                <a:latin typeface="Verdana"/>
                <a:cs typeface="Verdana"/>
              </a:rPr>
              <a:t>)</a:t>
            </a:r>
            <a:endParaRPr sz="2400">
              <a:latin typeface="Verdana"/>
              <a:cs typeface="Verdan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867025" cy="574040"/>
          </a:xfrm>
          <a:prstGeom prst="rect"/>
        </p:spPr>
        <p:txBody>
          <a:bodyPr wrap="square" lIns="0" tIns="12700" rIns="0" bIns="0" rtlCol="0" vert="horz">
            <a:spAutoFit/>
          </a:bodyPr>
          <a:lstStyle/>
          <a:p>
            <a:pPr marL="12700">
              <a:lnSpc>
                <a:spcPct val="100000"/>
              </a:lnSpc>
              <a:spcBef>
                <a:spcPts val="100"/>
              </a:spcBef>
            </a:pPr>
            <a:r>
              <a:rPr dirty="0" spc="-35">
                <a:latin typeface="Tahoma"/>
                <a:cs typeface="Tahoma"/>
              </a:rPr>
              <a:t>f</a:t>
            </a:r>
            <a:r>
              <a:rPr dirty="0">
                <a:latin typeface="Tahoma"/>
                <a:cs typeface="Tahoma"/>
              </a:rPr>
              <a:t>or</a:t>
            </a:r>
            <a:r>
              <a:rPr dirty="0"/>
              <a:t>敘述範例二</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1022349"/>
            <a:ext cx="5821045" cy="378142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ch04.for_stmt;</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10">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算</a:t>
            </a:r>
            <a:r>
              <a:rPr dirty="0" sz="1600" spc="-5">
                <a:solidFill>
                  <a:srgbClr val="4E2700"/>
                </a:solidFill>
                <a:latin typeface="Noto Sans Mono CJK HK"/>
                <a:cs typeface="Noto Sans Mono CJK HK"/>
              </a:rPr>
              <a:t>出</a:t>
            </a:r>
            <a:r>
              <a:rPr dirty="0" sz="1600" spc="-254">
                <a:solidFill>
                  <a:srgbClr val="4E2700"/>
                </a:solidFill>
                <a:latin typeface="Noto Sans Mono CJK HK"/>
                <a:cs typeface="Noto Sans Mono CJK HK"/>
              </a:rPr>
              <a:t> </a:t>
            </a:r>
            <a:r>
              <a:rPr dirty="0" sz="1600" spc="-5">
                <a:solidFill>
                  <a:srgbClr val="4E2700"/>
                </a:solidFill>
                <a:latin typeface="Verdana"/>
                <a:cs typeface="Verdana"/>
              </a:rPr>
              <a:t>1</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2</a:t>
            </a:r>
            <a:r>
              <a:rPr dirty="0" sz="1600" spc="-10">
                <a:solidFill>
                  <a:srgbClr val="4E2700"/>
                </a:solidFill>
                <a:latin typeface="Verdana"/>
                <a:cs typeface="Verdana"/>
              </a:rPr>
              <a:t> </a:t>
            </a:r>
            <a:r>
              <a:rPr dirty="0" sz="1600" spc="-5">
                <a:solidFill>
                  <a:srgbClr val="4E2700"/>
                </a:solidFill>
                <a:latin typeface="Verdana"/>
                <a:cs typeface="Verdana"/>
              </a:rPr>
              <a:t>+ 3</a:t>
            </a:r>
            <a:r>
              <a:rPr dirty="0" sz="1600">
                <a:solidFill>
                  <a:srgbClr val="4E2700"/>
                </a:solidFill>
                <a:latin typeface="Verdana"/>
                <a:cs typeface="Verdana"/>
              </a:rPr>
              <a:t> </a:t>
            </a:r>
            <a:r>
              <a:rPr dirty="0" sz="1600" spc="-5">
                <a:solidFill>
                  <a:srgbClr val="4E2700"/>
                </a:solidFill>
                <a:latin typeface="Verdana"/>
                <a:cs typeface="Verdana"/>
              </a:rPr>
              <a:t>+ 4</a:t>
            </a:r>
            <a:r>
              <a:rPr dirty="0" sz="1600" spc="-15">
                <a:solidFill>
                  <a:srgbClr val="4E2700"/>
                </a:solidFill>
                <a:latin typeface="Verdana"/>
                <a:cs typeface="Verdana"/>
              </a:rPr>
              <a:t> </a:t>
            </a:r>
            <a:r>
              <a:rPr dirty="0" sz="1600" spc="-5">
                <a:solidFill>
                  <a:srgbClr val="4E2700"/>
                </a:solidFill>
                <a:latin typeface="Verdana"/>
                <a:cs typeface="Verdana"/>
              </a:rPr>
              <a:t>+ 5</a:t>
            </a:r>
            <a:r>
              <a:rPr dirty="0" sz="1600">
                <a:solidFill>
                  <a:srgbClr val="4E2700"/>
                </a:solidFill>
                <a:latin typeface="Verdana"/>
                <a:cs typeface="Verdana"/>
              </a:rPr>
              <a:t> </a:t>
            </a:r>
            <a:r>
              <a:rPr dirty="0" sz="1600" spc="-5">
                <a:solidFill>
                  <a:srgbClr val="4E2700"/>
                </a:solidFill>
                <a:latin typeface="Verdana"/>
                <a:cs typeface="Verdana"/>
              </a:rPr>
              <a:t>+ ...</a:t>
            </a:r>
            <a:r>
              <a:rPr dirty="0" sz="1600" spc="25">
                <a:solidFill>
                  <a:srgbClr val="4E2700"/>
                </a:solidFill>
                <a:latin typeface="Verdana"/>
                <a:cs typeface="Verdana"/>
              </a:rPr>
              <a:t> </a:t>
            </a:r>
            <a:r>
              <a:rPr dirty="0" sz="1600" spc="-5">
                <a:solidFill>
                  <a:srgbClr val="4E2700"/>
                </a:solidFill>
                <a:latin typeface="Verdana"/>
                <a:cs typeface="Verdana"/>
              </a:rPr>
              <a:t>+ 10</a:t>
            </a:r>
            <a:r>
              <a:rPr dirty="0" sz="1600">
                <a:solidFill>
                  <a:srgbClr val="4E2700"/>
                </a:solidFill>
                <a:latin typeface="Verdana"/>
                <a:cs typeface="Verdana"/>
              </a:rPr>
              <a:t> </a:t>
            </a:r>
            <a:r>
              <a:rPr dirty="0" sz="1600">
                <a:solidFill>
                  <a:srgbClr val="4E2700"/>
                </a:solidFill>
                <a:latin typeface="Noto Sans Mono CJK HK"/>
                <a:cs typeface="Noto Sans Mono CJK HK"/>
              </a:rPr>
              <a:t>的總和</a:t>
            </a:r>
            <a:endParaRPr sz="1600">
              <a:latin typeface="Noto Sans Mono CJK HK"/>
              <a:cs typeface="Noto Sans Mono CJK HK"/>
            </a:endParaRPr>
          </a:p>
          <a:p>
            <a:pPr marL="12700">
              <a:lnSpc>
                <a:spcPct val="100000"/>
              </a:lnSpc>
              <a:spcBef>
                <a:spcPts val="420"/>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SumDemo</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marR="1372870" indent="-213995">
              <a:lnSpc>
                <a:spcPct val="120000"/>
              </a:lnSpc>
              <a:tabLst>
                <a:tab pos="2088514" algn="l"/>
                <a:tab pos="4311015" algn="l"/>
              </a:tabLst>
            </a:pPr>
            <a:r>
              <a:rPr dirty="0" sz="1600" spc="-10">
                <a:solidFill>
                  <a:srgbClr val="4E2700"/>
                </a:solidFill>
                <a:latin typeface="Verdana"/>
                <a:cs typeface="Verdana"/>
              </a:rPr>
              <a:t>pu</a:t>
            </a:r>
            <a:r>
              <a:rPr dirty="0" sz="1600">
                <a:solidFill>
                  <a:srgbClr val="4E2700"/>
                </a:solidFill>
                <a:latin typeface="Verdana"/>
                <a:cs typeface="Verdana"/>
              </a:rPr>
              <a:t>b</a:t>
            </a:r>
            <a:r>
              <a:rPr dirty="0" sz="1600" spc="-10">
                <a:solidFill>
                  <a:srgbClr val="4E2700"/>
                </a:solidFill>
                <a:latin typeface="Verdana"/>
                <a:cs typeface="Verdana"/>
              </a:rPr>
              <a:t>li</a:t>
            </a:r>
            <a:r>
              <a:rPr dirty="0" sz="1600" spc="-5">
                <a:solidFill>
                  <a:srgbClr val="4E2700"/>
                </a:solidFill>
                <a:latin typeface="Verdana"/>
                <a:cs typeface="Verdana"/>
              </a:rPr>
              <a:t>c</a:t>
            </a:r>
            <a:r>
              <a:rPr dirty="0" sz="1600" spc="15">
                <a:solidFill>
                  <a:srgbClr val="4E2700"/>
                </a:solidFill>
                <a:latin typeface="Verdana"/>
                <a:cs typeface="Verdana"/>
              </a:rPr>
              <a:t> </a:t>
            </a:r>
            <a:r>
              <a:rPr dirty="0" sz="1600" spc="-5">
                <a:solidFill>
                  <a:srgbClr val="4E2700"/>
                </a:solidFill>
                <a:latin typeface="Verdana"/>
                <a:cs typeface="Verdana"/>
              </a:rPr>
              <a:t>stat</a:t>
            </a:r>
            <a:r>
              <a:rPr dirty="0" sz="1600" spc="-10">
                <a:solidFill>
                  <a:srgbClr val="4E2700"/>
                </a:solidFill>
                <a:latin typeface="Verdana"/>
                <a:cs typeface="Verdana"/>
              </a:rPr>
              <a:t>i</a:t>
            </a:r>
            <a:r>
              <a:rPr dirty="0" sz="1600" spc="-5">
                <a:solidFill>
                  <a:srgbClr val="4E2700"/>
                </a:solidFill>
                <a:latin typeface="Verdana"/>
                <a:cs typeface="Verdana"/>
              </a:rPr>
              <a:t>c</a:t>
            </a:r>
            <a:r>
              <a:rPr dirty="0" sz="1600" spc="35">
                <a:solidFill>
                  <a:srgbClr val="4E2700"/>
                </a:solidFill>
                <a:latin typeface="Verdana"/>
                <a:cs typeface="Verdana"/>
              </a:rPr>
              <a:t> </a:t>
            </a:r>
            <a:r>
              <a:rPr dirty="0" sz="1600" spc="-15">
                <a:solidFill>
                  <a:srgbClr val="4E2700"/>
                </a:solidFill>
                <a:latin typeface="Verdana"/>
                <a:cs typeface="Verdana"/>
              </a:rPr>
              <a:t>v</a:t>
            </a:r>
            <a:r>
              <a:rPr dirty="0" sz="1600" spc="-5">
                <a:solidFill>
                  <a:srgbClr val="4E2700"/>
                </a:solidFill>
                <a:latin typeface="Verdana"/>
                <a:cs typeface="Verdana"/>
              </a:rPr>
              <a:t>o</a:t>
            </a:r>
            <a:r>
              <a:rPr dirty="0" sz="1600" spc="-15">
                <a:solidFill>
                  <a:srgbClr val="4E2700"/>
                </a:solidFill>
                <a:latin typeface="Verdana"/>
                <a:cs typeface="Verdana"/>
              </a:rPr>
              <a:t>i</a:t>
            </a:r>
            <a:r>
              <a:rPr dirty="0" sz="1600" spc="-5">
                <a:solidFill>
                  <a:srgbClr val="4E2700"/>
                </a:solidFill>
                <a:latin typeface="Verdana"/>
                <a:cs typeface="Verdana"/>
              </a:rPr>
              <a:t>d</a:t>
            </a:r>
            <a:r>
              <a:rPr dirty="0" sz="1600">
                <a:solidFill>
                  <a:srgbClr val="4E2700"/>
                </a:solidFill>
                <a:latin typeface="Verdana"/>
                <a:cs typeface="Verdana"/>
              </a:rPr>
              <a:t>	</a:t>
            </a:r>
            <a:r>
              <a:rPr dirty="0" sz="1600" spc="-5">
                <a:solidFill>
                  <a:srgbClr val="4E2700"/>
                </a:solidFill>
                <a:latin typeface="Verdana"/>
                <a:cs typeface="Verdana"/>
              </a:rPr>
              <a:t>ma</a:t>
            </a:r>
            <a:r>
              <a:rPr dirty="0" sz="1600" spc="-10">
                <a:solidFill>
                  <a:srgbClr val="4E2700"/>
                </a:solidFill>
                <a:latin typeface="Verdana"/>
                <a:cs typeface="Verdana"/>
              </a:rPr>
              <a:t>in(Strin</a:t>
            </a:r>
            <a:r>
              <a:rPr dirty="0" sz="1600" spc="5">
                <a:solidFill>
                  <a:srgbClr val="4E2700"/>
                </a:solidFill>
                <a:latin typeface="Verdana"/>
                <a:cs typeface="Verdana"/>
              </a:rPr>
              <a:t>g</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55">
                <a:solidFill>
                  <a:srgbClr val="4E2700"/>
                </a:solidFill>
                <a:latin typeface="Verdana"/>
                <a:cs typeface="Verdana"/>
              </a:rPr>
              <a:t> </a:t>
            </a:r>
            <a:r>
              <a:rPr dirty="0" sz="1600" spc="-5">
                <a:solidFill>
                  <a:srgbClr val="4E2700"/>
                </a:solidFill>
                <a:latin typeface="Verdana"/>
                <a:cs typeface="Verdana"/>
              </a:rPr>
              <a:t>a</a:t>
            </a:r>
            <a:r>
              <a:rPr dirty="0" sz="1600">
                <a:solidFill>
                  <a:srgbClr val="4E2700"/>
                </a:solidFill>
                <a:latin typeface="Verdana"/>
                <a:cs typeface="Verdana"/>
              </a:rPr>
              <a:t>r</a:t>
            </a:r>
            <a:r>
              <a:rPr dirty="0" sz="1600" spc="-10">
                <a:solidFill>
                  <a:srgbClr val="4E2700"/>
                </a:solidFill>
                <a:latin typeface="Verdana"/>
                <a:cs typeface="Verdana"/>
              </a:rPr>
              <a:t>gs</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int sum </a:t>
            </a:r>
            <a:r>
              <a:rPr dirty="0" sz="1600" spc="-5">
                <a:solidFill>
                  <a:srgbClr val="4E2700"/>
                </a:solidFill>
                <a:latin typeface="Verdana"/>
                <a:cs typeface="Verdana"/>
              </a:rPr>
              <a:t>= 0</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spcBef>
                <a:spcPts val="385"/>
              </a:spcBef>
              <a:tabLst>
                <a:tab pos="3449954" algn="l"/>
              </a:tabLst>
            </a:pPr>
            <a:r>
              <a:rPr dirty="0" sz="1600" spc="-5">
                <a:solidFill>
                  <a:srgbClr val="4E2700"/>
                </a:solidFill>
                <a:latin typeface="Verdana"/>
                <a:cs typeface="Verdana"/>
              </a:rPr>
              <a:t>for </a:t>
            </a:r>
            <a:r>
              <a:rPr dirty="0" sz="1600" spc="-10">
                <a:solidFill>
                  <a:srgbClr val="4E2700"/>
                </a:solidFill>
                <a:latin typeface="Verdana"/>
                <a:cs typeface="Verdana"/>
              </a:rPr>
              <a:t>(int </a:t>
            </a:r>
            <a:r>
              <a:rPr dirty="0" sz="1600" spc="-5">
                <a:solidFill>
                  <a:srgbClr val="4E2700"/>
                </a:solidFill>
                <a:latin typeface="Verdana"/>
                <a:cs typeface="Verdana"/>
              </a:rPr>
              <a:t>i = </a:t>
            </a:r>
            <a:r>
              <a:rPr dirty="0" sz="1600">
                <a:solidFill>
                  <a:srgbClr val="4E2700"/>
                </a:solidFill>
                <a:latin typeface="Verdana"/>
                <a:cs typeface="Verdana"/>
              </a:rPr>
              <a:t>1; </a:t>
            </a:r>
            <a:r>
              <a:rPr dirty="0" sz="1600" spc="-5">
                <a:solidFill>
                  <a:srgbClr val="4E2700"/>
                </a:solidFill>
                <a:latin typeface="Verdana"/>
                <a:cs typeface="Verdana"/>
              </a:rPr>
              <a:t>i </a:t>
            </a:r>
            <a:r>
              <a:rPr dirty="0" sz="1600" spc="-10">
                <a:solidFill>
                  <a:srgbClr val="4E2700"/>
                </a:solidFill>
                <a:latin typeface="Verdana"/>
                <a:cs typeface="Verdana"/>
              </a:rPr>
              <a:t>&lt;=</a:t>
            </a:r>
            <a:r>
              <a:rPr dirty="0" sz="1600" spc="60">
                <a:solidFill>
                  <a:srgbClr val="4E2700"/>
                </a:solidFill>
                <a:latin typeface="Verdana"/>
                <a:cs typeface="Verdana"/>
              </a:rPr>
              <a:t> </a:t>
            </a:r>
            <a:r>
              <a:rPr dirty="0" sz="1600" spc="-5">
                <a:solidFill>
                  <a:srgbClr val="4E2700"/>
                </a:solidFill>
                <a:latin typeface="Verdana"/>
                <a:cs typeface="Verdana"/>
              </a:rPr>
              <a:t>10;</a:t>
            </a:r>
            <a:r>
              <a:rPr dirty="0" sz="1600" spc="-15">
                <a:solidFill>
                  <a:srgbClr val="4E2700"/>
                </a:solidFill>
                <a:latin typeface="Verdana"/>
                <a:cs typeface="Verdana"/>
              </a:rPr>
              <a:t> </a:t>
            </a:r>
            <a:r>
              <a:rPr dirty="0" sz="1600" spc="-10">
                <a:solidFill>
                  <a:srgbClr val="4E2700"/>
                </a:solidFill>
                <a:latin typeface="Verdana"/>
                <a:cs typeface="Verdana"/>
              </a:rPr>
              <a:t>i++)	</a:t>
            </a:r>
            <a:r>
              <a:rPr dirty="0" sz="1600" spc="-5">
                <a:solidFill>
                  <a:srgbClr val="4E2700"/>
                </a:solidFill>
                <a:latin typeface="Verdana"/>
                <a:cs typeface="Verdana"/>
              </a:rPr>
              <a:t>{</a:t>
            </a:r>
            <a:endParaRPr sz="1600">
              <a:latin typeface="Verdana"/>
              <a:cs typeface="Verdana"/>
            </a:endParaRPr>
          </a:p>
          <a:p>
            <a:pPr marL="727710">
              <a:lnSpc>
                <a:spcPct val="100000"/>
              </a:lnSpc>
              <a:spcBef>
                <a:spcPts val="385"/>
              </a:spcBef>
              <a:tabLst>
                <a:tab pos="2858770" algn="l"/>
              </a:tabLst>
            </a:pPr>
            <a:r>
              <a:rPr dirty="0" sz="1600" spc="-5">
                <a:solidFill>
                  <a:srgbClr val="4E2700"/>
                </a:solidFill>
                <a:latin typeface="Verdana"/>
                <a:cs typeface="Verdana"/>
              </a:rPr>
              <a:t>sum = sum</a:t>
            </a:r>
            <a:r>
              <a:rPr dirty="0" sz="1600" spc="5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i;	// sum +=</a:t>
            </a:r>
            <a:r>
              <a:rPr dirty="0" sz="1600" spc="10">
                <a:solidFill>
                  <a:srgbClr val="4E2700"/>
                </a:solidFill>
                <a:latin typeface="Verdana"/>
                <a:cs typeface="Verdana"/>
              </a:rPr>
              <a:t> </a:t>
            </a:r>
            <a:r>
              <a:rPr dirty="0" sz="1600" spc="-10">
                <a:solidFill>
                  <a:srgbClr val="4E2700"/>
                </a:solidFill>
                <a:latin typeface="Verdana"/>
                <a:cs typeface="Verdana"/>
              </a:rPr>
              <a:t>i;</a:t>
            </a:r>
            <a:endParaRPr sz="1600">
              <a:latin typeface="Verdana"/>
              <a:cs typeface="Verdana"/>
            </a:endParaRPr>
          </a:p>
          <a:p>
            <a:pPr marL="727710">
              <a:lnSpc>
                <a:spcPct val="100000"/>
              </a:lnSpc>
              <a:spcBef>
                <a:spcPts val="385"/>
              </a:spcBef>
            </a:pPr>
            <a:r>
              <a:rPr dirty="0" sz="1600" spc="-5">
                <a:solidFill>
                  <a:srgbClr val="4E2700"/>
                </a:solidFill>
                <a:latin typeface="Verdana"/>
                <a:cs typeface="Verdana"/>
              </a:rPr>
              <a:t>System.out.println("i=" + i + ", </a:t>
            </a:r>
            <a:r>
              <a:rPr dirty="0" sz="1600" spc="-10">
                <a:solidFill>
                  <a:srgbClr val="4E2700"/>
                </a:solidFill>
                <a:latin typeface="Verdana"/>
                <a:cs typeface="Verdana"/>
              </a:rPr>
              <a:t>sum=" </a:t>
            </a:r>
            <a:r>
              <a:rPr dirty="0" sz="1600" spc="-5">
                <a:solidFill>
                  <a:srgbClr val="4E2700"/>
                </a:solidFill>
                <a:latin typeface="Verdana"/>
                <a:cs typeface="Verdana"/>
              </a:rPr>
              <a:t>+ sum )</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440690">
              <a:lnSpc>
                <a:spcPct val="100000"/>
              </a:lnSpc>
              <a:spcBef>
                <a:spcPts val="385"/>
              </a:spcBef>
            </a:pPr>
            <a:r>
              <a:rPr dirty="0" sz="1600" spc="-5">
                <a:solidFill>
                  <a:srgbClr val="4E2700"/>
                </a:solidFill>
                <a:latin typeface="Verdana"/>
                <a:cs typeface="Verdana"/>
              </a:rPr>
              <a:t>System.out.println("sum=" + </a:t>
            </a:r>
            <a:r>
              <a:rPr dirty="0" sz="1600" spc="-10">
                <a:solidFill>
                  <a:srgbClr val="4E2700"/>
                </a:solidFill>
                <a:latin typeface="Verdana"/>
                <a:cs typeface="Verdana"/>
              </a:rPr>
              <a:t>sum </a:t>
            </a:r>
            <a:r>
              <a:rPr dirty="0" sz="1600" spc="-5">
                <a:solidFill>
                  <a:srgbClr val="4E2700"/>
                </a:solidFill>
                <a:latin typeface="Verdana"/>
                <a:cs typeface="Verdana"/>
              </a:rPr>
              <a:t>)</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spcBef>
                <a:spcPts val="384"/>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lab05:</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70991" y="1012952"/>
            <a:ext cx="6080125" cy="293433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ch04.lab05;</a:t>
            </a:r>
            <a:endParaRPr sz="1800">
              <a:latin typeface="Verdana"/>
              <a:cs typeface="Verdana"/>
            </a:endParaRPr>
          </a:p>
          <a:p>
            <a:pPr>
              <a:lnSpc>
                <a:spcPct val="100000"/>
              </a:lnSpc>
              <a:spcBef>
                <a:spcPts val="55"/>
              </a:spcBef>
            </a:pPr>
            <a:endParaRPr sz="2400">
              <a:latin typeface="Verdana"/>
              <a:cs typeface="Verdana"/>
            </a:endParaRPr>
          </a:p>
          <a:p>
            <a:pPr marL="12700">
              <a:lnSpc>
                <a:spcPct val="100000"/>
              </a:lnSpc>
              <a:spcBef>
                <a:spcPts val="5"/>
              </a:spcBef>
            </a:pPr>
            <a:r>
              <a:rPr dirty="0" sz="1800" spc="-5">
                <a:solidFill>
                  <a:srgbClr val="4E2700"/>
                </a:solidFill>
                <a:latin typeface="Verdana"/>
                <a:cs typeface="Verdana"/>
              </a:rPr>
              <a:t>// </a:t>
            </a:r>
            <a:r>
              <a:rPr dirty="0" sz="1800">
                <a:solidFill>
                  <a:srgbClr val="4E2700"/>
                </a:solidFill>
                <a:latin typeface="Noto Sans Mono CJK HK"/>
                <a:cs typeface="Noto Sans Mono CJK HK"/>
              </a:rPr>
              <a:t>使用</a:t>
            </a:r>
            <a:r>
              <a:rPr dirty="0" sz="1800">
                <a:solidFill>
                  <a:srgbClr val="4E2700"/>
                </a:solidFill>
                <a:latin typeface="Verdana"/>
                <a:cs typeface="Verdana"/>
              </a:rPr>
              <a:t>for</a:t>
            </a:r>
            <a:r>
              <a:rPr dirty="0" sz="1800" spc="-10">
                <a:solidFill>
                  <a:srgbClr val="4E2700"/>
                </a:solidFill>
                <a:latin typeface="Verdana"/>
                <a:cs typeface="Verdana"/>
              </a:rPr>
              <a:t> </a:t>
            </a:r>
            <a:r>
              <a:rPr dirty="0" sz="1800">
                <a:solidFill>
                  <a:srgbClr val="4E2700"/>
                </a:solidFill>
                <a:latin typeface="Noto Sans Mono CJK HK"/>
                <a:cs typeface="Noto Sans Mono CJK HK"/>
              </a:rPr>
              <a:t>敘述</a:t>
            </a:r>
            <a:endParaRPr sz="1800">
              <a:latin typeface="Noto Sans Mono CJK HK"/>
              <a:cs typeface="Noto Sans Mono CJK HK"/>
            </a:endParaRPr>
          </a:p>
          <a:p>
            <a:pPr marL="12700">
              <a:lnSpc>
                <a:spcPct val="100000"/>
              </a:lnSpc>
              <a:spcBef>
                <a:spcPts val="430"/>
              </a:spcBef>
            </a:pPr>
            <a:r>
              <a:rPr dirty="0" sz="1800" spc="-5">
                <a:solidFill>
                  <a:srgbClr val="4E2700"/>
                </a:solidFill>
                <a:latin typeface="Verdana"/>
                <a:cs typeface="Verdana"/>
              </a:rPr>
              <a:t>// 1.</a:t>
            </a:r>
            <a:r>
              <a:rPr dirty="0" sz="1800" spc="5">
                <a:solidFill>
                  <a:srgbClr val="4E2700"/>
                </a:solidFill>
                <a:latin typeface="Verdana"/>
                <a:cs typeface="Verdana"/>
              </a:rPr>
              <a:t> </a:t>
            </a:r>
            <a:r>
              <a:rPr dirty="0" sz="1800" spc="-5">
                <a:solidFill>
                  <a:srgbClr val="4E2700"/>
                </a:solidFill>
                <a:latin typeface="Noto Sans Mono CJK HK"/>
                <a:cs typeface="Noto Sans Mono CJK HK"/>
              </a:rPr>
              <a:t>印</a:t>
            </a:r>
            <a:r>
              <a:rPr dirty="0" sz="1800">
                <a:solidFill>
                  <a:srgbClr val="4E2700"/>
                </a:solidFill>
                <a:latin typeface="Noto Sans Mono CJK HK"/>
                <a:cs typeface="Noto Sans Mono CJK HK"/>
              </a:rPr>
              <a:t>出</a:t>
            </a:r>
            <a:r>
              <a:rPr dirty="0" sz="1800" spc="-270">
                <a:solidFill>
                  <a:srgbClr val="4E2700"/>
                </a:solidFill>
                <a:latin typeface="Noto Sans Mono CJK HK"/>
                <a:cs typeface="Noto Sans Mono CJK HK"/>
              </a:rPr>
              <a:t> </a:t>
            </a:r>
            <a:r>
              <a:rPr dirty="0" sz="1800">
                <a:solidFill>
                  <a:srgbClr val="4E2700"/>
                </a:solidFill>
                <a:latin typeface="Verdana"/>
                <a:cs typeface="Verdana"/>
              </a:rPr>
              <a:t>1</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2</a:t>
            </a:r>
            <a:r>
              <a:rPr dirty="0" sz="1800" spc="10">
                <a:solidFill>
                  <a:srgbClr val="4E2700"/>
                </a:solidFill>
                <a:latin typeface="Verdana"/>
                <a:cs typeface="Verdana"/>
              </a:rPr>
              <a:t> </a:t>
            </a:r>
            <a:r>
              <a:rPr dirty="0" sz="1800">
                <a:solidFill>
                  <a:srgbClr val="4E2700"/>
                </a:solidFill>
                <a:latin typeface="Verdana"/>
                <a:cs typeface="Verdana"/>
              </a:rPr>
              <a:t>+ 3</a:t>
            </a:r>
            <a:r>
              <a:rPr dirty="0" sz="1800" spc="5">
                <a:solidFill>
                  <a:srgbClr val="4E2700"/>
                </a:solidFill>
                <a:latin typeface="Verdana"/>
                <a:cs typeface="Verdana"/>
              </a:rPr>
              <a:t> </a:t>
            </a:r>
            <a:r>
              <a:rPr dirty="0" sz="1800">
                <a:solidFill>
                  <a:srgbClr val="4E2700"/>
                </a:solidFill>
                <a:latin typeface="Verdana"/>
                <a:cs typeface="Verdana"/>
              </a:rPr>
              <a:t>+ 4</a:t>
            </a:r>
            <a:r>
              <a:rPr dirty="0" sz="1800" spc="5">
                <a:solidFill>
                  <a:srgbClr val="4E2700"/>
                </a:solidFill>
                <a:latin typeface="Verdana"/>
                <a:cs typeface="Verdana"/>
              </a:rPr>
              <a:t> </a:t>
            </a:r>
            <a:r>
              <a:rPr dirty="0" sz="1800">
                <a:solidFill>
                  <a:srgbClr val="4E2700"/>
                </a:solidFill>
                <a:latin typeface="Verdana"/>
                <a:cs typeface="Verdana"/>
              </a:rPr>
              <a:t>+ ....</a:t>
            </a:r>
            <a:r>
              <a:rPr dirty="0" sz="1800" spc="-15">
                <a:solidFill>
                  <a:srgbClr val="4E2700"/>
                </a:solidFill>
                <a:latin typeface="Verdana"/>
                <a:cs typeface="Verdana"/>
              </a:rPr>
              <a:t> </a:t>
            </a:r>
            <a:r>
              <a:rPr dirty="0" sz="1800">
                <a:solidFill>
                  <a:srgbClr val="4E2700"/>
                </a:solidFill>
                <a:latin typeface="Verdana"/>
                <a:cs typeface="Verdana"/>
              </a:rPr>
              <a:t>+</a:t>
            </a:r>
            <a:r>
              <a:rPr dirty="0" sz="1800" spc="-20">
                <a:solidFill>
                  <a:srgbClr val="4E2700"/>
                </a:solidFill>
                <a:latin typeface="Verdana"/>
                <a:cs typeface="Verdana"/>
              </a:rPr>
              <a:t> </a:t>
            </a:r>
            <a:r>
              <a:rPr dirty="0" sz="1800" spc="-5">
                <a:solidFill>
                  <a:srgbClr val="4E2700"/>
                </a:solidFill>
                <a:latin typeface="Verdana"/>
                <a:cs typeface="Verdana"/>
              </a:rPr>
              <a:t>18</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19</a:t>
            </a:r>
            <a:r>
              <a:rPr dirty="0" sz="1800" spc="1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20</a:t>
            </a:r>
            <a:r>
              <a:rPr dirty="0" sz="1800" spc="-5">
                <a:solidFill>
                  <a:srgbClr val="4E2700"/>
                </a:solidFill>
                <a:latin typeface="Noto Sans Mono CJK HK"/>
                <a:cs typeface="Noto Sans Mono CJK HK"/>
              </a:rPr>
              <a:t>的總和</a:t>
            </a:r>
            <a:endParaRPr sz="1800">
              <a:latin typeface="Noto Sans Mono CJK HK"/>
              <a:cs typeface="Noto Sans Mono CJK HK"/>
            </a:endParaRPr>
          </a:p>
          <a:p>
            <a:pPr marL="12700">
              <a:lnSpc>
                <a:spcPct val="100000"/>
              </a:lnSpc>
              <a:spcBef>
                <a:spcPts val="434"/>
              </a:spcBef>
            </a:pPr>
            <a:r>
              <a:rPr dirty="0" sz="1800" spc="-5">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Verdana"/>
                <a:cs typeface="Verdana"/>
              </a:rPr>
              <a:t>2.</a:t>
            </a:r>
            <a:r>
              <a:rPr dirty="0" sz="1800" spc="-5">
                <a:solidFill>
                  <a:srgbClr val="4E2700"/>
                </a:solidFill>
                <a:latin typeface="Verdana"/>
                <a:cs typeface="Verdana"/>
              </a:rPr>
              <a:t> </a:t>
            </a:r>
            <a:r>
              <a:rPr dirty="0" sz="1800">
                <a:solidFill>
                  <a:srgbClr val="4E2700"/>
                </a:solidFill>
                <a:latin typeface="Noto Sans Mono CJK HK"/>
                <a:cs typeface="Noto Sans Mono CJK HK"/>
              </a:rPr>
              <a:t>印出</a:t>
            </a:r>
            <a:r>
              <a:rPr dirty="0" sz="1800" spc="-270">
                <a:solidFill>
                  <a:srgbClr val="4E2700"/>
                </a:solidFill>
                <a:latin typeface="Noto Sans Mono CJK HK"/>
                <a:cs typeface="Noto Sans Mono CJK HK"/>
              </a:rPr>
              <a:t> </a:t>
            </a:r>
            <a:r>
              <a:rPr dirty="0" sz="1800">
                <a:solidFill>
                  <a:srgbClr val="4E2700"/>
                </a:solidFill>
                <a:latin typeface="Verdana"/>
                <a:cs typeface="Verdana"/>
              </a:rPr>
              <a:t>1</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3 +</a:t>
            </a:r>
            <a:r>
              <a:rPr dirty="0" sz="1800" spc="-5">
                <a:solidFill>
                  <a:srgbClr val="4E2700"/>
                </a:solidFill>
                <a:latin typeface="Verdana"/>
                <a:cs typeface="Verdana"/>
              </a:rPr>
              <a:t> </a:t>
            </a:r>
            <a:r>
              <a:rPr dirty="0" sz="1800">
                <a:solidFill>
                  <a:srgbClr val="4E2700"/>
                </a:solidFill>
                <a:latin typeface="Verdana"/>
                <a:cs typeface="Verdana"/>
              </a:rPr>
              <a:t>5</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30">
                <a:solidFill>
                  <a:srgbClr val="4E2700"/>
                </a:solidFill>
                <a:latin typeface="Verdana"/>
                <a:cs typeface="Verdana"/>
              </a:rPr>
              <a:t> </a:t>
            </a:r>
            <a:r>
              <a:rPr dirty="0" sz="1800">
                <a:solidFill>
                  <a:srgbClr val="4E2700"/>
                </a:solidFill>
                <a:latin typeface="Verdana"/>
                <a:cs typeface="Verdana"/>
              </a:rPr>
              <a:t>17</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19</a:t>
            </a:r>
            <a:r>
              <a:rPr dirty="0" sz="1800" spc="35">
                <a:solidFill>
                  <a:srgbClr val="4E2700"/>
                </a:solidFill>
                <a:latin typeface="Verdana"/>
                <a:cs typeface="Verdana"/>
              </a:rPr>
              <a:t> </a:t>
            </a:r>
            <a:r>
              <a:rPr dirty="0" sz="1800">
                <a:solidFill>
                  <a:srgbClr val="4E2700"/>
                </a:solidFill>
                <a:latin typeface="Noto Sans Mono CJK HK"/>
                <a:cs typeface="Noto Sans Mono CJK HK"/>
              </a:rPr>
              <a:t>的總和</a:t>
            </a:r>
            <a:endParaRPr sz="1800">
              <a:latin typeface="Noto Sans Mono CJK HK"/>
              <a:cs typeface="Noto Sans Mono CJK HK"/>
            </a:endParaRPr>
          </a:p>
          <a:p>
            <a:pPr marL="12700">
              <a:lnSpc>
                <a:spcPct val="100000"/>
              </a:lnSpc>
              <a:spcBef>
                <a:spcPts val="430"/>
              </a:spcBef>
            </a:pPr>
            <a:r>
              <a:rPr dirty="0" sz="1800" spc="-5">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Verdana"/>
                <a:cs typeface="Verdana"/>
              </a:rPr>
              <a:t>3.</a:t>
            </a:r>
            <a:r>
              <a:rPr dirty="0" sz="1800" spc="-5">
                <a:solidFill>
                  <a:srgbClr val="4E2700"/>
                </a:solidFill>
                <a:latin typeface="Verdana"/>
                <a:cs typeface="Verdana"/>
              </a:rPr>
              <a:t> </a:t>
            </a:r>
            <a:r>
              <a:rPr dirty="0" sz="1800">
                <a:solidFill>
                  <a:srgbClr val="4E2700"/>
                </a:solidFill>
                <a:latin typeface="Noto Sans Mono CJK HK"/>
                <a:cs typeface="Noto Sans Mono CJK HK"/>
              </a:rPr>
              <a:t>印出</a:t>
            </a:r>
            <a:r>
              <a:rPr dirty="0" sz="1800" spc="-270">
                <a:solidFill>
                  <a:srgbClr val="4E2700"/>
                </a:solidFill>
                <a:latin typeface="Noto Sans Mono CJK HK"/>
                <a:cs typeface="Noto Sans Mono CJK HK"/>
              </a:rPr>
              <a:t> </a:t>
            </a:r>
            <a:r>
              <a:rPr dirty="0" sz="1800">
                <a:solidFill>
                  <a:srgbClr val="4E2700"/>
                </a:solidFill>
                <a:latin typeface="Verdana"/>
                <a:cs typeface="Verdana"/>
              </a:rPr>
              <a:t>2</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4 +</a:t>
            </a:r>
            <a:r>
              <a:rPr dirty="0" sz="1800" spc="-5">
                <a:solidFill>
                  <a:srgbClr val="4E2700"/>
                </a:solidFill>
                <a:latin typeface="Verdana"/>
                <a:cs typeface="Verdana"/>
              </a:rPr>
              <a:t> </a:t>
            </a:r>
            <a:r>
              <a:rPr dirty="0" sz="1800">
                <a:solidFill>
                  <a:srgbClr val="4E2700"/>
                </a:solidFill>
                <a:latin typeface="Verdana"/>
                <a:cs typeface="Verdana"/>
              </a:rPr>
              <a:t>6</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30">
                <a:solidFill>
                  <a:srgbClr val="4E2700"/>
                </a:solidFill>
                <a:latin typeface="Verdana"/>
                <a:cs typeface="Verdana"/>
              </a:rPr>
              <a:t> </a:t>
            </a:r>
            <a:r>
              <a:rPr dirty="0" sz="1800">
                <a:solidFill>
                  <a:srgbClr val="4E2700"/>
                </a:solidFill>
                <a:latin typeface="Verdana"/>
                <a:cs typeface="Verdana"/>
              </a:rPr>
              <a:t>18</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20</a:t>
            </a:r>
            <a:r>
              <a:rPr dirty="0" sz="1800" spc="35">
                <a:solidFill>
                  <a:srgbClr val="4E2700"/>
                </a:solidFill>
                <a:latin typeface="Verdana"/>
                <a:cs typeface="Verdana"/>
              </a:rPr>
              <a:t> </a:t>
            </a:r>
            <a:r>
              <a:rPr dirty="0" sz="1800">
                <a:solidFill>
                  <a:srgbClr val="4E2700"/>
                </a:solidFill>
                <a:latin typeface="Noto Sans Mono CJK HK"/>
                <a:cs typeface="Noto Sans Mono CJK HK"/>
              </a:rPr>
              <a:t>的總和</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12700">
              <a:lnSpc>
                <a:spcPct val="100000"/>
              </a:lnSpc>
            </a:pPr>
            <a:r>
              <a:rPr dirty="0" sz="1800" spc="-5">
                <a:solidFill>
                  <a:srgbClr val="4E2700"/>
                </a:solidFill>
                <a:latin typeface="Verdana"/>
                <a:cs typeface="Verdana"/>
              </a:rPr>
              <a:t>public </a:t>
            </a:r>
            <a:r>
              <a:rPr dirty="0" sz="1800">
                <a:solidFill>
                  <a:srgbClr val="4E2700"/>
                </a:solidFill>
                <a:latin typeface="Verdana"/>
                <a:cs typeface="Verdana"/>
              </a:rPr>
              <a:t>class </a:t>
            </a:r>
            <a:r>
              <a:rPr dirty="0" sz="1800" spc="-10">
                <a:solidFill>
                  <a:srgbClr val="4E2700"/>
                </a:solidFill>
                <a:latin typeface="Verdana"/>
                <a:cs typeface="Verdana"/>
              </a:rPr>
              <a:t>ProgramCh04Lab05</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98475">
              <a:lnSpc>
                <a:spcPct val="100000"/>
              </a:lnSpc>
              <a:spcBef>
                <a:spcPts val="434"/>
              </a:spcBef>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4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
        <p:nvSpPr>
          <p:cNvPr id="4" name="object 4"/>
          <p:cNvSpPr txBox="1"/>
          <p:nvPr/>
        </p:nvSpPr>
        <p:spPr>
          <a:xfrm>
            <a:off x="570991" y="4579175"/>
            <a:ext cx="657225" cy="685165"/>
          </a:xfrm>
          <a:prstGeom prst="rect">
            <a:avLst/>
          </a:prstGeom>
        </p:spPr>
        <p:txBody>
          <a:bodyPr wrap="square" lIns="0" tIns="67945" rIns="0" bIns="0" rtlCol="0" vert="horz">
            <a:spAutoFit/>
          </a:bodyPr>
          <a:lstStyle/>
          <a:p>
            <a:pPr marL="498475">
              <a:lnSpc>
                <a:spcPct val="100000"/>
              </a:lnSpc>
              <a:spcBef>
                <a:spcPts val="535"/>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70991" y="1012952"/>
            <a:ext cx="6923405" cy="326326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ch04.lab06;</a:t>
            </a:r>
            <a:endParaRPr sz="1800">
              <a:latin typeface="Verdana"/>
              <a:cs typeface="Verdana"/>
            </a:endParaRPr>
          </a:p>
          <a:p>
            <a:pPr>
              <a:lnSpc>
                <a:spcPct val="100000"/>
              </a:lnSpc>
              <a:spcBef>
                <a:spcPts val="55"/>
              </a:spcBef>
            </a:pPr>
            <a:endParaRPr sz="2400">
              <a:latin typeface="Verdana"/>
              <a:cs typeface="Verdana"/>
            </a:endParaRPr>
          </a:p>
          <a:p>
            <a:pPr marL="12700">
              <a:lnSpc>
                <a:spcPct val="100000"/>
              </a:lnSpc>
              <a:spcBef>
                <a:spcPts val="5"/>
              </a:spcBef>
            </a:pPr>
            <a:r>
              <a:rPr dirty="0" sz="1800" spc="-5">
                <a:solidFill>
                  <a:srgbClr val="4E2700"/>
                </a:solidFill>
                <a:latin typeface="Verdana"/>
                <a:cs typeface="Verdana"/>
              </a:rPr>
              <a:t>// </a:t>
            </a:r>
            <a:r>
              <a:rPr dirty="0" sz="1800">
                <a:solidFill>
                  <a:srgbClr val="4E2700"/>
                </a:solidFill>
                <a:latin typeface="Noto Sans Mono CJK HK"/>
                <a:cs typeface="Noto Sans Mono CJK HK"/>
              </a:rPr>
              <a:t>將字串</a:t>
            </a:r>
            <a:r>
              <a:rPr dirty="0" sz="1800" spc="-265">
                <a:solidFill>
                  <a:srgbClr val="4E2700"/>
                </a:solidFill>
                <a:latin typeface="Noto Sans Mono CJK HK"/>
                <a:cs typeface="Noto Sans Mono CJK HK"/>
              </a:rPr>
              <a:t> </a:t>
            </a:r>
            <a:r>
              <a:rPr dirty="0" sz="1800">
                <a:solidFill>
                  <a:srgbClr val="4E2700"/>
                </a:solidFill>
                <a:latin typeface="Verdana"/>
                <a:cs typeface="Verdana"/>
              </a:rPr>
              <a:t>"Hi,</a:t>
            </a:r>
            <a:r>
              <a:rPr dirty="0" sz="1800" spc="-25">
                <a:solidFill>
                  <a:srgbClr val="4E2700"/>
                </a:solidFill>
                <a:latin typeface="Verdana"/>
                <a:cs typeface="Verdana"/>
              </a:rPr>
              <a:t> </a:t>
            </a:r>
            <a:r>
              <a:rPr dirty="0" sz="1800">
                <a:solidFill>
                  <a:srgbClr val="4E2700"/>
                </a:solidFill>
                <a:latin typeface="Noto Sans Mono CJK HK"/>
                <a:cs typeface="Noto Sans Mono CJK HK"/>
              </a:rPr>
              <a:t>大家好</a:t>
            </a:r>
            <a:r>
              <a:rPr dirty="0" sz="1800" spc="-5">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Noto Sans Mono CJK HK"/>
                <a:cs typeface="Noto Sans Mono CJK HK"/>
              </a:rPr>
              <a:t>一列印出一個字元</a:t>
            </a:r>
            <a:endParaRPr sz="1800">
              <a:latin typeface="Noto Sans Mono CJK HK"/>
              <a:cs typeface="Noto Sans Mono CJK HK"/>
            </a:endParaRPr>
          </a:p>
          <a:p>
            <a:pPr marL="12700">
              <a:lnSpc>
                <a:spcPct val="100000"/>
              </a:lnSpc>
              <a:spcBef>
                <a:spcPts val="430"/>
              </a:spcBef>
            </a:pPr>
            <a:r>
              <a:rPr dirty="0" sz="1800" spc="-5">
                <a:solidFill>
                  <a:srgbClr val="4E2700"/>
                </a:solidFill>
                <a:latin typeface="Verdana"/>
                <a:cs typeface="Verdana"/>
              </a:rPr>
              <a:t>// </a:t>
            </a:r>
            <a:r>
              <a:rPr dirty="0" sz="1800" spc="-5">
                <a:solidFill>
                  <a:srgbClr val="4E2700"/>
                </a:solidFill>
                <a:latin typeface="Noto Sans Mono CJK HK"/>
                <a:cs typeface="Noto Sans Mono CJK HK"/>
              </a:rPr>
              <a:t>你可利用</a:t>
            </a:r>
            <a:r>
              <a:rPr dirty="0" sz="1800" spc="-5">
                <a:solidFill>
                  <a:srgbClr val="4E2700"/>
                </a:solidFill>
                <a:latin typeface="Verdana"/>
                <a:cs typeface="Verdana"/>
              </a:rPr>
              <a:t>for</a:t>
            </a:r>
            <a:r>
              <a:rPr dirty="0" sz="1800" spc="-5">
                <a:solidFill>
                  <a:srgbClr val="4E2700"/>
                </a:solidFill>
                <a:latin typeface="Noto Sans Mono CJK HK"/>
                <a:cs typeface="Noto Sans Mono CJK HK"/>
              </a:rPr>
              <a:t>敘述與</a:t>
            </a:r>
            <a:r>
              <a:rPr dirty="0" sz="1800" spc="-5">
                <a:solidFill>
                  <a:srgbClr val="4E2700"/>
                </a:solidFill>
                <a:latin typeface="Verdana"/>
                <a:cs typeface="Verdana"/>
              </a:rPr>
              <a:t>System.out.println()</a:t>
            </a:r>
            <a:r>
              <a:rPr dirty="0" sz="1800" spc="-5">
                <a:solidFill>
                  <a:srgbClr val="4E2700"/>
                </a:solidFill>
                <a:latin typeface="Noto Sans Mono CJK HK"/>
                <a:cs typeface="Noto Sans Mono CJK HK"/>
              </a:rPr>
              <a:t>來完成</a:t>
            </a:r>
            <a:endParaRPr sz="1800">
              <a:latin typeface="Noto Sans Mono CJK HK"/>
              <a:cs typeface="Noto Sans Mono CJK HK"/>
            </a:endParaRPr>
          </a:p>
          <a:p>
            <a:pPr marL="12700" marR="5080">
              <a:lnSpc>
                <a:spcPts val="2640"/>
              </a:lnSpc>
              <a:spcBef>
                <a:spcPts val="120"/>
              </a:spcBef>
            </a:pPr>
            <a:r>
              <a:rPr dirty="0" sz="1800" spc="-5">
                <a:solidFill>
                  <a:srgbClr val="4E2700"/>
                </a:solidFill>
                <a:latin typeface="Verdana"/>
                <a:cs typeface="Verdana"/>
              </a:rPr>
              <a:t>//</a:t>
            </a:r>
            <a:r>
              <a:rPr dirty="0" sz="1800" spc="-15">
                <a:solidFill>
                  <a:srgbClr val="4E2700"/>
                </a:solidFill>
                <a:latin typeface="Verdana"/>
                <a:cs typeface="Verdana"/>
              </a:rPr>
              <a:t> </a:t>
            </a:r>
            <a:r>
              <a:rPr dirty="0" sz="1800">
                <a:solidFill>
                  <a:srgbClr val="4E2700"/>
                </a:solidFill>
                <a:latin typeface="Noto Sans Mono CJK HK"/>
                <a:cs typeface="Noto Sans Mono CJK HK"/>
              </a:rPr>
              <a:t>提示</a:t>
            </a:r>
            <a:r>
              <a:rPr dirty="0" sz="1800">
                <a:solidFill>
                  <a:srgbClr val="4E2700"/>
                </a:solidFill>
                <a:latin typeface="Verdana"/>
                <a:cs typeface="Verdana"/>
              </a:rPr>
              <a:t>:</a:t>
            </a:r>
            <a:r>
              <a:rPr dirty="0" sz="1800" spc="-25">
                <a:solidFill>
                  <a:srgbClr val="4E2700"/>
                </a:solidFill>
                <a:latin typeface="Verdana"/>
                <a:cs typeface="Verdana"/>
              </a:rPr>
              <a:t> </a:t>
            </a:r>
            <a:r>
              <a:rPr dirty="0" u="sng" sz="1800">
                <a:solidFill>
                  <a:srgbClr val="4E2700"/>
                </a:solidFill>
                <a:uFill>
                  <a:solidFill>
                    <a:srgbClr val="4E2700"/>
                  </a:solidFill>
                </a:uFill>
                <a:latin typeface="Verdana"/>
                <a:cs typeface="Verdana"/>
              </a:rPr>
              <a:t>"Hi,</a:t>
            </a:r>
            <a:r>
              <a:rPr dirty="0" u="sng" sz="1800" spc="-20">
                <a:solidFill>
                  <a:srgbClr val="4E2700"/>
                </a:solidFill>
                <a:uFill>
                  <a:solidFill>
                    <a:srgbClr val="4E2700"/>
                  </a:solidFill>
                </a:uFill>
                <a:latin typeface="Verdana"/>
                <a:cs typeface="Verdana"/>
              </a:rPr>
              <a:t> </a:t>
            </a:r>
            <a:r>
              <a:rPr dirty="0" u="sng" sz="1800">
                <a:solidFill>
                  <a:srgbClr val="4E2700"/>
                </a:solidFill>
                <a:uFill>
                  <a:solidFill>
                    <a:srgbClr val="4E2700"/>
                  </a:solidFill>
                </a:uFill>
                <a:latin typeface="Noto Sans Mono CJK HK"/>
                <a:cs typeface="Noto Sans Mono CJK HK"/>
              </a:rPr>
              <a:t>大家好</a:t>
            </a:r>
            <a:r>
              <a:rPr dirty="0" u="sng" sz="1800" spc="-5">
                <a:solidFill>
                  <a:srgbClr val="4E2700"/>
                </a:solidFill>
                <a:uFill>
                  <a:solidFill>
                    <a:srgbClr val="4E2700"/>
                  </a:solidFill>
                </a:uFill>
                <a:latin typeface="Verdana"/>
                <a:cs typeface="Verdana"/>
              </a:rPr>
              <a:t>!".charAt(0)</a:t>
            </a:r>
            <a:r>
              <a:rPr dirty="0" sz="1800" spc="-40">
                <a:solidFill>
                  <a:srgbClr val="4E2700"/>
                </a:solidFill>
                <a:latin typeface="Verdana"/>
                <a:cs typeface="Verdana"/>
              </a:rPr>
              <a:t> </a:t>
            </a:r>
            <a:r>
              <a:rPr dirty="0" sz="1800">
                <a:solidFill>
                  <a:srgbClr val="4E2700"/>
                </a:solidFill>
                <a:latin typeface="Noto Sans Mono CJK HK"/>
                <a:cs typeface="Noto Sans Mono CJK HK"/>
              </a:rPr>
              <a:t>可以取出字串內的第一個字元</a:t>
            </a:r>
            <a:r>
              <a:rPr dirty="0" sz="1800">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Verdana"/>
                <a:cs typeface="Verdana"/>
              </a:rPr>
              <a:t>H  public class </a:t>
            </a:r>
            <a:r>
              <a:rPr dirty="0" sz="1800" spc="-5">
                <a:solidFill>
                  <a:srgbClr val="4E2700"/>
                </a:solidFill>
                <a:latin typeface="Verdana"/>
                <a:cs typeface="Verdana"/>
              </a:rPr>
              <a:t>ProgramCh04Lab06</a:t>
            </a:r>
            <a:r>
              <a:rPr dirty="0" sz="1800" spc="2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280">
              <a:lnSpc>
                <a:spcPct val="100000"/>
              </a:lnSpc>
              <a:spcBef>
                <a:spcPts val="265"/>
              </a:spcBef>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spcBef>
                <a:spcPts val="50"/>
              </a:spcBef>
            </a:pPr>
            <a:endParaRPr sz="2450">
              <a:latin typeface="Verdana"/>
              <a:cs typeface="Verdana"/>
            </a:endParaRPr>
          </a:p>
          <a:p>
            <a:pPr marL="335280">
              <a:lnSpc>
                <a:spcPct val="100000"/>
              </a:lnSpc>
            </a:pPr>
            <a:r>
              <a:rPr dirty="0" sz="1800">
                <a:solidFill>
                  <a:srgbClr val="4E2700"/>
                </a:solidFill>
                <a:latin typeface="Verdana"/>
                <a:cs typeface="Verdana"/>
              </a:rPr>
              <a:t>}</a:t>
            </a:r>
            <a:endParaRPr sz="1800">
              <a:latin typeface="Verdana"/>
              <a:cs typeface="Verdana"/>
            </a:endParaRPr>
          </a:p>
          <a:p>
            <a:pPr marL="12700">
              <a:lnSpc>
                <a:spcPct val="100000"/>
              </a:lnSpc>
              <a:spcBef>
                <a:spcPts val="430"/>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98564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whil</a:t>
            </a:r>
            <a:r>
              <a:rPr dirty="0" spc="10">
                <a:latin typeface="Tahoma"/>
                <a:cs typeface="Tahoma"/>
              </a:rPr>
              <a:t>e</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06381"/>
            <a:ext cx="7493634" cy="4761230"/>
          </a:xfrm>
          <a:prstGeom prst="rect">
            <a:avLst/>
          </a:prstGeom>
        </p:spPr>
        <p:txBody>
          <a:bodyPr wrap="square" lIns="0" tIns="100330" rIns="0" bIns="0" rtlCol="0" vert="horz">
            <a:spAutoFit/>
          </a:bodyPr>
          <a:lstStyle/>
          <a:p>
            <a:pPr marL="622300" indent="-610235">
              <a:lnSpc>
                <a:spcPct val="100000"/>
              </a:lnSpc>
              <a:spcBef>
                <a:spcPts val="790"/>
              </a:spcBef>
              <a:buFont typeface="Verdana"/>
              <a:buChar char="•"/>
              <a:tabLst>
                <a:tab pos="622300" algn="l"/>
                <a:tab pos="622935" algn="l"/>
              </a:tabLst>
            </a:pPr>
            <a:r>
              <a:rPr dirty="0" sz="2800" spc="5">
                <a:solidFill>
                  <a:srgbClr val="4E2700"/>
                </a:solidFill>
                <a:latin typeface="Noto Sans Mono CJK HK"/>
                <a:cs typeface="Noto Sans Mono CJK HK"/>
              </a:rPr>
              <a:t>基本結</a:t>
            </a:r>
            <a:r>
              <a:rPr dirty="0" sz="2800" spc="10">
                <a:solidFill>
                  <a:srgbClr val="4E2700"/>
                </a:solidFill>
                <a:latin typeface="Noto Sans Mono CJK HK"/>
                <a:cs typeface="Noto Sans Mono CJK HK"/>
              </a:rPr>
              <a:t>構</a:t>
            </a:r>
            <a:r>
              <a:rPr dirty="0" sz="2800" spc="-5">
                <a:latin typeface="Verdana"/>
                <a:cs typeface="Verdana"/>
              </a:rPr>
              <a:t>:</a:t>
            </a:r>
            <a:endParaRPr sz="2800">
              <a:latin typeface="Verdana"/>
              <a:cs typeface="Verdana"/>
            </a:endParaRPr>
          </a:p>
          <a:p>
            <a:pPr marL="584200">
              <a:lnSpc>
                <a:spcPct val="100000"/>
              </a:lnSpc>
              <a:spcBef>
                <a:spcPts val="500"/>
              </a:spcBef>
            </a:pPr>
            <a:r>
              <a:rPr dirty="0" sz="2000">
                <a:solidFill>
                  <a:srgbClr val="7E7E7E"/>
                </a:solidFill>
                <a:latin typeface="Noto Sans Mono CJK HK"/>
                <a:cs typeface="Noto Sans Mono CJK HK"/>
              </a:rPr>
              <a:t>初始化</a:t>
            </a:r>
            <a:endParaRPr sz="2000">
              <a:latin typeface="Noto Sans Mono CJK HK"/>
              <a:cs typeface="Noto Sans Mono CJK HK"/>
            </a:endParaRPr>
          </a:p>
          <a:p>
            <a:pPr marL="584200">
              <a:lnSpc>
                <a:spcPct val="100000"/>
              </a:lnSpc>
              <a:spcBef>
                <a:spcPts val="545"/>
              </a:spcBef>
            </a:pPr>
            <a:r>
              <a:rPr dirty="0" sz="2000" spc="-5">
                <a:solidFill>
                  <a:srgbClr val="CC3300"/>
                </a:solidFill>
                <a:latin typeface="Verdana"/>
                <a:cs typeface="Verdana"/>
              </a:rPr>
              <a:t>while</a:t>
            </a:r>
            <a:r>
              <a:rPr dirty="0" sz="2000" spc="-10">
                <a:solidFill>
                  <a:srgbClr val="CC3300"/>
                </a:solidFill>
                <a:latin typeface="Verdana"/>
                <a:cs typeface="Verdana"/>
              </a:rPr>
              <a:t> </a:t>
            </a:r>
            <a:r>
              <a:rPr dirty="0" sz="2000" spc="5">
                <a:solidFill>
                  <a:srgbClr val="CC3300"/>
                </a:solidFill>
                <a:latin typeface="Verdana"/>
                <a:cs typeface="Verdana"/>
              </a:rPr>
              <a:t>(</a:t>
            </a:r>
            <a:r>
              <a:rPr dirty="0" sz="2400">
                <a:solidFill>
                  <a:srgbClr val="4E2700"/>
                </a:solidFill>
                <a:latin typeface="Noto Sans Mono CJK HK"/>
                <a:cs typeface="Noto Sans Mono CJK HK"/>
              </a:rPr>
              <a:t>條件</a:t>
            </a:r>
            <a:r>
              <a:rPr dirty="0" sz="2000">
                <a:solidFill>
                  <a:srgbClr val="CC3300"/>
                </a:solidFill>
                <a:latin typeface="Verdana"/>
                <a:cs typeface="Verdana"/>
              </a:rPr>
              <a:t>)</a:t>
            </a:r>
            <a:r>
              <a:rPr dirty="0" sz="2000" spc="-10">
                <a:solidFill>
                  <a:srgbClr val="CC3300"/>
                </a:solidFill>
                <a:latin typeface="Verdana"/>
                <a:cs typeface="Verdana"/>
              </a:rPr>
              <a:t> </a:t>
            </a:r>
            <a:r>
              <a:rPr dirty="0" sz="2000">
                <a:solidFill>
                  <a:srgbClr val="CC3300"/>
                </a:solidFill>
                <a:latin typeface="Verdana"/>
                <a:cs typeface="Verdana"/>
              </a:rPr>
              <a:t>{</a:t>
            </a:r>
            <a:endParaRPr sz="2000">
              <a:latin typeface="Verdana"/>
              <a:cs typeface="Verdana"/>
            </a:endParaRPr>
          </a:p>
          <a:p>
            <a:pPr marL="1029335">
              <a:lnSpc>
                <a:spcPct val="100000"/>
              </a:lnSpc>
              <a:spcBef>
                <a:spcPts val="590"/>
              </a:spcBef>
            </a:pPr>
            <a:r>
              <a:rPr dirty="0" sz="2400" spc="-5">
                <a:solidFill>
                  <a:srgbClr val="4E2700"/>
                </a:solidFill>
                <a:latin typeface="Noto Sans Mono CJK HK"/>
                <a:cs typeface="Noto Sans Mono CJK HK"/>
              </a:rPr>
              <a:t>迴圈本體</a:t>
            </a:r>
            <a:endParaRPr sz="2400">
              <a:latin typeface="Noto Sans Mono CJK HK"/>
              <a:cs typeface="Noto Sans Mono CJK HK"/>
            </a:endParaRPr>
          </a:p>
          <a:p>
            <a:pPr marL="1079500">
              <a:lnSpc>
                <a:spcPct val="100000"/>
              </a:lnSpc>
              <a:spcBef>
                <a:spcPts val="340"/>
              </a:spcBef>
            </a:pPr>
            <a:r>
              <a:rPr dirty="0" sz="1400" spc="10">
                <a:solidFill>
                  <a:srgbClr val="7E7E7E"/>
                </a:solidFill>
                <a:latin typeface="Noto Sans Mono CJK HK"/>
                <a:cs typeface="Noto Sans Mono CJK HK"/>
              </a:rPr>
              <a:t>條件</a:t>
            </a:r>
            <a:r>
              <a:rPr dirty="0" sz="1400">
                <a:solidFill>
                  <a:srgbClr val="7E7E7E"/>
                </a:solidFill>
                <a:latin typeface="Noto Sans Mono CJK HK"/>
                <a:cs typeface="Noto Sans Mono CJK HK"/>
              </a:rPr>
              <a:t>修正</a:t>
            </a:r>
            <a:endParaRPr sz="1400">
              <a:latin typeface="Noto Sans Mono CJK HK"/>
              <a:cs typeface="Noto Sans Mono CJK HK"/>
            </a:endParaRPr>
          </a:p>
          <a:p>
            <a:pPr marL="584200">
              <a:lnSpc>
                <a:spcPct val="100000"/>
              </a:lnSpc>
              <a:spcBef>
                <a:spcPts val="505"/>
              </a:spcBef>
            </a:pPr>
            <a:r>
              <a:rPr dirty="0" sz="2000">
                <a:solidFill>
                  <a:srgbClr val="CC3300"/>
                </a:solidFill>
                <a:latin typeface="Verdana"/>
                <a:cs typeface="Verdana"/>
              </a:rPr>
              <a:t>}</a:t>
            </a:r>
            <a:endParaRPr sz="2000">
              <a:latin typeface="Verdana"/>
              <a:cs typeface="Verdana"/>
            </a:endParaRPr>
          </a:p>
          <a:p>
            <a:pPr>
              <a:lnSpc>
                <a:spcPct val="100000"/>
              </a:lnSpc>
              <a:spcBef>
                <a:spcPts val="10"/>
              </a:spcBef>
            </a:pPr>
            <a:endParaRPr sz="2050">
              <a:latin typeface="Verdana"/>
              <a:cs typeface="Verdana"/>
            </a:endParaRPr>
          </a:p>
          <a:p>
            <a:pPr marL="12700">
              <a:lnSpc>
                <a:spcPts val="2735"/>
              </a:lnSpc>
            </a:pPr>
            <a:r>
              <a:rPr dirty="0" sz="2400">
                <a:solidFill>
                  <a:srgbClr val="4E2700"/>
                </a:solidFill>
                <a:latin typeface="Noto Sans Mono CJK HK"/>
                <a:cs typeface="Noto Sans Mono CJK HK"/>
              </a:rPr>
              <a:t>步驟</a:t>
            </a:r>
            <a:r>
              <a:rPr dirty="0" sz="2400" spc="-10">
                <a:solidFill>
                  <a:srgbClr val="4E2700"/>
                </a:solidFill>
                <a:latin typeface="Noto Sans Mono CJK HK"/>
                <a:cs typeface="Noto Sans Mono CJK HK"/>
              </a:rPr>
              <a:t>一</a:t>
            </a:r>
            <a:r>
              <a:rPr dirty="0" sz="2400">
                <a:solidFill>
                  <a:srgbClr val="4E2700"/>
                </a:solidFill>
                <a:latin typeface="Verdana"/>
                <a:cs typeface="Verdana"/>
              </a:rPr>
              <a:t>:</a:t>
            </a:r>
            <a:r>
              <a:rPr dirty="0" sz="2400" spc="-5">
                <a:solidFill>
                  <a:srgbClr val="0000CC"/>
                </a:solidFill>
                <a:latin typeface="Noto Sans Mono CJK HK"/>
                <a:cs typeface="Noto Sans Mono CJK HK"/>
              </a:rPr>
              <a:t>判斷條件的真假，若為假，則停</a:t>
            </a:r>
            <a:r>
              <a:rPr dirty="0" sz="2400">
                <a:solidFill>
                  <a:srgbClr val="0000CC"/>
                </a:solidFill>
                <a:latin typeface="Noto Sans Mono CJK HK"/>
                <a:cs typeface="Noto Sans Mono CJK HK"/>
              </a:rPr>
              <a:t>止</a:t>
            </a:r>
            <a:r>
              <a:rPr dirty="0" sz="2400" spc="-10">
                <a:solidFill>
                  <a:srgbClr val="0000CC"/>
                </a:solidFill>
                <a:latin typeface="Verdana"/>
                <a:cs typeface="Verdana"/>
              </a:rPr>
              <a:t>while</a:t>
            </a:r>
            <a:r>
              <a:rPr dirty="0" sz="2400" spc="-5">
                <a:solidFill>
                  <a:srgbClr val="0000CC"/>
                </a:solidFill>
                <a:latin typeface="Noto Sans Mono CJK HK"/>
                <a:cs typeface="Noto Sans Mono CJK HK"/>
              </a:rPr>
              <a:t>敘述的</a:t>
            </a:r>
            <a:endParaRPr sz="2400">
              <a:latin typeface="Noto Sans Mono CJK HK"/>
              <a:cs typeface="Noto Sans Mono CJK HK"/>
            </a:endParaRPr>
          </a:p>
          <a:p>
            <a:pPr marL="622300">
              <a:lnSpc>
                <a:spcPts val="2735"/>
              </a:lnSpc>
            </a:pPr>
            <a:r>
              <a:rPr dirty="0" sz="2400">
                <a:solidFill>
                  <a:srgbClr val="0000CC"/>
                </a:solidFill>
                <a:latin typeface="Noto Sans Mono CJK HK"/>
                <a:cs typeface="Noto Sans Mono CJK HK"/>
              </a:rPr>
              <a:t>執行；若為真，則執行迴圈本體內的敘述一次</a:t>
            </a:r>
            <a:endParaRPr sz="2400">
              <a:latin typeface="Noto Sans Mono CJK HK"/>
              <a:cs typeface="Noto Sans Mono CJK HK"/>
            </a:endParaRPr>
          </a:p>
          <a:p>
            <a:pPr marL="12700">
              <a:lnSpc>
                <a:spcPct val="100000"/>
              </a:lnSpc>
              <a:spcBef>
                <a:spcPts val="290"/>
              </a:spcBef>
            </a:pPr>
            <a:r>
              <a:rPr dirty="0" sz="2400">
                <a:solidFill>
                  <a:srgbClr val="4E2700"/>
                </a:solidFill>
                <a:latin typeface="Noto Sans Mono CJK HK"/>
                <a:cs typeface="Noto Sans Mono CJK HK"/>
              </a:rPr>
              <a:t>步驟</a:t>
            </a:r>
            <a:r>
              <a:rPr dirty="0" sz="2400" spc="-5">
                <a:solidFill>
                  <a:srgbClr val="4E2700"/>
                </a:solidFill>
                <a:latin typeface="Noto Sans Mono CJK HK"/>
                <a:cs typeface="Noto Sans Mono CJK HK"/>
              </a:rPr>
              <a:t>二</a:t>
            </a:r>
            <a:r>
              <a:rPr dirty="0" sz="2400">
                <a:solidFill>
                  <a:srgbClr val="4E2700"/>
                </a:solidFill>
                <a:latin typeface="Verdana"/>
                <a:cs typeface="Verdana"/>
              </a:rPr>
              <a:t>:</a:t>
            </a:r>
            <a:r>
              <a:rPr dirty="0" sz="2400">
                <a:solidFill>
                  <a:srgbClr val="0000CC"/>
                </a:solidFill>
                <a:latin typeface="Noto Sans Mono CJK HK"/>
                <a:cs typeface="Noto Sans Mono CJK HK"/>
              </a:rPr>
              <a:t>重複執行步驟一直到條件為假</a:t>
            </a:r>
            <a:endParaRPr sz="2400">
              <a:latin typeface="Noto Sans Mono CJK HK"/>
              <a:cs typeface="Noto Sans Mono CJK HK"/>
            </a:endParaRPr>
          </a:p>
          <a:p>
            <a:pPr marL="622300" indent="-610235">
              <a:lnSpc>
                <a:spcPct val="100000"/>
              </a:lnSpc>
              <a:spcBef>
                <a:spcPts val="445"/>
              </a:spcBef>
              <a:buFont typeface="Verdana"/>
              <a:buChar char="•"/>
              <a:tabLst>
                <a:tab pos="622300" algn="l"/>
                <a:tab pos="622935" algn="l"/>
              </a:tabLst>
            </a:pPr>
            <a:r>
              <a:rPr dirty="0" sz="1800">
                <a:solidFill>
                  <a:srgbClr val="4E2700"/>
                </a:solidFill>
                <a:latin typeface="Noto Sans Mono CJK HK"/>
                <a:cs typeface="Noto Sans Mono CJK HK"/>
              </a:rPr>
              <a:t>迴圈的本體必須由一對大括弧包起來，如果省略這一對大括弧，則只</a:t>
            </a:r>
            <a:endParaRPr sz="1800">
              <a:latin typeface="Noto Sans Mono CJK HK"/>
              <a:cs typeface="Noto Sans Mono CJK HK"/>
            </a:endParaRPr>
          </a:p>
          <a:p>
            <a:pPr marL="622300">
              <a:lnSpc>
                <a:spcPct val="100000"/>
              </a:lnSpc>
              <a:spcBef>
                <a:spcPts val="10"/>
              </a:spcBef>
            </a:pPr>
            <a:r>
              <a:rPr dirty="0" sz="1800" spc="-5">
                <a:solidFill>
                  <a:srgbClr val="4E2700"/>
                </a:solidFill>
                <a:latin typeface="Noto Sans Mono CJK HK"/>
                <a:cs typeface="Noto Sans Mono CJK HK"/>
              </a:rPr>
              <a:t>有</a:t>
            </a:r>
            <a:r>
              <a:rPr dirty="0" sz="1800" spc="-5">
                <a:solidFill>
                  <a:srgbClr val="4E2700"/>
                </a:solidFill>
                <a:latin typeface="Verdana"/>
                <a:cs typeface="Verdana"/>
              </a:rPr>
              <a:t>while(</a:t>
            </a:r>
            <a:r>
              <a:rPr dirty="0" sz="1800" spc="-5">
                <a:solidFill>
                  <a:srgbClr val="4E2700"/>
                </a:solidFill>
                <a:latin typeface="Noto Sans Mono CJK HK"/>
                <a:cs typeface="Noto Sans Mono CJK HK"/>
              </a:rPr>
              <a:t>…</a:t>
            </a:r>
            <a:r>
              <a:rPr dirty="0" sz="1800" spc="-5">
                <a:solidFill>
                  <a:srgbClr val="4E2700"/>
                </a:solidFill>
                <a:latin typeface="Verdana"/>
                <a:cs typeface="Verdana"/>
              </a:rPr>
              <a:t>.)</a:t>
            </a:r>
            <a:r>
              <a:rPr dirty="0" sz="1800">
                <a:solidFill>
                  <a:srgbClr val="4E2700"/>
                </a:solidFill>
                <a:latin typeface="Noto Sans Mono CJK HK"/>
                <a:cs typeface="Noto Sans Mono CJK HK"/>
              </a:rPr>
              <a:t>之後的第一個敘述被視為迴圈的本體。</a:t>
            </a:r>
            <a:endParaRPr sz="1800">
              <a:latin typeface="Noto Sans Mono CJK HK"/>
              <a:cs typeface="Noto Sans Mono CJK HK"/>
            </a:endParaRPr>
          </a:p>
          <a:p>
            <a:pPr marL="622300" indent="-610235">
              <a:lnSpc>
                <a:spcPct val="100000"/>
              </a:lnSpc>
              <a:spcBef>
                <a:spcPts val="434"/>
              </a:spcBef>
              <a:buFont typeface="Verdana"/>
              <a:buChar char="•"/>
              <a:tabLst>
                <a:tab pos="622300" algn="l"/>
                <a:tab pos="622935" algn="l"/>
              </a:tabLst>
            </a:pPr>
            <a:r>
              <a:rPr dirty="0" sz="1800">
                <a:solidFill>
                  <a:srgbClr val="4E2700"/>
                </a:solidFill>
                <a:latin typeface="Noto Sans Mono CJK HK"/>
                <a:cs typeface="Noto Sans Mono CJK HK"/>
              </a:rPr>
              <a:t>使用時機</a:t>
            </a:r>
            <a:r>
              <a:rPr dirty="0" sz="1800">
                <a:solidFill>
                  <a:srgbClr val="4E2700"/>
                </a:solidFill>
                <a:latin typeface="Verdana"/>
                <a:cs typeface="Verdana"/>
              </a:rPr>
              <a:t>:</a:t>
            </a:r>
            <a:r>
              <a:rPr dirty="0" sz="1800" spc="-25">
                <a:solidFill>
                  <a:srgbClr val="4E2700"/>
                </a:solidFill>
                <a:latin typeface="Verdana"/>
                <a:cs typeface="Verdana"/>
              </a:rPr>
              <a:t> </a:t>
            </a:r>
            <a:r>
              <a:rPr dirty="0" sz="1800">
                <a:solidFill>
                  <a:srgbClr val="4E2700"/>
                </a:solidFill>
                <a:latin typeface="Noto Sans Mono CJK HK"/>
                <a:cs typeface="Noto Sans Mono CJK HK"/>
              </a:rPr>
              <a:t>事先並不知道迴圈要做幾次。例如讀取檔案內的資料。</a:t>
            </a:r>
            <a:endParaRPr sz="1800">
              <a:latin typeface="Noto Sans Mono CJK HK"/>
              <a:cs typeface="Noto Sans Mono CJK HK"/>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004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whil</a:t>
            </a:r>
            <a:r>
              <a:rPr dirty="0" spc="10">
                <a:latin typeface="Tahoma"/>
                <a:cs typeface="Tahoma"/>
              </a:rPr>
              <a:t>e</a:t>
            </a:r>
            <a:r>
              <a:rPr dirty="0"/>
              <a:t>敘述範例</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8845" y="972972"/>
            <a:ext cx="4435475" cy="1196340"/>
          </a:xfrm>
          <a:prstGeom prst="rect">
            <a:avLst/>
          </a:prstGeom>
        </p:spPr>
        <p:txBody>
          <a:bodyPr wrap="square" lIns="0" tIns="61594" rIns="0" bIns="0" rtlCol="0" vert="horz">
            <a:spAutoFit/>
          </a:bodyPr>
          <a:lstStyle/>
          <a:p>
            <a:pPr marL="12700">
              <a:lnSpc>
                <a:spcPct val="100000"/>
              </a:lnSpc>
              <a:spcBef>
                <a:spcPts val="484"/>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ch04.while_stmt;</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38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WhileLoopDemo</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26720" indent="-414655">
              <a:lnSpc>
                <a:spcPct val="100000"/>
              </a:lnSpc>
              <a:spcBef>
                <a:spcPts val="390"/>
              </a:spcBef>
              <a:buAutoNum type="arabicPlain" startAt="3"/>
              <a:tabLst>
                <a:tab pos="426720" algn="l"/>
                <a:tab pos="42735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graphicFrame>
        <p:nvGraphicFramePr>
          <p:cNvPr id="4" name="object 4"/>
          <p:cNvGraphicFramePr>
            <a:graphicFrameLocks noGrp="1"/>
          </p:cNvGraphicFramePr>
          <p:nvPr/>
        </p:nvGraphicFramePr>
        <p:xfrm>
          <a:off x="528167" y="2204774"/>
          <a:ext cx="4528185" cy="2294890"/>
        </p:xfrm>
        <a:graphic>
          <a:graphicData uri="http://schemas.openxmlformats.org/drawingml/2006/table">
            <a:tbl>
              <a:tblPr firstRow="1" bandRow="1">
                <a:tableStyleId>{2D5ABB26-0587-4C30-8999-92F81FD0307C}</a:tableStyleId>
              </a:tblPr>
              <a:tblGrid>
                <a:gridCol w="495934"/>
                <a:gridCol w="149859"/>
                <a:gridCol w="3883659"/>
              </a:tblGrid>
              <a:tr h="269473">
                <a:tc>
                  <a:txBody>
                    <a:bodyPr/>
                    <a:lstStyle/>
                    <a:p>
                      <a:pPr marL="102870">
                        <a:lnSpc>
                          <a:spcPct val="100000"/>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13970">
                        <a:lnSpc>
                          <a:spcPct val="100000"/>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 = 1, sum = 0</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92608">
                <a:tc>
                  <a:txBody>
                    <a:bodyPr/>
                    <a:lstStyle/>
                    <a:p>
                      <a:pPr marL="102870">
                        <a:lnSpc>
                          <a:spcPct val="100000"/>
                        </a:lnSpc>
                        <a:spcBef>
                          <a:spcPts val="185"/>
                        </a:spcBef>
                      </a:pPr>
                      <a:r>
                        <a:rPr dirty="0" sz="1600">
                          <a:solidFill>
                            <a:srgbClr val="4E2700"/>
                          </a:solidFill>
                          <a:latin typeface="Verdana"/>
                          <a:cs typeface="Verdana"/>
                        </a:rPr>
                        <a:t>6</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13970">
                        <a:lnSpc>
                          <a:spcPct val="100000"/>
                        </a:lnSpc>
                        <a:spcBef>
                          <a:spcPts val="185"/>
                        </a:spcBef>
                      </a:pPr>
                      <a:r>
                        <a:rPr dirty="0" sz="1600" spc="-10">
                          <a:solidFill>
                            <a:srgbClr val="4E2700"/>
                          </a:solidFill>
                          <a:latin typeface="Verdana"/>
                          <a:cs typeface="Verdana"/>
                        </a:rPr>
                        <a:t>while </a:t>
                      </a:r>
                      <a:r>
                        <a:rPr dirty="0" sz="1600" spc="-5">
                          <a:solidFill>
                            <a:srgbClr val="4E2700"/>
                          </a:solidFill>
                          <a:latin typeface="Verdana"/>
                          <a:cs typeface="Verdana"/>
                        </a:rPr>
                        <a:t>( x </a:t>
                      </a:r>
                      <a:r>
                        <a:rPr dirty="0" sz="1600" spc="-10">
                          <a:solidFill>
                            <a:srgbClr val="4E2700"/>
                          </a:solidFill>
                          <a:latin typeface="Verdana"/>
                          <a:cs typeface="Verdana"/>
                        </a:rPr>
                        <a:t>&lt;= </a:t>
                      </a:r>
                      <a:r>
                        <a:rPr dirty="0" sz="1600">
                          <a:solidFill>
                            <a:srgbClr val="4E2700"/>
                          </a:solidFill>
                          <a:latin typeface="Verdana"/>
                          <a:cs typeface="Verdana"/>
                        </a:rPr>
                        <a:t>10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454">
                <a:tc>
                  <a:txBody>
                    <a:bodyPr/>
                    <a:lstStyle/>
                    <a:p>
                      <a:pPr marL="102870">
                        <a:lnSpc>
                          <a:spcPct val="100000"/>
                        </a:lnSpc>
                        <a:spcBef>
                          <a:spcPts val="185"/>
                        </a:spcBef>
                      </a:pPr>
                      <a:r>
                        <a:rPr dirty="0" sz="1600">
                          <a:solidFill>
                            <a:srgbClr val="4E2700"/>
                          </a:solidFill>
                          <a:latin typeface="Verdana"/>
                          <a:cs typeface="Verdana"/>
                        </a:rPr>
                        <a:t>7</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299720">
                        <a:lnSpc>
                          <a:spcPct val="100000"/>
                        </a:lnSpc>
                        <a:spcBef>
                          <a:spcPts val="185"/>
                        </a:spcBef>
                      </a:pPr>
                      <a:r>
                        <a:rPr dirty="0" sz="1600" spc="-5">
                          <a:solidFill>
                            <a:srgbClr val="4E2700"/>
                          </a:solidFill>
                          <a:latin typeface="Verdana"/>
                          <a:cs typeface="Verdana"/>
                        </a:rPr>
                        <a:t>sum </a:t>
                      </a:r>
                      <a:r>
                        <a:rPr dirty="0" sz="1600" spc="-10">
                          <a:solidFill>
                            <a:srgbClr val="4E2700"/>
                          </a:solidFill>
                          <a:latin typeface="Verdana"/>
                          <a:cs typeface="Verdana"/>
                        </a:rPr>
                        <a:t>+= </a:t>
                      </a:r>
                      <a:r>
                        <a:rPr dirty="0" sz="1600" spc="-5">
                          <a:solidFill>
                            <a:srgbClr val="4E2700"/>
                          </a:solidFill>
                          <a:latin typeface="Verdana"/>
                          <a:cs typeface="Verdana"/>
                        </a:rPr>
                        <a:t>x</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920">
                <a:tc>
                  <a:txBody>
                    <a:bodyPr/>
                    <a:lstStyle/>
                    <a:p>
                      <a:pPr marL="102870">
                        <a:lnSpc>
                          <a:spcPct val="100000"/>
                        </a:lnSpc>
                        <a:spcBef>
                          <a:spcPts val="185"/>
                        </a:spcBef>
                      </a:pPr>
                      <a:r>
                        <a:rPr dirty="0" sz="1600">
                          <a:solidFill>
                            <a:srgbClr val="4E2700"/>
                          </a:solidFill>
                          <a:latin typeface="Verdana"/>
                          <a:cs typeface="Verdana"/>
                        </a:rPr>
                        <a:t>8</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300355">
                        <a:lnSpc>
                          <a:spcPct val="100000"/>
                        </a:lnSpc>
                        <a:spcBef>
                          <a:spcPts val="185"/>
                        </a:spcBef>
                      </a:pPr>
                      <a:r>
                        <a:rPr dirty="0" sz="1600" spc="-5">
                          <a:solidFill>
                            <a:srgbClr val="4E2700"/>
                          </a:solidFill>
                          <a:latin typeface="Verdana"/>
                          <a:cs typeface="Verdana"/>
                        </a:rPr>
                        <a:t>x++</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703">
                <a:tc>
                  <a:txBody>
                    <a:bodyPr/>
                    <a:lstStyle/>
                    <a:p>
                      <a:pPr marL="102870">
                        <a:lnSpc>
                          <a:spcPct val="100000"/>
                        </a:lnSpc>
                        <a:spcBef>
                          <a:spcPts val="185"/>
                        </a:spcBef>
                      </a:pPr>
                      <a:r>
                        <a:rPr dirty="0" sz="1600">
                          <a:solidFill>
                            <a:srgbClr val="4E2700"/>
                          </a:solidFill>
                          <a:latin typeface="Verdana"/>
                          <a:cs typeface="Verdana"/>
                        </a:rPr>
                        <a:t>9</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13970">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607">
                <a:tc>
                  <a:txBody>
                    <a:bodyPr/>
                    <a:lstStyle/>
                    <a:p>
                      <a:pPr marL="31750">
                        <a:lnSpc>
                          <a:spcPct val="100000"/>
                        </a:lnSpc>
                        <a:spcBef>
                          <a:spcPts val="185"/>
                        </a:spcBef>
                      </a:pPr>
                      <a:r>
                        <a:rPr dirty="0" sz="1600" spc="-5">
                          <a:solidFill>
                            <a:srgbClr val="4E2700"/>
                          </a:solidFill>
                          <a:latin typeface="Verdana"/>
                          <a:cs typeface="Verdana"/>
                        </a:rPr>
                        <a:t>10</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71755">
                        <a:lnSpc>
                          <a:spcPct val="100000"/>
                        </a:lnSpc>
                        <a:spcBef>
                          <a:spcPts val="185"/>
                        </a:spcBef>
                      </a:pPr>
                      <a:r>
                        <a:rPr dirty="0" sz="1600" spc="-5">
                          <a:solidFill>
                            <a:srgbClr val="4E2700"/>
                          </a:solidFill>
                          <a:latin typeface="Verdana"/>
                          <a:cs typeface="Verdana"/>
                        </a:rPr>
                        <a:t>System.out.println("sum=" + </a:t>
                      </a:r>
                      <a:r>
                        <a:rPr dirty="0" sz="1600" spc="-10">
                          <a:solidFill>
                            <a:srgbClr val="4E2700"/>
                          </a:solidFill>
                          <a:latin typeface="Verdana"/>
                          <a:cs typeface="Verdana"/>
                        </a:rPr>
                        <a:t>sum)</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607">
                <a:tc>
                  <a:txBody>
                    <a:bodyPr/>
                    <a:lstStyle/>
                    <a:p>
                      <a:pPr marL="31750">
                        <a:lnSpc>
                          <a:spcPct val="100000"/>
                        </a:lnSpc>
                        <a:spcBef>
                          <a:spcPts val="185"/>
                        </a:spcBef>
                      </a:pPr>
                      <a:r>
                        <a:rPr dirty="0" sz="1600" spc="-5">
                          <a:solidFill>
                            <a:srgbClr val="4E2700"/>
                          </a:solidFill>
                          <a:latin typeface="Verdana"/>
                          <a:cs typeface="Verdana"/>
                        </a:rPr>
                        <a:t>11</a:t>
                      </a:r>
                      <a:endParaRPr sz="1600">
                        <a:latin typeface="Verdana"/>
                        <a:cs typeface="Verdana"/>
                      </a:endParaRPr>
                    </a:p>
                  </a:txBody>
                  <a:tcPr marL="0" marR="0" marB="0" marT="23495">
                    <a:solidFill>
                      <a:srgbClr val="CCE8CF"/>
                    </a:solidFill>
                  </a:tcPr>
                </a:tc>
                <a:tc>
                  <a:txBody>
                    <a:bodyPr/>
                    <a:lstStyle/>
                    <a:p>
                      <a:pPr marL="6350">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r>
              <a:tr h="269473">
                <a:tc>
                  <a:txBody>
                    <a:bodyPr/>
                    <a:lstStyle/>
                    <a:p>
                      <a:pPr marL="31750">
                        <a:lnSpc>
                          <a:spcPts val="1835"/>
                        </a:lnSpc>
                        <a:spcBef>
                          <a:spcPts val="185"/>
                        </a:spcBef>
                      </a:pPr>
                      <a:r>
                        <a:rPr dirty="0" sz="1600" spc="-5">
                          <a:solidFill>
                            <a:srgbClr val="4E2700"/>
                          </a:solidFill>
                          <a:latin typeface="Verdana"/>
                          <a:cs typeface="Verdana"/>
                        </a:rPr>
                        <a:t>12</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
        <p:nvSpPr>
          <p:cNvPr id="5" name="object 5"/>
          <p:cNvSpPr txBox="1"/>
          <p:nvPr/>
        </p:nvSpPr>
        <p:spPr>
          <a:xfrm>
            <a:off x="547217" y="4772406"/>
            <a:ext cx="5854065" cy="1342390"/>
          </a:xfrm>
          <a:prstGeom prst="rect">
            <a:avLst/>
          </a:prstGeom>
        </p:spPr>
        <p:txBody>
          <a:bodyPr wrap="square" lIns="0" tIns="67310" rIns="0" bIns="0" rtlCol="0" vert="horz">
            <a:spAutoFit/>
          </a:bodyPr>
          <a:lstStyle/>
          <a:p>
            <a:pPr marL="12700">
              <a:lnSpc>
                <a:spcPct val="100000"/>
              </a:lnSpc>
              <a:spcBef>
                <a:spcPts val="530"/>
              </a:spcBef>
            </a:pPr>
            <a:r>
              <a:rPr dirty="0" sz="1800">
                <a:solidFill>
                  <a:srgbClr val="4E2700"/>
                </a:solidFill>
                <a:latin typeface="Noto Sans Mono CJK HK"/>
                <a:cs typeface="Noto Sans Mono CJK HK"/>
              </a:rPr>
              <a:t>當條件成立時</a:t>
            </a:r>
            <a:r>
              <a:rPr dirty="0" sz="1800" spc="-280">
                <a:solidFill>
                  <a:srgbClr val="4E2700"/>
                </a:solidFill>
                <a:latin typeface="Noto Sans Mono CJK HK"/>
                <a:cs typeface="Noto Sans Mono CJK HK"/>
              </a:rPr>
              <a:t> </a:t>
            </a:r>
            <a:r>
              <a:rPr dirty="0" sz="1800">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Verdana"/>
                <a:cs typeface="Verdana"/>
              </a:rPr>
              <a:t>x</a:t>
            </a:r>
            <a:r>
              <a:rPr dirty="0" sz="1800" spc="-15">
                <a:solidFill>
                  <a:srgbClr val="4E2700"/>
                </a:solidFill>
                <a:latin typeface="Verdana"/>
                <a:cs typeface="Verdana"/>
              </a:rPr>
              <a:t> </a:t>
            </a:r>
            <a:r>
              <a:rPr dirty="0" sz="1800">
                <a:solidFill>
                  <a:srgbClr val="4E2700"/>
                </a:solidFill>
                <a:latin typeface="Verdana"/>
                <a:cs typeface="Verdana"/>
              </a:rPr>
              <a:t>&lt;=</a:t>
            </a:r>
            <a:r>
              <a:rPr dirty="0" sz="1800" spc="-10">
                <a:solidFill>
                  <a:srgbClr val="4E2700"/>
                </a:solidFill>
                <a:latin typeface="Verdana"/>
                <a:cs typeface="Verdana"/>
              </a:rPr>
              <a:t> </a:t>
            </a:r>
            <a:r>
              <a:rPr dirty="0" sz="1800">
                <a:solidFill>
                  <a:srgbClr val="4E2700"/>
                </a:solidFill>
                <a:latin typeface="Verdana"/>
                <a:cs typeface="Verdana"/>
              </a:rPr>
              <a:t>10</a:t>
            </a:r>
            <a:r>
              <a:rPr dirty="0" sz="1800" spc="-10">
                <a:solidFill>
                  <a:srgbClr val="4E2700"/>
                </a:solidFill>
                <a:latin typeface="Verdana"/>
                <a:cs typeface="Verdana"/>
              </a:rPr>
              <a:t> </a:t>
            </a:r>
            <a:r>
              <a:rPr dirty="0" sz="1800">
                <a:solidFill>
                  <a:srgbClr val="4E2700"/>
                </a:solidFill>
                <a:latin typeface="Verdana"/>
                <a:cs typeface="Verdana"/>
              </a:rPr>
              <a:t>)</a:t>
            </a:r>
            <a:r>
              <a:rPr dirty="0" sz="1800" spc="-15">
                <a:solidFill>
                  <a:srgbClr val="4E2700"/>
                </a:solidFill>
                <a:latin typeface="Verdana"/>
                <a:cs typeface="Verdana"/>
              </a:rPr>
              <a:t> </a:t>
            </a:r>
            <a:r>
              <a:rPr dirty="0" sz="1800">
                <a:solidFill>
                  <a:srgbClr val="4E2700"/>
                </a:solidFill>
                <a:latin typeface="Verdana"/>
                <a:cs typeface="Verdana"/>
              </a:rPr>
              <a:t>while</a:t>
            </a:r>
            <a:r>
              <a:rPr dirty="0" sz="1800" spc="-5">
                <a:solidFill>
                  <a:srgbClr val="4E2700"/>
                </a:solidFill>
                <a:latin typeface="Verdana"/>
                <a:cs typeface="Verdana"/>
              </a:rPr>
              <a:t> </a:t>
            </a:r>
            <a:r>
              <a:rPr dirty="0" sz="1800">
                <a:solidFill>
                  <a:srgbClr val="4E2700"/>
                </a:solidFill>
                <a:latin typeface="Noto Sans Mono CJK HK"/>
                <a:cs typeface="Noto Sans Mono CJK HK"/>
              </a:rPr>
              <a:t>迴圈的本體便會執行。</a:t>
            </a:r>
            <a:endParaRPr sz="1800">
              <a:latin typeface="Noto Sans Mono CJK HK"/>
              <a:cs typeface="Noto Sans Mono CJK HK"/>
            </a:endParaRPr>
          </a:p>
          <a:p>
            <a:pPr marL="12700">
              <a:lnSpc>
                <a:spcPct val="100000"/>
              </a:lnSpc>
              <a:spcBef>
                <a:spcPts val="430"/>
              </a:spcBef>
            </a:pPr>
            <a:r>
              <a:rPr dirty="0" sz="1800" spc="-5">
                <a:solidFill>
                  <a:srgbClr val="4E2700"/>
                </a:solidFill>
                <a:latin typeface="Verdana"/>
                <a:cs typeface="Verdana"/>
              </a:rPr>
              <a:t>Q: </a:t>
            </a:r>
            <a:r>
              <a:rPr dirty="0" sz="1800">
                <a:solidFill>
                  <a:srgbClr val="4E2700"/>
                </a:solidFill>
                <a:latin typeface="Noto Sans Mono CJK HK"/>
                <a:cs typeface="Noto Sans Mono CJK HK"/>
              </a:rPr>
              <a:t>如果省略了迴圈內的</a:t>
            </a:r>
            <a:endParaRPr sz="1800">
              <a:latin typeface="Noto Sans Mono CJK HK"/>
              <a:cs typeface="Noto Sans Mono CJK HK"/>
            </a:endParaRPr>
          </a:p>
          <a:p>
            <a:pPr marL="741045">
              <a:lnSpc>
                <a:spcPct val="100000"/>
              </a:lnSpc>
              <a:spcBef>
                <a:spcPts val="480"/>
              </a:spcBef>
            </a:pPr>
            <a:r>
              <a:rPr dirty="0" sz="1800">
                <a:solidFill>
                  <a:srgbClr val="4E2700"/>
                </a:solidFill>
                <a:latin typeface="Verdana"/>
                <a:cs typeface="Verdana"/>
              </a:rPr>
              <a:t>x++</a:t>
            </a:r>
            <a:r>
              <a:rPr dirty="0" sz="1800" spc="-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579120">
              <a:lnSpc>
                <a:spcPct val="100000"/>
              </a:lnSpc>
              <a:spcBef>
                <a:spcPts val="390"/>
              </a:spcBef>
            </a:pPr>
            <a:r>
              <a:rPr dirty="0" sz="1800">
                <a:solidFill>
                  <a:srgbClr val="4E2700"/>
                </a:solidFill>
                <a:latin typeface="Noto Sans Mono CJK HK"/>
                <a:cs typeface="Noto Sans Mono CJK HK"/>
              </a:rPr>
              <a:t>敘述，會造成何種影響？</a:t>
            </a:r>
            <a:endParaRPr sz="1800">
              <a:latin typeface="Noto Sans Mono CJK HK"/>
              <a:cs typeface="Noto Sans Mono CJK HK"/>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lab07:</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70991" y="1012952"/>
            <a:ext cx="6080125" cy="293433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ch04.lab07;</a:t>
            </a:r>
            <a:endParaRPr sz="1800">
              <a:latin typeface="Verdana"/>
              <a:cs typeface="Verdana"/>
            </a:endParaRPr>
          </a:p>
          <a:p>
            <a:pPr>
              <a:lnSpc>
                <a:spcPct val="100000"/>
              </a:lnSpc>
              <a:spcBef>
                <a:spcPts val="55"/>
              </a:spcBef>
            </a:pPr>
            <a:endParaRPr sz="2400">
              <a:latin typeface="Verdana"/>
              <a:cs typeface="Verdana"/>
            </a:endParaRPr>
          </a:p>
          <a:p>
            <a:pPr marL="12700">
              <a:lnSpc>
                <a:spcPct val="100000"/>
              </a:lnSpc>
              <a:spcBef>
                <a:spcPts val="5"/>
              </a:spcBef>
            </a:pPr>
            <a:r>
              <a:rPr dirty="0" sz="1800" spc="-5">
                <a:solidFill>
                  <a:srgbClr val="4E2700"/>
                </a:solidFill>
                <a:latin typeface="Verdana"/>
                <a:cs typeface="Verdana"/>
              </a:rPr>
              <a:t>// </a:t>
            </a:r>
            <a:r>
              <a:rPr dirty="0" sz="1800">
                <a:solidFill>
                  <a:srgbClr val="4E2700"/>
                </a:solidFill>
                <a:latin typeface="Noto Sans Mono CJK HK"/>
                <a:cs typeface="Noto Sans Mono CJK HK"/>
              </a:rPr>
              <a:t>使用</a:t>
            </a:r>
            <a:r>
              <a:rPr dirty="0" sz="1800">
                <a:solidFill>
                  <a:srgbClr val="4E2700"/>
                </a:solidFill>
                <a:latin typeface="Verdana"/>
                <a:cs typeface="Verdana"/>
              </a:rPr>
              <a:t>while</a:t>
            </a:r>
            <a:r>
              <a:rPr dirty="0" sz="1800">
                <a:solidFill>
                  <a:srgbClr val="4E2700"/>
                </a:solidFill>
                <a:latin typeface="Noto Sans Mono CJK HK"/>
                <a:cs typeface="Noto Sans Mono CJK HK"/>
              </a:rPr>
              <a:t>敘述</a:t>
            </a:r>
            <a:endParaRPr sz="1800">
              <a:latin typeface="Noto Sans Mono CJK HK"/>
              <a:cs typeface="Noto Sans Mono CJK HK"/>
            </a:endParaRPr>
          </a:p>
          <a:p>
            <a:pPr marL="12700">
              <a:lnSpc>
                <a:spcPct val="100000"/>
              </a:lnSpc>
              <a:spcBef>
                <a:spcPts val="430"/>
              </a:spcBef>
            </a:pPr>
            <a:r>
              <a:rPr dirty="0" sz="1800" spc="-5">
                <a:solidFill>
                  <a:srgbClr val="4E2700"/>
                </a:solidFill>
                <a:latin typeface="Verdana"/>
                <a:cs typeface="Verdana"/>
              </a:rPr>
              <a:t>// 1.</a:t>
            </a:r>
            <a:r>
              <a:rPr dirty="0" sz="1800" spc="5">
                <a:solidFill>
                  <a:srgbClr val="4E2700"/>
                </a:solidFill>
                <a:latin typeface="Verdana"/>
                <a:cs typeface="Verdana"/>
              </a:rPr>
              <a:t> </a:t>
            </a:r>
            <a:r>
              <a:rPr dirty="0" sz="1800" spc="-5">
                <a:solidFill>
                  <a:srgbClr val="4E2700"/>
                </a:solidFill>
                <a:latin typeface="Noto Sans Mono CJK HK"/>
                <a:cs typeface="Noto Sans Mono CJK HK"/>
              </a:rPr>
              <a:t>印</a:t>
            </a:r>
            <a:r>
              <a:rPr dirty="0" sz="1800">
                <a:solidFill>
                  <a:srgbClr val="4E2700"/>
                </a:solidFill>
                <a:latin typeface="Noto Sans Mono CJK HK"/>
                <a:cs typeface="Noto Sans Mono CJK HK"/>
              </a:rPr>
              <a:t>出</a:t>
            </a:r>
            <a:r>
              <a:rPr dirty="0" sz="1800" spc="-270">
                <a:solidFill>
                  <a:srgbClr val="4E2700"/>
                </a:solidFill>
                <a:latin typeface="Noto Sans Mono CJK HK"/>
                <a:cs typeface="Noto Sans Mono CJK HK"/>
              </a:rPr>
              <a:t> </a:t>
            </a:r>
            <a:r>
              <a:rPr dirty="0" sz="1800">
                <a:solidFill>
                  <a:srgbClr val="4E2700"/>
                </a:solidFill>
                <a:latin typeface="Verdana"/>
                <a:cs typeface="Verdana"/>
              </a:rPr>
              <a:t>1</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2</a:t>
            </a:r>
            <a:r>
              <a:rPr dirty="0" sz="1800" spc="10">
                <a:solidFill>
                  <a:srgbClr val="4E2700"/>
                </a:solidFill>
                <a:latin typeface="Verdana"/>
                <a:cs typeface="Verdana"/>
              </a:rPr>
              <a:t> </a:t>
            </a:r>
            <a:r>
              <a:rPr dirty="0" sz="1800">
                <a:solidFill>
                  <a:srgbClr val="4E2700"/>
                </a:solidFill>
                <a:latin typeface="Verdana"/>
                <a:cs typeface="Verdana"/>
              </a:rPr>
              <a:t>+ 3</a:t>
            </a:r>
            <a:r>
              <a:rPr dirty="0" sz="1800" spc="5">
                <a:solidFill>
                  <a:srgbClr val="4E2700"/>
                </a:solidFill>
                <a:latin typeface="Verdana"/>
                <a:cs typeface="Verdana"/>
              </a:rPr>
              <a:t> </a:t>
            </a:r>
            <a:r>
              <a:rPr dirty="0" sz="1800">
                <a:solidFill>
                  <a:srgbClr val="4E2700"/>
                </a:solidFill>
                <a:latin typeface="Verdana"/>
                <a:cs typeface="Verdana"/>
              </a:rPr>
              <a:t>+ 4</a:t>
            </a:r>
            <a:r>
              <a:rPr dirty="0" sz="1800" spc="5">
                <a:solidFill>
                  <a:srgbClr val="4E2700"/>
                </a:solidFill>
                <a:latin typeface="Verdana"/>
                <a:cs typeface="Verdana"/>
              </a:rPr>
              <a:t> </a:t>
            </a:r>
            <a:r>
              <a:rPr dirty="0" sz="1800">
                <a:solidFill>
                  <a:srgbClr val="4E2700"/>
                </a:solidFill>
                <a:latin typeface="Verdana"/>
                <a:cs typeface="Verdana"/>
              </a:rPr>
              <a:t>+ ....</a:t>
            </a:r>
            <a:r>
              <a:rPr dirty="0" sz="1800" spc="-15">
                <a:solidFill>
                  <a:srgbClr val="4E2700"/>
                </a:solidFill>
                <a:latin typeface="Verdana"/>
                <a:cs typeface="Verdana"/>
              </a:rPr>
              <a:t> </a:t>
            </a:r>
            <a:r>
              <a:rPr dirty="0" sz="1800">
                <a:solidFill>
                  <a:srgbClr val="4E2700"/>
                </a:solidFill>
                <a:latin typeface="Verdana"/>
                <a:cs typeface="Verdana"/>
              </a:rPr>
              <a:t>+</a:t>
            </a:r>
            <a:r>
              <a:rPr dirty="0" sz="1800" spc="-20">
                <a:solidFill>
                  <a:srgbClr val="4E2700"/>
                </a:solidFill>
                <a:latin typeface="Verdana"/>
                <a:cs typeface="Verdana"/>
              </a:rPr>
              <a:t> </a:t>
            </a:r>
            <a:r>
              <a:rPr dirty="0" sz="1800" spc="-5">
                <a:solidFill>
                  <a:srgbClr val="4E2700"/>
                </a:solidFill>
                <a:latin typeface="Verdana"/>
                <a:cs typeface="Verdana"/>
              </a:rPr>
              <a:t>18</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19</a:t>
            </a:r>
            <a:r>
              <a:rPr dirty="0" sz="1800" spc="1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20</a:t>
            </a:r>
            <a:r>
              <a:rPr dirty="0" sz="1800" spc="-5">
                <a:solidFill>
                  <a:srgbClr val="4E2700"/>
                </a:solidFill>
                <a:latin typeface="Noto Sans Mono CJK HK"/>
                <a:cs typeface="Noto Sans Mono CJK HK"/>
              </a:rPr>
              <a:t>的總和</a:t>
            </a:r>
            <a:endParaRPr sz="1800">
              <a:latin typeface="Noto Sans Mono CJK HK"/>
              <a:cs typeface="Noto Sans Mono CJK HK"/>
            </a:endParaRPr>
          </a:p>
          <a:p>
            <a:pPr marL="12700">
              <a:lnSpc>
                <a:spcPct val="100000"/>
              </a:lnSpc>
              <a:spcBef>
                <a:spcPts val="434"/>
              </a:spcBef>
            </a:pPr>
            <a:r>
              <a:rPr dirty="0" sz="1800" spc="-5">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Verdana"/>
                <a:cs typeface="Verdana"/>
              </a:rPr>
              <a:t>2.</a:t>
            </a:r>
            <a:r>
              <a:rPr dirty="0" sz="1800" spc="-5">
                <a:solidFill>
                  <a:srgbClr val="4E2700"/>
                </a:solidFill>
                <a:latin typeface="Verdana"/>
                <a:cs typeface="Verdana"/>
              </a:rPr>
              <a:t> </a:t>
            </a:r>
            <a:r>
              <a:rPr dirty="0" sz="1800">
                <a:solidFill>
                  <a:srgbClr val="4E2700"/>
                </a:solidFill>
                <a:latin typeface="Noto Sans Mono CJK HK"/>
                <a:cs typeface="Noto Sans Mono CJK HK"/>
              </a:rPr>
              <a:t>印出</a:t>
            </a:r>
            <a:r>
              <a:rPr dirty="0" sz="1800" spc="-270">
                <a:solidFill>
                  <a:srgbClr val="4E2700"/>
                </a:solidFill>
                <a:latin typeface="Noto Sans Mono CJK HK"/>
                <a:cs typeface="Noto Sans Mono CJK HK"/>
              </a:rPr>
              <a:t> </a:t>
            </a:r>
            <a:r>
              <a:rPr dirty="0" sz="1800">
                <a:solidFill>
                  <a:srgbClr val="4E2700"/>
                </a:solidFill>
                <a:latin typeface="Verdana"/>
                <a:cs typeface="Verdana"/>
              </a:rPr>
              <a:t>1</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3 +</a:t>
            </a:r>
            <a:r>
              <a:rPr dirty="0" sz="1800" spc="-5">
                <a:solidFill>
                  <a:srgbClr val="4E2700"/>
                </a:solidFill>
                <a:latin typeface="Verdana"/>
                <a:cs typeface="Verdana"/>
              </a:rPr>
              <a:t> </a:t>
            </a:r>
            <a:r>
              <a:rPr dirty="0" sz="1800">
                <a:solidFill>
                  <a:srgbClr val="4E2700"/>
                </a:solidFill>
                <a:latin typeface="Verdana"/>
                <a:cs typeface="Verdana"/>
              </a:rPr>
              <a:t>5</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30">
                <a:solidFill>
                  <a:srgbClr val="4E2700"/>
                </a:solidFill>
                <a:latin typeface="Verdana"/>
                <a:cs typeface="Verdana"/>
              </a:rPr>
              <a:t> </a:t>
            </a:r>
            <a:r>
              <a:rPr dirty="0" sz="1800">
                <a:solidFill>
                  <a:srgbClr val="4E2700"/>
                </a:solidFill>
                <a:latin typeface="Verdana"/>
                <a:cs typeface="Verdana"/>
              </a:rPr>
              <a:t>17</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19</a:t>
            </a:r>
            <a:r>
              <a:rPr dirty="0" sz="1800" spc="35">
                <a:solidFill>
                  <a:srgbClr val="4E2700"/>
                </a:solidFill>
                <a:latin typeface="Verdana"/>
                <a:cs typeface="Verdana"/>
              </a:rPr>
              <a:t> </a:t>
            </a:r>
            <a:r>
              <a:rPr dirty="0" sz="1800">
                <a:solidFill>
                  <a:srgbClr val="4E2700"/>
                </a:solidFill>
                <a:latin typeface="Noto Sans Mono CJK HK"/>
                <a:cs typeface="Noto Sans Mono CJK HK"/>
              </a:rPr>
              <a:t>的總和</a:t>
            </a:r>
            <a:endParaRPr sz="1800">
              <a:latin typeface="Noto Sans Mono CJK HK"/>
              <a:cs typeface="Noto Sans Mono CJK HK"/>
            </a:endParaRPr>
          </a:p>
          <a:p>
            <a:pPr marL="12700">
              <a:lnSpc>
                <a:spcPct val="100000"/>
              </a:lnSpc>
              <a:spcBef>
                <a:spcPts val="430"/>
              </a:spcBef>
            </a:pPr>
            <a:r>
              <a:rPr dirty="0" sz="1800" spc="-5">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Verdana"/>
                <a:cs typeface="Verdana"/>
              </a:rPr>
              <a:t>3.</a:t>
            </a:r>
            <a:r>
              <a:rPr dirty="0" sz="1800" spc="-5">
                <a:solidFill>
                  <a:srgbClr val="4E2700"/>
                </a:solidFill>
                <a:latin typeface="Verdana"/>
                <a:cs typeface="Verdana"/>
              </a:rPr>
              <a:t> </a:t>
            </a:r>
            <a:r>
              <a:rPr dirty="0" sz="1800">
                <a:solidFill>
                  <a:srgbClr val="4E2700"/>
                </a:solidFill>
                <a:latin typeface="Noto Sans Mono CJK HK"/>
                <a:cs typeface="Noto Sans Mono CJK HK"/>
              </a:rPr>
              <a:t>印出</a:t>
            </a:r>
            <a:r>
              <a:rPr dirty="0" sz="1800" spc="-270">
                <a:solidFill>
                  <a:srgbClr val="4E2700"/>
                </a:solidFill>
                <a:latin typeface="Noto Sans Mono CJK HK"/>
                <a:cs typeface="Noto Sans Mono CJK HK"/>
              </a:rPr>
              <a:t> </a:t>
            </a:r>
            <a:r>
              <a:rPr dirty="0" sz="1800">
                <a:solidFill>
                  <a:srgbClr val="4E2700"/>
                </a:solidFill>
                <a:latin typeface="Verdana"/>
                <a:cs typeface="Verdana"/>
              </a:rPr>
              <a:t>2</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4 +</a:t>
            </a:r>
            <a:r>
              <a:rPr dirty="0" sz="1800" spc="-5">
                <a:solidFill>
                  <a:srgbClr val="4E2700"/>
                </a:solidFill>
                <a:latin typeface="Verdana"/>
                <a:cs typeface="Verdana"/>
              </a:rPr>
              <a:t> </a:t>
            </a:r>
            <a:r>
              <a:rPr dirty="0" sz="1800">
                <a:solidFill>
                  <a:srgbClr val="4E2700"/>
                </a:solidFill>
                <a:latin typeface="Verdana"/>
                <a:cs typeface="Verdana"/>
              </a:rPr>
              <a:t>6</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30">
                <a:solidFill>
                  <a:srgbClr val="4E2700"/>
                </a:solidFill>
                <a:latin typeface="Verdana"/>
                <a:cs typeface="Verdana"/>
              </a:rPr>
              <a:t> </a:t>
            </a:r>
            <a:r>
              <a:rPr dirty="0" sz="1800">
                <a:solidFill>
                  <a:srgbClr val="4E2700"/>
                </a:solidFill>
                <a:latin typeface="Verdana"/>
                <a:cs typeface="Verdana"/>
              </a:rPr>
              <a:t>18</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20</a:t>
            </a:r>
            <a:r>
              <a:rPr dirty="0" sz="1800" spc="35">
                <a:solidFill>
                  <a:srgbClr val="4E2700"/>
                </a:solidFill>
                <a:latin typeface="Verdana"/>
                <a:cs typeface="Verdana"/>
              </a:rPr>
              <a:t> </a:t>
            </a:r>
            <a:r>
              <a:rPr dirty="0" sz="1800">
                <a:solidFill>
                  <a:srgbClr val="4E2700"/>
                </a:solidFill>
                <a:latin typeface="Noto Sans Mono CJK HK"/>
                <a:cs typeface="Noto Sans Mono CJK HK"/>
              </a:rPr>
              <a:t>的總和</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12700">
              <a:lnSpc>
                <a:spcPct val="100000"/>
              </a:lnSpc>
            </a:pPr>
            <a:r>
              <a:rPr dirty="0" sz="1800" spc="-5">
                <a:solidFill>
                  <a:srgbClr val="4E2700"/>
                </a:solidFill>
                <a:latin typeface="Verdana"/>
                <a:cs typeface="Verdana"/>
              </a:rPr>
              <a:t>public </a:t>
            </a:r>
            <a:r>
              <a:rPr dirty="0" sz="1800">
                <a:solidFill>
                  <a:srgbClr val="4E2700"/>
                </a:solidFill>
                <a:latin typeface="Verdana"/>
                <a:cs typeface="Verdana"/>
              </a:rPr>
              <a:t>class </a:t>
            </a:r>
            <a:r>
              <a:rPr dirty="0" sz="1800" spc="-10">
                <a:solidFill>
                  <a:srgbClr val="4E2700"/>
                </a:solidFill>
                <a:latin typeface="Verdana"/>
                <a:cs typeface="Verdana"/>
              </a:rPr>
              <a:t>ProgramCh04Lab07</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280">
              <a:lnSpc>
                <a:spcPct val="100000"/>
              </a:lnSpc>
              <a:spcBef>
                <a:spcPts val="434"/>
              </a:spcBef>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4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
        <p:nvSpPr>
          <p:cNvPr id="4" name="object 4"/>
          <p:cNvSpPr txBox="1"/>
          <p:nvPr/>
        </p:nvSpPr>
        <p:spPr>
          <a:xfrm>
            <a:off x="570991" y="4579175"/>
            <a:ext cx="494030" cy="685165"/>
          </a:xfrm>
          <a:prstGeom prst="rect">
            <a:avLst/>
          </a:prstGeom>
        </p:spPr>
        <p:txBody>
          <a:bodyPr wrap="square" lIns="0" tIns="67945" rIns="0" bIns="0" rtlCol="0" vert="horz">
            <a:spAutoFit/>
          </a:bodyPr>
          <a:lstStyle/>
          <a:p>
            <a:pPr marL="335280">
              <a:lnSpc>
                <a:spcPct val="100000"/>
              </a:lnSpc>
              <a:spcBef>
                <a:spcPts val="535"/>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70991" y="1012952"/>
            <a:ext cx="5174615" cy="425132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ch04.lab08;</a:t>
            </a:r>
            <a:endParaRPr sz="1800">
              <a:latin typeface="Verdana"/>
              <a:cs typeface="Verdana"/>
            </a:endParaRPr>
          </a:p>
          <a:p>
            <a:pPr>
              <a:lnSpc>
                <a:spcPct val="100000"/>
              </a:lnSpc>
              <a:spcBef>
                <a:spcPts val="55"/>
              </a:spcBef>
            </a:pPr>
            <a:endParaRPr sz="2400">
              <a:latin typeface="Verdana"/>
              <a:cs typeface="Verdana"/>
            </a:endParaRPr>
          </a:p>
          <a:p>
            <a:pPr marL="12700">
              <a:lnSpc>
                <a:spcPct val="100000"/>
              </a:lnSpc>
              <a:spcBef>
                <a:spcPts val="5"/>
              </a:spcBef>
            </a:pPr>
            <a:r>
              <a:rPr dirty="0" sz="1800" spc="-5">
                <a:solidFill>
                  <a:srgbClr val="4E2700"/>
                </a:solidFill>
                <a:latin typeface="Verdana"/>
                <a:cs typeface="Verdana"/>
              </a:rPr>
              <a:t>// </a:t>
            </a:r>
            <a:r>
              <a:rPr dirty="0" sz="1800">
                <a:solidFill>
                  <a:srgbClr val="4E2700"/>
                </a:solidFill>
                <a:latin typeface="Noto Sans Mono CJK HK"/>
                <a:cs typeface="Noto Sans Mono CJK HK"/>
              </a:rPr>
              <a:t>本程式會產生無窮迴圈，請更正</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12700">
              <a:lnSpc>
                <a:spcPct val="100000"/>
              </a:lnSpc>
            </a:pPr>
            <a:r>
              <a:rPr dirty="0" sz="1800">
                <a:solidFill>
                  <a:srgbClr val="4E2700"/>
                </a:solidFill>
                <a:latin typeface="Verdana"/>
                <a:cs typeface="Verdana"/>
              </a:rPr>
              <a:t>public class </a:t>
            </a:r>
            <a:r>
              <a:rPr dirty="0" sz="1800" spc="-5">
                <a:solidFill>
                  <a:srgbClr val="4E2700"/>
                </a:solidFill>
                <a:latin typeface="Verdana"/>
                <a:cs typeface="Verdana"/>
              </a:rPr>
              <a:t>ProgramCh04Lab08</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659765" marR="337820" indent="-325120">
              <a:lnSpc>
                <a:spcPct val="120000"/>
              </a:lnSpc>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75">
                <a:solidFill>
                  <a:srgbClr val="4E2700"/>
                </a:solidFill>
                <a:latin typeface="Verdana"/>
                <a:cs typeface="Verdana"/>
              </a:rPr>
              <a:t> </a:t>
            </a:r>
            <a:r>
              <a:rPr dirty="0" sz="1800">
                <a:solidFill>
                  <a:srgbClr val="4E2700"/>
                </a:solidFill>
                <a:latin typeface="Verdana"/>
                <a:cs typeface="Verdana"/>
              </a:rPr>
              <a:t>{  int sum = 0, n =</a:t>
            </a:r>
            <a:r>
              <a:rPr dirty="0" sz="1800" spc="-15">
                <a:solidFill>
                  <a:srgbClr val="4E2700"/>
                </a:solidFill>
                <a:latin typeface="Verdana"/>
                <a:cs typeface="Verdana"/>
              </a:rPr>
              <a:t> </a:t>
            </a:r>
            <a:r>
              <a:rPr dirty="0" sz="1800">
                <a:solidFill>
                  <a:srgbClr val="4E2700"/>
                </a:solidFill>
                <a:latin typeface="Verdana"/>
                <a:cs typeface="Verdana"/>
              </a:rPr>
              <a:t>1;</a:t>
            </a:r>
            <a:endParaRPr sz="1800">
              <a:latin typeface="Verdana"/>
              <a:cs typeface="Verdana"/>
            </a:endParaRPr>
          </a:p>
          <a:p>
            <a:pPr marL="659765">
              <a:lnSpc>
                <a:spcPct val="100000"/>
              </a:lnSpc>
              <a:spcBef>
                <a:spcPts val="434"/>
              </a:spcBef>
            </a:pPr>
            <a:r>
              <a:rPr dirty="0" sz="1800">
                <a:solidFill>
                  <a:srgbClr val="4E2700"/>
                </a:solidFill>
                <a:latin typeface="Verdana"/>
                <a:cs typeface="Verdana"/>
              </a:rPr>
              <a:t>while </a:t>
            </a:r>
            <a:r>
              <a:rPr dirty="0" sz="1800" spc="-5">
                <a:solidFill>
                  <a:srgbClr val="4E2700"/>
                </a:solidFill>
                <a:latin typeface="Verdana"/>
                <a:cs typeface="Verdana"/>
              </a:rPr>
              <a:t>(n &lt;= 10)</a:t>
            </a:r>
            <a:r>
              <a:rPr dirty="0" sz="1800">
                <a:solidFill>
                  <a:srgbClr val="4E2700"/>
                </a:solidFill>
                <a:latin typeface="Verdana"/>
                <a:cs typeface="Verdana"/>
              </a:rPr>
              <a:t> {</a:t>
            </a:r>
            <a:endParaRPr sz="1800">
              <a:latin typeface="Verdana"/>
              <a:cs typeface="Verdana"/>
            </a:endParaRPr>
          </a:p>
          <a:p>
            <a:pPr marL="982980" marR="5080">
              <a:lnSpc>
                <a:spcPct val="120000"/>
              </a:lnSpc>
            </a:pPr>
            <a:r>
              <a:rPr dirty="0" sz="1800">
                <a:solidFill>
                  <a:srgbClr val="4E2700"/>
                </a:solidFill>
                <a:latin typeface="Verdana"/>
                <a:cs typeface="Verdana"/>
              </a:rPr>
              <a:t>sum = sum + n;  System.out.println("sum=" +</a:t>
            </a:r>
            <a:r>
              <a:rPr dirty="0" sz="1800" spc="-80">
                <a:solidFill>
                  <a:srgbClr val="4E2700"/>
                </a:solidFill>
                <a:latin typeface="Verdana"/>
                <a:cs typeface="Verdana"/>
              </a:rPr>
              <a:t> </a:t>
            </a:r>
            <a:r>
              <a:rPr dirty="0" sz="1800" spc="-5">
                <a:solidFill>
                  <a:srgbClr val="4E2700"/>
                </a:solidFill>
                <a:latin typeface="Verdana"/>
                <a:cs typeface="Verdana"/>
              </a:rPr>
              <a:t>sum);</a:t>
            </a:r>
            <a:endParaRPr sz="1800">
              <a:latin typeface="Verdana"/>
              <a:cs typeface="Verdana"/>
            </a:endParaRPr>
          </a:p>
          <a:p>
            <a:pPr marL="659765">
              <a:lnSpc>
                <a:spcPct val="100000"/>
              </a:lnSpc>
              <a:spcBef>
                <a:spcPts val="434"/>
              </a:spcBef>
            </a:pPr>
            <a:r>
              <a:rPr dirty="0" sz="1800">
                <a:solidFill>
                  <a:srgbClr val="4E2700"/>
                </a:solidFill>
                <a:latin typeface="Verdana"/>
                <a:cs typeface="Verdana"/>
              </a:rPr>
              <a:t>}</a:t>
            </a:r>
            <a:endParaRPr sz="1800">
              <a:latin typeface="Verdana"/>
              <a:cs typeface="Verdana"/>
            </a:endParaRPr>
          </a:p>
          <a:p>
            <a:pPr marL="335280">
              <a:lnSpc>
                <a:spcPct val="100000"/>
              </a:lnSpc>
              <a:spcBef>
                <a:spcPts val="430"/>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063750"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b</a:t>
            </a:r>
            <a:r>
              <a:rPr dirty="0" spc="-10">
                <a:latin typeface="Tahoma"/>
                <a:cs typeface="Tahoma"/>
              </a:rPr>
              <a:t>r</a:t>
            </a:r>
            <a:r>
              <a:rPr dirty="0" spc="-5">
                <a:latin typeface="Tahoma"/>
                <a:cs typeface="Tahoma"/>
              </a:rPr>
              <a:t>ea</a:t>
            </a:r>
            <a:r>
              <a:rPr dirty="0" spc="-10">
                <a:latin typeface="Tahoma"/>
                <a:cs typeface="Tahoma"/>
              </a:rPr>
              <a:t>k</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52043" y="1015949"/>
            <a:ext cx="7435215" cy="1391285"/>
          </a:xfrm>
          <a:prstGeom prst="rect">
            <a:avLst/>
          </a:prstGeom>
        </p:spPr>
        <p:txBody>
          <a:bodyPr wrap="square" lIns="0" tIns="12065" rIns="0" bIns="0" rtlCol="0" vert="horz">
            <a:spAutoFit/>
          </a:bodyPr>
          <a:lstStyle/>
          <a:p>
            <a:pPr marL="354965" marR="5080" indent="-342900">
              <a:lnSpc>
                <a:spcPct val="100000"/>
              </a:lnSpc>
              <a:spcBef>
                <a:spcPts val="95"/>
              </a:spcBef>
              <a:buChar char="•"/>
              <a:tabLst>
                <a:tab pos="355600" algn="l"/>
              </a:tabLst>
            </a:pPr>
            <a:r>
              <a:rPr dirty="0" sz="2800" spc="-10">
                <a:solidFill>
                  <a:srgbClr val="4E2700"/>
                </a:solidFill>
                <a:latin typeface="Verdana"/>
                <a:cs typeface="Verdana"/>
              </a:rPr>
              <a:t>b</a:t>
            </a:r>
            <a:r>
              <a:rPr dirty="0" sz="2800" spc="-20">
                <a:solidFill>
                  <a:srgbClr val="4E2700"/>
                </a:solidFill>
                <a:latin typeface="Verdana"/>
                <a:cs typeface="Verdana"/>
              </a:rPr>
              <a:t>r</a:t>
            </a:r>
            <a:r>
              <a:rPr dirty="0" sz="2800" spc="-5">
                <a:solidFill>
                  <a:srgbClr val="4E2700"/>
                </a:solidFill>
                <a:latin typeface="Verdana"/>
                <a:cs typeface="Verdana"/>
              </a:rPr>
              <a:t>eak</a:t>
            </a:r>
            <a:r>
              <a:rPr dirty="0" sz="2800" spc="5">
                <a:solidFill>
                  <a:srgbClr val="4E2700"/>
                </a:solidFill>
                <a:latin typeface="Noto Sans Mono CJK HK"/>
                <a:cs typeface="Noto Sans Mono CJK HK"/>
              </a:rPr>
              <a:t>立刻停止整個迴圈的</a:t>
            </a:r>
            <a:r>
              <a:rPr dirty="0" sz="2800" spc="-5">
                <a:solidFill>
                  <a:srgbClr val="4E2700"/>
                </a:solidFill>
                <a:latin typeface="Noto Sans Mono CJK HK"/>
                <a:cs typeface="Noto Sans Mono CJK HK"/>
              </a:rPr>
              <a:t>執行</a:t>
            </a:r>
            <a:r>
              <a:rPr dirty="0" sz="2800" spc="5">
                <a:solidFill>
                  <a:srgbClr val="4E2700"/>
                </a:solidFill>
                <a:latin typeface="Noto Sans Mono CJK HK"/>
                <a:cs typeface="Noto Sans Mono CJK HK"/>
              </a:rPr>
              <a:t>，</a:t>
            </a:r>
            <a:r>
              <a:rPr dirty="0" sz="2800" spc="-5">
                <a:solidFill>
                  <a:srgbClr val="4E2700"/>
                </a:solidFill>
                <a:latin typeface="Noto Sans Mono CJK HK"/>
                <a:cs typeface="Noto Sans Mono CJK HK"/>
              </a:rPr>
              <a:t>然後</a:t>
            </a:r>
            <a:r>
              <a:rPr dirty="0" sz="2800" spc="5">
                <a:solidFill>
                  <a:srgbClr val="4E2700"/>
                </a:solidFill>
                <a:latin typeface="Noto Sans Mono CJK HK"/>
                <a:cs typeface="Noto Sans Mono CJK HK"/>
              </a:rPr>
              <a:t>執</a:t>
            </a:r>
            <a:r>
              <a:rPr dirty="0" sz="2800" spc="-5">
                <a:solidFill>
                  <a:srgbClr val="4E2700"/>
                </a:solidFill>
                <a:latin typeface="Noto Sans Mono CJK HK"/>
                <a:cs typeface="Noto Sans Mono CJK HK"/>
              </a:rPr>
              <a:t>行迴 </a:t>
            </a:r>
            <a:r>
              <a:rPr dirty="0" sz="2800">
                <a:solidFill>
                  <a:srgbClr val="4E2700"/>
                </a:solidFill>
                <a:latin typeface="Noto Sans Mono CJK HK"/>
                <a:cs typeface="Noto Sans Mono CJK HK"/>
              </a:rPr>
              <a:t>圈</a:t>
            </a:r>
            <a:r>
              <a:rPr dirty="0" sz="2800" spc="-5">
                <a:solidFill>
                  <a:srgbClr val="4E2700"/>
                </a:solidFill>
                <a:latin typeface="Noto Sans Mono CJK HK"/>
                <a:cs typeface="Noto Sans Mono CJK HK"/>
              </a:rPr>
              <a:t>之後的</a:t>
            </a:r>
            <a:r>
              <a:rPr dirty="0" sz="2800">
                <a:solidFill>
                  <a:srgbClr val="4E2700"/>
                </a:solidFill>
                <a:latin typeface="Noto Sans Mono CJK HK"/>
                <a:cs typeface="Noto Sans Mono CJK HK"/>
              </a:rPr>
              <a:t>敘</a:t>
            </a:r>
            <a:r>
              <a:rPr dirty="0" sz="2800" spc="-5">
                <a:solidFill>
                  <a:srgbClr val="4E2700"/>
                </a:solidFill>
                <a:latin typeface="Noto Sans Mono CJK HK"/>
                <a:cs typeface="Noto Sans Mono CJK HK"/>
              </a:rPr>
              <a:t>述。</a:t>
            </a:r>
            <a:endParaRPr sz="2800">
              <a:latin typeface="Noto Sans Mono CJK HK"/>
              <a:cs typeface="Noto Sans Mono CJK HK"/>
            </a:endParaRPr>
          </a:p>
          <a:p>
            <a:pPr marL="355600" indent="-342900">
              <a:lnSpc>
                <a:spcPct val="100000"/>
              </a:lnSpc>
              <a:spcBef>
                <a:spcPts val="675"/>
              </a:spcBef>
              <a:buChar char="•"/>
              <a:tabLst>
                <a:tab pos="355600" algn="l"/>
              </a:tabLst>
            </a:pPr>
            <a:r>
              <a:rPr dirty="0" sz="2800" spc="-10">
                <a:solidFill>
                  <a:srgbClr val="4E2700"/>
                </a:solidFill>
                <a:latin typeface="Verdana"/>
                <a:cs typeface="Verdana"/>
              </a:rPr>
              <a:t>break</a:t>
            </a:r>
            <a:r>
              <a:rPr dirty="0" sz="2800" spc="5">
                <a:solidFill>
                  <a:srgbClr val="4E2700"/>
                </a:solidFill>
                <a:latin typeface="Noto Sans Mono CJK HK"/>
                <a:cs typeface="Noto Sans Mono CJK HK"/>
              </a:rPr>
              <a:t>敘述必須放在區塊內。</a:t>
            </a:r>
            <a:endParaRPr sz="2800">
              <a:latin typeface="Noto Sans Mono CJK HK"/>
              <a:cs typeface="Noto Sans Mono CJK HK"/>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5693" y="968470"/>
            <a:ext cx="4507230" cy="1049655"/>
          </a:xfrm>
          <a:prstGeom prst="rect">
            <a:avLst/>
          </a:prstGeom>
        </p:spPr>
        <p:txBody>
          <a:bodyPr wrap="square" lIns="0" tIns="24765" rIns="0" bIns="0" rtlCol="0" vert="horz">
            <a:spAutoFit/>
          </a:bodyPr>
          <a:lstStyle/>
          <a:p>
            <a:pPr marL="12700">
              <a:lnSpc>
                <a:spcPct val="100000"/>
              </a:lnSpc>
              <a:spcBef>
                <a:spcPts val="195"/>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5">
                <a:solidFill>
                  <a:srgbClr val="4E2700"/>
                </a:solidFill>
                <a:latin typeface="Verdana"/>
                <a:cs typeface="Verdana"/>
              </a:rPr>
              <a:t>ch04.for_stmt;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9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BreakDemo00</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7840" indent="-485775">
              <a:lnSpc>
                <a:spcPct val="100000"/>
              </a:lnSpc>
              <a:spcBef>
                <a:spcPts val="100"/>
              </a:spcBef>
              <a:buAutoNum type="arabicPlain" startAt="3"/>
              <a:tabLst>
                <a:tab pos="497840" algn="l"/>
                <a:tab pos="49847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455015" y="2016941"/>
          <a:ext cx="6390005" cy="3063875"/>
        </p:xfrm>
        <a:graphic>
          <a:graphicData uri="http://schemas.openxmlformats.org/drawingml/2006/table">
            <a:tbl>
              <a:tblPr firstRow="1" bandRow="1">
                <a:tableStyleId>{2D5ABB26-0587-4C30-8999-92F81FD0307C}</a:tableStyleId>
              </a:tblPr>
              <a:tblGrid>
                <a:gridCol w="567055"/>
                <a:gridCol w="249554"/>
                <a:gridCol w="5573395"/>
              </a:tblGrid>
              <a:tr h="251185">
                <a:tc>
                  <a:txBody>
                    <a:bodyPr/>
                    <a:lstStyle/>
                    <a:p>
                      <a:pPr marL="102870">
                        <a:lnSpc>
                          <a:spcPts val="1875"/>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7150">
                        <a:lnSpc>
                          <a:spcPts val="1875"/>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 = 0 , </a:t>
                      </a:r>
                      <a:r>
                        <a:rPr dirty="0" sz="1600" spc="-10">
                          <a:solidFill>
                            <a:srgbClr val="4E2700"/>
                          </a:solidFill>
                          <a:latin typeface="Verdana"/>
                          <a:cs typeface="Verdana"/>
                        </a:rPr>
                        <a:t>sum </a:t>
                      </a:r>
                      <a:r>
                        <a:rPr dirty="0" sz="1600" spc="-5">
                          <a:solidFill>
                            <a:srgbClr val="4E2700"/>
                          </a:solidFill>
                          <a:latin typeface="Verdana"/>
                          <a:cs typeface="Verdana"/>
                        </a:rPr>
                        <a:t>= 0</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55878">
                <a:tc>
                  <a:txBody>
                    <a:bodyPr/>
                    <a:lstStyle/>
                    <a:p>
                      <a:pPr marL="102870">
                        <a:lnSpc>
                          <a:spcPts val="1870"/>
                        </a:lnSpc>
                        <a:spcBef>
                          <a:spcPts val="40"/>
                        </a:spcBef>
                      </a:pPr>
                      <a:r>
                        <a:rPr dirty="0" sz="1600">
                          <a:solidFill>
                            <a:srgbClr val="4E2700"/>
                          </a:solidFill>
                          <a:latin typeface="Verdana"/>
                          <a:cs typeface="Verdana"/>
                        </a:rPr>
                        <a:t>6</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7150">
                        <a:lnSpc>
                          <a:spcPts val="1870"/>
                        </a:lnSpc>
                        <a:spcBef>
                          <a:spcPts val="40"/>
                        </a:spcBef>
                        <a:tabLst>
                          <a:tab pos="1560195" algn="l"/>
                        </a:tabLst>
                      </a:pPr>
                      <a:r>
                        <a:rPr dirty="0" sz="1600" spc="-5">
                          <a:solidFill>
                            <a:srgbClr val="4E2700"/>
                          </a:solidFill>
                          <a:latin typeface="Verdana"/>
                          <a:cs typeface="Verdana"/>
                        </a:rPr>
                        <a:t>for ( x =</a:t>
                      </a:r>
                      <a:r>
                        <a:rPr dirty="0" sz="1600" spc="30">
                          <a:solidFill>
                            <a:srgbClr val="4E2700"/>
                          </a:solidFill>
                          <a:latin typeface="Verdana"/>
                          <a:cs typeface="Verdana"/>
                        </a:rPr>
                        <a:t> </a:t>
                      </a:r>
                      <a:r>
                        <a:rPr dirty="0" sz="1600">
                          <a:solidFill>
                            <a:srgbClr val="4E2700"/>
                          </a:solidFill>
                          <a:latin typeface="Verdana"/>
                          <a:cs typeface="Verdana"/>
                        </a:rPr>
                        <a:t>1; </a:t>
                      </a:r>
                      <a:r>
                        <a:rPr dirty="0" sz="1600" spc="-5">
                          <a:solidFill>
                            <a:srgbClr val="4E2700"/>
                          </a:solidFill>
                          <a:latin typeface="Verdana"/>
                          <a:cs typeface="Verdana"/>
                        </a:rPr>
                        <a:t>x	</a:t>
                      </a:r>
                      <a:r>
                        <a:rPr dirty="0" sz="1600" spc="-10">
                          <a:solidFill>
                            <a:srgbClr val="4E2700"/>
                          </a:solidFill>
                          <a:latin typeface="Verdana"/>
                          <a:cs typeface="Verdana"/>
                        </a:rPr>
                        <a:t>&lt;= </a:t>
                      </a:r>
                      <a:r>
                        <a:rPr dirty="0" sz="1600" spc="-5">
                          <a:solidFill>
                            <a:srgbClr val="4E2700"/>
                          </a:solidFill>
                          <a:latin typeface="Verdana"/>
                          <a:cs typeface="Verdana"/>
                        </a:rPr>
                        <a:t>10; x ++) {</a:t>
                      </a:r>
                      <a:endParaRPr sz="1600">
                        <a:latin typeface="Verdana"/>
                        <a:cs typeface="Verdana"/>
                      </a:endParaRPr>
                    </a:p>
                  </a:txBody>
                  <a:tcPr marL="0" marR="0" marB="0" marT="5080">
                    <a:solidFill>
                      <a:srgbClr val="CCE8CF"/>
                    </a:solidFill>
                  </a:tcPr>
                </a:tc>
              </a:tr>
              <a:tr h="256407">
                <a:tc>
                  <a:txBody>
                    <a:bodyPr/>
                    <a:lstStyle/>
                    <a:p>
                      <a:pPr marL="102870">
                        <a:lnSpc>
                          <a:spcPts val="1875"/>
                        </a:lnSpc>
                        <a:spcBef>
                          <a:spcPts val="40"/>
                        </a:spcBef>
                      </a:pPr>
                      <a:r>
                        <a:rPr dirty="0" sz="1600">
                          <a:solidFill>
                            <a:srgbClr val="4E2700"/>
                          </a:solidFill>
                          <a:latin typeface="Verdana"/>
                          <a:cs typeface="Verdana"/>
                        </a:rPr>
                        <a:t>7</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71780">
                        <a:lnSpc>
                          <a:spcPts val="1875"/>
                        </a:lnSpc>
                        <a:spcBef>
                          <a:spcPts val="40"/>
                        </a:spcBef>
                      </a:pPr>
                      <a:r>
                        <a:rPr dirty="0" sz="1600" spc="-10">
                          <a:solidFill>
                            <a:srgbClr val="4E2700"/>
                          </a:solidFill>
                          <a:latin typeface="Verdana"/>
                          <a:cs typeface="Verdana"/>
                        </a:rPr>
                        <a:t>if </a:t>
                      </a:r>
                      <a:r>
                        <a:rPr dirty="0" sz="1600" spc="-5">
                          <a:solidFill>
                            <a:srgbClr val="4E2700"/>
                          </a:solidFill>
                          <a:latin typeface="Verdana"/>
                          <a:cs typeface="Verdana"/>
                        </a:rPr>
                        <a:t>( x % 5 == 0 )</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190">
                <a:tc>
                  <a:txBody>
                    <a:bodyPr/>
                    <a:lstStyle/>
                    <a:p>
                      <a:pPr marL="102870">
                        <a:lnSpc>
                          <a:spcPts val="1875"/>
                        </a:lnSpc>
                        <a:spcBef>
                          <a:spcPts val="40"/>
                        </a:spcBef>
                      </a:pPr>
                      <a:r>
                        <a:rPr dirty="0" sz="1600">
                          <a:solidFill>
                            <a:srgbClr val="4E2700"/>
                          </a:solidFill>
                          <a:latin typeface="Verdana"/>
                          <a:cs typeface="Verdana"/>
                        </a:rPr>
                        <a:t>8</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84505">
                        <a:lnSpc>
                          <a:spcPts val="1875"/>
                        </a:lnSpc>
                        <a:spcBef>
                          <a:spcPts val="40"/>
                        </a:spcBef>
                      </a:pPr>
                      <a:r>
                        <a:rPr dirty="0" sz="1600" spc="-5">
                          <a:solidFill>
                            <a:srgbClr val="4E2700"/>
                          </a:solidFill>
                          <a:latin typeface="Verdana"/>
                          <a:cs typeface="Verdana"/>
                        </a:rPr>
                        <a:t>break</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2">
                <a:tc>
                  <a:txBody>
                    <a:bodyPr/>
                    <a:lstStyle/>
                    <a:p>
                      <a:pPr marL="102870">
                        <a:lnSpc>
                          <a:spcPts val="1875"/>
                        </a:lnSpc>
                        <a:spcBef>
                          <a:spcPts val="40"/>
                        </a:spcBef>
                      </a:pPr>
                      <a:r>
                        <a:rPr dirty="0" sz="1600">
                          <a:solidFill>
                            <a:srgbClr val="4E2700"/>
                          </a:solidFill>
                          <a:latin typeface="Verdana"/>
                          <a:cs typeface="Verdana"/>
                        </a:rPr>
                        <a:t>9</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7178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2">
                <a:tc>
                  <a:txBody>
                    <a:bodyPr/>
                    <a:lstStyle/>
                    <a:p>
                      <a:pPr marL="31750">
                        <a:lnSpc>
                          <a:spcPts val="1875"/>
                        </a:lnSpc>
                        <a:spcBef>
                          <a:spcPts val="40"/>
                        </a:spcBef>
                      </a:pPr>
                      <a:r>
                        <a:rPr dirty="0" sz="1600" spc="-5">
                          <a:solidFill>
                            <a:srgbClr val="4E2700"/>
                          </a:solidFill>
                          <a:latin typeface="Verdana"/>
                          <a:cs typeface="Verdana"/>
                        </a:rPr>
                        <a:t>10</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27660">
                        <a:lnSpc>
                          <a:spcPts val="1875"/>
                        </a:lnSpc>
                        <a:spcBef>
                          <a:spcPts val="40"/>
                        </a:spcBef>
                      </a:pPr>
                      <a:r>
                        <a:rPr dirty="0" sz="1600" spc="-5">
                          <a:solidFill>
                            <a:srgbClr val="4E2700"/>
                          </a:solidFill>
                          <a:latin typeface="Verdana"/>
                          <a:cs typeface="Verdana"/>
                        </a:rPr>
                        <a:t>sum </a:t>
                      </a:r>
                      <a:r>
                        <a:rPr dirty="0" sz="1600" spc="-10">
                          <a:solidFill>
                            <a:srgbClr val="4E2700"/>
                          </a:solidFill>
                          <a:latin typeface="Verdana"/>
                          <a:cs typeface="Verdana"/>
                        </a:rPr>
                        <a:t>+= </a:t>
                      </a:r>
                      <a:r>
                        <a:rPr dirty="0" sz="1600" spc="-5">
                          <a:solidFill>
                            <a:srgbClr val="4E2700"/>
                          </a:solidFill>
                          <a:latin typeface="Verdana"/>
                          <a:cs typeface="Verdana"/>
                        </a:rPr>
                        <a:t>x</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5878">
                <a:tc>
                  <a:txBody>
                    <a:bodyPr/>
                    <a:lstStyle/>
                    <a:p>
                      <a:pPr marL="31750">
                        <a:lnSpc>
                          <a:spcPts val="1870"/>
                        </a:lnSpc>
                        <a:spcBef>
                          <a:spcPts val="40"/>
                        </a:spcBef>
                      </a:pPr>
                      <a:r>
                        <a:rPr dirty="0" sz="1600" spc="-5">
                          <a:solidFill>
                            <a:srgbClr val="4E2700"/>
                          </a:solidFill>
                          <a:latin typeface="Verdana"/>
                          <a:cs typeface="Verdana"/>
                        </a:rPr>
                        <a:t>11</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27660">
                        <a:lnSpc>
                          <a:spcPts val="1870"/>
                        </a:lnSpc>
                        <a:spcBef>
                          <a:spcPts val="40"/>
                        </a:spcBef>
                      </a:pPr>
                      <a:r>
                        <a:rPr dirty="0" sz="1600" spc="-5">
                          <a:solidFill>
                            <a:srgbClr val="4E2700"/>
                          </a:solidFill>
                          <a:latin typeface="Verdana"/>
                          <a:cs typeface="Verdana"/>
                        </a:rPr>
                        <a:t>System.out.println(" x=" + x + ", </a:t>
                      </a:r>
                      <a:r>
                        <a:rPr dirty="0" sz="1600" spc="-10">
                          <a:solidFill>
                            <a:srgbClr val="4E2700"/>
                          </a:solidFill>
                          <a:latin typeface="Verdana"/>
                          <a:cs typeface="Verdana"/>
                        </a:rPr>
                        <a:t>sum=" </a:t>
                      </a:r>
                      <a:r>
                        <a:rPr dirty="0" sz="1600" spc="-5">
                          <a:solidFill>
                            <a:srgbClr val="4E2700"/>
                          </a:solidFill>
                          <a:latin typeface="Verdana"/>
                          <a:cs typeface="Verdana"/>
                        </a:rPr>
                        <a:t>+ </a:t>
                      </a:r>
                      <a:r>
                        <a:rPr dirty="0" sz="1600" spc="-10">
                          <a:solidFill>
                            <a:srgbClr val="4E2700"/>
                          </a:solidFill>
                          <a:latin typeface="Verdana"/>
                          <a:cs typeface="Verdana"/>
                        </a:rPr>
                        <a:t>sum)</a:t>
                      </a:r>
                      <a:r>
                        <a:rPr dirty="0" sz="1600" spc="1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344">
                <a:tc>
                  <a:txBody>
                    <a:bodyPr/>
                    <a:lstStyle/>
                    <a:p>
                      <a:pPr marL="31750">
                        <a:lnSpc>
                          <a:spcPts val="1875"/>
                        </a:lnSpc>
                        <a:spcBef>
                          <a:spcPts val="40"/>
                        </a:spcBef>
                      </a:pPr>
                      <a:r>
                        <a:rPr dirty="0" sz="1600" spc="-5">
                          <a:solidFill>
                            <a:srgbClr val="4E2700"/>
                          </a:solidFill>
                          <a:latin typeface="Verdana"/>
                          <a:cs typeface="Verdana"/>
                        </a:rPr>
                        <a:t>12</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318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127">
                <a:tc>
                  <a:txBody>
                    <a:bodyPr/>
                    <a:lstStyle/>
                    <a:p>
                      <a:pPr marL="31750">
                        <a:lnSpc>
                          <a:spcPts val="1875"/>
                        </a:lnSpc>
                        <a:spcBef>
                          <a:spcPts val="40"/>
                        </a:spcBef>
                      </a:pPr>
                      <a:r>
                        <a:rPr dirty="0" sz="1600" spc="-5">
                          <a:solidFill>
                            <a:srgbClr val="4E2700"/>
                          </a:solidFill>
                          <a:latin typeface="Verdana"/>
                          <a:cs typeface="Verdana"/>
                        </a:rPr>
                        <a:t>13</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2545">
                        <a:lnSpc>
                          <a:spcPts val="1875"/>
                        </a:lnSpc>
                        <a:spcBef>
                          <a:spcPts val="40"/>
                        </a:spcBef>
                      </a:pPr>
                      <a:r>
                        <a:rPr dirty="0" sz="1600" spc="-5">
                          <a:solidFill>
                            <a:srgbClr val="4E2700"/>
                          </a:solidFill>
                          <a:latin typeface="Verdana"/>
                          <a:cs typeface="Verdana"/>
                        </a:rPr>
                        <a:t>System.out.println("Sum=" + </a:t>
                      </a:r>
                      <a:r>
                        <a:rPr dirty="0" sz="1600" spc="-10">
                          <a:solidFill>
                            <a:srgbClr val="4E2700"/>
                          </a:solidFill>
                          <a:latin typeface="Verdana"/>
                          <a:cs typeface="Verdana"/>
                        </a:rPr>
                        <a:t>sum)</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14</a:t>
                      </a:r>
                      <a:endParaRPr sz="1600">
                        <a:latin typeface="Verdana"/>
                        <a:cs typeface="Verdana"/>
                      </a:endParaRPr>
                    </a:p>
                  </a:txBody>
                  <a:tcPr marL="0" marR="0" marB="0" marT="5080">
                    <a:solidFill>
                      <a:srgbClr val="CCE8CF"/>
                    </a:solidFill>
                  </a:tcPr>
                </a:tc>
                <a:tc>
                  <a:txBody>
                    <a:bodyPr/>
                    <a:lstStyle/>
                    <a:p>
                      <a:pPr marL="7747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15</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r h="251185">
                <a:tc>
                  <a:txBody>
                    <a:bodyPr/>
                    <a:lstStyle/>
                    <a:p>
                      <a:pPr marL="31750">
                        <a:lnSpc>
                          <a:spcPts val="1835"/>
                        </a:lnSpc>
                        <a:spcBef>
                          <a:spcPts val="40"/>
                        </a:spcBef>
                      </a:pPr>
                      <a:r>
                        <a:rPr dirty="0" sz="1600" spc="-5">
                          <a:solidFill>
                            <a:srgbClr val="4E2700"/>
                          </a:solidFill>
                          <a:latin typeface="Verdana"/>
                          <a:cs typeface="Verdana"/>
                        </a:rPr>
                        <a:t>16</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bl>
          </a:graphicData>
        </a:graphic>
      </p:graphicFrame>
      <p:sp>
        <p:nvSpPr>
          <p:cNvPr id="4" name="object 4"/>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5693" y="968470"/>
            <a:ext cx="4507230" cy="1049655"/>
          </a:xfrm>
          <a:prstGeom prst="rect">
            <a:avLst/>
          </a:prstGeom>
        </p:spPr>
        <p:txBody>
          <a:bodyPr wrap="square" lIns="0" tIns="24765" rIns="0" bIns="0" rtlCol="0" vert="horz">
            <a:spAutoFit/>
          </a:bodyPr>
          <a:lstStyle/>
          <a:p>
            <a:pPr marL="12700">
              <a:lnSpc>
                <a:spcPct val="100000"/>
              </a:lnSpc>
              <a:spcBef>
                <a:spcPts val="195"/>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ch04.while_stmt;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9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BreakDemo01</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7840" indent="-485775">
              <a:lnSpc>
                <a:spcPct val="100000"/>
              </a:lnSpc>
              <a:spcBef>
                <a:spcPts val="100"/>
              </a:spcBef>
              <a:buAutoNum type="arabicPlain" startAt="3"/>
              <a:tabLst>
                <a:tab pos="497840" algn="l"/>
                <a:tab pos="49847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455015" y="2016941"/>
          <a:ext cx="4671060" cy="2807335"/>
        </p:xfrm>
        <a:graphic>
          <a:graphicData uri="http://schemas.openxmlformats.org/drawingml/2006/table">
            <a:tbl>
              <a:tblPr firstRow="1" bandRow="1">
                <a:tableStyleId>{2D5ABB26-0587-4C30-8999-92F81FD0307C}</a:tableStyleId>
              </a:tblPr>
              <a:tblGrid>
                <a:gridCol w="567055"/>
                <a:gridCol w="249554"/>
                <a:gridCol w="3854450"/>
              </a:tblGrid>
              <a:tr h="251185">
                <a:tc>
                  <a:txBody>
                    <a:bodyPr/>
                    <a:lstStyle/>
                    <a:p>
                      <a:pPr marL="102870">
                        <a:lnSpc>
                          <a:spcPts val="1875"/>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7150">
                        <a:lnSpc>
                          <a:spcPts val="1875"/>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 = </a:t>
                      </a:r>
                      <a:r>
                        <a:rPr dirty="0" sz="1600">
                          <a:solidFill>
                            <a:srgbClr val="4E2700"/>
                          </a:solidFill>
                          <a:latin typeface="Verdana"/>
                          <a:cs typeface="Verdana"/>
                        </a:rPr>
                        <a:t>1, </a:t>
                      </a:r>
                      <a:r>
                        <a:rPr dirty="0" sz="1600" spc="-5">
                          <a:solidFill>
                            <a:srgbClr val="4E2700"/>
                          </a:solidFill>
                          <a:latin typeface="Verdana"/>
                          <a:cs typeface="Verdana"/>
                        </a:rPr>
                        <a:t>sum = 0</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55878">
                <a:tc>
                  <a:txBody>
                    <a:bodyPr/>
                    <a:lstStyle/>
                    <a:p>
                      <a:pPr marL="102870">
                        <a:lnSpc>
                          <a:spcPts val="1870"/>
                        </a:lnSpc>
                        <a:spcBef>
                          <a:spcPts val="40"/>
                        </a:spcBef>
                      </a:pPr>
                      <a:r>
                        <a:rPr dirty="0" sz="1600">
                          <a:solidFill>
                            <a:srgbClr val="4E2700"/>
                          </a:solidFill>
                          <a:latin typeface="Verdana"/>
                          <a:cs typeface="Verdana"/>
                        </a:rPr>
                        <a:t>6</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7150">
                        <a:lnSpc>
                          <a:spcPts val="1870"/>
                        </a:lnSpc>
                        <a:spcBef>
                          <a:spcPts val="40"/>
                        </a:spcBef>
                      </a:pPr>
                      <a:r>
                        <a:rPr dirty="0" sz="1600" spc="-10">
                          <a:solidFill>
                            <a:srgbClr val="4E2700"/>
                          </a:solidFill>
                          <a:latin typeface="Verdana"/>
                          <a:cs typeface="Verdana"/>
                        </a:rPr>
                        <a:t>while </a:t>
                      </a:r>
                      <a:r>
                        <a:rPr dirty="0" sz="1600" spc="-5">
                          <a:solidFill>
                            <a:srgbClr val="4E2700"/>
                          </a:solidFill>
                          <a:latin typeface="Verdana"/>
                          <a:cs typeface="Verdana"/>
                        </a:rPr>
                        <a:t>( x &lt;= 10 )</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407">
                <a:tc>
                  <a:txBody>
                    <a:bodyPr/>
                    <a:lstStyle/>
                    <a:p>
                      <a:pPr marL="102870">
                        <a:lnSpc>
                          <a:spcPts val="1875"/>
                        </a:lnSpc>
                        <a:spcBef>
                          <a:spcPts val="40"/>
                        </a:spcBef>
                      </a:pPr>
                      <a:r>
                        <a:rPr dirty="0" sz="1600">
                          <a:solidFill>
                            <a:srgbClr val="4E2700"/>
                          </a:solidFill>
                          <a:latin typeface="Verdana"/>
                          <a:cs typeface="Verdana"/>
                        </a:rPr>
                        <a:t>7</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71780">
                        <a:lnSpc>
                          <a:spcPts val="1875"/>
                        </a:lnSpc>
                        <a:spcBef>
                          <a:spcPts val="40"/>
                        </a:spcBef>
                      </a:pPr>
                      <a:r>
                        <a:rPr dirty="0" sz="1600" spc="-10">
                          <a:solidFill>
                            <a:srgbClr val="4E2700"/>
                          </a:solidFill>
                          <a:latin typeface="Verdana"/>
                          <a:cs typeface="Verdana"/>
                        </a:rPr>
                        <a:t>if </a:t>
                      </a:r>
                      <a:r>
                        <a:rPr dirty="0" sz="1600" spc="-5">
                          <a:solidFill>
                            <a:srgbClr val="4E2700"/>
                          </a:solidFill>
                          <a:latin typeface="Verdana"/>
                          <a:cs typeface="Verdana"/>
                        </a:rPr>
                        <a:t>( x % 5 == 0 )</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190">
                <a:tc>
                  <a:txBody>
                    <a:bodyPr/>
                    <a:lstStyle/>
                    <a:p>
                      <a:pPr marL="102870">
                        <a:lnSpc>
                          <a:spcPts val="1875"/>
                        </a:lnSpc>
                        <a:spcBef>
                          <a:spcPts val="40"/>
                        </a:spcBef>
                      </a:pPr>
                      <a:r>
                        <a:rPr dirty="0" sz="1600">
                          <a:solidFill>
                            <a:srgbClr val="4E2700"/>
                          </a:solidFill>
                          <a:latin typeface="Verdana"/>
                          <a:cs typeface="Verdana"/>
                        </a:rPr>
                        <a:t>8</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56260">
                        <a:lnSpc>
                          <a:spcPts val="1875"/>
                        </a:lnSpc>
                        <a:spcBef>
                          <a:spcPts val="40"/>
                        </a:spcBef>
                      </a:pPr>
                      <a:r>
                        <a:rPr dirty="0" sz="1600" spc="-5">
                          <a:solidFill>
                            <a:srgbClr val="4E2700"/>
                          </a:solidFill>
                          <a:latin typeface="Verdana"/>
                          <a:cs typeface="Verdana"/>
                        </a:rPr>
                        <a:t>break</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2">
                <a:tc>
                  <a:txBody>
                    <a:bodyPr/>
                    <a:lstStyle/>
                    <a:p>
                      <a:pPr marL="102870">
                        <a:lnSpc>
                          <a:spcPts val="1875"/>
                        </a:lnSpc>
                        <a:spcBef>
                          <a:spcPts val="40"/>
                        </a:spcBef>
                      </a:pPr>
                      <a:r>
                        <a:rPr dirty="0" sz="1600">
                          <a:solidFill>
                            <a:srgbClr val="4E2700"/>
                          </a:solidFill>
                          <a:latin typeface="Verdana"/>
                          <a:cs typeface="Verdana"/>
                        </a:rPr>
                        <a:t>9</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7178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2">
                <a:tc>
                  <a:txBody>
                    <a:bodyPr/>
                    <a:lstStyle/>
                    <a:p>
                      <a:pPr marL="31750">
                        <a:lnSpc>
                          <a:spcPts val="1875"/>
                        </a:lnSpc>
                        <a:spcBef>
                          <a:spcPts val="40"/>
                        </a:spcBef>
                      </a:pPr>
                      <a:r>
                        <a:rPr dirty="0" sz="1600" spc="-5">
                          <a:solidFill>
                            <a:srgbClr val="4E2700"/>
                          </a:solidFill>
                          <a:latin typeface="Verdana"/>
                          <a:cs typeface="Verdana"/>
                        </a:rPr>
                        <a:t>10</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27660">
                        <a:lnSpc>
                          <a:spcPts val="1875"/>
                        </a:lnSpc>
                        <a:spcBef>
                          <a:spcPts val="40"/>
                        </a:spcBef>
                      </a:pPr>
                      <a:r>
                        <a:rPr dirty="0" sz="1600" spc="-5">
                          <a:solidFill>
                            <a:srgbClr val="4E2700"/>
                          </a:solidFill>
                          <a:latin typeface="Verdana"/>
                          <a:cs typeface="Verdana"/>
                        </a:rPr>
                        <a:t>sum </a:t>
                      </a:r>
                      <a:r>
                        <a:rPr dirty="0" sz="1600" spc="-10">
                          <a:solidFill>
                            <a:srgbClr val="4E2700"/>
                          </a:solidFill>
                          <a:latin typeface="Verdana"/>
                          <a:cs typeface="Verdana"/>
                        </a:rPr>
                        <a:t>+= </a:t>
                      </a:r>
                      <a:r>
                        <a:rPr dirty="0" sz="1600" spc="-5">
                          <a:solidFill>
                            <a:srgbClr val="4E2700"/>
                          </a:solidFill>
                          <a:latin typeface="Verdana"/>
                          <a:cs typeface="Verdana"/>
                        </a:rPr>
                        <a:t>x</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5878">
                <a:tc>
                  <a:txBody>
                    <a:bodyPr/>
                    <a:lstStyle/>
                    <a:p>
                      <a:pPr marL="31750">
                        <a:lnSpc>
                          <a:spcPts val="1870"/>
                        </a:lnSpc>
                        <a:spcBef>
                          <a:spcPts val="40"/>
                        </a:spcBef>
                      </a:pPr>
                      <a:r>
                        <a:rPr dirty="0" sz="1600" spc="-5">
                          <a:solidFill>
                            <a:srgbClr val="4E2700"/>
                          </a:solidFill>
                          <a:latin typeface="Verdana"/>
                          <a:cs typeface="Verdana"/>
                        </a:rPr>
                        <a:t>11</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27660">
                        <a:lnSpc>
                          <a:spcPts val="1870"/>
                        </a:lnSpc>
                        <a:spcBef>
                          <a:spcPts val="40"/>
                        </a:spcBef>
                      </a:pPr>
                      <a:r>
                        <a:rPr dirty="0" sz="1600" spc="-5">
                          <a:solidFill>
                            <a:srgbClr val="4E2700"/>
                          </a:solidFill>
                          <a:latin typeface="Verdana"/>
                          <a:cs typeface="Verdana"/>
                        </a:rPr>
                        <a:t>x++</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344">
                <a:tc>
                  <a:txBody>
                    <a:bodyPr/>
                    <a:lstStyle/>
                    <a:p>
                      <a:pPr marL="31750">
                        <a:lnSpc>
                          <a:spcPts val="1875"/>
                        </a:lnSpc>
                        <a:spcBef>
                          <a:spcPts val="40"/>
                        </a:spcBef>
                      </a:pPr>
                      <a:r>
                        <a:rPr dirty="0" sz="1600" spc="-5">
                          <a:solidFill>
                            <a:srgbClr val="4E2700"/>
                          </a:solidFill>
                          <a:latin typeface="Verdana"/>
                          <a:cs typeface="Verdana"/>
                        </a:rPr>
                        <a:t>12</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318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127">
                <a:tc>
                  <a:txBody>
                    <a:bodyPr/>
                    <a:lstStyle/>
                    <a:p>
                      <a:pPr marL="31750">
                        <a:lnSpc>
                          <a:spcPts val="1875"/>
                        </a:lnSpc>
                        <a:spcBef>
                          <a:spcPts val="40"/>
                        </a:spcBef>
                      </a:pPr>
                      <a:r>
                        <a:rPr dirty="0" sz="1600" spc="-5">
                          <a:solidFill>
                            <a:srgbClr val="4E2700"/>
                          </a:solidFill>
                          <a:latin typeface="Verdana"/>
                          <a:cs typeface="Verdana"/>
                        </a:rPr>
                        <a:t>13</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2545">
                        <a:lnSpc>
                          <a:spcPts val="1875"/>
                        </a:lnSpc>
                        <a:spcBef>
                          <a:spcPts val="40"/>
                        </a:spcBef>
                      </a:pPr>
                      <a:r>
                        <a:rPr dirty="0" sz="1600" spc="-5">
                          <a:solidFill>
                            <a:srgbClr val="4E2700"/>
                          </a:solidFill>
                          <a:latin typeface="Verdana"/>
                          <a:cs typeface="Verdana"/>
                        </a:rPr>
                        <a:t>System.out.println("sum=" + </a:t>
                      </a:r>
                      <a:r>
                        <a:rPr dirty="0" sz="1600" spc="-10">
                          <a:solidFill>
                            <a:srgbClr val="4E2700"/>
                          </a:solidFill>
                          <a:latin typeface="Verdana"/>
                          <a:cs typeface="Verdana"/>
                        </a:rPr>
                        <a:t>sum)</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14</a:t>
                      </a:r>
                      <a:endParaRPr sz="1600">
                        <a:latin typeface="Verdana"/>
                        <a:cs typeface="Verdana"/>
                      </a:endParaRPr>
                    </a:p>
                  </a:txBody>
                  <a:tcPr marL="0" marR="0" marB="0" marT="5080">
                    <a:solidFill>
                      <a:srgbClr val="CCE8CF"/>
                    </a:solidFill>
                  </a:tcPr>
                </a:tc>
                <a:tc>
                  <a:txBody>
                    <a:bodyPr/>
                    <a:lstStyle/>
                    <a:p>
                      <a:pPr marL="7747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r h="251185">
                <a:tc>
                  <a:txBody>
                    <a:bodyPr/>
                    <a:lstStyle/>
                    <a:p>
                      <a:pPr marL="31750">
                        <a:lnSpc>
                          <a:spcPts val="1835"/>
                        </a:lnSpc>
                        <a:spcBef>
                          <a:spcPts val="40"/>
                        </a:spcBef>
                      </a:pPr>
                      <a:r>
                        <a:rPr dirty="0" sz="1600" spc="-5">
                          <a:solidFill>
                            <a:srgbClr val="4E2700"/>
                          </a:solidFill>
                          <a:latin typeface="Verdana"/>
                          <a:cs typeface="Verdana"/>
                        </a:rPr>
                        <a:t>15</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bl>
          </a:graphicData>
        </a:graphic>
      </p:graphicFrame>
      <p:sp>
        <p:nvSpPr>
          <p:cNvPr id="4" name="object 4"/>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ctrTitle"/>
          </p:nvPr>
        </p:nvSpPr>
        <p:spPr>
          <a:prstGeom prst="rect"/>
        </p:spPr>
        <p:txBody>
          <a:bodyPr wrap="square" lIns="0" tIns="12700" rIns="0" bIns="0" rtlCol="0" vert="horz">
            <a:spAutoFit/>
          </a:bodyPr>
          <a:lstStyle/>
          <a:p>
            <a:pPr marL="558165">
              <a:lnSpc>
                <a:spcPct val="100000"/>
              </a:lnSpc>
              <a:spcBef>
                <a:spcPts val="100"/>
              </a:spcBef>
            </a:pPr>
            <a:r>
              <a:rPr dirty="0" spc="-5"/>
              <a:t>撰寫第一</a:t>
            </a:r>
            <a:r>
              <a:rPr dirty="0"/>
              <a:t>個</a:t>
            </a:r>
            <a:r>
              <a:rPr dirty="0" spc="-25">
                <a:latin typeface="Verdana"/>
                <a:cs typeface="Verdana"/>
              </a:rPr>
              <a:t>Java</a:t>
            </a:r>
            <a:r>
              <a:rPr dirty="0"/>
              <a:t>程式</a:t>
            </a:r>
          </a:p>
        </p:txBody>
      </p:sp>
      <p:sp>
        <p:nvSpPr>
          <p:cNvPr id="4" name="object 4"/>
          <p:cNvSpPr txBox="1"/>
          <p:nvPr/>
        </p:nvSpPr>
        <p:spPr>
          <a:xfrm>
            <a:off x="3917950" y="2373579"/>
            <a:ext cx="1948814" cy="331470"/>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FF0000"/>
                </a:solidFill>
                <a:latin typeface="Verdana"/>
                <a:cs typeface="Verdana"/>
              </a:rPr>
              <a:t>(</a:t>
            </a:r>
            <a:r>
              <a:rPr dirty="0" sz="2000" spc="-5">
                <a:solidFill>
                  <a:srgbClr val="FF0000"/>
                </a:solidFill>
                <a:latin typeface="Verdana"/>
                <a:cs typeface="Verdana"/>
              </a:rPr>
              <a:t>1</a:t>
            </a:r>
            <a:r>
              <a:rPr dirty="0" sz="2000">
                <a:solidFill>
                  <a:srgbClr val="FF0000"/>
                </a:solidFill>
                <a:latin typeface="Verdana"/>
                <a:cs typeface="Verdana"/>
              </a:rPr>
              <a:t>)</a:t>
            </a:r>
            <a:r>
              <a:rPr dirty="0" sz="2000" spc="10">
                <a:solidFill>
                  <a:srgbClr val="FF0000"/>
                </a:solidFill>
                <a:latin typeface="Noto Sans Mono CJK HK"/>
                <a:cs typeface="Noto Sans Mono CJK HK"/>
              </a:rPr>
              <a:t>新建</a:t>
            </a:r>
            <a:r>
              <a:rPr dirty="0" sz="2000" spc="5">
                <a:solidFill>
                  <a:srgbClr val="FF0000"/>
                </a:solidFill>
                <a:latin typeface="Noto Sans Mono CJK HK"/>
                <a:cs typeface="Noto Sans Mono CJK HK"/>
              </a:rPr>
              <a:t>一個</a:t>
            </a:r>
            <a:r>
              <a:rPr dirty="0" sz="2000" spc="-5">
                <a:solidFill>
                  <a:srgbClr val="FF0000"/>
                </a:solidFill>
                <a:latin typeface="Noto Sans Mono CJK HK"/>
                <a:cs typeface="Noto Sans Mono CJK HK"/>
              </a:rPr>
              <a:t>專</a:t>
            </a:r>
            <a:r>
              <a:rPr dirty="0" sz="2000" spc="5">
                <a:solidFill>
                  <a:srgbClr val="FF0000"/>
                </a:solidFill>
                <a:latin typeface="Noto Sans Mono CJK HK"/>
                <a:cs typeface="Noto Sans Mono CJK HK"/>
              </a:rPr>
              <a:t>案</a:t>
            </a:r>
            <a:endParaRPr sz="2000">
              <a:latin typeface="Noto Sans Mono CJK HK"/>
              <a:cs typeface="Noto Sans Mono CJK HK"/>
            </a:endParaRPr>
          </a:p>
        </p:txBody>
      </p:sp>
      <p:sp>
        <p:nvSpPr>
          <p:cNvPr id="5" name="object 5"/>
          <p:cNvSpPr/>
          <p:nvPr/>
        </p:nvSpPr>
        <p:spPr>
          <a:xfrm>
            <a:off x="258318" y="2006345"/>
            <a:ext cx="1699260" cy="215265"/>
          </a:xfrm>
          <a:custGeom>
            <a:avLst/>
            <a:gdLst/>
            <a:ahLst/>
            <a:cxnLst/>
            <a:rect l="l" t="t" r="r" b="b"/>
            <a:pathLst>
              <a:path w="1699260" h="215264">
                <a:moveTo>
                  <a:pt x="1196340" y="107441"/>
                </a:moveTo>
                <a:lnTo>
                  <a:pt x="1321562" y="0"/>
                </a:lnTo>
                <a:lnTo>
                  <a:pt x="1321562" y="53720"/>
                </a:lnTo>
                <a:lnTo>
                  <a:pt x="1699259" y="53720"/>
                </a:lnTo>
                <a:lnTo>
                  <a:pt x="1699259" y="161162"/>
                </a:lnTo>
                <a:lnTo>
                  <a:pt x="1321562" y="161162"/>
                </a:lnTo>
                <a:lnTo>
                  <a:pt x="1321562" y="214883"/>
                </a:lnTo>
                <a:lnTo>
                  <a:pt x="1196340" y="107441"/>
                </a:lnTo>
                <a:close/>
              </a:path>
              <a:path w="1699260" h="215264">
                <a:moveTo>
                  <a:pt x="0" y="211836"/>
                </a:moveTo>
                <a:lnTo>
                  <a:pt x="1150620" y="211836"/>
                </a:lnTo>
                <a:lnTo>
                  <a:pt x="1150620" y="33527"/>
                </a:lnTo>
                <a:lnTo>
                  <a:pt x="0" y="33527"/>
                </a:lnTo>
                <a:lnTo>
                  <a:pt x="0" y="211836"/>
                </a:lnTo>
                <a:close/>
              </a:path>
            </a:pathLst>
          </a:custGeom>
          <a:ln w="19812">
            <a:solidFill>
              <a:srgbClr val="FF0000"/>
            </a:solidFill>
          </a:ln>
        </p:spPr>
        <p:txBody>
          <a:bodyPr wrap="square" lIns="0" tIns="0" rIns="0" bIns="0" rtlCol="0"/>
          <a:lstStyle/>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66128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conti</a:t>
            </a:r>
            <a:r>
              <a:rPr dirty="0" spc="-20">
                <a:latin typeface="Tahoma"/>
                <a:cs typeface="Tahoma"/>
              </a:rPr>
              <a:t>n</a:t>
            </a:r>
            <a:r>
              <a:rPr dirty="0">
                <a:latin typeface="Tahoma"/>
                <a:cs typeface="Tahoma"/>
              </a:rPr>
              <a:t>u</a:t>
            </a:r>
            <a:r>
              <a:rPr dirty="0" spc="5">
                <a:latin typeface="Tahoma"/>
                <a:cs typeface="Tahoma"/>
              </a:rPr>
              <a:t>e</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27713"/>
            <a:ext cx="7597140" cy="3025140"/>
          </a:xfrm>
          <a:prstGeom prst="rect">
            <a:avLst/>
          </a:prstGeom>
        </p:spPr>
        <p:txBody>
          <a:bodyPr wrap="square" lIns="0" tIns="97790" rIns="0" bIns="0" rtlCol="0" vert="horz">
            <a:spAutoFit/>
          </a:bodyPr>
          <a:lstStyle/>
          <a:p>
            <a:pPr marL="355600" indent="-343535">
              <a:lnSpc>
                <a:spcPct val="100000"/>
              </a:lnSpc>
              <a:spcBef>
                <a:spcPts val="770"/>
              </a:spcBef>
              <a:buChar char="•"/>
              <a:tabLst>
                <a:tab pos="356235" algn="l"/>
              </a:tabLst>
            </a:pPr>
            <a:r>
              <a:rPr dirty="0" sz="2800" spc="-10">
                <a:solidFill>
                  <a:srgbClr val="4E2700"/>
                </a:solidFill>
                <a:latin typeface="Verdana"/>
                <a:cs typeface="Verdana"/>
              </a:rPr>
              <a:t>continue</a:t>
            </a:r>
            <a:r>
              <a:rPr dirty="0" sz="2800" spc="5">
                <a:solidFill>
                  <a:srgbClr val="4E2700"/>
                </a:solidFill>
                <a:latin typeface="Noto Sans Mono CJK HK"/>
                <a:cs typeface="Noto Sans Mono CJK HK"/>
              </a:rPr>
              <a:t>敘述立刻停止本次迴圈的</a:t>
            </a:r>
            <a:r>
              <a:rPr dirty="0" sz="2800" spc="-5">
                <a:solidFill>
                  <a:srgbClr val="4E2700"/>
                </a:solidFill>
                <a:latin typeface="Noto Sans Mono CJK HK"/>
                <a:cs typeface="Noto Sans Mono CJK HK"/>
              </a:rPr>
              <a:t>執行，</a:t>
            </a:r>
            <a:endParaRPr sz="2800">
              <a:latin typeface="Noto Sans Mono CJK HK"/>
              <a:cs typeface="Noto Sans Mono CJK HK"/>
            </a:endParaRPr>
          </a:p>
          <a:p>
            <a:pPr lvl="1" marL="756285" indent="-287020">
              <a:lnSpc>
                <a:spcPct val="100000"/>
              </a:lnSpc>
              <a:spcBef>
                <a:spcPts val="580"/>
              </a:spcBef>
              <a:buFont typeface="Verdana"/>
              <a:buChar char="–"/>
              <a:tabLst>
                <a:tab pos="756920" algn="l"/>
              </a:tabLst>
            </a:pPr>
            <a:r>
              <a:rPr dirty="0" sz="2400" spc="-5">
                <a:solidFill>
                  <a:srgbClr val="4E2700"/>
                </a:solidFill>
                <a:latin typeface="Noto Sans Mono CJK HK"/>
                <a:cs typeface="Noto Sans Mono CJK HK"/>
              </a:rPr>
              <a:t>對於</a:t>
            </a:r>
            <a:r>
              <a:rPr dirty="0" sz="2400" spc="-10">
                <a:solidFill>
                  <a:srgbClr val="4E2700"/>
                </a:solidFill>
                <a:latin typeface="Verdana"/>
                <a:cs typeface="Verdana"/>
              </a:rPr>
              <a:t>for</a:t>
            </a:r>
            <a:r>
              <a:rPr dirty="0" sz="2400">
                <a:solidFill>
                  <a:srgbClr val="4E2700"/>
                </a:solidFill>
                <a:latin typeface="Noto Sans Mono CJK HK"/>
                <a:cs typeface="Noto Sans Mono CJK HK"/>
              </a:rPr>
              <a:t>迴圈：先執行遞增的部份，接著判斷條件以</a:t>
            </a:r>
            <a:endParaRPr sz="2400">
              <a:latin typeface="Noto Sans Mono CJK HK"/>
              <a:cs typeface="Noto Sans Mono CJK HK"/>
            </a:endParaRPr>
          </a:p>
          <a:p>
            <a:pPr marL="756285">
              <a:lnSpc>
                <a:spcPct val="100000"/>
              </a:lnSpc>
            </a:pPr>
            <a:r>
              <a:rPr dirty="0" sz="2400">
                <a:solidFill>
                  <a:srgbClr val="4E2700"/>
                </a:solidFill>
                <a:latin typeface="Noto Sans Mono CJK HK"/>
                <a:cs typeface="Noto Sans Mono CJK HK"/>
              </a:rPr>
              <a:t>便決定是否要繼續執行該迴圈</a:t>
            </a:r>
            <a:endParaRPr sz="2400">
              <a:latin typeface="Noto Sans Mono CJK HK"/>
              <a:cs typeface="Noto Sans Mono CJK HK"/>
            </a:endParaRPr>
          </a:p>
          <a:p>
            <a:pPr algn="just" lvl="1" marL="756285" marR="126364" indent="-287020">
              <a:lnSpc>
                <a:spcPct val="100000"/>
              </a:lnSpc>
              <a:spcBef>
                <a:spcPts val="575"/>
              </a:spcBef>
              <a:buFont typeface="Verdana"/>
              <a:buChar char="–"/>
              <a:tabLst>
                <a:tab pos="756920" algn="l"/>
              </a:tabLst>
            </a:pPr>
            <a:r>
              <a:rPr dirty="0" sz="2400">
                <a:solidFill>
                  <a:srgbClr val="4E2700"/>
                </a:solidFill>
                <a:latin typeface="Noto Sans Mono CJK HK"/>
                <a:cs typeface="Noto Sans Mono CJK HK"/>
              </a:rPr>
              <a:t>對於</a:t>
            </a:r>
            <a:r>
              <a:rPr dirty="0" sz="2400" spc="-5">
                <a:solidFill>
                  <a:srgbClr val="4E2700"/>
                </a:solidFill>
                <a:latin typeface="Verdana"/>
                <a:cs typeface="Verdana"/>
              </a:rPr>
              <a:t>while</a:t>
            </a:r>
            <a:r>
              <a:rPr dirty="0" sz="2400">
                <a:solidFill>
                  <a:srgbClr val="4E2700"/>
                </a:solidFill>
                <a:latin typeface="Noto Sans Mono CJK HK"/>
                <a:cs typeface="Noto Sans Mono CJK HK"/>
              </a:rPr>
              <a:t>、</a:t>
            </a:r>
            <a:r>
              <a:rPr dirty="0" sz="2400" spc="-10">
                <a:solidFill>
                  <a:srgbClr val="4E2700"/>
                </a:solidFill>
                <a:latin typeface="Verdana"/>
                <a:cs typeface="Verdana"/>
              </a:rPr>
              <a:t>do-while</a:t>
            </a:r>
            <a:r>
              <a:rPr dirty="0" sz="2400">
                <a:solidFill>
                  <a:srgbClr val="4E2700"/>
                </a:solidFill>
                <a:latin typeface="Noto Sans Mono CJK HK"/>
                <a:cs typeface="Noto Sans Mono CJK HK"/>
              </a:rPr>
              <a:t>迴圈：直接判斷條件以便決 </a:t>
            </a:r>
            <a:r>
              <a:rPr dirty="0" sz="2400" spc="-5">
                <a:solidFill>
                  <a:srgbClr val="4E2700"/>
                </a:solidFill>
                <a:latin typeface="Noto Sans Mono CJK HK"/>
                <a:cs typeface="Noto Sans Mono CJK HK"/>
              </a:rPr>
              <a:t>定是否要繼續執行該迴圈，因此需要自行加上條件 </a:t>
            </a:r>
            <a:r>
              <a:rPr dirty="0" sz="2400">
                <a:solidFill>
                  <a:srgbClr val="4E2700"/>
                </a:solidFill>
                <a:latin typeface="Noto Sans Mono CJK HK"/>
                <a:cs typeface="Noto Sans Mono CJK HK"/>
              </a:rPr>
              <a:t>修正的部分，否則會造成無窮迴圈。</a:t>
            </a:r>
            <a:endParaRPr sz="2400">
              <a:latin typeface="Noto Sans Mono CJK HK"/>
              <a:cs typeface="Noto Sans Mono CJK HK"/>
            </a:endParaRPr>
          </a:p>
          <a:p>
            <a:pPr marL="355600" indent="-343535">
              <a:lnSpc>
                <a:spcPct val="100000"/>
              </a:lnSpc>
              <a:spcBef>
                <a:spcPts val="670"/>
              </a:spcBef>
              <a:buChar char="•"/>
              <a:tabLst>
                <a:tab pos="356235" algn="l"/>
              </a:tabLst>
            </a:pPr>
            <a:r>
              <a:rPr dirty="0" sz="2800" spc="-10">
                <a:solidFill>
                  <a:srgbClr val="4E2700"/>
                </a:solidFill>
                <a:latin typeface="Verdana"/>
                <a:cs typeface="Verdana"/>
              </a:rPr>
              <a:t>continue</a:t>
            </a:r>
            <a:r>
              <a:rPr dirty="0" sz="2800" spc="5">
                <a:solidFill>
                  <a:srgbClr val="4E2700"/>
                </a:solidFill>
                <a:latin typeface="Noto Sans Mono CJK HK"/>
                <a:cs typeface="Noto Sans Mono CJK HK"/>
              </a:rPr>
              <a:t>敘述必須放在迴圈之內</a:t>
            </a:r>
            <a:endParaRPr sz="2800">
              <a:latin typeface="Noto Sans Mono CJK HK"/>
              <a:cs typeface="Noto Sans Mono CJK HK"/>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1796" y="971448"/>
            <a:ext cx="4507230" cy="1049655"/>
          </a:xfrm>
          <a:prstGeom prst="rect">
            <a:avLst/>
          </a:prstGeom>
        </p:spPr>
        <p:txBody>
          <a:bodyPr wrap="square" lIns="0" tIns="24765" rIns="0" bIns="0" rtlCol="0" vert="horz">
            <a:spAutoFit/>
          </a:bodyPr>
          <a:lstStyle/>
          <a:p>
            <a:pPr marL="12700">
              <a:lnSpc>
                <a:spcPct val="100000"/>
              </a:lnSpc>
              <a:spcBef>
                <a:spcPts val="195"/>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5">
                <a:solidFill>
                  <a:srgbClr val="4E2700"/>
                </a:solidFill>
                <a:latin typeface="Verdana"/>
                <a:cs typeface="Verdana"/>
              </a:rPr>
              <a:t>ch04.for_stmt;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9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ContinueDemo00</a:t>
            </a:r>
            <a:r>
              <a:rPr dirty="0" sz="1600" spc="1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6570" indent="-484505">
              <a:lnSpc>
                <a:spcPct val="100000"/>
              </a:lnSpc>
              <a:spcBef>
                <a:spcPts val="100"/>
              </a:spcBef>
              <a:buAutoNum type="arabicPlain" startAt="3"/>
              <a:tabLst>
                <a:tab pos="496570" algn="l"/>
                <a:tab pos="49720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671118" y="2019682"/>
          <a:ext cx="6389370" cy="2807970"/>
        </p:xfrm>
        <a:graphic>
          <a:graphicData uri="http://schemas.openxmlformats.org/drawingml/2006/table">
            <a:tbl>
              <a:tblPr firstRow="1" bandRow="1">
                <a:tableStyleId>{2D5ABB26-0587-4C30-8999-92F81FD0307C}</a:tableStyleId>
              </a:tblPr>
              <a:tblGrid>
                <a:gridCol w="530860"/>
                <a:gridCol w="250190"/>
                <a:gridCol w="5608320"/>
              </a:tblGrid>
              <a:tr h="251713">
                <a:tc>
                  <a:txBody>
                    <a:bodyPr/>
                    <a:lstStyle/>
                    <a:p>
                      <a:pPr marL="102870">
                        <a:lnSpc>
                          <a:spcPts val="1875"/>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92710">
                        <a:lnSpc>
                          <a:spcPts val="1875"/>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 = 0 , sum = 0</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56190">
                <a:tc>
                  <a:txBody>
                    <a:bodyPr/>
                    <a:lstStyle/>
                    <a:p>
                      <a:pPr marL="102870">
                        <a:lnSpc>
                          <a:spcPts val="1875"/>
                        </a:lnSpc>
                        <a:spcBef>
                          <a:spcPts val="40"/>
                        </a:spcBef>
                      </a:pPr>
                      <a:r>
                        <a:rPr dirty="0" sz="1600">
                          <a:solidFill>
                            <a:srgbClr val="4E2700"/>
                          </a:solidFill>
                          <a:latin typeface="Verdana"/>
                          <a:cs typeface="Verdana"/>
                        </a:rPr>
                        <a:t>6</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92710">
                        <a:lnSpc>
                          <a:spcPts val="1875"/>
                        </a:lnSpc>
                        <a:spcBef>
                          <a:spcPts val="40"/>
                        </a:spcBef>
                        <a:tabLst>
                          <a:tab pos="1594485" algn="l"/>
                        </a:tabLst>
                      </a:pPr>
                      <a:r>
                        <a:rPr dirty="0" sz="1600" spc="-5">
                          <a:solidFill>
                            <a:srgbClr val="4E2700"/>
                          </a:solidFill>
                          <a:latin typeface="Verdana"/>
                          <a:cs typeface="Verdana"/>
                        </a:rPr>
                        <a:t>for ( x =</a:t>
                      </a:r>
                      <a:r>
                        <a:rPr dirty="0" sz="1600" spc="35">
                          <a:solidFill>
                            <a:srgbClr val="4E2700"/>
                          </a:solidFill>
                          <a:latin typeface="Verdana"/>
                          <a:cs typeface="Verdana"/>
                        </a:rPr>
                        <a:t> </a:t>
                      </a:r>
                      <a:r>
                        <a:rPr dirty="0" sz="1600">
                          <a:solidFill>
                            <a:srgbClr val="4E2700"/>
                          </a:solidFill>
                          <a:latin typeface="Verdana"/>
                          <a:cs typeface="Verdana"/>
                        </a:rPr>
                        <a:t>1;</a:t>
                      </a:r>
                      <a:r>
                        <a:rPr dirty="0" sz="1600" spc="-5">
                          <a:solidFill>
                            <a:srgbClr val="4E2700"/>
                          </a:solidFill>
                          <a:latin typeface="Verdana"/>
                          <a:cs typeface="Verdana"/>
                        </a:rPr>
                        <a:t> x	</a:t>
                      </a:r>
                      <a:r>
                        <a:rPr dirty="0" sz="1600" spc="-10">
                          <a:solidFill>
                            <a:srgbClr val="4E2700"/>
                          </a:solidFill>
                          <a:latin typeface="Verdana"/>
                          <a:cs typeface="Verdana"/>
                        </a:rPr>
                        <a:t>&lt;= </a:t>
                      </a:r>
                      <a:r>
                        <a:rPr dirty="0" sz="1600" spc="-5">
                          <a:solidFill>
                            <a:srgbClr val="4E2700"/>
                          </a:solidFill>
                          <a:latin typeface="Verdana"/>
                          <a:cs typeface="Verdana"/>
                        </a:rPr>
                        <a:t>10; x ++)</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102870">
                        <a:lnSpc>
                          <a:spcPts val="1875"/>
                        </a:lnSpc>
                        <a:spcBef>
                          <a:spcPts val="40"/>
                        </a:spcBef>
                      </a:pPr>
                      <a:r>
                        <a:rPr dirty="0" sz="1600">
                          <a:solidFill>
                            <a:srgbClr val="4E2700"/>
                          </a:solidFill>
                          <a:latin typeface="Verdana"/>
                          <a:cs typeface="Verdana"/>
                        </a:rPr>
                        <a:t>7</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77190">
                        <a:lnSpc>
                          <a:spcPts val="1875"/>
                        </a:lnSpc>
                        <a:spcBef>
                          <a:spcPts val="40"/>
                        </a:spcBef>
                      </a:pPr>
                      <a:r>
                        <a:rPr dirty="0" sz="1600" spc="-10">
                          <a:solidFill>
                            <a:srgbClr val="4E2700"/>
                          </a:solidFill>
                          <a:latin typeface="Verdana"/>
                          <a:cs typeface="Verdana"/>
                        </a:rPr>
                        <a:t>if </a:t>
                      </a:r>
                      <a:r>
                        <a:rPr dirty="0" sz="1600" spc="-5">
                          <a:solidFill>
                            <a:srgbClr val="4E2700"/>
                          </a:solidFill>
                          <a:latin typeface="Verdana"/>
                          <a:cs typeface="Verdana"/>
                        </a:rPr>
                        <a:t>( x % 5 </a:t>
                      </a:r>
                      <a:r>
                        <a:rPr dirty="0" sz="1600" spc="-10">
                          <a:solidFill>
                            <a:srgbClr val="4E2700"/>
                          </a:solidFill>
                          <a:latin typeface="Verdana"/>
                          <a:cs typeface="Verdana"/>
                        </a:rPr>
                        <a:t>== </a:t>
                      </a:r>
                      <a:r>
                        <a:rPr dirty="0" sz="1600" spc="-5">
                          <a:solidFill>
                            <a:srgbClr val="4E2700"/>
                          </a:solidFill>
                          <a:latin typeface="Verdana"/>
                          <a:cs typeface="Verdana"/>
                        </a:rPr>
                        <a:t>0 )</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102870">
                        <a:lnSpc>
                          <a:spcPts val="1875"/>
                        </a:lnSpc>
                        <a:spcBef>
                          <a:spcPts val="40"/>
                        </a:spcBef>
                      </a:pPr>
                      <a:r>
                        <a:rPr dirty="0" sz="1600">
                          <a:solidFill>
                            <a:srgbClr val="4E2700"/>
                          </a:solidFill>
                          <a:latin typeface="Verdana"/>
                          <a:cs typeface="Verdana"/>
                        </a:rPr>
                        <a:t>8</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91820">
                        <a:lnSpc>
                          <a:spcPts val="1875"/>
                        </a:lnSpc>
                        <a:spcBef>
                          <a:spcPts val="40"/>
                        </a:spcBef>
                      </a:pPr>
                      <a:r>
                        <a:rPr dirty="0" sz="1600" spc="-10">
                          <a:solidFill>
                            <a:srgbClr val="4E2700"/>
                          </a:solidFill>
                          <a:latin typeface="Verdana"/>
                          <a:cs typeface="Verdana"/>
                        </a:rPr>
                        <a:t>continue</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5878">
                <a:tc>
                  <a:txBody>
                    <a:bodyPr/>
                    <a:lstStyle/>
                    <a:p>
                      <a:pPr marL="102870">
                        <a:lnSpc>
                          <a:spcPts val="1870"/>
                        </a:lnSpc>
                        <a:spcBef>
                          <a:spcPts val="40"/>
                        </a:spcBef>
                      </a:pPr>
                      <a:r>
                        <a:rPr dirty="0" sz="1600">
                          <a:solidFill>
                            <a:srgbClr val="4E2700"/>
                          </a:solidFill>
                          <a:latin typeface="Verdana"/>
                          <a:cs typeface="Verdana"/>
                        </a:rPr>
                        <a:t>9</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77190">
                        <a:lnSpc>
                          <a:spcPts val="1870"/>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344">
                <a:tc>
                  <a:txBody>
                    <a:bodyPr/>
                    <a:lstStyle/>
                    <a:p>
                      <a:pPr marL="31750">
                        <a:lnSpc>
                          <a:spcPts val="1875"/>
                        </a:lnSpc>
                        <a:spcBef>
                          <a:spcPts val="40"/>
                        </a:spcBef>
                      </a:pPr>
                      <a:r>
                        <a:rPr dirty="0" sz="1600" spc="-5">
                          <a:solidFill>
                            <a:srgbClr val="4E2700"/>
                          </a:solidFill>
                          <a:latin typeface="Verdana"/>
                          <a:cs typeface="Verdana"/>
                        </a:rPr>
                        <a:t>10</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63855">
                        <a:lnSpc>
                          <a:spcPts val="1875"/>
                        </a:lnSpc>
                        <a:spcBef>
                          <a:spcPts val="40"/>
                        </a:spcBef>
                      </a:pPr>
                      <a:r>
                        <a:rPr dirty="0" sz="1600" spc="-5">
                          <a:solidFill>
                            <a:srgbClr val="4E2700"/>
                          </a:solidFill>
                          <a:latin typeface="Verdana"/>
                          <a:cs typeface="Verdana"/>
                        </a:rPr>
                        <a:t>sum += x</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127">
                <a:tc>
                  <a:txBody>
                    <a:bodyPr/>
                    <a:lstStyle/>
                    <a:p>
                      <a:pPr marL="31750">
                        <a:lnSpc>
                          <a:spcPts val="1875"/>
                        </a:lnSpc>
                        <a:spcBef>
                          <a:spcPts val="40"/>
                        </a:spcBef>
                      </a:pPr>
                      <a:r>
                        <a:rPr dirty="0" sz="1600" spc="-5">
                          <a:solidFill>
                            <a:srgbClr val="4E2700"/>
                          </a:solidFill>
                          <a:latin typeface="Verdana"/>
                          <a:cs typeface="Verdana"/>
                        </a:rPr>
                        <a:t>11</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63220">
                        <a:lnSpc>
                          <a:spcPts val="1875"/>
                        </a:lnSpc>
                        <a:spcBef>
                          <a:spcPts val="40"/>
                        </a:spcBef>
                      </a:pPr>
                      <a:r>
                        <a:rPr dirty="0" sz="1600" spc="-5">
                          <a:solidFill>
                            <a:srgbClr val="4E2700"/>
                          </a:solidFill>
                          <a:latin typeface="Verdana"/>
                          <a:cs typeface="Verdana"/>
                        </a:rPr>
                        <a:t>System.out.println(" x=" + x + ", </a:t>
                      </a:r>
                      <a:r>
                        <a:rPr dirty="0" sz="1600" spc="-10">
                          <a:solidFill>
                            <a:srgbClr val="4E2700"/>
                          </a:solidFill>
                          <a:latin typeface="Verdana"/>
                          <a:cs typeface="Verdana"/>
                        </a:rPr>
                        <a:t>sum=" </a:t>
                      </a:r>
                      <a:r>
                        <a:rPr dirty="0" sz="1600" spc="-5">
                          <a:solidFill>
                            <a:srgbClr val="4E2700"/>
                          </a:solidFill>
                          <a:latin typeface="Verdana"/>
                          <a:cs typeface="Verdana"/>
                        </a:rPr>
                        <a:t>+ </a:t>
                      </a:r>
                      <a:r>
                        <a:rPr dirty="0" sz="1600" spc="-10">
                          <a:solidFill>
                            <a:srgbClr val="4E2700"/>
                          </a:solidFill>
                          <a:latin typeface="Verdana"/>
                          <a:cs typeface="Verdana"/>
                        </a:rPr>
                        <a:t>sum)</a:t>
                      </a:r>
                      <a:r>
                        <a:rPr dirty="0" sz="1600" spc="1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12</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78105">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13</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78105">
                        <a:lnSpc>
                          <a:spcPts val="1875"/>
                        </a:lnSpc>
                        <a:spcBef>
                          <a:spcPts val="40"/>
                        </a:spcBef>
                      </a:pPr>
                      <a:r>
                        <a:rPr dirty="0" sz="1600" spc="-5">
                          <a:solidFill>
                            <a:srgbClr val="4E2700"/>
                          </a:solidFill>
                          <a:latin typeface="Verdana"/>
                          <a:cs typeface="Verdana"/>
                        </a:rPr>
                        <a:t>System.out.println("Sum=" + </a:t>
                      </a:r>
                      <a:r>
                        <a:rPr dirty="0" sz="1600" spc="-10">
                          <a:solidFill>
                            <a:srgbClr val="4E2700"/>
                          </a:solidFill>
                          <a:latin typeface="Verdana"/>
                          <a:cs typeface="Verdana"/>
                        </a:rPr>
                        <a:t>sum)</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507281">
                <a:tc>
                  <a:txBody>
                    <a:bodyPr/>
                    <a:lstStyle/>
                    <a:p>
                      <a:pPr marL="31750">
                        <a:lnSpc>
                          <a:spcPct val="100000"/>
                        </a:lnSpc>
                        <a:spcBef>
                          <a:spcPts val="40"/>
                        </a:spcBef>
                      </a:pPr>
                      <a:r>
                        <a:rPr dirty="0" sz="1600" spc="-5">
                          <a:solidFill>
                            <a:srgbClr val="4E2700"/>
                          </a:solidFill>
                          <a:latin typeface="Verdana"/>
                          <a:cs typeface="Verdana"/>
                        </a:rPr>
                        <a:t>14</a:t>
                      </a:r>
                      <a:endParaRPr sz="1600">
                        <a:latin typeface="Verdana"/>
                        <a:cs typeface="Verdana"/>
                      </a:endParaRPr>
                    </a:p>
                    <a:p>
                      <a:pPr marL="31750">
                        <a:lnSpc>
                          <a:spcPts val="1835"/>
                        </a:lnSpc>
                        <a:spcBef>
                          <a:spcPts val="95"/>
                        </a:spcBef>
                      </a:pPr>
                      <a:r>
                        <a:rPr dirty="0" sz="1600" spc="-5">
                          <a:solidFill>
                            <a:srgbClr val="4E2700"/>
                          </a:solidFill>
                          <a:latin typeface="Verdana"/>
                          <a:cs typeface="Verdana"/>
                        </a:rPr>
                        <a:t>15</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marL="42545">
                        <a:lnSpc>
                          <a:spcPct val="100000"/>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
        <p:nvSpPr>
          <p:cNvPr id="4" name="object 4"/>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1448"/>
            <a:ext cx="4507230" cy="1049655"/>
          </a:xfrm>
          <a:prstGeom prst="rect">
            <a:avLst/>
          </a:prstGeom>
        </p:spPr>
        <p:txBody>
          <a:bodyPr wrap="square" lIns="0" tIns="24765" rIns="0" bIns="0" rtlCol="0" vert="horz">
            <a:spAutoFit/>
          </a:bodyPr>
          <a:lstStyle/>
          <a:p>
            <a:pPr marL="12700">
              <a:lnSpc>
                <a:spcPct val="100000"/>
              </a:lnSpc>
              <a:spcBef>
                <a:spcPts val="195"/>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ch04.while_stmt;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9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ContinueDemo01</a:t>
            </a:r>
            <a:r>
              <a:rPr dirty="0" sz="1600" spc="1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7840" indent="-485775">
              <a:lnSpc>
                <a:spcPct val="100000"/>
              </a:lnSpc>
              <a:spcBef>
                <a:spcPts val="100"/>
              </a:spcBef>
              <a:buAutoNum type="arabicPlain" startAt="3"/>
              <a:tabLst>
                <a:tab pos="497840" algn="l"/>
                <a:tab pos="49847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599490" y="2019682"/>
          <a:ext cx="6319520" cy="3576320"/>
        </p:xfrm>
        <a:graphic>
          <a:graphicData uri="http://schemas.openxmlformats.org/drawingml/2006/table">
            <a:tbl>
              <a:tblPr firstRow="1" bandRow="1">
                <a:tableStyleId>{2D5ABB26-0587-4C30-8999-92F81FD0307C}</a:tableStyleId>
              </a:tblPr>
              <a:tblGrid>
                <a:gridCol w="567055"/>
                <a:gridCol w="249554"/>
                <a:gridCol w="5502910"/>
              </a:tblGrid>
              <a:tr h="251713">
                <a:tc>
                  <a:txBody>
                    <a:bodyPr/>
                    <a:lstStyle/>
                    <a:p>
                      <a:pPr marL="102870">
                        <a:lnSpc>
                          <a:spcPts val="1875"/>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6515">
                        <a:lnSpc>
                          <a:spcPts val="1875"/>
                        </a:lnSpc>
                        <a:spcBef>
                          <a:spcPts val="5"/>
                        </a:spcBef>
                      </a:pPr>
                      <a:r>
                        <a:rPr dirty="0" sz="1600" spc="-5">
                          <a:solidFill>
                            <a:srgbClr val="4E2700"/>
                          </a:solidFill>
                          <a:latin typeface="Verdana"/>
                          <a:cs typeface="Verdana"/>
                        </a:rPr>
                        <a:t>int x = 0 , sum = 0</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56190">
                <a:tc>
                  <a:txBody>
                    <a:bodyPr/>
                    <a:lstStyle/>
                    <a:p>
                      <a:pPr marL="102870">
                        <a:lnSpc>
                          <a:spcPts val="1875"/>
                        </a:lnSpc>
                        <a:spcBef>
                          <a:spcPts val="40"/>
                        </a:spcBef>
                      </a:pPr>
                      <a:r>
                        <a:rPr dirty="0" sz="1600">
                          <a:solidFill>
                            <a:srgbClr val="4E2700"/>
                          </a:solidFill>
                          <a:latin typeface="Verdana"/>
                          <a:cs typeface="Verdana"/>
                        </a:rPr>
                        <a:t>6</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7150">
                        <a:lnSpc>
                          <a:spcPts val="1875"/>
                        </a:lnSpc>
                        <a:spcBef>
                          <a:spcPts val="40"/>
                        </a:spcBef>
                      </a:pPr>
                      <a:r>
                        <a:rPr dirty="0" sz="1600" spc="-5">
                          <a:solidFill>
                            <a:srgbClr val="4E2700"/>
                          </a:solidFill>
                          <a:latin typeface="Verdana"/>
                          <a:cs typeface="Verdana"/>
                        </a:rPr>
                        <a:t>x = 1</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102870">
                        <a:lnSpc>
                          <a:spcPts val="1875"/>
                        </a:lnSpc>
                        <a:spcBef>
                          <a:spcPts val="40"/>
                        </a:spcBef>
                      </a:pPr>
                      <a:r>
                        <a:rPr dirty="0" sz="1600">
                          <a:solidFill>
                            <a:srgbClr val="4E2700"/>
                          </a:solidFill>
                          <a:latin typeface="Verdana"/>
                          <a:cs typeface="Verdana"/>
                        </a:rPr>
                        <a:t>7</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7150">
                        <a:lnSpc>
                          <a:spcPts val="1875"/>
                        </a:lnSpc>
                        <a:spcBef>
                          <a:spcPts val="40"/>
                        </a:spcBef>
                        <a:tabLst>
                          <a:tab pos="1010919" algn="l"/>
                        </a:tabLst>
                      </a:pPr>
                      <a:r>
                        <a:rPr dirty="0" sz="1600" spc="-10">
                          <a:solidFill>
                            <a:srgbClr val="4E2700"/>
                          </a:solidFill>
                          <a:latin typeface="Verdana"/>
                          <a:cs typeface="Verdana"/>
                        </a:rPr>
                        <a:t>while</a:t>
                      </a:r>
                      <a:r>
                        <a:rPr dirty="0" sz="1600" spc="15">
                          <a:solidFill>
                            <a:srgbClr val="4E2700"/>
                          </a:solidFill>
                          <a:latin typeface="Verdana"/>
                          <a:cs typeface="Verdana"/>
                        </a:rPr>
                        <a:t> </a:t>
                      </a:r>
                      <a:r>
                        <a:rPr dirty="0" sz="1600" spc="-5">
                          <a:solidFill>
                            <a:srgbClr val="4E2700"/>
                          </a:solidFill>
                          <a:latin typeface="Verdana"/>
                          <a:cs typeface="Verdana"/>
                        </a:rPr>
                        <a:t>(x	&lt;= 10)</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3746">
                <a:tc>
                  <a:txBody>
                    <a:bodyPr/>
                    <a:lstStyle/>
                    <a:p>
                      <a:pPr marL="102870">
                        <a:lnSpc>
                          <a:spcPts val="1855"/>
                        </a:lnSpc>
                        <a:spcBef>
                          <a:spcPts val="40"/>
                        </a:spcBef>
                      </a:pPr>
                      <a:r>
                        <a:rPr dirty="0" sz="1600">
                          <a:solidFill>
                            <a:srgbClr val="4E2700"/>
                          </a:solidFill>
                          <a:latin typeface="Verdana"/>
                          <a:cs typeface="Verdana"/>
                        </a:rPr>
                        <a:t>8</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71780">
                        <a:lnSpc>
                          <a:spcPts val="1855"/>
                        </a:lnSpc>
                        <a:spcBef>
                          <a:spcPts val="40"/>
                        </a:spcBef>
                      </a:pPr>
                      <a:r>
                        <a:rPr dirty="0" sz="1600" spc="-10">
                          <a:solidFill>
                            <a:srgbClr val="4E2700"/>
                          </a:solidFill>
                          <a:latin typeface="Verdana"/>
                          <a:cs typeface="Verdana"/>
                        </a:rPr>
                        <a:t>if </a:t>
                      </a:r>
                      <a:r>
                        <a:rPr dirty="0" sz="1600" spc="-5">
                          <a:solidFill>
                            <a:srgbClr val="4E2700"/>
                          </a:solidFill>
                          <a:latin typeface="Verdana"/>
                          <a:cs typeface="Verdana"/>
                        </a:rPr>
                        <a:t>( x % 5 </a:t>
                      </a:r>
                      <a:r>
                        <a:rPr dirty="0" sz="1600" spc="-10">
                          <a:solidFill>
                            <a:srgbClr val="4E2700"/>
                          </a:solidFill>
                          <a:latin typeface="Verdana"/>
                          <a:cs typeface="Verdana"/>
                        </a:rPr>
                        <a:t>== </a:t>
                      </a:r>
                      <a:r>
                        <a:rPr dirty="0" sz="1600" spc="-5">
                          <a:solidFill>
                            <a:srgbClr val="4E2700"/>
                          </a:solidFill>
                          <a:latin typeface="Verdana"/>
                          <a:cs typeface="Verdana"/>
                        </a:rPr>
                        <a:t>0 )</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5878">
                <a:tc>
                  <a:txBody>
                    <a:bodyPr/>
                    <a:lstStyle/>
                    <a:p>
                      <a:pPr marL="102870">
                        <a:lnSpc>
                          <a:spcPts val="1889"/>
                        </a:lnSpc>
                        <a:spcBef>
                          <a:spcPts val="25"/>
                        </a:spcBef>
                      </a:pPr>
                      <a:r>
                        <a:rPr dirty="0" sz="1600">
                          <a:solidFill>
                            <a:srgbClr val="4E2700"/>
                          </a:solidFill>
                          <a:latin typeface="Verdana"/>
                          <a:cs typeface="Verdana"/>
                        </a:rPr>
                        <a:t>9</a:t>
                      </a:r>
                      <a:endParaRPr sz="1600">
                        <a:latin typeface="Verdana"/>
                        <a:cs typeface="Verdana"/>
                      </a:endParaRPr>
                    </a:p>
                  </a:txBody>
                  <a:tcPr marL="0" marR="0" marB="0" marT="317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56260">
                        <a:lnSpc>
                          <a:spcPts val="1889"/>
                        </a:lnSpc>
                        <a:spcBef>
                          <a:spcPts val="25"/>
                        </a:spcBef>
                        <a:tabLst>
                          <a:tab pos="1887220" algn="l"/>
                        </a:tabLst>
                      </a:pPr>
                      <a:r>
                        <a:rPr dirty="0" sz="1600" spc="-5">
                          <a:solidFill>
                            <a:srgbClr val="4E2700"/>
                          </a:solidFill>
                          <a:latin typeface="Verdana"/>
                          <a:cs typeface="Verdana"/>
                        </a:rPr>
                        <a:t>x++</a:t>
                      </a:r>
                      <a:r>
                        <a:rPr dirty="0" sz="1600" spc="10">
                          <a:solidFill>
                            <a:srgbClr val="4E2700"/>
                          </a:solidFill>
                          <a:latin typeface="Verdana"/>
                          <a:cs typeface="Verdana"/>
                        </a:rPr>
                        <a:t> </a:t>
                      </a:r>
                      <a:r>
                        <a:rPr dirty="0" sz="1600" spc="-5">
                          <a:solidFill>
                            <a:srgbClr val="4E2700"/>
                          </a:solidFill>
                          <a:latin typeface="Verdana"/>
                          <a:cs typeface="Verdana"/>
                        </a:rPr>
                        <a:t>;	//</a:t>
                      </a:r>
                      <a:r>
                        <a:rPr dirty="0" sz="1600" spc="15">
                          <a:solidFill>
                            <a:srgbClr val="4E2700"/>
                          </a:solidFill>
                          <a:latin typeface="Verdana"/>
                          <a:cs typeface="Verdana"/>
                        </a:rPr>
                        <a:t> </a:t>
                      </a:r>
                      <a:r>
                        <a:rPr dirty="0" sz="1600" spc="5">
                          <a:solidFill>
                            <a:srgbClr val="4E2700"/>
                          </a:solidFill>
                          <a:latin typeface="Noto Sans Mono CJK HK"/>
                          <a:cs typeface="Noto Sans Mono CJK HK"/>
                        </a:rPr>
                        <a:t>如果沒有此</a:t>
                      </a:r>
                      <a:r>
                        <a:rPr dirty="0" sz="1600" spc="-5">
                          <a:solidFill>
                            <a:srgbClr val="4E2700"/>
                          </a:solidFill>
                          <a:latin typeface="Noto Sans Mono CJK HK"/>
                          <a:cs typeface="Noto Sans Mono CJK HK"/>
                        </a:rPr>
                        <a:t>敘述</a:t>
                      </a:r>
                      <a:r>
                        <a:rPr dirty="0" sz="1600" spc="5">
                          <a:solidFill>
                            <a:srgbClr val="4E2700"/>
                          </a:solidFill>
                          <a:latin typeface="Noto Sans Mono CJK HK"/>
                          <a:cs typeface="Noto Sans Mono CJK HK"/>
                        </a:rPr>
                        <a:t>會</a:t>
                      </a:r>
                      <a:r>
                        <a:rPr dirty="0" sz="1600" spc="-5">
                          <a:solidFill>
                            <a:srgbClr val="4E2700"/>
                          </a:solidFill>
                          <a:latin typeface="Noto Sans Mono CJK HK"/>
                          <a:cs typeface="Noto Sans Mono CJK HK"/>
                        </a:rPr>
                        <a:t>造成</a:t>
                      </a:r>
                      <a:r>
                        <a:rPr dirty="0" sz="1600" spc="5">
                          <a:solidFill>
                            <a:srgbClr val="4E2700"/>
                          </a:solidFill>
                          <a:latin typeface="Noto Sans Mono CJK HK"/>
                          <a:cs typeface="Noto Sans Mono CJK HK"/>
                        </a:rPr>
                        <a:t>無</a:t>
                      </a:r>
                      <a:r>
                        <a:rPr dirty="0" sz="1600" spc="-5">
                          <a:solidFill>
                            <a:srgbClr val="4E2700"/>
                          </a:solidFill>
                          <a:latin typeface="Noto Sans Mono CJK HK"/>
                          <a:cs typeface="Noto Sans Mono CJK HK"/>
                        </a:rPr>
                        <a:t>窮迴圈</a:t>
                      </a:r>
                      <a:endParaRPr sz="1600">
                        <a:latin typeface="Noto Sans Mono CJK HK"/>
                        <a:cs typeface="Noto Sans Mono CJK HK"/>
                      </a:endParaRPr>
                    </a:p>
                  </a:txBody>
                  <a:tcPr marL="0" marR="0" marB="0" marT="3175">
                    <a:solidFill>
                      <a:srgbClr val="CCE8CF"/>
                    </a:solidFill>
                  </a:tcPr>
                </a:tc>
              </a:tr>
              <a:tr h="258630">
                <a:tc>
                  <a:txBody>
                    <a:bodyPr/>
                    <a:lstStyle/>
                    <a:p>
                      <a:pPr marL="31750">
                        <a:lnSpc>
                          <a:spcPts val="1875"/>
                        </a:lnSpc>
                        <a:spcBef>
                          <a:spcPts val="60"/>
                        </a:spcBef>
                      </a:pPr>
                      <a:r>
                        <a:rPr dirty="0" sz="1600" spc="-5">
                          <a:solidFill>
                            <a:srgbClr val="4E2700"/>
                          </a:solidFill>
                          <a:latin typeface="Verdana"/>
                          <a:cs typeface="Verdana"/>
                        </a:rPr>
                        <a:t>10</a:t>
                      </a:r>
                      <a:endParaRPr sz="1600">
                        <a:latin typeface="Verdana"/>
                        <a:cs typeface="Verdana"/>
                      </a:endParaRPr>
                    </a:p>
                  </a:txBody>
                  <a:tcPr marL="0" marR="0" marB="0" marT="762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542925">
                        <a:lnSpc>
                          <a:spcPts val="1875"/>
                        </a:lnSpc>
                        <a:spcBef>
                          <a:spcPts val="60"/>
                        </a:spcBef>
                      </a:pPr>
                      <a:r>
                        <a:rPr dirty="0" sz="1600" spc="-10">
                          <a:solidFill>
                            <a:srgbClr val="4E2700"/>
                          </a:solidFill>
                          <a:latin typeface="Verdana"/>
                          <a:cs typeface="Verdana"/>
                        </a:rPr>
                        <a:t>continue</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7620">
                    <a:solidFill>
                      <a:srgbClr val="CCE8CF"/>
                    </a:solidFill>
                  </a:tcPr>
                </a:tc>
              </a:tr>
              <a:tr h="256127">
                <a:tc>
                  <a:txBody>
                    <a:bodyPr/>
                    <a:lstStyle/>
                    <a:p>
                      <a:pPr marL="31750">
                        <a:lnSpc>
                          <a:spcPts val="1875"/>
                        </a:lnSpc>
                        <a:spcBef>
                          <a:spcPts val="40"/>
                        </a:spcBef>
                      </a:pPr>
                      <a:r>
                        <a:rPr dirty="0" sz="1600" spc="-5">
                          <a:solidFill>
                            <a:srgbClr val="4E2700"/>
                          </a:solidFill>
                          <a:latin typeface="Verdana"/>
                          <a:cs typeface="Verdana"/>
                        </a:rPr>
                        <a:t>11</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55904">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12</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55904">
                        <a:lnSpc>
                          <a:spcPts val="1875"/>
                        </a:lnSpc>
                        <a:spcBef>
                          <a:spcPts val="40"/>
                        </a:spcBef>
                      </a:pPr>
                      <a:r>
                        <a:rPr dirty="0" sz="1600" spc="-5">
                          <a:solidFill>
                            <a:srgbClr val="4E2700"/>
                          </a:solidFill>
                          <a:latin typeface="Verdana"/>
                          <a:cs typeface="Verdana"/>
                        </a:rPr>
                        <a:t>sum </a:t>
                      </a:r>
                      <a:r>
                        <a:rPr dirty="0" sz="1600" spc="-10">
                          <a:solidFill>
                            <a:srgbClr val="4E2700"/>
                          </a:solidFill>
                          <a:latin typeface="Verdana"/>
                          <a:cs typeface="Verdana"/>
                        </a:rPr>
                        <a:t>+= </a:t>
                      </a:r>
                      <a:r>
                        <a:rPr dirty="0" sz="1600" spc="-5">
                          <a:solidFill>
                            <a:srgbClr val="4E2700"/>
                          </a:solidFill>
                          <a:latin typeface="Verdana"/>
                          <a:cs typeface="Verdana"/>
                        </a:rPr>
                        <a:t>x</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1">
                <a:tc>
                  <a:txBody>
                    <a:bodyPr/>
                    <a:lstStyle/>
                    <a:p>
                      <a:pPr marL="31750">
                        <a:lnSpc>
                          <a:spcPts val="1875"/>
                        </a:lnSpc>
                        <a:spcBef>
                          <a:spcPts val="40"/>
                        </a:spcBef>
                      </a:pPr>
                      <a:r>
                        <a:rPr dirty="0" sz="1600" spc="-5">
                          <a:solidFill>
                            <a:srgbClr val="4E2700"/>
                          </a:solidFill>
                          <a:latin typeface="Verdana"/>
                          <a:cs typeface="Verdana"/>
                        </a:rPr>
                        <a:t>13</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55904">
                        <a:lnSpc>
                          <a:spcPts val="1875"/>
                        </a:lnSpc>
                        <a:spcBef>
                          <a:spcPts val="40"/>
                        </a:spcBef>
                      </a:pPr>
                      <a:r>
                        <a:rPr dirty="0" sz="1600" spc="-5">
                          <a:solidFill>
                            <a:srgbClr val="4E2700"/>
                          </a:solidFill>
                          <a:latin typeface="Verdana"/>
                          <a:cs typeface="Verdana"/>
                        </a:rPr>
                        <a:t>System.out.println(" x=" + x + ", </a:t>
                      </a:r>
                      <a:r>
                        <a:rPr dirty="0" sz="1600" spc="-10">
                          <a:solidFill>
                            <a:srgbClr val="4E2700"/>
                          </a:solidFill>
                          <a:latin typeface="Verdana"/>
                          <a:cs typeface="Verdana"/>
                        </a:rPr>
                        <a:t>sum=" </a:t>
                      </a:r>
                      <a:r>
                        <a:rPr dirty="0" sz="1600" spc="-5">
                          <a:solidFill>
                            <a:srgbClr val="4E2700"/>
                          </a:solidFill>
                          <a:latin typeface="Verdana"/>
                          <a:cs typeface="Verdana"/>
                        </a:rPr>
                        <a:t>+ </a:t>
                      </a:r>
                      <a:r>
                        <a:rPr dirty="0" sz="1600" spc="-10">
                          <a:solidFill>
                            <a:srgbClr val="4E2700"/>
                          </a:solidFill>
                          <a:latin typeface="Verdana"/>
                          <a:cs typeface="Verdana"/>
                        </a:rPr>
                        <a:t>sum)</a:t>
                      </a:r>
                      <a:r>
                        <a:rPr dirty="0" sz="1600" spc="1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5878">
                <a:tc>
                  <a:txBody>
                    <a:bodyPr/>
                    <a:lstStyle/>
                    <a:p>
                      <a:pPr marL="31750">
                        <a:lnSpc>
                          <a:spcPts val="1870"/>
                        </a:lnSpc>
                        <a:spcBef>
                          <a:spcPts val="40"/>
                        </a:spcBef>
                      </a:pPr>
                      <a:r>
                        <a:rPr dirty="0" sz="1600" spc="-5">
                          <a:solidFill>
                            <a:srgbClr val="4E2700"/>
                          </a:solidFill>
                          <a:latin typeface="Verdana"/>
                          <a:cs typeface="Verdana"/>
                        </a:rPr>
                        <a:t>14</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255904">
                        <a:lnSpc>
                          <a:spcPts val="1870"/>
                        </a:lnSpc>
                        <a:spcBef>
                          <a:spcPts val="40"/>
                        </a:spcBef>
                      </a:pPr>
                      <a:r>
                        <a:rPr dirty="0" sz="1600" spc="-5">
                          <a:solidFill>
                            <a:srgbClr val="4E2700"/>
                          </a:solidFill>
                          <a:latin typeface="Verdana"/>
                          <a:cs typeface="Verdana"/>
                        </a:rPr>
                        <a:t>x++</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407">
                <a:tc>
                  <a:txBody>
                    <a:bodyPr/>
                    <a:lstStyle/>
                    <a:p>
                      <a:pPr marL="31750">
                        <a:lnSpc>
                          <a:spcPts val="1875"/>
                        </a:lnSpc>
                        <a:spcBef>
                          <a:spcPts val="40"/>
                        </a:spcBef>
                      </a:pPr>
                      <a:r>
                        <a:rPr dirty="0" sz="1600" spc="-5">
                          <a:solidFill>
                            <a:srgbClr val="4E2700"/>
                          </a:solidFill>
                          <a:latin typeface="Verdana"/>
                          <a:cs typeface="Verdana"/>
                        </a:rPr>
                        <a:t>15</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318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r>
              <a:tr h="256190">
                <a:tc>
                  <a:txBody>
                    <a:bodyPr/>
                    <a:lstStyle/>
                    <a:p>
                      <a:pPr marL="31750">
                        <a:lnSpc>
                          <a:spcPts val="1875"/>
                        </a:lnSpc>
                        <a:spcBef>
                          <a:spcPts val="40"/>
                        </a:spcBef>
                      </a:pPr>
                      <a:r>
                        <a:rPr dirty="0" sz="1600" spc="-5">
                          <a:solidFill>
                            <a:srgbClr val="4E2700"/>
                          </a:solidFill>
                          <a:latin typeface="Verdana"/>
                          <a:cs typeface="Verdana"/>
                        </a:rPr>
                        <a:t>16</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42545">
                        <a:lnSpc>
                          <a:spcPts val="1875"/>
                        </a:lnSpc>
                        <a:spcBef>
                          <a:spcPts val="40"/>
                        </a:spcBef>
                      </a:pPr>
                      <a:r>
                        <a:rPr dirty="0" sz="1600" spc="-5">
                          <a:solidFill>
                            <a:srgbClr val="4E2700"/>
                          </a:solidFill>
                          <a:latin typeface="Verdana"/>
                          <a:cs typeface="Verdana"/>
                        </a:rPr>
                        <a:t>System.out.println("Sum=" + </a:t>
                      </a:r>
                      <a:r>
                        <a:rPr dirty="0" sz="1600" spc="-10">
                          <a:solidFill>
                            <a:srgbClr val="4E2700"/>
                          </a:solidFill>
                          <a:latin typeface="Verdana"/>
                          <a:cs typeface="Verdana"/>
                        </a:rPr>
                        <a:t>sum)</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r>
              <a:tr h="256032">
                <a:tc>
                  <a:txBody>
                    <a:bodyPr/>
                    <a:lstStyle/>
                    <a:p>
                      <a:pPr marL="31750">
                        <a:lnSpc>
                          <a:spcPts val="1875"/>
                        </a:lnSpc>
                        <a:spcBef>
                          <a:spcPts val="40"/>
                        </a:spcBef>
                      </a:pPr>
                      <a:r>
                        <a:rPr dirty="0" sz="1600" spc="-5">
                          <a:solidFill>
                            <a:srgbClr val="4E2700"/>
                          </a:solidFill>
                          <a:latin typeface="Verdana"/>
                          <a:cs typeface="Verdana"/>
                        </a:rPr>
                        <a:t>17</a:t>
                      </a:r>
                      <a:endParaRPr sz="1600">
                        <a:latin typeface="Verdana"/>
                        <a:cs typeface="Verdana"/>
                      </a:endParaRPr>
                    </a:p>
                  </a:txBody>
                  <a:tcPr marL="0" marR="0" marB="0" marT="5080">
                    <a:solidFill>
                      <a:srgbClr val="CCE8CF"/>
                    </a:solidFill>
                  </a:tcPr>
                </a:tc>
                <a:tc>
                  <a:txBody>
                    <a:bodyPr/>
                    <a:lstStyle/>
                    <a:p>
                      <a:pPr marL="77470">
                        <a:lnSpc>
                          <a:spcPts val="1875"/>
                        </a:lnSpc>
                        <a:spcBef>
                          <a:spcPts val="40"/>
                        </a:spcBef>
                      </a:pPr>
                      <a:r>
                        <a:rPr dirty="0" sz="1600">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r h="251185">
                <a:tc>
                  <a:txBody>
                    <a:bodyPr/>
                    <a:lstStyle/>
                    <a:p>
                      <a:pPr marL="31750">
                        <a:lnSpc>
                          <a:spcPts val="1835"/>
                        </a:lnSpc>
                        <a:spcBef>
                          <a:spcPts val="40"/>
                        </a:spcBef>
                      </a:pPr>
                      <a:r>
                        <a:rPr dirty="0" sz="1600" spc="-5">
                          <a:solidFill>
                            <a:srgbClr val="4E2700"/>
                          </a:solidFill>
                          <a:latin typeface="Verdana"/>
                          <a:cs typeface="Verdana"/>
                        </a:rPr>
                        <a:t>18</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508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bl>
          </a:graphicData>
        </a:graphic>
      </p:graphicFrame>
      <p:sp>
        <p:nvSpPr>
          <p:cNvPr id="4" name="object 4"/>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64922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do-while</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3016" y="907162"/>
            <a:ext cx="7298055" cy="3963670"/>
          </a:xfrm>
          <a:prstGeom prst="rect">
            <a:avLst/>
          </a:prstGeom>
        </p:spPr>
        <p:txBody>
          <a:bodyPr wrap="square" lIns="0" tIns="66040" rIns="0" bIns="0" rtlCol="0" vert="horz">
            <a:spAutoFit/>
          </a:bodyPr>
          <a:lstStyle/>
          <a:p>
            <a:pPr marL="622300" indent="-610235">
              <a:lnSpc>
                <a:spcPct val="100000"/>
              </a:lnSpc>
              <a:spcBef>
                <a:spcPts val="520"/>
              </a:spcBef>
              <a:buFont typeface="Verdana"/>
              <a:buChar char="•"/>
              <a:tabLst>
                <a:tab pos="622300" algn="l"/>
                <a:tab pos="622935" algn="l"/>
              </a:tabLst>
            </a:pPr>
            <a:r>
              <a:rPr dirty="0" sz="2800" spc="5">
                <a:latin typeface="Noto Sans Mono CJK HK"/>
                <a:cs typeface="Noto Sans Mono CJK HK"/>
              </a:rPr>
              <a:t>基本結構</a:t>
            </a:r>
            <a:r>
              <a:rPr dirty="0" sz="2800" spc="-5">
                <a:latin typeface="Verdana"/>
                <a:cs typeface="Verdana"/>
              </a:rPr>
              <a:t>:</a:t>
            </a:r>
            <a:endParaRPr sz="2800">
              <a:latin typeface="Verdana"/>
              <a:cs typeface="Verdana"/>
            </a:endParaRPr>
          </a:p>
          <a:p>
            <a:pPr marL="584200">
              <a:lnSpc>
                <a:spcPct val="100000"/>
              </a:lnSpc>
              <a:spcBef>
                <a:spcPts val="365"/>
              </a:spcBef>
            </a:pPr>
            <a:r>
              <a:rPr dirty="0" sz="2400" spc="-5">
                <a:solidFill>
                  <a:srgbClr val="CC3300"/>
                </a:solidFill>
                <a:latin typeface="Verdana"/>
                <a:cs typeface="Verdana"/>
              </a:rPr>
              <a:t>do</a:t>
            </a:r>
            <a:r>
              <a:rPr dirty="0" sz="2400" spc="10">
                <a:solidFill>
                  <a:srgbClr val="CC3300"/>
                </a:solidFill>
                <a:latin typeface="Verdana"/>
                <a:cs typeface="Verdana"/>
              </a:rPr>
              <a:t> </a:t>
            </a:r>
            <a:r>
              <a:rPr dirty="0" sz="2400">
                <a:solidFill>
                  <a:srgbClr val="CC3300"/>
                </a:solidFill>
                <a:latin typeface="Verdana"/>
                <a:cs typeface="Verdana"/>
              </a:rPr>
              <a:t>{</a:t>
            </a:r>
            <a:endParaRPr sz="2400">
              <a:latin typeface="Verdana"/>
              <a:cs typeface="Verdana"/>
            </a:endParaRPr>
          </a:p>
          <a:p>
            <a:pPr marL="1015365">
              <a:lnSpc>
                <a:spcPts val="2810"/>
              </a:lnSpc>
              <a:spcBef>
                <a:spcPts val="285"/>
              </a:spcBef>
            </a:pPr>
            <a:r>
              <a:rPr dirty="0" sz="2400" spc="-5">
                <a:solidFill>
                  <a:srgbClr val="CC3300"/>
                </a:solidFill>
                <a:latin typeface="Verdana"/>
                <a:cs typeface="Verdana"/>
              </a:rPr>
              <a:t>// body</a:t>
            </a:r>
            <a:endParaRPr sz="2400">
              <a:latin typeface="Verdana"/>
              <a:cs typeface="Verdana"/>
            </a:endParaRPr>
          </a:p>
          <a:p>
            <a:pPr marL="584200">
              <a:lnSpc>
                <a:spcPts val="2810"/>
              </a:lnSpc>
            </a:pPr>
            <a:r>
              <a:rPr dirty="0" sz="2400">
                <a:solidFill>
                  <a:srgbClr val="CC3300"/>
                </a:solidFill>
                <a:latin typeface="Verdana"/>
                <a:cs typeface="Verdana"/>
              </a:rPr>
              <a:t>} </a:t>
            </a:r>
            <a:r>
              <a:rPr dirty="0" sz="2400" spc="-10">
                <a:solidFill>
                  <a:srgbClr val="CC3300"/>
                </a:solidFill>
                <a:latin typeface="Verdana"/>
                <a:cs typeface="Verdana"/>
              </a:rPr>
              <a:t>while </a:t>
            </a:r>
            <a:r>
              <a:rPr dirty="0" sz="2400" spc="-5">
                <a:solidFill>
                  <a:srgbClr val="CC3300"/>
                </a:solidFill>
                <a:latin typeface="Verdana"/>
                <a:cs typeface="Verdana"/>
              </a:rPr>
              <a:t>(condition)</a:t>
            </a:r>
            <a:r>
              <a:rPr dirty="0" sz="2400" spc="75">
                <a:solidFill>
                  <a:srgbClr val="CC3300"/>
                </a:solidFill>
                <a:latin typeface="Verdana"/>
                <a:cs typeface="Verdana"/>
              </a:rPr>
              <a:t> </a:t>
            </a:r>
            <a:r>
              <a:rPr dirty="0" sz="2400">
                <a:solidFill>
                  <a:srgbClr val="CC3300"/>
                </a:solidFill>
                <a:latin typeface="Verdana"/>
                <a:cs typeface="Verdana"/>
              </a:rPr>
              <a:t>;</a:t>
            </a:r>
            <a:endParaRPr sz="2400">
              <a:latin typeface="Verdana"/>
              <a:cs typeface="Verdana"/>
            </a:endParaRPr>
          </a:p>
          <a:p>
            <a:pPr>
              <a:lnSpc>
                <a:spcPct val="100000"/>
              </a:lnSpc>
              <a:spcBef>
                <a:spcPts val="60"/>
              </a:spcBef>
            </a:pPr>
            <a:endParaRPr sz="2500">
              <a:latin typeface="Verdana"/>
              <a:cs typeface="Verdana"/>
            </a:endParaRPr>
          </a:p>
          <a:p>
            <a:pPr marL="12700">
              <a:lnSpc>
                <a:spcPct val="100000"/>
              </a:lnSpc>
            </a:pPr>
            <a:r>
              <a:rPr dirty="0" sz="2400">
                <a:latin typeface="Noto Sans Mono CJK HK"/>
                <a:cs typeface="Noto Sans Mono CJK HK"/>
              </a:rPr>
              <a:t>步驟一</a:t>
            </a:r>
            <a:r>
              <a:rPr dirty="0" sz="2400">
                <a:latin typeface="Verdana"/>
                <a:cs typeface="Verdana"/>
              </a:rPr>
              <a:t>:</a:t>
            </a:r>
            <a:r>
              <a:rPr dirty="0" sz="2400" spc="-15">
                <a:latin typeface="Verdana"/>
                <a:cs typeface="Verdana"/>
              </a:rPr>
              <a:t> </a:t>
            </a:r>
            <a:r>
              <a:rPr dirty="0" sz="2400">
                <a:solidFill>
                  <a:srgbClr val="000099"/>
                </a:solidFill>
                <a:latin typeface="Noto Sans Mono CJK HK"/>
                <a:cs typeface="Noto Sans Mono CJK HK"/>
              </a:rPr>
              <a:t>執行</a:t>
            </a:r>
            <a:r>
              <a:rPr dirty="0" sz="2400" spc="-10">
                <a:solidFill>
                  <a:srgbClr val="000099"/>
                </a:solidFill>
                <a:latin typeface="Verdana"/>
                <a:cs typeface="Verdana"/>
              </a:rPr>
              <a:t>do-while</a:t>
            </a:r>
            <a:r>
              <a:rPr dirty="0" sz="2400">
                <a:solidFill>
                  <a:srgbClr val="000099"/>
                </a:solidFill>
                <a:latin typeface="Noto Sans Mono CJK HK"/>
                <a:cs typeface="Noto Sans Mono CJK HK"/>
              </a:rPr>
              <a:t>敘述</a:t>
            </a:r>
            <a:r>
              <a:rPr dirty="0" sz="2400" spc="-5">
                <a:solidFill>
                  <a:srgbClr val="000099"/>
                </a:solidFill>
                <a:latin typeface="Verdana"/>
                <a:cs typeface="Verdana"/>
              </a:rPr>
              <a:t>body</a:t>
            </a:r>
            <a:r>
              <a:rPr dirty="0" sz="2400">
                <a:solidFill>
                  <a:srgbClr val="000099"/>
                </a:solidFill>
                <a:latin typeface="Noto Sans Mono CJK HK"/>
                <a:cs typeface="Noto Sans Mono CJK HK"/>
              </a:rPr>
              <a:t>內的敘述一次</a:t>
            </a:r>
            <a:endParaRPr sz="2400">
              <a:latin typeface="Noto Sans Mono CJK HK"/>
              <a:cs typeface="Noto Sans Mono CJK HK"/>
            </a:endParaRPr>
          </a:p>
          <a:p>
            <a:pPr marL="622300" marR="5080" indent="-610235">
              <a:lnSpc>
                <a:spcPts val="2740"/>
              </a:lnSpc>
              <a:spcBef>
                <a:spcPts val="640"/>
              </a:spcBef>
            </a:pPr>
            <a:r>
              <a:rPr dirty="0" sz="2400">
                <a:latin typeface="Noto Sans Mono CJK HK"/>
                <a:cs typeface="Noto Sans Mono CJK HK"/>
              </a:rPr>
              <a:t>步驟二</a:t>
            </a:r>
            <a:r>
              <a:rPr dirty="0" sz="2400">
                <a:latin typeface="Verdana"/>
                <a:cs typeface="Verdana"/>
              </a:rPr>
              <a:t>:</a:t>
            </a:r>
            <a:r>
              <a:rPr dirty="0" sz="2400" spc="-30">
                <a:latin typeface="Verdana"/>
                <a:cs typeface="Verdana"/>
              </a:rPr>
              <a:t> </a:t>
            </a:r>
            <a:r>
              <a:rPr dirty="0" sz="2400">
                <a:solidFill>
                  <a:srgbClr val="000099"/>
                </a:solidFill>
                <a:latin typeface="Noto Sans Mono CJK HK"/>
                <a:cs typeface="Noto Sans Mono CJK HK"/>
              </a:rPr>
              <a:t>判斷</a:t>
            </a:r>
            <a:r>
              <a:rPr dirty="0" sz="2400" spc="-5">
                <a:solidFill>
                  <a:srgbClr val="000099"/>
                </a:solidFill>
                <a:latin typeface="Verdana"/>
                <a:cs typeface="Verdana"/>
              </a:rPr>
              <a:t>condition</a:t>
            </a:r>
            <a:r>
              <a:rPr dirty="0" sz="2400">
                <a:solidFill>
                  <a:srgbClr val="000099"/>
                </a:solidFill>
                <a:latin typeface="Noto Sans Mono CJK HK"/>
                <a:cs typeface="Noto Sans Mono CJK HK"/>
              </a:rPr>
              <a:t>的真假，若為假，則停</a:t>
            </a:r>
            <a:r>
              <a:rPr dirty="0" sz="2400" spc="5">
                <a:solidFill>
                  <a:srgbClr val="000099"/>
                </a:solidFill>
                <a:latin typeface="Noto Sans Mono CJK HK"/>
                <a:cs typeface="Noto Sans Mono CJK HK"/>
              </a:rPr>
              <a:t>止</a:t>
            </a:r>
            <a:r>
              <a:rPr dirty="0" sz="2400">
                <a:solidFill>
                  <a:srgbClr val="000099"/>
                </a:solidFill>
                <a:latin typeface="Verdana"/>
                <a:cs typeface="Verdana"/>
              </a:rPr>
              <a:t>do-  </a:t>
            </a:r>
            <a:r>
              <a:rPr dirty="0" sz="2400" spc="-5">
                <a:solidFill>
                  <a:srgbClr val="000099"/>
                </a:solidFill>
                <a:latin typeface="Verdana"/>
                <a:cs typeface="Verdana"/>
              </a:rPr>
              <a:t>w</a:t>
            </a:r>
            <a:r>
              <a:rPr dirty="0" sz="2400" spc="5">
                <a:solidFill>
                  <a:srgbClr val="000099"/>
                </a:solidFill>
                <a:latin typeface="Verdana"/>
                <a:cs typeface="Verdana"/>
              </a:rPr>
              <a:t>h</a:t>
            </a:r>
            <a:r>
              <a:rPr dirty="0" sz="2400" spc="-10">
                <a:solidFill>
                  <a:srgbClr val="000099"/>
                </a:solidFill>
                <a:latin typeface="Verdana"/>
                <a:cs typeface="Verdana"/>
              </a:rPr>
              <a:t>i</a:t>
            </a:r>
            <a:r>
              <a:rPr dirty="0" sz="2400" spc="-20">
                <a:solidFill>
                  <a:srgbClr val="000099"/>
                </a:solidFill>
                <a:latin typeface="Verdana"/>
                <a:cs typeface="Verdana"/>
              </a:rPr>
              <a:t>l</a:t>
            </a:r>
            <a:r>
              <a:rPr dirty="0" sz="2400">
                <a:solidFill>
                  <a:srgbClr val="000099"/>
                </a:solidFill>
                <a:latin typeface="Verdana"/>
                <a:cs typeface="Verdana"/>
              </a:rPr>
              <a:t>e</a:t>
            </a:r>
            <a:r>
              <a:rPr dirty="0" sz="2400">
                <a:solidFill>
                  <a:srgbClr val="000099"/>
                </a:solidFill>
                <a:latin typeface="Noto Sans Mono CJK HK"/>
                <a:cs typeface="Noto Sans Mono CJK HK"/>
              </a:rPr>
              <a:t>敘述的執行，若為真，則執</a:t>
            </a:r>
            <a:r>
              <a:rPr dirty="0" sz="2400" spc="5">
                <a:solidFill>
                  <a:srgbClr val="000099"/>
                </a:solidFill>
                <a:latin typeface="Noto Sans Mono CJK HK"/>
                <a:cs typeface="Noto Sans Mono CJK HK"/>
              </a:rPr>
              <a:t>行</a:t>
            </a:r>
            <a:r>
              <a:rPr dirty="0" sz="2400">
                <a:solidFill>
                  <a:srgbClr val="000099"/>
                </a:solidFill>
                <a:latin typeface="Verdana"/>
                <a:cs typeface="Verdana"/>
              </a:rPr>
              <a:t>d</a:t>
            </a:r>
            <a:r>
              <a:rPr dirty="0" sz="2400" spc="-5">
                <a:solidFill>
                  <a:srgbClr val="000099"/>
                </a:solidFill>
                <a:latin typeface="Verdana"/>
                <a:cs typeface="Verdana"/>
              </a:rPr>
              <a:t>o</a:t>
            </a:r>
            <a:r>
              <a:rPr dirty="0" sz="2400" spc="-25">
                <a:solidFill>
                  <a:srgbClr val="000099"/>
                </a:solidFill>
                <a:latin typeface="Verdana"/>
                <a:cs typeface="Verdana"/>
              </a:rPr>
              <a:t>-</a:t>
            </a:r>
            <a:r>
              <a:rPr dirty="0" sz="2400" spc="-5">
                <a:solidFill>
                  <a:srgbClr val="000099"/>
                </a:solidFill>
                <a:latin typeface="Verdana"/>
                <a:cs typeface="Verdana"/>
              </a:rPr>
              <a:t>w</a:t>
            </a:r>
            <a:r>
              <a:rPr dirty="0" sz="2400" spc="5">
                <a:solidFill>
                  <a:srgbClr val="000099"/>
                </a:solidFill>
                <a:latin typeface="Verdana"/>
                <a:cs typeface="Verdana"/>
              </a:rPr>
              <a:t>h</a:t>
            </a:r>
            <a:r>
              <a:rPr dirty="0" sz="2400" spc="-10">
                <a:solidFill>
                  <a:srgbClr val="000099"/>
                </a:solidFill>
                <a:latin typeface="Verdana"/>
                <a:cs typeface="Verdana"/>
              </a:rPr>
              <a:t>i</a:t>
            </a:r>
            <a:r>
              <a:rPr dirty="0" sz="2400" spc="-20">
                <a:solidFill>
                  <a:srgbClr val="000099"/>
                </a:solidFill>
                <a:latin typeface="Verdana"/>
                <a:cs typeface="Verdana"/>
              </a:rPr>
              <a:t>l</a:t>
            </a:r>
            <a:r>
              <a:rPr dirty="0" sz="2400" spc="5">
                <a:solidFill>
                  <a:srgbClr val="000099"/>
                </a:solidFill>
                <a:latin typeface="Verdana"/>
                <a:cs typeface="Verdana"/>
              </a:rPr>
              <a:t>e</a:t>
            </a:r>
            <a:r>
              <a:rPr dirty="0" sz="2400">
                <a:solidFill>
                  <a:srgbClr val="000099"/>
                </a:solidFill>
                <a:latin typeface="Noto Sans Mono CJK HK"/>
                <a:cs typeface="Noto Sans Mono CJK HK"/>
              </a:rPr>
              <a:t>敘述  </a:t>
            </a:r>
            <a:r>
              <a:rPr dirty="0" sz="2400" spc="-5">
                <a:solidFill>
                  <a:srgbClr val="000099"/>
                </a:solidFill>
                <a:latin typeface="Verdana"/>
                <a:cs typeface="Verdana"/>
              </a:rPr>
              <a:t>body</a:t>
            </a:r>
            <a:r>
              <a:rPr dirty="0" sz="2400">
                <a:solidFill>
                  <a:srgbClr val="000099"/>
                </a:solidFill>
                <a:latin typeface="Noto Sans Mono CJK HK"/>
                <a:cs typeface="Noto Sans Mono CJK HK"/>
              </a:rPr>
              <a:t>內的敘述一次</a:t>
            </a:r>
            <a:endParaRPr sz="2400">
              <a:latin typeface="Noto Sans Mono CJK HK"/>
              <a:cs typeface="Noto Sans Mono CJK HK"/>
            </a:endParaRPr>
          </a:p>
          <a:p>
            <a:pPr marL="12700">
              <a:lnSpc>
                <a:spcPct val="100000"/>
              </a:lnSpc>
              <a:spcBef>
                <a:spcPts val="359"/>
              </a:spcBef>
            </a:pPr>
            <a:r>
              <a:rPr dirty="0" sz="2400" spc="-5">
                <a:latin typeface="Noto Sans Mono CJK HK"/>
                <a:cs typeface="Noto Sans Mono CJK HK"/>
              </a:rPr>
              <a:t>步驟三</a:t>
            </a:r>
            <a:r>
              <a:rPr dirty="0" sz="2400">
                <a:latin typeface="Verdana"/>
                <a:cs typeface="Verdana"/>
              </a:rPr>
              <a:t>:</a:t>
            </a:r>
            <a:r>
              <a:rPr dirty="0" sz="2400" spc="-10">
                <a:latin typeface="Verdana"/>
                <a:cs typeface="Verdana"/>
              </a:rPr>
              <a:t> </a:t>
            </a:r>
            <a:r>
              <a:rPr dirty="0" sz="2400" spc="-5">
                <a:solidFill>
                  <a:srgbClr val="000099"/>
                </a:solidFill>
                <a:latin typeface="Noto Sans Mono CJK HK"/>
                <a:cs typeface="Noto Sans Mono CJK HK"/>
              </a:rPr>
              <a:t>重複執行步驟二直</a:t>
            </a:r>
            <a:r>
              <a:rPr dirty="0" sz="2400">
                <a:solidFill>
                  <a:srgbClr val="000099"/>
                </a:solidFill>
                <a:latin typeface="Noto Sans Mono CJK HK"/>
                <a:cs typeface="Noto Sans Mono CJK HK"/>
              </a:rPr>
              <a:t>到</a:t>
            </a:r>
            <a:r>
              <a:rPr dirty="0" sz="2400" spc="-5">
                <a:solidFill>
                  <a:srgbClr val="000099"/>
                </a:solidFill>
                <a:latin typeface="Verdana"/>
                <a:cs typeface="Verdana"/>
              </a:rPr>
              <a:t>condition</a:t>
            </a:r>
            <a:r>
              <a:rPr dirty="0" sz="2400" spc="-5">
                <a:solidFill>
                  <a:srgbClr val="000099"/>
                </a:solidFill>
                <a:latin typeface="Noto Sans Mono CJK HK"/>
                <a:cs typeface="Noto Sans Mono CJK HK"/>
              </a:rPr>
              <a:t>為假</a:t>
            </a:r>
            <a:endParaRPr sz="2400">
              <a:latin typeface="Noto Sans Mono CJK HK"/>
              <a:cs typeface="Noto Sans Mono CJK HK"/>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64254"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do-while</a:t>
            </a:r>
            <a:r>
              <a:rPr dirty="0"/>
              <a:t>敘述範例</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908100" y="919124"/>
            <a:ext cx="4505960" cy="1196340"/>
          </a:xfrm>
          <a:prstGeom prst="rect">
            <a:avLst/>
          </a:prstGeom>
        </p:spPr>
        <p:txBody>
          <a:bodyPr wrap="square" lIns="0" tIns="61594" rIns="0" bIns="0" rtlCol="0" vert="horz">
            <a:spAutoFit/>
          </a:bodyPr>
          <a:lstStyle/>
          <a:p>
            <a:pPr marL="12700">
              <a:lnSpc>
                <a:spcPct val="100000"/>
              </a:lnSpc>
              <a:spcBef>
                <a:spcPts val="484"/>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ch04.dowhile_stmt;</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38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DoWhileLoopDemo</a:t>
            </a:r>
            <a:r>
              <a:rPr dirty="0" sz="1600" spc="1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7205" indent="-485140">
              <a:lnSpc>
                <a:spcPct val="100000"/>
              </a:lnSpc>
              <a:spcBef>
                <a:spcPts val="385"/>
              </a:spcBef>
              <a:buAutoNum type="arabicPlain" startAt="3"/>
              <a:tabLst>
                <a:tab pos="497205" algn="l"/>
                <a:tab pos="497840"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graphicFrame>
        <p:nvGraphicFramePr>
          <p:cNvPr id="4" name="object 4"/>
          <p:cNvGraphicFramePr>
            <a:graphicFrameLocks noGrp="1"/>
          </p:cNvGraphicFramePr>
          <p:nvPr/>
        </p:nvGraphicFramePr>
        <p:xfrm>
          <a:off x="817117" y="2150799"/>
          <a:ext cx="4685665" cy="2294890"/>
        </p:xfrm>
        <a:graphic>
          <a:graphicData uri="http://schemas.openxmlformats.org/drawingml/2006/table">
            <a:tbl>
              <a:tblPr firstRow="1" bandRow="1">
                <a:tableStyleId>{2D5ABB26-0587-4C30-8999-92F81FD0307C}</a:tableStyleId>
              </a:tblPr>
              <a:tblGrid>
                <a:gridCol w="568325"/>
                <a:gridCol w="257175"/>
                <a:gridCol w="3860800"/>
              </a:tblGrid>
              <a:tr h="269473">
                <a:tc>
                  <a:txBody>
                    <a:bodyPr/>
                    <a:lstStyle/>
                    <a:p>
                      <a:pPr marL="103505">
                        <a:lnSpc>
                          <a:spcPct val="100000"/>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48260">
                        <a:lnSpc>
                          <a:spcPct val="100000"/>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x=1, </a:t>
                      </a:r>
                      <a:r>
                        <a:rPr dirty="0" sz="1600" spc="-10">
                          <a:solidFill>
                            <a:srgbClr val="4E2700"/>
                          </a:solidFill>
                          <a:latin typeface="Verdana"/>
                          <a:cs typeface="Verdana"/>
                        </a:rPr>
                        <a:t>sum=0</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92608">
                <a:tc>
                  <a:txBody>
                    <a:bodyPr/>
                    <a:lstStyle/>
                    <a:p>
                      <a:pPr marL="103505">
                        <a:lnSpc>
                          <a:spcPct val="100000"/>
                        </a:lnSpc>
                        <a:spcBef>
                          <a:spcPts val="185"/>
                        </a:spcBef>
                      </a:pPr>
                      <a:r>
                        <a:rPr dirty="0" sz="1600">
                          <a:solidFill>
                            <a:srgbClr val="4E2700"/>
                          </a:solidFill>
                          <a:latin typeface="Verdana"/>
                          <a:cs typeface="Verdana"/>
                        </a:rPr>
                        <a:t>6</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8260">
                        <a:lnSpc>
                          <a:spcPct val="100000"/>
                        </a:lnSpc>
                        <a:spcBef>
                          <a:spcPts val="185"/>
                        </a:spcBef>
                      </a:pPr>
                      <a:r>
                        <a:rPr dirty="0" sz="1600" spc="-5">
                          <a:solidFill>
                            <a:srgbClr val="4E2700"/>
                          </a:solidFill>
                          <a:latin typeface="Verdana"/>
                          <a:cs typeface="Verdana"/>
                        </a:rPr>
                        <a:t>do {</a:t>
                      </a:r>
                      <a:endParaRPr sz="1600">
                        <a:latin typeface="Verdana"/>
                        <a:cs typeface="Verdana"/>
                      </a:endParaRPr>
                    </a:p>
                  </a:txBody>
                  <a:tcPr marL="0" marR="0" marB="0" marT="23495">
                    <a:solidFill>
                      <a:srgbClr val="CCE8CF"/>
                    </a:solidFill>
                  </a:tcPr>
                </a:tc>
              </a:tr>
              <a:tr h="292608">
                <a:tc>
                  <a:txBody>
                    <a:bodyPr/>
                    <a:lstStyle/>
                    <a:p>
                      <a:pPr marL="103505">
                        <a:lnSpc>
                          <a:spcPct val="100000"/>
                        </a:lnSpc>
                        <a:spcBef>
                          <a:spcPts val="185"/>
                        </a:spcBef>
                      </a:pPr>
                      <a:r>
                        <a:rPr dirty="0" sz="1600">
                          <a:solidFill>
                            <a:srgbClr val="4E2700"/>
                          </a:solidFill>
                          <a:latin typeface="Verdana"/>
                          <a:cs typeface="Verdana"/>
                        </a:rPr>
                        <a:t>7</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333375">
                        <a:lnSpc>
                          <a:spcPct val="100000"/>
                        </a:lnSpc>
                        <a:spcBef>
                          <a:spcPts val="185"/>
                        </a:spcBef>
                        <a:tabLst>
                          <a:tab pos="910590" algn="l"/>
                          <a:tab pos="1385570" algn="l"/>
                        </a:tabLst>
                      </a:pPr>
                      <a:r>
                        <a:rPr dirty="0" sz="1600" spc="-10">
                          <a:solidFill>
                            <a:srgbClr val="4E2700"/>
                          </a:solidFill>
                          <a:latin typeface="Verdana"/>
                          <a:cs typeface="Verdana"/>
                        </a:rPr>
                        <a:t>sum	+=	</a:t>
                      </a:r>
                      <a:r>
                        <a:rPr dirty="0" sz="1600" spc="-5">
                          <a:solidFill>
                            <a:srgbClr val="4E2700"/>
                          </a:solidFill>
                          <a:latin typeface="Verdana"/>
                          <a:cs typeface="Verdana"/>
                        </a:rPr>
                        <a:t>x</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734">
                <a:tc>
                  <a:txBody>
                    <a:bodyPr/>
                    <a:lstStyle/>
                    <a:p>
                      <a:pPr marL="103505">
                        <a:lnSpc>
                          <a:spcPct val="100000"/>
                        </a:lnSpc>
                        <a:spcBef>
                          <a:spcPts val="185"/>
                        </a:spcBef>
                      </a:pPr>
                      <a:r>
                        <a:rPr dirty="0" sz="1600">
                          <a:solidFill>
                            <a:srgbClr val="4E2700"/>
                          </a:solidFill>
                          <a:latin typeface="Verdana"/>
                          <a:cs typeface="Verdana"/>
                        </a:rPr>
                        <a:t>8</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333375">
                        <a:lnSpc>
                          <a:spcPct val="100000"/>
                        </a:lnSpc>
                        <a:spcBef>
                          <a:spcPts val="185"/>
                        </a:spcBef>
                      </a:pPr>
                      <a:r>
                        <a:rPr dirty="0" sz="1600" spc="-5">
                          <a:solidFill>
                            <a:srgbClr val="4E2700"/>
                          </a:solidFill>
                          <a:latin typeface="Verdana"/>
                          <a:cs typeface="Verdana"/>
                        </a:rPr>
                        <a:t>x++</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735">
                <a:tc>
                  <a:txBody>
                    <a:bodyPr/>
                    <a:lstStyle/>
                    <a:p>
                      <a:pPr marL="103505">
                        <a:lnSpc>
                          <a:spcPct val="100000"/>
                        </a:lnSpc>
                        <a:spcBef>
                          <a:spcPts val="185"/>
                        </a:spcBef>
                      </a:pPr>
                      <a:r>
                        <a:rPr dirty="0" sz="1600">
                          <a:solidFill>
                            <a:srgbClr val="4E2700"/>
                          </a:solidFill>
                          <a:latin typeface="Verdana"/>
                          <a:cs typeface="Verdana"/>
                        </a:rPr>
                        <a:t>9</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48260">
                        <a:lnSpc>
                          <a:spcPct val="100000"/>
                        </a:lnSpc>
                        <a:spcBef>
                          <a:spcPts val="185"/>
                        </a:spcBef>
                        <a:tabLst>
                          <a:tab pos="2171065" algn="l"/>
                        </a:tabLst>
                      </a:pPr>
                      <a:r>
                        <a:rPr dirty="0" sz="1600" spc="-5">
                          <a:solidFill>
                            <a:srgbClr val="4E2700"/>
                          </a:solidFill>
                          <a:latin typeface="Verdana"/>
                          <a:cs typeface="Verdana"/>
                        </a:rPr>
                        <a:t>} </a:t>
                      </a:r>
                      <a:r>
                        <a:rPr dirty="0" sz="1600" spc="-10">
                          <a:solidFill>
                            <a:srgbClr val="4E2700"/>
                          </a:solidFill>
                          <a:latin typeface="Verdana"/>
                          <a:cs typeface="Verdana"/>
                        </a:rPr>
                        <a:t>while </a:t>
                      </a:r>
                      <a:r>
                        <a:rPr dirty="0" sz="1600" spc="-5">
                          <a:solidFill>
                            <a:srgbClr val="4E2700"/>
                          </a:solidFill>
                          <a:latin typeface="Verdana"/>
                          <a:cs typeface="Verdana"/>
                        </a:rPr>
                        <a:t>( x &lt;=</a:t>
                      </a:r>
                      <a:r>
                        <a:rPr dirty="0" sz="1600" spc="65">
                          <a:solidFill>
                            <a:srgbClr val="4E2700"/>
                          </a:solidFill>
                          <a:latin typeface="Verdana"/>
                          <a:cs typeface="Verdana"/>
                        </a:rPr>
                        <a:t> </a:t>
                      </a:r>
                      <a:r>
                        <a:rPr dirty="0" sz="1600" spc="-5">
                          <a:solidFill>
                            <a:srgbClr val="4E2700"/>
                          </a:solidFill>
                          <a:latin typeface="Verdana"/>
                          <a:cs typeface="Verdana"/>
                        </a:rPr>
                        <a:t>10 )	;</a:t>
                      </a:r>
                      <a:endParaRPr sz="1600">
                        <a:latin typeface="Verdana"/>
                        <a:cs typeface="Verdana"/>
                      </a:endParaRPr>
                    </a:p>
                  </a:txBody>
                  <a:tcPr marL="0" marR="0" marB="0" marT="23495">
                    <a:solidFill>
                      <a:srgbClr val="CCE8CF"/>
                    </a:solidFill>
                  </a:tcPr>
                </a:tc>
              </a:tr>
              <a:tr h="292607">
                <a:tc>
                  <a:txBody>
                    <a:bodyPr/>
                    <a:lstStyle/>
                    <a:p>
                      <a:pPr marL="31750">
                        <a:lnSpc>
                          <a:spcPct val="100000"/>
                        </a:lnSpc>
                        <a:spcBef>
                          <a:spcPts val="185"/>
                        </a:spcBef>
                      </a:pPr>
                      <a:r>
                        <a:rPr dirty="0" sz="1600">
                          <a:solidFill>
                            <a:srgbClr val="4E2700"/>
                          </a:solidFill>
                          <a:latin typeface="Verdana"/>
                          <a:cs typeface="Verdana"/>
                        </a:rPr>
                        <a:t>10</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c>
                  <a:txBody>
                    <a:bodyPr/>
                    <a:lstStyle/>
                    <a:p>
                      <a:pPr marL="108585">
                        <a:lnSpc>
                          <a:spcPct val="100000"/>
                        </a:lnSpc>
                        <a:spcBef>
                          <a:spcPts val="185"/>
                        </a:spcBef>
                      </a:pPr>
                      <a:r>
                        <a:rPr dirty="0" sz="1600" spc="-5">
                          <a:solidFill>
                            <a:srgbClr val="4E2700"/>
                          </a:solidFill>
                          <a:latin typeface="Verdana"/>
                          <a:cs typeface="Verdana"/>
                        </a:rPr>
                        <a:t>System.out.println("sum="+ sum)</a:t>
                      </a:r>
                      <a:r>
                        <a:rPr dirty="0" sz="1600" spc="1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r>
              <a:tr h="292607">
                <a:tc>
                  <a:txBody>
                    <a:bodyPr/>
                    <a:lstStyle/>
                    <a:p>
                      <a:pPr marL="31750">
                        <a:lnSpc>
                          <a:spcPct val="100000"/>
                        </a:lnSpc>
                        <a:spcBef>
                          <a:spcPts val="185"/>
                        </a:spcBef>
                      </a:pPr>
                      <a:r>
                        <a:rPr dirty="0" sz="1600">
                          <a:solidFill>
                            <a:srgbClr val="4E2700"/>
                          </a:solidFill>
                          <a:latin typeface="Verdana"/>
                          <a:cs typeface="Verdana"/>
                        </a:rPr>
                        <a:t>11</a:t>
                      </a:r>
                      <a:endParaRPr sz="1600">
                        <a:latin typeface="Verdana"/>
                        <a:cs typeface="Verdana"/>
                      </a:endParaRPr>
                    </a:p>
                  </a:txBody>
                  <a:tcPr marL="0" marR="0" marB="0" marT="23495">
                    <a:solidFill>
                      <a:srgbClr val="CCE8CF"/>
                    </a:solidFill>
                  </a:tcPr>
                </a:tc>
                <a:tc>
                  <a:txBody>
                    <a:bodyPr/>
                    <a:lstStyle/>
                    <a:p>
                      <a:pPr marL="79375">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700">
                        <a:latin typeface="Times New Roman"/>
                        <a:cs typeface="Times New Roman"/>
                      </a:endParaRPr>
                    </a:p>
                  </a:txBody>
                  <a:tcPr marL="0" marR="0" marB="0" marT="0">
                    <a:solidFill>
                      <a:srgbClr val="CCE8CF"/>
                    </a:solidFill>
                  </a:tcPr>
                </a:tc>
              </a:tr>
              <a:tr h="269473">
                <a:tc>
                  <a:txBody>
                    <a:bodyPr/>
                    <a:lstStyle/>
                    <a:p>
                      <a:pPr marL="31750">
                        <a:lnSpc>
                          <a:spcPts val="1835"/>
                        </a:lnSpc>
                        <a:spcBef>
                          <a:spcPts val="185"/>
                        </a:spcBef>
                      </a:pPr>
                      <a:r>
                        <a:rPr dirty="0" sz="1600">
                          <a:solidFill>
                            <a:srgbClr val="4E2700"/>
                          </a:solidFill>
                          <a:latin typeface="Verdana"/>
                          <a:cs typeface="Verdana"/>
                        </a:rPr>
                        <a:t>12</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巢狀迴圈</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893065"/>
            <a:ext cx="7646034" cy="4895850"/>
          </a:xfrm>
          <a:prstGeom prst="rect">
            <a:avLst/>
          </a:prstGeom>
        </p:spPr>
        <p:txBody>
          <a:bodyPr wrap="square" lIns="0" tIns="62865" rIns="0" bIns="0" rtlCol="0" vert="horz">
            <a:spAutoFit/>
          </a:bodyPr>
          <a:lstStyle/>
          <a:p>
            <a:pPr marL="469900" indent="-457834">
              <a:lnSpc>
                <a:spcPct val="100000"/>
              </a:lnSpc>
              <a:spcBef>
                <a:spcPts val="495"/>
              </a:spcBef>
              <a:buFont typeface="Verdana"/>
              <a:buChar char="•"/>
              <a:tabLst>
                <a:tab pos="469900" algn="l"/>
                <a:tab pos="470534" algn="l"/>
              </a:tabLst>
            </a:pPr>
            <a:r>
              <a:rPr dirty="0" sz="2400">
                <a:solidFill>
                  <a:srgbClr val="4E2700"/>
                </a:solidFill>
                <a:latin typeface="Noto Sans Mono CJK HK"/>
                <a:cs typeface="Noto Sans Mono CJK HK"/>
              </a:rPr>
              <a:t>迴圈之內有迴圈稱為巢狀迴圈</a:t>
            </a:r>
            <a:endParaRPr sz="2400">
              <a:latin typeface="Noto Sans Mono CJK HK"/>
              <a:cs typeface="Noto Sans Mono CJK HK"/>
            </a:endParaRPr>
          </a:p>
          <a:p>
            <a:pPr marL="12700">
              <a:lnSpc>
                <a:spcPct val="100000"/>
              </a:lnSpc>
              <a:spcBef>
                <a:spcPts val="260"/>
              </a:spcBef>
            </a:pPr>
            <a:r>
              <a:rPr dirty="0" sz="1600" spc="-10">
                <a:solidFill>
                  <a:srgbClr val="422000"/>
                </a:solidFill>
                <a:latin typeface="Verdana"/>
                <a:cs typeface="Verdana"/>
              </a:rPr>
              <a:t>package</a:t>
            </a:r>
            <a:r>
              <a:rPr dirty="0" sz="1600" spc="15">
                <a:solidFill>
                  <a:srgbClr val="422000"/>
                </a:solidFill>
                <a:latin typeface="Verdana"/>
                <a:cs typeface="Verdana"/>
              </a:rPr>
              <a:t> </a:t>
            </a:r>
            <a:r>
              <a:rPr dirty="0" sz="1600" spc="-5">
                <a:solidFill>
                  <a:srgbClr val="422000"/>
                </a:solidFill>
                <a:latin typeface="Verdana"/>
                <a:cs typeface="Verdana"/>
              </a:rPr>
              <a:t>ch04.nestedLoop;</a:t>
            </a:r>
            <a:endParaRPr sz="1600">
              <a:latin typeface="Verdana"/>
              <a:cs typeface="Verdana"/>
            </a:endParaRPr>
          </a:p>
          <a:p>
            <a:pPr>
              <a:lnSpc>
                <a:spcPct val="100000"/>
              </a:lnSpc>
              <a:spcBef>
                <a:spcPts val="55"/>
              </a:spcBef>
            </a:pPr>
            <a:endParaRPr sz="1850">
              <a:latin typeface="Verdana"/>
              <a:cs typeface="Verdana"/>
            </a:endParaRPr>
          </a:p>
          <a:p>
            <a:pPr marL="12700">
              <a:lnSpc>
                <a:spcPct val="100000"/>
              </a:lnSpc>
            </a:pPr>
            <a:r>
              <a:rPr dirty="0" sz="1600" spc="-10">
                <a:solidFill>
                  <a:srgbClr val="422000"/>
                </a:solidFill>
                <a:latin typeface="Verdana"/>
                <a:cs typeface="Verdana"/>
              </a:rPr>
              <a:t>public </a:t>
            </a:r>
            <a:r>
              <a:rPr dirty="0" sz="1600" spc="-5">
                <a:solidFill>
                  <a:srgbClr val="422000"/>
                </a:solidFill>
                <a:latin typeface="Verdana"/>
                <a:cs typeface="Verdana"/>
              </a:rPr>
              <a:t>class NestedLoopDemo</a:t>
            </a:r>
            <a:r>
              <a:rPr dirty="0" sz="1600" spc="130">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227329">
              <a:lnSpc>
                <a:spcPct val="100000"/>
              </a:lnSpc>
              <a:spcBef>
                <a:spcPts val="195"/>
              </a:spcBef>
            </a:pPr>
            <a:r>
              <a:rPr dirty="0" sz="1600" spc="-5">
                <a:solidFill>
                  <a:srgbClr val="422000"/>
                </a:solidFill>
                <a:latin typeface="Verdana"/>
                <a:cs typeface="Verdana"/>
              </a:rPr>
              <a:t>public static void main(String[] args)</a:t>
            </a:r>
            <a:r>
              <a:rPr dirty="0" sz="1600" spc="145">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512445">
              <a:lnSpc>
                <a:spcPct val="100000"/>
              </a:lnSpc>
              <a:spcBef>
                <a:spcPts val="190"/>
              </a:spcBef>
            </a:pPr>
            <a:r>
              <a:rPr dirty="0" sz="1600" spc="-10">
                <a:solidFill>
                  <a:srgbClr val="422000"/>
                </a:solidFill>
                <a:latin typeface="Verdana"/>
                <a:cs typeface="Verdana"/>
              </a:rPr>
              <a:t>int </a:t>
            </a:r>
            <a:r>
              <a:rPr dirty="0" sz="1600" spc="-5">
                <a:solidFill>
                  <a:srgbClr val="422000"/>
                </a:solidFill>
                <a:latin typeface="Verdana"/>
                <a:cs typeface="Verdana"/>
              </a:rPr>
              <a:t>x, y</a:t>
            </a:r>
            <a:r>
              <a:rPr dirty="0" sz="1600" spc="15">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512445">
              <a:lnSpc>
                <a:spcPct val="100000"/>
              </a:lnSpc>
              <a:spcBef>
                <a:spcPts val="195"/>
              </a:spcBef>
            </a:pPr>
            <a:r>
              <a:rPr dirty="0" sz="1600" spc="-5">
                <a:solidFill>
                  <a:srgbClr val="422000"/>
                </a:solidFill>
                <a:latin typeface="Verdana"/>
                <a:cs typeface="Verdana"/>
              </a:rPr>
              <a:t>for (x = 1 ; x </a:t>
            </a:r>
            <a:r>
              <a:rPr dirty="0" sz="1600" spc="-10">
                <a:solidFill>
                  <a:srgbClr val="422000"/>
                </a:solidFill>
                <a:latin typeface="Verdana"/>
                <a:cs typeface="Verdana"/>
              </a:rPr>
              <a:t>&lt;= </a:t>
            </a:r>
            <a:r>
              <a:rPr dirty="0" sz="1600">
                <a:solidFill>
                  <a:srgbClr val="422000"/>
                </a:solidFill>
                <a:latin typeface="Verdana"/>
                <a:cs typeface="Verdana"/>
              </a:rPr>
              <a:t>9; </a:t>
            </a:r>
            <a:r>
              <a:rPr dirty="0" sz="1600" spc="-5">
                <a:solidFill>
                  <a:srgbClr val="422000"/>
                </a:solidFill>
                <a:latin typeface="Verdana"/>
                <a:cs typeface="Verdana"/>
              </a:rPr>
              <a:t>x++)</a:t>
            </a:r>
            <a:r>
              <a:rPr dirty="0" sz="1600" spc="35">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1155700" marR="1967864" indent="-215265">
              <a:lnSpc>
                <a:spcPct val="110000"/>
              </a:lnSpc>
            </a:pPr>
            <a:r>
              <a:rPr dirty="0" sz="1600" spc="-5">
                <a:solidFill>
                  <a:srgbClr val="422000"/>
                </a:solidFill>
                <a:latin typeface="Verdana"/>
                <a:cs typeface="Verdana"/>
              </a:rPr>
              <a:t>for ( y = 1 ; y </a:t>
            </a:r>
            <a:r>
              <a:rPr dirty="0" sz="1600" spc="-10">
                <a:solidFill>
                  <a:srgbClr val="422000"/>
                </a:solidFill>
                <a:latin typeface="Verdana"/>
                <a:cs typeface="Verdana"/>
              </a:rPr>
              <a:t>&lt;= </a:t>
            </a:r>
            <a:r>
              <a:rPr dirty="0" sz="1600">
                <a:solidFill>
                  <a:srgbClr val="422000"/>
                </a:solidFill>
                <a:latin typeface="Verdana"/>
                <a:cs typeface="Verdana"/>
              </a:rPr>
              <a:t>9; </a:t>
            </a:r>
            <a:r>
              <a:rPr dirty="0" sz="1600" spc="-5">
                <a:solidFill>
                  <a:srgbClr val="422000"/>
                </a:solidFill>
                <a:latin typeface="Verdana"/>
                <a:cs typeface="Verdana"/>
              </a:rPr>
              <a:t>y++) {  System.out.println("x=" + x + ", y=" + </a:t>
            </a:r>
            <a:r>
              <a:rPr dirty="0" sz="1600">
                <a:solidFill>
                  <a:srgbClr val="422000"/>
                </a:solidFill>
                <a:latin typeface="Verdana"/>
                <a:cs typeface="Verdana"/>
              </a:rPr>
              <a:t>y)</a:t>
            </a:r>
            <a:r>
              <a:rPr dirty="0" sz="1600" spc="45">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941069">
              <a:lnSpc>
                <a:spcPct val="100000"/>
              </a:lnSpc>
              <a:spcBef>
                <a:spcPts val="190"/>
              </a:spcBef>
            </a:pPr>
            <a:r>
              <a:rPr dirty="0" sz="1600" spc="-5">
                <a:solidFill>
                  <a:srgbClr val="422000"/>
                </a:solidFill>
                <a:latin typeface="Verdana"/>
                <a:cs typeface="Verdana"/>
              </a:rPr>
              <a:t>}</a:t>
            </a:r>
            <a:endParaRPr sz="1600">
              <a:latin typeface="Verdana"/>
              <a:cs typeface="Verdana"/>
            </a:endParaRPr>
          </a:p>
          <a:p>
            <a:pPr marL="869315">
              <a:lnSpc>
                <a:spcPct val="100000"/>
              </a:lnSpc>
              <a:spcBef>
                <a:spcPts val="195"/>
              </a:spcBef>
            </a:pPr>
            <a:r>
              <a:rPr dirty="0" sz="1600" spc="-5">
                <a:solidFill>
                  <a:srgbClr val="422000"/>
                </a:solidFill>
                <a:latin typeface="Verdana"/>
                <a:cs typeface="Verdana"/>
              </a:rPr>
              <a:t>System.out.println()</a:t>
            </a:r>
            <a:r>
              <a:rPr dirty="0" sz="1600" spc="45">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512445">
              <a:lnSpc>
                <a:spcPct val="100000"/>
              </a:lnSpc>
              <a:spcBef>
                <a:spcPts val="195"/>
              </a:spcBef>
            </a:pPr>
            <a:r>
              <a:rPr dirty="0" sz="1600" spc="-5">
                <a:solidFill>
                  <a:srgbClr val="422000"/>
                </a:solidFill>
                <a:latin typeface="Verdana"/>
                <a:cs typeface="Verdana"/>
              </a:rPr>
              <a:t>}</a:t>
            </a:r>
            <a:endParaRPr sz="1600">
              <a:latin typeface="Verdana"/>
              <a:cs typeface="Verdana"/>
            </a:endParaRPr>
          </a:p>
          <a:p>
            <a:pPr marL="297815">
              <a:lnSpc>
                <a:spcPct val="100000"/>
              </a:lnSpc>
              <a:spcBef>
                <a:spcPts val="190"/>
              </a:spcBef>
            </a:pPr>
            <a:r>
              <a:rPr dirty="0" sz="1600" spc="-5">
                <a:solidFill>
                  <a:srgbClr val="422000"/>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22000"/>
                </a:solidFill>
                <a:latin typeface="Verdana"/>
                <a:cs typeface="Verdana"/>
              </a:rPr>
              <a:t>}</a:t>
            </a:r>
            <a:endParaRPr sz="1600">
              <a:latin typeface="Verdana"/>
              <a:cs typeface="Verdana"/>
            </a:endParaRPr>
          </a:p>
          <a:p>
            <a:pPr>
              <a:lnSpc>
                <a:spcPct val="100000"/>
              </a:lnSpc>
              <a:spcBef>
                <a:spcPts val="5"/>
              </a:spcBef>
            </a:pPr>
            <a:endParaRPr sz="1700">
              <a:latin typeface="Verdana"/>
              <a:cs typeface="Verdana"/>
            </a:endParaRPr>
          </a:p>
          <a:p>
            <a:pPr marL="469900" indent="-457834">
              <a:lnSpc>
                <a:spcPts val="2735"/>
              </a:lnSpc>
              <a:buFont typeface="Verdana"/>
              <a:buChar char="•"/>
              <a:tabLst>
                <a:tab pos="469900" algn="l"/>
                <a:tab pos="470534" algn="l"/>
              </a:tabLst>
            </a:pPr>
            <a:r>
              <a:rPr dirty="0" sz="2400">
                <a:solidFill>
                  <a:srgbClr val="4E2700"/>
                </a:solidFill>
                <a:latin typeface="Noto Sans Mono CJK HK"/>
                <a:cs typeface="Noto Sans Mono CJK HK"/>
              </a:rPr>
              <a:t>內層迴圈的控制變數</a:t>
            </a:r>
            <a:r>
              <a:rPr dirty="0" sz="2400" spc="-5">
                <a:solidFill>
                  <a:srgbClr val="4E2700"/>
                </a:solidFill>
                <a:latin typeface="Verdana"/>
                <a:cs typeface="Verdana"/>
              </a:rPr>
              <a:t>(y</a:t>
            </a:r>
            <a:r>
              <a:rPr dirty="0" sz="2400">
                <a:solidFill>
                  <a:srgbClr val="4E2700"/>
                </a:solidFill>
                <a:latin typeface="Verdana"/>
                <a:cs typeface="Verdana"/>
              </a:rPr>
              <a:t>)</a:t>
            </a:r>
            <a:r>
              <a:rPr dirty="0" sz="2400">
                <a:solidFill>
                  <a:srgbClr val="4E2700"/>
                </a:solidFill>
                <a:latin typeface="Noto Sans Mono CJK HK"/>
                <a:cs typeface="Noto Sans Mono CJK HK"/>
              </a:rPr>
              <a:t>之變動比外層迴圈的控制變數</a:t>
            </a:r>
            <a:endParaRPr sz="2400">
              <a:latin typeface="Noto Sans Mono CJK HK"/>
              <a:cs typeface="Noto Sans Mono CJK HK"/>
            </a:endParaRPr>
          </a:p>
          <a:p>
            <a:pPr marL="469900">
              <a:lnSpc>
                <a:spcPts val="2735"/>
              </a:lnSpc>
            </a:pPr>
            <a:r>
              <a:rPr dirty="0" sz="2400" spc="-5">
                <a:solidFill>
                  <a:srgbClr val="4E2700"/>
                </a:solidFill>
                <a:latin typeface="Verdana"/>
                <a:cs typeface="Verdana"/>
              </a:rPr>
              <a:t>(x)</a:t>
            </a:r>
            <a:r>
              <a:rPr dirty="0" sz="2400">
                <a:solidFill>
                  <a:srgbClr val="4E2700"/>
                </a:solidFill>
                <a:latin typeface="Noto Sans Mono CJK HK"/>
                <a:cs typeface="Noto Sans Mono CJK HK"/>
              </a:rPr>
              <a:t>來的快。</a:t>
            </a:r>
            <a:endParaRPr sz="2400">
              <a:latin typeface="Noto Sans Mono CJK HK"/>
              <a:cs typeface="Noto Sans Mono CJK HK"/>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70991" y="1005332"/>
            <a:ext cx="8063230" cy="5032375"/>
          </a:xfrm>
          <a:prstGeom prst="rect">
            <a:avLst/>
          </a:prstGeom>
        </p:spPr>
        <p:txBody>
          <a:bodyPr wrap="square" lIns="0" tIns="13335" rIns="0" bIns="0" rtlCol="0" vert="horz">
            <a:spAutoFit/>
          </a:bodyPr>
          <a:lstStyle/>
          <a:p>
            <a:pPr marL="621665" marR="5080" indent="-609600">
              <a:lnSpc>
                <a:spcPct val="100000"/>
              </a:lnSpc>
              <a:spcBef>
                <a:spcPts val="105"/>
              </a:spcBef>
              <a:buFont typeface="Verdana"/>
              <a:buChar char="•"/>
              <a:tabLst>
                <a:tab pos="621665" algn="l"/>
                <a:tab pos="622300" algn="l"/>
              </a:tabLst>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ch04.lab09.ProgramCh04Lab09</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a:solidFill>
                  <a:srgbClr val="4E2700"/>
                </a:solidFill>
                <a:latin typeface="Verdana"/>
                <a:cs typeface="Verdana"/>
              </a:rPr>
              <a:t>main()</a:t>
            </a:r>
            <a:r>
              <a:rPr dirty="0" sz="2000">
                <a:solidFill>
                  <a:srgbClr val="4E2700"/>
                </a:solidFill>
                <a:latin typeface="Noto Sans Mono CJK HK"/>
                <a:cs typeface="Noto Sans Mono CJK HK"/>
              </a:rPr>
              <a:t>之內能 夠印出</a:t>
            </a:r>
            <a:r>
              <a:rPr dirty="0" sz="2000" spc="-15">
                <a:solidFill>
                  <a:srgbClr val="4E2700"/>
                </a:solidFill>
                <a:latin typeface="Noto Sans Mono CJK HK"/>
                <a:cs typeface="Noto Sans Mono CJK HK"/>
              </a:rPr>
              <a:t>下</a:t>
            </a:r>
            <a:r>
              <a:rPr dirty="0" sz="2000">
                <a:solidFill>
                  <a:srgbClr val="4E2700"/>
                </a:solidFill>
                <a:latin typeface="Noto Sans Mono CJK HK"/>
                <a:cs typeface="Noto Sans Mono CJK HK"/>
              </a:rPr>
              <a:t>列</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endParaRPr sz="2000">
              <a:latin typeface="Noto Sans Mono CJK HK"/>
              <a:cs typeface="Noto Sans Mono CJK HK"/>
            </a:endParaRPr>
          </a:p>
          <a:p>
            <a:pPr marL="12700">
              <a:lnSpc>
                <a:spcPct val="100000"/>
              </a:lnSpc>
              <a:spcBef>
                <a:spcPts val="434"/>
              </a:spcBef>
            </a:pPr>
            <a:r>
              <a:rPr dirty="0" sz="1600" spc="-5">
                <a:solidFill>
                  <a:srgbClr val="4E2700"/>
                </a:solidFill>
                <a:latin typeface="Verdana"/>
                <a:cs typeface="Verdana"/>
              </a:rPr>
              <a:t>1,</a:t>
            </a:r>
            <a:r>
              <a:rPr dirty="0" sz="1600" spc="-105">
                <a:solidFill>
                  <a:srgbClr val="4E2700"/>
                </a:solidFill>
                <a:latin typeface="Verdana"/>
                <a:cs typeface="Verdana"/>
              </a:rPr>
              <a:t> </a:t>
            </a:r>
            <a:r>
              <a:rPr dirty="0" sz="1600" spc="-5">
                <a:solidFill>
                  <a:srgbClr val="4E2700"/>
                </a:solidFill>
                <a:latin typeface="Verdana"/>
                <a:cs typeface="Verdana"/>
              </a:rPr>
              <a:t>1</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1,</a:t>
            </a:r>
            <a:r>
              <a:rPr dirty="0" sz="1600" spc="-90">
                <a:solidFill>
                  <a:srgbClr val="4E2700"/>
                </a:solidFill>
                <a:latin typeface="Verdana"/>
                <a:cs typeface="Verdana"/>
              </a:rPr>
              <a:t> </a:t>
            </a:r>
            <a:r>
              <a:rPr dirty="0" sz="1600" spc="-5">
                <a:solidFill>
                  <a:srgbClr val="4E2700"/>
                </a:solidFill>
                <a:latin typeface="Verdana"/>
                <a:cs typeface="Verdana"/>
              </a:rPr>
              <a:t>2</a:t>
            </a:r>
            <a:endParaRPr sz="1600">
              <a:latin typeface="Verdana"/>
              <a:cs typeface="Verdana"/>
            </a:endParaRPr>
          </a:p>
          <a:p>
            <a:pPr marL="12700">
              <a:lnSpc>
                <a:spcPct val="100000"/>
              </a:lnSpc>
              <a:spcBef>
                <a:spcPts val="390"/>
              </a:spcBef>
            </a:pPr>
            <a:r>
              <a:rPr dirty="0" sz="1600" spc="-5">
                <a:solidFill>
                  <a:srgbClr val="4E2700"/>
                </a:solidFill>
                <a:latin typeface="Verdana"/>
                <a:cs typeface="Verdana"/>
              </a:rPr>
              <a:t>1,</a:t>
            </a:r>
            <a:r>
              <a:rPr dirty="0" sz="1600" spc="-105">
                <a:solidFill>
                  <a:srgbClr val="4E2700"/>
                </a:solidFill>
                <a:latin typeface="Verdana"/>
                <a:cs typeface="Verdana"/>
              </a:rPr>
              <a:t> </a:t>
            </a:r>
            <a:r>
              <a:rPr dirty="0" sz="1600" spc="-5">
                <a:solidFill>
                  <a:srgbClr val="4E2700"/>
                </a:solidFill>
                <a:latin typeface="Verdana"/>
                <a:cs typeface="Verdana"/>
              </a:rPr>
              <a:t>3</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1,</a:t>
            </a:r>
            <a:r>
              <a:rPr dirty="0" sz="1600" spc="-105">
                <a:solidFill>
                  <a:srgbClr val="4E2700"/>
                </a:solidFill>
                <a:latin typeface="Verdana"/>
                <a:cs typeface="Verdana"/>
              </a:rPr>
              <a:t> </a:t>
            </a:r>
            <a:r>
              <a:rPr dirty="0" sz="1600" spc="-5">
                <a:solidFill>
                  <a:srgbClr val="4E2700"/>
                </a:solidFill>
                <a:latin typeface="Verdana"/>
                <a:cs typeface="Verdana"/>
              </a:rPr>
              <a:t>4</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1,</a:t>
            </a:r>
            <a:r>
              <a:rPr dirty="0" sz="1600" spc="-10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2,</a:t>
            </a:r>
            <a:r>
              <a:rPr dirty="0" sz="1600" spc="-105">
                <a:solidFill>
                  <a:srgbClr val="4E2700"/>
                </a:solidFill>
                <a:latin typeface="Verdana"/>
                <a:cs typeface="Verdana"/>
              </a:rPr>
              <a:t> </a:t>
            </a:r>
            <a:r>
              <a:rPr dirty="0" sz="1600" spc="-5">
                <a:solidFill>
                  <a:srgbClr val="4E2700"/>
                </a:solidFill>
                <a:latin typeface="Verdana"/>
                <a:cs typeface="Verdana"/>
              </a:rPr>
              <a:t>1</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2,</a:t>
            </a:r>
            <a:r>
              <a:rPr dirty="0" sz="1600" spc="-90">
                <a:solidFill>
                  <a:srgbClr val="4E2700"/>
                </a:solidFill>
                <a:latin typeface="Verdana"/>
                <a:cs typeface="Verdana"/>
              </a:rPr>
              <a:t> </a:t>
            </a:r>
            <a:r>
              <a:rPr dirty="0" sz="1600" spc="-5">
                <a:solidFill>
                  <a:srgbClr val="4E2700"/>
                </a:solidFill>
                <a:latin typeface="Verdana"/>
                <a:cs typeface="Verdana"/>
              </a:rPr>
              <a:t>2</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2,</a:t>
            </a:r>
            <a:r>
              <a:rPr dirty="0" sz="1600" spc="-105">
                <a:solidFill>
                  <a:srgbClr val="4E2700"/>
                </a:solidFill>
                <a:latin typeface="Verdana"/>
                <a:cs typeface="Verdana"/>
              </a:rPr>
              <a:t> </a:t>
            </a:r>
            <a:r>
              <a:rPr dirty="0" sz="1600" spc="-5">
                <a:solidFill>
                  <a:srgbClr val="4E2700"/>
                </a:solidFill>
                <a:latin typeface="Verdana"/>
                <a:cs typeface="Verdana"/>
              </a:rPr>
              <a:t>3</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2,</a:t>
            </a:r>
            <a:r>
              <a:rPr dirty="0" sz="1600" spc="-105">
                <a:solidFill>
                  <a:srgbClr val="4E2700"/>
                </a:solidFill>
                <a:latin typeface="Verdana"/>
                <a:cs typeface="Verdana"/>
              </a:rPr>
              <a:t> </a:t>
            </a:r>
            <a:r>
              <a:rPr dirty="0" sz="1600" spc="-5">
                <a:solidFill>
                  <a:srgbClr val="4E2700"/>
                </a:solidFill>
                <a:latin typeface="Verdana"/>
                <a:cs typeface="Verdana"/>
              </a:rPr>
              <a:t>4</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2,</a:t>
            </a:r>
            <a:r>
              <a:rPr dirty="0" sz="1600" spc="-10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3,</a:t>
            </a:r>
            <a:r>
              <a:rPr dirty="0" sz="1600" spc="-105">
                <a:solidFill>
                  <a:srgbClr val="4E2700"/>
                </a:solidFill>
                <a:latin typeface="Verdana"/>
                <a:cs typeface="Verdana"/>
              </a:rPr>
              <a:t> </a:t>
            </a:r>
            <a:r>
              <a:rPr dirty="0" sz="1600" spc="-5">
                <a:solidFill>
                  <a:srgbClr val="4E2700"/>
                </a:solidFill>
                <a:latin typeface="Verdana"/>
                <a:cs typeface="Verdana"/>
              </a:rPr>
              <a:t>1</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3,</a:t>
            </a:r>
            <a:r>
              <a:rPr dirty="0" sz="1600" spc="-105">
                <a:solidFill>
                  <a:srgbClr val="4E2700"/>
                </a:solidFill>
                <a:latin typeface="Verdana"/>
                <a:cs typeface="Verdana"/>
              </a:rPr>
              <a:t> </a:t>
            </a:r>
            <a:r>
              <a:rPr dirty="0" sz="1600" spc="-5">
                <a:solidFill>
                  <a:srgbClr val="4E2700"/>
                </a:solidFill>
                <a:latin typeface="Verdana"/>
                <a:cs typeface="Verdana"/>
              </a:rPr>
              <a:t>2</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3,</a:t>
            </a:r>
            <a:r>
              <a:rPr dirty="0" sz="1600" spc="-105">
                <a:solidFill>
                  <a:srgbClr val="4E2700"/>
                </a:solidFill>
                <a:latin typeface="Verdana"/>
                <a:cs typeface="Verdana"/>
              </a:rPr>
              <a:t> </a:t>
            </a:r>
            <a:r>
              <a:rPr dirty="0" sz="1600" spc="-5">
                <a:solidFill>
                  <a:srgbClr val="4E2700"/>
                </a:solidFill>
                <a:latin typeface="Verdana"/>
                <a:cs typeface="Verdana"/>
              </a:rPr>
              <a:t>3</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3,</a:t>
            </a:r>
            <a:r>
              <a:rPr dirty="0" sz="1600" spc="-105">
                <a:solidFill>
                  <a:srgbClr val="4E2700"/>
                </a:solidFill>
                <a:latin typeface="Verdana"/>
                <a:cs typeface="Verdana"/>
              </a:rPr>
              <a:t> </a:t>
            </a:r>
            <a:r>
              <a:rPr dirty="0" sz="1600" spc="-5">
                <a:solidFill>
                  <a:srgbClr val="4E2700"/>
                </a:solidFill>
                <a:latin typeface="Verdana"/>
                <a:cs typeface="Verdana"/>
              </a:rPr>
              <a:t>4</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3,</a:t>
            </a:r>
            <a:r>
              <a:rPr dirty="0" sz="1600" spc="-10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lab10:</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70991" y="1005332"/>
            <a:ext cx="8063230" cy="635635"/>
          </a:xfrm>
          <a:prstGeom prst="rect">
            <a:avLst/>
          </a:prstGeom>
        </p:spPr>
        <p:txBody>
          <a:bodyPr wrap="square" lIns="0" tIns="13335" rIns="0" bIns="0" rtlCol="0" vert="horz">
            <a:spAutoFit/>
          </a:bodyPr>
          <a:lstStyle/>
          <a:p>
            <a:pPr marL="621665" marR="5080" indent="-609600">
              <a:lnSpc>
                <a:spcPct val="100000"/>
              </a:lnSpc>
              <a:spcBef>
                <a:spcPts val="105"/>
              </a:spcBef>
              <a:buFont typeface="Verdana"/>
              <a:buChar char="•"/>
              <a:tabLst>
                <a:tab pos="621665" algn="l"/>
                <a:tab pos="622300" algn="l"/>
              </a:tabLst>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ch04.lab10.ProgramCh04Lab10</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a:solidFill>
                  <a:srgbClr val="4E2700"/>
                </a:solidFill>
                <a:latin typeface="Verdana"/>
                <a:cs typeface="Verdana"/>
              </a:rPr>
              <a:t>main()</a:t>
            </a:r>
            <a:r>
              <a:rPr dirty="0" sz="2000">
                <a:solidFill>
                  <a:srgbClr val="4E2700"/>
                </a:solidFill>
                <a:latin typeface="Noto Sans Mono CJK HK"/>
                <a:cs typeface="Noto Sans Mono CJK HK"/>
              </a:rPr>
              <a:t>之內能 夠印出</a:t>
            </a:r>
            <a:r>
              <a:rPr dirty="0" sz="2000" spc="-15">
                <a:solidFill>
                  <a:srgbClr val="4E2700"/>
                </a:solidFill>
                <a:latin typeface="Noto Sans Mono CJK HK"/>
                <a:cs typeface="Noto Sans Mono CJK HK"/>
              </a:rPr>
              <a:t>九</a:t>
            </a:r>
            <a:r>
              <a:rPr dirty="0" sz="2000">
                <a:solidFill>
                  <a:srgbClr val="4E2700"/>
                </a:solidFill>
                <a:latin typeface="Noto Sans Mono CJK HK"/>
                <a:cs typeface="Noto Sans Mono CJK HK"/>
              </a:rPr>
              <a:t>九</a:t>
            </a:r>
            <a:r>
              <a:rPr dirty="0" sz="2000" spc="-15">
                <a:solidFill>
                  <a:srgbClr val="4E2700"/>
                </a:solidFill>
                <a:latin typeface="Noto Sans Mono CJK HK"/>
                <a:cs typeface="Noto Sans Mono CJK HK"/>
              </a:rPr>
              <a:t>乘</a:t>
            </a:r>
            <a:r>
              <a:rPr dirty="0" sz="2000">
                <a:solidFill>
                  <a:srgbClr val="4E2700"/>
                </a:solidFill>
                <a:latin typeface="Noto Sans Mono CJK HK"/>
                <a:cs typeface="Noto Sans Mono CJK HK"/>
              </a:rPr>
              <a:t>法表。</a:t>
            </a:r>
            <a:endParaRPr sz="2000">
              <a:latin typeface="Noto Sans Mono CJK HK"/>
              <a:cs typeface="Noto Sans Mono CJK HK"/>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014720" cy="574040"/>
          </a:xfrm>
          <a:prstGeom prst="rect"/>
        </p:spPr>
        <p:txBody>
          <a:bodyPr wrap="square" lIns="0" tIns="12700" rIns="0" bIns="0" rtlCol="0" vert="horz">
            <a:spAutoFit/>
          </a:bodyPr>
          <a:lstStyle/>
          <a:p>
            <a:pPr marL="12700">
              <a:lnSpc>
                <a:spcPct val="100000"/>
              </a:lnSpc>
              <a:spcBef>
                <a:spcPts val="100"/>
              </a:spcBef>
            </a:pPr>
            <a:r>
              <a:rPr dirty="0"/>
              <a:t>只能用在迴圈內的標</a:t>
            </a:r>
            <a:r>
              <a:rPr dirty="0" spc="-15"/>
              <a:t>籤</a:t>
            </a:r>
            <a:r>
              <a:rPr dirty="0" spc="-5">
                <a:latin typeface="Tahoma"/>
                <a:cs typeface="Tahoma"/>
              </a:rPr>
              <a:t>(Label)</a:t>
            </a:r>
          </a:p>
        </p:txBody>
      </p:sp>
      <p:sp>
        <p:nvSpPr>
          <p:cNvPr id="3" name="object 3"/>
          <p:cNvSpPr/>
          <p:nvPr/>
        </p:nvSpPr>
        <p:spPr>
          <a:xfrm>
            <a:off x="2521966" y="1662048"/>
            <a:ext cx="6096000" cy="15240"/>
          </a:xfrm>
          <a:custGeom>
            <a:avLst/>
            <a:gdLst/>
            <a:ahLst/>
            <a:cxnLst/>
            <a:rect l="l" t="t" r="r" b="b"/>
            <a:pathLst>
              <a:path w="6096000" h="15239">
                <a:moveTo>
                  <a:pt x="6096000" y="0"/>
                </a:moveTo>
                <a:lnTo>
                  <a:pt x="0" y="0"/>
                </a:lnTo>
                <a:lnTo>
                  <a:pt x="0" y="15239"/>
                </a:lnTo>
                <a:lnTo>
                  <a:pt x="6096000" y="15239"/>
                </a:lnTo>
                <a:lnTo>
                  <a:pt x="6096000" y="0"/>
                </a:lnTo>
                <a:close/>
              </a:path>
            </a:pathLst>
          </a:custGeom>
          <a:solidFill>
            <a:srgbClr val="4E2700"/>
          </a:solidFill>
        </p:spPr>
        <p:txBody>
          <a:bodyPr wrap="square" lIns="0" tIns="0" rIns="0" bIns="0" rtlCol="0"/>
          <a:lstStyle/>
          <a:p/>
        </p:txBody>
      </p:sp>
      <p:sp>
        <p:nvSpPr>
          <p:cNvPr id="4" name="object 4"/>
          <p:cNvSpPr txBox="1"/>
          <p:nvPr/>
        </p:nvSpPr>
        <p:spPr>
          <a:xfrm>
            <a:off x="642315" y="959358"/>
            <a:ext cx="7995284" cy="2513330"/>
          </a:xfrm>
          <a:prstGeom prst="rect">
            <a:avLst/>
          </a:prstGeom>
        </p:spPr>
        <p:txBody>
          <a:bodyPr wrap="square" lIns="0" tIns="12700" rIns="0" bIns="0" rtlCol="0" vert="horz">
            <a:spAutoFit/>
          </a:bodyPr>
          <a:lstStyle/>
          <a:p>
            <a:pPr marL="355600" indent="-343535">
              <a:lnSpc>
                <a:spcPts val="2730"/>
              </a:lnSpc>
              <a:spcBef>
                <a:spcPts val="100"/>
              </a:spcBef>
              <a:buChar char="•"/>
              <a:tabLst>
                <a:tab pos="355600" algn="l"/>
                <a:tab pos="356235" algn="l"/>
              </a:tabLst>
            </a:pPr>
            <a:r>
              <a:rPr dirty="0" u="heavy" sz="2400" spc="-25">
                <a:solidFill>
                  <a:srgbClr val="4E2700"/>
                </a:solidFill>
                <a:uFill>
                  <a:solidFill>
                    <a:srgbClr val="4E2700"/>
                  </a:solidFill>
                </a:uFill>
                <a:latin typeface="Verdana"/>
                <a:cs typeface="Verdana"/>
              </a:rPr>
              <a:t>Java</a:t>
            </a:r>
            <a:r>
              <a:rPr dirty="0" u="heavy" sz="2400">
                <a:solidFill>
                  <a:srgbClr val="4E2700"/>
                </a:solidFill>
                <a:uFill>
                  <a:solidFill>
                    <a:srgbClr val="4E2700"/>
                  </a:solidFill>
                </a:uFill>
                <a:latin typeface="Noto Sans Mono CJK HK"/>
                <a:cs typeface="Noto Sans Mono CJK HK"/>
              </a:rPr>
              <a:t>語言提供的標籤為一個合法的識別字，其後必須</a:t>
            </a:r>
            <a:r>
              <a:rPr dirty="0" u="heavy" sz="2400" spc="-5">
                <a:solidFill>
                  <a:srgbClr val="4E2700"/>
                </a:solidFill>
                <a:uFill>
                  <a:solidFill>
                    <a:srgbClr val="4E2700"/>
                  </a:solidFill>
                </a:uFill>
                <a:latin typeface="Noto Sans Mono CJK HK"/>
                <a:cs typeface="Noto Sans Mono CJK HK"/>
              </a:rPr>
              <a:t>有</a:t>
            </a:r>
            <a:endParaRPr sz="2400">
              <a:latin typeface="Noto Sans Mono CJK HK"/>
              <a:cs typeface="Noto Sans Mono CJK HK"/>
            </a:endParaRPr>
          </a:p>
          <a:p>
            <a:pPr marL="354965">
              <a:lnSpc>
                <a:spcPts val="2590"/>
              </a:lnSpc>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ㄧ個冒號</a:t>
            </a:r>
            <a:r>
              <a:rPr dirty="0" sz="2400">
                <a:solidFill>
                  <a:srgbClr val="4E2700"/>
                </a:solidFill>
                <a:latin typeface="Noto Sans Mono CJK HK"/>
                <a:cs typeface="Noto Sans Mono CJK HK"/>
              </a:rPr>
              <a:t>。有效的標籤必須出現在迴圈敘述的前面，標示</a:t>
            </a:r>
            <a:endParaRPr sz="2400">
              <a:latin typeface="Noto Sans Mono CJK HK"/>
              <a:cs typeface="Noto Sans Mono CJK HK"/>
            </a:endParaRPr>
          </a:p>
          <a:p>
            <a:pPr marL="354965">
              <a:lnSpc>
                <a:spcPts val="2740"/>
              </a:lnSpc>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迴圈的開始</a:t>
            </a:r>
            <a:r>
              <a:rPr dirty="0" sz="2400">
                <a:solidFill>
                  <a:srgbClr val="4E2700"/>
                </a:solidFill>
                <a:latin typeface="Noto Sans Mono CJK HK"/>
                <a:cs typeface="Noto Sans Mono CJK HK"/>
              </a:rPr>
              <a:t>。在巢狀迴圈中標籤才能發揮有效的功用。</a:t>
            </a:r>
            <a:endParaRPr sz="2400">
              <a:latin typeface="Noto Sans Mono CJK HK"/>
              <a:cs typeface="Noto Sans Mono CJK HK"/>
            </a:endParaRPr>
          </a:p>
          <a:p>
            <a:pPr marL="355600" indent="-343535">
              <a:lnSpc>
                <a:spcPts val="2735"/>
              </a:lnSpc>
              <a:spcBef>
                <a:spcPts val="285"/>
              </a:spcBef>
              <a:buFont typeface="Verdana"/>
              <a:buChar char="•"/>
              <a:tabLst>
                <a:tab pos="355600" algn="l"/>
                <a:tab pos="356235" algn="l"/>
              </a:tabLst>
            </a:pPr>
            <a:r>
              <a:rPr dirty="0" sz="2400" spc="-5">
                <a:solidFill>
                  <a:srgbClr val="4E2700"/>
                </a:solidFill>
                <a:latin typeface="Noto Sans Mono CJK HK"/>
                <a:cs typeface="Noto Sans Mono CJK HK"/>
              </a:rPr>
              <a:t>迴圈內的</a:t>
            </a:r>
            <a:r>
              <a:rPr dirty="0" sz="2400" spc="-5">
                <a:solidFill>
                  <a:srgbClr val="4E2700"/>
                </a:solidFill>
                <a:latin typeface="Verdana"/>
                <a:cs typeface="Verdana"/>
              </a:rPr>
              <a:t>break</a:t>
            </a:r>
            <a:r>
              <a:rPr dirty="0" sz="2400" spc="-5">
                <a:solidFill>
                  <a:srgbClr val="4E2700"/>
                </a:solidFill>
                <a:latin typeface="Noto Sans Mono CJK HK"/>
                <a:cs typeface="Noto Sans Mono CJK HK"/>
              </a:rPr>
              <a:t>與</a:t>
            </a:r>
            <a:r>
              <a:rPr dirty="0" sz="2400" spc="-5">
                <a:solidFill>
                  <a:srgbClr val="4E2700"/>
                </a:solidFill>
                <a:latin typeface="Verdana"/>
                <a:cs typeface="Verdana"/>
              </a:rPr>
              <a:t>continue</a:t>
            </a:r>
            <a:r>
              <a:rPr dirty="0" sz="2400">
                <a:solidFill>
                  <a:srgbClr val="4E2700"/>
                </a:solidFill>
                <a:latin typeface="Noto Sans Mono CJK HK"/>
                <a:cs typeface="Noto Sans Mono CJK HK"/>
              </a:rPr>
              <a:t>敘述可以搭配有效的標籤作</a:t>
            </a:r>
            <a:endParaRPr sz="2400">
              <a:latin typeface="Noto Sans Mono CJK HK"/>
              <a:cs typeface="Noto Sans Mono CJK HK"/>
            </a:endParaRPr>
          </a:p>
          <a:p>
            <a:pPr marL="355600">
              <a:lnSpc>
                <a:spcPts val="2735"/>
              </a:lnSpc>
            </a:pPr>
            <a:r>
              <a:rPr dirty="0" sz="2400">
                <a:solidFill>
                  <a:srgbClr val="4E2700"/>
                </a:solidFill>
                <a:latin typeface="Noto Sans Mono CJK HK"/>
                <a:cs typeface="Noto Sans Mono CJK HK"/>
              </a:rPr>
              <a:t>為要中斷</a:t>
            </a:r>
            <a:r>
              <a:rPr dirty="0" sz="2400" spc="-5">
                <a:solidFill>
                  <a:srgbClr val="4E2700"/>
                </a:solidFill>
                <a:latin typeface="Verdana"/>
                <a:cs typeface="Verdana"/>
              </a:rPr>
              <a:t>(break)</a:t>
            </a:r>
            <a:r>
              <a:rPr dirty="0" sz="2400">
                <a:solidFill>
                  <a:srgbClr val="4E2700"/>
                </a:solidFill>
                <a:latin typeface="Noto Sans Mono CJK HK"/>
                <a:cs typeface="Noto Sans Mono CJK HK"/>
              </a:rPr>
              <a:t>或跳過</a:t>
            </a:r>
            <a:r>
              <a:rPr dirty="0" sz="2400" spc="-5">
                <a:solidFill>
                  <a:srgbClr val="4E2700"/>
                </a:solidFill>
                <a:latin typeface="Verdana"/>
                <a:cs typeface="Verdana"/>
              </a:rPr>
              <a:t>(continue)</a:t>
            </a:r>
            <a:r>
              <a:rPr dirty="0" sz="2400">
                <a:solidFill>
                  <a:srgbClr val="4E2700"/>
                </a:solidFill>
                <a:latin typeface="Noto Sans Mono CJK HK"/>
                <a:cs typeface="Noto Sans Mono CJK HK"/>
              </a:rPr>
              <a:t>的標的迴圈。</a:t>
            </a:r>
            <a:endParaRPr sz="2400">
              <a:latin typeface="Noto Sans Mono CJK HK"/>
              <a:cs typeface="Noto Sans Mono CJK HK"/>
            </a:endParaRPr>
          </a:p>
          <a:p>
            <a:pPr marL="355600" marR="273685" indent="-343535">
              <a:lnSpc>
                <a:spcPts val="2590"/>
              </a:lnSpc>
              <a:spcBef>
                <a:spcPts val="615"/>
              </a:spcBef>
              <a:buFont typeface="Verdana"/>
              <a:buChar char="•"/>
              <a:tabLst>
                <a:tab pos="355600" algn="l"/>
                <a:tab pos="356235" algn="l"/>
              </a:tabLst>
            </a:pPr>
            <a:r>
              <a:rPr dirty="0" sz="2400">
                <a:solidFill>
                  <a:srgbClr val="4E2700"/>
                </a:solidFill>
                <a:latin typeface="Noto Sans Mono CJK HK"/>
                <a:cs typeface="Noto Sans Mono CJK HK"/>
              </a:rPr>
              <a:t>迴圈內的</a:t>
            </a:r>
            <a:r>
              <a:rPr dirty="0" sz="2400" spc="-5">
                <a:solidFill>
                  <a:srgbClr val="4E2700"/>
                </a:solidFill>
                <a:latin typeface="Verdana"/>
                <a:cs typeface="Verdana"/>
              </a:rPr>
              <a:t>break</a:t>
            </a:r>
            <a:r>
              <a:rPr dirty="0" sz="2400">
                <a:solidFill>
                  <a:srgbClr val="4E2700"/>
                </a:solidFill>
                <a:latin typeface="Noto Sans Mono CJK HK"/>
                <a:cs typeface="Noto Sans Mono CJK HK"/>
              </a:rPr>
              <a:t>與</a:t>
            </a:r>
            <a:r>
              <a:rPr dirty="0" sz="2400">
                <a:solidFill>
                  <a:srgbClr val="4E2700"/>
                </a:solidFill>
                <a:latin typeface="Verdana"/>
                <a:cs typeface="Verdana"/>
              </a:rPr>
              <a:t>c</a:t>
            </a:r>
            <a:r>
              <a:rPr dirty="0" sz="2400" spc="-10">
                <a:solidFill>
                  <a:srgbClr val="4E2700"/>
                </a:solidFill>
                <a:latin typeface="Verdana"/>
                <a:cs typeface="Verdana"/>
              </a:rPr>
              <a:t>o</a:t>
            </a:r>
            <a:r>
              <a:rPr dirty="0" sz="2400">
                <a:solidFill>
                  <a:srgbClr val="4E2700"/>
                </a:solidFill>
                <a:latin typeface="Verdana"/>
                <a:cs typeface="Verdana"/>
              </a:rPr>
              <a:t>n</a:t>
            </a:r>
            <a:r>
              <a:rPr dirty="0" sz="2400" spc="5">
                <a:solidFill>
                  <a:srgbClr val="4E2700"/>
                </a:solidFill>
                <a:latin typeface="Verdana"/>
                <a:cs typeface="Verdana"/>
              </a:rPr>
              <a:t>t</a:t>
            </a:r>
            <a:r>
              <a:rPr dirty="0" sz="2400" spc="-10">
                <a:solidFill>
                  <a:srgbClr val="4E2700"/>
                </a:solidFill>
                <a:latin typeface="Verdana"/>
                <a:cs typeface="Verdana"/>
              </a:rPr>
              <a:t>inu</a:t>
            </a:r>
            <a:r>
              <a:rPr dirty="0" sz="2400" spc="15">
                <a:solidFill>
                  <a:srgbClr val="4E2700"/>
                </a:solidFill>
                <a:latin typeface="Verdana"/>
                <a:cs typeface="Verdana"/>
              </a:rPr>
              <a:t>e</a:t>
            </a:r>
            <a:r>
              <a:rPr dirty="0" sz="2400">
                <a:solidFill>
                  <a:srgbClr val="4E2700"/>
                </a:solidFill>
                <a:latin typeface="Noto Sans Mono CJK HK"/>
                <a:cs typeface="Noto Sans Mono CJK HK"/>
              </a:rPr>
              <a:t>敘述不能跳到未包含這兩個 </a:t>
            </a:r>
            <a:r>
              <a:rPr dirty="0" sz="2400" spc="-5">
                <a:solidFill>
                  <a:srgbClr val="4E2700"/>
                </a:solidFill>
                <a:latin typeface="Noto Sans Mono CJK HK"/>
                <a:cs typeface="Noto Sans Mono CJK HK"/>
              </a:rPr>
              <a:t>敘述的迴圈。</a:t>
            </a:r>
            <a:endParaRPr sz="2400">
              <a:latin typeface="Noto Sans Mono CJK HK"/>
              <a:cs typeface="Noto Sans Mono CJK HK"/>
            </a:endParaRPr>
          </a:p>
        </p:txBody>
      </p:sp>
      <p:sp>
        <p:nvSpPr>
          <p:cNvPr id="5" name="object 5"/>
          <p:cNvSpPr txBox="1"/>
          <p:nvPr/>
        </p:nvSpPr>
        <p:spPr>
          <a:xfrm>
            <a:off x="1050442" y="3528186"/>
            <a:ext cx="2433320" cy="761365"/>
          </a:xfrm>
          <a:prstGeom prst="rect">
            <a:avLst/>
          </a:prstGeom>
        </p:spPr>
        <p:txBody>
          <a:bodyPr wrap="square" lIns="0" tIns="12065" rIns="0" bIns="0" rtlCol="0" vert="horz">
            <a:spAutoFit/>
          </a:bodyPr>
          <a:lstStyle/>
          <a:p>
            <a:pPr marL="12700" marR="5080">
              <a:lnSpc>
                <a:spcPct val="100000"/>
              </a:lnSpc>
              <a:spcBef>
                <a:spcPts val="95"/>
              </a:spcBef>
            </a:pPr>
            <a:r>
              <a:rPr dirty="0" sz="1600" spc="5">
                <a:latin typeface="Noto Sans Mono CJK HK"/>
                <a:cs typeface="Noto Sans Mono CJK HK"/>
              </a:rPr>
              <a:t>傳統的</a:t>
            </a:r>
            <a:r>
              <a:rPr dirty="0" sz="1600" spc="-5">
                <a:latin typeface="Verdana"/>
                <a:cs typeface="Verdana"/>
              </a:rPr>
              <a:t>break</a:t>
            </a:r>
            <a:r>
              <a:rPr dirty="0" sz="1600" spc="5">
                <a:latin typeface="Noto Sans Mono CJK HK"/>
                <a:cs typeface="Noto Sans Mono CJK HK"/>
              </a:rPr>
              <a:t>敘述</a:t>
            </a:r>
            <a:r>
              <a:rPr dirty="0" sz="1600" spc="-10">
                <a:latin typeface="Verdana"/>
                <a:cs typeface="Verdana"/>
              </a:rPr>
              <a:t>:</a:t>
            </a:r>
            <a:r>
              <a:rPr dirty="0" sz="1600" spc="5">
                <a:latin typeface="Noto Sans Mono CJK HK"/>
                <a:cs typeface="Noto Sans Mono CJK HK"/>
              </a:rPr>
              <a:t>跳離包 </a:t>
            </a:r>
            <a:r>
              <a:rPr dirty="0" sz="1600" spc="5">
                <a:latin typeface="Noto Sans Mono CJK HK"/>
                <a:cs typeface="Noto Sans Mono CJK HK"/>
              </a:rPr>
              <a:t>含</a:t>
            </a:r>
            <a:r>
              <a:rPr dirty="0" sz="1600" spc="-10">
                <a:latin typeface="Verdana"/>
                <a:cs typeface="Verdana"/>
              </a:rPr>
              <a:t>brea</a:t>
            </a:r>
            <a:r>
              <a:rPr dirty="0" sz="1600">
                <a:latin typeface="Verdana"/>
                <a:cs typeface="Verdana"/>
              </a:rPr>
              <a:t>k</a:t>
            </a:r>
            <a:r>
              <a:rPr dirty="0" sz="1600" spc="5">
                <a:latin typeface="Noto Sans Mono CJK HK"/>
                <a:cs typeface="Noto Sans Mono CJK HK"/>
              </a:rPr>
              <a:t>敘述的最</a:t>
            </a:r>
            <a:r>
              <a:rPr dirty="0" sz="1600" spc="-5">
                <a:latin typeface="Noto Sans Mono CJK HK"/>
                <a:cs typeface="Noto Sans Mono CJK HK"/>
              </a:rPr>
              <a:t>內層迴圈</a:t>
            </a:r>
            <a:endParaRPr sz="1600">
              <a:latin typeface="Noto Sans Mono CJK HK"/>
              <a:cs typeface="Noto Sans Mono CJK HK"/>
            </a:endParaRPr>
          </a:p>
          <a:p>
            <a:pPr marL="469265">
              <a:lnSpc>
                <a:spcPct val="100000"/>
              </a:lnSpc>
              <a:spcBef>
                <a:spcPts val="35"/>
              </a:spcBef>
            </a:pPr>
            <a:r>
              <a:rPr dirty="0" sz="1600" spc="-5">
                <a:solidFill>
                  <a:srgbClr val="4E2700"/>
                </a:solidFill>
                <a:latin typeface="Verdana"/>
                <a:cs typeface="Verdana"/>
              </a:rPr>
              <a:t>for(...)</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342644" y="4264533"/>
            <a:ext cx="2068195" cy="1244600"/>
          </a:xfrm>
          <a:prstGeom prst="rect">
            <a:avLst/>
          </a:prstGeom>
        </p:spPr>
        <p:txBody>
          <a:bodyPr wrap="square" lIns="0" tIns="12065" rIns="0" bIns="0" rtlCol="0" vert="horz">
            <a:spAutoFit/>
          </a:bodyPr>
          <a:lstStyle/>
          <a:p>
            <a:pPr algn="r" marR="447040">
              <a:lnSpc>
                <a:spcPct val="100000"/>
              </a:lnSpc>
              <a:spcBef>
                <a:spcPts val="95"/>
              </a:spcBef>
            </a:pPr>
            <a:r>
              <a:rPr dirty="0" sz="1600" spc="-10">
                <a:solidFill>
                  <a:srgbClr val="4E2700"/>
                </a:solidFill>
                <a:latin typeface="Verdana"/>
                <a:cs typeface="Verdana"/>
              </a:rPr>
              <a:t>while(…)</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r" marR="419734">
              <a:lnSpc>
                <a:spcPct val="100000"/>
              </a:lnSpc>
            </a:pPr>
            <a:r>
              <a:rPr dirty="0" sz="1600" spc="-10">
                <a:solidFill>
                  <a:srgbClr val="4E2700"/>
                </a:solidFill>
                <a:latin typeface="Verdana"/>
                <a:cs typeface="Verdana"/>
              </a:rPr>
              <a:t>if</a:t>
            </a:r>
            <a:r>
              <a:rPr dirty="0" sz="1600" spc="-90">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algn="ctr" marL="1097915">
              <a:lnSpc>
                <a:spcPct val="100000"/>
              </a:lnSpc>
            </a:pPr>
            <a:r>
              <a:rPr dirty="0" sz="1600" spc="-10">
                <a:solidFill>
                  <a:srgbClr val="4E2700"/>
                </a:solidFill>
                <a:latin typeface="Verdana"/>
                <a:cs typeface="Verdana"/>
              </a:rPr>
              <a:t>break;</a:t>
            </a:r>
            <a:endParaRPr sz="1600">
              <a:latin typeface="Verdana"/>
              <a:cs typeface="Verdana"/>
            </a:endParaRPr>
          </a:p>
          <a:p>
            <a:pPr algn="ctr" marR="146050">
              <a:lnSpc>
                <a:spcPct val="100000"/>
              </a:lnSpc>
            </a:pPr>
            <a:r>
              <a:rPr dirty="0" sz="1600" spc="-5">
                <a:solidFill>
                  <a:srgbClr val="4E2700"/>
                </a:solidFill>
                <a:latin typeface="Verdana"/>
                <a:cs typeface="Verdana"/>
              </a:rPr>
              <a:t>}</a:t>
            </a:r>
            <a:endParaRPr sz="1600">
              <a:latin typeface="Verdana"/>
              <a:cs typeface="Verdana"/>
            </a:endParaRPr>
          </a:p>
          <a:p>
            <a:pPr algn="ctr" marR="861694">
              <a:lnSpc>
                <a:spcPct val="100000"/>
              </a:lnSpc>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1864614" y="5727903"/>
            <a:ext cx="245110"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a:t>
            </a:r>
            <a:endParaRPr sz="1600">
              <a:latin typeface="Verdana"/>
              <a:cs typeface="Verdana"/>
            </a:endParaRPr>
          </a:p>
        </p:txBody>
      </p:sp>
      <p:sp>
        <p:nvSpPr>
          <p:cNvPr id="8" name="object 8"/>
          <p:cNvSpPr txBox="1"/>
          <p:nvPr/>
        </p:nvSpPr>
        <p:spPr>
          <a:xfrm>
            <a:off x="1507616" y="5971743"/>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9" name="object 9"/>
          <p:cNvSpPr txBox="1"/>
          <p:nvPr/>
        </p:nvSpPr>
        <p:spPr>
          <a:xfrm>
            <a:off x="4075303" y="3528186"/>
            <a:ext cx="2123440" cy="513080"/>
          </a:xfrm>
          <a:prstGeom prst="rect">
            <a:avLst/>
          </a:prstGeom>
        </p:spPr>
        <p:txBody>
          <a:bodyPr wrap="square" lIns="0" tIns="12065" rIns="0" bIns="0" rtlCol="0" vert="horz">
            <a:spAutoFit/>
          </a:bodyPr>
          <a:lstStyle/>
          <a:p>
            <a:pPr marL="12700" marR="5080">
              <a:lnSpc>
                <a:spcPct val="100000"/>
              </a:lnSpc>
              <a:spcBef>
                <a:spcPts val="95"/>
              </a:spcBef>
            </a:pPr>
            <a:r>
              <a:rPr dirty="0" sz="1600" spc="5">
                <a:latin typeface="Noto Sans Mono CJK HK"/>
                <a:cs typeface="Noto Sans Mono CJK HK"/>
              </a:rPr>
              <a:t>搭配標籤的</a:t>
            </a:r>
            <a:r>
              <a:rPr dirty="0" sz="1600" spc="-10">
                <a:latin typeface="Verdana"/>
                <a:cs typeface="Verdana"/>
              </a:rPr>
              <a:t>brea</a:t>
            </a:r>
            <a:r>
              <a:rPr dirty="0" sz="1600">
                <a:latin typeface="Verdana"/>
                <a:cs typeface="Verdana"/>
              </a:rPr>
              <a:t>k</a:t>
            </a:r>
            <a:r>
              <a:rPr dirty="0" sz="1600" spc="5">
                <a:latin typeface="Noto Sans Mono CJK HK"/>
                <a:cs typeface="Noto Sans Mono CJK HK"/>
              </a:rPr>
              <a:t>敘述</a:t>
            </a:r>
            <a:r>
              <a:rPr dirty="0" sz="1600" spc="-5">
                <a:latin typeface="Verdana"/>
                <a:cs typeface="Verdana"/>
              </a:rPr>
              <a:t>: </a:t>
            </a:r>
            <a:r>
              <a:rPr dirty="0" sz="1600" spc="5">
                <a:latin typeface="Noto Sans Mono CJK HK"/>
                <a:cs typeface="Noto Sans Mono CJK HK"/>
              </a:rPr>
              <a:t>跳離</a:t>
            </a:r>
            <a:r>
              <a:rPr dirty="0" sz="1600" spc="-5">
                <a:latin typeface="Verdana"/>
                <a:cs typeface="Verdana"/>
              </a:rPr>
              <a:t>ta1</a:t>
            </a:r>
            <a:r>
              <a:rPr dirty="0" sz="1600" spc="5">
                <a:latin typeface="Noto Sans Mono CJK HK"/>
                <a:cs typeface="Noto Sans Mono CJK HK"/>
              </a:rPr>
              <a:t>標示</a:t>
            </a:r>
            <a:r>
              <a:rPr dirty="0" sz="1600" spc="-5">
                <a:latin typeface="Noto Sans Mono CJK HK"/>
                <a:cs typeface="Noto Sans Mono CJK HK"/>
              </a:rPr>
              <a:t>的</a:t>
            </a:r>
            <a:r>
              <a:rPr dirty="0" sz="1600" spc="5">
                <a:latin typeface="Noto Sans Mono CJK HK"/>
                <a:cs typeface="Noto Sans Mono CJK HK"/>
              </a:rPr>
              <a:t>迴</a:t>
            </a:r>
            <a:r>
              <a:rPr dirty="0" sz="1600" spc="-5">
                <a:latin typeface="Noto Sans Mono CJK HK"/>
                <a:cs typeface="Noto Sans Mono CJK HK"/>
              </a:rPr>
              <a:t>圈</a:t>
            </a:r>
            <a:endParaRPr sz="1600">
              <a:latin typeface="Noto Sans Mono CJK HK"/>
              <a:cs typeface="Noto Sans Mono CJK HK"/>
            </a:endParaRPr>
          </a:p>
        </p:txBody>
      </p:sp>
      <p:sp>
        <p:nvSpPr>
          <p:cNvPr id="10" name="object 10"/>
          <p:cNvSpPr txBox="1"/>
          <p:nvPr/>
        </p:nvSpPr>
        <p:spPr>
          <a:xfrm>
            <a:off x="4075303" y="4020692"/>
            <a:ext cx="1337945"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ta1:for(...)</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11" name="object 11"/>
          <p:cNvSpPr txBox="1"/>
          <p:nvPr/>
        </p:nvSpPr>
        <p:spPr>
          <a:xfrm>
            <a:off x="5247259" y="4264533"/>
            <a:ext cx="1811655" cy="1483995"/>
          </a:xfrm>
          <a:prstGeom prst="rect">
            <a:avLst/>
          </a:prstGeom>
        </p:spPr>
        <p:txBody>
          <a:bodyPr wrap="square" lIns="0" tIns="12065" rIns="0" bIns="0" rtlCol="0" vert="horz">
            <a:spAutoFit/>
          </a:bodyPr>
          <a:lstStyle/>
          <a:p>
            <a:pPr algn="r" marR="712470">
              <a:lnSpc>
                <a:spcPct val="100000"/>
              </a:lnSpc>
              <a:spcBef>
                <a:spcPts val="95"/>
              </a:spcBef>
            </a:pPr>
            <a:r>
              <a:rPr dirty="0" sz="1600" spc="-10">
                <a:solidFill>
                  <a:srgbClr val="4E2700"/>
                </a:solidFill>
                <a:latin typeface="Verdana"/>
                <a:cs typeface="Verdana"/>
              </a:rPr>
              <a:t>while(…)</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r" marR="687070">
              <a:lnSpc>
                <a:spcPct val="100000"/>
              </a:lnSpc>
            </a:pPr>
            <a:r>
              <a:rPr dirty="0" sz="1600" spc="-10">
                <a:solidFill>
                  <a:srgbClr val="4E2700"/>
                </a:solidFill>
                <a:latin typeface="Verdana"/>
                <a:cs typeface="Verdana"/>
              </a:rPr>
              <a:t>if</a:t>
            </a:r>
            <a:r>
              <a:rPr dirty="0" sz="1600" spc="-90">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marL="725805">
              <a:lnSpc>
                <a:spcPct val="100000"/>
              </a:lnSpc>
            </a:pPr>
            <a:r>
              <a:rPr dirty="0" sz="1600" spc="-10">
                <a:solidFill>
                  <a:srgbClr val="4E2700"/>
                </a:solidFill>
                <a:latin typeface="Verdana"/>
                <a:cs typeface="Verdana"/>
              </a:rPr>
              <a:t>break</a:t>
            </a:r>
            <a:r>
              <a:rPr dirty="0" sz="1600" spc="-35">
                <a:solidFill>
                  <a:srgbClr val="4E2700"/>
                </a:solidFill>
                <a:latin typeface="Verdana"/>
                <a:cs typeface="Verdana"/>
              </a:rPr>
              <a:t> </a:t>
            </a:r>
            <a:r>
              <a:rPr dirty="0" sz="1600" spc="-5">
                <a:solidFill>
                  <a:srgbClr val="4E2700"/>
                </a:solidFill>
                <a:latin typeface="Verdana"/>
                <a:cs typeface="Verdana"/>
              </a:rPr>
              <a:t>ta1;</a:t>
            </a:r>
            <a:endParaRPr sz="1600">
              <a:latin typeface="Verdana"/>
              <a:cs typeface="Verdana"/>
            </a:endParaRPr>
          </a:p>
          <a:p>
            <a:pPr marL="440690">
              <a:lnSpc>
                <a:spcPct val="100000"/>
              </a:lnSpc>
            </a:pPr>
            <a:r>
              <a:rPr dirty="0" sz="1600" spc="-5">
                <a:solidFill>
                  <a:srgbClr val="4E2700"/>
                </a:solidFill>
                <a:latin typeface="Verdana"/>
                <a:cs typeface="Verdana"/>
              </a:rPr>
              <a:t>}</a:t>
            </a:r>
            <a:endParaRPr sz="1600">
              <a:latin typeface="Verdana"/>
              <a:cs typeface="Verdana"/>
            </a:endParaRPr>
          </a:p>
          <a:p>
            <a:pPr marL="368935">
              <a:lnSpc>
                <a:spcPts val="1905"/>
              </a:lnSpc>
            </a:pPr>
            <a:r>
              <a:rPr dirty="0" sz="1600" spc="-15">
                <a:solidFill>
                  <a:srgbClr val="4E2700"/>
                </a:solidFill>
                <a:latin typeface="Verdana"/>
                <a:cs typeface="Verdana"/>
              </a:rPr>
              <a:t>...</a:t>
            </a:r>
            <a:endParaRPr sz="1600">
              <a:latin typeface="Verdana"/>
              <a:cs typeface="Verdana"/>
            </a:endParaRPr>
          </a:p>
          <a:p>
            <a:pPr marL="12700">
              <a:lnSpc>
                <a:spcPts val="1905"/>
              </a:lnSpc>
            </a:pPr>
            <a:r>
              <a:rPr dirty="0" sz="1600" spc="-5">
                <a:solidFill>
                  <a:srgbClr val="4E2700"/>
                </a:solidFill>
                <a:latin typeface="Verdana"/>
                <a:cs typeface="Verdana"/>
              </a:rPr>
              <a:t>}</a:t>
            </a:r>
            <a:endParaRPr sz="1600">
              <a:latin typeface="Verdana"/>
              <a:cs typeface="Verdana"/>
            </a:endParaRPr>
          </a:p>
        </p:txBody>
      </p:sp>
      <p:sp>
        <p:nvSpPr>
          <p:cNvPr id="12" name="object 12"/>
          <p:cNvSpPr txBox="1"/>
          <p:nvPr/>
        </p:nvSpPr>
        <p:spPr>
          <a:xfrm>
            <a:off x="4960746" y="5727903"/>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13" name="object 13"/>
          <p:cNvSpPr txBox="1"/>
          <p:nvPr/>
        </p:nvSpPr>
        <p:spPr>
          <a:xfrm>
            <a:off x="4482210" y="5967171"/>
            <a:ext cx="176530"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Times New Roman"/>
                <a:cs typeface="Times New Roman"/>
              </a:rPr>
              <a:t>...</a:t>
            </a:r>
            <a:endParaRPr sz="1600">
              <a:latin typeface="Times New Roman"/>
              <a:cs typeface="Times New Roman"/>
            </a:endParaRPr>
          </a:p>
        </p:txBody>
      </p:sp>
      <p:sp>
        <p:nvSpPr>
          <p:cNvPr id="14" name="object 14"/>
          <p:cNvSpPr/>
          <p:nvPr/>
        </p:nvSpPr>
        <p:spPr>
          <a:xfrm>
            <a:off x="1887473" y="5558790"/>
            <a:ext cx="76200" cy="158496"/>
          </a:xfrm>
          <a:prstGeom prst="rect">
            <a:avLst/>
          </a:prstGeom>
          <a:blipFill>
            <a:blip r:embed="rId2" cstate="print"/>
            <a:stretch>
              <a:fillRect/>
            </a:stretch>
          </a:blipFill>
        </p:spPr>
        <p:txBody>
          <a:bodyPr wrap="square" lIns="0" tIns="0" rIns="0" bIns="0" rtlCol="0"/>
          <a:lstStyle/>
          <a:p/>
        </p:txBody>
      </p:sp>
      <p:grpSp>
        <p:nvGrpSpPr>
          <p:cNvPr id="15" name="object 15"/>
          <p:cNvGrpSpPr/>
          <p:nvPr/>
        </p:nvGrpSpPr>
        <p:grpSpPr>
          <a:xfrm>
            <a:off x="1322832" y="4283964"/>
            <a:ext cx="2322830" cy="1277620"/>
            <a:chOff x="1322832" y="4283964"/>
            <a:chExt cx="2322830" cy="1277620"/>
          </a:xfrm>
        </p:grpSpPr>
        <p:sp>
          <p:nvSpPr>
            <p:cNvPr id="16" name="object 16"/>
            <p:cNvSpPr/>
            <p:nvPr/>
          </p:nvSpPr>
          <p:spPr>
            <a:xfrm>
              <a:off x="1916430" y="4911090"/>
              <a:ext cx="1724025" cy="647700"/>
            </a:xfrm>
            <a:custGeom>
              <a:avLst/>
              <a:gdLst/>
              <a:ahLst/>
              <a:cxnLst/>
              <a:rect l="l" t="t" r="r" b="b"/>
              <a:pathLst>
                <a:path w="1724025" h="647700">
                  <a:moveTo>
                    <a:pt x="1360932" y="0"/>
                  </a:moveTo>
                  <a:lnTo>
                    <a:pt x="1719071" y="0"/>
                  </a:lnTo>
                </a:path>
                <a:path w="1724025" h="647700">
                  <a:moveTo>
                    <a:pt x="1719071" y="0"/>
                  </a:moveTo>
                  <a:lnTo>
                    <a:pt x="1719071" y="647700"/>
                  </a:lnTo>
                </a:path>
                <a:path w="1724025" h="647700">
                  <a:moveTo>
                    <a:pt x="1723644" y="640080"/>
                  </a:moveTo>
                  <a:lnTo>
                    <a:pt x="0" y="640080"/>
                  </a:lnTo>
                </a:path>
              </a:pathLst>
            </a:custGeom>
            <a:ln w="19812">
              <a:solidFill>
                <a:srgbClr val="FF0000"/>
              </a:solidFill>
            </a:ln>
          </p:spPr>
          <p:txBody>
            <a:bodyPr wrap="square" lIns="0" tIns="0" rIns="0" bIns="0" rtlCol="0"/>
            <a:lstStyle/>
            <a:p/>
          </p:txBody>
        </p:sp>
        <p:sp>
          <p:nvSpPr>
            <p:cNvPr id="17" name="object 17"/>
            <p:cNvSpPr/>
            <p:nvPr/>
          </p:nvSpPr>
          <p:spPr>
            <a:xfrm>
              <a:off x="1332738" y="4293870"/>
              <a:ext cx="2087880" cy="1224280"/>
            </a:xfrm>
            <a:custGeom>
              <a:avLst/>
              <a:gdLst/>
              <a:ahLst/>
              <a:cxnLst/>
              <a:rect l="l" t="t" r="r" b="b"/>
              <a:pathLst>
                <a:path w="2087879" h="1224279">
                  <a:moveTo>
                    <a:pt x="0" y="1223771"/>
                  </a:moveTo>
                  <a:lnTo>
                    <a:pt x="2087880" y="1223771"/>
                  </a:lnTo>
                  <a:lnTo>
                    <a:pt x="2087880" y="0"/>
                  </a:lnTo>
                  <a:lnTo>
                    <a:pt x="0" y="0"/>
                  </a:lnTo>
                  <a:lnTo>
                    <a:pt x="0" y="1223771"/>
                  </a:lnTo>
                  <a:close/>
                </a:path>
              </a:pathLst>
            </a:custGeom>
            <a:ln w="19812">
              <a:solidFill>
                <a:srgbClr val="808080"/>
              </a:solidFill>
            </a:ln>
          </p:spPr>
          <p:txBody>
            <a:bodyPr wrap="square" lIns="0" tIns="0" rIns="0" bIns="0" rtlCol="0"/>
            <a:lstStyle/>
            <a:p/>
          </p:txBody>
        </p:sp>
      </p:grpSp>
      <p:grpSp>
        <p:nvGrpSpPr>
          <p:cNvPr id="18" name="object 18"/>
          <p:cNvGrpSpPr/>
          <p:nvPr/>
        </p:nvGrpSpPr>
        <p:grpSpPr>
          <a:xfrm>
            <a:off x="4501896" y="4029455"/>
            <a:ext cx="3176270" cy="2004060"/>
            <a:chOff x="4501896" y="4029455"/>
            <a:chExt cx="3176270" cy="2004060"/>
          </a:xfrm>
        </p:grpSpPr>
        <p:sp>
          <p:nvSpPr>
            <p:cNvPr id="19" name="object 19"/>
            <p:cNvSpPr/>
            <p:nvPr/>
          </p:nvSpPr>
          <p:spPr>
            <a:xfrm>
              <a:off x="4511802" y="4039361"/>
              <a:ext cx="3096895" cy="1945005"/>
            </a:xfrm>
            <a:custGeom>
              <a:avLst/>
              <a:gdLst/>
              <a:ahLst/>
              <a:cxnLst/>
              <a:rect l="l" t="t" r="r" b="b"/>
              <a:pathLst>
                <a:path w="3096895" h="1945004">
                  <a:moveTo>
                    <a:pt x="0" y="1944624"/>
                  </a:moveTo>
                  <a:lnTo>
                    <a:pt x="3096768" y="1944624"/>
                  </a:lnTo>
                  <a:lnTo>
                    <a:pt x="3096768" y="0"/>
                  </a:lnTo>
                  <a:lnTo>
                    <a:pt x="0" y="0"/>
                  </a:lnTo>
                  <a:lnTo>
                    <a:pt x="0" y="1944624"/>
                  </a:lnTo>
                  <a:close/>
                </a:path>
              </a:pathLst>
            </a:custGeom>
            <a:ln w="19812">
              <a:solidFill>
                <a:srgbClr val="808080"/>
              </a:solidFill>
            </a:ln>
          </p:spPr>
          <p:txBody>
            <a:bodyPr wrap="square" lIns="0" tIns="0" rIns="0" bIns="0" rtlCol="0"/>
            <a:lstStyle/>
            <a:p/>
          </p:txBody>
        </p:sp>
        <p:sp>
          <p:nvSpPr>
            <p:cNvPr id="20" name="object 20"/>
            <p:cNvSpPr/>
            <p:nvPr/>
          </p:nvSpPr>
          <p:spPr>
            <a:xfrm>
              <a:off x="5028438" y="4901945"/>
              <a:ext cx="2647315" cy="1122045"/>
            </a:xfrm>
            <a:custGeom>
              <a:avLst/>
              <a:gdLst/>
              <a:ahLst/>
              <a:cxnLst/>
              <a:rect l="l" t="t" r="r" b="b"/>
              <a:pathLst>
                <a:path w="2647315" h="1122045">
                  <a:moveTo>
                    <a:pt x="2081784" y="0"/>
                  </a:moveTo>
                  <a:lnTo>
                    <a:pt x="2633471" y="0"/>
                  </a:lnTo>
                </a:path>
                <a:path w="2647315" h="1122045">
                  <a:moveTo>
                    <a:pt x="2639567" y="0"/>
                  </a:moveTo>
                  <a:lnTo>
                    <a:pt x="2639567" y="1115567"/>
                  </a:lnTo>
                </a:path>
                <a:path w="2647315" h="1122045">
                  <a:moveTo>
                    <a:pt x="2647188" y="1121663"/>
                  </a:moveTo>
                  <a:lnTo>
                    <a:pt x="0" y="1121663"/>
                  </a:lnTo>
                </a:path>
              </a:pathLst>
            </a:custGeom>
            <a:ln w="19812">
              <a:solidFill>
                <a:srgbClr val="FF0000"/>
              </a:solidFill>
            </a:ln>
          </p:spPr>
          <p:txBody>
            <a:bodyPr wrap="square" lIns="0" tIns="0" rIns="0" bIns="0" rtlCol="0"/>
            <a:lstStyle/>
            <a:p/>
          </p:txBody>
        </p:sp>
      </p:grpSp>
      <p:sp>
        <p:nvSpPr>
          <p:cNvPr id="21" name="object 21"/>
          <p:cNvSpPr/>
          <p:nvPr/>
        </p:nvSpPr>
        <p:spPr>
          <a:xfrm>
            <a:off x="4982717" y="6014465"/>
            <a:ext cx="76200" cy="161544"/>
          </a:xfrm>
          <a:prstGeom prst="rect">
            <a:avLst/>
          </a:prstGeom>
          <a:blipFill>
            <a:blip r:embed="rId3" cstate="print"/>
            <a:stretch>
              <a:fillRect/>
            </a:stretch>
          </a:blipFill>
        </p:spPr>
        <p:txBody>
          <a:bodyPr wrap="square" lIns="0" tIns="0" rIns="0" bIns="0" rtlCol="0"/>
          <a:lstStyle/>
          <a:p/>
        </p:txBody>
      </p:sp>
      <p:sp>
        <p:nvSpPr>
          <p:cNvPr id="22" name="object 22"/>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23" name="object 2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62406"/>
            <a:ext cx="6715759" cy="557911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tabLst>
                <a:tab pos="459740" algn="l"/>
              </a:tabLst>
            </a:pPr>
            <a:r>
              <a:rPr dirty="0" sz="1400">
                <a:solidFill>
                  <a:srgbClr val="4E2700"/>
                </a:solidFill>
                <a:latin typeface="Verdana"/>
                <a:cs typeface="Verdana"/>
              </a:rPr>
              <a:t>1.(	)</a:t>
            </a:r>
            <a:r>
              <a:rPr dirty="0" sz="1400" spc="-45">
                <a:solidFill>
                  <a:srgbClr val="4E2700"/>
                </a:solidFill>
                <a:latin typeface="Verdana"/>
                <a:cs typeface="Verdana"/>
              </a:rPr>
              <a:t> </a:t>
            </a:r>
            <a:r>
              <a:rPr dirty="0" sz="1400" spc="10">
                <a:solidFill>
                  <a:srgbClr val="4E2700"/>
                </a:solidFill>
                <a:latin typeface="Noto Sans Mono CJK HK"/>
                <a:cs typeface="Noto Sans Mono CJK HK"/>
              </a:rPr>
              <a:t>每個</a:t>
            </a:r>
            <a:r>
              <a:rPr dirty="0" sz="1400" spc="5">
                <a:solidFill>
                  <a:srgbClr val="4E2700"/>
                </a:solidFill>
                <a:latin typeface="Noto Sans Mono CJK HK"/>
                <a:cs typeface="Noto Sans Mono CJK HK"/>
              </a:rPr>
              <a:t>區</a:t>
            </a:r>
            <a:r>
              <a:rPr dirty="0" sz="1400">
                <a:solidFill>
                  <a:srgbClr val="4E2700"/>
                </a:solidFill>
                <a:latin typeface="Noto Sans Mono CJK HK"/>
                <a:cs typeface="Noto Sans Mono CJK HK"/>
              </a:rPr>
              <a:t>塊</a:t>
            </a:r>
            <a:r>
              <a:rPr dirty="0" sz="1400" spc="5">
                <a:solidFill>
                  <a:srgbClr val="4E2700"/>
                </a:solidFill>
                <a:latin typeface="Noto Sans Mono CJK HK"/>
                <a:cs typeface="Noto Sans Mono CJK HK"/>
              </a:rPr>
              <a:t>皆</a:t>
            </a:r>
            <a:r>
              <a:rPr dirty="0" sz="1400" spc="-15">
                <a:solidFill>
                  <a:srgbClr val="4E2700"/>
                </a:solidFill>
                <a:latin typeface="Noto Sans Mono CJK HK"/>
                <a:cs typeface="Noto Sans Mono CJK HK"/>
              </a:rPr>
              <a:t>可</a:t>
            </a:r>
            <a:r>
              <a:rPr dirty="0" sz="1400" spc="5">
                <a:solidFill>
                  <a:srgbClr val="4E2700"/>
                </a:solidFill>
                <a:latin typeface="Noto Sans Mono CJK HK"/>
                <a:cs typeface="Noto Sans Mono CJK HK"/>
              </a:rPr>
              <a:t>以</a:t>
            </a:r>
            <a:r>
              <a:rPr dirty="0" sz="1400">
                <a:solidFill>
                  <a:srgbClr val="4E2700"/>
                </a:solidFill>
                <a:latin typeface="Noto Sans Mono CJK HK"/>
                <a:cs typeface="Noto Sans Mono CJK HK"/>
              </a:rPr>
              <a:t>定</a:t>
            </a:r>
            <a:r>
              <a:rPr dirty="0" sz="1400" spc="-10">
                <a:solidFill>
                  <a:srgbClr val="4E2700"/>
                </a:solidFill>
                <a:latin typeface="Noto Sans Mono CJK HK"/>
                <a:cs typeface="Noto Sans Mono CJK HK"/>
              </a:rPr>
              <a:t>義</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但</a:t>
            </a:r>
            <a:r>
              <a:rPr dirty="0" sz="1400">
                <a:solidFill>
                  <a:srgbClr val="4E2700"/>
                </a:solidFill>
                <a:latin typeface="Noto Sans Mono CJK HK"/>
                <a:cs typeface="Noto Sans Mono CJK HK"/>
              </a:rPr>
              <a:t>是</a:t>
            </a:r>
            <a:r>
              <a:rPr dirty="0" sz="1400" spc="-10">
                <a:solidFill>
                  <a:srgbClr val="4E2700"/>
                </a:solidFill>
                <a:latin typeface="Noto Sans Mono CJK HK"/>
                <a:cs typeface="Noto Sans Mono CJK HK"/>
              </a:rPr>
              <a:t>內</a:t>
            </a:r>
            <a:r>
              <a:rPr dirty="0" sz="1400" spc="5">
                <a:solidFill>
                  <a:srgbClr val="4E2700"/>
                </a:solidFill>
                <a:latin typeface="Noto Sans Mono CJK HK"/>
                <a:cs typeface="Noto Sans Mono CJK HK"/>
              </a:rPr>
              <a:t>層</a:t>
            </a:r>
            <a:r>
              <a:rPr dirty="0" sz="1400">
                <a:solidFill>
                  <a:srgbClr val="4E2700"/>
                </a:solidFill>
                <a:latin typeface="Noto Sans Mono CJK HK"/>
                <a:cs typeface="Noto Sans Mono CJK HK"/>
              </a:rPr>
              <a:t>區</a:t>
            </a:r>
            <a:r>
              <a:rPr dirty="0" sz="1400" spc="-10">
                <a:solidFill>
                  <a:srgbClr val="4E2700"/>
                </a:solidFill>
                <a:latin typeface="Noto Sans Mono CJK HK"/>
                <a:cs typeface="Noto Sans Mono CJK HK"/>
              </a:rPr>
              <a:t>塊</a:t>
            </a:r>
            <a:r>
              <a:rPr dirty="0" sz="1400" spc="5">
                <a:solidFill>
                  <a:srgbClr val="4E2700"/>
                </a:solidFill>
                <a:latin typeface="Noto Sans Mono CJK HK"/>
                <a:cs typeface="Noto Sans Mono CJK HK"/>
              </a:rPr>
              <a:t>所</a:t>
            </a:r>
            <a:r>
              <a:rPr dirty="0" sz="1400">
                <a:solidFill>
                  <a:srgbClr val="4E2700"/>
                </a:solidFill>
                <a:latin typeface="Noto Sans Mono CJK HK"/>
                <a:cs typeface="Noto Sans Mono CJK HK"/>
              </a:rPr>
              <a:t>定</a:t>
            </a:r>
            <a:r>
              <a:rPr dirty="0" sz="1400" spc="-10">
                <a:solidFill>
                  <a:srgbClr val="4E2700"/>
                </a:solidFill>
                <a:latin typeface="Noto Sans Mono CJK HK"/>
                <a:cs typeface="Noto Sans Mono CJK HK"/>
              </a:rPr>
              <a:t>義</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區</a:t>
            </a:r>
            <a:r>
              <a:rPr dirty="0" sz="1400" spc="-10">
                <a:solidFill>
                  <a:srgbClr val="4E2700"/>
                </a:solidFill>
                <a:latin typeface="Noto Sans Mono CJK HK"/>
                <a:cs typeface="Noto Sans Mono CJK HK"/>
              </a:rPr>
              <a:t>域</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不</a:t>
            </a:r>
            <a:r>
              <a:rPr dirty="0" sz="1400" spc="5">
                <a:solidFill>
                  <a:srgbClr val="4E2700"/>
                </a:solidFill>
                <a:latin typeface="Noto Sans Mono CJK HK"/>
                <a:cs typeface="Noto Sans Mono CJK HK"/>
              </a:rPr>
              <a:t>能</a:t>
            </a:r>
            <a:r>
              <a:rPr dirty="0" sz="1400">
                <a:solidFill>
                  <a:srgbClr val="4E2700"/>
                </a:solidFill>
                <a:latin typeface="Noto Sans Mono CJK HK"/>
                <a:cs typeface="Noto Sans Mono CJK HK"/>
              </a:rPr>
              <a:t>與</a:t>
            </a:r>
            <a:r>
              <a:rPr dirty="0" sz="1400" spc="-10">
                <a:solidFill>
                  <a:srgbClr val="4E2700"/>
                </a:solidFill>
                <a:latin typeface="Noto Sans Mono CJK HK"/>
                <a:cs typeface="Noto Sans Mono CJK HK"/>
              </a:rPr>
              <a:t>外</a:t>
            </a:r>
            <a:r>
              <a:rPr dirty="0" sz="1400" spc="5">
                <a:solidFill>
                  <a:srgbClr val="4E2700"/>
                </a:solidFill>
                <a:latin typeface="Noto Sans Mono CJK HK"/>
                <a:cs typeface="Noto Sans Mono CJK HK"/>
              </a:rPr>
              <a:t>層</a:t>
            </a:r>
            <a:r>
              <a:rPr dirty="0" sz="1400">
                <a:solidFill>
                  <a:srgbClr val="4E2700"/>
                </a:solidFill>
                <a:latin typeface="Noto Sans Mono CJK HK"/>
                <a:cs typeface="Noto Sans Mono CJK HK"/>
              </a:rPr>
              <a:t>區</a:t>
            </a:r>
            <a:r>
              <a:rPr dirty="0" sz="1400" spc="5">
                <a:solidFill>
                  <a:srgbClr val="4E2700"/>
                </a:solidFill>
                <a:latin typeface="Noto Sans Mono CJK HK"/>
                <a:cs typeface="Noto Sans Mono CJK HK"/>
              </a:rPr>
              <a:t>塊</a:t>
            </a:r>
            <a:endParaRPr sz="1400">
              <a:latin typeface="Noto Sans Mono CJK HK"/>
              <a:cs typeface="Noto Sans Mono CJK HK"/>
            </a:endParaRPr>
          </a:p>
          <a:p>
            <a:pPr marL="631190">
              <a:lnSpc>
                <a:spcPct val="100000"/>
              </a:lnSpc>
            </a:pPr>
            <a:r>
              <a:rPr dirty="0" sz="1400" spc="10">
                <a:solidFill>
                  <a:srgbClr val="4E2700"/>
                </a:solidFill>
                <a:latin typeface="Noto Sans Mono CJK HK"/>
                <a:cs typeface="Noto Sans Mono CJK HK"/>
              </a:rPr>
              <a:t>所定</a:t>
            </a:r>
            <a:r>
              <a:rPr dirty="0" sz="1400">
                <a:solidFill>
                  <a:srgbClr val="4E2700"/>
                </a:solidFill>
                <a:latin typeface="Noto Sans Mono CJK HK"/>
                <a:cs typeface="Noto Sans Mono CJK HK"/>
              </a:rPr>
              <a:t>義的區</a:t>
            </a:r>
            <a:r>
              <a:rPr dirty="0" sz="1400" spc="-15">
                <a:solidFill>
                  <a:srgbClr val="4E2700"/>
                </a:solidFill>
                <a:latin typeface="Noto Sans Mono CJK HK"/>
                <a:cs typeface="Noto Sans Mono CJK HK"/>
              </a:rPr>
              <a:t>域</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名。</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2.(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對於</a:t>
            </a:r>
            <a:r>
              <a:rPr dirty="0" sz="1400">
                <a:solidFill>
                  <a:srgbClr val="4E2700"/>
                </a:solidFill>
                <a:latin typeface="Noto Sans Mono CJK HK"/>
                <a:cs typeface="Noto Sans Mono CJK HK"/>
              </a:rPr>
              <a:t>一組需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進行</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就需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以迴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來處</a:t>
            </a:r>
            <a:r>
              <a:rPr dirty="0" sz="1400" spc="-15">
                <a:solidFill>
                  <a:srgbClr val="4E2700"/>
                </a:solidFill>
                <a:latin typeface="Noto Sans Mono CJK HK"/>
                <a:cs typeface="Noto Sans Mono CJK HK"/>
              </a:rPr>
              <a:t>理</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3.(	)</a:t>
            </a:r>
            <a:r>
              <a:rPr dirty="0" sz="1400" spc="-15">
                <a:solidFill>
                  <a:srgbClr val="4E2700"/>
                </a:solidFill>
                <a:latin typeface="Verdana"/>
                <a:cs typeface="Verdana"/>
              </a:rPr>
              <a:t> </a:t>
            </a:r>
            <a:r>
              <a:rPr dirty="0" sz="1400">
                <a:solidFill>
                  <a:srgbClr val="4E2700"/>
                </a:solidFill>
                <a:latin typeface="Verdana"/>
                <a:cs typeface="Verdana"/>
              </a:rPr>
              <a:t>for</a:t>
            </a:r>
            <a:r>
              <a:rPr dirty="0" sz="1400" spc="-5">
                <a:solidFill>
                  <a:srgbClr val="4E2700"/>
                </a:solidFill>
                <a:latin typeface="Verdana"/>
                <a:cs typeface="Verdana"/>
              </a:rPr>
              <a:t> </a:t>
            </a:r>
            <a:r>
              <a:rPr dirty="0" sz="1400">
                <a:solidFill>
                  <a:srgbClr val="4E2700"/>
                </a:solidFill>
                <a:latin typeface="Verdana"/>
                <a:cs typeface="Verdana"/>
              </a:rPr>
              <a:t>( ; ; );</a:t>
            </a:r>
            <a:r>
              <a:rPr dirty="0" sz="1400" spc="-45">
                <a:solidFill>
                  <a:srgbClr val="4E2700"/>
                </a:solidFill>
                <a:latin typeface="Verdana"/>
                <a:cs typeface="Verdana"/>
              </a:rPr>
              <a:t> </a:t>
            </a:r>
            <a:r>
              <a:rPr dirty="0" sz="1400" spc="10">
                <a:solidFill>
                  <a:srgbClr val="4E2700"/>
                </a:solidFill>
                <a:latin typeface="Noto Sans Mono CJK HK"/>
                <a:cs typeface="Noto Sans Mono CJK HK"/>
              </a:rPr>
              <a:t>是合</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敘述。</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4.(	)</a:t>
            </a:r>
            <a:r>
              <a:rPr dirty="0" sz="1400" spc="10">
                <a:solidFill>
                  <a:srgbClr val="4E2700"/>
                </a:solidFill>
                <a:latin typeface="Verdana"/>
                <a:cs typeface="Verdana"/>
              </a:rPr>
              <a:t> </a:t>
            </a:r>
            <a:r>
              <a:rPr dirty="0" sz="1400">
                <a:solidFill>
                  <a:srgbClr val="4E2700"/>
                </a:solidFill>
                <a:latin typeface="Verdana"/>
                <a:cs typeface="Verdana"/>
              </a:rPr>
              <a:t>continue</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功能</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立刻</a:t>
            </a:r>
            <a:r>
              <a:rPr dirty="0" sz="1400" spc="-15">
                <a:solidFill>
                  <a:srgbClr val="4E2700"/>
                </a:solidFill>
                <a:latin typeface="Noto Sans Mono CJK HK"/>
                <a:cs typeface="Noto Sans Mono CJK HK"/>
              </a:rPr>
              <a:t>停</a:t>
            </a:r>
            <a:r>
              <a:rPr dirty="0" sz="1400">
                <a:solidFill>
                  <a:srgbClr val="4E2700"/>
                </a:solidFill>
                <a:latin typeface="Noto Sans Mono CJK HK"/>
                <a:cs typeface="Noto Sans Mono CJK HK"/>
              </a:rPr>
              <a:t>止整</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迴圈</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然後</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之後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敘述。</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5.(	)</a:t>
            </a:r>
            <a:r>
              <a:rPr dirty="0" sz="1400" spc="-10">
                <a:solidFill>
                  <a:srgbClr val="4E2700"/>
                </a:solidFill>
                <a:latin typeface="Verdana"/>
                <a:cs typeface="Verdana"/>
              </a:rPr>
              <a:t> </a:t>
            </a:r>
            <a:r>
              <a:rPr dirty="0" sz="1400" spc="-5">
                <a:solidFill>
                  <a:srgbClr val="4E2700"/>
                </a:solidFill>
                <a:latin typeface="Verdana"/>
                <a:cs typeface="Verdana"/>
              </a:rPr>
              <a:t>do-while</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先判</a:t>
            </a:r>
            <a:r>
              <a:rPr dirty="0" sz="1400" spc="-15">
                <a:solidFill>
                  <a:srgbClr val="4E2700"/>
                </a:solidFill>
                <a:latin typeface="Noto Sans Mono CJK HK"/>
                <a:cs typeface="Noto Sans Mono CJK HK"/>
              </a:rPr>
              <a:t>斷</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的條</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才決</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是否</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6.(	)</a:t>
            </a:r>
            <a:r>
              <a:rPr dirty="0" sz="1400" spc="15">
                <a:solidFill>
                  <a:srgbClr val="4E2700"/>
                </a:solidFill>
                <a:latin typeface="Verdana"/>
                <a:cs typeface="Verdana"/>
              </a:rPr>
              <a:t> </a:t>
            </a:r>
            <a:r>
              <a:rPr dirty="0" sz="1400" spc="-5">
                <a:solidFill>
                  <a:srgbClr val="4E2700"/>
                </a:solidFill>
                <a:latin typeface="Verdana"/>
                <a:cs typeface="Verdana"/>
              </a:rPr>
              <a:t>switch</a:t>
            </a:r>
            <a:r>
              <a:rPr dirty="0" sz="1400">
                <a:solidFill>
                  <a:srgbClr val="4E2700"/>
                </a:solidFill>
                <a:latin typeface="Noto Sans Mono CJK HK"/>
                <a:cs typeface="Noto Sans Mono CJK HK"/>
              </a:rPr>
              <a:t>敘述的</a:t>
            </a:r>
            <a:r>
              <a:rPr dirty="0" sz="1400" spc="-5">
                <a:solidFill>
                  <a:srgbClr val="4E2700"/>
                </a:solidFill>
                <a:latin typeface="Verdana"/>
                <a:cs typeface="Verdana"/>
              </a:rPr>
              <a:t>default</a:t>
            </a:r>
            <a:r>
              <a:rPr dirty="0" sz="1400">
                <a:solidFill>
                  <a:srgbClr val="4E2700"/>
                </a:solidFill>
                <a:latin typeface="Noto Sans Mono CJK HK"/>
                <a:cs typeface="Noto Sans Mono CJK HK"/>
              </a:rPr>
              <a:t>子句</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定要</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在</a:t>
            </a:r>
            <a:r>
              <a:rPr dirty="0" sz="1400" spc="-5">
                <a:solidFill>
                  <a:srgbClr val="4E2700"/>
                </a:solidFill>
                <a:latin typeface="Verdana"/>
                <a:cs typeface="Verdana"/>
              </a:rPr>
              <a:t>switch</a:t>
            </a:r>
            <a:r>
              <a:rPr dirty="0" sz="1400">
                <a:solidFill>
                  <a:srgbClr val="4E2700"/>
                </a:solidFill>
                <a:latin typeface="Noto Sans Mono CJK HK"/>
                <a:cs typeface="Noto Sans Mono CJK HK"/>
              </a:rPr>
              <a:t>敘述內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所有</a:t>
            </a:r>
            <a:r>
              <a:rPr dirty="0" sz="1400" spc="-10">
                <a:solidFill>
                  <a:srgbClr val="4E2700"/>
                </a:solidFill>
                <a:latin typeface="Verdana"/>
                <a:cs typeface="Verdana"/>
              </a:rPr>
              <a:t>case</a:t>
            </a:r>
            <a:r>
              <a:rPr dirty="0" sz="1400">
                <a:solidFill>
                  <a:srgbClr val="4E2700"/>
                </a:solidFill>
                <a:latin typeface="Noto Sans Mono CJK HK"/>
                <a:cs typeface="Noto Sans Mono CJK HK"/>
              </a:rPr>
              <a:t>子句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後面。</a:t>
            </a:r>
            <a:endParaRPr sz="1400">
              <a:latin typeface="Noto Sans Mono CJK HK"/>
              <a:cs typeface="Noto Sans Mono CJK HK"/>
            </a:endParaRPr>
          </a:p>
          <a:p>
            <a:pPr marL="12700">
              <a:lnSpc>
                <a:spcPct val="100000"/>
              </a:lnSpc>
              <a:tabLst>
                <a:tab pos="459740" algn="l"/>
              </a:tabLst>
            </a:pPr>
            <a:r>
              <a:rPr dirty="0" sz="1400">
                <a:solidFill>
                  <a:srgbClr val="4E2700"/>
                </a:solidFill>
                <a:latin typeface="Verdana"/>
                <a:cs typeface="Verdana"/>
              </a:rPr>
              <a:t>7.(	)</a:t>
            </a:r>
            <a:r>
              <a:rPr dirty="0" sz="1400" spc="-40">
                <a:solidFill>
                  <a:srgbClr val="4E2700"/>
                </a:solidFill>
                <a:latin typeface="Verdana"/>
                <a:cs typeface="Verdana"/>
              </a:rPr>
              <a:t> </a:t>
            </a:r>
            <a:r>
              <a:rPr dirty="0" sz="1400" spc="10">
                <a:solidFill>
                  <a:srgbClr val="4E2700"/>
                </a:solidFill>
                <a:latin typeface="Noto Sans Mono CJK HK"/>
                <a:cs typeface="Noto Sans Mono CJK HK"/>
              </a:rPr>
              <a:t>某式</a:t>
            </a:r>
            <a:r>
              <a:rPr dirty="0" sz="1400" spc="5">
                <a:solidFill>
                  <a:srgbClr val="4E2700"/>
                </a:solidFill>
                <a:latin typeface="Noto Sans Mono CJK HK"/>
                <a:cs typeface="Noto Sans Mono CJK HK"/>
              </a:rPr>
              <a:t>片</a:t>
            </a:r>
            <a:r>
              <a:rPr dirty="0" sz="1400">
                <a:solidFill>
                  <a:srgbClr val="4E2700"/>
                </a:solidFill>
                <a:latin typeface="Noto Sans Mono CJK HK"/>
                <a:cs typeface="Noto Sans Mono CJK HK"/>
              </a:rPr>
              <a:t>段</a:t>
            </a:r>
            <a:r>
              <a:rPr dirty="0" sz="1400" spc="5">
                <a:solidFill>
                  <a:srgbClr val="4E2700"/>
                </a:solidFill>
                <a:latin typeface="Noto Sans Mono CJK HK"/>
                <a:cs typeface="Noto Sans Mono CJK HK"/>
              </a:rPr>
              <a:t>如</a:t>
            </a:r>
            <a:r>
              <a:rPr dirty="0" sz="1400" spc="-15">
                <a:solidFill>
                  <a:srgbClr val="4E2700"/>
                </a:solidFill>
                <a:latin typeface="Noto Sans Mono CJK HK"/>
                <a:cs typeface="Noto Sans Mono CJK HK"/>
              </a:rPr>
              <a:t>下</a:t>
            </a:r>
            <a:r>
              <a:rPr dirty="0" sz="1400" spc="5">
                <a:solidFill>
                  <a:srgbClr val="4E2700"/>
                </a:solidFill>
                <a:latin typeface="Noto Sans Mono CJK HK"/>
                <a:cs typeface="Noto Sans Mono CJK HK"/>
              </a:rPr>
              <a:t>：</a:t>
            </a:r>
            <a:endParaRPr sz="1400">
              <a:latin typeface="Noto Sans Mono CJK HK"/>
              <a:cs typeface="Noto Sans Mono CJK HK"/>
            </a:endParaRPr>
          </a:p>
          <a:p>
            <a:pPr marL="694055">
              <a:lnSpc>
                <a:spcPct val="100000"/>
              </a:lnSpc>
              <a:spcBef>
                <a:spcPts val="40"/>
              </a:spcBef>
            </a:pPr>
            <a:r>
              <a:rPr dirty="0" sz="1400">
                <a:solidFill>
                  <a:srgbClr val="4E2700"/>
                </a:solidFill>
                <a:latin typeface="Verdana"/>
                <a:cs typeface="Verdana"/>
              </a:rPr>
              <a:t>int i = 1</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4459605">
              <a:lnSpc>
                <a:spcPct val="100000"/>
              </a:lnSpc>
            </a:pPr>
            <a:r>
              <a:rPr dirty="0" sz="1400">
                <a:solidFill>
                  <a:srgbClr val="4E2700"/>
                </a:solidFill>
                <a:latin typeface="Verdana"/>
                <a:cs typeface="Verdana"/>
              </a:rPr>
              <a:t>int sum = 0 ;  while </a:t>
            </a:r>
            <a:r>
              <a:rPr dirty="0" sz="1400" spc="-5">
                <a:solidFill>
                  <a:srgbClr val="4E2700"/>
                </a:solidFill>
                <a:latin typeface="Verdana"/>
                <a:cs typeface="Verdana"/>
              </a:rPr>
              <a:t>(i </a:t>
            </a:r>
            <a:r>
              <a:rPr dirty="0" sz="1400">
                <a:solidFill>
                  <a:srgbClr val="4E2700"/>
                </a:solidFill>
                <a:latin typeface="Verdana"/>
                <a:cs typeface="Verdana"/>
              </a:rPr>
              <a:t>&lt;= </a:t>
            </a:r>
            <a:r>
              <a:rPr dirty="0" sz="1400" spc="-5">
                <a:solidFill>
                  <a:srgbClr val="4E2700"/>
                </a:solidFill>
                <a:latin typeface="Verdana"/>
                <a:cs typeface="Verdana"/>
              </a:rPr>
              <a:t>10)</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27100">
              <a:lnSpc>
                <a:spcPct val="100000"/>
              </a:lnSpc>
            </a:pPr>
            <a:r>
              <a:rPr dirty="0" sz="1400">
                <a:solidFill>
                  <a:srgbClr val="4E2700"/>
                </a:solidFill>
                <a:latin typeface="Verdana"/>
                <a:cs typeface="Verdana"/>
              </a:rPr>
              <a:t>sum = sum +</a:t>
            </a:r>
            <a:r>
              <a:rPr dirty="0" sz="1400" spc="-65">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694055">
              <a:lnSpc>
                <a:spcPts val="1660"/>
              </a:lnSpc>
            </a:pPr>
            <a:r>
              <a:rPr dirty="0" sz="1400">
                <a:solidFill>
                  <a:srgbClr val="4E2700"/>
                </a:solidFill>
                <a:latin typeface="Verdana"/>
                <a:cs typeface="Verdana"/>
              </a:rPr>
              <a:t>}</a:t>
            </a:r>
            <a:endParaRPr sz="1400">
              <a:latin typeface="Verdana"/>
              <a:cs typeface="Verdana"/>
            </a:endParaRPr>
          </a:p>
          <a:p>
            <a:pPr marL="508000">
              <a:lnSpc>
                <a:spcPts val="1660"/>
              </a:lnSpc>
            </a:pPr>
            <a:r>
              <a:rPr dirty="0" sz="1400" spc="10">
                <a:solidFill>
                  <a:srgbClr val="4E2700"/>
                </a:solidFill>
                <a:latin typeface="Noto Sans Mono CJK HK"/>
                <a:cs typeface="Noto Sans Mono CJK HK"/>
              </a:rPr>
              <a:t>此程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段</a:t>
            </a:r>
            <a:r>
              <a:rPr dirty="0" sz="1400" spc="5">
                <a:solidFill>
                  <a:srgbClr val="4E2700"/>
                </a:solidFill>
                <a:latin typeface="Noto Sans Mono CJK HK"/>
                <a:cs typeface="Noto Sans Mono CJK HK"/>
              </a:rPr>
              <a:t>沒</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上</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錯</a:t>
            </a:r>
            <a:r>
              <a:rPr dirty="0" sz="1400">
                <a:solidFill>
                  <a:srgbClr val="4E2700"/>
                </a:solidFill>
                <a:latin typeface="Noto Sans Mono CJK HK"/>
                <a:cs typeface="Noto Sans Mono CJK HK"/>
              </a:rPr>
              <a:t>誤</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但</a:t>
            </a:r>
            <a:r>
              <a:rPr dirty="0" sz="1400">
                <a:solidFill>
                  <a:srgbClr val="4E2700"/>
                </a:solidFill>
                <a:latin typeface="Noto Sans Mono CJK HK"/>
                <a:cs typeface="Noto Sans Mono CJK HK"/>
              </a:rPr>
              <a:t>會</a:t>
            </a:r>
            <a:r>
              <a:rPr dirty="0" sz="1400" spc="-10">
                <a:solidFill>
                  <a:srgbClr val="4E2700"/>
                </a:solidFill>
                <a:latin typeface="Noto Sans Mono CJK HK"/>
                <a:cs typeface="Noto Sans Mono CJK HK"/>
              </a:rPr>
              <a:t>造</a:t>
            </a:r>
            <a:r>
              <a:rPr dirty="0" sz="1400" spc="5">
                <a:solidFill>
                  <a:srgbClr val="4E2700"/>
                </a:solidFill>
                <a:latin typeface="Noto Sans Mono CJK HK"/>
                <a:cs typeface="Noto Sans Mono CJK HK"/>
              </a:rPr>
              <a:t>成</a:t>
            </a:r>
            <a:r>
              <a:rPr dirty="0" sz="1400">
                <a:solidFill>
                  <a:srgbClr val="4E2700"/>
                </a:solidFill>
                <a:latin typeface="Noto Sans Mono CJK HK"/>
                <a:cs typeface="Noto Sans Mono CJK HK"/>
              </a:rPr>
              <a:t>無</a:t>
            </a:r>
            <a:r>
              <a:rPr dirty="0" sz="1400" spc="-10">
                <a:solidFill>
                  <a:srgbClr val="4E2700"/>
                </a:solidFill>
                <a:latin typeface="Noto Sans Mono CJK HK"/>
                <a:cs typeface="Noto Sans Mono CJK HK"/>
              </a:rPr>
              <a:t>窮</a:t>
            </a:r>
            <a:r>
              <a:rPr dirty="0" sz="1400" spc="5">
                <a:solidFill>
                  <a:srgbClr val="4E2700"/>
                </a:solidFill>
                <a:latin typeface="Noto Sans Mono CJK HK"/>
                <a:cs typeface="Noto Sans Mono CJK HK"/>
              </a:rPr>
              <a:t>迴</a:t>
            </a:r>
            <a:r>
              <a:rPr dirty="0" sz="1400">
                <a:solidFill>
                  <a:srgbClr val="4E2700"/>
                </a:solidFill>
                <a:latin typeface="Noto Sans Mono CJK HK"/>
                <a:cs typeface="Noto Sans Mono CJK HK"/>
              </a:rPr>
              <a:t>圈</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5"/>
              </a:spcBef>
              <a:tabLst>
                <a:tab pos="520065" algn="l"/>
                <a:tab pos="788035" algn="l"/>
              </a:tabLst>
            </a:pPr>
            <a:r>
              <a:rPr dirty="0" sz="1400">
                <a:solidFill>
                  <a:srgbClr val="4E2700"/>
                </a:solidFill>
                <a:latin typeface="Verdana"/>
                <a:cs typeface="Verdana"/>
              </a:rPr>
              <a:t>8.(	)	int sum = 0</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003300" marR="3173095" indent="-248920">
              <a:lnSpc>
                <a:spcPct val="100000"/>
              </a:lnSpc>
            </a:pPr>
            <a:r>
              <a:rPr dirty="0" sz="1400">
                <a:solidFill>
                  <a:srgbClr val="4E2700"/>
                </a:solidFill>
                <a:latin typeface="Verdana"/>
                <a:cs typeface="Verdana"/>
              </a:rPr>
              <a:t>for (int i = 1 ; i &lt;= </a:t>
            </a:r>
            <a:r>
              <a:rPr dirty="0" sz="1400" spc="-5">
                <a:solidFill>
                  <a:srgbClr val="4E2700"/>
                </a:solidFill>
                <a:latin typeface="Verdana"/>
                <a:cs typeface="Verdana"/>
              </a:rPr>
              <a:t>50 </a:t>
            </a:r>
            <a:r>
              <a:rPr dirty="0" sz="1400">
                <a:solidFill>
                  <a:srgbClr val="4E2700"/>
                </a:solidFill>
                <a:latin typeface="Verdana"/>
                <a:cs typeface="Verdana"/>
              </a:rPr>
              <a:t>; i++)</a:t>
            </a:r>
            <a:r>
              <a:rPr dirty="0" sz="1400" spc="-170">
                <a:solidFill>
                  <a:srgbClr val="4E2700"/>
                </a:solidFill>
                <a:latin typeface="Verdana"/>
                <a:cs typeface="Verdana"/>
              </a:rPr>
              <a:t> </a:t>
            </a:r>
            <a:r>
              <a:rPr dirty="0" sz="1400">
                <a:solidFill>
                  <a:srgbClr val="4E2700"/>
                </a:solidFill>
                <a:latin typeface="Verdana"/>
                <a:cs typeface="Verdana"/>
              </a:rPr>
              <a:t>;  sum++</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ts val="1645"/>
              </a:lnSpc>
            </a:pP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240">
                <a:solidFill>
                  <a:srgbClr val="4E2700"/>
                </a:solidFill>
                <a:latin typeface="Noto Sans Mono CJK HK"/>
                <a:cs typeface="Noto Sans Mono CJK HK"/>
              </a:rPr>
              <a:t> </a:t>
            </a:r>
            <a:r>
              <a:rPr dirty="0" sz="1400">
                <a:solidFill>
                  <a:srgbClr val="4E2700"/>
                </a:solidFill>
                <a:latin typeface="Verdana"/>
                <a:cs typeface="Verdana"/>
              </a:rPr>
              <a:t>sum++</a:t>
            </a:r>
            <a:r>
              <a:rPr dirty="0" sz="1400" spc="-15">
                <a:solidFill>
                  <a:srgbClr val="4E2700"/>
                </a:solidFill>
                <a:latin typeface="Verdana"/>
                <a:cs typeface="Verdana"/>
              </a:rPr>
              <a:t> </a:t>
            </a:r>
            <a:r>
              <a:rPr dirty="0" sz="1400">
                <a:solidFill>
                  <a:srgbClr val="4E2700"/>
                </a:solidFill>
                <a:latin typeface="Verdana"/>
                <a:cs typeface="Verdana"/>
              </a:rPr>
              <a:t>;</a:t>
            </a:r>
            <a:r>
              <a:rPr dirty="0" sz="1400" spc="480">
                <a:solidFill>
                  <a:srgbClr val="4E2700"/>
                </a:solidFill>
                <a:latin typeface="Verdana"/>
                <a:cs typeface="Verdana"/>
              </a:rPr>
              <a:t> </a:t>
            </a:r>
            <a:r>
              <a:rPr dirty="0" sz="1400" spc="10">
                <a:solidFill>
                  <a:srgbClr val="4E2700"/>
                </a:solidFill>
                <a:latin typeface="Noto Sans Mono CJK HK"/>
                <a:cs typeface="Noto Sans Mono CJK HK"/>
              </a:rPr>
              <a:t>會執</a:t>
            </a:r>
            <a:r>
              <a:rPr dirty="0" sz="1400">
                <a:solidFill>
                  <a:srgbClr val="4E2700"/>
                </a:solidFill>
                <a:latin typeface="Noto Sans Mono CJK HK"/>
                <a:cs typeface="Noto Sans Mono CJK HK"/>
              </a:rPr>
              <a:t>行</a:t>
            </a:r>
            <a:r>
              <a:rPr dirty="0" sz="1400" spc="-245">
                <a:solidFill>
                  <a:srgbClr val="4E2700"/>
                </a:solidFill>
                <a:latin typeface="Noto Sans Mono CJK HK"/>
                <a:cs typeface="Noto Sans Mono CJK HK"/>
              </a:rPr>
              <a:t> </a:t>
            </a:r>
            <a:r>
              <a:rPr dirty="0" sz="1400">
                <a:solidFill>
                  <a:srgbClr val="4E2700"/>
                </a:solidFill>
                <a:latin typeface="Verdana"/>
                <a:cs typeface="Verdana"/>
              </a:rPr>
              <a:t>50</a:t>
            </a:r>
            <a:r>
              <a:rPr dirty="0" sz="1400" spc="-20">
                <a:solidFill>
                  <a:srgbClr val="4E2700"/>
                </a:solidFill>
                <a:latin typeface="Verdana"/>
                <a:cs typeface="Verdana"/>
              </a:rPr>
              <a:t> </a:t>
            </a:r>
            <a:r>
              <a:rPr dirty="0" sz="1400">
                <a:solidFill>
                  <a:srgbClr val="4E2700"/>
                </a:solidFill>
                <a:latin typeface="Noto Sans Mono CJK HK"/>
                <a:cs typeface="Noto Sans Mono CJK HK"/>
              </a:rPr>
              <a:t>次</a:t>
            </a:r>
            <a:endParaRPr sz="1400">
              <a:latin typeface="Noto Sans Mono CJK HK"/>
              <a:cs typeface="Noto Sans Mono CJK HK"/>
            </a:endParaRPr>
          </a:p>
          <a:p>
            <a:pPr marL="12700">
              <a:lnSpc>
                <a:spcPct val="100000"/>
              </a:lnSpc>
              <a:tabLst>
                <a:tab pos="520065" algn="l"/>
              </a:tabLst>
            </a:pPr>
            <a:r>
              <a:rPr dirty="0" sz="1400">
                <a:solidFill>
                  <a:srgbClr val="4E2700"/>
                </a:solidFill>
                <a:latin typeface="Verdana"/>
                <a:cs typeface="Verdana"/>
              </a:rPr>
              <a:t>9.(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兩個</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圈都</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10">
                <a:solidFill>
                  <a:srgbClr val="4E2700"/>
                </a:solidFill>
                <a:latin typeface="Verdana"/>
                <a:cs typeface="Verdana"/>
              </a:rPr>
              <a:t>20</a:t>
            </a:r>
            <a:r>
              <a:rPr dirty="0" sz="1400">
                <a:solidFill>
                  <a:srgbClr val="4E2700"/>
                </a:solidFill>
                <a:latin typeface="Noto Sans Mono CJK HK"/>
                <a:cs typeface="Noto Sans Mono CJK HK"/>
              </a:rPr>
              <a:t>次：</a:t>
            </a:r>
            <a:endParaRPr sz="1400">
              <a:latin typeface="Noto Sans Mono CJK HK"/>
              <a:cs typeface="Noto Sans Mono CJK HK"/>
            </a:endParaRPr>
          </a:p>
          <a:p>
            <a:pPr marL="570230">
              <a:lnSpc>
                <a:spcPts val="1664"/>
              </a:lnSpc>
              <a:spcBef>
                <a:spcPts val="40"/>
              </a:spcBef>
            </a:pPr>
            <a:r>
              <a:rPr dirty="0" sz="1400">
                <a:solidFill>
                  <a:srgbClr val="4E2700"/>
                </a:solidFill>
                <a:latin typeface="Verdana"/>
                <a:cs typeface="Verdana"/>
              </a:rPr>
              <a:t>for (int i </a:t>
            </a:r>
            <a:r>
              <a:rPr dirty="0" sz="1400" spc="5">
                <a:solidFill>
                  <a:srgbClr val="4E2700"/>
                </a:solidFill>
                <a:latin typeface="Verdana"/>
                <a:cs typeface="Verdana"/>
              </a:rPr>
              <a:t>= </a:t>
            </a:r>
            <a:r>
              <a:rPr dirty="0" sz="1400">
                <a:solidFill>
                  <a:srgbClr val="4E2700"/>
                </a:solidFill>
                <a:latin typeface="Verdana"/>
                <a:cs typeface="Verdana"/>
              </a:rPr>
              <a:t>0 ; i </a:t>
            </a:r>
            <a:r>
              <a:rPr dirty="0" sz="1400" spc="5">
                <a:solidFill>
                  <a:srgbClr val="4E2700"/>
                </a:solidFill>
                <a:latin typeface="Verdana"/>
                <a:cs typeface="Verdana"/>
              </a:rPr>
              <a:t>&lt; </a:t>
            </a:r>
            <a:r>
              <a:rPr dirty="0" sz="1400" spc="-5">
                <a:solidFill>
                  <a:srgbClr val="4E2700"/>
                </a:solidFill>
                <a:latin typeface="Verdana"/>
                <a:cs typeface="Verdana"/>
              </a:rPr>
              <a:t>20 </a:t>
            </a:r>
            <a:r>
              <a:rPr dirty="0" sz="1400">
                <a:solidFill>
                  <a:srgbClr val="4E2700"/>
                </a:solidFill>
                <a:latin typeface="Verdana"/>
                <a:cs typeface="Verdana"/>
              </a:rPr>
              <a:t>; i++)</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ts val="1664"/>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迴圈</a:t>
            </a:r>
            <a:r>
              <a:rPr dirty="0" sz="1400">
                <a:solidFill>
                  <a:srgbClr val="4E2700"/>
                </a:solidFill>
                <a:latin typeface="Noto Sans Mono CJK HK"/>
                <a:cs typeface="Noto Sans Mono CJK HK"/>
              </a:rPr>
              <a:t>一的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體會</a:t>
            </a:r>
            <a:r>
              <a:rPr dirty="0" sz="1400" spc="-15">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10">
                <a:solidFill>
                  <a:srgbClr val="4E2700"/>
                </a:solidFill>
                <a:latin typeface="Verdana"/>
                <a:cs typeface="Verdana"/>
              </a:rPr>
              <a:t>20</a:t>
            </a:r>
            <a:r>
              <a:rPr dirty="0" sz="1400">
                <a:solidFill>
                  <a:srgbClr val="4E2700"/>
                </a:solidFill>
                <a:latin typeface="Noto Sans Mono CJK HK"/>
                <a:cs typeface="Noto Sans Mono CJK HK"/>
              </a:rPr>
              <a:t>次</a:t>
            </a:r>
            <a:endParaRPr sz="1400">
              <a:latin typeface="Noto Sans Mono CJK HK"/>
              <a:cs typeface="Noto Sans Mono CJK HK"/>
            </a:endParaRPr>
          </a:p>
          <a:p>
            <a:pPr marL="570230">
              <a:lnSpc>
                <a:spcPct val="100000"/>
              </a:lnSpc>
              <a:spcBef>
                <a:spcPts val="35"/>
              </a:spcBef>
            </a:pPr>
            <a:r>
              <a:rPr dirty="0" sz="1400">
                <a:solidFill>
                  <a:srgbClr val="4E2700"/>
                </a:solidFill>
                <a:latin typeface="Verdana"/>
                <a:cs typeface="Verdana"/>
              </a:rPr>
              <a:t>}</a:t>
            </a:r>
            <a:endParaRPr sz="1400">
              <a:latin typeface="Verdana"/>
              <a:cs typeface="Verdana"/>
            </a:endParaRPr>
          </a:p>
          <a:p>
            <a:pPr marL="570230">
              <a:lnSpc>
                <a:spcPts val="1660"/>
              </a:lnSpc>
            </a:pPr>
            <a:r>
              <a:rPr dirty="0" sz="1400">
                <a:solidFill>
                  <a:srgbClr val="4E2700"/>
                </a:solidFill>
                <a:latin typeface="Verdana"/>
                <a:cs typeface="Verdana"/>
              </a:rPr>
              <a:t>for (int i = 1 ; i &lt;= </a:t>
            </a:r>
            <a:r>
              <a:rPr dirty="0" sz="1400" spc="-5">
                <a:solidFill>
                  <a:srgbClr val="4E2700"/>
                </a:solidFill>
                <a:latin typeface="Verdana"/>
                <a:cs typeface="Verdana"/>
              </a:rPr>
              <a:t>20 </a:t>
            </a:r>
            <a:r>
              <a:rPr dirty="0" sz="1400">
                <a:solidFill>
                  <a:srgbClr val="4E2700"/>
                </a:solidFill>
                <a:latin typeface="Verdana"/>
                <a:cs typeface="Verdana"/>
              </a:rPr>
              <a:t>; i++)</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ts val="166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迴圈</a:t>
            </a:r>
            <a:r>
              <a:rPr dirty="0" sz="1400">
                <a:solidFill>
                  <a:srgbClr val="4E2700"/>
                </a:solidFill>
                <a:latin typeface="Noto Sans Mono CJK HK"/>
                <a:cs typeface="Noto Sans Mono CJK HK"/>
              </a:rPr>
              <a:t>二的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體會</a:t>
            </a:r>
            <a:r>
              <a:rPr dirty="0" sz="1400" spc="-15">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10">
                <a:solidFill>
                  <a:srgbClr val="4E2700"/>
                </a:solidFill>
                <a:latin typeface="Verdana"/>
                <a:cs typeface="Verdana"/>
              </a:rPr>
              <a:t>20</a:t>
            </a:r>
            <a:r>
              <a:rPr dirty="0" sz="1400">
                <a:solidFill>
                  <a:srgbClr val="4E2700"/>
                </a:solidFill>
                <a:latin typeface="Noto Sans Mono CJK HK"/>
                <a:cs typeface="Noto Sans Mono CJK HK"/>
              </a:rPr>
              <a:t>次</a:t>
            </a:r>
            <a:endParaRPr sz="1400">
              <a:latin typeface="Noto Sans Mono CJK HK"/>
              <a:cs typeface="Noto Sans Mono CJK HK"/>
            </a:endParaRPr>
          </a:p>
          <a:p>
            <a:pPr marL="570230">
              <a:lnSpc>
                <a:spcPct val="100000"/>
              </a:lnSpc>
              <a:spcBef>
                <a:spcPts val="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課程相關資訊</a:t>
            </a:r>
          </a:p>
        </p:txBody>
      </p:sp>
      <p:sp>
        <p:nvSpPr>
          <p:cNvPr id="8" name="object 8"/>
          <p:cNvSpPr txBox="1"/>
          <p:nvPr/>
        </p:nvSpPr>
        <p:spPr>
          <a:xfrm>
            <a:off x="8673718" y="6551990"/>
            <a:ext cx="165735"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2</a:t>
            </a:fld>
            <a:endParaRPr sz="1400">
              <a:latin typeface="Times New Roman"/>
              <a:cs typeface="Times New Roman"/>
            </a:endParaRPr>
          </a:p>
        </p:txBody>
      </p:sp>
      <p:sp>
        <p:nvSpPr>
          <p:cNvPr id="3" name="object 3"/>
          <p:cNvSpPr txBox="1"/>
          <p:nvPr/>
        </p:nvSpPr>
        <p:spPr>
          <a:xfrm>
            <a:off x="5335904" y="1307084"/>
            <a:ext cx="821690"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a:t>
            </a:r>
            <a:r>
              <a:rPr dirty="0" sz="1600" spc="5">
                <a:solidFill>
                  <a:srgbClr val="4E2700"/>
                </a:solidFill>
                <a:latin typeface="Noto Sans Mono CJK HK"/>
                <a:cs typeface="Noto Sans Mono CJK HK"/>
              </a:rPr>
              <a:t>歐萊禮</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763016" y="941172"/>
            <a:ext cx="3848100" cy="968375"/>
          </a:xfrm>
          <a:prstGeom prst="rect">
            <a:avLst/>
          </a:prstGeom>
        </p:spPr>
        <p:txBody>
          <a:bodyPr wrap="square" lIns="0" tIns="46990" rIns="0" bIns="0" rtlCol="0" vert="horz">
            <a:spAutoFit/>
          </a:bodyPr>
          <a:lstStyle/>
          <a:p>
            <a:pPr marL="355600" indent="-342900">
              <a:lnSpc>
                <a:spcPct val="100000"/>
              </a:lnSpc>
              <a:spcBef>
                <a:spcPts val="370"/>
              </a:spcBef>
              <a:buFont typeface="Verdana"/>
              <a:buChar char="•"/>
              <a:tabLst>
                <a:tab pos="354965" algn="l"/>
                <a:tab pos="355600" algn="l"/>
              </a:tabLst>
            </a:pPr>
            <a:r>
              <a:rPr dirty="0" sz="2000">
                <a:solidFill>
                  <a:srgbClr val="4E2700"/>
                </a:solidFill>
                <a:latin typeface="Noto Sans Mono CJK HK"/>
                <a:cs typeface="Noto Sans Mono CJK HK"/>
              </a:rPr>
              <a:t>參考書籍</a:t>
            </a:r>
            <a:endParaRPr sz="2000">
              <a:latin typeface="Noto Sans Mono CJK HK"/>
              <a:cs typeface="Noto Sans Mono CJK HK"/>
            </a:endParaRPr>
          </a:p>
          <a:p>
            <a:pPr marL="469900">
              <a:lnSpc>
                <a:spcPct val="100000"/>
              </a:lnSpc>
              <a:spcBef>
                <a:spcPts val="204"/>
              </a:spcBef>
              <a:tabLst>
                <a:tab pos="756285" algn="l"/>
              </a:tabLst>
            </a:pPr>
            <a:r>
              <a:rPr dirty="0" sz="1600" spc="-5">
                <a:solidFill>
                  <a:srgbClr val="4E2700"/>
                </a:solidFill>
                <a:latin typeface="Verdana"/>
                <a:cs typeface="Verdana"/>
              </a:rPr>
              <a:t>–	</a:t>
            </a:r>
            <a:r>
              <a:rPr dirty="0" sz="1600" spc="5">
                <a:solidFill>
                  <a:srgbClr val="4E2700"/>
                </a:solidFill>
                <a:latin typeface="Noto Sans Mono CJK HK"/>
                <a:cs typeface="Noto Sans Mono CJK HK"/>
              </a:rPr>
              <a:t>深入淺出</a:t>
            </a:r>
            <a:r>
              <a:rPr dirty="0" sz="1600" spc="-20">
                <a:solidFill>
                  <a:srgbClr val="4E2700"/>
                </a:solidFill>
                <a:latin typeface="Verdana"/>
                <a:cs typeface="Verdana"/>
              </a:rPr>
              <a:t>Java</a:t>
            </a:r>
            <a:r>
              <a:rPr dirty="0" sz="1600" spc="-25">
                <a:solidFill>
                  <a:srgbClr val="4E2700"/>
                </a:solidFill>
                <a:latin typeface="Verdana"/>
                <a:cs typeface="Verdana"/>
              </a:rPr>
              <a:t> </a:t>
            </a:r>
            <a:r>
              <a:rPr dirty="0" sz="1600" spc="-10">
                <a:solidFill>
                  <a:srgbClr val="4E2700"/>
                </a:solidFill>
                <a:latin typeface="Verdana"/>
                <a:cs typeface="Verdana"/>
              </a:rPr>
              <a:t>(Head</a:t>
            </a:r>
            <a:r>
              <a:rPr dirty="0" sz="1600">
                <a:solidFill>
                  <a:srgbClr val="4E2700"/>
                </a:solidFill>
                <a:latin typeface="Verdana"/>
                <a:cs typeface="Verdana"/>
              </a:rPr>
              <a:t> </a:t>
            </a:r>
            <a:r>
              <a:rPr dirty="0" sz="1600" spc="-10">
                <a:solidFill>
                  <a:srgbClr val="4E2700"/>
                </a:solidFill>
                <a:latin typeface="Verdana"/>
                <a:cs typeface="Verdana"/>
              </a:rPr>
              <a:t>First</a:t>
            </a:r>
            <a:r>
              <a:rPr dirty="0" sz="1600" spc="-5">
                <a:solidFill>
                  <a:srgbClr val="4E2700"/>
                </a:solidFill>
                <a:latin typeface="Verdana"/>
                <a:cs typeface="Verdana"/>
              </a:rPr>
              <a:t> </a:t>
            </a:r>
            <a:r>
              <a:rPr dirty="0" sz="1600" spc="-15">
                <a:solidFill>
                  <a:srgbClr val="4E2700"/>
                </a:solidFill>
                <a:latin typeface="Verdana"/>
                <a:cs typeface="Verdana"/>
              </a:rPr>
              <a:t>Java)</a:t>
            </a:r>
            <a:endParaRPr sz="1600">
              <a:latin typeface="Verdana"/>
              <a:cs typeface="Verdana"/>
            </a:endParaRPr>
          </a:p>
          <a:p>
            <a:pPr marL="355600" indent="-342900">
              <a:lnSpc>
                <a:spcPct val="100000"/>
              </a:lnSpc>
              <a:spcBef>
                <a:spcPts val="225"/>
              </a:spcBef>
              <a:buFont typeface="Verdana"/>
              <a:buChar char="•"/>
              <a:tabLst>
                <a:tab pos="354965" algn="l"/>
                <a:tab pos="355600" algn="l"/>
              </a:tabLst>
            </a:pPr>
            <a:r>
              <a:rPr dirty="0" sz="2000">
                <a:solidFill>
                  <a:srgbClr val="4E2700"/>
                </a:solidFill>
                <a:latin typeface="Noto Sans Mono CJK HK"/>
                <a:cs typeface="Noto Sans Mono CJK HK"/>
              </a:rPr>
              <a:t>相關網站</a:t>
            </a:r>
            <a:endParaRPr sz="2000">
              <a:latin typeface="Noto Sans Mono CJK HK"/>
              <a:cs typeface="Noto Sans Mono CJK HK"/>
            </a:endParaRPr>
          </a:p>
        </p:txBody>
      </p:sp>
      <p:sp>
        <p:nvSpPr>
          <p:cNvPr id="5" name="object 5"/>
          <p:cNvSpPr txBox="1"/>
          <p:nvPr/>
        </p:nvSpPr>
        <p:spPr>
          <a:xfrm>
            <a:off x="1220216" y="1889912"/>
            <a:ext cx="2984500" cy="562610"/>
          </a:xfrm>
          <a:prstGeom prst="rect">
            <a:avLst/>
          </a:prstGeom>
        </p:spPr>
        <p:txBody>
          <a:bodyPr wrap="square" lIns="0" tIns="37465" rIns="0" bIns="0" rtlCol="0" vert="horz">
            <a:spAutoFit/>
          </a:bodyPr>
          <a:lstStyle/>
          <a:p>
            <a:pPr marL="299085" indent="-287020">
              <a:lnSpc>
                <a:spcPct val="100000"/>
              </a:lnSpc>
              <a:spcBef>
                <a:spcPts val="295"/>
              </a:spcBef>
              <a:buChar char="–"/>
              <a:tabLst>
                <a:tab pos="299085" algn="l"/>
                <a:tab pos="299720" algn="l"/>
              </a:tabLst>
            </a:pPr>
            <a:r>
              <a:rPr dirty="0" sz="1600" spc="-10">
                <a:solidFill>
                  <a:srgbClr val="4E2700"/>
                </a:solidFill>
                <a:latin typeface="Verdana"/>
                <a:cs typeface="Verdana"/>
                <a:hlinkClick r:id="rId2"/>
              </a:rPr>
              <a:t>http://java.oracle.com</a:t>
            </a:r>
            <a:endParaRPr sz="1600">
              <a:latin typeface="Verdana"/>
              <a:cs typeface="Verdana"/>
            </a:endParaRPr>
          </a:p>
          <a:p>
            <a:pPr marL="299085" indent="-287020">
              <a:lnSpc>
                <a:spcPct val="100000"/>
              </a:lnSpc>
              <a:spcBef>
                <a:spcPts val="190"/>
              </a:spcBef>
              <a:buChar char="–"/>
              <a:tabLst>
                <a:tab pos="299085" algn="l"/>
                <a:tab pos="299720" algn="l"/>
              </a:tabLst>
            </a:pPr>
            <a:r>
              <a:rPr dirty="0" sz="1600" spc="-10">
                <a:solidFill>
                  <a:srgbClr val="4E2700"/>
                </a:solidFill>
                <a:latin typeface="Verdana"/>
                <a:cs typeface="Verdana"/>
                <a:hlinkClick r:id="rId3"/>
              </a:rPr>
              <a:t>http://stackoverflow.com/</a:t>
            </a:r>
            <a:endParaRPr sz="1600">
              <a:latin typeface="Verdana"/>
              <a:cs typeface="Verdana"/>
            </a:endParaRPr>
          </a:p>
        </p:txBody>
      </p:sp>
      <p:sp>
        <p:nvSpPr>
          <p:cNvPr id="6" name="object 6"/>
          <p:cNvSpPr txBox="1"/>
          <p:nvPr/>
        </p:nvSpPr>
        <p:spPr>
          <a:xfrm>
            <a:off x="763016" y="2416659"/>
            <a:ext cx="2310130" cy="3854450"/>
          </a:xfrm>
          <a:prstGeom prst="rect">
            <a:avLst/>
          </a:prstGeom>
        </p:spPr>
        <p:txBody>
          <a:bodyPr wrap="square" lIns="0" tIns="46990" rIns="0" bIns="0" rtlCol="0" vert="horz">
            <a:spAutoFit/>
          </a:bodyPr>
          <a:lstStyle/>
          <a:p>
            <a:pPr marL="355600" indent="-342900">
              <a:lnSpc>
                <a:spcPct val="100000"/>
              </a:lnSpc>
              <a:spcBef>
                <a:spcPts val="370"/>
              </a:spcBef>
              <a:buFont typeface="Verdana"/>
              <a:buChar char="•"/>
              <a:tabLst>
                <a:tab pos="354965" algn="l"/>
                <a:tab pos="355600" algn="l"/>
              </a:tabLst>
            </a:pPr>
            <a:r>
              <a:rPr dirty="0" sz="2000">
                <a:solidFill>
                  <a:srgbClr val="4E2700"/>
                </a:solidFill>
                <a:latin typeface="Noto Sans Mono CJK HK"/>
                <a:cs typeface="Noto Sans Mono CJK HK"/>
              </a:rPr>
              <a:t>目錄</a:t>
            </a:r>
            <a:endParaRPr sz="2000">
              <a:latin typeface="Noto Sans Mono CJK HK"/>
              <a:cs typeface="Noto Sans Mono CJK HK"/>
            </a:endParaRPr>
          </a:p>
          <a:p>
            <a:pPr marL="12700">
              <a:lnSpc>
                <a:spcPct val="100000"/>
              </a:lnSpc>
              <a:spcBef>
                <a:spcPts val="204"/>
              </a:spcBef>
            </a:pPr>
            <a:r>
              <a:rPr dirty="0" sz="1600" spc="5">
                <a:solidFill>
                  <a:srgbClr val="4E2700"/>
                </a:solidFill>
                <a:latin typeface="Noto Sans Mono CJK HK"/>
                <a:cs typeface="Noto Sans Mono CJK HK"/>
              </a:rPr>
              <a:t>一、準備工作</a:t>
            </a:r>
            <a:endParaRPr sz="1600">
              <a:latin typeface="Noto Sans Mono CJK HK"/>
              <a:cs typeface="Noto Sans Mono CJK HK"/>
            </a:endParaRPr>
          </a:p>
          <a:p>
            <a:pPr marL="12700">
              <a:lnSpc>
                <a:spcPct val="100000"/>
              </a:lnSpc>
              <a:spcBef>
                <a:spcPts val="195"/>
              </a:spcBef>
            </a:pPr>
            <a:r>
              <a:rPr dirty="0" sz="1600" spc="5">
                <a:solidFill>
                  <a:srgbClr val="4E2700"/>
                </a:solidFill>
                <a:latin typeface="Noto Sans Mono CJK HK"/>
                <a:cs typeface="Noto Sans Mono CJK HK"/>
              </a:rPr>
              <a:t>二、</a:t>
            </a:r>
            <a:r>
              <a:rPr dirty="0" sz="1600" spc="-5">
                <a:solidFill>
                  <a:srgbClr val="4E2700"/>
                </a:solidFill>
                <a:latin typeface="Verdana"/>
                <a:cs typeface="Verdana"/>
              </a:rPr>
              <a:t>J</a:t>
            </a:r>
            <a:r>
              <a:rPr dirty="0" sz="1600" spc="-20">
                <a:solidFill>
                  <a:srgbClr val="4E2700"/>
                </a:solidFill>
                <a:latin typeface="Verdana"/>
                <a:cs typeface="Verdana"/>
              </a:rPr>
              <a:t>a</a:t>
            </a:r>
            <a:r>
              <a:rPr dirty="0" sz="1600" spc="-35">
                <a:solidFill>
                  <a:srgbClr val="4E2700"/>
                </a:solidFill>
                <a:latin typeface="Verdana"/>
                <a:cs typeface="Verdana"/>
              </a:rPr>
              <a:t>v</a:t>
            </a:r>
            <a:r>
              <a:rPr dirty="0" sz="1600" spc="-10">
                <a:solidFill>
                  <a:srgbClr val="4E2700"/>
                </a:solidFill>
                <a:latin typeface="Verdana"/>
                <a:cs typeface="Verdana"/>
              </a:rPr>
              <a:t>a</a:t>
            </a:r>
            <a:r>
              <a:rPr dirty="0" sz="1600" spc="5">
                <a:solidFill>
                  <a:srgbClr val="4E2700"/>
                </a:solidFill>
                <a:latin typeface="Noto Sans Mono CJK HK"/>
                <a:cs typeface="Noto Sans Mono CJK HK"/>
              </a:rPr>
              <a:t>語言的基本</a:t>
            </a:r>
            <a:r>
              <a:rPr dirty="0" sz="1600" spc="-5">
                <a:solidFill>
                  <a:srgbClr val="4E2700"/>
                </a:solidFill>
                <a:latin typeface="Noto Sans Mono CJK HK"/>
                <a:cs typeface="Noto Sans Mono CJK HK"/>
              </a:rPr>
              <a:t>元素</a:t>
            </a:r>
            <a:endParaRPr sz="1600">
              <a:latin typeface="Noto Sans Mono CJK HK"/>
              <a:cs typeface="Noto Sans Mono CJK HK"/>
            </a:endParaRPr>
          </a:p>
          <a:p>
            <a:pPr marL="12700">
              <a:lnSpc>
                <a:spcPct val="100000"/>
              </a:lnSpc>
              <a:spcBef>
                <a:spcPts val="190"/>
              </a:spcBef>
            </a:pPr>
            <a:r>
              <a:rPr dirty="0" sz="1600">
                <a:solidFill>
                  <a:srgbClr val="4E2700"/>
                </a:solidFill>
                <a:latin typeface="Noto Sans Mono CJK HK"/>
                <a:cs typeface="Noto Sans Mono CJK HK"/>
              </a:rPr>
              <a:t>三</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運</a:t>
            </a:r>
            <a:r>
              <a:rPr dirty="0" sz="1600">
                <a:solidFill>
                  <a:srgbClr val="4E2700"/>
                </a:solidFill>
                <a:latin typeface="Noto Sans Mono CJK HK"/>
                <a:cs typeface="Noto Sans Mono CJK HK"/>
              </a:rPr>
              <a:t>算</a:t>
            </a:r>
            <a:r>
              <a:rPr dirty="0" sz="1600" spc="-5">
                <a:solidFill>
                  <a:srgbClr val="4E2700"/>
                </a:solidFill>
                <a:latin typeface="Noto Sans Mono CJK HK"/>
                <a:cs typeface="Noto Sans Mono CJK HK"/>
              </a:rPr>
              <a:t>子</a:t>
            </a:r>
            <a:endParaRPr sz="1600">
              <a:latin typeface="Noto Sans Mono CJK HK"/>
              <a:cs typeface="Noto Sans Mono CJK HK"/>
            </a:endParaRPr>
          </a:p>
          <a:p>
            <a:pPr marL="12700" marR="1477010">
              <a:lnSpc>
                <a:spcPct val="110000"/>
              </a:lnSpc>
              <a:spcBef>
                <a:spcPts val="5"/>
              </a:spcBef>
            </a:pPr>
            <a:r>
              <a:rPr dirty="0" sz="1600" spc="5">
                <a:solidFill>
                  <a:srgbClr val="4E2700"/>
                </a:solidFill>
                <a:latin typeface="Noto Sans Mono CJK HK"/>
                <a:cs typeface="Noto Sans Mono CJK HK"/>
              </a:rPr>
              <a:t>四</a:t>
            </a:r>
            <a:r>
              <a:rPr dirty="0" sz="1600" spc="-5">
                <a:solidFill>
                  <a:srgbClr val="4E2700"/>
                </a:solidFill>
                <a:latin typeface="Noto Sans Mono CJK HK"/>
                <a:cs typeface="Noto Sans Mono CJK HK"/>
              </a:rPr>
              <a:t>、敘述 </a:t>
            </a:r>
            <a:r>
              <a:rPr dirty="0" sz="1600" spc="5">
                <a:solidFill>
                  <a:srgbClr val="4E2700"/>
                </a:solidFill>
                <a:latin typeface="Noto Sans Mono CJK HK"/>
                <a:cs typeface="Noto Sans Mono CJK HK"/>
              </a:rPr>
              <a:t>五</a:t>
            </a:r>
            <a:r>
              <a:rPr dirty="0" sz="1600" spc="-5">
                <a:solidFill>
                  <a:srgbClr val="4E2700"/>
                </a:solidFill>
                <a:latin typeface="Noto Sans Mono CJK HK"/>
                <a:cs typeface="Noto Sans Mono CJK HK"/>
              </a:rPr>
              <a:t>、陣列</a:t>
            </a:r>
            <a:endParaRPr sz="1600">
              <a:latin typeface="Noto Sans Mono CJK HK"/>
              <a:cs typeface="Noto Sans Mono CJK HK"/>
            </a:endParaRPr>
          </a:p>
          <a:p>
            <a:pPr marL="12700" marR="664845">
              <a:lnSpc>
                <a:spcPct val="110000"/>
              </a:lnSpc>
            </a:pPr>
            <a:r>
              <a:rPr dirty="0" sz="1600" spc="5">
                <a:solidFill>
                  <a:srgbClr val="4E2700"/>
                </a:solidFill>
                <a:latin typeface="Noto Sans Mono CJK HK"/>
                <a:cs typeface="Noto Sans Mono CJK HK"/>
              </a:rPr>
              <a:t>六</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與物件 </a:t>
            </a:r>
            <a:r>
              <a:rPr dirty="0" sz="1600" spc="5">
                <a:solidFill>
                  <a:srgbClr val="4E2700"/>
                </a:solidFill>
                <a:latin typeface="Noto Sans Mono CJK HK"/>
                <a:cs typeface="Noto Sans Mono CJK HK"/>
              </a:rPr>
              <a:t>七</a:t>
            </a:r>
            <a:r>
              <a:rPr dirty="0" sz="1600" spc="-5">
                <a:solidFill>
                  <a:srgbClr val="4E2700"/>
                </a:solidFill>
                <a:latin typeface="Noto Sans Mono CJK HK"/>
                <a:cs typeface="Noto Sans Mono CJK HK"/>
              </a:rPr>
              <a:t>、物</a:t>
            </a:r>
            <a:r>
              <a:rPr dirty="0" sz="1600" spc="5">
                <a:solidFill>
                  <a:srgbClr val="4E2700"/>
                </a:solidFill>
                <a:latin typeface="Noto Sans Mono CJK HK"/>
                <a:cs typeface="Noto Sans Mono CJK HK"/>
              </a:rPr>
              <a:t>件</a:t>
            </a:r>
            <a:r>
              <a:rPr dirty="0" sz="1600" spc="-5">
                <a:solidFill>
                  <a:srgbClr val="4E2700"/>
                </a:solidFill>
                <a:latin typeface="Noto Sans Mono CJK HK"/>
                <a:cs typeface="Noto Sans Mono CJK HK"/>
              </a:rPr>
              <a:t>導向進階 </a:t>
            </a:r>
            <a:r>
              <a:rPr dirty="0" sz="1600">
                <a:solidFill>
                  <a:srgbClr val="4E2700"/>
                </a:solidFill>
                <a:latin typeface="Noto Sans Mono CJK HK"/>
                <a:cs typeface="Noto Sans Mono CJK HK"/>
              </a:rPr>
              <a:t>八</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例</a:t>
            </a:r>
            <a:r>
              <a:rPr dirty="0" sz="1600">
                <a:solidFill>
                  <a:srgbClr val="4E2700"/>
                </a:solidFill>
                <a:latin typeface="Noto Sans Mono CJK HK"/>
                <a:cs typeface="Noto Sans Mono CJK HK"/>
              </a:rPr>
              <a:t>外</a:t>
            </a:r>
            <a:r>
              <a:rPr dirty="0" sz="1600" spc="-5">
                <a:solidFill>
                  <a:srgbClr val="4E2700"/>
                </a:solidFill>
                <a:latin typeface="Noto Sans Mono CJK HK"/>
                <a:cs typeface="Noto Sans Mono CJK HK"/>
              </a:rPr>
              <a:t>處理</a:t>
            </a:r>
            <a:endParaRPr sz="1600">
              <a:latin typeface="Noto Sans Mono CJK HK"/>
              <a:cs typeface="Noto Sans Mono CJK HK"/>
            </a:endParaRPr>
          </a:p>
          <a:p>
            <a:pPr algn="just" marL="12700" marR="1063625">
              <a:lnSpc>
                <a:spcPct val="110000"/>
              </a:lnSpc>
            </a:pPr>
            <a:r>
              <a:rPr dirty="0" sz="1600" spc="5">
                <a:solidFill>
                  <a:srgbClr val="4E2700"/>
                </a:solidFill>
                <a:latin typeface="Noto Sans Mono CJK HK"/>
                <a:cs typeface="Noto Sans Mono CJK HK"/>
              </a:rPr>
              <a:t>九、常用類別 </a:t>
            </a:r>
            <a:r>
              <a:rPr dirty="0" sz="1600" spc="5">
                <a:solidFill>
                  <a:srgbClr val="4E2700"/>
                </a:solidFill>
                <a:latin typeface="Noto Sans Mono CJK HK"/>
                <a:cs typeface="Noto Sans Mono CJK HK"/>
              </a:rPr>
              <a:t>十、</a:t>
            </a:r>
            <a:r>
              <a:rPr dirty="0" sz="1600" spc="-15">
                <a:solidFill>
                  <a:srgbClr val="4E2700"/>
                </a:solidFill>
                <a:latin typeface="Verdana"/>
                <a:cs typeface="Verdana"/>
              </a:rPr>
              <a:t>Java</a:t>
            </a:r>
            <a:r>
              <a:rPr dirty="0" sz="1600" spc="-50">
                <a:solidFill>
                  <a:srgbClr val="4E2700"/>
                </a:solidFill>
                <a:latin typeface="Verdana"/>
                <a:cs typeface="Verdana"/>
              </a:rPr>
              <a:t> </a:t>
            </a:r>
            <a:r>
              <a:rPr dirty="0" sz="1600">
                <a:solidFill>
                  <a:srgbClr val="4E2700"/>
                </a:solidFill>
                <a:latin typeface="Verdana"/>
                <a:cs typeface="Verdana"/>
              </a:rPr>
              <a:t>IO  </a:t>
            </a:r>
            <a:r>
              <a:rPr dirty="0" sz="1600" spc="5">
                <a:solidFill>
                  <a:srgbClr val="4E2700"/>
                </a:solidFill>
                <a:latin typeface="Noto Sans Mono CJK HK"/>
                <a:cs typeface="Noto Sans Mono CJK HK"/>
              </a:rPr>
              <a:t>十</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執</a:t>
            </a:r>
            <a:r>
              <a:rPr dirty="0" sz="1600" spc="-5">
                <a:solidFill>
                  <a:srgbClr val="4E2700"/>
                </a:solidFill>
                <a:latin typeface="Noto Sans Mono CJK HK"/>
                <a:cs typeface="Noto Sans Mono CJK HK"/>
              </a:rPr>
              <a:t>行緒</a:t>
            </a:r>
            <a:endParaRPr sz="1600">
              <a:latin typeface="Noto Sans Mono CJK HK"/>
              <a:cs typeface="Noto Sans Mono CJK HK"/>
            </a:endParaRPr>
          </a:p>
          <a:p>
            <a:pPr algn="just" marL="12700">
              <a:lnSpc>
                <a:spcPct val="100000"/>
              </a:lnSpc>
              <a:spcBef>
                <a:spcPts val="190"/>
              </a:spcBef>
            </a:pPr>
            <a:r>
              <a:rPr dirty="0" sz="1600" spc="5">
                <a:solidFill>
                  <a:srgbClr val="4E2700"/>
                </a:solidFill>
                <a:latin typeface="Noto Sans Mono CJK HK"/>
                <a:cs typeface="Noto Sans Mono CJK HK"/>
              </a:rPr>
              <a:t>十二、</a:t>
            </a:r>
            <a:r>
              <a:rPr dirty="0" sz="1600" spc="-20">
                <a:solidFill>
                  <a:srgbClr val="4E2700"/>
                </a:solidFill>
                <a:latin typeface="Verdana"/>
                <a:cs typeface="Verdana"/>
              </a:rPr>
              <a:t>Java</a:t>
            </a:r>
            <a:r>
              <a:rPr dirty="0" sz="1600" spc="-25">
                <a:solidFill>
                  <a:srgbClr val="4E2700"/>
                </a:solidFill>
                <a:latin typeface="Verdana"/>
                <a:cs typeface="Verdana"/>
              </a:rPr>
              <a:t> </a:t>
            </a:r>
            <a:r>
              <a:rPr dirty="0" sz="1600" spc="5">
                <a:solidFill>
                  <a:srgbClr val="4E2700"/>
                </a:solidFill>
                <a:latin typeface="Noto Sans Mono CJK HK"/>
                <a:cs typeface="Noto Sans Mono CJK HK"/>
              </a:rPr>
              <a:t>新增功能</a:t>
            </a:r>
            <a:endParaRPr sz="1600">
              <a:latin typeface="Noto Sans Mono CJK HK"/>
              <a:cs typeface="Noto Sans Mono CJK HK"/>
            </a:endParaRPr>
          </a:p>
          <a:p>
            <a:pPr marL="12700">
              <a:lnSpc>
                <a:spcPct val="100000"/>
              </a:lnSpc>
              <a:spcBef>
                <a:spcPts val="195"/>
              </a:spcBef>
            </a:pPr>
            <a:r>
              <a:rPr dirty="0" sz="1600">
                <a:solidFill>
                  <a:srgbClr val="4E2700"/>
                </a:solidFill>
                <a:latin typeface="Noto Sans Mono CJK HK"/>
                <a:cs typeface="Noto Sans Mono CJK HK"/>
              </a:rPr>
              <a:t>附錄</a:t>
            </a:r>
            <a:endParaRPr sz="1600">
              <a:latin typeface="Noto Sans Mono CJK HK"/>
              <a:cs typeface="Noto Sans Mono CJK HK"/>
            </a:endParaRPr>
          </a:p>
        </p:txBody>
      </p:sp>
      <p:sp>
        <p:nvSpPr>
          <p:cNvPr id="7" name="object 7"/>
          <p:cNvSpPr txBox="1"/>
          <p:nvPr/>
        </p:nvSpPr>
        <p:spPr>
          <a:xfrm>
            <a:off x="5335904" y="2757576"/>
            <a:ext cx="535305" cy="3513454"/>
          </a:xfrm>
          <a:prstGeom prst="rect">
            <a:avLst/>
          </a:prstGeom>
        </p:spPr>
        <p:txBody>
          <a:bodyPr wrap="square" lIns="0" tIns="12700" rIns="0" bIns="0" rtlCol="0" vert="horz">
            <a:spAutoFit/>
          </a:bodyPr>
          <a:lstStyle/>
          <a:p>
            <a:pPr marL="12700" marR="5080">
              <a:lnSpc>
                <a:spcPct val="110000"/>
              </a:lnSpc>
              <a:spcBef>
                <a:spcPts val="100"/>
              </a:spcBef>
            </a:pPr>
            <a:r>
              <a:rPr dirty="0" sz="1600" spc="-10">
                <a:solidFill>
                  <a:srgbClr val="4E2700"/>
                </a:solidFill>
                <a:latin typeface="Verdana"/>
                <a:cs typeface="Verdana"/>
              </a:rPr>
              <a:t>P3  </a:t>
            </a:r>
            <a:r>
              <a:rPr dirty="0" sz="1600" spc="-5">
                <a:solidFill>
                  <a:srgbClr val="4E2700"/>
                </a:solidFill>
                <a:latin typeface="Verdana"/>
                <a:cs typeface="Verdana"/>
              </a:rPr>
              <a:t>P45  P85  </a:t>
            </a:r>
            <a:r>
              <a:rPr dirty="0" sz="1600" spc="-5">
                <a:solidFill>
                  <a:srgbClr val="4E2700"/>
                </a:solidFill>
                <a:latin typeface="Verdana"/>
                <a:cs typeface="Verdana"/>
              </a:rPr>
              <a:t>P1</a:t>
            </a:r>
            <a:r>
              <a:rPr dirty="0" sz="1600">
                <a:solidFill>
                  <a:srgbClr val="4E2700"/>
                </a:solidFill>
                <a:latin typeface="Verdana"/>
                <a:cs typeface="Verdana"/>
              </a:rPr>
              <a:t>5</a:t>
            </a:r>
            <a:r>
              <a:rPr dirty="0" sz="1600" spc="-5">
                <a:solidFill>
                  <a:srgbClr val="4E2700"/>
                </a:solidFill>
                <a:latin typeface="Verdana"/>
                <a:cs typeface="Verdana"/>
              </a:rPr>
              <a:t>7  P2</a:t>
            </a:r>
            <a:r>
              <a:rPr dirty="0" sz="1600">
                <a:solidFill>
                  <a:srgbClr val="4E2700"/>
                </a:solidFill>
                <a:latin typeface="Verdana"/>
                <a:cs typeface="Verdana"/>
              </a:rPr>
              <a:t>0</a:t>
            </a:r>
            <a:r>
              <a:rPr dirty="0" sz="1600" spc="-5">
                <a:solidFill>
                  <a:srgbClr val="4E2700"/>
                </a:solidFill>
                <a:latin typeface="Verdana"/>
                <a:cs typeface="Verdana"/>
              </a:rPr>
              <a:t>9  P2</a:t>
            </a:r>
            <a:r>
              <a:rPr dirty="0" sz="1600">
                <a:solidFill>
                  <a:srgbClr val="4E2700"/>
                </a:solidFill>
                <a:latin typeface="Verdana"/>
                <a:cs typeface="Verdana"/>
              </a:rPr>
              <a:t>3</a:t>
            </a:r>
            <a:r>
              <a:rPr dirty="0" sz="1600" spc="-5">
                <a:solidFill>
                  <a:srgbClr val="4E2700"/>
                </a:solidFill>
                <a:latin typeface="Verdana"/>
                <a:cs typeface="Verdana"/>
              </a:rPr>
              <a:t>3  P3</a:t>
            </a:r>
            <a:r>
              <a:rPr dirty="0" sz="1600">
                <a:solidFill>
                  <a:srgbClr val="4E2700"/>
                </a:solidFill>
                <a:latin typeface="Verdana"/>
                <a:cs typeface="Verdana"/>
              </a:rPr>
              <a:t>9</a:t>
            </a:r>
            <a:r>
              <a:rPr dirty="0" sz="1600" spc="-5">
                <a:solidFill>
                  <a:srgbClr val="4E2700"/>
                </a:solidFill>
                <a:latin typeface="Verdana"/>
                <a:cs typeface="Verdana"/>
              </a:rPr>
              <a:t>9  </a:t>
            </a:r>
            <a:r>
              <a:rPr dirty="0" sz="1600" spc="-5">
                <a:solidFill>
                  <a:srgbClr val="4E2700"/>
                </a:solidFill>
                <a:latin typeface="Verdana"/>
                <a:cs typeface="Verdana"/>
              </a:rPr>
              <a:t>P447  </a:t>
            </a:r>
            <a:r>
              <a:rPr dirty="0" sz="1600" spc="-5">
                <a:solidFill>
                  <a:srgbClr val="4E2700"/>
                </a:solidFill>
                <a:latin typeface="Verdana"/>
                <a:cs typeface="Verdana"/>
              </a:rPr>
              <a:t>P5</a:t>
            </a:r>
            <a:r>
              <a:rPr dirty="0" sz="1600">
                <a:solidFill>
                  <a:srgbClr val="4E2700"/>
                </a:solidFill>
                <a:latin typeface="Verdana"/>
                <a:cs typeface="Verdana"/>
              </a:rPr>
              <a:t>0</a:t>
            </a:r>
            <a:r>
              <a:rPr dirty="0" sz="1600" spc="-5">
                <a:solidFill>
                  <a:srgbClr val="4E2700"/>
                </a:solidFill>
                <a:latin typeface="Verdana"/>
                <a:cs typeface="Verdana"/>
              </a:rPr>
              <a:t>5  P5</a:t>
            </a:r>
            <a:r>
              <a:rPr dirty="0" sz="1600">
                <a:solidFill>
                  <a:srgbClr val="4E2700"/>
                </a:solidFill>
                <a:latin typeface="Verdana"/>
                <a:cs typeface="Verdana"/>
              </a:rPr>
              <a:t>6</a:t>
            </a:r>
            <a:r>
              <a:rPr dirty="0" sz="1600" spc="-5">
                <a:solidFill>
                  <a:srgbClr val="4E2700"/>
                </a:solidFill>
                <a:latin typeface="Verdana"/>
                <a:cs typeface="Verdana"/>
              </a:rPr>
              <a:t>3  P6</a:t>
            </a:r>
            <a:r>
              <a:rPr dirty="0" sz="1600">
                <a:solidFill>
                  <a:srgbClr val="4E2700"/>
                </a:solidFill>
                <a:latin typeface="Verdana"/>
                <a:cs typeface="Verdana"/>
              </a:rPr>
              <a:t>0</a:t>
            </a:r>
            <a:r>
              <a:rPr dirty="0" sz="1600" spc="-5">
                <a:solidFill>
                  <a:srgbClr val="4E2700"/>
                </a:solidFill>
                <a:latin typeface="Verdana"/>
                <a:cs typeface="Verdana"/>
              </a:rPr>
              <a:t>3  P6</a:t>
            </a:r>
            <a:r>
              <a:rPr dirty="0" sz="1600">
                <a:solidFill>
                  <a:srgbClr val="4E2700"/>
                </a:solidFill>
                <a:latin typeface="Verdana"/>
                <a:cs typeface="Verdana"/>
              </a:rPr>
              <a:t>1</a:t>
            </a:r>
            <a:r>
              <a:rPr dirty="0" sz="1600" spc="-5">
                <a:solidFill>
                  <a:srgbClr val="4E2700"/>
                </a:solidFill>
                <a:latin typeface="Verdana"/>
                <a:cs typeface="Verdana"/>
              </a:rPr>
              <a:t>5  </a:t>
            </a:r>
            <a:r>
              <a:rPr dirty="0" sz="1600" spc="-5">
                <a:solidFill>
                  <a:srgbClr val="4E2700"/>
                </a:solidFill>
                <a:latin typeface="Verdana"/>
                <a:cs typeface="Verdana"/>
              </a:rPr>
              <a:t>P623</a:t>
            </a:r>
            <a:endParaRPr sz="160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3959" y="521208"/>
            <a:ext cx="6737604" cy="5817108"/>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3211448" y="2012060"/>
            <a:ext cx="2874645" cy="756920"/>
          </a:xfrm>
          <a:prstGeom prst="rect"/>
        </p:spPr>
        <p:txBody>
          <a:bodyPr wrap="square" lIns="0" tIns="12700" rIns="0" bIns="0" rtlCol="0" vert="horz">
            <a:spAutoFit/>
          </a:bodyPr>
          <a:lstStyle/>
          <a:p>
            <a:pPr marL="12700" marR="5080">
              <a:lnSpc>
                <a:spcPct val="100000"/>
              </a:lnSpc>
              <a:spcBef>
                <a:spcPts val="100"/>
              </a:spcBef>
            </a:pPr>
            <a:r>
              <a:rPr dirty="0" sz="2400">
                <a:solidFill>
                  <a:srgbClr val="FF0000"/>
                </a:solidFill>
              </a:rPr>
              <a:t>輸入專案名稱</a:t>
            </a:r>
            <a:r>
              <a:rPr dirty="0" sz="2400">
                <a:solidFill>
                  <a:srgbClr val="FF0000"/>
                </a:solidFill>
                <a:latin typeface="Verdana"/>
                <a:cs typeface="Verdana"/>
              </a:rPr>
              <a:t>J</a:t>
            </a:r>
            <a:r>
              <a:rPr dirty="0" sz="2400" spc="-30">
                <a:solidFill>
                  <a:srgbClr val="FF0000"/>
                </a:solidFill>
                <a:latin typeface="Verdana"/>
                <a:cs typeface="Verdana"/>
              </a:rPr>
              <a:t>a</a:t>
            </a:r>
            <a:r>
              <a:rPr dirty="0" sz="2400" spc="-55">
                <a:solidFill>
                  <a:srgbClr val="FF0000"/>
                </a:solidFill>
                <a:latin typeface="Verdana"/>
                <a:cs typeface="Verdana"/>
              </a:rPr>
              <a:t>v</a:t>
            </a:r>
            <a:r>
              <a:rPr dirty="0" sz="2400">
                <a:solidFill>
                  <a:srgbClr val="FF0000"/>
                </a:solidFill>
                <a:latin typeface="Verdana"/>
                <a:cs typeface="Verdana"/>
              </a:rPr>
              <a:t>a</a:t>
            </a:r>
            <a:r>
              <a:rPr dirty="0" sz="2400" spc="-10">
                <a:solidFill>
                  <a:srgbClr val="FF0000"/>
                </a:solidFill>
                <a:latin typeface="Verdana"/>
                <a:cs typeface="Verdana"/>
              </a:rPr>
              <a:t>L</a:t>
            </a:r>
            <a:r>
              <a:rPr dirty="0" sz="2400">
                <a:solidFill>
                  <a:srgbClr val="FF0000"/>
                </a:solidFill>
                <a:latin typeface="Verdana"/>
                <a:cs typeface="Verdana"/>
              </a:rPr>
              <a:t>F  (</a:t>
            </a:r>
            <a:r>
              <a:rPr dirty="0" sz="2400">
                <a:solidFill>
                  <a:srgbClr val="FF0000"/>
                </a:solidFill>
              </a:rPr>
              <a:t>注意大小寫</a:t>
            </a:r>
            <a:r>
              <a:rPr dirty="0" sz="2400">
                <a:solidFill>
                  <a:srgbClr val="FF0000"/>
                </a:solidFill>
                <a:latin typeface="Verdana"/>
                <a:cs typeface="Verdana"/>
              </a:rPr>
              <a:t>)</a:t>
            </a:r>
            <a:endParaRPr sz="2400">
              <a:latin typeface="Verdana"/>
              <a:cs typeface="Verdana"/>
            </a:endParaRPr>
          </a:p>
        </p:txBody>
      </p:sp>
      <p:grpSp>
        <p:nvGrpSpPr>
          <p:cNvPr id="4" name="object 4"/>
          <p:cNvGrpSpPr/>
          <p:nvPr/>
        </p:nvGrpSpPr>
        <p:grpSpPr>
          <a:xfrm>
            <a:off x="2555748" y="1915667"/>
            <a:ext cx="4320540" cy="4005579"/>
            <a:chOff x="2555748" y="1915667"/>
            <a:chExt cx="4320540" cy="4005579"/>
          </a:xfrm>
        </p:grpSpPr>
        <p:sp>
          <p:nvSpPr>
            <p:cNvPr id="5" name="object 5"/>
            <p:cNvSpPr/>
            <p:nvPr/>
          </p:nvSpPr>
          <p:spPr>
            <a:xfrm>
              <a:off x="6298692" y="5340096"/>
              <a:ext cx="228600" cy="576580"/>
            </a:xfrm>
            <a:custGeom>
              <a:avLst/>
              <a:gdLst/>
              <a:ahLst/>
              <a:cxnLst/>
              <a:rect l="l" t="t" r="r" b="b"/>
              <a:pathLst>
                <a:path w="228600" h="576579">
                  <a:moveTo>
                    <a:pt x="0" y="432003"/>
                  </a:moveTo>
                  <a:lnTo>
                    <a:pt x="57150" y="432003"/>
                  </a:lnTo>
                  <a:lnTo>
                    <a:pt x="57150" y="0"/>
                  </a:lnTo>
                  <a:lnTo>
                    <a:pt x="171450" y="0"/>
                  </a:lnTo>
                  <a:lnTo>
                    <a:pt x="171450" y="432003"/>
                  </a:lnTo>
                  <a:lnTo>
                    <a:pt x="228600" y="432003"/>
                  </a:lnTo>
                  <a:lnTo>
                    <a:pt x="114300" y="576071"/>
                  </a:lnTo>
                  <a:lnTo>
                    <a:pt x="0" y="432003"/>
                  </a:lnTo>
                  <a:close/>
                </a:path>
              </a:pathLst>
            </a:custGeom>
            <a:ln w="9144">
              <a:solidFill>
                <a:srgbClr val="FF0000"/>
              </a:solidFill>
            </a:ln>
          </p:spPr>
          <p:txBody>
            <a:bodyPr wrap="square" lIns="0" tIns="0" rIns="0" bIns="0" rtlCol="0"/>
            <a:lstStyle/>
            <a:p/>
          </p:txBody>
        </p:sp>
        <p:sp>
          <p:nvSpPr>
            <p:cNvPr id="6" name="object 6"/>
            <p:cNvSpPr/>
            <p:nvPr/>
          </p:nvSpPr>
          <p:spPr>
            <a:xfrm>
              <a:off x="2555748" y="1915667"/>
              <a:ext cx="581025" cy="581025"/>
            </a:xfrm>
            <a:custGeom>
              <a:avLst/>
              <a:gdLst/>
              <a:ahLst/>
              <a:cxnLst/>
              <a:rect l="l" t="t" r="r" b="b"/>
              <a:pathLst>
                <a:path w="581025" h="581025">
                  <a:moveTo>
                    <a:pt x="58355" y="49340"/>
                  </a:moveTo>
                  <a:lnTo>
                    <a:pt x="49340" y="58355"/>
                  </a:lnTo>
                  <a:lnTo>
                    <a:pt x="571626" y="580517"/>
                  </a:lnTo>
                  <a:lnTo>
                    <a:pt x="580516" y="571627"/>
                  </a:lnTo>
                  <a:lnTo>
                    <a:pt x="58355" y="49340"/>
                  </a:lnTo>
                  <a:close/>
                </a:path>
                <a:path w="581025" h="581025">
                  <a:moveTo>
                    <a:pt x="0" y="0"/>
                  </a:moveTo>
                  <a:lnTo>
                    <a:pt x="26924" y="80772"/>
                  </a:lnTo>
                  <a:lnTo>
                    <a:pt x="49340" y="58355"/>
                  </a:lnTo>
                  <a:lnTo>
                    <a:pt x="40385" y="49403"/>
                  </a:lnTo>
                  <a:lnTo>
                    <a:pt x="49402" y="40386"/>
                  </a:lnTo>
                  <a:lnTo>
                    <a:pt x="67309" y="40386"/>
                  </a:lnTo>
                  <a:lnTo>
                    <a:pt x="80771" y="26924"/>
                  </a:lnTo>
                  <a:lnTo>
                    <a:pt x="0" y="0"/>
                  </a:lnTo>
                  <a:close/>
                </a:path>
                <a:path w="581025" h="581025">
                  <a:moveTo>
                    <a:pt x="49402" y="40386"/>
                  </a:moveTo>
                  <a:lnTo>
                    <a:pt x="40385" y="49403"/>
                  </a:lnTo>
                  <a:lnTo>
                    <a:pt x="49340" y="58355"/>
                  </a:lnTo>
                  <a:lnTo>
                    <a:pt x="58355" y="49340"/>
                  </a:lnTo>
                  <a:lnTo>
                    <a:pt x="49402" y="40386"/>
                  </a:lnTo>
                  <a:close/>
                </a:path>
                <a:path w="581025" h="581025">
                  <a:moveTo>
                    <a:pt x="67309" y="40386"/>
                  </a:moveTo>
                  <a:lnTo>
                    <a:pt x="49402" y="40386"/>
                  </a:lnTo>
                  <a:lnTo>
                    <a:pt x="58355" y="49340"/>
                  </a:lnTo>
                  <a:lnTo>
                    <a:pt x="67309" y="40386"/>
                  </a:lnTo>
                  <a:close/>
                </a:path>
              </a:pathLst>
            </a:custGeom>
            <a:solidFill>
              <a:srgbClr val="FF0000"/>
            </a:solidFill>
          </p:spPr>
          <p:txBody>
            <a:bodyPr wrap="square" lIns="0" tIns="0" rIns="0" bIns="0" rtlCol="0"/>
            <a:lstStyle/>
            <a:p/>
          </p:txBody>
        </p:sp>
        <p:sp>
          <p:nvSpPr>
            <p:cNvPr id="7" name="object 7"/>
            <p:cNvSpPr/>
            <p:nvPr/>
          </p:nvSpPr>
          <p:spPr>
            <a:xfrm>
              <a:off x="4708398" y="2868929"/>
              <a:ext cx="2158365" cy="216535"/>
            </a:xfrm>
            <a:custGeom>
              <a:avLst/>
              <a:gdLst/>
              <a:ahLst/>
              <a:cxnLst/>
              <a:rect l="l" t="t" r="r" b="b"/>
              <a:pathLst>
                <a:path w="2158365" h="216535">
                  <a:moveTo>
                    <a:pt x="0" y="216408"/>
                  </a:moveTo>
                  <a:lnTo>
                    <a:pt x="2157983" y="216408"/>
                  </a:lnTo>
                  <a:lnTo>
                    <a:pt x="2157983" y="0"/>
                  </a:lnTo>
                  <a:lnTo>
                    <a:pt x="0" y="0"/>
                  </a:lnTo>
                  <a:lnTo>
                    <a:pt x="0" y="216408"/>
                  </a:lnTo>
                  <a:close/>
                </a:path>
              </a:pathLst>
            </a:custGeom>
            <a:ln w="19812">
              <a:solidFill>
                <a:srgbClr val="FF0000"/>
              </a:solidFill>
            </a:ln>
          </p:spPr>
          <p:txBody>
            <a:bodyPr wrap="square" lIns="0" tIns="0" rIns="0" bIns="0" rtlCol="0"/>
            <a:lstStyle/>
            <a:p/>
          </p:txBody>
        </p:sp>
      </p:gr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9" name="object 9"/>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4540" y="972693"/>
            <a:ext cx="6657975" cy="5169535"/>
          </a:xfrm>
          <a:prstGeom prst="rect">
            <a:avLst/>
          </a:prstGeom>
        </p:spPr>
        <p:txBody>
          <a:bodyPr wrap="square" lIns="0" tIns="13335" rIns="0" bIns="0" rtlCol="0" vert="horz">
            <a:spAutoFit/>
          </a:bodyPr>
          <a:lstStyle/>
          <a:p>
            <a:pPr marL="12700">
              <a:lnSpc>
                <a:spcPct val="100000"/>
              </a:lnSpc>
              <a:spcBef>
                <a:spcPts val="105"/>
              </a:spcBef>
              <a:tabLst>
                <a:tab pos="633095" algn="l"/>
              </a:tabLst>
            </a:pPr>
            <a:r>
              <a:rPr dirty="0" sz="1400">
                <a:solidFill>
                  <a:srgbClr val="4E2700"/>
                </a:solidFill>
                <a:latin typeface="Verdana"/>
                <a:cs typeface="Verdana"/>
              </a:rPr>
              <a:t>10.(	)</a:t>
            </a:r>
            <a:r>
              <a:rPr dirty="0" sz="1400" spc="20">
                <a:solidFill>
                  <a:srgbClr val="4E2700"/>
                </a:solidFill>
                <a:latin typeface="Verdana"/>
                <a:cs typeface="Verdana"/>
              </a:rPr>
              <a:t> </a:t>
            </a:r>
            <a:r>
              <a:rPr dirty="0" sz="1400" spc="-10">
                <a:solidFill>
                  <a:srgbClr val="4E2700"/>
                </a:solidFill>
                <a:latin typeface="Verdana"/>
                <a:cs typeface="Verdana"/>
              </a:rPr>
              <a:t>for</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述與</a:t>
            </a:r>
            <a:r>
              <a:rPr dirty="0" sz="1400">
                <a:solidFill>
                  <a:srgbClr val="4E2700"/>
                </a:solidFill>
                <a:latin typeface="Verdana"/>
                <a:cs typeface="Verdana"/>
              </a:rPr>
              <a:t>while</a:t>
            </a:r>
            <a:r>
              <a:rPr dirty="0" sz="1400">
                <a:solidFill>
                  <a:srgbClr val="4E2700"/>
                </a:solidFill>
                <a:latin typeface="Noto Sans Mono CJK HK"/>
                <a:cs typeface="Noto Sans Mono CJK HK"/>
              </a:rPr>
              <a:t>敘述會</a:t>
            </a:r>
            <a:r>
              <a:rPr dirty="0" sz="1400" spc="-15">
                <a:solidFill>
                  <a:srgbClr val="4E2700"/>
                </a:solidFill>
                <a:latin typeface="Noto Sans Mono CJK HK"/>
                <a:cs typeface="Noto Sans Mono CJK HK"/>
              </a:rPr>
              <a:t>先</a:t>
            </a:r>
            <a:r>
              <a:rPr dirty="0" sz="1400">
                <a:solidFill>
                  <a:srgbClr val="4E2700"/>
                </a:solidFill>
                <a:latin typeface="Noto Sans Mono CJK HK"/>
                <a:cs typeface="Noto Sans Mono CJK HK"/>
              </a:rPr>
              <a:t>判斷</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條件</a:t>
            </a:r>
            <a:r>
              <a:rPr dirty="0" sz="1400" spc="-15">
                <a:solidFill>
                  <a:srgbClr val="4E2700"/>
                </a:solidFill>
                <a:latin typeface="Noto Sans Mono CJK HK"/>
                <a:cs typeface="Noto Sans Mono CJK HK"/>
              </a:rPr>
              <a:t>才</a:t>
            </a:r>
            <a:r>
              <a:rPr dirty="0" sz="1400">
                <a:solidFill>
                  <a:srgbClr val="4E2700"/>
                </a:solidFill>
                <a:latin typeface="Noto Sans Mono CJK HK"/>
                <a:cs typeface="Noto Sans Mono CJK HK"/>
              </a:rPr>
              <a:t>決定</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否要</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的本</a:t>
            </a:r>
            <a:r>
              <a:rPr dirty="0" sz="1400" spc="-15">
                <a:solidFill>
                  <a:srgbClr val="4E2700"/>
                </a:solidFill>
                <a:latin typeface="Noto Sans Mono CJK HK"/>
                <a:cs typeface="Noto Sans Mono CJK HK"/>
              </a:rPr>
              <a:t>體</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90"/>
              </a:spcBef>
            </a:pPr>
            <a:endParaRPr sz="95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314960" indent="-302895">
              <a:lnSpc>
                <a:spcPct val="100000"/>
              </a:lnSpc>
              <a:spcBef>
                <a:spcPts val="170"/>
              </a:spcBef>
              <a:buAutoNum type="arabicPeriod"/>
              <a:tabLst>
                <a:tab pos="315595" algn="l"/>
                <a:tab pos="155511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述可以立</a:t>
            </a:r>
            <a:r>
              <a:rPr dirty="0" sz="1400" spc="-15">
                <a:solidFill>
                  <a:srgbClr val="4E2700"/>
                </a:solidFill>
                <a:latin typeface="Noto Sans Mono CJK HK"/>
                <a:cs typeface="Noto Sans Mono CJK HK"/>
              </a:rPr>
              <a:t>刻</a:t>
            </a:r>
            <a:r>
              <a:rPr dirty="0" sz="1400">
                <a:solidFill>
                  <a:srgbClr val="4E2700"/>
                </a:solidFill>
                <a:latin typeface="Noto Sans Mono CJK HK"/>
                <a:cs typeface="Noto Sans Mono CJK HK"/>
              </a:rPr>
              <a:t>離開</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的下</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a:t>
            </a:r>
            <a:endParaRPr sz="1400">
              <a:latin typeface="Noto Sans Mono CJK HK"/>
              <a:cs typeface="Noto Sans Mono CJK HK"/>
            </a:endParaRPr>
          </a:p>
          <a:p>
            <a:pPr marL="315595" indent="-303530">
              <a:lnSpc>
                <a:spcPct val="100000"/>
              </a:lnSpc>
              <a:spcBef>
                <a:spcPts val="165"/>
              </a:spcBef>
              <a:buAutoNum type="arabicPeriod"/>
              <a:tabLst>
                <a:tab pos="316230" algn="l"/>
                <a:tab pos="155511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可</a:t>
            </a:r>
            <a:r>
              <a:rPr dirty="0" sz="1400" spc="5">
                <a:solidFill>
                  <a:srgbClr val="4E2700"/>
                </a:solidFill>
                <a:latin typeface="Noto Sans Mono CJK HK"/>
                <a:cs typeface="Noto Sans Mono CJK HK"/>
              </a:rPr>
              <a:t>以</a:t>
            </a:r>
            <a:r>
              <a:rPr dirty="0" sz="1400">
                <a:solidFill>
                  <a:srgbClr val="4E2700"/>
                </a:solidFill>
                <a:latin typeface="Noto Sans Mono CJK HK"/>
                <a:cs typeface="Noto Sans Mono CJK HK"/>
              </a:rPr>
              <a:t>立</a:t>
            </a:r>
            <a:r>
              <a:rPr dirty="0" sz="1400" spc="-10">
                <a:solidFill>
                  <a:srgbClr val="4E2700"/>
                </a:solidFill>
                <a:latin typeface="Noto Sans Mono CJK HK"/>
                <a:cs typeface="Noto Sans Mono CJK HK"/>
              </a:rPr>
              <a:t>刻</a:t>
            </a:r>
            <a:r>
              <a:rPr dirty="0" sz="1400" spc="5">
                <a:solidFill>
                  <a:srgbClr val="4E2700"/>
                </a:solidFill>
                <a:latin typeface="Noto Sans Mono CJK HK"/>
                <a:cs typeface="Noto Sans Mono CJK HK"/>
              </a:rPr>
              <a:t>停</a:t>
            </a:r>
            <a:r>
              <a:rPr dirty="0" sz="1400">
                <a:solidFill>
                  <a:srgbClr val="4E2700"/>
                </a:solidFill>
                <a:latin typeface="Noto Sans Mono CJK HK"/>
                <a:cs typeface="Noto Sans Mono CJK HK"/>
              </a:rPr>
              <a:t>止</a:t>
            </a:r>
            <a:r>
              <a:rPr dirty="0" sz="1400" spc="-10">
                <a:solidFill>
                  <a:srgbClr val="4E2700"/>
                </a:solidFill>
                <a:latin typeface="Noto Sans Mono CJK HK"/>
                <a:cs typeface="Noto Sans Mono CJK HK"/>
              </a:rPr>
              <a:t>本</a:t>
            </a:r>
            <a:r>
              <a:rPr dirty="0" sz="1400" spc="5">
                <a:solidFill>
                  <a:srgbClr val="4E2700"/>
                </a:solidFill>
                <a:latin typeface="Noto Sans Mono CJK HK"/>
                <a:cs typeface="Noto Sans Mono CJK HK"/>
              </a:rPr>
              <a:t>次</a:t>
            </a:r>
            <a:r>
              <a:rPr dirty="0" sz="1400">
                <a:solidFill>
                  <a:srgbClr val="4E2700"/>
                </a:solidFill>
                <a:latin typeface="Noto Sans Mono CJK HK"/>
                <a:cs typeface="Noto Sans Mono CJK HK"/>
              </a:rPr>
              <a:t>迴</a:t>
            </a:r>
            <a:r>
              <a:rPr dirty="0" sz="1400" spc="-10">
                <a:solidFill>
                  <a:srgbClr val="4E2700"/>
                </a:solidFill>
                <a:latin typeface="Noto Sans Mono CJK HK"/>
                <a:cs typeface="Noto Sans Mono CJK HK"/>
              </a:rPr>
              <a:t>圈</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執</a:t>
            </a:r>
            <a:r>
              <a:rPr dirty="0" sz="1400" spc="-10">
                <a:solidFill>
                  <a:srgbClr val="4E2700"/>
                </a:solidFill>
                <a:latin typeface="Noto Sans Mono CJK HK"/>
                <a:cs typeface="Noto Sans Mono CJK HK"/>
              </a:rPr>
              <a:t>行</a:t>
            </a:r>
            <a:r>
              <a:rPr dirty="0" sz="1400" spc="5">
                <a:solidFill>
                  <a:srgbClr val="4E2700"/>
                </a:solidFill>
                <a:latin typeface="Noto Sans Mono CJK HK"/>
                <a:cs typeface="Noto Sans Mono CJK HK"/>
              </a:rPr>
              <a:t>而</a:t>
            </a:r>
            <a:r>
              <a:rPr dirty="0" sz="1400">
                <a:solidFill>
                  <a:srgbClr val="4E2700"/>
                </a:solidFill>
                <a:latin typeface="Noto Sans Mono CJK HK"/>
                <a:cs typeface="Noto Sans Mono CJK HK"/>
              </a:rPr>
              <a:t>執</a:t>
            </a:r>
            <a:r>
              <a:rPr dirty="0" sz="1400" spc="-10">
                <a:solidFill>
                  <a:srgbClr val="4E2700"/>
                </a:solidFill>
                <a:latin typeface="Noto Sans Mono CJK HK"/>
                <a:cs typeface="Noto Sans Mono CJK HK"/>
              </a:rPr>
              <a:t>行</a:t>
            </a:r>
            <a:r>
              <a:rPr dirty="0" sz="1400" spc="5">
                <a:solidFill>
                  <a:srgbClr val="4E2700"/>
                </a:solidFill>
                <a:latin typeface="Noto Sans Mono CJK HK"/>
                <a:cs typeface="Noto Sans Mono CJK HK"/>
              </a:rPr>
              <a:t>下</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次</a:t>
            </a:r>
            <a:r>
              <a:rPr dirty="0" sz="1400" spc="5">
                <a:solidFill>
                  <a:srgbClr val="4E2700"/>
                </a:solidFill>
                <a:latin typeface="Noto Sans Mono CJK HK"/>
                <a:cs typeface="Noto Sans Mono CJK HK"/>
              </a:rPr>
              <a:t>迴</a:t>
            </a:r>
            <a:r>
              <a:rPr dirty="0" sz="1400">
                <a:solidFill>
                  <a:srgbClr val="4E2700"/>
                </a:solidFill>
                <a:latin typeface="Noto Sans Mono CJK HK"/>
                <a:cs typeface="Noto Sans Mono CJK HK"/>
              </a:rPr>
              <a:t>圈</a:t>
            </a:r>
            <a:r>
              <a:rPr dirty="0" sz="1400" spc="5">
                <a:solidFill>
                  <a:srgbClr val="4E2700"/>
                </a:solidFill>
                <a:latin typeface="Noto Sans Mono CJK HK"/>
                <a:cs typeface="Noto Sans Mono CJK HK"/>
              </a:rPr>
              <a:t>。</a:t>
            </a:r>
            <a:endParaRPr sz="1400">
              <a:latin typeface="Noto Sans Mono CJK HK"/>
              <a:cs typeface="Noto Sans Mono CJK HK"/>
            </a:endParaRPr>
          </a:p>
          <a:p>
            <a:pPr marL="314960" indent="-302895">
              <a:lnSpc>
                <a:spcPct val="100000"/>
              </a:lnSpc>
              <a:spcBef>
                <a:spcPts val="210"/>
              </a:spcBef>
              <a:buAutoNum type="arabicPeriod"/>
              <a:tabLst>
                <a:tab pos="315595" algn="l"/>
              </a:tabLst>
            </a:pPr>
            <a:r>
              <a:rPr dirty="0" sz="1400">
                <a:solidFill>
                  <a:srgbClr val="4E2700"/>
                </a:solidFill>
                <a:latin typeface="Verdana"/>
                <a:cs typeface="Verdana"/>
              </a:rPr>
              <a:t>int i = 1, sum = 0</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860800" indent="-186055">
              <a:lnSpc>
                <a:spcPct val="110000"/>
              </a:lnSpc>
            </a:pPr>
            <a:r>
              <a:rPr dirty="0" sz="1400">
                <a:solidFill>
                  <a:srgbClr val="4E2700"/>
                </a:solidFill>
                <a:latin typeface="Verdana"/>
                <a:cs typeface="Verdana"/>
              </a:rPr>
              <a:t>for ( i = 1 ; i &lt;= 5 ; i++)</a:t>
            </a:r>
            <a:r>
              <a:rPr dirty="0" sz="1400" spc="-160">
                <a:solidFill>
                  <a:srgbClr val="4E2700"/>
                </a:solidFill>
                <a:latin typeface="Verdana"/>
                <a:cs typeface="Verdana"/>
              </a:rPr>
              <a:t> </a:t>
            </a:r>
            <a:r>
              <a:rPr dirty="0" sz="1400">
                <a:solidFill>
                  <a:srgbClr val="4E2700"/>
                </a:solidFill>
                <a:latin typeface="Verdana"/>
                <a:cs typeface="Verdana"/>
              </a:rPr>
              <a:t>{  sum += i</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35"/>
              </a:spcBef>
              <a:tabLst>
                <a:tab pos="6037580" algn="l"/>
              </a:tabLst>
            </a:pPr>
            <a:r>
              <a:rPr dirty="0" sz="1400">
                <a:solidFill>
                  <a:srgbClr val="4E2700"/>
                </a:solidFill>
                <a:latin typeface="Verdana"/>
                <a:cs typeface="Verdana"/>
              </a:rPr>
              <a:t>System.out.println(</a:t>
            </a:r>
            <a:r>
              <a:rPr dirty="0" sz="1400" spc="-55">
                <a:solidFill>
                  <a:srgbClr val="4E2700"/>
                </a:solidFill>
                <a:latin typeface="Verdana"/>
                <a:cs typeface="Verdana"/>
              </a:rPr>
              <a:t> </a:t>
            </a:r>
            <a:r>
              <a:rPr dirty="0" sz="1400">
                <a:solidFill>
                  <a:srgbClr val="4E2700"/>
                </a:solidFill>
                <a:latin typeface="Verdana"/>
                <a:cs typeface="Verdana"/>
              </a:rPr>
              <a:t>"sum="</a:t>
            </a:r>
            <a:r>
              <a:rPr dirty="0" sz="1400" spc="-4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sum</a:t>
            </a:r>
            <a:r>
              <a:rPr dirty="0" sz="1400" spc="-20">
                <a:solidFill>
                  <a:srgbClr val="4E2700"/>
                </a:solidFill>
                <a:latin typeface="Verdana"/>
                <a:cs typeface="Verdana"/>
              </a:rPr>
              <a:t> </a:t>
            </a:r>
            <a:r>
              <a:rPr dirty="0" sz="1400">
                <a:solidFill>
                  <a:srgbClr val="4E2700"/>
                </a:solidFill>
                <a:latin typeface="Verdana"/>
                <a:cs typeface="Verdana"/>
              </a:rPr>
              <a:t>) ;</a:t>
            </a:r>
            <a:r>
              <a:rPr dirty="0" sz="1400" spc="46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252095" indent="-240029">
              <a:lnSpc>
                <a:spcPct val="100000"/>
              </a:lnSpc>
              <a:spcBef>
                <a:spcPts val="204"/>
              </a:spcBef>
              <a:buAutoNum type="arabicPeriod" startAt="4"/>
              <a:tabLst>
                <a:tab pos="252729" algn="l"/>
              </a:tabLst>
            </a:pPr>
            <a:r>
              <a:rPr dirty="0" sz="1400">
                <a:solidFill>
                  <a:srgbClr val="4E2700"/>
                </a:solidFill>
                <a:latin typeface="Verdana"/>
                <a:cs typeface="Verdana"/>
              </a:rPr>
              <a:t>int i, sum = 0</a:t>
            </a:r>
            <a:r>
              <a:rPr dirty="0" sz="1400" spc="4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870960" indent="-248920">
              <a:lnSpc>
                <a:spcPct val="110000"/>
              </a:lnSpc>
            </a:pPr>
            <a:r>
              <a:rPr dirty="0" sz="1400">
                <a:solidFill>
                  <a:srgbClr val="4E2700"/>
                </a:solidFill>
                <a:latin typeface="Verdana"/>
                <a:cs typeface="Verdana"/>
              </a:rPr>
              <a:t>for </a:t>
            </a:r>
            <a:r>
              <a:rPr dirty="0" sz="1400" spc="-5">
                <a:solidFill>
                  <a:srgbClr val="4E2700"/>
                </a:solidFill>
                <a:latin typeface="Verdana"/>
                <a:cs typeface="Verdana"/>
              </a:rPr>
              <a:t>(i </a:t>
            </a:r>
            <a:r>
              <a:rPr dirty="0" sz="1400">
                <a:solidFill>
                  <a:srgbClr val="4E2700"/>
                </a:solidFill>
                <a:latin typeface="Verdana"/>
                <a:cs typeface="Verdana"/>
              </a:rPr>
              <a:t>= </a:t>
            </a:r>
            <a:r>
              <a:rPr dirty="0" sz="1400" spc="-5">
                <a:solidFill>
                  <a:srgbClr val="4E2700"/>
                </a:solidFill>
                <a:latin typeface="Verdana"/>
                <a:cs typeface="Verdana"/>
              </a:rPr>
              <a:t>1; </a:t>
            </a:r>
            <a:r>
              <a:rPr dirty="0" sz="1400">
                <a:solidFill>
                  <a:srgbClr val="4E2700"/>
                </a:solidFill>
                <a:latin typeface="Verdana"/>
                <a:cs typeface="Verdana"/>
              </a:rPr>
              <a:t>i &lt;= </a:t>
            </a:r>
            <a:r>
              <a:rPr dirty="0" sz="1400" spc="-5">
                <a:solidFill>
                  <a:srgbClr val="4E2700"/>
                </a:solidFill>
                <a:latin typeface="Verdana"/>
                <a:cs typeface="Verdana"/>
              </a:rPr>
              <a:t>10 </a:t>
            </a:r>
            <a:r>
              <a:rPr dirty="0" sz="1400">
                <a:solidFill>
                  <a:srgbClr val="4E2700"/>
                </a:solidFill>
                <a:latin typeface="Verdana"/>
                <a:cs typeface="Verdana"/>
              </a:rPr>
              <a:t>; i++) {  if ( i % 2 != 0</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4468495">
              <a:lnSpc>
                <a:spcPct val="110000"/>
              </a:lnSpc>
            </a:pPr>
            <a:r>
              <a:rPr dirty="0" sz="1400">
                <a:solidFill>
                  <a:srgbClr val="4E2700"/>
                </a:solidFill>
                <a:latin typeface="Verdana"/>
                <a:cs typeface="Verdana"/>
              </a:rPr>
              <a:t>sum = sum + i</a:t>
            </a:r>
            <a:r>
              <a:rPr dirty="0" sz="1400" spc="-130">
                <a:solidFill>
                  <a:srgbClr val="4E2700"/>
                </a:solidFill>
                <a:latin typeface="Verdana"/>
                <a:cs typeface="Verdana"/>
              </a:rPr>
              <a:t> </a:t>
            </a:r>
            <a:r>
              <a:rPr dirty="0" sz="1400">
                <a:solidFill>
                  <a:srgbClr val="4E2700"/>
                </a:solidFill>
                <a:latin typeface="Verdana"/>
                <a:cs typeface="Verdana"/>
              </a:rPr>
              <a:t>;  sum++;</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30"/>
              </a:spcBef>
              <a:tabLst>
                <a:tab pos="6089650" algn="l"/>
              </a:tabLst>
            </a:pPr>
            <a:r>
              <a:rPr dirty="0" sz="1400">
                <a:solidFill>
                  <a:srgbClr val="4E2700"/>
                </a:solidFill>
                <a:latin typeface="Verdana"/>
                <a:cs typeface="Verdana"/>
              </a:rPr>
              <a:t>System.out.println("sum="</a:t>
            </a:r>
            <a:r>
              <a:rPr dirty="0" sz="1400" spc="-7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sum</a:t>
            </a:r>
            <a:r>
              <a:rPr dirty="0" sz="1400" spc="-3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314960" indent="-302895">
              <a:lnSpc>
                <a:spcPct val="100000"/>
              </a:lnSpc>
              <a:spcBef>
                <a:spcPts val="204"/>
              </a:spcBef>
              <a:buAutoNum type="arabicPeriod" startAt="5"/>
              <a:tabLst>
                <a:tab pos="315595" algn="l"/>
              </a:tabLst>
            </a:pPr>
            <a:r>
              <a:rPr dirty="0" sz="1400">
                <a:solidFill>
                  <a:srgbClr val="4E2700"/>
                </a:solidFill>
                <a:latin typeface="Verdana"/>
                <a:cs typeface="Verdana"/>
              </a:rPr>
              <a:t>int i = 1, prod = 1</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860800" indent="-186055">
              <a:lnSpc>
                <a:spcPct val="110000"/>
              </a:lnSpc>
            </a:pPr>
            <a:r>
              <a:rPr dirty="0" sz="1400">
                <a:solidFill>
                  <a:srgbClr val="4E2700"/>
                </a:solidFill>
                <a:latin typeface="Verdana"/>
                <a:cs typeface="Verdana"/>
              </a:rPr>
              <a:t>for ( i = 1 ; i &lt;= 5 ; i++)</a:t>
            </a:r>
            <a:r>
              <a:rPr dirty="0" sz="1400" spc="-16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prod *= </a:t>
            </a:r>
            <a:r>
              <a:rPr dirty="0" sz="1400">
                <a:solidFill>
                  <a:srgbClr val="4E2700"/>
                </a:solidFill>
                <a:latin typeface="Verdana"/>
                <a:cs typeface="Verdana"/>
              </a:rPr>
              <a:t>i</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70"/>
              </a:spcBef>
            </a:pPr>
            <a:r>
              <a:rPr dirty="0" sz="1400">
                <a:solidFill>
                  <a:srgbClr val="4E2700"/>
                </a:solidFill>
                <a:latin typeface="Verdana"/>
                <a:cs typeface="Verdana"/>
              </a:rPr>
              <a:t>}</a:t>
            </a:r>
            <a:endParaRPr sz="1400">
              <a:latin typeface="Verdana"/>
              <a:cs typeface="Verdana"/>
            </a:endParaRPr>
          </a:p>
          <a:p>
            <a:pPr marL="321945">
              <a:lnSpc>
                <a:spcPct val="100000"/>
              </a:lnSpc>
              <a:spcBef>
                <a:spcPts val="130"/>
              </a:spcBef>
              <a:tabLst>
                <a:tab pos="5400040" algn="l"/>
              </a:tabLst>
            </a:pPr>
            <a:r>
              <a:rPr dirty="0" sz="1400">
                <a:solidFill>
                  <a:srgbClr val="4E2700"/>
                </a:solidFill>
                <a:latin typeface="Verdana"/>
                <a:cs typeface="Verdana"/>
              </a:rPr>
              <a:t>System.out.println(</a:t>
            </a:r>
            <a:r>
              <a:rPr dirty="0" sz="1400" spc="-60">
                <a:solidFill>
                  <a:srgbClr val="4E2700"/>
                </a:solidFill>
                <a:latin typeface="Verdana"/>
                <a:cs typeface="Verdana"/>
              </a:rPr>
              <a:t> </a:t>
            </a:r>
            <a:r>
              <a:rPr dirty="0" sz="1400" spc="-5">
                <a:solidFill>
                  <a:srgbClr val="4E2700"/>
                </a:solidFill>
                <a:latin typeface="Verdana"/>
                <a:cs typeface="Verdana"/>
              </a:rPr>
              <a:t>prod</a:t>
            </a:r>
            <a:r>
              <a:rPr dirty="0" sz="1400" spc="-3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45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此行</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Times New Roman"/>
                <a:cs typeface="Times New Roman"/>
              </a:rPr>
              <a:t> 	</a:t>
            </a:r>
            <a:endParaRPr sz="1400">
              <a:latin typeface="Times New Roman"/>
              <a:cs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3016" y="970889"/>
            <a:ext cx="4706620" cy="4246245"/>
          </a:xfrm>
          <a:prstGeom prst="rect">
            <a:avLst/>
          </a:prstGeom>
        </p:spPr>
        <p:txBody>
          <a:bodyPr wrap="square" lIns="0" tIns="12700" rIns="0" bIns="0" rtlCol="0" vert="horz">
            <a:spAutoFit/>
          </a:bodyPr>
          <a:lstStyle/>
          <a:p>
            <a:pPr algn="just" marL="321945" marR="3452495" indent="-309880">
              <a:lnSpc>
                <a:spcPct val="110000"/>
              </a:lnSpc>
              <a:spcBef>
                <a:spcPts val="100"/>
              </a:spcBef>
              <a:buAutoNum type="arabicPeriod" startAt="6"/>
              <a:tabLst>
                <a:tab pos="314960" algn="l"/>
              </a:tabLst>
            </a:pPr>
            <a:r>
              <a:rPr dirty="0" sz="1400">
                <a:solidFill>
                  <a:srgbClr val="4E2700"/>
                </a:solidFill>
                <a:latin typeface="Verdana"/>
                <a:cs typeface="Verdana"/>
              </a:rPr>
              <a:t>int a = 8</a:t>
            </a:r>
            <a:r>
              <a:rPr dirty="0" sz="1400" spc="-135">
                <a:solidFill>
                  <a:srgbClr val="4E2700"/>
                </a:solidFill>
                <a:latin typeface="Verdana"/>
                <a:cs typeface="Verdana"/>
              </a:rPr>
              <a:t> </a:t>
            </a:r>
            <a:r>
              <a:rPr dirty="0" sz="1400">
                <a:solidFill>
                  <a:srgbClr val="4E2700"/>
                </a:solidFill>
                <a:latin typeface="Verdana"/>
                <a:cs typeface="Verdana"/>
              </a:rPr>
              <a:t>;  int x = 6</a:t>
            </a:r>
            <a:r>
              <a:rPr dirty="0" sz="1400" spc="-130">
                <a:solidFill>
                  <a:srgbClr val="4E2700"/>
                </a:solidFill>
                <a:latin typeface="Verdana"/>
                <a:cs typeface="Verdana"/>
              </a:rPr>
              <a:t> </a:t>
            </a:r>
            <a:r>
              <a:rPr dirty="0" sz="1400">
                <a:solidFill>
                  <a:srgbClr val="4E2700"/>
                </a:solidFill>
                <a:latin typeface="Verdana"/>
                <a:cs typeface="Verdana"/>
              </a:rPr>
              <a:t>;  x </a:t>
            </a:r>
            <a:r>
              <a:rPr dirty="0" sz="1400" spc="-5">
                <a:solidFill>
                  <a:srgbClr val="4E2700"/>
                </a:solidFill>
                <a:latin typeface="Verdana"/>
                <a:cs typeface="Verdana"/>
              </a:rPr>
              <a:t>*= </a:t>
            </a:r>
            <a:r>
              <a:rPr dirty="0" sz="1400">
                <a:solidFill>
                  <a:srgbClr val="4E2700"/>
                </a:solidFill>
                <a:latin typeface="Verdana"/>
                <a:cs typeface="Verdana"/>
              </a:rPr>
              <a:t>a</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30"/>
              </a:spcBef>
              <a:tabLst>
                <a:tab pos="2358390" algn="l"/>
              </a:tabLst>
            </a:pPr>
            <a:r>
              <a:rPr dirty="0" sz="1400" spc="-5">
                <a:solidFill>
                  <a:srgbClr val="4E2700"/>
                </a:solidFill>
                <a:latin typeface="Verdana"/>
                <a:cs typeface="Verdana"/>
              </a:rPr>
              <a:t>x</a:t>
            </a:r>
            <a:r>
              <a:rPr dirty="0" sz="1400" spc="10">
                <a:solidFill>
                  <a:srgbClr val="4E2700"/>
                </a:solidFill>
                <a:latin typeface="Noto Sans Mono CJK HK"/>
                <a:cs typeface="Noto Sans Mono CJK HK"/>
              </a:rPr>
              <a:t>的值</a:t>
            </a:r>
            <a:r>
              <a:rPr dirty="0" sz="1400" spc="-5">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algn="just" marL="321945" marR="3452495" indent="-309880">
              <a:lnSpc>
                <a:spcPct val="110100"/>
              </a:lnSpc>
              <a:spcBef>
                <a:spcPts val="35"/>
              </a:spcBef>
              <a:buAutoNum type="arabicPeriod" startAt="7"/>
              <a:tabLst>
                <a:tab pos="314960" algn="l"/>
              </a:tabLst>
            </a:pPr>
            <a:r>
              <a:rPr dirty="0" sz="1400">
                <a:solidFill>
                  <a:srgbClr val="4E2700"/>
                </a:solidFill>
                <a:latin typeface="Verdana"/>
                <a:cs typeface="Verdana"/>
              </a:rPr>
              <a:t>int a = 8</a:t>
            </a:r>
            <a:r>
              <a:rPr dirty="0" sz="1400" spc="-135">
                <a:solidFill>
                  <a:srgbClr val="4E2700"/>
                </a:solidFill>
                <a:latin typeface="Verdana"/>
                <a:cs typeface="Verdana"/>
              </a:rPr>
              <a:t> </a:t>
            </a:r>
            <a:r>
              <a:rPr dirty="0" sz="1400">
                <a:solidFill>
                  <a:srgbClr val="4E2700"/>
                </a:solidFill>
                <a:latin typeface="Verdana"/>
                <a:cs typeface="Verdana"/>
              </a:rPr>
              <a:t>;  int x = 6</a:t>
            </a:r>
            <a:r>
              <a:rPr dirty="0" sz="1400" spc="-130">
                <a:solidFill>
                  <a:srgbClr val="4E2700"/>
                </a:solidFill>
                <a:latin typeface="Verdana"/>
                <a:cs typeface="Verdana"/>
              </a:rPr>
              <a:t> </a:t>
            </a:r>
            <a:r>
              <a:rPr dirty="0" sz="1400">
                <a:solidFill>
                  <a:srgbClr val="4E2700"/>
                </a:solidFill>
                <a:latin typeface="Verdana"/>
                <a:cs typeface="Verdana"/>
              </a:rPr>
              <a:t>;  x =+ a</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30"/>
              </a:spcBef>
              <a:tabLst>
                <a:tab pos="2317115" algn="l"/>
              </a:tabLst>
            </a:pPr>
            <a:r>
              <a:rPr dirty="0" sz="1400" spc="-5">
                <a:solidFill>
                  <a:srgbClr val="4E2700"/>
                </a:solidFill>
                <a:latin typeface="Verdana"/>
                <a:cs typeface="Verdana"/>
              </a:rPr>
              <a:t>x</a:t>
            </a:r>
            <a:r>
              <a:rPr dirty="0" sz="1400" spc="10">
                <a:solidFill>
                  <a:srgbClr val="4E2700"/>
                </a:solidFill>
                <a:latin typeface="Noto Sans Mono CJK HK"/>
                <a:cs typeface="Noto Sans Mono CJK HK"/>
              </a:rPr>
              <a:t>的值</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21945" marR="2093595" indent="-309880">
              <a:lnSpc>
                <a:spcPct val="110000"/>
              </a:lnSpc>
              <a:spcBef>
                <a:spcPts val="35"/>
              </a:spcBef>
              <a:buAutoNum type="arabicPeriod" startAt="8"/>
              <a:tabLst>
                <a:tab pos="314960" algn="l"/>
              </a:tabLst>
            </a:pPr>
            <a:r>
              <a:rPr dirty="0" sz="1400">
                <a:solidFill>
                  <a:srgbClr val="4E2700"/>
                </a:solidFill>
                <a:latin typeface="Verdana"/>
                <a:cs typeface="Verdana"/>
              </a:rPr>
              <a:t>int i, sum = </a:t>
            </a:r>
            <a:r>
              <a:rPr dirty="0" sz="1400" spc="-5">
                <a:solidFill>
                  <a:srgbClr val="4E2700"/>
                </a:solidFill>
                <a:latin typeface="Verdana"/>
                <a:cs typeface="Verdana"/>
              </a:rPr>
              <a:t>0, prod </a:t>
            </a:r>
            <a:r>
              <a:rPr dirty="0" sz="1400">
                <a:solidFill>
                  <a:srgbClr val="4E2700"/>
                </a:solidFill>
                <a:latin typeface="Verdana"/>
                <a:cs typeface="Verdana"/>
              </a:rPr>
              <a:t>= 1</a:t>
            </a:r>
            <a:r>
              <a:rPr dirty="0" sz="1400" spc="-135">
                <a:solidFill>
                  <a:srgbClr val="4E2700"/>
                </a:solidFill>
                <a:latin typeface="Verdana"/>
                <a:cs typeface="Verdana"/>
              </a:rPr>
              <a:t> </a:t>
            </a:r>
            <a:r>
              <a:rPr dirty="0" sz="1400">
                <a:solidFill>
                  <a:srgbClr val="4E2700"/>
                </a:solidFill>
                <a:latin typeface="Verdana"/>
                <a:cs typeface="Verdana"/>
              </a:rPr>
              <a:t>;  for </a:t>
            </a:r>
            <a:r>
              <a:rPr dirty="0" sz="1400" spc="-5">
                <a:solidFill>
                  <a:srgbClr val="4E2700"/>
                </a:solidFill>
                <a:latin typeface="Verdana"/>
                <a:cs typeface="Verdana"/>
              </a:rPr>
              <a:t>(i </a:t>
            </a:r>
            <a:r>
              <a:rPr dirty="0" sz="1400">
                <a:solidFill>
                  <a:srgbClr val="4E2700"/>
                </a:solidFill>
                <a:latin typeface="Verdana"/>
                <a:cs typeface="Verdana"/>
              </a:rPr>
              <a:t>= 1; i &lt;= 5 ;</a:t>
            </a:r>
            <a:r>
              <a:rPr dirty="0" sz="1400" spc="-12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788670">
              <a:lnSpc>
                <a:spcPct val="100000"/>
              </a:lnSpc>
              <a:spcBef>
                <a:spcPts val="170"/>
              </a:spcBef>
            </a:pPr>
            <a:r>
              <a:rPr dirty="0" sz="1400">
                <a:solidFill>
                  <a:srgbClr val="4E2700"/>
                </a:solidFill>
                <a:latin typeface="Verdana"/>
                <a:cs typeface="Verdana"/>
              </a:rPr>
              <a:t>sum += i*2</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5"/>
              </a:spcBef>
              <a:tabLst>
                <a:tab pos="4347210" algn="l"/>
              </a:tabLst>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段執行</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畢後，</a:t>
            </a:r>
            <a:r>
              <a:rPr dirty="0" sz="1400">
                <a:solidFill>
                  <a:srgbClr val="4E2700"/>
                </a:solidFill>
                <a:latin typeface="Verdana"/>
                <a:cs typeface="Verdana"/>
              </a:rPr>
              <a:t>sum</a:t>
            </a:r>
            <a:r>
              <a:rPr dirty="0" sz="1400" spc="-40">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200"/>
              </a:spcBef>
              <a:buAutoNum type="arabicPeriod" startAt="9"/>
              <a:tabLst>
                <a:tab pos="252095" algn="l"/>
              </a:tabLst>
            </a:pPr>
            <a:r>
              <a:rPr dirty="0" sz="1400">
                <a:solidFill>
                  <a:srgbClr val="4E2700"/>
                </a:solidFill>
                <a:latin typeface="Verdana"/>
                <a:cs typeface="Verdana"/>
              </a:rPr>
              <a:t>int i = 0</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for ( i = 1 ; i &lt;= </a:t>
            </a:r>
            <a:r>
              <a:rPr dirty="0" sz="1400" spc="5">
                <a:solidFill>
                  <a:srgbClr val="4E2700"/>
                </a:solidFill>
                <a:latin typeface="Verdana"/>
                <a:cs typeface="Verdana"/>
              </a:rPr>
              <a:t>limit </a:t>
            </a:r>
            <a:r>
              <a:rPr dirty="0" sz="1400">
                <a:solidFill>
                  <a:srgbClr val="4E2700"/>
                </a:solidFill>
                <a:latin typeface="Verdana"/>
                <a:cs typeface="Verdana"/>
              </a:rPr>
              <a:t>; i++)</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5"/>
              </a:spcBef>
              <a:tabLst>
                <a:tab pos="4514850" algn="l"/>
              </a:tabLst>
            </a:pPr>
            <a:r>
              <a:rPr dirty="0" sz="1400" spc="10">
                <a:solidFill>
                  <a:srgbClr val="4E2700"/>
                </a:solidFill>
                <a:latin typeface="Noto Sans Mono CJK HK"/>
                <a:cs typeface="Noto Sans Mono CJK HK"/>
              </a:rPr>
              <a:t>此</a:t>
            </a:r>
            <a:r>
              <a:rPr dirty="0" sz="1400">
                <a:solidFill>
                  <a:srgbClr val="4E2700"/>
                </a:solidFill>
                <a:latin typeface="Verdana"/>
                <a:cs typeface="Verdana"/>
              </a:rPr>
              <a:t>fo</a:t>
            </a:r>
            <a:r>
              <a:rPr dirty="0" sz="1400" spc="-5">
                <a:solidFill>
                  <a:srgbClr val="4E2700"/>
                </a:solidFill>
                <a:latin typeface="Verdana"/>
                <a:cs typeface="Verdana"/>
              </a:rPr>
              <a:t>r</a:t>
            </a:r>
            <a:r>
              <a:rPr dirty="0" sz="1400" spc="10">
                <a:solidFill>
                  <a:srgbClr val="4E2700"/>
                </a:solidFill>
                <a:latin typeface="Noto Sans Mono CJK HK"/>
                <a:cs typeface="Noto Sans Mono CJK HK"/>
              </a:rPr>
              <a:t>迴</a:t>
            </a:r>
            <a:r>
              <a:rPr dirty="0" sz="1400">
                <a:solidFill>
                  <a:srgbClr val="4E2700"/>
                </a:solidFill>
                <a:latin typeface="Noto Sans Mono CJK HK"/>
                <a:cs typeface="Noto Sans Mono CJK HK"/>
              </a:rPr>
              <a:t>圈若</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執行</a:t>
            </a:r>
            <a:r>
              <a:rPr dirty="0" sz="1400" spc="-5">
                <a:solidFill>
                  <a:srgbClr val="4E2700"/>
                </a:solidFill>
                <a:latin typeface="Verdana"/>
                <a:cs typeface="Verdana"/>
              </a:rPr>
              <a:t>2</a:t>
            </a:r>
            <a:r>
              <a:rPr dirty="0" sz="1400" spc="-20">
                <a:solidFill>
                  <a:srgbClr val="4E2700"/>
                </a:solidFill>
                <a:latin typeface="Verdana"/>
                <a:cs typeface="Verdana"/>
              </a:rPr>
              <a:t>4</a:t>
            </a:r>
            <a:r>
              <a:rPr dirty="0" sz="1400">
                <a:solidFill>
                  <a:srgbClr val="4E2700"/>
                </a:solidFill>
                <a:latin typeface="Noto Sans Mono CJK HK"/>
                <a:cs typeface="Noto Sans Mono CJK HK"/>
              </a:rPr>
              <a:t>次</a:t>
            </a:r>
            <a:r>
              <a:rPr dirty="0" sz="1400">
                <a:solidFill>
                  <a:srgbClr val="4E2700"/>
                </a:solidFill>
                <a:latin typeface="Verdana"/>
                <a:cs typeface="Verdana"/>
              </a:rPr>
              <a:t>,</a:t>
            </a:r>
            <a:r>
              <a:rPr dirty="0" sz="1400" spc="-35">
                <a:solidFill>
                  <a:srgbClr val="4E2700"/>
                </a:solidFill>
                <a:latin typeface="Verdana"/>
                <a:cs typeface="Verdana"/>
              </a:rPr>
              <a:t> </a:t>
            </a:r>
            <a:r>
              <a:rPr dirty="0" sz="1400" spc="5">
                <a:solidFill>
                  <a:srgbClr val="4E2700"/>
                </a:solidFill>
                <a:latin typeface="Verdana"/>
                <a:cs typeface="Verdana"/>
              </a:rPr>
              <a:t>li</a:t>
            </a:r>
            <a:r>
              <a:rPr dirty="0" sz="1400">
                <a:solidFill>
                  <a:srgbClr val="4E2700"/>
                </a:solidFill>
                <a:latin typeface="Verdana"/>
                <a:cs typeface="Verdana"/>
              </a:rPr>
              <a:t>m</a:t>
            </a:r>
            <a:r>
              <a:rPr dirty="0" sz="1400" spc="10">
                <a:solidFill>
                  <a:srgbClr val="4E2700"/>
                </a:solidFill>
                <a:latin typeface="Verdana"/>
                <a:cs typeface="Verdana"/>
              </a:rPr>
              <a:t>i</a:t>
            </a:r>
            <a:r>
              <a:rPr dirty="0" sz="1400" spc="-10">
                <a:solidFill>
                  <a:srgbClr val="4E2700"/>
                </a:solidFill>
                <a:latin typeface="Verdana"/>
                <a:cs typeface="Verdana"/>
              </a:rPr>
              <a:t>t</a:t>
            </a:r>
            <a:r>
              <a:rPr dirty="0" sz="1400">
                <a:solidFill>
                  <a:srgbClr val="4E2700"/>
                </a:solidFill>
                <a:latin typeface="Noto Sans Mono CJK HK"/>
                <a:cs typeface="Noto Sans Mono CJK HK"/>
              </a:rPr>
              <a:t>的值應</a:t>
            </a:r>
            <a:r>
              <a:rPr dirty="0" sz="1400" spc="-15">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2422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63016" y="961745"/>
            <a:ext cx="5185410" cy="5412740"/>
          </a:xfrm>
          <a:prstGeom prst="rect">
            <a:avLst/>
          </a:prstGeom>
        </p:spPr>
        <p:txBody>
          <a:bodyPr wrap="square" lIns="0" tIns="27939" rIns="0" bIns="0" rtlCol="0" vert="horz">
            <a:spAutoFit/>
          </a:bodyPr>
          <a:lstStyle/>
          <a:p>
            <a:pPr marL="364490" indent="-352425">
              <a:lnSpc>
                <a:spcPct val="100000"/>
              </a:lnSpc>
              <a:spcBef>
                <a:spcPts val="219"/>
              </a:spcBef>
              <a:buFont typeface="Verdana"/>
              <a:buAutoNum type="arabicPeriod" startAt="10"/>
              <a:tabLst>
                <a:tab pos="365125" algn="l"/>
                <a:tab pos="517207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0">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0">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0">
                <a:solidFill>
                  <a:srgbClr val="4E2700"/>
                </a:solidFill>
                <a:latin typeface="Noto Sans Mono CJK HK"/>
                <a:cs typeface="Noto Sans Mono CJK HK"/>
              </a:rPr>
              <a:t>印</a:t>
            </a:r>
            <a:r>
              <a:rPr dirty="0" sz="1400" spc="-20">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algn="ctr" marL="445134" marR="3691890">
              <a:lnSpc>
                <a:spcPct val="105000"/>
              </a:lnSpc>
              <a:spcBef>
                <a:spcPts val="35"/>
              </a:spcBef>
            </a:pPr>
            <a:r>
              <a:rPr dirty="0" sz="1400">
                <a:solidFill>
                  <a:srgbClr val="4E2700"/>
                </a:solidFill>
                <a:latin typeface="Verdana"/>
                <a:cs typeface="Verdana"/>
              </a:rPr>
              <a:t>int x = 10</a:t>
            </a:r>
            <a:r>
              <a:rPr dirty="0" sz="1400" spc="-110">
                <a:solidFill>
                  <a:srgbClr val="4E2700"/>
                </a:solidFill>
                <a:latin typeface="Verdana"/>
                <a:cs typeface="Verdana"/>
              </a:rPr>
              <a:t> </a:t>
            </a:r>
            <a:r>
              <a:rPr dirty="0" sz="1400">
                <a:solidFill>
                  <a:srgbClr val="4E2700"/>
                </a:solidFill>
                <a:latin typeface="Verdana"/>
                <a:cs typeface="Verdana"/>
              </a:rPr>
              <a:t>;  switch(x) {  default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ctr" marR="1504315">
              <a:lnSpc>
                <a:spcPct val="100000"/>
              </a:lnSpc>
              <a:spcBef>
                <a:spcPts val="85"/>
              </a:spcBef>
            </a:pPr>
            <a:r>
              <a:rPr dirty="0" sz="1400">
                <a:solidFill>
                  <a:srgbClr val="4E2700"/>
                </a:solidFill>
                <a:latin typeface="Verdana"/>
                <a:cs typeface="Verdana"/>
              </a:rPr>
              <a:t>System.out.print("A");</a:t>
            </a:r>
            <a:endParaRPr sz="1400">
              <a:latin typeface="Verdana"/>
              <a:cs typeface="Verdana"/>
            </a:endParaRPr>
          </a:p>
          <a:p>
            <a:pPr algn="ctr" marR="3198495">
              <a:lnSpc>
                <a:spcPct val="100000"/>
              </a:lnSpc>
              <a:spcBef>
                <a:spcPts val="80"/>
              </a:spcBef>
            </a:pPr>
            <a:r>
              <a:rPr dirty="0" sz="1400">
                <a:solidFill>
                  <a:srgbClr val="4E2700"/>
                </a:solidFill>
                <a:latin typeface="Verdana"/>
                <a:cs typeface="Verdana"/>
              </a:rPr>
              <a:t>case 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2265045" indent="185420">
              <a:lnSpc>
                <a:spcPct val="105000"/>
              </a:lnSpc>
              <a:spcBef>
                <a:spcPts val="5"/>
              </a:spcBef>
            </a:pPr>
            <a:r>
              <a:rPr dirty="0" sz="1400">
                <a:solidFill>
                  <a:srgbClr val="4E2700"/>
                </a:solidFill>
                <a:latin typeface="Verdana"/>
                <a:cs typeface="Verdana"/>
              </a:rPr>
              <a:t>System.out.print("B")</a:t>
            </a:r>
            <a:r>
              <a:rPr dirty="0" sz="1400" spc="-13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10</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02615" marR="2264410" indent="214629">
              <a:lnSpc>
                <a:spcPct val="105000"/>
              </a:lnSpc>
            </a:pPr>
            <a:r>
              <a:rPr dirty="0" sz="1400">
                <a:solidFill>
                  <a:srgbClr val="4E2700"/>
                </a:solidFill>
                <a:latin typeface="Verdana"/>
                <a:cs typeface="Verdana"/>
              </a:rPr>
              <a:t>System.out.print("C")</a:t>
            </a:r>
            <a:r>
              <a:rPr dirty="0" sz="1400" spc="-14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20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ct val="100000"/>
              </a:lnSpc>
              <a:spcBef>
                <a:spcPts val="85"/>
              </a:spcBef>
            </a:pPr>
            <a:r>
              <a:rPr dirty="0" sz="1400" spc="-5">
                <a:solidFill>
                  <a:srgbClr val="4E2700"/>
                </a:solidFill>
                <a:latin typeface="Verdana"/>
                <a:cs typeface="Verdana"/>
              </a:rPr>
              <a:t>System.out.print("D")</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spcBef>
                <a:spcPts val="80"/>
              </a:spcBef>
            </a:pPr>
            <a:r>
              <a:rPr dirty="0" sz="1400" spc="-5">
                <a:solidFill>
                  <a:srgbClr val="4E2700"/>
                </a:solidFill>
                <a:latin typeface="Verdana"/>
                <a:cs typeface="Verdana"/>
              </a:rPr>
              <a:t>break</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2275205" indent="-186055">
              <a:lnSpc>
                <a:spcPct val="105000"/>
              </a:lnSpc>
              <a:spcBef>
                <a:spcPts val="5"/>
              </a:spcBef>
            </a:pPr>
            <a:r>
              <a:rPr dirty="0" sz="1400">
                <a:solidFill>
                  <a:srgbClr val="4E2700"/>
                </a:solidFill>
                <a:latin typeface="Verdana"/>
                <a:cs typeface="Verdana"/>
              </a:rPr>
              <a:t>case </a:t>
            </a:r>
            <a:r>
              <a:rPr dirty="0" sz="1400" spc="-5">
                <a:solidFill>
                  <a:srgbClr val="4E2700"/>
                </a:solidFill>
                <a:latin typeface="Verdana"/>
                <a:cs typeface="Verdana"/>
              </a:rPr>
              <a:t>30 </a:t>
            </a:r>
            <a:r>
              <a:rPr dirty="0" sz="1400">
                <a:solidFill>
                  <a:srgbClr val="4E2700"/>
                </a:solidFill>
                <a:latin typeface="Verdana"/>
                <a:cs typeface="Verdana"/>
              </a:rPr>
              <a:t>:  </a:t>
            </a:r>
            <a:r>
              <a:rPr dirty="0" sz="1400" spc="-5">
                <a:solidFill>
                  <a:srgbClr val="4E2700"/>
                </a:solidFill>
                <a:latin typeface="Verdana"/>
                <a:cs typeface="Verdana"/>
              </a:rPr>
              <a:t>System.out.print("E") </a:t>
            </a:r>
            <a:r>
              <a:rPr dirty="0" sz="1400">
                <a:solidFill>
                  <a:srgbClr val="4E2700"/>
                </a:solidFill>
                <a:latin typeface="Verdana"/>
                <a:cs typeface="Verdana"/>
              </a:rPr>
              <a:t>;  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85"/>
              </a:spcBef>
            </a:pPr>
            <a:r>
              <a:rPr dirty="0" sz="1400">
                <a:solidFill>
                  <a:srgbClr val="4E2700"/>
                </a:solidFill>
                <a:latin typeface="Verdana"/>
                <a:cs typeface="Verdana"/>
              </a:rPr>
              <a:t>}</a:t>
            </a:r>
            <a:endParaRPr sz="1400">
              <a:latin typeface="Verdana"/>
              <a:cs typeface="Verdana"/>
            </a:endParaRPr>
          </a:p>
          <a:p>
            <a:pPr marL="364490" indent="-352425">
              <a:lnSpc>
                <a:spcPct val="100000"/>
              </a:lnSpc>
              <a:spcBef>
                <a:spcPts val="45"/>
              </a:spcBef>
              <a:buFont typeface="Verdana"/>
              <a:buAutoNum type="arabicPeriod" startAt="11"/>
              <a:tabLst>
                <a:tab pos="365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程式會</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顯</a:t>
            </a:r>
            <a:r>
              <a:rPr dirty="0" sz="1400" spc="-15">
                <a:solidFill>
                  <a:srgbClr val="4E2700"/>
                </a:solidFill>
                <a:latin typeface="Noto Sans Mono CJK HK"/>
                <a:cs typeface="Noto Sans Mono CJK HK"/>
              </a:rPr>
              <a:t>示</a:t>
            </a:r>
            <a:r>
              <a:rPr dirty="0" sz="1400" spc="-10">
                <a:solidFill>
                  <a:srgbClr val="4E2700"/>
                </a:solidFill>
                <a:latin typeface="Verdana"/>
                <a:cs typeface="Verdana"/>
              </a:rPr>
              <a:t>1-100</a:t>
            </a:r>
            <a:r>
              <a:rPr dirty="0" sz="1400">
                <a:solidFill>
                  <a:srgbClr val="4E2700"/>
                </a:solidFill>
                <a:latin typeface="Noto Sans Mono CJK HK"/>
                <a:cs typeface="Noto Sans Mono CJK HK"/>
              </a:rPr>
              <a:t>的整數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請完</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它：</a:t>
            </a:r>
            <a:endParaRPr sz="1400">
              <a:latin typeface="Noto Sans Mono CJK HK"/>
              <a:cs typeface="Noto Sans Mono CJK HK"/>
            </a:endParaRPr>
          </a:p>
          <a:p>
            <a:pPr marL="198120">
              <a:lnSpc>
                <a:spcPct val="100000"/>
              </a:lnSpc>
              <a:spcBef>
                <a:spcPts val="120"/>
              </a:spcBef>
            </a:pPr>
            <a:r>
              <a:rPr dirty="0" sz="1400">
                <a:solidFill>
                  <a:srgbClr val="4E2700"/>
                </a:solidFill>
                <a:latin typeface="Verdana"/>
                <a:cs typeface="Verdana"/>
              </a:rPr>
              <a:t>public class Q1</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41655">
              <a:lnSpc>
                <a:spcPct val="100000"/>
              </a:lnSpc>
              <a:spcBef>
                <a:spcPts val="9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74115" marR="640080" indent="-386080">
              <a:lnSpc>
                <a:spcPct val="105000"/>
              </a:lnSpc>
              <a:tabLst>
                <a:tab pos="2467610" algn="l"/>
                <a:tab pos="3455670" algn="l"/>
                <a:tab pos="3604260" algn="l"/>
              </a:tabLst>
            </a:pPr>
            <a:r>
              <a:rPr dirty="0" sz="1400">
                <a:solidFill>
                  <a:srgbClr val="4E2700"/>
                </a:solidFill>
                <a:latin typeface="Verdana"/>
                <a:cs typeface="Verdana"/>
              </a:rPr>
              <a:t>for (int</a:t>
            </a:r>
            <a:r>
              <a:rPr dirty="0" sz="1400" spc="-20">
                <a:solidFill>
                  <a:srgbClr val="4E2700"/>
                </a:solidFill>
                <a:latin typeface="Verdana"/>
                <a:cs typeface="Verdana"/>
              </a:rPr>
              <a:t> </a:t>
            </a:r>
            <a:r>
              <a:rPr dirty="0" sz="1400">
                <a:solidFill>
                  <a:srgbClr val="4E2700"/>
                </a:solidFill>
                <a:latin typeface="Verdana"/>
                <a:cs typeface="Verdana"/>
              </a:rPr>
              <a:t>i</a:t>
            </a:r>
            <a:r>
              <a:rPr dirty="0" sz="1400" spc="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i</a:t>
            </a:r>
            <a:r>
              <a:rPr dirty="0" u="sng" sz="1400">
                <a:solidFill>
                  <a:srgbClr val="4E2700"/>
                </a:solidFill>
                <a:uFill>
                  <a:solidFill>
                    <a:srgbClr val="4D2600"/>
                  </a:solidFill>
                </a:uFill>
                <a:latin typeface="Verdana"/>
                <a:cs typeface="Verdana"/>
              </a:rPr>
              <a:t> 	</a:t>
            </a:r>
            <a:r>
              <a:rPr dirty="0" sz="1400" spc="-10">
                <a:solidFill>
                  <a:srgbClr val="4E2700"/>
                </a:solidFill>
                <a:latin typeface="Verdana"/>
                <a:cs typeface="Verdana"/>
              </a:rPr>
              <a:t>100; </a:t>
            </a:r>
            <a:r>
              <a:rPr dirty="0" sz="1400">
                <a:solidFill>
                  <a:srgbClr val="4E2700"/>
                </a:solidFill>
                <a:latin typeface="Verdana"/>
                <a:cs typeface="Verdana"/>
              </a:rPr>
              <a:t>i++)</a:t>
            </a:r>
            <a:r>
              <a:rPr dirty="0" sz="1400" spc="-65">
                <a:solidFill>
                  <a:srgbClr val="4E2700"/>
                </a:solidFill>
                <a:latin typeface="Verdana"/>
                <a:cs typeface="Verdana"/>
              </a:rPr>
              <a:t> </a:t>
            </a:r>
            <a:r>
              <a:rPr dirty="0" sz="1400">
                <a:solidFill>
                  <a:srgbClr val="4E2700"/>
                </a:solidFill>
                <a:latin typeface="Verdana"/>
                <a:cs typeface="Verdana"/>
              </a:rPr>
              <a:t>{  System.out.println(</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788670">
              <a:lnSpc>
                <a:spcPct val="100000"/>
              </a:lnSpc>
              <a:spcBef>
                <a:spcPts val="80"/>
              </a:spcBef>
            </a:pPr>
            <a:r>
              <a:rPr dirty="0" sz="1400">
                <a:solidFill>
                  <a:srgbClr val="4E2700"/>
                </a:solidFill>
                <a:latin typeface="Verdana"/>
                <a:cs typeface="Verdana"/>
              </a:rPr>
              <a:t>}</a:t>
            </a:r>
            <a:endParaRPr sz="1400">
              <a:latin typeface="Verdana"/>
              <a:cs typeface="Verdana"/>
            </a:endParaRPr>
          </a:p>
          <a:p>
            <a:pPr marL="541655">
              <a:lnSpc>
                <a:spcPct val="100000"/>
              </a:lnSpc>
              <a:spcBef>
                <a:spcPts val="85"/>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8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62654"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205</a:t>
            </a:fld>
          </a:p>
        </p:txBody>
      </p:sp>
      <p:sp>
        <p:nvSpPr>
          <p:cNvPr id="3" name="object 3"/>
          <p:cNvSpPr txBox="1"/>
          <p:nvPr/>
        </p:nvSpPr>
        <p:spPr>
          <a:xfrm>
            <a:off x="764540" y="951357"/>
            <a:ext cx="7633334" cy="5536565"/>
          </a:xfrm>
          <a:prstGeom prst="rect">
            <a:avLst/>
          </a:prstGeom>
        </p:spPr>
        <p:txBody>
          <a:bodyPr wrap="square" lIns="0" tIns="13335" rIns="0" bIns="0" rtlCol="0" vert="horz">
            <a:spAutoFit/>
          </a:bodyPr>
          <a:lstStyle/>
          <a:p>
            <a:pPr marL="364490" indent="-352425">
              <a:lnSpc>
                <a:spcPct val="100000"/>
              </a:lnSpc>
              <a:spcBef>
                <a:spcPts val="105"/>
              </a:spcBef>
              <a:buFont typeface="Verdana"/>
              <a:buAutoNum type="arabicPeriod" startAt="12"/>
              <a:tabLst>
                <a:tab pos="365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程式要</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a:t>
            </a:r>
            <a:r>
              <a:rPr dirty="0" sz="1400" spc="5">
                <a:solidFill>
                  <a:srgbClr val="4E2700"/>
                </a:solidFill>
                <a:latin typeface="Noto Sans Mono CJK HK"/>
                <a:cs typeface="Noto Sans Mono CJK HK"/>
              </a:rPr>
              <a:t>示</a:t>
            </a:r>
            <a:r>
              <a:rPr dirty="0" sz="1400" spc="-10">
                <a:solidFill>
                  <a:srgbClr val="4E2700"/>
                </a:solidFill>
                <a:latin typeface="Verdana"/>
                <a:cs typeface="Verdana"/>
              </a:rPr>
              <a:t>1-100</a:t>
            </a:r>
            <a:r>
              <a:rPr dirty="0" sz="1400">
                <a:solidFill>
                  <a:srgbClr val="4E2700"/>
                </a:solidFill>
                <a:latin typeface="Noto Sans Mono CJK HK"/>
                <a:cs typeface="Noto Sans Mono CJK HK"/>
              </a:rPr>
              <a:t>的偶數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請完</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它：</a:t>
            </a:r>
            <a:endParaRPr sz="1400">
              <a:latin typeface="Noto Sans Mono CJK HK"/>
              <a:cs typeface="Noto Sans Mono CJK HK"/>
            </a:endParaRPr>
          </a:p>
          <a:p>
            <a:pPr marL="259715">
              <a:lnSpc>
                <a:spcPct val="100000"/>
              </a:lnSpc>
              <a:spcBef>
                <a:spcPts val="35"/>
              </a:spcBef>
            </a:pPr>
            <a:r>
              <a:rPr dirty="0" sz="1400">
                <a:solidFill>
                  <a:srgbClr val="4E2700"/>
                </a:solidFill>
                <a:latin typeface="Verdana"/>
                <a:cs typeface="Verdana"/>
              </a:rPr>
              <a:t>public class Q2</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685540" indent="-18605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850900">
              <a:lnSpc>
                <a:spcPct val="100000"/>
              </a:lnSpc>
              <a:tabLst>
                <a:tab pos="2416810" algn="l"/>
              </a:tabLst>
            </a:pPr>
            <a:r>
              <a:rPr dirty="0" sz="1400">
                <a:solidFill>
                  <a:srgbClr val="4E2700"/>
                </a:solidFill>
                <a:latin typeface="Verdana"/>
                <a:cs typeface="Verdana"/>
              </a:rPr>
              <a:t>while</a:t>
            </a:r>
            <a:r>
              <a:rPr dirty="0" sz="1400" spc="-15">
                <a:solidFill>
                  <a:srgbClr val="4E2700"/>
                </a:solidFill>
                <a:latin typeface="Verdana"/>
                <a:cs typeface="Verdana"/>
              </a:rPr>
              <a:t> </a:t>
            </a:r>
            <a:r>
              <a:rPr dirty="0" sz="1400" spc="-5">
                <a:solidFill>
                  <a:srgbClr val="4E2700"/>
                </a:solidFill>
                <a:latin typeface="Verdana"/>
                <a:cs typeface="Verdana"/>
              </a:rPr>
              <a:t>(i</a:t>
            </a:r>
            <a:r>
              <a:rPr dirty="0" u="sng" sz="1400" spc="-5">
                <a:solidFill>
                  <a:srgbClr val="4E2700"/>
                </a:solidFill>
                <a:uFill>
                  <a:solidFill>
                    <a:srgbClr val="4D2600"/>
                  </a:solidFill>
                </a:uFill>
                <a:latin typeface="Verdana"/>
                <a:cs typeface="Verdana"/>
              </a:rPr>
              <a:t> 	</a:t>
            </a:r>
            <a:r>
              <a:rPr dirty="0" sz="1400" spc="-5">
                <a:solidFill>
                  <a:srgbClr val="4E2700"/>
                </a:solidFill>
                <a:latin typeface="Verdana"/>
                <a:cs typeface="Verdana"/>
              </a:rPr>
              <a:t>100)</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23010" marR="4438650" indent="-186055">
              <a:lnSpc>
                <a:spcPct val="100000"/>
              </a:lnSpc>
              <a:tabLst>
                <a:tab pos="2248535" algn="l"/>
              </a:tabLst>
            </a:pPr>
            <a:r>
              <a:rPr dirty="0" sz="1400">
                <a:solidFill>
                  <a:srgbClr val="4E2700"/>
                </a:solidFill>
                <a:latin typeface="Verdana"/>
                <a:cs typeface="Verdana"/>
              </a:rPr>
              <a:t>if</a:t>
            </a:r>
            <a:r>
              <a:rPr dirty="0" sz="1400" spc="-20">
                <a:solidFill>
                  <a:srgbClr val="4E2700"/>
                </a:solidFill>
                <a:latin typeface="Verdana"/>
                <a:cs typeface="Verdana"/>
              </a:rPr>
              <a:t> </a:t>
            </a:r>
            <a:r>
              <a:rPr dirty="0" sz="1400" spc="-5">
                <a:solidFill>
                  <a:srgbClr val="4E2700"/>
                </a:solidFill>
                <a:latin typeface="Verdana"/>
                <a:cs typeface="Verdana"/>
              </a:rPr>
              <a:t>(i</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2 == </a:t>
            </a:r>
            <a:r>
              <a:rPr dirty="0" sz="1400" spc="-5">
                <a:solidFill>
                  <a:srgbClr val="4E2700"/>
                </a:solidFill>
                <a:latin typeface="Verdana"/>
                <a:cs typeface="Verdana"/>
              </a:rPr>
              <a:t>0) </a:t>
            </a:r>
            <a:r>
              <a:rPr dirty="0" sz="1400">
                <a:solidFill>
                  <a:srgbClr val="4E2700"/>
                </a:solidFill>
                <a:latin typeface="Verdana"/>
                <a:cs typeface="Verdana"/>
              </a:rPr>
              <a:t>{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ntln(i);</a:t>
            </a:r>
            <a:endParaRPr sz="1400">
              <a:latin typeface="Verdana"/>
              <a:cs typeface="Verdana"/>
            </a:endParaRPr>
          </a:p>
          <a:p>
            <a:pPr marL="1036955">
              <a:lnSpc>
                <a:spcPct val="100000"/>
              </a:lnSpc>
            </a:pPr>
            <a:r>
              <a:rPr dirty="0" sz="1400">
                <a:solidFill>
                  <a:srgbClr val="4E2700"/>
                </a:solidFill>
                <a:latin typeface="Verdana"/>
                <a:cs typeface="Verdana"/>
              </a:rPr>
              <a:t>}</a:t>
            </a:r>
            <a:endParaRPr sz="1400">
              <a:latin typeface="Verdana"/>
              <a:cs typeface="Verdana"/>
            </a:endParaRPr>
          </a:p>
          <a:p>
            <a:pPr marL="1036955">
              <a:lnSpc>
                <a:spcPct val="100000"/>
              </a:lnSpc>
              <a:tabLst>
                <a:tab pos="193865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850900">
              <a:lnSpc>
                <a:spcPct val="100000"/>
              </a:lnSpc>
            </a:pPr>
            <a:r>
              <a:rPr dirty="0" sz="1400">
                <a:solidFill>
                  <a:srgbClr val="4E2700"/>
                </a:solidFill>
                <a:latin typeface="Verdana"/>
                <a:cs typeface="Verdana"/>
              </a:rPr>
              <a:t>}</a:t>
            </a:r>
            <a:endParaRPr sz="1400">
              <a:latin typeface="Verdana"/>
              <a:cs typeface="Verdana"/>
            </a:endParaRPr>
          </a:p>
          <a:p>
            <a:pPr marL="445770">
              <a:lnSpc>
                <a:spcPct val="100000"/>
              </a:lnSpc>
            </a:pPr>
            <a:r>
              <a:rPr dirty="0" sz="1400">
                <a:solidFill>
                  <a:srgbClr val="4E2700"/>
                </a:solidFill>
                <a:latin typeface="Verdana"/>
                <a:cs typeface="Verdana"/>
              </a:rPr>
              <a:t>}</a:t>
            </a:r>
            <a:endParaRPr sz="1400">
              <a:latin typeface="Verdana"/>
              <a:cs typeface="Verdana"/>
            </a:endParaRPr>
          </a:p>
          <a:p>
            <a:pPr marL="198755">
              <a:lnSpc>
                <a:spcPts val="1660"/>
              </a:lnSpc>
              <a:spcBef>
                <a:spcPts val="5"/>
              </a:spcBef>
            </a:pPr>
            <a:r>
              <a:rPr dirty="0" sz="1400">
                <a:solidFill>
                  <a:srgbClr val="4E2700"/>
                </a:solidFill>
                <a:latin typeface="Verdana"/>
                <a:cs typeface="Verdana"/>
              </a:rPr>
              <a:t>}</a:t>
            </a:r>
            <a:endParaRPr sz="1400">
              <a:latin typeface="Verdana"/>
              <a:cs typeface="Verdana"/>
            </a:endParaRPr>
          </a:p>
          <a:p>
            <a:pPr marL="355600" marR="5080" indent="-343535">
              <a:lnSpc>
                <a:spcPct val="80000"/>
              </a:lnSpc>
              <a:spcBef>
                <a:spcPts val="315"/>
              </a:spcBef>
              <a:buFont typeface="Verdana"/>
              <a:buAutoNum type="arabicPeriod" startAt="13"/>
              <a:tabLst>
                <a:tab pos="365125" algn="l"/>
              </a:tabLst>
            </a:pPr>
            <a:r>
              <a:rPr dirty="0" sz="1400">
                <a:solidFill>
                  <a:srgbClr val="4E2700"/>
                </a:solidFill>
                <a:latin typeface="Noto Sans Mono CJK HK"/>
                <a:cs typeface="Noto Sans Mono CJK HK"/>
              </a:rPr>
              <a:t>下列程式</a:t>
            </a:r>
            <a:r>
              <a:rPr dirty="0" sz="1400" spc="-15">
                <a:solidFill>
                  <a:srgbClr val="4E2700"/>
                </a:solidFill>
                <a:latin typeface="Noto Sans Mono CJK HK"/>
                <a:cs typeface="Noto Sans Mono CJK HK"/>
              </a:rPr>
              <a:t>會隨</a:t>
            </a:r>
            <a:r>
              <a:rPr dirty="0" sz="1400">
                <a:solidFill>
                  <a:srgbClr val="4E2700"/>
                </a:solidFill>
                <a:latin typeface="Noto Sans Mono CJK HK"/>
                <a:cs typeface="Noto Sans Mono CJK HK"/>
              </a:rPr>
              <a:t>機產生</a:t>
            </a:r>
            <a:r>
              <a:rPr dirty="0" sz="1400" spc="-10">
                <a:solidFill>
                  <a:srgbClr val="4E2700"/>
                </a:solidFill>
                <a:latin typeface="Verdana"/>
                <a:cs typeface="Verdana"/>
              </a:rPr>
              <a:t>25</a:t>
            </a:r>
            <a:r>
              <a:rPr dirty="0" sz="1400">
                <a:solidFill>
                  <a:srgbClr val="4E2700"/>
                </a:solidFill>
                <a:latin typeface="Noto Sans Mono CJK HK"/>
                <a:cs typeface="Noto Sans Mono CJK HK"/>
              </a:rPr>
              <a:t>個介於</a:t>
            </a:r>
            <a:r>
              <a:rPr dirty="0" sz="1400" spc="-20">
                <a:solidFill>
                  <a:srgbClr val="4E2700"/>
                </a:solidFill>
                <a:latin typeface="Verdana"/>
                <a:cs typeface="Verdana"/>
              </a:rPr>
              <a:t>1</a:t>
            </a:r>
            <a:r>
              <a:rPr dirty="0" sz="1400" spc="10">
                <a:solidFill>
                  <a:srgbClr val="4E2700"/>
                </a:solidFill>
                <a:latin typeface="Noto Sans Mono CJK HK"/>
                <a:cs typeface="Noto Sans Mono CJK HK"/>
              </a:rPr>
              <a:t>到</a:t>
            </a:r>
            <a:r>
              <a:rPr dirty="0" sz="1400" spc="-10">
                <a:solidFill>
                  <a:srgbClr val="4E2700"/>
                </a:solidFill>
                <a:latin typeface="Verdana"/>
                <a:cs typeface="Verdana"/>
              </a:rPr>
              <a:t>100</a:t>
            </a:r>
            <a:r>
              <a:rPr dirty="0" sz="1400">
                <a:solidFill>
                  <a:srgbClr val="4E2700"/>
                </a:solidFill>
                <a:latin typeface="Noto Sans Mono CJK HK"/>
                <a:cs typeface="Noto Sans Mono CJK HK"/>
              </a:rPr>
              <a:t>的亂</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在螢幕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該亂</a:t>
            </a:r>
            <a:r>
              <a:rPr dirty="0" sz="1400">
                <a:solidFill>
                  <a:srgbClr val="4E2700"/>
                </a:solidFill>
                <a:latin typeface="Noto Sans Mono CJK HK"/>
                <a:cs typeface="Noto Sans Mono CJK HK"/>
              </a:rPr>
              <a:t>數，如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該亂</a:t>
            </a:r>
            <a:r>
              <a:rPr dirty="0" sz="1400" spc="-15">
                <a:solidFill>
                  <a:srgbClr val="4E2700"/>
                </a:solidFill>
                <a:latin typeface="Noto Sans Mono CJK HK"/>
                <a:cs typeface="Noto Sans Mono CJK HK"/>
              </a:rPr>
              <a:t>數是</a:t>
            </a:r>
            <a:r>
              <a:rPr dirty="0" sz="1400">
                <a:solidFill>
                  <a:srgbClr val="4E2700"/>
                </a:solidFill>
                <a:latin typeface="Noto Sans Mono CJK HK"/>
                <a:cs typeface="Noto Sans Mono CJK HK"/>
              </a:rPr>
              <a:t>偶數，  </a:t>
            </a:r>
            <a:r>
              <a:rPr dirty="0" sz="1400" spc="10">
                <a:solidFill>
                  <a:srgbClr val="4E2700"/>
                </a:solidFill>
                <a:latin typeface="Noto Sans Mono CJK HK"/>
                <a:cs typeface="Noto Sans Mono CJK HK"/>
              </a:rPr>
              <a:t>印出</a:t>
            </a:r>
            <a:r>
              <a:rPr dirty="0" sz="1400">
                <a:solidFill>
                  <a:srgbClr val="4E2700"/>
                </a:solidFill>
                <a:latin typeface="Noto Sans Mono CJK HK"/>
                <a:cs typeface="Noto Sans Mono CJK HK"/>
              </a:rPr>
              <a:t>『此</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為偶</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spc="-260">
                <a:solidFill>
                  <a:srgbClr val="4E2700"/>
                </a:solidFill>
                <a:latin typeface="Noto Sans Mono CJK HK"/>
                <a:cs typeface="Noto Sans Mono CJK HK"/>
              </a:rPr>
              <a:t> </a:t>
            </a:r>
            <a:r>
              <a:rPr dirty="0" sz="1400" spc="10">
                <a:solidFill>
                  <a:srgbClr val="4E2700"/>
                </a:solidFill>
                <a:latin typeface="Noto Sans Mono CJK HK"/>
                <a:cs typeface="Noto Sans Mono CJK HK"/>
              </a:rPr>
              <a:t>否則</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數為</a:t>
            </a:r>
            <a:r>
              <a:rPr dirty="0" sz="1400" spc="-15">
                <a:solidFill>
                  <a:srgbClr val="4E2700"/>
                </a:solidFill>
                <a:latin typeface="Noto Sans Mono CJK HK"/>
                <a:cs typeface="Noto Sans Mono CJK HK"/>
              </a:rPr>
              <a:t>奇</a:t>
            </a:r>
            <a:r>
              <a:rPr dirty="0" sz="1400">
                <a:solidFill>
                  <a:srgbClr val="4E2700"/>
                </a:solidFill>
                <a:latin typeface="Noto Sans Mono CJK HK"/>
                <a:cs typeface="Noto Sans Mono CJK HK"/>
              </a:rPr>
              <a:t>數』。</a:t>
            </a:r>
            <a:endParaRPr sz="1400">
              <a:latin typeface="Noto Sans Mono CJK HK"/>
              <a:cs typeface="Noto Sans Mono CJK HK"/>
            </a:endParaRPr>
          </a:p>
          <a:p>
            <a:pPr marL="259715">
              <a:lnSpc>
                <a:spcPct val="100000"/>
              </a:lnSpc>
              <a:spcBef>
                <a:spcPts val="35"/>
              </a:spcBef>
            </a:pPr>
            <a:r>
              <a:rPr dirty="0" sz="1400">
                <a:solidFill>
                  <a:srgbClr val="4E2700"/>
                </a:solidFill>
                <a:latin typeface="Verdana"/>
                <a:cs typeface="Verdana"/>
              </a:rPr>
              <a:t>public class Q3</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810">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27710">
              <a:lnSpc>
                <a:spcPct val="100000"/>
              </a:lnSpc>
              <a:spcBef>
                <a:spcPts val="5"/>
              </a:spcBef>
              <a:tabLst>
                <a:tab pos="2630805" algn="l"/>
                <a:tab pos="3993515" algn="l"/>
              </a:tabLst>
            </a:pPr>
            <a:r>
              <a:rPr dirty="0" sz="1400">
                <a:solidFill>
                  <a:srgbClr val="4E2700"/>
                </a:solidFill>
                <a:latin typeface="Verdana"/>
                <a:cs typeface="Verdana"/>
              </a:rPr>
              <a:t>for (int</a:t>
            </a:r>
            <a:r>
              <a:rPr dirty="0" sz="1400" spc="-25">
                <a:solidFill>
                  <a:srgbClr val="4E2700"/>
                </a:solidFill>
                <a:latin typeface="Verdana"/>
                <a:cs typeface="Verdana"/>
              </a:rPr>
              <a:t> </a:t>
            </a:r>
            <a:r>
              <a:rPr dirty="0" sz="1400">
                <a:solidFill>
                  <a:srgbClr val="4E2700"/>
                </a:solidFill>
                <a:latin typeface="Verdana"/>
                <a:cs typeface="Verdana"/>
              </a:rPr>
              <a:t>i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i</a:t>
            </a:r>
            <a:r>
              <a:rPr dirty="0" sz="1400" spc="-5">
                <a:solidFill>
                  <a:srgbClr val="4E2700"/>
                </a:solidFill>
                <a:latin typeface="Verdana"/>
                <a:cs typeface="Verdana"/>
              </a:rPr>
              <a:t> </a:t>
            </a:r>
            <a:r>
              <a:rPr dirty="0" sz="1400">
                <a:solidFill>
                  <a:srgbClr val="4E2700"/>
                </a:solidFill>
                <a:latin typeface="Verdana"/>
                <a:cs typeface="Verdana"/>
              </a:rPr>
              <a:t>&lt;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 i++)</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ts val="1664"/>
              </a:lnSpc>
            </a:pPr>
            <a:r>
              <a:rPr dirty="0" sz="1400">
                <a:solidFill>
                  <a:srgbClr val="4E2700"/>
                </a:solidFill>
                <a:latin typeface="Verdana"/>
                <a:cs typeface="Verdana"/>
              </a:rPr>
              <a:t>int n </a:t>
            </a:r>
            <a:r>
              <a:rPr dirty="0" sz="1400" spc="5">
                <a:solidFill>
                  <a:srgbClr val="4E2700"/>
                </a:solidFill>
                <a:latin typeface="Verdana"/>
                <a:cs typeface="Verdana"/>
              </a:rPr>
              <a:t>= </a:t>
            </a:r>
            <a:r>
              <a:rPr dirty="0" sz="1400">
                <a:solidFill>
                  <a:srgbClr val="4E2700"/>
                </a:solidFill>
                <a:latin typeface="Verdana"/>
                <a:cs typeface="Verdana"/>
              </a:rPr>
              <a:t>(int) </a:t>
            </a:r>
            <a:r>
              <a:rPr dirty="0" sz="1400" spc="-5">
                <a:solidFill>
                  <a:srgbClr val="4E2700"/>
                </a:solidFill>
                <a:latin typeface="Verdana"/>
                <a:cs typeface="Verdana"/>
              </a:rPr>
              <a:t>(Math.random() </a:t>
            </a:r>
            <a:r>
              <a:rPr dirty="0" sz="1400">
                <a:solidFill>
                  <a:srgbClr val="4E2700"/>
                </a:solidFill>
                <a:latin typeface="Verdana"/>
                <a:cs typeface="Verdana"/>
              </a:rPr>
              <a:t>* </a:t>
            </a:r>
            <a:r>
              <a:rPr dirty="0" sz="1400" spc="-5">
                <a:solidFill>
                  <a:srgbClr val="4E2700"/>
                </a:solidFill>
                <a:latin typeface="Verdana"/>
                <a:cs typeface="Verdana"/>
              </a:rPr>
              <a:t>100) </a:t>
            </a:r>
            <a:r>
              <a:rPr dirty="0" sz="1400" spc="5">
                <a:solidFill>
                  <a:srgbClr val="4E2700"/>
                </a:solidFill>
                <a:latin typeface="Verdana"/>
                <a:cs typeface="Verdana"/>
              </a:rPr>
              <a:t>+</a:t>
            </a:r>
            <a:r>
              <a:rPr dirty="0" sz="1400" spc="-13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1608455" marR="1040765" indent="-634365">
              <a:lnSpc>
                <a:spcPts val="1680"/>
              </a:lnSpc>
              <a:spcBef>
                <a:spcPts val="35"/>
              </a:spcBef>
              <a:tabLst>
                <a:tab pos="1822450" algn="l"/>
                <a:tab pos="3526154"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(n </a:t>
            </a:r>
            <a:r>
              <a:rPr dirty="0" sz="1400">
                <a:solidFill>
                  <a:srgbClr val="4E2700"/>
                </a:solidFill>
                <a:latin typeface="Verdana"/>
                <a:cs typeface="Verdana"/>
              </a:rPr>
              <a:t>% 2 </a:t>
            </a:r>
            <a:r>
              <a:rPr dirty="0" sz="1400" spc="-5">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0)</a:t>
            </a:r>
            <a:r>
              <a:rPr dirty="0" sz="1400">
                <a:solidFill>
                  <a:srgbClr val="4E2700"/>
                </a:solidFill>
                <a:latin typeface="Verdana"/>
                <a:cs typeface="Verdana"/>
              </a:rPr>
              <a:t> {	</a:t>
            </a: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spc="-5">
                <a:solidFill>
                  <a:srgbClr val="4E2700"/>
                </a:solidFill>
                <a:latin typeface="Verdana"/>
                <a:cs typeface="Verdana"/>
              </a:rPr>
              <a:t>n</a:t>
            </a:r>
            <a:r>
              <a:rPr dirty="0" sz="1400">
                <a:solidFill>
                  <a:srgbClr val="4E2700"/>
                </a:solidFill>
                <a:latin typeface="Noto Sans Mono CJK HK"/>
                <a:cs typeface="Noto Sans Mono CJK HK"/>
              </a:rPr>
              <a:t>除以</a:t>
            </a:r>
            <a:r>
              <a:rPr dirty="0" sz="1400" spc="-10">
                <a:solidFill>
                  <a:srgbClr val="4E2700"/>
                </a:solidFill>
                <a:latin typeface="Verdana"/>
                <a:cs typeface="Verdana"/>
              </a:rPr>
              <a:t>2</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所得</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的餘</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不等</a:t>
            </a:r>
            <a:r>
              <a:rPr dirty="0" sz="1400" spc="-10">
                <a:solidFill>
                  <a:srgbClr val="4E2700"/>
                </a:solidFill>
                <a:latin typeface="Noto Sans Mono CJK HK"/>
                <a:cs typeface="Noto Sans Mono CJK HK"/>
              </a:rPr>
              <a:t>於</a:t>
            </a:r>
            <a:r>
              <a:rPr dirty="0" sz="1400">
                <a:solidFill>
                  <a:srgbClr val="4E2700"/>
                </a:solidFill>
                <a:latin typeface="Verdana"/>
                <a:cs typeface="Verdana"/>
              </a:rPr>
              <a:t>0  System.out.println(n</a:t>
            </a:r>
            <a:r>
              <a:rPr dirty="0" sz="1400" spc="-4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數為奇</a:t>
            </a:r>
            <a:r>
              <a:rPr dirty="0" sz="1400" spc="-5">
                <a:solidFill>
                  <a:srgbClr val="4E2700"/>
                </a:solidFill>
                <a:latin typeface="Noto Sans Mono CJK HK"/>
                <a:cs typeface="Noto Sans Mono CJK HK"/>
              </a:rPr>
              <a:t>數</a:t>
            </a:r>
            <a:r>
              <a:rPr dirty="0" sz="1400" spc="-5">
                <a:solidFill>
                  <a:srgbClr val="4E2700"/>
                </a:solidFill>
                <a:latin typeface="Verdana"/>
                <a:cs typeface="Verdana"/>
              </a:rPr>
              <a:t>");</a:t>
            </a:r>
            <a:endParaRPr sz="1400">
              <a:latin typeface="Verdana"/>
              <a:cs typeface="Verdana"/>
            </a:endParaRPr>
          </a:p>
          <a:p>
            <a:pPr marL="974090">
              <a:lnSpc>
                <a:spcPts val="1625"/>
              </a:lnSpc>
              <a:tabLst>
                <a:tab pos="1884680" algn="l"/>
                <a:tab pos="3670300" algn="l"/>
              </a:tabLst>
            </a:pP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否則</a:t>
            </a:r>
            <a:endParaRPr sz="1400">
              <a:latin typeface="Noto Sans Mono CJK HK"/>
              <a:cs typeface="Noto Sans Mono CJK HK"/>
            </a:endParaRPr>
          </a:p>
          <a:p>
            <a:pPr marL="1608455">
              <a:lnSpc>
                <a:spcPct val="100000"/>
              </a:lnSpc>
            </a:pPr>
            <a:r>
              <a:rPr dirty="0" sz="1400">
                <a:solidFill>
                  <a:srgbClr val="4E2700"/>
                </a:solidFill>
                <a:latin typeface="Verdana"/>
                <a:cs typeface="Verdana"/>
              </a:rPr>
              <a:t>System.out.println(n</a:t>
            </a:r>
            <a:r>
              <a:rPr dirty="0" sz="1400" spc="-4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數為偶</a:t>
            </a:r>
            <a:r>
              <a:rPr dirty="0" sz="1400" spc="-5">
                <a:solidFill>
                  <a:srgbClr val="4E2700"/>
                </a:solidFill>
                <a:latin typeface="Noto Sans Mono CJK HK"/>
                <a:cs typeface="Noto Sans Mono CJK HK"/>
              </a:rPr>
              <a:t>數</a:t>
            </a:r>
            <a:r>
              <a:rPr dirty="0" sz="1400" spc="-5">
                <a:solidFill>
                  <a:srgbClr val="4E2700"/>
                </a:solidFill>
                <a:latin typeface="Verdana"/>
                <a:cs typeface="Verdana"/>
              </a:rPr>
              <a:t>");</a:t>
            </a:r>
            <a:endParaRPr sz="1400">
              <a:latin typeface="Verdana"/>
              <a:cs typeface="Verdana"/>
            </a:endParaRPr>
          </a:p>
          <a:p>
            <a:pPr marL="974090">
              <a:lnSpc>
                <a:spcPct val="100000"/>
              </a:lnSpc>
              <a:spcBef>
                <a:spcPts val="40"/>
              </a:spcBef>
            </a:pPr>
            <a:r>
              <a:rPr dirty="0" sz="1400">
                <a:solidFill>
                  <a:srgbClr val="4E2700"/>
                </a:solidFill>
                <a:latin typeface="Verdana"/>
                <a:cs typeface="Verdana"/>
              </a:rPr>
              <a:t>}</a:t>
            </a:r>
            <a:endParaRPr sz="1400">
              <a:latin typeface="Verdana"/>
              <a:cs typeface="Verdana"/>
            </a:endParaRPr>
          </a:p>
          <a:p>
            <a:pPr marL="631190">
              <a:lnSpc>
                <a:spcPct val="100000"/>
              </a:lnSpc>
            </a:pPr>
            <a:r>
              <a:rPr dirty="0" sz="1400">
                <a:solidFill>
                  <a:srgbClr val="4E2700"/>
                </a:solidFill>
                <a:latin typeface="Verdana"/>
                <a:cs typeface="Verdana"/>
              </a:rPr>
              <a:t>}</a:t>
            </a:r>
            <a:endParaRPr sz="1400">
              <a:latin typeface="Verdana"/>
              <a:cs typeface="Verdana"/>
            </a:endParaRPr>
          </a:p>
          <a:p>
            <a:pPr marL="445770">
              <a:lnSpc>
                <a:spcPct val="100000"/>
              </a:lnSpc>
            </a:pPr>
            <a:r>
              <a:rPr dirty="0" sz="1400">
                <a:solidFill>
                  <a:srgbClr val="4E2700"/>
                </a:solidFill>
                <a:latin typeface="Verdana"/>
                <a:cs typeface="Verdana"/>
              </a:rPr>
              <a:t>}</a:t>
            </a:r>
            <a:endParaRPr sz="1400">
              <a:latin typeface="Verdana"/>
              <a:cs typeface="Verdana"/>
            </a:endParaRPr>
          </a:p>
          <a:p>
            <a:pPr marL="198755">
              <a:lnSpc>
                <a:spcPct val="100000"/>
              </a:lnSpc>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01720"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5"/>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205</a:t>
            </a:fld>
          </a:p>
        </p:txBody>
      </p:sp>
      <p:sp>
        <p:nvSpPr>
          <p:cNvPr id="3" name="object 3"/>
          <p:cNvSpPr txBox="1"/>
          <p:nvPr/>
        </p:nvSpPr>
        <p:spPr>
          <a:xfrm>
            <a:off x="764540" y="947394"/>
            <a:ext cx="6124575" cy="4127500"/>
          </a:xfrm>
          <a:prstGeom prst="rect">
            <a:avLst/>
          </a:prstGeom>
        </p:spPr>
        <p:txBody>
          <a:bodyPr wrap="square" lIns="0" tIns="59690" rIns="0" bIns="0" rtlCol="0" vert="horz">
            <a:spAutoFit/>
          </a:bodyPr>
          <a:lstStyle/>
          <a:p>
            <a:pPr marL="364490" indent="-352425">
              <a:lnSpc>
                <a:spcPct val="100000"/>
              </a:lnSpc>
              <a:spcBef>
                <a:spcPts val="470"/>
              </a:spcBef>
              <a:buFont typeface="Verdana"/>
              <a:buAutoNum type="arabicPeriod" startAt="14"/>
              <a:tabLst>
                <a:tab pos="365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程式會</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字串</a:t>
            </a:r>
            <a:r>
              <a:rPr dirty="0" sz="1400" spc="-15">
                <a:solidFill>
                  <a:srgbClr val="4E2700"/>
                </a:solidFill>
                <a:latin typeface="Verdana"/>
                <a:cs typeface="Verdana"/>
              </a:rPr>
              <a:t>s</a:t>
            </a:r>
            <a:r>
              <a:rPr dirty="0" sz="1400">
                <a:solidFill>
                  <a:srgbClr val="4E2700"/>
                </a:solidFill>
                <a:latin typeface="Noto Sans Mono CJK HK"/>
                <a:cs typeface="Noto Sans Mono CJK HK"/>
              </a:rPr>
              <a:t>中</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次取</a:t>
            </a:r>
            <a:r>
              <a:rPr dirty="0" sz="1400" spc="-10">
                <a:solidFill>
                  <a:srgbClr val="4E2700"/>
                </a:solidFill>
                <a:latin typeface="Noto Sans Mono CJK HK"/>
                <a:cs typeface="Noto Sans Mono CJK HK"/>
              </a:rPr>
              <a:t>出</a:t>
            </a:r>
            <a:r>
              <a:rPr dirty="0" sz="1400">
                <a:solidFill>
                  <a:srgbClr val="4E2700"/>
                </a:solidFill>
                <a:latin typeface="Noto Sans Mono CJK HK"/>
                <a:cs typeface="Noto Sans Mono CJK HK"/>
              </a:rPr>
              <a:t>一個</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元印</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a:t>
            </a:r>
            <a:endParaRPr sz="1400">
              <a:latin typeface="Noto Sans Mono CJK HK"/>
              <a:cs typeface="Noto Sans Mono CJK HK"/>
            </a:endParaRPr>
          </a:p>
          <a:p>
            <a:pPr marL="259715">
              <a:lnSpc>
                <a:spcPct val="100000"/>
              </a:lnSpc>
              <a:spcBef>
                <a:spcPts val="370"/>
              </a:spcBef>
            </a:pPr>
            <a:r>
              <a:rPr dirty="0" sz="1400">
                <a:solidFill>
                  <a:srgbClr val="4E2700"/>
                </a:solidFill>
                <a:latin typeface="Verdana"/>
                <a:cs typeface="Verdana"/>
              </a:rPr>
              <a:t>public class Q4</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34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64845" marR="1450975" indent="-247015">
              <a:lnSpc>
                <a:spcPts val="2050"/>
              </a:lnSpc>
              <a:spcBef>
                <a:spcPts val="60"/>
              </a:spcBef>
              <a:tabLst>
                <a:tab pos="2880995" algn="l"/>
              </a:tabLst>
            </a:pPr>
            <a:r>
              <a:rPr dirty="0" sz="1400">
                <a:solidFill>
                  <a:srgbClr val="4E2700"/>
                </a:solidFill>
                <a:latin typeface="Verdana"/>
                <a:cs typeface="Verdana"/>
              </a:rPr>
              <a:t>String</a:t>
            </a:r>
            <a:r>
              <a:rPr dirty="0" sz="1400" spc="-30">
                <a:solidFill>
                  <a:srgbClr val="4E2700"/>
                </a:solidFill>
                <a:latin typeface="Verdana"/>
                <a:cs typeface="Verdana"/>
              </a:rPr>
              <a:t> </a:t>
            </a:r>
            <a:r>
              <a:rPr dirty="0" sz="1400">
                <a:solidFill>
                  <a:srgbClr val="4E2700"/>
                </a:solidFill>
                <a:latin typeface="Verdana"/>
                <a:cs typeface="Verdana"/>
              </a:rPr>
              <a:t>s</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雅</a:t>
            </a:r>
            <a:r>
              <a:rPr dirty="0" sz="1400">
                <a:solidFill>
                  <a:srgbClr val="4E2700"/>
                </a:solidFill>
                <a:latin typeface="Noto Sans Mono CJK HK"/>
                <a:cs typeface="Noto Sans Mono CJK HK"/>
              </a:rPr>
              <a:t>虎近期</a:t>
            </a:r>
            <a:r>
              <a:rPr dirty="0" sz="1400" spc="-15">
                <a:solidFill>
                  <a:srgbClr val="4E2700"/>
                </a:solidFill>
                <a:latin typeface="Noto Sans Mono CJK HK"/>
                <a:cs typeface="Noto Sans Mono CJK HK"/>
              </a:rPr>
              <a:t>新</a:t>
            </a:r>
            <a:r>
              <a:rPr dirty="0" sz="1400">
                <a:solidFill>
                  <a:srgbClr val="4E2700"/>
                </a:solidFill>
                <a:latin typeface="Noto Sans Mono CJK HK"/>
                <a:cs typeface="Noto Sans Mono CJK HK"/>
              </a:rPr>
              <a:t>推出</a:t>
            </a:r>
            <a:r>
              <a:rPr dirty="0" sz="1400" spc="-10">
                <a:solidFill>
                  <a:srgbClr val="4E2700"/>
                </a:solidFill>
                <a:latin typeface="Noto Sans Mono CJK HK"/>
                <a:cs typeface="Noto Sans Mono CJK HK"/>
              </a:rPr>
              <a:t>的</a:t>
            </a:r>
            <a:r>
              <a:rPr dirty="0" sz="1400">
                <a:solidFill>
                  <a:srgbClr val="4E2700"/>
                </a:solidFill>
                <a:latin typeface="Verdana"/>
                <a:cs typeface="Verdana"/>
              </a:rPr>
              <a:t>Axis</a:t>
            </a:r>
            <a:r>
              <a:rPr dirty="0" sz="1400">
                <a:solidFill>
                  <a:srgbClr val="4E2700"/>
                </a:solidFill>
                <a:latin typeface="Noto Sans Mono CJK HK"/>
                <a:cs typeface="Noto Sans Mono CJK HK"/>
              </a:rPr>
              <a:t>搜</a:t>
            </a:r>
            <a:r>
              <a:rPr dirty="0" sz="1400" spc="-15">
                <a:solidFill>
                  <a:srgbClr val="4E2700"/>
                </a:solidFill>
                <a:latin typeface="Noto Sans Mono CJK HK"/>
                <a:cs typeface="Noto Sans Mono CJK HK"/>
              </a:rPr>
              <a:t>尋</a:t>
            </a:r>
            <a:r>
              <a:rPr dirty="0" sz="1400">
                <a:solidFill>
                  <a:srgbClr val="4E2700"/>
                </a:solidFill>
                <a:latin typeface="Noto Sans Mono CJK HK"/>
                <a:cs typeface="Noto Sans Mono CJK HK"/>
              </a:rPr>
              <a:t>引擎</a:t>
            </a:r>
            <a:r>
              <a:rPr dirty="0" sz="1400" spc="-15">
                <a:solidFill>
                  <a:srgbClr val="4E2700"/>
                </a:solidFill>
                <a:latin typeface="Noto Sans Mono CJK HK"/>
                <a:cs typeface="Noto Sans Mono CJK HK"/>
              </a:rPr>
              <a:t>軟</a:t>
            </a:r>
            <a:r>
              <a:rPr dirty="0" sz="1400">
                <a:solidFill>
                  <a:srgbClr val="4E2700"/>
                </a:solidFill>
                <a:latin typeface="Noto Sans Mono CJK HK"/>
                <a:cs typeface="Noto Sans Mono CJK HK"/>
              </a:rPr>
              <a:t>體。</a:t>
            </a:r>
            <a:r>
              <a:rPr dirty="0" sz="1400" spc="-10">
                <a:solidFill>
                  <a:srgbClr val="4E2700"/>
                </a:solidFill>
                <a:latin typeface="Verdana"/>
                <a:cs typeface="Verdana"/>
              </a:rPr>
              <a:t>";  </a:t>
            </a:r>
            <a:r>
              <a:rPr dirty="0" sz="1400">
                <a:solidFill>
                  <a:srgbClr val="4E2700"/>
                </a:solidFill>
                <a:latin typeface="Verdana"/>
                <a:cs typeface="Verdana"/>
              </a:rPr>
              <a:t>for (int i =</a:t>
            </a:r>
            <a:r>
              <a:rPr dirty="0" sz="1400" spc="-40">
                <a:solidFill>
                  <a:srgbClr val="4E2700"/>
                </a:solidFill>
                <a:latin typeface="Verdana"/>
                <a:cs typeface="Verdana"/>
              </a:rPr>
              <a:t> </a:t>
            </a:r>
            <a:r>
              <a:rPr dirty="0" sz="1400" spc="-5">
                <a:solidFill>
                  <a:srgbClr val="4E2700"/>
                </a:solidFill>
                <a:latin typeface="Verdana"/>
                <a:cs typeface="Verdana"/>
              </a:rPr>
              <a:t>0;</a:t>
            </a:r>
            <a:r>
              <a:rPr dirty="0" sz="1400" spc="5">
                <a:solidFill>
                  <a:srgbClr val="4E2700"/>
                </a:solidFill>
                <a:latin typeface="Verdana"/>
                <a:cs typeface="Verdana"/>
              </a:rPr>
              <a:t> </a:t>
            </a:r>
            <a:r>
              <a:rPr dirty="0" sz="1400">
                <a:solidFill>
                  <a:srgbClr val="4E2700"/>
                </a:solidFill>
                <a:latin typeface="Verdana"/>
                <a:cs typeface="Verdana"/>
              </a:rPr>
              <a:t>i</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s.length(); i++)</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74115">
              <a:lnSpc>
                <a:spcPct val="100000"/>
              </a:lnSpc>
              <a:spcBef>
                <a:spcPts val="210"/>
              </a:spcBef>
            </a:pPr>
            <a:r>
              <a:rPr dirty="0" sz="1400" spc="-5">
                <a:solidFill>
                  <a:srgbClr val="4E2700"/>
                </a:solidFill>
                <a:latin typeface="Verdana"/>
                <a:cs typeface="Verdana"/>
              </a:rPr>
              <a:t>System.out.println(s.charAt(i));</a:t>
            </a:r>
            <a:endParaRPr sz="1400">
              <a:latin typeface="Verdana"/>
              <a:cs typeface="Verdana"/>
            </a:endParaRPr>
          </a:p>
          <a:p>
            <a:pPr marL="664845">
              <a:lnSpc>
                <a:spcPct val="100000"/>
              </a:lnSpc>
              <a:spcBef>
                <a:spcPts val="335"/>
              </a:spcBef>
            </a:pPr>
            <a:r>
              <a:rPr dirty="0" sz="1400">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15"/>
              </a:spcBef>
            </a:pPr>
            <a:endParaRPr sz="1650">
              <a:latin typeface="Verdana"/>
              <a:cs typeface="Verdana"/>
            </a:endParaRPr>
          </a:p>
          <a:p>
            <a:pPr marL="259715" marR="3455670" indent="-247650">
              <a:lnSpc>
                <a:spcPct val="120000"/>
              </a:lnSpc>
              <a:buAutoNum type="arabicPeriod" startAt="15"/>
              <a:tabLst>
                <a:tab pos="365760" algn="l"/>
              </a:tabLst>
            </a:pPr>
            <a:r>
              <a:rPr dirty="0" sz="1400">
                <a:solidFill>
                  <a:srgbClr val="4E2700"/>
                </a:solidFill>
                <a:latin typeface="Verdana"/>
                <a:cs typeface="Verdana"/>
              </a:rPr>
              <a:t>int i, sum = 0, prod = 1</a:t>
            </a:r>
            <a:r>
              <a:rPr dirty="0" sz="1400" spc="-100">
                <a:solidFill>
                  <a:srgbClr val="4E2700"/>
                </a:solidFill>
                <a:latin typeface="Verdana"/>
                <a:cs typeface="Verdana"/>
              </a:rPr>
              <a:t> </a:t>
            </a:r>
            <a:r>
              <a:rPr dirty="0" sz="1400">
                <a:solidFill>
                  <a:srgbClr val="4E2700"/>
                </a:solidFill>
                <a:latin typeface="Verdana"/>
                <a:cs typeface="Verdana"/>
              </a:rPr>
              <a:t>;  for </a:t>
            </a:r>
            <a:r>
              <a:rPr dirty="0" sz="1400" spc="-5">
                <a:solidFill>
                  <a:srgbClr val="4E2700"/>
                </a:solidFill>
                <a:latin typeface="Verdana"/>
                <a:cs typeface="Verdana"/>
              </a:rPr>
              <a:t>(i </a:t>
            </a:r>
            <a:r>
              <a:rPr dirty="0" sz="1400">
                <a:solidFill>
                  <a:srgbClr val="4E2700"/>
                </a:solidFill>
                <a:latin typeface="Verdana"/>
                <a:cs typeface="Verdana"/>
              </a:rPr>
              <a:t>= </a:t>
            </a:r>
            <a:r>
              <a:rPr dirty="0" sz="1400" spc="-5">
                <a:solidFill>
                  <a:srgbClr val="4E2700"/>
                </a:solidFill>
                <a:latin typeface="Verdana"/>
                <a:cs typeface="Verdana"/>
              </a:rPr>
              <a:t>1; </a:t>
            </a:r>
            <a:r>
              <a:rPr dirty="0" sz="1400">
                <a:solidFill>
                  <a:srgbClr val="4E2700"/>
                </a:solidFill>
                <a:latin typeface="Verdana"/>
                <a:cs typeface="Verdana"/>
              </a:rPr>
              <a:t>i &lt;= 5 ;</a:t>
            </a:r>
            <a:r>
              <a:rPr dirty="0" sz="1400" spc="-114">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508000" marR="4622165">
              <a:lnSpc>
                <a:spcPct val="120000"/>
              </a:lnSpc>
            </a:pPr>
            <a:r>
              <a:rPr dirty="0" sz="1400">
                <a:solidFill>
                  <a:srgbClr val="4E2700"/>
                </a:solidFill>
                <a:latin typeface="Verdana"/>
                <a:cs typeface="Verdana"/>
              </a:rPr>
              <a:t>sum += i</a:t>
            </a:r>
            <a:r>
              <a:rPr dirty="0" sz="1400" spc="-1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prod *= </a:t>
            </a:r>
            <a:r>
              <a:rPr dirty="0" sz="1400">
                <a:solidFill>
                  <a:srgbClr val="4E2700"/>
                </a:solidFill>
                <a:latin typeface="Verdana"/>
                <a:cs typeface="Verdana"/>
              </a:rPr>
              <a:t>i</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300"/>
              </a:spcBef>
              <a:tabLst>
                <a:tab pos="4296410" algn="l"/>
                <a:tab pos="5932805" algn="l"/>
              </a:tabLst>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段執行</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畢後</a:t>
            </a:r>
            <a:r>
              <a:rPr dirty="0" sz="1400" spc="-10">
                <a:solidFill>
                  <a:srgbClr val="4E2700"/>
                </a:solidFill>
                <a:latin typeface="Noto Sans Mono CJK HK"/>
                <a:cs typeface="Noto Sans Mono CJK HK"/>
              </a:rPr>
              <a:t>，</a:t>
            </a:r>
            <a:r>
              <a:rPr dirty="0" sz="1400">
                <a:solidFill>
                  <a:srgbClr val="4E2700"/>
                </a:solidFill>
                <a:latin typeface="Verdana"/>
                <a:cs typeface="Verdana"/>
              </a:rPr>
              <a:t>sum</a:t>
            </a:r>
            <a:r>
              <a:rPr dirty="0" sz="1400" spc="-5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sz="1400">
                <a:solidFill>
                  <a:srgbClr val="4E2700"/>
                </a:solidFill>
                <a:latin typeface="Verdana"/>
                <a:cs typeface="Verdana"/>
              </a:rPr>
              <a:t>i</a:t>
            </a:r>
            <a:r>
              <a:rPr dirty="0" sz="1400" spc="-2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40150"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5"/>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205</a:t>
            </a:fld>
          </a:p>
        </p:txBody>
      </p:sp>
      <p:sp>
        <p:nvSpPr>
          <p:cNvPr id="3" name="object 3"/>
          <p:cNvSpPr txBox="1"/>
          <p:nvPr/>
        </p:nvSpPr>
        <p:spPr>
          <a:xfrm>
            <a:off x="764540" y="951357"/>
            <a:ext cx="4622165" cy="5579745"/>
          </a:xfrm>
          <a:prstGeom prst="rect">
            <a:avLst/>
          </a:prstGeom>
        </p:spPr>
        <p:txBody>
          <a:bodyPr wrap="square" lIns="0" tIns="13335" rIns="0" bIns="0" rtlCol="0" vert="horz">
            <a:spAutoFit/>
          </a:bodyPr>
          <a:lstStyle/>
          <a:p>
            <a:pPr marL="364490" indent="-352425">
              <a:lnSpc>
                <a:spcPct val="100000"/>
              </a:lnSpc>
              <a:spcBef>
                <a:spcPts val="105"/>
              </a:spcBef>
              <a:buFont typeface="Verdana"/>
              <a:buAutoNum type="arabicPeriod" startAt="16"/>
              <a:tabLst>
                <a:tab pos="365125" algn="l"/>
                <a:tab pos="460883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algn="ctr" marL="570230" marR="3006725">
              <a:lnSpc>
                <a:spcPct val="100000"/>
              </a:lnSpc>
              <a:spcBef>
                <a:spcPts val="35"/>
              </a:spcBef>
            </a:pPr>
            <a:r>
              <a:rPr dirty="0" sz="1400">
                <a:solidFill>
                  <a:srgbClr val="4E2700"/>
                </a:solidFill>
                <a:latin typeface="Verdana"/>
                <a:cs typeface="Verdana"/>
              </a:rPr>
              <a:t>int x = </a:t>
            </a:r>
            <a:r>
              <a:rPr dirty="0" sz="1400" spc="-5">
                <a:solidFill>
                  <a:srgbClr val="4E2700"/>
                </a:solidFill>
                <a:latin typeface="Verdana"/>
                <a:cs typeface="Verdana"/>
              </a:rPr>
              <a:t>10</a:t>
            </a:r>
            <a:r>
              <a:rPr dirty="0" sz="1400" spc="-135">
                <a:solidFill>
                  <a:srgbClr val="4E2700"/>
                </a:solidFill>
                <a:latin typeface="Verdana"/>
                <a:cs typeface="Verdana"/>
              </a:rPr>
              <a:t> </a:t>
            </a:r>
            <a:r>
              <a:rPr dirty="0" sz="1400">
                <a:solidFill>
                  <a:srgbClr val="4E2700"/>
                </a:solidFill>
                <a:latin typeface="Verdana"/>
                <a:cs typeface="Verdana"/>
              </a:rPr>
              <a:t>;  switch(x) {  case 0</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ctr" marR="759460">
              <a:lnSpc>
                <a:spcPct val="100000"/>
              </a:lnSpc>
            </a:pPr>
            <a:r>
              <a:rPr dirty="0" sz="1400">
                <a:solidFill>
                  <a:srgbClr val="4E2700"/>
                </a:solidFill>
                <a:latin typeface="Verdana"/>
                <a:cs typeface="Verdana"/>
              </a:rPr>
              <a:t>System.out.print("A")</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marR="1639570" indent="-186055">
              <a:lnSpc>
                <a:spcPct val="100000"/>
              </a:lnSpc>
            </a:pPr>
            <a:r>
              <a:rPr dirty="0" sz="1400">
                <a:solidFill>
                  <a:srgbClr val="4E2700"/>
                </a:solidFill>
                <a:latin typeface="Verdana"/>
                <a:cs typeface="Verdana"/>
              </a:rPr>
              <a:t>case </a:t>
            </a:r>
            <a:r>
              <a:rPr dirty="0" sz="1400" spc="-5">
                <a:solidFill>
                  <a:srgbClr val="4E2700"/>
                </a:solidFill>
                <a:latin typeface="Verdana"/>
                <a:cs typeface="Verdana"/>
              </a:rPr>
              <a:t>10 </a:t>
            </a:r>
            <a:r>
              <a:rPr dirty="0" sz="1400">
                <a:solidFill>
                  <a:srgbClr val="4E2700"/>
                </a:solidFill>
                <a:latin typeface="Verdana"/>
                <a:cs typeface="Verdana"/>
              </a:rPr>
              <a:t>:  </a:t>
            </a:r>
            <a:r>
              <a:rPr dirty="0" sz="1400" spc="-5">
                <a:solidFill>
                  <a:srgbClr val="4E2700"/>
                </a:solidFill>
                <a:latin typeface="Verdana"/>
                <a:cs typeface="Verdana"/>
              </a:rPr>
              <a:t>System.out.print("B") </a:t>
            </a:r>
            <a:r>
              <a:rPr dirty="0" sz="1400">
                <a:solidFill>
                  <a:srgbClr val="4E2700"/>
                </a:solidFill>
                <a:latin typeface="Verdana"/>
                <a:cs typeface="Verdana"/>
              </a:rPr>
              <a:t>;  </a:t>
            </a:r>
            <a:r>
              <a:rPr dirty="0" sz="1400" spc="-5">
                <a:solidFill>
                  <a:srgbClr val="4E2700"/>
                </a:solidFill>
                <a:latin typeface="Verdana"/>
                <a:cs typeface="Verdana"/>
              </a:rPr>
              <a:t>break;</a:t>
            </a:r>
            <a:endParaRPr sz="1400">
              <a:latin typeface="Verdana"/>
              <a:cs typeface="Verdana"/>
            </a:endParaRPr>
          </a:p>
          <a:p>
            <a:pPr marL="880110" marR="1638300" indent="-186055">
              <a:lnSpc>
                <a:spcPct val="100000"/>
              </a:lnSpc>
            </a:pPr>
            <a:r>
              <a:rPr dirty="0" sz="1400">
                <a:solidFill>
                  <a:srgbClr val="4E2700"/>
                </a:solidFill>
                <a:latin typeface="Verdana"/>
                <a:cs typeface="Verdana"/>
              </a:rPr>
              <a:t>case </a:t>
            </a:r>
            <a:r>
              <a:rPr dirty="0" sz="1400" spc="-5">
                <a:solidFill>
                  <a:srgbClr val="4E2700"/>
                </a:solidFill>
                <a:latin typeface="Verdana"/>
                <a:cs typeface="Verdana"/>
              </a:rPr>
              <a:t>20 </a:t>
            </a:r>
            <a:r>
              <a:rPr dirty="0" sz="1400">
                <a:solidFill>
                  <a:srgbClr val="4E2700"/>
                </a:solidFill>
                <a:latin typeface="Verdana"/>
                <a:cs typeface="Verdana"/>
              </a:rPr>
              <a:t>:  </a:t>
            </a:r>
            <a:r>
              <a:rPr dirty="0" sz="1400" spc="-5">
                <a:solidFill>
                  <a:srgbClr val="4E2700"/>
                </a:solidFill>
                <a:latin typeface="Verdana"/>
                <a:cs typeface="Verdana"/>
              </a:rPr>
              <a:t>System.out.print("C")</a:t>
            </a:r>
            <a:r>
              <a:rPr dirty="0" sz="1400" spc="-45">
                <a:solidFill>
                  <a:srgbClr val="4E2700"/>
                </a:solidFill>
                <a:latin typeface="Verdana"/>
                <a:cs typeface="Verdana"/>
              </a:rPr>
              <a:t> </a:t>
            </a:r>
            <a:r>
              <a:rPr dirty="0" sz="1400">
                <a:solidFill>
                  <a:srgbClr val="4E2700"/>
                </a:solidFill>
                <a:latin typeface="Verdana"/>
                <a:cs typeface="Verdana"/>
              </a:rPr>
              <a:t>;  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5"/>
              </a:spcBef>
            </a:pPr>
            <a:r>
              <a:rPr dirty="0" sz="1400">
                <a:solidFill>
                  <a:srgbClr val="4E2700"/>
                </a:solidFill>
                <a:latin typeface="Verdana"/>
                <a:cs typeface="Verdana"/>
              </a:rPr>
              <a:t>default</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marR="1706880">
              <a:lnSpc>
                <a:spcPct val="100000"/>
              </a:lnSpc>
            </a:pPr>
            <a:r>
              <a:rPr dirty="0" sz="1400" spc="-5">
                <a:solidFill>
                  <a:srgbClr val="4E2700"/>
                </a:solidFill>
                <a:latin typeface="Verdana"/>
                <a:cs typeface="Verdana"/>
              </a:rPr>
              <a:t>System.out.print("E");  </a:t>
            </a:r>
            <a:r>
              <a:rPr dirty="0" sz="1400">
                <a:solidFill>
                  <a:srgbClr val="4E2700"/>
                </a:solidFill>
                <a:latin typeface="Verdana"/>
                <a:cs typeface="Verdana"/>
              </a:rPr>
              <a:t>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ts val="1660"/>
              </a:lnSpc>
            </a:pPr>
            <a:r>
              <a:rPr dirty="0" sz="1400">
                <a:solidFill>
                  <a:srgbClr val="4E2700"/>
                </a:solidFill>
                <a:latin typeface="Verdana"/>
                <a:cs typeface="Verdana"/>
              </a:rPr>
              <a:t>}</a:t>
            </a:r>
            <a:endParaRPr sz="1400">
              <a:latin typeface="Verdana"/>
              <a:cs typeface="Verdana"/>
            </a:endParaRPr>
          </a:p>
          <a:p>
            <a:pPr marL="364490" indent="-352425">
              <a:lnSpc>
                <a:spcPts val="1660"/>
              </a:lnSpc>
              <a:buFont typeface="Verdana"/>
              <a:buAutoNum type="arabicPeriod" startAt="17"/>
              <a:tabLst>
                <a:tab pos="365125" algn="l"/>
                <a:tab pos="422846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algn="ctr" marL="570230" marR="3006725">
              <a:lnSpc>
                <a:spcPct val="100000"/>
              </a:lnSpc>
              <a:spcBef>
                <a:spcPts val="35"/>
              </a:spcBef>
            </a:pPr>
            <a:r>
              <a:rPr dirty="0" sz="1400">
                <a:solidFill>
                  <a:srgbClr val="4E2700"/>
                </a:solidFill>
                <a:latin typeface="Verdana"/>
                <a:cs typeface="Verdana"/>
              </a:rPr>
              <a:t>int x = </a:t>
            </a:r>
            <a:r>
              <a:rPr dirty="0" sz="1400" spc="-5">
                <a:solidFill>
                  <a:srgbClr val="4E2700"/>
                </a:solidFill>
                <a:latin typeface="Verdana"/>
                <a:cs typeface="Verdana"/>
              </a:rPr>
              <a:t>15</a:t>
            </a:r>
            <a:r>
              <a:rPr dirty="0" sz="1400" spc="-135">
                <a:solidFill>
                  <a:srgbClr val="4E2700"/>
                </a:solidFill>
                <a:latin typeface="Verdana"/>
                <a:cs typeface="Verdana"/>
              </a:rPr>
              <a:t> </a:t>
            </a:r>
            <a:r>
              <a:rPr dirty="0" sz="1400">
                <a:solidFill>
                  <a:srgbClr val="4E2700"/>
                </a:solidFill>
                <a:latin typeface="Verdana"/>
                <a:cs typeface="Verdana"/>
              </a:rPr>
              <a:t>;  switch(x) {  default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1697355" indent="185420">
              <a:lnSpc>
                <a:spcPct val="100000"/>
              </a:lnSpc>
            </a:pPr>
            <a:r>
              <a:rPr dirty="0" sz="1400" spc="-5">
                <a:solidFill>
                  <a:srgbClr val="4E2700"/>
                </a:solidFill>
                <a:latin typeface="Verdana"/>
                <a:cs typeface="Verdana"/>
              </a:rPr>
              <a:t>System.out.print("B");  </a:t>
            </a:r>
            <a:r>
              <a:rPr dirty="0" sz="1400">
                <a:solidFill>
                  <a:srgbClr val="4E2700"/>
                </a:solidFill>
                <a:latin typeface="Verdana"/>
                <a:cs typeface="Verdana"/>
              </a:rPr>
              <a:t>case </a:t>
            </a:r>
            <a:r>
              <a:rPr dirty="0" sz="1400" spc="-5">
                <a:solidFill>
                  <a:srgbClr val="4E2700"/>
                </a:solidFill>
                <a:latin typeface="Verdana"/>
                <a:cs typeface="Verdana"/>
              </a:rPr>
              <a:t>15</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1626235" indent="185420">
              <a:lnSpc>
                <a:spcPct val="100000"/>
              </a:lnSpc>
            </a:pPr>
            <a:r>
              <a:rPr dirty="0" sz="1400" spc="-5">
                <a:solidFill>
                  <a:srgbClr val="4E2700"/>
                </a:solidFill>
                <a:latin typeface="Verdana"/>
                <a:cs typeface="Verdana"/>
              </a:rPr>
              <a:t>System.out.print("D")</a:t>
            </a:r>
            <a:r>
              <a:rPr dirty="0" sz="1400" spc="-50">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20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pPr>
            <a:r>
              <a:rPr dirty="0" sz="1400">
                <a:solidFill>
                  <a:srgbClr val="4E2700"/>
                </a:solidFill>
                <a:latin typeface="Verdana"/>
                <a:cs typeface="Verdana"/>
              </a:rPr>
              <a:t>System.out.print("E")</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a:lnSpc>
                <a:spcPct val="100000"/>
              </a:lnSpc>
              <a:spcBef>
                <a:spcPts val="5"/>
              </a:spcBef>
            </a:pPr>
            <a:r>
              <a:rPr dirty="0" sz="1400">
                <a:solidFill>
                  <a:srgbClr val="4E2700"/>
                </a:solidFill>
                <a:latin typeface="Verdana"/>
                <a:cs typeface="Verdana"/>
              </a:rPr>
              <a:t>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7921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5"/>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205</a:t>
            </a:fld>
          </a:p>
        </p:txBody>
      </p:sp>
      <p:sp>
        <p:nvSpPr>
          <p:cNvPr id="3" name="object 3"/>
          <p:cNvSpPr txBox="1"/>
          <p:nvPr/>
        </p:nvSpPr>
        <p:spPr>
          <a:xfrm>
            <a:off x="764540" y="947394"/>
            <a:ext cx="6480810" cy="4895850"/>
          </a:xfrm>
          <a:prstGeom prst="rect">
            <a:avLst/>
          </a:prstGeom>
        </p:spPr>
        <p:txBody>
          <a:bodyPr wrap="square" lIns="0" tIns="59690" rIns="0" bIns="0" rtlCol="0" vert="horz">
            <a:spAutoFit/>
          </a:bodyPr>
          <a:lstStyle/>
          <a:p>
            <a:pPr marL="364490" indent="-352425">
              <a:lnSpc>
                <a:spcPct val="100000"/>
              </a:lnSpc>
              <a:spcBef>
                <a:spcPts val="470"/>
              </a:spcBef>
              <a:buFont typeface="Verdana"/>
              <a:buAutoNum type="arabicPeriod" startAt="18"/>
              <a:tabLst>
                <a:tab pos="365125" algn="l"/>
                <a:tab pos="438467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algn="ctr" marL="570230" marR="4866005">
              <a:lnSpc>
                <a:spcPct val="120000"/>
              </a:lnSpc>
              <a:spcBef>
                <a:spcPts val="35"/>
              </a:spcBef>
            </a:pPr>
            <a:r>
              <a:rPr dirty="0" sz="1400">
                <a:solidFill>
                  <a:srgbClr val="4E2700"/>
                </a:solidFill>
                <a:latin typeface="Verdana"/>
                <a:cs typeface="Verdana"/>
              </a:rPr>
              <a:t>int x = </a:t>
            </a:r>
            <a:r>
              <a:rPr dirty="0" sz="1400" spc="-5">
                <a:solidFill>
                  <a:srgbClr val="4E2700"/>
                </a:solidFill>
                <a:latin typeface="Verdana"/>
                <a:cs typeface="Verdana"/>
              </a:rPr>
              <a:t>10</a:t>
            </a:r>
            <a:r>
              <a:rPr dirty="0" sz="1400" spc="-135">
                <a:solidFill>
                  <a:srgbClr val="4E2700"/>
                </a:solidFill>
                <a:latin typeface="Verdana"/>
                <a:cs typeface="Verdana"/>
              </a:rPr>
              <a:t> </a:t>
            </a:r>
            <a:r>
              <a:rPr dirty="0" sz="1400">
                <a:solidFill>
                  <a:srgbClr val="4E2700"/>
                </a:solidFill>
                <a:latin typeface="Verdana"/>
                <a:cs typeface="Verdana"/>
              </a:rPr>
              <a:t>;  switch(x) {  default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3556635" indent="185420">
              <a:lnSpc>
                <a:spcPct val="120000"/>
              </a:lnSpc>
              <a:spcBef>
                <a:spcPts val="5"/>
              </a:spcBef>
            </a:pPr>
            <a:r>
              <a:rPr dirty="0" sz="1400" spc="-5">
                <a:solidFill>
                  <a:srgbClr val="4E2700"/>
                </a:solidFill>
                <a:latin typeface="Verdana"/>
                <a:cs typeface="Verdana"/>
              </a:rPr>
              <a:t>System.out.print("A");  </a:t>
            </a:r>
            <a:r>
              <a:rPr dirty="0" sz="1400">
                <a:solidFill>
                  <a:srgbClr val="4E2700"/>
                </a:solidFill>
                <a:latin typeface="Verdana"/>
                <a:cs typeface="Verdana"/>
              </a:rPr>
              <a:t>case </a:t>
            </a:r>
            <a:r>
              <a:rPr dirty="0" sz="1400" spc="-5">
                <a:solidFill>
                  <a:srgbClr val="4E2700"/>
                </a:solidFill>
                <a:latin typeface="Verdana"/>
                <a:cs typeface="Verdana"/>
              </a:rPr>
              <a:t>10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3497579" indent="185420">
              <a:lnSpc>
                <a:spcPct val="120000"/>
              </a:lnSpc>
            </a:pPr>
            <a:r>
              <a:rPr dirty="0" sz="1400" spc="-5">
                <a:solidFill>
                  <a:srgbClr val="4E2700"/>
                </a:solidFill>
                <a:latin typeface="Verdana"/>
                <a:cs typeface="Verdana"/>
              </a:rPr>
              <a:t>System.out.print("C")</a:t>
            </a:r>
            <a:r>
              <a:rPr dirty="0" sz="1400" spc="-4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20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3484879" indent="185420">
              <a:lnSpc>
                <a:spcPts val="2020"/>
              </a:lnSpc>
              <a:spcBef>
                <a:spcPts val="120"/>
              </a:spcBef>
            </a:pPr>
            <a:r>
              <a:rPr dirty="0" sz="1400" spc="-5">
                <a:solidFill>
                  <a:srgbClr val="4E2700"/>
                </a:solidFill>
                <a:latin typeface="Verdana"/>
                <a:cs typeface="Verdana"/>
              </a:rPr>
              <a:t>System.out.print("D")</a:t>
            </a:r>
            <a:r>
              <a:rPr dirty="0" sz="1400" spc="-50">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30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spcBef>
                <a:spcPts val="210"/>
              </a:spcBef>
            </a:pPr>
            <a:r>
              <a:rPr dirty="0" sz="1400" spc="-5">
                <a:solidFill>
                  <a:srgbClr val="4E2700"/>
                </a:solidFill>
                <a:latin typeface="Verdana"/>
                <a:cs typeface="Verdana"/>
              </a:rPr>
              <a:t>System.out.print("E")</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900">
              <a:latin typeface="Verdana"/>
              <a:cs typeface="Verdana"/>
            </a:endParaRPr>
          </a:p>
          <a:p>
            <a:pPr marL="427990" indent="-415925">
              <a:lnSpc>
                <a:spcPct val="100000"/>
              </a:lnSpc>
              <a:spcBef>
                <a:spcPts val="5"/>
              </a:spcBef>
              <a:buAutoNum type="arabicPeriod" startAt="19"/>
              <a:tabLst>
                <a:tab pos="428625" algn="l"/>
              </a:tabLst>
            </a:pPr>
            <a:r>
              <a:rPr dirty="0" sz="1400">
                <a:solidFill>
                  <a:srgbClr val="4E2700"/>
                </a:solidFill>
                <a:latin typeface="Verdana"/>
                <a:cs typeface="Verdana"/>
              </a:rPr>
              <a:t>int i, sum = 0, prod = 1</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for </a:t>
            </a:r>
            <a:r>
              <a:rPr dirty="0" sz="1400" spc="-5">
                <a:solidFill>
                  <a:srgbClr val="4E2700"/>
                </a:solidFill>
                <a:latin typeface="Verdana"/>
                <a:cs typeface="Verdana"/>
              </a:rPr>
              <a:t>(i </a:t>
            </a:r>
            <a:r>
              <a:rPr dirty="0" sz="1400" spc="5">
                <a:solidFill>
                  <a:srgbClr val="4E2700"/>
                </a:solidFill>
                <a:latin typeface="Verdana"/>
                <a:cs typeface="Verdana"/>
              </a:rPr>
              <a:t>= </a:t>
            </a:r>
            <a:r>
              <a:rPr dirty="0" sz="1400" spc="-5">
                <a:solidFill>
                  <a:srgbClr val="4E2700"/>
                </a:solidFill>
                <a:latin typeface="Verdana"/>
                <a:cs typeface="Verdana"/>
              </a:rPr>
              <a:t>1; </a:t>
            </a:r>
            <a:r>
              <a:rPr dirty="0" sz="1400">
                <a:solidFill>
                  <a:srgbClr val="4E2700"/>
                </a:solidFill>
                <a:latin typeface="Verdana"/>
                <a:cs typeface="Verdana"/>
              </a:rPr>
              <a:t>i &lt;= 5 ;</a:t>
            </a:r>
            <a:r>
              <a:rPr dirty="0" sz="1400" spc="-7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694055" marR="4761230" indent="33020">
              <a:lnSpc>
                <a:spcPct val="120000"/>
              </a:lnSpc>
            </a:pPr>
            <a:r>
              <a:rPr dirty="0" sz="1400">
                <a:solidFill>
                  <a:srgbClr val="4E2700"/>
                </a:solidFill>
                <a:latin typeface="Verdana"/>
                <a:cs typeface="Verdana"/>
              </a:rPr>
              <a:t>sum += i</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prod *= </a:t>
            </a:r>
            <a:r>
              <a:rPr dirty="0" sz="1400">
                <a:solidFill>
                  <a:srgbClr val="4E2700"/>
                </a:solidFill>
                <a:latin typeface="Verdana"/>
                <a:cs typeface="Verdana"/>
              </a:rPr>
              <a:t>i</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900">
              <a:latin typeface="Verdana"/>
              <a:cs typeface="Verdana"/>
            </a:endParaRPr>
          </a:p>
          <a:p>
            <a:pPr marL="259715">
              <a:lnSpc>
                <a:spcPct val="100000"/>
              </a:lnSpc>
              <a:spcBef>
                <a:spcPts val="5"/>
              </a:spcBef>
              <a:tabLst>
                <a:tab pos="4296410" algn="l"/>
                <a:tab pos="6289675" algn="l"/>
              </a:tabLst>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段執行</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畢後</a:t>
            </a:r>
            <a:r>
              <a:rPr dirty="0" sz="1400" spc="-10">
                <a:solidFill>
                  <a:srgbClr val="4E2700"/>
                </a:solidFill>
                <a:latin typeface="Noto Sans Mono CJK HK"/>
                <a:cs typeface="Noto Sans Mono CJK HK"/>
              </a:rPr>
              <a:t>，</a:t>
            </a:r>
            <a:r>
              <a:rPr dirty="0" sz="1400">
                <a:solidFill>
                  <a:srgbClr val="4E2700"/>
                </a:solidFill>
                <a:latin typeface="Verdana"/>
                <a:cs typeface="Verdana"/>
              </a:rPr>
              <a:t>sum</a:t>
            </a:r>
            <a:r>
              <a:rPr dirty="0" sz="1400" spc="-5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sz="1400" spc="-5">
                <a:solidFill>
                  <a:srgbClr val="4E2700"/>
                </a:solidFill>
                <a:latin typeface="Verdana"/>
                <a:cs typeface="Verdana"/>
              </a:rPr>
              <a:t>pro</a:t>
            </a:r>
            <a:r>
              <a:rPr dirty="0" sz="1400">
                <a:solidFill>
                  <a:srgbClr val="4E2700"/>
                </a:solidFill>
                <a:latin typeface="Verdana"/>
                <a:cs typeface="Verdana"/>
              </a:rPr>
              <a:t>d</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220" y="970026"/>
            <a:ext cx="7987030" cy="2886075"/>
          </a:xfrm>
          <a:prstGeom prst="rect">
            <a:avLst/>
          </a:prstGeom>
        </p:spPr>
        <p:txBody>
          <a:bodyPr wrap="square" lIns="0" tIns="45720" rIns="0" bIns="0" rtlCol="0" vert="horz">
            <a:spAutoFit/>
          </a:bodyPr>
          <a:lstStyle/>
          <a:p>
            <a:pPr marL="227965" marR="5080" indent="-227965">
              <a:lnSpc>
                <a:spcPts val="1430"/>
              </a:lnSpc>
              <a:spcBef>
                <a:spcPts val="360"/>
              </a:spcBef>
              <a:buSzPct val="92857"/>
              <a:buFont typeface="BPG Courier S GPL&amp;GNU"/>
              <a:buAutoNum type="arabicPeriod"/>
              <a:tabLst>
                <a:tab pos="227965" algn="l"/>
              </a:tabLst>
            </a:pPr>
            <a:r>
              <a:rPr dirty="0" sz="1400">
                <a:solidFill>
                  <a:srgbClr val="4E2700"/>
                </a:solidFill>
                <a:latin typeface="Noto Sans Mono CJK HK"/>
                <a:cs typeface="Noto Sans Mono CJK HK"/>
              </a:rPr>
              <a:t>撰寫一個</a:t>
            </a:r>
            <a:r>
              <a:rPr dirty="0" sz="1400" spc="-15">
                <a:solidFill>
                  <a:srgbClr val="4E2700"/>
                </a:solidFill>
                <a:latin typeface="Noto Sans Mono CJK HK"/>
                <a:cs typeface="Noto Sans Mono CJK HK"/>
              </a:rPr>
              <a:t>程式</a:t>
            </a:r>
            <a:r>
              <a:rPr dirty="0" sz="1400">
                <a:solidFill>
                  <a:srgbClr val="4E2700"/>
                </a:solidFill>
                <a:latin typeface="Noto Sans Mono CJK HK"/>
                <a:cs typeface="Noto Sans Mono CJK HK"/>
              </a:rPr>
              <a:t>，它能由</a:t>
            </a:r>
            <a:r>
              <a:rPr dirty="0" sz="1400" spc="-15">
                <a:solidFill>
                  <a:srgbClr val="4E2700"/>
                </a:solidFill>
                <a:latin typeface="BPG Courier S GPL&amp;GNU"/>
                <a:cs typeface="BPG Courier S GPL&amp;GNU"/>
              </a:rPr>
              <a:t>1-100</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數字中</a:t>
            </a:r>
            <a:r>
              <a:rPr dirty="0" sz="1400" spc="-15">
                <a:solidFill>
                  <a:srgbClr val="4E2700"/>
                </a:solidFill>
                <a:latin typeface="Noto Sans Mono CJK HK"/>
                <a:cs typeface="Noto Sans Mono CJK HK"/>
              </a:rPr>
              <a:t>隨</a:t>
            </a:r>
            <a:r>
              <a:rPr dirty="0" sz="1400">
                <a:solidFill>
                  <a:srgbClr val="4E2700"/>
                </a:solidFill>
                <a:latin typeface="Noto Sans Mono CJK HK"/>
                <a:cs typeface="Noto Sans Mono CJK HK"/>
              </a:rPr>
              <a:t>機產生</a:t>
            </a:r>
            <a:r>
              <a:rPr dirty="0" sz="1400" spc="-20">
                <a:solidFill>
                  <a:srgbClr val="4E2700"/>
                </a:solidFill>
                <a:latin typeface="BPG Courier S GPL&amp;GNU"/>
                <a:cs typeface="BPG Courier S GPL&amp;GNU"/>
              </a:rPr>
              <a:t>10</a:t>
            </a:r>
            <a:r>
              <a:rPr dirty="0" sz="1400">
                <a:solidFill>
                  <a:srgbClr val="4E2700"/>
                </a:solidFill>
                <a:latin typeface="Noto Sans Mono CJK HK"/>
                <a:cs typeface="Noto Sans Mono CJK HK"/>
              </a:rPr>
              <a:t>個數字</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並算</a:t>
            </a:r>
            <a:r>
              <a:rPr dirty="0" sz="1400" spc="-10">
                <a:solidFill>
                  <a:srgbClr val="4E2700"/>
                </a:solidFill>
                <a:latin typeface="Noto Sans Mono CJK HK"/>
                <a:cs typeface="Noto Sans Mono CJK HK"/>
              </a:rPr>
              <a:t>出它</a:t>
            </a:r>
            <a:r>
              <a:rPr dirty="0" sz="1400">
                <a:solidFill>
                  <a:srgbClr val="4E2700"/>
                </a:solidFill>
                <a:latin typeface="Noto Sans Mono CJK HK"/>
                <a:cs typeface="Noto Sans Mono CJK HK"/>
              </a:rPr>
              <a:t>們的總</a:t>
            </a:r>
            <a:r>
              <a:rPr dirty="0" sz="1400" spc="-10">
                <a:solidFill>
                  <a:srgbClr val="4E2700"/>
                </a:solidFill>
                <a:latin typeface="Noto Sans Mono CJK HK"/>
                <a:cs typeface="Noto Sans Mono CJK HK"/>
              </a:rPr>
              <a:t>和</a:t>
            </a:r>
            <a:r>
              <a:rPr dirty="0" sz="1400">
                <a:solidFill>
                  <a:srgbClr val="4E2700"/>
                </a:solidFill>
                <a:latin typeface="Noto Sans Mono CJK HK"/>
                <a:cs typeface="Noto Sans Mono CJK HK"/>
              </a:rPr>
              <a:t>與平</a:t>
            </a:r>
            <a:r>
              <a:rPr dirty="0" sz="1400" spc="-10">
                <a:solidFill>
                  <a:srgbClr val="4E2700"/>
                </a:solidFill>
                <a:latin typeface="Noto Sans Mono CJK HK"/>
                <a:cs typeface="Noto Sans Mono CJK HK"/>
              </a:rPr>
              <a:t>均</a:t>
            </a:r>
            <a:r>
              <a:rPr dirty="0" sz="1400" spc="-25">
                <a:solidFill>
                  <a:srgbClr val="4E2700"/>
                </a:solidFill>
                <a:latin typeface="Noto Sans Mono CJK HK"/>
                <a:cs typeface="Noto Sans Mono CJK HK"/>
              </a:rPr>
              <a:t>。</a:t>
            </a:r>
            <a:r>
              <a:rPr dirty="0" sz="1400" spc="-20">
                <a:solidFill>
                  <a:srgbClr val="4E2700"/>
                </a:solidFill>
                <a:latin typeface="BPG Courier S GPL&amp;GNU"/>
                <a:cs typeface="BPG Courier S GPL&amp;GNU"/>
              </a:rPr>
              <a:t>(</a:t>
            </a:r>
            <a:r>
              <a:rPr dirty="0" sz="1400">
                <a:solidFill>
                  <a:srgbClr val="4E2700"/>
                </a:solidFill>
                <a:latin typeface="Noto Sans Mono CJK HK"/>
                <a:cs typeface="Noto Sans Mono CJK HK"/>
              </a:rPr>
              <a:t>請用</a:t>
            </a:r>
            <a:r>
              <a:rPr dirty="0" sz="1400" spc="-15">
                <a:solidFill>
                  <a:srgbClr val="4E2700"/>
                </a:solidFill>
                <a:latin typeface="BPG Courier S GPL&amp;GNU"/>
                <a:cs typeface="BPG Courier S GPL&amp;GNU"/>
              </a:rPr>
              <a:t>for</a:t>
            </a:r>
            <a:r>
              <a:rPr dirty="0" sz="1400">
                <a:solidFill>
                  <a:srgbClr val="4E2700"/>
                </a:solidFill>
                <a:latin typeface="Noto Sans Mono CJK HK"/>
                <a:cs typeface="Noto Sans Mono CJK HK"/>
              </a:rPr>
              <a:t>敘 述來完</a:t>
            </a:r>
            <a:r>
              <a:rPr dirty="0" sz="1400" spc="-5">
                <a:solidFill>
                  <a:srgbClr val="4E2700"/>
                </a:solidFill>
                <a:latin typeface="Noto Sans Mono CJK HK"/>
                <a:cs typeface="Noto Sans Mono CJK HK"/>
              </a:rPr>
              <a:t>成</a:t>
            </a:r>
            <a:r>
              <a:rPr dirty="0" sz="1400">
                <a:solidFill>
                  <a:srgbClr val="4E2700"/>
                </a:solidFill>
                <a:latin typeface="BPG Courier S GPL&amp;GNU"/>
                <a:cs typeface="BPG Courier S GPL&amp;GNU"/>
              </a:rPr>
              <a:t>)</a:t>
            </a:r>
            <a:endParaRPr sz="1400">
              <a:latin typeface="BPG Courier S GPL&amp;GNU"/>
              <a:cs typeface="BPG Courier S GPL&amp;GNU"/>
            </a:endParaRPr>
          </a:p>
          <a:p>
            <a:pPr>
              <a:lnSpc>
                <a:spcPct val="100000"/>
              </a:lnSpc>
              <a:spcBef>
                <a:spcPts val="55"/>
              </a:spcBef>
              <a:buClr>
                <a:srgbClr val="4E2700"/>
              </a:buClr>
              <a:buFont typeface="BPG Courier S GPL&amp;GNU"/>
              <a:buAutoNum type="arabicPeriod"/>
            </a:pPr>
            <a:endParaRPr sz="1350">
              <a:latin typeface="BPG Courier S GPL&amp;GNU"/>
              <a:cs typeface="BPG Courier S GPL&amp;GNU"/>
            </a:endParaRPr>
          </a:p>
          <a:p>
            <a:pPr marL="227329" indent="-215265">
              <a:lnSpc>
                <a:spcPct val="100000"/>
              </a:lnSpc>
              <a:buSzPct val="92857"/>
              <a:buFont typeface="BPG Courier S GPL&amp;GNU"/>
              <a:buAutoNum type="arabicPeriod"/>
              <a:tabLst>
                <a:tab pos="227965" algn="l"/>
              </a:tabLst>
            </a:pPr>
            <a:r>
              <a:rPr dirty="0" sz="1400">
                <a:solidFill>
                  <a:srgbClr val="4E2700"/>
                </a:solidFill>
                <a:latin typeface="Noto Sans Mono CJK HK"/>
                <a:cs typeface="Noto Sans Mono CJK HK"/>
              </a:rPr>
              <a:t>請由程式</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出</a:t>
            </a:r>
            <a:r>
              <a:rPr dirty="0" sz="1400" spc="-15">
                <a:solidFill>
                  <a:srgbClr val="4E2700"/>
                </a:solidFill>
                <a:latin typeface="BPG Courier S GPL&amp;GNU"/>
                <a:cs typeface="BPG Courier S GPL&amp;GNU"/>
              </a:rPr>
              <a:t>1-1000</a:t>
            </a:r>
            <a:r>
              <a:rPr dirty="0" sz="1400">
                <a:solidFill>
                  <a:srgbClr val="4E2700"/>
                </a:solidFill>
                <a:latin typeface="Noto Sans Mono CJK HK"/>
                <a:cs typeface="Noto Sans Mono CJK HK"/>
              </a:rPr>
              <a:t>的偶數</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a:t>
            </a:r>
            <a:r>
              <a:rPr dirty="0" sz="1400" spc="-20">
                <a:solidFill>
                  <a:srgbClr val="4E2700"/>
                </a:solidFill>
                <a:latin typeface="BPG Courier S GPL&amp;GNU"/>
                <a:cs typeface="BPG Courier S GPL&amp;GNU"/>
              </a:rPr>
              <a:t>(</a:t>
            </a:r>
            <a:r>
              <a:rPr dirty="0" sz="1400">
                <a:solidFill>
                  <a:srgbClr val="4E2700"/>
                </a:solidFill>
                <a:latin typeface="Noto Sans Mono CJK HK"/>
                <a:cs typeface="Noto Sans Mono CJK HK"/>
              </a:rPr>
              <a:t>請用</a:t>
            </a:r>
            <a:r>
              <a:rPr dirty="0" sz="1400" spc="-15">
                <a:solidFill>
                  <a:srgbClr val="4E2700"/>
                </a:solidFill>
                <a:latin typeface="BPG Courier S GPL&amp;GNU"/>
                <a:cs typeface="BPG Courier S GPL&amp;GNU"/>
              </a:rPr>
              <a:t>for</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來完</a:t>
            </a:r>
            <a:r>
              <a:rPr dirty="0" sz="1400">
                <a:solidFill>
                  <a:srgbClr val="4E2700"/>
                </a:solidFill>
                <a:latin typeface="Noto Sans Mono CJK HK"/>
                <a:cs typeface="Noto Sans Mono CJK HK"/>
              </a:rPr>
              <a:t>成</a:t>
            </a:r>
            <a:r>
              <a:rPr dirty="0" sz="1400">
                <a:solidFill>
                  <a:srgbClr val="4E2700"/>
                </a:solidFill>
                <a:latin typeface="BPG Courier S GPL&amp;GNU"/>
                <a:cs typeface="BPG Courier S GPL&amp;GNU"/>
              </a:rPr>
              <a:t>)</a:t>
            </a:r>
            <a:endParaRPr sz="1400">
              <a:latin typeface="BPG Courier S GPL&amp;GNU"/>
              <a:cs typeface="BPG Courier S GPL&amp;GNU"/>
            </a:endParaRPr>
          </a:p>
          <a:p>
            <a:pPr>
              <a:lnSpc>
                <a:spcPct val="100000"/>
              </a:lnSpc>
              <a:spcBef>
                <a:spcPts val="60"/>
              </a:spcBef>
              <a:buClr>
                <a:srgbClr val="4E2700"/>
              </a:buClr>
              <a:buFont typeface="BPG Courier S GPL&amp;GNU"/>
              <a:buAutoNum type="arabicPeriod"/>
            </a:pPr>
            <a:endParaRPr sz="1350">
              <a:latin typeface="BPG Courier S GPL&amp;GNU"/>
              <a:cs typeface="BPG Courier S GPL&amp;GNU"/>
            </a:endParaRPr>
          </a:p>
          <a:p>
            <a:pPr marL="227329" indent="-215265">
              <a:lnSpc>
                <a:spcPct val="100000"/>
              </a:lnSpc>
              <a:buSzPct val="92857"/>
              <a:buFont typeface="BPG Courier S GPL&amp;GNU"/>
              <a:buAutoNum type="arabicPeriod"/>
              <a:tabLst>
                <a:tab pos="227965" algn="l"/>
              </a:tabLst>
            </a:pPr>
            <a:r>
              <a:rPr dirty="0" sz="1400">
                <a:solidFill>
                  <a:srgbClr val="4E2700"/>
                </a:solidFill>
                <a:latin typeface="Noto Sans Mono CJK HK"/>
                <a:cs typeface="Noto Sans Mono CJK HK"/>
              </a:rPr>
              <a:t>由程式算出</a:t>
            </a:r>
            <a:r>
              <a:rPr dirty="0" sz="1400" spc="-15">
                <a:solidFill>
                  <a:srgbClr val="4E2700"/>
                </a:solidFill>
                <a:latin typeface="BPG Courier S GPL&amp;GNU"/>
                <a:cs typeface="BPG Courier S GPL&amp;GNU"/>
              </a:rPr>
              <a:t>1-10</a:t>
            </a:r>
            <a:r>
              <a:rPr dirty="0" sz="1400">
                <a:solidFill>
                  <a:srgbClr val="4E2700"/>
                </a:solidFill>
                <a:latin typeface="Noto Sans Mono CJK HK"/>
                <a:cs typeface="Noto Sans Mono CJK HK"/>
              </a:rPr>
              <a:t>的連乘積。</a:t>
            </a:r>
            <a:r>
              <a:rPr dirty="0" sz="1400" spc="-20">
                <a:solidFill>
                  <a:srgbClr val="4E2700"/>
                </a:solidFill>
                <a:latin typeface="BPG Courier S GPL&amp;GNU"/>
                <a:cs typeface="BPG Courier S GPL&amp;GNU"/>
              </a:rPr>
              <a:t>(</a:t>
            </a:r>
            <a:r>
              <a:rPr dirty="0" sz="1400">
                <a:solidFill>
                  <a:srgbClr val="4E2700"/>
                </a:solidFill>
                <a:latin typeface="Noto Sans Mono CJK HK"/>
                <a:cs typeface="Noto Sans Mono CJK HK"/>
              </a:rPr>
              <a:t>請</a:t>
            </a:r>
            <a:r>
              <a:rPr dirty="0" sz="1400" spc="-15">
                <a:solidFill>
                  <a:srgbClr val="4E2700"/>
                </a:solidFill>
                <a:latin typeface="Noto Sans Mono CJK HK"/>
                <a:cs typeface="Noto Sans Mono CJK HK"/>
              </a:rPr>
              <a:t>用</a:t>
            </a:r>
            <a:r>
              <a:rPr dirty="0" sz="1400" spc="-15">
                <a:solidFill>
                  <a:srgbClr val="4E2700"/>
                </a:solidFill>
                <a:latin typeface="BPG Courier S GPL&amp;GNU"/>
                <a:cs typeface="BPG Courier S GPL&amp;GNU"/>
              </a:rPr>
              <a:t>for</a:t>
            </a:r>
            <a:r>
              <a:rPr dirty="0" sz="1400">
                <a:solidFill>
                  <a:srgbClr val="4E2700"/>
                </a:solidFill>
                <a:latin typeface="Noto Sans Mono CJK HK"/>
                <a:cs typeface="Noto Sans Mono CJK HK"/>
              </a:rPr>
              <a:t>敘述來完成</a:t>
            </a:r>
            <a:r>
              <a:rPr dirty="0" sz="1400">
                <a:solidFill>
                  <a:srgbClr val="4E2700"/>
                </a:solidFill>
                <a:latin typeface="BPG Courier S GPL&amp;GNU"/>
                <a:cs typeface="BPG Courier S GPL&amp;GNU"/>
              </a:rPr>
              <a:t>)</a:t>
            </a:r>
            <a:endParaRPr sz="1400">
              <a:latin typeface="BPG Courier S GPL&amp;GNU"/>
              <a:cs typeface="BPG Courier S GPL&amp;GNU"/>
            </a:endParaRPr>
          </a:p>
          <a:p>
            <a:pPr marL="12700">
              <a:lnSpc>
                <a:spcPct val="100000"/>
              </a:lnSpc>
              <a:spcBef>
                <a:spcPts val="85"/>
              </a:spcBef>
            </a:pPr>
            <a:r>
              <a:rPr dirty="0" sz="1400" spc="-15">
                <a:solidFill>
                  <a:srgbClr val="4E2700"/>
                </a:solidFill>
                <a:latin typeface="BPG Courier S GPL&amp;GNU"/>
                <a:cs typeface="BPG Courier S GPL&amp;GNU"/>
              </a:rPr>
              <a:t>3A.</a:t>
            </a:r>
            <a:r>
              <a:rPr dirty="0" sz="1400">
                <a:solidFill>
                  <a:srgbClr val="4E2700"/>
                </a:solidFill>
                <a:latin typeface="Noto Sans Mono CJK HK"/>
                <a:cs typeface="Noto Sans Mono CJK HK"/>
              </a:rPr>
              <a:t>由程式</a:t>
            </a:r>
            <a:r>
              <a:rPr dirty="0" sz="1400" spc="-10">
                <a:solidFill>
                  <a:srgbClr val="4E2700"/>
                </a:solidFill>
                <a:latin typeface="Noto Sans Mono CJK HK"/>
                <a:cs typeface="Noto Sans Mono CJK HK"/>
              </a:rPr>
              <a:t>算出</a:t>
            </a:r>
            <a:r>
              <a:rPr dirty="0" sz="1400" spc="-15">
                <a:solidFill>
                  <a:srgbClr val="4E2700"/>
                </a:solidFill>
                <a:latin typeface="BPG Courier S GPL&amp;GNU"/>
                <a:cs typeface="BPG Courier S GPL&amp;GNU"/>
              </a:rPr>
              <a:t>1-10</a:t>
            </a:r>
            <a:r>
              <a:rPr dirty="0" sz="1400">
                <a:solidFill>
                  <a:srgbClr val="4E2700"/>
                </a:solidFill>
                <a:latin typeface="Noto Sans Mono CJK HK"/>
                <a:cs typeface="Noto Sans Mono CJK HK"/>
              </a:rPr>
              <a:t>的連乘積。</a:t>
            </a:r>
            <a:r>
              <a:rPr dirty="0" sz="1400" spc="-20">
                <a:solidFill>
                  <a:srgbClr val="4E2700"/>
                </a:solidFill>
                <a:latin typeface="BPG Courier S GPL&amp;GNU"/>
                <a:cs typeface="BPG Courier S GPL&amp;GNU"/>
              </a:rPr>
              <a:t>(</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用</a:t>
            </a:r>
            <a:r>
              <a:rPr dirty="0" sz="1400" spc="-10">
                <a:solidFill>
                  <a:srgbClr val="4E2700"/>
                </a:solidFill>
                <a:latin typeface="BPG Courier S GPL&amp;GNU"/>
                <a:cs typeface="BPG Courier S GPL&amp;GNU"/>
              </a:rPr>
              <a:t>while</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來完</a:t>
            </a:r>
            <a:r>
              <a:rPr dirty="0" sz="1400">
                <a:solidFill>
                  <a:srgbClr val="4E2700"/>
                </a:solidFill>
                <a:latin typeface="Noto Sans Mono CJK HK"/>
                <a:cs typeface="Noto Sans Mono CJK HK"/>
              </a:rPr>
              <a:t>成</a:t>
            </a:r>
            <a:r>
              <a:rPr dirty="0" sz="1400">
                <a:solidFill>
                  <a:srgbClr val="4E2700"/>
                </a:solidFill>
                <a:latin typeface="BPG Courier S GPL&amp;GNU"/>
                <a:cs typeface="BPG Courier S GPL&amp;GNU"/>
              </a:rPr>
              <a:t>)</a:t>
            </a:r>
            <a:endParaRPr sz="1400">
              <a:latin typeface="BPG Courier S GPL&amp;GNU"/>
              <a:cs typeface="BPG Courier S GPL&amp;GNU"/>
            </a:endParaRPr>
          </a:p>
          <a:p>
            <a:pPr>
              <a:lnSpc>
                <a:spcPct val="100000"/>
              </a:lnSpc>
            </a:pPr>
            <a:endParaRPr sz="1400">
              <a:latin typeface="BPG Courier S GPL&amp;GNU"/>
              <a:cs typeface="BPG Courier S GPL&amp;GNU"/>
            </a:endParaRPr>
          </a:p>
          <a:p>
            <a:pPr>
              <a:lnSpc>
                <a:spcPct val="100000"/>
              </a:lnSpc>
              <a:spcBef>
                <a:spcPts val="40"/>
              </a:spcBef>
            </a:pPr>
            <a:endParaRPr sz="1300">
              <a:latin typeface="BPG Courier S GPL&amp;GNU"/>
              <a:cs typeface="BPG Courier S GPL&amp;GNU"/>
            </a:endParaRPr>
          </a:p>
          <a:p>
            <a:pPr marL="227329" indent="-215265">
              <a:lnSpc>
                <a:spcPct val="100000"/>
              </a:lnSpc>
              <a:buSzPct val="92857"/>
              <a:buFont typeface="BPG Courier S GPL&amp;GNU"/>
              <a:buAutoNum type="arabicPeriod" startAt="4"/>
              <a:tabLst>
                <a:tab pos="227965" algn="l"/>
              </a:tabLst>
            </a:pPr>
            <a:r>
              <a:rPr dirty="0" sz="1400">
                <a:solidFill>
                  <a:srgbClr val="4E2700"/>
                </a:solidFill>
                <a:latin typeface="Noto Sans Mono CJK HK"/>
                <a:cs typeface="Noto Sans Mono CJK HK"/>
              </a:rPr>
              <a:t>撰寫一個</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a:solidFill>
                  <a:srgbClr val="4E2700"/>
                </a:solidFill>
                <a:latin typeface="BPG Courier S GPL&amp;GNU"/>
                <a:cs typeface="BPG Courier S GPL&amp;GNU"/>
              </a:rPr>
              <a:t>.</a:t>
            </a:r>
            <a:r>
              <a:rPr dirty="0" sz="1400" spc="-40">
                <a:solidFill>
                  <a:srgbClr val="4E2700"/>
                </a:solidFill>
                <a:latin typeface="BPG Courier S GPL&amp;GNU"/>
                <a:cs typeface="BPG Courier S GPL&amp;GNU"/>
              </a:rPr>
              <a:t> </a:t>
            </a:r>
            <a:r>
              <a:rPr dirty="0" sz="1400">
                <a:solidFill>
                  <a:srgbClr val="4E2700"/>
                </a:solidFill>
                <a:latin typeface="Noto Sans Mono CJK HK"/>
                <a:cs typeface="Noto Sans Mono CJK HK"/>
              </a:rPr>
              <a:t>利</a:t>
            </a:r>
            <a:r>
              <a:rPr dirty="0" sz="1400" spc="10">
                <a:solidFill>
                  <a:srgbClr val="4E2700"/>
                </a:solidFill>
                <a:latin typeface="Noto Sans Mono CJK HK"/>
                <a:cs typeface="Noto Sans Mono CJK HK"/>
              </a:rPr>
              <a:t>用</a:t>
            </a:r>
            <a:r>
              <a:rPr dirty="0" sz="1400" spc="-15">
                <a:solidFill>
                  <a:srgbClr val="4E2700"/>
                </a:solidFill>
                <a:latin typeface="BPG Courier S GPL&amp;GNU"/>
                <a:cs typeface="BPG Courier S GPL&amp;GNU"/>
              </a:rPr>
              <a:t>for</a:t>
            </a:r>
            <a:r>
              <a:rPr dirty="0" sz="1400">
                <a:solidFill>
                  <a:srgbClr val="4E2700"/>
                </a:solidFill>
                <a:latin typeface="Noto Sans Mono CJK HK"/>
                <a:cs typeface="Noto Sans Mono CJK HK"/>
              </a:rPr>
              <a:t>於螢幕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印出下</a:t>
            </a:r>
            <a:r>
              <a:rPr dirty="0" sz="1400" spc="-10">
                <a:solidFill>
                  <a:srgbClr val="4E2700"/>
                </a:solidFill>
                <a:latin typeface="Noto Sans Mono CJK HK"/>
                <a:cs typeface="Noto Sans Mono CJK HK"/>
              </a:rPr>
              <a:t>列</a:t>
            </a:r>
            <a:r>
              <a:rPr dirty="0" sz="1400">
                <a:solidFill>
                  <a:srgbClr val="4E2700"/>
                </a:solidFill>
                <a:latin typeface="Noto Sans Mono CJK HK"/>
                <a:cs typeface="Noto Sans Mono CJK HK"/>
              </a:rPr>
              <a:t>訊</a:t>
            </a:r>
            <a:r>
              <a:rPr dirty="0" sz="1400" spc="-15">
                <a:solidFill>
                  <a:srgbClr val="4E2700"/>
                </a:solidFill>
                <a:latin typeface="Noto Sans Mono CJK HK"/>
                <a:cs typeface="Noto Sans Mono CJK HK"/>
              </a:rPr>
              <a:t>息</a:t>
            </a:r>
            <a:r>
              <a:rPr dirty="0" sz="1400">
                <a:solidFill>
                  <a:srgbClr val="4E2700"/>
                </a:solidFill>
                <a:latin typeface="BPG Courier S GPL&amp;GNU"/>
                <a:cs typeface="BPG Courier S GPL&amp;GNU"/>
              </a:rPr>
              <a:t>:</a:t>
            </a:r>
            <a:endParaRPr sz="1400">
              <a:latin typeface="BPG Courier S GPL&amp;GNU"/>
              <a:cs typeface="BPG Courier S GPL&amp;GNU"/>
            </a:endParaRPr>
          </a:p>
          <a:p>
            <a:pPr marL="546100">
              <a:lnSpc>
                <a:spcPct val="100000"/>
              </a:lnSpc>
              <a:spcBef>
                <a:spcPts val="75"/>
              </a:spcBef>
              <a:tabLst>
                <a:tab pos="970915" algn="l"/>
                <a:tab pos="1395095" algn="l"/>
                <a:tab pos="1821180" algn="l"/>
                <a:tab pos="2353310" algn="l"/>
                <a:tab pos="2883535" algn="l"/>
                <a:tab pos="3416300" algn="l"/>
                <a:tab pos="3948429" algn="l"/>
                <a:tab pos="4478655" algn="l"/>
                <a:tab pos="5011420" algn="l"/>
              </a:tabLst>
            </a:pPr>
            <a:r>
              <a:rPr dirty="0" sz="1400">
                <a:solidFill>
                  <a:srgbClr val="4E2700"/>
                </a:solidFill>
                <a:latin typeface="BPG Courier S GPL&amp;GNU"/>
                <a:cs typeface="BPG Courier S GPL&amp;GNU"/>
              </a:rPr>
              <a:t>1	4	9	</a:t>
            </a:r>
            <a:r>
              <a:rPr dirty="0" sz="1400" spc="-5">
                <a:solidFill>
                  <a:srgbClr val="4E2700"/>
                </a:solidFill>
                <a:latin typeface="BPG Courier S GPL&amp;GNU"/>
                <a:cs typeface="BPG Courier S GPL&amp;GNU"/>
              </a:rPr>
              <a:t>16	25	36	49	</a:t>
            </a:r>
            <a:r>
              <a:rPr dirty="0" sz="1400" spc="-10">
                <a:solidFill>
                  <a:srgbClr val="4E2700"/>
                </a:solidFill>
                <a:latin typeface="BPG Courier S GPL&amp;GNU"/>
                <a:cs typeface="BPG Courier S GPL&amp;GNU"/>
              </a:rPr>
              <a:t>64	</a:t>
            </a:r>
            <a:r>
              <a:rPr dirty="0" sz="1400" spc="-5">
                <a:solidFill>
                  <a:srgbClr val="4E2700"/>
                </a:solidFill>
                <a:latin typeface="BPG Courier S GPL&amp;GNU"/>
                <a:cs typeface="BPG Courier S GPL&amp;GNU"/>
              </a:rPr>
              <a:t>81	</a:t>
            </a:r>
            <a:r>
              <a:rPr dirty="0" sz="1400" spc="-10">
                <a:solidFill>
                  <a:srgbClr val="4E2700"/>
                </a:solidFill>
                <a:latin typeface="BPG Courier S GPL&amp;GNU"/>
                <a:cs typeface="BPG Courier S GPL&amp;GNU"/>
              </a:rPr>
              <a:t>100</a:t>
            </a:r>
            <a:endParaRPr sz="1400">
              <a:latin typeface="BPG Courier S GPL&amp;GNU"/>
              <a:cs typeface="BPG Courier S GPL&amp;GNU"/>
            </a:endParaRPr>
          </a:p>
          <a:p>
            <a:pPr>
              <a:lnSpc>
                <a:spcPct val="100000"/>
              </a:lnSpc>
              <a:spcBef>
                <a:spcPts val="5"/>
              </a:spcBef>
            </a:pPr>
            <a:endParaRPr sz="1400">
              <a:latin typeface="BPG Courier S GPL&amp;GNU"/>
              <a:cs typeface="BPG Courier S GPL&amp;GNU"/>
            </a:endParaRPr>
          </a:p>
          <a:p>
            <a:pPr marL="227329" indent="-215265">
              <a:lnSpc>
                <a:spcPct val="100000"/>
              </a:lnSpc>
              <a:buSzPct val="92857"/>
              <a:buFont typeface="BPG Courier S GPL&amp;GNU"/>
              <a:buAutoNum type="arabicPeriod" startAt="5"/>
              <a:tabLst>
                <a:tab pos="227965" algn="l"/>
              </a:tabLst>
            </a:pPr>
            <a:r>
              <a:rPr dirty="0" sz="1400">
                <a:solidFill>
                  <a:srgbClr val="4E2700"/>
                </a:solidFill>
                <a:latin typeface="Noto Sans Mono CJK HK"/>
                <a:cs typeface="Noto Sans Mono CJK HK"/>
              </a:rPr>
              <a:t>撰寫一個</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a:solidFill>
                  <a:srgbClr val="4E2700"/>
                </a:solidFill>
                <a:latin typeface="BPG Courier S GPL&amp;GNU"/>
                <a:cs typeface="BPG Courier S GPL&amp;GNU"/>
              </a:rPr>
              <a:t>.</a:t>
            </a:r>
            <a:r>
              <a:rPr dirty="0" sz="1400" spc="-40">
                <a:solidFill>
                  <a:srgbClr val="4E2700"/>
                </a:solidFill>
                <a:latin typeface="BPG Courier S GPL&amp;GNU"/>
                <a:cs typeface="BPG Courier S GPL&amp;GNU"/>
              </a:rPr>
              <a:t> </a:t>
            </a:r>
            <a:r>
              <a:rPr dirty="0" sz="1400">
                <a:solidFill>
                  <a:srgbClr val="4E2700"/>
                </a:solidFill>
                <a:latin typeface="Noto Sans Mono CJK HK"/>
                <a:cs typeface="Noto Sans Mono CJK HK"/>
              </a:rPr>
              <a:t>利用</a:t>
            </a:r>
            <a:r>
              <a:rPr dirty="0" sz="1400" spc="150">
                <a:solidFill>
                  <a:srgbClr val="4E2700"/>
                </a:solidFill>
                <a:latin typeface="Noto Sans Mono CJK HK"/>
                <a:cs typeface="Noto Sans Mono CJK HK"/>
              </a:rPr>
              <a:t> </a:t>
            </a:r>
            <a:r>
              <a:rPr dirty="0" sz="1400" spc="-10">
                <a:solidFill>
                  <a:srgbClr val="4E2700"/>
                </a:solidFill>
                <a:latin typeface="BPG Courier S GPL&amp;GNU"/>
                <a:cs typeface="BPG Courier S GPL&amp;GNU"/>
              </a:rPr>
              <a:t>for</a:t>
            </a:r>
            <a:r>
              <a:rPr dirty="0" sz="1400" spc="-20">
                <a:solidFill>
                  <a:srgbClr val="4E2700"/>
                </a:solidFill>
                <a:latin typeface="BPG Courier S GPL&amp;GNU"/>
                <a:cs typeface="BPG Courier S GPL&amp;GNU"/>
              </a:rPr>
              <a:t> </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螢幕上</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出下</a:t>
            </a:r>
            <a:r>
              <a:rPr dirty="0" sz="1400" spc="-15">
                <a:solidFill>
                  <a:srgbClr val="4E2700"/>
                </a:solidFill>
                <a:latin typeface="Noto Sans Mono CJK HK"/>
                <a:cs typeface="Noto Sans Mono CJK HK"/>
              </a:rPr>
              <a:t>列訊</a:t>
            </a:r>
            <a:r>
              <a:rPr dirty="0" sz="1400" spc="5">
                <a:solidFill>
                  <a:srgbClr val="4E2700"/>
                </a:solidFill>
                <a:latin typeface="Noto Sans Mono CJK HK"/>
                <a:cs typeface="Noto Sans Mono CJK HK"/>
              </a:rPr>
              <a:t>息</a:t>
            </a:r>
            <a:r>
              <a:rPr dirty="0" sz="1400">
                <a:solidFill>
                  <a:srgbClr val="4E2700"/>
                </a:solidFill>
                <a:latin typeface="BPG Courier S GPL&amp;GNU"/>
                <a:cs typeface="BPG Courier S GPL&amp;GNU"/>
              </a:rPr>
              <a:t>:</a:t>
            </a:r>
            <a:endParaRPr sz="1400">
              <a:latin typeface="BPG Courier S GPL&amp;GNU"/>
              <a:cs typeface="BPG Courier S GPL&amp;GNU"/>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205</a:t>
            </a:fld>
          </a:p>
        </p:txBody>
      </p:sp>
      <p:graphicFrame>
        <p:nvGraphicFramePr>
          <p:cNvPr id="3" name="object 3"/>
          <p:cNvGraphicFramePr>
            <a:graphicFrameLocks noGrp="1"/>
          </p:cNvGraphicFramePr>
          <p:nvPr/>
        </p:nvGraphicFramePr>
        <p:xfrm>
          <a:off x="1239900" y="3889013"/>
          <a:ext cx="4103370" cy="2195830"/>
        </p:xfrm>
        <a:graphic>
          <a:graphicData uri="http://schemas.openxmlformats.org/drawingml/2006/table">
            <a:tbl>
              <a:tblPr firstRow="1" bandRow="1">
                <a:tableStyleId>{2D5ABB26-0587-4C30-8999-92F81FD0307C}</a:tableStyleId>
              </a:tblPr>
              <a:tblGrid>
                <a:gridCol w="297815"/>
                <a:gridCol w="424179"/>
                <a:gridCol w="424815"/>
                <a:gridCol w="425450"/>
                <a:gridCol w="424815"/>
                <a:gridCol w="424814"/>
                <a:gridCol w="425450"/>
                <a:gridCol w="425450"/>
                <a:gridCol w="424179"/>
                <a:gridCol w="403860"/>
              </a:tblGrid>
              <a:tr h="201358">
                <a:tc>
                  <a:txBody>
                    <a:bodyPr/>
                    <a:lstStyle/>
                    <a:p>
                      <a:pPr marL="31750">
                        <a:lnSpc>
                          <a:spcPts val="139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39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39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39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gn="r" marR="151130">
                        <a:lnSpc>
                          <a:spcPts val="1390"/>
                        </a:lnSpc>
                      </a:pPr>
                      <a:r>
                        <a:rPr dirty="0" sz="1400">
                          <a:solidFill>
                            <a:srgbClr val="4E2700"/>
                          </a:solidFill>
                          <a:latin typeface="BPG Courier S GPL&amp;GNU"/>
                          <a:cs typeface="BPG Courier S GPL&amp;GNU"/>
                        </a:rPr>
                        <a:t>5</a:t>
                      </a:r>
                      <a:endParaRPr sz="1400">
                        <a:latin typeface="BPG Courier S GPL&amp;GNU"/>
                        <a:cs typeface="BPG Courier S GPL&amp;GNU"/>
                      </a:endParaRPr>
                    </a:p>
                  </a:txBody>
                  <a:tcPr marL="0" marR="0" marB="0" marT="0">
                    <a:solidFill>
                      <a:srgbClr val="CCE8CF"/>
                    </a:solidFill>
                  </a:tcPr>
                </a:tc>
                <a:tc>
                  <a:txBody>
                    <a:bodyPr/>
                    <a:lstStyle/>
                    <a:p>
                      <a:pPr algn="ctr">
                        <a:lnSpc>
                          <a:spcPts val="1390"/>
                        </a:lnSpc>
                      </a:pPr>
                      <a:r>
                        <a:rPr dirty="0" sz="1400">
                          <a:solidFill>
                            <a:srgbClr val="4E2700"/>
                          </a:solidFill>
                          <a:latin typeface="BPG Courier S GPL&amp;GNU"/>
                          <a:cs typeface="BPG Courier S GPL&amp;GNU"/>
                        </a:rPr>
                        <a:t>6</a:t>
                      </a:r>
                      <a:endParaRPr sz="1400">
                        <a:latin typeface="BPG Courier S GPL&amp;GNU"/>
                        <a:cs typeface="BPG Courier S GPL&amp;GNU"/>
                      </a:endParaRPr>
                    </a:p>
                  </a:txBody>
                  <a:tcPr marL="0" marR="0" marB="0" marT="0">
                    <a:solidFill>
                      <a:srgbClr val="CCE8CF"/>
                    </a:solidFill>
                  </a:tcPr>
                </a:tc>
                <a:tc>
                  <a:txBody>
                    <a:bodyPr/>
                    <a:lstStyle/>
                    <a:p>
                      <a:pPr algn="ctr">
                        <a:lnSpc>
                          <a:spcPts val="1390"/>
                        </a:lnSpc>
                      </a:pPr>
                      <a:r>
                        <a:rPr dirty="0" sz="1400">
                          <a:solidFill>
                            <a:srgbClr val="4E2700"/>
                          </a:solidFill>
                          <a:latin typeface="BPG Courier S GPL&amp;GNU"/>
                          <a:cs typeface="BPG Courier S GPL&amp;GNU"/>
                        </a:rPr>
                        <a:t>7</a:t>
                      </a:r>
                      <a:endParaRPr sz="1400">
                        <a:latin typeface="BPG Courier S GPL&amp;GNU"/>
                        <a:cs typeface="BPG Courier S GPL&amp;GNU"/>
                      </a:endParaRPr>
                    </a:p>
                  </a:txBody>
                  <a:tcPr marL="0" marR="0" marB="0" marT="0">
                    <a:solidFill>
                      <a:srgbClr val="CCE8CF"/>
                    </a:solidFill>
                  </a:tcPr>
                </a:tc>
                <a:tc>
                  <a:txBody>
                    <a:bodyPr/>
                    <a:lstStyle/>
                    <a:p>
                      <a:pPr algn="r" marR="151130">
                        <a:lnSpc>
                          <a:spcPts val="1390"/>
                        </a:lnSpc>
                      </a:pPr>
                      <a:r>
                        <a:rPr dirty="0" sz="1400">
                          <a:solidFill>
                            <a:srgbClr val="4E2700"/>
                          </a:solidFill>
                          <a:latin typeface="BPG Courier S GPL&amp;GNU"/>
                          <a:cs typeface="BPG Courier S GPL&amp;GNU"/>
                        </a:rPr>
                        <a:t>8</a:t>
                      </a:r>
                      <a:endParaRPr sz="1400">
                        <a:latin typeface="BPG Courier S GPL&amp;GNU"/>
                        <a:cs typeface="BPG Courier S GPL&amp;GNU"/>
                      </a:endParaRPr>
                    </a:p>
                  </a:txBody>
                  <a:tcPr marL="0" marR="0" marB="0" marT="0">
                    <a:solidFill>
                      <a:srgbClr val="CCE8CF"/>
                    </a:solidFill>
                  </a:tcPr>
                </a:tc>
                <a:tc>
                  <a:txBody>
                    <a:bodyPr/>
                    <a:lstStyle/>
                    <a:p>
                      <a:pPr algn="ctr" marL="635">
                        <a:lnSpc>
                          <a:spcPts val="1390"/>
                        </a:lnSpc>
                      </a:pPr>
                      <a:r>
                        <a:rPr dirty="0" sz="1400">
                          <a:solidFill>
                            <a:srgbClr val="4E2700"/>
                          </a:solidFill>
                          <a:latin typeface="BPG Courier S GPL&amp;GNU"/>
                          <a:cs typeface="BPG Courier S GPL&amp;GNU"/>
                        </a:rPr>
                        <a:t>9</a:t>
                      </a:r>
                      <a:endParaRPr sz="1400">
                        <a:latin typeface="BPG Courier S GPL&amp;GNU"/>
                        <a:cs typeface="BPG Courier S GPL&amp;GNU"/>
                      </a:endParaRPr>
                    </a:p>
                  </a:txBody>
                  <a:tcPr marL="0" marR="0" marB="0" marT="0">
                    <a:solidFill>
                      <a:srgbClr val="CCE8CF"/>
                    </a:solidFill>
                  </a:tcPr>
                </a:tc>
                <a:tc>
                  <a:txBody>
                    <a:bodyPr/>
                    <a:lstStyle/>
                    <a:p>
                      <a:pPr marL="157480">
                        <a:lnSpc>
                          <a:spcPts val="1390"/>
                        </a:lnSpc>
                      </a:pPr>
                      <a:r>
                        <a:rPr dirty="0" sz="1400" spc="-5">
                          <a:solidFill>
                            <a:srgbClr val="4E2700"/>
                          </a:solidFill>
                          <a:latin typeface="BPG Courier S GPL&amp;GNU"/>
                          <a:cs typeface="BPG Courier S GPL&amp;GNU"/>
                        </a:rPr>
                        <a:t>10</a:t>
                      </a:r>
                      <a:endParaRPr sz="1400">
                        <a:latin typeface="BPG Courier S GPL&amp;GNU"/>
                        <a:cs typeface="BPG Courier S GPL&amp;GNU"/>
                      </a:endParaRPr>
                    </a:p>
                  </a:txBody>
                  <a:tcPr marL="0" marR="0" marB="0" marT="0">
                    <a:solidFill>
                      <a:srgbClr val="CCE8CF"/>
                    </a:solidFill>
                  </a:tcPr>
                </a:tc>
              </a:tr>
              <a:tr h="224218">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5</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6</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7</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8</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9</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24028">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5</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6</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7</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8</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24027">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5</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6</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7</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24028">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5</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6</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24027">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gn="r" marR="151130">
                        <a:lnSpc>
                          <a:spcPts val="1570"/>
                        </a:lnSpc>
                      </a:pPr>
                      <a:r>
                        <a:rPr dirty="0" sz="1400">
                          <a:solidFill>
                            <a:srgbClr val="4E2700"/>
                          </a:solidFill>
                          <a:latin typeface="BPG Courier S GPL&amp;GNU"/>
                          <a:cs typeface="BPG Courier S GPL&amp;GNU"/>
                        </a:rPr>
                        <a:t>5</a:t>
                      </a:r>
                      <a:endParaRPr sz="1400">
                        <a:latin typeface="BPG Courier S GPL&amp;GNU"/>
                        <a:cs typeface="BPG Courier S GPL&amp;GNU"/>
                      </a:endParaRPr>
                    </a:p>
                  </a:txBody>
                  <a:tcPr marL="0" marR="0" marB="0" marT="0">
                    <a:solidFill>
                      <a:srgbClr val="CCE8CF"/>
                    </a:solidFill>
                  </a:tcPr>
                </a:tc>
                <a:tc gridSpan="5" rowSpan="5">
                  <a:txBody>
                    <a:bodyPr/>
                    <a:lstStyle/>
                    <a:p>
                      <a:pPr>
                        <a:lnSpc>
                          <a:spcPct val="100000"/>
                        </a:lnSpc>
                      </a:pPr>
                      <a:endParaRPr sz="1400">
                        <a:latin typeface="Times New Roman"/>
                        <a:cs typeface="Times New Roman"/>
                      </a:endParaRPr>
                    </a:p>
                  </a:txBody>
                  <a:tcPr marL="0" marR="0" marB="0" marT="0">
                    <a:solidFill>
                      <a:srgbClr val="CCE8CF"/>
                    </a:solidFill>
                  </a:tcPr>
                </a:tc>
                <a:tc rowSpan="5" hMerge="1">
                  <a:txBody>
                    <a:bodyPr/>
                    <a:lstStyle/>
                    <a:p>
                      <a:pPr/>
                    </a:p>
                  </a:txBody>
                  <a:tcPr marL="0" marR="0" marB="0" marT="0"/>
                </a:tc>
                <a:tc rowSpan="5" hMerge="1">
                  <a:txBody>
                    <a:bodyPr/>
                    <a:lstStyle/>
                    <a:p>
                      <a:pPr/>
                    </a:p>
                  </a:txBody>
                  <a:tcPr marL="0" marR="0" marB="0" marT="0"/>
                </a:tc>
                <a:tc rowSpan="5" hMerge="1">
                  <a:txBody>
                    <a:bodyPr/>
                    <a:lstStyle/>
                    <a:p>
                      <a:pPr/>
                    </a:p>
                  </a:txBody>
                  <a:tcPr marL="0" marR="0" marB="0" marT="0"/>
                </a:tc>
                <a:tc rowSpan="5" hMerge="1">
                  <a:txBody>
                    <a:bodyPr/>
                    <a:lstStyle/>
                    <a:p>
                      <a:pPr/>
                    </a:p>
                  </a:txBody>
                  <a:tcPr marL="0" marR="0" marB="0" marT="0"/>
                </a:tc>
              </a:tr>
              <a:tr h="224167">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4</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gridSpan="5" vMerge="1">
                  <a:txBody>
                    <a:bodyPr/>
                    <a:lstStyle/>
                    <a:p>
                      <a:pPr/>
                    </a:p>
                  </a:txBody>
                  <a:tcPr marL="0" marR="0" marB="0" marT="0">
                    <a:solidFill>
                      <a:srgbClr val="CCE8CF"/>
                    </a:solidFill>
                  </a:tcPr>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r>
              <a:tr h="224167">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gn="ctr">
                        <a:lnSpc>
                          <a:spcPts val="1570"/>
                        </a:lnSpc>
                      </a:pPr>
                      <a:r>
                        <a:rPr dirty="0" sz="1400">
                          <a:solidFill>
                            <a:srgbClr val="4E2700"/>
                          </a:solidFill>
                          <a:latin typeface="BPG Courier S GPL&amp;GNU"/>
                          <a:cs typeface="BPG Courier S GPL&amp;GNU"/>
                        </a:rPr>
                        <a:t>3</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gridSpan="5" vMerge="1">
                  <a:txBody>
                    <a:bodyPr/>
                    <a:lstStyle/>
                    <a:p>
                      <a:pPr/>
                    </a:p>
                  </a:txBody>
                  <a:tcPr marL="0" marR="0" marB="0" marT="0">
                    <a:solidFill>
                      <a:srgbClr val="CCE8CF"/>
                    </a:solidFill>
                  </a:tcPr>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r>
              <a:tr h="224028">
                <a:tc>
                  <a:txBody>
                    <a:bodyPr/>
                    <a:lstStyle/>
                    <a:p>
                      <a:pPr marL="31750">
                        <a:lnSpc>
                          <a:spcPts val="1570"/>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gn="ctr" marL="635">
                        <a:lnSpc>
                          <a:spcPts val="1570"/>
                        </a:lnSpc>
                      </a:pPr>
                      <a:r>
                        <a:rPr dirty="0" sz="1400">
                          <a:solidFill>
                            <a:srgbClr val="4E2700"/>
                          </a:solidFill>
                          <a:latin typeface="BPG Courier S GPL&amp;GNU"/>
                          <a:cs typeface="BPG Courier S GPL&amp;GNU"/>
                        </a:rPr>
                        <a:t>2</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gridSpan="5" vMerge="1">
                  <a:txBody>
                    <a:bodyPr/>
                    <a:lstStyle/>
                    <a:p>
                      <a:pPr/>
                    </a:p>
                  </a:txBody>
                  <a:tcPr marL="0" marR="0" marB="0" marT="0">
                    <a:solidFill>
                      <a:srgbClr val="CCE8CF"/>
                    </a:solidFill>
                  </a:tcPr>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r>
              <a:tr h="201167">
                <a:tc>
                  <a:txBody>
                    <a:bodyPr/>
                    <a:lstStyle/>
                    <a:p>
                      <a:pPr marL="31750">
                        <a:lnSpc>
                          <a:spcPts val="1485"/>
                        </a:lnSpc>
                      </a:pPr>
                      <a:r>
                        <a:rPr dirty="0" sz="1400">
                          <a:solidFill>
                            <a:srgbClr val="4E2700"/>
                          </a:solidFill>
                          <a:latin typeface="BPG Courier S GPL&amp;GNU"/>
                          <a:cs typeface="BPG Courier S GPL&amp;GNU"/>
                        </a:rPr>
                        <a:t>1</a:t>
                      </a:r>
                      <a:endParaRPr sz="1400">
                        <a:latin typeface="BPG Courier S GPL&amp;GNU"/>
                        <a:cs typeface="BPG Courier S GPL&amp;GNU"/>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gridSpan="5" vMerge="1">
                  <a:txBody>
                    <a:bodyPr/>
                    <a:lstStyle/>
                    <a:p>
                      <a:pPr/>
                    </a:p>
                  </a:txBody>
                  <a:tcPr marL="0" marR="0" marB="0" marT="0">
                    <a:solidFill>
                      <a:srgbClr val="CCE8CF"/>
                    </a:solidFill>
                  </a:tcPr>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c hMerge="1" vMerge="1">
                  <a:txBody>
                    <a:bodyPr/>
                    <a:lstStyle/>
                    <a:p>
                      <a:pPr/>
                    </a:p>
                  </a:txBody>
                  <a:tcPr marL="0" marR="0" marB="0" marT="0"/>
                </a:tc>
              </a:tr>
            </a:tbl>
          </a:graphicData>
        </a:graphic>
      </p:graphicFrame>
      <p:sp>
        <p:nvSpPr>
          <p:cNvPr id="4" name="object 4"/>
          <p:cNvSpPr txBox="1">
            <a:spLocks noGrp="1"/>
          </p:cNvSpPr>
          <p:nvPr>
            <p:ph type="title"/>
          </p:nvPr>
        </p:nvSpPr>
        <p:spPr>
          <a:xfrm>
            <a:off x="612140" y="193294"/>
            <a:ext cx="1221740" cy="574040"/>
          </a:xfrm>
          <a:prstGeom prst="rect"/>
        </p:spPr>
        <p:txBody>
          <a:bodyPr wrap="square" lIns="0" tIns="12700" rIns="0" bIns="0" rtlCol="0" vert="horz">
            <a:spAutoFit/>
          </a:bodyPr>
          <a:lstStyle/>
          <a:p>
            <a:pPr marL="12700">
              <a:lnSpc>
                <a:spcPct val="100000"/>
              </a:lnSpc>
              <a:spcBef>
                <a:spcPts val="100"/>
              </a:spcBef>
            </a:pPr>
            <a:r>
              <a:rPr dirty="0"/>
              <a:t>作業</a:t>
            </a:r>
            <a:r>
              <a:rPr dirty="0" spc="-765"/>
              <a:t> </a:t>
            </a:r>
            <a:r>
              <a:rPr dirty="0" spc="-5">
                <a:latin typeface="Tahoma"/>
                <a:cs typeface="Tahoma"/>
              </a:rPr>
              <a:t>.</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8540" y="961828"/>
            <a:ext cx="7988300" cy="4444365"/>
          </a:xfrm>
          <a:prstGeom prst="rect">
            <a:avLst/>
          </a:prstGeom>
        </p:spPr>
        <p:txBody>
          <a:bodyPr wrap="square" lIns="0" tIns="31750" rIns="0" bIns="0" rtlCol="0" vert="horz">
            <a:spAutoFit/>
          </a:bodyPr>
          <a:lstStyle/>
          <a:p>
            <a:pPr marL="330835" indent="-318770">
              <a:lnSpc>
                <a:spcPct val="100000"/>
              </a:lnSpc>
              <a:spcBef>
                <a:spcPts val="250"/>
              </a:spcBef>
              <a:buFont typeface="BPG Courier S GPL&amp;GNU"/>
              <a:buAutoNum type="arabicPeriod" startAt="6"/>
              <a:tabLst>
                <a:tab pos="331470" algn="l"/>
              </a:tabLst>
            </a:pPr>
            <a:r>
              <a:rPr dirty="0" sz="1400">
                <a:solidFill>
                  <a:srgbClr val="4E2700"/>
                </a:solidFill>
                <a:latin typeface="Noto Sans Mono CJK HK"/>
                <a:cs typeface="Noto Sans Mono CJK HK"/>
              </a:rPr>
              <a:t>撰寫一個</a:t>
            </a:r>
            <a:r>
              <a:rPr dirty="0" sz="1400" spc="-15">
                <a:solidFill>
                  <a:srgbClr val="4E2700"/>
                </a:solidFill>
                <a:latin typeface="Noto Sans Mono CJK HK"/>
                <a:cs typeface="Noto Sans Mono CJK HK"/>
              </a:rPr>
              <a:t>程式</a:t>
            </a:r>
            <a:r>
              <a:rPr dirty="0" sz="1400">
                <a:solidFill>
                  <a:srgbClr val="4E2700"/>
                </a:solidFill>
                <a:latin typeface="Noto Sans Mono CJK HK"/>
                <a:cs typeface="Noto Sans Mono CJK HK"/>
              </a:rPr>
              <a:t>，利用</a:t>
            </a:r>
            <a:r>
              <a:rPr dirty="0" sz="1400" spc="-10">
                <a:solidFill>
                  <a:srgbClr val="4E2700"/>
                </a:solidFill>
                <a:latin typeface="BPG Courier S GPL&amp;GNU"/>
                <a:cs typeface="BPG Courier S GPL&amp;GNU"/>
              </a:rPr>
              <a:t>f</a:t>
            </a:r>
            <a:r>
              <a:rPr dirty="0" sz="1400" spc="-20">
                <a:solidFill>
                  <a:srgbClr val="4E2700"/>
                </a:solidFill>
                <a:latin typeface="BPG Courier S GPL&amp;GNU"/>
                <a:cs typeface="BPG Courier S GPL&amp;GNU"/>
              </a:rPr>
              <a:t>or</a:t>
            </a:r>
            <a:r>
              <a:rPr dirty="0" sz="1400">
                <a:solidFill>
                  <a:srgbClr val="4E2700"/>
                </a:solidFill>
                <a:latin typeface="Noto Sans Mono CJK HK"/>
                <a:cs typeface="Noto Sans Mono CJK HK"/>
              </a:rPr>
              <a:t>敘述</a:t>
            </a:r>
            <a:r>
              <a:rPr dirty="0" sz="1400" spc="-10">
                <a:solidFill>
                  <a:srgbClr val="4E2700"/>
                </a:solidFill>
                <a:latin typeface="Noto Sans Mono CJK HK"/>
                <a:cs typeface="Noto Sans Mono CJK HK"/>
              </a:rPr>
              <a:t>於</a:t>
            </a:r>
            <a:r>
              <a:rPr dirty="0" sz="1400">
                <a:solidFill>
                  <a:srgbClr val="4E2700"/>
                </a:solidFill>
                <a:latin typeface="Noto Sans Mono CJK HK"/>
                <a:cs typeface="Noto Sans Mono CJK HK"/>
              </a:rPr>
              <a:t>螢幕上</a:t>
            </a:r>
            <a:r>
              <a:rPr dirty="0" sz="1400" spc="-10">
                <a:solidFill>
                  <a:srgbClr val="4E2700"/>
                </a:solidFill>
                <a:latin typeface="Noto Sans Mono CJK HK"/>
                <a:cs typeface="Noto Sans Mono CJK HK"/>
              </a:rPr>
              <a:t>印</a:t>
            </a:r>
            <a:r>
              <a:rPr dirty="0" sz="1400">
                <a:solidFill>
                  <a:srgbClr val="4E2700"/>
                </a:solidFill>
                <a:latin typeface="Noto Sans Mono CJK HK"/>
                <a:cs typeface="Noto Sans Mono CJK HK"/>
              </a:rPr>
              <a:t>出下</a:t>
            </a:r>
            <a:r>
              <a:rPr dirty="0" sz="1400" spc="-10">
                <a:solidFill>
                  <a:srgbClr val="4E2700"/>
                </a:solidFill>
                <a:latin typeface="Noto Sans Mono CJK HK"/>
                <a:cs typeface="Noto Sans Mono CJK HK"/>
              </a:rPr>
              <a:t>列訊</a:t>
            </a:r>
            <a:r>
              <a:rPr dirty="0" sz="1400" spc="-15">
                <a:solidFill>
                  <a:srgbClr val="4E2700"/>
                </a:solidFill>
                <a:latin typeface="Noto Sans Mono CJK HK"/>
                <a:cs typeface="Noto Sans Mono CJK HK"/>
              </a:rPr>
              <a:t>息</a:t>
            </a:r>
            <a:r>
              <a:rPr dirty="0" sz="1400">
                <a:solidFill>
                  <a:srgbClr val="4E2700"/>
                </a:solidFill>
                <a:latin typeface="BPG Courier S GPL&amp;GNU"/>
                <a:cs typeface="BPG Courier S GPL&amp;GNU"/>
              </a:rPr>
              <a:t>:</a:t>
            </a:r>
            <a:endParaRPr sz="1400">
              <a:latin typeface="BPG Courier S GPL&amp;GNU"/>
              <a:cs typeface="BPG Courier S GPL&amp;GNU"/>
            </a:endParaRPr>
          </a:p>
          <a:p>
            <a:pPr algn="r" marR="3180080">
              <a:lnSpc>
                <a:spcPct val="100000"/>
              </a:lnSpc>
              <a:spcBef>
                <a:spcPts val="155"/>
              </a:spcBef>
              <a:tabLst>
                <a:tab pos="530225" algn="l"/>
                <a:tab pos="955040" algn="l"/>
                <a:tab pos="1381760" algn="l"/>
                <a:tab pos="1806575" algn="l"/>
                <a:tab pos="2232025" algn="l"/>
                <a:tab pos="2656840" algn="l"/>
                <a:tab pos="3081655" algn="l"/>
                <a:tab pos="3507104" algn="l"/>
                <a:tab pos="3931920" algn="l"/>
              </a:tabLst>
            </a:pPr>
            <a:r>
              <a:rPr dirty="0" sz="1400">
                <a:solidFill>
                  <a:srgbClr val="4E2700"/>
                </a:solidFill>
                <a:latin typeface="BPG Courier S GPL&amp;GNU"/>
                <a:cs typeface="BPG Courier S GPL&amp;GNU"/>
              </a:rPr>
              <a:t>1</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3</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7</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9</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70"/>
              </a:spcBef>
              <a:tabLst>
                <a:tab pos="530225" algn="l"/>
                <a:tab pos="955040" algn="l"/>
                <a:tab pos="138176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70"/>
              </a:spcBef>
              <a:tabLst>
                <a:tab pos="530225" algn="l"/>
                <a:tab pos="95504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3</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9</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1</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2</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2</a:t>
            </a:r>
            <a:r>
              <a:rPr dirty="0" sz="1400">
                <a:solidFill>
                  <a:srgbClr val="4E2700"/>
                </a:solidFill>
                <a:latin typeface="BPG Courier S GPL&amp;GNU"/>
                <a:cs typeface="BPG Courier S GPL&amp;GNU"/>
              </a:rPr>
              <a:t>7</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70"/>
              </a:spcBef>
              <a:tabLst>
                <a:tab pos="530225" algn="l"/>
                <a:tab pos="84836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3</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3</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65"/>
              </a:spcBef>
              <a:tabLst>
                <a:tab pos="424815" algn="l"/>
                <a:tab pos="84836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4</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4</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5</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70"/>
              </a:spcBef>
              <a:tabLst>
                <a:tab pos="424815" algn="l"/>
                <a:tab pos="84836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1</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4</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5</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6</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080">
              <a:lnSpc>
                <a:spcPct val="100000"/>
              </a:lnSpc>
              <a:spcBef>
                <a:spcPts val="165"/>
              </a:spcBef>
              <a:tabLst>
                <a:tab pos="424815" algn="l"/>
                <a:tab pos="84836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7</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1</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9</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5</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6</a:t>
            </a:r>
            <a:r>
              <a:rPr dirty="0" sz="1400">
                <a:solidFill>
                  <a:srgbClr val="4E2700"/>
                </a:solidFill>
                <a:latin typeface="BPG Courier S GPL&amp;GNU"/>
                <a:cs typeface="BPG Courier S GPL&amp;GNU"/>
              </a:rPr>
              <a:t>3</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7</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70"/>
              </a:spcBef>
              <a:tabLst>
                <a:tab pos="424815" algn="l"/>
                <a:tab pos="84836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5</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6</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7</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8</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80715">
              <a:lnSpc>
                <a:spcPct val="100000"/>
              </a:lnSpc>
              <a:spcBef>
                <a:spcPts val="170"/>
              </a:spcBef>
              <a:tabLst>
                <a:tab pos="424815" algn="l"/>
                <a:tab pos="848360" algn="l"/>
                <a:tab pos="1275080" algn="l"/>
                <a:tab pos="1699895" algn="l"/>
                <a:tab pos="2125345" algn="l"/>
                <a:tab pos="2550160" algn="l"/>
                <a:tab pos="2976880" algn="l"/>
                <a:tab pos="3401695" algn="l"/>
                <a:tab pos="3931920" algn="l"/>
              </a:tabLst>
            </a:pPr>
            <a:r>
              <a:rPr dirty="0" sz="1400">
                <a:solidFill>
                  <a:srgbClr val="4E2700"/>
                </a:solidFill>
                <a:latin typeface="BPG Courier S GPL&amp;GNU"/>
                <a:cs typeface="BPG Courier S GPL&amp;GNU"/>
              </a:rPr>
              <a:t>9</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1</a:t>
            </a:r>
            <a:r>
              <a:rPr dirty="0" sz="1400">
                <a:solidFill>
                  <a:srgbClr val="4E2700"/>
                </a:solidFill>
                <a:latin typeface="BPG Courier S GPL&amp;GNU"/>
                <a:cs typeface="BPG Courier S GPL&amp;GNU"/>
              </a:rPr>
              <a:t>8</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2</a:t>
            </a:r>
            <a:r>
              <a:rPr dirty="0" sz="1400">
                <a:solidFill>
                  <a:srgbClr val="4E2700"/>
                </a:solidFill>
                <a:latin typeface="BPG Courier S GPL&amp;GNU"/>
                <a:cs typeface="BPG Courier S GPL&amp;GNU"/>
              </a:rPr>
              <a:t>7</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3</a:t>
            </a:r>
            <a:r>
              <a:rPr dirty="0" sz="1400">
                <a:solidFill>
                  <a:srgbClr val="4E2700"/>
                </a:solidFill>
                <a:latin typeface="BPG Courier S GPL&amp;GNU"/>
                <a:cs typeface="BPG Courier S GPL&amp;GNU"/>
              </a:rPr>
              <a:t>6</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4</a:t>
            </a:r>
            <a:r>
              <a:rPr dirty="0" sz="1400">
                <a:solidFill>
                  <a:srgbClr val="4E2700"/>
                </a:solidFill>
                <a:latin typeface="BPG Courier S GPL&amp;GNU"/>
                <a:cs typeface="BPG Courier S GPL&amp;GNU"/>
              </a:rPr>
              <a:t>5</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5</a:t>
            </a:r>
            <a:r>
              <a:rPr dirty="0" sz="1400">
                <a:solidFill>
                  <a:srgbClr val="4E2700"/>
                </a:solidFill>
                <a:latin typeface="BPG Courier S GPL&amp;GNU"/>
                <a:cs typeface="BPG Courier S GPL&amp;GNU"/>
              </a:rPr>
              <a:t>4</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6</a:t>
            </a:r>
            <a:r>
              <a:rPr dirty="0" sz="1400">
                <a:solidFill>
                  <a:srgbClr val="4E2700"/>
                </a:solidFill>
                <a:latin typeface="BPG Courier S GPL&amp;GNU"/>
                <a:cs typeface="BPG Courier S GPL&amp;GNU"/>
              </a:rPr>
              <a:t>3</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7</a:t>
            </a:r>
            <a:r>
              <a:rPr dirty="0" sz="1400">
                <a:solidFill>
                  <a:srgbClr val="4E2700"/>
                </a:solidFill>
                <a:latin typeface="BPG Courier S GPL&amp;GNU"/>
                <a:cs typeface="BPG Courier S GPL&amp;GNU"/>
              </a:rPr>
              <a:t>2</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8</a:t>
            </a:r>
            <a:r>
              <a:rPr dirty="0" sz="1400">
                <a:solidFill>
                  <a:srgbClr val="4E2700"/>
                </a:solidFill>
                <a:latin typeface="BPG Courier S GPL&amp;GNU"/>
                <a:cs typeface="BPG Courier S GPL&amp;GNU"/>
              </a:rPr>
              <a:t>1</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9</a:t>
            </a:r>
            <a:r>
              <a:rPr dirty="0" sz="1400">
                <a:solidFill>
                  <a:srgbClr val="4E2700"/>
                </a:solidFill>
                <a:latin typeface="BPG Courier S GPL&amp;GNU"/>
                <a:cs typeface="BPG Courier S GPL&amp;GNU"/>
              </a:rPr>
              <a:t>0</a:t>
            </a:r>
            <a:endParaRPr sz="1400">
              <a:latin typeface="BPG Courier S GPL&amp;GNU"/>
              <a:cs typeface="BPG Courier S GPL&amp;GNU"/>
            </a:endParaRPr>
          </a:p>
          <a:p>
            <a:pPr algn="r" marR="3168650">
              <a:lnSpc>
                <a:spcPct val="100000"/>
              </a:lnSpc>
              <a:spcBef>
                <a:spcPts val="170"/>
              </a:spcBef>
              <a:tabLst>
                <a:tab pos="533400" algn="l"/>
                <a:tab pos="957580" algn="l"/>
                <a:tab pos="1385570" algn="l"/>
                <a:tab pos="1812289" algn="l"/>
                <a:tab pos="2239010" algn="l"/>
                <a:tab pos="2665095" algn="l"/>
                <a:tab pos="3092450" algn="l"/>
                <a:tab pos="3519804" algn="l"/>
                <a:tab pos="3943985" algn="l"/>
              </a:tabLst>
            </a:pPr>
            <a:r>
              <a:rPr dirty="0" sz="1400">
                <a:solidFill>
                  <a:srgbClr val="4E2700"/>
                </a:solidFill>
                <a:latin typeface="BPG Courier S GPL&amp;GNU"/>
                <a:cs typeface="BPG Courier S GPL&amp;GNU"/>
              </a:rPr>
              <a:t>10</a:t>
            </a:r>
            <a:r>
              <a:rPr dirty="0" sz="1400">
                <a:solidFill>
                  <a:srgbClr val="4E2700"/>
                </a:solidFill>
                <a:latin typeface="BPG Courier S GPL&amp;GNU"/>
                <a:cs typeface="BPG Courier S GPL&amp;GNU"/>
              </a:rPr>
              <a:t>	</a:t>
            </a:r>
            <a:r>
              <a:rPr dirty="0" sz="1400" spc="-25">
                <a:solidFill>
                  <a:srgbClr val="4E2700"/>
                </a:solidFill>
                <a:latin typeface="BPG Courier S GPL&amp;GNU"/>
                <a:cs typeface="BPG Courier S GPL&amp;GNU"/>
              </a:rPr>
              <a:t>2</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30</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40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5</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10">
                <a:solidFill>
                  <a:srgbClr val="4E2700"/>
                </a:solidFill>
                <a:latin typeface="BPG Courier S GPL&amp;GNU"/>
                <a:cs typeface="BPG Courier S GPL&amp;GNU"/>
              </a:rPr>
              <a:t>6</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70</a:t>
            </a:r>
            <a:r>
              <a:rPr dirty="0" sz="1400">
                <a:solidFill>
                  <a:srgbClr val="4E2700"/>
                </a:solidFill>
                <a:latin typeface="BPG Courier S GPL&amp;GNU"/>
                <a:cs typeface="BPG Courier S GPL&amp;GNU"/>
              </a:rPr>
              <a:t>	</a:t>
            </a:r>
            <a:r>
              <a:rPr dirty="0" sz="1400" spc="-20">
                <a:solidFill>
                  <a:srgbClr val="4E2700"/>
                </a:solidFill>
                <a:latin typeface="BPG Courier S GPL&amp;GNU"/>
                <a:cs typeface="BPG Courier S GPL&amp;GNU"/>
              </a:rPr>
              <a:t>8</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spc="-25">
                <a:solidFill>
                  <a:srgbClr val="4E2700"/>
                </a:solidFill>
                <a:latin typeface="BPG Courier S GPL&amp;GNU"/>
                <a:cs typeface="BPG Courier S GPL&amp;GNU"/>
              </a:rPr>
              <a:t>9</a:t>
            </a:r>
            <a:r>
              <a:rPr dirty="0" sz="1400">
                <a:solidFill>
                  <a:srgbClr val="4E2700"/>
                </a:solidFill>
                <a:latin typeface="BPG Courier S GPL&amp;GNU"/>
                <a:cs typeface="BPG Courier S GPL&amp;GNU"/>
              </a:rPr>
              <a:t>0</a:t>
            </a:r>
            <a:r>
              <a:rPr dirty="0" sz="1400">
                <a:solidFill>
                  <a:srgbClr val="4E2700"/>
                </a:solidFill>
                <a:latin typeface="BPG Courier S GPL&amp;GNU"/>
                <a:cs typeface="BPG Courier S GPL&amp;GNU"/>
              </a:rPr>
              <a:t>	</a:t>
            </a:r>
            <a:r>
              <a:rPr dirty="0" sz="1400">
                <a:solidFill>
                  <a:srgbClr val="4E2700"/>
                </a:solidFill>
                <a:latin typeface="BPG Courier S GPL&amp;GNU"/>
                <a:cs typeface="BPG Courier S GPL&amp;GNU"/>
              </a:rPr>
              <a:t>1</a:t>
            </a:r>
            <a:r>
              <a:rPr dirty="0" sz="1400" spc="-10">
                <a:solidFill>
                  <a:srgbClr val="4E2700"/>
                </a:solidFill>
                <a:latin typeface="BPG Courier S GPL&amp;GNU"/>
                <a:cs typeface="BPG Courier S GPL&amp;GNU"/>
              </a:rPr>
              <a:t>0</a:t>
            </a:r>
            <a:r>
              <a:rPr dirty="0" sz="1400">
                <a:solidFill>
                  <a:srgbClr val="4E2700"/>
                </a:solidFill>
                <a:latin typeface="BPG Courier S GPL&amp;GNU"/>
                <a:cs typeface="BPG Courier S GPL&amp;GNU"/>
              </a:rPr>
              <a:t>0</a:t>
            </a:r>
            <a:endParaRPr sz="1400">
              <a:latin typeface="BPG Courier S GPL&amp;GNU"/>
              <a:cs typeface="BPG Courier S GPL&amp;GNU"/>
            </a:endParaRPr>
          </a:p>
          <a:p>
            <a:pPr>
              <a:lnSpc>
                <a:spcPct val="100000"/>
              </a:lnSpc>
            </a:pPr>
            <a:endParaRPr sz="1550">
              <a:latin typeface="BPG Courier S GPL&amp;GNU"/>
              <a:cs typeface="BPG Courier S GPL&amp;GNU"/>
            </a:endParaRPr>
          </a:p>
          <a:p>
            <a:pPr marL="314325" indent="-240029">
              <a:lnSpc>
                <a:spcPts val="1595"/>
              </a:lnSpc>
              <a:buFont typeface="Verdana"/>
              <a:buAutoNum type="arabicPeriod" startAt="7"/>
              <a:tabLst>
                <a:tab pos="314960" algn="l"/>
              </a:tabLst>
            </a:pPr>
            <a:r>
              <a:rPr dirty="0" sz="1400" spc="10">
                <a:solidFill>
                  <a:srgbClr val="4E2700"/>
                </a:solidFill>
                <a:latin typeface="Noto Sans Mono CJK HK"/>
                <a:cs typeface="Noto Sans Mono CJK HK"/>
              </a:rPr>
              <a:t>利用</a:t>
            </a:r>
            <a:r>
              <a:rPr dirty="0" sz="1400">
                <a:solidFill>
                  <a:srgbClr val="4E2700"/>
                </a:solidFill>
                <a:latin typeface="Noto Sans Mono CJK HK"/>
                <a:cs typeface="Noto Sans Mono CJK HK"/>
              </a:rPr>
              <a:t>迴圈</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字串</a:t>
            </a:r>
            <a:r>
              <a:rPr dirty="0" sz="1400" spc="-5">
                <a:solidFill>
                  <a:srgbClr val="4E2700"/>
                </a:solidFill>
                <a:latin typeface="Verdana"/>
                <a:cs typeface="Verdana"/>
              </a:rPr>
              <a:t>"Hello,</a:t>
            </a:r>
            <a:r>
              <a:rPr dirty="0" sz="1400" spc="-30">
                <a:solidFill>
                  <a:srgbClr val="4E2700"/>
                </a:solidFill>
                <a:latin typeface="Verdana"/>
                <a:cs typeface="Verdana"/>
              </a:rPr>
              <a:t> </a:t>
            </a:r>
            <a:r>
              <a:rPr dirty="0" sz="1400" spc="-10">
                <a:solidFill>
                  <a:srgbClr val="4E2700"/>
                </a:solidFill>
                <a:latin typeface="Verdana"/>
                <a:cs typeface="Verdana"/>
              </a:rPr>
              <a:t>World,</a:t>
            </a:r>
            <a:r>
              <a:rPr dirty="0" sz="1400" spc="-5">
                <a:solidFill>
                  <a:srgbClr val="4E2700"/>
                </a:solidFill>
                <a:latin typeface="Verdana"/>
                <a:cs typeface="Verdana"/>
              </a:rPr>
              <a:t> </a:t>
            </a:r>
            <a:r>
              <a:rPr dirty="0" sz="1400" spc="10">
                <a:solidFill>
                  <a:srgbClr val="4E2700"/>
                </a:solidFill>
                <a:latin typeface="Noto Sans Mono CJK HK"/>
                <a:cs typeface="Noto Sans Mono CJK HK"/>
              </a:rPr>
              <a:t>大家</a:t>
            </a:r>
            <a:r>
              <a:rPr dirty="0" sz="1400">
                <a:solidFill>
                  <a:srgbClr val="4E2700"/>
                </a:solidFill>
                <a:latin typeface="Noto Sans Mono CJK HK"/>
                <a:cs typeface="Noto Sans Mono CJK HK"/>
              </a:rPr>
              <a:t>好</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內的</a:t>
            </a:r>
            <a:r>
              <a:rPr dirty="0" sz="1400">
                <a:solidFill>
                  <a:srgbClr val="4E2700"/>
                </a:solidFill>
                <a:latin typeface="Noto Sans Mono CJK HK"/>
                <a:cs typeface="Noto Sans Mono CJK HK"/>
              </a:rPr>
              <a:t>字元</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一次</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來，</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它所</a:t>
            </a:r>
            <a:r>
              <a:rPr dirty="0" sz="1400" spc="-15">
                <a:solidFill>
                  <a:srgbClr val="4E2700"/>
                </a:solidFill>
                <a:latin typeface="Noto Sans Mono CJK HK"/>
                <a:cs typeface="Noto Sans Mono CJK HK"/>
              </a:rPr>
              <a:t>對</a:t>
            </a:r>
            <a:r>
              <a:rPr dirty="0" sz="1400">
                <a:solidFill>
                  <a:srgbClr val="4E2700"/>
                </a:solidFill>
                <a:latin typeface="Noto Sans Mono CJK HK"/>
                <a:cs typeface="Noto Sans Mono CJK HK"/>
              </a:rPr>
              <a:t>應的</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數值</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時印</a:t>
            </a:r>
            <a:endParaRPr sz="1400">
              <a:latin typeface="Noto Sans Mono CJK HK"/>
              <a:cs typeface="Noto Sans Mono CJK HK"/>
            </a:endParaRPr>
          </a:p>
          <a:p>
            <a:pPr marL="354965">
              <a:lnSpc>
                <a:spcPts val="1595"/>
              </a:lnSpc>
            </a:pPr>
            <a:r>
              <a:rPr dirty="0" sz="1400" spc="5">
                <a:solidFill>
                  <a:srgbClr val="4E2700"/>
                </a:solidFill>
                <a:latin typeface="Noto Sans Mono CJK HK"/>
                <a:cs typeface="Noto Sans Mono CJK HK"/>
              </a:rPr>
              <a:t>在螢幕</a:t>
            </a:r>
            <a:r>
              <a:rPr dirty="0" sz="1400" spc="-10">
                <a:solidFill>
                  <a:srgbClr val="4E2700"/>
                </a:solidFill>
                <a:latin typeface="Noto Sans Mono CJK HK"/>
                <a:cs typeface="Noto Sans Mono CJK HK"/>
              </a:rPr>
              <a:t>上</a:t>
            </a:r>
            <a:r>
              <a:rPr dirty="0" sz="1400" spc="5">
                <a:solidFill>
                  <a:srgbClr val="4E2700"/>
                </a:solidFill>
                <a:latin typeface="Noto Sans Mono CJK HK"/>
                <a:cs typeface="Noto Sans Mono CJK HK"/>
              </a:rPr>
              <a:t>：</a:t>
            </a:r>
            <a:endParaRPr sz="1400">
              <a:latin typeface="Noto Sans Mono CJK HK"/>
              <a:cs typeface="Noto Sans Mono CJK HK"/>
            </a:endParaRPr>
          </a:p>
          <a:p>
            <a:pPr marL="321945">
              <a:lnSpc>
                <a:spcPct val="100000"/>
              </a:lnSpc>
              <a:spcBef>
                <a:spcPts val="204"/>
              </a:spcBef>
            </a:pPr>
            <a:r>
              <a:rPr dirty="0" sz="1400">
                <a:solidFill>
                  <a:srgbClr val="4E2700"/>
                </a:solidFill>
                <a:latin typeface="Verdana"/>
                <a:cs typeface="Verdana"/>
              </a:rPr>
              <a:t>H</a:t>
            </a:r>
            <a:r>
              <a:rPr dirty="0" sz="1400" spc="480">
                <a:solidFill>
                  <a:srgbClr val="4E2700"/>
                </a:solidFill>
                <a:latin typeface="Verdana"/>
                <a:cs typeface="Verdana"/>
              </a:rPr>
              <a:t> </a:t>
            </a:r>
            <a:r>
              <a:rPr dirty="0" sz="1400" spc="-5">
                <a:solidFill>
                  <a:srgbClr val="4E2700"/>
                </a:solidFill>
                <a:latin typeface="Verdana"/>
                <a:cs typeface="Verdana"/>
              </a:rPr>
              <a:t>72</a:t>
            </a:r>
            <a:endParaRPr sz="1400">
              <a:latin typeface="Verdana"/>
              <a:cs typeface="Verdana"/>
            </a:endParaRPr>
          </a:p>
          <a:p>
            <a:pPr marL="354965">
              <a:lnSpc>
                <a:spcPct val="100000"/>
              </a:lnSpc>
              <a:spcBef>
                <a:spcPts val="170"/>
              </a:spcBef>
            </a:pPr>
            <a:r>
              <a:rPr dirty="0" sz="1400">
                <a:solidFill>
                  <a:srgbClr val="4E2700"/>
                </a:solidFill>
                <a:latin typeface="Verdana"/>
                <a:cs typeface="Verdana"/>
              </a:rPr>
              <a:t>e</a:t>
            </a:r>
            <a:r>
              <a:rPr dirty="0" sz="1400" spc="480">
                <a:solidFill>
                  <a:srgbClr val="4E2700"/>
                </a:solidFill>
                <a:latin typeface="Verdana"/>
                <a:cs typeface="Verdana"/>
              </a:rPr>
              <a:t> </a:t>
            </a:r>
            <a:r>
              <a:rPr dirty="0" sz="1400" spc="-5">
                <a:solidFill>
                  <a:srgbClr val="4E2700"/>
                </a:solidFill>
                <a:latin typeface="Verdana"/>
                <a:cs typeface="Verdana"/>
              </a:rPr>
              <a:t>101</a:t>
            </a:r>
            <a:endParaRPr sz="1400">
              <a:latin typeface="Verdana"/>
              <a:cs typeface="Verdana"/>
            </a:endParaRPr>
          </a:p>
          <a:p>
            <a:pPr marL="354965">
              <a:lnSpc>
                <a:spcPct val="100000"/>
              </a:lnSpc>
              <a:spcBef>
                <a:spcPts val="165"/>
              </a:spcBef>
            </a:pPr>
            <a:r>
              <a:rPr dirty="0" sz="1400">
                <a:solidFill>
                  <a:srgbClr val="4E2700"/>
                </a:solidFill>
                <a:latin typeface="Verdana"/>
                <a:cs typeface="Verdana"/>
              </a:rPr>
              <a:t>l</a:t>
            </a:r>
            <a:r>
              <a:rPr dirty="0" sz="1400" spc="390">
                <a:solidFill>
                  <a:srgbClr val="4E2700"/>
                </a:solidFill>
                <a:latin typeface="Verdana"/>
                <a:cs typeface="Verdana"/>
              </a:rPr>
              <a:t> </a:t>
            </a:r>
            <a:r>
              <a:rPr dirty="0" sz="1400" spc="-5">
                <a:solidFill>
                  <a:srgbClr val="4E2700"/>
                </a:solidFill>
                <a:latin typeface="Verdana"/>
                <a:cs typeface="Verdana"/>
              </a:rPr>
              <a:t>108</a:t>
            </a:r>
            <a:endParaRPr sz="1400">
              <a:latin typeface="Verdana"/>
              <a:cs typeface="Verdana"/>
            </a:endParaRPr>
          </a:p>
          <a:p>
            <a:pPr marL="354965">
              <a:lnSpc>
                <a:spcPct val="100000"/>
              </a:lnSpc>
              <a:spcBef>
                <a:spcPts val="170"/>
              </a:spcBef>
            </a:pPr>
            <a:r>
              <a:rPr dirty="0" sz="1400">
                <a:solidFill>
                  <a:srgbClr val="4E2700"/>
                </a:solidFill>
                <a:latin typeface="Verdana"/>
                <a:cs typeface="Verdana"/>
              </a:rPr>
              <a:t>l</a:t>
            </a:r>
            <a:r>
              <a:rPr dirty="0" sz="1400" spc="390">
                <a:solidFill>
                  <a:srgbClr val="4E2700"/>
                </a:solidFill>
                <a:latin typeface="Verdana"/>
                <a:cs typeface="Verdana"/>
              </a:rPr>
              <a:t> </a:t>
            </a:r>
            <a:r>
              <a:rPr dirty="0" sz="1400" spc="-5">
                <a:solidFill>
                  <a:srgbClr val="4E2700"/>
                </a:solidFill>
                <a:latin typeface="Verdana"/>
                <a:cs typeface="Verdana"/>
              </a:rPr>
              <a:t>108</a:t>
            </a:r>
            <a:endParaRPr sz="1400">
              <a:latin typeface="Verdana"/>
              <a:cs typeface="Verdana"/>
            </a:endParaRPr>
          </a:p>
          <a:p>
            <a:pPr marL="259079">
              <a:lnSpc>
                <a:spcPct val="100000"/>
              </a:lnSpc>
              <a:spcBef>
                <a:spcPts val="130"/>
              </a:spcBef>
            </a:pPr>
            <a:r>
              <a:rPr dirty="0" sz="1400">
                <a:solidFill>
                  <a:srgbClr val="4E2700"/>
                </a:solidFill>
                <a:latin typeface="Noto Sans Mono CJK HK"/>
                <a:cs typeface="Noto Sans Mono CJK HK"/>
              </a:rPr>
              <a:t>…</a:t>
            </a:r>
            <a:endParaRPr sz="14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205</a:t>
            </a:fld>
          </a:p>
        </p:txBody>
      </p:sp>
      <p:sp>
        <p:nvSpPr>
          <p:cNvPr id="3" name="object 3"/>
          <p:cNvSpPr txBox="1">
            <a:spLocks noGrp="1"/>
          </p:cNvSpPr>
          <p:nvPr>
            <p:ph type="title"/>
          </p:nvPr>
        </p:nvSpPr>
        <p:spPr>
          <a:xfrm>
            <a:off x="612140" y="193294"/>
            <a:ext cx="1360805" cy="574040"/>
          </a:xfrm>
          <a:prstGeom prst="rect"/>
        </p:spPr>
        <p:txBody>
          <a:bodyPr wrap="square" lIns="0" tIns="12700" rIns="0" bIns="0" rtlCol="0" vert="horz">
            <a:spAutoFit/>
          </a:bodyPr>
          <a:lstStyle/>
          <a:p>
            <a:pPr marL="12700">
              <a:lnSpc>
                <a:spcPct val="100000"/>
              </a:lnSpc>
              <a:spcBef>
                <a:spcPts val="100"/>
              </a:spcBef>
            </a:pPr>
            <a:r>
              <a:rPr dirty="0"/>
              <a:t>作業</a:t>
            </a:r>
            <a:r>
              <a:rPr dirty="0" spc="-765"/>
              <a:t> </a:t>
            </a:r>
            <a:r>
              <a:rPr dirty="0" spc="-5">
                <a:latin typeface="Tahoma"/>
                <a:cs typeface="Tahoma"/>
              </a:rPr>
              <a:t>..</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4646" y="2555570"/>
            <a:ext cx="1854200" cy="574675"/>
          </a:xfrm>
          <a:prstGeom prst="rect"/>
        </p:spPr>
        <p:txBody>
          <a:bodyPr wrap="square" lIns="0" tIns="12700" rIns="0" bIns="0" rtlCol="0" vert="horz">
            <a:spAutoFit/>
          </a:bodyPr>
          <a:lstStyle/>
          <a:p>
            <a:pPr marL="12700">
              <a:lnSpc>
                <a:spcPct val="100000"/>
              </a:lnSpc>
              <a:spcBef>
                <a:spcPts val="100"/>
              </a:spcBef>
            </a:pPr>
            <a:r>
              <a:rPr dirty="0" spc="-5"/>
              <a:t>五、陣列</a:t>
            </a:r>
          </a:p>
        </p:txBody>
      </p:sp>
      <p:sp>
        <p:nvSpPr>
          <p:cNvPr id="3" name="object 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209</a:t>
            </a:fl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4435602" y="2372055"/>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FF0000"/>
                </a:solidFill>
                <a:latin typeface="Noto Sans Mono CJK HK"/>
                <a:cs typeface="Noto Sans Mono CJK HK"/>
              </a:rPr>
              <a:t>完成</a:t>
            </a:r>
            <a:endParaRPr sz="2400">
              <a:latin typeface="Noto Sans Mono CJK HK"/>
              <a:cs typeface="Noto Sans Mono CJK HK"/>
            </a:endParaRPr>
          </a:p>
        </p:txBody>
      </p:sp>
      <p:sp>
        <p:nvSpPr>
          <p:cNvPr id="4" name="object 4"/>
          <p:cNvSpPr/>
          <p:nvPr/>
        </p:nvSpPr>
        <p:spPr>
          <a:xfrm>
            <a:off x="134873" y="1629917"/>
            <a:ext cx="791210" cy="215265"/>
          </a:xfrm>
          <a:custGeom>
            <a:avLst/>
            <a:gdLst/>
            <a:ahLst/>
            <a:cxnLst/>
            <a:rect l="l" t="t" r="r" b="b"/>
            <a:pathLst>
              <a:path w="791210" h="215264">
                <a:moveTo>
                  <a:pt x="0" y="214884"/>
                </a:moveTo>
                <a:lnTo>
                  <a:pt x="790956" y="214884"/>
                </a:lnTo>
                <a:lnTo>
                  <a:pt x="790956" y="0"/>
                </a:lnTo>
                <a:lnTo>
                  <a:pt x="0" y="0"/>
                </a:lnTo>
                <a:lnTo>
                  <a:pt x="0" y="214884"/>
                </a:lnTo>
                <a:close/>
              </a:path>
            </a:pathLst>
          </a:custGeom>
          <a:ln w="19812">
            <a:solidFill>
              <a:srgbClr val="FF0000"/>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688340" y="927630"/>
            <a:ext cx="7590155" cy="3098165"/>
          </a:xfrm>
          <a:prstGeom prst="rect">
            <a:avLst/>
          </a:prstGeom>
        </p:spPr>
        <p:txBody>
          <a:bodyPr wrap="square" lIns="0" tIns="97790" rIns="0" bIns="0" rtlCol="0" vert="horz">
            <a:spAutoFit/>
          </a:bodyPr>
          <a:lstStyle/>
          <a:p>
            <a:pPr marL="469900" indent="-457834">
              <a:lnSpc>
                <a:spcPct val="100000"/>
              </a:lnSpc>
              <a:spcBef>
                <a:spcPts val="770"/>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解何謂</a:t>
            </a:r>
            <a:r>
              <a:rPr dirty="0" sz="2800">
                <a:solidFill>
                  <a:srgbClr val="4E2700"/>
                </a:solidFill>
                <a:latin typeface="Noto Sans Mono CJK HK"/>
                <a:cs typeface="Noto Sans Mono CJK HK"/>
              </a:rPr>
              <a:t>陣</a:t>
            </a:r>
            <a:r>
              <a:rPr dirty="0" sz="2800" spc="-5">
                <a:solidFill>
                  <a:srgbClr val="4E2700"/>
                </a:solidFill>
                <a:latin typeface="Noto Sans Mono CJK HK"/>
                <a:cs typeface="Noto Sans Mono CJK HK"/>
              </a:rPr>
              <a:t>列與陣</a:t>
            </a:r>
            <a:r>
              <a:rPr dirty="0" sz="2800">
                <a:solidFill>
                  <a:srgbClr val="4E2700"/>
                </a:solidFill>
                <a:latin typeface="Noto Sans Mono CJK HK"/>
                <a:cs typeface="Noto Sans Mono CJK HK"/>
              </a:rPr>
              <a:t>列</a:t>
            </a:r>
            <a:r>
              <a:rPr dirty="0" sz="2800" spc="-5">
                <a:solidFill>
                  <a:srgbClr val="4E2700"/>
                </a:solidFill>
                <a:latin typeface="Noto Sans Mono CJK HK"/>
                <a:cs typeface="Noto Sans Mono CJK HK"/>
              </a:rPr>
              <a:t>內的元素</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會</a:t>
            </a:r>
            <a:r>
              <a:rPr dirty="0" sz="2800" spc="-5">
                <a:solidFill>
                  <a:srgbClr val="4E2700"/>
                </a:solidFill>
                <a:latin typeface="Noto Sans Mono CJK HK"/>
                <a:cs typeface="Noto Sans Mono CJK HK"/>
              </a:rPr>
              <a:t>使用註標來存取元素的值</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會</a:t>
            </a:r>
            <a:r>
              <a:rPr dirty="0" sz="2800" spc="-5">
                <a:solidFill>
                  <a:srgbClr val="4E2700"/>
                </a:solidFill>
                <a:latin typeface="Noto Sans Mono CJK HK"/>
                <a:cs typeface="Noto Sans Mono CJK HK"/>
              </a:rPr>
              <a:t>定義一</a:t>
            </a:r>
            <a:r>
              <a:rPr dirty="0" sz="2800">
                <a:solidFill>
                  <a:srgbClr val="4E2700"/>
                </a:solidFill>
                <a:latin typeface="Noto Sans Mono CJK HK"/>
                <a:cs typeface="Noto Sans Mono CJK HK"/>
              </a:rPr>
              <a:t>維</a:t>
            </a:r>
            <a:r>
              <a:rPr dirty="0" sz="2800" spc="-5">
                <a:solidFill>
                  <a:srgbClr val="4E2700"/>
                </a:solidFill>
                <a:latin typeface="Noto Sans Mono CJK HK"/>
                <a:cs typeface="Noto Sans Mono CJK HK"/>
              </a:rPr>
              <a:t>陣列</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夠計算</a:t>
            </a:r>
            <a:r>
              <a:rPr dirty="0" sz="2800">
                <a:solidFill>
                  <a:srgbClr val="4E2700"/>
                </a:solidFill>
                <a:latin typeface="Noto Sans Mono CJK HK"/>
                <a:cs typeface="Noto Sans Mono CJK HK"/>
              </a:rPr>
              <a:t>元</a:t>
            </a:r>
            <a:r>
              <a:rPr dirty="0" sz="2800" spc="-5">
                <a:solidFill>
                  <a:srgbClr val="4E2700"/>
                </a:solidFill>
                <a:latin typeface="Noto Sans Mono CJK HK"/>
                <a:cs typeface="Noto Sans Mono CJK HK"/>
              </a:rPr>
              <a:t>素的總</a:t>
            </a:r>
            <a:r>
              <a:rPr dirty="0" sz="2800">
                <a:solidFill>
                  <a:srgbClr val="4E2700"/>
                </a:solidFill>
                <a:latin typeface="Noto Sans Mono CJK HK"/>
                <a:cs typeface="Noto Sans Mono CJK HK"/>
              </a:rPr>
              <a:t>和</a:t>
            </a:r>
            <a:r>
              <a:rPr dirty="0" sz="2800" spc="-5">
                <a:solidFill>
                  <a:srgbClr val="4E2700"/>
                </a:solidFill>
                <a:latin typeface="Noto Sans Mono CJK HK"/>
                <a:cs typeface="Noto Sans Mono CJK HK"/>
              </a:rPr>
              <a:t>、找出</a:t>
            </a:r>
            <a:r>
              <a:rPr dirty="0" sz="2800">
                <a:solidFill>
                  <a:srgbClr val="4E2700"/>
                </a:solidFill>
                <a:latin typeface="Noto Sans Mono CJK HK"/>
                <a:cs typeface="Noto Sans Mono CJK HK"/>
              </a:rPr>
              <a:t>最</a:t>
            </a:r>
            <a:r>
              <a:rPr dirty="0" sz="2800" spc="-5">
                <a:solidFill>
                  <a:srgbClr val="4E2700"/>
                </a:solidFill>
                <a:latin typeface="Noto Sans Mono CJK HK"/>
                <a:cs typeface="Noto Sans Mono CJK HK"/>
              </a:rPr>
              <a:t>大與最</a:t>
            </a:r>
            <a:r>
              <a:rPr dirty="0" sz="2800">
                <a:solidFill>
                  <a:srgbClr val="4E2700"/>
                </a:solidFill>
                <a:latin typeface="Noto Sans Mono CJK HK"/>
                <a:cs typeface="Noto Sans Mono CJK HK"/>
              </a:rPr>
              <a:t>小</a:t>
            </a:r>
            <a:r>
              <a:rPr dirty="0" sz="2800" spc="-5">
                <a:solidFill>
                  <a:srgbClr val="4E2700"/>
                </a:solidFill>
                <a:latin typeface="Noto Sans Mono CJK HK"/>
                <a:cs typeface="Noto Sans Mono CJK HK"/>
              </a:rPr>
              <a:t>的元素</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會</a:t>
            </a:r>
            <a:r>
              <a:rPr dirty="0" sz="2800" spc="-5">
                <a:solidFill>
                  <a:srgbClr val="4E2700"/>
                </a:solidFill>
                <a:latin typeface="Noto Sans Mono CJK HK"/>
                <a:cs typeface="Noto Sans Mono CJK HK"/>
              </a:rPr>
              <a:t>定義與</a:t>
            </a:r>
            <a:r>
              <a:rPr dirty="0" sz="2800">
                <a:solidFill>
                  <a:srgbClr val="4E2700"/>
                </a:solidFill>
                <a:latin typeface="Noto Sans Mono CJK HK"/>
                <a:cs typeface="Noto Sans Mono CJK HK"/>
              </a:rPr>
              <a:t>使</a:t>
            </a:r>
            <a:r>
              <a:rPr dirty="0" sz="2800" spc="-5">
                <a:solidFill>
                  <a:srgbClr val="4E2700"/>
                </a:solidFill>
                <a:latin typeface="Noto Sans Mono CJK HK"/>
                <a:cs typeface="Noto Sans Mono CJK HK"/>
              </a:rPr>
              <a:t>用二維</a:t>
            </a:r>
            <a:r>
              <a:rPr dirty="0" sz="2800">
                <a:solidFill>
                  <a:srgbClr val="4E2700"/>
                </a:solidFill>
                <a:latin typeface="Noto Sans Mono CJK HK"/>
                <a:cs typeface="Noto Sans Mono CJK HK"/>
              </a:rPr>
              <a:t>陣</a:t>
            </a:r>
            <a:r>
              <a:rPr dirty="0" sz="2800" spc="-5">
                <a:solidFill>
                  <a:srgbClr val="4E2700"/>
                </a:solidFill>
                <a:latin typeface="Noto Sans Mono CJK HK"/>
                <a:cs typeface="Noto Sans Mono CJK HK"/>
              </a:rPr>
              <a:t>列</a:t>
            </a:r>
            <a:endParaRPr sz="2800">
              <a:latin typeface="Noto Sans Mono CJK HK"/>
              <a:cs typeface="Noto Sans Mono CJK HK"/>
            </a:endParaRPr>
          </a:p>
          <a:p>
            <a:pPr marL="469900" indent="-457834">
              <a:lnSpc>
                <a:spcPct val="100000"/>
              </a:lnSpc>
              <a:spcBef>
                <a:spcPts val="675"/>
              </a:spcBef>
              <a:buChar char="•"/>
              <a:tabLst>
                <a:tab pos="469900" algn="l"/>
                <a:tab pos="470534" algn="l"/>
              </a:tabLst>
            </a:pPr>
            <a:r>
              <a:rPr dirty="0" sz="2800" spc="-5">
                <a:solidFill>
                  <a:srgbClr val="4E2700"/>
                </a:solidFill>
                <a:latin typeface="Verdana"/>
                <a:cs typeface="Verdana"/>
              </a:rPr>
              <a:t>main()</a:t>
            </a:r>
            <a:r>
              <a:rPr dirty="0" sz="2800" spc="5">
                <a:solidFill>
                  <a:srgbClr val="4E2700"/>
                </a:solidFill>
                <a:latin typeface="Noto Sans Mono CJK HK"/>
                <a:cs typeface="Noto Sans Mono CJK HK"/>
              </a:rPr>
              <a:t>方法之修飾字與參數</a:t>
            </a:r>
            <a:r>
              <a:rPr dirty="0" sz="2800" spc="-5">
                <a:solidFill>
                  <a:srgbClr val="4E2700"/>
                </a:solidFill>
                <a:latin typeface="Noto Sans Mono CJK HK"/>
                <a:cs typeface="Noto Sans Mono CJK HK"/>
              </a:rPr>
              <a:t>的意義</a:t>
            </a:r>
            <a:endParaRPr sz="2800">
              <a:latin typeface="Noto Sans Mono CJK HK"/>
              <a:cs typeface="Noto Sans Mono CJK HK"/>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51405" cy="574040"/>
          </a:xfrm>
          <a:prstGeom prst="rect"/>
        </p:spPr>
        <p:txBody>
          <a:bodyPr wrap="square" lIns="0" tIns="12700" rIns="0" bIns="0" rtlCol="0" vert="horz">
            <a:spAutoFit/>
          </a:bodyPr>
          <a:lstStyle/>
          <a:p>
            <a:pPr marL="12700">
              <a:lnSpc>
                <a:spcPct val="100000"/>
              </a:lnSpc>
              <a:spcBef>
                <a:spcPts val="100"/>
              </a:spcBef>
            </a:pPr>
            <a:r>
              <a:rPr dirty="0"/>
              <a:t>陣</a:t>
            </a:r>
            <a:r>
              <a:rPr dirty="0" spc="-5"/>
              <a:t>列</a:t>
            </a:r>
            <a:r>
              <a:rPr dirty="0">
                <a:latin typeface="Tahoma"/>
                <a:cs typeface="Tahoma"/>
              </a:rPr>
              <a:t>(</a:t>
            </a:r>
            <a:r>
              <a:rPr dirty="0">
                <a:latin typeface="Tahoma"/>
                <a:cs typeface="Tahoma"/>
              </a:rPr>
              <a:t>Ar</a:t>
            </a:r>
            <a:r>
              <a:rPr dirty="0" spc="-60">
                <a:latin typeface="Tahoma"/>
                <a:cs typeface="Tahoma"/>
              </a:rPr>
              <a:t>r</a:t>
            </a:r>
            <a:r>
              <a:rPr dirty="0" spc="-30">
                <a:latin typeface="Tahoma"/>
                <a:cs typeface="Tahoma"/>
              </a:rPr>
              <a:t>a</a:t>
            </a:r>
            <a:r>
              <a:rPr dirty="0" spc="-5">
                <a:latin typeface="Tahoma"/>
                <a:cs typeface="Tahoma"/>
              </a:rPr>
              <a:t>y)</a:t>
            </a: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459740" y="906907"/>
            <a:ext cx="8301355" cy="1637664"/>
          </a:xfrm>
          <a:prstGeom prst="rect">
            <a:avLst/>
          </a:prstGeom>
        </p:spPr>
        <p:txBody>
          <a:bodyPr wrap="square" lIns="0" tIns="85725" rIns="0" bIns="0" rtlCol="0" vert="horz">
            <a:spAutoFit/>
          </a:bodyPr>
          <a:lstStyle/>
          <a:p>
            <a:pPr marL="355600" indent="-342900">
              <a:lnSpc>
                <a:spcPct val="100000"/>
              </a:lnSpc>
              <a:spcBef>
                <a:spcPts val="675"/>
              </a:spcBef>
              <a:buFont typeface="Verdana"/>
              <a:buChar char="•"/>
              <a:tabLst>
                <a:tab pos="354965" algn="l"/>
                <a:tab pos="355600" algn="l"/>
              </a:tabLst>
            </a:pPr>
            <a:r>
              <a:rPr dirty="0" sz="2400">
                <a:solidFill>
                  <a:srgbClr val="422000"/>
                </a:solidFill>
                <a:latin typeface="Noto Sans Mono CJK HK"/>
                <a:cs typeface="Noto Sans Mono CJK HK"/>
              </a:rPr>
              <a:t>可用來儲存一組型態相同或相容的資</a:t>
            </a:r>
            <a:r>
              <a:rPr dirty="0" sz="2400" spc="-35">
                <a:solidFill>
                  <a:srgbClr val="422000"/>
                </a:solidFill>
                <a:latin typeface="Noto Sans Mono CJK HK"/>
                <a:cs typeface="Noto Sans Mono CJK HK"/>
              </a:rPr>
              <a:t>料</a:t>
            </a:r>
            <a:r>
              <a:rPr dirty="0" sz="2400">
                <a:solidFill>
                  <a:srgbClr val="422000"/>
                </a:solidFill>
                <a:latin typeface="Verdana"/>
                <a:cs typeface="Verdana"/>
              </a:rPr>
              <a:t>(</a:t>
            </a:r>
            <a:r>
              <a:rPr dirty="0" sz="2400">
                <a:solidFill>
                  <a:srgbClr val="422000"/>
                </a:solidFill>
                <a:latin typeface="Noto Sans Mono CJK HK"/>
                <a:cs typeface="Noto Sans Mono CJK HK"/>
              </a:rPr>
              <a:t>稱為元素</a:t>
            </a:r>
            <a:r>
              <a:rPr dirty="0" sz="2400">
                <a:solidFill>
                  <a:srgbClr val="422000"/>
                </a:solidFill>
                <a:latin typeface="Verdana"/>
                <a:cs typeface="Verdana"/>
              </a:rPr>
              <a:t>)</a:t>
            </a:r>
            <a:endParaRPr sz="2400">
              <a:latin typeface="Verdana"/>
              <a:cs typeface="Verdana"/>
            </a:endParaRPr>
          </a:p>
          <a:p>
            <a:pPr marL="355600" indent="-342900">
              <a:lnSpc>
                <a:spcPct val="100000"/>
              </a:lnSpc>
              <a:spcBef>
                <a:spcPts val="575"/>
              </a:spcBef>
              <a:buFont typeface="Verdana"/>
              <a:buChar char="•"/>
              <a:tabLst>
                <a:tab pos="354965" algn="l"/>
                <a:tab pos="355600" algn="l"/>
              </a:tabLst>
            </a:pPr>
            <a:r>
              <a:rPr dirty="0" sz="2400">
                <a:solidFill>
                  <a:srgbClr val="422000"/>
                </a:solidFill>
                <a:latin typeface="Noto Sans Mono CJK HK"/>
                <a:cs typeface="Noto Sans Mono CJK HK"/>
              </a:rPr>
              <a:t>定義陣列必須說明陣列名稱、元素的資料型態與元素的個數</a:t>
            </a:r>
            <a:endParaRPr sz="2400">
              <a:latin typeface="Noto Sans Mono CJK HK"/>
              <a:cs typeface="Noto Sans Mono CJK HK"/>
            </a:endParaRPr>
          </a:p>
          <a:p>
            <a:pPr marL="927100">
              <a:lnSpc>
                <a:spcPct val="100000"/>
              </a:lnSpc>
              <a:spcBef>
                <a:spcPts val="495"/>
              </a:spcBef>
              <a:tabLst>
                <a:tab pos="3635375" algn="l"/>
                <a:tab pos="4022725" algn="l"/>
              </a:tabLst>
            </a:pPr>
            <a:r>
              <a:rPr dirty="0" sz="2000" spc="10">
                <a:solidFill>
                  <a:srgbClr val="000099"/>
                </a:solidFill>
                <a:latin typeface="Noto Sans Mono CJK HK"/>
                <a:cs typeface="Noto Sans Mono CJK HK"/>
              </a:rPr>
              <a:t>資料</a:t>
            </a:r>
            <a:r>
              <a:rPr dirty="0" sz="2000">
                <a:solidFill>
                  <a:srgbClr val="000099"/>
                </a:solidFill>
                <a:latin typeface="Noto Sans Mono CJK HK"/>
                <a:cs typeface="Noto Sans Mono CJK HK"/>
              </a:rPr>
              <a:t>型態</a:t>
            </a:r>
            <a:r>
              <a:rPr dirty="0" sz="2000" spc="385">
                <a:solidFill>
                  <a:srgbClr val="000099"/>
                </a:solidFill>
                <a:latin typeface="Noto Sans Mono CJK HK"/>
                <a:cs typeface="Noto Sans Mono CJK HK"/>
              </a:rPr>
              <a:t> </a:t>
            </a:r>
            <a:r>
              <a:rPr dirty="0" sz="2000" spc="10">
                <a:solidFill>
                  <a:srgbClr val="000099"/>
                </a:solidFill>
                <a:latin typeface="Noto Sans Mono CJK HK"/>
                <a:cs typeface="Noto Sans Mono CJK HK"/>
              </a:rPr>
              <a:t>陣</a:t>
            </a:r>
            <a:r>
              <a:rPr dirty="0" sz="2000">
                <a:solidFill>
                  <a:srgbClr val="000099"/>
                </a:solidFill>
                <a:latin typeface="Noto Sans Mono CJK HK"/>
                <a:cs typeface="Noto Sans Mono CJK HK"/>
              </a:rPr>
              <a:t>列名稱</a:t>
            </a:r>
            <a:r>
              <a:rPr dirty="0" sz="2000" spc="-5">
                <a:solidFill>
                  <a:srgbClr val="000099"/>
                </a:solidFill>
                <a:latin typeface="Verdana"/>
                <a:cs typeface="Verdana"/>
              </a:rPr>
              <a:t>[]	</a:t>
            </a:r>
            <a:r>
              <a:rPr dirty="0" sz="2000">
                <a:solidFill>
                  <a:srgbClr val="000099"/>
                </a:solidFill>
                <a:latin typeface="Verdana"/>
                <a:cs typeface="Verdana"/>
              </a:rPr>
              <a:t>=	new</a:t>
            </a:r>
            <a:r>
              <a:rPr dirty="0" sz="2000" spc="-35">
                <a:solidFill>
                  <a:srgbClr val="000099"/>
                </a:solidFill>
                <a:latin typeface="Verdana"/>
                <a:cs typeface="Verdana"/>
              </a:rPr>
              <a:t> </a:t>
            </a:r>
            <a:r>
              <a:rPr dirty="0" sz="2000" spc="10">
                <a:solidFill>
                  <a:srgbClr val="000099"/>
                </a:solidFill>
                <a:latin typeface="Noto Sans Mono CJK HK"/>
                <a:cs typeface="Noto Sans Mono CJK HK"/>
              </a:rPr>
              <a:t>資料</a:t>
            </a:r>
            <a:r>
              <a:rPr dirty="0" sz="2000">
                <a:solidFill>
                  <a:srgbClr val="000099"/>
                </a:solidFill>
                <a:latin typeface="Noto Sans Mono CJK HK"/>
                <a:cs typeface="Noto Sans Mono CJK HK"/>
              </a:rPr>
              <a:t>型態</a:t>
            </a:r>
            <a:r>
              <a:rPr dirty="0" sz="2000" spc="-5">
                <a:solidFill>
                  <a:srgbClr val="000099"/>
                </a:solidFill>
                <a:latin typeface="Verdana"/>
                <a:cs typeface="Verdana"/>
              </a:rPr>
              <a:t>[n]</a:t>
            </a:r>
            <a:r>
              <a:rPr dirty="0" sz="2000" spc="-45">
                <a:solidFill>
                  <a:srgbClr val="000099"/>
                </a:solidFill>
                <a:latin typeface="Verdana"/>
                <a:cs typeface="Verdana"/>
              </a:rPr>
              <a:t> </a:t>
            </a:r>
            <a:r>
              <a:rPr dirty="0" sz="2000">
                <a:solidFill>
                  <a:srgbClr val="000099"/>
                </a:solidFill>
                <a:latin typeface="Verdana"/>
                <a:cs typeface="Verdana"/>
              </a:rPr>
              <a:t>;</a:t>
            </a:r>
            <a:endParaRPr sz="2000">
              <a:latin typeface="Verdana"/>
              <a:cs typeface="Verdana"/>
            </a:endParaRPr>
          </a:p>
          <a:p>
            <a:pPr marL="368935">
              <a:lnSpc>
                <a:spcPct val="100000"/>
              </a:lnSpc>
              <a:spcBef>
                <a:spcPts val="484"/>
              </a:spcBef>
            </a:pPr>
            <a:r>
              <a:rPr dirty="0" sz="2000">
                <a:solidFill>
                  <a:srgbClr val="422000"/>
                </a:solidFill>
                <a:latin typeface="Noto Sans Mono CJK HK"/>
                <a:cs typeface="Noto Sans Mono CJK HK"/>
              </a:rPr>
              <a:t>或</a:t>
            </a:r>
            <a:endParaRPr sz="2000">
              <a:latin typeface="Noto Sans Mono CJK HK"/>
              <a:cs typeface="Noto Sans Mono CJK HK"/>
            </a:endParaRPr>
          </a:p>
        </p:txBody>
      </p:sp>
      <p:sp>
        <p:nvSpPr>
          <p:cNvPr id="4" name="object 4"/>
          <p:cNvSpPr txBox="1"/>
          <p:nvPr/>
        </p:nvSpPr>
        <p:spPr>
          <a:xfrm>
            <a:off x="4082922" y="2578988"/>
            <a:ext cx="2631440" cy="330835"/>
          </a:xfrm>
          <a:prstGeom prst="rect">
            <a:avLst/>
          </a:prstGeom>
        </p:spPr>
        <p:txBody>
          <a:bodyPr wrap="square" lIns="0" tIns="13335" rIns="0" bIns="0" rtlCol="0" vert="horz">
            <a:spAutoFit/>
          </a:bodyPr>
          <a:lstStyle/>
          <a:p>
            <a:pPr marL="12700">
              <a:lnSpc>
                <a:spcPct val="100000"/>
              </a:lnSpc>
              <a:spcBef>
                <a:spcPts val="105"/>
              </a:spcBef>
              <a:tabLst>
                <a:tab pos="399415" algn="l"/>
              </a:tabLst>
            </a:pPr>
            <a:r>
              <a:rPr dirty="0" sz="2000">
                <a:solidFill>
                  <a:srgbClr val="000099"/>
                </a:solidFill>
                <a:latin typeface="Verdana"/>
                <a:cs typeface="Verdana"/>
              </a:rPr>
              <a:t>=	new</a:t>
            </a:r>
            <a:r>
              <a:rPr dirty="0" sz="2000" spc="-60">
                <a:solidFill>
                  <a:srgbClr val="000099"/>
                </a:solidFill>
                <a:latin typeface="Verdana"/>
                <a:cs typeface="Verdana"/>
              </a:rPr>
              <a:t> </a:t>
            </a:r>
            <a:r>
              <a:rPr dirty="0" sz="2000" spc="10">
                <a:solidFill>
                  <a:srgbClr val="000099"/>
                </a:solidFill>
                <a:latin typeface="Noto Sans Mono CJK HK"/>
                <a:cs typeface="Noto Sans Mono CJK HK"/>
              </a:rPr>
              <a:t>資料</a:t>
            </a:r>
            <a:r>
              <a:rPr dirty="0" sz="2000">
                <a:solidFill>
                  <a:srgbClr val="000099"/>
                </a:solidFill>
                <a:latin typeface="Noto Sans Mono CJK HK"/>
                <a:cs typeface="Noto Sans Mono CJK HK"/>
              </a:rPr>
              <a:t>型態</a:t>
            </a:r>
            <a:r>
              <a:rPr dirty="0" sz="2000" spc="-5">
                <a:solidFill>
                  <a:srgbClr val="000099"/>
                </a:solidFill>
                <a:latin typeface="Verdana"/>
                <a:cs typeface="Verdana"/>
              </a:rPr>
              <a:t>[n]</a:t>
            </a:r>
            <a:r>
              <a:rPr dirty="0" sz="2000" spc="-75">
                <a:solidFill>
                  <a:srgbClr val="000099"/>
                </a:solidFill>
                <a:latin typeface="Verdana"/>
                <a:cs typeface="Verdana"/>
              </a:rPr>
              <a:t> </a:t>
            </a:r>
            <a:r>
              <a:rPr dirty="0" sz="2000">
                <a:solidFill>
                  <a:srgbClr val="000099"/>
                </a:solidFill>
                <a:latin typeface="Verdana"/>
                <a:cs typeface="Verdana"/>
              </a:rPr>
              <a:t>;</a:t>
            </a:r>
            <a:endParaRPr sz="2000">
              <a:latin typeface="Verdana"/>
              <a:cs typeface="Verdana"/>
            </a:endParaRPr>
          </a:p>
        </p:txBody>
      </p:sp>
      <p:sp>
        <p:nvSpPr>
          <p:cNvPr id="5" name="object 5"/>
          <p:cNvSpPr txBox="1"/>
          <p:nvPr/>
        </p:nvSpPr>
        <p:spPr>
          <a:xfrm>
            <a:off x="459740" y="2518638"/>
            <a:ext cx="3386454" cy="1193800"/>
          </a:xfrm>
          <a:prstGeom prst="rect">
            <a:avLst/>
          </a:prstGeom>
        </p:spPr>
        <p:txBody>
          <a:bodyPr wrap="square" lIns="0" tIns="73660" rIns="0" bIns="0" rtlCol="0" vert="horz">
            <a:spAutoFit/>
          </a:bodyPr>
          <a:lstStyle/>
          <a:p>
            <a:pPr marL="927100">
              <a:lnSpc>
                <a:spcPct val="100000"/>
              </a:lnSpc>
              <a:spcBef>
                <a:spcPts val="580"/>
              </a:spcBef>
              <a:tabLst>
                <a:tab pos="2353945" algn="l"/>
              </a:tabLst>
            </a:pPr>
            <a:r>
              <a:rPr dirty="0" sz="2000" spc="10">
                <a:solidFill>
                  <a:srgbClr val="000099"/>
                </a:solidFill>
                <a:latin typeface="Noto Sans Mono CJK HK"/>
                <a:cs typeface="Noto Sans Mono CJK HK"/>
              </a:rPr>
              <a:t>資料</a:t>
            </a:r>
            <a:r>
              <a:rPr dirty="0" sz="2000">
                <a:solidFill>
                  <a:srgbClr val="000099"/>
                </a:solidFill>
                <a:latin typeface="Noto Sans Mono CJK HK"/>
                <a:cs typeface="Noto Sans Mono CJK HK"/>
              </a:rPr>
              <a:t>型態</a:t>
            </a:r>
            <a:r>
              <a:rPr dirty="0" sz="2000" spc="-5">
                <a:solidFill>
                  <a:srgbClr val="000099"/>
                </a:solidFill>
                <a:latin typeface="Verdana"/>
                <a:cs typeface="Verdana"/>
              </a:rPr>
              <a:t>[</a:t>
            </a:r>
            <a:r>
              <a:rPr dirty="0" sz="2000">
                <a:solidFill>
                  <a:srgbClr val="000099"/>
                </a:solidFill>
                <a:latin typeface="Verdana"/>
                <a:cs typeface="Verdana"/>
              </a:rPr>
              <a:t>]</a:t>
            </a:r>
            <a:r>
              <a:rPr dirty="0" sz="2000">
                <a:solidFill>
                  <a:srgbClr val="000099"/>
                </a:solidFill>
                <a:latin typeface="Verdana"/>
                <a:cs typeface="Verdana"/>
              </a:rPr>
              <a:t>	</a:t>
            </a:r>
            <a:r>
              <a:rPr dirty="0" sz="2000" spc="10">
                <a:solidFill>
                  <a:srgbClr val="000099"/>
                </a:solidFill>
                <a:latin typeface="Noto Sans Mono CJK HK"/>
                <a:cs typeface="Noto Sans Mono CJK HK"/>
              </a:rPr>
              <a:t>陣</a:t>
            </a:r>
            <a:r>
              <a:rPr dirty="0" sz="2000">
                <a:solidFill>
                  <a:srgbClr val="000099"/>
                </a:solidFill>
                <a:latin typeface="Noto Sans Mono CJK HK"/>
                <a:cs typeface="Noto Sans Mono CJK HK"/>
              </a:rPr>
              <a:t>列名稱</a:t>
            </a:r>
            <a:endParaRPr sz="2000">
              <a:latin typeface="Noto Sans Mono CJK HK"/>
              <a:cs typeface="Noto Sans Mono CJK HK"/>
            </a:endParaRPr>
          </a:p>
          <a:p>
            <a:pPr marL="927100">
              <a:lnSpc>
                <a:spcPct val="100000"/>
              </a:lnSpc>
              <a:spcBef>
                <a:spcPts val="480"/>
              </a:spcBef>
            </a:pPr>
            <a:r>
              <a:rPr dirty="0" sz="2000">
                <a:solidFill>
                  <a:srgbClr val="422000"/>
                </a:solidFill>
                <a:latin typeface="Verdana"/>
                <a:cs typeface="Verdana"/>
              </a:rPr>
              <a:t>n:</a:t>
            </a:r>
            <a:r>
              <a:rPr dirty="0" sz="2000" spc="10">
                <a:solidFill>
                  <a:srgbClr val="422000"/>
                </a:solidFill>
                <a:latin typeface="Noto Sans Mono CJK HK"/>
                <a:cs typeface="Noto Sans Mono CJK HK"/>
              </a:rPr>
              <a:t>陣</a:t>
            </a:r>
            <a:r>
              <a:rPr dirty="0" sz="2000">
                <a:solidFill>
                  <a:srgbClr val="422000"/>
                </a:solidFill>
                <a:latin typeface="Noto Sans Mono CJK HK"/>
                <a:cs typeface="Noto Sans Mono CJK HK"/>
              </a:rPr>
              <a:t>列元素的</a:t>
            </a:r>
            <a:r>
              <a:rPr dirty="0" sz="2000" spc="-15">
                <a:solidFill>
                  <a:srgbClr val="422000"/>
                </a:solidFill>
                <a:latin typeface="Noto Sans Mono CJK HK"/>
                <a:cs typeface="Noto Sans Mono CJK HK"/>
              </a:rPr>
              <a:t>個</a:t>
            </a:r>
            <a:r>
              <a:rPr dirty="0" sz="2000">
                <a:solidFill>
                  <a:srgbClr val="422000"/>
                </a:solidFill>
                <a:latin typeface="Noto Sans Mono CJK HK"/>
                <a:cs typeface="Noto Sans Mono CJK HK"/>
              </a:rPr>
              <a:t>數</a:t>
            </a:r>
            <a:endParaRPr sz="2000">
              <a:latin typeface="Noto Sans Mono CJK HK"/>
              <a:cs typeface="Noto Sans Mono CJK HK"/>
            </a:endParaRPr>
          </a:p>
          <a:p>
            <a:pPr marL="355600" indent="-342900">
              <a:lnSpc>
                <a:spcPct val="100000"/>
              </a:lnSpc>
              <a:spcBef>
                <a:spcPts val="560"/>
              </a:spcBef>
              <a:buFont typeface="Verdana"/>
              <a:buChar char="•"/>
              <a:tabLst>
                <a:tab pos="354965" algn="l"/>
                <a:tab pos="355600" algn="l"/>
              </a:tabLst>
            </a:pPr>
            <a:r>
              <a:rPr dirty="0" sz="2400">
                <a:solidFill>
                  <a:srgbClr val="422000"/>
                </a:solidFill>
                <a:latin typeface="Noto Sans Mono CJK HK"/>
                <a:cs typeface="Noto Sans Mono CJK HK"/>
              </a:rPr>
              <a:t>例：</a:t>
            </a:r>
            <a:endParaRPr sz="2400">
              <a:latin typeface="Noto Sans Mono CJK HK"/>
              <a:cs typeface="Noto Sans Mono CJK HK"/>
            </a:endParaRPr>
          </a:p>
        </p:txBody>
      </p:sp>
      <p:sp>
        <p:nvSpPr>
          <p:cNvPr id="6" name="object 6"/>
          <p:cNvSpPr txBox="1"/>
          <p:nvPr/>
        </p:nvSpPr>
        <p:spPr>
          <a:xfrm>
            <a:off x="583183" y="3692499"/>
            <a:ext cx="1126490" cy="537845"/>
          </a:xfrm>
          <a:prstGeom prst="rect">
            <a:avLst/>
          </a:prstGeom>
        </p:spPr>
        <p:txBody>
          <a:bodyPr wrap="square" lIns="0" tIns="55244" rIns="0" bIns="0" rtlCol="0" vert="horz">
            <a:spAutoFit/>
          </a:bodyPr>
          <a:lstStyle/>
          <a:p>
            <a:pPr marL="12700">
              <a:lnSpc>
                <a:spcPct val="100000"/>
              </a:lnSpc>
              <a:spcBef>
                <a:spcPts val="434"/>
              </a:spcBef>
              <a:tabLst>
                <a:tab pos="678815" algn="l"/>
              </a:tabLst>
            </a:pPr>
            <a:r>
              <a:rPr dirty="0" sz="1400">
                <a:solidFill>
                  <a:srgbClr val="422000"/>
                </a:solidFill>
                <a:latin typeface="Verdana"/>
                <a:cs typeface="Verdana"/>
              </a:rPr>
              <a:t>int	</a:t>
            </a:r>
            <a:r>
              <a:rPr dirty="0" sz="1400" spc="-5">
                <a:solidFill>
                  <a:srgbClr val="422000"/>
                </a:solidFill>
                <a:latin typeface="Verdana"/>
                <a:cs typeface="Verdana"/>
              </a:rPr>
              <a:t>xa[</a:t>
            </a:r>
            <a:r>
              <a:rPr dirty="0" sz="1400" spc="-105">
                <a:solidFill>
                  <a:srgbClr val="422000"/>
                </a:solidFill>
                <a:latin typeface="Verdana"/>
                <a:cs typeface="Verdana"/>
              </a:rPr>
              <a:t> </a:t>
            </a:r>
            <a:r>
              <a:rPr dirty="0" sz="1400">
                <a:solidFill>
                  <a:srgbClr val="422000"/>
                </a:solidFill>
                <a:latin typeface="Verdana"/>
                <a:cs typeface="Verdana"/>
              </a:rPr>
              <a:t>]</a:t>
            </a:r>
            <a:endParaRPr sz="1400">
              <a:latin typeface="Verdana"/>
              <a:cs typeface="Verdana"/>
            </a:endParaRPr>
          </a:p>
          <a:p>
            <a:pPr marL="12700">
              <a:lnSpc>
                <a:spcPct val="100000"/>
              </a:lnSpc>
              <a:spcBef>
                <a:spcPts val="335"/>
              </a:spcBef>
              <a:tabLst>
                <a:tab pos="709930" algn="l"/>
              </a:tabLst>
            </a:pPr>
            <a:r>
              <a:rPr dirty="0" sz="1400">
                <a:solidFill>
                  <a:srgbClr val="422000"/>
                </a:solidFill>
                <a:latin typeface="Verdana"/>
                <a:cs typeface="Verdana"/>
              </a:rPr>
              <a:t>char	</a:t>
            </a:r>
            <a:r>
              <a:rPr dirty="0" sz="1400" spc="-5">
                <a:solidFill>
                  <a:srgbClr val="422000"/>
                </a:solidFill>
                <a:latin typeface="Verdana"/>
                <a:cs typeface="Verdana"/>
              </a:rPr>
              <a:t>a5[]</a:t>
            </a:r>
            <a:endParaRPr sz="1400">
              <a:latin typeface="Verdana"/>
              <a:cs typeface="Verdana"/>
            </a:endParaRPr>
          </a:p>
        </p:txBody>
      </p:sp>
      <p:sp>
        <p:nvSpPr>
          <p:cNvPr id="7" name="object 7"/>
          <p:cNvSpPr txBox="1"/>
          <p:nvPr/>
        </p:nvSpPr>
        <p:spPr>
          <a:xfrm>
            <a:off x="1909106" y="3692499"/>
            <a:ext cx="1517015" cy="537845"/>
          </a:xfrm>
          <a:prstGeom prst="rect">
            <a:avLst/>
          </a:prstGeom>
        </p:spPr>
        <p:txBody>
          <a:bodyPr wrap="square" lIns="0" tIns="55244" rIns="0" bIns="0" rtlCol="0" vert="horz">
            <a:spAutoFit/>
          </a:bodyPr>
          <a:lstStyle/>
          <a:p>
            <a:pPr marL="35560">
              <a:lnSpc>
                <a:spcPct val="100000"/>
              </a:lnSpc>
              <a:spcBef>
                <a:spcPts val="434"/>
              </a:spcBef>
            </a:pPr>
            <a:r>
              <a:rPr dirty="0" sz="1400">
                <a:solidFill>
                  <a:srgbClr val="422000"/>
                </a:solidFill>
                <a:latin typeface="Verdana"/>
                <a:cs typeface="Verdana"/>
              </a:rPr>
              <a:t>= new</a:t>
            </a:r>
            <a:r>
              <a:rPr dirty="0" sz="1400" spc="-90">
                <a:solidFill>
                  <a:srgbClr val="422000"/>
                </a:solidFill>
                <a:latin typeface="Verdana"/>
                <a:cs typeface="Verdana"/>
              </a:rPr>
              <a:t> </a:t>
            </a:r>
            <a:r>
              <a:rPr dirty="0" sz="1400" spc="-5">
                <a:solidFill>
                  <a:srgbClr val="422000"/>
                </a:solidFill>
                <a:latin typeface="Verdana"/>
                <a:cs typeface="Verdana"/>
              </a:rPr>
              <a:t>int[100];</a:t>
            </a:r>
            <a:endParaRPr sz="1400">
              <a:latin typeface="Verdana"/>
              <a:cs typeface="Verdana"/>
            </a:endParaRPr>
          </a:p>
          <a:p>
            <a:pPr marL="12700">
              <a:lnSpc>
                <a:spcPct val="100000"/>
              </a:lnSpc>
              <a:spcBef>
                <a:spcPts val="335"/>
              </a:spcBef>
            </a:pPr>
            <a:r>
              <a:rPr dirty="0" sz="1400">
                <a:solidFill>
                  <a:srgbClr val="422000"/>
                </a:solidFill>
                <a:latin typeface="Verdana"/>
                <a:cs typeface="Verdana"/>
              </a:rPr>
              <a:t>= new</a:t>
            </a:r>
            <a:r>
              <a:rPr dirty="0" sz="1400" spc="-75">
                <a:solidFill>
                  <a:srgbClr val="422000"/>
                </a:solidFill>
                <a:latin typeface="Verdana"/>
                <a:cs typeface="Verdana"/>
              </a:rPr>
              <a:t> </a:t>
            </a:r>
            <a:r>
              <a:rPr dirty="0" sz="1400" spc="-5">
                <a:solidFill>
                  <a:srgbClr val="422000"/>
                </a:solidFill>
                <a:latin typeface="Verdana"/>
                <a:cs typeface="Verdana"/>
              </a:rPr>
              <a:t>char[15];</a:t>
            </a:r>
            <a:endParaRPr sz="1400">
              <a:latin typeface="Verdana"/>
              <a:cs typeface="Verdana"/>
            </a:endParaRPr>
          </a:p>
        </p:txBody>
      </p:sp>
      <p:sp>
        <p:nvSpPr>
          <p:cNvPr id="8" name="object 8"/>
          <p:cNvSpPr txBox="1"/>
          <p:nvPr/>
        </p:nvSpPr>
        <p:spPr>
          <a:xfrm>
            <a:off x="3565318" y="3692499"/>
            <a:ext cx="3826510" cy="537845"/>
          </a:xfrm>
          <a:prstGeom prst="rect">
            <a:avLst/>
          </a:prstGeom>
        </p:spPr>
        <p:txBody>
          <a:bodyPr wrap="square" lIns="0" tIns="55244" rIns="0" bIns="0" rtlCol="0" vert="horz">
            <a:spAutoFit/>
          </a:bodyPr>
          <a:lstStyle/>
          <a:p>
            <a:pPr marL="12700">
              <a:lnSpc>
                <a:spcPct val="100000"/>
              </a:lnSpc>
              <a:spcBef>
                <a:spcPts val="434"/>
              </a:spcBef>
            </a:pPr>
            <a:r>
              <a:rPr dirty="0" sz="1400" spc="-5">
                <a:solidFill>
                  <a:srgbClr val="422000"/>
                </a:solidFill>
                <a:latin typeface="Verdana"/>
                <a:cs typeface="Verdana"/>
              </a:rPr>
              <a:t>//</a:t>
            </a:r>
            <a:r>
              <a:rPr dirty="0" sz="1400" spc="-25">
                <a:solidFill>
                  <a:srgbClr val="422000"/>
                </a:solidFill>
                <a:latin typeface="Verdana"/>
                <a:cs typeface="Verdana"/>
              </a:rPr>
              <a:t> </a:t>
            </a:r>
            <a:r>
              <a:rPr dirty="0" sz="1400" spc="10">
                <a:solidFill>
                  <a:srgbClr val="422000"/>
                </a:solidFill>
                <a:latin typeface="Noto Sans Mono CJK HK"/>
                <a:cs typeface="Noto Sans Mono CJK HK"/>
              </a:rPr>
              <a:t>定義</a:t>
            </a:r>
            <a:r>
              <a:rPr dirty="0" sz="1400">
                <a:solidFill>
                  <a:srgbClr val="422000"/>
                </a:solidFill>
                <a:latin typeface="Noto Sans Mono CJK HK"/>
                <a:cs typeface="Noto Sans Mono CJK HK"/>
              </a:rPr>
              <a:t>一個名</a:t>
            </a:r>
            <a:r>
              <a:rPr dirty="0" sz="1400" spc="-10">
                <a:solidFill>
                  <a:srgbClr val="422000"/>
                </a:solidFill>
                <a:latin typeface="Noto Sans Mono CJK HK"/>
                <a:cs typeface="Noto Sans Mono CJK HK"/>
              </a:rPr>
              <a:t>為</a:t>
            </a:r>
            <a:r>
              <a:rPr dirty="0" sz="1400" spc="-5">
                <a:solidFill>
                  <a:srgbClr val="422000"/>
                </a:solidFill>
                <a:latin typeface="Verdana"/>
                <a:cs typeface="Verdana"/>
              </a:rPr>
              <a:t>xa</a:t>
            </a:r>
            <a:r>
              <a:rPr dirty="0" sz="1400">
                <a:solidFill>
                  <a:srgbClr val="422000"/>
                </a:solidFill>
                <a:latin typeface="Noto Sans Mono CJK HK"/>
                <a:cs typeface="Noto Sans Mono CJK HK"/>
              </a:rPr>
              <a:t>的</a:t>
            </a:r>
            <a:r>
              <a:rPr dirty="0" sz="1400" spc="-15">
                <a:solidFill>
                  <a:srgbClr val="422000"/>
                </a:solidFill>
                <a:latin typeface="Noto Sans Mono CJK HK"/>
                <a:cs typeface="Noto Sans Mono CJK HK"/>
              </a:rPr>
              <a:t>陣</a:t>
            </a:r>
            <a:r>
              <a:rPr dirty="0" sz="1400">
                <a:solidFill>
                  <a:srgbClr val="422000"/>
                </a:solidFill>
                <a:latin typeface="Noto Sans Mono CJK HK"/>
                <a:cs typeface="Noto Sans Mono CJK HK"/>
              </a:rPr>
              <a:t>列，</a:t>
            </a:r>
            <a:r>
              <a:rPr dirty="0" sz="1400" spc="-15">
                <a:solidFill>
                  <a:srgbClr val="422000"/>
                </a:solidFill>
                <a:latin typeface="Noto Sans Mono CJK HK"/>
                <a:cs typeface="Noto Sans Mono CJK HK"/>
              </a:rPr>
              <a:t>可</a:t>
            </a:r>
            <a:r>
              <a:rPr dirty="0" sz="1400">
                <a:solidFill>
                  <a:srgbClr val="422000"/>
                </a:solidFill>
                <a:latin typeface="Noto Sans Mono CJK HK"/>
                <a:cs typeface="Noto Sans Mono CJK HK"/>
              </a:rPr>
              <a:t>以存</a:t>
            </a:r>
            <a:r>
              <a:rPr dirty="0" sz="1400" spc="-15">
                <a:solidFill>
                  <a:srgbClr val="422000"/>
                </a:solidFill>
                <a:latin typeface="Noto Sans Mono CJK HK"/>
                <a:cs typeface="Noto Sans Mono CJK HK"/>
              </a:rPr>
              <a:t>放</a:t>
            </a:r>
            <a:r>
              <a:rPr dirty="0" sz="1400" spc="-5">
                <a:solidFill>
                  <a:srgbClr val="422000"/>
                </a:solidFill>
                <a:latin typeface="Verdana"/>
                <a:cs typeface="Verdana"/>
              </a:rPr>
              <a:t>100</a:t>
            </a:r>
            <a:r>
              <a:rPr dirty="0" sz="1400">
                <a:solidFill>
                  <a:srgbClr val="422000"/>
                </a:solidFill>
                <a:latin typeface="Noto Sans Mono CJK HK"/>
                <a:cs typeface="Noto Sans Mono CJK HK"/>
              </a:rPr>
              <a:t>個</a:t>
            </a:r>
            <a:r>
              <a:rPr dirty="0" sz="1400" spc="-15">
                <a:solidFill>
                  <a:srgbClr val="422000"/>
                </a:solidFill>
                <a:latin typeface="Noto Sans Mono CJK HK"/>
                <a:cs typeface="Noto Sans Mono CJK HK"/>
              </a:rPr>
              <a:t>整</a:t>
            </a:r>
            <a:r>
              <a:rPr dirty="0" sz="1400">
                <a:solidFill>
                  <a:srgbClr val="422000"/>
                </a:solidFill>
                <a:latin typeface="Noto Sans Mono CJK HK"/>
                <a:cs typeface="Noto Sans Mono CJK HK"/>
              </a:rPr>
              <a:t>數</a:t>
            </a:r>
            <a:endParaRPr sz="1400">
              <a:latin typeface="Noto Sans Mono CJK HK"/>
              <a:cs typeface="Noto Sans Mono CJK HK"/>
            </a:endParaRPr>
          </a:p>
          <a:p>
            <a:pPr marL="31750">
              <a:lnSpc>
                <a:spcPct val="100000"/>
              </a:lnSpc>
              <a:spcBef>
                <a:spcPts val="335"/>
              </a:spcBef>
            </a:pPr>
            <a:r>
              <a:rPr dirty="0" sz="1400" spc="-5">
                <a:solidFill>
                  <a:srgbClr val="422000"/>
                </a:solidFill>
                <a:latin typeface="Verdana"/>
                <a:cs typeface="Verdana"/>
              </a:rPr>
              <a:t>// </a:t>
            </a:r>
            <a:r>
              <a:rPr dirty="0" sz="1400" spc="10">
                <a:solidFill>
                  <a:srgbClr val="422000"/>
                </a:solidFill>
                <a:latin typeface="Noto Sans Mono CJK HK"/>
                <a:cs typeface="Noto Sans Mono CJK HK"/>
              </a:rPr>
              <a:t>定義</a:t>
            </a:r>
            <a:r>
              <a:rPr dirty="0" sz="1400">
                <a:solidFill>
                  <a:srgbClr val="422000"/>
                </a:solidFill>
                <a:latin typeface="Noto Sans Mono CJK HK"/>
                <a:cs typeface="Noto Sans Mono CJK HK"/>
              </a:rPr>
              <a:t>一個</a:t>
            </a:r>
            <a:r>
              <a:rPr dirty="0" sz="1400" spc="-15">
                <a:solidFill>
                  <a:srgbClr val="422000"/>
                </a:solidFill>
                <a:latin typeface="Noto Sans Mono CJK HK"/>
                <a:cs typeface="Noto Sans Mono CJK HK"/>
              </a:rPr>
              <a:t>名</a:t>
            </a:r>
            <a:r>
              <a:rPr dirty="0" sz="1400">
                <a:solidFill>
                  <a:srgbClr val="422000"/>
                </a:solidFill>
                <a:latin typeface="Noto Sans Mono CJK HK"/>
                <a:cs typeface="Noto Sans Mono CJK HK"/>
              </a:rPr>
              <a:t>為</a:t>
            </a:r>
            <a:r>
              <a:rPr dirty="0" sz="1400" spc="-10">
                <a:solidFill>
                  <a:srgbClr val="422000"/>
                </a:solidFill>
                <a:latin typeface="Verdana"/>
                <a:cs typeface="Verdana"/>
              </a:rPr>
              <a:t>a5</a:t>
            </a:r>
            <a:r>
              <a:rPr dirty="0" sz="1400">
                <a:solidFill>
                  <a:srgbClr val="422000"/>
                </a:solidFill>
                <a:latin typeface="Noto Sans Mono CJK HK"/>
                <a:cs typeface="Noto Sans Mono CJK HK"/>
              </a:rPr>
              <a:t>的陣列</a:t>
            </a:r>
            <a:r>
              <a:rPr dirty="0" sz="1400" spc="-15">
                <a:solidFill>
                  <a:srgbClr val="422000"/>
                </a:solidFill>
                <a:latin typeface="Noto Sans Mono CJK HK"/>
                <a:cs typeface="Noto Sans Mono CJK HK"/>
              </a:rPr>
              <a:t>，</a:t>
            </a:r>
            <a:r>
              <a:rPr dirty="0" sz="1400">
                <a:solidFill>
                  <a:srgbClr val="422000"/>
                </a:solidFill>
                <a:latin typeface="Noto Sans Mono CJK HK"/>
                <a:cs typeface="Noto Sans Mono CJK HK"/>
              </a:rPr>
              <a:t>可以</a:t>
            </a:r>
            <a:r>
              <a:rPr dirty="0" sz="1400" spc="-15">
                <a:solidFill>
                  <a:srgbClr val="422000"/>
                </a:solidFill>
                <a:latin typeface="Noto Sans Mono CJK HK"/>
                <a:cs typeface="Noto Sans Mono CJK HK"/>
              </a:rPr>
              <a:t>存</a:t>
            </a:r>
            <a:r>
              <a:rPr dirty="0" sz="1400">
                <a:solidFill>
                  <a:srgbClr val="422000"/>
                </a:solidFill>
                <a:latin typeface="Noto Sans Mono CJK HK"/>
                <a:cs typeface="Noto Sans Mono CJK HK"/>
              </a:rPr>
              <a:t>放</a:t>
            </a:r>
            <a:r>
              <a:rPr dirty="0" sz="1400" spc="-5">
                <a:solidFill>
                  <a:srgbClr val="422000"/>
                </a:solidFill>
                <a:latin typeface="Verdana"/>
                <a:cs typeface="Verdana"/>
              </a:rPr>
              <a:t>15</a:t>
            </a:r>
            <a:r>
              <a:rPr dirty="0" sz="1400">
                <a:solidFill>
                  <a:srgbClr val="422000"/>
                </a:solidFill>
                <a:latin typeface="Noto Sans Mono CJK HK"/>
                <a:cs typeface="Noto Sans Mono CJK HK"/>
              </a:rPr>
              <a:t>個</a:t>
            </a:r>
            <a:r>
              <a:rPr dirty="0" sz="1400" spc="-15">
                <a:solidFill>
                  <a:srgbClr val="422000"/>
                </a:solidFill>
                <a:latin typeface="Noto Sans Mono CJK HK"/>
                <a:cs typeface="Noto Sans Mono CJK HK"/>
              </a:rPr>
              <a:t>字</a:t>
            </a:r>
            <a:r>
              <a:rPr dirty="0" sz="1400">
                <a:solidFill>
                  <a:srgbClr val="422000"/>
                </a:solidFill>
                <a:latin typeface="Noto Sans Mono CJK HK"/>
                <a:cs typeface="Noto Sans Mono CJK HK"/>
              </a:rPr>
              <a:t>元</a:t>
            </a:r>
            <a:endParaRPr sz="1400">
              <a:latin typeface="Noto Sans Mono CJK HK"/>
              <a:cs typeface="Noto Sans Mono CJK HK"/>
            </a:endParaRPr>
          </a:p>
        </p:txBody>
      </p:sp>
      <p:sp>
        <p:nvSpPr>
          <p:cNvPr id="9" name="object 9"/>
          <p:cNvSpPr txBox="1"/>
          <p:nvPr/>
        </p:nvSpPr>
        <p:spPr>
          <a:xfrm>
            <a:off x="459740" y="4206480"/>
            <a:ext cx="8216900" cy="1851025"/>
          </a:xfrm>
          <a:prstGeom prst="rect">
            <a:avLst/>
          </a:prstGeom>
        </p:spPr>
        <p:txBody>
          <a:bodyPr wrap="square" lIns="0" tIns="53340" rIns="0" bIns="0" rtlCol="0" vert="horz">
            <a:spAutoFit/>
          </a:bodyPr>
          <a:lstStyle/>
          <a:p>
            <a:pPr marL="135890">
              <a:lnSpc>
                <a:spcPct val="100000"/>
              </a:lnSpc>
              <a:spcBef>
                <a:spcPts val="420"/>
              </a:spcBef>
              <a:tabLst>
                <a:tab pos="1487805" algn="l"/>
              </a:tabLst>
            </a:pPr>
            <a:r>
              <a:rPr dirty="0" sz="1400">
                <a:solidFill>
                  <a:srgbClr val="422000"/>
                </a:solidFill>
                <a:latin typeface="Verdana"/>
                <a:cs typeface="Verdana"/>
              </a:rPr>
              <a:t>double</a:t>
            </a:r>
            <a:r>
              <a:rPr dirty="0" sz="1400" spc="484">
                <a:solidFill>
                  <a:srgbClr val="422000"/>
                </a:solidFill>
                <a:latin typeface="Verdana"/>
                <a:cs typeface="Verdana"/>
              </a:rPr>
              <a:t> </a:t>
            </a:r>
            <a:r>
              <a:rPr dirty="0" sz="1400" spc="-5">
                <a:solidFill>
                  <a:srgbClr val="422000"/>
                </a:solidFill>
                <a:latin typeface="Verdana"/>
                <a:cs typeface="Verdana"/>
              </a:rPr>
              <a:t>[]a7	</a:t>
            </a:r>
            <a:r>
              <a:rPr dirty="0" sz="1400">
                <a:solidFill>
                  <a:srgbClr val="422000"/>
                </a:solidFill>
                <a:latin typeface="Verdana"/>
                <a:cs typeface="Verdana"/>
              </a:rPr>
              <a:t>=</a:t>
            </a:r>
            <a:r>
              <a:rPr dirty="0" sz="1400" spc="-10">
                <a:solidFill>
                  <a:srgbClr val="422000"/>
                </a:solidFill>
                <a:latin typeface="Verdana"/>
                <a:cs typeface="Verdana"/>
              </a:rPr>
              <a:t> </a:t>
            </a:r>
            <a:r>
              <a:rPr dirty="0" sz="1400">
                <a:solidFill>
                  <a:srgbClr val="422000"/>
                </a:solidFill>
                <a:latin typeface="Verdana"/>
                <a:cs typeface="Verdana"/>
              </a:rPr>
              <a:t>new</a:t>
            </a:r>
            <a:r>
              <a:rPr dirty="0" sz="1400" spc="-10">
                <a:solidFill>
                  <a:srgbClr val="422000"/>
                </a:solidFill>
                <a:latin typeface="Verdana"/>
                <a:cs typeface="Verdana"/>
              </a:rPr>
              <a:t> </a:t>
            </a:r>
            <a:r>
              <a:rPr dirty="0" sz="1400" spc="-5">
                <a:solidFill>
                  <a:srgbClr val="422000"/>
                </a:solidFill>
                <a:latin typeface="Verdana"/>
                <a:cs typeface="Verdana"/>
              </a:rPr>
              <a:t>double[10];</a:t>
            </a:r>
            <a:r>
              <a:rPr dirty="0" sz="1400" spc="-15">
                <a:solidFill>
                  <a:srgbClr val="422000"/>
                </a:solidFill>
                <a:latin typeface="Verdana"/>
                <a:cs typeface="Verdana"/>
              </a:rPr>
              <a:t> </a:t>
            </a:r>
            <a:r>
              <a:rPr dirty="0" sz="1400" spc="-5">
                <a:solidFill>
                  <a:srgbClr val="422000"/>
                </a:solidFill>
                <a:latin typeface="Verdana"/>
                <a:cs typeface="Verdana"/>
              </a:rPr>
              <a:t>//</a:t>
            </a:r>
            <a:r>
              <a:rPr dirty="0" sz="1400" spc="10">
                <a:solidFill>
                  <a:srgbClr val="422000"/>
                </a:solidFill>
                <a:latin typeface="Noto Sans Mono CJK HK"/>
                <a:cs typeface="Noto Sans Mono CJK HK"/>
              </a:rPr>
              <a:t>定義</a:t>
            </a:r>
            <a:r>
              <a:rPr dirty="0" sz="1400" spc="-5">
                <a:solidFill>
                  <a:srgbClr val="422000"/>
                </a:solidFill>
                <a:latin typeface="Verdana"/>
                <a:cs typeface="Verdana"/>
              </a:rPr>
              <a:t>a7</a:t>
            </a:r>
            <a:r>
              <a:rPr dirty="0" sz="1400">
                <a:solidFill>
                  <a:srgbClr val="422000"/>
                </a:solidFill>
                <a:latin typeface="Noto Sans Mono CJK HK"/>
                <a:cs typeface="Noto Sans Mono CJK HK"/>
              </a:rPr>
              <a:t>陣列</a:t>
            </a:r>
            <a:r>
              <a:rPr dirty="0" sz="1400" spc="-10">
                <a:solidFill>
                  <a:srgbClr val="422000"/>
                </a:solidFill>
                <a:latin typeface="Noto Sans Mono CJK HK"/>
                <a:cs typeface="Noto Sans Mono CJK HK"/>
              </a:rPr>
              <a:t>，</a:t>
            </a:r>
            <a:r>
              <a:rPr dirty="0" sz="1400">
                <a:solidFill>
                  <a:srgbClr val="422000"/>
                </a:solidFill>
                <a:latin typeface="Noto Sans Mono CJK HK"/>
                <a:cs typeface="Noto Sans Mono CJK HK"/>
              </a:rPr>
              <a:t>可以</a:t>
            </a:r>
            <a:r>
              <a:rPr dirty="0" sz="1400" spc="-10">
                <a:solidFill>
                  <a:srgbClr val="422000"/>
                </a:solidFill>
                <a:latin typeface="Noto Sans Mono CJK HK"/>
                <a:cs typeface="Noto Sans Mono CJK HK"/>
              </a:rPr>
              <a:t>存放</a:t>
            </a:r>
            <a:r>
              <a:rPr dirty="0" sz="1400" spc="-5">
                <a:solidFill>
                  <a:srgbClr val="422000"/>
                </a:solidFill>
                <a:latin typeface="Verdana"/>
                <a:cs typeface="Verdana"/>
              </a:rPr>
              <a:t>10</a:t>
            </a:r>
            <a:r>
              <a:rPr dirty="0" sz="1400">
                <a:solidFill>
                  <a:srgbClr val="422000"/>
                </a:solidFill>
                <a:latin typeface="Noto Sans Mono CJK HK"/>
                <a:cs typeface="Noto Sans Mono CJK HK"/>
              </a:rPr>
              <a:t>個</a:t>
            </a:r>
            <a:r>
              <a:rPr dirty="0" sz="1400" spc="-5">
                <a:solidFill>
                  <a:srgbClr val="422000"/>
                </a:solidFill>
                <a:latin typeface="Verdana"/>
                <a:cs typeface="Verdana"/>
              </a:rPr>
              <a:t>double</a:t>
            </a:r>
            <a:r>
              <a:rPr dirty="0" sz="1400">
                <a:solidFill>
                  <a:srgbClr val="422000"/>
                </a:solidFill>
                <a:latin typeface="Noto Sans Mono CJK HK"/>
                <a:cs typeface="Noto Sans Mono CJK HK"/>
              </a:rPr>
              <a:t>浮點數</a:t>
            </a:r>
            <a:endParaRPr sz="1400">
              <a:latin typeface="Noto Sans Mono CJK HK"/>
              <a:cs typeface="Noto Sans Mono CJK HK"/>
            </a:endParaRPr>
          </a:p>
          <a:p>
            <a:pPr marL="355600" indent="-342900">
              <a:lnSpc>
                <a:spcPct val="100000"/>
              </a:lnSpc>
              <a:spcBef>
                <a:spcPts val="455"/>
              </a:spcBef>
              <a:buFont typeface="Verdana"/>
              <a:buChar char="•"/>
              <a:tabLst>
                <a:tab pos="354965" algn="l"/>
                <a:tab pos="355600" algn="l"/>
              </a:tabLst>
            </a:pPr>
            <a:r>
              <a:rPr dirty="0" sz="2000">
                <a:solidFill>
                  <a:srgbClr val="422000"/>
                </a:solidFill>
                <a:latin typeface="Noto Sans Mono CJK HK"/>
                <a:cs typeface="Noto Sans Mono CJK HK"/>
              </a:rPr>
              <a:t>型態</a:t>
            </a:r>
            <a:r>
              <a:rPr dirty="0" sz="2000" spc="5">
                <a:solidFill>
                  <a:srgbClr val="422000"/>
                </a:solidFill>
                <a:latin typeface="Noto Sans Mono CJK HK"/>
                <a:cs typeface="Noto Sans Mono CJK HK"/>
              </a:rPr>
              <a:t>相</a:t>
            </a:r>
            <a:r>
              <a:rPr dirty="0" sz="2000" spc="-10">
                <a:solidFill>
                  <a:srgbClr val="422000"/>
                </a:solidFill>
                <a:latin typeface="Noto Sans Mono CJK HK"/>
                <a:cs typeface="Noto Sans Mono CJK HK"/>
              </a:rPr>
              <a:t>容</a:t>
            </a:r>
            <a:r>
              <a:rPr dirty="0" sz="2000">
                <a:solidFill>
                  <a:srgbClr val="422000"/>
                </a:solidFill>
                <a:latin typeface="Noto Sans Mono CJK HK"/>
                <a:cs typeface="Noto Sans Mono CJK HK"/>
              </a:rPr>
              <a:t>的</a:t>
            </a:r>
            <a:r>
              <a:rPr dirty="0" sz="2000" spc="-10">
                <a:solidFill>
                  <a:srgbClr val="422000"/>
                </a:solidFill>
                <a:latin typeface="Noto Sans Mono CJK HK"/>
                <a:cs typeface="Noto Sans Mono CJK HK"/>
              </a:rPr>
              <a:t>資</a:t>
            </a:r>
            <a:r>
              <a:rPr dirty="0" sz="2000">
                <a:solidFill>
                  <a:srgbClr val="422000"/>
                </a:solidFill>
                <a:latin typeface="Noto Sans Mono CJK HK"/>
                <a:cs typeface="Noto Sans Mono CJK HK"/>
              </a:rPr>
              <a:t>料</a:t>
            </a:r>
            <a:endParaRPr sz="2000">
              <a:latin typeface="Noto Sans Mono CJK HK"/>
              <a:cs typeface="Noto Sans Mono CJK HK"/>
            </a:endParaRPr>
          </a:p>
          <a:p>
            <a:pPr lvl="1" marL="756285" indent="-287020">
              <a:lnSpc>
                <a:spcPct val="100000"/>
              </a:lnSpc>
              <a:spcBef>
                <a:spcPts val="440"/>
              </a:spcBef>
              <a:buFont typeface="Verdana"/>
              <a:buChar char="–"/>
              <a:tabLst>
                <a:tab pos="756285" algn="l"/>
                <a:tab pos="756920" algn="l"/>
              </a:tabLst>
            </a:pPr>
            <a:r>
              <a:rPr dirty="0" sz="1800" spc="-5">
                <a:solidFill>
                  <a:srgbClr val="422000"/>
                </a:solidFill>
                <a:latin typeface="Noto Sans Mono CJK HK"/>
                <a:cs typeface="Noto Sans Mono CJK HK"/>
              </a:rPr>
              <a:t>元素為</a:t>
            </a:r>
            <a:r>
              <a:rPr dirty="0" sz="1800" spc="-5">
                <a:solidFill>
                  <a:srgbClr val="422000"/>
                </a:solidFill>
                <a:latin typeface="Verdana"/>
                <a:cs typeface="Verdana"/>
              </a:rPr>
              <a:t>double</a:t>
            </a:r>
            <a:r>
              <a:rPr dirty="0" sz="1800">
                <a:solidFill>
                  <a:srgbClr val="422000"/>
                </a:solidFill>
                <a:latin typeface="Noto Sans Mono CJK HK"/>
                <a:cs typeface="Noto Sans Mono CJK HK"/>
              </a:rPr>
              <a:t>型態的陣列，可以存</a:t>
            </a:r>
            <a:r>
              <a:rPr dirty="0" sz="1800" spc="-20">
                <a:solidFill>
                  <a:srgbClr val="422000"/>
                </a:solidFill>
                <a:latin typeface="Noto Sans Mono CJK HK"/>
                <a:cs typeface="Noto Sans Mono CJK HK"/>
              </a:rPr>
              <a:t>放</a:t>
            </a:r>
            <a:r>
              <a:rPr dirty="0" sz="1800">
                <a:solidFill>
                  <a:srgbClr val="422000"/>
                </a:solidFill>
                <a:latin typeface="Verdana"/>
                <a:cs typeface="Verdana"/>
              </a:rPr>
              <a:t>float</a:t>
            </a:r>
            <a:r>
              <a:rPr dirty="0" sz="1800" spc="-5">
                <a:solidFill>
                  <a:srgbClr val="422000"/>
                </a:solidFill>
                <a:latin typeface="Noto Sans Mono CJK HK"/>
                <a:cs typeface="Noto Sans Mono CJK HK"/>
              </a:rPr>
              <a:t>、</a:t>
            </a:r>
            <a:r>
              <a:rPr dirty="0" sz="1800">
                <a:solidFill>
                  <a:srgbClr val="422000"/>
                </a:solidFill>
                <a:latin typeface="Verdana"/>
                <a:cs typeface="Verdana"/>
              </a:rPr>
              <a:t>long</a:t>
            </a:r>
            <a:r>
              <a:rPr dirty="0" sz="1800" spc="-5">
                <a:solidFill>
                  <a:srgbClr val="422000"/>
                </a:solidFill>
                <a:latin typeface="Noto Sans Mono CJK HK"/>
                <a:cs typeface="Noto Sans Mono CJK HK"/>
              </a:rPr>
              <a:t>、</a:t>
            </a:r>
            <a:r>
              <a:rPr dirty="0" sz="1800">
                <a:solidFill>
                  <a:srgbClr val="422000"/>
                </a:solidFill>
                <a:latin typeface="Verdana"/>
                <a:cs typeface="Verdana"/>
              </a:rPr>
              <a:t>int</a:t>
            </a:r>
            <a:r>
              <a:rPr dirty="0" sz="1800" spc="-5">
                <a:solidFill>
                  <a:srgbClr val="422000"/>
                </a:solidFill>
                <a:latin typeface="Noto Sans Mono CJK HK"/>
                <a:cs typeface="Noto Sans Mono CJK HK"/>
              </a:rPr>
              <a:t>、</a:t>
            </a:r>
            <a:r>
              <a:rPr dirty="0" sz="1800" spc="-5">
                <a:solidFill>
                  <a:srgbClr val="422000"/>
                </a:solidFill>
                <a:latin typeface="Verdana"/>
                <a:cs typeface="Verdana"/>
              </a:rPr>
              <a:t>short</a:t>
            </a:r>
            <a:r>
              <a:rPr dirty="0" sz="1800" spc="-5">
                <a:solidFill>
                  <a:srgbClr val="422000"/>
                </a:solidFill>
                <a:latin typeface="Noto Sans Mono CJK HK"/>
                <a:cs typeface="Noto Sans Mono CJK HK"/>
              </a:rPr>
              <a:t>、</a:t>
            </a:r>
            <a:r>
              <a:rPr dirty="0" sz="1800" spc="-5">
                <a:solidFill>
                  <a:srgbClr val="422000"/>
                </a:solidFill>
                <a:latin typeface="Verdana"/>
                <a:cs typeface="Verdana"/>
              </a:rPr>
              <a:t>byte</a:t>
            </a:r>
            <a:r>
              <a:rPr dirty="0" sz="1800">
                <a:solidFill>
                  <a:srgbClr val="422000"/>
                </a:solidFill>
                <a:latin typeface="Noto Sans Mono CJK HK"/>
                <a:cs typeface="Noto Sans Mono CJK HK"/>
              </a:rPr>
              <a:t>、</a:t>
            </a:r>
            <a:endParaRPr sz="1800">
              <a:latin typeface="Noto Sans Mono CJK HK"/>
              <a:cs typeface="Noto Sans Mono CJK HK"/>
            </a:endParaRPr>
          </a:p>
          <a:p>
            <a:pPr marL="756285">
              <a:lnSpc>
                <a:spcPct val="100000"/>
              </a:lnSpc>
            </a:pPr>
            <a:r>
              <a:rPr dirty="0" sz="1800" spc="-5">
                <a:solidFill>
                  <a:srgbClr val="422000"/>
                </a:solidFill>
                <a:latin typeface="Verdana"/>
                <a:cs typeface="Verdana"/>
              </a:rPr>
              <a:t>char</a:t>
            </a:r>
            <a:r>
              <a:rPr dirty="0" sz="1800">
                <a:solidFill>
                  <a:srgbClr val="422000"/>
                </a:solidFill>
                <a:latin typeface="Noto Sans Mono CJK HK"/>
                <a:cs typeface="Noto Sans Mono CJK HK"/>
              </a:rPr>
              <a:t>型態的資料。</a:t>
            </a:r>
            <a:endParaRPr sz="1800">
              <a:latin typeface="Noto Sans Mono CJK HK"/>
              <a:cs typeface="Noto Sans Mono CJK HK"/>
            </a:endParaRPr>
          </a:p>
          <a:p>
            <a:pPr lvl="1" marL="756285" marR="5080" indent="-287020">
              <a:lnSpc>
                <a:spcPct val="100000"/>
              </a:lnSpc>
              <a:spcBef>
                <a:spcPts val="434"/>
              </a:spcBef>
              <a:buFont typeface="Verdana"/>
              <a:buChar char="–"/>
              <a:tabLst>
                <a:tab pos="756285" algn="l"/>
                <a:tab pos="756920" algn="l"/>
              </a:tabLst>
            </a:pPr>
            <a:r>
              <a:rPr dirty="0" sz="1800">
                <a:solidFill>
                  <a:srgbClr val="422000"/>
                </a:solidFill>
                <a:latin typeface="Noto Sans Mono CJK HK"/>
                <a:cs typeface="Noto Sans Mono CJK HK"/>
              </a:rPr>
              <a:t>元素</a:t>
            </a:r>
            <a:r>
              <a:rPr dirty="0" sz="1800" spc="-5">
                <a:solidFill>
                  <a:srgbClr val="422000"/>
                </a:solidFill>
                <a:latin typeface="Noto Sans Mono CJK HK"/>
                <a:cs typeface="Noto Sans Mono CJK HK"/>
              </a:rPr>
              <a:t>為</a:t>
            </a:r>
            <a:r>
              <a:rPr dirty="0" sz="1800" spc="5">
                <a:solidFill>
                  <a:srgbClr val="422000"/>
                </a:solidFill>
                <a:latin typeface="Verdana"/>
                <a:cs typeface="Verdana"/>
              </a:rPr>
              <a:t>i</a:t>
            </a:r>
            <a:r>
              <a:rPr dirty="0" sz="1800">
                <a:solidFill>
                  <a:srgbClr val="422000"/>
                </a:solidFill>
                <a:latin typeface="Verdana"/>
                <a:cs typeface="Verdana"/>
              </a:rPr>
              <a:t>nt</a:t>
            </a:r>
            <a:r>
              <a:rPr dirty="0" sz="1800">
                <a:solidFill>
                  <a:srgbClr val="422000"/>
                </a:solidFill>
                <a:latin typeface="Noto Sans Mono CJK HK"/>
                <a:cs typeface="Noto Sans Mono CJK HK"/>
              </a:rPr>
              <a:t>型態的陣列，可以存放</a:t>
            </a:r>
            <a:r>
              <a:rPr dirty="0" sz="1800" spc="5">
                <a:solidFill>
                  <a:srgbClr val="422000"/>
                </a:solidFill>
                <a:latin typeface="Verdana"/>
                <a:cs typeface="Verdana"/>
              </a:rPr>
              <a:t>i</a:t>
            </a:r>
            <a:r>
              <a:rPr dirty="0" sz="1800">
                <a:solidFill>
                  <a:srgbClr val="422000"/>
                </a:solidFill>
                <a:latin typeface="Verdana"/>
                <a:cs typeface="Verdana"/>
              </a:rPr>
              <a:t>nt</a:t>
            </a:r>
            <a:r>
              <a:rPr dirty="0" sz="1800">
                <a:solidFill>
                  <a:srgbClr val="422000"/>
                </a:solidFill>
                <a:latin typeface="Noto Sans Mono CJK HK"/>
                <a:cs typeface="Noto Sans Mono CJK HK"/>
              </a:rPr>
              <a:t>、</a:t>
            </a:r>
            <a:r>
              <a:rPr dirty="0" sz="1800">
                <a:solidFill>
                  <a:srgbClr val="422000"/>
                </a:solidFill>
                <a:latin typeface="Verdana"/>
                <a:cs typeface="Verdana"/>
              </a:rPr>
              <a:t>shor</a:t>
            </a:r>
            <a:r>
              <a:rPr dirty="0" sz="1800" spc="-5">
                <a:solidFill>
                  <a:srgbClr val="422000"/>
                </a:solidFill>
                <a:latin typeface="Verdana"/>
                <a:cs typeface="Verdana"/>
              </a:rPr>
              <a:t>t</a:t>
            </a:r>
            <a:r>
              <a:rPr dirty="0" sz="1800">
                <a:solidFill>
                  <a:srgbClr val="422000"/>
                </a:solidFill>
                <a:latin typeface="Noto Sans Mono CJK HK"/>
                <a:cs typeface="Noto Sans Mono CJK HK"/>
              </a:rPr>
              <a:t>、</a:t>
            </a:r>
            <a:r>
              <a:rPr dirty="0" sz="1800" spc="-10">
                <a:solidFill>
                  <a:srgbClr val="422000"/>
                </a:solidFill>
                <a:latin typeface="Verdana"/>
                <a:cs typeface="Verdana"/>
              </a:rPr>
              <a:t>b</a:t>
            </a:r>
            <a:r>
              <a:rPr dirty="0" sz="1800">
                <a:solidFill>
                  <a:srgbClr val="422000"/>
                </a:solidFill>
                <a:latin typeface="Verdana"/>
                <a:cs typeface="Verdana"/>
              </a:rPr>
              <a:t>yt</a:t>
            </a:r>
            <a:r>
              <a:rPr dirty="0" sz="1800" spc="-5">
                <a:solidFill>
                  <a:srgbClr val="422000"/>
                </a:solidFill>
                <a:latin typeface="Verdana"/>
                <a:cs typeface="Verdana"/>
              </a:rPr>
              <a:t>e</a:t>
            </a:r>
            <a:r>
              <a:rPr dirty="0" sz="1800">
                <a:solidFill>
                  <a:srgbClr val="422000"/>
                </a:solidFill>
                <a:latin typeface="Noto Sans Mono CJK HK"/>
                <a:cs typeface="Noto Sans Mono CJK HK"/>
              </a:rPr>
              <a:t>、</a:t>
            </a:r>
            <a:r>
              <a:rPr dirty="0" sz="1800">
                <a:solidFill>
                  <a:srgbClr val="422000"/>
                </a:solidFill>
                <a:latin typeface="Verdana"/>
                <a:cs typeface="Verdana"/>
              </a:rPr>
              <a:t>cha</a:t>
            </a:r>
            <a:r>
              <a:rPr dirty="0" sz="1800" spc="-5">
                <a:solidFill>
                  <a:srgbClr val="422000"/>
                </a:solidFill>
                <a:latin typeface="Verdana"/>
                <a:cs typeface="Verdana"/>
              </a:rPr>
              <a:t>r</a:t>
            </a:r>
            <a:r>
              <a:rPr dirty="0" sz="1800">
                <a:solidFill>
                  <a:srgbClr val="422000"/>
                </a:solidFill>
                <a:latin typeface="Noto Sans Mono CJK HK"/>
                <a:cs typeface="Noto Sans Mono CJK HK"/>
              </a:rPr>
              <a:t>型態的資料，不 能存</a:t>
            </a:r>
            <a:r>
              <a:rPr dirty="0" sz="1800" spc="-5">
                <a:solidFill>
                  <a:srgbClr val="422000"/>
                </a:solidFill>
                <a:latin typeface="Noto Sans Mono CJK HK"/>
                <a:cs typeface="Noto Sans Mono CJK HK"/>
              </a:rPr>
              <a:t>放</a:t>
            </a:r>
            <a:r>
              <a:rPr dirty="0" sz="1800" spc="-5">
                <a:solidFill>
                  <a:srgbClr val="422000"/>
                </a:solidFill>
                <a:latin typeface="Verdana"/>
                <a:cs typeface="Verdana"/>
              </a:rPr>
              <a:t>double</a:t>
            </a:r>
            <a:r>
              <a:rPr dirty="0" sz="1800">
                <a:solidFill>
                  <a:srgbClr val="422000"/>
                </a:solidFill>
                <a:latin typeface="Noto Sans Mono CJK HK"/>
                <a:cs typeface="Noto Sans Mono CJK HK"/>
              </a:rPr>
              <a:t>、</a:t>
            </a:r>
            <a:r>
              <a:rPr dirty="0" sz="1800">
                <a:solidFill>
                  <a:srgbClr val="422000"/>
                </a:solidFill>
                <a:latin typeface="Verdana"/>
                <a:cs typeface="Verdana"/>
              </a:rPr>
              <a:t>float</a:t>
            </a:r>
            <a:r>
              <a:rPr dirty="0" sz="1800">
                <a:solidFill>
                  <a:srgbClr val="422000"/>
                </a:solidFill>
                <a:latin typeface="Noto Sans Mono CJK HK"/>
                <a:cs typeface="Noto Sans Mono CJK HK"/>
              </a:rPr>
              <a:t>、</a:t>
            </a:r>
            <a:r>
              <a:rPr dirty="0" sz="1800">
                <a:solidFill>
                  <a:srgbClr val="422000"/>
                </a:solidFill>
                <a:latin typeface="Verdana"/>
                <a:cs typeface="Verdana"/>
              </a:rPr>
              <a:t>long</a:t>
            </a:r>
            <a:r>
              <a:rPr dirty="0" sz="1800">
                <a:solidFill>
                  <a:srgbClr val="422000"/>
                </a:solidFill>
                <a:latin typeface="Noto Sans Mono CJK HK"/>
                <a:cs typeface="Noto Sans Mono CJK HK"/>
              </a:rPr>
              <a:t>型態的資料。</a:t>
            </a:r>
            <a:endParaRPr sz="1800">
              <a:latin typeface="Noto Sans Mono CJK HK"/>
              <a:cs typeface="Noto Sans Mono CJK HK"/>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陣列的元素與註標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623417" y="908431"/>
            <a:ext cx="7992109" cy="4123054"/>
          </a:xfrm>
          <a:prstGeom prst="rect">
            <a:avLst/>
          </a:prstGeom>
        </p:spPr>
        <p:txBody>
          <a:bodyPr wrap="square" lIns="0" tIns="12700" rIns="0" bIns="0" rtlCol="0" vert="horz">
            <a:spAutoFit/>
          </a:bodyPr>
          <a:lstStyle/>
          <a:p>
            <a:pPr algn="just" marL="469900" marR="198755" indent="-469900">
              <a:lnSpc>
                <a:spcPct val="120000"/>
              </a:lnSpc>
              <a:spcBef>
                <a:spcPts val="100"/>
              </a:spcBef>
              <a:buFont typeface="Verdana"/>
              <a:buChar char="•"/>
              <a:tabLst>
                <a:tab pos="469900" algn="l"/>
              </a:tabLst>
            </a:pPr>
            <a:r>
              <a:rPr dirty="0" sz="2400">
                <a:solidFill>
                  <a:srgbClr val="422000"/>
                </a:solidFill>
                <a:latin typeface="Noto Sans Mono CJK HK"/>
                <a:cs typeface="Noto Sans Mono CJK HK"/>
              </a:rPr>
              <a:t>陣列中可以儲存資料的地方稱為元素，元素的表示法為 </a:t>
            </a:r>
            <a:r>
              <a:rPr dirty="0" sz="2400">
                <a:solidFill>
                  <a:srgbClr val="5025EB"/>
                </a:solidFill>
                <a:latin typeface="Noto Sans Mono CJK HK"/>
                <a:cs typeface="Noto Sans Mono CJK HK"/>
              </a:rPr>
              <a:t>陣列名</a:t>
            </a:r>
            <a:r>
              <a:rPr dirty="0" sz="2400" spc="-10">
                <a:solidFill>
                  <a:srgbClr val="5025EB"/>
                </a:solidFill>
                <a:latin typeface="Noto Sans Mono CJK HK"/>
                <a:cs typeface="Noto Sans Mono CJK HK"/>
              </a:rPr>
              <a:t>稱</a:t>
            </a:r>
            <a:r>
              <a:rPr dirty="0" sz="2400">
                <a:solidFill>
                  <a:srgbClr val="5025EB"/>
                </a:solidFill>
                <a:latin typeface="Verdana"/>
                <a:cs typeface="Verdana"/>
              </a:rPr>
              <a:t>[</a:t>
            </a:r>
            <a:r>
              <a:rPr dirty="0" sz="2400">
                <a:solidFill>
                  <a:srgbClr val="4E2700"/>
                </a:solidFill>
                <a:latin typeface="Noto Sans Mono CJK HK"/>
                <a:cs typeface="Noto Sans Mono CJK HK"/>
              </a:rPr>
              <a:t>註標</a:t>
            </a:r>
            <a:r>
              <a:rPr dirty="0" sz="2400">
                <a:solidFill>
                  <a:srgbClr val="5025EB"/>
                </a:solidFill>
                <a:latin typeface="Verdana"/>
                <a:cs typeface="Verdana"/>
              </a:rPr>
              <a:t>]</a:t>
            </a:r>
            <a:endParaRPr sz="2400">
              <a:latin typeface="Verdana"/>
              <a:cs typeface="Verdana"/>
            </a:endParaRPr>
          </a:p>
          <a:p>
            <a:pPr algn="just" marL="469265" marR="419734" indent="-457200">
              <a:lnSpc>
                <a:spcPct val="100000"/>
              </a:lnSpc>
              <a:spcBef>
                <a:spcPts val="575"/>
              </a:spcBef>
              <a:buFont typeface="Verdana"/>
              <a:buChar char="•"/>
              <a:tabLst>
                <a:tab pos="469900" algn="l"/>
              </a:tabLst>
            </a:pPr>
            <a:r>
              <a:rPr dirty="0" sz="2400" spc="-5">
                <a:solidFill>
                  <a:srgbClr val="422000"/>
                </a:solidFill>
                <a:latin typeface="Noto Sans Mono CJK HK"/>
                <a:cs typeface="Noto Sans Mono CJK HK"/>
              </a:rPr>
              <a:t>註標為元素的編號，假設陣列</a:t>
            </a:r>
            <a:r>
              <a:rPr dirty="0" sz="2400">
                <a:solidFill>
                  <a:srgbClr val="422000"/>
                </a:solidFill>
                <a:latin typeface="Noto Sans Mono CJK HK"/>
                <a:cs typeface="Noto Sans Mono CJK HK"/>
              </a:rPr>
              <a:t>有</a:t>
            </a:r>
            <a:r>
              <a:rPr dirty="0" sz="2400">
                <a:solidFill>
                  <a:srgbClr val="422000"/>
                </a:solidFill>
                <a:latin typeface="Verdana"/>
                <a:cs typeface="Verdana"/>
              </a:rPr>
              <a:t>n</a:t>
            </a:r>
            <a:r>
              <a:rPr dirty="0" sz="2400">
                <a:solidFill>
                  <a:srgbClr val="422000"/>
                </a:solidFill>
                <a:latin typeface="Noto Sans Mono CJK HK"/>
                <a:cs typeface="Noto Sans Mono CJK HK"/>
              </a:rPr>
              <a:t>個元素，註標</a:t>
            </a:r>
            <a:r>
              <a:rPr dirty="0" sz="2400" spc="-15">
                <a:solidFill>
                  <a:srgbClr val="422000"/>
                </a:solidFill>
                <a:latin typeface="Noto Sans Mono CJK HK"/>
                <a:cs typeface="Noto Sans Mono CJK HK"/>
              </a:rPr>
              <a:t>由</a:t>
            </a:r>
            <a:r>
              <a:rPr dirty="0" sz="2400" spc="-5">
                <a:solidFill>
                  <a:srgbClr val="422000"/>
                </a:solidFill>
                <a:latin typeface="Verdana"/>
                <a:cs typeface="Verdana"/>
              </a:rPr>
              <a:t>0</a:t>
            </a:r>
            <a:r>
              <a:rPr dirty="0" sz="2400">
                <a:solidFill>
                  <a:srgbClr val="422000"/>
                </a:solidFill>
                <a:latin typeface="Noto Sans Mono CJK HK"/>
                <a:cs typeface="Noto Sans Mono CJK HK"/>
              </a:rPr>
              <a:t>開 </a:t>
            </a:r>
            <a:r>
              <a:rPr dirty="0" sz="2400">
                <a:solidFill>
                  <a:srgbClr val="422000"/>
                </a:solidFill>
                <a:latin typeface="Noto Sans Mono CJK HK"/>
                <a:cs typeface="Noto Sans Mono CJK HK"/>
              </a:rPr>
              <a:t>始，第一個元素的註標</a:t>
            </a:r>
            <a:r>
              <a:rPr dirty="0" sz="2400" spc="5">
                <a:solidFill>
                  <a:srgbClr val="422000"/>
                </a:solidFill>
                <a:latin typeface="Noto Sans Mono CJK HK"/>
                <a:cs typeface="Noto Sans Mono CJK HK"/>
              </a:rPr>
              <a:t>為</a:t>
            </a:r>
            <a:r>
              <a:rPr dirty="0" sz="2400" spc="-5">
                <a:solidFill>
                  <a:srgbClr val="422000"/>
                </a:solidFill>
                <a:latin typeface="Verdana"/>
                <a:cs typeface="Verdana"/>
              </a:rPr>
              <a:t>0</a:t>
            </a:r>
            <a:r>
              <a:rPr dirty="0" sz="2400">
                <a:solidFill>
                  <a:srgbClr val="422000"/>
                </a:solidFill>
                <a:latin typeface="Noto Sans Mono CJK HK"/>
                <a:cs typeface="Noto Sans Mono CJK HK"/>
              </a:rPr>
              <a:t>，第二個元素為</a:t>
            </a:r>
            <a:r>
              <a:rPr dirty="0" sz="2400" spc="-5">
                <a:solidFill>
                  <a:srgbClr val="422000"/>
                </a:solidFill>
                <a:latin typeface="Verdana"/>
                <a:cs typeface="Verdana"/>
              </a:rPr>
              <a:t>1</a:t>
            </a:r>
            <a:r>
              <a:rPr dirty="0" sz="2400">
                <a:solidFill>
                  <a:srgbClr val="422000"/>
                </a:solidFill>
                <a:latin typeface="Noto Sans Mono CJK HK"/>
                <a:cs typeface="Noto Sans Mono CJK HK"/>
              </a:rPr>
              <a:t>，依此類 推，而最後一個元素</a:t>
            </a:r>
            <a:r>
              <a:rPr dirty="0" sz="2400" spc="5">
                <a:solidFill>
                  <a:srgbClr val="422000"/>
                </a:solidFill>
                <a:latin typeface="Noto Sans Mono CJK HK"/>
                <a:cs typeface="Noto Sans Mono CJK HK"/>
              </a:rPr>
              <a:t>為</a:t>
            </a:r>
            <a:r>
              <a:rPr dirty="0" sz="2400">
                <a:solidFill>
                  <a:srgbClr val="422000"/>
                </a:solidFill>
                <a:latin typeface="Verdana"/>
                <a:cs typeface="Verdana"/>
              </a:rPr>
              <a:t>n-1</a:t>
            </a:r>
            <a:r>
              <a:rPr dirty="0" sz="2400">
                <a:solidFill>
                  <a:srgbClr val="422000"/>
                </a:solidFill>
                <a:latin typeface="Noto Sans Mono CJK HK"/>
                <a:cs typeface="Noto Sans Mono CJK HK"/>
              </a:rPr>
              <a:t>。</a:t>
            </a:r>
            <a:endParaRPr sz="2400">
              <a:latin typeface="Noto Sans Mono CJK HK"/>
              <a:cs typeface="Noto Sans Mono CJK HK"/>
            </a:endParaRPr>
          </a:p>
          <a:p>
            <a:pPr algn="just" marL="469900" indent="-457200">
              <a:lnSpc>
                <a:spcPct val="100000"/>
              </a:lnSpc>
              <a:spcBef>
                <a:spcPts val="565"/>
              </a:spcBef>
              <a:buFont typeface="Verdana"/>
              <a:buChar char="•"/>
              <a:tabLst>
                <a:tab pos="469900" algn="l"/>
              </a:tabLst>
            </a:pPr>
            <a:r>
              <a:rPr dirty="0" sz="2400" spc="-5">
                <a:solidFill>
                  <a:srgbClr val="422000"/>
                </a:solidFill>
                <a:latin typeface="Noto Sans Mono CJK HK"/>
                <a:cs typeface="Noto Sans Mono CJK HK"/>
              </a:rPr>
              <a:t>陣列的元素等同於一般的變數，不過它們皆有預設的初</a:t>
            </a:r>
            <a:endParaRPr sz="2400">
              <a:latin typeface="Noto Sans Mono CJK HK"/>
              <a:cs typeface="Noto Sans Mono CJK HK"/>
            </a:endParaRPr>
          </a:p>
          <a:p>
            <a:pPr marL="469265">
              <a:lnSpc>
                <a:spcPct val="100000"/>
              </a:lnSpc>
              <a:spcBef>
                <a:spcPts val="15"/>
              </a:spcBef>
            </a:pPr>
            <a:r>
              <a:rPr dirty="0" sz="2400">
                <a:solidFill>
                  <a:srgbClr val="422000"/>
                </a:solidFill>
                <a:latin typeface="Noto Sans Mono CJK HK"/>
                <a:cs typeface="Noto Sans Mono CJK HK"/>
              </a:rPr>
              <a:t>值</a:t>
            </a:r>
            <a:r>
              <a:rPr dirty="0" sz="2400">
                <a:solidFill>
                  <a:srgbClr val="422000"/>
                </a:solidFill>
                <a:latin typeface="Verdana"/>
                <a:cs typeface="Verdana"/>
              </a:rPr>
              <a:t>(</a:t>
            </a:r>
            <a:r>
              <a:rPr dirty="0" sz="2400">
                <a:solidFill>
                  <a:srgbClr val="422000"/>
                </a:solidFill>
                <a:latin typeface="Noto Sans Mono CJK HK"/>
                <a:cs typeface="Noto Sans Mono CJK HK"/>
              </a:rPr>
              <a:t>初值為</a:t>
            </a:r>
            <a:r>
              <a:rPr dirty="0" sz="2400" spc="-5">
                <a:solidFill>
                  <a:srgbClr val="422000"/>
                </a:solidFill>
                <a:latin typeface="Verdana"/>
                <a:cs typeface="Verdana"/>
              </a:rPr>
              <a:t>0</a:t>
            </a:r>
            <a:r>
              <a:rPr dirty="0" sz="2400">
                <a:solidFill>
                  <a:srgbClr val="422000"/>
                </a:solidFill>
                <a:latin typeface="Noto Sans Mono CJK HK"/>
                <a:cs typeface="Noto Sans Mono CJK HK"/>
              </a:rPr>
              <a:t>或近似</a:t>
            </a:r>
            <a:r>
              <a:rPr dirty="0" sz="2400" spc="-5">
                <a:solidFill>
                  <a:srgbClr val="422000"/>
                </a:solidFill>
                <a:latin typeface="Verdana"/>
                <a:cs typeface="Verdana"/>
              </a:rPr>
              <a:t>0</a:t>
            </a:r>
            <a:r>
              <a:rPr dirty="0" sz="2400">
                <a:solidFill>
                  <a:srgbClr val="422000"/>
                </a:solidFill>
                <a:latin typeface="Noto Sans Mono CJK HK"/>
                <a:cs typeface="Noto Sans Mono CJK HK"/>
              </a:rPr>
              <a:t>的值</a:t>
            </a:r>
            <a:r>
              <a:rPr dirty="0" sz="2400">
                <a:solidFill>
                  <a:srgbClr val="422000"/>
                </a:solidFill>
                <a:latin typeface="Verdana"/>
                <a:cs typeface="Verdana"/>
              </a:rPr>
              <a:t>)</a:t>
            </a:r>
            <a:r>
              <a:rPr dirty="0" sz="2400">
                <a:solidFill>
                  <a:srgbClr val="422000"/>
                </a:solidFill>
                <a:latin typeface="Noto Sans Mono CJK HK"/>
                <a:cs typeface="Noto Sans Mono CJK HK"/>
              </a:rPr>
              <a:t>。</a:t>
            </a:r>
            <a:endParaRPr sz="2400">
              <a:latin typeface="Noto Sans Mono CJK HK"/>
              <a:cs typeface="Noto Sans Mono CJK HK"/>
            </a:endParaRPr>
          </a:p>
          <a:p>
            <a:pPr marL="469265" marR="5080" indent="-457200">
              <a:lnSpc>
                <a:spcPct val="100000"/>
              </a:lnSpc>
              <a:spcBef>
                <a:spcPts val="575"/>
              </a:spcBef>
              <a:buFont typeface="Verdana"/>
              <a:buChar char="•"/>
              <a:tabLst>
                <a:tab pos="469265" algn="l"/>
                <a:tab pos="469900" algn="l"/>
              </a:tabLst>
            </a:pPr>
            <a:r>
              <a:rPr dirty="0" sz="2400">
                <a:solidFill>
                  <a:srgbClr val="4E2700"/>
                </a:solidFill>
                <a:latin typeface="Noto Sans Mono CJK HK"/>
                <a:cs typeface="Noto Sans Mono CJK HK"/>
              </a:rPr>
              <a:t>所有陣列皆有</a:t>
            </a:r>
            <a:r>
              <a:rPr dirty="0" sz="2400" spc="-5">
                <a:solidFill>
                  <a:srgbClr val="4E2700"/>
                </a:solidFill>
                <a:latin typeface="Verdana"/>
                <a:cs typeface="Verdana"/>
              </a:rPr>
              <a:t>length</a:t>
            </a:r>
            <a:r>
              <a:rPr dirty="0" sz="2400">
                <a:solidFill>
                  <a:srgbClr val="4E2700"/>
                </a:solidFill>
                <a:latin typeface="Noto Sans Mono CJK HK"/>
                <a:cs typeface="Noto Sans Mono CJK HK"/>
              </a:rPr>
              <a:t>屬性，其值為陣列元素的個數，  任何陣列之元素註標的下限</a:t>
            </a:r>
            <a:r>
              <a:rPr dirty="0" sz="2400" spc="5">
                <a:solidFill>
                  <a:srgbClr val="4E2700"/>
                </a:solidFill>
                <a:latin typeface="Noto Sans Mono CJK HK"/>
                <a:cs typeface="Noto Sans Mono CJK HK"/>
              </a:rPr>
              <a:t>為</a:t>
            </a:r>
            <a:r>
              <a:rPr dirty="0" sz="2400" spc="-5">
                <a:solidFill>
                  <a:srgbClr val="4E2700"/>
                </a:solidFill>
                <a:latin typeface="Verdana"/>
                <a:cs typeface="Verdana"/>
              </a:rPr>
              <a:t>0</a:t>
            </a:r>
            <a:r>
              <a:rPr dirty="0" sz="2400">
                <a:solidFill>
                  <a:srgbClr val="4E2700"/>
                </a:solidFill>
                <a:latin typeface="Noto Sans Mono CJK HK"/>
                <a:cs typeface="Noto Sans Mono CJK HK"/>
              </a:rPr>
              <a:t>，上限為元素個數減一。</a:t>
            </a:r>
            <a:endParaRPr sz="2400">
              <a:latin typeface="Noto Sans Mono CJK HK"/>
              <a:cs typeface="Noto Sans Mono CJK HK"/>
            </a:endParaRPr>
          </a:p>
          <a:p>
            <a:pPr marL="469900" indent="-457200">
              <a:lnSpc>
                <a:spcPct val="100000"/>
              </a:lnSpc>
              <a:spcBef>
                <a:spcPts val="580"/>
              </a:spcBef>
              <a:buFont typeface="Verdana"/>
              <a:buChar char="•"/>
              <a:tabLst>
                <a:tab pos="469265" algn="l"/>
                <a:tab pos="469900" algn="l"/>
              </a:tabLst>
            </a:pPr>
            <a:r>
              <a:rPr dirty="0" sz="2400">
                <a:solidFill>
                  <a:srgbClr val="4E2700"/>
                </a:solidFill>
                <a:latin typeface="Noto Sans Mono CJK HK"/>
                <a:cs typeface="Noto Sans Mono CJK HK"/>
              </a:rPr>
              <a:t>陣列內的元素可取代大量的變數。</a:t>
            </a:r>
            <a:endParaRPr sz="2400">
              <a:latin typeface="Noto Sans Mono CJK HK"/>
              <a:cs typeface="Noto Sans Mono CJK HK"/>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陣列元素預設的初值</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764540" y="980059"/>
            <a:ext cx="7446009" cy="75692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如果沒有明確說明陣列元素的初值，</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會賦予元素 初值：</a:t>
            </a:r>
            <a:endParaRPr sz="2400">
              <a:latin typeface="Noto Sans Mono CJK HK"/>
              <a:cs typeface="Noto Sans Mono CJK HK"/>
            </a:endParaRPr>
          </a:p>
        </p:txBody>
      </p:sp>
      <p:sp>
        <p:nvSpPr>
          <p:cNvPr id="4" name="object 4"/>
          <p:cNvSpPr txBox="1"/>
          <p:nvPr/>
        </p:nvSpPr>
        <p:spPr>
          <a:xfrm>
            <a:off x="3508375" y="1720184"/>
            <a:ext cx="1174750" cy="2586355"/>
          </a:xfrm>
          <a:prstGeom prst="rect">
            <a:avLst/>
          </a:prstGeom>
        </p:spPr>
        <p:txBody>
          <a:bodyPr wrap="square" lIns="0" tIns="73025" rIns="0" bIns="0" rtlCol="0" vert="horz">
            <a:spAutoFit/>
          </a:bodyPr>
          <a:lstStyle/>
          <a:p>
            <a:pPr marL="12700">
              <a:lnSpc>
                <a:spcPct val="100000"/>
              </a:lnSpc>
              <a:spcBef>
                <a:spcPts val="575"/>
              </a:spcBef>
            </a:pPr>
            <a:r>
              <a:rPr dirty="0" sz="2000">
                <a:solidFill>
                  <a:srgbClr val="4E2700"/>
                </a:solidFill>
                <a:latin typeface="Verdana"/>
                <a:cs typeface="Verdana"/>
              </a:rPr>
              <a:t>0</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0</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0</a:t>
            </a:r>
            <a:endParaRPr sz="2000">
              <a:latin typeface="Verdana"/>
              <a:cs typeface="Verdana"/>
            </a:endParaRPr>
          </a:p>
          <a:p>
            <a:pPr marL="12700">
              <a:lnSpc>
                <a:spcPct val="100000"/>
              </a:lnSpc>
              <a:spcBef>
                <a:spcPts val="480"/>
              </a:spcBef>
            </a:pPr>
            <a:r>
              <a:rPr dirty="0" sz="2000" spc="-5">
                <a:solidFill>
                  <a:srgbClr val="4E2700"/>
                </a:solidFill>
                <a:latin typeface="Verdana"/>
                <a:cs typeface="Verdana"/>
              </a:rPr>
              <a:t>0L</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0.0F</a:t>
            </a:r>
            <a:endParaRPr sz="2000">
              <a:latin typeface="Verdana"/>
              <a:cs typeface="Verdana"/>
            </a:endParaRPr>
          </a:p>
          <a:p>
            <a:pPr marL="12700">
              <a:lnSpc>
                <a:spcPct val="100000"/>
              </a:lnSpc>
              <a:spcBef>
                <a:spcPts val="484"/>
              </a:spcBef>
            </a:pPr>
            <a:r>
              <a:rPr dirty="0" sz="2000">
                <a:solidFill>
                  <a:srgbClr val="4E2700"/>
                </a:solidFill>
                <a:latin typeface="Verdana"/>
                <a:cs typeface="Verdana"/>
              </a:rPr>
              <a:t>0.0D</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a:t>
            </a:r>
            <a:r>
              <a:rPr dirty="0" sz="2000" spc="-90">
                <a:solidFill>
                  <a:srgbClr val="4E2700"/>
                </a:solidFill>
                <a:latin typeface="Verdana"/>
                <a:cs typeface="Verdana"/>
              </a:rPr>
              <a:t> </a:t>
            </a:r>
            <a:r>
              <a:rPr dirty="0" sz="2000">
                <a:solidFill>
                  <a:srgbClr val="4E2700"/>
                </a:solidFill>
                <a:latin typeface="Verdana"/>
                <a:cs typeface="Verdana"/>
              </a:rPr>
              <a:t>u0000'</a:t>
            </a:r>
            <a:endParaRPr sz="2000">
              <a:latin typeface="Verdana"/>
              <a:cs typeface="Verdana"/>
            </a:endParaRPr>
          </a:p>
        </p:txBody>
      </p:sp>
      <p:sp>
        <p:nvSpPr>
          <p:cNvPr id="5" name="object 5"/>
          <p:cNvSpPr txBox="1"/>
          <p:nvPr/>
        </p:nvSpPr>
        <p:spPr>
          <a:xfrm>
            <a:off x="4351146" y="4392929"/>
            <a:ext cx="216916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(0</a:t>
            </a:r>
            <a:r>
              <a:rPr dirty="0" sz="1600" spc="-75">
                <a:solidFill>
                  <a:srgbClr val="4E2700"/>
                </a:solidFill>
                <a:latin typeface="Verdana"/>
                <a:cs typeface="Verdana"/>
              </a:rPr>
              <a:t> </a:t>
            </a:r>
            <a:r>
              <a:rPr dirty="0" sz="1600" spc="5">
                <a:solidFill>
                  <a:srgbClr val="4E2700"/>
                </a:solidFill>
                <a:latin typeface="Noto Sans Mono CJK HK"/>
                <a:cs typeface="Noto Sans Mono CJK HK"/>
              </a:rPr>
              <a:t>視為假，</a:t>
            </a:r>
            <a:r>
              <a:rPr dirty="0" sz="1600" spc="-5">
                <a:solidFill>
                  <a:srgbClr val="4E2700"/>
                </a:solidFill>
                <a:latin typeface="Noto Sans Mono CJK HK"/>
                <a:cs typeface="Noto Sans Mono CJK HK"/>
              </a:rPr>
              <a:t>非</a:t>
            </a:r>
            <a:r>
              <a:rPr dirty="0" sz="1600">
                <a:solidFill>
                  <a:srgbClr val="4E2700"/>
                </a:solidFill>
                <a:latin typeface="Verdana"/>
                <a:cs typeface="Verdana"/>
              </a:rPr>
              <a:t>0</a:t>
            </a:r>
            <a:r>
              <a:rPr dirty="0" sz="1600" spc="-5">
                <a:solidFill>
                  <a:srgbClr val="4E2700"/>
                </a:solidFill>
                <a:latin typeface="Noto Sans Mono CJK HK"/>
                <a:cs typeface="Noto Sans Mono CJK HK"/>
              </a:rPr>
              <a:t>視</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真</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222044" y="1720184"/>
            <a:ext cx="1517015" cy="3317875"/>
          </a:xfrm>
          <a:prstGeom prst="rect">
            <a:avLst/>
          </a:prstGeom>
        </p:spPr>
        <p:txBody>
          <a:bodyPr wrap="square" lIns="0" tIns="73025" rIns="0" bIns="0" rtlCol="0" vert="horz">
            <a:spAutoFit/>
          </a:bodyPr>
          <a:lstStyle/>
          <a:p>
            <a:pPr marL="299085" indent="-287020">
              <a:lnSpc>
                <a:spcPct val="100000"/>
              </a:lnSpc>
              <a:spcBef>
                <a:spcPts val="575"/>
              </a:spcBef>
              <a:buChar char="–"/>
              <a:tabLst>
                <a:tab pos="299720" algn="l"/>
              </a:tabLst>
            </a:pPr>
            <a:r>
              <a:rPr dirty="0" sz="2000" spc="-5">
                <a:solidFill>
                  <a:srgbClr val="4E2700"/>
                </a:solidFill>
                <a:latin typeface="Verdana"/>
                <a:cs typeface="Verdana"/>
              </a:rPr>
              <a:t>byte</a:t>
            </a:r>
            <a:endParaRPr sz="2000">
              <a:latin typeface="Verdana"/>
              <a:cs typeface="Verdana"/>
            </a:endParaRPr>
          </a:p>
          <a:p>
            <a:pPr marL="299085" indent="-287020">
              <a:lnSpc>
                <a:spcPct val="100000"/>
              </a:lnSpc>
              <a:spcBef>
                <a:spcPts val="480"/>
              </a:spcBef>
              <a:buChar char="–"/>
              <a:tabLst>
                <a:tab pos="299720" algn="l"/>
              </a:tabLst>
            </a:pPr>
            <a:r>
              <a:rPr dirty="0" sz="2000">
                <a:solidFill>
                  <a:srgbClr val="4E2700"/>
                </a:solidFill>
                <a:latin typeface="Verdana"/>
                <a:cs typeface="Verdana"/>
              </a:rPr>
              <a:t>short</a:t>
            </a:r>
            <a:endParaRPr sz="2000">
              <a:latin typeface="Verdana"/>
              <a:cs typeface="Verdana"/>
            </a:endParaRPr>
          </a:p>
          <a:p>
            <a:pPr marL="299085" indent="-287020">
              <a:lnSpc>
                <a:spcPct val="100000"/>
              </a:lnSpc>
              <a:spcBef>
                <a:spcPts val="480"/>
              </a:spcBef>
              <a:buChar char="–"/>
              <a:tabLst>
                <a:tab pos="299720" algn="l"/>
              </a:tabLst>
            </a:pPr>
            <a:r>
              <a:rPr dirty="0" sz="2000" spc="-10">
                <a:solidFill>
                  <a:srgbClr val="4E2700"/>
                </a:solidFill>
                <a:latin typeface="Verdana"/>
                <a:cs typeface="Verdana"/>
              </a:rPr>
              <a:t>int</a:t>
            </a:r>
            <a:endParaRPr sz="2000">
              <a:latin typeface="Verdana"/>
              <a:cs typeface="Verdana"/>
            </a:endParaRPr>
          </a:p>
          <a:p>
            <a:pPr marL="299085" indent="-287020">
              <a:lnSpc>
                <a:spcPct val="100000"/>
              </a:lnSpc>
              <a:spcBef>
                <a:spcPts val="480"/>
              </a:spcBef>
              <a:buChar char="–"/>
              <a:tabLst>
                <a:tab pos="299720" algn="l"/>
              </a:tabLst>
            </a:pPr>
            <a:r>
              <a:rPr dirty="0" sz="2000" spc="-5">
                <a:solidFill>
                  <a:srgbClr val="4E2700"/>
                </a:solidFill>
                <a:latin typeface="Verdana"/>
                <a:cs typeface="Verdana"/>
              </a:rPr>
              <a:t>long</a:t>
            </a:r>
            <a:endParaRPr sz="2000">
              <a:latin typeface="Verdana"/>
              <a:cs typeface="Verdana"/>
            </a:endParaRPr>
          </a:p>
          <a:p>
            <a:pPr marL="299085" indent="-287020">
              <a:lnSpc>
                <a:spcPct val="100000"/>
              </a:lnSpc>
              <a:spcBef>
                <a:spcPts val="480"/>
              </a:spcBef>
              <a:buChar char="–"/>
              <a:tabLst>
                <a:tab pos="299720" algn="l"/>
              </a:tabLst>
            </a:pPr>
            <a:r>
              <a:rPr dirty="0" sz="2000" spc="-5">
                <a:solidFill>
                  <a:srgbClr val="4E2700"/>
                </a:solidFill>
                <a:latin typeface="Verdana"/>
                <a:cs typeface="Verdana"/>
              </a:rPr>
              <a:t>float</a:t>
            </a:r>
            <a:endParaRPr sz="2000">
              <a:latin typeface="Verdana"/>
              <a:cs typeface="Verdana"/>
            </a:endParaRPr>
          </a:p>
          <a:p>
            <a:pPr marL="299085" indent="-287020">
              <a:lnSpc>
                <a:spcPct val="100000"/>
              </a:lnSpc>
              <a:spcBef>
                <a:spcPts val="484"/>
              </a:spcBef>
              <a:buChar char="–"/>
              <a:tabLst>
                <a:tab pos="299720" algn="l"/>
              </a:tabLst>
            </a:pPr>
            <a:r>
              <a:rPr dirty="0" sz="2000" spc="-5">
                <a:solidFill>
                  <a:srgbClr val="4E2700"/>
                </a:solidFill>
                <a:latin typeface="Verdana"/>
                <a:cs typeface="Verdana"/>
              </a:rPr>
              <a:t>double</a:t>
            </a:r>
            <a:endParaRPr sz="2000">
              <a:latin typeface="Verdana"/>
              <a:cs typeface="Verdana"/>
            </a:endParaRPr>
          </a:p>
          <a:p>
            <a:pPr marL="299085" indent="-287020">
              <a:lnSpc>
                <a:spcPct val="100000"/>
              </a:lnSpc>
              <a:spcBef>
                <a:spcPts val="480"/>
              </a:spcBef>
              <a:buChar char="–"/>
              <a:tabLst>
                <a:tab pos="299720" algn="l"/>
              </a:tabLst>
            </a:pPr>
            <a:r>
              <a:rPr dirty="0" sz="2000">
                <a:solidFill>
                  <a:srgbClr val="4E2700"/>
                </a:solidFill>
                <a:latin typeface="Verdana"/>
                <a:cs typeface="Verdana"/>
              </a:rPr>
              <a:t>char</a:t>
            </a:r>
            <a:endParaRPr sz="2000">
              <a:latin typeface="Verdana"/>
              <a:cs typeface="Verdana"/>
            </a:endParaRPr>
          </a:p>
          <a:p>
            <a:pPr marL="299085" indent="-287020">
              <a:lnSpc>
                <a:spcPct val="100000"/>
              </a:lnSpc>
              <a:spcBef>
                <a:spcPts val="480"/>
              </a:spcBef>
              <a:buChar char="–"/>
              <a:tabLst>
                <a:tab pos="299720" algn="l"/>
              </a:tabLst>
            </a:pPr>
            <a:r>
              <a:rPr dirty="0" sz="2000" spc="-5">
                <a:solidFill>
                  <a:srgbClr val="4E2700"/>
                </a:solidFill>
                <a:latin typeface="Verdana"/>
                <a:cs typeface="Verdana"/>
              </a:rPr>
              <a:t>boolean</a:t>
            </a:r>
            <a:endParaRPr sz="2000">
              <a:latin typeface="Verdana"/>
              <a:cs typeface="Verdana"/>
            </a:endParaRPr>
          </a:p>
          <a:p>
            <a:pPr marL="299085" indent="-287020">
              <a:lnSpc>
                <a:spcPct val="100000"/>
              </a:lnSpc>
              <a:spcBef>
                <a:spcPts val="480"/>
              </a:spcBef>
              <a:buChar char="–"/>
              <a:tabLst>
                <a:tab pos="299720" algn="l"/>
              </a:tabLst>
            </a:pPr>
            <a:r>
              <a:rPr dirty="0" sz="2000" spc="-5">
                <a:solidFill>
                  <a:srgbClr val="4E2700"/>
                </a:solidFill>
                <a:latin typeface="Verdana"/>
                <a:cs typeface="Verdana"/>
              </a:rPr>
              <a:t>reference</a:t>
            </a:r>
            <a:endParaRPr sz="2000">
              <a:latin typeface="Verdana"/>
              <a:cs typeface="Verdana"/>
            </a:endParaRPr>
          </a:p>
        </p:txBody>
      </p:sp>
      <p:sp>
        <p:nvSpPr>
          <p:cNvPr id="7" name="object 7"/>
          <p:cNvSpPr txBox="1"/>
          <p:nvPr/>
        </p:nvSpPr>
        <p:spPr>
          <a:xfrm>
            <a:off x="3508375" y="4281140"/>
            <a:ext cx="621665" cy="756920"/>
          </a:xfrm>
          <a:prstGeom prst="rect">
            <a:avLst/>
          </a:prstGeom>
        </p:spPr>
        <p:txBody>
          <a:bodyPr wrap="square" lIns="0" tIns="73025" rIns="0" bIns="0" rtlCol="0" vert="horz">
            <a:spAutoFit/>
          </a:bodyPr>
          <a:lstStyle/>
          <a:p>
            <a:pPr marL="12700">
              <a:lnSpc>
                <a:spcPct val="100000"/>
              </a:lnSpc>
              <a:spcBef>
                <a:spcPts val="575"/>
              </a:spcBef>
            </a:pPr>
            <a:r>
              <a:rPr dirty="0" sz="2000">
                <a:solidFill>
                  <a:srgbClr val="4E2700"/>
                </a:solidFill>
                <a:latin typeface="Verdana"/>
                <a:cs typeface="Verdana"/>
              </a:rPr>
              <a:t>fa</a:t>
            </a:r>
            <a:r>
              <a:rPr dirty="0" sz="2000" spc="-10">
                <a:solidFill>
                  <a:srgbClr val="4E2700"/>
                </a:solidFill>
                <a:latin typeface="Verdana"/>
                <a:cs typeface="Verdana"/>
              </a:rPr>
              <a:t>l</a:t>
            </a:r>
            <a:r>
              <a:rPr dirty="0" sz="2000">
                <a:solidFill>
                  <a:srgbClr val="4E2700"/>
                </a:solidFill>
                <a:latin typeface="Verdana"/>
                <a:cs typeface="Verdana"/>
              </a:rPr>
              <a:t>se</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null</a:t>
            </a:r>
            <a:endParaRPr sz="2000">
              <a:latin typeface="Verdana"/>
              <a:cs typeface="Verdana"/>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設定陣列元素的初值</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612140" y="922147"/>
            <a:ext cx="7756525" cy="695960"/>
          </a:xfrm>
          <a:prstGeom prst="rect">
            <a:avLst/>
          </a:prstGeom>
        </p:spPr>
        <p:txBody>
          <a:bodyPr wrap="square" lIns="0" tIns="73660" rIns="0" bIns="0" rtlCol="0" vert="horz">
            <a:spAutoFit/>
          </a:bodyPr>
          <a:lstStyle/>
          <a:p>
            <a:pPr marL="469900" indent="-457834">
              <a:lnSpc>
                <a:spcPct val="100000"/>
              </a:lnSpc>
              <a:spcBef>
                <a:spcPts val="580"/>
              </a:spcBef>
              <a:buSzPct val="133333"/>
              <a:buChar char="•"/>
              <a:tabLst>
                <a:tab pos="469900" algn="l"/>
                <a:tab pos="470534" algn="l"/>
                <a:tab pos="1605915" algn="l"/>
                <a:tab pos="2868295" algn="l"/>
                <a:tab pos="4253230" algn="l"/>
              </a:tabLst>
            </a:pPr>
            <a:r>
              <a:rPr dirty="0" sz="1800" spc="-5">
                <a:solidFill>
                  <a:srgbClr val="422000"/>
                </a:solidFill>
                <a:latin typeface="Verdana"/>
                <a:cs typeface="Verdana"/>
              </a:rPr>
              <a:t>double[]	</a:t>
            </a:r>
            <a:r>
              <a:rPr dirty="0" sz="1800">
                <a:solidFill>
                  <a:srgbClr val="422000"/>
                </a:solidFill>
                <a:latin typeface="Verdana"/>
                <a:cs typeface="Verdana"/>
              </a:rPr>
              <a:t>a1 =</a:t>
            </a:r>
            <a:r>
              <a:rPr dirty="0" sz="1800" spc="-5">
                <a:solidFill>
                  <a:srgbClr val="422000"/>
                </a:solidFill>
                <a:latin typeface="Verdana"/>
                <a:cs typeface="Verdana"/>
              </a:rPr>
              <a:t> </a:t>
            </a:r>
            <a:r>
              <a:rPr dirty="0" sz="1800">
                <a:solidFill>
                  <a:srgbClr val="422000"/>
                </a:solidFill>
                <a:latin typeface="Verdana"/>
                <a:cs typeface="Verdana"/>
              </a:rPr>
              <a:t>new	</a:t>
            </a:r>
            <a:r>
              <a:rPr dirty="0" sz="1800" spc="-5">
                <a:solidFill>
                  <a:srgbClr val="422000"/>
                </a:solidFill>
                <a:latin typeface="Verdana"/>
                <a:cs typeface="Verdana"/>
              </a:rPr>
              <a:t>double[3];	//</a:t>
            </a:r>
            <a:r>
              <a:rPr dirty="0" sz="1800" spc="-75">
                <a:solidFill>
                  <a:srgbClr val="422000"/>
                </a:solidFill>
                <a:latin typeface="Verdana"/>
                <a:cs typeface="Verdana"/>
              </a:rPr>
              <a:t> </a:t>
            </a:r>
            <a:r>
              <a:rPr dirty="0" sz="1800">
                <a:solidFill>
                  <a:srgbClr val="422000"/>
                </a:solidFill>
                <a:latin typeface="Noto Sans Mono CJK HK"/>
                <a:cs typeface="Noto Sans Mono CJK HK"/>
              </a:rPr>
              <a:t>定義含有三個元素的浮點數陣列</a:t>
            </a:r>
            <a:endParaRPr sz="1800">
              <a:latin typeface="Noto Sans Mono CJK HK"/>
              <a:cs typeface="Noto Sans Mono CJK HK"/>
            </a:endParaRPr>
          </a:p>
          <a:p>
            <a:pPr marL="584200">
              <a:lnSpc>
                <a:spcPct val="100000"/>
              </a:lnSpc>
              <a:spcBef>
                <a:spcPts val="480"/>
              </a:spcBef>
              <a:tabLst>
                <a:tab pos="1648460" algn="l"/>
              </a:tabLst>
            </a:pPr>
            <a:r>
              <a:rPr dirty="0" sz="1800" spc="-5">
                <a:solidFill>
                  <a:srgbClr val="422000"/>
                </a:solidFill>
                <a:latin typeface="Verdana"/>
                <a:cs typeface="Verdana"/>
              </a:rPr>
              <a:t>a1[0]</a:t>
            </a:r>
            <a:r>
              <a:rPr dirty="0" sz="1800" spc="10">
                <a:solidFill>
                  <a:srgbClr val="422000"/>
                </a:solidFill>
                <a:latin typeface="Verdana"/>
                <a:cs typeface="Verdana"/>
              </a:rPr>
              <a:t> </a:t>
            </a:r>
            <a:r>
              <a:rPr dirty="0" sz="1800">
                <a:solidFill>
                  <a:srgbClr val="422000"/>
                </a:solidFill>
                <a:latin typeface="Verdana"/>
                <a:cs typeface="Verdana"/>
              </a:rPr>
              <a:t>=	</a:t>
            </a:r>
            <a:r>
              <a:rPr dirty="0" sz="1800" spc="-5">
                <a:solidFill>
                  <a:srgbClr val="422000"/>
                </a:solidFill>
                <a:latin typeface="Verdana"/>
                <a:cs typeface="Verdana"/>
              </a:rPr>
              <a:t>10.0</a:t>
            </a:r>
            <a:r>
              <a:rPr dirty="0" sz="1800" spc="20">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p:txBody>
      </p:sp>
      <p:sp>
        <p:nvSpPr>
          <p:cNvPr id="4" name="object 4"/>
          <p:cNvSpPr txBox="1"/>
          <p:nvPr/>
        </p:nvSpPr>
        <p:spPr>
          <a:xfrm>
            <a:off x="1183944" y="1592707"/>
            <a:ext cx="929005" cy="683895"/>
          </a:xfrm>
          <a:prstGeom prst="rect">
            <a:avLst/>
          </a:prstGeom>
        </p:spPr>
        <p:txBody>
          <a:bodyPr wrap="square" lIns="0" tIns="67310" rIns="0" bIns="0" rtlCol="0" vert="horz">
            <a:spAutoFit/>
          </a:bodyPr>
          <a:lstStyle/>
          <a:p>
            <a:pPr marL="12700">
              <a:lnSpc>
                <a:spcPct val="100000"/>
              </a:lnSpc>
              <a:spcBef>
                <a:spcPts val="530"/>
              </a:spcBef>
            </a:pPr>
            <a:r>
              <a:rPr dirty="0" sz="1800" spc="-5">
                <a:solidFill>
                  <a:srgbClr val="422000"/>
                </a:solidFill>
                <a:latin typeface="Verdana"/>
                <a:cs typeface="Verdana"/>
              </a:rPr>
              <a:t>a1[1]</a:t>
            </a:r>
            <a:r>
              <a:rPr dirty="0" sz="1800" spc="-90">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a:p>
            <a:pPr marL="12700">
              <a:lnSpc>
                <a:spcPct val="100000"/>
              </a:lnSpc>
              <a:spcBef>
                <a:spcPts val="430"/>
              </a:spcBef>
            </a:pPr>
            <a:r>
              <a:rPr dirty="0" sz="1800" spc="-5">
                <a:solidFill>
                  <a:srgbClr val="422000"/>
                </a:solidFill>
                <a:latin typeface="Verdana"/>
                <a:cs typeface="Verdana"/>
              </a:rPr>
              <a:t>a1[2]</a:t>
            </a:r>
            <a:r>
              <a:rPr dirty="0" sz="1800" spc="-90">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p:txBody>
      </p:sp>
      <p:sp>
        <p:nvSpPr>
          <p:cNvPr id="5" name="object 5"/>
          <p:cNvSpPr txBox="1"/>
          <p:nvPr/>
        </p:nvSpPr>
        <p:spPr>
          <a:xfrm>
            <a:off x="2328621" y="1592707"/>
            <a:ext cx="732155" cy="683895"/>
          </a:xfrm>
          <a:prstGeom prst="rect">
            <a:avLst/>
          </a:prstGeom>
        </p:spPr>
        <p:txBody>
          <a:bodyPr wrap="square" lIns="0" tIns="67310" rIns="0" bIns="0" rtlCol="0" vert="horz">
            <a:spAutoFit/>
          </a:bodyPr>
          <a:lstStyle/>
          <a:p>
            <a:pPr marL="12700">
              <a:lnSpc>
                <a:spcPct val="100000"/>
              </a:lnSpc>
              <a:spcBef>
                <a:spcPts val="530"/>
              </a:spcBef>
            </a:pPr>
            <a:r>
              <a:rPr dirty="0" sz="1800">
                <a:solidFill>
                  <a:srgbClr val="422000"/>
                </a:solidFill>
                <a:latin typeface="Verdana"/>
                <a:cs typeface="Verdana"/>
              </a:rPr>
              <a:t>90.1</a:t>
            </a:r>
            <a:r>
              <a:rPr dirty="0" sz="1800" spc="-70">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a:p>
            <a:pPr marL="12700">
              <a:lnSpc>
                <a:spcPct val="100000"/>
              </a:lnSpc>
              <a:spcBef>
                <a:spcPts val="430"/>
              </a:spcBef>
            </a:pPr>
            <a:r>
              <a:rPr dirty="0" sz="1800">
                <a:solidFill>
                  <a:srgbClr val="422000"/>
                </a:solidFill>
                <a:latin typeface="Verdana"/>
                <a:cs typeface="Verdana"/>
              </a:rPr>
              <a:t>9.9</a:t>
            </a:r>
            <a:r>
              <a:rPr dirty="0" sz="1800" spc="-25">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p:txBody>
      </p:sp>
      <p:sp>
        <p:nvSpPr>
          <p:cNvPr id="6" name="object 6"/>
          <p:cNvSpPr txBox="1"/>
          <p:nvPr/>
        </p:nvSpPr>
        <p:spPr>
          <a:xfrm>
            <a:off x="612140" y="2300096"/>
            <a:ext cx="7798434" cy="2879090"/>
          </a:xfrm>
          <a:prstGeom prst="rect">
            <a:avLst/>
          </a:prstGeom>
        </p:spPr>
        <p:txBody>
          <a:bodyPr wrap="square" lIns="0" tIns="12700" rIns="0" bIns="0" rtlCol="0" vert="horz">
            <a:spAutoFit/>
          </a:bodyPr>
          <a:lstStyle/>
          <a:p>
            <a:pPr marL="584200">
              <a:lnSpc>
                <a:spcPct val="100000"/>
              </a:lnSpc>
              <a:spcBef>
                <a:spcPts val="100"/>
              </a:spcBef>
            </a:pPr>
            <a:r>
              <a:rPr dirty="0" sz="1800" spc="-5">
                <a:solidFill>
                  <a:srgbClr val="422000"/>
                </a:solidFill>
                <a:latin typeface="Verdana"/>
                <a:cs typeface="Verdana"/>
              </a:rPr>
              <a:t>a1</a:t>
            </a:r>
            <a:r>
              <a:rPr dirty="0" sz="1800">
                <a:solidFill>
                  <a:srgbClr val="422000"/>
                </a:solidFill>
                <a:latin typeface="Noto Sans Mono CJK HK"/>
                <a:cs typeface="Noto Sans Mono CJK HK"/>
              </a:rPr>
              <a:t>陣列的元素依序為</a:t>
            </a:r>
            <a:r>
              <a:rPr dirty="0" sz="1800" spc="-5">
                <a:solidFill>
                  <a:srgbClr val="422000"/>
                </a:solidFill>
                <a:latin typeface="Verdana"/>
                <a:cs typeface="Verdana"/>
              </a:rPr>
              <a:t>10.0,</a:t>
            </a:r>
            <a:r>
              <a:rPr dirty="0" sz="1800" spc="10">
                <a:solidFill>
                  <a:srgbClr val="422000"/>
                </a:solidFill>
                <a:latin typeface="Verdana"/>
                <a:cs typeface="Verdana"/>
              </a:rPr>
              <a:t> </a:t>
            </a:r>
            <a:r>
              <a:rPr dirty="0" sz="1800" spc="-5">
                <a:solidFill>
                  <a:srgbClr val="422000"/>
                </a:solidFill>
                <a:latin typeface="Verdana"/>
                <a:cs typeface="Verdana"/>
              </a:rPr>
              <a:t>90.1,</a:t>
            </a:r>
            <a:r>
              <a:rPr dirty="0" sz="1800" spc="15">
                <a:solidFill>
                  <a:srgbClr val="422000"/>
                </a:solidFill>
                <a:latin typeface="Verdana"/>
                <a:cs typeface="Verdana"/>
              </a:rPr>
              <a:t> </a:t>
            </a:r>
            <a:r>
              <a:rPr dirty="0" sz="1800">
                <a:solidFill>
                  <a:srgbClr val="422000"/>
                </a:solidFill>
                <a:latin typeface="Verdana"/>
                <a:cs typeface="Verdana"/>
              </a:rPr>
              <a:t>9.9</a:t>
            </a:r>
            <a:endParaRPr sz="1800">
              <a:latin typeface="Verdana"/>
              <a:cs typeface="Verdana"/>
            </a:endParaRPr>
          </a:p>
          <a:p>
            <a:pPr>
              <a:lnSpc>
                <a:spcPct val="100000"/>
              </a:lnSpc>
              <a:spcBef>
                <a:spcPts val="20"/>
              </a:spcBef>
            </a:pPr>
            <a:endParaRPr sz="2450">
              <a:latin typeface="Verdana"/>
              <a:cs typeface="Verdana"/>
            </a:endParaRPr>
          </a:p>
          <a:p>
            <a:pPr marL="469900" marR="5080" indent="-457834">
              <a:lnSpc>
                <a:spcPct val="100600"/>
              </a:lnSpc>
              <a:buSzPct val="144444"/>
              <a:buFont typeface="Verdana"/>
              <a:buChar char="•"/>
              <a:tabLst>
                <a:tab pos="469900" algn="l"/>
                <a:tab pos="470534" algn="l"/>
              </a:tabLst>
            </a:pPr>
            <a:r>
              <a:rPr dirty="0" sz="1800">
                <a:solidFill>
                  <a:srgbClr val="422000"/>
                </a:solidFill>
                <a:latin typeface="Noto Sans Mono CJK HK"/>
                <a:cs typeface="Noto Sans Mono CJK HK"/>
              </a:rPr>
              <a:t>我們也可以在定義陣列的敘述內，直接在一對大括弧內列舉元素的初值， 用逗點隔開，如：</a:t>
            </a:r>
            <a:endParaRPr sz="1800">
              <a:latin typeface="Noto Sans Mono CJK HK"/>
              <a:cs typeface="Noto Sans Mono CJK HK"/>
            </a:endParaRPr>
          </a:p>
          <a:p>
            <a:pPr marL="584200">
              <a:lnSpc>
                <a:spcPct val="100000"/>
              </a:lnSpc>
              <a:spcBef>
                <a:spcPts val="480"/>
              </a:spcBef>
              <a:tabLst>
                <a:tab pos="3084195" algn="l"/>
              </a:tabLst>
            </a:pPr>
            <a:r>
              <a:rPr dirty="0" sz="1800">
                <a:solidFill>
                  <a:srgbClr val="422000"/>
                </a:solidFill>
                <a:latin typeface="Verdana"/>
                <a:cs typeface="Verdana"/>
              </a:rPr>
              <a:t>int[] a2 = </a:t>
            </a:r>
            <a:r>
              <a:rPr dirty="0" sz="1800" spc="-5">
                <a:solidFill>
                  <a:srgbClr val="422000"/>
                </a:solidFill>
                <a:latin typeface="Verdana"/>
                <a:cs typeface="Verdana"/>
              </a:rPr>
              <a:t>{100,</a:t>
            </a:r>
            <a:r>
              <a:rPr dirty="0" sz="1800" spc="30">
                <a:solidFill>
                  <a:srgbClr val="422000"/>
                </a:solidFill>
                <a:latin typeface="Verdana"/>
                <a:cs typeface="Verdana"/>
              </a:rPr>
              <a:t> </a:t>
            </a:r>
            <a:r>
              <a:rPr dirty="0" sz="1800" spc="-10">
                <a:solidFill>
                  <a:srgbClr val="422000"/>
                </a:solidFill>
                <a:latin typeface="Verdana"/>
                <a:cs typeface="Verdana"/>
              </a:rPr>
              <a:t>77,	</a:t>
            </a:r>
            <a:r>
              <a:rPr dirty="0" sz="1800" spc="-5">
                <a:solidFill>
                  <a:srgbClr val="422000"/>
                </a:solidFill>
                <a:latin typeface="Verdana"/>
                <a:cs typeface="Verdana"/>
              </a:rPr>
              <a:t>90, </a:t>
            </a:r>
            <a:r>
              <a:rPr dirty="0" sz="1800" spc="-10">
                <a:solidFill>
                  <a:srgbClr val="422000"/>
                </a:solidFill>
                <a:latin typeface="Verdana"/>
                <a:cs typeface="Verdana"/>
              </a:rPr>
              <a:t>88, 99}</a:t>
            </a:r>
            <a:r>
              <a:rPr dirty="0" sz="1800" spc="45">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a:p>
            <a:pPr marL="584200">
              <a:lnSpc>
                <a:spcPct val="100000"/>
              </a:lnSpc>
              <a:spcBef>
                <a:spcPts val="385"/>
              </a:spcBef>
            </a:pPr>
            <a:r>
              <a:rPr dirty="0" sz="1800">
                <a:solidFill>
                  <a:srgbClr val="422000"/>
                </a:solidFill>
                <a:latin typeface="Noto Sans Mono CJK HK"/>
                <a:cs typeface="Noto Sans Mono CJK HK"/>
              </a:rPr>
              <a:t>定義有五個元素的整數陣列，同時設定這些元素的值。</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584200">
              <a:lnSpc>
                <a:spcPct val="100000"/>
              </a:lnSpc>
              <a:spcBef>
                <a:spcPts val="5"/>
              </a:spcBef>
            </a:pPr>
            <a:r>
              <a:rPr dirty="0" sz="1800">
                <a:solidFill>
                  <a:srgbClr val="422000"/>
                </a:solidFill>
                <a:latin typeface="Verdana"/>
                <a:cs typeface="Verdana"/>
              </a:rPr>
              <a:t>String[] name = </a:t>
            </a:r>
            <a:r>
              <a:rPr dirty="0" sz="1800" spc="-5">
                <a:solidFill>
                  <a:srgbClr val="422000"/>
                </a:solidFill>
                <a:latin typeface="Verdana"/>
                <a:cs typeface="Verdana"/>
              </a:rPr>
              <a:t>{"Mary", </a:t>
            </a:r>
            <a:r>
              <a:rPr dirty="0" sz="1800">
                <a:solidFill>
                  <a:srgbClr val="422000"/>
                </a:solidFill>
                <a:latin typeface="Verdana"/>
                <a:cs typeface="Verdana"/>
              </a:rPr>
              <a:t>"John", "Lisa", "Ellen"}</a:t>
            </a:r>
            <a:r>
              <a:rPr dirty="0" sz="1800" spc="-120">
                <a:solidFill>
                  <a:srgbClr val="422000"/>
                </a:solidFill>
                <a:latin typeface="Verdana"/>
                <a:cs typeface="Verdana"/>
              </a:rPr>
              <a:t> </a:t>
            </a:r>
            <a:r>
              <a:rPr dirty="0" sz="1800">
                <a:solidFill>
                  <a:srgbClr val="422000"/>
                </a:solidFill>
                <a:latin typeface="Verdana"/>
                <a:cs typeface="Verdana"/>
              </a:rPr>
              <a:t>;</a:t>
            </a:r>
            <a:endParaRPr sz="1800">
              <a:latin typeface="Verdana"/>
              <a:cs typeface="Verdana"/>
            </a:endParaRPr>
          </a:p>
          <a:p>
            <a:pPr marL="579755">
              <a:lnSpc>
                <a:spcPct val="100000"/>
              </a:lnSpc>
              <a:spcBef>
                <a:spcPts val="380"/>
              </a:spcBef>
            </a:pPr>
            <a:r>
              <a:rPr dirty="0" sz="1800" spc="-5">
                <a:solidFill>
                  <a:srgbClr val="422000"/>
                </a:solidFill>
                <a:latin typeface="Noto Sans Mono CJK HK"/>
                <a:cs typeface="Noto Sans Mono CJK HK"/>
              </a:rPr>
              <a:t>定義有四個元素的字串陣列，同時設定四個元素的值。</a:t>
            </a:r>
            <a:endParaRPr sz="1800">
              <a:latin typeface="Noto Sans Mono CJK HK"/>
              <a:cs typeface="Noto Sans Mono CJK HK"/>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570991" y="922756"/>
            <a:ext cx="7962265" cy="2958465"/>
          </a:xfrm>
          <a:prstGeom prst="rect">
            <a:avLst/>
          </a:prstGeom>
        </p:spPr>
        <p:txBody>
          <a:bodyPr wrap="square" lIns="0" tIns="12700" rIns="0" bIns="0" rtlCol="0" vert="horz">
            <a:spAutoFit/>
          </a:bodyPr>
          <a:lstStyle/>
          <a:p>
            <a:pPr marL="12700" marR="5080">
              <a:lnSpc>
                <a:spcPct val="120000"/>
              </a:lnSpc>
              <a:spcBef>
                <a:spcPts val="100"/>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ch05.lab01.ProgramCh05Lab01</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之內定義下 </a:t>
            </a:r>
            <a:r>
              <a:rPr dirty="0" sz="2000" spc="10">
                <a:solidFill>
                  <a:srgbClr val="4E2700"/>
                </a:solidFill>
                <a:latin typeface="Noto Sans Mono CJK HK"/>
                <a:cs typeface="Noto Sans Mono CJK HK"/>
              </a:rPr>
              <a:t>列陣</a:t>
            </a:r>
            <a:r>
              <a:rPr dirty="0" sz="2000">
                <a:solidFill>
                  <a:srgbClr val="4E2700"/>
                </a:solidFill>
                <a:latin typeface="Noto Sans Mono CJK HK"/>
                <a:cs typeface="Noto Sans Mono CJK HK"/>
              </a:rPr>
              <a:t>列</a:t>
            </a:r>
            <a:r>
              <a:rPr dirty="0" sz="2000">
                <a:solidFill>
                  <a:srgbClr val="4E2700"/>
                </a:solidFill>
                <a:latin typeface="Verdana"/>
                <a:cs typeface="Verdana"/>
              </a:rPr>
              <a:t>:</a:t>
            </a:r>
            <a:endParaRPr sz="2000">
              <a:latin typeface="Verdana"/>
              <a:cs typeface="Verdana"/>
            </a:endParaRPr>
          </a:p>
          <a:p>
            <a:pPr marL="355600" indent="-342900">
              <a:lnSpc>
                <a:spcPct val="100000"/>
              </a:lnSpc>
              <a:spcBef>
                <a:spcPts val="480"/>
              </a:spcBef>
              <a:buFont typeface="Verdana"/>
              <a:buAutoNum type="arabicPeriod"/>
              <a:tabLst>
                <a:tab pos="355600" algn="l"/>
              </a:tabLst>
            </a:pPr>
            <a:r>
              <a:rPr dirty="0" sz="2000" spc="10">
                <a:solidFill>
                  <a:srgbClr val="4E2700"/>
                </a:solidFill>
                <a:latin typeface="Noto Sans Mono CJK HK"/>
                <a:cs typeface="Noto Sans Mono CJK HK"/>
              </a:rPr>
              <a:t>整數</a:t>
            </a:r>
            <a:r>
              <a:rPr dirty="0" sz="2000" spc="5">
                <a:solidFill>
                  <a:srgbClr val="4E2700"/>
                </a:solidFill>
                <a:latin typeface="Noto Sans Mono CJK HK"/>
                <a:cs typeface="Noto Sans Mono CJK HK"/>
              </a:rPr>
              <a:t>陣列</a:t>
            </a:r>
            <a:r>
              <a:rPr dirty="0" sz="2000" spc="-15">
                <a:solidFill>
                  <a:srgbClr val="4E2700"/>
                </a:solidFill>
                <a:latin typeface="Verdana"/>
                <a:cs typeface="Verdana"/>
              </a:rPr>
              <a:t>(</a:t>
            </a:r>
            <a:r>
              <a:rPr dirty="0" sz="2000" spc="5">
                <a:solidFill>
                  <a:srgbClr val="4E2700"/>
                </a:solidFill>
                <a:latin typeface="Noto Sans Mono CJK HK"/>
                <a:cs typeface="Noto Sans Mono CJK HK"/>
              </a:rPr>
              <a:t>元素</a:t>
            </a:r>
            <a:r>
              <a:rPr dirty="0" sz="2000" spc="-5">
                <a:solidFill>
                  <a:srgbClr val="4E2700"/>
                </a:solidFill>
                <a:latin typeface="Noto Sans Mono CJK HK"/>
                <a:cs typeface="Noto Sans Mono CJK HK"/>
              </a:rPr>
              <a:t>為</a:t>
            </a:r>
            <a:r>
              <a:rPr dirty="0" sz="2000" spc="-10">
                <a:solidFill>
                  <a:srgbClr val="4E2700"/>
                </a:solidFill>
                <a:latin typeface="Noto Sans Mono CJK HK"/>
                <a:cs typeface="Noto Sans Mono CJK HK"/>
              </a:rPr>
              <a:t>整</a:t>
            </a:r>
            <a:r>
              <a:rPr dirty="0" sz="2000" spc="5">
                <a:solidFill>
                  <a:srgbClr val="4E2700"/>
                </a:solidFill>
                <a:latin typeface="Noto Sans Mono CJK HK"/>
                <a:cs typeface="Noto Sans Mono CJK HK"/>
              </a:rPr>
              <a:t>數的</a:t>
            </a:r>
            <a:r>
              <a:rPr dirty="0" sz="2000" spc="-20">
                <a:solidFill>
                  <a:srgbClr val="4E2700"/>
                </a:solidFill>
                <a:latin typeface="Noto Sans Mono CJK HK"/>
                <a:cs typeface="Noto Sans Mono CJK HK"/>
              </a:rPr>
              <a:t>陣</a:t>
            </a:r>
            <a:r>
              <a:rPr dirty="0" sz="2000" spc="5">
                <a:solidFill>
                  <a:srgbClr val="4E2700"/>
                </a:solidFill>
                <a:latin typeface="Noto Sans Mono CJK HK"/>
                <a:cs typeface="Noto Sans Mono CJK HK"/>
              </a:rPr>
              <a:t>列</a:t>
            </a:r>
            <a:r>
              <a:rPr dirty="0" sz="2000" spc="-5">
                <a:solidFill>
                  <a:srgbClr val="4E2700"/>
                </a:solidFill>
                <a:latin typeface="Verdana"/>
                <a:cs typeface="Verdana"/>
              </a:rPr>
              <a:t>)ar</a:t>
            </a:r>
            <a:r>
              <a:rPr dirty="0" sz="2000" spc="-5">
                <a:solidFill>
                  <a:srgbClr val="4E2700"/>
                </a:solidFill>
                <a:latin typeface="Noto Sans Mono CJK HK"/>
                <a:cs typeface="Noto Sans Mono CJK HK"/>
              </a:rPr>
              <a:t>，</a:t>
            </a:r>
            <a:r>
              <a:rPr dirty="0" sz="2000" spc="-15">
                <a:solidFill>
                  <a:srgbClr val="4E2700"/>
                </a:solidFill>
                <a:latin typeface="Noto Sans Mono CJK HK"/>
                <a:cs typeface="Noto Sans Mono CJK HK"/>
              </a:rPr>
              <a:t>其</a:t>
            </a:r>
            <a:r>
              <a:rPr dirty="0" sz="2000" spc="5">
                <a:solidFill>
                  <a:srgbClr val="4E2700"/>
                </a:solidFill>
                <a:latin typeface="Noto Sans Mono CJK HK"/>
                <a:cs typeface="Noto Sans Mono CJK HK"/>
              </a:rPr>
              <a:t>內有</a:t>
            </a:r>
            <a:r>
              <a:rPr dirty="0" sz="2000" spc="-20">
                <a:solidFill>
                  <a:srgbClr val="4E2700"/>
                </a:solidFill>
                <a:latin typeface="Noto Sans Mono CJK HK"/>
                <a:cs typeface="Noto Sans Mono CJK HK"/>
              </a:rPr>
              <a:t>五</a:t>
            </a:r>
            <a:r>
              <a:rPr dirty="0" sz="2000" spc="5">
                <a:solidFill>
                  <a:srgbClr val="4E2700"/>
                </a:solidFill>
                <a:latin typeface="Noto Sans Mono CJK HK"/>
                <a:cs typeface="Noto Sans Mono CJK HK"/>
              </a:rPr>
              <a:t>個元</a:t>
            </a:r>
            <a:r>
              <a:rPr dirty="0" sz="2000" spc="-20">
                <a:solidFill>
                  <a:srgbClr val="4E2700"/>
                </a:solidFill>
                <a:latin typeface="Noto Sans Mono CJK HK"/>
                <a:cs typeface="Noto Sans Mono CJK HK"/>
              </a:rPr>
              <a:t>素</a:t>
            </a:r>
            <a:r>
              <a:rPr dirty="0" sz="2000" spc="5">
                <a:solidFill>
                  <a:srgbClr val="4E2700"/>
                </a:solidFill>
                <a:latin typeface="Noto Sans Mono CJK HK"/>
                <a:cs typeface="Noto Sans Mono CJK HK"/>
              </a:rPr>
              <a:t>：</a:t>
            </a:r>
            <a:endParaRPr sz="2000">
              <a:latin typeface="Noto Sans Mono CJK HK"/>
              <a:cs typeface="Noto Sans Mono CJK HK"/>
            </a:endParaRPr>
          </a:p>
          <a:p>
            <a:pPr marL="368935">
              <a:lnSpc>
                <a:spcPct val="100000"/>
              </a:lnSpc>
              <a:spcBef>
                <a:spcPts val="530"/>
              </a:spcBef>
            </a:pPr>
            <a:r>
              <a:rPr dirty="0" sz="2000">
                <a:solidFill>
                  <a:srgbClr val="4E2700"/>
                </a:solidFill>
                <a:latin typeface="Verdana"/>
                <a:cs typeface="Verdana"/>
              </a:rPr>
              <a:t>59, 27 , -18 , 98 ,</a:t>
            </a:r>
            <a:r>
              <a:rPr dirty="0" sz="2000" spc="-75">
                <a:solidFill>
                  <a:srgbClr val="4E2700"/>
                </a:solidFill>
                <a:latin typeface="Verdana"/>
                <a:cs typeface="Verdana"/>
              </a:rPr>
              <a:t> </a:t>
            </a:r>
            <a:r>
              <a:rPr dirty="0" sz="2000">
                <a:solidFill>
                  <a:srgbClr val="4E2700"/>
                </a:solidFill>
                <a:latin typeface="Verdana"/>
                <a:cs typeface="Verdana"/>
              </a:rPr>
              <a:t>10</a:t>
            </a:r>
            <a:endParaRPr sz="2000">
              <a:latin typeface="Verdana"/>
              <a:cs typeface="Verdana"/>
            </a:endParaRPr>
          </a:p>
          <a:p>
            <a:pPr marL="355600" indent="-342900">
              <a:lnSpc>
                <a:spcPct val="100000"/>
              </a:lnSpc>
              <a:spcBef>
                <a:spcPts val="430"/>
              </a:spcBef>
              <a:buFont typeface="Verdana"/>
              <a:buAutoNum type="arabicPeriod" startAt="2"/>
              <a:tabLst>
                <a:tab pos="355600" algn="l"/>
              </a:tabLst>
            </a:pPr>
            <a:r>
              <a:rPr dirty="0" sz="2000" spc="10">
                <a:solidFill>
                  <a:srgbClr val="4E2700"/>
                </a:solidFill>
                <a:latin typeface="Noto Sans Mono CJK HK"/>
                <a:cs typeface="Noto Sans Mono CJK HK"/>
              </a:rPr>
              <a:t>浮點</a:t>
            </a:r>
            <a:r>
              <a:rPr dirty="0" sz="2000">
                <a:solidFill>
                  <a:srgbClr val="4E2700"/>
                </a:solidFill>
                <a:latin typeface="Noto Sans Mono CJK HK"/>
                <a:cs typeface="Noto Sans Mono CJK HK"/>
              </a:rPr>
              <a:t>數陣</a:t>
            </a:r>
            <a:r>
              <a:rPr dirty="0" sz="2000" spc="-10">
                <a:solidFill>
                  <a:srgbClr val="4E2700"/>
                </a:solidFill>
                <a:latin typeface="Noto Sans Mono CJK HK"/>
                <a:cs typeface="Noto Sans Mono CJK HK"/>
              </a:rPr>
              <a:t>列</a:t>
            </a:r>
            <a:r>
              <a:rPr dirty="0" sz="2000">
                <a:solidFill>
                  <a:srgbClr val="4E2700"/>
                </a:solidFill>
                <a:latin typeface="Verdana"/>
                <a:cs typeface="Verdana"/>
              </a:rPr>
              <a:t>(</a:t>
            </a:r>
            <a:r>
              <a:rPr dirty="0" sz="2000">
                <a:solidFill>
                  <a:srgbClr val="4E2700"/>
                </a:solidFill>
                <a:latin typeface="Noto Sans Mono CJK HK"/>
                <a:cs typeface="Noto Sans Mono CJK HK"/>
              </a:rPr>
              <a:t>元素</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浮點</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的陣</a:t>
            </a:r>
            <a:r>
              <a:rPr dirty="0" sz="2000" spc="-10">
                <a:solidFill>
                  <a:srgbClr val="4E2700"/>
                </a:solidFill>
                <a:latin typeface="Noto Sans Mono CJK HK"/>
                <a:cs typeface="Noto Sans Mono CJK HK"/>
              </a:rPr>
              <a:t>列</a:t>
            </a:r>
            <a:r>
              <a:rPr dirty="0" sz="2000" spc="-5">
                <a:solidFill>
                  <a:srgbClr val="4E2700"/>
                </a:solidFill>
                <a:latin typeface="Verdana"/>
                <a:cs typeface="Verdana"/>
              </a:rPr>
              <a:t>)br</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其</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有三</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元素：</a:t>
            </a:r>
            <a:endParaRPr sz="2000">
              <a:latin typeface="Noto Sans Mono CJK HK"/>
              <a:cs typeface="Noto Sans Mono CJK HK"/>
            </a:endParaRPr>
          </a:p>
          <a:p>
            <a:pPr marL="368935">
              <a:lnSpc>
                <a:spcPct val="100000"/>
              </a:lnSpc>
              <a:spcBef>
                <a:spcPts val="530"/>
              </a:spcBef>
            </a:pPr>
            <a:r>
              <a:rPr dirty="0" sz="2000">
                <a:solidFill>
                  <a:srgbClr val="4E2700"/>
                </a:solidFill>
                <a:latin typeface="Verdana"/>
                <a:cs typeface="Verdana"/>
              </a:rPr>
              <a:t>3.14, 75.9,</a:t>
            </a:r>
            <a:r>
              <a:rPr dirty="0" sz="2000" spc="-40">
                <a:solidFill>
                  <a:srgbClr val="4E2700"/>
                </a:solidFill>
                <a:latin typeface="Verdana"/>
                <a:cs typeface="Verdana"/>
              </a:rPr>
              <a:t> </a:t>
            </a:r>
            <a:r>
              <a:rPr dirty="0" sz="2000">
                <a:solidFill>
                  <a:srgbClr val="4E2700"/>
                </a:solidFill>
                <a:latin typeface="Verdana"/>
                <a:cs typeface="Verdana"/>
              </a:rPr>
              <a:t>18.9</a:t>
            </a:r>
            <a:endParaRPr sz="2000">
              <a:latin typeface="Verdana"/>
              <a:cs typeface="Verdana"/>
            </a:endParaRPr>
          </a:p>
          <a:p>
            <a:pPr marL="355600" indent="-342900">
              <a:lnSpc>
                <a:spcPct val="100000"/>
              </a:lnSpc>
              <a:spcBef>
                <a:spcPts val="430"/>
              </a:spcBef>
              <a:buFont typeface="Verdana"/>
              <a:buAutoNum type="arabicPeriod" startAt="3"/>
              <a:tabLst>
                <a:tab pos="355600" algn="l"/>
              </a:tabLst>
            </a:pPr>
            <a:r>
              <a:rPr dirty="0" sz="2000" spc="10">
                <a:solidFill>
                  <a:srgbClr val="4E2700"/>
                </a:solidFill>
                <a:latin typeface="Noto Sans Mono CJK HK"/>
                <a:cs typeface="Noto Sans Mono CJK HK"/>
              </a:rPr>
              <a:t>字串</a:t>
            </a:r>
            <a:r>
              <a:rPr dirty="0" sz="2000" spc="5">
                <a:solidFill>
                  <a:srgbClr val="4E2700"/>
                </a:solidFill>
                <a:latin typeface="Noto Sans Mono CJK HK"/>
                <a:cs typeface="Noto Sans Mono CJK HK"/>
              </a:rPr>
              <a:t>陣列</a:t>
            </a:r>
            <a:r>
              <a:rPr dirty="0" sz="2000" spc="-15">
                <a:solidFill>
                  <a:srgbClr val="4E2700"/>
                </a:solidFill>
                <a:latin typeface="Verdana"/>
                <a:cs typeface="Verdana"/>
              </a:rPr>
              <a:t>(</a:t>
            </a:r>
            <a:r>
              <a:rPr dirty="0" sz="2000" spc="5">
                <a:solidFill>
                  <a:srgbClr val="4E2700"/>
                </a:solidFill>
                <a:latin typeface="Noto Sans Mono CJK HK"/>
                <a:cs typeface="Noto Sans Mono CJK HK"/>
              </a:rPr>
              <a:t>元素</a:t>
            </a:r>
            <a:r>
              <a:rPr dirty="0" sz="2000" spc="-5">
                <a:solidFill>
                  <a:srgbClr val="4E2700"/>
                </a:solidFill>
                <a:latin typeface="Noto Sans Mono CJK HK"/>
                <a:cs typeface="Noto Sans Mono CJK HK"/>
              </a:rPr>
              <a:t>為</a:t>
            </a:r>
            <a:r>
              <a:rPr dirty="0" sz="2000" spc="-10">
                <a:solidFill>
                  <a:srgbClr val="4E2700"/>
                </a:solidFill>
                <a:latin typeface="Noto Sans Mono CJK HK"/>
                <a:cs typeface="Noto Sans Mono CJK HK"/>
              </a:rPr>
              <a:t>字</a:t>
            </a:r>
            <a:r>
              <a:rPr dirty="0" sz="2000" spc="5">
                <a:solidFill>
                  <a:srgbClr val="4E2700"/>
                </a:solidFill>
                <a:latin typeface="Noto Sans Mono CJK HK"/>
                <a:cs typeface="Noto Sans Mono CJK HK"/>
              </a:rPr>
              <a:t>串的</a:t>
            </a:r>
            <a:r>
              <a:rPr dirty="0" sz="2000" spc="-20">
                <a:solidFill>
                  <a:srgbClr val="4E2700"/>
                </a:solidFill>
                <a:latin typeface="Noto Sans Mono CJK HK"/>
                <a:cs typeface="Noto Sans Mono CJK HK"/>
              </a:rPr>
              <a:t>陣</a:t>
            </a:r>
            <a:r>
              <a:rPr dirty="0" sz="2000" spc="5">
                <a:solidFill>
                  <a:srgbClr val="4E2700"/>
                </a:solidFill>
                <a:latin typeface="Noto Sans Mono CJK HK"/>
                <a:cs typeface="Noto Sans Mono CJK HK"/>
              </a:rPr>
              <a:t>列</a:t>
            </a:r>
            <a:r>
              <a:rPr dirty="0" sz="2000" spc="-5">
                <a:solidFill>
                  <a:srgbClr val="4E2700"/>
                </a:solidFill>
                <a:latin typeface="Verdana"/>
                <a:cs typeface="Verdana"/>
              </a:rPr>
              <a:t>)cr</a:t>
            </a:r>
            <a:r>
              <a:rPr dirty="0" sz="2000" spc="-5">
                <a:solidFill>
                  <a:srgbClr val="4E2700"/>
                </a:solidFill>
                <a:latin typeface="Noto Sans Mono CJK HK"/>
                <a:cs typeface="Noto Sans Mono CJK HK"/>
              </a:rPr>
              <a:t>，</a:t>
            </a:r>
            <a:r>
              <a:rPr dirty="0" sz="2000" spc="5">
                <a:solidFill>
                  <a:srgbClr val="4E2700"/>
                </a:solidFill>
                <a:latin typeface="Noto Sans Mono CJK HK"/>
                <a:cs typeface="Noto Sans Mono CJK HK"/>
              </a:rPr>
              <a:t>其</a:t>
            </a:r>
            <a:r>
              <a:rPr dirty="0" sz="2000" spc="-20">
                <a:solidFill>
                  <a:srgbClr val="4E2700"/>
                </a:solidFill>
                <a:latin typeface="Noto Sans Mono CJK HK"/>
                <a:cs typeface="Noto Sans Mono CJK HK"/>
              </a:rPr>
              <a:t>內</a:t>
            </a:r>
            <a:r>
              <a:rPr dirty="0" sz="2000" spc="5">
                <a:solidFill>
                  <a:srgbClr val="4E2700"/>
                </a:solidFill>
                <a:latin typeface="Noto Sans Mono CJK HK"/>
                <a:cs typeface="Noto Sans Mono CJK HK"/>
              </a:rPr>
              <a:t>有三</a:t>
            </a:r>
            <a:r>
              <a:rPr dirty="0" sz="2000" spc="-20">
                <a:solidFill>
                  <a:srgbClr val="4E2700"/>
                </a:solidFill>
                <a:latin typeface="Noto Sans Mono CJK HK"/>
                <a:cs typeface="Noto Sans Mono CJK HK"/>
              </a:rPr>
              <a:t>個</a:t>
            </a:r>
            <a:r>
              <a:rPr dirty="0" sz="2000" spc="5">
                <a:solidFill>
                  <a:srgbClr val="4E2700"/>
                </a:solidFill>
                <a:latin typeface="Noto Sans Mono CJK HK"/>
                <a:cs typeface="Noto Sans Mono CJK HK"/>
              </a:rPr>
              <a:t>元素：</a:t>
            </a:r>
            <a:endParaRPr sz="2000">
              <a:latin typeface="Noto Sans Mono CJK HK"/>
              <a:cs typeface="Noto Sans Mono CJK HK"/>
            </a:endParaRPr>
          </a:p>
          <a:p>
            <a:pPr marL="368935">
              <a:lnSpc>
                <a:spcPct val="100000"/>
              </a:lnSpc>
              <a:spcBef>
                <a:spcPts val="530"/>
              </a:spcBef>
            </a:pPr>
            <a:r>
              <a:rPr dirty="0" sz="2000">
                <a:solidFill>
                  <a:srgbClr val="4E2700"/>
                </a:solidFill>
                <a:latin typeface="Verdana"/>
                <a:cs typeface="Verdana"/>
              </a:rPr>
              <a:t>"kitty", </a:t>
            </a:r>
            <a:r>
              <a:rPr dirty="0" sz="2000" spc="-5">
                <a:solidFill>
                  <a:srgbClr val="4E2700"/>
                </a:solidFill>
                <a:latin typeface="Verdana"/>
                <a:cs typeface="Verdana"/>
              </a:rPr>
              <a:t>"snoopy",</a:t>
            </a:r>
            <a:r>
              <a:rPr dirty="0" sz="2000" spc="-85">
                <a:solidFill>
                  <a:srgbClr val="4E2700"/>
                </a:solidFill>
                <a:latin typeface="Verdana"/>
                <a:cs typeface="Verdana"/>
              </a:rPr>
              <a:t> </a:t>
            </a:r>
            <a:r>
              <a:rPr dirty="0" sz="2000" spc="-5">
                <a:solidFill>
                  <a:srgbClr val="4E2700"/>
                </a:solidFill>
                <a:latin typeface="Verdana"/>
                <a:cs typeface="Verdana"/>
              </a:rPr>
              <a:t>"garfield"</a:t>
            </a:r>
            <a:endParaRPr sz="2000">
              <a:latin typeface="Verdana"/>
              <a:cs typeface="Verdana"/>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存取陣列內的所有元素</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612140" y="927862"/>
            <a:ext cx="6776084" cy="2049780"/>
          </a:xfrm>
          <a:prstGeom prst="rect">
            <a:avLst/>
          </a:prstGeom>
        </p:spPr>
        <p:txBody>
          <a:bodyPr wrap="square" lIns="0" tIns="60960" rIns="0" bIns="0" rtlCol="0" vert="horz">
            <a:spAutoFit/>
          </a:bodyPr>
          <a:lstStyle/>
          <a:p>
            <a:pPr marL="355600" indent="-343535">
              <a:lnSpc>
                <a:spcPct val="100000"/>
              </a:lnSpc>
              <a:spcBef>
                <a:spcPts val="480"/>
              </a:spcBef>
              <a:buFont typeface="Verdana"/>
              <a:buChar char="•"/>
              <a:tabLst>
                <a:tab pos="355600" algn="l"/>
                <a:tab pos="356235" algn="l"/>
              </a:tabLst>
            </a:pPr>
            <a:r>
              <a:rPr dirty="0" sz="2400">
                <a:solidFill>
                  <a:srgbClr val="422000"/>
                </a:solidFill>
                <a:latin typeface="Noto Sans Mono CJK HK"/>
                <a:cs typeface="Noto Sans Mono CJK HK"/>
              </a:rPr>
              <a:t>要存取最好的方法是利用</a:t>
            </a:r>
            <a:r>
              <a:rPr dirty="0" sz="2400" spc="-5">
                <a:solidFill>
                  <a:srgbClr val="422000"/>
                </a:solidFill>
                <a:latin typeface="Verdana"/>
                <a:cs typeface="Verdana"/>
              </a:rPr>
              <a:t>for</a:t>
            </a:r>
            <a:r>
              <a:rPr dirty="0" sz="2400">
                <a:solidFill>
                  <a:srgbClr val="422000"/>
                </a:solidFill>
                <a:latin typeface="Noto Sans Mono CJK HK"/>
                <a:cs typeface="Noto Sans Mono CJK HK"/>
              </a:rPr>
              <a:t>敘述。</a:t>
            </a:r>
            <a:endParaRPr sz="2400">
              <a:latin typeface="Noto Sans Mono CJK HK"/>
              <a:cs typeface="Noto Sans Mono CJK HK"/>
            </a:endParaRPr>
          </a:p>
          <a:p>
            <a:pPr marL="469900">
              <a:lnSpc>
                <a:spcPct val="100000"/>
              </a:lnSpc>
              <a:spcBef>
                <a:spcPts val="290"/>
              </a:spcBef>
            </a:pPr>
            <a:r>
              <a:rPr dirty="0" sz="1800">
                <a:solidFill>
                  <a:srgbClr val="422000"/>
                </a:solidFill>
                <a:latin typeface="Verdana"/>
                <a:cs typeface="Verdana"/>
              </a:rPr>
              <a:t>int[] </a:t>
            </a:r>
            <a:r>
              <a:rPr dirty="0" sz="1800" spc="-5">
                <a:solidFill>
                  <a:srgbClr val="422000"/>
                </a:solidFill>
                <a:latin typeface="Verdana"/>
                <a:cs typeface="Verdana"/>
              </a:rPr>
              <a:t>xa={33, 19, 25, 50,</a:t>
            </a:r>
            <a:r>
              <a:rPr dirty="0" sz="1800" spc="45">
                <a:solidFill>
                  <a:srgbClr val="422000"/>
                </a:solidFill>
                <a:latin typeface="Verdana"/>
                <a:cs typeface="Verdana"/>
              </a:rPr>
              <a:t> </a:t>
            </a:r>
            <a:r>
              <a:rPr dirty="0" sz="1800" spc="-5">
                <a:solidFill>
                  <a:srgbClr val="422000"/>
                </a:solidFill>
                <a:latin typeface="Verdana"/>
                <a:cs typeface="Verdana"/>
              </a:rPr>
              <a:t>-8};</a:t>
            </a:r>
            <a:endParaRPr sz="1800">
              <a:latin typeface="Verdana"/>
              <a:cs typeface="Verdana"/>
            </a:endParaRPr>
          </a:p>
          <a:p>
            <a:pPr marL="469900">
              <a:lnSpc>
                <a:spcPct val="100000"/>
              </a:lnSpc>
              <a:spcBef>
                <a:spcPts val="215"/>
              </a:spcBef>
            </a:pPr>
            <a:r>
              <a:rPr dirty="0" sz="1800">
                <a:solidFill>
                  <a:srgbClr val="4E2700"/>
                </a:solidFill>
                <a:latin typeface="Verdana"/>
                <a:cs typeface="Verdana"/>
              </a:rPr>
              <a:t>for(int i=0; </a:t>
            </a:r>
            <a:r>
              <a:rPr dirty="0" sz="1800" spc="-5">
                <a:solidFill>
                  <a:srgbClr val="4E2700"/>
                </a:solidFill>
                <a:latin typeface="Verdana"/>
                <a:cs typeface="Verdana"/>
              </a:rPr>
              <a:t>i&lt;xa.length; </a:t>
            </a:r>
            <a:r>
              <a:rPr dirty="0" sz="1800">
                <a:solidFill>
                  <a:srgbClr val="4E2700"/>
                </a:solidFill>
                <a:latin typeface="Verdana"/>
                <a:cs typeface="Verdana"/>
              </a:rPr>
              <a:t>i++)</a:t>
            </a:r>
            <a:r>
              <a:rPr dirty="0" sz="1800" spc="-5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875030">
              <a:lnSpc>
                <a:spcPct val="100000"/>
              </a:lnSpc>
              <a:spcBef>
                <a:spcPts val="170"/>
              </a:spcBef>
              <a:tabLst>
                <a:tab pos="4190365" algn="l"/>
              </a:tabLst>
            </a:pPr>
            <a:r>
              <a:rPr dirty="0" sz="1800" spc="-5">
                <a:solidFill>
                  <a:srgbClr val="4E2700"/>
                </a:solidFill>
                <a:latin typeface="Verdana"/>
                <a:cs typeface="Verdana"/>
              </a:rPr>
              <a:t>System.out.println(xa[i]);	//</a:t>
            </a:r>
            <a:r>
              <a:rPr dirty="0" sz="1800" spc="-95">
                <a:solidFill>
                  <a:srgbClr val="4E2700"/>
                </a:solidFill>
                <a:latin typeface="Verdana"/>
                <a:cs typeface="Verdana"/>
              </a:rPr>
              <a:t> </a:t>
            </a:r>
            <a:r>
              <a:rPr dirty="0" sz="1800">
                <a:solidFill>
                  <a:srgbClr val="4E2700"/>
                </a:solidFill>
                <a:latin typeface="Noto Sans Mono CJK HK"/>
                <a:cs typeface="Noto Sans Mono CJK HK"/>
              </a:rPr>
              <a:t>可讀出、修改元素的值</a:t>
            </a:r>
            <a:endParaRPr sz="1800">
              <a:latin typeface="Noto Sans Mono CJK HK"/>
              <a:cs typeface="Noto Sans Mono CJK HK"/>
            </a:endParaRPr>
          </a:p>
          <a:p>
            <a:pPr marL="469900">
              <a:lnSpc>
                <a:spcPct val="100000"/>
              </a:lnSpc>
              <a:spcBef>
                <a:spcPts val="265"/>
              </a:spcBef>
            </a:pPr>
            <a:r>
              <a:rPr dirty="0" sz="1800">
                <a:solidFill>
                  <a:srgbClr val="4E2700"/>
                </a:solidFill>
                <a:latin typeface="Verdana"/>
                <a:cs typeface="Verdana"/>
              </a:rPr>
              <a:t>}</a:t>
            </a:r>
            <a:endParaRPr sz="1800">
              <a:latin typeface="Verdana"/>
              <a:cs typeface="Verdana"/>
            </a:endParaRPr>
          </a:p>
          <a:p>
            <a:pPr marL="355600" indent="-343535">
              <a:lnSpc>
                <a:spcPct val="100000"/>
              </a:lnSpc>
              <a:spcBef>
                <a:spcPts val="215"/>
              </a:spcBef>
              <a:buChar char="•"/>
              <a:tabLst>
                <a:tab pos="355600" algn="l"/>
                <a:tab pos="356235" algn="l"/>
              </a:tabLst>
            </a:pPr>
            <a:r>
              <a:rPr dirty="0" sz="2400" spc="-25">
                <a:solidFill>
                  <a:srgbClr val="422000"/>
                </a:solidFill>
                <a:latin typeface="Verdana"/>
                <a:cs typeface="Verdana"/>
              </a:rPr>
              <a:t>Java</a:t>
            </a:r>
            <a:r>
              <a:rPr dirty="0" sz="2400" spc="-5">
                <a:solidFill>
                  <a:srgbClr val="422000"/>
                </a:solidFill>
                <a:latin typeface="Verdana"/>
                <a:cs typeface="Verdana"/>
              </a:rPr>
              <a:t> </a:t>
            </a:r>
            <a:r>
              <a:rPr dirty="0" sz="2400">
                <a:solidFill>
                  <a:srgbClr val="422000"/>
                </a:solidFill>
                <a:latin typeface="Verdana"/>
                <a:cs typeface="Verdana"/>
              </a:rPr>
              <a:t>5.0</a:t>
            </a:r>
            <a:r>
              <a:rPr dirty="0" sz="2400">
                <a:solidFill>
                  <a:srgbClr val="422000"/>
                </a:solidFill>
                <a:latin typeface="Noto Sans Mono CJK HK"/>
                <a:cs typeface="Noto Sans Mono CJK HK"/>
              </a:rPr>
              <a:t>提供新版的</a:t>
            </a:r>
            <a:r>
              <a:rPr dirty="0" sz="2400" spc="-10">
                <a:solidFill>
                  <a:srgbClr val="422000"/>
                </a:solidFill>
                <a:latin typeface="Verdana"/>
                <a:cs typeface="Verdana"/>
              </a:rPr>
              <a:t>for</a:t>
            </a:r>
            <a:r>
              <a:rPr dirty="0" sz="2400">
                <a:solidFill>
                  <a:srgbClr val="422000"/>
                </a:solidFill>
                <a:latin typeface="Noto Sans Mono CJK HK"/>
                <a:cs typeface="Noto Sans Mono CJK HK"/>
              </a:rPr>
              <a:t>敘述：</a:t>
            </a:r>
            <a:endParaRPr sz="2400">
              <a:latin typeface="Noto Sans Mono CJK HK"/>
              <a:cs typeface="Noto Sans Mono CJK HK"/>
            </a:endParaRPr>
          </a:p>
        </p:txBody>
      </p:sp>
      <p:sp>
        <p:nvSpPr>
          <p:cNvPr id="4" name="object 4"/>
          <p:cNvSpPr txBox="1"/>
          <p:nvPr/>
        </p:nvSpPr>
        <p:spPr>
          <a:xfrm>
            <a:off x="4085971" y="3060014"/>
            <a:ext cx="4180204" cy="240029"/>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Verdana"/>
                <a:cs typeface="Verdana"/>
              </a:rPr>
              <a:t>n:</a:t>
            </a:r>
            <a:r>
              <a:rPr dirty="0" sz="1400" spc="-70">
                <a:solidFill>
                  <a:srgbClr val="4E2700"/>
                </a:solidFill>
                <a:latin typeface="Verdana"/>
                <a:cs typeface="Verdana"/>
              </a:rPr>
              <a:t> </a:t>
            </a:r>
            <a:r>
              <a:rPr dirty="0" sz="1400" spc="10">
                <a:solidFill>
                  <a:srgbClr val="4E2700"/>
                </a:solidFill>
                <a:latin typeface="Noto Sans Mono CJK HK"/>
                <a:cs typeface="Noto Sans Mono CJK HK"/>
              </a:rPr>
              <a:t>存放</a:t>
            </a:r>
            <a:r>
              <a:rPr dirty="0" sz="1400" spc="5">
                <a:solidFill>
                  <a:srgbClr val="4E2700"/>
                </a:solidFill>
                <a:latin typeface="Noto Sans Mono CJK HK"/>
                <a:cs typeface="Noto Sans Mono CJK HK"/>
              </a:rPr>
              <a:t>元</a:t>
            </a:r>
            <a:r>
              <a:rPr dirty="0" sz="1400">
                <a:solidFill>
                  <a:srgbClr val="4E2700"/>
                </a:solidFill>
                <a:latin typeface="Noto Sans Mono CJK HK"/>
                <a:cs typeface="Noto Sans Mono CJK HK"/>
              </a:rPr>
              <a:t>素</a:t>
            </a:r>
            <a:r>
              <a:rPr dirty="0" sz="1400" spc="-10">
                <a:solidFill>
                  <a:srgbClr val="4E2700"/>
                </a:solidFill>
                <a:latin typeface="Noto Sans Mono CJK HK"/>
                <a:cs typeface="Noto Sans Mono CJK HK"/>
              </a:rPr>
              <a:t>值</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修</a:t>
            </a:r>
            <a:r>
              <a:rPr dirty="0" sz="1400" spc="-10">
                <a:solidFill>
                  <a:srgbClr val="4E2700"/>
                </a:solidFill>
                <a:latin typeface="Noto Sans Mono CJK HK"/>
                <a:cs typeface="Noto Sans Mono CJK HK"/>
              </a:rPr>
              <a:t>改</a:t>
            </a:r>
            <a:r>
              <a:rPr dirty="0" sz="1400" spc="-5">
                <a:solidFill>
                  <a:srgbClr val="4E2700"/>
                </a:solidFill>
                <a:latin typeface="Verdana"/>
                <a:cs typeface="Verdana"/>
              </a:rPr>
              <a:t>n</a:t>
            </a:r>
            <a:r>
              <a:rPr dirty="0" sz="1400" spc="5">
                <a:solidFill>
                  <a:srgbClr val="4E2700"/>
                </a:solidFill>
                <a:latin typeface="Noto Sans Mono CJK HK"/>
                <a:cs typeface="Noto Sans Mono CJK HK"/>
              </a:rPr>
              <a:t>對原</a:t>
            </a:r>
            <a:r>
              <a:rPr dirty="0" sz="1400" spc="-10">
                <a:solidFill>
                  <a:srgbClr val="4E2700"/>
                </a:solidFill>
                <a:latin typeface="Noto Sans Mono CJK HK"/>
                <a:cs typeface="Noto Sans Mono CJK HK"/>
              </a:rPr>
              <a:t>來</a:t>
            </a:r>
            <a:r>
              <a:rPr dirty="0" sz="1400" spc="5">
                <a:solidFill>
                  <a:srgbClr val="4E2700"/>
                </a:solidFill>
                <a:latin typeface="Noto Sans Mono CJK HK"/>
                <a:cs typeface="Noto Sans Mono CJK HK"/>
              </a:rPr>
              <a:t>的元</a:t>
            </a:r>
            <a:r>
              <a:rPr dirty="0" sz="1400" spc="-10">
                <a:solidFill>
                  <a:srgbClr val="4E2700"/>
                </a:solidFill>
                <a:latin typeface="Noto Sans Mono CJK HK"/>
                <a:cs typeface="Noto Sans Mono CJK HK"/>
              </a:rPr>
              <a:t>素</a:t>
            </a:r>
            <a:r>
              <a:rPr dirty="0" sz="1400" spc="5">
                <a:solidFill>
                  <a:srgbClr val="4E2700"/>
                </a:solidFill>
                <a:latin typeface="Noto Sans Mono CJK HK"/>
                <a:cs typeface="Noto Sans Mono CJK HK"/>
              </a:rPr>
              <a:t>沒有</a:t>
            </a:r>
            <a:r>
              <a:rPr dirty="0" sz="1400" spc="-10">
                <a:solidFill>
                  <a:srgbClr val="4E2700"/>
                </a:solidFill>
                <a:latin typeface="Noto Sans Mono CJK HK"/>
                <a:cs typeface="Noto Sans Mono CJK HK"/>
              </a:rPr>
              <a:t>影</a:t>
            </a:r>
            <a:r>
              <a:rPr dirty="0" sz="1400" spc="5">
                <a:solidFill>
                  <a:srgbClr val="4E2700"/>
                </a:solidFill>
                <a:latin typeface="Noto Sans Mono CJK HK"/>
                <a:cs typeface="Noto Sans Mono CJK HK"/>
              </a:rPr>
              <a:t>響</a:t>
            </a:r>
            <a:endParaRPr sz="1400">
              <a:latin typeface="Noto Sans Mono CJK HK"/>
              <a:cs typeface="Noto Sans Mono CJK HK"/>
            </a:endParaRPr>
          </a:p>
        </p:txBody>
      </p:sp>
      <p:sp>
        <p:nvSpPr>
          <p:cNvPr id="5" name="object 5"/>
          <p:cNvSpPr txBox="1"/>
          <p:nvPr/>
        </p:nvSpPr>
        <p:spPr>
          <a:xfrm>
            <a:off x="1069644" y="2953715"/>
            <a:ext cx="2512060" cy="697230"/>
          </a:xfrm>
          <a:prstGeom prst="rect">
            <a:avLst/>
          </a:prstGeom>
        </p:spPr>
        <p:txBody>
          <a:bodyPr wrap="square" lIns="0" tIns="43180" rIns="0" bIns="0" rtlCol="0" vert="horz">
            <a:spAutoFit/>
          </a:bodyPr>
          <a:lstStyle/>
          <a:p>
            <a:pPr marL="12700">
              <a:lnSpc>
                <a:spcPct val="100000"/>
              </a:lnSpc>
              <a:spcBef>
                <a:spcPts val="340"/>
              </a:spcBef>
              <a:tabLst>
                <a:tab pos="1708785" algn="l"/>
              </a:tabLst>
            </a:pPr>
            <a:r>
              <a:rPr dirty="0" sz="2000">
                <a:solidFill>
                  <a:srgbClr val="422000"/>
                </a:solidFill>
                <a:latin typeface="Verdana"/>
                <a:cs typeface="Verdana"/>
              </a:rPr>
              <a:t>fo</a:t>
            </a:r>
            <a:r>
              <a:rPr dirty="0" sz="2000" spc="-10">
                <a:solidFill>
                  <a:srgbClr val="422000"/>
                </a:solidFill>
                <a:latin typeface="Verdana"/>
                <a:cs typeface="Verdana"/>
              </a:rPr>
              <a:t>r</a:t>
            </a:r>
            <a:r>
              <a:rPr dirty="0" sz="2000" spc="-5">
                <a:solidFill>
                  <a:srgbClr val="422000"/>
                </a:solidFill>
                <a:latin typeface="Verdana"/>
                <a:cs typeface="Verdana"/>
              </a:rPr>
              <a:t>(</a:t>
            </a:r>
            <a:r>
              <a:rPr dirty="0" sz="2000" spc="10">
                <a:solidFill>
                  <a:srgbClr val="422000"/>
                </a:solidFill>
                <a:latin typeface="Noto Sans Mono CJK HK"/>
                <a:cs typeface="Noto Sans Mono CJK HK"/>
              </a:rPr>
              <a:t>型</a:t>
            </a:r>
            <a:r>
              <a:rPr dirty="0" sz="2000" spc="5">
                <a:solidFill>
                  <a:srgbClr val="422000"/>
                </a:solidFill>
                <a:latin typeface="Noto Sans Mono CJK HK"/>
                <a:cs typeface="Noto Sans Mono CJK HK"/>
              </a:rPr>
              <a:t>態</a:t>
            </a:r>
            <a:r>
              <a:rPr dirty="0" sz="2000" spc="375">
                <a:solidFill>
                  <a:srgbClr val="422000"/>
                </a:solidFill>
                <a:latin typeface="Noto Sans Mono CJK HK"/>
                <a:cs typeface="Noto Sans Mono CJK HK"/>
              </a:rPr>
              <a:t> </a:t>
            </a:r>
            <a:r>
              <a:rPr dirty="0" sz="2000">
                <a:solidFill>
                  <a:srgbClr val="422000"/>
                </a:solidFill>
                <a:latin typeface="Verdana"/>
                <a:cs typeface="Verdana"/>
              </a:rPr>
              <a:t>n</a:t>
            </a:r>
            <a:r>
              <a:rPr dirty="0" sz="2000" spc="-20">
                <a:solidFill>
                  <a:srgbClr val="422000"/>
                </a:solidFill>
                <a:latin typeface="Verdana"/>
                <a:cs typeface="Verdana"/>
              </a:rPr>
              <a:t> </a:t>
            </a:r>
            <a:r>
              <a:rPr dirty="0" sz="2000">
                <a:solidFill>
                  <a:srgbClr val="422000"/>
                </a:solidFill>
                <a:latin typeface="Verdana"/>
                <a:cs typeface="Verdana"/>
              </a:rPr>
              <a:t>:</a:t>
            </a:r>
            <a:r>
              <a:rPr dirty="0" sz="2000">
                <a:solidFill>
                  <a:srgbClr val="422000"/>
                </a:solidFill>
                <a:latin typeface="Verdana"/>
                <a:cs typeface="Verdana"/>
              </a:rPr>
              <a:t>	</a:t>
            </a:r>
            <a:r>
              <a:rPr dirty="0" sz="2000" spc="10">
                <a:solidFill>
                  <a:srgbClr val="422000"/>
                </a:solidFill>
                <a:latin typeface="Noto Sans Mono CJK HK"/>
                <a:cs typeface="Noto Sans Mono CJK HK"/>
              </a:rPr>
              <a:t>陣列</a:t>
            </a:r>
            <a:r>
              <a:rPr dirty="0" sz="2000">
                <a:solidFill>
                  <a:srgbClr val="422000"/>
                </a:solidFill>
                <a:latin typeface="Verdana"/>
                <a:cs typeface="Verdana"/>
              </a:rPr>
              <a:t>){</a:t>
            </a:r>
            <a:endParaRPr sz="2000">
              <a:latin typeface="Verdana"/>
              <a:cs typeface="Verdana"/>
            </a:endParaRPr>
          </a:p>
          <a:p>
            <a:pPr marL="457200">
              <a:lnSpc>
                <a:spcPct val="100000"/>
              </a:lnSpc>
              <a:spcBef>
                <a:spcPts val="245"/>
              </a:spcBef>
            </a:pPr>
            <a:r>
              <a:rPr dirty="0" sz="2000" spc="10">
                <a:solidFill>
                  <a:srgbClr val="422000"/>
                </a:solidFill>
                <a:latin typeface="Noto Sans Mono CJK HK"/>
                <a:cs typeface="Noto Sans Mono CJK HK"/>
              </a:rPr>
              <a:t>迴圈</a:t>
            </a:r>
            <a:r>
              <a:rPr dirty="0" sz="2000">
                <a:solidFill>
                  <a:srgbClr val="422000"/>
                </a:solidFill>
                <a:latin typeface="Noto Sans Mono CJK HK"/>
                <a:cs typeface="Noto Sans Mono CJK HK"/>
              </a:rPr>
              <a:t>本體</a:t>
            </a:r>
            <a:endParaRPr sz="2000">
              <a:latin typeface="Noto Sans Mono CJK HK"/>
              <a:cs typeface="Noto Sans Mono CJK HK"/>
            </a:endParaRPr>
          </a:p>
        </p:txBody>
      </p:sp>
      <p:sp>
        <p:nvSpPr>
          <p:cNvPr id="6" name="object 6"/>
          <p:cNvSpPr txBox="1"/>
          <p:nvPr/>
        </p:nvSpPr>
        <p:spPr>
          <a:xfrm>
            <a:off x="1069644" y="3637254"/>
            <a:ext cx="7218045" cy="2569210"/>
          </a:xfrm>
          <a:prstGeom prst="rect">
            <a:avLst/>
          </a:prstGeom>
        </p:spPr>
        <p:txBody>
          <a:bodyPr wrap="square" lIns="0" tIns="36830" rIns="0" bIns="0" rtlCol="0" vert="horz">
            <a:spAutoFit/>
          </a:bodyPr>
          <a:lstStyle/>
          <a:p>
            <a:pPr marL="12700">
              <a:lnSpc>
                <a:spcPct val="100000"/>
              </a:lnSpc>
              <a:spcBef>
                <a:spcPts val="290"/>
              </a:spcBef>
            </a:pPr>
            <a:r>
              <a:rPr dirty="0" sz="2000">
                <a:solidFill>
                  <a:srgbClr val="422000"/>
                </a:solidFill>
                <a:latin typeface="Verdana"/>
                <a:cs typeface="Verdana"/>
              </a:rPr>
              <a:t>}</a:t>
            </a:r>
            <a:endParaRPr sz="2000">
              <a:latin typeface="Verdana"/>
              <a:cs typeface="Verdana"/>
            </a:endParaRPr>
          </a:p>
          <a:p>
            <a:pPr marL="12700">
              <a:lnSpc>
                <a:spcPct val="100000"/>
              </a:lnSpc>
              <a:spcBef>
                <a:spcPts val="190"/>
              </a:spcBef>
            </a:pPr>
            <a:r>
              <a:rPr dirty="0" sz="2000" spc="10">
                <a:solidFill>
                  <a:srgbClr val="422000"/>
                </a:solidFill>
                <a:latin typeface="Noto Sans Mono CJK HK"/>
                <a:cs typeface="Noto Sans Mono CJK HK"/>
              </a:rPr>
              <a:t>此</a:t>
            </a:r>
            <a:r>
              <a:rPr dirty="0" sz="2000" spc="-5">
                <a:solidFill>
                  <a:srgbClr val="422000"/>
                </a:solidFill>
                <a:latin typeface="Verdana"/>
                <a:cs typeface="Verdana"/>
              </a:rPr>
              <a:t>for</a:t>
            </a:r>
            <a:r>
              <a:rPr dirty="0" sz="2000">
                <a:solidFill>
                  <a:srgbClr val="422000"/>
                </a:solidFill>
                <a:latin typeface="Noto Sans Mono CJK HK"/>
                <a:cs typeface="Noto Sans Mono CJK HK"/>
              </a:rPr>
              <a:t>敘述會由</a:t>
            </a:r>
            <a:r>
              <a:rPr dirty="0" sz="2000" spc="-15">
                <a:solidFill>
                  <a:srgbClr val="422000"/>
                </a:solidFill>
                <a:latin typeface="Noto Sans Mono CJK HK"/>
                <a:cs typeface="Noto Sans Mono CJK HK"/>
              </a:rPr>
              <a:t>陣</a:t>
            </a:r>
            <a:r>
              <a:rPr dirty="0" sz="2000">
                <a:solidFill>
                  <a:srgbClr val="422000"/>
                </a:solidFill>
                <a:latin typeface="Noto Sans Mono CJK HK"/>
                <a:cs typeface="Noto Sans Mono CJK HK"/>
              </a:rPr>
              <a:t>列中</a:t>
            </a:r>
            <a:r>
              <a:rPr dirty="0" sz="2000" spc="-15">
                <a:solidFill>
                  <a:srgbClr val="422000"/>
                </a:solidFill>
                <a:latin typeface="Noto Sans Mono CJK HK"/>
                <a:cs typeface="Noto Sans Mono CJK HK"/>
              </a:rPr>
              <a:t>，</a:t>
            </a:r>
            <a:r>
              <a:rPr dirty="0" sz="2000">
                <a:solidFill>
                  <a:srgbClr val="422000"/>
                </a:solidFill>
                <a:latin typeface="Noto Sans Mono CJK HK"/>
                <a:cs typeface="Noto Sans Mono CJK HK"/>
              </a:rPr>
              <a:t>一次</a:t>
            </a:r>
            <a:r>
              <a:rPr dirty="0" sz="2000" spc="-15">
                <a:solidFill>
                  <a:srgbClr val="422000"/>
                </a:solidFill>
                <a:latin typeface="Noto Sans Mono CJK HK"/>
                <a:cs typeface="Noto Sans Mono CJK HK"/>
              </a:rPr>
              <a:t>取</a:t>
            </a:r>
            <a:r>
              <a:rPr dirty="0" sz="2000">
                <a:solidFill>
                  <a:srgbClr val="422000"/>
                </a:solidFill>
                <a:latin typeface="Noto Sans Mono CJK HK"/>
                <a:cs typeface="Noto Sans Mono CJK HK"/>
              </a:rPr>
              <a:t>出一</a:t>
            </a:r>
            <a:r>
              <a:rPr dirty="0" sz="2000" spc="-15">
                <a:solidFill>
                  <a:srgbClr val="422000"/>
                </a:solidFill>
                <a:latin typeface="Noto Sans Mono CJK HK"/>
                <a:cs typeface="Noto Sans Mono CJK HK"/>
              </a:rPr>
              <a:t>個</a:t>
            </a:r>
            <a:r>
              <a:rPr dirty="0" sz="2000">
                <a:solidFill>
                  <a:srgbClr val="422000"/>
                </a:solidFill>
                <a:latin typeface="Noto Sans Mono CJK HK"/>
                <a:cs typeface="Noto Sans Mono CJK HK"/>
              </a:rPr>
              <a:t>元素</a:t>
            </a:r>
            <a:r>
              <a:rPr dirty="0" sz="2000" spc="-15">
                <a:solidFill>
                  <a:srgbClr val="422000"/>
                </a:solidFill>
                <a:latin typeface="Noto Sans Mono CJK HK"/>
                <a:cs typeface="Noto Sans Mono CJK HK"/>
              </a:rPr>
              <a:t>，</a:t>
            </a:r>
            <a:r>
              <a:rPr dirty="0" sz="2000">
                <a:solidFill>
                  <a:srgbClr val="422000"/>
                </a:solidFill>
                <a:latin typeface="Noto Sans Mono CJK HK"/>
                <a:cs typeface="Noto Sans Mono CJK HK"/>
              </a:rPr>
              <a:t>放入</a:t>
            </a:r>
            <a:r>
              <a:rPr dirty="0" sz="2000" spc="-15">
                <a:solidFill>
                  <a:srgbClr val="422000"/>
                </a:solidFill>
                <a:latin typeface="Noto Sans Mono CJK HK"/>
                <a:cs typeface="Noto Sans Mono CJK HK"/>
              </a:rPr>
              <a:t>變</a:t>
            </a:r>
            <a:r>
              <a:rPr dirty="0" sz="2000" spc="5">
                <a:solidFill>
                  <a:srgbClr val="422000"/>
                </a:solidFill>
                <a:latin typeface="Noto Sans Mono CJK HK"/>
                <a:cs typeface="Noto Sans Mono CJK HK"/>
              </a:rPr>
              <a:t>數</a:t>
            </a:r>
            <a:r>
              <a:rPr dirty="0" sz="2000" spc="-10">
                <a:solidFill>
                  <a:srgbClr val="422000"/>
                </a:solidFill>
                <a:latin typeface="Verdana"/>
                <a:cs typeface="Verdana"/>
              </a:rPr>
              <a:t>n</a:t>
            </a:r>
            <a:r>
              <a:rPr dirty="0" sz="2000">
                <a:solidFill>
                  <a:srgbClr val="422000"/>
                </a:solidFill>
                <a:latin typeface="Noto Sans Mono CJK HK"/>
                <a:cs typeface="Noto Sans Mono CJK HK"/>
              </a:rPr>
              <a:t>內</a:t>
            </a:r>
            <a:r>
              <a:rPr dirty="0" sz="2000" spc="-15">
                <a:solidFill>
                  <a:srgbClr val="422000"/>
                </a:solidFill>
                <a:latin typeface="Noto Sans Mono CJK HK"/>
                <a:cs typeface="Noto Sans Mono CJK HK"/>
              </a:rPr>
              <a:t>，</a:t>
            </a:r>
            <a:r>
              <a:rPr dirty="0" sz="2000">
                <a:solidFill>
                  <a:srgbClr val="422000"/>
                </a:solidFill>
                <a:latin typeface="Noto Sans Mono CJK HK"/>
                <a:cs typeface="Noto Sans Mono CJK HK"/>
              </a:rPr>
              <a:t>然後</a:t>
            </a:r>
            <a:endParaRPr sz="2000">
              <a:latin typeface="Noto Sans Mono CJK HK"/>
              <a:cs typeface="Noto Sans Mono CJK HK"/>
            </a:endParaRPr>
          </a:p>
          <a:p>
            <a:pPr marL="12700">
              <a:lnSpc>
                <a:spcPct val="100000"/>
              </a:lnSpc>
              <a:spcBef>
                <a:spcPts val="240"/>
              </a:spcBef>
            </a:pPr>
            <a:r>
              <a:rPr dirty="0" sz="2000" spc="5">
                <a:solidFill>
                  <a:srgbClr val="422000"/>
                </a:solidFill>
                <a:latin typeface="Noto Sans Mono CJK HK"/>
                <a:cs typeface="Noto Sans Mono CJK HK"/>
              </a:rPr>
              <a:t>將迴</a:t>
            </a:r>
            <a:r>
              <a:rPr dirty="0" sz="2000" spc="-5">
                <a:solidFill>
                  <a:srgbClr val="422000"/>
                </a:solidFill>
                <a:latin typeface="Noto Sans Mono CJK HK"/>
                <a:cs typeface="Noto Sans Mono CJK HK"/>
              </a:rPr>
              <a:t>圈</a:t>
            </a:r>
            <a:r>
              <a:rPr dirty="0" sz="2000" spc="-10">
                <a:solidFill>
                  <a:srgbClr val="422000"/>
                </a:solidFill>
                <a:latin typeface="Noto Sans Mono CJK HK"/>
                <a:cs typeface="Noto Sans Mono CJK HK"/>
              </a:rPr>
              <a:t>本</a:t>
            </a:r>
            <a:r>
              <a:rPr dirty="0" sz="2000" spc="5">
                <a:solidFill>
                  <a:srgbClr val="422000"/>
                </a:solidFill>
                <a:latin typeface="Noto Sans Mono CJK HK"/>
                <a:cs typeface="Noto Sans Mono CJK HK"/>
              </a:rPr>
              <a:t>體</a:t>
            </a:r>
            <a:r>
              <a:rPr dirty="0" sz="2000" spc="-15">
                <a:solidFill>
                  <a:srgbClr val="422000"/>
                </a:solidFill>
                <a:latin typeface="Noto Sans Mono CJK HK"/>
                <a:cs typeface="Noto Sans Mono CJK HK"/>
              </a:rPr>
              <a:t>內</a:t>
            </a:r>
            <a:r>
              <a:rPr dirty="0" sz="2000" spc="5">
                <a:solidFill>
                  <a:srgbClr val="422000"/>
                </a:solidFill>
                <a:latin typeface="Noto Sans Mono CJK HK"/>
                <a:cs typeface="Noto Sans Mono CJK HK"/>
              </a:rPr>
              <a:t>的敘</a:t>
            </a:r>
            <a:r>
              <a:rPr dirty="0" sz="2000" spc="-5">
                <a:solidFill>
                  <a:srgbClr val="422000"/>
                </a:solidFill>
                <a:latin typeface="Noto Sans Mono CJK HK"/>
                <a:cs typeface="Noto Sans Mono CJK HK"/>
              </a:rPr>
              <a:t>述</a:t>
            </a:r>
            <a:r>
              <a:rPr dirty="0" sz="2000" spc="-10">
                <a:solidFill>
                  <a:srgbClr val="422000"/>
                </a:solidFill>
                <a:latin typeface="Noto Sans Mono CJK HK"/>
                <a:cs typeface="Noto Sans Mono CJK HK"/>
              </a:rPr>
              <a:t>執</a:t>
            </a:r>
            <a:r>
              <a:rPr dirty="0" sz="2000" spc="5">
                <a:solidFill>
                  <a:srgbClr val="422000"/>
                </a:solidFill>
                <a:latin typeface="Noto Sans Mono CJK HK"/>
                <a:cs typeface="Noto Sans Mono CJK HK"/>
              </a:rPr>
              <a:t>行</a:t>
            </a:r>
            <a:r>
              <a:rPr dirty="0" sz="2000" spc="-15">
                <a:solidFill>
                  <a:srgbClr val="422000"/>
                </a:solidFill>
                <a:latin typeface="Noto Sans Mono CJK HK"/>
                <a:cs typeface="Noto Sans Mono CJK HK"/>
              </a:rPr>
              <a:t>一</a:t>
            </a:r>
            <a:r>
              <a:rPr dirty="0" sz="2000" spc="5">
                <a:solidFill>
                  <a:srgbClr val="422000"/>
                </a:solidFill>
                <a:latin typeface="Noto Sans Mono CJK HK"/>
                <a:cs typeface="Noto Sans Mono CJK HK"/>
              </a:rPr>
              <a:t>次，</a:t>
            </a:r>
            <a:r>
              <a:rPr dirty="0" sz="2000" spc="-5">
                <a:solidFill>
                  <a:srgbClr val="422000"/>
                </a:solidFill>
                <a:latin typeface="Noto Sans Mono CJK HK"/>
                <a:cs typeface="Noto Sans Mono CJK HK"/>
              </a:rPr>
              <a:t>然</a:t>
            </a:r>
            <a:r>
              <a:rPr dirty="0" sz="2000" spc="-10">
                <a:solidFill>
                  <a:srgbClr val="422000"/>
                </a:solidFill>
                <a:latin typeface="Noto Sans Mono CJK HK"/>
                <a:cs typeface="Noto Sans Mono CJK HK"/>
              </a:rPr>
              <a:t>後</a:t>
            </a:r>
            <a:r>
              <a:rPr dirty="0" sz="2000" spc="5">
                <a:solidFill>
                  <a:srgbClr val="422000"/>
                </a:solidFill>
                <a:latin typeface="Noto Sans Mono CJK HK"/>
                <a:cs typeface="Noto Sans Mono CJK HK"/>
              </a:rPr>
              <a:t>重</a:t>
            </a:r>
            <a:r>
              <a:rPr dirty="0" sz="2000" spc="-15">
                <a:solidFill>
                  <a:srgbClr val="422000"/>
                </a:solidFill>
                <a:latin typeface="Noto Sans Mono CJK HK"/>
                <a:cs typeface="Noto Sans Mono CJK HK"/>
              </a:rPr>
              <a:t>複</a:t>
            </a:r>
            <a:r>
              <a:rPr dirty="0" sz="2000" spc="5">
                <a:solidFill>
                  <a:srgbClr val="422000"/>
                </a:solidFill>
                <a:latin typeface="Noto Sans Mono CJK HK"/>
                <a:cs typeface="Noto Sans Mono CJK HK"/>
              </a:rPr>
              <a:t>此步</a:t>
            </a:r>
            <a:r>
              <a:rPr dirty="0" sz="2000" spc="-5">
                <a:solidFill>
                  <a:srgbClr val="422000"/>
                </a:solidFill>
                <a:latin typeface="Noto Sans Mono CJK HK"/>
                <a:cs typeface="Noto Sans Mono CJK HK"/>
              </a:rPr>
              <a:t>驟</a:t>
            </a:r>
            <a:r>
              <a:rPr dirty="0" sz="2000" spc="-10">
                <a:solidFill>
                  <a:srgbClr val="422000"/>
                </a:solidFill>
                <a:latin typeface="Noto Sans Mono CJK HK"/>
                <a:cs typeface="Noto Sans Mono CJK HK"/>
              </a:rPr>
              <a:t>，</a:t>
            </a:r>
            <a:r>
              <a:rPr dirty="0" sz="2000" spc="5">
                <a:solidFill>
                  <a:srgbClr val="422000"/>
                </a:solidFill>
                <a:latin typeface="Noto Sans Mono CJK HK"/>
                <a:cs typeface="Noto Sans Mono CJK HK"/>
              </a:rPr>
              <a:t>直</a:t>
            </a:r>
            <a:r>
              <a:rPr dirty="0" sz="2000" spc="-15">
                <a:solidFill>
                  <a:srgbClr val="422000"/>
                </a:solidFill>
                <a:latin typeface="Noto Sans Mono CJK HK"/>
                <a:cs typeface="Noto Sans Mono CJK HK"/>
              </a:rPr>
              <a:t>到</a:t>
            </a:r>
            <a:r>
              <a:rPr dirty="0" sz="2000" spc="5">
                <a:solidFill>
                  <a:srgbClr val="422000"/>
                </a:solidFill>
                <a:latin typeface="Noto Sans Mono CJK HK"/>
                <a:cs typeface="Noto Sans Mono CJK HK"/>
              </a:rPr>
              <a:t>每個</a:t>
            </a:r>
            <a:r>
              <a:rPr dirty="0" sz="2000" spc="-5">
                <a:solidFill>
                  <a:srgbClr val="422000"/>
                </a:solidFill>
                <a:latin typeface="Noto Sans Mono CJK HK"/>
                <a:cs typeface="Noto Sans Mono CJK HK"/>
              </a:rPr>
              <a:t>元</a:t>
            </a:r>
            <a:r>
              <a:rPr dirty="0" sz="2000" spc="5">
                <a:solidFill>
                  <a:srgbClr val="422000"/>
                </a:solidFill>
                <a:latin typeface="Noto Sans Mono CJK HK"/>
                <a:cs typeface="Noto Sans Mono CJK HK"/>
              </a:rPr>
              <a:t>素</a:t>
            </a:r>
            <a:endParaRPr sz="2000">
              <a:latin typeface="Noto Sans Mono CJK HK"/>
              <a:cs typeface="Noto Sans Mono CJK HK"/>
            </a:endParaRPr>
          </a:p>
          <a:p>
            <a:pPr marL="12700">
              <a:lnSpc>
                <a:spcPct val="100000"/>
              </a:lnSpc>
              <a:spcBef>
                <a:spcPts val="245"/>
              </a:spcBef>
            </a:pPr>
            <a:r>
              <a:rPr dirty="0" sz="2000">
                <a:solidFill>
                  <a:srgbClr val="422000"/>
                </a:solidFill>
                <a:latin typeface="Noto Sans Mono CJK HK"/>
                <a:cs typeface="Noto Sans Mono CJK HK"/>
              </a:rPr>
              <a:t>都處理</a:t>
            </a:r>
            <a:r>
              <a:rPr dirty="0" sz="2000" spc="-15">
                <a:solidFill>
                  <a:srgbClr val="422000"/>
                </a:solidFill>
                <a:latin typeface="Noto Sans Mono CJK HK"/>
                <a:cs typeface="Noto Sans Mono CJK HK"/>
              </a:rPr>
              <a:t>一</a:t>
            </a:r>
            <a:r>
              <a:rPr dirty="0" sz="2000">
                <a:solidFill>
                  <a:srgbClr val="422000"/>
                </a:solidFill>
                <a:latin typeface="Noto Sans Mono CJK HK"/>
                <a:cs typeface="Noto Sans Mono CJK HK"/>
              </a:rPr>
              <a:t>次</a:t>
            </a:r>
            <a:r>
              <a:rPr dirty="0" sz="2000" spc="-15">
                <a:solidFill>
                  <a:srgbClr val="422000"/>
                </a:solidFill>
                <a:latin typeface="Noto Sans Mono CJK HK"/>
                <a:cs typeface="Noto Sans Mono CJK HK"/>
              </a:rPr>
              <a:t>才</a:t>
            </a:r>
            <a:r>
              <a:rPr dirty="0" sz="2000">
                <a:solidFill>
                  <a:srgbClr val="422000"/>
                </a:solidFill>
                <a:latin typeface="Noto Sans Mono CJK HK"/>
                <a:cs typeface="Noto Sans Mono CJK HK"/>
              </a:rPr>
              <a:t>結束。</a:t>
            </a:r>
            <a:endParaRPr sz="2000">
              <a:latin typeface="Noto Sans Mono CJK HK"/>
              <a:cs typeface="Noto Sans Mono CJK HK"/>
            </a:endParaRPr>
          </a:p>
          <a:p>
            <a:pPr marL="12700">
              <a:lnSpc>
                <a:spcPct val="100000"/>
              </a:lnSpc>
              <a:spcBef>
                <a:spcPts val="270"/>
              </a:spcBef>
            </a:pPr>
            <a:r>
              <a:rPr dirty="0" sz="1800">
                <a:solidFill>
                  <a:srgbClr val="422000"/>
                </a:solidFill>
                <a:latin typeface="Verdana"/>
                <a:cs typeface="Verdana"/>
              </a:rPr>
              <a:t>int[] </a:t>
            </a:r>
            <a:r>
              <a:rPr dirty="0" sz="1800" spc="-5">
                <a:solidFill>
                  <a:srgbClr val="422000"/>
                </a:solidFill>
                <a:latin typeface="Verdana"/>
                <a:cs typeface="Verdana"/>
              </a:rPr>
              <a:t>xa={33, 19, 25, 50,</a:t>
            </a:r>
            <a:r>
              <a:rPr dirty="0" sz="1800" spc="50">
                <a:solidFill>
                  <a:srgbClr val="422000"/>
                </a:solidFill>
                <a:latin typeface="Verdana"/>
                <a:cs typeface="Verdana"/>
              </a:rPr>
              <a:t> </a:t>
            </a:r>
            <a:r>
              <a:rPr dirty="0" sz="1800" spc="-5">
                <a:solidFill>
                  <a:srgbClr val="422000"/>
                </a:solidFill>
                <a:latin typeface="Verdana"/>
                <a:cs typeface="Verdana"/>
              </a:rPr>
              <a:t>-8};</a:t>
            </a:r>
            <a:endParaRPr sz="1800">
              <a:latin typeface="Verdana"/>
              <a:cs typeface="Verdana"/>
            </a:endParaRPr>
          </a:p>
          <a:p>
            <a:pPr marL="12700">
              <a:lnSpc>
                <a:spcPct val="100000"/>
              </a:lnSpc>
              <a:spcBef>
                <a:spcPts val="219"/>
              </a:spcBef>
              <a:tabLst>
                <a:tab pos="892175" algn="l"/>
                <a:tab pos="1463675" algn="l"/>
              </a:tabLst>
            </a:pPr>
            <a:r>
              <a:rPr dirty="0" sz="1800">
                <a:solidFill>
                  <a:srgbClr val="4E2700"/>
                </a:solidFill>
                <a:latin typeface="Verdana"/>
                <a:cs typeface="Verdana"/>
              </a:rPr>
              <a:t>for(int	n</a:t>
            </a:r>
            <a:r>
              <a:rPr dirty="0" sz="1800" spc="5">
                <a:solidFill>
                  <a:srgbClr val="4E2700"/>
                </a:solidFill>
                <a:latin typeface="Verdana"/>
                <a:cs typeface="Verdana"/>
              </a:rPr>
              <a:t> </a:t>
            </a:r>
            <a:r>
              <a:rPr dirty="0" sz="1800">
                <a:solidFill>
                  <a:srgbClr val="4E2700"/>
                </a:solidFill>
                <a:latin typeface="Verdana"/>
                <a:cs typeface="Verdana"/>
              </a:rPr>
              <a:t>:	xa )</a:t>
            </a:r>
            <a:r>
              <a:rPr dirty="0" sz="1800" spc="-1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280">
              <a:lnSpc>
                <a:spcPct val="100000"/>
              </a:lnSpc>
              <a:spcBef>
                <a:spcPts val="165"/>
              </a:spcBef>
              <a:tabLst>
                <a:tab pos="3254375" algn="l"/>
              </a:tabLst>
            </a:pPr>
            <a:r>
              <a:rPr dirty="0" sz="1800" spc="-5">
                <a:solidFill>
                  <a:srgbClr val="4E2700"/>
                </a:solidFill>
                <a:latin typeface="Verdana"/>
                <a:cs typeface="Verdana"/>
              </a:rPr>
              <a:t>System.out.println(n);	//</a:t>
            </a:r>
            <a:r>
              <a:rPr dirty="0" sz="1800" spc="-55">
                <a:solidFill>
                  <a:srgbClr val="4E2700"/>
                </a:solidFill>
                <a:latin typeface="Verdana"/>
                <a:cs typeface="Verdana"/>
              </a:rPr>
              <a:t> </a:t>
            </a:r>
            <a:r>
              <a:rPr dirty="0" sz="1800">
                <a:solidFill>
                  <a:srgbClr val="4E2700"/>
                </a:solidFill>
                <a:latin typeface="Noto Sans Mono CJK HK"/>
                <a:cs typeface="Noto Sans Mono CJK HK"/>
              </a:rPr>
              <a:t>可讀出元素的值但不能修改元素的值</a:t>
            </a:r>
            <a:endParaRPr sz="1800">
              <a:latin typeface="Noto Sans Mono CJK HK"/>
              <a:cs typeface="Noto Sans Mono CJK HK"/>
            </a:endParaRPr>
          </a:p>
          <a:p>
            <a:pPr marL="12700">
              <a:lnSpc>
                <a:spcPct val="100000"/>
              </a:lnSpc>
              <a:spcBef>
                <a:spcPts val="265"/>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1375" y="989203"/>
            <a:ext cx="4792980" cy="1000760"/>
          </a:xfrm>
          <a:prstGeom prst="rect">
            <a:avLst/>
          </a:prstGeom>
        </p:spPr>
        <p:txBody>
          <a:bodyPr wrap="square" lIns="0" tIns="12065" rIns="0" bIns="0" rtlCol="0" vert="horz">
            <a:spAutoFit/>
          </a:bodyPr>
          <a:lstStyle/>
          <a:p>
            <a:pPr marL="212090" indent="-200025">
              <a:lnSpc>
                <a:spcPts val="1900"/>
              </a:lnSpc>
              <a:spcBef>
                <a:spcPts val="95"/>
              </a:spcBef>
              <a:buAutoNum type="arabicPlain"/>
              <a:tabLst>
                <a:tab pos="212725" algn="l"/>
              </a:tabLst>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ch05.array;</a:t>
            </a:r>
            <a:endParaRPr sz="1600">
              <a:latin typeface="Verdana"/>
              <a:cs typeface="Verdana"/>
            </a:endParaRPr>
          </a:p>
          <a:p>
            <a:pPr marL="212090" indent="-200025">
              <a:lnSpc>
                <a:spcPts val="1900"/>
              </a:lnSpc>
              <a:buAutoNum type="arabicPlain"/>
              <a:tabLst>
                <a:tab pos="212725" algn="l"/>
              </a:tabLst>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計算整數</a:t>
            </a:r>
            <a:r>
              <a:rPr dirty="0" sz="1600" spc="-5">
                <a:solidFill>
                  <a:srgbClr val="4E2700"/>
                </a:solidFill>
                <a:latin typeface="Noto Sans Mono CJK HK"/>
                <a:cs typeface="Noto Sans Mono CJK HK"/>
              </a:rPr>
              <a:t>陣</a:t>
            </a:r>
            <a:r>
              <a:rPr dirty="0" sz="1600" spc="5">
                <a:solidFill>
                  <a:srgbClr val="4E2700"/>
                </a:solidFill>
                <a:latin typeface="Noto Sans Mono CJK HK"/>
                <a:cs typeface="Noto Sans Mono CJK HK"/>
              </a:rPr>
              <a:t>列</a:t>
            </a:r>
            <a:r>
              <a:rPr dirty="0" sz="1600" spc="-5">
                <a:solidFill>
                  <a:srgbClr val="4E2700"/>
                </a:solidFill>
                <a:latin typeface="Noto Sans Mono CJK HK"/>
                <a:cs typeface="Noto Sans Mono CJK HK"/>
              </a:rPr>
              <a:t>內元</a:t>
            </a:r>
            <a:r>
              <a:rPr dirty="0" sz="1600" spc="5">
                <a:solidFill>
                  <a:srgbClr val="4E2700"/>
                </a:solidFill>
                <a:latin typeface="Noto Sans Mono CJK HK"/>
                <a:cs typeface="Noto Sans Mono CJK HK"/>
              </a:rPr>
              <a:t>素</a:t>
            </a:r>
            <a:r>
              <a:rPr dirty="0" sz="1600" spc="-5">
                <a:solidFill>
                  <a:srgbClr val="4E2700"/>
                </a:solidFill>
                <a:latin typeface="Noto Sans Mono CJK HK"/>
                <a:cs typeface="Noto Sans Mono CJK HK"/>
              </a:rPr>
              <a:t>的總</a:t>
            </a:r>
            <a:r>
              <a:rPr dirty="0" sz="1600" spc="5">
                <a:solidFill>
                  <a:srgbClr val="4E2700"/>
                </a:solidFill>
                <a:latin typeface="Noto Sans Mono CJK HK"/>
                <a:cs typeface="Noto Sans Mono CJK HK"/>
              </a:rPr>
              <a:t>和</a:t>
            </a:r>
            <a:r>
              <a:rPr dirty="0" sz="1600" spc="-5">
                <a:solidFill>
                  <a:srgbClr val="4E2700"/>
                </a:solidFill>
                <a:latin typeface="Noto Sans Mono CJK HK"/>
                <a:cs typeface="Noto Sans Mono CJK HK"/>
              </a:rPr>
              <a:t>、最</a:t>
            </a:r>
            <a:r>
              <a:rPr dirty="0" sz="1600" spc="5">
                <a:solidFill>
                  <a:srgbClr val="4E2700"/>
                </a:solidFill>
                <a:latin typeface="Noto Sans Mono CJK HK"/>
                <a:cs typeface="Noto Sans Mono CJK HK"/>
              </a:rPr>
              <a:t>大</a:t>
            </a:r>
            <a:r>
              <a:rPr dirty="0" sz="1600" spc="-5">
                <a:solidFill>
                  <a:srgbClr val="4E2700"/>
                </a:solidFill>
                <a:latin typeface="Noto Sans Mono CJK HK"/>
                <a:cs typeface="Noto Sans Mono CJK HK"/>
              </a:rPr>
              <a:t>值與</a:t>
            </a:r>
            <a:r>
              <a:rPr dirty="0" sz="1600" spc="5">
                <a:solidFill>
                  <a:srgbClr val="4E2700"/>
                </a:solidFill>
                <a:latin typeface="Noto Sans Mono CJK HK"/>
                <a:cs typeface="Noto Sans Mono CJK HK"/>
              </a:rPr>
              <a:t>最</a:t>
            </a:r>
            <a:r>
              <a:rPr dirty="0" sz="1600" spc="-5">
                <a:solidFill>
                  <a:srgbClr val="4E2700"/>
                </a:solidFill>
                <a:latin typeface="Noto Sans Mono CJK HK"/>
                <a:cs typeface="Noto Sans Mono CJK HK"/>
              </a:rPr>
              <a:t>小值</a:t>
            </a:r>
            <a:endParaRPr sz="1600">
              <a:latin typeface="Noto Sans Mono CJK HK"/>
              <a:cs typeface="Noto Sans Mono CJK HK"/>
            </a:endParaRPr>
          </a:p>
          <a:p>
            <a:pPr marL="212090" indent="-200025">
              <a:lnSpc>
                <a:spcPct val="100000"/>
              </a:lnSpc>
              <a:spcBef>
                <a:spcPts val="35"/>
              </a:spcBef>
              <a:buAutoNum type="arabicPlain"/>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ArrayDemo</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783590" indent="-771525">
              <a:lnSpc>
                <a:spcPct val="100000"/>
              </a:lnSpc>
              <a:buAutoNum type="arabicPlain"/>
              <a:tabLst>
                <a:tab pos="783590" algn="l"/>
                <a:tab pos="78422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graphicFrame>
        <p:nvGraphicFramePr>
          <p:cNvPr id="3" name="object 3"/>
          <p:cNvGraphicFramePr>
            <a:graphicFrameLocks noGrp="1"/>
          </p:cNvGraphicFramePr>
          <p:nvPr/>
        </p:nvGraphicFramePr>
        <p:xfrm>
          <a:off x="650697" y="1976174"/>
          <a:ext cx="6324600" cy="4392930"/>
        </p:xfrm>
        <a:graphic>
          <a:graphicData uri="http://schemas.openxmlformats.org/drawingml/2006/table">
            <a:tbl>
              <a:tblPr firstRow="1" bandRow="1">
                <a:tableStyleId>{2D5ABB26-0587-4C30-8999-92F81FD0307C}</a:tableStyleId>
              </a:tblPr>
              <a:tblGrid>
                <a:gridCol w="681355"/>
                <a:gridCol w="715645"/>
                <a:gridCol w="4928870"/>
              </a:tblGrid>
              <a:tr h="244935">
                <a:tc>
                  <a:txBody>
                    <a:bodyPr/>
                    <a:lstStyle/>
                    <a:p>
                      <a:pPr marL="102870">
                        <a:lnSpc>
                          <a:spcPts val="1825"/>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marL="392430">
                        <a:lnSpc>
                          <a:spcPts val="1825"/>
                        </a:lnSpc>
                        <a:spcBef>
                          <a:spcPts val="5"/>
                        </a:spcBef>
                        <a:tabLst>
                          <a:tab pos="2655570" algn="l"/>
                        </a:tabLst>
                      </a:pPr>
                      <a:r>
                        <a:rPr dirty="0" sz="1600" spc="-10">
                          <a:solidFill>
                            <a:srgbClr val="4E2700"/>
                          </a:solidFill>
                          <a:latin typeface="Verdana"/>
                          <a:cs typeface="Verdana"/>
                        </a:rPr>
                        <a:t>int[] </a:t>
                      </a:r>
                      <a:r>
                        <a:rPr dirty="0" sz="1600" spc="-5">
                          <a:solidFill>
                            <a:srgbClr val="4E2700"/>
                          </a:solidFill>
                          <a:latin typeface="Verdana"/>
                          <a:cs typeface="Verdana"/>
                        </a:rPr>
                        <a:t>arr =</a:t>
                      </a:r>
                      <a:r>
                        <a:rPr dirty="0" sz="1600" spc="70">
                          <a:solidFill>
                            <a:srgbClr val="4E2700"/>
                          </a:solidFill>
                          <a:latin typeface="Verdana"/>
                          <a:cs typeface="Verdana"/>
                        </a:rPr>
                        <a:t> </a:t>
                      </a:r>
                      <a:r>
                        <a:rPr dirty="0" sz="1600">
                          <a:solidFill>
                            <a:srgbClr val="4E2700"/>
                          </a:solidFill>
                          <a:latin typeface="Verdana"/>
                          <a:cs typeface="Verdana"/>
                        </a:rPr>
                        <a:t>{100,</a:t>
                      </a:r>
                      <a:r>
                        <a:rPr dirty="0" sz="1600" spc="-5">
                          <a:solidFill>
                            <a:srgbClr val="4E2700"/>
                          </a:solidFill>
                          <a:latin typeface="Verdana"/>
                          <a:cs typeface="Verdana"/>
                        </a:rPr>
                        <a:t> </a:t>
                      </a:r>
                      <a:r>
                        <a:rPr dirty="0" sz="1600">
                          <a:solidFill>
                            <a:srgbClr val="4E2700"/>
                          </a:solidFill>
                          <a:latin typeface="Verdana"/>
                          <a:cs typeface="Verdana"/>
                        </a:rPr>
                        <a:t>77,	90, 88, 99, 39, 91 </a:t>
                      </a:r>
                      <a:r>
                        <a:rPr dirty="0" sz="1600" spc="-5">
                          <a:solidFill>
                            <a:srgbClr val="4E2700"/>
                          </a:solidFill>
                          <a:latin typeface="Verdana"/>
                          <a:cs typeface="Verdana"/>
                        </a:rPr>
                        <a:t>}</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r>
              <a:tr h="244152">
                <a:tc>
                  <a:txBody>
                    <a:bodyPr/>
                    <a:lstStyle/>
                    <a:p>
                      <a:pPr marL="102870">
                        <a:lnSpc>
                          <a:spcPts val="1820"/>
                        </a:lnSpc>
                      </a:pPr>
                      <a:r>
                        <a:rPr dirty="0" sz="1600">
                          <a:solidFill>
                            <a:srgbClr val="4E2700"/>
                          </a:solidFill>
                          <a:latin typeface="Verdana"/>
                          <a:cs typeface="Verdana"/>
                        </a:rPr>
                        <a:t>6</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5">
                          <a:solidFill>
                            <a:srgbClr val="4E2700"/>
                          </a:solidFill>
                          <a:latin typeface="Verdana"/>
                          <a:cs typeface="Verdana"/>
                        </a:rPr>
                        <a:t>int max =</a:t>
                      </a:r>
                      <a:r>
                        <a:rPr dirty="0" sz="1600" spc="25">
                          <a:solidFill>
                            <a:srgbClr val="4E2700"/>
                          </a:solidFill>
                          <a:latin typeface="Verdana"/>
                          <a:cs typeface="Verdana"/>
                        </a:rPr>
                        <a:t> </a:t>
                      </a:r>
                      <a:r>
                        <a:rPr dirty="0" sz="1600" spc="-5">
                          <a:solidFill>
                            <a:srgbClr val="4E2700"/>
                          </a:solidFill>
                          <a:latin typeface="Verdana"/>
                          <a:cs typeface="Verdana"/>
                        </a:rPr>
                        <a:t>arr[0];</a:t>
                      </a:r>
                      <a:endParaRPr sz="1600">
                        <a:latin typeface="Verdana"/>
                        <a:cs typeface="Verdana"/>
                      </a:endParaRPr>
                    </a:p>
                  </a:txBody>
                  <a:tcPr marL="0" marR="0" marB="0" marT="0">
                    <a:solidFill>
                      <a:srgbClr val="CCE8CF"/>
                    </a:solidFill>
                  </a:tcPr>
                </a:tc>
              </a:tr>
              <a:tr h="243935">
                <a:tc>
                  <a:txBody>
                    <a:bodyPr/>
                    <a:lstStyle/>
                    <a:p>
                      <a:pPr marL="102870">
                        <a:lnSpc>
                          <a:spcPts val="1820"/>
                        </a:lnSpc>
                      </a:pPr>
                      <a:r>
                        <a:rPr dirty="0" sz="1600">
                          <a:solidFill>
                            <a:srgbClr val="4E2700"/>
                          </a:solidFill>
                          <a:latin typeface="Verdana"/>
                          <a:cs typeface="Verdana"/>
                        </a:rPr>
                        <a:t>7</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10">
                          <a:solidFill>
                            <a:srgbClr val="4E2700"/>
                          </a:solidFill>
                          <a:latin typeface="Verdana"/>
                          <a:cs typeface="Verdana"/>
                        </a:rPr>
                        <a:t>int </a:t>
                      </a:r>
                      <a:r>
                        <a:rPr dirty="0" sz="1600" spc="-5">
                          <a:solidFill>
                            <a:srgbClr val="4E2700"/>
                          </a:solidFill>
                          <a:latin typeface="Verdana"/>
                          <a:cs typeface="Verdana"/>
                        </a:rPr>
                        <a:t>min =</a:t>
                      </a:r>
                      <a:r>
                        <a:rPr dirty="0" sz="1600" spc="25">
                          <a:solidFill>
                            <a:srgbClr val="4E2700"/>
                          </a:solidFill>
                          <a:latin typeface="Verdana"/>
                          <a:cs typeface="Verdana"/>
                        </a:rPr>
                        <a:t> </a:t>
                      </a:r>
                      <a:r>
                        <a:rPr dirty="0" sz="1600" spc="-5">
                          <a:solidFill>
                            <a:srgbClr val="4E2700"/>
                          </a:solidFill>
                          <a:latin typeface="Verdana"/>
                          <a:cs typeface="Verdana"/>
                        </a:rPr>
                        <a:t>arr[0];</a:t>
                      </a:r>
                      <a:endParaRPr sz="1600">
                        <a:latin typeface="Verdana"/>
                        <a:cs typeface="Verdana"/>
                      </a:endParaRPr>
                    </a:p>
                  </a:txBody>
                  <a:tcPr marL="0" marR="0" marB="0" marT="0">
                    <a:solidFill>
                      <a:srgbClr val="CCE8CF"/>
                    </a:solidFill>
                  </a:tcPr>
                </a:tc>
              </a:tr>
              <a:tr h="243840">
                <a:tc>
                  <a:txBody>
                    <a:bodyPr/>
                    <a:lstStyle/>
                    <a:p>
                      <a:pPr marL="102870">
                        <a:lnSpc>
                          <a:spcPts val="1820"/>
                        </a:lnSpc>
                      </a:pPr>
                      <a:r>
                        <a:rPr dirty="0" sz="1600">
                          <a:solidFill>
                            <a:srgbClr val="4E2700"/>
                          </a:solidFill>
                          <a:latin typeface="Verdana"/>
                          <a:cs typeface="Verdana"/>
                        </a:rPr>
                        <a:t>8</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10">
                          <a:solidFill>
                            <a:srgbClr val="4E2700"/>
                          </a:solidFill>
                          <a:latin typeface="Verdana"/>
                          <a:cs typeface="Verdana"/>
                        </a:rPr>
                        <a:t>int </a:t>
                      </a:r>
                      <a:r>
                        <a:rPr dirty="0" sz="1600" spc="-5">
                          <a:solidFill>
                            <a:srgbClr val="4E2700"/>
                          </a:solidFill>
                          <a:latin typeface="Verdana"/>
                          <a:cs typeface="Verdana"/>
                        </a:rPr>
                        <a:t>sum =</a:t>
                      </a:r>
                      <a:r>
                        <a:rPr dirty="0" sz="1600" spc="25">
                          <a:solidFill>
                            <a:srgbClr val="4E2700"/>
                          </a:solidFill>
                          <a:latin typeface="Verdana"/>
                          <a:cs typeface="Verdana"/>
                        </a:rPr>
                        <a:t> </a:t>
                      </a:r>
                      <a:r>
                        <a:rPr dirty="0" sz="1600">
                          <a:solidFill>
                            <a:srgbClr val="4E2700"/>
                          </a:solidFill>
                          <a:latin typeface="Verdana"/>
                          <a:cs typeface="Verdana"/>
                        </a:rPr>
                        <a:t>0;</a:t>
                      </a:r>
                      <a:endParaRPr sz="1600">
                        <a:latin typeface="Verdana"/>
                        <a:cs typeface="Verdana"/>
                      </a:endParaRPr>
                    </a:p>
                  </a:txBody>
                  <a:tcPr marL="0" marR="0" marB="0" marT="0">
                    <a:solidFill>
                      <a:srgbClr val="CCE8CF"/>
                    </a:solidFill>
                  </a:tcPr>
                </a:tc>
              </a:tr>
              <a:tr h="243839">
                <a:tc>
                  <a:txBody>
                    <a:bodyPr/>
                    <a:lstStyle/>
                    <a:p>
                      <a:pPr marL="102870">
                        <a:lnSpc>
                          <a:spcPts val="1820"/>
                        </a:lnSpc>
                      </a:pPr>
                      <a:r>
                        <a:rPr dirty="0" sz="1600">
                          <a:solidFill>
                            <a:srgbClr val="4E2700"/>
                          </a:solidFill>
                          <a:latin typeface="Verdana"/>
                          <a:cs typeface="Verdana"/>
                        </a:rPr>
                        <a:t>9</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5">
                          <a:solidFill>
                            <a:srgbClr val="4E2700"/>
                          </a:solidFill>
                          <a:latin typeface="Verdana"/>
                          <a:cs typeface="Verdana"/>
                        </a:rPr>
                        <a:t>for </a:t>
                      </a:r>
                      <a:r>
                        <a:rPr dirty="0" sz="1600" spc="-10">
                          <a:solidFill>
                            <a:srgbClr val="4E2700"/>
                          </a:solidFill>
                          <a:latin typeface="Verdana"/>
                          <a:cs typeface="Verdana"/>
                        </a:rPr>
                        <a:t>(int </a:t>
                      </a:r>
                      <a:r>
                        <a:rPr dirty="0" sz="1600" spc="-5">
                          <a:solidFill>
                            <a:srgbClr val="4E2700"/>
                          </a:solidFill>
                          <a:latin typeface="Verdana"/>
                          <a:cs typeface="Verdana"/>
                        </a:rPr>
                        <a:t>n = 0 ; n &lt; </a:t>
                      </a:r>
                      <a:r>
                        <a:rPr dirty="0" sz="1600" spc="-25">
                          <a:solidFill>
                            <a:srgbClr val="4E2700"/>
                          </a:solidFill>
                          <a:latin typeface="Verdana"/>
                          <a:cs typeface="Verdana"/>
                        </a:rPr>
                        <a:t>arr.length;</a:t>
                      </a:r>
                      <a:r>
                        <a:rPr dirty="0" sz="1600" spc="110">
                          <a:solidFill>
                            <a:srgbClr val="4E2700"/>
                          </a:solidFill>
                          <a:latin typeface="Verdana"/>
                          <a:cs typeface="Verdana"/>
                        </a:rPr>
                        <a:t> </a:t>
                      </a:r>
                      <a:r>
                        <a:rPr dirty="0" sz="1600" spc="-5">
                          <a:solidFill>
                            <a:srgbClr val="4E2700"/>
                          </a:solidFill>
                          <a:latin typeface="Verdana"/>
                          <a:cs typeface="Verdana"/>
                        </a:rPr>
                        <a:t>n++){</a:t>
                      </a:r>
                      <a:endParaRPr sz="1600">
                        <a:latin typeface="Verdana"/>
                        <a:cs typeface="Verdana"/>
                      </a:endParaRPr>
                    </a:p>
                  </a:txBody>
                  <a:tcPr marL="0" marR="0" marB="0" marT="0">
                    <a:solidFill>
                      <a:srgbClr val="CCE8CF"/>
                    </a:solidFill>
                  </a:tcPr>
                </a:tc>
              </a:tr>
              <a:tr h="243839">
                <a:tc>
                  <a:txBody>
                    <a:bodyPr/>
                    <a:lstStyle/>
                    <a:p>
                      <a:pPr marL="31750">
                        <a:lnSpc>
                          <a:spcPts val="1820"/>
                        </a:lnSpc>
                      </a:pPr>
                      <a:r>
                        <a:rPr dirty="0" sz="1600">
                          <a:solidFill>
                            <a:srgbClr val="4E2700"/>
                          </a:solidFill>
                          <a:latin typeface="Verdana"/>
                          <a:cs typeface="Verdana"/>
                        </a:rPr>
                        <a:t>10</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1307465">
                        <a:lnSpc>
                          <a:spcPts val="1820"/>
                        </a:lnSpc>
                      </a:pPr>
                      <a:r>
                        <a:rPr dirty="0" sz="1600" spc="-10">
                          <a:solidFill>
                            <a:srgbClr val="4E2700"/>
                          </a:solidFill>
                          <a:latin typeface="Verdana"/>
                          <a:cs typeface="Verdana"/>
                        </a:rPr>
                        <a:t>sum +=</a:t>
                      </a:r>
                      <a:r>
                        <a:rPr dirty="0" sz="1600" spc="25">
                          <a:solidFill>
                            <a:srgbClr val="4E2700"/>
                          </a:solidFill>
                          <a:latin typeface="Verdana"/>
                          <a:cs typeface="Verdana"/>
                        </a:rPr>
                        <a:t> </a:t>
                      </a:r>
                      <a:r>
                        <a:rPr dirty="0" sz="1600" spc="-5">
                          <a:solidFill>
                            <a:srgbClr val="4E2700"/>
                          </a:solidFill>
                          <a:latin typeface="Verdana"/>
                          <a:cs typeface="Verdana"/>
                        </a:rPr>
                        <a:t>arr[n];</a:t>
                      </a:r>
                      <a:endParaRPr sz="1600">
                        <a:latin typeface="Verdana"/>
                        <a:cs typeface="Verdana"/>
                      </a:endParaRPr>
                    </a:p>
                  </a:txBody>
                  <a:tcPr marL="0" marR="0" marB="0" marT="0">
                    <a:solidFill>
                      <a:srgbClr val="CCE8CF"/>
                    </a:solidFill>
                  </a:tcPr>
                </a:tc>
              </a:tr>
              <a:tr h="244030">
                <a:tc>
                  <a:txBody>
                    <a:bodyPr/>
                    <a:lstStyle/>
                    <a:p>
                      <a:pPr marL="31750">
                        <a:lnSpc>
                          <a:spcPts val="1820"/>
                        </a:lnSpc>
                      </a:pPr>
                      <a:r>
                        <a:rPr dirty="0" sz="1600">
                          <a:solidFill>
                            <a:srgbClr val="4E2700"/>
                          </a:solidFill>
                          <a:latin typeface="Verdana"/>
                          <a:cs typeface="Verdana"/>
                        </a:rPr>
                        <a:t>11</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gn="ctr" marR="365125">
                        <a:lnSpc>
                          <a:spcPts val="1820"/>
                        </a:lnSpc>
                      </a:pPr>
                      <a:r>
                        <a:rPr dirty="0" sz="1600" spc="-10">
                          <a:solidFill>
                            <a:srgbClr val="4E2700"/>
                          </a:solidFill>
                          <a:latin typeface="Verdana"/>
                          <a:cs typeface="Verdana"/>
                        </a:rPr>
                        <a:t>if (arr[n] </a:t>
                      </a:r>
                      <a:r>
                        <a:rPr dirty="0" sz="1600" spc="-5">
                          <a:solidFill>
                            <a:srgbClr val="4E2700"/>
                          </a:solidFill>
                          <a:latin typeface="Verdana"/>
                          <a:cs typeface="Verdana"/>
                        </a:rPr>
                        <a:t>&gt; max</a:t>
                      </a:r>
                      <a:r>
                        <a:rPr dirty="0" sz="1600" spc="40">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txBody>
                  <a:tcPr marL="0" marR="0" marB="0" marT="0">
                    <a:solidFill>
                      <a:srgbClr val="CCE8CF"/>
                    </a:solidFill>
                  </a:tcPr>
                </a:tc>
              </a:tr>
              <a:tr h="244030">
                <a:tc>
                  <a:txBody>
                    <a:bodyPr/>
                    <a:lstStyle/>
                    <a:p>
                      <a:pPr marL="31750">
                        <a:lnSpc>
                          <a:spcPts val="1820"/>
                        </a:lnSpc>
                      </a:pPr>
                      <a:r>
                        <a:rPr dirty="0" sz="1600">
                          <a:solidFill>
                            <a:srgbClr val="4E2700"/>
                          </a:solidFill>
                          <a:latin typeface="Verdana"/>
                          <a:cs typeface="Verdana"/>
                        </a:rPr>
                        <a:t>12</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221865">
                        <a:lnSpc>
                          <a:spcPts val="1820"/>
                        </a:lnSpc>
                      </a:pPr>
                      <a:r>
                        <a:rPr dirty="0" sz="1600" spc="-5">
                          <a:solidFill>
                            <a:srgbClr val="4E2700"/>
                          </a:solidFill>
                          <a:latin typeface="Verdana"/>
                          <a:cs typeface="Verdana"/>
                        </a:rPr>
                        <a:t>max =</a:t>
                      </a:r>
                      <a:r>
                        <a:rPr dirty="0" sz="1600" spc="15">
                          <a:solidFill>
                            <a:srgbClr val="4E2700"/>
                          </a:solidFill>
                          <a:latin typeface="Verdana"/>
                          <a:cs typeface="Verdana"/>
                        </a:rPr>
                        <a:t> </a:t>
                      </a:r>
                      <a:r>
                        <a:rPr dirty="0" sz="1600" spc="-5">
                          <a:solidFill>
                            <a:srgbClr val="4E2700"/>
                          </a:solidFill>
                          <a:latin typeface="Verdana"/>
                          <a:cs typeface="Verdana"/>
                        </a:rPr>
                        <a:t>arr[n];</a:t>
                      </a:r>
                      <a:endParaRPr sz="1600">
                        <a:latin typeface="Verdana"/>
                        <a:cs typeface="Verdana"/>
                      </a:endParaRPr>
                    </a:p>
                  </a:txBody>
                  <a:tcPr marL="0" marR="0" marB="0" marT="0">
                    <a:solidFill>
                      <a:srgbClr val="CCE8CF"/>
                    </a:solidFill>
                  </a:tcPr>
                </a:tc>
              </a:tr>
              <a:tr h="243840">
                <a:tc>
                  <a:txBody>
                    <a:bodyPr/>
                    <a:lstStyle/>
                    <a:p>
                      <a:pPr marL="31750">
                        <a:lnSpc>
                          <a:spcPts val="1820"/>
                        </a:lnSpc>
                      </a:pPr>
                      <a:r>
                        <a:rPr dirty="0" sz="1600">
                          <a:solidFill>
                            <a:srgbClr val="4E2700"/>
                          </a:solidFill>
                          <a:latin typeface="Verdana"/>
                          <a:cs typeface="Verdana"/>
                        </a:rPr>
                        <a:t>13</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1307465">
                        <a:lnSpc>
                          <a:spcPts val="1820"/>
                        </a:lnSpc>
                      </a:pPr>
                      <a:r>
                        <a:rPr dirty="0" sz="1600">
                          <a:solidFill>
                            <a:srgbClr val="4E2700"/>
                          </a:solidFill>
                          <a:latin typeface="Verdana"/>
                          <a:cs typeface="Verdana"/>
                        </a:rPr>
                        <a:t>}</a:t>
                      </a:r>
                      <a:endParaRPr sz="1600">
                        <a:latin typeface="Verdana"/>
                        <a:cs typeface="Verdana"/>
                      </a:endParaRPr>
                    </a:p>
                  </a:txBody>
                  <a:tcPr marL="0" marR="0" marB="0" marT="0">
                    <a:solidFill>
                      <a:srgbClr val="CCE8CF"/>
                    </a:solidFill>
                  </a:tcPr>
                </a:tc>
              </a:tr>
              <a:tr h="243839">
                <a:tc>
                  <a:txBody>
                    <a:bodyPr/>
                    <a:lstStyle/>
                    <a:p>
                      <a:pPr marL="31750">
                        <a:lnSpc>
                          <a:spcPts val="1820"/>
                        </a:lnSpc>
                      </a:pPr>
                      <a:r>
                        <a:rPr dirty="0" sz="1600">
                          <a:solidFill>
                            <a:srgbClr val="4E2700"/>
                          </a:solidFill>
                          <a:latin typeface="Verdana"/>
                          <a:cs typeface="Verdana"/>
                        </a:rPr>
                        <a:t>14</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1307465">
                        <a:lnSpc>
                          <a:spcPts val="1820"/>
                        </a:lnSpc>
                      </a:pPr>
                      <a:r>
                        <a:rPr dirty="0" sz="1600" spc="-10">
                          <a:solidFill>
                            <a:srgbClr val="4E2700"/>
                          </a:solidFill>
                          <a:latin typeface="Verdana"/>
                          <a:cs typeface="Verdana"/>
                        </a:rPr>
                        <a:t>if (arr[n] </a:t>
                      </a:r>
                      <a:r>
                        <a:rPr dirty="0" sz="1600" spc="-5">
                          <a:solidFill>
                            <a:srgbClr val="4E2700"/>
                          </a:solidFill>
                          <a:latin typeface="Verdana"/>
                          <a:cs typeface="Verdana"/>
                        </a:rPr>
                        <a:t>&lt;</a:t>
                      </a:r>
                      <a:r>
                        <a:rPr dirty="0" sz="1600" spc="25">
                          <a:solidFill>
                            <a:srgbClr val="4E2700"/>
                          </a:solidFill>
                          <a:latin typeface="Verdana"/>
                          <a:cs typeface="Verdana"/>
                        </a:rPr>
                        <a:t> </a:t>
                      </a:r>
                      <a:r>
                        <a:rPr dirty="0" sz="1600" spc="-10">
                          <a:solidFill>
                            <a:srgbClr val="4E2700"/>
                          </a:solidFill>
                          <a:latin typeface="Verdana"/>
                          <a:cs typeface="Verdana"/>
                        </a:rPr>
                        <a:t>min){</a:t>
                      </a:r>
                      <a:endParaRPr sz="1600">
                        <a:latin typeface="Verdana"/>
                        <a:cs typeface="Verdana"/>
                      </a:endParaRPr>
                    </a:p>
                  </a:txBody>
                  <a:tcPr marL="0" marR="0" marB="0" marT="0">
                    <a:solidFill>
                      <a:srgbClr val="CCE8CF"/>
                    </a:solidFill>
                  </a:tcPr>
                </a:tc>
              </a:tr>
              <a:tr h="243839">
                <a:tc>
                  <a:txBody>
                    <a:bodyPr/>
                    <a:lstStyle/>
                    <a:p>
                      <a:pPr marL="31750">
                        <a:lnSpc>
                          <a:spcPts val="1820"/>
                        </a:lnSpc>
                      </a:pPr>
                      <a:r>
                        <a:rPr dirty="0" sz="1600">
                          <a:solidFill>
                            <a:srgbClr val="4E2700"/>
                          </a:solidFill>
                          <a:latin typeface="Verdana"/>
                          <a:cs typeface="Verdana"/>
                        </a:rPr>
                        <a:t>15</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221865">
                        <a:lnSpc>
                          <a:spcPts val="1820"/>
                        </a:lnSpc>
                      </a:pPr>
                      <a:r>
                        <a:rPr dirty="0" sz="1600" spc="-5">
                          <a:solidFill>
                            <a:srgbClr val="4E2700"/>
                          </a:solidFill>
                          <a:latin typeface="Verdana"/>
                          <a:cs typeface="Verdana"/>
                        </a:rPr>
                        <a:t>min =</a:t>
                      </a:r>
                      <a:r>
                        <a:rPr dirty="0" sz="1600" spc="5">
                          <a:solidFill>
                            <a:srgbClr val="4E2700"/>
                          </a:solidFill>
                          <a:latin typeface="Verdana"/>
                          <a:cs typeface="Verdana"/>
                        </a:rPr>
                        <a:t> </a:t>
                      </a:r>
                      <a:r>
                        <a:rPr dirty="0" sz="1600" spc="-10">
                          <a:solidFill>
                            <a:srgbClr val="4E2700"/>
                          </a:solidFill>
                          <a:latin typeface="Verdana"/>
                          <a:cs typeface="Verdana"/>
                        </a:rPr>
                        <a:t>arr[n];</a:t>
                      </a:r>
                      <a:endParaRPr sz="1600">
                        <a:latin typeface="Verdana"/>
                        <a:cs typeface="Verdana"/>
                      </a:endParaRPr>
                    </a:p>
                  </a:txBody>
                  <a:tcPr marL="0" marR="0" marB="0" marT="0">
                    <a:solidFill>
                      <a:srgbClr val="CCE8CF"/>
                    </a:solidFill>
                  </a:tcPr>
                </a:tc>
              </a:tr>
              <a:tr h="243686">
                <a:tc>
                  <a:txBody>
                    <a:bodyPr/>
                    <a:lstStyle/>
                    <a:p>
                      <a:pPr marL="31750">
                        <a:lnSpc>
                          <a:spcPts val="1820"/>
                        </a:lnSpc>
                      </a:pPr>
                      <a:r>
                        <a:rPr dirty="0" sz="1600">
                          <a:solidFill>
                            <a:srgbClr val="4E2700"/>
                          </a:solidFill>
                          <a:latin typeface="Verdana"/>
                          <a:cs typeface="Verdana"/>
                        </a:rPr>
                        <a:t>16</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1307465">
                        <a:lnSpc>
                          <a:spcPts val="1820"/>
                        </a:lnSpc>
                      </a:pPr>
                      <a:r>
                        <a:rPr dirty="0" sz="1600">
                          <a:solidFill>
                            <a:srgbClr val="4E2700"/>
                          </a:solidFill>
                          <a:latin typeface="Verdana"/>
                          <a:cs typeface="Verdana"/>
                        </a:rPr>
                        <a:t>}</a:t>
                      </a:r>
                      <a:endParaRPr sz="1600">
                        <a:latin typeface="Verdana"/>
                        <a:cs typeface="Verdana"/>
                      </a:endParaRPr>
                    </a:p>
                  </a:txBody>
                  <a:tcPr marL="0" marR="0" marB="0" marT="0">
                    <a:solidFill>
                      <a:srgbClr val="CCE8CF"/>
                    </a:solidFill>
                  </a:tcPr>
                </a:tc>
              </a:tr>
              <a:tr h="244152">
                <a:tc>
                  <a:txBody>
                    <a:bodyPr/>
                    <a:lstStyle/>
                    <a:p>
                      <a:pPr marL="31750">
                        <a:lnSpc>
                          <a:spcPts val="1820"/>
                        </a:lnSpc>
                      </a:pPr>
                      <a:r>
                        <a:rPr dirty="0" sz="1600" spc="-5">
                          <a:solidFill>
                            <a:srgbClr val="4E2700"/>
                          </a:solidFill>
                          <a:latin typeface="Verdana"/>
                          <a:cs typeface="Verdana"/>
                        </a:rPr>
                        <a:t>17</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a:solidFill>
                            <a:srgbClr val="4E2700"/>
                          </a:solidFill>
                          <a:latin typeface="Verdana"/>
                          <a:cs typeface="Verdana"/>
                        </a:rPr>
                        <a:t>}</a:t>
                      </a:r>
                      <a:endParaRPr sz="1600">
                        <a:latin typeface="Verdana"/>
                        <a:cs typeface="Verdana"/>
                      </a:endParaRPr>
                    </a:p>
                  </a:txBody>
                  <a:tcPr marL="0" marR="0" marB="0" marT="0">
                    <a:solidFill>
                      <a:srgbClr val="CCE8CF"/>
                    </a:solidFill>
                  </a:tcPr>
                </a:tc>
              </a:tr>
              <a:tr h="243935">
                <a:tc>
                  <a:txBody>
                    <a:bodyPr/>
                    <a:lstStyle/>
                    <a:p>
                      <a:pPr marL="31750">
                        <a:lnSpc>
                          <a:spcPts val="1820"/>
                        </a:lnSpc>
                      </a:pPr>
                      <a:r>
                        <a:rPr dirty="0" sz="1600">
                          <a:solidFill>
                            <a:srgbClr val="4E2700"/>
                          </a:solidFill>
                          <a:latin typeface="Verdana"/>
                          <a:cs typeface="Verdana"/>
                        </a:rPr>
                        <a:t>18</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5">
                          <a:solidFill>
                            <a:srgbClr val="4E2700"/>
                          </a:solidFill>
                          <a:latin typeface="Verdana"/>
                          <a:cs typeface="Verdana"/>
                        </a:rPr>
                        <a:t>System.out.println("max=" +</a:t>
                      </a:r>
                      <a:r>
                        <a:rPr dirty="0" sz="1600" spc="70">
                          <a:solidFill>
                            <a:srgbClr val="4E2700"/>
                          </a:solidFill>
                          <a:latin typeface="Verdana"/>
                          <a:cs typeface="Verdana"/>
                        </a:rPr>
                        <a:t> </a:t>
                      </a:r>
                      <a:r>
                        <a:rPr dirty="0" sz="1600" spc="-5">
                          <a:solidFill>
                            <a:srgbClr val="4E2700"/>
                          </a:solidFill>
                          <a:latin typeface="Verdana"/>
                          <a:cs typeface="Verdana"/>
                        </a:rPr>
                        <a:t>max);</a:t>
                      </a:r>
                      <a:endParaRPr sz="1600">
                        <a:latin typeface="Verdana"/>
                        <a:cs typeface="Verdana"/>
                      </a:endParaRPr>
                    </a:p>
                  </a:txBody>
                  <a:tcPr marL="0" marR="0" marB="0" marT="0">
                    <a:solidFill>
                      <a:srgbClr val="CCE8CF"/>
                    </a:solidFill>
                  </a:tcPr>
                </a:tc>
              </a:tr>
              <a:tr h="243839">
                <a:tc>
                  <a:txBody>
                    <a:bodyPr/>
                    <a:lstStyle/>
                    <a:p>
                      <a:pPr marL="31750">
                        <a:lnSpc>
                          <a:spcPts val="1820"/>
                        </a:lnSpc>
                      </a:pPr>
                      <a:r>
                        <a:rPr dirty="0" sz="1600">
                          <a:solidFill>
                            <a:srgbClr val="4E2700"/>
                          </a:solidFill>
                          <a:latin typeface="Verdana"/>
                          <a:cs typeface="Verdana"/>
                        </a:rPr>
                        <a:t>19</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5">
                          <a:solidFill>
                            <a:srgbClr val="4E2700"/>
                          </a:solidFill>
                          <a:latin typeface="Verdana"/>
                          <a:cs typeface="Verdana"/>
                        </a:rPr>
                        <a:t>System.out.println("min=" +</a:t>
                      </a:r>
                      <a:r>
                        <a:rPr dirty="0" sz="1600" spc="55">
                          <a:solidFill>
                            <a:srgbClr val="4E2700"/>
                          </a:solidFill>
                          <a:latin typeface="Verdana"/>
                          <a:cs typeface="Verdana"/>
                        </a:rPr>
                        <a:t> </a:t>
                      </a:r>
                      <a:r>
                        <a:rPr dirty="0" sz="1600" spc="-5">
                          <a:solidFill>
                            <a:srgbClr val="4E2700"/>
                          </a:solidFill>
                          <a:latin typeface="Verdana"/>
                          <a:cs typeface="Verdana"/>
                        </a:rPr>
                        <a:t>min);</a:t>
                      </a:r>
                      <a:endParaRPr sz="1600">
                        <a:latin typeface="Verdana"/>
                        <a:cs typeface="Verdana"/>
                      </a:endParaRPr>
                    </a:p>
                  </a:txBody>
                  <a:tcPr marL="0" marR="0" marB="0" marT="0">
                    <a:solidFill>
                      <a:srgbClr val="CCE8CF"/>
                    </a:solidFill>
                  </a:tcPr>
                </a:tc>
              </a:tr>
              <a:tr h="243840">
                <a:tc>
                  <a:txBody>
                    <a:bodyPr/>
                    <a:lstStyle/>
                    <a:p>
                      <a:pPr marL="31750">
                        <a:lnSpc>
                          <a:spcPts val="1820"/>
                        </a:lnSpc>
                      </a:pPr>
                      <a:r>
                        <a:rPr dirty="0" sz="1600">
                          <a:solidFill>
                            <a:srgbClr val="4E2700"/>
                          </a:solidFill>
                          <a:latin typeface="Verdana"/>
                          <a:cs typeface="Verdana"/>
                        </a:rPr>
                        <a:t>20</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92430">
                        <a:lnSpc>
                          <a:spcPts val="1820"/>
                        </a:lnSpc>
                      </a:pPr>
                      <a:r>
                        <a:rPr dirty="0" sz="1600" spc="-5">
                          <a:solidFill>
                            <a:srgbClr val="4E2700"/>
                          </a:solidFill>
                          <a:latin typeface="Verdana"/>
                          <a:cs typeface="Verdana"/>
                        </a:rPr>
                        <a:t>System.out.println("sum=" +</a:t>
                      </a:r>
                      <a:r>
                        <a:rPr dirty="0" sz="1600" spc="60">
                          <a:solidFill>
                            <a:srgbClr val="4E2700"/>
                          </a:solidFill>
                          <a:latin typeface="Verdana"/>
                          <a:cs typeface="Verdana"/>
                        </a:rPr>
                        <a:t> </a:t>
                      </a:r>
                      <a:r>
                        <a:rPr dirty="0" sz="1600" spc="-5">
                          <a:solidFill>
                            <a:srgbClr val="4E2700"/>
                          </a:solidFill>
                          <a:latin typeface="Verdana"/>
                          <a:cs typeface="Verdana"/>
                        </a:rPr>
                        <a:t>sum);</a:t>
                      </a:r>
                      <a:endParaRPr sz="1600">
                        <a:latin typeface="Verdana"/>
                        <a:cs typeface="Verdana"/>
                      </a:endParaRPr>
                    </a:p>
                  </a:txBody>
                  <a:tcPr marL="0" marR="0" marB="0" marT="0">
                    <a:solidFill>
                      <a:srgbClr val="CCE8CF"/>
                    </a:solidFill>
                  </a:tcPr>
                </a:tc>
              </a:tr>
              <a:tr h="243840">
                <a:tc>
                  <a:txBody>
                    <a:bodyPr/>
                    <a:lstStyle/>
                    <a:p>
                      <a:pPr marL="31750">
                        <a:lnSpc>
                          <a:spcPts val="1820"/>
                        </a:lnSpc>
                      </a:pPr>
                      <a:r>
                        <a:rPr dirty="0" sz="1600">
                          <a:solidFill>
                            <a:srgbClr val="4E2700"/>
                          </a:solidFill>
                          <a:latin typeface="Verdana"/>
                          <a:cs typeface="Verdana"/>
                        </a:rPr>
                        <a:t>21</a:t>
                      </a:r>
                      <a:endParaRPr sz="1600">
                        <a:latin typeface="Verdana"/>
                        <a:cs typeface="Verdana"/>
                      </a:endParaRPr>
                    </a:p>
                  </a:txBody>
                  <a:tcPr marL="0" marR="0" marB="0" marT="0">
                    <a:solidFill>
                      <a:srgbClr val="CCE8CF"/>
                    </a:solidFill>
                  </a:tcPr>
                </a:tc>
                <a:tc>
                  <a:txBody>
                    <a:bodyPr/>
                    <a:lstStyle/>
                    <a:p>
                      <a:pPr marL="193040">
                        <a:lnSpc>
                          <a:spcPts val="1820"/>
                        </a:lnSpc>
                      </a:pPr>
                      <a:r>
                        <a:rPr dirty="0" sz="1600">
                          <a:solidFill>
                            <a:srgbClr val="4E2700"/>
                          </a:solidFill>
                          <a:latin typeface="Verdana"/>
                          <a:cs typeface="Verdana"/>
                        </a:rPr>
                        <a:t>}</a:t>
                      </a:r>
                      <a:endParaRPr sz="1600">
                        <a:latin typeface="Verdana"/>
                        <a:cs typeface="Verdana"/>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r>
              <a:tr h="245089">
                <a:tc>
                  <a:txBody>
                    <a:bodyPr/>
                    <a:lstStyle/>
                    <a:p>
                      <a:pPr marL="31750">
                        <a:lnSpc>
                          <a:spcPts val="1830"/>
                        </a:lnSpc>
                      </a:pPr>
                      <a:r>
                        <a:rPr dirty="0" sz="1600" spc="-5">
                          <a:solidFill>
                            <a:srgbClr val="4E2700"/>
                          </a:solidFill>
                          <a:latin typeface="Verdana"/>
                          <a:cs typeface="Verdana"/>
                        </a:rPr>
                        <a:t>22</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c>
                  <a:txBody>
                    <a:bodyPr/>
                    <a:lstStyle/>
                    <a:p>
                      <a:pPr>
                        <a:lnSpc>
                          <a:spcPct val="100000"/>
                        </a:lnSpc>
                      </a:pPr>
                      <a:endParaRPr sz="1500">
                        <a:latin typeface="Times New Roman"/>
                        <a:cs typeface="Times New Roman"/>
                      </a:endParaRPr>
                    </a:p>
                  </a:txBody>
                  <a:tcPr marL="0" marR="0" marB="0" marT="0">
                    <a:solidFill>
                      <a:srgbClr val="CCE8CF"/>
                    </a:solidFill>
                  </a:tcPr>
                </a:tc>
              </a:tr>
            </a:tbl>
          </a:graphicData>
        </a:graphic>
      </p:graphicFrame>
      <p:sp>
        <p:nvSpPr>
          <p:cNvPr id="4" name="object 4"/>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763016" y="1005332"/>
            <a:ext cx="7555230" cy="1245870"/>
          </a:xfrm>
          <a:prstGeom prst="rect">
            <a:avLst/>
          </a:prstGeom>
        </p:spPr>
        <p:txBody>
          <a:bodyPr wrap="square" lIns="0" tIns="13335" rIns="0" bIns="0" rtlCol="0" vert="horz">
            <a:spAutoFit/>
          </a:bodyPr>
          <a:lstStyle/>
          <a:p>
            <a:pPr algn="just" marL="355600" marR="5080" indent="-342900">
              <a:lnSpc>
                <a:spcPct val="100000"/>
              </a:lnSpc>
              <a:spcBef>
                <a:spcPts val="105"/>
              </a:spcBef>
              <a:buFont typeface="Verdana"/>
              <a:buChar char="•"/>
              <a:tabLst>
                <a:tab pos="355600" algn="l"/>
              </a:tabLst>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ch05.lab02.ProgramCh05Lab02</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 </a:t>
            </a:r>
            <a:r>
              <a:rPr dirty="0" sz="2000" spc="10">
                <a:solidFill>
                  <a:srgbClr val="4E2700"/>
                </a:solidFill>
                <a:latin typeface="Noto Sans Mono CJK HK"/>
                <a:cs typeface="Noto Sans Mono CJK HK"/>
              </a:rPr>
              <a:t>定義</a:t>
            </a:r>
            <a:r>
              <a:rPr dirty="0" sz="2000">
                <a:solidFill>
                  <a:srgbClr val="4E2700"/>
                </a:solidFill>
                <a:latin typeface="Verdana"/>
                <a:cs typeface="Verdana"/>
              </a:rPr>
              <a:t>:</a:t>
            </a:r>
            <a:r>
              <a:rPr dirty="0" sz="2000">
                <a:solidFill>
                  <a:srgbClr val="4E2700"/>
                </a:solidFill>
                <a:latin typeface="Noto Sans Mono CJK HK"/>
                <a:cs typeface="Noto Sans Mono CJK HK"/>
              </a:rPr>
              <a:t>整數</a:t>
            </a:r>
            <a:r>
              <a:rPr dirty="0" sz="2000" spc="-15">
                <a:solidFill>
                  <a:srgbClr val="4E2700"/>
                </a:solidFill>
                <a:latin typeface="Noto Sans Mono CJK HK"/>
                <a:cs typeface="Noto Sans Mono CJK HK"/>
              </a:rPr>
              <a:t>陣</a:t>
            </a:r>
            <a:r>
              <a:rPr dirty="0" sz="2000">
                <a:solidFill>
                  <a:srgbClr val="4E2700"/>
                </a:solidFill>
                <a:latin typeface="Noto Sans Mono CJK HK"/>
                <a:cs typeface="Noto Sans Mono CJK HK"/>
              </a:rPr>
              <a:t>列</a:t>
            </a:r>
            <a:r>
              <a:rPr dirty="0" sz="2000" spc="-340">
                <a:solidFill>
                  <a:srgbClr val="4E2700"/>
                </a:solidFill>
                <a:latin typeface="Noto Sans Mono CJK HK"/>
                <a:cs typeface="Noto Sans Mono CJK HK"/>
              </a:rPr>
              <a:t> </a:t>
            </a:r>
            <a:r>
              <a:rPr dirty="0" sz="2000">
                <a:solidFill>
                  <a:srgbClr val="4E2700"/>
                </a:solidFill>
                <a:latin typeface="Verdana"/>
                <a:cs typeface="Verdana"/>
              </a:rPr>
              <a:t>ar</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其</a:t>
            </a:r>
            <a:r>
              <a:rPr dirty="0" sz="2000">
                <a:solidFill>
                  <a:srgbClr val="4E2700"/>
                </a:solidFill>
                <a:latin typeface="Noto Sans Mono CJK HK"/>
                <a:cs typeface="Noto Sans Mono CJK HK"/>
              </a:rPr>
              <a:t>內含</a:t>
            </a:r>
            <a:r>
              <a:rPr dirty="0" sz="2000" spc="5">
                <a:solidFill>
                  <a:srgbClr val="4E2700"/>
                </a:solidFill>
                <a:latin typeface="Noto Sans Mono CJK HK"/>
                <a:cs typeface="Noto Sans Mono CJK HK"/>
              </a:rPr>
              <a:t>有</a:t>
            </a:r>
            <a:r>
              <a:rPr dirty="0" sz="2000" spc="-10">
                <a:solidFill>
                  <a:srgbClr val="4E2700"/>
                </a:solidFill>
                <a:latin typeface="Noto Sans Mono CJK HK"/>
                <a:cs typeface="Noto Sans Mono CJK HK"/>
              </a:rPr>
              <a:t>下</a:t>
            </a:r>
            <a:r>
              <a:rPr dirty="0" sz="2000">
                <a:solidFill>
                  <a:srgbClr val="4E2700"/>
                </a:solidFill>
                <a:latin typeface="Noto Sans Mono CJK HK"/>
                <a:cs typeface="Noto Sans Mono CJK HK"/>
              </a:rPr>
              <a:t>列元素</a:t>
            </a:r>
            <a:r>
              <a:rPr dirty="0" sz="2000" spc="-5">
                <a:solidFill>
                  <a:srgbClr val="4E2700"/>
                </a:solidFill>
                <a:latin typeface="Noto Sans Mono CJK HK"/>
                <a:cs typeface="Noto Sans Mono CJK HK"/>
              </a:rPr>
              <a:t>：</a:t>
            </a:r>
            <a:r>
              <a:rPr dirty="0" sz="2000" spc="-5">
                <a:solidFill>
                  <a:srgbClr val="4E2700"/>
                </a:solidFill>
                <a:latin typeface="Verdana"/>
                <a:cs typeface="Verdana"/>
              </a:rPr>
              <a:t>100,</a:t>
            </a:r>
            <a:r>
              <a:rPr dirty="0" sz="2000" spc="-40">
                <a:solidFill>
                  <a:srgbClr val="4E2700"/>
                </a:solidFill>
                <a:latin typeface="Verdana"/>
                <a:cs typeface="Verdana"/>
              </a:rPr>
              <a:t> </a:t>
            </a:r>
            <a:r>
              <a:rPr dirty="0" sz="2000">
                <a:solidFill>
                  <a:srgbClr val="4E2700"/>
                </a:solidFill>
                <a:latin typeface="Verdana"/>
                <a:cs typeface="Verdana"/>
              </a:rPr>
              <a:t>35, 46,</a:t>
            </a:r>
            <a:r>
              <a:rPr dirty="0" sz="2000" spc="-10">
                <a:solidFill>
                  <a:srgbClr val="4E2700"/>
                </a:solidFill>
                <a:latin typeface="Verdana"/>
                <a:cs typeface="Verdana"/>
              </a:rPr>
              <a:t> </a:t>
            </a:r>
            <a:r>
              <a:rPr dirty="0" sz="2000">
                <a:solidFill>
                  <a:srgbClr val="4E2700"/>
                </a:solidFill>
                <a:latin typeface="Verdana"/>
                <a:cs typeface="Verdana"/>
              </a:rPr>
              <a:t>75,</a:t>
            </a:r>
            <a:r>
              <a:rPr dirty="0" sz="2000" spc="-10">
                <a:solidFill>
                  <a:srgbClr val="4E2700"/>
                </a:solidFill>
                <a:latin typeface="Verdana"/>
                <a:cs typeface="Verdana"/>
              </a:rPr>
              <a:t> </a:t>
            </a:r>
            <a:r>
              <a:rPr dirty="0" sz="2000">
                <a:solidFill>
                  <a:srgbClr val="4E2700"/>
                </a:solidFill>
                <a:latin typeface="Verdana"/>
                <a:cs typeface="Verdana"/>
              </a:rPr>
              <a:t>56,  69</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請</a:t>
            </a:r>
            <a:r>
              <a:rPr dirty="0" sz="2000">
                <a:solidFill>
                  <a:srgbClr val="4E2700"/>
                </a:solidFill>
                <a:latin typeface="Noto Sans Mono CJK HK"/>
                <a:cs typeface="Noto Sans Mono CJK HK"/>
              </a:rPr>
              <a:t>計算並印</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這些</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素的</a:t>
            </a:r>
            <a:r>
              <a:rPr dirty="0" sz="2000" spc="-15">
                <a:solidFill>
                  <a:srgbClr val="4E2700"/>
                </a:solidFill>
                <a:latin typeface="Noto Sans Mono CJK HK"/>
                <a:cs typeface="Noto Sans Mono CJK HK"/>
              </a:rPr>
              <a:t>總</a:t>
            </a:r>
            <a:r>
              <a:rPr dirty="0" sz="2000">
                <a:solidFill>
                  <a:srgbClr val="4E2700"/>
                </a:solidFill>
                <a:latin typeface="Noto Sans Mono CJK HK"/>
                <a:cs typeface="Noto Sans Mono CJK HK"/>
              </a:rPr>
              <a:t>和，</a:t>
            </a:r>
            <a:r>
              <a:rPr dirty="0" sz="2000" spc="-15">
                <a:solidFill>
                  <a:srgbClr val="4E2700"/>
                </a:solidFill>
                <a:latin typeface="Noto Sans Mono CJK HK"/>
                <a:cs typeface="Noto Sans Mono CJK HK"/>
              </a:rPr>
              <a:t>平</a:t>
            </a:r>
            <a:r>
              <a:rPr dirty="0" sz="2000">
                <a:solidFill>
                  <a:srgbClr val="4E2700"/>
                </a:solidFill>
                <a:latin typeface="Noto Sans Mono CJK HK"/>
                <a:cs typeface="Noto Sans Mono CJK HK"/>
              </a:rPr>
              <a:t>均，</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大的</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素與</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小的 </a:t>
            </a:r>
            <a:r>
              <a:rPr dirty="0" sz="2000" spc="5">
                <a:solidFill>
                  <a:srgbClr val="4E2700"/>
                </a:solidFill>
                <a:latin typeface="Noto Sans Mono CJK HK"/>
                <a:cs typeface="Noto Sans Mono CJK HK"/>
              </a:rPr>
              <a:t>元素。</a:t>
            </a:r>
            <a:endParaRPr sz="2000">
              <a:latin typeface="Noto Sans Mono CJK HK"/>
              <a:cs typeface="Noto Sans Mono CJK HK"/>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陣列元素的排序與列印</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612140" y="940395"/>
            <a:ext cx="7860030" cy="3516629"/>
          </a:xfrm>
          <a:prstGeom prst="rect">
            <a:avLst/>
          </a:prstGeom>
        </p:spPr>
        <p:txBody>
          <a:bodyPr wrap="square" lIns="0" tIns="48895" rIns="0" bIns="0" rtlCol="0" vert="horz">
            <a:spAutoFit/>
          </a:bodyPr>
          <a:lstStyle/>
          <a:p>
            <a:pPr marL="355600" indent="-343535">
              <a:lnSpc>
                <a:spcPct val="100000"/>
              </a:lnSpc>
              <a:spcBef>
                <a:spcPts val="385"/>
              </a:spcBef>
              <a:buChar char="•"/>
              <a:tabLst>
                <a:tab pos="355600" algn="l"/>
                <a:tab pos="356235" algn="l"/>
              </a:tabLst>
            </a:pPr>
            <a:r>
              <a:rPr dirty="0" sz="2400" spc="-15">
                <a:solidFill>
                  <a:srgbClr val="4E2700"/>
                </a:solidFill>
                <a:latin typeface="Verdana"/>
                <a:cs typeface="Verdana"/>
              </a:rPr>
              <a:t>java.util.Arrays</a:t>
            </a:r>
            <a:r>
              <a:rPr dirty="0" sz="2400">
                <a:solidFill>
                  <a:srgbClr val="4E2700"/>
                </a:solidFill>
                <a:latin typeface="Noto Sans Mono CJK HK"/>
                <a:cs typeface="Noto Sans Mono CJK HK"/>
              </a:rPr>
              <a:t>類別的</a:t>
            </a:r>
            <a:r>
              <a:rPr dirty="0" sz="2400" spc="-5">
                <a:solidFill>
                  <a:srgbClr val="4E2700"/>
                </a:solidFill>
                <a:latin typeface="Verdana"/>
                <a:cs typeface="Verdana"/>
              </a:rPr>
              <a:t>sort()</a:t>
            </a:r>
            <a:r>
              <a:rPr dirty="0" sz="2400">
                <a:solidFill>
                  <a:srgbClr val="4E2700"/>
                </a:solidFill>
                <a:latin typeface="Noto Sans Mono CJK HK"/>
                <a:cs typeface="Noto Sans Mono CJK HK"/>
              </a:rPr>
              <a:t>方法可對陣列元素排序</a:t>
            </a:r>
            <a:endParaRPr sz="2400">
              <a:latin typeface="Noto Sans Mono CJK HK"/>
              <a:cs typeface="Noto Sans Mono CJK HK"/>
            </a:endParaRPr>
          </a:p>
          <a:p>
            <a:pPr marL="355600" indent="-343535">
              <a:lnSpc>
                <a:spcPts val="2740"/>
              </a:lnSpc>
              <a:spcBef>
                <a:spcPts val="285"/>
              </a:spcBef>
              <a:buChar char="•"/>
              <a:tabLst>
                <a:tab pos="355600" algn="l"/>
                <a:tab pos="356235" algn="l"/>
              </a:tabLst>
            </a:pPr>
            <a:r>
              <a:rPr dirty="0" sz="2400" spc="-15">
                <a:solidFill>
                  <a:srgbClr val="4E2700"/>
                </a:solidFill>
                <a:latin typeface="Verdana"/>
                <a:cs typeface="Verdana"/>
              </a:rPr>
              <a:t>java.util.Arrays</a:t>
            </a:r>
            <a:r>
              <a:rPr dirty="0" sz="2400" spc="-5">
                <a:solidFill>
                  <a:srgbClr val="4E2700"/>
                </a:solidFill>
                <a:latin typeface="Noto Sans Mono CJK HK"/>
                <a:cs typeface="Noto Sans Mono CJK HK"/>
              </a:rPr>
              <a:t>類別的</a:t>
            </a:r>
            <a:r>
              <a:rPr dirty="0" sz="2400" spc="-5">
                <a:solidFill>
                  <a:srgbClr val="4E2700"/>
                </a:solidFill>
                <a:latin typeface="Verdana"/>
                <a:cs typeface="Verdana"/>
              </a:rPr>
              <a:t>toString()</a:t>
            </a:r>
            <a:r>
              <a:rPr dirty="0" sz="2400" spc="-5">
                <a:solidFill>
                  <a:srgbClr val="4E2700"/>
                </a:solidFill>
                <a:latin typeface="Noto Sans Mono CJK HK"/>
                <a:cs typeface="Noto Sans Mono CJK HK"/>
              </a:rPr>
              <a:t>方法可以字串來表示</a:t>
            </a:r>
            <a:endParaRPr sz="2400">
              <a:latin typeface="Noto Sans Mono CJK HK"/>
              <a:cs typeface="Noto Sans Mono CJK HK"/>
            </a:endParaRPr>
          </a:p>
          <a:p>
            <a:pPr marL="355600">
              <a:lnSpc>
                <a:spcPts val="2740"/>
              </a:lnSpc>
            </a:pPr>
            <a:r>
              <a:rPr dirty="0" sz="2400">
                <a:solidFill>
                  <a:srgbClr val="4E2700"/>
                </a:solidFill>
                <a:latin typeface="Noto Sans Mono CJK HK"/>
                <a:cs typeface="Noto Sans Mono CJK HK"/>
              </a:rPr>
              <a:t>陣列內的元素</a:t>
            </a:r>
            <a:r>
              <a:rPr dirty="0" sz="2400">
                <a:solidFill>
                  <a:srgbClr val="4E2700"/>
                </a:solidFill>
                <a:latin typeface="Verdana"/>
                <a:cs typeface="Verdana"/>
              </a:rPr>
              <a:t>:</a:t>
            </a:r>
            <a:r>
              <a:rPr dirty="0" sz="2400" spc="-5">
                <a:solidFill>
                  <a:srgbClr val="4E2700"/>
                </a:solidFill>
                <a:latin typeface="Verdana"/>
                <a:cs typeface="Verdana"/>
              </a:rPr>
              <a:t> [v1,</a:t>
            </a:r>
            <a:r>
              <a:rPr dirty="0" sz="2400" spc="5">
                <a:solidFill>
                  <a:srgbClr val="4E2700"/>
                </a:solidFill>
                <a:latin typeface="Verdana"/>
                <a:cs typeface="Verdana"/>
              </a:rPr>
              <a:t> </a:t>
            </a:r>
            <a:r>
              <a:rPr dirty="0" sz="2400">
                <a:solidFill>
                  <a:srgbClr val="4E2700"/>
                </a:solidFill>
                <a:latin typeface="Verdana"/>
                <a:cs typeface="Verdana"/>
              </a:rPr>
              <a:t>v2, v3,...vn]</a:t>
            </a:r>
            <a:endParaRPr sz="2400">
              <a:latin typeface="Verdana"/>
              <a:cs typeface="Verdana"/>
            </a:endParaRPr>
          </a:p>
          <a:p>
            <a:pPr marL="12700" marR="5994400">
              <a:lnSpc>
                <a:spcPct val="110000"/>
              </a:lnSpc>
              <a:spcBef>
                <a:spcPts val="80"/>
              </a:spcBef>
            </a:pPr>
            <a:r>
              <a:rPr dirty="0" sz="1400" spc="-5">
                <a:solidFill>
                  <a:srgbClr val="4E2700"/>
                </a:solidFill>
                <a:latin typeface="Verdana"/>
                <a:cs typeface="Verdana"/>
              </a:rPr>
              <a:t>package</a:t>
            </a:r>
            <a:r>
              <a:rPr dirty="0" sz="1400" spc="-80">
                <a:solidFill>
                  <a:srgbClr val="4E2700"/>
                </a:solidFill>
                <a:latin typeface="Verdana"/>
                <a:cs typeface="Verdana"/>
              </a:rPr>
              <a:t> </a:t>
            </a:r>
            <a:r>
              <a:rPr dirty="0" sz="1400" spc="-5">
                <a:solidFill>
                  <a:srgbClr val="4E2700"/>
                </a:solidFill>
                <a:latin typeface="Verdana"/>
                <a:cs typeface="Verdana"/>
              </a:rPr>
              <a:t>ch05.array;  </a:t>
            </a:r>
            <a:r>
              <a:rPr dirty="0" sz="1400">
                <a:solidFill>
                  <a:srgbClr val="4E2700"/>
                </a:solidFill>
                <a:latin typeface="Verdana"/>
                <a:cs typeface="Verdana"/>
              </a:rPr>
              <a:t>import</a:t>
            </a:r>
            <a:r>
              <a:rPr dirty="0" sz="1400" spc="-40">
                <a:solidFill>
                  <a:srgbClr val="4E2700"/>
                </a:solidFill>
                <a:latin typeface="Verdana"/>
                <a:cs typeface="Verdana"/>
              </a:rPr>
              <a:t> </a:t>
            </a:r>
            <a:r>
              <a:rPr dirty="0" sz="1400" spc="-5">
                <a:solidFill>
                  <a:srgbClr val="4E2700"/>
                </a:solidFill>
                <a:latin typeface="Verdana"/>
                <a:cs typeface="Verdana"/>
              </a:rPr>
              <a:t>java.util.*;</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public class </a:t>
            </a:r>
            <a:r>
              <a:rPr dirty="0" sz="1400" spc="-5">
                <a:solidFill>
                  <a:srgbClr val="4E2700"/>
                </a:solidFill>
                <a:latin typeface="Verdana"/>
                <a:cs typeface="Verdana"/>
              </a:rPr>
              <a:t>ArraySorting</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public static void main(String[] args)</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165"/>
              </a:spcBef>
            </a:pPr>
            <a:r>
              <a:rPr dirty="0" sz="1400" spc="-5">
                <a:solidFill>
                  <a:srgbClr val="4E2700"/>
                </a:solidFill>
                <a:latin typeface="Verdana"/>
                <a:cs typeface="Verdana"/>
              </a:rPr>
              <a:t>Integer[] </a:t>
            </a:r>
            <a:r>
              <a:rPr dirty="0" sz="1400">
                <a:solidFill>
                  <a:srgbClr val="4E2700"/>
                </a:solidFill>
                <a:latin typeface="Verdana"/>
                <a:cs typeface="Verdana"/>
              </a:rPr>
              <a:t>arr </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100, 50, 70, 88, 99, 39, 91</a:t>
            </a:r>
            <a:r>
              <a:rPr dirty="0" sz="1400" spc="-7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508000" marR="4636135">
              <a:lnSpc>
                <a:spcPct val="107900"/>
              </a:lnSpc>
              <a:spcBef>
                <a:spcPts val="40"/>
              </a:spcBef>
            </a:pPr>
            <a:r>
              <a:rPr dirty="0" sz="1400" spc="-5">
                <a:solidFill>
                  <a:srgbClr val="4E2700"/>
                </a:solidFill>
                <a:latin typeface="Verdana"/>
                <a:cs typeface="Verdana"/>
              </a:rPr>
              <a:t>Arrays.sort(arr);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a:t>
            </a:r>
            <a:r>
              <a:rPr dirty="0" sz="1400" spc="-5">
                <a:solidFill>
                  <a:srgbClr val="4E2700"/>
                </a:solidFill>
                <a:latin typeface="Verdana"/>
                <a:cs typeface="Verdana"/>
              </a:rPr>
              <a:t>"</a:t>
            </a:r>
            <a:r>
              <a:rPr dirty="0" sz="1400">
                <a:solidFill>
                  <a:srgbClr val="4E2700"/>
                </a:solidFill>
                <a:latin typeface="Noto Sans Mono CJK HK"/>
                <a:cs typeface="Noto Sans Mono CJK HK"/>
              </a:rPr>
              <a:t>漸</a:t>
            </a:r>
            <a:r>
              <a:rPr dirty="0" sz="1400" spc="-15">
                <a:solidFill>
                  <a:srgbClr val="4E2700"/>
                </a:solidFill>
                <a:latin typeface="Noto Sans Mono CJK HK"/>
                <a:cs typeface="Noto Sans Mono CJK HK"/>
              </a:rPr>
              <a:t>增</a:t>
            </a:r>
            <a:r>
              <a:rPr dirty="0" sz="1400">
                <a:solidFill>
                  <a:srgbClr val="4E2700"/>
                </a:solidFill>
                <a:latin typeface="Noto Sans Mono CJK HK"/>
                <a:cs typeface="Noto Sans Mono CJK HK"/>
              </a:rPr>
              <a:t>排序</a:t>
            </a:r>
            <a:r>
              <a:rPr dirty="0" sz="1400" spc="-5">
                <a:solidFill>
                  <a:srgbClr val="4E2700"/>
                </a:solidFill>
                <a:latin typeface="Verdana"/>
                <a:cs typeface="Verdana"/>
              </a:rPr>
              <a:t>:</a:t>
            </a:r>
            <a:r>
              <a:rPr dirty="0" sz="1400" spc="-10">
                <a:solidFill>
                  <a:srgbClr val="4E2700"/>
                </a:solidFill>
                <a:latin typeface="Verdana"/>
                <a:cs typeface="Verdana"/>
              </a:rPr>
              <a:t>"</a:t>
            </a:r>
            <a:r>
              <a:rPr dirty="0" sz="1400" spc="-5">
                <a:solidFill>
                  <a:srgbClr val="4E2700"/>
                </a:solidFill>
                <a:latin typeface="Verdana"/>
                <a:cs typeface="Verdana"/>
              </a:rPr>
              <a:t>);</a:t>
            </a:r>
            <a:endParaRPr sz="1400">
              <a:latin typeface="Verdana"/>
              <a:cs typeface="Verdana"/>
            </a:endParaRPr>
          </a:p>
          <a:p>
            <a:pPr marL="508000">
              <a:lnSpc>
                <a:spcPct val="100000"/>
              </a:lnSpc>
              <a:spcBef>
                <a:spcPts val="204"/>
              </a:spcBef>
            </a:pPr>
            <a:r>
              <a:rPr dirty="0" sz="1400" spc="-5">
                <a:solidFill>
                  <a:srgbClr val="4E2700"/>
                </a:solidFill>
                <a:latin typeface="Verdana"/>
                <a:cs typeface="Verdana"/>
              </a:rPr>
              <a:t>System.out.println(Arrays.toString(arr));</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612140" y="4666335"/>
            <a:ext cx="187325" cy="964565"/>
          </a:xfrm>
          <a:prstGeom prst="rect">
            <a:avLst/>
          </a:prstGeom>
        </p:spPr>
        <p:txBody>
          <a:bodyPr wrap="square" lIns="0" tIns="33655" rIns="0" bIns="0" rtlCol="0" vert="horz">
            <a:spAutoFit/>
          </a:bodyPr>
          <a:lstStyle/>
          <a:p>
            <a:pPr marL="12700">
              <a:lnSpc>
                <a:spcPct val="100000"/>
              </a:lnSpc>
              <a:spcBef>
                <a:spcPts val="265"/>
              </a:spcBef>
            </a:pPr>
            <a:r>
              <a:rPr dirty="0" sz="1400" spc="-5">
                <a:solidFill>
                  <a:srgbClr val="4E2700"/>
                </a:solidFill>
                <a:latin typeface="Verdana"/>
                <a:cs typeface="Verdana"/>
              </a:rPr>
              <a:t>//</a:t>
            </a:r>
            <a:endParaRPr sz="1400">
              <a:latin typeface="Verdana"/>
              <a:cs typeface="Verdana"/>
            </a:endParaRPr>
          </a:p>
          <a:p>
            <a:pPr marL="12700">
              <a:lnSpc>
                <a:spcPct val="100000"/>
              </a:lnSpc>
              <a:spcBef>
                <a:spcPts val="170"/>
              </a:spcBef>
            </a:pPr>
            <a:r>
              <a:rPr dirty="0" sz="1400" spc="-5">
                <a:solidFill>
                  <a:srgbClr val="4E2700"/>
                </a:solidFill>
                <a:latin typeface="Verdana"/>
                <a:cs typeface="Verdana"/>
              </a:rPr>
              <a:t>//</a:t>
            </a:r>
            <a:endParaRPr sz="1400">
              <a:latin typeface="Verdana"/>
              <a:cs typeface="Verdana"/>
            </a:endParaRPr>
          </a:p>
          <a:p>
            <a:pPr marL="12700">
              <a:lnSpc>
                <a:spcPct val="100000"/>
              </a:lnSpc>
              <a:spcBef>
                <a:spcPts val="130"/>
              </a:spcBef>
            </a:pPr>
            <a:r>
              <a:rPr dirty="0" sz="1400" spc="-5">
                <a:solidFill>
                  <a:srgbClr val="4E2700"/>
                </a:solidFill>
                <a:latin typeface="Verdana"/>
                <a:cs typeface="Verdana"/>
              </a:rPr>
              <a:t>//</a:t>
            </a:r>
            <a:endParaRPr sz="1400">
              <a:latin typeface="Verdana"/>
              <a:cs typeface="Verdana"/>
            </a:endParaRPr>
          </a:p>
          <a:p>
            <a:pPr marL="12700">
              <a:lnSpc>
                <a:spcPct val="100000"/>
              </a:lnSpc>
              <a:spcBef>
                <a:spcPts val="204"/>
              </a:spcBef>
            </a:pPr>
            <a:r>
              <a:rPr dirty="0" sz="1400" spc="-5">
                <a:solidFill>
                  <a:srgbClr val="4E2700"/>
                </a:solidFill>
                <a:latin typeface="Verdana"/>
                <a:cs typeface="Verdana"/>
              </a:rPr>
              <a:t>//</a:t>
            </a:r>
            <a:endParaRPr sz="1400">
              <a:latin typeface="Verdana"/>
              <a:cs typeface="Verdana"/>
            </a:endParaRPr>
          </a:p>
        </p:txBody>
      </p:sp>
      <p:sp>
        <p:nvSpPr>
          <p:cNvPr id="5" name="object 5"/>
          <p:cNvSpPr txBox="1"/>
          <p:nvPr/>
        </p:nvSpPr>
        <p:spPr>
          <a:xfrm>
            <a:off x="1268990" y="4666335"/>
            <a:ext cx="4605655" cy="964565"/>
          </a:xfrm>
          <a:prstGeom prst="rect">
            <a:avLst/>
          </a:prstGeom>
        </p:spPr>
        <p:txBody>
          <a:bodyPr wrap="square" lIns="0" tIns="14604" rIns="0" bIns="0" rtlCol="0" vert="horz">
            <a:spAutoFit/>
          </a:bodyPr>
          <a:lstStyle/>
          <a:p>
            <a:pPr marL="12700" marR="1080135">
              <a:lnSpc>
                <a:spcPct val="108900"/>
              </a:lnSpc>
              <a:spcBef>
                <a:spcPts val="114"/>
              </a:spcBef>
            </a:pPr>
            <a:r>
              <a:rPr dirty="0" sz="1400">
                <a:solidFill>
                  <a:srgbClr val="4E2700"/>
                </a:solidFill>
                <a:latin typeface="Verdana"/>
                <a:cs typeface="Verdana"/>
              </a:rPr>
              <a:t>List&lt;Integer&gt; list = </a:t>
            </a:r>
            <a:r>
              <a:rPr dirty="0" sz="1400" spc="-5">
                <a:solidFill>
                  <a:srgbClr val="4E2700"/>
                </a:solidFill>
                <a:latin typeface="Verdana"/>
                <a:cs typeface="Verdana"/>
              </a:rPr>
              <a:t>Arrays.asList(arr);  Collections.reverse(list);  </a:t>
            </a:r>
            <a:r>
              <a:rPr dirty="0" sz="1400">
                <a:solidFill>
                  <a:srgbClr val="4E2700"/>
                </a:solidFill>
                <a:latin typeface="Verdana"/>
                <a:cs typeface="Verdana"/>
              </a:rPr>
              <a:t>System.out.print("</a:t>
            </a:r>
            <a:r>
              <a:rPr dirty="0" sz="1400">
                <a:solidFill>
                  <a:srgbClr val="4E2700"/>
                </a:solidFill>
                <a:latin typeface="Noto Sans Mono CJK HK"/>
                <a:cs typeface="Noto Sans Mono CJK HK"/>
              </a:rPr>
              <a:t>漸減</a:t>
            </a:r>
            <a:r>
              <a:rPr dirty="0" sz="1400" spc="-15">
                <a:solidFill>
                  <a:srgbClr val="4E2700"/>
                </a:solidFill>
                <a:latin typeface="Noto Sans Mono CJK HK"/>
                <a:cs typeface="Noto Sans Mono CJK HK"/>
              </a:rPr>
              <a:t>排</a:t>
            </a:r>
            <a:r>
              <a:rPr dirty="0" sz="1400">
                <a:solidFill>
                  <a:srgbClr val="4E2700"/>
                </a:solidFill>
                <a:latin typeface="Noto Sans Mono CJK HK"/>
                <a:cs typeface="Noto Sans Mono CJK HK"/>
              </a:rPr>
              <a:t>序</a:t>
            </a:r>
            <a:r>
              <a:rPr dirty="0" sz="1400" spc="-5">
                <a:solidFill>
                  <a:srgbClr val="4E2700"/>
                </a:solidFill>
                <a:latin typeface="Verdana"/>
                <a:cs typeface="Verdana"/>
              </a:rPr>
              <a:t>:");</a:t>
            </a:r>
            <a:endParaRPr sz="1400">
              <a:latin typeface="Verdana"/>
              <a:cs typeface="Verdana"/>
            </a:endParaRPr>
          </a:p>
          <a:p>
            <a:pPr marL="12700">
              <a:lnSpc>
                <a:spcPct val="100000"/>
              </a:lnSpc>
              <a:spcBef>
                <a:spcPts val="204"/>
              </a:spcBef>
            </a:pPr>
            <a:r>
              <a:rPr dirty="0" sz="1400" spc="-5">
                <a:solidFill>
                  <a:srgbClr val="4E2700"/>
                </a:solidFill>
                <a:latin typeface="Verdana"/>
                <a:cs typeface="Verdana"/>
              </a:rPr>
              <a:t>System.out.println(Arrays.toString(list.toArray()));</a:t>
            </a:r>
            <a:endParaRPr sz="1400">
              <a:latin typeface="Verdana"/>
              <a:cs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4723003" y="2229357"/>
            <a:ext cx="3456940" cy="939800"/>
          </a:xfrm>
          <a:prstGeom prst="rect">
            <a:avLst/>
          </a:prstGeom>
        </p:spPr>
        <p:txBody>
          <a:bodyPr wrap="square" lIns="0" tIns="13335" rIns="0" bIns="0" rtlCol="0" vert="horz">
            <a:spAutoFit/>
          </a:bodyPr>
          <a:lstStyle/>
          <a:p>
            <a:pPr marL="12700">
              <a:lnSpc>
                <a:spcPts val="2395"/>
              </a:lnSpc>
              <a:spcBef>
                <a:spcPts val="105"/>
              </a:spcBef>
            </a:pPr>
            <a:r>
              <a:rPr dirty="0" sz="2000" spc="-5">
                <a:solidFill>
                  <a:srgbClr val="FF0000"/>
                </a:solidFill>
                <a:latin typeface="Verdana"/>
                <a:cs typeface="Verdana"/>
              </a:rPr>
              <a:t>(2)</a:t>
            </a:r>
            <a:r>
              <a:rPr dirty="0" sz="2000" spc="10">
                <a:solidFill>
                  <a:srgbClr val="FF0000"/>
                </a:solidFill>
                <a:latin typeface="Noto Sans Mono CJK HK"/>
                <a:cs typeface="Noto Sans Mono CJK HK"/>
              </a:rPr>
              <a:t>新建</a:t>
            </a:r>
            <a:r>
              <a:rPr dirty="0" sz="2000">
                <a:solidFill>
                  <a:srgbClr val="FF0000"/>
                </a:solidFill>
                <a:latin typeface="Noto Sans Mono CJK HK"/>
                <a:cs typeface="Noto Sans Mono CJK HK"/>
              </a:rPr>
              <a:t>套件</a:t>
            </a:r>
            <a:endParaRPr sz="2000">
              <a:latin typeface="Noto Sans Mono CJK HK"/>
              <a:cs typeface="Noto Sans Mono CJK HK"/>
            </a:endParaRPr>
          </a:p>
          <a:p>
            <a:pPr marL="12700">
              <a:lnSpc>
                <a:spcPts val="2395"/>
              </a:lnSpc>
            </a:pPr>
            <a:r>
              <a:rPr dirty="0" sz="2000" spc="5">
                <a:solidFill>
                  <a:srgbClr val="0000FF"/>
                </a:solidFill>
                <a:latin typeface="Noto Sans Mono CJK HK"/>
                <a:cs typeface="Noto Sans Mono CJK HK"/>
              </a:rPr>
              <a:t>套件</a:t>
            </a:r>
            <a:r>
              <a:rPr dirty="0" sz="2000" spc="-5">
                <a:solidFill>
                  <a:srgbClr val="0000FF"/>
                </a:solidFill>
                <a:latin typeface="Noto Sans Mono CJK HK"/>
                <a:cs typeface="Noto Sans Mono CJK HK"/>
              </a:rPr>
              <a:t>：</a:t>
            </a:r>
            <a:r>
              <a:rPr dirty="0" sz="2000" spc="-10">
                <a:solidFill>
                  <a:srgbClr val="0000FF"/>
                </a:solidFill>
                <a:latin typeface="Noto Sans Mono CJK HK"/>
                <a:cs typeface="Noto Sans Mono CJK HK"/>
              </a:rPr>
              <a:t>儲</a:t>
            </a:r>
            <a:r>
              <a:rPr dirty="0" sz="2000" spc="5">
                <a:solidFill>
                  <a:srgbClr val="0000FF"/>
                </a:solidFill>
                <a:latin typeface="Noto Sans Mono CJK HK"/>
                <a:cs typeface="Noto Sans Mono CJK HK"/>
              </a:rPr>
              <a:t>存</a:t>
            </a:r>
            <a:r>
              <a:rPr dirty="0" sz="2000" spc="-15">
                <a:solidFill>
                  <a:srgbClr val="0000FF"/>
                </a:solidFill>
                <a:latin typeface="Noto Sans Mono CJK HK"/>
                <a:cs typeface="Noto Sans Mono CJK HK"/>
              </a:rPr>
              <a:t>原</a:t>
            </a:r>
            <a:r>
              <a:rPr dirty="0" sz="2000" spc="5">
                <a:solidFill>
                  <a:srgbClr val="0000FF"/>
                </a:solidFill>
                <a:latin typeface="Noto Sans Mono CJK HK"/>
                <a:cs typeface="Noto Sans Mono CJK HK"/>
              </a:rPr>
              <a:t>始程</a:t>
            </a:r>
            <a:r>
              <a:rPr dirty="0" sz="2000" spc="-5">
                <a:solidFill>
                  <a:srgbClr val="0000FF"/>
                </a:solidFill>
                <a:latin typeface="Noto Sans Mono CJK HK"/>
                <a:cs typeface="Noto Sans Mono CJK HK"/>
              </a:rPr>
              <a:t>式</a:t>
            </a:r>
            <a:r>
              <a:rPr dirty="0" sz="2000" spc="5">
                <a:solidFill>
                  <a:srgbClr val="0000FF"/>
                </a:solidFill>
                <a:latin typeface="Noto Sans Mono CJK HK"/>
                <a:cs typeface="Noto Sans Mono CJK HK"/>
              </a:rPr>
              <a:t>檔</a:t>
            </a:r>
            <a:r>
              <a:rPr dirty="0" sz="2000" spc="-10">
                <a:solidFill>
                  <a:srgbClr val="0000FF"/>
                </a:solidFill>
                <a:latin typeface="Noto Sans Mono CJK HK"/>
                <a:cs typeface="Noto Sans Mono CJK HK"/>
              </a:rPr>
              <a:t>/</a:t>
            </a:r>
            <a:r>
              <a:rPr dirty="0" sz="2000" spc="-10">
                <a:solidFill>
                  <a:srgbClr val="0000FF"/>
                </a:solidFill>
                <a:latin typeface="Noto Sans Mono CJK HK"/>
                <a:cs typeface="Noto Sans Mono CJK HK"/>
              </a:rPr>
              <a:t>類</a:t>
            </a:r>
            <a:r>
              <a:rPr dirty="0" sz="2000" spc="5">
                <a:solidFill>
                  <a:srgbClr val="0000FF"/>
                </a:solidFill>
                <a:latin typeface="Noto Sans Mono CJK HK"/>
                <a:cs typeface="Noto Sans Mono CJK HK"/>
              </a:rPr>
              <a:t>別檔</a:t>
            </a:r>
            <a:endParaRPr sz="2000">
              <a:latin typeface="Noto Sans Mono CJK HK"/>
              <a:cs typeface="Noto Sans Mono CJK HK"/>
            </a:endParaRPr>
          </a:p>
          <a:p>
            <a:pPr marL="12700">
              <a:lnSpc>
                <a:spcPct val="100000"/>
              </a:lnSpc>
            </a:pPr>
            <a:r>
              <a:rPr dirty="0" sz="2000">
                <a:solidFill>
                  <a:srgbClr val="0000FF"/>
                </a:solidFill>
                <a:latin typeface="Noto Sans Mono CJK HK"/>
                <a:cs typeface="Noto Sans Mono CJK HK"/>
              </a:rPr>
              <a:t>的地方</a:t>
            </a:r>
            <a:r>
              <a:rPr dirty="0" sz="2000" spc="-15">
                <a:solidFill>
                  <a:srgbClr val="0000FF"/>
                </a:solidFill>
                <a:latin typeface="Noto Sans Mono CJK HK"/>
                <a:cs typeface="Noto Sans Mono CJK HK"/>
              </a:rPr>
              <a:t>，</a:t>
            </a:r>
            <a:r>
              <a:rPr dirty="0" sz="2000">
                <a:solidFill>
                  <a:srgbClr val="0000FF"/>
                </a:solidFill>
                <a:latin typeface="Noto Sans Mono CJK HK"/>
                <a:cs typeface="Noto Sans Mono CJK HK"/>
              </a:rPr>
              <a:t>套</a:t>
            </a:r>
            <a:r>
              <a:rPr dirty="0" sz="2000" spc="-15">
                <a:solidFill>
                  <a:srgbClr val="0000FF"/>
                </a:solidFill>
                <a:latin typeface="Noto Sans Mono CJK HK"/>
                <a:cs typeface="Noto Sans Mono CJK HK"/>
              </a:rPr>
              <a:t>件</a:t>
            </a:r>
            <a:r>
              <a:rPr dirty="0" sz="2000">
                <a:solidFill>
                  <a:srgbClr val="0000FF"/>
                </a:solidFill>
                <a:latin typeface="Noto Sans Mono CJK HK"/>
                <a:cs typeface="Noto Sans Mono CJK HK"/>
              </a:rPr>
              <a:t>可視為</a:t>
            </a:r>
            <a:r>
              <a:rPr dirty="0" sz="2000" spc="-15">
                <a:solidFill>
                  <a:srgbClr val="0000FF"/>
                </a:solidFill>
                <a:latin typeface="Noto Sans Mono CJK HK"/>
                <a:cs typeface="Noto Sans Mono CJK HK"/>
              </a:rPr>
              <a:t>資</a:t>
            </a:r>
            <a:r>
              <a:rPr dirty="0" sz="2000">
                <a:solidFill>
                  <a:srgbClr val="0000FF"/>
                </a:solidFill>
                <a:latin typeface="Noto Sans Mono CJK HK"/>
                <a:cs typeface="Noto Sans Mono CJK HK"/>
              </a:rPr>
              <a:t>料</a:t>
            </a:r>
            <a:r>
              <a:rPr dirty="0" sz="2000" spc="-15">
                <a:solidFill>
                  <a:srgbClr val="0000FF"/>
                </a:solidFill>
                <a:latin typeface="Noto Sans Mono CJK HK"/>
                <a:cs typeface="Noto Sans Mono CJK HK"/>
              </a:rPr>
              <a:t>夾</a:t>
            </a:r>
            <a:r>
              <a:rPr dirty="0" sz="2000">
                <a:solidFill>
                  <a:srgbClr val="0000FF"/>
                </a:solidFill>
                <a:latin typeface="Noto Sans Mono CJK HK"/>
                <a:cs typeface="Noto Sans Mono CJK HK"/>
              </a:rPr>
              <a:t>。</a:t>
            </a:r>
            <a:endParaRPr sz="2000">
              <a:latin typeface="Noto Sans Mono CJK HK"/>
              <a:cs typeface="Noto Sans Mono CJK HK"/>
            </a:endParaRPr>
          </a:p>
        </p:txBody>
      </p:sp>
      <p:sp>
        <p:nvSpPr>
          <p:cNvPr id="4" name="object 4"/>
          <p:cNvSpPr txBox="1">
            <a:spLocks noGrp="1"/>
          </p:cNvSpPr>
          <p:nvPr>
            <p:ph type="title"/>
          </p:nvPr>
        </p:nvSpPr>
        <p:spPr>
          <a:xfrm>
            <a:off x="547217" y="1975485"/>
            <a:ext cx="2820670" cy="330835"/>
          </a:xfrm>
          <a:prstGeom prst="rect"/>
        </p:spPr>
        <p:txBody>
          <a:bodyPr wrap="square" lIns="0" tIns="13335" rIns="0" bIns="0" rtlCol="0" vert="horz">
            <a:spAutoFit/>
          </a:bodyPr>
          <a:lstStyle/>
          <a:p>
            <a:pPr marL="12700">
              <a:lnSpc>
                <a:spcPct val="100000"/>
              </a:lnSpc>
              <a:spcBef>
                <a:spcPts val="105"/>
              </a:spcBef>
            </a:pPr>
            <a:r>
              <a:rPr dirty="0" sz="2000">
                <a:solidFill>
                  <a:srgbClr val="FF0000"/>
                </a:solidFill>
              </a:rPr>
              <a:t>點選專</a:t>
            </a:r>
            <a:r>
              <a:rPr dirty="0" sz="2000" spc="-15">
                <a:solidFill>
                  <a:srgbClr val="FF0000"/>
                </a:solidFill>
              </a:rPr>
              <a:t>案</a:t>
            </a:r>
            <a:r>
              <a:rPr dirty="0" sz="2000">
                <a:solidFill>
                  <a:srgbClr val="FF0000"/>
                </a:solidFill>
              </a:rPr>
              <a:t>，</a:t>
            </a:r>
            <a:r>
              <a:rPr dirty="0" sz="2000" spc="-15">
                <a:solidFill>
                  <a:srgbClr val="FF0000"/>
                </a:solidFill>
              </a:rPr>
              <a:t>然</a:t>
            </a:r>
            <a:r>
              <a:rPr dirty="0" sz="2000">
                <a:solidFill>
                  <a:srgbClr val="FF0000"/>
                </a:solidFill>
              </a:rPr>
              <a:t>後滑鼠</a:t>
            </a:r>
            <a:r>
              <a:rPr dirty="0" sz="2000" spc="-15">
                <a:solidFill>
                  <a:srgbClr val="FF0000"/>
                </a:solidFill>
              </a:rPr>
              <a:t>右</a:t>
            </a:r>
            <a:r>
              <a:rPr dirty="0" sz="2000">
                <a:solidFill>
                  <a:srgbClr val="FF0000"/>
                </a:solidFill>
              </a:rPr>
              <a:t>按</a:t>
            </a:r>
            <a:endParaRPr sz="2000"/>
          </a:p>
        </p:txBody>
      </p:sp>
      <p:sp>
        <p:nvSpPr>
          <p:cNvPr id="5" name="object 5"/>
          <p:cNvSpPr/>
          <p:nvPr/>
        </p:nvSpPr>
        <p:spPr>
          <a:xfrm>
            <a:off x="800862" y="1325117"/>
            <a:ext cx="4427220" cy="495300"/>
          </a:xfrm>
          <a:custGeom>
            <a:avLst/>
            <a:gdLst/>
            <a:ahLst/>
            <a:cxnLst/>
            <a:rect l="l" t="t" r="r" b="b"/>
            <a:pathLst>
              <a:path w="4427220" h="495300">
                <a:moveTo>
                  <a:pt x="2808732" y="495300"/>
                </a:moveTo>
                <a:lnTo>
                  <a:pt x="4427220" y="495300"/>
                </a:lnTo>
                <a:lnTo>
                  <a:pt x="4427220" y="315467"/>
                </a:lnTo>
                <a:lnTo>
                  <a:pt x="2808732" y="315467"/>
                </a:lnTo>
                <a:lnTo>
                  <a:pt x="2808732" y="495300"/>
                </a:lnTo>
                <a:close/>
              </a:path>
              <a:path w="4427220" h="495300">
                <a:moveTo>
                  <a:pt x="0" y="178308"/>
                </a:moveTo>
                <a:lnTo>
                  <a:pt x="2880360" y="178308"/>
                </a:lnTo>
                <a:lnTo>
                  <a:pt x="2880360" y="0"/>
                </a:lnTo>
                <a:lnTo>
                  <a:pt x="0" y="0"/>
                </a:lnTo>
                <a:lnTo>
                  <a:pt x="0" y="178308"/>
                </a:lnTo>
                <a:close/>
              </a:path>
            </a:pathLst>
          </a:custGeom>
          <a:ln w="19812">
            <a:solidFill>
              <a:srgbClr val="FF0000"/>
            </a:solidFill>
          </a:ln>
        </p:spPr>
        <p:txBody>
          <a:bodyPr wrap="square" lIns="0" tIns="0" rIns="0" bIns="0" rtlCol="0"/>
          <a:lstStyle/>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1770"/>
            <a:ext cx="1855470" cy="574040"/>
          </a:xfrm>
          <a:prstGeom prst="rect"/>
        </p:spPr>
        <p:txBody>
          <a:bodyPr wrap="square" lIns="0" tIns="12700" rIns="0" bIns="0" rtlCol="0" vert="horz">
            <a:spAutoFit/>
          </a:bodyPr>
          <a:lstStyle/>
          <a:p>
            <a:pPr marL="12700">
              <a:lnSpc>
                <a:spcPct val="100000"/>
              </a:lnSpc>
              <a:spcBef>
                <a:spcPts val="100"/>
              </a:spcBef>
            </a:pPr>
            <a:r>
              <a:rPr dirty="0">
                <a:solidFill>
                  <a:srgbClr val="1D089C"/>
                </a:solidFill>
              </a:rPr>
              <a:t>二維陣列</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547217" y="899757"/>
            <a:ext cx="7792084" cy="5055235"/>
          </a:xfrm>
          <a:prstGeom prst="rect">
            <a:avLst/>
          </a:prstGeom>
        </p:spPr>
        <p:txBody>
          <a:bodyPr wrap="square" lIns="0" tIns="60960" rIns="0" bIns="0" rtlCol="0" vert="horz">
            <a:spAutoFit/>
          </a:bodyPr>
          <a:lstStyle/>
          <a:p>
            <a:pPr marL="355600" indent="-342900">
              <a:lnSpc>
                <a:spcPct val="100000"/>
              </a:lnSpc>
              <a:spcBef>
                <a:spcPts val="480"/>
              </a:spcBef>
              <a:buFont typeface="Verdana"/>
              <a:buChar char="•"/>
              <a:tabLst>
                <a:tab pos="354965" algn="l"/>
                <a:tab pos="355600" algn="l"/>
              </a:tabLst>
            </a:pPr>
            <a:r>
              <a:rPr dirty="0" sz="2400">
                <a:solidFill>
                  <a:srgbClr val="422000"/>
                </a:solidFill>
                <a:latin typeface="Noto Sans Mono CJK HK"/>
                <a:cs typeface="Noto Sans Mono CJK HK"/>
              </a:rPr>
              <a:t>元素為一維陣列的陣列稱為二維陣列</a:t>
            </a:r>
            <a:endParaRPr sz="2400">
              <a:latin typeface="Noto Sans Mono CJK HK"/>
              <a:cs typeface="Noto Sans Mono CJK HK"/>
            </a:endParaRPr>
          </a:p>
          <a:p>
            <a:pPr algn="just" marL="440690">
              <a:lnSpc>
                <a:spcPct val="100000"/>
              </a:lnSpc>
              <a:spcBef>
                <a:spcPts val="285"/>
              </a:spcBef>
            </a:pPr>
            <a:r>
              <a:rPr dirty="0" sz="1800" spc="-5">
                <a:solidFill>
                  <a:srgbClr val="4E2700"/>
                </a:solidFill>
                <a:latin typeface="Verdana"/>
                <a:cs typeface="Verdana"/>
              </a:rPr>
              <a:t>int[][]</a:t>
            </a:r>
            <a:r>
              <a:rPr dirty="0" sz="1800" spc="5">
                <a:solidFill>
                  <a:srgbClr val="4E2700"/>
                </a:solidFill>
                <a:latin typeface="Verdana"/>
                <a:cs typeface="Verdana"/>
              </a:rPr>
              <a:t> </a:t>
            </a:r>
            <a:r>
              <a:rPr dirty="0" sz="1800" spc="-5">
                <a:solidFill>
                  <a:srgbClr val="4E2700"/>
                </a:solidFill>
                <a:latin typeface="Verdana"/>
                <a:cs typeface="Verdana"/>
              </a:rPr>
              <a:t>twoDim</a:t>
            </a:r>
            <a:r>
              <a:rPr dirty="0" sz="1800" spc="1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new</a:t>
            </a:r>
            <a:r>
              <a:rPr dirty="0" sz="1800" spc="5">
                <a:solidFill>
                  <a:srgbClr val="4E2700"/>
                </a:solidFill>
                <a:latin typeface="Verdana"/>
                <a:cs typeface="Verdana"/>
              </a:rPr>
              <a:t> </a:t>
            </a:r>
            <a:r>
              <a:rPr dirty="0" sz="1800" spc="-5">
                <a:solidFill>
                  <a:srgbClr val="4E2700"/>
                </a:solidFill>
                <a:latin typeface="Verdana"/>
                <a:cs typeface="Verdana"/>
              </a:rPr>
              <a:t>int[4][] </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 </a:t>
            </a:r>
            <a:r>
              <a:rPr dirty="0" sz="1400" spc="15">
                <a:solidFill>
                  <a:srgbClr val="4E2700"/>
                </a:solidFill>
                <a:latin typeface="Noto Sans Mono CJK HK"/>
                <a:cs typeface="Noto Sans Mono CJK HK"/>
              </a:rPr>
              <a:t>有四</a:t>
            </a:r>
            <a:r>
              <a:rPr dirty="0" sz="1400" spc="5">
                <a:solidFill>
                  <a:srgbClr val="4E2700"/>
                </a:solidFill>
                <a:latin typeface="Noto Sans Mono CJK HK"/>
                <a:cs typeface="Noto Sans Mono CJK HK"/>
              </a:rPr>
              <a:t>橫</a:t>
            </a:r>
            <a:r>
              <a:rPr dirty="0" sz="1400" spc="-5">
                <a:solidFill>
                  <a:srgbClr val="4E2700"/>
                </a:solidFill>
                <a:latin typeface="Noto Sans Mono CJK HK"/>
                <a:cs typeface="Noto Sans Mono CJK HK"/>
              </a:rPr>
              <a:t>列</a:t>
            </a:r>
            <a:r>
              <a:rPr dirty="0" sz="1400" spc="-5">
                <a:solidFill>
                  <a:srgbClr val="3333CC"/>
                </a:solidFill>
                <a:latin typeface="Verdana"/>
                <a:cs typeface="Verdana"/>
              </a:rPr>
              <a:t>(</a:t>
            </a:r>
            <a:r>
              <a:rPr dirty="0" sz="1400">
                <a:solidFill>
                  <a:srgbClr val="3333CC"/>
                </a:solidFill>
                <a:latin typeface="Noto Sans Mono CJK HK"/>
                <a:cs typeface="Noto Sans Mono CJK HK"/>
              </a:rPr>
              <a:t>即</a:t>
            </a:r>
            <a:r>
              <a:rPr dirty="0" sz="1400" spc="-10">
                <a:solidFill>
                  <a:srgbClr val="3333CC"/>
                </a:solidFill>
                <a:latin typeface="Verdana"/>
                <a:cs typeface="Verdana"/>
              </a:rPr>
              <a:t>4</a:t>
            </a:r>
            <a:r>
              <a:rPr dirty="0" sz="1400" spc="5">
                <a:solidFill>
                  <a:srgbClr val="3333CC"/>
                </a:solidFill>
                <a:latin typeface="Noto Sans Mono CJK HK"/>
                <a:cs typeface="Noto Sans Mono CJK HK"/>
              </a:rPr>
              <a:t>個</a:t>
            </a:r>
            <a:r>
              <a:rPr dirty="0" sz="1400" spc="-15">
                <a:solidFill>
                  <a:srgbClr val="3333CC"/>
                </a:solidFill>
                <a:latin typeface="Noto Sans Mono CJK HK"/>
                <a:cs typeface="Noto Sans Mono CJK HK"/>
              </a:rPr>
              <a:t>元</a:t>
            </a:r>
            <a:r>
              <a:rPr dirty="0" sz="1400">
                <a:solidFill>
                  <a:srgbClr val="3333CC"/>
                </a:solidFill>
                <a:latin typeface="Noto Sans Mono CJK HK"/>
                <a:cs typeface="Noto Sans Mono CJK HK"/>
              </a:rPr>
              <a:t>素</a:t>
            </a:r>
            <a:r>
              <a:rPr dirty="0" sz="1400">
                <a:solidFill>
                  <a:srgbClr val="3333CC"/>
                </a:solidFill>
                <a:latin typeface="Verdana"/>
                <a:cs typeface="Verdana"/>
              </a:rPr>
              <a:t>)</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編</a:t>
            </a:r>
            <a:r>
              <a:rPr dirty="0" sz="1400" spc="5">
                <a:solidFill>
                  <a:srgbClr val="4E2700"/>
                </a:solidFill>
                <a:latin typeface="Noto Sans Mono CJK HK"/>
                <a:cs typeface="Noto Sans Mono CJK HK"/>
              </a:rPr>
              <a:t>號為</a:t>
            </a:r>
            <a:r>
              <a:rPr dirty="0" sz="1400" spc="-260">
                <a:solidFill>
                  <a:srgbClr val="4E2700"/>
                </a:solidFill>
                <a:latin typeface="Noto Sans Mono CJK HK"/>
                <a:cs typeface="Noto Sans Mono CJK HK"/>
              </a:rPr>
              <a:t> </a:t>
            </a:r>
            <a:r>
              <a:rPr dirty="0" sz="1400" spc="-5">
                <a:solidFill>
                  <a:srgbClr val="4E2700"/>
                </a:solidFill>
                <a:latin typeface="Verdana"/>
                <a:cs typeface="Verdana"/>
              </a:rPr>
              <a:t>0-3</a:t>
            </a:r>
            <a:endParaRPr sz="1400">
              <a:latin typeface="Verdana"/>
              <a:cs typeface="Verdana"/>
            </a:endParaRPr>
          </a:p>
          <a:p>
            <a:pPr marL="12700">
              <a:lnSpc>
                <a:spcPct val="100000"/>
              </a:lnSpc>
              <a:spcBef>
                <a:spcPts val="140"/>
              </a:spcBef>
            </a:pPr>
            <a:r>
              <a:rPr dirty="0" sz="1400" spc="10">
                <a:solidFill>
                  <a:srgbClr val="000099"/>
                </a:solidFill>
                <a:latin typeface="Noto Sans Mono CJK HK"/>
                <a:cs typeface="Noto Sans Mono CJK HK"/>
              </a:rPr>
              <a:t>二維</a:t>
            </a:r>
            <a:r>
              <a:rPr dirty="0" sz="1400">
                <a:solidFill>
                  <a:srgbClr val="000099"/>
                </a:solidFill>
                <a:latin typeface="Noto Sans Mono CJK HK"/>
                <a:cs typeface="Noto Sans Mono CJK HK"/>
              </a:rPr>
              <a:t>陣列</a:t>
            </a:r>
            <a:r>
              <a:rPr dirty="0" sz="1400" spc="-5">
                <a:solidFill>
                  <a:srgbClr val="000099"/>
                </a:solidFill>
                <a:latin typeface="Verdana"/>
                <a:cs typeface="Verdana"/>
              </a:rPr>
              <a:t>twoDim</a:t>
            </a:r>
            <a:r>
              <a:rPr dirty="0" sz="1400">
                <a:solidFill>
                  <a:srgbClr val="000099"/>
                </a:solidFill>
                <a:latin typeface="Noto Sans Mono CJK HK"/>
                <a:cs typeface="Noto Sans Mono CJK HK"/>
              </a:rPr>
              <a:t>有四個</a:t>
            </a:r>
            <a:r>
              <a:rPr dirty="0" sz="1400" spc="-15">
                <a:solidFill>
                  <a:srgbClr val="000099"/>
                </a:solidFill>
                <a:latin typeface="Noto Sans Mono CJK HK"/>
                <a:cs typeface="Noto Sans Mono CJK HK"/>
              </a:rPr>
              <a:t>元</a:t>
            </a:r>
            <a:r>
              <a:rPr dirty="0" sz="1400">
                <a:solidFill>
                  <a:srgbClr val="000099"/>
                </a:solidFill>
                <a:latin typeface="Noto Sans Mono CJK HK"/>
                <a:cs typeface="Noto Sans Mono CJK HK"/>
              </a:rPr>
              <a:t>素，</a:t>
            </a:r>
            <a:r>
              <a:rPr dirty="0" sz="1400" spc="-15">
                <a:solidFill>
                  <a:srgbClr val="000099"/>
                </a:solidFill>
                <a:latin typeface="Noto Sans Mono CJK HK"/>
                <a:cs typeface="Noto Sans Mono CJK HK"/>
              </a:rPr>
              <a:t>這</a:t>
            </a:r>
            <a:r>
              <a:rPr dirty="0" sz="1400">
                <a:solidFill>
                  <a:srgbClr val="000099"/>
                </a:solidFill>
                <a:latin typeface="Noto Sans Mono CJK HK"/>
                <a:cs typeface="Noto Sans Mono CJK HK"/>
              </a:rPr>
              <a:t>些元</a:t>
            </a:r>
            <a:r>
              <a:rPr dirty="0" sz="1400" spc="-15">
                <a:solidFill>
                  <a:srgbClr val="000099"/>
                </a:solidFill>
                <a:latin typeface="Noto Sans Mono CJK HK"/>
                <a:cs typeface="Noto Sans Mono CJK HK"/>
              </a:rPr>
              <a:t>素</a:t>
            </a:r>
            <a:r>
              <a:rPr dirty="0" sz="1400">
                <a:solidFill>
                  <a:srgbClr val="000099"/>
                </a:solidFill>
                <a:latin typeface="Noto Sans Mono CJK HK"/>
                <a:cs typeface="Noto Sans Mono CJK HK"/>
              </a:rPr>
              <a:t>都是</a:t>
            </a:r>
            <a:r>
              <a:rPr dirty="0" sz="1400" spc="-15">
                <a:solidFill>
                  <a:srgbClr val="000099"/>
                </a:solidFill>
                <a:latin typeface="Noto Sans Mono CJK HK"/>
                <a:cs typeface="Noto Sans Mono CJK HK"/>
              </a:rPr>
              <a:t>一</a:t>
            </a:r>
            <a:r>
              <a:rPr dirty="0" sz="1400">
                <a:solidFill>
                  <a:srgbClr val="000099"/>
                </a:solidFill>
                <a:latin typeface="Noto Sans Mono CJK HK"/>
                <a:cs typeface="Noto Sans Mono CJK HK"/>
              </a:rPr>
              <a:t>維陣</a:t>
            </a:r>
            <a:r>
              <a:rPr dirty="0" sz="1400" spc="-15">
                <a:solidFill>
                  <a:srgbClr val="000099"/>
                </a:solidFill>
                <a:latin typeface="Noto Sans Mono CJK HK"/>
                <a:cs typeface="Noto Sans Mono CJK HK"/>
              </a:rPr>
              <a:t>列</a:t>
            </a:r>
            <a:r>
              <a:rPr dirty="0" sz="1400">
                <a:solidFill>
                  <a:srgbClr val="000099"/>
                </a:solidFill>
                <a:latin typeface="Noto Sans Mono CJK HK"/>
                <a:cs typeface="Noto Sans Mono CJK HK"/>
              </a:rPr>
              <a:t>，目</a:t>
            </a:r>
            <a:r>
              <a:rPr dirty="0" sz="1400" spc="-15">
                <a:solidFill>
                  <a:srgbClr val="000099"/>
                </a:solidFill>
                <a:latin typeface="Noto Sans Mono CJK HK"/>
                <a:cs typeface="Noto Sans Mono CJK HK"/>
              </a:rPr>
              <a:t>前</a:t>
            </a:r>
            <a:r>
              <a:rPr dirty="0" sz="1400">
                <a:solidFill>
                  <a:srgbClr val="000099"/>
                </a:solidFill>
                <a:latin typeface="Noto Sans Mono CJK HK"/>
                <a:cs typeface="Noto Sans Mono CJK HK"/>
              </a:rPr>
              <a:t>不知</a:t>
            </a:r>
            <a:r>
              <a:rPr dirty="0" sz="1400" spc="-15">
                <a:solidFill>
                  <a:srgbClr val="000099"/>
                </a:solidFill>
                <a:latin typeface="Noto Sans Mono CJK HK"/>
                <a:cs typeface="Noto Sans Mono CJK HK"/>
              </a:rPr>
              <a:t>道</a:t>
            </a:r>
            <a:r>
              <a:rPr dirty="0" sz="1400">
                <a:solidFill>
                  <a:srgbClr val="000099"/>
                </a:solidFill>
                <a:latin typeface="Noto Sans Mono CJK HK"/>
                <a:cs typeface="Noto Sans Mono CJK HK"/>
              </a:rPr>
              <a:t>每個</a:t>
            </a:r>
            <a:r>
              <a:rPr dirty="0" sz="1400" spc="-15">
                <a:solidFill>
                  <a:srgbClr val="000099"/>
                </a:solidFill>
                <a:latin typeface="Noto Sans Mono CJK HK"/>
                <a:cs typeface="Noto Sans Mono CJK HK"/>
              </a:rPr>
              <a:t>一</a:t>
            </a:r>
            <a:r>
              <a:rPr dirty="0" sz="1400">
                <a:solidFill>
                  <a:srgbClr val="000099"/>
                </a:solidFill>
                <a:latin typeface="Noto Sans Mono CJK HK"/>
                <a:cs typeface="Noto Sans Mono CJK HK"/>
              </a:rPr>
              <a:t>維陣</a:t>
            </a:r>
            <a:r>
              <a:rPr dirty="0" sz="1400" spc="-15">
                <a:solidFill>
                  <a:srgbClr val="000099"/>
                </a:solidFill>
                <a:latin typeface="Noto Sans Mono CJK HK"/>
                <a:cs typeface="Noto Sans Mono CJK HK"/>
              </a:rPr>
              <a:t>列</a:t>
            </a:r>
            <a:r>
              <a:rPr dirty="0" sz="1400">
                <a:solidFill>
                  <a:srgbClr val="000099"/>
                </a:solidFill>
                <a:latin typeface="Noto Sans Mono CJK HK"/>
                <a:cs typeface="Noto Sans Mono CJK HK"/>
              </a:rPr>
              <a:t>有幾</a:t>
            </a:r>
            <a:r>
              <a:rPr dirty="0" sz="1400" spc="-15">
                <a:solidFill>
                  <a:srgbClr val="000099"/>
                </a:solidFill>
                <a:latin typeface="Noto Sans Mono CJK HK"/>
                <a:cs typeface="Noto Sans Mono CJK HK"/>
              </a:rPr>
              <a:t>個</a:t>
            </a:r>
            <a:r>
              <a:rPr dirty="0" sz="1400">
                <a:solidFill>
                  <a:srgbClr val="000099"/>
                </a:solidFill>
                <a:latin typeface="Noto Sans Mono CJK HK"/>
                <a:cs typeface="Noto Sans Mono CJK HK"/>
              </a:rPr>
              <a:t>元素。</a:t>
            </a:r>
            <a:endParaRPr sz="1400">
              <a:latin typeface="Noto Sans Mono CJK HK"/>
              <a:cs typeface="Noto Sans Mono CJK HK"/>
            </a:endParaRPr>
          </a:p>
          <a:p>
            <a:pPr algn="just" marL="354965" marR="2123440">
              <a:lnSpc>
                <a:spcPts val="2380"/>
              </a:lnSpc>
              <a:spcBef>
                <a:spcPts val="95"/>
              </a:spcBef>
            </a:pPr>
            <a:r>
              <a:rPr dirty="0" sz="1800" spc="-5">
                <a:solidFill>
                  <a:srgbClr val="4E2700"/>
                </a:solidFill>
                <a:latin typeface="Verdana"/>
                <a:cs typeface="Verdana"/>
              </a:rPr>
              <a:t>twoDim[0]</a:t>
            </a:r>
            <a:r>
              <a:rPr dirty="0" sz="1800" spc="-2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new</a:t>
            </a:r>
            <a:r>
              <a:rPr dirty="0" sz="1800" spc="10">
                <a:solidFill>
                  <a:srgbClr val="4E2700"/>
                </a:solidFill>
                <a:latin typeface="Verdana"/>
                <a:cs typeface="Verdana"/>
              </a:rPr>
              <a:t> </a:t>
            </a:r>
            <a:r>
              <a:rPr dirty="0" sz="1800" spc="-5">
                <a:solidFill>
                  <a:srgbClr val="4E2700"/>
                </a:solidFill>
                <a:latin typeface="Verdana"/>
                <a:cs typeface="Verdana"/>
              </a:rPr>
              <a:t>int[5]</a:t>
            </a:r>
            <a:r>
              <a:rPr dirty="0" sz="1800" spc="-10">
                <a:solidFill>
                  <a:srgbClr val="4E2700"/>
                </a:solidFill>
                <a:latin typeface="Verdana"/>
                <a:cs typeface="Verdana"/>
              </a:rPr>
              <a:t> </a:t>
            </a:r>
            <a:r>
              <a:rPr dirty="0" sz="1800">
                <a:solidFill>
                  <a:srgbClr val="4E2700"/>
                </a:solidFill>
                <a:latin typeface="Verdana"/>
                <a:cs typeface="Verdana"/>
              </a:rPr>
              <a:t>;</a:t>
            </a:r>
            <a:r>
              <a:rPr dirty="0" sz="1800" spc="625">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Noto Sans Mono CJK HK"/>
                <a:cs typeface="Noto Sans Mono CJK HK"/>
              </a:rPr>
              <a:t>第</a:t>
            </a:r>
            <a:r>
              <a:rPr dirty="0" sz="1800" spc="-5">
                <a:solidFill>
                  <a:srgbClr val="4E2700"/>
                </a:solidFill>
                <a:latin typeface="Verdana"/>
                <a:cs typeface="Verdana"/>
              </a:rPr>
              <a:t>0</a:t>
            </a:r>
            <a:r>
              <a:rPr dirty="0" sz="1800">
                <a:solidFill>
                  <a:srgbClr val="4E2700"/>
                </a:solidFill>
                <a:latin typeface="Noto Sans Mono CJK HK"/>
                <a:cs typeface="Noto Sans Mono CJK HK"/>
              </a:rPr>
              <a:t>橫列有</a:t>
            </a:r>
            <a:r>
              <a:rPr dirty="0" sz="1800" spc="-5">
                <a:solidFill>
                  <a:srgbClr val="4E2700"/>
                </a:solidFill>
                <a:latin typeface="Verdana"/>
                <a:cs typeface="Verdana"/>
              </a:rPr>
              <a:t>5</a:t>
            </a:r>
            <a:r>
              <a:rPr dirty="0" sz="1800">
                <a:solidFill>
                  <a:srgbClr val="4E2700"/>
                </a:solidFill>
                <a:latin typeface="Noto Sans Mono CJK HK"/>
                <a:cs typeface="Noto Sans Mono CJK HK"/>
              </a:rPr>
              <a:t>個元素 </a:t>
            </a:r>
            <a:r>
              <a:rPr dirty="0" sz="1800" spc="-5">
                <a:solidFill>
                  <a:srgbClr val="4E2700"/>
                </a:solidFill>
                <a:latin typeface="Verdana"/>
                <a:cs typeface="Verdana"/>
              </a:rPr>
              <a:t>twoDim[1]</a:t>
            </a:r>
            <a:r>
              <a:rPr dirty="0" sz="1800" spc="-2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new</a:t>
            </a:r>
            <a:r>
              <a:rPr dirty="0" sz="1800" spc="10">
                <a:solidFill>
                  <a:srgbClr val="4E2700"/>
                </a:solidFill>
                <a:latin typeface="Verdana"/>
                <a:cs typeface="Verdana"/>
              </a:rPr>
              <a:t> </a:t>
            </a:r>
            <a:r>
              <a:rPr dirty="0" sz="1800" spc="-5">
                <a:solidFill>
                  <a:srgbClr val="4E2700"/>
                </a:solidFill>
                <a:latin typeface="Verdana"/>
                <a:cs typeface="Verdana"/>
              </a:rPr>
              <a:t>int[5]</a:t>
            </a:r>
            <a:r>
              <a:rPr dirty="0" sz="1800" spc="-10">
                <a:solidFill>
                  <a:srgbClr val="4E2700"/>
                </a:solidFill>
                <a:latin typeface="Verdana"/>
                <a:cs typeface="Verdana"/>
              </a:rPr>
              <a:t> </a:t>
            </a:r>
            <a:r>
              <a:rPr dirty="0" sz="1800">
                <a:solidFill>
                  <a:srgbClr val="4E2700"/>
                </a:solidFill>
                <a:latin typeface="Verdana"/>
                <a:cs typeface="Verdana"/>
              </a:rPr>
              <a:t>;</a:t>
            </a:r>
            <a:r>
              <a:rPr dirty="0" sz="1800" spc="625">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Noto Sans Mono CJK HK"/>
                <a:cs typeface="Noto Sans Mono CJK HK"/>
              </a:rPr>
              <a:t>第</a:t>
            </a:r>
            <a:r>
              <a:rPr dirty="0" sz="1800" spc="-5">
                <a:solidFill>
                  <a:srgbClr val="4E2700"/>
                </a:solidFill>
                <a:latin typeface="Verdana"/>
                <a:cs typeface="Verdana"/>
              </a:rPr>
              <a:t>1</a:t>
            </a:r>
            <a:r>
              <a:rPr dirty="0" sz="1800">
                <a:solidFill>
                  <a:srgbClr val="4E2700"/>
                </a:solidFill>
                <a:latin typeface="Noto Sans Mono CJK HK"/>
                <a:cs typeface="Noto Sans Mono CJK HK"/>
              </a:rPr>
              <a:t>橫列有</a:t>
            </a:r>
            <a:r>
              <a:rPr dirty="0" sz="1800" spc="-5">
                <a:solidFill>
                  <a:srgbClr val="4E2700"/>
                </a:solidFill>
                <a:latin typeface="Verdana"/>
                <a:cs typeface="Verdana"/>
              </a:rPr>
              <a:t>5</a:t>
            </a:r>
            <a:r>
              <a:rPr dirty="0" sz="1800">
                <a:solidFill>
                  <a:srgbClr val="4E2700"/>
                </a:solidFill>
                <a:latin typeface="Noto Sans Mono CJK HK"/>
                <a:cs typeface="Noto Sans Mono CJK HK"/>
              </a:rPr>
              <a:t>個元素 </a:t>
            </a:r>
            <a:r>
              <a:rPr dirty="0" sz="1800" spc="-5">
                <a:solidFill>
                  <a:srgbClr val="4E2700"/>
                </a:solidFill>
                <a:latin typeface="Verdana"/>
                <a:cs typeface="Verdana"/>
              </a:rPr>
              <a:t>twoDim[2]</a:t>
            </a:r>
            <a:r>
              <a:rPr dirty="0" sz="1800" spc="-2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new</a:t>
            </a:r>
            <a:r>
              <a:rPr dirty="0" sz="1800" spc="10">
                <a:solidFill>
                  <a:srgbClr val="4E2700"/>
                </a:solidFill>
                <a:latin typeface="Verdana"/>
                <a:cs typeface="Verdana"/>
              </a:rPr>
              <a:t> </a:t>
            </a:r>
            <a:r>
              <a:rPr dirty="0" sz="1800" spc="-5">
                <a:solidFill>
                  <a:srgbClr val="4E2700"/>
                </a:solidFill>
                <a:latin typeface="Verdana"/>
                <a:cs typeface="Verdana"/>
              </a:rPr>
              <a:t>int[5]</a:t>
            </a:r>
            <a:r>
              <a:rPr dirty="0" sz="1800" spc="-10">
                <a:solidFill>
                  <a:srgbClr val="4E2700"/>
                </a:solidFill>
                <a:latin typeface="Verdana"/>
                <a:cs typeface="Verdana"/>
              </a:rPr>
              <a:t> </a:t>
            </a:r>
            <a:r>
              <a:rPr dirty="0" sz="1800">
                <a:solidFill>
                  <a:srgbClr val="4E2700"/>
                </a:solidFill>
                <a:latin typeface="Verdana"/>
                <a:cs typeface="Verdana"/>
              </a:rPr>
              <a:t>;</a:t>
            </a:r>
            <a:r>
              <a:rPr dirty="0" sz="1800" spc="625">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Noto Sans Mono CJK HK"/>
                <a:cs typeface="Noto Sans Mono CJK HK"/>
              </a:rPr>
              <a:t>第</a:t>
            </a:r>
            <a:r>
              <a:rPr dirty="0" sz="1800" spc="-5">
                <a:solidFill>
                  <a:srgbClr val="4E2700"/>
                </a:solidFill>
                <a:latin typeface="Verdana"/>
                <a:cs typeface="Verdana"/>
              </a:rPr>
              <a:t>2</a:t>
            </a:r>
            <a:r>
              <a:rPr dirty="0" sz="1800">
                <a:solidFill>
                  <a:srgbClr val="4E2700"/>
                </a:solidFill>
                <a:latin typeface="Noto Sans Mono CJK HK"/>
                <a:cs typeface="Noto Sans Mono CJK HK"/>
              </a:rPr>
              <a:t>橫列有</a:t>
            </a:r>
            <a:r>
              <a:rPr dirty="0" sz="1800" spc="-5">
                <a:solidFill>
                  <a:srgbClr val="4E2700"/>
                </a:solidFill>
                <a:latin typeface="Verdana"/>
                <a:cs typeface="Verdana"/>
              </a:rPr>
              <a:t>5</a:t>
            </a:r>
            <a:r>
              <a:rPr dirty="0" sz="1800">
                <a:solidFill>
                  <a:srgbClr val="4E2700"/>
                </a:solidFill>
                <a:latin typeface="Noto Sans Mono CJK HK"/>
                <a:cs typeface="Noto Sans Mono CJK HK"/>
              </a:rPr>
              <a:t>個元素</a:t>
            </a:r>
            <a:endParaRPr sz="1800">
              <a:latin typeface="Noto Sans Mono CJK HK"/>
              <a:cs typeface="Noto Sans Mono CJK HK"/>
            </a:endParaRPr>
          </a:p>
          <a:p>
            <a:pPr algn="just" marL="354965">
              <a:lnSpc>
                <a:spcPct val="100000"/>
              </a:lnSpc>
              <a:spcBef>
                <a:spcPts val="95"/>
              </a:spcBef>
            </a:pPr>
            <a:r>
              <a:rPr dirty="0" sz="1800" spc="-5">
                <a:solidFill>
                  <a:srgbClr val="4E2700"/>
                </a:solidFill>
                <a:latin typeface="Verdana"/>
                <a:cs typeface="Verdana"/>
              </a:rPr>
              <a:t>twoDim[3]</a:t>
            </a:r>
            <a:r>
              <a:rPr dirty="0" sz="1800" spc="-2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new</a:t>
            </a:r>
            <a:r>
              <a:rPr dirty="0" sz="1800" spc="10">
                <a:solidFill>
                  <a:srgbClr val="4E2700"/>
                </a:solidFill>
                <a:latin typeface="Verdana"/>
                <a:cs typeface="Verdana"/>
              </a:rPr>
              <a:t> </a:t>
            </a:r>
            <a:r>
              <a:rPr dirty="0" sz="1800" spc="-5">
                <a:solidFill>
                  <a:srgbClr val="4E2700"/>
                </a:solidFill>
                <a:latin typeface="Verdana"/>
                <a:cs typeface="Verdana"/>
              </a:rPr>
              <a:t>int[5] </a:t>
            </a:r>
            <a:r>
              <a:rPr dirty="0" sz="1800">
                <a:solidFill>
                  <a:srgbClr val="4E2700"/>
                </a:solidFill>
                <a:latin typeface="Verdana"/>
                <a:cs typeface="Verdana"/>
              </a:rPr>
              <a:t>;</a:t>
            </a:r>
            <a:r>
              <a:rPr dirty="0" sz="1800" spc="620">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Noto Sans Mono CJK HK"/>
                <a:cs typeface="Noto Sans Mono CJK HK"/>
              </a:rPr>
              <a:t>第</a:t>
            </a:r>
            <a:r>
              <a:rPr dirty="0" sz="1800" spc="-5">
                <a:solidFill>
                  <a:srgbClr val="4E2700"/>
                </a:solidFill>
                <a:latin typeface="Verdana"/>
                <a:cs typeface="Verdana"/>
              </a:rPr>
              <a:t>3</a:t>
            </a:r>
            <a:r>
              <a:rPr dirty="0" sz="1800">
                <a:solidFill>
                  <a:srgbClr val="4E2700"/>
                </a:solidFill>
                <a:latin typeface="Noto Sans Mono CJK HK"/>
                <a:cs typeface="Noto Sans Mono CJK HK"/>
              </a:rPr>
              <a:t>橫列有</a:t>
            </a:r>
            <a:r>
              <a:rPr dirty="0" sz="1800" spc="-5">
                <a:solidFill>
                  <a:srgbClr val="4E2700"/>
                </a:solidFill>
                <a:latin typeface="Verdana"/>
                <a:cs typeface="Verdana"/>
              </a:rPr>
              <a:t>5</a:t>
            </a:r>
            <a:r>
              <a:rPr dirty="0" sz="1800">
                <a:solidFill>
                  <a:srgbClr val="4E2700"/>
                </a:solidFill>
                <a:latin typeface="Noto Sans Mono CJK HK"/>
                <a:cs typeface="Noto Sans Mono CJK HK"/>
              </a:rPr>
              <a:t>個元</a:t>
            </a:r>
            <a:r>
              <a:rPr dirty="0" sz="1800" spc="-5">
                <a:solidFill>
                  <a:srgbClr val="4E2700"/>
                </a:solidFill>
                <a:latin typeface="Noto Sans Mono CJK HK"/>
                <a:cs typeface="Noto Sans Mono CJK HK"/>
              </a:rPr>
              <a:t>素</a:t>
            </a:r>
            <a:r>
              <a:rPr dirty="0" sz="1200" spc="-5">
                <a:solidFill>
                  <a:srgbClr val="3333CC"/>
                </a:solidFill>
                <a:latin typeface="Verdana"/>
                <a:cs typeface="Verdana"/>
              </a:rPr>
              <a:t>(</a:t>
            </a:r>
            <a:r>
              <a:rPr dirty="0" sz="1200">
                <a:solidFill>
                  <a:srgbClr val="3333CC"/>
                </a:solidFill>
                <a:latin typeface="Noto Sans Mono CJK HK"/>
                <a:cs typeface="Noto Sans Mono CJK HK"/>
              </a:rPr>
              <a:t>每一橫列可有不同數量的元素</a:t>
            </a:r>
            <a:r>
              <a:rPr dirty="0" sz="1200">
                <a:solidFill>
                  <a:srgbClr val="3333CC"/>
                </a:solidFill>
                <a:latin typeface="Verdana"/>
                <a:cs typeface="Verdana"/>
              </a:rPr>
              <a:t>)</a:t>
            </a:r>
            <a:endParaRPr sz="1200">
              <a:latin typeface="Verdana"/>
              <a:cs typeface="Verdana"/>
            </a:endParaRPr>
          </a:p>
          <a:p>
            <a:pPr algn="just" marL="354965">
              <a:lnSpc>
                <a:spcPct val="100000"/>
              </a:lnSpc>
              <a:spcBef>
                <a:spcPts val="215"/>
              </a:spcBef>
            </a:pPr>
            <a:r>
              <a:rPr dirty="0" sz="1800">
                <a:solidFill>
                  <a:srgbClr val="422000"/>
                </a:solidFill>
                <a:latin typeface="Verdana"/>
                <a:cs typeface="Verdana"/>
              </a:rPr>
              <a:t>int[]</a:t>
            </a:r>
            <a:r>
              <a:rPr dirty="0" sz="1800" spc="630">
                <a:solidFill>
                  <a:srgbClr val="422000"/>
                </a:solidFill>
                <a:latin typeface="Verdana"/>
                <a:cs typeface="Verdana"/>
              </a:rPr>
              <a:t> </a:t>
            </a:r>
            <a:r>
              <a:rPr dirty="0" sz="1800" spc="-5">
                <a:solidFill>
                  <a:srgbClr val="422000"/>
                </a:solidFill>
                <a:latin typeface="Verdana"/>
                <a:cs typeface="Verdana"/>
              </a:rPr>
              <a:t>twoDim[]</a:t>
            </a:r>
            <a:r>
              <a:rPr dirty="0" sz="1800" spc="605">
                <a:solidFill>
                  <a:srgbClr val="422000"/>
                </a:solidFill>
                <a:latin typeface="Verdana"/>
                <a:cs typeface="Verdana"/>
              </a:rPr>
              <a:t> </a:t>
            </a:r>
            <a:r>
              <a:rPr dirty="0" sz="1800">
                <a:solidFill>
                  <a:srgbClr val="422000"/>
                </a:solidFill>
                <a:latin typeface="Verdana"/>
                <a:cs typeface="Verdana"/>
              </a:rPr>
              <a:t>=</a:t>
            </a:r>
            <a:r>
              <a:rPr dirty="0" sz="1800" spc="10">
                <a:solidFill>
                  <a:srgbClr val="422000"/>
                </a:solidFill>
                <a:latin typeface="Verdana"/>
                <a:cs typeface="Verdana"/>
              </a:rPr>
              <a:t> </a:t>
            </a:r>
            <a:r>
              <a:rPr dirty="0" sz="1800">
                <a:solidFill>
                  <a:srgbClr val="422000"/>
                </a:solidFill>
                <a:latin typeface="Verdana"/>
                <a:cs typeface="Verdana"/>
              </a:rPr>
              <a:t>new</a:t>
            </a:r>
            <a:r>
              <a:rPr dirty="0" sz="1800" spc="630">
                <a:solidFill>
                  <a:srgbClr val="422000"/>
                </a:solidFill>
                <a:latin typeface="Verdana"/>
                <a:cs typeface="Verdana"/>
              </a:rPr>
              <a:t> </a:t>
            </a:r>
            <a:r>
              <a:rPr dirty="0" sz="1800" spc="-5">
                <a:solidFill>
                  <a:srgbClr val="422000"/>
                </a:solidFill>
                <a:latin typeface="Verdana"/>
                <a:cs typeface="Verdana"/>
              </a:rPr>
              <a:t>int[4][5]</a:t>
            </a:r>
            <a:r>
              <a:rPr dirty="0" sz="1800" spc="5">
                <a:solidFill>
                  <a:srgbClr val="422000"/>
                </a:solidFill>
                <a:latin typeface="Verdana"/>
                <a:cs typeface="Verdana"/>
              </a:rPr>
              <a:t> </a:t>
            </a:r>
            <a:r>
              <a:rPr dirty="0" sz="1800">
                <a:solidFill>
                  <a:srgbClr val="422000"/>
                </a:solidFill>
                <a:latin typeface="Verdana"/>
                <a:cs typeface="Verdana"/>
              </a:rPr>
              <a:t>;</a:t>
            </a:r>
            <a:r>
              <a:rPr dirty="0" sz="1800" spc="-15">
                <a:solidFill>
                  <a:srgbClr val="422000"/>
                </a:solidFill>
                <a:latin typeface="Verdana"/>
                <a:cs typeface="Verdana"/>
              </a:rPr>
              <a:t> </a:t>
            </a:r>
            <a:r>
              <a:rPr dirty="0" sz="1800">
                <a:solidFill>
                  <a:srgbClr val="422000"/>
                </a:solidFill>
                <a:latin typeface="Verdana"/>
                <a:cs typeface="Verdana"/>
              </a:rPr>
              <a:t>//</a:t>
            </a:r>
            <a:r>
              <a:rPr dirty="0" sz="1800">
                <a:solidFill>
                  <a:srgbClr val="422000"/>
                </a:solidFill>
                <a:latin typeface="Noto Sans Mono CJK HK"/>
                <a:cs typeface="Noto Sans Mono CJK HK"/>
              </a:rPr>
              <a:t>等效於上面藍色的敘述</a:t>
            </a:r>
            <a:endParaRPr sz="1800">
              <a:latin typeface="Noto Sans Mono CJK HK"/>
              <a:cs typeface="Noto Sans Mono CJK HK"/>
            </a:endParaRPr>
          </a:p>
          <a:p>
            <a:pPr marL="12700">
              <a:lnSpc>
                <a:spcPts val="1505"/>
              </a:lnSpc>
              <a:spcBef>
                <a:spcPts val="185"/>
              </a:spcBef>
            </a:pPr>
            <a:r>
              <a:rPr dirty="0" sz="1400" spc="10">
                <a:solidFill>
                  <a:srgbClr val="000099"/>
                </a:solidFill>
                <a:latin typeface="Noto Sans Mono CJK HK"/>
                <a:cs typeface="Noto Sans Mono CJK HK"/>
              </a:rPr>
              <a:t>二維</a:t>
            </a:r>
            <a:r>
              <a:rPr dirty="0" sz="1400">
                <a:solidFill>
                  <a:srgbClr val="000099"/>
                </a:solidFill>
                <a:latin typeface="Noto Sans Mono CJK HK"/>
                <a:cs typeface="Noto Sans Mono CJK HK"/>
              </a:rPr>
              <a:t>陣列</a:t>
            </a:r>
            <a:r>
              <a:rPr dirty="0" sz="1400" spc="-5">
                <a:solidFill>
                  <a:srgbClr val="000099"/>
                </a:solidFill>
                <a:latin typeface="Verdana"/>
                <a:cs typeface="Verdana"/>
              </a:rPr>
              <a:t>twoDim</a:t>
            </a:r>
            <a:r>
              <a:rPr dirty="0" sz="1400">
                <a:solidFill>
                  <a:srgbClr val="000099"/>
                </a:solidFill>
                <a:latin typeface="Noto Sans Mono CJK HK"/>
                <a:cs typeface="Noto Sans Mono CJK HK"/>
              </a:rPr>
              <a:t>有四個</a:t>
            </a:r>
            <a:r>
              <a:rPr dirty="0" sz="1400" spc="-15">
                <a:solidFill>
                  <a:srgbClr val="000099"/>
                </a:solidFill>
                <a:latin typeface="Noto Sans Mono CJK HK"/>
                <a:cs typeface="Noto Sans Mono CJK HK"/>
              </a:rPr>
              <a:t>元</a:t>
            </a:r>
            <a:r>
              <a:rPr dirty="0" sz="1400">
                <a:solidFill>
                  <a:srgbClr val="000099"/>
                </a:solidFill>
                <a:latin typeface="Noto Sans Mono CJK HK"/>
                <a:cs typeface="Noto Sans Mono CJK HK"/>
              </a:rPr>
              <a:t>素，</a:t>
            </a:r>
            <a:r>
              <a:rPr dirty="0" sz="1400" spc="-15">
                <a:solidFill>
                  <a:srgbClr val="000099"/>
                </a:solidFill>
                <a:latin typeface="Noto Sans Mono CJK HK"/>
                <a:cs typeface="Noto Sans Mono CJK HK"/>
              </a:rPr>
              <a:t>這</a:t>
            </a:r>
            <a:r>
              <a:rPr dirty="0" sz="1400">
                <a:solidFill>
                  <a:srgbClr val="000099"/>
                </a:solidFill>
                <a:latin typeface="Noto Sans Mono CJK HK"/>
                <a:cs typeface="Noto Sans Mono CJK HK"/>
              </a:rPr>
              <a:t>些元</a:t>
            </a:r>
            <a:r>
              <a:rPr dirty="0" sz="1400" spc="-15">
                <a:solidFill>
                  <a:srgbClr val="000099"/>
                </a:solidFill>
                <a:latin typeface="Noto Sans Mono CJK HK"/>
                <a:cs typeface="Noto Sans Mono CJK HK"/>
              </a:rPr>
              <a:t>素</a:t>
            </a:r>
            <a:r>
              <a:rPr dirty="0" sz="1400">
                <a:solidFill>
                  <a:srgbClr val="000099"/>
                </a:solidFill>
                <a:latin typeface="Noto Sans Mono CJK HK"/>
                <a:cs typeface="Noto Sans Mono CJK HK"/>
              </a:rPr>
              <a:t>都是</a:t>
            </a:r>
            <a:r>
              <a:rPr dirty="0" sz="1400" spc="-15">
                <a:solidFill>
                  <a:srgbClr val="000099"/>
                </a:solidFill>
                <a:latin typeface="Noto Sans Mono CJK HK"/>
                <a:cs typeface="Noto Sans Mono CJK HK"/>
              </a:rPr>
              <a:t>一</a:t>
            </a:r>
            <a:r>
              <a:rPr dirty="0" sz="1400">
                <a:solidFill>
                  <a:srgbClr val="000099"/>
                </a:solidFill>
                <a:latin typeface="Noto Sans Mono CJK HK"/>
                <a:cs typeface="Noto Sans Mono CJK HK"/>
              </a:rPr>
              <a:t>維陣</a:t>
            </a:r>
            <a:r>
              <a:rPr dirty="0" sz="1400" spc="-15">
                <a:solidFill>
                  <a:srgbClr val="000099"/>
                </a:solidFill>
                <a:latin typeface="Noto Sans Mono CJK HK"/>
                <a:cs typeface="Noto Sans Mono CJK HK"/>
              </a:rPr>
              <a:t>列</a:t>
            </a:r>
            <a:r>
              <a:rPr dirty="0" sz="1400">
                <a:solidFill>
                  <a:srgbClr val="000099"/>
                </a:solidFill>
                <a:latin typeface="Noto Sans Mono CJK HK"/>
                <a:cs typeface="Noto Sans Mono CJK HK"/>
              </a:rPr>
              <a:t>，這</a:t>
            </a:r>
            <a:r>
              <a:rPr dirty="0" sz="1400" spc="-15">
                <a:solidFill>
                  <a:srgbClr val="000099"/>
                </a:solidFill>
                <a:latin typeface="Noto Sans Mono CJK HK"/>
                <a:cs typeface="Noto Sans Mono CJK HK"/>
              </a:rPr>
              <a:t>些</a:t>
            </a:r>
            <a:r>
              <a:rPr dirty="0" sz="1400">
                <a:solidFill>
                  <a:srgbClr val="000099"/>
                </a:solidFill>
                <a:latin typeface="Noto Sans Mono CJK HK"/>
                <a:cs typeface="Noto Sans Mono CJK HK"/>
              </a:rPr>
              <a:t>一維</a:t>
            </a:r>
            <a:r>
              <a:rPr dirty="0" sz="1400" spc="-15">
                <a:solidFill>
                  <a:srgbClr val="000099"/>
                </a:solidFill>
                <a:latin typeface="Noto Sans Mono CJK HK"/>
                <a:cs typeface="Noto Sans Mono CJK HK"/>
              </a:rPr>
              <a:t>陣</a:t>
            </a:r>
            <a:r>
              <a:rPr dirty="0" sz="1400">
                <a:solidFill>
                  <a:srgbClr val="000099"/>
                </a:solidFill>
                <a:latin typeface="Noto Sans Mono CJK HK"/>
                <a:cs typeface="Noto Sans Mono CJK HK"/>
              </a:rPr>
              <a:t>列都</a:t>
            </a:r>
            <a:r>
              <a:rPr dirty="0" sz="1400" spc="-15">
                <a:solidFill>
                  <a:srgbClr val="000099"/>
                </a:solidFill>
                <a:latin typeface="Noto Sans Mono CJK HK"/>
                <a:cs typeface="Noto Sans Mono CJK HK"/>
              </a:rPr>
              <a:t>各</a:t>
            </a:r>
            <a:r>
              <a:rPr dirty="0" sz="1400" spc="10">
                <a:solidFill>
                  <a:srgbClr val="000099"/>
                </a:solidFill>
                <a:latin typeface="Noto Sans Mono CJK HK"/>
                <a:cs typeface="Noto Sans Mono CJK HK"/>
              </a:rPr>
              <a:t>有</a:t>
            </a:r>
            <a:r>
              <a:rPr dirty="0" sz="1400" spc="-5">
                <a:solidFill>
                  <a:srgbClr val="000099"/>
                </a:solidFill>
                <a:latin typeface="Verdana"/>
                <a:cs typeface="Verdana"/>
              </a:rPr>
              <a:t>5</a:t>
            </a:r>
            <a:r>
              <a:rPr dirty="0" sz="1400">
                <a:solidFill>
                  <a:srgbClr val="000099"/>
                </a:solidFill>
                <a:latin typeface="Noto Sans Mono CJK HK"/>
                <a:cs typeface="Noto Sans Mono CJK HK"/>
              </a:rPr>
              <a:t>個</a:t>
            </a:r>
            <a:r>
              <a:rPr dirty="0" sz="1400" spc="-15">
                <a:solidFill>
                  <a:srgbClr val="000099"/>
                </a:solidFill>
                <a:latin typeface="Noto Sans Mono CJK HK"/>
                <a:cs typeface="Noto Sans Mono CJK HK"/>
              </a:rPr>
              <a:t>元</a:t>
            </a:r>
            <a:r>
              <a:rPr dirty="0" sz="1400">
                <a:solidFill>
                  <a:srgbClr val="000099"/>
                </a:solidFill>
                <a:latin typeface="Noto Sans Mono CJK HK"/>
                <a:cs typeface="Noto Sans Mono CJK HK"/>
              </a:rPr>
              <a:t>素。</a:t>
            </a:r>
            <a:endParaRPr sz="1400">
              <a:latin typeface="Noto Sans Mono CJK HK"/>
              <a:cs typeface="Noto Sans Mono CJK HK"/>
            </a:endParaRPr>
          </a:p>
          <a:p>
            <a:pPr algn="just" marL="756285" indent="-287655">
              <a:lnSpc>
                <a:spcPts val="2445"/>
              </a:lnSpc>
              <a:buSzPct val="130555"/>
              <a:buChar char="–"/>
              <a:tabLst>
                <a:tab pos="756920" algn="l"/>
              </a:tabLst>
            </a:pPr>
            <a:r>
              <a:rPr dirty="0" sz="1800" spc="-5">
                <a:solidFill>
                  <a:srgbClr val="000099"/>
                </a:solidFill>
                <a:latin typeface="Verdana"/>
                <a:cs typeface="Verdana"/>
              </a:rPr>
              <a:t>twoDim.length</a:t>
            </a:r>
            <a:r>
              <a:rPr dirty="0" sz="1800">
                <a:solidFill>
                  <a:srgbClr val="000099"/>
                </a:solidFill>
                <a:latin typeface="Noto Sans Mono CJK HK"/>
                <a:cs typeface="Noto Sans Mono CJK HK"/>
              </a:rPr>
              <a:t>為</a:t>
            </a:r>
            <a:r>
              <a:rPr dirty="0" sz="1800">
                <a:solidFill>
                  <a:srgbClr val="000099"/>
                </a:solidFill>
                <a:latin typeface="Verdana"/>
                <a:cs typeface="Verdana"/>
              </a:rPr>
              <a:t>4</a:t>
            </a:r>
            <a:endParaRPr sz="1800">
              <a:latin typeface="Verdana"/>
              <a:cs typeface="Verdana"/>
            </a:endParaRPr>
          </a:p>
          <a:p>
            <a:pPr marL="756285" indent="-287655">
              <a:lnSpc>
                <a:spcPts val="2435"/>
              </a:lnSpc>
              <a:buSzPct val="130555"/>
              <a:buChar char="–"/>
              <a:tabLst>
                <a:tab pos="756920" algn="l"/>
              </a:tabLst>
            </a:pPr>
            <a:r>
              <a:rPr dirty="0" sz="1800" spc="-5">
                <a:solidFill>
                  <a:srgbClr val="422000"/>
                </a:solidFill>
                <a:latin typeface="Verdana"/>
                <a:cs typeface="Verdana"/>
              </a:rPr>
              <a:t>twoDim[0].length, twoDim[1].length,</a:t>
            </a:r>
            <a:r>
              <a:rPr dirty="0" sz="1800" spc="-25">
                <a:solidFill>
                  <a:srgbClr val="422000"/>
                </a:solidFill>
                <a:latin typeface="Verdana"/>
                <a:cs typeface="Verdana"/>
              </a:rPr>
              <a:t> </a:t>
            </a:r>
            <a:r>
              <a:rPr dirty="0" sz="1800" spc="-5">
                <a:solidFill>
                  <a:srgbClr val="422000"/>
                </a:solidFill>
                <a:latin typeface="Verdana"/>
                <a:cs typeface="Verdana"/>
              </a:rPr>
              <a:t>twoDim[2].length,</a:t>
            </a:r>
            <a:endParaRPr sz="1800">
              <a:latin typeface="Verdana"/>
              <a:cs typeface="Verdana"/>
            </a:endParaRPr>
          </a:p>
          <a:p>
            <a:pPr marL="756285">
              <a:lnSpc>
                <a:spcPts val="1975"/>
              </a:lnSpc>
            </a:pPr>
            <a:r>
              <a:rPr dirty="0" sz="1800" spc="-5">
                <a:solidFill>
                  <a:srgbClr val="422000"/>
                </a:solidFill>
                <a:latin typeface="Verdana"/>
                <a:cs typeface="Verdana"/>
              </a:rPr>
              <a:t>twoDim[3].length</a:t>
            </a:r>
            <a:r>
              <a:rPr dirty="0" sz="1800">
                <a:solidFill>
                  <a:srgbClr val="422000"/>
                </a:solidFill>
                <a:latin typeface="Noto Sans Mono CJK HK"/>
                <a:cs typeface="Noto Sans Mono CJK HK"/>
              </a:rPr>
              <a:t>皆為</a:t>
            </a:r>
            <a:r>
              <a:rPr dirty="0" sz="1800" spc="-5">
                <a:solidFill>
                  <a:srgbClr val="422000"/>
                </a:solidFill>
                <a:latin typeface="Verdana"/>
                <a:cs typeface="Verdana"/>
              </a:rPr>
              <a:t>5</a:t>
            </a:r>
            <a:r>
              <a:rPr dirty="0" sz="1800">
                <a:solidFill>
                  <a:srgbClr val="422000"/>
                </a:solidFill>
                <a:latin typeface="Noto Sans Mono CJK HK"/>
                <a:cs typeface="Noto Sans Mono CJK HK"/>
              </a:rPr>
              <a:t>。</a:t>
            </a:r>
            <a:endParaRPr sz="1800">
              <a:latin typeface="Noto Sans Mono CJK HK"/>
              <a:cs typeface="Noto Sans Mono CJK HK"/>
            </a:endParaRPr>
          </a:p>
          <a:p>
            <a:pPr marL="355600" indent="-342900">
              <a:lnSpc>
                <a:spcPct val="100000"/>
              </a:lnSpc>
              <a:spcBef>
                <a:spcPts val="234"/>
              </a:spcBef>
              <a:buSzPct val="130000"/>
              <a:buFont typeface="Verdana"/>
              <a:buChar char="•"/>
              <a:tabLst>
                <a:tab pos="355600" algn="l"/>
              </a:tabLst>
            </a:pPr>
            <a:r>
              <a:rPr dirty="0" sz="2000">
                <a:solidFill>
                  <a:srgbClr val="422000"/>
                </a:solidFill>
                <a:latin typeface="Noto Sans Mono CJK HK"/>
                <a:cs typeface="Noto Sans Mono CJK HK"/>
              </a:rPr>
              <a:t>直接指</a:t>
            </a:r>
            <a:r>
              <a:rPr dirty="0" sz="2000" spc="-15">
                <a:solidFill>
                  <a:srgbClr val="422000"/>
                </a:solidFill>
                <a:latin typeface="Noto Sans Mono CJK HK"/>
                <a:cs typeface="Noto Sans Mono CJK HK"/>
              </a:rPr>
              <a:t>定</a:t>
            </a:r>
            <a:r>
              <a:rPr dirty="0" sz="2000">
                <a:solidFill>
                  <a:srgbClr val="422000"/>
                </a:solidFill>
                <a:latin typeface="Noto Sans Mono CJK HK"/>
                <a:cs typeface="Noto Sans Mono CJK HK"/>
              </a:rPr>
              <a:t>二</a:t>
            </a:r>
            <a:r>
              <a:rPr dirty="0" sz="2000" spc="-15">
                <a:solidFill>
                  <a:srgbClr val="422000"/>
                </a:solidFill>
                <a:latin typeface="Noto Sans Mono CJK HK"/>
                <a:cs typeface="Noto Sans Mono CJK HK"/>
              </a:rPr>
              <a:t>維</a:t>
            </a:r>
            <a:r>
              <a:rPr dirty="0" sz="2000">
                <a:solidFill>
                  <a:srgbClr val="422000"/>
                </a:solidFill>
                <a:latin typeface="Noto Sans Mono CJK HK"/>
                <a:cs typeface="Noto Sans Mono CJK HK"/>
              </a:rPr>
              <a:t>陣列元</a:t>
            </a:r>
            <a:r>
              <a:rPr dirty="0" sz="2000" spc="-15">
                <a:solidFill>
                  <a:srgbClr val="422000"/>
                </a:solidFill>
                <a:latin typeface="Noto Sans Mono CJK HK"/>
                <a:cs typeface="Noto Sans Mono CJK HK"/>
              </a:rPr>
              <a:t>素</a:t>
            </a:r>
            <a:r>
              <a:rPr dirty="0" sz="2000">
                <a:solidFill>
                  <a:srgbClr val="422000"/>
                </a:solidFill>
                <a:latin typeface="Noto Sans Mono CJK HK"/>
                <a:cs typeface="Noto Sans Mono CJK HK"/>
              </a:rPr>
              <a:t>的</a:t>
            </a:r>
            <a:r>
              <a:rPr dirty="0" sz="2000" spc="-15">
                <a:solidFill>
                  <a:srgbClr val="422000"/>
                </a:solidFill>
                <a:latin typeface="Noto Sans Mono CJK HK"/>
                <a:cs typeface="Noto Sans Mono CJK HK"/>
              </a:rPr>
              <a:t>初</a:t>
            </a:r>
            <a:r>
              <a:rPr dirty="0" sz="2000">
                <a:solidFill>
                  <a:srgbClr val="422000"/>
                </a:solidFill>
                <a:latin typeface="Noto Sans Mono CJK HK"/>
                <a:cs typeface="Noto Sans Mono CJK HK"/>
              </a:rPr>
              <a:t>值：</a:t>
            </a:r>
            <a:endParaRPr sz="2000">
              <a:latin typeface="Noto Sans Mono CJK HK"/>
              <a:cs typeface="Noto Sans Mono CJK HK"/>
            </a:endParaRPr>
          </a:p>
          <a:p>
            <a:pPr marL="368935">
              <a:lnSpc>
                <a:spcPct val="100000"/>
              </a:lnSpc>
              <a:spcBef>
                <a:spcPts val="685"/>
              </a:spcBef>
            </a:pPr>
            <a:r>
              <a:rPr dirty="0" sz="1600" spc="-10">
                <a:solidFill>
                  <a:srgbClr val="422000"/>
                </a:solidFill>
                <a:latin typeface="Verdana"/>
                <a:cs typeface="Verdana"/>
              </a:rPr>
              <a:t>int[][] </a:t>
            </a:r>
            <a:r>
              <a:rPr dirty="0" sz="1600" spc="-5">
                <a:solidFill>
                  <a:srgbClr val="422000"/>
                </a:solidFill>
                <a:latin typeface="Verdana"/>
                <a:cs typeface="Verdana"/>
              </a:rPr>
              <a:t>saa =</a:t>
            </a:r>
            <a:r>
              <a:rPr dirty="0" sz="1600" spc="40">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2013585">
              <a:lnSpc>
                <a:spcPct val="100000"/>
              </a:lnSpc>
              <a:spcBef>
                <a:spcPts val="275"/>
              </a:spcBef>
            </a:pPr>
            <a:r>
              <a:rPr dirty="0" sz="1600" spc="-5">
                <a:solidFill>
                  <a:srgbClr val="422000"/>
                </a:solidFill>
                <a:latin typeface="Verdana"/>
                <a:cs typeface="Verdana"/>
              </a:rPr>
              <a:t>{11, 55,</a:t>
            </a:r>
            <a:r>
              <a:rPr dirty="0" sz="1600" spc="-95">
                <a:solidFill>
                  <a:srgbClr val="422000"/>
                </a:solidFill>
                <a:latin typeface="Verdana"/>
                <a:cs typeface="Verdana"/>
              </a:rPr>
              <a:t> </a:t>
            </a:r>
            <a:r>
              <a:rPr dirty="0" sz="1600" spc="-5">
                <a:solidFill>
                  <a:srgbClr val="422000"/>
                </a:solidFill>
                <a:latin typeface="Verdana"/>
                <a:cs typeface="Verdana"/>
              </a:rPr>
              <a:t>66},</a:t>
            </a:r>
            <a:endParaRPr sz="1600">
              <a:latin typeface="Verdana"/>
              <a:cs typeface="Verdana"/>
            </a:endParaRPr>
          </a:p>
          <a:p>
            <a:pPr marL="2013585">
              <a:lnSpc>
                <a:spcPct val="100000"/>
              </a:lnSpc>
              <a:spcBef>
                <a:spcPts val="195"/>
              </a:spcBef>
            </a:pPr>
            <a:r>
              <a:rPr dirty="0" sz="1600" spc="-5">
                <a:solidFill>
                  <a:srgbClr val="422000"/>
                </a:solidFill>
                <a:latin typeface="Verdana"/>
                <a:cs typeface="Verdana"/>
              </a:rPr>
              <a:t>{10, </a:t>
            </a:r>
            <a:r>
              <a:rPr dirty="0" sz="1600">
                <a:solidFill>
                  <a:srgbClr val="422000"/>
                </a:solidFill>
                <a:latin typeface="Verdana"/>
                <a:cs typeface="Verdana"/>
              </a:rPr>
              <a:t>15,</a:t>
            </a:r>
            <a:r>
              <a:rPr dirty="0" sz="1600" spc="-100">
                <a:solidFill>
                  <a:srgbClr val="422000"/>
                </a:solidFill>
                <a:latin typeface="Verdana"/>
                <a:cs typeface="Verdana"/>
              </a:rPr>
              <a:t> </a:t>
            </a:r>
            <a:r>
              <a:rPr dirty="0" sz="1600" spc="-5">
                <a:solidFill>
                  <a:srgbClr val="422000"/>
                </a:solidFill>
                <a:latin typeface="Verdana"/>
                <a:cs typeface="Verdana"/>
              </a:rPr>
              <a:t>16},</a:t>
            </a:r>
            <a:endParaRPr sz="1600">
              <a:latin typeface="Verdana"/>
              <a:cs typeface="Verdana"/>
            </a:endParaRPr>
          </a:p>
          <a:p>
            <a:pPr marL="1727200">
              <a:lnSpc>
                <a:spcPct val="100000"/>
              </a:lnSpc>
              <a:spcBef>
                <a:spcPts val="195"/>
              </a:spcBef>
            </a:pPr>
            <a:r>
              <a:rPr dirty="0" sz="1600" spc="-15">
                <a:solidFill>
                  <a:srgbClr val="422000"/>
                </a:solidFill>
                <a:latin typeface="Verdana"/>
                <a:cs typeface="Verdana"/>
              </a:rPr>
              <a:t>};</a:t>
            </a:r>
            <a:endParaRPr sz="1600">
              <a:latin typeface="Verdana"/>
              <a:cs typeface="Verdana"/>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191770"/>
            <a:ext cx="414337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1D089C"/>
                </a:solidFill>
                <a:latin typeface="Noto Sans Mono CJK HK"/>
                <a:cs typeface="Noto Sans Mono CJK HK"/>
              </a:rPr>
              <a:t>二維陣列的元素註標</a:t>
            </a:r>
            <a:endParaRPr sz="3600">
              <a:latin typeface="Noto Sans Mono CJK HK"/>
              <a:cs typeface="Noto Sans Mono CJK HK"/>
            </a:endParaRPr>
          </a:p>
        </p:txBody>
      </p:sp>
      <p:graphicFrame>
        <p:nvGraphicFramePr>
          <p:cNvPr id="3" name="object 3"/>
          <p:cNvGraphicFramePr>
            <a:graphicFrameLocks noGrp="1"/>
          </p:cNvGraphicFramePr>
          <p:nvPr/>
        </p:nvGraphicFramePr>
        <p:xfrm>
          <a:off x="669925" y="966787"/>
          <a:ext cx="7815580" cy="4476750"/>
        </p:xfrm>
        <a:graphic>
          <a:graphicData uri="http://schemas.openxmlformats.org/drawingml/2006/table">
            <a:tbl>
              <a:tblPr firstRow="1" bandRow="1">
                <a:tableStyleId>{2D5ABB26-0587-4C30-8999-92F81FD0307C}</a:tableStyleId>
              </a:tblPr>
              <a:tblGrid>
                <a:gridCol w="1614805"/>
                <a:gridCol w="1635760"/>
                <a:gridCol w="1596390"/>
                <a:gridCol w="1615439"/>
                <a:gridCol w="1313815"/>
              </a:tblGrid>
              <a:tr h="741426">
                <a:tc>
                  <a:txBody>
                    <a:bodyPr/>
                    <a:lstStyle/>
                    <a:p>
                      <a:pPr marL="91440">
                        <a:lnSpc>
                          <a:spcPct val="100000"/>
                        </a:lnSpc>
                        <a:spcBef>
                          <a:spcPts val="280"/>
                        </a:spcBef>
                      </a:pPr>
                      <a:r>
                        <a:rPr dirty="0" sz="2400" spc="-5">
                          <a:latin typeface="Times New Roman"/>
                          <a:cs typeface="Times New Roman"/>
                        </a:rPr>
                        <a:t>[0][0]</a:t>
                      </a:r>
                      <a:endParaRPr sz="2400">
                        <a:latin typeface="Times New Roman"/>
                        <a:cs typeface="Times New Roman"/>
                      </a:endParaRPr>
                    </a:p>
                  </a:txBody>
                  <a:tcPr marL="0" marR="0" marB="0" marT="35560">
                    <a:lnL w="28575">
                      <a:solidFill>
                        <a:srgbClr val="FF0000"/>
                      </a:solidFill>
                      <a:prstDash val="solid"/>
                    </a:lnL>
                    <a:lnR w="19050">
                      <a:solidFill>
                        <a:srgbClr val="FF0000"/>
                      </a:solidFill>
                      <a:prstDash val="solid"/>
                    </a:lnR>
                    <a:lnT w="28575">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[0][1]</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28575">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[0][2]</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28575">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[0][3]</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28575">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[0][4]</a:t>
                      </a:r>
                      <a:endParaRPr sz="2400">
                        <a:latin typeface="Times New Roman"/>
                        <a:cs typeface="Times New Roman"/>
                      </a:endParaRPr>
                    </a:p>
                  </a:txBody>
                  <a:tcPr marL="0" marR="0" marB="0" marT="35560">
                    <a:lnL w="19050">
                      <a:solidFill>
                        <a:srgbClr val="FF0000"/>
                      </a:solidFill>
                      <a:prstDash val="solid"/>
                    </a:lnL>
                    <a:lnR w="28575">
                      <a:solidFill>
                        <a:srgbClr val="FF0000"/>
                      </a:solidFill>
                      <a:prstDash val="solid"/>
                    </a:lnR>
                    <a:lnT w="28575">
                      <a:solidFill>
                        <a:srgbClr val="FF0000"/>
                      </a:solidFill>
                      <a:prstDash val="solid"/>
                    </a:lnT>
                    <a:lnB w="19050">
                      <a:solidFill>
                        <a:srgbClr val="FF0000"/>
                      </a:solidFill>
                      <a:prstDash val="solid"/>
                    </a:lnB>
                    <a:solidFill>
                      <a:srgbClr val="CCE8CF"/>
                    </a:solidFill>
                  </a:tcPr>
                </a:tc>
              </a:tr>
              <a:tr h="739775">
                <a:tc>
                  <a:txBody>
                    <a:bodyPr/>
                    <a:lstStyle/>
                    <a:p>
                      <a:pPr marL="91440">
                        <a:lnSpc>
                          <a:spcPct val="100000"/>
                        </a:lnSpc>
                        <a:spcBef>
                          <a:spcPts val="280"/>
                        </a:spcBef>
                      </a:pPr>
                      <a:r>
                        <a:rPr dirty="0" sz="2400" spc="-5">
                          <a:latin typeface="Times New Roman"/>
                          <a:cs typeface="Times New Roman"/>
                        </a:rPr>
                        <a:t>[1][0]</a:t>
                      </a:r>
                      <a:endParaRPr sz="2400">
                        <a:latin typeface="Times New Roman"/>
                        <a:cs typeface="Times New Roman"/>
                      </a:endParaRPr>
                    </a:p>
                  </a:txBody>
                  <a:tcPr marL="0" marR="0" marB="0" marT="35560">
                    <a:lnL w="28575">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[1][1]</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[1][2]</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[1][3]</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[1][4]</a:t>
                      </a:r>
                      <a:endParaRPr sz="2400">
                        <a:latin typeface="Times New Roman"/>
                        <a:cs typeface="Times New Roman"/>
                      </a:endParaRPr>
                    </a:p>
                  </a:txBody>
                  <a:tcPr marL="0" marR="0" marB="0" marT="35560">
                    <a:lnL w="19050">
                      <a:solidFill>
                        <a:srgbClr val="FF0000"/>
                      </a:solidFill>
                      <a:prstDash val="solid"/>
                    </a:lnL>
                    <a:lnR w="28575">
                      <a:solidFill>
                        <a:srgbClr val="FF0000"/>
                      </a:solidFill>
                      <a:prstDash val="solid"/>
                    </a:lnR>
                    <a:lnT w="19050">
                      <a:solidFill>
                        <a:srgbClr val="FF0000"/>
                      </a:solidFill>
                      <a:prstDash val="solid"/>
                    </a:lnT>
                    <a:lnB w="19050">
                      <a:solidFill>
                        <a:srgbClr val="FF0000"/>
                      </a:solidFill>
                      <a:prstDash val="solid"/>
                    </a:lnB>
                    <a:solidFill>
                      <a:srgbClr val="CCE8CF"/>
                    </a:solidFill>
                  </a:tcPr>
                </a:tc>
              </a:tr>
              <a:tr h="741299">
                <a:tc>
                  <a:txBody>
                    <a:bodyPr/>
                    <a:lstStyle/>
                    <a:p>
                      <a:pPr marL="91440">
                        <a:lnSpc>
                          <a:spcPct val="100000"/>
                        </a:lnSpc>
                        <a:spcBef>
                          <a:spcPts val="280"/>
                        </a:spcBef>
                      </a:pPr>
                      <a:r>
                        <a:rPr dirty="0" sz="2400" spc="-5">
                          <a:latin typeface="Times New Roman"/>
                          <a:cs typeface="Times New Roman"/>
                        </a:rPr>
                        <a:t>[2][0]</a:t>
                      </a:r>
                      <a:endParaRPr sz="2400">
                        <a:latin typeface="Times New Roman"/>
                        <a:cs typeface="Times New Roman"/>
                      </a:endParaRPr>
                    </a:p>
                  </a:txBody>
                  <a:tcPr marL="0" marR="0" marB="0" marT="35560">
                    <a:lnL w="28575">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[2][1]</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[2][2]</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[2][3]</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[2][4]</a:t>
                      </a:r>
                      <a:endParaRPr sz="2400">
                        <a:latin typeface="Times New Roman"/>
                        <a:cs typeface="Times New Roman"/>
                      </a:endParaRPr>
                    </a:p>
                  </a:txBody>
                  <a:tcPr marL="0" marR="0" marB="0" marT="35560">
                    <a:lnL w="19050">
                      <a:solidFill>
                        <a:srgbClr val="FF0000"/>
                      </a:solidFill>
                      <a:prstDash val="solid"/>
                    </a:lnL>
                    <a:lnR w="28575">
                      <a:solidFill>
                        <a:srgbClr val="FF0000"/>
                      </a:solidFill>
                      <a:prstDash val="solid"/>
                    </a:lnR>
                    <a:lnT w="19050">
                      <a:solidFill>
                        <a:srgbClr val="FF0000"/>
                      </a:solidFill>
                      <a:prstDash val="solid"/>
                    </a:lnT>
                    <a:lnB w="19050">
                      <a:solidFill>
                        <a:srgbClr val="FF0000"/>
                      </a:solidFill>
                      <a:prstDash val="solid"/>
                    </a:lnB>
                    <a:solidFill>
                      <a:srgbClr val="CCE8CF"/>
                    </a:solidFill>
                  </a:tcPr>
                </a:tc>
              </a:tr>
              <a:tr h="742950">
                <a:tc>
                  <a:txBody>
                    <a:bodyPr/>
                    <a:lstStyle/>
                    <a:p>
                      <a:pPr marL="91440">
                        <a:lnSpc>
                          <a:spcPct val="100000"/>
                        </a:lnSpc>
                        <a:spcBef>
                          <a:spcPts val="280"/>
                        </a:spcBef>
                      </a:pPr>
                      <a:r>
                        <a:rPr dirty="0" sz="2400" spc="-5">
                          <a:latin typeface="Times New Roman"/>
                          <a:cs typeface="Times New Roman"/>
                        </a:rPr>
                        <a:t>[3][0]</a:t>
                      </a:r>
                      <a:endParaRPr sz="2400">
                        <a:latin typeface="Times New Roman"/>
                        <a:cs typeface="Times New Roman"/>
                      </a:endParaRPr>
                    </a:p>
                  </a:txBody>
                  <a:tcPr marL="0" marR="0" marB="0" marT="35560">
                    <a:lnL w="28575">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[3][1]</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[3][2]</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[3][3]</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[3][4]</a:t>
                      </a:r>
                      <a:endParaRPr sz="2400">
                        <a:latin typeface="Times New Roman"/>
                        <a:cs typeface="Times New Roman"/>
                      </a:endParaRPr>
                    </a:p>
                  </a:txBody>
                  <a:tcPr marL="0" marR="0" marB="0" marT="35560">
                    <a:lnL w="19050">
                      <a:solidFill>
                        <a:srgbClr val="FF0000"/>
                      </a:solidFill>
                      <a:prstDash val="solid"/>
                    </a:lnL>
                    <a:lnR w="28575">
                      <a:solidFill>
                        <a:srgbClr val="FF0000"/>
                      </a:solidFill>
                      <a:prstDash val="solid"/>
                    </a:lnR>
                    <a:lnT w="19050">
                      <a:solidFill>
                        <a:srgbClr val="FF0000"/>
                      </a:solidFill>
                      <a:prstDash val="solid"/>
                    </a:lnT>
                    <a:lnB w="19050">
                      <a:solidFill>
                        <a:srgbClr val="FF0000"/>
                      </a:solidFill>
                      <a:prstDash val="solid"/>
                    </a:lnB>
                    <a:solidFill>
                      <a:srgbClr val="CCE8CF"/>
                    </a:solidFill>
                  </a:tcPr>
                </a:tc>
              </a:tr>
              <a:tr h="741426">
                <a:tc>
                  <a:txBody>
                    <a:bodyPr/>
                    <a:lstStyle/>
                    <a:p>
                      <a:pPr marL="91440">
                        <a:lnSpc>
                          <a:spcPct val="100000"/>
                        </a:lnSpc>
                        <a:spcBef>
                          <a:spcPts val="280"/>
                        </a:spcBef>
                      </a:pPr>
                      <a:r>
                        <a:rPr dirty="0" sz="2400" spc="-5">
                          <a:latin typeface="Times New Roman"/>
                          <a:cs typeface="Times New Roman"/>
                        </a:rPr>
                        <a:t>[4][0]</a:t>
                      </a:r>
                      <a:endParaRPr sz="2400">
                        <a:latin typeface="Times New Roman"/>
                        <a:cs typeface="Times New Roman"/>
                      </a:endParaRPr>
                    </a:p>
                  </a:txBody>
                  <a:tcPr marL="0" marR="0" marB="0" marT="35560">
                    <a:lnL w="28575">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[4][</a:t>
                      </a:r>
                      <a:r>
                        <a:rPr dirty="0" sz="2400" spc="-5">
                          <a:solidFill>
                            <a:srgbClr val="996633"/>
                          </a:solidFill>
                          <a:latin typeface="Times New Roman"/>
                          <a:cs typeface="Times New Roman"/>
                        </a:rPr>
                        <a:t>1</a:t>
                      </a:r>
                      <a:r>
                        <a:rPr dirty="0" sz="2400" spc="-5">
                          <a:latin typeface="Times New Roman"/>
                          <a:cs typeface="Times New Roman"/>
                        </a:rPr>
                        <a:t>]</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1440">
                        <a:lnSpc>
                          <a:spcPct val="100000"/>
                        </a:lnSpc>
                        <a:spcBef>
                          <a:spcPts val="280"/>
                        </a:spcBef>
                      </a:pPr>
                      <a:r>
                        <a:rPr dirty="0" sz="2400" spc="-5">
                          <a:latin typeface="Times New Roman"/>
                          <a:cs typeface="Times New Roman"/>
                        </a:rPr>
                        <a:t>[</a:t>
                      </a:r>
                      <a:r>
                        <a:rPr dirty="0" sz="2400" spc="-5">
                          <a:solidFill>
                            <a:srgbClr val="006600"/>
                          </a:solidFill>
                          <a:latin typeface="Times New Roman"/>
                          <a:cs typeface="Times New Roman"/>
                        </a:rPr>
                        <a:t>4</a:t>
                      </a:r>
                      <a:r>
                        <a:rPr dirty="0" sz="2400" spc="-5">
                          <a:latin typeface="Times New Roman"/>
                          <a:cs typeface="Times New Roman"/>
                        </a:rPr>
                        <a:t>][2]</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[4][3]</a:t>
                      </a:r>
                      <a:endParaRPr sz="2400">
                        <a:latin typeface="Times New Roman"/>
                        <a:cs typeface="Times New Roman"/>
                      </a:endParaRPr>
                    </a:p>
                  </a:txBody>
                  <a:tcPr marL="0" marR="0" marB="0" marT="3556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CCE8CF"/>
                    </a:solidFill>
                  </a:tcPr>
                </a:tc>
                <a:tc>
                  <a:txBody>
                    <a:bodyPr/>
                    <a:lstStyle/>
                    <a:p>
                      <a:pPr marL="92075">
                        <a:lnSpc>
                          <a:spcPct val="100000"/>
                        </a:lnSpc>
                        <a:spcBef>
                          <a:spcPts val="280"/>
                        </a:spcBef>
                      </a:pPr>
                      <a:r>
                        <a:rPr dirty="0" sz="2400" spc="-5">
                          <a:latin typeface="Times New Roman"/>
                          <a:cs typeface="Times New Roman"/>
                        </a:rPr>
                        <a:t>[4][4]</a:t>
                      </a:r>
                      <a:endParaRPr sz="2400">
                        <a:latin typeface="Times New Roman"/>
                        <a:cs typeface="Times New Roman"/>
                      </a:endParaRPr>
                    </a:p>
                  </a:txBody>
                  <a:tcPr marL="0" marR="0" marB="0" marT="35560">
                    <a:lnL w="19050">
                      <a:solidFill>
                        <a:srgbClr val="FF0000"/>
                      </a:solidFill>
                      <a:prstDash val="solid"/>
                    </a:lnL>
                    <a:lnR w="28575">
                      <a:solidFill>
                        <a:srgbClr val="FF0000"/>
                      </a:solidFill>
                      <a:prstDash val="solid"/>
                    </a:lnR>
                    <a:lnT w="19050">
                      <a:solidFill>
                        <a:srgbClr val="FF0000"/>
                      </a:solidFill>
                      <a:prstDash val="solid"/>
                    </a:lnT>
                    <a:lnB w="19050">
                      <a:solidFill>
                        <a:srgbClr val="FF0000"/>
                      </a:solidFill>
                      <a:prstDash val="solid"/>
                    </a:lnB>
                    <a:solidFill>
                      <a:srgbClr val="CCE8CF"/>
                    </a:solidFill>
                  </a:tcPr>
                </a:tc>
              </a:tr>
              <a:tr h="741299">
                <a:tc>
                  <a:txBody>
                    <a:bodyPr/>
                    <a:lstStyle/>
                    <a:p>
                      <a:pPr marL="91440">
                        <a:lnSpc>
                          <a:spcPct val="100000"/>
                        </a:lnSpc>
                        <a:spcBef>
                          <a:spcPts val="284"/>
                        </a:spcBef>
                      </a:pPr>
                      <a:r>
                        <a:rPr dirty="0" sz="2400">
                          <a:latin typeface="Times New Roman"/>
                          <a:cs typeface="Times New Roman"/>
                        </a:rPr>
                        <a:t>…..</a:t>
                      </a:r>
                      <a:endParaRPr sz="2400">
                        <a:latin typeface="Times New Roman"/>
                        <a:cs typeface="Times New Roman"/>
                      </a:endParaRPr>
                    </a:p>
                  </a:txBody>
                  <a:tcPr marL="0" marR="0" marB="0" marT="36194">
                    <a:lnL w="28575">
                      <a:solidFill>
                        <a:srgbClr val="FF0000"/>
                      </a:solidFill>
                      <a:prstDash val="solid"/>
                    </a:lnL>
                    <a:lnR w="19050">
                      <a:solidFill>
                        <a:srgbClr val="FF0000"/>
                      </a:solidFill>
                      <a:prstDash val="solid"/>
                    </a:lnR>
                    <a:lnT w="19050">
                      <a:solidFill>
                        <a:srgbClr val="FF0000"/>
                      </a:solidFill>
                      <a:prstDash val="solid"/>
                    </a:lnT>
                    <a:lnB w="28575">
                      <a:solidFill>
                        <a:srgbClr val="FF0000"/>
                      </a:solidFill>
                      <a:prstDash val="solid"/>
                    </a:lnB>
                    <a:solidFill>
                      <a:srgbClr val="CCE8CF"/>
                    </a:solidFill>
                  </a:tcPr>
                </a:tc>
                <a:tc>
                  <a:txBody>
                    <a:bodyPr/>
                    <a:lstStyle/>
                    <a:p>
                      <a:pPr>
                        <a:lnSpc>
                          <a:spcPct val="100000"/>
                        </a:lnSpc>
                      </a:pPr>
                      <a:endParaRPr sz="2100">
                        <a:latin typeface="Times New Roman"/>
                        <a:cs typeface="Times New Roman"/>
                      </a:endParaRPr>
                    </a:p>
                  </a:txBody>
                  <a:tcPr marL="0" marR="0" marB="0" marT="0">
                    <a:lnL w="19050">
                      <a:solidFill>
                        <a:srgbClr val="FF0000"/>
                      </a:solidFill>
                      <a:prstDash val="solid"/>
                    </a:lnL>
                    <a:lnR w="19050">
                      <a:solidFill>
                        <a:srgbClr val="FF0000"/>
                      </a:solidFill>
                      <a:prstDash val="solid"/>
                    </a:lnR>
                    <a:lnT w="19050">
                      <a:solidFill>
                        <a:srgbClr val="FF0000"/>
                      </a:solidFill>
                      <a:prstDash val="solid"/>
                    </a:lnT>
                    <a:lnB w="28575">
                      <a:solidFill>
                        <a:srgbClr val="FF0000"/>
                      </a:solidFill>
                      <a:prstDash val="solid"/>
                    </a:lnB>
                    <a:solidFill>
                      <a:srgbClr val="CCE8CF"/>
                    </a:solidFill>
                  </a:tcPr>
                </a:tc>
                <a:tc>
                  <a:txBody>
                    <a:bodyPr/>
                    <a:lstStyle/>
                    <a:p>
                      <a:pPr>
                        <a:lnSpc>
                          <a:spcPct val="100000"/>
                        </a:lnSpc>
                      </a:pPr>
                      <a:endParaRPr sz="2100">
                        <a:latin typeface="Times New Roman"/>
                        <a:cs typeface="Times New Roman"/>
                      </a:endParaRPr>
                    </a:p>
                  </a:txBody>
                  <a:tcPr marL="0" marR="0" marB="0" marT="0">
                    <a:lnL w="19050">
                      <a:solidFill>
                        <a:srgbClr val="FF0000"/>
                      </a:solidFill>
                      <a:prstDash val="solid"/>
                    </a:lnL>
                    <a:lnR w="19050">
                      <a:solidFill>
                        <a:srgbClr val="FF0000"/>
                      </a:solidFill>
                      <a:prstDash val="solid"/>
                    </a:lnR>
                    <a:lnT w="19050">
                      <a:solidFill>
                        <a:srgbClr val="FF0000"/>
                      </a:solidFill>
                      <a:prstDash val="solid"/>
                    </a:lnT>
                    <a:lnB w="28575">
                      <a:solidFill>
                        <a:srgbClr val="FF0000"/>
                      </a:solidFill>
                      <a:prstDash val="solid"/>
                    </a:lnB>
                    <a:solidFill>
                      <a:srgbClr val="CCE8CF"/>
                    </a:solidFill>
                  </a:tcPr>
                </a:tc>
                <a:tc>
                  <a:txBody>
                    <a:bodyPr/>
                    <a:lstStyle/>
                    <a:p>
                      <a:pPr>
                        <a:lnSpc>
                          <a:spcPct val="100000"/>
                        </a:lnSpc>
                      </a:pPr>
                      <a:endParaRPr sz="2100">
                        <a:latin typeface="Times New Roman"/>
                        <a:cs typeface="Times New Roman"/>
                      </a:endParaRPr>
                    </a:p>
                  </a:txBody>
                  <a:tcPr marL="0" marR="0" marB="0" marT="0">
                    <a:lnL w="19050">
                      <a:solidFill>
                        <a:srgbClr val="FF0000"/>
                      </a:solidFill>
                      <a:prstDash val="solid"/>
                    </a:lnL>
                    <a:lnR w="19050">
                      <a:solidFill>
                        <a:srgbClr val="FF0000"/>
                      </a:solidFill>
                      <a:prstDash val="solid"/>
                    </a:lnR>
                    <a:lnT w="19050">
                      <a:solidFill>
                        <a:srgbClr val="FF0000"/>
                      </a:solidFill>
                      <a:prstDash val="solid"/>
                    </a:lnT>
                    <a:lnB w="28575">
                      <a:solidFill>
                        <a:srgbClr val="FF0000"/>
                      </a:solidFill>
                      <a:prstDash val="solid"/>
                    </a:lnB>
                    <a:solidFill>
                      <a:srgbClr val="CCE8CF"/>
                    </a:solidFill>
                  </a:tcPr>
                </a:tc>
                <a:tc>
                  <a:txBody>
                    <a:bodyPr/>
                    <a:lstStyle/>
                    <a:p>
                      <a:pPr>
                        <a:lnSpc>
                          <a:spcPct val="100000"/>
                        </a:lnSpc>
                      </a:pPr>
                      <a:endParaRPr sz="2100">
                        <a:latin typeface="Times New Roman"/>
                        <a:cs typeface="Times New Roman"/>
                      </a:endParaRPr>
                    </a:p>
                  </a:txBody>
                  <a:tcPr marL="0" marR="0" marB="0" marT="0">
                    <a:lnL w="19050">
                      <a:solidFill>
                        <a:srgbClr val="FF0000"/>
                      </a:solidFill>
                      <a:prstDash val="solid"/>
                    </a:lnL>
                    <a:lnR w="28575">
                      <a:solidFill>
                        <a:srgbClr val="FF0000"/>
                      </a:solidFill>
                      <a:prstDash val="solid"/>
                    </a:lnR>
                    <a:lnT w="19050">
                      <a:solidFill>
                        <a:srgbClr val="FF0000"/>
                      </a:solidFill>
                      <a:prstDash val="solid"/>
                    </a:lnT>
                    <a:lnB w="28575">
                      <a:solidFill>
                        <a:srgbClr val="FF0000"/>
                      </a:solidFill>
                      <a:prstDash val="solid"/>
                    </a:lnB>
                    <a:solidFill>
                      <a:srgbClr val="CCE8CF"/>
                    </a:solidFill>
                  </a:tcPr>
                </a:tc>
              </a:tr>
            </a:tbl>
          </a:graphicData>
        </a:graphic>
      </p:graphicFrame>
      <p:sp>
        <p:nvSpPr>
          <p:cNvPr id="4" name="object 4"/>
          <p:cNvSpPr txBox="1"/>
          <p:nvPr/>
        </p:nvSpPr>
        <p:spPr>
          <a:xfrm>
            <a:off x="547217" y="5565444"/>
            <a:ext cx="8091170" cy="513080"/>
          </a:xfrm>
          <a:prstGeom prst="rect">
            <a:avLst/>
          </a:prstGeom>
        </p:spPr>
        <p:txBody>
          <a:bodyPr wrap="square" lIns="0" tIns="12065" rIns="0" bIns="0" rtlCol="0" vert="horz">
            <a:spAutoFit/>
          </a:bodyPr>
          <a:lstStyle/>
          <a:p>
            <a:pPr marL="12700">
              <a:lnSpc>
                <a:spcPct val="100000"/>
              </a:lnSpc>
              <a:spcBef>
                <a:spcPts val="95"/>
              </a:spcBef>
            </a:pPr>
            <a:r>
              <a:rPr dirty="0" sz="1600" spc="5">
                <a:latin typeface="Noto Sans Mono CJK HK"/>
                <a:cs typeface="Noto Sans Mono CJK HK"/>
              </a:rPr>
              <a:t>二維陣列元</a:t>
            </a:r>
            <a:r>
              <a:rPr dirty="0" sz="1600" spc="-5">
                <a:latin typeface="Noto Sans Mono CJK HK"/>
                <a:cs typeface="Noto Sans Mono CJK HK"/>
              </a:rPr>
              <a:t>素的</a:t>
            </a:r>
            <a:r>
              <a:rPr dirty="0" sz="1600" spc="5">
                <a:latin typeface="Noto Sans Mono CJK HK"/>
                <a:cs typeface="Noto Sans Mono CJK HK"/>
              </a:rPr>
              <a:t>註</a:t>
            </a:r>
            <a:r>
              <a:rPr dirty="0" sz="1600" spc="-5">
                <a:latin typeface="Noto Sans Mono CJK HK"/>
                <a:cs typeface="Noto Sans Mono CJK HK"/>
              </a:rPr>
              <a:t>標有</a:t>
            </a:r>
            <a:r>
              <a:rPr dirty="0" sz="1600" spc="5">
                <a:latin typeface="Noto Sans Mono CJK HK"/>
                <a:cs typeface="Noto Sans Mono CJK HK"/>
              </a:rPr>
              <a:t>兩</a:t>
            </a:r>
            <a:r>
              <a:rPr dirty="0" sz="1600" spc="-5">
                <a:latin typeface="Noto Sans Mono CJK HK"/>
                <a:cs typeface="Noto Sans Mono CJK HK"/>
              </a:rPr>
              <a:t>個數</a:t>
            </a:r>
            <a:r>
              <a:rPr dirty="0" sz="1600" spc="5">
                <a:latin typeface="Noto Sans Mono CJK HK"/>
                <a:cs typeface="Noto Sans Mono CJK HK"/>
              </a:rPr>
              <a:t>字</a:t>
            </a:r>
            <a:r>
              <a:rPr dirty="0" sz="1600">
                <a:latin typeface="Noto Sans Mono CJK HK"/>
                <a:cs typeface="Noto Sans Mono CJK HK"/>
              </a:rPr>
              <a:t>，</a:t>
            </a:r>
            <a:r>
              <a:rPr dirty="0" sz="1600" spc="-5">
                <a:solidFill>
                  <a:srgbClr val="006600"/>
                </a:solidFill>
                <a:latin typeface="Noto Sans Mono CJK HK"/>
                <a:cs typeface="Noto Sans Mono CJK HK"/>
              </a:rPr>
              <a:t>第</a:t>
            </a:r>
            <a:r>
              <a:rPr dirty="0" sz="1600" spc="10">
                <a:solidFill>
                  <a:srgbClr val="006600"/>
                </a:solidFill>
                <a:latin typeface="Noto Sans Mono CJK HK"/>
                <a:cs typeface="Noto Sans Mono CJK HK"/>
              </a:rPr>
              <a:t>一</a:t>
            </a:r>
            <a:r>
              <a:rPr dirty="0" sz="1600" spc="-5">
                <a:solidFill>
                  <a:srgbClr val="006600"/>
                </a:solidFill>
                <a:latin typeface="Noto Sans Mono CJK HK"/>
                <a:cs typeface="Noto Sans Mono CJK HK"/>
              </a:rPr>
              <a:t>個數</a:t>
            </a:r>
            <a:r>
              <a:rPr dirty="0" sz="1600">
                <a:solidFill>
                  <a:srgbClr val="006600"/>
                </a:solidFill>
                <a:latin typeface="Noto Sans Mono CJK HK"/>
                <a:cs typeface="Noto Sans Mono CJK HK"/>
              </a:rPr>
              <a:t>字</a:t>
            </a:r>
            <a:r>
              <a:rPr dirty="0" sz="1600" spc="-5">
                <a:latin typeface="Noto Sans Mono CJK HK"/>
                <a:cs typeface="Noto Sans Mono CJK HK"/>
              </a:rPr>
              <a:t>說明</a:t>
            </a:r>
            <a:r>
              <a:rPr dirty="0" sz="1600" spc="5">
                <a:latin typeface="Noto Sans Mono CJK HK"/>
                <a:cs typeface="Noto Sans Mono CJK HK"/>
              </a:rPr>
              <a:t>本</a:t>
            </a:r>
            <a:r>
              <a:rPr dirty="0" sz="1600" spc="-5">
                <a:latin typeface="Noto Sans Mono CJK HK"/>
                <a:cs typeface="Noto Sans Mono CJK HK"/>
              </a:rPr>
              <a:t>元素</a:t>
            </a:r>
            <a:r>
              <a:rPr dirty="0" sz="1600" spc="5">
                <a:latin typeface="Noto Sans Mono CJK HK"/>
                <a:cs typeface="Noto Sans Mono CJK HK"/>
              </a:rPr>
              <a:t>屬</a:t>
            </a:r>
            <a:r>
              <a:rPr dirty="0" sz="1600" spc="-5">
                <a:latin typeface="Noto Sans Mono CJK HK"/>
                <a:cs typeface="Noto Sans Mono CJK HK"/>
              </a:rPr>
              <a:t>於大</a:t>
            </a:r>
            <a:r>
              <a:rPr dirty="0" sz="1600" spc="-10">
                <a:latin typeface="Times New Roman"/>
                <a:cs typeface="Times New Roman"/>
              </a:rPr>
              <a:t>(</a:t>
            </a:r>
            <a:r>
              <a:rPr dirty="0" sz="1600" spc="5">
                <a:latin typeface="Noto Sans Mono CJK HK"/>
                <a:cs typeface="Noto Sans Mono CJK HK"/>
              </a:rPr>
              <a:t>二維</a:t>
            </a:r>
            <a:r>
              <a:rPr dirty="0" sz="1600" spc="-10">
                <a:latin typeface="Times New Roman"/>
                <a:cs typeface="Times New Roman"/>
              </a:rPr>
              <a:t>)</a:t>
            </a:r>
            <a:r>
              <a:rPr dirty="0" sz="1600" spc="5">
                <a:latin typeface="Noto Sans Mono CJK HK"/>
                <a:cs typeface="Noto Sans Mono CJK HK"/>
              </a:rPr>
              <a:t>陣</a:t>
            </a:r>
            <a:r>
              <a:rPr dirty="0" sz="1600" spc="-5">
                <a:latin typeface="Noto Sans Mono CJK HK"/>
                <a:cs typeface="Noto Sans Mono CJK HK"/>
              </a:rPr>
              <a:t>列</a:t>
            </a:r>
            <a:r>
              <a:rPr dirty="0" sz="1600" spc="5">
                <a:latin typeface="Noto Sans Mono CJK HK"/>
                <a:cs typeface="Noto Sans Mono CJK HK"/>
              </a:rPr>
              <a:t>的</a:t>
            </a:r>
            <a:r>
              <a:rPr dirty="0" sz="1600" spc="-5">
                <a:latin typeface="Noto Sans Mono CJK HK"/>
                <a:cs typeface="Noto Sans Mono CJK HK"/>
              </a:rPr>
              <a:t>第幾</a:t>
            </a:r>
            <a:r>
              <a:rPr dirty="0" sz="1600" spc="5">
                <a:latin typeface="Noto Sans Mono CJK HK"/>
                <a:cs typeface="Noto Sans Mono CJK HK"/>
              </a:rPr>
              <a:t>個</a:t>
            </a:r>
            <a:r>
              <a:rPr dirty="0" sz="1600" spc="-5">
                <a:latin typeface="Noto Sans Mono CJK HK"/>
                <a:cs typeface="Noto Sans Mono CJK HK"/>
              </a:rPr>
              <a:t>元素，</a:t>
            </a:r>
            <a:endParaRPr sz="1600">
              <a:latin typeface="Noto Sans Mono CJK HK"/>
              <a:cs typeface="Noto Sans Mono CJK HK"/>
            </a:endParaRPr>
          </a:p>
          <a:p>
            <a:pPr marL="12700">
              <a:lnSpc>
                <a:spcPct val="100000"/>
              </a:lnSpc>
            </a:pPr>
            <a:r>
              <a:rPr dirty="0" sz="1600">
                <a:solidFill>
                  <a:srgbClr val="996633"/>
                </a:solidFill>
                <a:latin typeface="Noto Sans Mono CJK HK"/>
                <a:cs typeface="Noto Sans Mono CJK HK"/>
              </a:rPr>
              <a:t>第二個數字</a:t>
            </a:r>
            <a:r>
              <a:rPr dirty="0" sz="1600" spc="-5">
                <a:latin typeface="Noto Sans Mono CJK HK"/>
                <a:cs typeface="Noto Sans Mono CJK HK"/>
              </a:rPr>
              <a:t>說</a:t>
            </a:r>
            <a:r>
              <a:rPr dirty="0" sz="1600" spc="-10">
                <a:latin typeface="Noto Sans Mono CJK HK"/>
                <a:cs typeface="Noto Sans Mono CJK HK"/>
              </a:rPr>
              <a:t>明</a:t>
            </a:r>
            <a:r>
              <a:rPr dirty="0" sz="1600">
                <a:latin typeface="Noto Sans Mono CJK HK"/>
                <a:cs typeface="Noto Sans Mono CJK HK"/>
              </a:rPr>
              <a:t>本</a:t>
            </a:r>
            <a:r>
              <a:rPr dirty="0" sz="1600" spc="-5">
                <a:latin typeface="Noto Sans Mono CJK HK"/>
                <a:cs typeface="Noto Sans Mono CJK HK"/>
              </a:rPr>
              <a:t>元</a:t>
            </a:r>
            <a:r>
              <a:rPr dirty="0" sz="1600" spc="-10">
                <a:latin typeface="Noto Sans Mono CJK HK"/>
                <a:cs typeface="Noto Sans Mono CJK HK"/>
              </a:rPr>
              <a:t>素</a:t>
            </a:r>
            <a:r>
              <a:rPr dirty="0" sz="1600">
                <a:latin typeface="Noto Sans Mono CJK HK"/>
                <a:cs typeface="Noto Sans Mono CJK HK"/>
              </a:rPr>
              <a:t>屬</a:t>
            </a:r>
            <a:r>
              <a:rPr dirty="0" sz="1600" spc="-5">
                <a:latin typeface="Noto Sans Mono CJK HK"/>
                <a:cs typeface="Noto Sans Mono CJK HK"/>
              </a:rPr>
              <a:t>於小</a:t>
            </a:r>
            <a:r>
              <a:rPr dirty="0" sz="1600" spc="-10">
                <a:latin typeface="Times New Roman"/>
                <a:cs typeface="Times New Roman"/>
              </a:rPr>
              <a:t>(</a:t>
            </a:r>
            <a:r>
              <a:rPr dirty="0" sz="1600">
                <a:latin typeface="Noto Sans Mono CJK HK"/>
                <a:cs typeface="Noto Sans Mono CJK HK"/>
              </a:rPr>
              <a:t>一維</a:t>
            </a:r>
            <a:r>
              <a:rPr dirty="0" sz="1600" spc="-10">
                <a:latin typeface="Times New Roman"/>
                <a:cs typeface="Times New Roman"/>
              </a:rPr>
              <a:t>)</a:t>
            </a:r>
            <a:r>
              <a:rPr dirty="0" sz="1600" spc="5">
                <a:latin typeface="Noto Sans Mono CJK HK"/>
                <a:cs typeface="Noto Sans Mono CJK HK"/>
              </a:rPr>
              <a:t>陣</a:t>
            </a:r>
            <a:r>
              <a:rPr dirty="0" sz="1600" spc="-5">
                <a:latin typeface="Noto Sans Mono CJK HK"/>
                <a:cs typeface="Noto Sans Mono CJK HK"/>
              </a:rPr>
              <a:t>列</a:t>
            </a:r>
            <a:r>
              <a:rPr dirty="0" sz="1600" spc="5">
                <a:latin typeface="Noto Sans Mono CJK HK"/>
                <a:cs typeface="Noto Sans Mono CJK HK"/>
              </a:rPr>
              <a:t>的</a:t>
            </a:r>
            <a:r>
              <a:rPr dirty="0" sz="1600" spc="-5">
                <a:latin typeface="Noto Sans Mono CJK HK"/>
                <a:cs typeface="Noto Sans Mono CJK HK"/>
              </a:rPr>
              <a:t>第幾</a:t>
            </a:r>
            <a:r>
              <a:rPr dirty="0" sz="1600" spc="5">
                <a:latin typeface="Noto Sans Mono CJK HK"/>
                <a:cs typeface="Noto Sans Mono CJK HK"/>
              </a:rPr>
              <a:t>個</a:t>
            </a:r>
            <a:r>
              <a:rPr dirty="0" sz="1600" spc="-5">
                <a:latin typeface="Noto Sans Mono CJK HK"/>
                <a:cs typeface="Noto Sans Mono CJK HK"/>
              </a:rPr>
              <a:t>元素。</a:t>
            </a:r>
            <a:endParaRPr sz="1600">
              <a:latin typeface="Noto Sans Mono CJK HK"/>
              <a:cs typeface="Noto Sans Mono CJK HK"/>
            </a:endParaRPr>
          </a:p>
        </p:txBody>
      </p:sp>
      <p:sp>
        <p:nvSpPr>
          <p:cNvPr id="5" name="object 5"/>
          <p:cNvSpPr/>
          <p:nvPr/>
        </p:nvSpPr>
        <p:spPr>
          <a:xfrm>
            <a:off x="4131564" y="4367021"/>
            <a:ext cx="114935" cy="1151255"/>
          </a:xfrm>
          <a:custGeom>
            <a:avLst/>
            <a:gdLst/>
            <a:ahLst/>
            <a:cxnLst/>
            <a:rect l="l" t="t" r="r" b="b"/>
            <a:pathLst>
              <a:path w="114935" h="1151254">
                <a:moveTo>
                  <a:pt x="66902" y="75399"/>
                </a:moveTo>
                <a:lnTo>
                  <a:pt x="0" y="1149984"/>
                </a:lnTo>
                <a:lnTo>
                  <a:pt x="19812" y="1151255"/>
                </a:lnTo>
                <a:lnTo>
                  <a:pt x="86717" y="76623"/>
                </a:lnTo>
                <a:lnTo>
                  <a:pt x="66902" y="75399"/>
                </a:lnTo>
                <a:close/>
              </a:path>
              <a:path w="114935" h="1151254">
                <a:moveTo>
                  <a:pt x="108174" y="62737"/>
                </a:moveTo>
                <a:lnTo>
                  <a:pt x="67690" y="62737"/>
                </a:lnTo>
                <a:lnTo>
                  <a:pt x="87502" y="64007"/>
                </a:lnTo>
                <a:lnTo>
                  <a:pt x="86717" y="76623"/>
                </a:lnTo>
                <a:lnTo>
                  <a:pt x="114808" y="78358"/>
                </a:lnTo>
                <a:lnTo>
                  <a:pt x="108174" y="62737"/>
                </a:lnTo>
                <a:close/>
              </a:path>
              <a:path w="114935" h="1151254">
                <a:moveTo>
                  <a:pt x="67690" y="62737"/>
                </a:moveTo>
                <a:lnTo>
                  <a:pt x="66902" y="75399"/>
                </a:lnTo>
                <a:lnTo>
                  <a:pt x="86717" y="76623"/>
                </a:lnTo>
                <a:lnTo>
                  <a:pt x="87502" y="64007"/>
                </a:lnTo>
                <a:lnTo>
                  <a:pt x="67690" y="62737"/>
                </a:lnTo>
                <a:close/>
              </a:path>
              <a:path w="114935" h="1151254">
                <a:moveTo>
                  <a:pt x="81534" y="0"/>
                </a:moveTo>
                <a:lnTo>
                  <a:pt x="38735" y="73659"/>
                </a:lnTo>
                <a:lnTo>
                  <a:pt x="66902" y="75399"/>
                </a:lnTo>
                <a:lnTo>
                  <a:pt x="67690" y="62737"/>
                </a:lnTo>
                <a:lnTo>
                  <a:pt x="108174" y="62737"/>
                </a:lnTo>
                <a:lnTo>
                  <a:pt x="81534" y="0"/>
                </a:lnTo>
                <a:close/>
              </a:path>
            </a:pathLst>
          </a:custGeom>
          <a:solidFill>
            <a:srgbClr val="006600"/>
          </a:solidFill>
        </p:spPr>
        <p:txBody>
          <a:bodyPr wrap="square" lIns="0" tIns="0" rIns="0" bIns="0" rtlCol="0"/>
          <a:lstStyle/>
          <a:p/>
        </p:txBody>
      </p:sp>
      <p:sp>
        <p:nvSpPr>
          <p:cNvPr id="6" name="object 6"/>
          <p:cNvSpPr/>
          <p:nvPr/>
        </p:nvSpPr>
        <p:spPr>
          <a:xfrm>
            <a:off x="1397380" y="4367021"/>
            <a:ext cx="1447165" cy="1445895"/>
          </a:xfrm>
          <a:custGeom>
            <a:avLst/>
            <a:gdLst/>
            <a:ahLst/>
            <a:cxnLst/>
            <a:rect l="l" t="t" r="r" b="b"/>
            <a:pathLst>
              <a:path w="1447164" h="1445895">
                <a:moveTo>
                  <a:pt x="1386223" y="46834"/>
                </a:moveTo>
                <a:lnTo>
                  <a:pt x="0" y="1431645"/>
                </a:lnTo>
                <a:lnTo>
                  <a:pt x="13969" y="1445666"/>
                </a:lnTo>
                <a:lnTo>
                  <a:pt x="1400273" y="60851"/>
                </a:lnTo>
                <a:lnTo>
                  <a:pt x="1386223" y="46834"/>
                </a:lnTo>
                <a:close/>
              </a:path>
              <a:path w="1447164" h="1445895">
                <a:moveTo>
                  <a:pt x="1434549" y="37845"/>
                </a:moveTo>
                <a:lnTo>
                  <a:pt x="1395221" y="37845"/>
                </a:lnTo>
                <a:lnTo>
                  <a:pt x="1409192" y="51942"/>
                </a:lnTo>
                <a:lnTo>
                  <a:pt x="1400273" y="60851"/>
                </a:lnTo>
                <a:lnTo>
                  <a:pt x="1420241" y="80771"/>
                </a:lnTo>
                <a:lnTo>
                  <a:pt x="1434549" y="37845"/>
                </a:lnTo>
                <a:close/>
              </a:path>
              <a:path w="1447164" h="1445895">
                <a:moveTo>
                  <a:pt x="1395221" y="37845"/>
                </a:moveTo>
                <a:lnTo>
                  <a:pt x="1386223" y="46834"/>
                </a:lnTo>
                <a:lnTo>
                  <a:pt x="1400273" y="60851"/>
                </a:lnTo>
                <a:lnTo>
                  <a:pt x="1409192" y="51942"/>
                </a:lnTo>
                <a:lnTo>
                  <a:pt x="1395221" y="37845"/>
                </a:lnTo>
                <a:close/>
              </a:path>
              <a:path w="1447164" h="1445895">
                <a:moveTo>
                  <a:pt x="1447164" y="0"/>
                </a:moveTo>
                <a:lnTo>
                  <a:pt x="1366266" y="26923"/>
                </a:lnTo>
                <a:lnTo>
                  <a:pt x="1386223" y="46834"/>
                </a:lnTo>
                <a:lnTo>
                  <a:pt x="1395221" y="37845"/>
                </a:lnTo>
                <a:lnTo>
                  <a:pt x="1434549" y="37845"/>
                </a:lnTo>
                <a:lnTo>
                  <a:pt x="1447164" y="0"/>
                </a:lnTo>
                <a:close/>
              </a:path>
            </a:pathLst>
          </a:custGeom>
          <a:solidFill>
            <a:srgbClr val="FF6600"/>
          </a:solidFill>
        </p:spPr>
        <p:txBody>
          <a:bodyPr wrap="square" lIns="0" tIns="0" rIns="0" bIns="0" rtlCol="0"/>
          <a:lstStyle/>
          <a:p/>
        </p:txBody>
      </p:sp>
      <p:sp>
        <p:nvSpPr>
          <p:cNvPr id="7" name="object 7"/>
          <p:cNvSpPr txBox="1"/>
          <p:nvPr/>
        </p:nvSpPr>
        <p:spPr>
          <a:xfrm>
            <a:off x="382015" y="835609"/>
            <a:ext cx="318770" cy="757555"/>
          </a:xfrm>
          <a:prstGeom prst="rect">
            <a:avLst/>
          </a:prstGeom>
        </p:spPr>
        <p:txBody>
          <a:bodyPr wrap="square" lIns="0" tIns="12700" rIns="0" bIns="0" rtlCol="0" vert="horz">
            <a:spAutoFit/>
          </a:bodyPr>
          <a:lstStyle/>
          <a:p>
            <a:pPr marL="12700">
              <a:lnSpc>
                <a:spcPct val="100000"/>
              </a:lnSpc>
              <a:spcBef>
                <a:spcPts val="100"/>
              </a:spcBef>
            </a:pPr>
            <a:r>
              <a:rPr dirty="0" sz="4800">
                <a:latin typeface="Times New Roman"/>
                <a:cs typeface="Times New Roman"/>
              </a:rPr>
              <a:t>{</a:t>
            </a:r>
            <a:endParaRPr sz="4800">
              <a:latin typeface="Times New Roman"/>
              <a:cs typeface="Times New Roman"/>
            </a:endParaRPr>
          </a:p>
        </p:txBody>
      </p:sp>
      <p:sp>
        <p:nvSpPr>
          <p:cNvPr id="12" name="object 12"/>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8" name="object 8"/>
          <p:cNvSpPr txBox="1"/>
          <p:nvPr/>
        </p:nvSpPr>
        <p:spPr>
          <a:xfrm>
            <a:off x="372567" y="1590294"/>
            <a:ext cx="318135" cy="756920"/>
          </a:xfrm>
          <a:prstGeom prst="rect">
            <a:avLst/>
          </a:prstGeom>
        </p:spPr>
        <p:txBody>
          <a:bodyPr wrap="square" lIns="0" tIns="12700" rIns="0" bIns="0" rtlCol="0" vert="horz">
            <a:spAutoFit/>
          </a:bodyPr>
          <a:lstStyle/>
          <a:p>
            <a:pPr marL="12700">
              <a:lnSpc>
                <a:spcPct val="100000"/>
              </a:lnSpc>
              <a:spcBef>
                <a:spcPts val="100"/>
              </a:spcBef>
            </a:pPr>
            <a:r>
              <a:rPr dirty="0" sz="4800">
                <a:latin typeface="Times New Roman"/>
                <a:cs typeface="Times New Roman"/>
              </a:rPr>
              <a:t>{</a:t>
            </a:r>
            <a:endParaRPr sz="4800">
              <a:latin typeface="Times New Roman"/>
              <a:cs typeface="Times New Roman"/>
            </a:endParaRPr>
          </a:p>
        </p:txBody>
      </p:sp>
      <p:sp>
        <p:nvSpPr>
          <p:cNvPr id="9" name="object 9"/>
          <p:cNvSpPr txBox="1"/>
          <p:nvPr/>
        </p:nvSpPr>
        <p:spPr>
          <a:xfrm>
            <a:off x="358241" y="2319020"/>
            <a:ext cx="318135" cy="756920"/>
          </a:xfrm>
          <a:prstGeom prst="rect">
            <a:avLst/>
          </a:prstGeom>
        </p:spPr>
        <p:txBody>
          <a:bodyPr wrap="square" lIns="0" tIns="12700" rIns="0" bIns="0" rtlCol="0" vert="horz">
            <a:spAutoFit/>
          </a:bodyPr>
          <a:lstStyle/>
          <a:p>
            <a:pPr marL="12700">
              <a:lnSpc>
                <a:spcPct val="100000"/>
              </a:lnSpc>
              <a:spcBef>
                <a:spcPts val="100"/>
              </a:spcBef>
            </a:pPr>
            <a:r>
              <a:rPr dirty="0" sz="4800">
                <a:latin typeface="Times New Roman"/>
                <a:cs typeface="Times New Roman"/>
              </a:rPr>
              <a:t>{</a:t>
            </a:r>
            <a:endParaRPr sz="4800">
              <a:latin typeface="Times New Roman"/>
              <a:cs typeface="Times New Roman"/>
            </a:endParaRPr>
          </a:p>
        </p:txBody>
      </p:sp>
      <p:sp>
        <p:nvSpPr>
          <p:cNvPr id="10" name="object 10"/>
          <p:cNvSpPr txBox="1"/>
          <p:nvPr/>
        </p:nvSpPr>
        <p:spPr>
          <a:xfrm>
            <a:off x="364642" y="3071317"/>
            <a:ext cx="327660" cy="2253615"/>
          </a:xfrm>
          <a:prstGeom prst="rect">
            <a:avLst/>
          </a:prstGeom>
        </p:spPr>
        <p:txBody>
          <a:bodyPr wrap="square" lIns="0" tIns="12700" rIns="0" bIns="0" rtlCol="0" vert="horz">
            <a:spAutoFit/>
          </a:bodyPr>
          <a:lstStyle/>
          <a:p>
            <a:pPr marL="21590">
              <a:lnSpc>
                <a:spcPct val="100000"/>
              </a:lnSpc>
              <a:spcBef>
                <a:spcPts val="100"/>
              </a:spcBef>
            </a:pPr>
            <a:r>
              <a:rPr dirty="0" sz="4800">
                <a:latin typeface="Times New Roman"/>
                <a:cs typeface="Times New Roman"/>
              </a:rPr>
              <a:t>{</a:t>
            </a:r>
            <a:endParaRPr sz="4800">
              <a:latin typeface="Times New Roman"/>
              <a:cs typeface="Times New Roman"/>
            </a:endParaRPr>
          </a:p>
          <a:p>
            <a:pPr marL="12700">
              <a:lnSpc>
                <a:spcPct val="100000"/>
              </a:lnSpc>
              <a:spcBef>
                <a:spcPts val="90"/>
              </a:spcBef>
            </a:pPr>
            <a:r>
              <a:rPr dirty="0" sz="4800">
                <a:latin typeface="Times New Roman"/>
                <a:cs typeface="Times New Roman"/>
              </a:rPr>
              <a:t>{</a:t>
            </a:r>
            <a:endParaRPr sz="4800">
              <a:latin typeface="Times New Roman"/>
              <a:cs typeface="Times New Roman"/>
            </a:endParaRPr>
          </a:p>
          <a:p>
            <a:pPr marL="17145">
              <a:lnSpc>
                <a:spcPct val="100000"/>
              </a:lnSpc>
              <a:spcBef>
                <a:spcPts val="170"/>
              </a:spcBef>
            </a:pPr>
            <a:r>
              <a:rPr dirty="0" sz="4800">
                <a:latin typeface="Times New Roman"/>
                <a:cs typeface="Times New Roman"/>
              </a:rPr>
              <a:t>{</a:t>
            </a:r>
            <a:endParaRPr sz="4800">
              <a:latin typeface="Times New Roman"/>
              <a:cs typeface="Times New Roman"/>
            </a:endParaRPr>
          </a:p>
        </p:txBody>
      </p:sp>
      <p:sp>
        <p:nvSpPr>
          <p:cNvPr id="11" name="object 11"/>
          <p:cNvSpPr txBox="1"/>
          <p:nvPr/>
        </p:nvSpPr>
        <p:spPr>
          <a:xfrm>
            <a:off x="8528684" y="839215"/>
            <a:ext cx="325120" cy="4480560"/>
          </a:xfrm>
          <a:prstGeom prst="rect">
            <a:avLst/>
          </a:prstGeom>
        </p:spPr>
        <p:txBody>
          <a:bodyPr wrap="square" lIns="0" tIns="12700" rIns="0" bIns="0" rtlCol="0" vert="horz">
            <a:spAutoFit/>
          </a:bodyPr>
          <a:lstStyle/>
          <a:p>
            <a:pPr marL="14604">
              <a:lnSpc>
                <a:spcPct val="100000"/>
              </a:lnSpc>
              <a:spcBef>
                <a:spcPts val="100"/>
              </a:spcBef>
            </a:pPr>
            <a:r>
              <a:rPr dirty="0" sz="4800">
                <a:latin typeface="Times New Roman"/>
                <a:cs typeface="Times New Roman"/>
              </a:rPr>
              <a:t>}</a:t>
            </a:r>
            <a:endParaRPr sz="4800">
              <a:latin typeface="Times New Roman"/>
              <a:cs typeface="Times New Roman"/>
            </a:endParaRPr>
          </a:p>
          <a:p>
            <a:pPr marL="14604">
              <a:lnSpc>
                <a:spcPct val="100000"/>
              </a:lnSpc>
              <a:spcBef>
                <a:spcPts val="265"/>
              </a:spcBef>
            </a:pPr>
            <a:r>
              <a:rPr dirty="0" sz="4800">
                <a:latin typeface="Times New Roman"/>
                <a:cs typeface="Times New Roman"/>
              </a:rPr>
              <a:t>}</a:t>
            </a:r>
            <a:endParaRPr sz="4800">
              <a:latin typeface="Times New Roman"/>
              <a:cs typeface="Times New Roman"/>
            </a:endParaRPr>
          </a:p>
          <a:p>
            <a:pPr marL="19050">
              <a:lnSpc>
                <a:spcPct val="100000"/>
              </a:lnSpc>
              <a:spcBef>
                <a:spcPts val="130"/>
              </a:spcBef>
            </a:pPr>
            <a:r>
              <a:rPr dirty="0" sz="4800">
                <a:latin typeface="Times New Roman"/>
                <a:cs typeface="Times New Roman"/>
              </a:rPr>
              <a:t>}</a:t>
            </a:r>
            <a:endParaRPr sz="4800">
              <a:latin typeface="Times New Roman"/>
              <a:cs typeface="Times New Roman"/>
            </a:endParaRPr>
          </a:p>
          <a:p>
            <a:pPr marL="19050">
              <a:lnSpc>
                <a:spcPct val="100000"/>
              </a:lnSpc>
              <a:spcBef>
                <a:spcPts val="125"/>
              </a:spcBef>
            </a:pPr>
            <a:r>
              <a:rPr dirty="0" sz="4800">
                <a:latin typeface="Times New Roman"/>
                <a:cs typeface="Times New Roman"/>
              </a:rPr>
              <a:t>}</a:t>
            </a:r>
            <a:endParaRPr sz="4800">
              <a:latin typeface="Times New Roman"/>
              <a:cs typeface="Times New Roman"/>
            </a:endParaRPr>
          </a:p>
          <a:p>
            <a:pPr marL="12700">
              <a:lnSpc>
                <a:spcPts val="5720"/>
              </a:lnSpc>
              <a:spcBef>
                <a:spcPts val="80"/>
              </a:spcBef>
            </a:pPr>
            <a:r>
              <a:rPr dirty="0" sz="4800">
                <a:latin typeface="Times New Roman"/>
                <a:cs typeface="Times New Roman"/>
              </a:rPr>
              <a:t>}</a:t>
            </a:r>
            <a:endParaRPr sz="4800">
              <a:latin typeface="Times New Roman"/>
              <a:cs typeface="Times New Roman"/>
            </a:endParaRPr>
          </a:p>
          <a:p>
            <a:pPr marL="12700">
              <a:lnSpc>
                <a:spcPts val="5720"/>
              </a:lnSpc>
            </a:pPr>
            <a:r>
              <a:rPr dirty="0" sz="4800">
                <a:latin typeface="Times New Roman"/>
                <a:cs typeface="Times New Roman"/>
              </a:rPr>
              <a:t>}</a:t>
            </a:r>
            <a:endParaRPr sz="4800">
              <a:latin typeface="Times New Roman"/>
              <a:cs typeface="Times New Roman"/>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1770"/>
            <a:ext cx="5515610" cy="574040"/>
          </a:xfrm>
          <a:prstGeom prst="rect"/>
        </p:spPr>
        <p:txBody>
          <a:bodyPr wrap="square" lIns="0" tIns="12700" rIns="0" bIns="0" rtlCol="0" vert="horz">
            <a:spAutoFit/>
          </a:bodyPr>
          <a:lstStyle/>
          <a:p>
            <a:pPr marL="12700">
              <a:lnSpc>
                <a:spcPct val="100000"/>
              </a:lnSpc>
              <a:spcBef>
                <a:spcPts val="100"/>
              </a:spcBef>
            </a:pPr>
            <a:r>
              <a:rPr dirty="0">
                <a:solidFill>
                  <a:srgbClr val="1D089C"/>
                </a:solidFill>
              </a:rPr>
              <a:t>二維陣列的列加總與行加總</a:t>
            </a: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908100" y="948080"/>
            <a:ext cx="4507230" cy="1376045"/>
          </a:xfrm>
          <a:prstGeom prst="rect">
            <a:avLst/>
          </a:prstGeom>
        </p:spPr>
        <p:txBody>
          <a:bodyPr wrap="square" lIns="0" tIns="12700" rIns="0" bIns="0" rtlCol="0" vert="horz">
            <a:spAutoFit/>
          </a:bodyPr>
          <a:lstStyle/>
          <a:p>
            <a:pPr marL="12700" marR="1238885">
              <a:lnSpc>
                <a:spcPct val="111900"/>
              </a:lnSpc>
              <a:spcBef>
                <a:spcPts val="100"/>
              </a:spcBef>
            </a:pPr>
            <a:r>
              <a:rPr dirty="0" sz="1600" spc="-5">
                <a:solidFill>
                  <a:srgbClr val="4E2700"/>
                </a:solidFill>
                <a:latin typeface="Verdana"/>
                <a:cs typeface="Verdana"/>
              </a:rPr>
              <a:t>1</a:t>
            </a:r>
            <a:r>
              <a:rPr dirty="0" sz="1600" spc="-3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請參</a:t>
            </a:r>
            <a:r>
              <a:rPr dirty="0" sz="1600" spc="-5">
                <a:solidFill>
                  <a:srgbClr val="4E2700"/>
                </a:solidFill>
                <a:latin typeface="Noto Sans Mono CJK HK"/>
                <a:cs typeface="Noto Sans Mono CJK HK"/>
              </a:rPr>
              <a:t>考</a:t>
            </a:r>
            <a:r>
              <a:rPr dirty="0" sz="1600" spc="-265">
                <a:solidFill>
                  <a:srgbClr val="4E2700"/>
                </a:solidFill>
                <a:latin typeface="Noto Sans Mono CJK HK"/>
                <a:cs typeface="Noto Sans Mono CJK HK"/>
              </a:rPr>
              <a:t> </a:t>
            </a:r>
            <a:r>
              <a:rPr dirty="0" sz="1600" spc="-20">
                <a:solidFill>
                  <a:srgbClr val="4E2700"/>
                </a:solidFill>
                <a:latin typeface="Verdana"/>
                <a:cs typeface="Verdana"/>
              </a:rPr>
              <a:t>TwoDimArray01.java  </a:t>
            </a:r>
            <a:r>
              <a:rPr dirty="0" sz="1600" spc="-5">
                <a:solidFill>
                  <a:srgbClr val="4E2700"/>
                </a:solidFill>
                <a:latin typeface="Verdana"/>
                <a:cs typeface="Verdana"/>
              </a:rPr>
              <a:t>2 </a:t>
            </a: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10">
                <a:solidFill>
                  <a:srgbClr val="4E2700"/>
                </a:solidFill>
                <a:latin typeface="Verdana"/>
                <a:cs typeface="Verdana"/>
              </a:rPr>
              <a:t>ch05.array;</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3</a:t>
            </a:r>
            <a:endParaRPr sz="1600">
              <a:latin typeface="Verdana"/>
              <a:cs typeface="Verdana"/>
            </a:endParaRPr>
          </a:p>
          <a:p>
            <a:pPr marL="212090" indent="-200025">
              <a:lnSpc>
                <a:spcPct val="100000"/>
              </a:lnSpc>
              <a:spcBef>
                <a:spcPts val="195"/>
              </a:spcBef>
              <a:buAutoNum type="arabicPlain" startAt="4"/>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20">
                <a:solidFill>
                  <a:srgbClr val="4E2700"/>
                </a:solidFill>
                <a:latin typeface="Verdana"/>
                <a:cs typeface="Verdana"/>
              </a:rPr>
              <a:t>TwoDimArray01</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6570" indent="-484505">
              <a:lnSpc>
                <a:spcPct val="100000"/>
              </a:lnSpc>
              <a:spcBef>
                <a:spcPts val="190"/>
              </a:spcBef>
              <a:buAutoNum type="arabicPlain" startAt="4"/>
              <a:tabLst>
                <a:tab pos="496570" algn="l"/>
                <a:tab pos="49720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graphicFrame>
        <p:nvGraphicFramePr>
          <p:cNvPr id="4" name="object 4"/>
          <p:cNvGraphicFramePr>
            <a:graphicFrameLocks noGrp="1"/>
          </p:cNvGraphicFramePr>
          <p:nvPr/>
        </p:nvGraphicFramePr>
        <p:xfrm>
          <a:off x="817117" y="2335203"/>
          <a:ext cx="5466715" cy="1588135"/>
        </p:xfrm>
        <a:graphic>
          <a:graphicData uri="http://schemas.openxmlformats.org/drawingml/2006/table">
            <a:tbl>
              <a:tblPr firstRow="1" bandRow="1">
                <a:tableStyleId>{2D5ABB26-0587-4C30-8999-92F81FD0307C}</a:tableStyleId>
              </a:tblPr>
              <a:tblGrid>
                <a:gridCol w="546735"/>
                <a:gridCol w="2381250"/>
                <a:gridCol w="638175"/>
                <a:gridCol w="572770"/>
                <a:gridCol w="398145"/>
                <a:gridCol w="742950"/>
                <a:gridCol w="188595"/>
              </a:tblGrid>
              <a:tr h="257281">
                <a:tc>
                  <a:txBody>
                    <a:bodyPr/>
                    <a:lstStyle/>
                    <a:p>
                      <a:pPr marL="103505">
                        <a:lnSpc>
                          <a:spcPct val="100000"/>
                        </a:lnSpc>
                        <a:spcBef>
                          <a:spcPts val="5"/>
                        </a:spcBef>
                      </a:pPr>
                      <a:r>
                        <a:rPr dirty="0" sz="1600">
                          <a:solidFill>
                            <a:srgbClr val="4E2700"/>
                          </a:solidFill>
                          <a:latin typeface="Verdana"/>
                          <a:cs typeface="Verdana"/>
                        </a:rPr>
                        <a:t>6</a:t>
                      </a:r>
                      <a:endParaRPr sz="1600">
                        <a:latin typeface="Verdana"/>
                        <a:cs typeface="Verdana"/>
                      </a:endParaRPr>
                    </a:p>
                  </a:txBody>
                  <a:tcPr marL="0" marR="0" marB="0" marT="635">
                    <a:solidFill>
                      <a:srgbClr val="CCE8CF"/>
                    </a:solidFill>
                  </a:tcPr>
                </a:tc>
                <a:tc>
                  <a:txBody>
                    <a:bodyPr/>
                    <a:lstStyle/>
                    <a:p>
                      <a:pPr marL="255904">
                        <a:lnSpc>
                          <a:spcPct val="100000"/>
                        </a:lnSpc>
                        <a:spcBef>
                          <a:spcPts val="5"/>
                        </a:spcBef>
                      </a:pPr>
                      <a:r>
                        <a:rPr dirty="0" sz="1600" spc="-10">
                          <a:solidFill>
                            <a:srgbClr val="4E2700"/>
                          </a:solidFill>
                          <a:latin typeface="Verdana"/>
                          <a:cs typeface="Verdana"/>
                        </a:rPr>
                        <a:t>int[][] </a:t>
                      </a:r>
                      <a:r>
                        <a:rPr dirty="0" sz="1600" spc="-5">
                          <a:solidFill>
                            <a:srgbClr val="4E2700"/>
                          </a:solidFill>
                          <a:latin typeface="Verdana"/>
                          <a:cs typeface="Verdana"/>
                        </a:rPr>
                        <a:t>ax00 =</a:t>
                      </a:r>
                      <a:r>
                        <a:rPr dirty="0" sz="1600" spc="-20">
                          <a:solidFill>
                            <a:srgbClr val="4E2700"/>
                          </a:solidFill>
                          <a:latin typeface="Verdana"/>
                          <a:cs typeface="Verdana"/>
                        </a:rPr>
                        <a:t> </a:t>
                      </a:r>
                      <a:r>
                        <a:rPr dirty="0" sz="1600" spc="-5">
                          <a:solidFill>
                            <a:srgbClr val="4E2700"/>
                          </a:solidFill>
                          <a:latin typeface="Verdana"/>
                          <a:cs typeface="Verdana"/>
                        </a:rPr>
                        <a:t>{{1,</a:t>
                      </a:r>
                      <a:endParaRPr sz="1600">
                        <a:latin typeface="Verdana"/>
                        <a:cs typeface="Verdana"/>
                      </a:endParaRPr>
                    </a:p>
                  </a:txBody>
                  <a:tcPr marL="0" marR="0" marB="0" marT="635">
                    <a:solidFill>
                      <a:srgbClr val="CCE8CF"/>
                    </a:solidFill>
                  </a:tcPr>
                </a:tc>
                <a:tc>
                  <a:txBody>
                    <a:bodyPr/>
                    <a:lstStyle/>
                    <a:p>
                      <a:pPr marL="274320">
                        <a:lnSpc>
                          <a:spcPct val="100000"/>
                        </a:lnSpc>
                        <a:spcBef>
                          <a:spcPts val="5"/>
                        </a:spcBef>
                      </a:pPr>
                      <a:r>
                        <a:rPr dirty="0" sz="1600">
                          <a:solidFill>
                            <a:srgbClr val="4E2700"/>
                          </a:solidFill>
                          <a:latin typeface="Verdana"/>
                          <a:cs typeface="Verdana"/>
                        </a:rPr>
                        <a:t>2,</a:t>
                      </a:r>
                      <a:endParaRPr sz="1600">
                        <a:latin typeface="Verdana"/>
                        <a:cs typeface="Verdana"/>
                      </a:endParaRPr>
                    </a:p>
                  </a:txBody>
                  <a:tcPr marL="0" marR="0" marB="0" marT="635">
                    <a:solidFill>
                      <a:srgbClr val="CCE8CF"/>
                    </a:solidFill>
                  </a:tcPr>
                </a:tc>
                <a:tc>
                  <a:txBody>
                    <a:bodyPr/>
                    <a:lstStyle/>
                    <a:p>
                      <a:pPr marL="196850">
                        <a:lnSpc>
                          <a:spcPct val="100000"/>
                        </a:lnSpc>
                        <a:spcBef>
                          <a:spcPts val="5"/>
                        </a:spcBef>
                      </a:pPr>
                      <a:r>
                        <a:rPr dirty="0" sz="1600">
                          <a:solidFill>
                            <a:srgbClr val="4E2700"/>
                          </a:solidFill>
                          <a:latin typeface="Verdana"/>
                          <a:cs typeface="Verdana"/>
                        </a:rPr>
                        <a:t>3,</a:t>
                      </a:r>
                      <a:endParaRPr sz="1600">
                        <a:latin typeface="Verdana"/>
                        <a:cs typeface="Verdana"/>
                      </a:endParaRPr>
                    </a:p>
                  </a:txBody>
                  <a:tcPr marL="0" marR="0" marB="0" marT="635">
                    <a:solidFill>
                      <a:srgbClr val="CCE8CF"/>
                    </a:solidFill>
                  </a:tcPr>
                </a:tc>
                <a:tc>
                  <a:txBody>
                    <a:bodyPr/>
                    <a:lstStyle/>
                    <a:p>
                      <a:pPr algn="r" marR="73025">
                        <a:lnSpc>
                          <a:spcPct val="100000"/>
                        </a:lnSpc>
                        <a:spcBef>
                          <a:spcPts val="5"/>
                        </a:spcBef>
                      </a:pPr>
                      <a:r>
                        <a:rPr dirty="0" sz="1600" spc="5">
                          <a:solidFill>
                            <a:srgbClr val="4E2700"/>
                          </a:solidFill>
                          <a:latin typeface="Verdana"/>
                          <a:cs typeface="Verdana"/>
                        </a:rPr>
                        <a:t>5</a:t>
                      </a:r>
                      <a:r>
                        <a:rPr dirty="0" sz="1600">
                          <a:solidFill>
                            <a:srgbClr val="4E2700"/>
                          </a:solidFill>
                          <a:latin typeface="Verdana"/>
                          <a:cs typeface="Verdana"/>
                        </a:rPr>
                        <a:t>,</a:t>
                      </a:r>
                      <a:endParaRPr sz="1600">
                        <a:latin typeface="Verdana"/>
                        <a:cs typeface="Verdana"/>
                      </a:endParaRPr>
                    </a:p>
                  </a:txBody>
                  <a:tcPr marL="0" marR="0" marB="0" marT="635">
                    <a:solidFill>
                      <a:srgbClr val="CCE8CF"/>
                    </a:solidFill>
                  </a:tcPr>
                </a:tc>
                <a:tc>
                  <a:txBody>
                    <a:bodyPr/>
                    <a:lstStyle/>
                    <a:p>
                      <a:pPr algn="r" marR="56515">
                        <a:lnSpc>
                          <a:spcPct val="100000"/>
                        </a:lnSpc>
                        <a:spcBef>
                          <a:spcPts val="5"/>
                        </a:spcBef>
                      </a:pPr>
                      <a:r>
                        <a:rPr dirty="0" sz="1600" spc="-5">
                          <a:solidFill>
                            <a:srgbClr val="4E2700"/>
                          </a:solidFill>
                          <a:latin typeface="Verdana"/>
                          <a:cs typeface="Verdana"/>
                        </a:rPr>
                        <a:t>6</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635">
                    <a:solidFill>
                      <a:srgbClr val="CCE8CF"/>
                    </a:solidFill>
                  </a:tcPr>
                </a:tc>
                <a:tc rowSpan="3">
                  <a:txBody>
                    <a:bodyPr/>
                    <a:lstStyle/>
                    <a:p>
                      <a:pPr>
                        <a:lnSpc>
                          <a:spcPct val="100000"/>
                        </a:lnSpc>
                      </a:pPr>
                      <a:endParaRPr sz="1700">
                        <a:latin typeface="Times New Roman"/>
                        <a:cs typeface="Times New Roman"/>
                      </a:endParaRPr>
                    </a:p>
                  </a:txBody>
                  <a:tcPr marL="0" marR="0" marB="0" marT="0">
                    <a:solidFill>
                      <a:srgbClr val="CCE8CF"/>
                    </a:solidFill>
                  </a:tcPr>
                </a:tc>
              </a:tr>
              <a:tr h="268224">
                <a:tc>
                  <a:txBody>
                    <a:bodyPr/>
                    <a:lstStyle/>
                    <a:p>
                      <a:pPr marL="103505">
                        <a:lnSpc>
                          <a:spcPct val="100000"/>
                        </a:lnSpc>
                        <a:spcBef>
                          <a:spcPts val="90"/>
                        </a:spcBef>
                      </a:pPr>
                      <a:r>
                        <a:rPr dirty="0" sz="1600">
                          <a:solidFill>
                            <a:srgbClr val="4E2700"/>
                          </a:solidFill>
                          <a:latin typeface="Verdana"/>
                          <a:cs typeface="Verdana"/>
                        </a:rPr>
                        <a:t>7</a:t>
                      </a:r>
                      <a:endParaRPr sz="1600">
                        <a:latin typeface="Verdana"/>
                        <a:cs typeface="Verdana"/>
                      </a:endParaRPr>
                    </a:p>
                  </a:txBody>
                  <a:tcPr marL="0" marR="0" marB="0" marT="11430">
                    <a:solidFill>
                      <a:srgbClr val="CCE8CF"/>
                    </a:solidFill>
                  </a:tcPr>
                </a:tc>
                <a:tc>
                  <a:txBody>
                    <a:bodyPr/>
                    <a:lstStyle/>
                    <a:p>
                      <a:pPr algn="r" marR="26670">
                        <a:lnSpc>
                          <a:spcPct val="100000"/>
                        </a:lnSpc>
                        <a:spcBef>
                          <a:spcPts val="90"/>
                        </a:spcBef>
                      </a:pPr>
                      <a:r>
                        <a:rPr dirty="0" sz="1600">
                          <a:solidFill>
                            <a:srgbClr val="4E2700"/>
                          </a:solidFill>
                          <a:latin typeface="Verdana"/>
                          <a:cs typeface="Verdana"/>
                        </a:rPr>
                        <a:t>{1</a:t>
                      </a:r>
                      <a:r>
                        <a:rPr dirty="0" sz="1600" spc="5">
                          <a:solidFill>
                            <a:srgbClr val="4E2700"/>
                          </a:solidFill>
                          <a:latin typeface="Verdana"/>
                          <a:cs typeface="Verdana"/>
                        </a:rPr>
                        <a:t>2</a:t>
                      </a:r>
                      <a:r>
                        <a:rPr dirty="0" sz="1600">
                          <a:solidFill>
                            <a:srgbClr val="4E2700"/>
                          </a:solidFill>
                          <a:latin typeface="Verdana"/>
                          <a:cs typeface="Verdana"/>
                        </a:rPr>
                        <a:t>3,</a:t>
                      </a:r>
                      <a:endParaRPr sz="1600">
                        <a:latin typeface="Verdana"/>
                        <a:cs typeface="Verdana"/>
                      </a:endParaRPr>
                    </a:p>
                  </a:txBody>
                  <a:tcPr marL="0" marR="0" marB="0" marT="11430">
                    <a:solidFill>
                      <a:srgbClr val="CCE8CF"/>
                    </a:solidFill>
                  </a:tcPr>
                </a:tc>
                <a:tc>
                  <a:txBody>
                    <a:bodyPr/>
                    <a:lstStyle/>
                    <a:p>
                      <a:pPr marL="34290">
                        <a:lnSpc>
                          <a:spcPct val="100000"/>
                        </a:lnSpc>
                        <a:spcBef>
                          <a:spcPts val="90"/>
                        </a:spcBef>
                      </a:pPr>
                      <a:r>
                        <a:rPr dirty="0" sz="1600" spc="-5">
                          <a:solidFill>
                            <a:srgbClr val="4E2700"/>
                          </a:solidFill>
                          <a:latin typeface="Verdana"/>
                          <a:cs typeface="Verdana"/>
                        </a:rPr>
                        <a:t>111,</a:t>
                      </a:r>
                      <a:endParaRPr sz="1600">
                        <a:latin typeface="Verdana"/>
                        <a:cs typeface="Verdana"/>
                      </a:endParaRPr>
                    </a:p>
                  </a:txBody>
                  <a:tcPr marL="0" marR="0" marB="0" marT="11430">
                    <a:solidFill>
                      <a:srgbClr val="CCE8CF"/>
                    </a:solidFill>
                  </a:tcPr>
                </a:tc>
                <a:tc>
                  <a:txBody>
                    <a:bodyPr/>
                    <a:lstStyle/>
                    <a:p>
                      <a:pPr marL="212725">
                        <a:lnSpc>
                          <a:spcPct val="100000"/>
                        </a:lnSpc>
                        <a:spcBef>
                          <a:spcPts val="90"/>
                        </a:spcBef>
                      </a:pPr>
                      <a:r>
                        <a:rPr dirty="0" sz="1600">
                          <a:solidFill>
                            <a:srgbClr val="4E2700"/>
                          </a:solidFill>
                          <a:latin typeface="Verdana"/>
                          <a:cs typeface="Verdana"/>
                        </a:rPr>
                        <a:t>5,</a:t>
                      </a:r>
                      <a:endParaRPr sz="1600">
                        <a:latin typeface="Verdana"/>
                        <a:cs typeface="Verdana"/>
                      </a:endParaRPr>
                    </a:p>
                  </a:txBody>
                  <a:tcPr marL="0" marR="0" marB="0" marT="11430">
                    <a:solidFill>
                      <a:srgbClr val="CCE8CF"/>
                    </a:solidFill>
                  </a:tcPr>
                </a:tc>
                <a:tc>
                  <a:txBody>
                    <a:bodyPr/>
                    <a:lstStyle/>
                    <a:p>
                      <a:pPr algn="r" marR="57150">
                        <a:lnSpc>
                          <a:spcPct val="100000"/>
                        </a:lnSpc>
                        <a:spcBef>
                          <a:spcPts val="90"/>
                        </a:spcBef>
                      </a:pPr>
                      <a:r>
                        <a:rPr dirty="0" sz="1600" spc="5">
                          <a:solidFill>
                            <a:srgbClr val="4E2700"/>
                          </a:solidFill>
                          <a:latin typeface="Verdana"/>
                          <a:cs typeface="Verdana"/>
                        </a:rPr>
                        <a:t>5</a:t>
                      </a: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algn="r" marR="111125">
                        <a:lnSpc>
                          <a:spcPct val="100000"/>
                        </a:lnSpc>
                        <a:spcBef>
                          <a:spcPts val="90"/>
                        </a:spcBef>
                      </a:pPr>
                      <a:r>
                        <a:rPr dirty="0" sz="1600" spc="5">
                          <a:solidFill>
                            <a:srgbClr val="4E2700"/>
                          </a:solidFill>
                          <a:latin typeface="Verdana"/>
                          <a:cs typeface="Verdana"/>
                        </a:rPr>
                        <a:t>7</a:t>
                      </a:r>
                      <a:r>
                        <a:rPr dirty="0" sz="1600" spc="-5">
                          <a:solidFill>
                            <a:srgbClr val="4E2700"/>
                          </a:solidFill>
                          <a:latin typeface="Verdana"/>
                          <a:cs typeface="Verdana"/>
                        </a:rPr>
                        <a:t>}</a:t>
                      </a: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vMerge="1">
                  <a:txBody>
                    <a:bodyPr/>
                    <a:lstStyle/>
                    <a:p>
                      <a:pPr/>
                    </a:p>
                  </a:txBody>
                  <a:tcPr marL="0" marR="0" marB="0" marT="0">
                    <a:solidFill>
                      <a:srgbClr val="CCE8CF"/>
                    </a:solidFill>
                  </a:tcPr>
                </a:tc>
              </a:tr>
              <a:tr h="268070">
                <a:tc>
                  <a:txBody>
                    <a:bodyPr/>
                    <a:lstStyle/>
                    <a:p>
                      <a:pPr marL="103505">
                        <a:lnSpc>
                          <a:spcPct val="100000"/>
                        </a:lnSpc>
                        <a:spcBef>
                          <a:spcPts val="90"/>
                        </a:spcBef>
                      </a:pPr>
                      <a:r>
                        <a:rPr dirty="0" sz="1600">
                          <a:solidFill>
                            <a:srgbClr val="4E2700"/>
                          </a:solidFill>
                          <a:latin typeface="Verdana"/>
                          <a:cs typeface="Verdana"/>
                        </a:rPr>
                        <a:t>8</a:t>
                      </a:r>
                      <a:endParaRPr sz="1600">
                        <a:latin typeface="Verdana"/>
                        <a:cs typeface="Verdana"/>
                      </a:endParaRPr>
                    </a:p>
                  </a:txBody>
                  <a:tcPr marL="0" marR="0" marB="0" marT="11430">
                    <a:solidFill>
                      <a:srgbClr val="CCE8CF"/>
                    </a:solidFill>
                  </a:tcPr>
                </a:tc>
                <a:tc>
                  <a:txBody>
                    <a:bodyPr/>
                    <a:lstStyle/>
                    <a:p>
                      <a:pPr algn="r" marR="70485">
                        <a:lnSpc>
                          <a:spcPct val="100000"/>
                        </a:lnSpc>
                        <a:spcBef>
                          <a:spcPts val="90"/>
                        </a:spcBef>
                        <a:tabLst>
                          <a:tab pos="342265" algn="l"/>
                        </a:tabLst>
                      </a:pPr>
                      <a:r>
                        <a:rPr dirty="0" sz="1600">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0</a:t>
                      </a: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algn="r" marR="92075">
                        <a:lnSpc>
                          <a:spcPct val="100000"/>
                        </a:lnSpc>
                        <a:spcBef>
                          <a:spcPts val="90"/>
                        </a:spcBef>
                      </a:pPr>
                      <a:r>
                        <a:rPr dirty="0" sz="1600" spc="5">
                          <a:solidFill>
                            <a:srgbClr val="4E2700"/>
                          </a:solidFill>
                          <a:latin typeface="Verdana"/>
                          <a:cs typeface="Verdana"/>
                        </a:rPr>
                        <a:t>2</a:t>
                      </a:r>
                      <a:r>
                        <a:rPr dirty="0" sz="1600">
                          <a:solidFill>
                            <a:srgbClr val="4E2700"/>
                          </a:solidFill>
                          <a:latin typeface="Verdana"/>
                          <a:cs typeface="Verdana"/>
                        </a:rPr>
                        <a:t>0,</a:t>
                      </a:r>
                      <a:endParaRPr sz="1600">
                        <a:latin typeface="Verdana"/>
                        <a:cs typeface="Verdana"/>
                      </a:endParaRPr>
                    </a:p>
                  </a:txBody>
                  <a:tcPr marL="0" marR="0" marB="0" marT="11430">
                    <a:solidFill>
                      <a:srgbClr val="CCE8CF"/>
                    </a:solidFill>
                  </a:tcPr>
                </a:tc>
                <a:tc>
                  <a:txBody>
                    <a:bodyPr/>
                    <a:lstStyle/>
                    <a:p>
                      <a:pPr marL="255270">
                        <a:lnSpc>
                          <a:spcPct val="100000"/>
                        </a:lnSpc>
                        <a:spcBef>
                          <a:spcPts val="90"/>
                        </a:spcBef>
                      </a:pPr>
                      <a:r>
                        <a:rPr dirty="0" sz="1600" spc="-5">
                          <a:solidFill>
                            <a:srgbClr val="4E2700"/>
                          </a:solidFill>
                          <a:latin typeface="Verdana"/>
                          <a:cs typeface="Verdana"/>
                        </a:rPr>
                        <a:t>0,</a:t>
                      </a:r>
                      <a:endParaRPr sz="1600">
                        <a:latin typeface="Verdana"/>
                        <a:cs typeface="Verdana"/>
                      </a:endParaRPr>
                    </a:p>
                  </a:txBody>
                  <a:tcPr marL="0" marR="0" marB="0" marT="11430">
                    <a:solidFill>
                      <a:srgbClr val="CCE8CF"/>
                    </a:solidFill>
                  </a:tcPr>
                </a:tc>
                <a:tc>
                  <a:txBody>
                    <a:bodyPr/>
                    <a:lstStyle/>
                    <a:p>
                      <a:pPr algn="r" marR="14604">
                        <a:lnSpc>
                          <a:spcPct val="100000"/>
                        </a:lnSpc>
                        <a:spcBef>
                          <a:spcPts val="90"/>
                        </a:spcBef>
                      </a:pPr>
                      <a:r>
                        <a:rPr dirty="0" sz="1600" spc="5">
                          <a:solidFill>
                            <a:srgbClr val="4E2700"/>
                          </a:solidFill>
                          <a:latin typeface="Verdana"/>
                          <a:cs typeface="Verdana"/>
                        </a:rPr>
                        <a:t>9</a:t>
                      </a: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a:txBody>
                    <a:bodyPr/>
                    <a:lstStyle/>
                    <a:p>
                      <a:pPr algn="r" marR="68580">
                        <a:lnSpc>
                          <a:spcPct val="100000"/>
                        </a:lnSpc>
                        <a:spcBef>
                          <a:spcPts val="90"/>
                        </a:spcBef>
                      </a:pPr>
                      <a:r>
                        <a:rPr dirty="0" sz="1600" spc="5">
                          <a:solidFill>
                            <a:srgbClr val="4E2700"/>
                          </a:solidFill>
                          <a:latin typeface="Verdana"/>
                          <a:cs typeface="Verdana"/>
                        </a:rPr>
                        <a:t>6</a:t>
                      </a:r>
                      <a:r>
                        <a:rPr dirty="0" sz="1600" spc="-5">
                          <a:solidFill>
                            <a:srgbClr val="4E2700"/>
                          </a:solidFill>
                          <a:latin typeface="Verdana"/>
                          <a:cs typeface="Verdana"/>
                        </a:rPr>
                        <a:t>}</a:t>
                      </a: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c vMerge="1">
                  <a:txBody>
                    <a:bodyPr/>
                    <a:lstStyle/>
                    <a:p>
                      <a:pPr/>
                    </a:p>
                  </a:txBody>
                  <a:tcPr marL="0" marR="0" marB="0" marT="0">
                    <a:solidFill>
                      <a:srgbClr val="CCE8CF"/>
                    </a:solidFill>
                  </a:tcPr>
                </a:tc>
              </a:tr>
              <a:tr h="266250">
                <a:tc>
                  <a:txBody>
                    <a:bodyPr/>
                    <a:lstStyle/>
                    <a:p>
                      <a:pPr marL="103505">
                        <a:lnSpc>
                          <a:spcPts val="1905"/>
                        </a:lnSpc>
                        <a:spcBef>
                          <a:spcPts val="90"/>
                        </a:spcBef>
                      </a:pPr>
                      <a:r>
                        <a:rPr dirty="0" sz="1600">
                          <a:solidFill>
                            <a:srgbClr val="4E2700"/>
                          </a:solidFill>
                          <a:latin typeface="Verdana"/>
                          <a:cs typeface="Verdana"/>
                        </a:rPr>
                        <a:t>9</a:t>
                      </a:r>
                      <a:endParaRPr sz="1600">
                        <a:latin typeface="Verdana"/>
                        <a:cs typeface="Verdana"/>
                      </a:endParaRPr>
                    </a:p>
                  </a:txBody>
                  <a:tcPr marL="0" marR="0" marB="0" marT="11430">
                    <a:solidFill>
                      <a:srgbClr val="CCE8CF"/>
                    </a:solidFill>
                  </a:tcPr>
                </a:tc>
                <a:tc>
                  <a:txBody>
                    <a:bodyPr/>
                    <a:lstStyle/>
                    <a:p>
                      <a:pPr algn="r" marR="83820">
                        <a:lnSpc>
                          <a:spcPts val="1905"/>
                        </a:lnSpc>
                        <a:spcBef>
                          <a:spcPts val="90"/>
                        </a:spcBef>
                      </a:pPr>
                      <a:r>
                        <a:rPr dirty="0" sz="1600" spc="-5">
                          <a:solidFill>
                            <a:srgbClr val="4E2700"/>
                          </a:solidFill>
                          <a:latin typeface="Verdana"/>
                          <a:cs typeface="Verdana"/>
                        </a:rPr>
                        <a:t>{</a:t>
                      </a:r>
                      <a:r>
                        <a:rPr dirty="0" sz="1600" spc="-85">
                          <a:solidFill>
                            <a:srgbClr val="4E2700"/>
                          </a:solidFill>
                          <a:latin typeface="Verdana"/>
                          <a:cs typeface="Verdana"/>
                        </a:rPr>
                        <a:t> </a:t>
                      </a:r>
                      <a:r>
                        <a:rPr dirty="0" sz="1600" spc="-5">
                          <a:solidFill>
                            <a:srgbClr val="4E2700"/>
                          </a:solidFill>
                          <a:latin typeface="Verdana"/>
                          <a:cs typeface="Verdana"/>
                        </a:rPr>
                        <a:t>19,</a:t>
                      </a:r>
                      <a:endParaRPr sz="1600">
                        <a:latin typeface="Verdana"/>
                        <a:cs typeface="Verdana"/>
                      </a:endParaRPr>
                    </a:p>
                  </a:txBody>
                  <a:tcPr marL="0" marR="0" marB="0" marT="11430">
                    <a:solidFill>
                      <a:srgbClr val="CCE8CF"/>
                    </a:solidFill>
                  </a:tcPr>
                </a:tc>
                <a:tc>
                  <a:txBody>
                    <a:bodyPr/>
                    <a:lstStyle/>
                    <a:p>
                      <a:pPr algn="r" marR="105410">
                        <a:lnSpc>
                          <a:spcPts val="1905"/>
                        </a:lnSpc>
                        <a:spcBef>
                          <a:spcPts val="90"/>
                        </a:spcBef>
                      </a:pPr>
                      <a:r>
                        <a:rPr dirty="0" sz="1600" spc="5">
                          <a:solidFill>
                            <a:srgbClr val="4E2700"/>
                          </a:solidFill>
                          <a:latin typeface="Verdana"/>
                          <a:cs typeface="Verdana"/>
                        </a:rPr>
                        <a:t>2</a:t>
                      </a:r>
                      <a:r>
                        <a:rPr dirty="0" sz="1600">
                          <a:solidFill>
                            <a:srgbClr val="4E2700"/>
                          </a:solidFill>
                          <a:latin typeface="Verdana"/>
                          <a:cs typeface="Verdana"/>
                        </a:rPr>
                        <a:t>9,</a:t>
                      </a:r>
                      <a:endParaRPr sz="1600">
                        <a:latin typeface="Verdana"/>
                        <a:cs typeface="Verdana"/>
                      </a:endParaRPr>
                    </a:p>
                  </a:txBody>
                  <a:tcPr marL="0" marR="0" marB="0" marT="11430">
                    <a:solidFill>
                      <a:srgbClr val="CCE8CF"/>
                    </a:solidFill>
                  </a:tcPr>
                </a:tc>
                <a:tc>
                  <a:txBody>
                    <a:bodyPr/>
                    <a:lstStyle/>
                    <a:p>
                      <a:pPr marL="99695">
                        <a:lnSpc>
                          <a:spcPts val="1905"/>
                        </a:lnSpc>
                        <a:spcBef>
                          <a:spcPts val="90"/>
                        </a:spcBef>
                      </a:pPr>
                      <a:r>
                        <a:rPr dirty="0" sz="1600">
                          <a:solidFill>
                            <a:srgbClr val="4E2700"/>
                          </a:solidFill>
                          <a:latin typeface="Verdana"/>
                          <a:cs typeface="Verdana"/>
                        </a:rPr>
                        <a:t>39,</a:t>
                      </a:r>
                      <a:endParaRPr sz="1600">
                        <a:latin typeface="Verdana"/>
                        <a:cs typeface="Verdana"/>
                      </a:endParaRPr>
                    </a:p>
                  </a:txBody>
                  <a:tcPr marL="0" marR="0" marB="0" marT="11430">
                    <a:solidFill>
                      <a:srgbClr val="CCE8CF"/>
                    </a:solidFill>
                  </a:tcPr>
                </a:tc>
                <a:tc>
                  <a:txBody>
                    <a:bodyPr/>
                    <a:lstStyle/>
                    <a:p>
                      <a:pPr algn="r" marR="41275">
                        <a:lnSpc>
                          <a:spcPts val="1905"/>
                        </a:lnSpc>
                        <a:spcBef>
                          <a:spcPts val="90"/>
                        </a:spcBef>
                      </a:pPr>
                      <a:r>
                        <a:rPr dirty="0" sz="1600">
                          <a:solidFill>
                            <a:srgbClr val="4E2700"/>
                          </a:solidFill>
                          <a:latin typeface="Verdana"/>
                          <a:cs typeface="Verdana"/>
                        </a:rPr>
                        <a:t>8,</a:t>
                      </a:r>
                      <a:endParaRPr sz="1600">
                        <a:latin typeface="Verdana"/>
                        <a:cs typeface="Verdana"/>
                      </a:endParaRPr>
                    </a:p>
                  </a:txBody>
                  <a:tcPr marL="0" marR="0" marB="0" marT="11430">
                    <a:solidFill>
                      <a:srgbClr val="CCE8CF"/>
                    </a:solidFill>
                  </a:tcPr>
                </a:tc>
                <a:tc>
                  <a:txBody>
                    <a:bodyPr/>
                    <a:lstStyle/>
                    <a:p>
                      <a:pPr algn="r" marR="66040">
                        <a:lnSpc>
                          <a:spcPts val="1905"/>
                        </a:lnSpc>
                        <a:spcBef>
                          <a:spcPts val="90"/>
                        </a:spcBef>
                      </a:pPr>
                      <a:r>
                        <a:rPr dirty="0" sz="1600">
                          <a:solidFill>
                            <a:srgbClr val="4E2700"/>
                          </a:solidFill>
                          <a:latin typeface="Verdana"/>
                          <a:cs typeface="Verdana"/>
                        </a:rPr>
                        <a:t>1</a:t>
                      </a:r>
                      <a:r>
                        <a:rPr dirty="0" sz="1600" spc="5">
                          <a:solidFill>
                            <a:srgbClr val="4E2700"/>
                          </a:solidFill>
                          <a:latin typeface="Verdana"/>
                          <a:cs typeface="Verdana"/>
                        </a:rPr>
                        <a:t>0</a:t>
                      </a:r>
                      <a:r>
                        <a:rPr dirty="0" sz="1600">
                          <a:solidFill>
                            <a:srgbClr val="4E2700"/>
                          </a:solidFill>
                          <a:latin typeface="Verdana"/>
                          <a:cs typeface="Verdana"/>
                        </a:rPr>
                        <a:t>0}}</a:t>
                      </a:r>
                      <a:endParaRPr sz="1600">
                        <a:latin typeface="Verdana"/>
                        <a:cs typeface="Verdana"/>
                      </a:endParaRPr>
                    </a:p>
                  </a:txBody>
                  <a:tcPr marL="0" marR="0" marB="0" marT="11430">
                    <a:solidFill>
                      <a:srgbClr val="CCE8CF"/>
                    </a:solidFill>
                  </a:tcPr>
                </a:tc>
                <a:tc>
                  <a:txBody>
                    <a:bodyPr/>
                    <a:lstStyle/>
                    <a:p>
                      <a:pPr marL="64135">
                        <a:lnSpc>
                          <a:spcPts val="1905"/>
                        </a:lnSpc>
                        <a:spcBef>
                          <a:spcPts val="90"/>
                        </a:spcBef>
                      </a:pPr>
                      <a:r>
                        <a:rPr dirty="0" sz="1600">
                          <a:solidFill>
                            <a:srgbClr val="4E2700"/>
                          </a:solidFill>
                          <a:latin typeface="Verdana"/>
                          <a:cs typeface="Verdana"/>
                        </a:rPr>
                        <a:t>;</a:t>
                      </a:r>
                      <a:endParaRPr sz="1600">
                        <a:latin typeface="Verdana"/>
                        <a:cs typeface="Verdana"/>
                      </a:endParaRPr>
                    </a:p>
                  </a:txBody>
                  <a:tcPr marL="0" marR="0" marB="0" marT="11430">
                    <a:solidFill>
                      <a:srgbClr val="CCE8CF"/>
                    </a:solidFill>
                  </a:tcPr>
                </a:tc>
              </a:tr>
              <a:tr h="268319">
                <a:tc>
                  <a:txBody>
                    <a:bodyPr/>
                    <a:lstStyle/>
                    <a:p>
                      <a:pPr marL="31750">
                        <a:lnSpc>
                          <a:spcPct val="100000"/>
                        </a:lnSpc>
                        <a:spcBef>
                          <a:spcPts val="70"/>
                        </a:spcBef>
                      </a:pPr>
                      <a:r>
                        <a:rPr dirty="0" sz="1600">
                          <a:solidFill>
                            <a:srgbClr val="4E2700"/>
                          </a:solidFill>
                          <a:latin typeface="Verdana"/>
                          <a:cs typeface="Verdana"/>
                        </a:rPr>
                        <a:t>10</a:t>
                      </a:r>
                      <a:endParaRPr sz="1600">
                        <a:latin typeface="Verdana"/>
                        <a:cs typeface="Verdana"/>
                      </a:endParaRPr>
                    </a:p>
                  </a:txBody>
                  <a:tcPr marL="0" marR="0" marB="0" marT="8890">
                    <a:solidFill>
                      <a:srgbClr val="CCE8CF"/>
                    </a:solidFill>
                  </a:tcPr>
                </a:tc>
                <a:tc>
                  <a:txBody>
                    <a:bodyPr/>
                    <a:lstStyle/>
                    <a:p>
                      <a:pPr marL="315595">
                        <a:lnSpc>
                          <a:spcPct val="100000"/>
                        </a:lnSpc>
                        <a:spcBef>
                          <a:spcPts val="70"/>
                        </a:spcBef>
                      </a:pPr>
                      <a:r>
                        <a:rPr dirty="0" sz="1600" spc="-5">
                          <a:solidFill>
                            <a:srgbClr val="4E2700"/>
                          </a:solidFill>
                          <a:latin typeface="Verdana"/>
                          <a:cs typeface="Verdana"/>
                        </a:rPr>
                        <a:t>//</a:t>
                      </a:r>
                      <a:r>
                        <a:rPr dirty="0" sz="1600" spc="-30">
                          <a:solidFill>
                            <a:srgbClr val="4E2700"/>
                          </a:solidFill>
                          <a:latin typeface="Verdana"/>
                          <a:cs typeface="Verdana"/>
                        </a:rPr>
                        <a:t> </a:t>
                      </a:r>
                      <a:r>
                        <a:rPr dirty="0" sz="1600" spc="5">
                          <a:solidFill>
                            <a:srgbClr val="4E2700"/>
                          </a:solidFill>
                          <a:latin typeface="Noto Sans Mono CJK HK"/>
                          <a:cs typeface="Noto Sans Mono CJK HK"/>
                        </a:rPr>
                        <a:t>橫向加總</a:t>
                      </a:r>
                      <a:r>
                        <a:rPr dirty="0" sz="1600" spc="-10">
                          <a:solidFill>
                            <a:srgbClr val="4E2700"/>
                          </a:solidFill>
                          <a:latin typeface="Verdana"/>
                          <a:cs typeface="Verdana"/>
                        </a:rPr>
                        <a:t>(</a:t>
                      </a:r>
                      <a:r>
                        <a:rPr dirty="0" sz="1600" spc="5">
                          <a:solidFill>
                            <a:srgbClr val="4E2700"/>
                          </a:solidFill>
                          <a:latin typeface="Noto Sans Mono CJK HK"/>
                          <a:cs typeface="Noto Sans Mono CJK HK"/>
                        </a:rPr>
                        <a:t>列</a:t>
                      </a:r>
                      <a:r>
                        <a:rPr dirty="0" sz="1600" spc="-5">
                          <a:solidFill>
                            <a:srgbClr val="4E2700"/>
                          </a:solidFill>
                          <a:latin typeface="Verdana"/>
                          <a:cs typeface="Verdana"/>
                        </a:rPr>
                        <a:t>)</a:t>
                      </a:r>
                      <a:endParaRPr sz="1600">
                        <a:latin typeface="Verdana"/>
                        <a:cs typeface="Verdana"/>
                      </a:endParaRPr>
                    </a:p>
                  </a:txBody>
                  <a:tcPr marL="0" marR="0" marB="0" marT="889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59567">
                <a:tc>
                  <a:txBody>
                    <a:bodyPr/>
                    <a:lstStyle/>
                    <a:p>
                      <a:pPr marL="31750">
                        <a:lnSpc>
                          <a:spcPts val="1835"/>
                        </a:lnSpc>
                        <a:spcBef>
                          <a:spcPts val="105"/>
                        </a:spcBef>
                      </a:pPr>
                      <a:r>
                        <a:rPr dirty="0" sz="1600">
                          <a:solidFill>
                            <a:srgbClr val="4E2700"/>
                          </a:solidFill>
                          <a:latin typeface="Verdana"/>
                          <a:cs typeface="Verdana"/>
                        </a:rPr>
                        <a:t>11</a:t>
                      </a:r>
                      <a:endParaRPr sz="1600">
                        <a:latin typeface="Verdana"/>
                        <a:cs typeface="Verdana"/>
                      </a:endParaRPr>
                    </a:p>
                  </a:txBody>
                  <a:tcPr marL="0" marR="0" marB="0" marT="13335">
                    <a:solidFill>
                      <a:srgbClr val="CCE8CF"/>
                    </a:solidFill>
                  </a:tcPr>
                </a:tc>
                <a:tc>
                  <a:txBody>
                    <a:bodyPr/>
                    <a:lstStyle/>
                    <a:p>
                      <a:pPr marL="315595">
                        <a:lnSpc>
                          <a:spcPts val="1835"/>
                        </a:lnSpc>
                        <a:spcBef>
                          <a:spcPts val="105"/>
                        </a:spcBef>
                      </a:pPr>
                      <a:r>
                        <a:rPr dirty="0" sz="1600" spc="-10">
                          <a:solidFill>
                            <a:srgbClr val="4E2700"/>
                          </a:solidFill>
                          <a:latin typeface="Verdana"/>
                          <a:cs typeface="Verdana"/>
                        </a:rPr>
                        <a:t>int </a:t>
                      </a:r>
                      <a:r>
                        <a:rPr dirty="0" sz="1600" spc="-5">
                          <a:solidFill>
                            <a:srgbClr val="4E2700"/>
                          </a:solidFill>
                          <a:latin typeface="Verdana"/>
                          <a:cs typeface="Verdana"/>
                        </a:rPr>
                        <a:t>sum = 0</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133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
        <p:nvSpPr>
          <p:cNvPr id="5" name="object 5"/>
          <p:cNvSpPr txBox="1"/>
          <p:nvPr/>
        </p:nvSpPr>
        <p:spPr>
          <a:xfrm>
            <a:off x="1667002" y="3908196"/>
            <a:ext cx="4759960" cy="1367155"/>
          </a:xfrm>
          <a:prstGeom prst="rect">
            <a:avLst/>
          </a:prstGeom>
        </p:spPr>
        <p:txBody>
          <a:bodyPr wrap="square" lIns="0" tIns="12700" rIns="0" bIns="0" rtlCol="0" vert="horz">
            <a:spAutoFit/>
          </a:bodyPr>
          <a:lstStyle/>
          <a:p>
            <a:pPr marL="227329" marR="529590" indent="-215265">
              <a:lnSpc>
                <a:spcPct val="110000"/>
              </a:lnSpc>
              <a:spcBef>
                <a:spcPts val="100"/>
              </a:spcBef>
              <a:tabLst>
                <a:tab pos="4093210" algn="l"/>
              </a:tabLst>
            </a:pPr>
            <a:r>
              <a:rPr dirty="0" sz="1600">
                <a:solidFill>
                  <a:srgbClr val="4E2700"/>
                </a:solidFill>
                <a:latin typeface="Verdana"/>
                <a:cs typeface="Verdana"/>
              </a:rPr>
              <a:t>f</a:t>
            </a:r>
            <a:r>
              <a:rPr dirty="0" sz="1600" spc="-5">
                <a:solidFill>
                  <a:srgbClr val="4E2700"/>
                </a:solidFill>
                <a:latin typeface="Verdana"/>
                <a:cs typeface="Verdana"/>
              </a:rPr>
              <a:t>or</a:t>
            </a:r>
            <a:r>
              <a:rPr dirty="0" sz="1600">
                <a:solidFill>
                  <a:srgbClr val="4E2700"/>
                </a:solidFill>
                <a:latin typeface="Verdana"/>
                <a:cs typeface="Verdana"/>
              </a:rPr>
              <a:t> </a:t>
            </a:r>
            <a:r>
              <a:rPr dirty="0" sz="1600" spc="-10">
                <a:solidFill>
                  <a:srgbClr val="4E2700"/>
                </a:solidFill>
                <a:latin typeface="Verdana"/>
                <a:cs typeface="Verdana"/>
              </a:rPr>
              <a:t>(in</a:t>
            </a:r>
            <a:r>
              <a:rPr dirty="0" sz="1600" spc="-5">
                <a:solidFill>
                  <a:srgbClr val="4E2700"/>
                </a:solidFill>
                <a:latin typeface="Verdana"/>
                <a:cs typeface="Verdana"/>
              </a:rPr>
              <a:t>t</a:t>
            </a:r>
            <a:r>
              <a:rPr dirty="0" sz="1600" spc="10">
                <a:solidFill>
                  <a:srgbClr val="4E2700"/>
                </a:solidFill>
                <a:latin typeface="Verdana"/>
                <a:cs typeface="Verdana"/>
              </a:rPr>
              <a:t> </a:t>
            </a:r>
            <a:r>
              <a:rPr dirty="0" sz="1600" spc="-5">
                <a:solidFill>
                  <a:srgbClr val="4E2700"/>
                </a:solidFill>
                <a:latin typeface="Verdana"/>
                <a:cs typeface="Verdana"/>
              </a:rPr>
              <a:t>x</a:t>
            </a:r>
            <a:r>
              <a:rPr dirty="0" sz="160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0</a:t>
            </a:r>
            <a:r>
              <a:rPr dirty="0" sz="1600" spc="5">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x</a:t>
            </a:r>
            <a:r>
              <a:rPr dirty="0" sz="1600">
                <a:solidFill>
                  <a:srgbClr val="4E2700"/>
                </a:solidFill>
                <a:latin typeface="Verdana"/>
                <a:cs typeface="Verdana"/>
              </a:rPr>
              <a:t> </a:t>
            </a:r>
            <a:r>
              <a:rPr dirty="0" sz="1600" spc="-5">
                <a:solidFill>
                  <a:srgbClr val="4E2700"/>
                </a:solidFill>
                <a:latin typeface="Verdana"/>
                <a:cs typeface="Verdana"/>
              </a:rPr>
              <a:t>&lt;</a:t>
            </a:r>
            <a:r>
              <a:rPr dirty="0" sz="1600" spc="5">
                <a:solidFill>
                  <a:srgbClr val="4E2700"/>
                </a:solidFill>
                <a:latin typeface="Verdana"/>
                <a:cs typeface="Verdana"/>
              </a:rPr>
              <a:t> </a:t>
            </a:r>
            <a:r>
              <a:rPr dirty="0" sz="1600">
                <a:solidFill>
                  <a:srgbClr val="4E2700"/>
                </a:solidFill>
                <a:latin typeface="Verdana"/>
                <a:cs typeface="Verdana"/>
              </a:rPr>
              <a:t>a</a:t>
            </a:r>
            <a:r>
              <a:rPr dirty="0" sz="1600" spc="-5">
                <a:solidFill>
                  <a:srgbClr val="4E2700"/>
                </a:solidFill>
                <a:latin typeface="Verdana"/>
                <a:cs typeface="Verdana"/>
              </a:rPr>
              <a:t>x</a:t>
            </a:r>
            <a:r>
              <a:rPr dirty="0" sz="1600">
                <a:solidFill>
                  <a:srgbClr val="4E2700"/>
                </a:solidFill>
                <a:latin typeface="Verdana"/>
                <a:cs typeface="Verdana"/>
              </a:rPr>
              <a:t>00</a:t>
            </a:r>
            <a:r>
              <a:rPr dirty="0" sz="1600" spc="-5">
                <a:solidFill>
                  <a:srgbClr val="4E2700"/>
                </a:solidFill>
                <a:latin typeface="Verdana"/>
                <a:cs typeface="Verdana"/>
              </a:rPr>
              <a:t>.l</a:t>
            </a:r>
            <a:r>
              <a:rPr dirty="0" sz="1600" spc="-10">
                <a:solidFill>
                  <a:srgbClr val="4E2700"/>
                </a:solidFill>
                <a:latin typeface="Verdana"/>
                <a:cs typeface="Verdana"/>
              </a:rPr>
              <a:t>e</a:t>
            </a:r>
            <a:r>
              <a:rPr dirty="0" sz="1600" spc="-5">
                <a:solidFill>
                  <a:srgbClr val="4E2700"/>
                </a:solidFill>
                <a:latin typeface="Verdana"/>
                <a:cs typeface="Verdana"/>
              </a:rPr>
              <a:t>ngth;</a:t>
            </a:r>
            <a:r>
              <a:rPr dirty="0" sz="1600" spc="25">
                <a:solidFill>
                  <a:srgbClr val="4E2700"/>
                </a:solidFill>
                <a:latin typeface="Verdana"/>
                <a:cs typeface="Verdana"/>
              </a:rPr>
              <a:t> </a:t>
            </a:r>
            <a:r>
              <a:rPr dirty="0" sz="1600" spc="-5">
                <a:solidFill>
                  <a:srgbClr val="4E2700"/>
                </a:solidFill>
                <a:latin typeface="Verdana"/>
                <a:cs typeface="Verdana"/>
              </a:rPr>
              <a:t>x++)</a:t>
            </a:r>
            <a:r>
              <a:rPr dirty="0" sz="160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sum = 0</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6695">
              <a:lnSpc>
                <a:spcPct val="100000"/>
              </a:lnSpc>
              <a:spcBef>
                <a:spcPts val="190"/>
              </a:spcBef>
              <a:tabLst>
                <a:tab pos="4617720" algn="l"/>
              </a:tabLst>
            </a:pPr>
            <a:r>
              <a:rPr dirty="0" sz="1600">
                <a:solidFill>
                  <a:srgbClr val="4E2700"/>
                </a:solidFill>
                <a:latin typeface="Verdana"/>
                <a:cs typeface="Verdana"/>
              </a:rPr>
              <a:t>f</a:t>
            </a:r>
            <a:r>
              <a:rPr dirty="0" sz="1600" spc="-5">
                <a:solidFill>
                  <a:srgbClr val="4E2700"/>
                </a:solidFill>
                <a:latin typeface="Verdana"/>
                <a:cs typeface="Verdana"/>
              </a:rPr>
              <a:t>or</a:t>
            </a:r>
            <a:r>
              <a:rPr dirty="0" sz="1600" spc="20">
                <a:solidFill>
                  <a:srgbClr val="4E2700"/>
                </a:solidFill>
                <a:latin typeface="Verdana"/>
                <a:cs typeface="Verdana"/>
              </a:rPr>
              <a:t> </a:t>
            </a:r>
            <a:r>
              <a:rPr dirty="0" sz="1600" spc="-10">
                <a:solidFill>
                  <a:srgbClr val="4E2700"/>
                </a:solidFill>
                <a:latin typeface="Verdana"/>
                <a:cs typeface="Verdana"/>
              </a:rPr>
              <a:t>(</a:t>
            </a:r>
            <a:r>
              <a:rPr dirty="0" sz="1600" spc="-15">
                <a:solidFill>
                  <a:srgbClr val="4E2700"/>
                </a:solidFill>
                <a:latin typeface="Verdana"/>
                <a:cs typeface="Verdana"/>
              </a:rPr>
              <a:t>i</a:t>
            </a:r>
            <a:r>
              <a:rPr dirty="0" sz="1600" spc="-5">
                <a:solidFill>
                  <a:srgbClr val="4E2700"/>
                </a:solidFill>
                <a:latin typeface="Verdana"/>
                <a:cs typeface="Verdana"/>
              </a:rPr>
              <a:t>nt</a:t>
            </a:r>
            <a:r>
              <a:rPr dirty="0" sz="1600" spc="10">
                <a:solidFill>
                  <a:srgbClr val="4E2700"/>
                </a:solidFill>
                <a:latin typeface="Verdana"/>
                <a:cs typeface="Verdana"/>
              </a:rPr>
              <a:t> </a:t>
            </a:r>
            <a:r>
              <a:rPr dirty="0" sz="1600" spc="-5">
                <a:solidFill>
                  <a:srgbClr val="4E2700"/>
                </a:solidFill>
                <a:latin typeface="Verdana"/>
                <a:cs typeface="Verdana"/>
              </a:rPr>
              <a:t>a</a:t>
            </a:r>
            <a:r>
              <a:rPr dirty="0" sz="160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0</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a:t>
            </a:r>
            <a:r>
              <a:rPr dirty="0" sz="1600">
                <a:solidFill>
                  <a:srgbClr val="4E2700"/>
                </a:solidFill>
                <a:latin typeface="Verdana"/>
                <a:cs typeface="Verdana"/>
              </a:rPr>
              <a:t> </a:t>
            </a:r>
            <a:r>
              <a:rPr dirty="0" sz="1600" spc="-5">
                <a:solidFill>
                  <a:srgbClr val="4E2700"/>
                </a:solidFill>
                <a:latin typeface="Verdana"/>
                <a:cs typeface="Verdana"/>
              </a:rPr>
              <a:t>&lt;</a:t>
            </a:r>
            <a:r>
              <a:rPr dirty="0" sz="1600">
                <a:solidFill>
                  <a:srgbClr val="4E2700"/>
                </a:solidFill>
                <a:latin typeface="Verdana"/>
                <a:cs typeface="Verdana"/>
              </a:rPr>
              <a:t> </a:t>
            </a:r>
            <a:r>
              <a:rPr dirty="0" sz="1600" spc="-5">
                <a:solidFill>
                  <a:srgbClr val="4E2700"/>
                </a:solidFill>
                <a:latin typeface="Verdana"/>
                <a:cs typeface="Verdana"/>
              </a:rPr>
              <a:t>a</a:t>
            </a:r>
            <a:r>
              <a:rPr dirty="0" sz="1600">
                <a:solidFill>
                  <a:srgbClr val="4E2700"/>
                </a:solidFill>
                <a:latin typeface="Verdana"/>
                <a:cs typeface="Verdana"/>
              </a:rPr>
              <a:t>x00</a:t>
            </a:r>
            <a:r>
              <a:rPr dirty="0" sz="1600" spc="-10">
                <a:solidFill>
                  <a:srgbClr val="4E2700"/>
                </a:solidFill>
                <a:latin typeface="Verdana"/>
                <a:cs typeface="Verdana"/>
              </a:rPr>
              <a:t>[x]</a:t>
            </a:r>
            <a:r>
              <a:rPr dirty="0" sz="1600" spc="-15">
                <a:solidFill>
                  <a:srgbClr val="4E2700"/>
                </a:solidFill>
                <a:latin typeface="Verdana"/>
                <a:cs typeface="Verdana"/>
              </a:rPr>
              <a:t>.</a:t>
            </a:r>
            <a:r>
              <a:rPr dirty="0" sz="1600" spc="-10">
                <a:solidFill>
                  <a:srgbClr val="4E2700"/>
                </a:solidFill>
                <a:latin typeface="Verdana"/>
                <a:cs typeface="Verdana"/>
              </a:rPr>
              <a:t>l</a:t>
            </a:r>
            <a:r>
              <a:rPr dirty="0" sz="1600" spc="-15">
                <a:solidFill>
                  <a:srgbClr val="4E2700"/>
                </a:solidFill>
                <a:latin typeface="Verdana"/>
                <a:cs typeface="Verdana"/>
              </a:rPr>
              <a:t>e</a:t>
            </a:r>
            <a:r>
              <a:rPr dirty="0" sz="1600" spc="-5">
                <a:solidFill>
                  <a:srgbClr val="4E2700"/>
                </a:solidFill>
                <a:latin typeface="Verdana"/>
                <a:cs typeface="Verdana"/>
              </a:rPr>
              <a:t>ngth;</a:t>
            </a:r>
            <a:r>
              <a:rPr dirty="0" sz="1600" spc="30">
                <a:solidFill>
                  <a:srgbClr val="4E2700"/>
                </a:solidFill>
                <a:latin typeface="Verdana"/>
                <a:cs typeface="Verdana"/>
              </a:rPr>
              <a:t> </a:t>
            </a:r>
            <a:r>
              <a:rPr dirty="0" sz="1600" spc="-5">
                <a:solidFill>
                  <a:srgbClr val="4E2700"/>
                </a:solidFill>
                <a:latin typeface="Verdana"/>
                <a:cs typeface="Verdana"/>
              </a:rPr>
              <a:t>a+</a:t>
            </a:r>
            <a:r>
              <a:rPr dirty="0" sz="1600">
                <a:solidFill>
                  <a:srgbClr val="4E2700"/>
                </a:solidFill>
                <a:latin typeface="Verdana"/>
                <a:cs typeface="Verdana"/>
              </a:rPr>
              <a:t>+</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1959">
              <a:lnSpc>
                <a:spcPct val="100000"/>
              </a:lnSpc>
              <a:spcBef>
                <a:spcPts val="195"/>
              </a:spcBef>
              <a:tabLst>
                <a:tab pos="1424940" algn="l"/>
              </a:tabLst>
            </a:pPr>
            <a:r>
              <a:rPr dirty="0" sz="1600" spc="-5">
                <a:solidFill>
                  <a:srgbClr val="4E2700"/>
                </a:solidFill>
                <a:latin typeface="Verdana"/>
                <a:cs typeface="Verdana"/>
              </a:rPr>
              <a:t>sum</a:t>
            </a:r>
            <a:r>
              <a:rPr dirty="0" sz="1600" spc="25">
                <a:solidFill>
                  <a:srgbClr val="4E2700"/>
                </a:solidFill>
                <a:latin typeface="Verdana"/>
                <a:cs typeface="Verdana"/>
              </a:rPr>
              <a:t> </a:t>
            </a:r>
            <a:r>
              <a:rPr dirty="0" sz="1600" spc="-5">
                <a:solidFill>
                  <a:srgbClr val="4E2700"/>
                </a:solidFill>
                <a:latin typeface="Verdana"/>
                <a:cs typeface="Verdana"/>
              </a:rPr>
              <a:t>+=	ax00[x][a];</a:t>
            </a:r>
            <a:endParaRPr sz="1600">
              <a:latin typeface="Verdana"/>
              <a:cs typeface="Verdana"/>
            </a:endParaRPr>
          </a:p>
          <a:p>
            <a:pPr marL="227329">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881653" y="5270119"/>
            <a:ext cx="5184140"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System.out.println("</a:t>
            </a:r>
            <a:r>
              <a:rPr dirty="0" sz="1600" spc="5">
                <a:solidFill>
                  <a:srgbClr val="4E2700"/>
                </a:solidFill>
                <a:latin typeface="Noto Sans Mono CJK HK"/>
                <a:cs typeface="Noto Sans Mono CJK HK"/>
              </a:rPr>
              <a:t>第</a:t>
            </a:r>
            <a:r>
              <a:rPr dirty="0" sz="1600" spc="-5">
                <a:solidFill>
                  <a:srgbClr val="4E2700"/>
                </a:solidFill>
                <a:latin typeface="Verdana"/>
                <a:cs typeface="Verdana"/>
              </a:rPr>
              <a:t>"</a:t>
            </a:r>
            <a:r>
              <a:rPr dirty="0" sz="1600" spc="60">
                <a:solidFill>
                  <a:srgbClr val="4E2700"/>
                </a:solidFill>
                <a:latin typeface="Verdana"/>
                <a:cs typeface="Verdana"/>
              </a:rPr>
              <a:t> </a:t>
            </a:r>
            <a:r>
              <a:rPr dirty="0" sz="1600" spc="-5">
                <a:solidFill>
                  <a:srgbClr val="4E2700"/>
                </a:solidFill>
                <a:latin typeface="Verdana"/>
                <a:cs typeface="Verdana"/>
              </a:rPr>
              <a:t>+ x</a:t>
            </a:r>
            <a:r>
              <a:rPr dirty="0" sz="1600" spc="1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列的和</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sum</a:t>
            </a:r>
            <a:r>
              <a:rPr dirty="0" sz="1600" spc="15">
                <a:solidFill>
                  <a:srgbClr val="4E2700"/>
                </a:solidFill>
                <a:latin typeface="Verdana"/>
                <a:cs typeface="Verdana"/>
              </a:rPr>
              <a:t> </a:t>
            </a:r>
            <a:r>
              <a:rPr dirty="0" sz="1600" spc="-5">
                <a:solidFill>
                  <a:srgbClr val="4E2700"/>
                </a:solidFill>
                <a:latin typeface="Verdana"/>
                <a:cs typeface="Verdana"/>
              </a:rPr>
              <a:t>) ;</a:t>
            </a:r>
            <a:endParaRPr sz="1600">
              <a:latin typeface="Verdana"/>
              <a:cs typeface="Verdana"/>
            </a:endParaRPr>
          </a:p>
        </p:txBody>
      </p:sp>
      <p:sp>
        <p:nvSpPr>
          <p:cNvPr id="7" name="object 7"/>
          <p:cNvSpPr txBox="1"/>
          <p:nvPr/>
        </p:nvSpPr>
        <p:spPr>
          <a:xfrm>
            <a:off x="836167" y="3908196"/>
            <a:ext cx="284480" cy="1903730"/>
          </a:xfrm>
          <a:prstGeom prst="rect">
            <a:avLst/>
          </a:prstGeom>
        </p:spPr>
        <p:txBody>
          <a:bodyPr wrap="square" lIns="0" tIns="36830" rIns="0" bIns="0" rtlCol="0" vert="horz">
            <a:spAutoFit/>
          </a:bodyPr>
          <a:lstStyle/>
          <a:p>
            <a:pPr marL="12700">
              <a:lnSpc>
                <a:spcPct val="100000"/>
              </a:lnSpc>
              <a:spcBef>
                <a:spcPts val="290"/>
              </a:spcBef>
            </a:pPr>
            <a:r>
              <a:rPr dirty="0" sz="1600">
                <a:solidFill>
                  <a:srgbClr val="4E2700"/>
                </a:solidFill>
                <a:latin typeface="Verdana"/>
                <a:cs typeface="Verdana"/>
              </a:rPr>
              <a:t>1</a:t>
            </a:r>
            <a:r>
              <a:rPr dirty="0" sz="1600" spc="-5">
                <a:solidFill>
                  <a:srgbClr val="4E2700"/>
                </a:solidFill>
                <a:latin typeface="Verdana"/>
                <a:cs typeface="Verdana"/>
              </a:rPr>
              <a:t>2</a:t>
            </a:r>
            <a:endParaRPr sz="1600">
              <a:latin typeface="Verdana"/>
              <a:cs typeface="Verdana"/>
            </a:endParaRPr>
          </a:p>
          <a:p>
            <a:pPr marL="12700">
              <a:lnSpc>
                <a:spcPct val="100000"/>
              </a:lnSpc>
              <a:spcBef>
                <a:spcPts val="195"/>
              </a:spcBef>
            </a:pPr>
            <a:r>
              <a:rPr dirty="0" sz="1600">
                <a:solidFill>
                  <a:srgbClr val="4E2700"/>
                </a:solidFill>
                <a:latin typeface="Verdana"/>
                <a:cs typeface="Verdana"/>
              </a:rPr>
              <a:t>1</a:t>
            </a:r>
            <a:r>
              <a:rPr dirty="0" sz="1600" spc="-5">
                <a:solidFill>
                  <a:srgbClr val="4E2700"/>
                </a:solidFill>
                <a:latin typeface="Verdana"/>
                <a:cs typeface="Verdana"/>
              </a:rPr>
              <a:t>3</a:t>
            </a:r>
            <a:endParaRPr sz="1600">
              <a:latin typeface="Verdana"/>
              <a:cs typeface="Verdana"/>
            </a:endParaRPr>
          </a:p>
          <a:p>
            <a:pPr marL="12700">
              <a:lnSpc>
                <a:spcPct val="100000"/>
              </a:lnSpc>
              <a:spcBef>
                <a:spcPts val="190"/>
              </a:spcBef>
            </a:pPr>
            <a:r>
              <a:rPr dirty="0" sz="1600">
                <a:solidFill>
                  <a:srgbClr val="4E2700"/>
                </a:solidFill>
                <a:latin typeface="Verdana"/>
                <a:cs typeface="Verdana"/>
              </a:rPr>
              <a:t>1</a:t>
            </a:r>
            <a:r>
              <a:rPr dirty="0" sz="1600" spc="-5">
                <a:solidFill>
                  <a:srgbClr val="4E2700"/>
                </a:solidFill>
                <a:latin typeface="Verdana"/>
                <a:cs typeface="Verdana"/>
              </a:rPr>
              <a:t>4</a:t>
            </a:r>
            <a:endParaRPr sz="1600">
              <a:latin typeface="Verdana"/>
              <a:cs typeface="Verdana"/>
            </a:endParaRPr>
          </a:p>
          <a:p>
            <a:pPr marL="12700">
              <a:lnSpc>
                <a:spcPct val="100000"/>
              </a:lnSpc>
              <a:spcBef>
                <a:spcPts val="195"/>
              </a:spcBef>
            </a:pPr>
            <a:r>
              <a:rPr dirty="0" sz="1600">
                <a:solidFill>
                  <a:srgbClr val="4E2700"/>
                </a:solidFill>
                <a:latin typeface="Verdana"/>
                <a:cs typeface="Verdana"/>
              </a:rPr>
              <a:t>1</a:t>
            </a:r>
            <a:r>
              <a:rPr dirty="0" sz="1600" spc="-5">
                <a:solidFill>
                  <a:srgbClr val="4E2700"/>
                </a:solidFill>
                <a:latin typeface="Verdana"/>
                <a:cs typeface="Verdana"/>
              </a:rPr>
              <a:t>5</a:t>
            </a:r>
            <a:endParaRPr sz="1600">
              <a:latin typeface="Verdana"/>
              <a:cs typeface="Verdana"/>
            </a:endParaRPr>
          </a:p>
          <a:p>
            <a:pPr marL="12700">
              <a:lnSpc>
                <a:spcPct val="100000"/>
              </a:lnSpc>
              <a:spcBef>
                <a:spcPts val="190"/>
              </a:spcBef>
            </a:pPr>
            <a:r>
              <a:rPr dirty="0" sz="1600">
                <a:solidFill>
                  <a:srgbClr val="4E2700"/>
                </a:solidFill>
                <a:latin typeface="Verdana"/>
                <a:cs typeface="Verdana"/>
              </a:rPr>
              <a:t>1</a:t>
            </a:r>
            <a:r>
              <a:rPr dirty="0" sz="1600" spc="-5">
                <a:solidFill>
                  <a:srgbClr val="4E2700"/>
                </a:solidFill>
                <a:latin typeface="Verdana"/>
                <a:cs typeface="Verdana"/>
              </a:rPr>
              <a:t>6</a:t>
            </a:r>
            <a:endParaRPr sz="1600">
              <a:latin typeface="Verdana"/>
              <a:cs typeface="Verdana"/>
            </a:endParaRPr>
          </a:p>
          <a:p>
            <a:pPr marL="12700">
              <a:lnSpc>
                <a:spcPct val="100000"/>
              </a:lnSpc>
              <a:spcBef>
                <a:spcPts val="160"/>
              </a:spcBef>
            </a:pPr>
            <a:r>
              <a:rPr dirty="0" sz="1600">
                <a:solidFill>
                  <a:srgbClr val="4E2700"/>
                </a:solidFill>
                <a:latin typeface="Verdana"/>
                <a:cs typeface="Verdana"/>
              </a:rPr>
              <a:t>1</a:t>
            </a:r>
            <a:r>
              <a:rPr dirty="0" sz="1600" spc="-5">
                <a:solidFill>
                  <a:srgbClr val="4E2700"/>
                </a:solidFill>
                <a:latin typeface="Verdana"/>
                <a:cs typeface="Verdana"/>
              </a:rPr>
              <a:t>7</a:t>
            </a:r>
            <a:endParaRPr sz="1600">
              <a:latin typeface="Verdana"/>
              <a:cs typeface="Verdana"/>
            </a:endParaRPr>
          </a:p>
          <a:p>
            <a:pPr marL="12700">
              <a:lnSpc>
                <a:spcPct val="100000"/>
              </a:lnSpc>
              <a:spcBef>
                <a:spcPts val="225"/>
              </a:spcBef>
            </a:pPr>
            <a:r>
              <a:rPr dirty="0" sz="1600">
                <a:solidFill>
                  <a:srgbClr val="4E2700"/>
                </a:solidFill>
                <a:latin typeface="Verdana"/>
                <a:cs typeface="Verdana"/>
              </a:rPr>
              <a:t>1</a:t>
            </a:r>
            <a:r>
              <a:rPr dirty="0" sz="1600" spc="-5">
                <a:solidFill>
                  <a:srgbClr val="4E2700"/>
                </a:solidFill>
                <a:latin typeface="Verdana"/>
                <a:cs typeface="Verdana"/>
              </a:rPr>
              <a:t>8</a:t>
            </a:r>
            <a:endParaRPr sz="1600">
              <a:latin typeface="Verdana"/>
              <a:cs typeface="Verdana"/>
            </a:endParaRPr>
          </a:p>
        </p:txBody>
      </p:sp>
      <p:sp>
        <p:nvSpPr>
          <p:cNvPr id="8" name="object 8"/>
          <p:cNvSpPr txBox="1"/>
          <p:nvPr/>
        </p:nvSpPr>
        <p:spPr>
          <a:xfrm>
            <a:off x="1667002" y="5542889"/>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1770"/>
            <a:ext cx="5515610" cy="574040"/>
          </a:xfrm>
          <a:prstGeom prst="rect"/>
        </p:spPr>
        <p:txBody>
          <a:bodyPr wrap="square" lIns="0" tIns="12700" rIns="0" bIns="0" rtlCol="0" vert="horz">
            <a:spAutoFit/>
          </a:bodyPr>
          <a:lstStyle/>
          <a:p>
            <a:pPr marL="12700">
              <a:lnSpc>
                <a:spcPct val="100000"/>
              </a:lnSpc>
              <a:spcBef>
                <a:spcPts val="100"/>
              </a:spcBef>
            </a:pPr>
            <a:r>
              <a:rPr dirty="0">
                <a:solidFill>
                  <a:srgbClr val="1D089C"/>
                </a:solidFill>
              </a:rPr>
              <a:t>二維陣列的列加總與行加總</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836167" y="994410"/>
            <a:ext cx="285750" cy="269240"/>
          </a:xfrm>
          <a:prstGeom prst="rect">
            <a:avLst/>
          </a:prstGeom>
        </p:spPr>
        <p:txBody>
          <a:bodyPr wrap="square" lIns="0" tIns="12065" rIns="0" bIns="0" rtlCol="0" vert="horz">
            <a:spAutoFit/>
          </a:bodyPr>
          <a:lstStyle/>
          <a:p>
            <a:pPr marL="12700">
              <a:lnSpc>
                <a:spcPct val="100000"/>
              </a:lnSpc>
              <a:spcBef>
                <a:spcPts val="95"/>
              </a:spcBef>
            </a:pPr>
            <a:r>
              <a:rPr dirty="0" sz="1600">
                <a:solidFill>
                  <a:srgbClr val="4E2700"/>
                </a:solidFill>
                <a:latin typeface="Verdana"/>
                <a:cs typeface="Verdana"/>
              </a:rPr>
              <a:t>19</a:t>
            </a:r>
            <a:endParaRPr sz="1600">
              <a:latin typeface="Verdana"/>
              <a:cs typeface="Verdana"/>
            </a:endParaRPr>
          </a:p>
        </p:txBody>
      </p:sp>
      <p:sp>
        <p:nvSpPr>
          <p:cNvPr id="4" name="object 4"/>
          <p:cNvSpPr txBox="1"/>
          <p:nvPr/>
        </p:nvSpPr>
        <p:spPr>
          <a:xfrm>
            <a:off x="1667002" y="1237640"/>
            <a:ext cx="6562725" cy="586740"/>
          </a:xfrm>
          <a:prstGeom prst="rect">
            <a:avLst/>
          </a:prstGeom>
        </p:spPr>
        <p:txBody>
          <a:bodyPr wrap="square" lIns="0" tIns="12700" rIns="0" bIns="0" rtlCol="0" vert="horz">
            <a:spAutoFit/>
          </a:bodyPr>
          <a:lstStyle/>
          <a:p>
            <a:pPr marL="12700" marR="5080">
              <a:lnSpc>
                <a:spcPct val="114999"/>
              </a:lnSpc>
              <a:spcBef>
                <a:spcPts val="100"/>
              </a:spcBef>
            </a:pPr>
            <a:r>
              <a:rPr dirty="0" sz="1600" spc="-5">
                <a:solidFill>
                  <a:srgbClr val="4E2700"/>
                </a:solidFill>
                <a:latin typeface="Verdana"/>
                <a:cs typeface="Verdana"/>
              </a:rPr>
              <a:t>System.out.println( ) ;  System.out.println("=========================");</a:t>
            </a:r>
            <a:endParaRPr sz="1600">
              <a:latin typeface="Verdana"/>
              <a:cs typeface="Verdana"/>
            </a:endParaRPr>
          </a:p>
        </p:txBody>
      </p:sp>
      <p:sp>
        <p:nvSpPr>
          <p:cNvPr id="5" name="object 5"/>
          <p:cNvSpPr txBox="1"/>
          <p:nvPr/>
        </p:nvSpPr>
        <p:spPr>
          <a:xfrm>
            <a:off x="1595654" y="2069998"/>
            <a:ext cx="5405755" cy="2559050"/>
          </a:xfrm>
          <a:prstGeom prst="rect">
            <a:avLst/>
          </a:prstGeom>
        </p:spPr>
        <p:txBody>
          <a:bodyPr wrap="square" lIns="0" tIns="53975" rIns="0" bIns="0" rtlCol="0" vert="horz">
            <a:spAutoFit/>
          </a:bodyPr>
          <a:lstStyle/>
          <a:p>
            <a:pPr marL="83820">
              <a:lnSpc>
                <a:spcPct val="100000"/>
              </a:lnSpc>
              <a:spcBef>
                <a:spcPts val="425"/>
              </a:spcBef>
            </a:pP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Noto Sans Mono CJK HK"/>
                <a:cs typeface="Noto Sans Mono CJK HK"/>
              </a:rPr>
              <a:t>縱向加總</a:t>
            </a:r>
            <a:r>
              <a:rPr dirty="0" sz="1600" spc="-10">
                <a:solidFill>
                  <a:srgbClr val="4E2700"/>
                </a:solidFill>
                <a:latin typeface="Verdana"/>
                <a:cs typeface="Verdana"/>
              </a:rPr>
              <a:t>(</a:t>
            </a:r>
            <a:r>
              <a:rPr dirty="0" sz="1600" spc="5">
                <a:solidFill>
                  <a:srgbClr val="4E2700"/>
                </a:solidFill>
                <a:latin typeface="Noto Sans Mono CJK HK"/>
                <a:cs typeface="Noto Sans Mono CJK HK"/>
              </a:rPr>
              <a:t>行</a:t>
            </a:r>
            <a:r>
              <a:rPr dirty="0" sz="1600" spc="-5">
                <a:solidFill>
                  <a:srgbClr val="4E2700"/>
                </a:solidFill>
                <a:latin typeface="Verdana"/>
                <a:cs typeface="Verdana"/>
              </a:rPr>
              <a:t>)</a:t>
            </a:r>
            <a:endParaRPr sz="1600">
              <a:latin typeface="Verdana"/>
              <a:cs typeface="Verdana"/>
            </a:endParaRPr>
          </a:p>
          <a:p>
            <a:pPr marL="369570" marR="987425" indent="-286385">
              <a:lnSpc>
                <a:spcPct val="114999"/>
              </a:lnSpc>
              <a:spcBef>
                <a:spcPts val="35"/>
              </a:spcBef>
              <a:tabLst>
                <a:tab pos="4281170" algn="l"/>
              </a:tabLst>
            </a:pPr>
            <a:r>
              <a:rPr dirty="0" sz="1600">
                <a:solidFill>
                  <a:srgbClr val="4E2700"/>
                </a:solidFill>
                <a:latin typeface="Verdana"/>
                <a:cs typeface="Verdana"/>
              </a:rPr>
              <a:t>f</a:t>
            </a:r>
            <a:r>
              <a:rPr dirty="0" sz="1600" spc="-5">
                <a:solidFill>
                  <a:srgbClr val="4E2700"/>
                </a:solidFill>
                <a:latin typeface="Verdana"/>
                <a:cs typeface="Verdana"/>
              </a:rPr>
              <a:t>or</a:t>
            </a:r>
            <a:r>
              <a:rPr dirty="0" sz="1600">
                <a:solidFill>
                  <a:srgbClr val="4E2700"/>
                </a:solidFill>
                <a:latin typeface="Verdana"/>
                <a:cs typeface="Verdana"/>
              </a:rPr>
              <a:t> </a:t>
            </a:r>
            <a:r>
              <a:rPr dirty="0" sz="1600" spc="-10">
                <a:solidFill>
                  <a:srgbClr val="4E2700"/>
                </a:solidFill>
                <a:latin typeface="Verdana"/>
                <a:cs typeface="Verdana"/>
              </a:rPr>
              <a:t>(in</a:t>
            </a:r>
            <a:r>
              <a:rPr dirty="0" sz="1600" spc="-5">
                <a:solidFill>
                  <a:srgbClr val="4E2700"/>
                </a:solidFill>
                <a:latin typeface="Verdana"/>
                <a:cs typeface="Verdana"/>
              </a:rPr>
              <a:t>t</a:t>
            </a:r>
            <a:r>
              <a:rPr dirty="0" sz="1600" spc="10">
                <a:solidFill>
                  <a:srgbClr val="4E2700"/>
                </a:solidFill>
                <a:latin typeface="Verdana"/>
                <a:cs typeface="Verdana"/>
              </a:rPr>
              <a:t> </a:t>
            </a:r>
            <a:r>
              <a:rPr dirty="0" sz="1600" spc="-5">
                <a:solidFill>
                  <a:srgbClr val="4E2700"/>
                </a:solidFill>
                <a:latin typeface="Verdana"/>
                <a:cs typeface="Verdana"/>
              </a:rPr>
              <a:t>i</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0</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i</a:t>
            </a:r>
            <a:r>
              <a:rPr dirty="0" sz="1600" spc="5">
                <a:solidFill>
                  <a:srgbClr val="4E2700"/>
                </a:solidFill>
                <a:latin typeface="Verdana"/>
                <a:cs typeface="Verdana"/>
              </a:rPr>
              <a:t> </a:t>
            </a:r>
            <a:r>
              <a:rPr dirty="0" sz="1600" spc="-5">
                <a:solidFill>
                  <a:srgbClr val="4E2700"/>
                </a:solidFill>
                <a:latin typeface="Verdana"/>
                <a:cs typeface="Verdana"/>
              </a:rPr>
              <a:t>&lt;</a:t>
            </a:r>
            <a:r>
              <a:rPr dirty="0" sz="1600">
                <a:solidFill>
                  <a:srgbClr val="4E2700"/>
                </a:solidFill>
                <a:latin typeface="Verdana"/>
                <a:cs typeface="Verdana"/>
              </a:rPr>
              <a:t> </a:t>
            </a:r>
            <a:r>
              <a:rPr dirty="0" sz="1600">
                <a:solidFill>
                  <a:srgbClr val="4E2700"/>
                </a:solidFill>
                <a:latin typeface="Verdana"/>
                <a:cs typeface="Verdana"/>
              </a:rPr>
              <a:t>a</a:t>
            </a:r>
            <a:r>
              <a:rPr dirty="0" sz="1600" spc="-5">
                <a:solidFill>
                  <a:srgbClr val="4E2700"/>
                </a:solidFill>
                <a:latin typeface="Verdana"/>
                <a:cs typeface="Verdana"/>
              </a:rPr>
              <a:t>x</a:t>
            </a:r>
            <a:r>
              <a:rPr dirty="0" sz="1600">
                <a:solidFill>
                  <a:srgbClr val="4E2700"/>
                </a:solidFill>
                <a:latin typeface="Verdana"/>
                <a:cs typeface="Verdana"/>
              </a:rPr>
              <a:t>00</a:t>
            </a:r>
            <a:r>
              <a:rPr dirty="0" sz="1600" spc="-10">
                <a:solidFill>
                  <a:srgbClr val="4E2700"/>
                </a:solidFill>
                <a:latin typeface="Verdana"/>
                <a:cs typeface="Verdana"/>
              </a:rPr>
              <a:t>[</a:t>
            </a:r>
            <a:r>
              <a:rPr dirty="0" sz="1600" spc="-5">
                <a:solidFill>
                  <a:srgbClr val="4E2700"/>
                </a:solidFill>
                <a:latin typeface="Verdana"/>
                <a:cs typeface="Verdana"/>
              </a:rPr>
              <a:t>0</a:t>
            </a:r>
            <a:r>
              <a:rPr dirty="0" sz="1600" spc="-10">
                <a:solidFill>
                  <a:srgbClr val="4E2700"/>
                </a:solidFill>
                <a:latin typeface="Verdana"/>
                <a:cs typeface="Verdana"/>
              </a:rPr>
              <a:t>].</a:t>
            </a:r>
            <a:r>
              <a:rPr dirty="0" sz="1600" spc="-15">
                <a:solidFill>
                  <a:srgbClr val="4E2700"/>
                </a:solidFill>
                <a:latin typeface="Verdana"/>
                <a:cs typeface="Verdana"/>
              </a:rPr>
              <a:t>l</a:t>
            </a:r>
            <a:r>
              <a:rPr dirty="0" sz="1600" spc="-5">
                <a:solidFill>
                  <a:srgbClr val="4E2700"/>
                </a:solidFill>
                <a:latin typeface="Verdana"/>
                <a:cs typeface="Verdana"/>
              </a:rPr>
              <a:t>ength;</a:t>
            </a:r>
            <a:r>
              <a:rPr dirty="0" sz="1600" spc="25">
                <a:solidFill>
                  <a:srgbClr val="4E2700"/>
                </a:solidFill>
                <a:latin typeface="Verdana"/>
                <a:cs typeface="Verdana"/>
              </a:rPr>
              <a:t> </a:t>
            </a:r>
            <a:r>
              <a:rPr dirty="0" sz="1600" spc="-10">
                <a:solidFill>
                  <a:srgbClr val="4E2700"/>
                </a:solidFill>
                <a:latin typeface="Verdana"/>
                <a:cs typeface="Verdana"/>
              </a:rPr>
              <a:t>i+</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sum = 0</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6105" marR="817880" indent="-216535">
              <a:lnSpc>
                <a:spcPts val="2210"/>
              </a:lnSpc>
              <a:spcBef>
                <a:spcPts val="120"/>
              </a:spcBef>
              <a:tabLst>
                <a:tab pos="1567815" algn="l"/>
                <a:tab pos="4450715" algn="l"/>
              </a:tabLst>
            </a:pPr>
            <a:r>
              <a:rPr dirty="0" sz="1600">
                <a:solidFill>
                  <a:srgbClr val="4E2700"/>
                </a:solidFill>
                <a:latin typeface="Verdana"/>
                <a:cs typeface="Verdana"/>
              </a:rPr>
              <a:t>f</a:t>
            </a:r>
            <a:r>
              <a:rPr dirty="0" sz="1600" spc="-5">
                <a:solidFill>
                  <a:srgbClr val="4E2700"/>
                </a:solidFill>
                <a:latin typeface="Verdana"/>
                <a:cs typeface="Verdana"/>
              </a:rPr>
              <a:t>or</a:t>
            </a:r>
            <a:r>
              <a:rPr dirty="0" sz="1600">
                <a:solidFill>
                  <a:srgbClr val="4E2700"/>
                </a:solidFill>
                <a:latin typeface="Verdana"/>
                <a:cs typeface="Verdana"/>
              </a:rPr>
              <a:t> </a:t>
            </a:r>
            <a:r>
              <a:rPr dirty="0" sz="1600" spc="-10">
                <a:solidFill>
                  <a:srgbClr val="4E2700"/>
                </a:solidFill>
                <a:latin typeface="Verdana"/>
                <a:cs typeface="Verdana"/>
              </a:rPr>
              <a:t>(in</a:t>
            </a:r>
            <a:r>
              <a:rPr dirty="0" sz="1600" spc="-5">
                <a:solidFill>
                  <a:srgbClr val="4E2700"/>
                </a:solidFill>
                <a:latin typeface="Verdana"/>
                <a:cs typeface="Verdana"/>
              </a:rPr>
              <a:t>t</a:t>
            </a:r>
            <a:r>
              <a:rPr dirty="0" sz="1600" spc="20">
                <a:solidFill>
                  <a:srgbClr val="4E2700"/>
                </a:solidFill>
                <a:latin typeface="Verdana"/>
                <a:cs typeface="Verdana"/>
              </a:rPr>
              <a:t> </a:t>
            </a:r>
            <a:r>
              <a:rPr dirty="0" sz="1600" spc="-5">
                <a:solidFill>
                  <a:srgbClr val="4E2700"/>
                </a:solidFill>
                <a:latin typeface="Verdana"/>
                <a:cs typeface="Verdana"/>
              </a:rPr>
              <a:t>v</a:t>
            </a:r>
            <a:r>
              <a:rPr dirty="0" sz="160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0</a:t>
            </a:r>
            <a:r>
              <a:rPr dirty="0" sz="160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v</a:t>
            </a:r>
            <a:r>
              <a:rPr dirty="0" sz="1600" spc="20">
                <a:solidFill>
                  <a:srgbClr val="4E2700"/>
                </a:solidFill>
                <a:latin typeface="Verdana"/>
                <a:cs typeface="Verdana"/>
              </a:rPr>
              <a:t> </a:t>
            </a:r>
            <a:r>
              <a:rPr dirty="0" sz="1600" spc="-5">
                <a:solidFill>
                  <a:srgbClr val="4E2700"/>
                </a:solidFill>
                <a:latin typeface="Verdana"/>
                <a:cs typeface="Verdana"/>
              </a:rPr>
              <a:t>&lt;</a:t>
            </a:r>
            <a:r>
              <a:rPr dirty="0" sz="1600">
                <a:solidFill>
                  <a:srgbClr val="4E2700"/>
                </a:solidFill>
                <a:latin typeface="Verdana"/>
                <a:cs typeface="Verdana"/>
              </a:rPr>
              <a:t> </a:t>
            </a:r>
            <a:r>
              <a:rPr dirty="0" sz="1600">
                <a:solidFill>
                  <a:srgbClr val="4E2700"/>
                </a:solidFill>
                <a:latin typeface="Verdana"/>
                <a:cs typeface="Verdana"/>
              </a:rPr>
              <a:t>a</a:t>
            </a:r>
            <a:r>
              <a:rPr dirty="0" sz="1600" spc="-5">
                <a:solidFill>
                  <a:srgbClr val="4E2700"/>
                </a:solidFill>
                <a:latin typeface="Verdana"/>
                <a:cs typeface="Verdana"/>
              </a:rPr>
              <a:t>x</a:t>
            </a:r>
            <a:r>
              <a:rPr dirty="0" sz="1600">
                <a:solidFill>
                  <a:srgbClr val="4E2700"/>
                </a:solidFill>
                <a:latin typeface="Verdana"/>
                <a:cs typeface="Verdana"/>
              </a:rPr>
              <a:t>00</a:t>
            </a:r>
            <a:r>
              <a:rPr dirty="0" sz="1600" spc="-5">
                <a:solidFill>
                  <a:srgbClr val="4E2700"/>
                </a:solidFill>
                <a:latin typeface="Verdana"/>
                <a:cs typeface="Verdana"/>
              </a:rPr>
              <a:t>.l</a:t>
            </a:r>
            <a:r>
              <a:rPr dirty="0" sz="1600" spc="-10">
                <a:solidFill>
                  <a:srgbClr val="4E2700"/>
                </a:solidFill>
                <a:latin typeface="Verdana"/>
                <a:cs typeface="Verdana"/>
              </a:rPr>
              <a:t>e</a:t>
            </a:r>
            <a:r>
              <a:rPr dirty="0" sz="1600" spc="-5">
                <a:solidFill>
                  <a:srgbClr val="4E2700"/>
                </a:solidFill>
                <a:latin typeface="Verdana"/>
                <a:cs typeface="Verdana"/>
              </a:rPr>
              <a:t>ngth;</a:t>
            </a:r>
            <a:r>
              <a:rPr dirty="0" sz="1600" spc="25">
                <a:solidFill>
                  <a:srgbClr val="4E2700"/>
                </a:solidFill>
                <a:latin typeface="Verdana"/>
                <a:cs typeface="Verdana"/>
              </a:rPr>
              <a:t> </a:t>
            </a:r>
            <a:r>
              <a:rPr dirty="0" sz="1600" spc="-5">
                <a:solidFill>
                  <a:srgbClr val="4E2700"/>
                </a:solidFill>
                <a:latin typeface="Verdana"/>
                <a:cs typeface="Verdana"/>
              </a:rPr>
              <a:t>v++)</a:t>
            </a:r>
            <a:r>
              <a:rPr dirty="0" sz="160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sum</a:t>
            </a:r>
            <a:r>
              <a:rPr dirty="0" sz="1600" spc="20">
                <a:solidFill>
                  <a:srgbClr val="4E2700"/>
                </a:solidFill>
                <a:latin typeface="Verdana"/>
                <a:cs typeface="Verdana"/>
              </a:rPr>
              <a:t> </a:t>
            </a:r>
            <a:r>
              <a:rPr dirty="0" sz="1600" spc="-5">
                <a:solidFill>
                  <a:srgbClr val="4E2700"/>
                </a:solidFill>
                <a:latin typeface="Verdana"/>
                <a:cs typeface="Verdana"/>
              </a:rPr>
              <a:t>+=	ax00[v][i];</a:t>
            </a:r>
            <a:endParaRPr sz="1600">
              <a:latin typeface="Verdana"/>
              <a:cs typeface="Verdana"/>
            </a:endParaRPr>
          </a:p>
          <a:p>
            <a:pPr marL="369570">
              <a:lnSpc>
                <a:spcPct val="100000"/>
              </a:lnSpc>
              <a:spcBef>
                <a:spcPts val="165"/>
              </a:spcBef>
            </a:pPr>
            <a:r>
              <a:rPr dirty="0" sz="1600" spc="-5">
                <a:solidFill>
                  <a:srgbClr val="4E2700"/>
                </a:solidFill>
                <a:latin typeface="Verdana"/>
                <a:cs typeface="Verdana"/>
              </a:rPr>
              <a:t>}</a:t>
            </a:r>
            <a:endParaRPr sz="1600">
              <a:latin typeface="Verdana"/>
              <a:cs typeface="Verdana"/>
            </a:endParaRPr>
          </a:p>
          <a:p>
            <a:pPr marL="369570">
              <a:lnSpc>
                <a:spcPct val="100000"/>
              </a:lnSpc>
              <a:spcBef>
                <a:spcPts val="250"/>
              </a:spcBef>
            </a:pPr>
            <a:r>
              <a:rPr dirty="0" sz="1600" spc="-10">
                <a:solidFill>
                  <a:srgbClr val="4E2700"/>
                </a:solidFill>
                <a:latin typeface="Verdana"/>
                <a:cs typeface="Verdana"/>
              </a:rPr>
              <a:t>System.out.println("</a:t>
            </a:r>
            <a:r>
              <a:rPr dirty="0" sz="1600" spc="5">
                <a:solidFill>
                  <a:srgbClr val="4E2700"/>
                </a:solidFill>
                <a:latin typeface="Noto Sans Mono CJK HK"/>
                <a:cs typeface="Noto Sans Mono CJK HK"/>
              </a:rPr>
              <a:t>第</a:t>
            </a:r>
            <a:r>
              <a:rPr dirty="0" sz="1600" spc="-5">
                <a:solidFill>
                  <a:srgbClr val="4E2700"/>
                </a:solidFill>
                <a:latin typeface="Verdana"/>
                <a:cs typeface="Verdana"/>
              </a:rPr>
              <a:t>"</a:t>
            </a:r>
            <a:r>
              <a:rPr dirty="0" sz="1600" spc="6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i +</a:t>
            </a:r>
            <a:r>
              <a:rPr dirty="0" sz="1600" spc="20">
                <a:solidFill>
                  <a:srgbClr val="4E2700"/>
                </a:solidFill>
                <a:latin typeface="Verdana"/>
                <a:cs typeface="Verdana"/>
              </a:rPr>
              <a:t> </a:t>
            </a:r>
            <a:r>
              <a:rPr dirty="0" sz="1600">
                <a:solidFill>
                  <a:srgbClr val="4E2700"/>
                </a:solidFill>
                <a:latin typeface="Verdana"/>
                <a:cs typeface="Verdana"/>
              </a:rPr>
              <a:t>"</a:t>
            </a:r>
            <a:r>
              <a:rPr dirty="0" sz="1600" spc="5">
                <a:solidFill>
                  <a:srgbClr val="4E2700"/>
                </a:solidFill>
                <a:latin typeface="Noto Sans Mono CJK HK"/>
                <a:cs typeface="Noto Sans Mono CJK HK"/>
              </a:rPr>
              <a:t>行的和</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10">
                <a:solidFill>
                  <a:srgbClr val="4E2700"/>
                </a:solidFill>
                <a:latin typeface="Verdana"/>
                <a:cs typeface="Verdana"/>
              </a:rPr>
              <a:t>sum</a:t>
            </a:r>
            <a:r>
              <a:rPr dirty="0" sz="1600" spc="2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54940">
              <a:lnSpc>
                <a:spcPct val="100000"/>
              </a:lnSpc>
              <a:spcBef>
                <a:spcPts val="32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290"/>
              </a:spcBef>
            </a:pP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836167" y="1237640"/>
            <a:ext cx="626745" cy="3672204"/>
          </a:xfrm>
          <a:prstGeom prst="rect">
            <a:avLst/>
          </a:prstGeom>
        </p:spPr>
        <p:txBody>
          <a:bodyPr wrap="square" lIns="0" tIns="48895" rIns="0" bIns="0" rtlCol="0" vert="horz">
            <a:spAutoFit/>
          </a:bodyPr>
          <a:lstStyle/>
          <a:p>
            <a:pPr marL="12700">
              <a:lnSpc>
                <a:spcPct val="100000"/>
              </a:lnSpc>
              <a:spcBef>
                <a:spcPts val="385"/>
              </a:spcBef>
            </a:pPr>
            <a:r>
              <a:rPr dirty="0" sz="1600">
                <a:solidFill>
                  <a:srgbClr val="4E2700"/>
                </a:solidFill>
                <a:latin typeface="Verdana"/>
                <a:cs typeface="Verdana"/>
              </a:rPr>
              <a:t>20</a:t>
            </a:r>
            <a:endParaRPr sz="1600">
              <a:latin typeface="Verdana"/>
              <a:cs typeface="Verdana"/>
            </a:endParaRPr>
          </a:p>
          <a:p>
            <a:pPr marL="12700">
              <a:lnSpc>
                <a:spcPct val="100000"/>
              </a:lnSpc>
              <a:spcBef>
                <a:spcPts val="290"/>
              </a:spcBef>
            </a:pPr>
            <a:r>
              <a:rPr dirty="0" sz="1600">
                <a:solidFill>
                  <a:srgbClr val="4E2700"/>
                </a:solidFill>
                <a:latin typeface="Verdana"/>
                <a:cs typeface="Verdana"/>
              </a:rPr>
              <a:t>21</a:t>
            </a:r>
            <a:endParaRPr sz="1600">
              <a:latin typeface="Verdana"/>
              <a:cs typeface="Verdana"/>
            </a:endParaRPr>
          </a:p>
          <a:p>
            <a:pPr marL="12700">
              <a:lnSpc>
                <a:spcPct val="100000"/>
              </a:lnSpc>
              <a:spcBef>
                <a:spcPts val="290"/>
              </a:spcBef>
            </a:pPr>
            <a:r>
              <a:rPr dirty="0" sz="1600">
                <a:solidFill>
                  <a:srgbClr val="4E2700"/>
                </a:solidFill>
                <a:latin typeface="Verdana"/>
                <a:cs typeface="Verdana"/>
              </a:rPr>
              <a:t>22</a:t>
            </a:r>
            <a:endParaRPr sz="1600">
              <a:latin typeface="Verdana"/>
              <a:cs typeface="Verdana"/>
            </a:endParaRPr>
          </a:p>
          <a:p>
            <a:pPr marL="12700">
              <a:lnSpc>
                <a:spcPct val="100000"/>
              </a:lnSpc>
              <a:spcBef>
                <a:spcPts val="250"/>
              </a:spcBef>
            </a:pPr>
            <a:r>
              <a:rPr dirty="0" sz="1600">
                <a:solidFill>
                  <a:srgbClr val="4E2700"/>
                </a:solidFill>
                <a:latin typeface="Verdana"/>
                <a:cs typeface="Verdana"/>
              </a:rPr>
              <a:t>23</a:t>
            </a:r>
            <a:endParaRPr sz="1600">
              <a:latin typeface="Verdana"/>
              <a:cs typeface="Verdana"/>
            </a:endParaRPr>
          </a:p>
          <a:p>
            <a:pPr marL="12700">
              <a:lnSpc>
                <a:spcPct val="100000"/>
              </a:lnSpc>
              <a:spcBef>
                <a:spcPts val="325"/>
              </a:spcBef>
            </a:pPr>
            <a:r>
              <a:rPr dirty="0" sz="1600">
                <a:solidFill>
                  <a:srgbClr val="4E2700"/>
                </a:solidFill>
                <a:latin typeface="Verdana"/>
                <a:cs typeface="Verdana"/>
              </a:rPr>
              <a:t>24</a:t>
            </a:r>
            <a:endParaRPr sz="1600">
              <a:latin typeface="Verdana"/>
              <a:cs typeface="Verdana"/>
            </a:endParaRPr>
          </a:p>
          <a:p>
            <a:pPr marL="12700">
              <a:lnSpc>
                <a:spcPct val="100000"/>
              </a:lnSpc>
              <a:spcBef>
                <a:spcPts val="290"/>
              </a:spcBef>
            </a:pPr>
            <a:r>
              <a:rPr dirty="0" sz="1600">
                <a:solidFill>
                  <a:srgbClr val="4E2700"/>
                </a:solidFill>
                <a:latin typeface="Verdana"/>
                <a:cs typeface="Verdana"/>
              </a:rPr>
              <a:t>25</a:t>
            </a:r>
            <a:endParaRPr sz="1600">
              <a:latin typeface="Verdana"/>
              <a:cs typeface="Verdana"/>
            </a:endParaRPr>
          </a:p>
          <a:p>
            <a:pPr marL="12700">
              <a:lnSpc>
                <a:spcPct val="100000"/>
              </a:lnSpc>
              <a:spcBef>
                <a:spcPts val="285"/>
              </a:spcBef>
            </a:pPr>
            <a:r>
              <a:rPr dirty="0" sz="1600">
                <a:solidFill>
                  <a:srgbClr val="4E2700"/>
                </a:solidFill>
                <a:latin typeface="Verdana"/>
                <a:cs typeface="Verdana"/>
              </a:rPr>
              <a:t>26</a:t>
            </a:r>
            <a:endParaRPr sz="1600">
              <a:latin typeface="Verdana"/>
              <a:cs typeface="Verdana"/>
            </a:endParaRPr>
          </a:p>
          <a:p>
            <a:pPr marL="12700">
              <a:lnSpc>
                <a:spcPct val="100000"/>
              </a:lnSpc>
              <a:spcBef>
                <a:spcPts val="290"/>
              </a:spcBef>
            </a:pPr>
            <a:r>
              <a:rPr dirty="0" sz="1600">
                <a:solidFill>
                  <a:srgbClr val="4E2700"/>
                </a:solidFill>
                <a:latin typeface="Verdana"/>
                <a:cs typeface="Verdana"/>
              </a:rPr>
              <a:t>27</a:t>
            </a:r>
            <a:endParaRPr sz="1600">
              <a:latin typeface="Verdana"/>
              <a:cs typeface="Verdana"/>
            </a:endParaRPr>
          </a:p>
          <a:p>
            <a:pPr marL="12700">
              <a:lnSpc>
                <a:spcPct val="100000"/>
              </a:lnSpc>
              <a:spcBef>
                <a:spcPts val="290"/>
              </a:spcBef>
            </a:pPr>
            <a:r>
              <a:rPr dirty="0" sz="1600">
                <a:solidFill>
                  <a:srgbClr val="4E2700"/>
                </a:solidFill>
                <a:latin typeface="Verdana"/>
                <a:cs typeface="Verdana"/>
              </a:rPr>
              <a:t>28</a:t>
            </a:r>
            <a:endParaRPr sz="1600">
              <a:latin typeface="Verdana"/>
              <a:cs typeface="Verdana"/>
            </a:endParaRPr>
          </a:p>
          <a:p>
            <a:pPr marL="12700">
              <a:lnSpc>
                <a:spcPct val="100000"/>
              </a:lnSpc>
              <a:spcBef>
                <a:spcPts val="250"/>
              </a:spcBef>
            </a:pPr>
            <a:r>
              <a:rPr dirty="0" sz="1600">
                <a:solidFill>
                  <a:srgbClr val="4E2700"/>
                </a:solidFill>
                <a:latin typeface="Verdana"/>
                <a:cs typeface="Verdana"/>
              </a:rPr>
              <a:t>29</a:t>
            </a:r>
            <a:endParaRPr sz="1600">
              <a:latin typeface="Verdana"/>
              <a:cs typeface="Verdana"/>
            </a:endParaRPr>
          </a:p>
          <a:p>
            <a:pPr marL="12700">
              <a:lnSpc>
                <a:spcPct val="100000"/>
              </a:lnSpc>
              <a:spcBef>
                <a:spcPts val="325"/>
              </a:spcBef>
            </a:pPr>
            <a:r>
              <a:rPr dirty="0" sz="1600">
                <a:solidFill>
                  <a:srgbClr val="4E2700"/>
                </a:solidFill>
                <a:latin typeface="Verdana"/>
                <a:cs typeface="Verdana"/>
              </a:rPr>
              <a:t>30</a:t>
            </a:r>
            <a:endParaRPr sz="1600">
              <a:latin typeface="Verdana"/>
              <a:cs typeface="Verdana"/>
            </a:endParaRPr>
          </a:p>
          <a:p>
            <a:pPr marL="12700">
              <a:lnSpc>
                <a:spcPct val="100000"/>
              </a:lnSpc>
              <a:spcBef>
                <a:spcPts val="290"/>
              </a:spcBef>
            </a:pPr>
            <a:r>
              <a:rPr dirty="0" sz="1600">
                <a:solidFill>
                  <a:srgbClr val="4E2700"/>
                </a:solidFill>
                <a:latin typeface="Verdana"/>
                <a:cs typeface="Verdana"/>
              </a:rPr>
              <a:t>31</a:t>
            </a:r>
            <a:endParaRPr sz="1600">
              <a:latin typeface="Verdana"/>
              <a:cs typeface="Verdana"/>
            </a:endParaRPr>
          </a:p>
          <a:p>
            <a:pPr marL="12700">
              <a:lnSpc>
                <a:spcPct val="100000"/>
              </a:lnSpc>
              <a:spcBef>
                <a:spcPts val="290"/>
              </a:spcBef>
              <a:tabLst>
                <a:tab pos="484505" algn="l"/>
              </a:tabLst>
            </a:pPr>
            <a:r>
              <a:rPr dirty="0" sz="1600">
                <a:solidFill>
                  <a:srgbClr val="4E2700"/>
                </a:solidFill>
                <a:latin typeface="Verdana"/>
                <a:cs typeface="Verdana"/>
              </a:rPr>
              <a:t>3</a:t>
            </a:r>
            <a:r>
              <a:rPr dirty="0" sz="1600" spc="-5">
                <a:solidFill>
                  <a:srgbClr val="4E2700"/>
                </a:solidFill>
                <a:latin typeface="Verdana"/>
                <a:cs typeface="Verdana"/>
              </a:rPr>
              <a:t>2</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1134" y="942822"/>
            <a:ext cx="8126095" cy="3610610"/>
          </a:xfrm>
          <a:prstGeom prst="rect">
            <a:avLst/>
          </a:prstGeom>
        </p:spPr>
        <p:txBody>
          <a:bodyPr wrap="square" lIns="0" tIns="67310" rIns="0" bIns="0" rtlCol="0" vert="horz">
            <a:spAutoFit/>
          </a:bodyPr>
          <a:lstStyle/>
          <a:p>
            <a:pPr marL="12700">
              <a:lnSpc>
                <a:spcPct val="100000"/>
              </a:lnSpc>
              <a:spcBef>
                <a:spcPts val="530"/>
              </a:spcBef>
              <a:tabLst>
                <a:tab pos="4929505" algn="l"/>
              </a:tabLst>
            </a:pPr>
            <a:r>
              <a:rPr dirty="0" sz="2000" spc="-5">
                <a:solidFill>
                  <a:srgbClr val="4E2700"/>
                </a:solidFill>
                <a:latin typeface="Verdana"/>
                <a:cs typeface="Verdana"/>
              </a:rPr>
              <a:t>public </a:t>
            </a:r>
            <a:r>
              <a:rPr dirty="0" sz="2000">
                <a:solidFill>
                  <a:srgbClr val="4E2700"/>
                </a:solidFill>
                <a:latin typeface="Verdana"/>
                <a:cs typeface="Verdana"/>
              </a:rPr>
              <a:t>static </a:t>
            </a:r>
            <a:r>
              <a:rPr dirty="0" sz="2000" spc="-5">
                <a:solidFill>
                  <a:srgbClr val="4E2700"/>
                </a:solidFill>
                <a:latin typeface="Verdana"/>
                <a:cs typeface="Verdana"/>
              </a:rPr>
              <a:t>void</a:t>
            </a:r>
            <a:r>
              <a:rPr dirty="0" sz="2000" spc="30">
                <a:solidFill>
                  <a:srgbClr val="4E2700"/>
                </a:solidFill>
                <a:latin typeface="Verdana"/>
                <a:cs typeface="Verdana"/>
              </a:rPr>
              <a:t> </a:t>
            </a:r>
            <a:r>
              <a:rPr dirty="0" sz="2000" spc="-5">
                <a:solidFill>
                  <a:srgbClr val="4E2700"/>
                </a:solidFill>
                <a:latin typeface="Verdana"/>
                <a:cs typeface="Verdana"/>
              </a:rPr>
              <a:t>main(String</a:t>
            </a:r>
            <a:r>
              <a:rPr dirty="0" sz="2000" spc="5">
                <a:solidFill>
                  <a:srgbClr val="4E2700"/>
                </a:solidFill>
                <a:latin typeface="Verdana"/>
                <a:cs typeface="Verdana"/>
              </a:rPr>
              <a:t> </a:t>
            </a:r>
            <a:r>
              <a:rPr dirty="0" sz="2000" spc="-5">
                <a:solidFill>
                  <a:srgbClr val="4E2700"/>
                </a:solidFill>
                <a:latin typeface="Verdana"/>
                <a:cs typeface="Verdana"/>
              </a:rPr>
              <a:t>args[])	</a:t>
            </a:r>
            <a:r>
              <a:rPr dirty="0" sz="1400" spc="-5">
                <a:solidFill>
                  <a:srgbClr val="000099"/>
                </a:solidFill>
                <a:latin typeface="Verdana"/>
                <a:cs typeface="Verdana"/>
              </a:rPr>
              <a:t>//</a:t>
            </a:r>
            <a:r>
              <a:rPr dirty="0" sz="1400" spc="-40">
                <a:solidFill>
                  <a:srgbClr val="000099"/>
                </a:solidFill>
                <a:latin typeface="Verdana"/>
                <a:cs typeface="Verdana"/>
              </a:rPr>
              <a:t> </a:t>
            </a:r>
            <a:r>
              <a:rPr dirty="0" sz="1400">
                <a:solidFill>
                  <a:srgbClr val="000099"/>
                </a:solidFill>
                <a:latin typeface="Verdana"/>
                <a:cs typeface="Verdana"/>
              </a:rPr>
              <a:t>args:</a:t>
            </a:r>
            <a:r>
              <a:rPr dirty="0" sz="1400" spc="10">
                <a:solidFill>
                  <a:srgbClr val="000099"/>
                </a:solidFill>
                <a:latin typeface="Noto Sans Mono CJK HK"/>
                <a:cs typeface="Noto Sans Mono CJK HK"/>
              </a:rPr>
              <a:t>字</a:t>
            </a:r>
            <a:r>
              <a:rPr dirty="0" sz="1400">
                <a:solidFill>
                  <a:srgbClr val="000099"/>
                </a:solidFill>
                <a:latin typeface="Noto Sans Mono CJK HK"/>
                <a:cs typeface="Noto Sans Mono CJK HK"/>
              </a:rPr>
              <a:t>串陣列</a:t>
            </a:r>
            <a:r>
              <a:rPr dirty="0" sz="1400" spc="-15">
                <a:solidFill>
                  <a:srgbClr val="000099"/>
                </a:solidFill>
                <a:latin typeface="Noto Sans Mono CJK HK"/>
                <a:cs typeface="Noto Sans Mono CJK HK"/>
              </a:rPr>
              <a:t>，</a:t>
            </a:r>
            <a:r>
              <a:rPr dirty="0" sz="1400">
                <a:solidFill>
                  <a:srgbClr val="000099"/>
                </a:solidFill>
                <a:latin typeface="Noto Sans Mono CJK HK"/>
                <a:cs typeface="Noto Sans Mono CJK HK"/>
              </a:rPr>
              <a:t>即元</a:t>
            </a:r>
            <a:r>
              <a:rPr dirty="0" sz="1400" spc="-15">
                <a:solidFill>
                  <a:srgbClr val="000099"/>
                </a:solidFill>
                <a:latin typeface="Noto Sans Mono CJK HK"/>
                <a:cs typeface="Noto Sans Mono CJK HK"/>
              </a:rPr>
              <a:t>素</a:t>
            </a:r>
            <a:r>
              <a:rPr dirty="0" sz="1400">
                <a:solidFill>
                  <a:srgbClr val="000099"/>
                </a:solidFill>
                <a:latin typeface="Noto Sans Mono CJK HK"/>
                <a:cs typeface="Noto Sans Mono CJK HK"/>
              </a:rPr>
              <a:t>是字</a:t>
            </a:r>
            <a:r>
              <a:rPr dirty="0" sz="1400" spc="-15">
                <a:solidFill>
                  <a:srgbClr val="000099"/>
                </a:solidFill>
                <a:latin typeface="Noto Sans Mono CJK HK"/>
                <a:cs typeface="Noto Sans Mono CJK HK"/>
              </a:rPr>
              <a:t>串</a:t>
            </a:r>
            <a:r>
              <a:rPr dirty="0" sz="1400">
                <a:solidFill>
                  <a:srgbClr val="000099"/>
                </a:solidFill>
                <a:latin typeface="Noto Sans Mono CJK HK"/>
                <a:cs typeface="Noto Sans Mono CJK HK"/>
              </a:rPr>
              <a:t>的陣列</a:t>
            </a:r>
            <a:endParaRPr sz="1400">
              <a:latin typeface="Noto Sans Mono CJK HK"/>
              <a:cs typeface="Noto Sans Mono CJK HK"/>
            </a:endParaRPr>
          </a:p>
          <a:p>
            <a:pPr marL="668020" indent="-287020">
              <a:lnSpc>
                <a:spcPct val="100000"/>
              </a:lnSpc>
              <a:spcBef>
                <a:spcPts val="430"/>
              </a:spcBef>
              <a:buChar char="–"/>
              <a:tabLst>
                <a:tab pos="668020" algn="l"/>
              </a:tabLst>
            </a:pPr>
            <a:r>
              <a:rPr dirty="0" sz="2000" spc="-5">
                <a:solidFill>
                  <a:srgbClr val="4E2700"/>
                </a:solidFill>
                <a:latin typeface="Verdana"/>
                <a:cs typeface="Verdana"/>
              </a:rPr>
              <a:t>public</a:t>
            </a:r>
            <a:r>
              <a:rPr dirty="0" sz="2000" spc="10">
                <a:solidFill>
                  <a:srgbClr val="4E2700"/>
                </a:solidFill>
                <a:latin typeface="Noto Sans Mono CJK HK"/>
                <a:cs typeface="Noto Sans Mono CJK HK"/>
              </a:rPr>
              <a:t>表示</a:t>
            </a:r>
            <a:r>
              <a:rPr dirty="0" sz="2000" spc="-5">
                <a:solidFill>
                  <a:srgbClr val="4E2700"/>
                </a:solidFill>
                <a:latin typeface="Verdana"/>
                <a:cs typeface="Verdana"/>
              </a:rPr>
              <a:t>main()</a:t>
            </a:r>
            <a:r>
              <a:rPr dirty="0" sz="2000" spc="10">
                <a:solidFill>
                  <a:srgbClr val="4E2700"/>
                </a:solidFill>
                <a:latin typeface="Noto Sans Mono CJK HK"/>
                <a:cs typeface="Noto Sans Mono CJK HK"/>
              </a:rPr>
              <a:t>方</a:t>
            </a:r>
            <a:r>
              <a:rPr dirty="0" sz="2000">
                <a:solidFill>
                  <a:srgbClr val="4E2700"/>
                </a:solidFill>
                <a:latin typeface="Noto Sans Mono CJK HK"/>
                <a:cs typeface="Noto Sans Mono CJK HK"/>
              </a:rPr>
              <a:t>法為</a:t>
            </a:r>
            <a:r>
              <a:rPr dirty="0" sz="2000" spc="-15">
                <a:solidFill>
                  <a:srgbClr val="4E2700"/>
                </a:solidFill>
                <a:latin typeface="Noto Sans Mono CJK HK"/>
                <a:cs typeface="Noto Sans Mono CJK HK"/>
              </a:rPr>
              <a:t>公</a:t>
            </a:r>
            <a:r>
              <a:rPr dirty="0" sz="2000">
                <a:solidFill>
                  <a:srgbClr val="4E2700"/>
                </a:solidFill>
                <a:latin typeface="Noto Sans Mono CJK HK"/>
                <a:cs typeface="Noto Sans Mono CJK HK"/>
              </a:rPr>
              <a:t>用的</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endParaRPr sz="2000">
              <a:latin typeface="Noto Sans Mono CJK HK"/>
              <a:cs typeface="Noto Sans Mono CJK HK"/>
            </a:endParaRPr>
          </a:p>
          <a:p>
            <a:pPr marL="668020" indent="-287020">
              <a:lnSpc>
                <a:spcPct val="100000"/>
              </a:lnSpc>
              <a:spcBef>
                <a:spcPts val="480"/>
              </a:spcBef>
              <a:buChar char="–"/>
              <a:tabLst>
                <a:tab pos="668020" algn="l"/>
              </a:tabLst>
            </a:pPr>
            <a:r>
              <a:rPr dirty="0" sz="2000">
                <a:solidFill>
                  <a:srgbClr val="4E2700"/>
                </a:solidFill>
                <a:latin typeface="Verdana"/>
                <a:cs typeface="Verdana"/>
              </a:rPr>
              <a:t>static</a:t>
            </a:r>
            <a:r>
              <a:rPr dirty="0" sz="2000" spc="10">
                <a:solidFill>
                  <a:srgbClr val="4E2700"/>
                </a:solidFill>
                <a:latin typeface="Noto Sans Mono CJK HK"/>
                <a:cs typeface="Noto Sans Mono CJK HK"/>
              </a:rPr>
              <a:t>表</a:t>
            </a:r>
            <a:r>
              <a:rPr dirty="0" sz="2000">
                <a:solidFill>
                  <a:srgbClr val="4E2700"/>
                </a:solidFill>
                <a:latin typeface="Noto Sans Mono CJK HK"/>
                <a:cs typeface="Noto Sans Mono CJK HK"/>
              </a:rPr>
              <a:t>示</a:t>
            </a:r>
            <a:r>
              <a:rPr dirty="0" sz="2000" spc="-5">
                <a:solidFill>
                  <a:srgbClr val="4E2700"/>
                </a:solidFill>
                <a:latin typeface="Verdana"/>
                <a:cs typeface="Verdana"/>
              </a:rPr>
              <a:t>main()</a:t>
            </a:r>
            <a:r>
              <a:rPr dirty="0" sz="2000" spc="5">
                <a:solidFill>
                  <a:srgbClr val="4E2700"/>
                </a:solidFill>
                <a:latin typeface="Noto Sans Mono CJK HK"/>
                <a:cs typeface="Noto Sans Mono CJK HK"/>
              </a:rPr>
              <a:t>為靜</a:t>
            </a:r>
            <a:r>
              <a:rPr dirty="0" sz="2000" spc="-5">
                <a:solidFill>
                  <a:srgbClr val="4E2700"/>
                </a:solidFill>
                <a:latin typeface="Noto Sans Mono CJK HK"/>
                <a:cs typeface="Noto Sans Mono CJK HK"/>
              </a:rPr>
              <a:t>態</a:t>
            </a:r>
            <a:r>
              <a:rPr dirty="0" sz="2000" spc="5">
                <a:solidFill>
                  <a:srgbClr val="4E2700"/>
                </a:solidFill>
                <a:latin typeface="Noto Sans Mono CJK HK"/>
                <a:cs typeface="Noto Sans Mono CJK HK"/>
              </a:rPr>
              <a:t>的</a:t>
            </a:r>
            <a:r>
              <a:rPr dirty="0" sz="2000" spc="-15">
                <a:solidFill>
                  <a:srgbClr val="4E2700"/>
                </a:solidFill>
                <a:latin typeface="Noto Sans Mono CJK HK"/>
                <a:cs typeface="Noto Sans Mono CJK HK"/>
              </a:rPr>
              <a:t>方</a:t>
            </a:r>
            <a:r>
              <a:rPr dirty="0" sz="2000" spc="5">
                <a:solidFill>
                  <a:srgbClr val="4E2700"/>
                </a:solidFill>
                <a:latin typeface="Noto Sans Mono CJK HK"/>
                <a:cs typeface="Noto Sans Mono CJK HK"/>
              </a:rPr>
              <a:t>法</a:t>
            </a:r>
            <a:endParaRPr sz="2000">
              <a:latin typeface="Noto Sans Mono CJK HK"/>
              <a:cs typeface="Noto Sans Mono CJK HK"/>
            </a:endParaRPr>
          </a:p>
          <a:p>
            <a:pPr marL="668020" indent="-287020">
              <a:lnSpc>
                <a:spcPct val="100000"/>
              </a:lnSpc>
              <a:spcBef>
                <a:spcPts val="484"/>
              </a:spcBef>
              <a:buChar char="–"/>
              <a:tabLst>
                <a:tab pos="668020" algn="l"/>
              </a:tabLst>
            </a:pPr>
            <a:r>
              <a:rPr dirty="0" sz="2000" spc="-10">
                <a:solidFill>
                  <a:srgbClr val="4E2700"/>
                </a:solidFill>
                <a:latin typeface="Verdana"/>
                <a:cs typeface="Verdana"/>
              </a:rPr>
              <a:t>void</a:t>
            </a:r>
            <a:r>
              <a:rPr dirty="0" sz="2000" spc="10">
                <a:solidFill>
                  <a:srgbClr val="4E2700"/>
                </a:solidFill>
                <a:latin typeface="Noto Sans Mono CJK HK"/>
                <a:cs typeface="Noto Sans Mono CJK HK"/>
              </a:rPr>
              <a:t>表示</a:t>
            </a:r>
            <a:r>
              <a:rPr dirty="0" sz="2000" spc="-5">
                <a:solidFill>
                  <a:srgbClr val="4E2700"/>
                </a:solidFill>
                <a:latin typeface="Verdana"/>
                <a:cs typeface="Verdana"/>
              </a:rPr>
              <a:t>main()</a:t>
            </a:r>
            <a:r>
              <a:rPr dirty="0" sz="2000" spc="10">
                <a:solidFill>
                  <a:srgbClr val="4E2700"/>
                </a:solidFill>
                <a:latin typeface="Noto Sans Mono CJK HK"/>
                <a:cs typeface="Noto Sans Mono CJK HK"/>
              </a:rPr>
              <a:t>沒</a:t>
            </a:r>
            <a:r>
              <a:rPr dirty="0" sz="2000">
                <a:solidFill>
                  <a:srgbClr val="4E2700"/>
                </a:solidFill>
                <a:latin typeface="Noto Sans Mono CJK HK"/>
                <a:cs typeface="Noto Sans Mono CJK HK"/>
              </a:rPr>
              <a:t>有傳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值</a:t>
            </a:r>
            <a:endParaRPr sz="2000">
              <a:latin typeface="Noto Sans Mono CJK HK"/>
              <a:cs typeface="Noto Sans Mono CJK HK"/>
            </a:endParaRPr>
          </a:p>
          <a:p>
            <a:pPr marL="668020" marR="610870" indent="-287020">
              <a:lnSpc>
                <a:spcPct val="100000"/>
              </a:lnSpc>
              <a:spcBef>
                <a:spcPts val="480"/>
              </a:spcBef>
              <a:buChar char="–"/>
              <a:tabLst>
                <a:tab pos="668020" algn="l"/>
                <a:tab pos="5717540" algn="l"/>
                <a:tab pos="6925945" algn="l"/>
              </a:tabLst>
            </a:pPr>
            <a:r>
              <a:rPr dirty="0" sz="2000" spc="-5">
                <a:solidFill>
                  <a:srgbClr val="4E2700"/>
                </a:solidFill>
                <a:latin typeface="Verdana"/>
                <a:cs typeface="Verdana"/>
              </a:rPr>
              <a:t>args[]</a:t>
            </a:r>
            <a:r>
              <a:rPr dirty="0" sz="2000" spc="10">
                <a:solidFill>
                  <a:srgbClr val="4E2700"/>
                </a:solidFill>
                <a:latin typeface="Noto Sans Mono CJK HK"/>
                <a:cs typeface="Noto Sans Mono CJK HK"/>
              </a:rPr>
              <a:t>存放</a:t>
            </a:r>
            <a:r>
              <a:rPr dirty="0" sz="2000">
                <a:solidFill>
                  <a:srgbClr val="4E2700"/>
                </a:solidFill>
                <a:latin typeface="Noto Sans Mono CJK HK"/>
                <a:cs typeface="Noto Sans Mono CJK HK"/>
              </a:rPr>
              <a:t>使</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者在</a:t>
            </a:r>
            <a:r>
              <a:rPr dirty="0" sz="2000" spc="-15">
                <a:solidFill>
                  <a:srgbClr val="4E2700"/>
                </a:solidFill>
                <a:latin typeface="Noto Sans Mono CJK HK"/>
                <a:cs typeface="Noto Sans Mono CJK HK"/>
              </a:rPr>
              <a:t>命</a:t>
            </a:r>
            <a:r>
              <a:rPr dirty="0" sz="2000">
                <a:solidFill>
                  <a:srgbClr val="4E2700"/>
                </a:solidFill>
                <a:latin typeface="Noto Sans Mono CJK HK"/>
                <a:cs typeface="Noto Sans Mono CJK HK"/>
              </a:rPr>
              <a:t>令列</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輸入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參數</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假設</a:t>
            </a:r>
            <a:r>
              <a:rPr dirty="0" sz="2000" spc="-15">
                <a:solidFill>
                  <a:srgbClr val="4E2700"/>
                </a:solidFill>
                <a:latin typeface="Noto Sans Mono CJK HK"/>
                <a:cs typeface="Noto Sans Mono CJK HK"/>
              </a:rPr>
              <a:t>我</a:t>
            </a:r>
            <a:r>
              <a:rPr dirty="0" sz="2000">
                <a:solidFill>
                  <a:srgbClr val="4E2700"/>
                </a:solidFill>
                <a:latin typeface="Noto Sans Mono CJK HK"/>
                <a:cs typeface="Noto Sans Mono CJK HK"/>
              </a:rPr>
              <a:t>們替 </a:t>
            </a:r>
            <a:r>
              <a:rPr dirty="0" sz="2000">
                <a:solidFill>
                  <a:srgbClr val="4E2700"/>
                </a:solidFill>
                <a:latin typeface="Verdana"/>
                <a:cs typeface="Verdana"/>
              </a:rPr>
              <a:t>Mapp</a:t>
            </a:r>
            <a:r>
              <a:rPr dirty="0" sz="2000" spc="-10">
                <a:solidFill>
                  <a:srgbClr val="4E2700"/>
                </a:solidFill>
                <a:latin typeface="Verdana"/>
                <a:cs typeface="Verdana"/>
              </a:rPr>
              <a:t>e</a:t>
            </a:r>
            <a:r>
              <a:rPr dirty="0" sz="2000" spc="-295">
                <a:solidFill>
                  <a:srgbClr val="4E2700"/>
                </a:solidFill>
                <a:latin typeface="Verdana"/>
                <a:cs typeface="Verdana"/>
              </a:rPr>
              <a:t>r</a:t>
            </a:r>
            <a:r>
              <a:rPr dirty="0" sz="2000">
                <a:solidFill>
                  <a:srgbClr val="4E2700"/>
                </a:solidFill>
                <a:latin typeface="Verdana"/>
                <a:cs typeface="Verdana"/>
              </a:rPr>
              <a:t>.j</a:t>
            </a:r>
            <a:r>
              <a:rPr dirty="0" sz="2000" spc="-20">
                <a:solidFill>
                  <a:srgbClr val="4E2700"/>
                </a:solidFill>
                <a:latin typeface="Verdana"/>
                <a:cs typeface="Verdana"/>
              </a:rPr>
              <a:t>a</a:t>
            </a:r>
            <a:r>
              <a:rPr dirty="0" sz="2000" spc="-35">
                <a:solidFill>
                  <a:srgbClr val="4E2700"/>
                </a:solidFill>
                <a:latin typeface="Verdana"/>
                <a:cs typeface="Verdana"/>
              </a:rPr>
              <a:t>v</a:t>
            </a:r>
            <a:r>
              <a:rPr dirty="0" sz="2000">
                <a:solidFill>
                  <a:srgbClr val="4E2700"/>
                </a:solidFill>
                <a:latin typeface="Verdana"/>
                <a:cs typeface="Verdana"/>
              </a:rPr>
              <a:t>a</a:t>
            </a:r>
            <a:r>
              <a:rPr dirty="0" sz="2000" spc="10">
                <a:solidFill>
                  <a:srgbClr val="4E2700"/>
                </a:solidFill>
                <a:latin typeface="Noto Sans Mono CJK HK"/>
                <a:cs typeface="Noto Sans Mono CJK HK"/>
              </a:rPr>
              <a:t>設</a:t>
            </a:r>
            <a:r>
              <a:rPr dirty="0" sz="2000">
                <a:solidFill>
                  <a:srgbClr val="4E2700"/>
                </a:solidFill>
                <a:latin typeface="Noto Sans Mono CJK HK"/>
                <a:cs typeface="Noto Sans Mono CJK HK"/>
              </a:rPr>
              <a:t>定三個命</a:t>
            </a:r>
            <a:r>
              <a:rPr dirty="0" sz="2000" spc="-15">
                <a:solidFill>
                  <a:srgbClr val="4E2700"/>
                </a:solidFill>
                <a:latin typeface="Noto Sans Mono CJK HK"/>
                <a:cs typeface="Noto Sans Mono CJK HK"/>
              </a:rPr>
              <a:t>令</a:t>
            </a:r>
            <a:r>
              <a:rPr dirty="0" sz="2000">
                <a:solidFill>
                  <a:srgbClr val="4E2700"/>
                </a:solidFill>
                <a:latin typeface="Noto Sans Mono CJK HK"/>
                <a:cs typeface="Noto Sans Mono CJK HK"/>
              </a:rPr>
              <a:t>列參</a:t>
            </a:r>
            <a:r>
              <a:rPr dirty="0" sz="2000" spc="-10">
                <a:solidFill>
                  <a:srgbClr val="4E2700"/>
                </a:solidFill>
                <a:latin typeface="Noto Sans Mono CJK HK"/>
                <a:cs typeface="Noto Sans Mono CJK HK"/>
              </a:rPr>
              <a:t>數</a:t>
            </a:r>
            <a:r>
              <a:rPr dirty="0" sz="2000">
                <a:solidFill>
                  <a:srgbClr val="4E2700"/>
                </a:solidFill>
                <a:latin typeface="Verdana"/>
                <a:cs typeface="Verdana"/>
              </a:rPr>
              <a:t>:</a:t>
            </a:r>
            <a:r>
              <a:rPr dirty="0" sz="2000" spc="-30">
                <a:solidFill>
                  <a:srgbClr val="4E2700"/>
                </a:solidFill>
                <a:latin typeface="Verdana"/>
                <a:cs typeface="Verdana"/>
              </a:rPr>
              <a:t> </a:t>
            </a:r>
            <a:r>
              <a:rPr dirty="0" u="sng" sz="2000">
                <a:solidFill>
                  <a:srgbClr val="4E2700"/>
                </a:solidFill>
                <a:uFill>
                  <a:solidFill>
                    <a:srgbClr val="4E2700"/>
                  </a:solidFill>
                </a:uFill>
                <a:latin typeface="Verdana"/>
                <a:cs typeface="Verdana"/>
              </a:rPr>
              <a:t>F</a:t>
            </a:r>
            <a:r>
              <a:rPr dirty="0" u="sng" sz="2000" spc="-40">
                <a:solidFill>
                  <a:srgbClr val="4E2700"/>
                </a:solidFill>
                <a:uFill>
                  <a:solidFill>
                    <a:srgbClr val="4E2700"/>
                  </a:solidFill>
                </a:uFill>
                <a:latin typeface="Verdana"/>
                <a:cs typeface="Verdana"/>
              </a:rPr>
              <a:t>r</a:t>
            </a:r>
            <a:r>
              <a:rPr dirty="0" u="sng" sz="2000">
                <a:solidFill>
                  <a:srgbClr val="4E2700"/>
                </a:solidFill>
                <a:uFill>
                  <a:solidFill>
                    <a:srgbClr val="4E2700"/>
                  </a:solidFill>
                </a:uFill>
                <a:latin typeface="Verdana"/>
                <a:cs typeface="Verdana"/>
              </a:rPr>
              <a:t>ance</a:t>
            </a:r>
            <a:r>
              <a:rPr dirty="0" sz="2000">
                <a:solidFill>
                  <a:srgbClr val="4E2700"/>
                </a:solidFill>
                <a:latin typeface="Verdana"/>
                <a:cs typeface="Verdana"/>
              </a:rPr>
              <a:t>	</a:t>
            </a:r>
            <a:r>
              <a:rPr dirty="0" u="sng" sz="2000" spc="-10">
                <a:solidFill>
                  <a:srgbClr val="4E2700"/>
                </a:solidFill>
                <a:uFill>
                  <a:solidFill>
                    <a:srgbClr val="4E2700"/>
                  </a:solidFill>
                </a:uFill>
                <a:latin typeface="Verdana"/>
                <a:cs typeface="Verdana"/>
              </a:rPr>
              <a:t>Be</a:t>
            </a:r>
            <a:r>
              <a:rPr dirty="0" u="sng" sz="2000" spc="-5">
                <a:solidFill>
                  <a:srgbClr val="4E2700"/>
                </a:solidFill>
                <a:uFill>
                  <a:solidFill>
                    <a:srgbClr val="4E2700"/>
                  </a:solidFill>
                </a:uFill>
                <a:latin typeface="Verdana"/>
                <a:cs typeface="Verdana"/>
              </a:rPr>
              <a:t>lg</a:t>
            </a:r>
            <a:r>
              <a:rPr dirty="0" u="sng" sz="2000" spc="-15">
                <a:solidFill>
                  <a:srgbClr val="4E2700"/>
                </a:solidFill>
                <a:uFill>
                  <a:solidFill>
                    <a:srgbClr val="4E2700"/>
                  </a:solidFill>
                </a:uFill>
                <a:latin typeface="Verdana"/>
                <a:cs typeface="Verdana"/>
              </a:rPr>
              <a:t>i</a:t>
            </a:r>
            <a:r>
              <a:rPr dirty="0" u="sng" sz="2000">
                <a:solidFill>
                  <a:srgbClr val="4E2700"/>
                </a:solidFill>
                <a:uFill>
                  <a:solidFill>
                    <a:srgbClr val="4E2700"/>
                  </a:solidFill>
                </a:uFill>
                <a:latin typeface="Verdana"/>
                <a:cs typeface="Verdana"/>
              </a:rPr>
              <a:t>um</a:t>
            </a:r>
            <a:r>
              <a:rPr dirty="0" sz="2000">
                <a:solidFill>
                  <a:srgbClr val="4E2700"/>
                </a:solidFill>
                <a:latin typeface="Verdana"/>
                <a:cs typeface="Verdana"/>
              </a:rPr>
              <a:t>	</a:t>
            </a:r>
            <a:r>
              <a:rPr dirty="0" u="sng" sz="2000">
                <a:solidFill>
                  <a:srgbClr val="4E2700"/>
                </a:solidFill>
                <a:uFill>
                  <a:solidFill>
                    <a:srgbClr val="4E2700"/>
                  </a:solidFill>
                </a:uFill>
                <a:latin typeface="Verdana"/>
                <a:cs typeface="Verdana"/>
              </a:rPr>
              <a:t>Italy</a:t>
            </a:r>
            <a:endParaRPr sz="2000">
              <a:latin typeface="Verdana"/>
              <a:cs typeface="Verdana"/>
            </a:endParaRPr>
          </a:p>
          <a:p>
            <a:pPr marL="838200">
              <a:lnSpc>
                <a:spcPct val="100000"/>
              </a:lnSpc>
              <a:spcBef>
                <a:spcPts val="480"/>
              </a:spcBef>
            </a:pPr>
            <a:r>
              <a:rPr dirty="0" sz="2000">
                <a:solidFill>
                  <a:srgbClr val="4E2700"/>
                </a:solidFill>
                <a:latin typeface="Noto Sans Mono CJK HK"/>
                <a:cs typeface="Noto Sans Mono CJK HK"/>
              </a:rPr>
              <a:t>則：</a:t>
            </a:r>
            <a:endParaRPr sz="2000">
              <a:latin typeface="Noto Sans Mono CJK HK"/>
              <a:cs typeface="Noto Sans Mono CJK HK"/>
            </a:endParaRPr>
          </a:p>
          <a:p>
            <a:pPr marL="926465" marR="3453765">
              <a:lnSpc>
                <a:spcPct val="120000"/>
              </a:lnSpc>
            </a:pPr>
            <a:r>
              <a:rPr dirty="0" sz="2000" spc="-5">
                <a:solidFill>
                  <a:srgbClr val="4E2700"/>
                </a:solidFill>
                <a:latin typeface="Verdana"/>
                <a:cs typeface="Verdana"/>
              </a:rPr>
              <a:t>args[0]</a:t>
            </a:r>
            <a:r>
              <a:rPr dirty="0" sz="2000" spc="10">
                <a:solidFill>
                  <a:srgbClr val="4E2700"/>
                </a:solidFill>
                <a:latin typeface="Noto Sans Mono CJK HK"/>
                <a:cs typeface="Noto Sans Mono CJK HK"/>
              </a:rPr>
              <a:t>的內</a:t>
            </a:r>
            <a:r>
              <a:rPr dirty="0" sz="2000">
                <a:solidFill>
                  <a:srgbClr val="4E2700"/>
                </a:solidFill>
                <a:latin typeface="Noto Sans Mono CJK HK"/>
                <a:cs typeface="Noto Sans Mono CJK HK"/>
              </a:rPr>
              <a:t>容為</a:t>
            </a:r>
            <a:r>
              <a:rPr dirty="0" sz="2000" spc="-15">
                <a:solidFill>
                  <a:srgbClr val="4E2700"/>
                </a:solidFill>
                <a:latin typeface="Verdana"/>
                <a:cs typeface="Verdana"/>
              </a:rPr>
              <a:t>"France"</a:t>
            </a:r>
            <a:r>
              <a:rPr dirty="0" sz="2000">
                <a:solidFill>
                  <a:srgbClr val="4E2700"/>
                </a:solidFill>
                <a:latin typeface="Noto Sans Mono CJK HK"/>
                <a:cs typeface="Noto Sans Mono CJK HK"/>
              </a:rPr>
              <a:t>字串 </a:t>
            </a:r>
            <a:r>
              <a:rPr dirty="0" sz="2000" spc="-5">
                <a:solidFill>
                  <a:srgbClr val="4E2700"/>
                </a:solidFill>
                <a:latin typeface="Verdana"/>
                <a:cs typeface="Verdana"/>
              </a:rPr>
              <a:t>args[1]</a:t>
            </a:r>
            <a:r>
              <a:rPr dirty="0" sz="2000" spc="10">
                <a:solidFill>
                  <a:srgbClr val="4E2700"/>
                </a:solidFill>
                <a:latin typeface="Noto Sans Mono CJK HK"/>
                <a:cs typeface="Noto Sans Mono CJK HK"/>
              </a:rPr>
              <a:t>的內</a:t>
            </a:r>
            <a:r>
              <a:rPr dirty="0" sz="2000">
                <a:solidFill>
                  <a:srgbClr val="4E2700"/>
                </a:solidFill>
                <a:latin typeface="Noto Sans Mono CJK HK"/>
                <a:cs typeface="Noto Sans Mono CJK HK"/>
              </a:rPr>
              <a:t>容為</a:t>
            </a:r>
            <a:r>
              <a:rPr dirty="0" sz="2000" spc="-5">
                <a:solidFill>
                  <a:srgbClr val="4E2700"/>
                </a:solidFill>
                <a:latin typeface="Verdana"/>
                <a:cs typeface="Verdana"/>
              </a:rPr>
              <a:t>"Belgium"</a:t>
            </a:r>
            <a:r>
              <a:rPr dirty="0" sz="2000">
                <a:solidFill>
                  <a:srgbClr val="4E2700"/>
                </a:solidFill>
                <a:latin typeface="Noto Sans Mono CJK HK"/>
                <a:cs typeface="Noto Sans Mono CJK HK"/>
              </a:rPr>
              <a:t>字串 </a:t>
            </a:r>
            <a:r>
              <a:rPr dirty="0" sz="2000" spc="-5">
                <a:solidFill>
                  <a:srgbClr val="4E2700"/>
                </a:solidFill>
                <a:latin typeface="Verdana"/>
                <a:cs typeface="Verdana"/>
              </a:rPr>
              <a:t>args[2]</a:t>
            </a:r>
            <a:r>
              <a:rPr dirty="0" sz="2000" spc="10">
                <a:solidFill>
                  <a:srgbClr val="4E2700"/>
                </a:solidFill>
                <a:latin typeface="Noto Sans Mono CJK HK"/>
                <a:cs typeface="Noto Sans Mono CJK HK"/>
              </a:rPr>
              <a:t>的內</a:t>
            </a:r>
            <a:r>
              <a:rPr dirty="0" sz="2000">
                <a:solidFill>
                  <a:srgbClr val="4E2700"/>
                </a:solidFill>
                <a:latin typeface="Noto Sans Mono CJK HK"/>
                <a:cs typeface="Noto Sans Mono CJK HK"/>
              </a:rPr>
              <a:t>容為</a:t>
            </a:r>
            <a:r>
              <a:rPr dirty="0" sz="2000" spc="-5">
                <a:solidFill>
                  <a:srgbClr val="4E2700"/>
                </a:solidFill>
                <a:latin typeface="Verdana"/>
                <a:cs typeface="Verdana"/>
              </a:rPr>
              <a:t>"Italy"</a:t>
            </a:r>
            <a:r>
              <a:rPr dirty="0" sz="2000">
                <a:solidFill>
                  <a:srgbClr val="4E2700"/>
                </a:solidFill>
                <a:latin typeface="Noto Sans Mono CJK HK"/>
                <a:cs typeface="Noto Sans Mono CJK HK"/>
              </a:rPr>
              <a:t>字串</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a:spLocks noGrp="1"/>
          </p:cNvSpPr>
          <p:nvPr>
            <p:ph type="title"/>
          </p:nvPr>
        </p:nvSpPr>
        <p:spPr>
          <a:xfrm>
            <a:off x="612140" y="193294"/>
            <a:ext cx="364553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main(</a:t>
            </a:r>
            <a:r>
              <a:rPr dirty="0" spc="-10">
                <a:latin typeface="Tahoma"/>
                <a:cs typeface="Tahoma"/>
              </a:rPr>
              <a:t>)</a:t>
            </a:r>
            <a:r>
              <a:rPr dirty="0"/>
              <a:t>方法的格式</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14808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631342" y="924839"/>
            <a:ext cx="7856855" cy="3714115"/>
          </a:xfrm>
          <a:prstGeom prst="rect">
            <a:avLst/>
          </a:prstGeom>
        </p:spPr>
        <p:txBody>
          <a:bodyPr wrap="square" lIns="0" tIns="36830" rIns="0" bIns="0" rtlCol="0" vert="horz">
            <a:spAutoFit/>
          </a:bodyPr>
          <a:lstStyle/>
          <a:p>
            <a:pPr marL="12700">
              <a:lnSpc>
                <a:spcPct val="100000"/>
              </a:lnSpc>
              <a:spcBef>
                <a:spcPts val="290"/>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ch05;</a:t>
            </a:r>
            <a:endParaRPr sz="1600">
              <a:latin typeface="Verdana"/>
              <a:cs typeface="Verdana"/>
            </a:endParaRPr>
          </a:p>
          <a:p>
            <a:pPr marL="12700">
              <a:lnSpc>
                <a:spcPct val="100000"/>
              </a:lnSpc>
              <a:spcBef>
                <a:spcPts val="195"/>
              </a:spcBef>
            </a:pPr>
            <a:r>
              <a:rPr dirty="0" sz="1600" spc="-10">
                <a:solidFill>
                  <a:srgbClr val="4E2700"/>
                </a:solidFill>
                <a:latin typeface="Verdana"/>
                <a:cs typeface="Verdana"/>
              </a:rPr>
              <a:t>public </a:t>
            </a:r>
            <a:r>
              <a:rPr dirty="0" sz="1600" spc="-5">
                <a:solidFill>
                  <a:srgbClr val="4E2700"/>
                </a:solidFill>
                <a:latin typeface="Verdana"/>
                <a:cs typeface="Verdana"/>
              </a:rPr>
              <a:t>class Mapper</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3275329" indent="-356870">
              <a:lnSpc>
                <a:spcPct val="11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for </a:t>
            </a:r>
            <a:r>
              <a:rPr dirty="0" sz="1600" spc="-10">
                <a:solidFill>
                  <a:srgbClr val="4E2700"/>
                </a:solidFill>
                <a:latin typeface="Verdana"/>
                <a:cs typeface="Verdana"/>
              </a:rPr>
              <a:t>(int </a:t>
            </a:r>
            <a:r>
              <a:rPr dirty="0" sz="1600" spc="-5">
                <a:solidFill>
                  <a:srgbClr val="4E2700"/>
                </a:solidFill>
                <a:latin typeface="Verdana"/>
                <a:cs typeface="Verdana"/>
              </a:rPr>
              <a:t>j = 0 ; j &lt; args.length ; j++)</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798830">
              <a:lnSpc>
                <a:spcPct val="100000"/>
              </a:lnSpc>
              <a:spcBef>
                <a:spcPts val="195"/>
              </a:spcBef>
            </a:pPr>
            <a:r>
              <a:rPr dirty="0" sz="1600" spc="-5">
                <a:solidFill>
                  <a:srgbClr val="4E2700"/>
                </a:solidFill>
                <a:latin typeface="Verdana"/>
                <a:cs typeface="Verdana"/>
              </a:rPr>
              <a:t>System.out.println("arg[" + j + "]=" + args[j])</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a:p>
            <a:pPr>
              <a:lnSpc>
                <a:spcPct val="100000"/>
              </a:lnSpc>
              <a:spcBef>
                <a:spcPts val="50"/>
              </a:spcBef>
            </a:pPr>
            <a:endParaRPr sz="2050">
              <a:latin typeface="Verdana"/>
              <a:cs typeface="Verdana"/>
            </a:endParaRPr>
          </a:p>
          <a:p>
            <a:pPr algn="just" marL="355600" marR="5080" indent="-342900">
              <a:lnSpc>
                <a:spcPct val="100000"/>
              </a:lnSpc>
              <a:buFont typeface="Verdana"/>
              <a:buChar char="•"/>
              <a:tabLst>
                <a:tab pos="355600" algn="l"/>
              </a:tabLst>
            </a:pPr>
            <a:r>
              <a:rPr dirty="0" sz="2000" spc="10">
                <a:solidFill>
                  <a:srgbClr val="4E2700"/>
                </a:solidFill>
                <a:latin typeface="Noto Sans Mono CJK HK"/>
                <a:cs typeface="Noto Sans Mono CJK HK"/>
              </a:rPr>
              <a:t>當我</a:t>
            </a:r>
            <a:r>
              <a:rPr dirty="0" sz="2000">
                <a:solidFill>
                  <a:srgbClr val="4E2700"/>
                </a:solidFill>
                <a:latin typeface="Noto Sans Mono CJK HK"/>
                <a:cs typeface="Noto Sans Mono CJK HK"/>
              </a:rPr>
              <a:t>們</a:t>
            </a:r>
            <a:r>
              <a:rPr dirty="0" sz="2000" spc="5">
                <a:solidFill>
                  <a:srgbClr val="4E2700"/>
                </a:solidFill>
                <a:latin typeface="Noto Sans Mono CJK HK"/>
                <a:cs typeface="Noto Sans Mono CJK HK"/>
              </a:rPr>
              <a:t>在</a:t>
            </a:r>
            <a:r>
              <a:rPr dirty="0" sz="2000" spc="-10">
                <a:solidFill>
                  <a:srgbClr val="4E2700"/>
                </a:solidFill>
                <a:latin typeface="Verdana"/>
                <a:cs typeface="Verdana"/>
              </a:rPr>
              <a:t>Eclipse</a:t>
            </a:r>
            <a:r>
              <a:rPr dirty="0" sz="2000" spc="10">
                <a:solidFill>
                  <a:srgbClr val="4E2700"/>
                </a:solidFill>
                <a:latin typeface="Noto Sans Mono CJK HK"/>
                <a:cs typeface="Noto Sans Mono CJK HK"/>
              </a:rPr>
              <a:t>內</a:t>
            </a:r>
            <a:r>
              <a:rPr dirty="0" sz="2000">
                <a:solidFill>
                  <a:srgbClr val="4E2700"/>
                </a:solidFill>
                <a:latin typeface="Noto Sans Mono CJK HK"/>
                <a:cs typeface="Noto Sans Mono CJK HK"/>
              </a:rPr>
              <a:t>執行</a:t>
            </a:r>
            <a:r>
              <a:rPr dirty="0" sz="2000" spc="-15">
                <a:solidFill>
                  <a:srgbClr val="4E2700"/>
                </a:solidFill>
                <a:latin typeface="Noto Sans Mono CJK HK"/>
                <a:cs typeface="Noto Sans Mono CJK HK"/>
              </a:rPr>
              <a:t>任</a:t>
            </a:r>
            <a:r>
              <a:rPr dirty="0" sz="2000">
                <a:solidFill>
                  <a:srgbClr val="4E2700"/>
                </a:solidFill>
                <a:latin typeface="Noto Sans Mono CJK HK"/>
                <a:cs typeface="Noto Sans Mono CJK HK"/>
              </a:rPr>
              <a:t>何</a:t>
            </a:r>
            <a:r>
              <a:rPr dirty="0" sz="2000" spc="-20">
                <a:solidFill>
                  <a:srgbClr val="4E2700"/>
                </a:solidFill>
                <a:latin typeface="Verdana"/>
                <a:cs typeface="Verdana"/>
              </a:rPr>
              <a:t>Java</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時</a:t>
            </a:r>
            <a:r>
              <a:rPr dirty="0" sz="2000" spc="-5">
                <a:solidFill>
                  <a:srgbClr val="4E2700"/>
                </a:solidFill>
                <a:latin typeface="Noto Sans Mono CJK HK"/>
                <a:cs typeface="Noto Sans Mono CJK HK"/>
              </a:rPr>
              <a:t>，</a:t>
            </a:r>
            <a:r>
              <a:rPr dirty="0" sz="2000" spc="-5">
                <a:solidFill>
                  <a:srgbClr val="4E2700"/>
                </a:solidFill>
                <a:latin typeface="Verdana"/>
                <a:cs typeface="Verdana"/>
              </a:rPr>
              <a:t>Eclipse</a:t>
            </a:r>
            <a:r>
              <a:rPr dirty="0" sz="2000">
                <a:solidFill>
                  <a:srgbClr val="4E2700"/>
                </a:solidFill>
                <a:latin typeface="Noto Sans Mono CJK HK"/>
                <a:cs typeface="Noto Sans Mono CJK HK"/>
              </a:rPr>
              <a:t>會取出我</a:t>
            </a:r>
            <a:r>
              <a:rPr dirty="0" sz="2000" spc="-15">
                <a:solidFill>
                  <a:srgbClr val="4E2700"/>
                </a:solidFill>
                <a:latin typeface="Noto Sans Mono CJK HK"/>
                <a:cs typeface="Noto Sans Mono CJK HK"/>
              </a:rPr>
              <a:t>們</a:t>
            </a:r>
            <a:r>
              <a:rPr dirty="0" sz="2000">
                <a:solidFill>
                  <a:srgbClr val="4E2700"/>
                </a:solidFill>
                <a:latin typeface="Noto Sans Mono CJK HK"/>
                <a:cs typeface="Noto Sans Mono CJK HK"/>
              </a:rPr>
              <a:t>替該 </a:t>
            </a:r>
            <a:r>
              <a:rPr dirty="0" sz="2000" spc="10">
                <a:solidFill>
                  <a:srgbClr val="4E2700"/>
                </a:solidFill>
                <a:latin typeface="Noto Sans Mono CJK HK"/>
                <a:cs typeface="Noto Sans Mono CJK HK"/>
              </a:rPr>
              <a:t>程式</a:t>
            </a:r>
            <a:r>
              <a:rPr dirty="0" sz="2000">
                <a:solidFill>
                  <a:srgbClr val="4E2700"/>
                </a:solidFill>
                <a:latin typeface="Noto Sans Mono CJK HK"/>
                <a:cs typeface="Noto Sans Mono CJK HK"/>
              </a:rPr>
              <a:t>所設</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的命</a:t>
            </a:r>
            <a:r>
              <a:rPr dirty="0" sz="2000" spc="-15">
                <a:solidFill>
                  <a:srgbClr val="4E2700"/>
                </a:solidFill>
                <a:latin typeface="Noto Sans Mono CJK HK"/>
                <a:cs typeface="Noto Sans Mono CJK HK"/>
              </a:rPr>
              <a:t>令</a:t>
            </a:r>
            <a:r>
              <a:rPr dirty="0" sz="2000">
                <a:solidFill>
                  <a:srgbClr val="4E2700"/>
                </a:solidFill>
                <a:latin typeface="Noto Sans Mono CJK HK"/>
                <a:cs typeface="Noto Sans Mono CJK HK"/>
              </a:rPr>
              <a:t>列參</a:t>
            </a:r>
            <a:r>
              <a:rPr dirty="0" sz="2000" spc="-5">
                <a:solidFill>
                  <a:srgbClr val="4E2700"/>
                </a:solidFill>
                <a:latin typeface="Noto Sans Mono CJK HK"/>
                <a:cs typeface="Noto Sans Mono CJK HK"/>
              </a:rPr>
              <a:t>數</a:t>
            </a:r>
            <a:r>
              <a:rPr dirty="0" sz="2000" spc="-5">
                <a:solidFill>
                  <a:srgbClr val="4E2700"/>
                </a:solidFill>
                <a:latin typeface="Verdana"/>
                <a:cs typeface="Verdana"/>
              </a:rPr>
              <a:t>(0</a:t>
            </a:r>
            <a:r>
              <a:rPr dirty="0" sz="2000">
                <a:solidFill>
                  <a:srgbClr val="4E2700"/>
                </a:solidFill>
                <a:latin typeface="Noto Sans Mono CJK HK"/>
                <a:cs typeface="Noto Sans Mono CJK HK"/>
              </a:rPr>
              <a:t>到</a:t>
            </a:r>
            <a:r>
              <a:rPr dirty="0" sz="2000" spc="-10">
                <a:solidFill>
                  <a:srgbClr val="4E2700"/>
                </a:solidFill>
                <a:latin typeface="Verdana"/>
                <a:cs typeface="Verdana"/>
              </a:rPr>
              <a:t>n</a:t>
            </a:r>
            <a:r>
              <a:rPr dirty="0" sz="2000">
                <a:solidFill>
                  <a:srgbClr val="4E2700"/>
                </a:solidFill>
                <a:latin typeface="Noto Sans Mono CJK HK"/>
                <a:cs typeface="Noto Sans Mono CJK HK"/>
              </a:rPr>
              <a:t>個</a:t>
            </a:r>
            <a:r>
              <a:rPr dirty="0" sz="2000">
                <a:solidFill>
                  <a:srgbClr val="4E2700"/>
                </a:solidFill>
                <a:latin typeface="Verdana"/>
                <a:cs typeface="Verdana"/>
              </a:rPr>
              <a:t>)</a:t>
            </a:r>
            <a:r>
              <a:rPr dirty="0" sz="2000">
                <a:solidFill>
                  <a:srgbClr val="4E2700"/>
                </a:solidFill>
                <a:latin typeface="Noto Sans Mono CJK HK"/>
                <a:cs typeface="Noto Sans Mono CJK HK"/>
              </a:rPr>
              <a:t>，並</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這些</a:t>
            </a:r>
            <a:r>
              <a:rPr dirty="0" sz="2000" spc="-15">
                <a:solidFill>
                  <a:srgbClr val="4E2700"/>
                </a:solidFill>
                <a:latin typeface="Noto Sans Mono CJK HK"/>
                <a:cs typeface="Noto Sans Mono CJK HK"/>
              </a:rPr>
              <a:t>命</a:t>
            </a:r>
            <a:r>
              <a:rPr dirty="0" sz="2000">
                <a:solidFill>
                  <a:srgbClr val="4E2700"/>
                </a:solidFill>
                <a:latin typeface="Noto Sans Mono CJK HK"/>
                <a:cs typeface="Noto Sans Mono CJK HK"/>
              </a:rPr>
              <a:t>令列</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數為</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  新建一</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字</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陣列，</a:t>
            </a:r>
            <a:r>
              <a:rPr dirty="0" sz="2000" spc="-15">
                <a:solidFill>
                  <a:srgbClr val="4E2700"/>
                </a:solidFill>
                <a:latin typeface="Noto Sans Mono CJK HK"/>
                <a:cs typeface="Noto Sans Mono CJK HK"/>
              </a:rPr>
              <a:t>然</a:t>
            </a:r>
            <a:r>
              <a:rPr dirty="0" sz="2000">
                <a:solidFill>
                  <a:srgbClr val="4E2700"/>
                </a:solidFill>
                <a:latin typeface="Noto Sans Mono CJK HK"/>
                <a:cs typeface="Noto Sans Mono CJK HK"/>
              </a:rPr>
              <a:t>後</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此字串</a:t>
            </a:r>
            <a:r>
              <a:rPr dirty="0" sz="2000" spc="-15">
                <a:solidFill>
                  <a:srgbClr val="4E2700"/>
                </a:solidFill>
                <a:latin typeface="Noto Sans Mono CJK HK"/>
                <a:cs typeface="Noto Sans Mono CJK HK"/>
              </a:rPr>
              <a:t>陣</a:t>
            </a:r>
            <a:r>
              <a:rPr dirty="0" sz="2000">
                <a:solidFill>
                  <a:srgbClr val="4E2700"/>
                </a:solidFill>
                <a:latin typeface="Noto Sans Mono CJK HK"/>
                <a:cs typeface="Noto Sans Mono CJK HK"/>
              </a:rPr>
              <a:t>列</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參數來</a:t>
            </a:r>
            <a:r>
              <a:rPr dirty="0" sz="2000" spc="-15">
                <a:solidFill>
                  <a:srgbClr val="4E2700"/>
                </a:solidFill>
                <a:latin typeface="Noto Sans Mono CJK HK"/>
                <a:cs typeface="Noto Sans Mono CJK HK"/>
              </a:rPr>
              <a:t>呼</a:t>
            </a:r>
            <a:r>
              <a:rPr dirty="0" sz="2000" spc="15">
                <a:solidFill>
                  <a:srgbClr val="4E2700"/>
                </a:solidFill>
                <a:latin typeface="Noto Sans Mono CJK HK"/>
                <a:cs typeface="Noto Sans Mono CJK HK"/>
              </a:rPr>
              <a:t>叫</a:t>
            </a:r>
            <a:r>
              <a:rPr dirty="0" sz="2000" spc="-5">
                <a:solidFill>
                  <a:srgbClr val="4E2700"/>
                </a:solidFill>
                <a:latin typeface="Verdana"/>
                <a:cs typeface="Verdana"/>
              </a:rPr>
              <a:t>main()</a:t>
            </a:r>
            <a:r>
              <a:rPr dirty="0" sz="2000">
                <a:solidFill>
                  <a:srgbClr val="4E2700"/>
                </a:solidFill>
                <a:latin typeface="Noto Sans Mono CJK HK"/>
                <a:cs typeface="Noto Sans Mono CJK HK"/>
              </a:rPr>
              <a:t>方法。 </a:t>
            </a:r>
            <a:r>
              <a:rPr dirty="0" sz="2000" spc="1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方法透過</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a:t>
            </a:r>
            <a:r>
              <a:rPr dirty="0" sz="2000" spc="-5">
                <a:solidFill>
                  <a:srgbClr val="4E2700"/>
                </a:solidFill>
                <a:latin typeface="Verdana"/>
                <a:cs typeface="Verdana"/>
              </a:rPr>
              <a:t>(args)</a:t>
            </a:r>
            <a:r>
              <a:rPr dirty="0" sz="2000">
                <a:solidFill>
                  <a:srgbClr val="4E2700"/>
                </a:solidFill>
                <a:latin typeface="Noto Sans Mono CJK HK"/>
                <a:cs typeface="Noto Sans Mono CJK HK"/>
              </a:rPr>
              <a:t>就可以</a:t>
            </a:r>
            <a:r>
              <a:rPr dirty="0" sz="2000" spc="-15">
                <a:solidFill>
                  <a:srgbClr val="4E2700"/>
                </a:solidFill>
                <a:latin typeface="Noto Sans Mono CJK HK"/>
                <a:cs typeface="Noto Sans Mono CJK HK"/>
              </a:rPr>
              <a:t>得</a:t>
            </a:r>
            <a:r>
              <a:rPr dirty="0" sz="2000">
                <a:solidFill>
                  <a:srgbClr val="4E2700"/>
                </a:solidFill>
                <a:latin typeface="Noto Sans Mono CJK HK"/>
                <a:cs typeface="Noto Sans Mono CJK HK"/>
              </a:rPr>
              <a:t>到我們</a:t>
            </a:r>
            <a:r>
              <a:rPr dirty="0" sz="2000" spc="-15">
                <a:solidFill>
                  <a:srgbClr val="4E2700"/>
                </a:solidFill>
                <a:latin typeface="Noto Sans Mono CJK HK"/>
                <a:cs typeface="Noto Sans Mono CJK HK"/>
              </a:rPr>
              <a:t>設</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命令列</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a:t>
            </a:r>
            <a:endParaRPr sz="2000">
              <a:latin typeface="Noto Sans Mono CJK HK"/>
              <a:cs typeface="Noto Sans Mono CJK HK"/>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408426" y="837437"/>
              <a:ext cx="144780" cy="216535"/>
            </a:xfrm>
            <a:custGeom>
              <a:avLst/>
              <a:gdLst/>
              <a:ahLst/>
              <a:cxnLst/>
              <a:rect l="l" t="t" r="r" b="b"/>
              <a:pathLst>
                <a:path w="144779" h="216534">
                  <a:moveTo>
                    <a:pt x="0" y="216408"/>
                  </a:moveTo>
                  <a:lnTo>
                    <a:pt x="144779" y="216408"/>
                  </a:lnTo>
                  <a:lnTo>
                    <a:pt x="144779" y="0"/>
                  </a:lnTo>
                  <a:lnTo>
                    <a:pt x="0" y="0"/>
                  </a:lnTo>
                  <a:lnTo>
                    <a:pt x="0" y="216408"/>
                  </a:lnTo>
                  <a:close/>
                </a:path>
              </a:pathLst>
            </a:custGeom>
            <a:ln w="19812">
              <a:solidFill>
                <a:srgbClr val="FF0000"/>
              </a:solidFill>
            </a:ln>
          </p:spPr>
          <p:txBody>
            <a:bodyPr wrap="square" lIns="0" tIns="0" rIns="0" bIns="0" rtlCol="0"/>
            <a:lstStyle/>
            <a:p/>
          </p:txBody>
        </p:sp>
        <p:sp>
          <p:nvSpPr>
            <p:cNvPr id="5" name="object 5"/>
            <p:cNvSpPr/>
            <p:nvPr/>
          </p:nvSpPr>
          <p:spPr>
            <a:xfrm>
              <a:off x="3243833" y="1030986"/>
              <a:ext cx="2087880" cy="216535"/>
            </a:xfrm>
            <a:custGeom>
              <a:avLst/>
              <a:gdLst/>
              <a:ahLst/>
              <a:cxnLst/>
              <a:rect l="l" t="t" r="r" b="b"/>
              <a:pathLst>
                <a:path w="2087879" h="216534">
                  <a:moveTo>
                    <a:pt x="0" y="216408"/>
                  </a:moveTo>
                  <a:lnTo>
                    <a:pt x="2087880" y="216408"/>
                  </a:lnTo>
                  <a:lnTo>
                    <a:pt x="2087880" y="0"/>
                  </a:lnTo>
                  <a:lnTo>
                    <a:pt x="0" y="0"/>
                  </a:lnTo>
                  <a:lnTo>
                    <a:pt x="0" y="216408"/>
                  </a:lnTo>
                  <a:close/>
                </a:path>
              </a:pathLst>
            </a:custGeom>
            <a:ln w="19812">
              <a:solidFill>
                <a:srgbClr val="808080"/>
              </a:solidFill>
            </a:ln>
          </p:spPr>
          <p:txBody>
            <a:bodyPr wrap="square" lIns="0" tIns="0" rIns="0" bIns="0" rtlCol="0"/>
            <a:lstStyle/>
            <a:p/>
          </p:txBody>
        </p:sp>
        <p:sp>
          <p:nvSpPr>
            <p:cNvPr id="6" name="object 6"/>
            <p:cNvSpPr/>
            <p:nvPr/>
          </p:nvSpPr>
          <p:spPr>
            <a:xfrm>
              <a:off x="3210305" y="2964941"/>
              <a:ext cx="2159635" cy="215265"/>
            </a:xfrm>
            <a:custGeom>
              <a:avLst/>
              <a:gdLst/>
              <a:ahLst/>
              <a:cxnLst/>
              <a:rect l="l" t="t" r="r" b="b"/>
              <a:pathLst>
                <a:path w="2159635" h="215264">
                  <a:moveTo>
                    <a:pt x="0" y="214884"/>
                  </a:moveTo>
                  <a:lnTo>
                    <a:pt x="2159508" y="214884"/>
                  </a:lnTo>
                  <a:lnTo>
                    <a:pt x="2159508" y="0"/>
                  </a:lnTo>
                  <a:lnTo>
                    <a:pt x="0" y="0"/>
                  </a:lnTo>
                  <a:lnTo>
                    <a:pt x="0" y="214884"/>
                  </a:lnTo>
                  <a:close/>
                </a:path>
              </a:pathLst>
            </a:custGeom>
            <a:ln w="19812">
              <a:solidFill>
                <a:srgbClr val="FF0000"/>
              </a:solidFill>
            </a:ln>
          </p:spPr>
          <p:txBody>
            <a:bodyPr wrap="square" lIns="0" tIns="0" rIns="0" bIns="0" rtlCol="0"/>
            <a:lstStyle/>
            <a:p/>
          </p:txBody>
        </p:sp>
      </p:gr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76755" y="1053083"/>
            <a:ext cx="6096000" cy="4876800"/>
            <a:chOff x="1476755" y="1053083"/>
            <a:chExt cx="6096000" cy="4876800"/>
          </a:xfrm>
        </p:grpSpPr>
        <p:sp>
          <p:nvSpPr>
            <p:cNvPr id="3" name="object 3"/>
            <p:cNvSpPr/>
            <p:nvPr/>
          </p:nvSpPr>
          <p:spPr>
            <a:xfrm>
              <a:off x="1476755" y="1053083"/>
              <a:ext cx="6096000" cy="487680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549145" y="2384297"/>
              <a:ext cx="721360" cy="215265"/>
            </a:xfrm>
            <a:custGeom>
              <a:avLst/>
              <a:gdLst/>
              <a:ahLst/>
              <a:cxnLst/>
              <a:rect l="l" t="t" r="r" b="b"/>
              <a:pathLst>
                <a:path w="721360" h="215264">
                  <a:moveTo>
                    <a:pt x="0" y="214884"/>
                  </a:moveTo>
                  <a:lnTo>
                    <a:pt x="720852" y="214884"/>
                  </a:lnTo>
                  <a:lnTo>
                    <a:pt x="720852" y="0"/>
                  </a:lnTo>
                  <a:lnTo>
                    <a:pt x="0" y="0"/>
                  </a:lnTo>
                  <a:lnTo>
                    <a:pt x="0" y="214884"/>
                  </a:lnTo>
                  <a:close/>
                </a:path>
              </a:pathLst>
            </a:custGeom>
            <a:ln w="19812">
              <a:solidFill>
                <a:srgbClr val="FF0000"/>
              </a:solidFill>
            </a:ln>
          </p:spPr>
          <p:txBody>
            <a:bodyPr wrap="square" lIns="0" tIns="0" rIns="0" bIns="0" rtlCol="0"/>
            <a:lstStyle/>
            <a:p/>
          </p:txBody>
        </p:sp>
      </p:grpSp>
      <p:sp>
        <p:nvSpPr>
          <p:cNvPr id="5" name="object 5"/>
          <p:cNvSpPr txBox="1">
            <a:spLocks noGrp="1"/>
          </p:cNvSpPr>
          <p:nvPr>
            <p:ph type="title"/>
          </p:nvPr>
        </p:nvSpPr>
        <p:spPr>
          <a:xfrm>
            <a:off x="4796154" y="3020313"/>
            <a:ext cx="1296670" cy="330835"/>
          </a:xfrm>
          <a:prstGeom prst="rect"/>
        </p:spPr>
        <p:txBody>
          <a:bodyPr wrap="square" lIns="0" tIns="13335" rIns="0" bIns="0" rtlCol="0" vert="horz">
            <a:spAutoFit/>
          </a:bodyPr>
          <a:lstStyle/>
          <a:p>
            <a:pPr marL="12700">
              <a:lnSpc>
                <a:spcPct val="100000"/>
              </a:lnSpc>
              <a:spcBef>
                <a:spcPts val="105"/>
              </a:spcBef>
            </a:pPr>
            <a:r>
              <a:rPr dirty="0" sz="2000"/>
              <a:t>命令列</a:t>
            </a:r>
            <a:r>
              <a:rPr dirty="0" sz="2000" spc="-15"/>
              <a:t>參</a:t>
            </a:r>
            <a:r>
              <a:rPr dirty="0" sz="2000"/>
              <a:t>數</a:t>
            </a:r>
            <a:endParaRPr sz="2000"/>
          </a:p>
        </p:txBody>
      </p:sp>
      <p:grpSp>
        <p:nvGrpSpPr>
          <p:cNvPr id="6" name="object 6"/>
          <p:cNvGrpSpPr/>
          <p:nvPr/>
        </p:nvGrpSpPr>
        <p:grpSpPr>
          <a:xfrm>
            <a:off x="3061716" y="2639567"/>
            <a:ext cx="3194685" cy="3703320"/>
            <a:chOff x="3061716" y="2639567"/>
            <a:chExt cx="3194685" cy="3703320"/>
          </a:xfrm>
        </p:grpSpPr>
        <p:sp>
          <p:nvSpPr>
            <p:cNvPr id="7" name="object 7"/>
            <p:cNvSpPr/>
            <p:nvPr/>
          </p:nvSpPr>
          <p:spPr>
            <a:xfrm>
              <a:off x="3071622" y="2649473"/>
              <a:ext cx="1440180" cy="215265"/>
            </a:xfrm>
            <a:custGeom>
              <a:avLst/>
              <a:gdLst/>
              <a:ahLst/>
              <a:cxnLst/>
              <a:rect l="l" t="t" r="r" b="b"/>
              <a:pathLst>
                <a:path w="1440179" h="215264">
                  <a:moveTo>
                    <a:pt x="0" y="214884"/>
                  </a:moveTo>
                  <a:lnTo>
                    <a:pt x="1440179" y="214884"/>
                  </a:lnTo>
                  <a:lnTo>
                    <a:pt x="1440179" y="0"/>
                  </a:lnTo>
                  <a:lnTo>
                    <a:pt x="0" y="0"/>
                  </a:lnTo>
                  <a:lnTo>
                    <a:pt x="0" y="214884"/>
                  </a:lnTo>
                  <a:close/>
                </a:path>
              </a:pathLst>
            </a:custGeom>
            <a:ln w="19812">
              <a:solidFill>
                <a:srgbClr val="3333CC"/>
              </a:solidFill>
            </a:ln>
          </p:spPr>
          <p:txBody>
            <a:bodyPr wrap="square" lIns="0" tIns="0" rIns="0" bIns="0" rtlCol="0"/>
            <a:lstStyle/>
            <a:p/>
          </p:txBody>
        </p:sp>
        <p:sp>
          <p:nvSpPr>
            <p:cNvPr id="8" name="object 8"/>
            <p:cNvSpPr/>
            <p:nvPr/>
          </p:nvSpPr>
          <p:spPr>
            <a:xfrm>
              <a:off x="4427982" y="2925317"/>
              <a:ext cx="221868" cy="153035"/>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6029705" y="5756910"/>
              <a:ext cx="216535" cy="576580"/>
            </a:xfrm>
            <a:custGeom>
              <a:avLst/>
              <a:gdLst/>
              <a:ahLst/>
              <a:cxnLst/>
              <a:rect l="l" t="t" r="r" b="b"/>
              <a:pathLst>
                <a:path w="216535" h="576579">
                  <a:moveTo>
                    <a:pt x="0" y="144398"/>
                  </a:moveTo>
                  <a:lnTo>
                    <a:pt x="108204" y="0"/>
                  </a:lnTo>
                  <a:lnTo>
                    <a:pt x="216408" y="144398"/>
                  </a:lnTo>
                  <a:lnTo>
                    <a:pt x="162306" y="144398"/>
                  </a:lnTo>
                  <a:lnTo>
                    <a:pt x="162306" y="576071"/>
                  </a:lnTo>
                  <a:lnTo>
                    <a:pt x="54102" y="576071"/>
                  </a:lnTo>
                  <a:lnTo>
                    <a:pt x="54102" y="144398"/>
                  </a:lnTo>
                  <a:lnTo>
                    <a:pt x="0" y="144398"/>
                  </a:lnTo>
                  <a:close/>
                </a:path>
              </a:pathLst>
            </a:custGeom>
            <a:ln w="19812">
              <a:solidFill>
                <a:srgbClr val="FF0000"/>
              </a:solidFill>
            </a:ln>
          </p:spPr>
          <p:txBody>
            <a:bodyPr wrap="square" lIns="0" tIns="0" rIns="0" bIns="0" rtlCol="0"/>
            <a:lstStyle/>
            <a:p/>
          </p:txBody>
        </p:sp>
      </p:gr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204209" y="4581905"/>
              <a:ext cx="1800225" cy="792480"/>
            </a:xfrm>
            <a:custGeom>
              <a:avLst/>
              <a:gdLst/>
              <a:ahLst/>
              <a:cxnLst/>
              <a:rect l="l" t="t" r="r" b="b"/>
              <a:pathLst>
                <a:path w="1800225" h="792479">
                  <a:moveTo>
                    <a:pt x="0" y="792480"/>
                  </a:moveTo>
                  <a:lnTo>
                    <a:pt x="1799843" y="792480"/>
                  </a:lnTo>
                  <a:lnTo>
                    <a:pt x="1799843" y="0"/>
                  </a:lnTo>
                  <a:lnTo>
                    <a:pt x="0" y="0"/>
                  </a:lnTo>
                  <a:lnTo>
                    <a:pt x="0" y="792480"/>
                  </a:lnTo>
                  <a:close/>
                </a:path>
              </a:pathLst>
            </a:custGeom>
            <a:ln w="19811">
              <a:solidFill>
                <a:srgbClr val="FF0000"/>
              </a:solidFill>
            </a:ln>
          </p:spPr>
          <p:txBody>
            <a:bodyPr wrap="square" lIns="0" tIns="0" rIns="0" bIns="0" rtlCol="0"/>
            <a:lstStyle/>
            <a:p/>
          </p:txBody>
        </p:sp>
      </p:gr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自我測驗五</a:t>
            </a:r>
            <a:r>
              <a:rPr dirty="0" spc="-10"/>
              <a:t>：</a:t>
            </a:r>
            <a:r>
              <a:rPr dirty="0" spc="-5">
                <a:latin typeface="Tahoma"/>
                <a:cs typeface="Tahoma"/>
              </a:rPr>
              <a:t>.</a:t>
            </a: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764540" y="962406"/>
            <a:ext cx="7018655" cy="365442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tabLst>
                <a:tab pos="459740" algn="l"/>
              </a:tabLst>
            </a:pPr>
            <a:r>
              <a:rPr dirty="0" sz="1400">
                <a:solidFill>
                  <a:srgbClr val="4E2700"/>
                </a:solidFill>
                <a:latin typeface="Verdana"/>
                <a:cs typeface="Verdana"/>
              </a:rPr>
              <a:t>1.(	)</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言</a:t>
            </a:r>
            <a:r>
              <a:rPr dirty="0" sz="1400" spc="-15">
                <a:solidFill>
                  <a:srgbClr val="4E2700"/>
                </a:solidFill>
                <a:latin typeface="Noto Sans Mono CJK HK"/>
                <a:cs typeface="Noto Sans Mono CJK HK"/>
              </a:rPr>
              <a:t>中</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陣</a:t>
            </a:r>
            <a:r>
              <a:rPr dirty="0" sz="1400" spc="-10">
                <a:solidFill>
                  <a:srgbClr val="4E2700"/>
                </a:solidFill>
                <a:latin typeface="Noto Sans Mono CJK HK"/>
                <a:cs typeface="Noto Sans Mono CJK HK"/>
              </a:rPr>
              <a:t>列</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r>
              <a:rPr dirty="0" sz="1400">
                <a:solidFill>
                  <a:srgbClr val="4E2700"/>
                </a:solidFill>
                <a:latin typeface="Noto Sans Mono CJK HK"/>
                <a:cs typeface="Noto Sans Mono CJK HK"/>
              </a:rPr>
              <a:t>都</a:t>
            </a:r>
            <a:r>
              <a:rPr dirty="0" sz="1400" spc="-10">
                <a:solidFill>
                  <a:srgbClr val="4E2700"/>
                </a:solidFill>
                <a:latin typeface="Noto Sans Mono CJK HK"/>
                <a:cs typeface="Noto Sans Mono CJK HK"/>
              </a:rPr>
              <a:t>有</a:t>
            </a:r>
            <a:r>
              <a:rPr dirty="0" sz="1400" spc="5">
                <a:solidFill>
                  <a:srgbClr val="4E2700"/>
                </a:solidFill>
                <a:latin typeface="Noto Sans Mono CJK HK"/>
                <a:cs typeface="Noto Sans Mono CJK HK"/>
              </a:rPr>
              <a:t>預</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2.(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所有</a:t>
            </a:r>
            <a:r>
              <a:rPr dirty="0" sz="1400">
                <a:solidFill>
                  <a:srgbClr val="4E2700"/>
                </a:solidFill>
                <a:latin typeface="Noto Sans Mono CJK HK"/>
                <a:cs typeface="Noto Sans Mono CJK HK"/>
              </a:rPr>
              <a:t>陣列皆</a:t>
            </a:r>
            <a:r>
              <a:rPr dirty="0" sz="1400" spc="-15">
                <a:solidFill>
                  <a:srgbClr val="4E2700"/>
                </a:solidFill>
                <a:latin typeface="Noto Sans Mono CJK HK"/>
                <a:cs typeface="Noto Sans Mono CJK HK"/>
              </a:rPr>
              <a:t>有</a:t>
            </a:r>
            <a:r>
              <a:rPr dirty="0" sz="1400" spc="-5">
                <a:solidFill>
                  <a:srgbClr val="4E2700"/>
                </a:solidFill>
                <a:latin typeface="Verdana"/>
                <a:cs typeface="Verdana"/>
              </a:rPr>
              <a:t>length</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其值</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數。</a:t>
            </a:r>
            <a:endParaRPr sz="1400">
              <a:latin typeface="Noto Sans Mono CJK HK"/>
              <a:cs typeface="Noto Sans Mono CJK HK"/>
            </a:endParaRPr>
          </a:p>
          <a:p>
            <a:pPr marL="570230" marR="199390" indent="-558165">
              <a:lnSpc>
                <a:spcPct val="100000"/>
              </a:lnSpc>
              <a:tabLst>
                <a:tab pos="459105" algn="l"/>
              </a:tabLst>
            </a:pPr>
            <a:r>
              <a:rPr dirty="0" sz="1400">
                <a:solidFill>
                  <a:srgbClr val="4E2700"/>
                </a:solidFill>
                <a:latin typeface="Verdana"/>
                <a:cs typeface="Verdana"/>
              </a:rPr>
              <a:t>3.(	)</a:t>
            </a:r>
            <a:r>
              <a:rPr dirty="0" sz="1400" spc="5">
                <a:solidFill>
                  <a:srgbClr val="4E2700"/>
                </a:solidFill>
                <a:latin typeface="Verdana"/>
                <a:cs typeface="Verdana"/>
              </a:rPr>
              <a:t> </a:t>
            </a:r>
            <a:r>
              <a:rPr dirty="0" sz="1400" spc="10">
                <a:solidFill>
                  <a:srgbClr val="4E2700"/>
                </a:solidFill>
                <a:latin typeface="Noto Sans Mono CJK HK"/>
                <a:cs typeface="Noto Sans Mono CJK HK"/>
              </a:rPr>
              <a:t>註標</a:t>
            </a:r>
            <a:r>
              <a:rPr dirty="0" sz="1400">
                <a:solidFill>
                  <a:srgbClr val="4E2700"/>
                </a:solidFill>
                <a:latin typeface="Noto Sans Mono CJK HK"/>
                <a:cs typeface="Noto Sans Mono CJK HK"/>
              </a:rPr>
              <a:t>為元素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編號</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註標</a:t>
            </a:r>
            <a:r>
              <a:rPr dirty="0" sz="1400" spc="-10">
                <a:solidFill>
                  <a:srgbClr val="4E2700"/>
                </a:solidFill>
                <a:latin typeface="Noto Sans Mono CJK HK"/>
                <a:cs typeface="Noto Sans Mono CJK HK"/>
              </a:rPr>
              <a:t>由</a:t>
            </a:r>
            <a:r>
              <a:rPr dirty="0" sz="1400" spc="-5">
                <a:solidFill>
                  <a:srgbClr val="4E2700"/>
                </a:solidFill>
                <a:latin typeface="Verdana"/>
                <a:cs typeface="Verdana"/>
              </a:rPr>
              <a:t>1</a:t>
            </a:r>
            <a:r>
              <a:rPr dirty="0" sz="1400">
                <a:solidFill>
                  <a:srgbClr val="4E2700"/>
                </a:solidFill>
                <a:latin typeface="Noto Sans Mono CJK HK"/>
                <a:cs typeface="Noto Sans Mono CJK HK"/>
              </a:rPr>
              <a:t>開始</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即第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的註</a:t>
            </a:r>
            <a:r>
              <a:rPr dirty="0" sz="1400" spc="-15">
                <a:solidFill>
                  <a:srgbClr val="4E2700"/>
                </a:solidFill>
                <a:latin typeface="Noto Sans Mono CJK HK"/>
                <a:cs typeface="Noto Sans Mono CJK HK"/>
              </a:rPr>
              <a:t>標</a:t>
            </a:r>
            <a:r>
              <a:rPr dirty="0" sz="1400">
                <a:solidFill>
                  <a:srgbClr val="4E2700"/>
                </a:solidFill>
                <a:latin typeface="Noto Sans Mono CJK HK"/>
                <a:cs typeface="Noto Sans Mono CJK HK"/>
              </a:rPr>
              <a:t>為</a:t>
            </a:r>
            <a:r>
              <a:rPr dirty="0" sz="1400">
                <a:solidFill>
                  <a:srgbClr val="4E2700"/>
                </a:solidFill>
                <a:latin typeface="Verdana"/>
                <a:cs typeface="Verdana"/>
              </a:rPr>
              <a:t>1</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二個</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素為</a:t>
            </a:r>
            <a:r>
              <a:rPr dirty="0" sz="1400" spc="-10">
                <a:solidFill>
                  <a:srgbClr val="4E2700"/>
                </a:solidFill>
                <a:latin typeface="Verdana"/>
                <a:cs typeface="Verdana"/>
              </a:rPr>
              <a:t>2</a:t>
            </a:r>
            <a:r>
              <a:rPr dirty="0" sz="1400" spc="-10">
                <a:solidFill>
                  <a:srgbClr val="4E2700"/>
                </a:solidFill>
                <a:latin typeface="Noto Sans Mono CJK HK"/>
                <a:cs typeface="Noto Sans Mono CJK HK"/>
              </a:rPr>
              <a:t>，  </a:t>
            </a:r>
            <a:r>
              <a:rPr dirty="0" sz="1400" spc="10">
                <a:solidFill>
                  <a:srgbClr val="4E2700"/>
                </a:solidFill>
                <a:latin typeface="Noto Sans Mono CJK HK"/>
                <a:cs typeface="Noto Sans Mono CJK HK"/>
              </a:rPr>
              <a:t>依此</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推</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4.(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陣列</a:t>
            </a:r>
            <a:r>
              <a:rPr dirty="0" sz="1400">
                <a:solidFill>
                  <a:srgbClr val="4E2700"/>
                </a:solidFill>
                <a:latin typeface="Noto Sans Mono CJK HK"/>
                <a:cs typeface="Noto Sans Mono CJK HK"/>
              </a:rPr>
              <a:t>的元素</a:t>
            </a:r>
            <a:r>
              <a:rPr dirty="0" sz="1400" spc="-15">
                <a:solidFill>
                  <a:srgbClr val="4E2700"/>
                </a:solidFill>
                <a:latin typeface="Noto Sans Mono CJK HK"/>
                <a:cs typeface="Noto Sans Mono CJK HK"/>
              </a:rPr>
              <a:t>等</a:t>
            </a:r>
            <a:r>
              <a:rPr dirty="0" sz="1400">
                <a:solidFill>
                  <a:srgbClr val="4E2700"/>
                </a:solidFill>
                <a:latin typeface="Noto Sans Mono CJK HK"/>
                <a:cs typeface="Noto Sans Mono CJK HK"/>
              </a:rPr>
              <a:t>同於</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般的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元素</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用來</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endParaRPr sz="1400">
              <a:latin typeface="Noto Sans Mono CJK HK"/>
              <a:cs typeface="Noto Sans Mono CJK HK"/>
            </a:endParaRPr>
          </a:p>
          <a:p>
            <a:pPr marL="788035" marR="2138045" indent="-775970">
              <a:lnSpc>
                <a:spcPct val="100000"/>
              </a:lnSpc>
              <a:tabLst>
                <a:tab pos="459105" algn="l"/>
              </a:tabLst>
            </a:pPr>
            <a:r>
              <a:rPr dirty="0" sz="1400">
                <a:solidFill>
                  <a:srgbClr val="4E2700"/>
                </a:solidFill>
                <a:latin typeface="Verdana"/>
                <a:cs typeface="Verdana"/>
              </a:rPr>
              <a:t>5.(	)</a:t>
            </a:r>
            <a:r>
              <a:rPr dirty="0" sz="1400" spc="-30">
                <a:solidFill>
                  <a:srgbClr val="4E2700"/>
                </a:solidFill>
                <a:latin typeface="Verdana"/>
                <a:cs typeface="Verdana"/>
              </a:rPr>
              <a:t> </a:t>
            </a:r>
            <a:r>
              <a:rPr dirty="0" sz="1400" spc="10">
                <a:solidFill>
                  <a:srgbClr val="4E2700"/>
                </a:solidFill>
                <a:latin typeface="Noto Sans Mono CJK HK"/>
                <a:cs typeface="Noto Sans Mono CJK HK"/>
              </a:rPr>
              <a:t>陣列</a:t>
            </a:r>
            <a:r>
              <a:rPr dirty="0" sz="1400">
                <a:solidFill>
                  <a:srgbClr val="4E2700"/>
                </a:solidFill>
                <a:latin typeface="Noto Sans Mono CJK HK"/>
                <a:cs typeface="Noto Sans Mono CJK HK"/>
              </a:rPr>
              <a:t>中可以</a:t>
            </a:r>
            <a:r>
              <a:rPr dirty="0" sz="1400" spc="-15">
                <a:solidFill>
                  <a:srgbClr val="4E2700"/>
                </a:solidFill>
                <a:latin typeface="Noto Sans Mono CJK HK"/>
                <a:cs typeface="Noto Sans Mono CJK HK"/>
              </a:rPr>
              <a:t>儲</a:t>
            </a:r>
            <a:r>
              <a:rPr dirty="0" sz="1400">
                <a:solidFill>
                  <a:srgbClr val="4E2700"/>
                </a:solidFill>
                <a:latin typeface="Noto Sans Mono CJK HK"/>
                <a:cs typeface="Noto Sans Mono CJK HK"/>
              </a:rPr>
              <a:t>存資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的地</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示法為 </a:t>
            </a:r>
            <a:r>
              <a:rPr dirty="0" sz="1400" spc="10">
                <a:solidFill>
                  <a:srgbClr val="4E2700"/>
                </a:solidFill>
                <a:latin typeface="Noto Sans Mono CJK HK"/>
                <a:cs typeface="Noto Sans Mono CJK HK"/>
              </a:rPr>
              <a:t>陣列</a:t>
            </a:r>
            <a:r>
              <a:rPr dirty="0" sz="1400">
                <a:solidFill>
                  <a:srgbClr val="4E2700"/>
                </a:solidFill>
                <a:latin typeface="Noto Sans Mono CJK HK"/>
                <a:cs typeface="Noto Sans Mono CJK HK"/>
              </a:rPr>
              <a:t>名稱</a:t>
            </a:r>
            <a:r>
              <a:rPr dirty="0" sz="1400" spc="-5">
                <a:solidFill>
                  <a:srgbClr val="4E2700"/>
                </a:solidFill>
                <a:latin typeface="Verdana"/>
                <a:cs typeface="Verdana"/>
              </a:rPr>
              <a:t>{</a:t>
            </a:r>
            <a:r>
              <a:rPr dirty="0" sz="1400">
                <a:solidFill>
                  <a:srgbClr val="4E2700"/>
                </a:solidFill>
                <a:latin typeface="Noto Sans Mono CJK HK"/>
                <a:cs typeface="Noto Sans Mono CJK HK"/>
              </a:rPr>
              <a:t>註</a:t>
            </a:r>
            <a:r>
              <a:rPr dirty="0" sz="1400" spc="-15">
                <a:solidFill>
                  <a:srgbClr val="4E2700"/>
                </a:solidFill>
                <a:latin typeface="Noto Sans Mono CJK HK"/>
                <a:cs typeface="Noto Sans Mono CJK HK"/>
              </a:rPr>
              <a:t>標</a:t>
            </a:r>
            <a:r>
              <a:rPr dirty="0" sz="1400">
                <a:solidFill>
                  <a:srgbClr val="4E2700"/>
                </a:solidFill>
                <a:latin typeface="Verdana"/>
                <a:cs typeface="Verdana"/>
              </a:rPr>
              <a:t>}</a:t>
            </a:r>
            <a:endParaRPr sz="1400">
              <a:latin typeface="Verdana"/>
              <a:cs typeface="Verdana"/>
            </a:endParaRPr>
          </a:p>
          <a:p>
            <a:pPr marL="12700">
              <a:lnSpc>
                <a:spcPct val="100000"/>
              </a:lnSpc>
              <a:tabLst>
                <a:tab pos="459740" algn="l"/>
              </a:tabLst>
            </a:pPr>
            <a:r>
              <a:rPr dirty="0" sz="1400">
                <a:solidFill>
                  <a:srgbClr val="4E2700"/>
                </a:solidFill>
                <a:latin typeface="Verdana"/>
                <a:cs typeface="Verdana"/>
              </a:rPr>
              <a:t>6.(	)</a:t>
            </a:r>
            <a:r>
              <a:rPr dirty="0" sz="1400" spc="-40">
                <a:solidFill>
                  <a:srgbClr val="4E2700"/>
                </a:solidFill>
                <a:latin typeface="Verdana"/>
                <a:cs typeface="Verdana"/>
              </a:rPr>
              <a:t> </a:t>
            </a:r>
            <a:r>
              <a:rPr dirty="0" sz="1400" spc="10">
                <a:solidFill>
                  <a:srgbClr val="4E2700"/>
                </a:solidFill>
                <a:latin typeface="Noto Sans Mono CJK HK"/>
                <a:cs typeface="Noto Sans Mono CJK HK"/>
              </a:rPr>
              <a:t>二維</a:t>
            </a:r>
            <a:r>
              <a:rPr dirty="0" sz="1400" spc="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維</a:t>
            </a:r>
            <a:r>
              <a:rPr dirty="0" sz="1400" spc="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或</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般</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tabLst>
                <a:tab pos="459105" algn="l"/>
              </a:tabLst>
            </a:pPr>
            <a:r>
              <a:rPr dirty="0" sz="1400">
                <a:solidFill>
                  <a:srgbClr val="4E2700"/>
                </a:solidFill>
                <a:latin typeface="Verdana"/>
                <a:cs typeface="Verdana"/>
              </a:rPr>
              <a:t>7.(	)</a:t>
            </a:r>
            <a:r>
              <a:rPr dirty="0" sz="1400" spc="-30">
                <a:solidFill>
                  <a:srgbClr val="4E2700"/>
                </a:solidFill>
                <a:latin typeface="Verdana"/>
                <a:cs typeface="Verdana"/>
              </a:rPr>
              <a:t> </a:t>
            </a:r>
            <a:r>
              <a:rPr dirty="0" sz="1400" spc="10">
                <a:solidFill>
                  <a:srgbClr val="4E2700"/>
                </a:solidFill>
                <a:latin typeface="Noto Sans Mono CJK HK"/>
                <a:cs typeface="Noto Sans Mono CJK HK"/>
              </a:rPr>
              <a:t>任何</a:t>
            </a:r>
            <a:r>
              <a:rPr dirty="0" sz="1400">
                <a:solidFill>
                  <a:srgbClr val="4E2700"/>
                </a:solidFill>
                <a:latin typeface="Noto Sans Mono CJK HK"/>
                <a:cs typeface="Noto Sans Mono CJK HK"/>
              </a:rPr>
              <a:t>陣列之</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素註</a:t>
            </a:r>
            <a:r>
              <a:rPr dirty="0" sz="1400" spc="-15">
                <a:solidFill>
                  <a:srgbClr val="4E2700"/>
                </a:solidFill>
                <a:latin typeface="Noto Sans Mono CJK HK"/>
                <a:cs typeface="Noto Sans Mono CJK HK"/>
              </a:rPr>
              <a:t>標</a:t>
            </a:r>
            <a:r>
              <a:rPr dirty="0" sz="1400">
                <a:solidFill>
                  <a:srgbClr val="4E2700"/>
                </a:solidFill>
                <a:latin typeface="Noto Sans Mono CJK HK"/>
                <a:cs typeface="Noto Sans Mono CJK HK"/>
              </a:rPr>
              <a:t>的下</a:t>
            </a:r>
            <a:r>
              <a:rPr dirty="0" sz="1400" spc="-15">
                <a:solidFill>
                  <a:srgbClr val="4E2700"/>
                </a:solidFill>
                <a:latin typeface="Noto Sans Mono CJK HK"/>
                <a:cs typeface="Noto Sans Mono CJK HK"/>
              </a:rPr>
              <a:t>限</a:t>
            </a:r>
            <a:r>
              <a:rPr dirty="0" sz="1400" spc="5">
                <a:solidFill>
                  <a:srgbClr val="4E2700"/>
                </a:solidFill>
                <a:latin typeface="Noto Sans Mono CJK HK"/>
                <a:cs typeface="Noto Sans Mono CJK HK"/>
              </a:rPr>
              <a:t>為</a:t>
            </a:r>
            <a:r>
              <a:rPr dirty="0" sz="1400">
                <a:solidFill>
                  <a:srgbClr val="4E2700"/>
                </a:solidFill>
                <a:latin typeface="Verdana"/>
                <a:cs typeface="Verdana"/>
              </a:rPr>
              <a:t>1</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限為</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素個</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p>
            <a:pPr marL="570230" marR="1211580" indent="-558165">
              <a:lnSpc>
                <a:spcPct val="100000"/>
              </a:lnSpc>
              <a:tabLst>
                <a:tab pos="459105" algn="l"/>
              </a:tabLst>
            </a:pPr>
            <a:r>
              <a:rPr dirty="0" sz="1400">
                <a:solidFill>
                  <a:srgbClr val="4E2700"/>
                </a:solidFill>
                <a:latin typeface="Verdana"/>
                <a:cs typeface="Verdana"/>
              </a:rPr>
              <a:t>8.(	)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提</a:t>
            </a:r>
            <a:r>
              <a:rPr dirty="0" sz="1400" spc="-15">
                <a:solidFill>
                  <a:srgbClr val="4E2700"/>
                </a:solidFill>
                <a:latin typeface="Noto Sans Mono CJK HK"/>
                <a:cs typeface="Noto Sans Mono CJK HK"/>
              </a:rPr>
              <a:t>供</a:t>
            </a:r>
            <a:r>
              <a:rPr dirty="0" sz="1400">
                <a:solidFill>
                  <a:srgbClr val="4E2700"/>
                </a:solidFill>
                <a:latin typeface="Noto Sans Mono CJK HK"/>
                <a:cs typeface="Noto Sans Mono CJK HK"/>
              </a:rPr>
              <a:t>的標</a:t>
            </a:r>
            <a:r>
              <a:rPr dirty="0" sz="1400" spc="-15">
                <a:solidFill>
                  <a:srgbClr val="4E2700"/>
                </a:solidFill>
                <a:latin typeface="Noto Sans Mono CJK HK"/>
                <a:cs typeface="Noto Sans Mono CJK HK"/>
              </a:rPr>
              <a:t>籤</a:t>
            </a:r>
            <a:r>
              <a:rPr dirty="0" sz="1400">
                <a:solidFill>
                  <a:srgbClr val="4E2700"/>
                </a:solidFill>
                <a:latin typeface="Noto Sans Mono CJK HK"/>
                <a:cs typeface="Noto Sans Mono CJK HK"/>
              </a:rPr>
              <a:t>為一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合法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識別</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，其</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ㄧ個</a:t>
            </a:r>
            <a:r>
              <a:rPr dirty="0" sz="1400" spc="-15">
                <a:solidFill>
                  <a:srgbClr val="4E2700"/>
                </a:solidFill>
                <a:latin typeface="Noto Sans Mono CJK HK"/>
                <a:cs typeface="Noto Sans Mono CJK HK"/>
              </a:rPr>
              <a:t>錢</a:t>
            </a:r>
            <a:r>
              <a:rPr dirty="0" sz="1400">
                <a:solidFill>
                  <a:srgbClr val="4E2700"/>
                </a:solidFill>
                <a:latin typeface="Noto Sans Mono CJK HK"/>
                <a:cs typeface="Noto Sans Mono CJK HK"/>
              </a:rPr>
              <a:t>號。 </a:t>
            </a:r>
            <a:r>
              <a:rPr dirty="0" sz="1400" spc="10">
                <a:solidFill>
                  <a:srgbClr val="4E2700"/>
                </a:solidFill>
                <a:latin typeface="Noto Sans Mono CJK HK"/>
                <a:cs typeface="Noto Sans Mono CJK HK"/>
              </a:rPr>
              <a:t>有效</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標</a:t>
            </a:r>
            <a:r>
              <a:rPr dirty="0" sz="1400">
                <a:solidFill>
                  <a:srgbClr val="4E2700"/>
                </a:solidFill>
                <a:latin typeface="Noto Sans Mono CJK HK"/>
                <a:cs typeface="Noto Sans Mono CJK HK"/>
              </a:rPr>
              <a:t>籤必</a:t>
            </a:r>
            <a:r>
              <a:rPr dirty="0" sz="1400" spc="-15">
                <a:solidFill>
                  <a:srgbClr val="4E2700"/>
                </a:solidFill>
                <a:latin typeface="Noto Sans Mono CJK HK"/>
                <a:cs typeface="Noto Sans Mono CJK HK"/>
              </a:rPr>
              <a:t>須</a:t>
            </a:r>
            <a:r>
              <a:rPr dirty="0" sz="1400">
                <a:solidFill>
                  <a:srgbClr val="4E2700"/>
                </a:solidFill>
                <a:latin typeface="Noto Sans Mono CJK HK"/>
                <a:cs typeface="Noto Sans Mono CJK HK"/>
              </a:rPr>
              <a:t>出現</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迴圈</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前</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標</a:t>
            </a:r>
            <a:r>
              <a:rPr dirty="0" sz="1400">
                <a:solidFill>
                  <a:srgbClr val="4E2700"/>
                </a:solidFill>
                <a:latin typeface="Noto Sans Mono CJK HK"/>
                <a:cs typeface="Noto Sans Mono CJK HK"/>
              </a:rPr>
              <a:t>示迴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的開</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a:t>
            </a:r>
            <a:endParaRPr sz="1400">
              <a:latin typeface="Noto Sans Mono CJK HK"/>
              <a:cs typeface="Noto Sans Mono CJK HK"/>
            </a:endParaRPr>
          </a:p>
          <a:p>
            <a:pPr marL="927100" marR="3874770" indent="-915035">
              <a:lnSpc>
                <a:spcPct val="100000"/>
              </a:lnSpc>
              <a:spcBef>
                <a:spcPts val="35"/>
              </a:spcBef>
              <a:tabLst>
                <a:tab pos="459105" algn="l"/>
                <a:tab pos="927100" algn="l"/>
                <a:tab pos="1687195" algn="l"/>
                <a:tab pos="1788160" algn="l"/>
                <a:tab pos="1848485" algn="l"/>
              </a:tabLst>
            </a:pPr>
            <a:r>
              <a:rPr dirty="0" sz="1400">
                <a:solidFill>
                  <a:srgbClr val="4E2700"/>
                </a:solidFill>
                <a:latin typeface="Verdana"/>
                <a:cs typeface="Verdana"/>
              </a:rPr>
              <a:t>9.(	)	int[]</a:t>
            </a:r>
            <a:r>
              <a:rPr dirty="0" sz="1400" spc="-15">
                <a:solidFill>
                  <a:srgbClr val="4E2700"/>
                </a:solidFill>
                <a:latin typeface="Verdana"/>
                <a:cs typeface="Verdana"/>
              </a:rPr>
              <a:t> </a:t>
            </a:r>
            <a:r>
              <a:rPr dirty="0" sz="1400">
                <a:solidFill>
                  <a:srgbClr val="4E2700"/>
                </a:solidFill>
                <a:latin typeface="Verdana"/>
                <a:cs typeface="Verdana"/>
              </a:rPr>
              <a:t>a1		= new </a:t>
            </a:r>
            <a:r>
              <a:rPr dirty="0" sz="1400" spc="-5">
                <a:solidFill>
                  <a:srgbClr val="4E2700"/>
                </a:solidFill>
                <a:latin typeface="Verdana"/>
                <a:cs typeface="Verdana"/>
              </a:rPr>
              <a:t>int[3];  </a:t>
            </a:r>
            <a:r>
              <a:rPr dirty="0" sz="1400">
                <a:solidFill>
                  <a:srgbClr val="4E2700"/>
                </a:solidFill>
                <a:latin typeface="Verdana"/>
                <a:cs typeface="Verdana"/>
              </a:rPr>
              <a:t>int </a:t>
            </a:r>
            <a:r>
              <a:rPr dirty="0" sz="1400" spc="5">
                <a:solidFill>
                  <a:srgbClr val="4E2700"/>
                </a:solidFill>
                <a:latin typeface="Verdana"/>
                <a:cs typeface="Verdana"/>
              </a:rPr>
              <a:t> </a:t>
            </a:r>
            <a:r>
              <a:rPr dirty="0" sz="1400" spc="-5">
                <a:solidFill>
                  <a:srgbClr val="4E2700"/>
                </a:solidFill>
                <a:latin typeface="Verdana"/>
                <a:cs typeface="Verdana"/>
              </a:rPr>
              <a:t>[]a2			</a:t>
            </a:r>
            <a:r>
              <a:rPr dirty="0" sz="1400">
                <a:solidFill>
                  <a:srgbClr val="4E2700"/>
                </a:solidFill>
                <a:latin typeface="Verdana"/>
                <a:cs typeface="Verdana"/>
              </a:rPr>
              <a:t>= new </a:t>
            </a:r>
            <a:r>
              <a:rPr dirty="0" sz="1400" spc="-5">
                <a:solidFill>
                  <a:srgbClr val="4E2700"/>
                </a:solidFill>
                <a:latin typeface="Verdana"/>
                <a:cs typeface="Verdana"/>
              </a:rPr>
              <a:t>int[3];  </a:t>
            </a:r>
            <a:r>
              <a:rPr dirty="0" sz="1400">
                <a:solidFill>
                  <a:srgbClr val="4E2700"/>
                </a:solidFill>
                <a:latin typeface="Verdana"/>
                <a:cs typeface="Verdana"/>
              </a:rPr>
              <a:t>int  </a:t>
            </a:r>
            <a:r>
              <a:rPr dirty="0" sz="1400" spc="-5">
                <a:solidFill>
                  <a:srgbClr val="4E2700"/>
                </a:solidFill>
                <a:latin typeface="Verdana"/>
                <a:cs typeface="Verdana"/>
              </a:rPr>
              <a:t>a3[]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5">
                <a:solidFill>
                  <a:srgbClr val="4E2700"/>
                </a:solidFill>
                <a:latin typeface="Verdana"/>
                <a:cs typeface="Verdana"/>
              </a:rPr>
              <a:t>int[3];  </a:t>
            </a:r>
            <a:r>
              <a:rPr dirty="0" sz="1400">
                <a:solidFill>
                  <a:srgbClr val="4E2700"/>
                </a:solidFill>
                <a:latin typeface="Verdana"/>
                <a:cs typeface="Verdana"/>
              </a:rPr>
              <a:t>int</a:t>
            </a:r>
            <a:r>
              <a:rPr dirty="0" sz="1400" spc="480">
                <a:solidFill>
                  <a:srgbClr val="4E2700"/>
                </a:solidFill>
                <a:latin typeface="Verdana"/>
                <a:cs typeface="Verdana"/>
              </a:rPr>
              <a:t> </a:t>
            </a:r>
            <a:r>
              <a:rPr dirty="0" sz="1400">
                <a:solidFill>
                  <a:srgbClr val="4E2700"/>
                </a:solidFill>
                <a:latin typeface="Verdana"/>
                <a:cs typeface="Verdana"/>
              </a:rPr>
              <a:t>a4	</a:t>
            </a:r>
            <a:r>
              <a:rPr dirty="0" sz="1400" spc="-5">
                <a:solidFill>
                  <a:srgbClr val="4E2700"/>
                </a:solidFill>
                <a:latin typeface="Verdana"/>
                <a:cs typeface="Verdana"/>
              </a:rPr>
              <a:t>[]= </a:t>
            </a:r>
            <a:r>
              <a:rPr dirty="0" sz="1400">
                <a:solidFill>
                  <a:srgbClr val="4E2700"/>
                </a:solidFill>
                <a:latin typeface="Verdana"/>
                <a:cs typeface="Verdana"/>
              </a:rPr>
              <a:t>new</a:t>
            </a:r>
            <a:r>
              <a:rPr dirty="0" sz="1400" spc="-45">
                <a:solidFill>
                  <a:srgbClr val="4E2700"/>
                </a:solidFill>
                <a:latin typeface="Verdana"/>
                <a:cs typeface="Verdana"/>
              </a:rPr>
              <a:t> </a:t>
            </a:r>
            <a:r>
              <a:rPr dirty="0" sz="1400" spc="-5">
                <a:solidFill>
                  <a:srgbClr val="4E2700"/>
                </a:solidFill>
                <a:latin typeface="Verdana"/>
                <a:cs typeface="Verdana"/>
              </a:rPr>
              <a:t>int[3];</a:t>
            </a:r>
            <a:endParaRPr sz="1400">
              <a:latin typeface="Verdana"/>
              <a:cs typeface="Verdana"/>
            </a:endParaRPr>
          </a:p>
          <a:p>
            <a:pPr marL="570230">
              <a:lnSpc>
                <a:spcPts val="1645"/>
              </a:lnSpc>
            </a:pPr>
            <a:r>
              <a:rPr dirty="0" sz="1400" spc="10">
                <a:solidFill>
                  <a:srgbClr val="4E2700"/>
                </a:solidFill>
                <a:latin typeface="Noto Sans Mono CJK HK"/>
                <a:cs typeface="Noto Sans Mono CJK HK"/>
              </a:rPr>
              <a:t>以上</a:t>
            </a:r>
            <a:r>
              <a:rPr dirty="0" sz="1400">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都是</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確的。</a:t>
            </a:r>
            <a:endParaRPr sz="1400">
              <a:latin typeface="Noto Sans Mono CJK HK"/>
              <a:cs typeface="Noto Sans Mono CJK HK"/>
            </a:endParaRPr>
          </a:p>
        </p:txBody>
      </p:sp>
      <p:sp>
        <p:nvSpPr>
          <p:cNvPr id="4" name="object 4"/>
          <p:cNvSpPr txBox="1"/>
          <p:nvPr/>
        </p:nvSpPr>
        <p:spPr>
          <a:xfrm>
            <a:off x="764540" y="4594986"/>
            <a:ext cx="39814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1</a:t>
            </a:r>
            <a:r>
              <a:rPr dirty="0" sz="1400" spc="-10">
                <a:solidFill>
                  <a:srgbClr val="4E2700"/>
                </a:solidFill>
                <a:latin typeface="Verdana"/>
                <a:cs typeface="Verdana"/>
              </a:rPr>
              <a:t>0</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2825457" y="4594986"/>
            <a:ext cx="158432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 new</a:t>
            </a:r>
            <a:r>
              <a:rPr dirty="0" sz="1400" spc="-75">
                <a:solidFill>
                  <a:srgbClr val="4E2700"/>
                </a:solidFill>
                <a:latin typeface="Verdana"/>
                <a:cs typeface="Verdana"/>
              </a:rPr>
              <a:t> </a:t>
            </a:r>
            <a:r>
              <a:rPr dirty="0" sz="1400" spc="-5">
                <a:solidFill>
                  <a:srgbClr val="4E2700"/>
                </a:solidFill>
                <a:latin typeface="Verdana"/>
                <a:cs typeface="Verdana"/>
              </a:rPr>
              <a:t>int[4][3];</a:t>
            </a:r>
            <a:endParaRPr sz="1400">
              <a:latin typeface="Verdana"/>
              <a:cs typeface="Verdana"/>
            </a:endParaRPr>
          </a:p>
        </p:txBody>
      </p:sp>
      <p:sp>
        <p:nvSpPr>
          <p:cNvPr id="6" name="object 6"/>
          <p:cNvSpPr txBox="1"/>
          <p:nvPr/>
        </p:nvSpPr>
        <p:spPr>
          <a:xfrm>
            <a:off x="1324052" y="4594986"/>
            <a:ext cx="1341755" cy="666115"/>
          </a:xfrm>
          <a:prstGeom prst="rect">
            <a:avLst/>
          </a:prstGeom>
        </p:spPr>
        <p:txBody>
          <a:bodyPr wrap="square" lIns="0" tIns="12700" rIns="0" bIns="0" rtlCol="0" vert="horz">
            <a:spAutoFit/>
          </a:bodyPr>
          <a:lstStyle/>
          <a:p>
            <a:pPr algn="r" marR="5080">
              <a:lnSpc>
                <a:spcPct val="100000"/>
              </a:lnSpc>
              <a:spcBef>
                <a:spcPts val="100"/>
              </a:spcBef>
              <a:tabLst>
                <a:tab pos="354965" algn="l"/>
              </a:tabLst>
            </a:pPr>
            <a:r>
              <a:rPr dirty="0" sz="1400">
                <a:solidFill>
                  <a:srgbClr val="4E2700"/>
                </a:solidFill>
                <a:latin typeface="Verdana"/>
                <a:cs typeface="Verdana"/>
              </a:rPr>
              <a:t>)	int </a:t>
            </a:r>
            <a:r>
              <a:rPr dirty="0" sz="1400" spc="-5">
                <a:solidFill>
                  <a:srgbClr val="4E2700"/>
                </a:solidFill>
                <a:latin typeface="Verdana"/>
                <a:cs typeface="Verdana"/>
              </a:rPr>
              <a:t>[][]</a:t>
            </a:r>
            <a:r>
              <a:rPr dirty="0" sz="1400" spc="-114">
                <a:solidFill>
                  <a:srgbClr val="4E2700"/>
                </a:solidFill>
                <a:latin typeface="Verdana"/>
                <a:cs typeface="Verdana"/>
              </a:rPr>
              <a:t> </a:t>
            </a:r>
            <a:r>
              <a:rPr dirty="0" sz="1400">
                <a:solidFill>
                  <a:srgbClr val="4E2700"/>
                </a:solidFill>
                <a:latin typeface="Verdana"/>
                <a:cs typeface="Verdana"/>
              </a:rPr>
              <a:t>a1</a:t>
            </a:r>
            <a:endParaRPr sz="1400">
              <a:latin typeface="Verdana"/>
              <a:cs typeface="Verdana"/>
            </a:endParaRPr>
          </a:p>
          <a:p>
            <a:pPr algn="r" marR="66675">
              <a:lnSpc>
                <a:spcPct val="100000"/>
              </a:lnSpc>
            </a:pPr>
            <a:r>
              <a:rPr dirty="0" sz="1400">
                <a:solidFill>
                  <a:srgbClr val="4E2700"/>
                </a:solidFill>
                <a:latin typeface="Verdana"/>
                <a:cs typeface="Verdana"/>
              </a:rPr>
              <a:t>int</a:t>
            </a:r>
            <a:r>
              <a:rPr dirty="0" sz="1400" spc="390">
                <a:solidFill>
                  <a:srgbClr val="4E2700"/>
                </a:solidFill>
                <a:latin typeface="Verdana"/>
                <a:cs typeface="Verdana"/>
              </a:rPr>
              <a:t> </a:t>
            </a:r>
            <a:r>
              <a:rPr dirty="0" sz="1400" spc="-5">
                <a:solidFill>
                  <a:srgbClr val="4E2700"/>
                </a:solidFill>
                <a:latin typeface="Verdana"/>
                <a:cs typeface="Verdana"/>
              </a:rPr>
              <a:t>[]a2[]</a:t>
            </a:r>
            <a:endParaRPr sz="1400">
              <a:latin typeface="Verdana"/>
              <a:cs typeface="Verdana"/>
            </a:endParaRPr>
          </a:p>
          <a:p>
            <a:pPr algn="r" marR="66675">
              <a:lnSpc>
                <a:spcPct val="100000"/>
              </a:lnSpc>
            </a:pPr>
            <a:r>
              <a:rPr dirty="0" sz="1400">
                <a:solidFill>
                  <a:srgbClr val="4E2700"/>
                </a:solidFill>
                <a:latin typeface="Verdana"/>
                <a:cs typeface="Verdana"/>
              </a:rPr>
              <a:t>int</a:t>
            </a:r>
            <a:r>
              <a:rPr dirty="0" sz="1400" spc="395">
                <a:solidFill>
                  <a:srgbClr val="4E2700"/>
                </a:solidFill>
                <a:latin typeface="Verdana"/>
                <a:cs typeface="Verdana"/>
              </a:rPr>
              <a:t> </a:t>
            </a:r>
            <a:r>
              <a:rPr dirty="0" sz="1400" spc="-5">
                <a:solidFill>
                  <a:srgbClr val="4E2700"/>
                </a:solidFill>
                <a:latin typeface="Verdana"/>
                <a:cs typeface="Verdana"/>
              </a:rPr>
              <a:t>a3[][]</a:t>
            </a:r>
            <a:endParaRPr sz="1400">
              <a:latin typeface="Verdana"/>
              <a:cs typeface="Verdana"/>
            </a:endParaRPr>
          </a:p>
        </p:txBody>
      </p:sp>
      <p:sp>
        <p:nvSpPr>
          <p:cNvPr id="7" name="object 7"/>
          <p:cNvSpPr txBox="1"/>
          <p:nvPr/>
        </p:nvSpPr>
        <p:spPr>
          <a:xfrm>
            <a:off x="2825447" y="4808346"/>
            <a:ext cx="1584325" cy="45275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  new</a:t>
            </a:r>
            <a:r>
              <a:rPr dirty="0" sz="1400" spc="-80">
                <a:solidFill>
                  <a:srgbClr val="4E2700"/>
                </a:solidFill>
                <a:latin typeface="Verdana"/>
                <a:cs typeface="Verdana"/>
              </a:rPr>
              <a:t> </a:t>
            </a:r>
            <a:r>
              <a:rPr dirty="0" sz="1400" spc="-5">
                <a:solidFill>
                  <a:srgbClr val="4E2700"/>
                </a:solidFill>
                <a:latin typeface="Verdana"/>
                <a:cs typeface="Verdana"/>
              </a:rPr>
              <a:t>int[4][3];</a:t>
            </a:r>
            <a:endParaRPr sz="1400">
              <a:latin typeface="Verdana"/>
              <a:cs typeface="Verdana"/>
            </a:endParaRPr>
          </a:p>
          <a:p>
            <a:pPr marL="12700">
              <a:lnSpc>
                <a:spcPct val="100000"/>
              </a:lnSpc>
              <a:spcBef>
                <a:spcPts val="5"/>
              </a:spcBef>
            </a:pPr>
            <a:r>
              <a:rPr dirty="0" sz="1400">
                <a:solidFill>
                  <a:srgbClr val="4E2700"/>
                </a:solidFill>
                <a:latin typeface="Verdana"/>
                <a:cs typeface="Verdana"/>
              </a:rPr>
              <a:t>=  new</a:t>
            </a:r>
            <a:r>
              <a:rPr dirty="0" sz="1400" spc="-80">
                <a:solidFill>
                  <a:srgbClr val="4E2700"/>
                </a:solidFill>
                <a:latin typeface="Verdana"/>
                <a:cs typeface="Verdana"/>
              </a:rPr>
              <a:t> </a:t>
            </a:r>
            <a:r>
              <a:rPr dirty="0" sz="1400" spc="-5">
                <a:solidFill>
                  <a:srgbClr val="4E2700"/>
                </a:solidFill>
                <a:latin typeface="Verdana"/>
                <a:cs typeface="Verdana"/>
              </a:rPr>
              <a:t>int[4][3];</a:t>
            </a:r>
            <a:endParaRPr sz="1400">
              <a:latin typeface="Verdana"/>
              <a:cs typeface="Verdana"/>
            </a:endParaRPr>
          </a:p>
        </p:txBody>
      </p:sp>
      <p:sp>
        <p:nvSpPr>
          <p:cNvPr id="8" name="object 8"/>
          <p:cNvSpPr txBox="1"/>
          <p:nvPr/>
        </p:nvSpPr>
        <p:spPr>
          <a:xfrm>
            <a:off x="1383538" y="5230190"/>
            <a:ext cx="3054350" cy="240029"/>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Noto Sans Mono CJK HK"/>
                <a:cs typeface="Noto Sans Mono CJK HK"/>
              </a:rPr>
              <a:t>以上</a:t>
            </a:r>
            <a:r>
              <a:rPr dirty="0" sz="1400" spc="5">
                <a:solidFill>
                  <a:srgbClr val="4E2700"/>
                </a:solidFill>
                <a:latin typeface="Noto Sans Mono CJK HK"/>
                <a:cs typeface="Noto Sans Mono CJK HK"/>
              </a:rPr>
              <a:t>三</a:t>
            </a:r>
            <a:r>
              <a:rPr dirty="0" sz="1400">
                <a:solidFill>
                  <a:srgbClr val="4E2700"/>
                </a:solidFill>
                <a:latin typeface="Noto Sans Mono CJK HK"/>
                <a:cs typeface="Noto Sans Mono CJK HK"/>
              </a:rPr>
              <a:t>個</a:t>
            </a:r>
            <a:r>
              <a:rPr dirty="0" sz="1400" spc="5">
                <a:solidFill>
                  <a:srgbClr val="4E2700"/>
                </a:solidFill>
                <a:latin typeface="Noto Sans Mono CJK HK"/>
                <a:cs typeface="Noto Sans Mono CJK HK"/>
              </a:rPr>
              <a:t>二</a:t>
            </a:r>
            <a:r>
              <a:rPr dirty="0" sz="1400" spc="-15">
                <a:solidFill>
                  <a:srgbClr val="4E2700"/>
                </a:solidFill>
                <a:latin typeface="Noto Sans Mono CJK HK"/>
                <a:cs typeface="Noto Sans Mono CJK HK"/>
              </a:rPr>
              <a:t>維</a:t>
            </a:r>
            <a:r>
              <a:rPr dirty="0" sz="1400" spc="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0">
                <a:solidFill>
                  <a:srgbClr val="4E2700"/>
                </a:solidFill>
                <a:latin typeface="Noto Sans Mono CJK HK"/>
                <a:cs typeface="Noto Sans Mono CJK HK"/>
              </a:rPr>
              <a:t>都</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正</a:t>
            </a:r>
            <a:r>
              <a:rPr dirty="0" sz="1400" spc="-10">
                <a:solidFill>
                  <a:srgbClr val="4E2700"/>
                </a:solidFill>
                <a:latin typeface="Noto Sans Mono CJK HK"/>
                <a:cs typeface="Noto Sans Mono CJK HK"/>
              </a:rPr>
              <a:t>確</a:t>
            </a:r>
            <a:r>
              <a:rPr dirty="0" sz="1400" spc="5">
                <a:solidFill>
                  <a:srgbClr val="4E2700"/>
                </a:solidFill>
                <a:latin typeface="Noto Sans Mono CJK HK"/>
                <a:cs typeface="Noto Sans Mono CJK HK"/>
              </a:rPr>
              <a:t>的。</a:t>
            </a:r>
            <a:endParaRPr sz="1400">
              <a:latin typeface="Noto Sans Mono CJK HK"/>
              <a:cs typeface="Noto Sans Mono CJK H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8383" y="1042416"/>
            <a:ext cx="5615940" cy="451561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3498850" y="3519881"/>
            <a:ext cx="185420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FF0000"/>
                </a:solidFill>
                <a:latin typeface="Noto Sans Mono CJK HK"/>
                <a:cs typeface="Noto Sans Mono CJK HK"/>
              </a:rPr>
              <a:t>在此輸入套件名稱</a:t>
            </a:r>
            <a:endParaRPr sz="1800">
              <a:latin typeface="Noto Sans Mono CJK HK"/>
              <a:cs typeface="Noto Sans Mono CJK HK"/>
            </a:endParaRPr>
          </a:p>
        </p:txBody>
      </p:sp>
      <p:sp>
        <p:nvSpPr>
          <p:cNvPr id="4" name="object 4"/>
          <p:cNvSpPr/>
          <p:nvPr/>
        </p:nvSpPr>
        <p:spPr>
          <a:xfrm>
            <a:off x="3636264" y="2997707"/>
            <a:ext cx="508634" cy="436245"/>
          </a:xfrm>
          <a:custGeom>
            <a:avLst/>
            <a:gdLst/>
            <a:ahLst/>
            <a:cxnLst/>
            <a:rect l="l" t="t" r="r" b="b"/>
            <a:pathLst>
              <a:path w="508635" h="436245">
                <a:moveTo>
                  <a:pt x="62066" y="44672"/>
                </a:moveTo>
                <a:lnTo>
                  <a:pt x="53812" y="54322"/>
                </a:lnTo>
                <a:lnTo>
                  <a:pt x="500380" y="436117"/>
                </a:lnTo>
                <a:lnTo>
                  <a:pt x="508508" y="426465"/>
                </a:lnTo>
                <a:lnTo>
                  <a:pt x="62066" y="44672"/>
                </a:lnTo>
                <a:close/>
              </a:path>
              <a:path w="508635" h="436245">
                <a:moveTo>
                  <a:pt x="0" y="0"/>
                </a:moveTo>
                <a:lnTo>
                  <a:pt x="33147" y="78486"/>
                </a:lnTo>
                <a:lnTo>
                  <a:pt x="53812" y="54322"/>
                </a:lnTo>
                <a:lnTo>
                  <a:pt x="44196" y="46100"/>
                </a:lnTo>
                <a:lnTo>
                  <a:pt x="52450" y="36449"/>
                </a:lnTo>
                <a:lnTo>
                  <a:pt x="69099" y="36449"/>
                </a:lnTo>
                <a:lnTo>
                  <a:pt x="82676" y="20574"/>
                </a:lnTo>
                <a:lnTo>
                  <a:pt x="0" y="0"/>
                </a:lnTo>
                <a:close/>
              </a:path>
              <a:path w="508635" h="436245">
                <a:moveTo>
                  <a:pt x="52450" y="36449"/>
                </a:moveTo>
                <a:lnTo>
                  <a:pt x="44196" y="46100"/>
                </a:lnTo>
                <a:lnTo>
                  <a:pt x="53812" y="54322"/>
                </a:lnTo>
                <a:lnTo>
                  <a:pt x="62066" y="44672"/>
                </a:lnTo>
                <a:lnTo>
                  <a:pt x="52450" y="36449"/>
                </a:lnTo>
                <a:close/>
              </a:path>
              <a:path w="508635" h="436245">
                <a:moveTo>
                  <a:pt x="69099" y="36449"/>
                </a:moveTo>
                <a:lnTo>
                  <a:pt x="52450" y="36449"/>
                </a:lnTo>
                <a:lnTo>
                  <a:pt x="62066" y="44672"/>
                </a:lnTo>
                <a:lnTo>
                  <a:pt x="69099" y="36449"/>
                </a:lnTo>
                <a:close/>
              </a:path>
            </a:pathLst>
          </a:custGeom>
          <a:solidFill>
            <a:srgbClr val="FF00FF"/>
          </a:solidFill>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自我測驗五</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764540" y="951966"/>
            <a:ext cx="6168390" cy="514731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2095" indent="-240029">
              <a:lnSpc>
                <a:spcPct val="100000"/>
              </a:lnSpc>
              <a:spcBef>
                <a:spcPts val="335"/>
              </a:spcBef>
              <a:buFont typeface="Verdana"/>
              <a:buAutoNum type="arabicPeriod"/>
              <a:tabLst>
                <a:tab pos="252729"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程式會</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總陣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中所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的元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a:t>
            </a:r>
            <a:endParaRPr sz="1400">
              <a:latin typeface="Noto Sans Mono CJK HK"/>
              <a:cs typeface="Noto Sans Mono CJK HK"/>
            </a:endParaRPr>
          </a:p>
          <a:p>
            <a:pPr marL="259715">
              <a:lnSpc>
                <a:spcPct val="100000"/>
              </a:lnSpc>
              <a:spcBef>
                <a:spcPts val="370"/>
              </a:spcBef>
            </a:pPr>
            <a:r>
              <a:rPr dirty="0" sz="1400">
                <a:solidFill>
                  <a:srgbClr val="4E2700"/>
                </a:solidFill>
                <a:latin typeface="Verdana"/>
                <a:cs typeface="Verdana"/>
              </a:rPr>
              <a:t>public class Q5</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64845" marR="2219960" indent="-219710">
              <a:lnSpc>
                <a:spcPts val="2020"/>
              </a:lnSpc>
              <a:spcBef>
                <a:spcPts val="12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int[] ar = { </a:t>
            </a:r>
            <a:r>
              <a:rPr dirty="0" sz="1400" spc="-5">
                <a:solidFill>
                  <a:srgbClr val="4E2700"/>
                </a:solidFill>
                <a:latin typeface="Verdana"/>
                <a:cs typeface="Verdana"/>
              </a:rPr>
              <a:t>1, 2, 14, 7, 12</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64845">
              <a:lnSpc>
                <a:spcPct val="100000"/>
              </a:lnSpc>
              <a:spcBef>
                <a:spcPts val="215"/>
              </a:spcBef>
            </a:pPr>
            <a:r>
              <a:rPr dirty="0" sz="1400">
                <a:solidFill>
                  <a:srgbClr val="4E2700"/>
                </a:solidFill>
                <a:latin typeface="Verdana"/>
                <a:cs typeface="Verdana"/>
              </a:rPr>
              <a:t>int i = </a:t>
            </a:r>
            <a:r>
              <a:rPr dirty="0" sz="1400" spc="-5">
                <a:solidFill>
                  <a:srgbClr val="4E2700"/>
                </a:solidFill>
                <a:latin typeface="Verdana"/>
                <a:cs typeface="Verdana"/>
              </a:rPr>
              <a:t>1, </a:t>
            </a:r>
            <a:r>
              <a:rPr dirty="0" sz="1400">
                <a:solidFill>
                  <a:srgbClr val="4E2700"/>
                </a:solidFill>
                <a:latin typeface="Verdana"/>
                <a:cs typeface="Verdana"/>
              </a:rPr>
              <a:t>sum =</a:t>
            </a:r>
            <a:r>
              <a:rPr dirty="0" sz="1400" spc="-6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913130" marR="2457450" indent="-248920">
              <a:lnSpc>
                <a:spcPct val="120000"/>
              </a:lnSpc>
              <a:tabLst>
                <a:tab pos="2607310" algn="l"/>
                <a:tab pos="2962910" algn="l"/>
              </a:tabLst>
            </a:pPr>
            <a:r>
              <a:rPr dirty="0" sz="1400">
                <a:solidFill>
                  <a:srgbClr val="4E2700"/>
                </a:solidFill>
                <a:latin typeface="Verdana"/>
                <a:cs typeface="Verdana"/>
              </a:rPr>
              <a:t>for </a:t>
            </a:r>
            <a:r>
              <a:rPr dirty="0" sz="1400" spc="-5">
                <a:solidFill>
                  <a:srgbClr val="4E2700"/>
                </a:solidFill>
                <a:latin typeface="Verdana"/>
                <a:cs typeface="Verdana"/>
              </a:rPr>
              <a:t>(i </a:t>
            </a:r>
            <a:r>
              <a:rPr dirty="0" sz="1400">
                <a:solidFill>
                  <a:srgbClr val="4E2700"/>
                </a:solidFill>
                <a:latin typeface="Verdana"/>
                <a:cs typeface="Verdana"/>
              </a:rPr>
              <a:t>= 0;</a:t>
            </a:r>
            <a:r>
              <a:rPr dirty="0" sz="1400" spc="-20">
                <a:solidFill>
                  <a:srgbClr val="4E2700"/>
                </a:solidFill>
                <a:latin typeface="Verdana"/>
                <a:cs typeface="Verdana"/>
              </a:rPr>
              <a:t> </a:t>
            </a:r>
            <a:r>
              <a:rPr dirty="0" sz="1400">
                <a:solidFill>
                  <a:srgbClr val="4E2700"/>
                </a:solidFill>
                <a:latin typeface="Verdana"/>
                <a:cs typeface="Verdana"/>
              </a:rPr>
              <a:t>i &lt;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 i++)</a:t>
            </a:r>
            <a:r>
              <a:rPr dirty="0" sz="1400" spc="-105">
                <a:solidFill>
                  <a:srgbClr val="4E2700"/>
                </a:solidFill>
                <a:latin typeface="Verdana"/>
                <a:cs typeface="Verdana"/>
              </a:rPr>
              <a:t> </a:t>
            </a:r>
            <a:r>
              <a:rPr dirty="0" sz="1400">
                <a:solidFill>
                  <a:srgbClr val="4E2700"/>
                </a:solidFill>
                <a:latin typeface="Verdana"/>
                <a:cs typeface="Verdana"/>
              </a:rPr>
              <a:t>{  sum</a:t>
            </a:r>
            <a:r>
              <a:rPr dirty="0" sz="1400" spc="-2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664845">
              <a:lnSpc>
                <a:spcPct val="100000"/>
              </a:lnSpc>
              <a:spcBef>
                <a:spcPts val="335"/>
              </a:spcBef>
            </a:pPr>
            <a:r>
              <a:rPr dirty="0" sz="1400">
                <a:solidFill>
                  <a:srgbClr val="4E2700"/>
                </a:solidFill>
                <a:latin typeface="Verdana"/>
                <a:cs typeface="Verdana"/>
              </a:rPr>
              <a:t>}</a:t>
            </a:r>
            <a:endParaRPr sz="1400">
              <a:latin typeface="Verdana"/>
              <a:cs typeface="Verdana"/>
            </a:endParaRPr>
          </a:p>
          <a:p>
            <a:pPr marL="664845">
              <a:lnSpc>
                <a:spcPct val="100000"/>
              </a:lnSpc>
              <a:spcBef>
                <a:spcPts val="335"/>
              </a:spcBef>
            </a:pPr>
            <a:r>
              <a:rPr dirty="0" sz="1400">
                <a:solidFill>
                  <a:srgbClr val="4E2700"/>
                </a:solidFill>
                <a:latin typeface="Verdana"/>
                <a:cs typeface="Verdana"/>
              </a:rPr>
              <a:t>System.out.println("sum=" +</a:t>
            </a:r>
            <a:r>
              <a:rPr dirty="0" sz="1400" spc="-65">
                <a:solidFill>
                  <a:srgbClr val="4E2700"/>
                </a:solidFill>
                <a:latin typeface="Verdana"/>
                <a:cs typeface="Verdana"/>
              </a:rPr>
              <a:t> </a:t>
            </a:r>
            <a:r>
              <a:rPr dirty="0" sz="1400">
                <a:solidFill>
                  <a:srgbClr val="4E2700"/>
                </a:solidFill>
                <a:latin typeface="Verdana"/>
                <a:cs typeface="Verdana"/>
              </a:rPr>
              <a:t>sum);</a:t>
            </a:r>
            <a:endParaRPr sz="1400">
              <a:latin typeface="Verdana"/>
              <a:cs typeface="Verdana"/>
            </a:endParaRPr>
          </a:p>
          <a:p>
            <a:pPr marL="384810">
              <a:lnSpc>
                <a:spcPct val="100000"/>
              </a:lnSpc>
              <a:spcBef>
                <a:spcPts val="340"/>
              </a:spcBef>
            </a:pPr>
            <a:r>
              <a:rPr dirty="0" sz="1400">
                <a:solidFill>
                  <a:srgbClr val="4E2700"/>
                </a:solidFill>
                <a:latin typeface="Verdana"/>
                <a:cs typeface="Verdana"/>
              </a:rPr>
              <a:t>}</a:t>
            </a:r>
            <a:endParaRPr sz="1400">
              <a:latin typeface="Verdana"/>
              <a:cs typeface="Verdana"/>
            </a:endParaRPr>
          </a:p>
          <a:p>
            <a:pPr marL="198755">
              <a:lnSpc>
                <a:spcPct val="100000"/>
              </a:lnSpc>
              <a:spcBef>
                <a:spcPts val="335"/>
              </a:spcBef>
            </a:pPr>
            <a:r>
              <a:rPr dirty="0" sz="1400">
                <a:solidFill>
                  <a:srgbClr val="4E2700"/>
                </a:solidFill>
                <a:latin typeface="Verdana"/>
                <a:cs typeface="Verdana"/>
              </a:rPr>
              <a:t>}</a:t>
            </a:r>
            <a:endParaRPr sz="1400">
              <a:latin typeface="Verdana"/>
              <a:cs typeface="Verdana"/>
            </a:endParaRPr>
          </a:p>
          <a:p>
            <a:pPr marL="252095" indent="-240029">
              <a:lnSpc>
                <a:spcPct val="100000"/>
              </a:lnSpc>
              <a:spcBef>
                <a:spcPts val="300"/>
              </a:spcBef>
              <a:buAutoNum type="arabicPeriod" startAt="2"/>
              <a:tabLst>
                <a:tab pos="252729" algn="l"/>
              </a:tabLst>
            </a:pPr>
            <a:r>
              <a:rPr dirty="0" sz="1400">
                <a:solidFill>
                  <a:srgbClr val="4E2700"/>
                </a:solidFill>
                <a:latin typeface="Verdana"/>
                <a:cs typeface="Verdana"/>
              </a:rPr>
              <a:t>String</a:t>
            </a:r>
            <a:r>
              <a:rPr dirty="0" sz="1400" spc="-10">
                <a:solidFill>
                  <a:srgbClr val="4E2700"/>
                </a:solidFill>
                <a:latin typeface="Verdana"/>
                <a:cs typeface="Verdana"/>
              </a:rPr>
              <a:t> </a:t>
            </a:r>
            <a:r>
              <a:rPr dirty="0" sz="1400">
                <a:solidFill>
                  <a:srgbClr val="4E2700"/>
                </a:solidFill>
                <a:latin typeface="Verdana"/>
                <a:cs typeface="Verdana"/>
              </a:rPr>
              <a:t>s</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20">
                <a:solidFill>
                  <a:srgbClr val="4E2700"/>
                </a:solidFill>
                <a:latin typeface="Verdana"/>
                <a:cs typeface="Verdana"/>
              </a:rPr>
              <a:t>"</a:t>
            </a:r>
            <a:r>
              <a:rPr dirty="0" sz="1400" spc="10">
                <a:solidFill>
                  <a:srgbClr val="4E2700"/>
                </a:solidFill>
                <a:latin typeface="Noto Sans Mono CJK HK"/>
                <a:cs typeface="Noto Sans Mono CJK HK"/>
              </a:rPr>
              <a:t>章</a:t>
            </a:r>
            <a:r>
              <a:rPr dirty="0" sz="1400">
                <a:solidFill>
                  <a:srgbClr val="4E2700"/>
                </a:solidFill>
                <a:latin typeface="Noto Sans Mono CJK HK"/>
                <a:cs typeface="Noto Sans Mono CJK HK"/>
              </a:rPr>
              <a:t>軍雅</a:t>
            </a:r>
            <a:r>
              <a:rPr dirty="0" sz="1400" spc="-10">
                <a:solidFill>
                  <a:srgbClr val="4E2700"/>
                </a:solidFill>
                <a:latin typeface="Verdana"/>
                <a:cs typeface="Verdana"/>
              </a:rPr>
              <a:t>123"</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335"/>
              </a:spcBef>
              <a:tabLst>
                <a:tab pos="5706745" algn="l"/>
              </a:tabLst>
            </a:pPr>
            <a:r>
              <a:rPr dirty="0" sz="1400">
                <a:solidFill>
                  <a:srgbClr val="4E2700"/>
                </a:solidFill>
                <a:latin typeface="Verdana"/>
                <a:cs typeface="Verdana"/>
              </a:rPr>
              <a:t>System.out.println(s.length());</a:t>
            </a:r>
            <a:r>
              <a:rPr dirty="0" sz="1400" spc="47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a:t>
            </a:r>
            <a:endParaRPr sz="1400">
              <a:latin typeface="Verdana"/>
              <a:cs typeface="Verdana"/>
            </a:endParaRPr>
          </a:p>
          <a:p>
            <a:pPr marL="252729" indent="-240665">
              <a:lnSpc>
                <a:spcPct val="100000"/>
              </a:lnSpc>
              <a:spcBef>
                <a:spcPts val="335"/>
              </a:spcBef>
              <a:buAutoNum type="arabicPeriod" startAt="3"/>
              <a:tabLst>
                <a:tab pos="253365" algn="l"/>
              </a:tabLst>
            </a:pPr>
            <a:r>
              <a:rPr dirty="0" sz="1400">
                <a:solidFill>
                  <a:srgbClr val="4E2700"/>
                </a:solidFill>
                <a:latin typeface="Verdana"/>
                <a:cs typeface="Verdana"/>
              </a:rPr>
              <a:t>String[]</a:t>
            </a:r>
            <a:r>
              <a:rPr dirty="0" sz="1400" spc="-10">
                <a:solidFill>
                  <a:srgbClr val="4E2700"/>
                </a:solidFill>
                <a:latin typeface="Verdana"/>
                <a:cs typeface="Verdana"/>
              </a:rPr>
              <a:t> </a:t>
            </a:r>
            <a:r>
              <a:rPr dirty="0" sz="1400">
                <a:solidFill>
                  <a:srgbClr val="4E2700"/>
                </a:solidFill>
                <a:latin typeface="Verdana"/>
                <a:cs typeface="Verdana"/>
              </a:rPr>
              <a:t>s</a:t>
            </a:r>
            <a:r>
              <a:rPr dirty="0" sz="1400" spc="-1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sz="1400" spc="-45">
                <a:solidFill>
                  <a:srgbClr val="4E2700"/>
                </a:solidFill>
                <a:latin typeface="Verdana"/>
                <a:cs typeface="Verdana"/>
              </a:rPr>
              <a:t>"</a:t>
            </a:r>
            <a:r>
              <a:rPr dirty="0" sz="1400" spc="10">
                <a:solidFill>
                  <a:srgbClr val="4E2700"/>
                </a:solidFill>
                <a:latin typeface="Noto Sans Mono CJK HK"/>
                <a:cs typeface="Noto Sans Mono CJK HK"/>
              </a:rPr>
              <a:t>章軍</a:t>
            </a:r>
            <a:r>
              <a:rPr dirty="0" sz="1400" spc="5">
                <a:solidFill>
                  <a:srgbClr val="4E2700"/>
                </a:solidFill>
                <a:latin typeface="Noto Sans Mono CJK HK"/>
                <a:cs typeface="Noto Sans Mono CJK HK"/>
              </a:rPr>
              <a:t>雅</a:t>
            </a:r>
            <a:r>
              <a:rPr dirty="0" sz="1400" spc="-5">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張</a:t>
            </a:r>
            <a:r>
              <a:rPr dirty="0" sz="1400" spc="5">
                <a:solidFill>
                  <a:srgbClr val="4E2700"/>
                </a:solidFill>
                <a:latin typeface="Noto Sans Mono CJK HK"/>
                <a:cs typeface="Noto Sans Mono CJK HK"/>
              </a:rPr>
              <a:t>君</a:t>
            </a:r>
            <a:r>
              <a:rPr dirty="0" sz="1400">
                <a:solidFill>
                  <a:srgbClr val="4E2700"/>
                </a:solidFill>
                <a:latin typeface="Noto Sans Mono CJK HK"/>
                <a:cs typeface="Noto Sans Mono CJK HK"/>
              </a:rPr>
              <a:t>雅</a:t>
            </a:r>
            <a:r>
              <a:rPr dirty="0" sz="1400" spc="-5">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章</a:t>
            </a:r>
            <a:r>
              <a:rPr dirty="0" sz="1400" spc="5">
                <a:solidFill>
                  <a:srgbClr val="4E2700"/>
                </a:solidFill>
                <a:latin typeface="Noto Sans Mono CJK HK"/>
                <a:cs typeface="Noto Sans Mono CJK HK"/>
              </a:rPr>
              <a:t>鈞</a:t>
            </a:r>
            <a:r>
              <a:rPr dirty="0" sz="1400">
                <a:solidFill>
                  <a:srgbClr val="4E2700"/>
                </a:solidFill>
                <a:latin typeface="Noto Sans Mono CJK HK"/>
                <a:cs typeface="Noto Sans Mono CJK HK"/>
              </a:rPr>
              <a:t>亞</a:t>
            </a:r>
            <a:r>
              <a:rPr dirty="0" sz="1400" spc="-5">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章</a:t>
            </a:r>
            <a:r>
              <a:rPr dirty="0" sz="1400" spc="5">
                <a:solidFill>
                  <a:srgbClr val="4E2700"/>
                </a:solidFill>
                <a:latin typeface="Noto Sans Mono CJK HK"/>
                <a:cs typeface="Noto Sans Mono CJK HK"/>
              </a:rPr>
              <a:t>均</a:t>
            </a:r>
            <a:r>
              <a:rPr dirty="0" sz="1400">
                <a:solidFill>
                  <a:srgbClr val="4E2700"/>
                </a:solidFill>
                <a:latin typeface="Noto Sans Mono CJK HK"/>
                <a:cs typeface="Noto Sans Mono CJK HK"/>
              </a:rPr>
              <a:t>亞</a:t>
            </a:r>
            <a:r>
              <a:rPr dirty="0" sz="1400" spc="-5">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張</a:t>
            </a:r>
            <a:r>
              <a:rPr dirty="0" sz="1400" spc="5">
                <a:solidFill>
                  <a:srgbClr val="4E2700"/>
                </a:solidFill>
                <a:latin typeface="Noto Sans Mono CJK HK"/>
                <a:cs typeface="Noto Sans Mono CJK HK"/>
              </a:rPr>
              <a:t>莙</a:t>
            </a:r>
            <a:r>
              <a:rPr dirty="0" sz="1400">
                <a:solidFill>
                  <a:srgbClr val="4E2700"/>
                </a:solidFill>
                <a:latin typeface="Noto Sans Mono CJK HK"/>
                <a:cs typeface="Noto Sans Mono CJK HK"/>
              </a:rPr>
              <a:t>雃</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340"/>
              </a:spcBef>
              <a:tabLst>
                <a:tab pos="4706620" algn="l"/>
              </a:tabLst>
            </a:pPr>
            <a:r>
              <a:rPr dirty="0" sz="1400">
                <a:solidFill>
                  <a:srgbClr val="4E2700"/>
                </a:solidFill>
                <a:latin typeface="Verdana"/>
                <a:cs typeface="Verdana"/>
              </a:rPr>
              <a:t>System.out.println(s.length)</a:t>
            </a:r>
            <a:r>
              <a:rPr dirty="0" sz="1400" spc="-40">
                <a:solidFill>
                  <a:srgbClr val="4E2700"/>
                </a:solidFill>
                <a:latin typeface="Verdana"/>
                <a:cs typeface="Verdana"/>
              </a:rPr>
              <a:t> </a:t>
            </a:r>
            <a:r>
              <a:rPr dirty="0" sz="1400" spc="10">
                <a:solidFill>
                  <a:srgbClr val="4E2700"/>
                </a:solidFill>
                <a:latin typeface="Noto Sans Mono CJK HK"/>
                <a:cs typeface="Noto Sans Mono CJK HK"/>
              </a:rPr>
              <a:t>會印</a:t>
            </a:r>
            <a:r>
              <a:rPr dirty="0" sz="1400">
                <a:solidFill>
                  <a:srgbClr val="4E2700"/>
                </a:solidFill>
                <a:latin typeface="Noto Sans Mono CJK HK"/>
                <a:cs typeface="Noto Sans Mono CJK HK"/>
              </a:rPr>
              <a:t>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a:t>
            </a:r>
            <a:endParaRPr sz="1400">
              <a:latin typeface="Verdana"/>
              <a:cs typeface="Verdana"/>
            </a:endParaRPr>
          </a:p>
          <a:p>
            <a:pPr marL="259715" marR="554355" indent="-247650">
              <a:lnSpc>
                <a:spcPct val="120000"/>
              </a:lnSpc>
              <a:buAutoNum type="arabicPeriod" startAt="4"/>
              <a:tabLst>
                <a:tab pos="252729" algn="l"/>
                <a:tab pos="2458720" algn="l"/>
                <a:tab pos="4361180" algn="l"/>
                <a:tab pos="4830445" algn="l"/>
              </a:tabLst>
            </a:pPr>
            <a:r>
              <a:rPr dirty="0" sz="1400" spc="5">
                <a:solidFill>
                  <a:srgbClr val="4E2700"/>
                </a:solidFill>
                <a:latin typeface="Verdana"/>
                <a:cs typeface="Verdana"/>
              </a:rPr>
              <a:t>i</a:t>
            </a:r>
            <a:r>
              <a:rPr dirty="0" sz="1400">
                <a:solidFill>
                  <a:srgbClr val="4E2700"/>
                </a:solidFill>
                <a:latin typeface="Verdana"/>
                <a:cs typeface="Verdana"/>
              </a:rPr>
              <a:t>nt[]</a:t>
            </a:r>
            <a:r>
              <a:rPr dirty="0" sz="1400" spc="-10">
                <a:solidFill>
                  <a:srgbClr val="4E2700"/>
                </a:solidFill>
                <a:latin typeface="Verdana"/>
                <a:cs typeface="Verdana"/>
              </a:rPr>
              <a:t> </a:t>
            </a:r>
            <a:r>
              <a:rPr dirty="0" sz="1400" spc="5">
                <a:solidFill>
                  <a:srgbClr val="4E2700"/>
                </a:solidFill>
                <a:latin typeface="Verdana"/>
                <a:cs typeface="Verdana"/>
              </a:rPr>
              <a:t>i</a:t>
            </a:r>
            <a:r>
              <a:rPr dirty="0" sz="1400">
                <a:solidFill>
                  <a:srgbClr val="4E2700"/>
                </a:solidFill>
                <a:latin typeface="Verdana"/>
                <a:cs typeface="Verdana"/>
              </a:rPr>
              <a:t>a</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n</a:t>
            </a:r>
            <a:r>
              <a:rPr dirty="0" sz="1400" spc="5">
                <a:solidFill>
                  <a:srgbClr val="4E2700"/>
                </a:solidFill>
                <a:latin typeface="Verdana"/>
                <a:cs typeface="Verdana"/>
              </a:rPr>
              <a:t>e</a:t>
            </a:r>
            <a:r>
              <a:rPr dirty="0" sz="1400">
                <a:solidFill>
                  <a:srgbClr val="4E2700"/>
                </a:solidFill>
                <a:latin typeface="Verdana"/>
                <a:cs typeface="Verdana"/>
              </a:rPr>
              <a:t>w</a:t>
            </a:r>
            <a:r>
              <a:rPr dirty="0" sz="1400" spc="5">
                <a:solidFill>
                  <a:srgbClr val="4E2700"/>
                </a:solidFill>
                <a:latin typeface="Verdana"/>
                <a:cs typeface="Verdana"/>
              </a:rPr>
              <a:t> </a:t>
            </a:r>
            <a:r>
              <a:rPr dirty="0" sz="1400" spc="5">
                <a:solidFill>
                  <a:srgbClr val="4E2700"/>
                </a:solidFill>
                <a:latin typeface="Verdana"/>
                <a:cs typeface="Verdana"/>
              </a:rPr>
              <a:t>i</a:t>
            </a:r>
            <a:r>
              <a:rPr dirty="0" sz="1400">
                <a:solidFill>
                  <a:srgbClr val="4E2700"/>
                </a:solidFill>
                <a:latin typeface="Verdana"/>
                <a:cs typeface="Verdana"/>
              </a:rPr>
              <a:t>nt[10];</a:t>
            </a:r>
            <a:r>
              <a:rPr dirty="0" sz="1400" spc="-55">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了</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個含</a:t>
            </a:r>
            <a:r>
              <a:rPr dirty="0" sz="1400" spc="-10">
                <a:solidFill>
                  <a:srgbClr val="4E2700"/>
                </a:solidFill>
                <a:latin typeface="Noto Sans Mono CJK HK"/>
                <a:cs typeface="Noto Sans Mono CJK HK"/>
              </a:rPr>
              <a:t>有</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 </a:t>
            </a:r>
            <a:r>
              <a:rPr dirty="0" sz="1400" spc="10">
                <a:solidFill>
                  <a:srgbClr val="4E2700"/>
                </a:solidFill>
                <a:latin typeface="Noto Sans Mono CJK HK"/>
                <a:cs typeface="Noto Sans Mono CJK HK"/>
              </a:rPr>
              <a:t>元素</a:t>
            </a:r>
            <a:r>
              <a:rPr dirty="0" sz="1400">
                <a:solidFill>
                  <a:srgbClr val="4E2700"/>
                </a:solidFill>
                <a:latin typeface="Noto Sans Mono CJK HK"/>
                <a:cs typeface="Noto Sans Mono CJK HK"/>
              </a:rPr>
              <a:t>的型態</a:t>
            </a:r>
            <a:r>
              <a:rPr dirty="0" sz="1400" spc="-15">
                <a:solidFill>
                  <a:srgbClr val="4E2700"/>
                </a:solidFill>
                <a:latin typeface="Noto Sans Mono CJK HK"/>
                <a:cs typeface="Noto Sans Mono CJK HK"/>
              </a:rPr>
              <a:t>為</a:t>
            </a:r>
            <a:r>
              <a:rPr dirty="0" u="sng" sz="1400" spc="-1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35"/>
              </a:spcBef>
              <a:buAutoNum type="arabicPeriod" startAt="4"/>
              <a:tabLst>
                <a:tab pos="252729" algn="l"/>
                <a:tab pos="4909820" algn="l"/>
              </a:tabLst>
            </a:pPr>
            <a:r>
              <a:rPr dirty="0" sz="1400">
                <a:solidFill>
                  <a:srgbClr val="4E2700"/>
                </a:solidFill>
                <a:latin typeface="Verdana"/>
                <a:cs typeface="Verdana"/>
              </a:rPr>
              <a:t>String[] sa =</a:t>
            </a:r>
            <a:r>
              <a:rPr dirty="0" sz="1400" spc="20">
                <a:solidFill>
                  <a:srgbClr val="4E2700"/>
                </a:solidFill>
                <a:latin typeface="Verdana"/>
                <a:cs typeface="Verdana"/>
              </a:rPr>
              <a:t> </a:t>
            </a:r>
            <a:r>
              <a:rPr dirty="0" sz="1400">
                <a:solidFill>
                  <a:srgbClr val="4E2700"/>
                </a:solidFill>
                <a:latin typeface="Verdana"/>
                <a:cs typeface="Verdana"/>
              </a:rPr>
              <a:t>new String[3];</a:t>
            </a:r>
            <a:r>
              <a:rPr dirty="0" sz="1400" spc="-55">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了一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含有</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個元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a:t>
            </a:r>
            <a:endParaRPr sz="1400">
              <a:latin typeface="Noto Sans Mono CJK HK"/>
              <a:cs typeface="Noto Sans Mono CJK HK"/>
            </a:endParaRPr>
          </a:p>
          <a:p>
            <a:pPr marL="259715">
              <a:lnSpc>
                <a:spcPct val="100000"/>
              </a:lnSpc>
              <a:spcBef>
                <a:spcPts val="335"/>
              </a:spcBef>
              <a:tabLst>
                <a:tab pos="2458720" algn="l"/>
                <a:tab pos="4830445" algn="l"/>
              </a:tabLst>
            </a:pPr>
            <a:r>
              <a:rPr dirty="0" sz="1400" spc="10">
                <a:solidFill>
                  <a:srgbClr val="4E2700"/>
                </a:solidFill>
                <a:latin typeface="Noto Sans Mono CJK HK"/>
                <a:cs typeface="Noto Sans Mono CJK HK"/>
              </a:rPr>
              <a:t>元素</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spc="-15">
                <a:solidFill>
                  <a:srgbClr val="4E2700"/>
                </a:solidFill>
                <a:latin typeface="Noto Sans Mono CJK HK"/>
                <a:cs typeface="Noto Sans Mono CJK HK"/>
              </a:rPr>
              <a:t>為</a:t>
            </a:r>
            <a:r>
              <a:rPr dirty="0" u="sng" sz="1400" spc="-15">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初</a:t>
            </a:r>
            <a:r>
              <a:rPr dirty="0" sz="1400" spc="5">
                <a:solidFill>
                  <a:srgbClr val="4E2700"/>
                </a:solidFill>
                <a:latin typeface="Noto Sans Mono CJK HK"/>
                <a:cs typeface="Noto Sans Mono CJK HK"/>
              </a:rPr>
              <a:t>值</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自我測驗五</a:t>
            </a:r>
            <a:r>
              <a:rPr dirty="0" spc="-10"/>
              <a:t>：</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sp>
        <p:nvSpPr>
          <p:cNvPr id="3" name="object 3"/>
          <p:cNvSpPr txBox="1"/>
          <p:nvPr/>
        </p:nvSpPr>
        <p:spPr>
          <a:xfrm>
            <a:off x="764540" y="967926"/>
            <a:ext cx="3333750" cy="3072130"/>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Verdana"/>
                <a:cs typeface="Verdana"/>
              </a:rPr>
              <a:t>6. int[][] saa =</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12545">
              <a:lnSpc>
                <a:spcPct val="100000"/>
              </a:lnSpc>
              <a:spcBef>
                <a:spcPts val="165"/>
              </a:spcBef>
            </a:pPr>
            <a:r>
              <a:rPr dirty="0" sz="1400" spc="-5">
                <a:solidFill>
                  <a:srgbClr val="4E2700"/>
                </a:solidFill>
                <a:latin typeface="Verdana"/>
                <a:cs typeface="Verdana"/>
              </a:rPr>
              <a:t>{11, 55,</a:t>
            </a:r>
            <a:r>
              <a:rPr dirty="0" sz="1400" spc="-20">
                <a:solidFill>
                  <a:srgbClr val="4E2700"/>
                </a:solidFill>
                <a:latin typeface="Verdana"/>
                <a:cs typeface="Verdana"/>
              </a:rPr>
              <a:t> </a:t>
            </a:r>
            <a:r>
              <a:rPr dirty="0" sz="1400" spc="-5">
                <a:solidFill>
                  <a:srgbClr val="4E2700"/>
                </a:solidFill>
                <a:latin typeface="Verdana"/>
                <a:cs typeface="Verdana"/>
              </a:rPr>
              <a:t>66},</a:t>
            </a:r>
            <a:endParaRPr sz="1400">
              <a:latin typeface="Verdana"/>
              <a:cs typeface="Verdana"/>
            </a:endParaRPr>
          </a:p>
          <a:p>
            <a:pPr marL="1312545">
              <a:lnSpc>
                <a:spcPct val="100000"/>
              </a:lnSpc>
              <a:spcBef>
                <a:spcPts val="170"/>
              </a:spcBef>
            </a:pPr>
            <a:r>
              <a:rPr dirty="0" sz="1400" spc="-5">
                <a:solidFill>
                  <a:srgbClr val="4E2700"/>
                </a:solidFill>
                <a:latin typeface="Verdana"/>
                <a:cs typeface="Verdana"/>
              </a:rPr>
              <a:t>{17, 15, 16,</a:t>
            </a:r>
            <a:r>
              <a:rPr dirty="0" sz="1400" spc="-30">
                <a:solidFill>
                  <a:srgbClr val="4E2700"/>
                </a:solidFill>
                <a:latin typeface="Verdana"/>
                <a:cs typeface="Verdana"/>
              </a:rPr>
              <a:t> </a:t>
            </a:r>
            <a:r>
              <a:rPr dirty="0" sz="1400" spc="-5">
                <a:solidFill>
                  <a:srgbClr val="4E2700"/>
                </a:solidFill>
                <a:latin typeface="Verdana"/>
                <a:cs typeface="Verdana"/>
              </a:rPr>
              <a:t>85},</a:t>
            </a:r>
            <a:endParaRPr sz="1400">
              <a:latin typeface="Verdana"/>
              <a:cs typeface="Verdana"/>
            </a:endParaRPr>
          </a:p>
          <a:p>
            <a:pPr marL="1312545">
              <a:lnSpc>
                <a:spcPct val="100000"/>
              </a:lnSpc>
              <a:spcBef>
                <a:spcPts val="170"/>
              </a:spcBef>
            </a:pPr>
            <a:r>
              <a:rPr dirty="0" sz="1400" spc="-5">
                <a:solidFill>
                  <a:srgbClr val="4E2700"/>
                </a:solidFill>
                <a:latin typeface="Verdana"/>
                <a:cs typeface="Verdana"/>
              </a:rPr>
              <a:t>{88, 93, 47, 78,</a:t>
            </a:r>
            <a:r>
              <a:rPr dirty="0" sz="1400" spc="-65">
                <a:solidFill>
                  <a:srgbClr val="4E2700"/>
                </a:solidFill>
                <a:latin typeface="Verdana"/>
                <a:cs typeface="Verdana"/>
              </a:rPr>
              <a:t> </a:t>
            </a:r>
            <a:r>
              <a:rPr dirty="0" sz="1400" spc="-5">
                <a:solidFill>
                  <a:srgbClr val="4E2700"/>
                </a:solidFill>
                <a:latin typeface="Verdana"/>
                <a:cs typeface="Verdana"/>
              </a:rPr>
              <a:t>25},</a:t>
            </a:r>
            <a:endParaRPr sz="1400">
              <a:latin typeface="Verdana"/>
              <a:cs typeface="Verdana"/>
            </a:endParaRPr>
          </a:p>
          <a:p>
            <a:pPr marL="1312545">
              <a:lnSpc>
                <a:spcPct val="100000"/>
              </a:lnSpc>
              <a:spcBef>
                <a:spcPts val="165"/>
              </a:spcBef>
            </a:pPr>
            <a:r>
              <a:rPr dirty="0" sz="1400" spc="-5">
                <a:solidFill>
                  <a:srgbClr val="4E2700"/>
                </a:solidFill>
                <a:latin typeface="Verdana"/>
                <a:cs typeface="Verdana"/>
              </a:rPr>
              <a:t>{70,</a:t>
            </a:r>
            <a:r>
              <a:rPr dirty="0" sz="1400" spc="-15">
                <a:solidFill>
                  <a:srgbClr val="4E2700"/>
                </a:solidFill>
                <a:latin typeface="Verdana"/>
                <a:cs typeface="Verdana"/>
              </a:rPr>
              <a:t> </a:t>
            </a:r>
            <a:r>
              <a:rPr dirty="0" sz="1400" spc="-5">
                <a:solidFill>
                  <a:srgbClr val="4E2700"/>
                </a:solidFill>
                <a:latin typeface="Verdana"/>
                <a:cs typeface="Verdana"/>
              </a:rPr>
              <a:t>49},</a:t>
            </a:r>
            <a:endParaRPr sz="1400">
              <a:latin typeface="Verdana"/>
              <a:cs typeface="Verdana"/>
            </a:endParaRPr>
          </a:p>
          <a:p>
            <a:pPr marL="1065530">
              <a:lnSpc>
                <a:spcPct val="100000"/>
              </a:lnSpc>
              <a:spcBef>
                <a:spcPts val="170"/>
              </a:spcBef>
            </a:pPr>
            <a:r>
              <a:rPr dirty="0" sz="1400" spc="-5">
                <a:solidFill>
                  <a:srgbClr val="4E2700"/>
                </a:solidFill>
                <a:latin typeface="Verdana"/>
                <a:cs typeface="Verdana"/>
              </a:rPr>
              <a:t>};</a:t>
            </a:r>
            <a:endParaRPr sz="1400">
              <a:latin typeface="Verdana"/>
              <a:cs typeface="Verdana"/>
            </a:endParaRPr>
          </a:p>
          <a:p>
            <a:pPr marL="198755" marR="5080">
              <a:lnSpc>
                <a:spcPts val="1850"/>
              </a:lnSpc>
              <a:spcBef>
                <a:spcPts val="50"/>
              </a:spcBef>
            </a:pPr>
            <a:r>
              <a:rPr dirty="0" sz="1400">
                <a:solidFill>
                  <a:srgbClr val="4E2700"/>
                </a:solidFill>
                <a:latin typeface="Verdana"/>
                <a:cs typeface="Verdana"/>
              </a:rPr>
              <a:t>System.out.println(saa.length);  </a:t>
            </a:r>
            <a:r>
              <a:rPr dirty="0" sz="1400" spc="-5">
                <a:solidFill>
                  <a:srgbClr val="4E2700"/>
                </a:solidFill>
                <a:latin typeface="Verdana"/>
                <a:cs typeface="Verdana"/>
              </a:rPr>
              <a:t>System.out.println(saa[1].length);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ntln(s</a:t>
            </a:r>
            <a:r>
              <a:rPr dirty="0" sz="1400" spc="-20">
                <a:solidFill>
                  <a:srgbClr val="4E2700"/>
                </a:solidFill>
                <a:latin typeface="Verdana"/>
                <a:cs typeface="Verdana"/>
              </a:rPr>
              <a:t>a</a:t>
            </a:r>
            <a:r>
              <a:rPr dirty="0" sz="1400">
                <a:solidFill>
                  <a:srgbClr val="4E2700"/>
                </a:solidFill>
                <a:latin typeface="Verdana"/>
                <a:cs typeface="Verdana"/>
              </a:rPr>
              <a:t>a</a:t>
            </a:r>
            <a:r>
              <a:rPr dirty="0" sz="1400" spc="-5">
                <a:solidFill>
                  <a:srgbClr val="4E2700"/>
                </a:solidFill>
                <a:latin typeface="Verdana"/>
                <a:cs typeface="Verdana"/>
              </a:rPr>
              <a:t>[</a:t>
            </a:r>
            <a:r>
              <a:rPr dirty="0" sz="1400" spc="-10">
                <a:solidFill>
                  <a:srgbClr val="4E2700"/>
                </a:solidFill>
                <a:latin typeface="Verdana"/>
                <a:cs typeface="Verdana"/>
              </a:rPr>
              <a:t>2</a:t>
            </a:r>
            <a:r>
              <a:rPr dirty="0" sz="1400" spc="-5">
                <a:solidFill>
                  <a:srgbClr val="4E2700"/>
                </a:solidFill>
                <a:latin typeface="Verdana"/>
                <a:cs typeface="Verdana"/>
              </a:rPr>
              <a:t>].</a:t>
            </a:r>
            <a:r>
              <a:rPr dirty="0" sz="1400">
                <a:solidFill>
                  <a:srgbClr val="4E2700"/>
                </a:solidFill>
                <a:latin typeface="Verdana"/>
                <a:cs typeface="Verdana"/>
              </a:rPr>
              <a:t>length);</a:t>
            </a:r>
            <a:endParaRPr sz="1400">
              <a:latin typeface="Verdana"/>
              <a:cs typeface="Verdana"/>
            </a:endParaRPr>
          </a:p>
          <a:p>
            <a:pPr marL="198755">
              <a:lnSpc>
                <a:spcPct val="100000"/>
              </a:lnSpc>
              <a:spcBef>
                <a:spcPts val="80"/>
              </a:spcBef>
            </a:pPr>
            <a:r>
              <a:rPr dirty="0" sz="1400">
                <a:solidFill>
                  <a:srgbClr val="4E2700"/>
                </a:solidFill>
                <a:latin typeface="Verdana"/>
                <a:cs typeface="Verdana"/>
              </a:rPr>
              <a:t>System.out.println(saa[0].length);</a:t>
            </a:r>
            <a:endParaRPr sz="1400">
              <a:latin typeface="Verdana"/>
              <a:cs typeface="Verdana"/>
            </a:endParaRPr>
          </a:p>
          <a:p>
            <a:pPr algn="just" marL="198755" marR="358775">
              <a:lnSpc>
                <a:spcPct val="110000"/>
              </a:lnSpc>
            </a:pPr>
            <a:r>
              <a:rPr dirty="0" sz="1400" spc="-5">
                <a:solidFill>
                  <a:srgbClr val="4E2700"/>
                </a:solidFill>
                <a:latin typeface="Verdana"/>
                <a:cs typeface="Verdana"/>
              </a:rPr>
              <a:t>System.out.println(saa[2][2]);  System.out.println(saa[1][2]);  System.out.println(saa[0][2]);</a:t>
            </a:r>
            <a:endParaRPr sz="1400">
              <a:latin typeface="Verdana"/>
              <a:cs typeface="Verdana"/>
            </a:endParaRPr>
          </a:p>
        </p:txBody>
      </p:sp>
      <p:sp>
        <p:nvSpPr>
          <p:cNvPr id="4" name="object 4"/>
          <p:cNvSpPr txBox="1"/>
          <p:nvPr/>
        </p:nvSpPr>
        <p:spPr>
          <a:xfrm>
            <a:off x="4422775" y="2371785"/>
            <a:ext cx="2621915" cy="1668780"/>
          </a:xfrm>
          <a:prstGeom prst="rect">
            <a:avLst/>
          </a:prstGeom>
        </p:spPr>
        <p:txBody>
          <a:bodyPr wrap="square" lIns="0" tIns="33655" rIns="0" bIns="0" rtlCol="0" vert="horz">
            <a:spAutoFit/>
          </a:bodyPr>
          <a:lstStyle/>
          <a:p>
            <a:pPr marL="12700">
              <a:lnSpc>
                <a:spcPct val="100000"/>
              </a:lnSpc>
              <a:spcBef>
                <a:spcPts val="265"/>
              </a:spcBef>
              <a:tabLst>
                <a:tab pos="254381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endParaRPr sz="1400">
              <a:latin typeface="Verdana"/>
              <a:cs typeface="Verdana"/>
            </a:endParaRPr>
          </a:p>
          <a:p>
            <a:pPr marL="12700">
              <a:lnSpc>
                <a:spcPct val="100000"/>
              </a:lnSpc>
              <a:spcBef>
                <a:spcPts val="165"/>
              </a:spcBef>
              <a:tabLst>
                <a:tab pos="2543810" algn="l"/>
              </a:tabLst>
            </a:pPr>
            <a:r>
              <a:rPr dirty="0" sz="1400" spc="-5">
                <a:solidFill>
                  <a:srgbClr val="4E2700"/>
                </a:solidFill>
                <a:latin typeface="Verdana"/>
                <a:cs typeface="Verdana"/>
              </a:rPr>
              <a:t>//</a:t>
            </a:r>
            <a:r>
              <a:rPr dirty="0" sz="1400" spc="15">
                <a:solidFill>
                  <a:srgbClr val="4E2700"/>
                </a:solidFill>
                <a:latin typeface="Noto Sans Mono CJK HK"/>
                <a:cs typeface="Noto Sans Mono CJK HK"/>
              </a:rPr>
              <a:t>此敘</a:t>
            </a:r>
            <a:r>
              <a:rPr dirty="0" sz="1400" spc="5">
                <a:solidFill>
                  <a:srgbClr val="4E2700"/>
                </a:solidFill>
                <a:latin typeface="Noto Sans Mono CJK HK"/>
                <a:cs typeface="Noto Sans Mono CJK HK"/>
              </a:rPr>
              <a:t>述會印出</a:t>
            </a:r>
            <a:r>
              <a:rPr dirty="0" sz="1400" spc="-27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Verdana"/>
                <a:cs typeface="Verdana"/>
              </a:rPr>
              <a:t>.</a:t>
            </a:r>
            <a:endParaRPr sz="1400">
              <a:latin typeface="Verdana"/>
              <a:cs typeface="Verdana"/>
            </a:endParaRPr>
          </a:p>
          <a:p>
            <a:pPr marL="12700">
              <a:lnSpc>
                <a:spcPct val="100000"/>
              </a:lnSpc>
              <a:spcBef>
                <a:spcPts val="170"/>
              </a:spcBef>
              <a:tabLst>
                <a:tab pos="254381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endParaRPr sz="1400">
              <a:latin typeface="Verdana"/>
              <a:cs typeface="Verdana"/>
            </a:endParaRPr>
          </a:p>
          <a:p>
            <a:pPr marL="12700">
              <a:lnSpc>
                <a:spcPct val="100000"/>
              </a:lnSpc>
              <a:spcBef>
                <a:spcPts val="170"/>
              </a:spcBef>
              <a:tabLst>
                <a:tab pos="254381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endParaRPr sz="1400">
              <a:latin typeface="Verdana"/>
              <a:cs typeface="Verdana"/>
            </a:endParaRPr>
          </a:p>
          <a:p>
            <a:pPr marL="12700">
              <a:lnSpc>
                <a:spcPct val="100000"/>
              </a:lnSpc>
              <a:spcBef>
                <a:spcPts val="165"/>
              </a:spcBef>
              <a:tabLst>
                <a:tab pos="254381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endParaRPr sz="1400">
              <a:latin typeface="Verdana"/>
              <a:cs typeface="Verdana"/>
            </a:endParaRPr>
          </a:p>
          <a:p>
            <a:pPr marL="12700">
              <a:lnSpc>
                <a:spcPct val="100000"/>
              </a:lnSpc>
              <a:spcBef>
                <a:spcPts val="170"/>
              </a:spcBef>
              <a:tabLst>
                <a:tab pos="254381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endParaRPr sz="1400">
              <a:latin typeface="Verdana"/>
              <a:cs typeface="Verdana"/>
            </a:endParaRPr>
          </a:p>
          <a:p>
            <a:pPr marL="12700">
              <a:lnSpc>
                <a:spcPct val="100000"/>
              </a:lnSpc>
              <a:spcBef>
                <a:spcPts val="170"/>
              </a:spcBef>
              <a:tabLst>
                <a:tab pos="254381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endParaRPr sz="1400">
              <a:latin typeface="Verdana"/>
              <a:cs typeface="Verdana"/>
            </a:endParaRPr>
          </a:p>
        </p:txBody>
      </p:sp>
      <p:sp>
        <p:nvSpPr>
          <p:cNvPr id="5" name="object 5"/>
          <p:cNvSpPr txBox="1"/>
          <p:nvPr/>
        </p:nvSpPr>
        <p:spPr>
          <a:xfrm>
            <a:off x="764540" y="4254220"/>
            <a:ext cx="4067810" cy="1434465"/>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Verdana"/>
                <a:cs typeface="Verdana"/>
              </a:rPr>
              <a:t>7. int[] ia = {100, </a:t>
            </a:r>
            <a:r>
              <a:rPr dirty="0" sz="1400" spc="-5">
                <a:solidFill>
                  <a:srgbClr val="4E2700"/>
                </a:solidFill>
                <a:latin typeface="Verdana"/>
                <a:cs typeface="Verdana"/>
              </a:rPr>
              <a:t>20,</a:t>
            </a:r>
            <a:r>
              <a:rPr dirty="0" sz="1400" spc="-60">
                <a:solidFill>
                  <a:srgbClr val="4E2700"/>
                </a:solidFill>
                <a:latin typeface="Verdana"/>
                <a:cs typeface="Verdana"/>
              </a:rPr>
              <a:t> </a:t>
            </a:r>
            <a:r>
              <a:rPr dirty="0" sz="1400" spc="-5">
                <a:solidFill>
                  <a:srgbClr val="4E2700"/>
                </a:solidFill>
                <a:latin typeface="Verdana"/>
                <a:cs typeface="Verdana"/>
              </a:rPr>
              <a:t>30};</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int </a:t>
            </a:r>
            <a:r>
              <a:rPr dirty="0" sz="1400" spc="-5">
                <a:solidFill>
                  <a:srgbClr val="4E2700"/>
                </a:solidFill>
                <a:latin typeface="Verdana"/>
                <a:cs typeface="Verdana"/>
              </a:rPr>
              <a:t>total </a:t>
            </a:r>
            <a:r>
              <a:rPr dirty="0" sz="1400">
                <a:solidFill>
                  <a:srgbClr val="4E2700"/>
                </a:solidFill>
                <a:latin typeface="Verdana"/>
                <a:cs typeface="Verdana"/>
              </a:rPr>
              <a:t>= 0</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marR="964565" indent="-186055">
              <a:lnSpc>
                <a:spcPct val="110000"/>
              </a:lnSpc>
              <a:tabLst>
                <a:tab pos="1729739" algn="l"/>
                <a:tab pos="2835910" algn="l"/>
              </a:tabLst>
            </a:pPr>
            <a:r>
              <a:rPr dirty="0" sz="1400">
                <a:solidFill>
                  <a:srgbClr val="4E2700"/>
                </a:solidFill>
                <a:latin typeface="Verdana"/>
                <a:cs typeface="Verdana"/>
              </a:rPr>
              <a:t>for(int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9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total </a:t>
            </a:r>
            <a:r>
              <a:rPr dirty="0" sz="1400">
                <a:solidFill>
                  <a:srgbClr val="4E2700"/>
                </a:solidFill>
                <a:latin typeface="Verdana"/>
                <a:cs typeface="Verdana"/>
              </a:rPr>
              <a:t>+= x</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tabLst>
                <a:tab pos="3892550" algn="l"/>
              </a:tabLst>
            </a:pP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a:t>
            </a:r>
            <a:r>
              <a:rPr dirty="0" sz="1400" spc="10">
                <a:solidFill>
                  <a:srgbClr val="4E2700"/>
                </a:solidFill>
                <a:latin typeface="Verdana"/>
                <a:cs typeface="Verdana"/>
              </a:rPr>
              <a:t>l</a:t>
            </a:r>
            <a:r>
              <a:rPr dirty="0" sz="1400">
                <a:solidFill>
                  <a:srgbClr val="4E2700"/>
                </a:solidFill>
                <a:latin typeface="Verdana"/>
                <a:cs typeface="Verdana"/>
              </a:rPr>
              <a:t>n(</a:t>
            </a:r>
            <a:r>
              <a:rPr dirty="0" sz="1400" spc="-15">
                <a:solidFill>
                  <a:srgbClr val="4E2700"/>
                </a:solidFill>
                <a:latin typeface="Verdana"/>
                <a:cs typeface="Verdana"/>
              </a:rPr>
              <a:t>"</a:t>
            </a:r>
            <a:r>
              <a:rPr dirty="0" sz="1400" spc="-5">
                <a:solidFill>
                  <a:srgbClr val="4E2700"/>
                </a:solidFill>
                <a:latin typeface="Verdana"/>
                <a:cs typeface="Verdana"/>
              </a:rPr>
              <a:t>to</a:t>
            </a:r>
            <a:r>
              <a:rPr dirty="0" sz="1400" spc="-15">
                <a:solidFill>
                  <a:srgbClr val="4E2700"/>
                </a:solidFill>
                <a:latin typeface="Verdana"/>
                <a:cs typeface="Verdana"/>
              </a:rPr>
              <a:t>t</a:t>
            </a:r>
            <a:r>
              <a:rPr dirty="0" sz="1400">
                <a:solidFill>
                  <a:srgbClr val="4E2700"/>
                </a:solidFill>
                <a:latin typeface="Verdana"/>
                <a:cs typeface="Verdana"/>
              </a:rPr>
              <a:t>al="</a:t>
            </a:r>
            <a:r>
              <a:rPr dirty="0" sz="1400" spc="-45">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1614" y="931544"/>
            <a:ext cx="8195309" cy="3206750"/>
          </a:xfrm>
          <a:prstGeom prst="rect">
            <a:avLst/>
          </a:prstGeom>
        </p:spPr>
        <p:txBody>
          <a:bodyPr wrap="square" lIns="0" tIns="32384" rIns="0" bIns="0" rtlCol="0" vert="horz">
            <a:spAutoFit/>
          </a:bodyPr>
          <a:lstStyle/>
          <a:p>
            <a:pPr marL="321945" indent="-309880">
              <a:lnSpc>
                <a:spcPct val="100000"/>
              </a:lnSpc>
              <a:spcBef>
                <a:spcPts val="254"/>
              </a:spcBef>
              <a:buFont typeface="Verdana"/>
              <a:buAutoNum type="arabicPeriod"/>
              <a:tabLst>
                <a:tab pos="322580" algn="l"/>
              </a:tabLst>
            </a:pPr>
            <a:r>
              <a:rPr dirty="0" sz="1800">
                <a:solidFill>
                  <a:srgbClr val="4E2700"/>
                </a:solidFill>
                <a:latin typeface="Noto Sans Mono CJK HK"/>
                <a:cs typeface="Noto Sans Mono CJK HK"/>
              </a:rPr>
              <a:t>一維陣列如下</a:t>
            </a:r>
            <a:r>
              <a:rPr dirty="0" sz="1800">
                <a:solidFill>
                  <a:srgbClr val="4E2700"/>
                </a:solidFill>
                <a:latin typeface="Verdana"/>
                <a:cs typeface="Verdana"/>
              </a:rPr>
              <a:t>:</a:t>
            </a:r>
            <a:endParaRPr sz="1800">
              <a:latin typeface="Verdana"/>
              <a:cs typeface="Verdana"/>
            </a:endParaRPr>
          </a:p>
          <a:p>
            <a:pPr marL="417830">
              <a:lnSpc>
                <a:spcPct val="100000"/>
              </a:lnSpc>
              <a:spcBef>
                <a:spcPts val="155"/>
              </a:spcBef>
            </a:pPr>
            <a:r>
              <a:rPr dirty="0" sz="1800" spc="-5">
                <a:solidFill>
                  <a:srgbClr val="4E2700"/>
                </a:solidFill>
                <a:latin typeface="Verdana"/>
                <a:cs typeface="Verdana"/>
              </a:rPr>
              <a:t>{84.0, 94, 79.9, 90.5, 82.4, 65.7, 72.8, 99.0, 85.2, 100</a:t>
            </a:r>
            <a:r>
              <a:rPr dirty="0" sz="1800" spc="2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7185">
              <a:lnSpc>
                <a:spcPct val="100000"/>
              </a:lnSpc>
              <a:spcBef>
                <a:spcPts val="60"/>
              </a:spcBef>
            </a:pPr>
            <a:r>
              <a:rPr dirty="0" sz="1800">
                <a:solidFill>
                  <a:srgbClr val="4E2700"/>
                </a:solidFill>
                <a:latin typeface="Noto Sans Mono CJK HK"/>
                <a:cs typeface="Noto Sans Mono CJK HK"/>
              </a:rPr>
              <a:t>印出該陣列所有元素的平均數與大於平均數的所有元素。</a:t>
            </a:r>
            <a:endParaRPr sz="1800">
              <a:latin typeface="Noto Sans Mono CJK HK"/>
              <a:cs typeface="Noto Sans Mono CJK HK"/>
            </a:endParaRPr>
          </a:p>
          <a:p>
            <a:pPr marL="321945" indent="-309880">
              <a:lnSpc>
                <a:spcPct val="100000"/>
              </a:lnSpc>
              <a:spcBef>
                <a:spcPts val="110"/>
              </a:spcBef>
              <a:buFont typeface="Verdana"/>
              <a:buAutoNum type="arabicPeriod" startAt="2"/>
              <a:tabLst>
                <a:tab pos="322580" algn="l"/>
              </a:tabLst>
            </a:pPr>
            <a:r>
              <a:rPr dirty="0" sz="1800" spc="-5">
                <a:solidFill>
                  <a:srgbClr val="4E2700"/>
                </a:solidFill>
                <a:latin typeface="Noto Sans Mono CJK HK"/>
                <a:cs typeface="Noto Sans Mono CJK HK"/>
              </a:rPr>
              <a:t>撰寫一個程式，它能</a:t>
            </a:r>
            <a:r>
              <a:rPr dirty="0" sz="1800">
                <a:solidFill>
                  <a:srgbClr val="4E2700"/>
                </a:solidFill>
                <a:latin typeface="Noto Sans Mono CJK HK"/>
                <a:cs typeface="Noto Sans Mono CJK HK"/>
              </a:rPr>
              <a:t>由</a:t>
            </a:r>
            <a:r>
              <a:rPr dirty="0" sz="1800" spc="-10">
                <a:solidFill>
                  <a:srgbClr val="4E2700"/>
                </a:solidFill>
                <a:latin typeface="Verdana"/>
                <a:cs typeface="Verdana"/>
              </a:rPr>
              <a:t>1-42</a:t>
            </a:r>
            <a:r>
              <a:rPr dirty="0" sz="1800">
                <a:solidFill>
                  <a:srgbClr val="4E2700"/>
                </a:solidFill>
                <a:latin typeface="Noto Sans Mono CJK HK"/>
                <a:cs typeface="Noto Sans Mono CJK HK"/>
              </a:rPr>
              <a:t>個數字中隨機產生六個數字，不允許重複的數字。</a:t>
            </a:r>
            <a:endParaRPr sz="1800">
              <a:latin typeface="Noto Sans Mono CJK HK"/>
              <a:cs typeface="Noto Sans Mono CJK HK"/>
            </a:endParaRPr>
          </a:p>
          <a:p>
            <a:pPr marL="322580" marR="274320" indent="-322580">
              <a:lnSpc>
                <a:spcPct val="105000"/>
              </a:lnSpc>
              <a:buFont typeface="Verdana"/>
              <a:buAutoNum type="arabicPeriod" startAt="2"/>
              <a:tabLst>
                <a:tab pos="322580" algn="l"/>
              </a:tabLst>
            </a:pPr>
            <a:r>
              <a:rPr dirty="0" sz="1800">
                <a:solidFill>
                  <a:srgbClr val="4E2700"/>
                </a:solidFill>
                <a:latin typeface="Noto Sans Mono CJK HK"/>
                <a:cs typeface="Noto Sans Mono CJK HK"/>
              </a:rPr>
              <a:t>由鍵盤輸入代表某個日期的三個數字</a:t>
            </a:r>
            <a:r>
              <a:rPr dirty="0" sz="1800">
                <a:solidFill>
                  <a:srgbClr val="4E2700"/>
                </a:solidFill>
                <a:latin typeface="Verdana"/>
                <a:cs typeface="Verdana"/>
              </a:rPr>
              <a:t>yy</a:t>
            </a:r>
            <a:r>
              <a:rPr dirty="0" sz="1800" spc="5">
                <a:solidFill>
                  <a:srgbClr val="4E2700"/>
                </a:solidFill>
                <a:latin typeface="Verdana"/>
                <a:cs typeface="Verdana"/>
              </a:rPr>
              <a:t>y</a:t>
            </a:r>
            <a:r>
              <a:rPr dirty="0" sz="1800" spc="-170">
                <a:solidFill>
                  <a:srgbClr val="4E2700"/>
                </a:solidFill>
                <a:latin typeface="Verdana"/>
                <a:cs typeface="Verdana"/>
              </a:rPr>
              <a:t>y</a:t>
            </a:r>
            <a:r>
              <a:rPr dirty="0" sz="1800">
                <a:solidFill>
                  <a:srgbClr val="4E2700"/>
                </a:solidFill>
                <a:latin typeface="Verdana"/>
                <a:cs typeface="Verdana"/>
              </a:rPr>
              <a:t>,mm,</a:t>
            </a:r>
            <a:r>
              <a:rPr dirty="0" sz="1800" spc="-10">
                <a:solidFill>
                  <a:srgbClr val="4E2700"/>
                </a:solidFill>
                <a:latin typeface="Verdana"/>
                <a:cs typeface="Verdana"/>
              </a:rPr>
              <a:t>d</a:t>
            </a:r>
            <a:r>
              <a:rPr dirty="0" sz="1800">
                <a:solidFill>
                  <a:srgbClr val="4E2700"/>
                </a:solidFill>
                <a:latin typeface="Verdana"/>
                <a:cs typeface="Verdana"/>
              </a:rPr>
              <a:t>d</a:t>
            </a:r>
            <a:r>
              <a:rPr dirty="0" sz="1800">
                <a:solidFill>
                  <a:srgbClr val="4E2700"/>
                </a:solidFill>
                <a:latin typeface="Noto Sans Mono CJK HK"/>
                <a:cs typeface="Noto Sans Mono CJK HK"/>
              </a:rPr>
              <a:t>，算出該日期是該年的第 幾天。</a:t>
            </a:r>
            <a:endParaRPr sz="1800">
              <a:latin typeface="Noto Sans Mono CJK HK"/>
              <a:cs typeface="Noto Sans Mono CJK HK"/>
            </a:endParaRPr>
          </a:p>
          <a:p>
            <a:pPr marL="321945" indent="-309880">
              <a:lnSpc>
                <a:spcPct val="100000"/>
              </a:lnSpc>
              <a:spcBef>
                <a:spcPts val="110"/>
              </a:spcBef>
              <a:buFont typeface="Verdana"/>
              <a:buAutoNum type="arabicPeriod" startAt="2"/>
              <a:tabLst>
                <a:tab pos="322580" algn="l"/>
              </a:tabLst>
            </a:pPr>
            <a:r>
              <a:rPr dirty="0" sz="1800">
                <a:solidFill>
                  <a:srgbClr val="4E2700"/>
                </a:solidFill>
                <a:latin typeface="Noto Sans Mono CJK HK"/>
                <a:cs typeface="Noto Sans Mono CJK HK"/>
              </a:rPr>
              <a:t>假設字串陣列如下</a:t>
            </a:r>
            <a:r>
              <a:rPr dirty="0" sz="1800">
                <a:solidFill>
                  <a:srgbClr val="4E2700"/>
                </a:solidFill>
                <a:latin typeface="Verdana"/>
                <a:cs typeface="Verdana"/>
              </a:rPr>
              <a:t>:</a:t>
            </a:r>
            <a:endParaRPr sz="1800">
              <a:latin typeface="Verdana"/>
              <a:cs typeface="Verdana"/>
            </a:endParaRPr>
          </a:p>
          <a:p>
            <a:pPr marL="337185">
              <a:lnSpc>
                <a:spcPct val="100000"/>
              </a:lnSpc>
              <a:spcBef>
                <a:spcPts val="155"/>
              </a:spcBef>
            </a:pPr>
            <a:r>
              <a:rPr dirty="0" sz="1800">
                <a:solidFill>
                  <a:srgbClr val="4E2700"/>
                </a:solidFill>
                <a:latin typeface="Verdana"/>
                <a:cs typeface="Verdana"/>
              </a:rPr>
              <a:t>String[] ca = </a:t>
            </a:r>
            <a:r>
              <a:rPr dirty="0" sz="1800" spc="-5">
                <a:solidFill>
                  <a:srgbClr val="4E2700"/>
                </a:solidFill>
                <a:latin typeface="Verdana"/>
                <a:cs typeface="Verdana"/>
              </a:rPr>
              <a:t>{"snoopy","micky","lucky",</a:t>
            </a:r>
            <a:r>
              <a:rPr dirty="0" sz="1800" spc="-45">
                <a:solidFill>
                  <a:srgbClr val="4E2700"/>
                </a:solidFill>
                <a:latin typeface="Verdana"/>
                <a:cs typeface="Verdana"/>
              </a:rPr>
              <a:t> </a:t>
            </a:r>
            <a:r>
              <a:rPr dirty="0" sz="1800" spc="-5">
                <a:solidFill>
                  <a:srgbClr val="4E2700"/>
                </a:solidFill>
                <a:latin typeface="Verdana"/>
                <a:cs typeface="Verdana"/>
              </a:rPr>
              <a:t>"kitty","derby"};</a:t>
            </a:r>
            <a:endParaRPr sz="1800">
              <a:latin typeface="Verdana"/>
              <a:cs typeface="Verdana"/>
            </a:endParaRPr>
          </a:p>
          <a:p>
            <a:pPr marL="337185">
              <a:lnSpc>
                <a:spcPct val="100000"/>
              </a:lnSpc>
              <a:spcBef>
                <a:spcPts val="65"/>
              </a:spcBef>
            </a:pPr>
            <a:r>
              <a:rPr dirty="0" sz="1800">
                <a:solidFill>
                  <a:srgbClr val="4E2700"/>
                </a:solidFill>
                <a:latin typeface="Noto Sans Mono CJK HK"/>
                <a:cs typeface="Noto Sans Mono CJK HK"/>
              </a:rPr>
              <a:t>請計算此陣列中，母音字母</a:t>
            </a:r>
            <a:r>
              <a:rPr dirty="0" sz="1800" spc="-5">
                <a:solidFill>
                  <a:srgbClr val="4E2700"/>
                </a:solidFill>
                <a:latin typeface="Verdana"/>
                <a:cs typeface="Verdana"/>
              </a:rPr>
              <a:t>(a,e,i,o,u)</a:t>
            </a:r>
            <a:r>
              <a:rPr dirty="0" sz="1800">
                <a:solidFill>
                  <a:srgbClr val="4E2700"/>
                </a:solidFill>
                <a:latin typeface="Noto Sans Mono CJK HK"/>
                <a:cs typeface="Noto Sans Mono CJK HK"/>
              </a:rPr>
              <a:t>總共有多少個。</a:t>
            </a:r>
            <a:endParaRPr sz="1800">
              <a:latin typeface="Noto Sans Mono CJK HK"/>
              <a:cs typeface="Noto Sans Mono CJK HK"/>
            </a:endParaRPr>
          </a:p>
          <a:p>
            <a:pPr marL="322580" marR="6209665" indent="-322580">
              <a:lnSpc>
                <a:spcPts val="2320"/>
              </a:lnSpc>
              <a:spcBef>
                <a:spcPts val="50"/>
              </a:spcBef>
              <a:buFont typeface="Verdana"/>
              <a:buAutoNum type="arabicPeriod" startAt="5"/>
              <a:tabLst>
                <a:tab pos="322580" algn="l"/>
                <a:tab pos="1210310" algn="l"/>
              </a:tabLst>
            </a:pPr>
            <a:r>
              <a:rPr dirty="0" sz="1800">
                <a:solidFill>
                  <a:srgbClr val="4E2700"/>
                </a:solidFill>
                <a:latin typeface="Noto Sans Mono CJK HK"/>
                <a:cs typeface="Noto Sans Mono CJK HK"/>
              </a:rPr>
              <a:t>二維陣列如下</a:t>
            </a:r>
            <a:r>
              <a:rPr dirty="0" sz="1800">
                <a:solidFill>
                  <a:srgbClr val="4E2700"/>
                </a:solidFill>
                <a:latin typeface="Verdana"/>
                <a:cs typeface="Verdana"/>
              </a:rPr>
              <a:t>:  </a:t>
            </a:r>
            <a:r>
              <a:rPr dirty="0" sz="1800" spc="5">
                <a:solidFill>
                  <a:srgbClr val="4E2700"/>
                </a:solidFill>
                <a:latin typeface="Verdana"/>
                <a:cs typeface="Verdana"/>
              </a:rPr>
              <a:t>i</a:t>
            </a:r>
            <a:r>
              <a:rPr dirty="0" sz="1800">
                <a:solidFill>
                  <a:srgbClr val="4E2700"/>
                </a:solidFill>
                <a:latin typeface="Verdana"/>
                <a:cs typeface="Verdana"/>
              </a:rPr>
              <a:t>nt[][]	</a:t>
            </a:r>
            <a:r>
              <a:rPr dirty="0" sz="1800" spc="-5">
                <a:solidFill>
                  <a:srgbClr val="4E2700"/>
                </a:solidFill>
                <a:latin typeface="Verdana"/>
                <a:cs typeface="Verdana"/>
              </a:rPr>
              <a:t>t</a:t>
            </a:r>
            <a:r>
              <a:rPr dirty="0" sz="1800" spc="-10">
                <a:solidFill>
                  <a:srgbClr val="4E2700"/>
                </a:solidFill>
                <a:latin typeface="Verdana"/>
                <a:cs typeface="Verdana"/>
              </a:rPr>
              <a:t>e</a:t>
            </a:r>
            <a:r>
              <a:rPr dirty="0" sz="1800">
                <a:solidFill>
                  <a:srgbClr val="4E2700"/>
                </a:solidFill>
                <a:latin typeface="Verdana"/>
                <a:cs typeface="Verdana"/>
              </a:rPr>
              <a:t>st={</a:t>
            </a:r>
            <a:endParaRPr sz="1800">
              <a:latin typeface="Verdana"/>
              <a:cs typeface="Verdana"/>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-Ch05</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226</a:t>
            </a:fld>
          </a:p>
        </p:txBody>
      </p:sp>
      <p:graphicFrame>
        <p:nvGraphicFramePr>
          <p:cNvPr id="3" name="object 3"/>
          <p:cNvGraphicFramePr>
            <a:graphicFrameLocks noGrp="1"/>
          </p:cNvGraphicFramePr>
          <p:nvPr/>
        </p:nvGraphicFramePr>
        <p:xfrm>
          <a:off x="2122932" y="4137956"/>
          <a:ext cx="4954270" cy="1718310"/>
        </p:xfrm>
        <a:graphic>
          <a:graphicData uri="http://schemas.openxmlformats.org/drawingml/2006/table">
            <a:tbl>
              <a:tblPr firstRow="1" bandRow="1">
                <a:tableStyleId>{2D5ABB26-0587-4C30-8999-92F81FD0307C}</a:tableStyleId>
              </a:tblPr>
              <a:tblGrid>
                <a:gridCol w="743585"/>
                <a:gridCol w="495934"/>
                <a:gridCol w="576580"/>
                <a:gridCol w="617219"/>
                <a:gridCol w="535940"/>
                <a:gridCol w="535939"/>
                <a:gridCol w="575945"/>
                <a:gridCol w="869314"/>
              </a:tblGrid>
              <a:tr h="282777">
                <a:tc>
                  <a:txBody>
                    <a:bodyPr/>
                    <a:lstStyle/>
                    <a:p>
                      <a:pPr marL="31750">
                        <a:lnSpc>
                          <a:spcPts val="2115"/>
                        </a:lnSpc>
                        <a:spcBef>
                          <a:spcPts val="10"/>
                        </a:spcBef>
                      </a:pPr>
                      <a:r>
                        <a:rPr dirty="0" sz="1800">
                          <a:solidFill>
                            <a:srgbClr val="4E2700"/>
                          </a:solidFill>
                          <a:latin typeface="Verdana"/>
                          <a:cs typeface="Verdana"/>
                        </a:rPr>
                        <a:t>{</a:t>
                      </a:r>
                      <a:r>
                        <a:rPr dirty="0" sz="1800" spc="-45">
                          <a:solidFill>
                            <a:srgbClr val="4E2700"/>
                          </a:solidFill>
                          <a:latin typeface="Verdana"/>
                          <a:cs typeface="Verdana"/>
                        </a:rPr>
                        <a:t> </a:t>
                      </a:r>
                      <a:r>
                        <a:rPr dirty="0" sz="1800" spc="-5">
                          <a:solidFill>
                            <a:srgbClr val="4E2700"/>
                          </a:solidFill>
                          <a:latin typeface="Verdana"/>
                          <a:cs typeface="Verdana"/>
                        </a:rPr>
                        <a:t>10,</a:t>
                      </a:r>
                      <a:endParaRPr sz="1800">
                        <a:latin typeface="Verdana"/>
                        <a:cs typeface="Verdana"/>
                      </a:endParaRPr>
                    </a:p>
                  </a:txBody>
                  <a:tcPr marL="0" marR="0" marB="0" marT="1270">
                    <a:solidFill>
                      <a:srgbClr val="CCE8CF"/>
                    </a:solidFill>
                  </a:tcPr>
                </a:tc>
                <a:tc>
                  <a:txBody>
                    <a:bodyPr/>
                    <a:lstStyle/>
                    <a:p>
                      <a:pPr marL="49530">
                        <a:lnSpc>
                          <a:spcPts val="2115"/>
                        </a:lnSpc>
                        <a:spcBef>
                          <a:spcPts val="10"/>
                        </a:spcBef>
                      </a:pPr>
                      <a:r>
                        <a:rPr dirty="0" sz="1800" spc="-5">
                          <a:solidFill>
                            <a:srgbClr val="4E2700"/>
                          </a:solidFill>
                          <a:latin typeface="Verdana"/>
                          <a:cs typeface="Verdana"/>
                        </a:rPr>
                        <a:t>35,</a:t>
                      </a:r>
                      <a:endParaRPr sz="1800">
                        <a:latin typeface="Verdana"/>
                        <a:cs typeface="Verdana"/>
                      </a:endParaRPr>
                    </a:p>
                  </a:txBody>
                  <a:tcPr marL="0" marR="0" marB="0" marT="1270">
                    <a:solidFill>
                      <a:srgbClr val="CCE8CF"/>
                    </a:solidFill>
                  </a:tcPr>
                </a:tc>
                <a:tc>
                  <a:txBody>
                    <a:bodyPr/>
                    <a:lstStyle/>
                    <a:p>
                      <a:pPr marL="89535">
                        <a:lnSpc>
                          <a:spcPts val="2115"/>
                        </a:lnSpc>
                        <a:spcBef>
                          <a:spcPts val="10"/>
                        </a:spcBef>
                      </a:pPr>
                      <a:r>
                        <a:rPr dirty="0" sz="1800" spc="-5">
                          <a:solidFill>
                            <a:srgbClr val="4E2700"/>
                          </a:solidFill>
                          <a:latin typeface="Verdana"/>
                          <a:cs typeface="Verdana"/>
                        </a:rPr>
                        <a:t>40,</a:t>
                      </a:r>
                      <a:endParaRPr sz="1800">
                        <a:latin typeface="Verdana"/>
                        <a:cs typeface="Verdana"/>
                      </a:endParaRPr>
                    </a:p>
                  </a:txBody>
                  <a:tcPr marL="0" marR="0" marB="0" marT="1270">
                    <a:solidFill>
                      <a:srgbClr val="CCE8CF"/>
                    </a:solidFill>
                  </a:tcPr>
                </a:tc>
                <a:tc>
                  <a:txBody>
                    <a:bodyPr/>
                    <a:lstStyle/>
                    <a:p>
                      <a:pPr algn="r" marR="41910">
                        <a:lnSpc>
                          <a:spcPts val="2115"/>
                        </a:lnSpc>
                        <a:spcBef>
                          <a:spcPts val="10"/>
                        </a:spcBef>
                      </a:pPr>
                      <a:r>
                        <a:rPr dirty="0" sz="1800">
                          <a:solidFill>
                            <a:srgbClr val="4E2700"/>
                          </a:solidFill>
                          <a:latin typeface="Verdana"/>
                          <a:cs typeface="Verdana"/>
                        </a:rPr>
                        <a:t>1</a:t>
                      </a:r>
                      <a:r>
                        <a:rPr dirty="0" sz="1800" spc="-10">
                          <a:solidFill>
                            <a:srgbClr val="4E2700"/>
                          </a:solidFill>
                          <a:latin typeface="Verdana"/>
                          <a:cs typeface="Verdana"/>
                        </a:rPr>
                        <a:t>0</a:t>
                      </a:r>
                      <a:r>
                        <a:rPr dirty="0" sz="1800">
                          <a:solidFill>
                            <a:srgbClr val="4E2700"/>
                          </a:solidFill>
                          <a:latin typeface="Verdana"/>
                          <a:cs typeface="Verdana"/>
                        </a:rPr>
                        <a:t>0,</a:t>
                      </a:r>
                      <a:endParaRPr sz="1800">
                        <a:latin typeface="Verdana"/>
                        <a:cs typeface="Verdana"/>
                      </a:endParaRPr>
                    </a:p>
                  </a:txBody>
                  <a:tcPr marL="0" marR="0" marB="0" marT="1270">
                    <a:solidFill>
                      <a:srgbClr val="CCE8CF"/>
                    </a:solidFill>
                  </a:tcPr>
                </a:tc>
                <a:tc>
                  <a:txBody>
                    <a:bodyPr/>
                    <a:lstStyle/>
                    <a:p>
                      <a:pPr algn="r" marR="40640">
                        <a:lnSpc>
                          <a:spcPts val="2115"/>
                        </a:lnSpc>
                        <a:spcBef>
                          <a:spcPts val="10"/>
                        </a:spcBef>
                      </a:pPr>
                      <a:r>
                        <a:rPr dirty="0" sz="1800">
                          <a:solidFill>
                            <a:srgbClr val="4E2700"/>
                          </a:solidFill>
                          <a:latin typeface="Verdana"/>
                          <a:cs typeface="Verdana"/>
                        </a:rPr>
                        <a:t>9</a:t>
                      </a:r>
                      <a:r>
                        <a:rPr dirty="0" sz="1800" spc="-10">
                          <a:solidFill>
                            <a:srgbClr val="4E2700"/>
                          </a:solidFill>
                          <a:latin typeface="Verdana"/>
                          <a:cs typeface="Verdana"/>
                        </a:rPr>
                        <a:t>0</a:t>
                      </a: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c>
                  <a:txBody>
                    <a:bodyPr/>
                    <a:lstStyle/>
                    <a:p>
                      <a:pPr algn="r" marR="40640">
                        <a:lnSpc>
                          <a:spcPts val="2115"/>
                        </a:lnSpc>
                        <a:spcBef>
                          <a:spcPts val="10"/>
                        </a:spcBef>
                      </a:pPr>
                      <a:r>
                        <a:rPr dirty="0" sz="1800">
                          <a:solidFill>
                            <a:srgbClr val="4E2700"/>
                          </a:solidFill>
                          <a:latin typeface="Verdana"/>
                          <a:cs typeface="Verdana"/>
                        </a:rPr>
                        <a:t>8</a:t>
                      </a:r>
                      <a:r>
                        <a:rPr dirty="0" sz="1800" spc="-10">
                          <a:solidFill>
                            <a:srgbClr val="4E2700"/>
                          </a:solidFill>
                          <a:latin typeface="Verdana"/>
                          <a:cs typeface="Verdana"/>
                        </a:rPr>
                        <a:t>5</a:t>
                      </a: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c>
                  <a:txBody>
                    <a:bodyPr/>
                    <a:lstStyle/>
                    <a:p>
                      <a:pPr algn="r" marR="81280">
                        <a:lnSpc>
                          <a:spcPts val="2115"/>
                        </a:lnSpc>
                        <a:spcBef>
                          <a:spcPts val="10"/>
                        </a:spcBef>
                      </a:pPr>
                      <a:r>
                        <a:rPr dirty="0" sz="1800">
                          <a:solidFill>
                            <a:srgbClr val="4E2700"/>
                          </a:solidFill>
                          <a:latin typeface="Verdana"/>
                          <a:cs typeface="Verdana"/>
                        </a:rPr>
                        <a:t>7</a:t>
                      </a:r>
                      <a:r>
                        <a:rPr dirty="0" sz="1800" spc="-10">
                          <a:solidFill>
                            <a:srgbClr val="4E2700"/>
                          </a:solidFill>
                          <a:latin typeface="Verdana"/>
                          <a:cs typeface="Verdana"/>
                        </a:rPr>
                        <a:t>5</a:t>
                      </a: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c>
                  <a:txBody>
                    <a:bodyPr/>
                    <a:lstStyle/>
                    <a:p>
                      <a:pPr marL="154305">
                        <a:lnSpc>
                          <a:spcPts val="2115"/>
                        </a:lnSpc>
                        <a:spcBef>
                          <a:spcPts val="10"/>
                        </a:spcBef>
                      </a:pPr>
                      <a:r>
                        <a:rPr dirty="0" sz="1800" spc="-5">
                          <a:solidFill>
                            <a:srgbClr val="4E2700"/>
                          </a:solidFill>
                          <a:latin typeface="Verdana"/>
                          <a:cs typeface="Verdana"/>
                        </a:rPr>
                        <a:t>70},</a:t>
                      </a:r>
                      <a:endParaRPr sz="1800">
                        <a:latin typeface="Verdana"/>
                        <a:cs typeface="Verdana"/>
                      </a:endParaRPr>
                    </a:p>
                  </a:txBody>
                  <a:tcPr marL="0" marR="0" marB="0" marT="1270">
                    <a:solidFill>
                      <a:srgbClr val="CCE8CF"/>
                    </a:solidFill>
                  </a:tcPr>
                </a:tc>
              </a:tr>
              <a:tr h="288348">
                <a:tc>
                  <a:txBody>
                    <a:bodyPr/>
                    <a:lstStyle/>
                    <a:p>
                      <a:pPr marL="31750">
                        <a:lnSpc>
                          <a:spcPts val="2120"/>
                        </a:lnSpc>
                        <a:spcBef>
                          <a:spcPts val="50"/>
                        </a:spcBef>
                      </a:pPr>
                      <a:r>
                        <a:rPr dirty="0" sz="1800">
                          <a:solidFill>
                            <a:srgbClr val="4E2700"/>
                          </a:solidFill>
                          <a:latin typeface="Verdana"/>
                          <a:cs typeface="Verdana"/>
                        </a:rPr>
                        <a:t>{</a:t>
                      </a:r>
                      <a:r>
                        <a:rPr dirty="0" sz="1800" spc="-35">
                          <a:solidFill>
                            <a:srgbClr val="4E2700"/>
                          </a:solidFill>
                          <a:latin typeface="Verdana"/>
                          <a:cs typeface="Verdana"/>
                        </a:rPr>
                        <a:t> </a:t>
                      </a:r>
                      <a:r>
                        <a:rPr dirty="0" sz="1800" spc="-10">
                          <a:solidFill>
                            <a:srgbClr val="4E2700"/>
                          </a:solidFill>
                          <a:latin typeface="Verdana"/>
                          <a:cs typeface="Verdana"/>
                        </a:rPr>
                        <a:t>37,</a:t>
                      </a:r>
                      <a:endParaRPr sz="1800">
                        <a:latin typeface="Verdana"/>
                        <a:cs typeface="Verdana"/>
                      </a:endParaRPr>
                    </a:p>
                  </a:txBody>
                  <a:tcPr marL="0" marR="0" marB="0" marT="6350">
                    <a:solidFill>
                      <a:srgbClr val="CCE8CF"/>
                    </a:solidFill>
                  </a:tcPr>
                </a:tc>
                <a:tc>
                  <a:txBody>
                    <a:bodyPr/>
                    <a:lstStyle/>
                    <a:p>
                      <a:pPr marL="49530">
                        <a:lnSpc>
                          <a:spcPts val="2120"/>
                        </a:lnSpc>
                        <a:spcBef>
                          <a:spcPts val="50"/>
                        </a:spcBef>
                      </a:pPr>
                      <a:r>
                        <a:rPr dirty="0" sz="1800" spc="-5">
                          <a:solidFill>
                            <a:srgbClr val="4E2700"/>
                          </a:solidFill>
                          <a:latin typeface="Verdana"/>
                          <a:cs typeface="Verdana"/>
                        </a:rPr>
                        <a:t>75,</a:t>
                      </a:r>
                      <a:endParaRPr sz="1800">
                        <a:latin typeface="Verdana"/>
                        <a:cs typeface="Verdana"/>
                      </a:endParaRPr>
                    </a:p>
                  </a:txBody>
                  <a:tcPr marL="0" marR="0" marB="0" marT="6350">
                    <a:solidFill>
                      <a:srgbClr val="CCE8CF"/>
                    </a:solidFill>
                  </a:tcPr>
                </a:tc>
                <a:tc>
                  <a:txBody>
                    <a:bodyPr/>
                    <a:lstStyle/>
                    <a:p>
                      <a:pPr marL="89535">
                        <a:lnSpc>
                          <a:spcPts val="2120"/>
                        </a:lnSpc>
                        <a:spcBef>
                          <a:spcPts val="50"/>
                        </a:spcBef>
                      </a:pPr>
                      <a:r>
                        <a:rPr dirty="0" sz="1800" spc="-5">
                          <a:solidFill>
                            <a:srgbClr val="4E2700"/>
                          </a:solidFill>
                          <a:latin typeface="Verdana"/>
                          <a:cs typeface="Verdana"/>
                        </a:rPr>
                        <a:t>77,</a:t>
                      </a:r>
                      <a:endParaRPr sz="1800">
                        <a:latin typeface="Verdana"/>
                        <a:cs typeface="Verdana"/>
                      </a:endParaRPr>
                    </a:p>
                  </a:txBody>
                  <a:tcPr marL="0" marR="0" marB="0" marT="6350">
                    <a:solidFill>
                      <a:srgbClr val="CCE8CF"/>
                    </a:solidFill>
                  </a:tcPr>
                </a:tc>
                <a:tc>
                  <a:txBody>
                    <a:bodyPr/>
                    <a:lstStyle/>
                    <a:p>
                      <a:pPr marL="129539">
                        <a:lnSpc>
                          <a:spcPts val="2120"/>
                        </a:lnSpc>
                        <a:spcBef>
                          <a:spcPts val="50"/>
                        </a:spcBef>
                      </a:pPr>
                      <a:r>
                        <a:rPr dirty="0" sz="1800" spc="-5">
                          <a:solidFill>
                            <a:srgbClr val="4E2700"/>
                          </a:solidFill>
                          <a:latin typeface="Verdana"/>
                          <a:cs typeface="Verdana"/>
                        </a:rPr>
                        <a:t>89,</a:t>
                      </a:r>
                      <a:endParaRPr sz="1800">
                        <a:latin typeface="Verdana"/>
                        <a:cs typeface="Verdana"/>
                      </a:endParaRPr>
                    </a:p>
                  </a:txBody>
                  <a:tcPr marL="0" marR="0" marB="0" marT="6350">
                    <a:solidFill>
                      <a:srgbClr val="CCE8CF"/>
                    </a:solidFill>
                  </a:tcPr>
                </a:tc>
                <a:tc>
                  <a:txBody>
                    <a:bodyPr/>
                    <a:lstStyle/>
                    <a:p>
                      <a:pPr marL="48895">
                        <a:lnSpc>
                          <a:spcPts val="2120"/>
                        </a:lnSpc>
                        <a:spcBef>
                          <a:spcPts val="50"/>
                        </a:spcBef>
                      </a:pPr>
                      <a:r>
                        <a:rPr dirty="0" sz="1800" spc="-5">
                          <a:solidFill>
                            <a:srgbClr val="4E2700"/>
                          </a:solidFill>
                          <a:latin typeface="Verdana"/>
                          <a:cs typeface="Verdana"/>
                        </a:rPr>
                        <a:t>64,</a:t>
                      </a:r>
                      <a:endParaRPr sz="1800">
                        <a:latin typeface="Verdana"/>
                        <a:cs typeface="Verdana"/>
                      </a:endParaRPr>
                    </a:p>
                  </a:txBody>
                  <a:tcPr marL="0" marR="0" marB="0" marT="6350">
                    <a:solidFill>
                      <a:srgbClr val="CCE8CF"/>
                    </a:solidFill>
                  </a:tcPr>
                </a:tc>
                <a:tc>
                  <a:txBody>
                    <a:bodyPr/>
                    <a:lstStyle/>
                    <a:p>
                      <a:pPr marL="48895">
                        <a:lnSpc>
                          <a:spcPts val="2120"/>
                        </a:lnSpc>
                        <a:spcBef>
                          <a:spcPts val="50"/>
                        </a:spcBef>
                      </a:pPr>
                      <a:r>
                        <a:rPr dirty="0" sz="1800" spc="-5">
                          <a:solidFill>
                            <a:srgbClr val="4E2700"/>
                          </a:solidFill>
                          <a:latin typeface="Verdana"/>
                          <a:cs typeface="Verdana"/>
                        </a:rPr>
                        <a:t>75,</a:t>
                      </a:r>
                      <a:endParaRPr sz="1800">
                        <a:latin typeface="Verdana"/>
                        <a:cs typeface="Verdana"/>
                      </a:endParaRPr>
                    </a:p>
                  </a:txBody>
                  <a:tcPr marL="0" marR="0" marB="0" marT="6350">
                    <a:solidFill>
                      <a:srgbClr val="CCE8CF"/>
                    </a:solidFill>
                  </a:tcPr>
                </a:tc>
                <a:tc>
                  <a:txBody>
                    <a:bodyPr/>
                    <a:lstStyle/>
                    <a:p>
                      <a:pPr marL="48895">
                        <a:lnSpc>
                          <a:spcPts val="2120"/>
                        </a:lnSpc>
                        <a:spcBef>
                          <a:spcPts val="50"/>
                        </a:spcBef>
                      </a:pPr>
                      <a:r>
                        <a:rPr dirty="0" sz="1800" spc="-5">
                          <a:solidFill>
                            <a:srgbClr val="4E2700"/>
                          </a:solidFill>
                          <a:latin typeface="Verdana"/>
                          <a:cs typeface="Verdana"/>
                        </a:rPr>
                        <a:t>70,</a:t>
                      </a:r>
                      <a:endParaRPr sz="1800">
                        <a:latin typeface="Verdana"/>
                        <a:cs typeface="Verdana"/>
                      </a:endParaRPr>
                    </a:p>
                  </a:txBody>
                  <a:tcPr marL="0" marR="0" marB="0" marT="6350">
                    <a:solidFill>
                      <a:srgbClr val="CCE8CF"/>
                    </a:solidFill>
                  </a:tcPr>
                </a:tc>
                <a:tc>
                  <a:txBody>
                    <a:bodyPr/>
                    <a:lstStyle/>
                    <a:p>
                      <a:pPr marL="88900">
                        <a:lnSpc>
                          <a:spcPts val="2120"/>
                        </a:lnSpc>
                        <a:spcBef>
                          <a:spcPts val="50"/>
                        </a:spcBef>
                      </a:pPr>
                      <a:r>
                        <a:rPr dirty="0" sz="1800" spc="-5">
                          <a:solidFill>
                            <a:srgbClr val="4E2700"/>
                          </a:solidFill>
                          <a:latin typeface="Verdana"/>
                          <a:cs typeface="Verdana"/>
                        </a:rPr>
                        <a:t>95},</a:t>
                      </a:r>
                      <a:endParaRPr sz="1800">
                        <a:latin typeface="Verdana"/>
                        <a:cs typeface="Verdana"/>
                      </a:endParaRPr>
                    </a:p>
                  </a:txBody>
                  <a:tcPr marL="0" marR="0" marB="0" marT="6350">
                    <a:solidFill>
                      <a:srgbClr val="CCE8CF"/>
                    </a:solidFill>
                  </a:tcPr>
                </a:tc>
              </a:tr>
              <a:tr h="288131">
                <a:tc>
                  <a:txBody>
                    <a:bodyPr/>
                    <a:lstStyle/>
                    <a:p>
                      <a:pPr marL="31750">
                        <a:lnSpc>
                          <a:spcPts val="2120"/>
                        </a:lnSpc>
                        <a:spcBef>
                          <a:spcPts val="50"/>
                        </a:spcBef>
                      </a:pPr>
                      <a:r>
                        <a:rPr dirty="0" sz="1800" spc="-5">
                          <a:solidFill>
                            <a:srgbClr val="4E2700"/>
                          </a:solidFill>
                          <a:latin typeface="Verdana"/>
                          <a:cs typeface="Verdana"/>
                        </a:rPr>
                        <a:t>{100,</a:t>
                      </a:r>
                      <a:endParaRPr sz="1800">
                        <a:latin typeface="Verdana"/>
                        <a:cs typeface="Verdana"/>
                      </a:endParaRPr>
                    </a:p>
                  </a:txBody>
                  <a:tcPr marL="0" marR="0" marB="0" marT="6350">
                    <a:solidFill>
                      <a:srgbClr val="CCE8CF"/>
                    </a:solidFill>
                  </a:tcPr>
                </a:tc>
                <a:tc>
                  <a:txBody>
                    <a:bodyPr/>
                    <a:lstStyle/>
                    <a:p>
                      <a:pPr marL="113664">
                        <a:lnSpc>
                          <a:spcPts val="2120"/>
                        </a:lnSpc>
                        <a:spcBef>
                          <a:spcPts val="50"/>
                        </a:spcBef>
                      </a:pPr>
                      <a:r>
                        <a:rPr dirty="0" sz="1800">
                          <a:solidFill>
                            <a:srgbClr val="4E2700"/>
                          </a:solidFill>
                          <a:latin typeface="Verdana"/>
                          <a:cs typeface="Verdana"/>
                        </a:rPr>
                        <a:t>7</a:t>
                      </a:r>
                      <a:r>
                        <a:rPr dirty="0" sz="1800" spc="-10">
                          <a:solidFill>
                            <a:srgbClr val="4E2700"/>
                          </a:solidFill>
                          <a:latin typeface="Verdana"/>
                          <a:cs typeface="Verdana"/>
                        </a:rPr>
                        <a:t>0</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41910">
                        <a:lnSpc>
                          <a:spcPts val="2120"/>
                        </a:lnSpc>
                        <a:spcBef>
                          <a:spcPts val="50"/>
                        </a:spcBef>
                      </a:pPr>
                      <a:r>
                        <a:rPr dirty="0" sz="1800">
                          <a:solidFill>
                            <a:srgbClr val="4E2700"/>
                          </a:solidFill>
                          <a:latin typeface="Verdana"/>
                          <a:cs typeface="Verdana"/>
                        </a:rPr>
                        <a:t>7</a:t>
                      </a:r>
                      <a:r>
                        <a:rPr dirty="0" sz="1800" spc="-10">
                          <a:solidFill>
                            <a:srgbClr val="4E2700"/>
                          </a:solidFill>
                          <a:latin typeface="Verdana"/>
                          <a:cs typeface="Verdana"/>
                        </a:rPr>
                        <a:t>9</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41275">
                        <a:lnSpc>
                          <a:spcPts val="2120"/>
                        </a:lnSpc>
                        <a:spcBef>
                          <a:spcPts val="50"/>
                        </a:spcBef>
                      </a:pPr>
                      <a:r>
                        <a:rPr dirty="0" sz="1800">
                          <a:solidFill>
                            <a:srgbClr val="4E2700"/>
                          </a:solidFill>
                          <a:latin typeface="Verdana"/>
                          <a:cs typeface="Verdana"/>
                        </a:rPr>
                        <a:t>9</a:t>
                      </a:r>
                      <a:r>
                        <a:rPr dirty="0" sz="1800" spc="-10">
                          <a:solidFill>
                            <a:srgbClr val="4E2700"/>
                          </a:solidFill>
                          <a:latin typeface="Verdana"/>
                          <a:cs typeface="Verdana"/>
                        </a:rPr>
                        <a:t>0</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41275">
                        <a:lnSpc>
                          <a:spcPts val="2120"/>
                        </a:lnSpc>
                        <a:spcBef>
                          <a:spcPts val="50"/>
                        </a:spcBef>
                      </a:pPr>
                      <a:r>
                        <a:rPr dirty="0" sz="1800">
                          <a:solidFill>
                            <a:srgbClr val="4E2700"/>
                          </a:solidFill>
                          <a:latin typeface="Verdana"/>
                          <a:cs typeface="Verdana"/>
                        </a:rPr>
                        <a:t>7</a:t>
                      </a:r>
                      <a:r>
                        <a:rPr dirty="0" sz="1800" spc="-10">
                          <a:solidFill>
                            <a:srgbClr val="4E2700"/>
                          </a:solidFill>
                          <a:latin typeface="Verdana"/>
                          <a:cs typeface="Verdana"/>
                        </a:rPr>
                        <a:t>5</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41275">
                        <a:lnSpc>
                          <a:spcPts val="2120"/>
                        </a:lnSpc>
                        <a:spcBef>
                          <a:spcPts val="50"/>
                        </a:spcBef>
                      </a:pPr>
                      <a:r>
                        <a:rPr dirty="0" sz="1800">
                          <a:solidFill>
                            <a:srgbClr val="4E2700"/>
                          </a:solidFill>
                          <a:latin typeface="Verdana"/>
                          <a:cs typeface="Verdana"/>
                        </a:rPr>
                        <a:t>7</a:t>
                      </a:r>
                      <a:r>
                        <a:rPr dirty="0" sz="1800" spc="-10">
                          <a:solidFill>
                            <a:srgbClr val="4E2700"/>
                          </a:solidFill>
                          <a:latin typeface="Verdana"/>
                          <a:cs typeface="Verdana"/>
                        </a:rPr>
                        <a:t>0</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81280">
                        <a:lnSpc>
                          <a:spcPts val="2120"/>
                        </a:lnSpc>
                        <a:spcBef>
                          <a:spcPts val="50"/>
                        </a:spcBef>
                      </a:pPr>
                      <a:r>
                        <a:rPr dirty="0" sz="1800">
                          <a:solidFill>
                            <a:srgbClr val="4E2700"/>
                          </a:solidFill>
                          <a:latin typeface="Verdana"/>
                          <a:cs typeface="Verdana"/>
                        </a:rPr>
                        <a:t>7</a:t>
                      </a:r>
                      <a:r>
                        <a:rPr dirty="0" sz="1800" spc="-10">
                          <a:solidFill>
                            <a:srgbClr val="4E2700"/>
                          </a:solidFill>
                          <a:latin typeface="Verdana"/>
                          <a:cs typeface="Verdana"/>
                        </a:rPr>
                        <a:t>9</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marL="154305">
                        <a:lnSpc>
                          <a:spcPts val="2120"/>
                        </a:lnSpc>
                        <a:spcBef>
                          <a:spcPts val="50"/>
                        </a:spcBef>
                      </a:pPr>
                      <a:r>
                        <a:rPr dirty="0" sz="1800" spc="-5">
                          <a:solidFill>
                            <a:srgbClr val="4E2700"/>
                          </a:solidFill>
                          <a:latin typeface="Verdana"/>
                          <a:cs typeface="Verdana"/>
                        </a:rPr>
                        <a:t>90},</a:t>
                      </a:r>
                      <a:endParaRPr sz="1800">
                        <a:latin typeface="Verdana"/>
                        <a:cs typeface="Verdana"/>
                      </a:endParaRPr>
                    </a:p>
                  </a:txBody>
                  <a:tcPr marL="0" marR="0" marB="0" marT="6350">
                    <a:solidFill>
                      <a:srgbClr val="CCE8CF"/>
                    </a:solidFill>
                  </a:tcPr>
                </a:tc>
              </a:tr>
              <a:tr h="288036">
                <a:tc>
                  <a:txBody>
                    <a:bodyPr/>
                    <a:lstStyle/>
                    <a:p>
                      <a:pPr marL="31750">
                        <a:lnSpc>
                          <a:spcPts val="2120"/>
                        </a:lnSpc>
                        <a:spcBef>
                          <a:spcPts val="50"/>
                        </a:spcBef>
                      </a:pPr>
                      <a:r>
                        <a:rPr dirty="0" sz="1800">
                          <a:solidFill>
                            <a:srgbClr val="4E2700"/>
                          </a:solidFill>
                          <a:latin typeface="Verdana"/>
                          <a:cs typeface="Verdana"/>
                        </a:rPr>
                        <a:t>{</a:t>
                      </a:r>
                      <a:r>
                        <a:rPr dirty="0" sz="1800" spc="-45">
                          <a:solidFill>
                            <a:srgbClr val="4E2700"/>
                          </a:solidFill>
                          <a:latin typeface="Verdana"/>
                          <a:cs typeface="Verdana"/>
                        </a:rPr>
                        <a:t> </a:t>
                      </a:r>
                      <a:r>
                        <a:rPr dirty="0" sz="1800" spc="-5">
                          <a:solidFill>
                            <a:srgbClr val="4E2700"/>
                          </a:solidFill>
                          <a:latin typeface="Verdana"/>
                          <a:cs typeface="Verdana"/>
                        </a:rPr>
                        <a:t>77,</a:t>
                      </a:r>
                      <a:endParaRPr sz="1800">
                        <a:latin typeface="Verdana"/>
                        <a:cs typeface="Verdana"/>
                      </a:endParaRPr>
                    </a:p>
                  </a:txBody>
                  <a:tcPr marL="0" marR="0" marB="0" marT="6350">
                    <a:solidFill>
                      <a:srgbClr val="CCE8CF"/>
                    </a:solidFill>
                  </a:tcPr>
                </a:tc>
                <a:tc>
                  <a:txBody>
                    <a:bodyPr/>
                    <a:lstStyle/>
                    <a:p>
                      <a:pPr marL="49530">
                        <a:lnSpc>
                          <a:spcPts val="2120"/>
                        </a:lnSpc>
                        <a:spcBef>
                          <a:spcPts val="50"/>
                        </a:spcBef>
                      </a:pPr>
                      <a:r>
                        <a:rPr dirty="0" sz="1800" spc="-5">
                          <a:solidFill>
                            <a:srgbClr val="4E2700"/>
                          </a:solidFill>
                          <a:latin typeface="Verdana"/>
                          <a:cs typeface="Verdana"/>
                        </a:rPr>
                        <a:t>95,</a:t>
                      </a:r>
                      <a:endParaRPr sz="1800">
                        <a:latin typeface="Verdana"/>
                        <a:cs typeface="Verdana"/>
                      </a:endParaRPr>
                    </a:p>
                  </a:txBody>
                  <a:tcPr marL="0" marR="0" marB="0" marT="6350">
                    <a:solidFill>
                      <a:srgbClr val="CCE8CF"/>
                    </a:solidFill>
                  </a:tcPr>
                </a:tc>
                <a:tc>
                  <a:txBody>
                    <a:bodyPr/>
                    <a:lstStyle/>
                    <a:p>
                      <a:pPr marL="89535">
                        <a:lnSpc>
                          <a:spcPts val="2120"/>
                        </a:lnSpc>
                        <a:spcBef>
                          <a:spcPts val="50"/>
                        </a:spcBef>
                      </a:pPr>
                      <a:r>
                        <a:rPr dirty="0" sz="1800" spc="-5">
                          <a:solidFill>
                            <a:srgbClr val="4E2700"/>
                          </a:solidFill>
                          <a:latin typeface="Verdana"/>
                          <a:cs typeface="Verdana"/>
                        </a:rPr>
                        <a:t>70,</a:t>
                      </a:r>
                      <a:endParaRPr sz="1800">
                        <a:latin typeface="Verdana"/>
                        <a:cs typeface="Verdana"/>
                      </a:endParaRPr>
                    </a:p>
                  </a:txBody>
                  <a:tcPr marL="0" marR="0" marB="0" marT="6350">
                    <a:solidFill>
                      <a:srgbClr val="CCE8CF"/>
                    </a:solidFill>
                  </a:tcPr>
                </a:tc>
                <a:tc>
                  <a:txBody>
                    <a:bodyPr/>
                    <a:lstStyle/>
                    <a:p>
                      <a:pPr marL="129539">
                        <a:lnSpc>
                          <a:spcPts val="2120"/>
                        </a:lnSpc>
                        <a:spcBef>
                          <a:spcPts val="50"/>
                        </a:spcBef>
                      </a:pPr>
                      <a:r>
                        <a:rPr dirty="0" sz="1800">
                          <a:solidFill>
                            <a:srgbClr val="4E2700"/>
                          </a:solidFill>
                          <a:latin typeface="Verdana"/>
                          <a:cs typeface="Verdana"/>
                        </a:rPr>
                        <a:t>89,</a:t>
                      </a:r>
                      <a:endParaRPr sz="1800">
                        <a:latin typeface="Verdana"/>
                        <a:cs typeface="Verdana"/>
                      </a:endParaRPr>
                    </a:p>
                  </a:txBody>
                  <a:tcPr marL="0" marR="0" marB="0" marT="6350">
                    <a:solidFill>
                      <a:srgbClr val="CCE8CF"/>
                    </a:solidFill>
                  </a:tcPr>
                </a:tc>
                <a:tc>
                  <a:txBody>
                    <a:bodyPr/>
                    <a:lstStyle/>
                    <a:p>
                      <a:pPr marL="48895">
                        <a:lnSpc>
                          <a:spcPts val="2120"/>
                        </a:lnSpc>
                        <a:spcBef>
                          <a:spcPts val="50"/>
                        </a:spcBef>
                      </a:pPr>
                      <a:r>
                        <a:rPr dirty="0" sz="1800" spc="-5">
                          <a:solidFill>
                            <a:srgbClr val="4E2700"/>
                          </a:solidFill>
                          <a:latin typeface="Verdana"/>
                          <a:cs typeface="Verdana"/>
                        </a:rPr>
                        <a:t>60,</a:t>
                      </a:r>
                      <a:endParaRPr sz="1800">
                        <a:latin typeface="Verdana"/>
                        <a:cs typeface="Verdana"/>
                      </a:endParaRPr>
                    </a:p>
                  </a:txBody>
                  <a:tcPr marL="0" marR="0" marB="0" marT="6350">
                    <a:solidFill>
                      <a:srgbClr val="CCE8CF"/>
                    </a:solidFill>
                  </a:tcPr>
                </a:tc>
                <a:tc>
                  <a:txBody>
                    <a:bodyPr/>
                    <a:lstStyle/>
                    <a:p>
                      <a:pPr marL="48260">
                        <a:lnSpc>
                          <a:spcPts val="2120"/>
                        </a:lnSpc>
                        <a:spcBef>
                          <a:spcPts val="50"/>
                        </a:spcBef>
                      </a:pPr>
                      <a:r>
                        <a:rPr dirty="0" sz="1800" spc="-5">
                          <a:solidFill>
                            <a:srgbClr val="4E2700"/>
                          </a:solidFill>
                          <a:latin typeface="Verdana"/>
                          <a:cs typeface="Verdana"/>
                        </a:rPr>
                        <a:t>75,</a:t>
                      </a:r>
                      <a:endParaRPr sz="1800">
                        <a:latin typeface="Verdana"/>
                        <a:cs typeface="Verdana"/>
                      </a:endParaRPr>
                    </a:p>
                  </a:txBody>
                  <a:tcPr marL="0" marR="0" marB="0" marT="6350">
                    <a:solidFill>
                      <a:srgbClr val="CCE8CF"/>
                    </a:solidFill>
                  </a:tcPr>
                </a:tc>
                <a:tc>
                  <a:txBody>
                    <a:bodyPr/>
                    <a:lstStyle/>
                    <a:p>
                      <a:pPr marL="48260">
                        <a:lnSpc>
                          <a:spcPts val="2120"/>
                        </a:lnSpc>
                        <a:spcBef>
                          <a:spcPts val="50"/>
                        </a:spcBef>
                      </a:pPr>
                      <a:r>
                        <a:rPr dirty="0" sz="1800" spc="-5">
                          <a:solidFill>
                            <a:srgbClr val="4E2700"/>
                          </a:solidFill>
                          <a:latin typeface="Verdana"/>
                          <a:cs typeface="Verdana"/>
                        </a:rPr>
                        <a:t>85,</a:t>
                      </a:r>
                      <a:endParaRPr sz="1800">
                        <a:latin typeface="Verdana"/>
                        <a:cs typeface="Verdana"/>
                      </a:endParaRPr>
                    </a:p>
                  </a:txBody>
                  <a:tcPr marL="0" marR="0" marB="0" marT="6350">
                    <a:solidFill>
                      <a:srgbClr val="CCE8CF"/>
                    </a:solidFill>
                  </a:tcPr>
                </a:tc>
                <a:tc>
                  <a:txBody>
                    <a:bodyPr/>
                    <a:lstStyle/>
                    <a:p>
                      <a:pPr marL="88900">
                        <a:lnSpc>
                          <a:spcPts val="2120"/>
                        </a:lnSpc>
                        <a:spcBef>
                          <a:spcPts val="50"/>
                        </a:spcBef>
                      </a:pPr>
                      <a:r>
                        <a:rPr dirty="0" sz="1800" spc="-5">
                          <a:solidFill>
                            <a:srgbClr val="4E2700"/>
                          </a:solidFill>
                          <a:latin typeface="Verdana"/>
                          <a:cs typeface="Verdana"/>
                        </a:rPr>
                        <a:t>89},</a:t>
                      </a:r>
                      <a:endParaRPr sz="1800">
                        <a:latin typeface="Verdana"/>
                        <a:cs typeface="Verdana"/>
                      </a:endParaRPr>
                    </a:p>
                  </a:txBody>
                  <a:tcPr marL="0" marR="0" marB="0" marT="6350">
                    <a:solidFill>
                      <a:srgbClr val="CCE8CF"/>
                    </a:solidFill>
                  </a:tcPr>
                </a:tc>
              </a:tr>
              <a:tr h="288061">
                <a:tc>
                  <a:txBody>
                    <a:bodyPr/>
                    <a:lstStyle/>
                    <a:p>
                      <a:pPr marL="31750">
                        <a:lnSpc>
                          <a:spcPts val="2120"/>
                        </a:lnSpc>
                        <a:spcBef>
                          <a:spcPts val="50"/>
                        </a:spcBef>
                      </a:pPr>
                      <a:r>
                        <a:rPr dirty="0" sz="1800">
                          <a:solidFill>
                            <a:srgbClr val="4E2700"/>
                          </a:solidFill>
                          <a:latin typeface="Verdana"/>
                          <a:cs typeface="Verdana"/>
                        </a:rPr>
                        <a:t>{</a:t>
                      </a:r>
                      <a:r>
                        <a:rPr dirty="0" sz="1800" spc="-45">
                          <a:solidFill>
                            <a:srgbClr val="4E2700"/>
                          </a:solidFill>
                          <a:latin typeface="Verdana"/>
                          <a:cs typeface="Verdana"/>
                        </a:rPr>
                        <a:t> </a:t>
                      </a:r>
                      <a:r>
                        <a:rPr dirty="0" sz="1800" spc="-5">
                          <a:solidFill>
                            <a:srgbClr val="4E2700"/>
                          </a:solidFill>
                          <a:latin typeface="Verdana"/>
                          <a:cs typeface="Verdana"/>
                        </a:rPr>
                        <a:t>98,</a:t>
                      </a:r>
                      <a:endParaRPr sz="1800">
                        <a:latin typeface="Verdana"/>
                        <a:cs typeface="Verdana"/>
                      </a:endParaRPr>
                    </a:p>
                  </a:txBody>
                  <a:tcPr marL="0" marR="0" marB="0" marT="6350">
                    <a:solidFill>
                      <a:srgbClr val="CCE8CF"/>
                    </a:solidFill>
                  </a:tcPr>
                </a:tc>
                <a:tc>
                  <a:txBody>
                    <a:bodyPr/>
                    <a:lstStyle/>
                    <a:p>
                      <a:pPr marL="49530">
                        <a:lnSpc>
                          <a:spcPts val="2120"/>
                        </a:lnSpc>
                        <a:spcBef>
                          <a:spcPts val="50"/>
                        </a:spcBef>
                      </a:pPr>
                      <a:r>
                        <a:rPr dirty="0" sz="1800" spc="-5">
                          <a:solidFill>
                            <a:srgbClr val="4E2700"/>
                          </a:solidFill>
                          <a:latin typeface="Verdana"/>
                          <a:cs typeface="Verdana"/>
                        </a:rPr>
                        <a:t>70,</a:t>
                      </a:r>
                      <a:endParaRPr sz="1800">
                        <a:latin typeface="Verdana"/>
                        <a:cs typeface="Verdana"/>
                      </a:endParaRPr>
                    </a:p>
                  </a:txBody>
                  <a:tcPr marL="0" marR="0" marB="0" marT="6350">
                    <a:solidFill>
                      <a:srgbClr val="CCE8CF"/>
                    </a:solidFill>
                  </a:tcPr>
                </a:tc>
                <a:tc>
                  <a:txBody>
                    <a:bodyPr/>
                    <a:lstStyle/>
                    <a:p>
                      <a:pPr marL="89535">
                        <a:lnSpc>
                          <a:spcPts val="2120"/>
                        </a:lnSpc>
                        <a:spcBef>
                          <a:spcPts val="50"/>
                        </a:spcBef>
                      </a:pPr>
                      <a:r>
                        <a:rPr dirty="0" sz="1800" spc="-5">
                          <a:solidFill>
                            <a:srgbClr val="4E2700"/>
                          </a:solidFill>
                          <a:latin typeface="Verdana"/>
                          <a:cs typeface="Verdana"/>
                        </a:rPr>
                        <a:t>89,</a:t>
                      </a:r>
                      <a:endParaRPr sz="1800">
                        <a:latin typeface="Verdana"/>
                        <a:cs typeface="Verdana"/>
                      </a:endParaRPr>
                    </a:p>
                  </a:txBody>
                  <a:tcPr marL="0" marR="0" marB="0" marT="6350">
                    <a:solidFill>
                      <a:srgbClr val="CCE8CF"/>
                    </a:solidFill>
                  </a:tcPr>
                </a:tc>
                <a:tc>
                  <a:txBody>
                    <a:bodyPr/>
                    <a:lstStyle/>
                    <a:p>
                      <a:pPr marL="129539">
                        <a:lnSpc>
                          <a:spcPts val="2120"/>
                        </a:lnSpc>
                        <a:spcBef>
                          <a:spcPts val="50"/>
                        </a:spcBef>
                      </a:pPr>
                      <a:r>
                        <a:rPr dirty="0" sz="1800">
                          <a:solidFill>
                            <a:srgbClr val="4E2700"/>
                          </a:solidFill>
                          <a:latin typeface="Verdana"/>
                          <a:cs typeface="Verdana"/>
                        </a:rPr>
                        <a:t>90,</a:t>
                      </a:r>
                      <a:endParaRPr sz="1800">
                        <a:latin typeface="Verdana"/>
                        <a:cs typeface="Verdana"/>
                      </a:endParaRPr>
                    </a:p>
                  </a:txBody>
                  <a:tcPr marL="0" marR="0" marB="0" marT="6350">
                    <a:solidFill>
                      <a:srgbClr val="CCE8CF"/>
                    </a:solidFill>
                  </a:tcPr>
                </a:tc>
                <a:tc>
                  <a:txBody>
                    <a:bodyPr/>
                    <a:lstStyle/>
                    <a:p>
                      <a:pPr marL="48895">
                        <a:lnSpc>
                          <a:spcPts val="2120"/>
                        </a:lnSpc>
                        <a:spcBef>
                          <a:spcPts val="50"/>
                        </a:spcBef>
                      </a:pPr>
                      <a:r>
                        <a:rPr dirty="0" sz="1800" spc="-5">
                          <a:solidFill>
                            <a:srgbClr val="4E2700"/>
                          </a:solidFill>
                          <a:latin typeface="Verdana"/>
                          <a:cs typeface="Verdana"/>
                        </a:rPr>
                        <a:t>75,</a:t>
                      </a:r>
                      <a:endParaRPr sz="1800">
                        <a:latin typeface="Verdana"/>
                        <a:cs typeface="Verdana"/>
                      </a:endParaRPr>
                    </a:p>
                  </a:txBody>
                  <a:tcPr marL="0" marR="0" marB="0" marT="6350">
                    <a:solidFill>
                      <a:srgbClr val="CCE8CF"/>
                    </a:solidFill>
                  </a:tcPr>
                </a:tc>
                <a:tc>
                  <a:txBody>
                    <a:bodyPr/>
                    <a:lstStyle/>
                    <a:p>
                      <a:pPr marL="48260">
                        <a:lnSpc>
                          <a:spcPts val="2120"/>
                        </a:lnSpc>
                        <a:spcBef>
                          <a:spcPts val="50"/>
                        </a:spcBef>
                      </a:pPr>
                      <a:r>
                        <a:rPr dirty="0" sz="1800" spc="-5">
                          <a:solidFill>
                            <a:srgbClr val="4E2700"/>
                          </a:solidFill>
                          <a:latin typeface="Verdana"/>
                          <a:cs typeface="Verdana"/>
                        </a:rPr>
                        <a:t>90,</a:t>
                      </a:r>
                      <a:endParaRPr sz="1800">
                        <a:latin typeface="Verdana"/>
                        <a:cs typeface="Verdana"/>
                      </a:endParaRPr>
                    </a:p>
                  </a:txBody>
                  <a:tcPr marL="0" marR="0" marB="0" marT="6350">
                    <a:solidFill>
                      <a:srgbClr val="CCE8CF"/>
                    </a:solidFill>
                  </a:tcPr>
                </a:tc>
                <a:tc>
                  <a:txBody>
                    <a:bodyPr/>
                    <a:lstStyle/>
                    <a:p>
                      <a:pPr marL="48260">
                        <a:lnSpc>
                          <a:spcPts val="2120"/>
                        </a:lnSpc>
                        <a:spcBef>
                          <a:spcPts val="50"/>
                        </a:spcBef>
                      </a:pPr>
                      <a:r>
                        <a:rPr dirty="0" sz="1800" spc="-5">
                          <a:solidFill>
                            <a:srgbClr val="4E2700"/>
                          </a:solidFill>
                          <a:latin typeface="Verdana"/>
                          <a:cs typeface="Verdana"/>
                        </a:rPr>
                        <a:t>89,</a:t>
                      </a:r>
                      <a:endParaRPr sz="1800">
                        <a:latin typeface="Verdana"/>
                        <a:cs typeface="Verdana"/>
                      </a:endParaRPr>
                    </a:p>
                  </a:txBody>
                  <a:tcPr marL="0" marR="0" marB="0" marT="6350">
                    <a:solidFill>
                      <a:srgbClr val="CCE8CF"/>
                    </a:solidFill>
                  </a:tcPr>
                </a:tc>
                <a:tc>
                  <a:txBody>
                    <a:bodyPr/>
                    <a:lstStyle/>
                    <a:p>
                      <a:pPr marL="88900">
                        <a:lnSpc>
                          <a:spcPts val="2120"/>
                        </a:lnSpc>
                        <a:spcBef>
                          <a:spcPts val="50"/>
                        </a:spcBef>
                      </a:pPr>
                      <a:r>
                        <a:rPr dirty="0" sz="1800" spc="-5">
                          <a:solidFill>
                            <a:srgbClr val="4E2700"/>
                          </a:solidFill>
                          <a:latin typeface="Verdana"/>
                          <a:cs typeface="Verdana"/>
                        </a:rPr>
                        <a:t>90},</a:t>
                      </a:r>
                      <a:endParaRPr sz="1800">
                        <a:latin typeface="Verdana"/>
                        <a:cs typeface="Verdana"/>
                      </a:endParaRPr>
                    </a:p>
                  </a:txBody>
                  <a:tcPr marL="0" marR="0" marB="0" marT="6350">
                    <a:solidFill>
                      <a:srgbClr val="CCE8CF"/>
                    </a:solidFill>
                  </a:tcPr>
                </a:tc>
              </a:tr>
              <a:tr h="282955">
                <a:tc>
                  <a:txBody>
                    <a:bodyPr/>
                    <a:lstStyle/>
                    <a:p>
                      <a:pPr marL="31750">
                        <a:lnSpc>
                          <a:spcPts val="2080"/>
                        </a:lnSpc>
                        <a:spcBef>
                          <a:spcPts val="50"/>
                        </a:spcBef>
                      </a:pPr>
                      <a:r>
                        <a:rPr dirty="0" sz="1800">
                          <a:solidFill>
                            <a:srgbClr val="4E2700"/>
                          </a:solidFill>
                          <a:latin typeface="Verdana"/>
                          <a:cs typeface="Verdana"/>
                        </a:rPr>
                        <a:t>{</a:t>
                      </a:r>
                      <a:r>
                        <a:rPr dirty="0" sz="1800" spc="-45">
                          <a:solidFill>
                            <a:srgbClr val="4E2700"/>
                          </a:solidFill>
                          <a:latin typeface="Verdana"/>
                          <a:cs typeface="Verdana"/>
                        </a:rPr>
                        <a:t> </a:t>
                      </a:r>
                      <a:r>
                        <a:rPr dirty="0" sz="1800" spc="-5">
                          <a:solidFill>
                            <a:srgbClr val="4E2700"/>
                          </a:solidFill>
                          <a:latin typeface="Verdana"/>
                          <a:cs typeface="Verdana"/>
                        </a:rPr>
                        <a:t>90,</a:t>
                      </a:r>
                      <a:endParaRPr sz="1800">
                        <a:latin typeface="Verdana"/>
                        <a:cs typeface="Verdana"/>
                      </a:endParaRPr>
                    </a:p>
                  </a:txBody>
                  <a:tcPr marL="0" marR="0" marB="0" marT="6350">
                    <a:solidFill>
                      <a:srgbClr val="CCE8CF"/>
                    </a:solidFill>
                  </a:tcPr>
                </a:tc>
                <a:tc>
                  <a:txBody>
                    <a:bodyPr/>
                    <a:lstStyle/>
                    <a:p>
                      <a:pPr marL="49530">
                        <a:lnSpc>
                          <a:spcPts val="2080"/>
                        </a:lnSpc>
                        <a:spcBef>
                          <a:spcPts val="50"/>
                        </a:spcBef>
                      </a:pPr>
                      <a:r>
                        <a:rPr dirty="0" sz="1800" spc="-5">
                          <a:solidFill>
                            <a:srgbClr val="4E2700"/>
                          </a:solidFill>
                          <a:latin typeface="Verdana"/>
                          <a:cs typeface="Verdana"/>
                        </a:rPr>
                        <a:t>80,</a:t>
                      </a:r>
                      <a:endParaRPr sz="1800">
                        <a:latin typeface="Verdana"/>
                        <a:cs typeface="Verdana"/>
                      </a:endParaRPr>
                    </a:p>
                  </a:txBody>
                  <a:tcPr marL="0" marR="0" marB="0" marT="6350">
                    <a:solidFill>
                      <a:srgbClr val="CCE8CF"/>
                    </a:solidFill>
                  </a:tcPr>
                </a:tc>
                <a:tc>
                  <a:txBody>
                    <a:bodyPr/>
                    <a:lstStyle/>
                    <a:p>
                      <a:pPr algn="r" marR="41275">
                        <a:lnSpc>
                          <a:spcPts val="2080"/>
                        </a:lnSpc>
                        <a:spcBef>
                          <a:spcPts val="50"/>
                        </a:spcBef>
                      </a:pPr>
                      <a:r>
                        <a:rPr dirty="0" sz="1800">
                          <a:solidFill>
                            <a:srgbClr val="4E2700"/>
                          </a:solidFill>
                          <a:latin typeface="Verdana"/>
                          <a:cs typeface="Verdana"/>
                        </a:rPr>
                        <a:t>1</a:t>
                      </a:r>
                      <a:r>
                        <a:rPr dirty="0" sz="1800" spc="-10">
                          <a:solidFill>
                            <a:srgbClr val="4E2700"/>
                          </a:solidFill>
                          <a:latin typeface="Verdana"/>
                          <a:cs typeface="Verdana"/>
                        </a:rPr>
                        <a:t>0</a:t>
                      </a:r>
                      <a:r>
                        <a:rPr dirty="0" sz="1800">
                          <a:solidFill>
                            <a:srgbClr val="4E2700"/>
                          </a:solidFill>
                          <a:latin typeface="Verdana"/>
                          <a:cs typeface="Verdana"/>
                        </a:rPr>
                        <a:t>0,</a:t>
                      </a:r>
                      <a:endParaRPr sz="1800">
                        <a:latin typeface="Verdana"/>
                        <a:cs typeface="Verdana"/>
                      </a:endParaRPr>
                    </a:p>
                  </a:txBody>
                  <a:tcPr marL="0" marR="0" marB="0" marT="6350">
                    <a:solidFill>
                      <a:srgbClr val="CCE8CF"/>
                    </a:solidFill>
                  </a:tcPr>
                </a:tc>
                <a:tc>
                  <a:txBody>
                    <a:bodyPr/>
                    <a:lstStyle/>
                    <a:p>
                      <a:pPr algn="r" marR="41275">
                        <a:lnSpc>
                          <a:spcPts val="2080"/>
                        </a:lnSpc>
                        <a:spcBef>
                          <a:spcPts val="50"/>
                        </a:spcBef>
                      </a:pPr>
                      <a:r>
                        <a:rPr dirty="0" sz="1800">
                          <a:solidFill>
                            <a:srgbClr val="4E2700"/>
                          </a:solidFill>
                          <a:latin typeface="Verdana"/>
                          <a:cs typeface="Verdana"/>
                        </a:rPr>
                        <a:t>7</a:t>
                      </a:r>
                      <a:r>
                        <a:rPr dirty="0" sz="1800" spc="-10">
                          <a:solidFill>
                            <a:srgbClr val="4E2700"/>
                          </a:solidFill>
                          <a:latin typeface="Verdana"/>
                          <a:cs typeface="Verdana"/>
                        </a:rPr>
                        <a:t>5</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41275">
                        <a:lnSpc>
                          <a:spcPts val="2080"/>
                        </a:lnSpc>
                        <a:spcBef>
                          <a:spcPts val="50"/>
                        </a:spcBef>
                      </a:pPr>
                      <a:r>
                        <a:rPr dirty="0" sz="1800">
                          <a:solidFill>
                            <a:srgbClr val="4E2700"/>
                          </a:solidFill>
                          <a:latin typeface="Verdana"/>
                          <a:cs typeface="Verdana"/>
                        </a:rPr>
                        <a:t>5</a:t>
                      </a:r>
                      <a:r>
                        <a:rPr dirty="0" sz="1800" spc="-10">
                          <a:solidFill>
                            <a:srgbClr val="4E2700"/>
                          </a:solidFill>
                          <a:latin typeface="Verdana"/>
                          <a:cs typeface="Verdana"/>
                        </a:rPr>
                        <a:t>0</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41275">
                        <a:lnSpc>
                          <a:spcPts val="2080"/>
                        </a:lnSpc>
                        <a:spcBef>
                          <a:spcPts val="50"/>
                        </a:spcBef>
                      </a:pPr>
                      <a:r>
                        <a:rPr dirty="0" sz="1800">
                          <a:solidFill>
                            <a:srgbClr val="4E2700"/>
                          </a:solidFill>
                          <a:latin typeface="Verdana"/>
                          <a:cs typeface="Verdana"/>
                        </a:rPr>
                        <a:t>2</a:t>
                      </a:r>
                      <a:r>
                        <a:rPr dirty="0" sz="1800" spc="-10">
                          <a:solidFill>
                            <a:srgbClr val="4E2700"/>
                          </a:solidFill>
                          <a:latin typeface="Verdana"/>
                          <a:cs typeface="Verdana"/>
                        </a:rPr>
                        <a:t>0</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algn="r" marR="81280">
                        <a:lnSpc>
                          <a:spcPts val="2080"/>
                        </a:lnSpc>
                        <a:spcBef>
                          <a:spcPts val="50"/>
                        </a:spcBef>
                      </a:pPr>
                      <a:r>
                        <a:rPr dirty="0" sz="1800">
                          <a:solidFill>
                            <a:srgbClr val="4E2700"/>
                          </a:solidFill>
                          <a:latin typeface="Verdana"/>
                          <a:cs typeface="Verdana"/>
                        </a:rPr>
                        <a:t>9</a:t>
                      </a:r>
                      <a:r>
                        <a:rPr dirty="0" sz="1800" spc="-10">
                          <a:solidFill>
                            <a:srgbClr val="4E2700"/>
                          </a:solidFill>
                          <a:latin typeface="Verdana"/>
                          <a:cs typeface="Verdana"/>
                        </a:rPr>
                        <a:t>9</a:t>
                      </a:r>
                      <a:r>
                        <a:rPr dirty="0" sz="1800">
                          <a:solidFill>
                            <a:srgbClr val="4E2700"/>
                          </a:solidFill>
                          <a:latin typeface="Verdana"/>
                          <a:cs typeface="Verdana"/>
                        </a:rPr>
                        <a:t>,</a:t>
                      </a:r>
                      <a:endParaRPr sz="1800">
                        <a:latin typeface="Verdana"/>
                        <a:cs typeface="Verdana"/>
                      </a:endParaRPr>
                    </a:p>
                  </a:txBody>
                  <a:tcPr marL="0" marR="0" marB="0" marT="6350">
                    <a:solidFill>
                      <a:srgbClr val="CCE8CF"/>
                    </a:solidFill>
                  </a:tcPr>
                </a:tc>
                <a:tc>
                  <a:txBody>
                    <a:bodyPr/>
                    <a:lstStyle/>
                    <a:p>
                      <a:pPr marL="154305">
                        <a:lnSpc>
                          <a:spcPts val="2080"/>
                        </a:lnSpc>
                        <a:spcBef>
                          <a:spcPts val="50"/>
                        </a:spcBef>
                      </a:pPr>
                      <a:r>
                        <a:rPr dirty="0" sz="1800" spc="-5">
                          <a:solidFill>
                            <a:srgbClr val="4E2700"/>
                          </a:solidFill>
                          <a:latin typeface="Verdana"/>
                          <a:cs typeface="Verdana"/>
                        </a:rPr>
                        <a:t>75}};</a:t>
                      </a:r>
                      <a:endParaRPr sz="1800">
                        <a:latin typeface="Verdana"/>
                        <a:cs typeface="Verdana"/>
                      </a:endParaRPr>
                    </a:p>
                  </a:txBody>
                  <a:tcPr marL="0" marR="0" marB="0" marT="6350">
                    <a:solidFill>
                      <a:srgbClr val="CCE8CF"/>
                    </a:solidFill>
                  </a:tcPr>
                </a:tc>
              </a:tr>
            </a:tbl>
          </a:graphicData>
        </a:graphic>
      </p:graphicFrame>
      <p:sp>
        <p:nvSpPr>
          <p:cNvPr id="4" name="object 4"/>
          <p:cNvSpPr txBox="1"/>
          <p:nvPr/>
        </p:nvSpPr>
        <p:spPr>
          <a:xfrm>
            <a:off x="846226" y="5848603"/>
            <a:ext cx="414020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Noto Sans Mono CJK HK"/>
                <a:cs typeface="Noto Sans Mono CJK HK"/>
              </a:rPr>
              <a:t>計算每一橫列的總和與每一直行的總和。</a:t>
            </a:r>
            <a:endParaRPr sz="1800">
              <a:latin typeface="Noto Sans Mono CJK HK"/>
              <a:cs typeface="Noto Sans Mono CJK HK"/>
            </a:endParaRPr>
          </a:p>
        </p:txBody>
      </p:sp>
      <p:sp>
        <p:nvSpPr>
          <p:cNvPr id="5" name="object 5"/>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作業</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233</a:t>
            </a:r>
            <a:endParaRPr sz="1400">
              <a:latin typeface="Times New Roman"/>
              <a:cs typeface="Times New Roman"/>
            </a:endParaRPr>
          </a:p>
        </p:txBody>
      </p:sp>
      <p:sp>
        <p:nvSpPr>
          <p:cNvPr id="3" name="object 3"/>
          <p:cNvSpPr txBox="1">
            <a:spLocks noGrp="1"/>
          </p:cNvSpPr>
          <p:nvPr>
            <p:ph type="title"/>
          </p:nvPr>
        </p:nvSpPr>
        <p:spPr>
          <a:xfrm>
            <a:off x="3348990" y="2587574"/>
            <a:ext cx="2875280" cy="514350"/>
          </a:xfrm>
          <a:prstGeom prst="rect"/>
        </p:spPr>
        <p:txBody>
          <a:bodyPr wrap="square" lIns="0" tIns="13335" rIns="0" bIns="0" rtlCol="0" vert="horz">
            <a:spAutoFit/>
          </a:bodyPr>
          <a:lstStyle/>
          <a:p>
            <a:pPr marL="12700">
              <a:lnSpc>
                <a:spcPct val="100000"/>
              </a:lnSpc>
              <a:spcBef>
                <a:spcPts val="105"/>
              </a:spcBef>
            </a:pPr>
            <a:r>
              <a:rPr dirty="0" sz="3200" spc="5"/>
              <a:t>六</a:t>
            </a:r>
            <a:r>
              <a:rPr dirty="0" sz="3200" spc="20"/>
              <a:t>、</a:t>
            </a:r>
            <a:r>
              <a:rPr dirty="0" sz="3200" spc="5"/>
              <a:t>類別與</a:t>
            </a:r>
            <a:r>
              <a:rPr dirty="0" sz="3200" spc="-20"/>
              <a:t>物</a:t>
            </a:r>
            <a:r>
              <a:rPr dirty="0" sz="3200" spc="5"/>
              <a:t>件</a:t>
            </a:r>
            <a:endParaRPr sz="32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88340" y="894105"/>
            <a:ext cx="7590155" cy="4123054"/>
          </a:xfrm>
          <a:prstGeom prst="rect">
            <a:avLst/>
          </a:prstGeom>
        </p:spPr>
        <p:txBody>
          <a:bodyPr wrap="square" lIns="0" tIns="97790" rIns="0" bIns="0" rtlCol="0" vert="horz">
            <a:spAutoFit/>
          </a:bodyPr>
          <a:lstStyle/>
          <a:p>
            <a:pPr marL="469900" indent="-457834">
              <a:lnSpc>
                <a:spcPct val="100000"/>
              </a:lnSpc>
              <a:spcBef>
                <a:spcPts val="770"/>
              </a:spcBef>
              <a:buFont typeface="Verdana"/>
              <a:buChar char="•"/>
              <a:tabLst>
                <a:tab pos="469900" algn="l"/>
                <a:tab pos="470534" algn="l"/>
              </a:tabLst>
            </a:pPr>
            <a:r>
              <a:rPr dirty="0" sz="2800" spc="5">
                <a:solidFill>
                  <a:srgbClr val="4E2700"/>
                </a:solidFill>
                <a:latin typeface="Noto Sans Mono CJK HK"/>
                <a:cs typeface="Noto Sans Mono CJK HK"/>
              </a:rPr>
              <a:t>可用</a:t>
            </a:r>
            <a:r>
              <a:rPr dirty="0" sz="2800" spc="-25">
                <a:solidFill>
                  <a:srgbClr val="4E2700"/>
                </a:solidFill>
                <a:latin typeface="Verdana"/>
                <a:cs typeface="Verdana"/>
              </a:rPr>
              <a:t>Java</a:t>
            </a:r>
            <a:r>
              <a:rPr dirty="0" sz="2800" spc="5">
                <a:solidFill>
                  <a:srgbClr val="4E2700"/>
                </a:solidFill>
                <a:latin typeface="Noto Sans Mono CJK HK"/>
                <a:cs typeface="Noto Sans Mono CJK HK"/>
              </a:rPr>
              <a:t>語言來設計類別</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使</a:t>
            </a:r>
            <a:r>
              <a:rPr dirty="0" sz="2800" spc="-5">
                <a:solidFill>
                  <a:srgbClr val="4E2700"/>
                </a:solidFill>
                <a:latin typeface="Noto Sans Mono CJK HK"/>
                <a:cs typeface="Noto Sans Mono CJK HK"/>
              </a:rPr>
              <a:t>用建構</a:t>
            </a:r>
            <a:r>
              <a:rPr dirty="0" sz="2800">
                <a:solidFill>
                  <a:srgbClr val="4E2700"/>
                </a:solidFill>
                <a:latin typeface="Noto Sans Mono CJK HK"/>
                <a:cs typeface="Noto Sans Mono CJK HK"/>
              </a:rPr>
              <a:t>子</a:t>
            </a:r>
            <a:r>
              <a:rPr dirty="0" sz="2800" spc="-5">
                <a:solidFill>
                  <a:srgbClr val="4E2700"/>
                </a:solidFill>
                <a:latin typeface="Noto Sans Mono CJK HK"/>
                <a:cs typeface="Noto Sans Mono CJK HK"/>
              </a:rPr>
              <a:t>來設定</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件的初</a:t>
            </a:r>
            <a:r>
              <a:rPr dirty="0" sz="2800">
                <a:solidFill>
                  <a:srgbClr val="4E2700"/>
                </a:solidFill>
                <a:latin typeface="Noto Sans Mono CJK HK"/>
                <a:cs typeface="Noto Sans Mono CJK HK"/>
              </a:rPr>
              <a:t>始</a:t>
            </a:r>
            <a:r>
              <a:rPr dirty="0" sz="2800" spc="-5">
                <a:solidFill>
                  <a:srgbClr val="4E2700"/>
                </a:solidFill>
                <a:latin typeface="Noto Sans Mono CJK HK"/>
                <a:cs typeface="Noto Sans Mono CJK HK"/>
              </a:rPr>
              <a:t>狀態</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封</a:t>
            </a:r>
            <a:r>
              <a:rPr dirty="0" sz="2800" spc="-5">
                <a:solidFill>
                  <a:srgbClr val="4E2700"/>
                </a:solidFill>
                <a:latin typeface="Noto Sans Mono CJK HK"/>
                <a:cs typeface="Noto Sans Mono CJK HK"/>
              </a:rPr>
              <a:t>裝對隱藏物件內部資訊的重要性</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透過類別的</a:t>
            </a:r>
            <a:r>
              <a:rPr dirty="0" sz="2800" spc="-5">
                <a:solidFill>
                  <a:srgbClr val="4E2700"/>
                </a:solidFill>
                <a:latin typeface="Noto Sans Mono CJK HK"/>
                <a:cs typeface="Noto Sans Mono CJK HK"/>
              </a:rPr>
              <a:t>繼承</a:t>
            </a:r>
            <a:r>
              <a:rPr dirty="0" sz="2800">
                <a:solidFill>
                  <a:srgbClr val="4E2700"/>
                </a:solidFill>
                <a:latin typeface="Noto Sans Mono CJK HK"/>
                <a:cs typeface="Noto Sans Mono CJK HK"/>
              </a:rPr>
              <a:t>達</a:t>
            </a:r>
            <a:r>
              <a:rPr dirty="0" sz="2800" spc="15">
                <a:solidFill>
                  <a:srgbClr val="4E2700"/>
                </a:solidFill>
                <a:latin typeface="Noto Sans Mono CJK HK"/>
                <a:cs typeface="Noto Sans Mono CJK HK"/>
              </a:rPr>
              <a:t>到</a:t>
            </a:r>
            <a:r>
              <a:rPr dirty="0" sz="2800" spc="-10">
                <a:solidFill>
                  <a:srgbClr val="4E2700"/>
                </a:solidFill>
                <a:latin typeface="Verdana"/>
                <a:cs typeface="Verdana"/>
              </a:rPr>
              <a:t>Code</a:t>
            </a:r>
            <a:r>
              <a:rPr dirty="0" sz="2800" spc="-40">
                <a:solidFill>
                  <a:srgbClr val="4E2700"/>
                </a:solidFill>
                <a:latin typeface="Verdana"/>
                <a:cs typeface="Verdana"/>
              </a:rPr>
              <a:t> </a:t>
            </a:r>
            <a:r>
              <a:rPr dirty="0" sz="2800" spc="-20">
                <a:solidFill>
                  <a:srgbClr val="4E2700"/>
                </a:solidFill>
                <a:latin typeface="Verdana"/>
                <a:cs typeface="Verdana"/>
              </a:rPr>
              <a:t>Reuse</a:t>
            </a:r>
            <a:r>
              <a:rPr dirty="0" sz="2800" spc="5">
                <a:solidFill>
                  <a:srgbClr val="4E2700"/>
                </a:solidFill>
                <a:latin typeface="Noto Sans Mono CJK HK"/>
                <a:cs typeface="Noto Sans Mono CJK HK"/>
              </a:rPr>
              <a:t>的理想</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spc="5">
                <a:solidFill>
                  <a:srgbClr val="4E2700"/>
                </a:solidFill>
                <a:latin typeface="Noto Sans Mono CJK HK"/>
                <a:cs typeface="Noto Sans Mono CJK HK"/>
              </a:rPr>
              <a:t>能在子類別</a:t>
            </a:r>
            <a:r>
              <a:rPr dirty="0" sz="2800" spc="-5">
                <a:solidFill>
                  <a:srgbClr val="4E2700"/>
                </a:solidFill>
                <a:latin typeface="Noto Sans Mono CJK HK"/>
                <a:cs typeface="Noto Sans Mono CJK HK"/>
              </a:rPr>
              <a:t>中</a:t>
            </a:r>
            <a:r>
              <a:rPr dirty="0" sz="2800" spc="-15">
                <a:solidFill>
                  <a:srgbClr val="4E2700"/>
                </a:solidFill>
                <a:latin typeface="Verdana"/>
                <a:cs typeface="Verdana"/>
              </a:rPr>
              <a:t>Override</a:t>
            </a:r>
            <a:r>
              <a:rPr dirty="0" sz="2800" spc="5">
                <a:solidFill>
                  <a:srgbClr val="4E2700"/>
                </a:solidFill>
                <a:latin typeface="Noto Sans Mono CJK HK"/>
                <a:cs typeface="Noto Sans Mono CJK HK"/>
              </a:rPr>
              <a:t>繼承來的方法</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解多型</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優點並</a:t>
            </a: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應用多</a:t>
            </a:r>
            <a:r>
              <a:rPr dirty="0" sz="2800">
                <a:solidFill>
                  <a:srgbClr val="4E2700"/>
                </a:solidFill>
                <a:latin typeface="Noto Sans Mono CJK HK"/>
                <a:cs typeface="Noto Sans Mono CJK HK"/>
              </a:rPr>
              <a:t>型</a:t>
            </a:r>
            <a:r>
              <a:rPr dirty="0" sz="2800" spc="-5">
                <a:solidFill>
                  <a:srgbClr val="4E2700"/>
                </a:solidFill>
                <a:latin typeface="Noto Sans Mono CJK HK"/>
                <a:cs typeface="Noto Sans Mono CJK HK"/>
              </a:rPr>
              <a:t>來簡化</a:t>
            </a:r>
            <a:r>
              <a:rPr dirty="0" sz="2800">
                <a:solidFill>
                  <a:srgbClr val="4E2700"/>
                </a:solidFill>
                <a:latin typeface="Noto Sans Mono CJK HK"/>
                <a:cs typeface="Noto Sans Mono CJK HK"/>
              </a:rPr>
              <a:t>程</a:t>
            </a:r>
            <a:r>
              <a:rPr dirty="0" sz="2800" spc="-5">
                <a:solidFill>
                  <a:srgbClr val="4E2700"/>
                </a:solidFill>
                <a:latin typeface="Noto Sans Mono CJK HK"/>
                <a:cs typeface="Noto Sans Mono CJK HK"/>
              </a:rPr>
              <a:t>式設計</a:t>
            </a:r>
            <a:endParaRPr sz="2800">
              <a:latin typeface="Noto Sans Mono CJK HK"/>
              <a:cs typeface="Noto Sans Mono CJK HK"/>
            </a:endParaRPr>
          </a:p>
          <a:p>
            <a:pPr marL="469900" indent="-457834">
              <a:lnSpc>
                <a:spcPct val="100000"/>
              </a:lnSpc>
              <a:spcBef>
                <a:spcPts val="675"/>
              </a:spcBef>
              <a:buChar char="•"/>
              <a:tabLst>
                <a:tab pos="469900" algn="l"/>
                <a:tab pos="470534" algn="l"/>
              </a:tabLst>
            </a:pPr>
            <a:r>
              <a:rPr dirty="0" sz="2800" spc="-10">
                <a:solidFill>
                  <a:srgbClr val="4E2700"/>
                </a:solidFill>
                <a:latin typeface="Verdana"/>
                <a:cs typeface="Verdana"/>
              </a:rPr>
              <a:t>instanceof</a:t>
            </a:r>
            <a:r>
              <a:rPr dirty="0" sz="2800" spc="5">
                <a:solidFill>
                  <a:srgbClr val="4E2700"/>
                </a:solidFill>
                <a:latin typeface="Noto Sans Mono CJK HK"/>
                <a:cs typeface="Noto Sans Mono CJK HK"/>
              </a:rPr>
              <a:t>運算子的意涵</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理解</a:t>
            </a:r>
            <a:r>
              <a:rPr dirty="0" sz="2800" spc="-15">
                <a:solidFill>
                  <a:srgbClr val="4E2700"/>
                </a:solidFill>
                <a:latin typeface="Verdana"/>
                <a:cs typeface="Verdana"/>
              </a:rPr>
              <a:t>java.lang.Object</a:t>
            </a:r>
            <a:r>
              <a:rPr dirty="0" sz="2800">
                <a:solidFill>
                  <a:srgbClr val="4E2700"/>
                </a:solidFill>
                <a:latin typeface="Noto Sans Mono CJK HK"/>
                <a:cs typeface="Noto Sans Mono CJK HK"/>
              </a:rPr>
              <a:t>類別的內的相關方法</a:t>
            </a:r>
            <a:endParaRPr sz="2800">
              <a:latin typeface="Noto Sans Mono CJK HK"/>
              <a:cs typeface="Noto Sans Mono CJK HK"/>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抽象</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26440" y="898070"/>
            <a:ext cx="7834630" cy="4501515"/>
          </a:xfrm>
          <a:prstGeom prst="rect">
            <a:avLst/>
          </a:prstGeom>
        </p:spPr>
        <p:txBody>
          <a:bodyPr wrap="square" lIns="0" tIns="55880" rIns="0" bIns="0" rtlCol="0" vert="horz">
            <a:spAutoFit/>
          </a:bodyPr>
          <a:lstStyle/>
          <a:p>
            <a:pPr marL="355600" indent="-343535">
              <a:lnSpc>
                <a:spcPct val="100000"/>
              </a:lnSpc>
              <a:spcBef>
                <a:spcPts val="440"/>
              </a:spcBef>
              <a:buFont typeface="Verdana"/>
              <a:buChar char="•"/>
              <a:tabLst>
                <a:tab pos="356235" algn="l"/>
              </a:tabLst>
            </a:pPr>
            <a:r>
              <a:rPr dirty="0" sz="2800">
                <a:solidFill>
                  <a:srgbClr val="4E2700"/>
                </a:solidFill>
                <a:latin typeface="Noto Sans Mono CJK HK"/>
                <a:cs typeface="Noto Sans Mono CJK HK"/>
              </a:rPr>
              <a:t>高</a:t>
            </a:r>
            <a:r>
              <a:rPr dirty="0" sz="2800" spc="-5">
                <a:solidFill>
                  <a:srgbClr val="4E2700"/>
                </a:solidFill>
                <a:latin typeface="Noto Sans Mono CJK HK"/>
                <a:cs typeface="Noto Sans Mono CJK HK"/>
              </a:rPr>
              <a:t>等生物用來認識、學習新事物的一</a:t>
            </a:r>
            <a:r>
              <a:rPr dirty="0" sz="2800">
                <a:solidFill>
                  <a:srgbClr val="4E2700"/>
                </a:solidFill>
                <a:latin typeface="Noto Sans Mono CJK HK"/>
                <a:cs typeface="Noto Sans Mono CJK HK"/>
              </a:rPr>
              <a:t>種</a:t>
            </a:r>
            <a:r>
              <a:rPr dirty="0" sz="2800" spc="-5">
                <a:solidFill>
                  <a:srgbClr val="4E2700"/>
                </a:solidFill>
                <a:latin typeface="Noto Sans Mono CJK HK"/>
                <a:cs typeface="Noto Sans Mono CJK HK"/>
              </a:rPr>
              <a:t>能力。</a:t>
            </a:r>
            <a:endParaRPr sz="2800">
              <a:latin typeface="Noto Sans Mono CJK HK"/>
              <a:cs typeface="Noto Sans Mono CJK HK"/>
            </a:endParaRPr>
          </a:p>
          <a:p>
            <a:pPr lvl="1" marL="756285" indent="-287020">
              <a:lnSpc>
                <a:spcPct val="100000"/>
              </a:lnSpc>
              <a:spcBef>
                <a:spcPts val="295"/>
              </a:spcBef>
              <a:buFont typeface="Verdana"/>
              <a:buChar char="–"/>
              <a:tabLst>
                <a:tab pos="756920" algn="l"/>
              </a:tabLst>
            </a:pPr>
            <a:r>
              <a:rPr dirty="0" sz="2400">
                <a:solidFill>
                  <a:srgbClr val="4E2700"/>
                </a:solidFill>
                <a:latin typeface="Noto Sans Mono CJK HK"/>
                <a:cs typeface="Noto Sans Mono CJK HK"/>
              </a:rPr>
              <a:t>由遺傳而來、再經由學習而得</a:t>
            </a:r>
            <a:endParaRPr sz="2400">
              <a:latin typeface="Noto Sans Mono CJK HK"/>
              <a:cs typeface="Noto Sans Mono CJK HK"/>
            </a:endParaRPr>
          </a:p>
          <a:p>
            <a:pPr lvl="2" marL="1155700" indent="-229235">
              <a:lnSpc>
                <a:spcPct val="100000"/>
              </a:lnSpc>
              <a:spcBef>
                <a:spcPts val="254"/>
              </a:spcBef>
              <a:buFont typeface="Verdana"/>
              <a:buChar char="•"/>
              <a:tabLst>
                <a:tab pos="1156335" algn="l"/>
              </a:tabLst>
            </a:pPr>
            <a:r>
              <a:rPr dirty="0" sz="2000">
                <a:solidFill>
                  <a:srgbClr val="4E2700"/>
                </a:solidFill>
                <a:latin typeface="Noto Sans Mono CJK HK"/>
                <a:cs typeface="Noto Sans Mono CJK HK"/>
              </a:rPr>
              <a:t>兩三歲</a:t>
            </a:r>
            <a:r>
              <a:rPr dirty="0" sz="2000" spc="-15">
                <a:solidFill>
                  <a:srgbClr val="4E2700"/>
                </a:solidFill>
                <a:latin typeface="Noto Sans Mono CJK HK"/>
                <a:cs typeface="Noto Sans Mono CJK HK"/>
              </a:rPr>
              <a:t>開</a:t>
            </a:r>
            <a:r>
              <a:rPr dirty="0" sz="2000">
                <a:solidFill>
                  <a:srgbClr val="4E2700"/>
                </a:solidFill>
                <a:latin typeface="Noto Sans Mono CJK HK"/>
                <a:cs typeface="Noto Sans Mono CJK HK"/>
              </a:rPr>
              <a:t>始</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就用抽</a:t>
            </a:r>
            <a:r>
              <a:rPr dirty="0" sz="2000" spc="-15">
                <a:solidFill>
                  <a:srgbClr val="4E2700"/>
                </a:solidFill>
                <a:latin typeface="Noto Sans Mono CJK HK"/>
                <a:cs typeface="Noto Sans Mono CJK HK"/>
              </a:rPr>
              <a:t>象</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式來認</a:t>
            </a:r>
            <a:r>
              <a:rPr dirty="0" sz="2000" spc="-15">
                <a:solidFill>
                  <a:srgbClr val="4E2700"/>
                </a:solidFill>
                <a:latin typeface="Noto Sans Mono CJK HK"/>
                <a:cs typeface="Noto Sans Mono CJK HK"/>
              </a:rPr>
              <a:t>知</a:t>
            </a:r>
            <a:r>
              <a:rPr dirty="0" sz="2000">
                <a:solidFill>
                  <a:srgbClr val="4E2700"/>
                </a:solidFill>
                <a:latin typeface="Noto Sans Mono CJK HK"/>
                <a:cs typeface="Noto Sans Mono CJK HK"/>
              </a:rPr>
              <a:t>現</a:t>
            </a:r>
            <a:r>
              <a:rPr dirty="0" sz="2000" spc="-15">
                <a:solidFill>
                  <a:srgbClr val="4E2700"/>
                </a:solidFill>
                <a:latin typeface="Noto Sans Mono CJK HK"/>
                <a:cs typeface="Noto Sans Mono CJK HK"/>
              </a:rPr>
              <a:t>實</a:t>
            </a:r>
            <a:r>
              <a:rPr dirty="0" sz="2000">
                <a:solidFill>
                  <a:srgbClr val="4E2700"/>
                </a:solidFill>
                <a:latin typeface="Noto Sans Mono CJK HK"/>
                <a:cs typeface="Noto Sans Mono CJK HK"/>
              </a:rPr>
              <a:t>世界</a:t>
            </a:r>
            <a:endParaRPr sz="2000">
              <a:latin typeface="Noto Sans Mono CJK HK"/>
              <a:cs typeface="Noto Sans Mono CJK HK"/>
            </a:endParaRPr>
          </a:p>
          <a:p>
            <a:pPr lvl="1" marL="756285" indent="-287020">
              <a:lnSpc>
                <a:spcPct val="100000"/>
              </a:lnSpc>
              <a:spcBef>
                <a:spcPts val="270"/>
              </a:spcBef>
              <a:buFont typeface="Verdana"/>
              <a:buChar char="–"/>
              <a:tabLst>
                <a:tab pos="756920" algn="l"/>
              </a:tabLst>
            </a:pPr>
            <a:r>
              <a:rPr dirty="0" sz="2400">
                <a:solidFill>
                  <a:srgbClr val="4E2700"/>
                </a:solidFill>
                <a:latin typeface="Noto Sans Mono CJK HK"/>
                <a:cs typeface="Noto Sans Mono CJK HK"/>
              </a:rPr>
              <a:t>論文前先來幾頁摘要</a:t>
            </a:r>
            <a:r>
              <a:rPr dirty="0" sz="2400" spc="-10">
                <a:solidFill>
                  <a:srgbClr val="4E2700"/>
                </a:solidFill>
                <a:latin typeface="Wingdings"/>
                <a:cs typeface="Wingdings"/>
              </a:rPr>
              <a:t></a:t>
            </a:r>
            <a:r>
              <a:rPr dirty="0" sz="2400">
                <a:solidFill>
                  <a:srgbClr val="4E2700"/>
                </a:solidFill>
                <a:latin typeface="Noto Sans Mono CJK HK"/>
                <a:cs typeface="Noto Sans Mono CJK HK"/>
              </a:rPr>
              <a:t>抽象</a:t>
            </a:r>
            <a:endParaRPr sz="2400">
              <a:latin typeface="Noto Sans Mono CJK HK"/>
              <a:cs typeface="Noto Sans Mono CJK HK"/>
            </a:endParaRPr>
          </a:p>
          <a:p>
            <a:pPr lvl="1" marL="756285" indent="-287020">
              <a:lnSpc>
                <a:spcPct val="100000"/>
              </a:lnSpc>
              <a:spcBef>
                <a:spcPts val="290"/>
              </a:spcBef>
              <a:buFont typeface="Verdana"/>
              <a:buChar char="–"/>
              <a:tabLst>
                <a:tab pos="756920" algn="l"/>
              </a:tabLst>
            </a:pPr>
            <a:r>
              <a:rPr dirty="0" sz="2400" spc="-5">
                <a:solidFill>
                  <a:srgbClr val="4E2700"/>
                </a:solidFill>
                <a:latin typeface="Noto Sans Mono CJK HK"/>
                <a:cs typeface="Noto Sans Mono CJK HK"/>
              </a:rPr>
              <a:t>看書畫重</a:t>
            </a:r>
            <a:r>
              <a:rPr dirty="0" sz="2400">
                <a:solidFill>
                  <a:srgbClr val="4E2700"/>
                </a:solidFill>
                <a:latin typeface="Noto Sans Mono CJK HK"/>
                <a:cs typeface="Noto Sans Mono CJK HK"/>
              </a:rPr>
              <a:t>點</a:t>
            </a:r>
            <a:r>
              <a:rPr dirty="0" sz="2400" spc="-10">
                <a:solidFill>
                  <a:srgbClr val="4E2700"/>
                </a:solidFill>
                <a:latin typeface="Wingdings"/>
                <a:cs typeface="Wingdings"/>
              </a:rPr>
              <a:t></a:t>
            </a:r>
            <a:r>
              <a:rPr dirty="0" sz="2400" spc="-5">
                <a:solidFill>
                  <a:srgbClr val="4E2700"/>
                </a:solidFill>
                <a:latin typeface="Noto Sans Mono CJK HK"/>
                <a:cs typeface="Noto Sans Mono CJK HK"/>
              </a:rPr>
              <a:t>抽象</a:t>
            </a:r>
            <a:endParaRPr sz="2400">
              <a:latin typeface="Noto Sans Mono CJK HK"/>
              <a:cs typeface="Noto Sans Mono CJK HK"/>
            </a:endParaRPr>
          </a:p>
          <a:p>
            <a:pPr lvl="1" marL="756285" indent="-287020">
              <a:lnSpc>
                <a:spcPct val="100000"/>
              </a:lnSpc>
              <a:spcBef>
                <a:spcPts val="290"/>
              </a:spcBef>
              <a:buFont typeface="Verdana"/>
              <a:buChar char="–"/>
              <a:tabLst>
                <a:tab pos="756920" algn="l"/>
              </a:tabLst>
            </a:pPr>
            <a:r>
              <a:rPr dirty="0" sz="2400">
                <a:solidFill>
                  <a:srgbClr val="4E2700"/>
                </a:solidFill>
                <a:latin typeface="Noto Sans Mono CJK HK"/>
                <a:cs typeface="Noto Sans Mono CJK HK"/>
              </a:rPr>
              <a:t>在舞台上揮動馬鞭代表騎</a:t>
            </a:r>
            <a:r>
              <a:rPr dirty="0" sz="2400" spc="5">
                <a:solidFill>
                  <a:srgbClr val="4E2700"/>
                </a:solidFill>
                <a:latin typeface="Noto Sans Mono CJK HK"/>
                <a:cs typeface="Noto Sans Mono CJK HK"/>
              </a:rPr>
              <a:t>馬</a:t>
            </a:r>
            <a:r>
              <a:rPr dirty="0" sz="2400" spc="-10">
                <a:solidFill>
                  <a:srgbClr val="4E2700"/>
                </a:solidFill>
                <a:latin typeface="Wingdings"/>
                <a:cs typeface="Wingdings"/>
              </a:rPr>
              <a:t></a:t>
            </a:r>
            <a:r>
              <a:rPr dirty="0" sz="2400">
                <a:solidFill>
                  <a:srgbClr val="4E2700"/>
                </a:solidFill>
                <a:latin typeface="Noto Sans Mono CJK HK"/>
                <a:cs typeface="Noto Sans Mono CJK HK"/>
              </a:rPr>
              <a:t>抽象</a:t>
            </a:r>
            <a:endParaRPr sz="2400">
              <a:latin typeface="Noto Sans Mono CJK HK"/>
              <a:cs typeface="Noto Sans Mono CJK HK"/>
            </a:endParaRPr>
          </a:p>
          <a:p>
            <a:pPr lvl="1" marL="756285" indent="-287020">
              <a:lnSpc>
                <a:spcPct val="100000"/>
              </a:lnSpc>
              <a:spcBef>
                <a:spcPts val="290"/>
              </a:spcBef>
              <a:buFont typeface="Verdana"/>
              <a:buChar char="–"/>
              <a:tabLst>
                <a:tab pos="756920" algn="l"/>
              </a:tabLst>
            </a:pPr>
            <a:r>
              <a:rPr dirty="0" sz="2400">
                <a:solidFill>
                  <a:srgbClr val="4E2700"/>
                </a:solidFill>
                <a:latin typeface="Noto Sans Mono CJK HK"/>
                <a:cs typeface="Noto Sans Mono CJK HK"/>
              </a:rPr>
              <a:t>用數字</a:t>
            </a:r>
            <a:r>
              <a:rPr dirty="0" sz="2400" spc="-365">
                <a:solidFill>
                  <a:srgbClr val="4E2700"/>
                </a:solidFill>
                <a:latin typeface="Noto Sans Mono CJK HK"/>
                <a:cs typeface="Noto Sans Mono CJK HK"/>
              </a:rPr>
              <a:t> </a:t>
            </a:r>
            <a:r>
              <a:rPr dirty="0" sz="2400">
                <a:solidFill>
                  <a:srgbClr val="4E2700"/>
                </a:solidFill>
                <a:latin typeface="Verdana"/>
                <a:cs typeface="Verdana"/>
              </a:rPr>
              <a:t>2</a:t>
            </a:r>
            <a:r>
              <a:rPr dirty="0" sz="2400" spc="-10">
                <a:solidFill>
                  <a:srgbClr val="4E2700"/>
                </a:solidFill>
                <a:latin typeface="Verdana"/>
                <a:cs typeface="Verdana"/>
              </a:rPr>
              <a:t> </a:t>
            </a:r>
            <a:r>
              <a:rPr dirty="0" sz="2400">
                <a:solidFill>
                  <a:srgbClr val="4E2700"/>
                </a:solidFill>
                <a:latin typeface="Noto Sans Mono CJK HK"/>
                <a:cs typeface="Noto Sans Mono CJK HK"/>
              </a:rPr>
              <a:t>表示兩朵花、兩本書、兩支</a:t>
            </a:r>
            <a:r>
              <a:rPr dirty="0" sz="2400" spc="5">
                <a:solidFill>
                  <a:srgbClr val="4E2700"/>
                </a:solidFill>
                <a:latin typeface="Noto Sans Mono CJK HK"/>
                <a:cs typeface="Noto Sans Mono CJK HK"/>
              </a:rPr>
              <a:t>筆</a:t>
            </a:r>
            <a:r>
              <a:rPr dirty="0" sz="2400">
                <a:solidFill>
                  <a:srgbClr val="4E2700"/>
                </a:solidFill>
                <a:latin typeface="Noto Sans Mono CJK HK"/>
                <a:cs typeface="Noto Sans Mono CJK HK"/>
              </a:rPr>
              <a:t>…</a:t>
            </a:r>
            <a:r>
              <a:rPr dirty="0" sz="2400" spc="-365">
                <a:solidFill>
                  <a:srgbClr val="4E2700"/>
                </a:solidFill>
                <a:latin typeface="Noto Sans Mono CJK HK"/>
                <a:cs typeface="Noto Sans Mono CJK HK"/>
              </a:rPr>
              <a:t> </a:t>
            </a:r>
            <a:r>
              <a:rPr dirty="0" sz="2400" spc="-10">
                <a:solidFill>
                  <a:srgbClr val="4E2700"/>
                </a:solidFill>
                <a:latin typeface="Wingdings"/>
                <a:cs typeface="Wingdings"/>
              </a:rPr>
              <a:t></a:t>
            </a:r>
            <a:r>
              <a:rPr dirty="0" sz="2400">
                <a:solidFill>
                  <a:srgbClr val="4E2700"/>
                </a:solidFill>
                <a:latin typeface="Noto Sans Mono CJK HK"/>
                <a:cs typeface="Noto Sans Mono CJK HK"/>
              </a:rPr>
              <a:t>抽象</a:t>
            </a:r>
            <a:endParaRPr sz="2400">
              <a:latin typeface="Noto Sans Mono CJK HK"/>
              <a:cs typeface="Noto Sans Mono CJK HK"/>
            </a:endParaRPr>
          </a:p>
          <a:p>
            <a:pPr lvl="1" marL="756285" indent="-287020">
              <a:lnSpc>
                <a:spcPct val="100000"/>
              </a:lnSpc>
              <a:spcBef>
                <a:spcPts val="285"/>
              </a:spcBef>
              <a:buFont typeface="Verdana"/>
              <a:buChar char="–"/>
              <a:tabLst>
                <a:tab pos="756920" algn="l"/>
              </a:tabLst>
            </a:pPr>
            <a:r>
              <a:rPr dirty="0" sz="2400" spc="-5">
                <a:solidFill>
                  <a:srgbClr val="FF0000"/>
                </a:solidFill>
                <a:latin typeface="Noto Sans Mono CJK HK"/>
                <a:cs typeface="Noto Sans Mono CJK HK"/>
              </a:rPr>
              <a:t>用方法呼叫來取代一組敘</a:t>
            </a:r>
            <a:r>
              <a:rPr dirty="0" sz="2400">
                <a:solidFill>
                  <a:srgbClr val="FF0000"/>
                </a:solidFill>
                <a:latin typeface="Noto Sans Mono CJK HK"/>
                <a:cs typeface="Noto Sans Mono CJK HK"/>
              </a:rPr>
              <a:t>述</a:t>
            </a:r>
            <a:r>
              <a:rPr dirty="0" sz="2400" spc="-10">
                <a:solidFill>
                  <a:srgbClr val="FF0000"/>
                </a:solidFill>
                <a:latin typeface="Wingdings"/>
                <a:cs typeface="Wingdings"/>
              </a:rPr>
              <a:t></a:t>
            </a:r>
            <a:r>
              <a:rPr dirty="0" sz="2400" spc="-5">
                <a:solidFill>
                  <a:srgbClr val="FF0000"/>
                </a:solidFill>
                <a:latin typeface="Noto Sans Mono CJK HK"/>
                <a:cs typeface="Noto Sans Mono CJK HK"/>
              </a:rPr>
              <a:t>抽象</a:t>
            </a:r>
            <a:endParaRPr sz="2400">
              <a:latin typeface="Noto Sans Mono CJK HK"/>
              <a:cs typeface="Noto Sans Mono CJK HK"/>
            </a:endParaRPr>
          </a:p>
          <a:p>
            <a:pPr lvl="1" marL="756285" indent="-287020">
              <a:lnSpc>
                <a:spcPct val="100000"/>
              </a:lnSpc>
              <a:spcBef>
                <a:spcPts val="290"/>
              </a:spcBef>
              <a:buFont typeface="Verdana"/>
              <a:buChar char="–"/>
              <a:tabLst>
                <a:tab pos="756920" algn="l"/>
              </a:tabLst>
            </a:pPr>
            <a:r>
              <a:rPr dirty="0" sz="2400">
                <a:solidFill>
                  <a:srgbClr val="FF0000"/>
                </a:solidFill>
                <a:latin typeface="Noto Sans Mono CJK HK"/>
                <a:cs typeface="Noto Sans Mono CJK HK"/>
              </a:rPr>
              <a:t>用一種描述來說明一個公司的所有客</a:t>
            </a:r>
            <a:r>
              <a:rPr dirty="0" sz="2400" spc="5">
                <a:solidFill>
                  <a:srgbClr val="FF0000"/>
                </a:solidFill>
                <a:latin typeface="Noto Sans Mono CJK HK"/>
                <a:cs typeface="Noto Sans Mono CJK HK"/>
              </a:rPr>
              <a:t>戶</a:t>
            </a:r>
            <a:r>
              <a:rPr dirty="0" sz="2400" spc="-10">
                <a:solidFill>
                  <a:srgbClr val="FF0000"/>
                </a:solidFill>
                <a:latin typeface="Wingdings"/>
                <a:cs typeface="Wingdings"/>
              </a:rPr>
              <a:t></a:t>
            </a:r>
            <a:r>
              <a:rPr dirty="0" sz="2400">
                <a:solidFill>
                  <a:srgbClr val="FF0000"/>
                </a:solidFill>
                <a:latin typeface="Noto Sans Mono CJK HK"/>
                <a:cs typeface="Noto Sans Mono CJK HK"/>
              </a:rPr>
              <a:t>抽象</a:t>
            </a:r>
            <a:endParaRPr sz="2400">
              <a:latin typeface="Noto Sans Mono CJK HK"/>
              <a:cs typeface="Noto Sans Mono CJK HK"/>
            </a:endParaRPr>
          </a:p>
          <a:p>
            <a:pPr marL="355600" marR="5080" indent="-343535">
              <a:lnSpc>
                <a:spcPts val="3050"/>
              </a:lnSpc>
              <a:spcBef>
                <a:spcPts val="670"/>
              </a:spcBef>
              <a:buFont typeface="Verdana"/>
              <a:buChar char="•"/>
              <a:tabLst>
                <a:tab pos="356235" algn="l"/>
              </a:tabLst>
            </a:pPr>
            <a:r>
              <a:rPr dirty="0" sz="2800" spc="5">
                <a:solidFill>
                  <a:srgbClr val="4E2700"/>
                </a:solidFill>
                <a:latin typeface="Noto Sans Mono CJK HK"/>
                <a:cs typeface="Noto Sans Mono CJK HK"/>
              </a:rPr>
              <a:t>『</a:t>
            </a:r>
            <a:r>
              <a:rPr dirty="0" sz="2800" spc="-5">
                <a:solidFill>
                  <a:srgbClr val="4E2700"/>
                </a:solidFill>
                <a:latin typeface="Noto Sans Mono CJK HK"/>
                <a:cs typeface="Noto Sans Mono CJK HK"/>
              </a:rPr>
              <a:t>用簡單</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方式來</a:t>
            </a:r>
            <a:r>
              <a:rPr dirty="0" sz="2800">
                <a:solidFill>
                  <a:srgbClr val="4E2700"/>
                </a:solidFill>
                <a:latin typeface="Noto Sans Mono CJK HK"/>
                <a:cs typeface="Noto Sans Mono CJK HK"/>
              </a:rPr>
              <a:t>說</a:t>
            </a:r>
            <a:r>
              <a:rPr dirty="0" sz="2800" spc="-5">
                <a:solidFill>
                  <a:srgbClr val="4E2700"/>
                </a:solidFill>
                <a:latin typeface="Noto Sans Mono CJK HK"/>
                <a:cs typeface="Noto Sans Mono CJK HK"/>
              </a:rPr>
              <a:t>明複雜</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事</a:t>
            </a:r>
            <a:r>
              <a:rPr dirty="0" sz="2800" spc="10">
                <a:solidFill>
                  <a:srgbClr val="4E2700"/>
                </a:solidFill>
                <a:latin typeface="Noto Sans Mono CJK HK"/>
                <a:cs typeface="Noto Sans Mono CJK HK"/>
              </a:rPr>
              <a:t>務</a:t>
            </a:r>
            <a:r>
              <a:rPr dirty="0" sz="2800" spc="-5">
                <a:solidFill>
                  <a:srgbClr val="4E2700"/>
                </a:solidFill>
                <a:latin typeface="Noto Sans Mono CJK HK"/>
                <a:cs typeface="Noto Sans Mono CJK HK"/>
              </a:rPr>
              <a:t>』</a:t>
            </a:r>
            <a:r>
              <a:rPr dirty="0" sz="2800" spc="5">
                <a:solidFill>
                  <a:srgbClr val="4E2700"/>
                </a:solidFill>
                <a:latin typeface="Noto Sans Mono CJK HK"/>
                <a:cs typeface="Noto Sans Mono CJK HK"/>
              </a:rPr>
              <a:t>是</a:t>
            </a:r>
            <a:r>
              <a:rPr dirty="0" sz="2800" spc="-5">
                <a:solidFill>
                  <a:srgbClr val="4E2700"/>
                </a:solidFill>
                <a:latin typeface="Noto Sans Mono CJK HK"/>
                <a:cs typeface="Noto Sans Mono CJK HK"/>
              </a:rPr>
              <a:t>『抽象』 </a:t>
            </a:r>
            <a:r>
              <a:rPr dirty="0" sz="2800">
                <a:solidFill>
                  <a:srgbClr val="4E2700"/>
                </a:solidFill>
                <a:latin typeface="Noto Sans Mono CJK HK"/>
                <a:cs typeface="Noto Sans Mono CJK HK"/>
              </a:rPr>
              <a:t>這</a:t>
            </a:r>
            <a:r>
              <a:rPr dirty="0" sz="2800" spc="-5">
                <a:solidFill>
                  <a:srgbClr val="4E2700"/>
                </a:solidFill>
                <a:latin typeface="Noto Sans Mono CJK HK"/>
                <a:cs typeface="Noto Sans Mono CJK HK"/>
              </a:rPr>
              <a:t>名詞的</a:t>
            </a:r>
            <a:r>
              <a:rPr dirty="0" sz="2800">
                <a:solidFill>
                  <a:srgbClr val="4E2700"/>
                </a:solidFill>
                <a:latin typeface="Noto Sans Mono CJK HK"/>
                <a:cs typeface="Noto Sans Mono CJK HK"/>
              </a:rPr>
              <a:t>最</a:t>
            </a:r>
            <a:r>
              <a:rPr dirty="0" sz="2800" spc="-5">
                <a:solidFill>
                  <a:srgbClr val="4E2700"/>
                </a:solidFill>
                <a:latin typeface="Noto Sans Mono CJK HK"/>
                <a:cs typeface="Noto Sans Mono CJK HK"/>
              </a:rPr>
              <a:t>抽象解</a:t>
            </a:r>
            <a:r>
              <a:rPr dirty="0" sz="2800">
                <a:solidFill>
                  <a:srgbClr val="4E2700"/>
                </a:solidFill>
                <a:latin typeface="Noto Sans Mono CJK HK"/>
                <a:cs typeface="Noto Sans Mono CJK HK"/>
              </a:rPr>
              <a:t>釋</a:t>
            </a:r>
            <a:r>
              <a:rPr dirty="0" sz="2800" spc="-5">
                <a:solidFill>
                  <a:srgbClr val="4E2700"/>
                </a:solidFill>
                <a:latin typeface="Noto Sans Mono CJK HK"/>
                <a:cs typeface="Noto Sans Mono CJK HK"/>
              </a:rPr>
              <a:t>。</a:t>
            </a:r>
            <a:endParaRPr sz="2800">
              <a:latin typeface="Noto Sans Mono CJK HK"/>
              <a:cs typeface="Noto Sans Mono CJK HK"/>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58410" cy="574040"/>
          </a:xfrm>
          <a:prstGeom prst="rect"/>
        </p:spPr>
        <p:txBody>
          <a:bodyPr wrap="square" lIns="0" tIns="12700" rIns="0" bIns="0" rtlCol="0" vert="horz">
            <a:spAutoFit/>
          </a:bodyPr>
          <a:lstStyle/>
          <a:p>
            <a:pPr marL="12700">
              <a:lnSpc>
                <a:spcPct val="100000"/>
              </a:lnSpc>
              <a:spcBef>
                <a:spcPts val="100"/>
              </a:spcBef>
            </a:pPr>
            <a:r>
              <a:rPr dirty="0"/>
              <a:t>物件：所有事務都是物件</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03503"/>
            <a:ext cx="7519670" cy="4802505"/>
          </a:xfrm>
          <a:prstGeom prst="rect">
            <a:avLst/>
          </a:prstGeom>
        </p:spPr>
        <p:txBody>
          <a:bodyPr wrap="square" lIns="0" tIns="55244" rIns="0" bIns="0" rtlCol="0" vert="horz">
            <a:spAutoFit/>
          </a:bodyPr>
          <a:lstStyle/>
          <a:p>
            <a:pPr marL="355600" indent="-343535">
              <a:lnSpc>
                <a:spcPct val="100000"/>
              </a:lnSpc>
              <a:spcBef>
                <a:spcPts val="434"/>
              </a:spcBef>
              <a:buFont typeface="Tahoma"/>
              <a:buChar char="•"/>
              <a:tabLst>
                <a:tab pos="355600" algn="l"/>
                <a:tab pos="356235" algn="l"/>
              </a:tabLst>
            </a:pPr>
            <a:r>
              <a:rPr dirty="0" sz="2800">
                <a:solidFill>
                  <a:srgbClr val="422000"/>
                </a:solidFill>
                <a:latin typeface="Noto Sans Mono CJK HK"/>
                <a:cs typeface="Noto Sans Mono CJK HK"/>
              </a:rPr>
              <a:t>物</a:t>
            </a:r>
            <a:r>
              <a:rPr dirty="0" sz="2800" spc="-5">
                <a:solidFill>
                  <a:srgbClr val="422000"/>
                </a:solidFill>
                <a:latin typeface="Noto Sans Mono CJK HK"/>
                <a:cs typeface="Noto Sans Mono CJK HK"/>
              </a:rPr>
              <a:t>件含有</a:t>
            </a:r>
            <a:r>
              <a:rPr dirty="0" sz="2800">
                <a:solidFill>
                  <a:srgbClr val="422000"/>
                </a:solidFill>
                <a:latin typeface="Noto Sans Mono CJK HK"/>
                <a:cs typeface="Noto Sans Mono CJK HK"/>
              </a:rPr>
              <a:t>狀</a:t>
            </a:r>
            <a:r>
              <a:rPr dirty="0" sz="2800" spc="-5">
                <a:solidFill>
                  <a:srgbClr val="422000"/>
                </a:solidFill>
                <a:latin typeface="Noto Sans Mono CJK HK"/>
                <a:cs typeface="Noto Sans Mono CJK HK"/>
              </a:rPr>
              <a:t>態與行</a:t>
            </a:r>
            <a:r>
              <a:rPr dirty="0" sz="2800">
                <a:solidFill>
                  <a:srgbClr val="422000"/>
                </a:solidFill>
                <a:latin typeface="Noto Sans Mono CJK HK"/>
                <a:cs typeface="Noto Sans Mono CJK HK"/>
              </a:rPr>
              <a:t>為</a:t>
            </a:r>
            <a:r>
              <a:rPr dirty="0" sz="2800" spc="-5">
                <a:solidFill>
                  <a:srgbClr val="422000"/>
                </a:solidFill>
                <a:latin typeface="Noto Sans Mono CJK HK"/>
                <a:cs typeface="Noto Sans Mono CJK HK"/>
              </a:rPr>
              <a:t>兩大特徵</a:t>
            </a:r>
            <a:endParaRPr sz="2800">
              <a:latin typeface="Noto Sans Mono CJK HK"/>
              <a:cs typeface="Noto Sans Mono CJK HK"/>
            </a:endParaRPr>
          </a:p>
          <a:p>
            <a:pPr marL="355600" indent="-343535">
              <a:lnSpc>
                <a:spcPct val="100000"/>
              </a:lnSpc>
              <a:spcBef>
                <a:spcPts val="335"/>
              </a:spcBef>
              <a:buFont typeface="Tahoma"/>
              <a:buChar char="•"/>
              <a:tabLst>
                <a:tab pos="355600" algn="l"/>
                <a:tab pos="356235" algn="l"/>
              </a:tabLst>
            </a:pPr>
            <a:r>
              <a:rPr dirty="0" sz="2800">
                <a:solidFill>
                  <a:srgbClr val="422000"/>
                </a:solidFill>
                <a:latin typeface="Noto Sans Mono CJK HK"/>
                <a:cs typeface="Noto Sans Mono CJK HK"/>
              </a:rPr>
              <a:t>屬性：屬於</a:t>
            </a:r>
            <a:r>
              <a:rPr dirty="0" sz="2800" spc="-5">
                <a:solidFill>
                  <a:srgbClr val="422000"/>
                </a:solidFill>
                <a:latin typeface="Noto Sans Mono CJK HK"/>
                <a:cs typeface="Noto Sans Mono CJK HK"/>
              </a:rPr>
              <a:t>物件</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重要</a:t>
            </a:r>
            <a:r>
              <a:rPr dirty="0" sz="2800">
                <a:solidFill>
                  <a:srgbClr val="422000"/>
                </a:solidFill>
                <a:latin typeface="Noto Sans Mono CJK HK"/>
                <a:cs typeface="Noto Sans Mono CJK HK"/>
              </a:rPr>
              <a:t>特</a:t>
            </a:r>
            <a:r>
              <a:rPr dirty="0" sz="2800" spc="-5">
                <a:solidFill>
                  <a:srgbClr val="422000"/>
                </a:solidFill>
                <a:latin typeface="Noto Sans Mono CJK HK"/>
                <a:cs typeface="Noto Sans Mono CJK HK"/>
              </a:rPr>
              <a:t>性</a:t>
            </a:r>
            <a:endParaRPr sz="2800">
              <a:latin typeface="Noto Sans Mono CJK HK"/>
              <a:cs typeface="Noto Sans Mono CJK HK"/>
            </a:endParaRPr>
          </a:p>
          <a:p>
            <a:pPr lvl="1" marL="756285" indent="-287020">
              <a:lnSpc>
                <a:spcPct val="100000"/>
              </a:lnSpc>
              <a:spcBef>
                <a:spcPts val="309"/>
              </a:spcBef>
              <a:buFont typeface="Tahoma"/>
              <a:buChar char="–"/>
              <a:tabLst>
                <a:tab pos="756920" algn="l"/>
              </a:tabLst>
            </a:pPr>
            <a:r>
              <a:rPr dirty="0" sz="2400">
                <a:solidFill>
                  <a:srgbClr val="422000"/>
                </a:solidFill>
                <a:latin typeface="Noto Sans Mono CJK HK"/>
                <a:cs typeface="Noto Sans Mono CJK HK"/>
              </a:rPr>
              <a:t>所有屬性值所成的集合形成物件的狀態</a:t>
            </a:r>
            <a:endParaRPr sz="2400">
              <a:latin typeface="Noto Sans Mono CJK HK"/>
              <a:cs typeface="Noto Sans Mono CJK HK"/>
            </a:endParaRPr>
          </a:p>
          <a:p>
            <a:pPr marL="355600" indent="-343535">
              <a:lnSpc>
                <a:spcPct val="100000"/>
              </a:lnSpc>
              <a:spcBef>
                <a:spcPts val="320"/>
              </a:spcBef>
              <a:buFont typeface="Tahoma"/>
              <a:buChar char="•"/>
              <a:tabLst>
                <a:tab pos="355600" algn="l"/>
                <a:tab pos="356235" algn="l"/>
              </a:tabLst>
            </a:pPr>
            <a:r>
              <a:rPr dirty="0" sz="2800">
                <a:solidFill>
                  <a:srgbClr val="422000"/>
                </a:solidFill>
                <a:latin typeface="Noto Sans Mono CJK HK"/>
                <a:cs typeface="Noto Sans Mono CJK HK"/>
              </a:rPr>
              <a:t>行</a:t>
            </a:r>
            <a:r>
              <a:rPr dirty="0" sz="2800" spc="-5">
                <a:solidFill>
                  <a:srgbClr val="422000"/>
                </a:solidFill>
                <a:latin typeface="Noto Sans Mono CJK HK"/>
                <a:cs typeface="Noto Sans Mono CJK HK"/>
              </a:rPr>
              <a:t>為：該</a:t>
            </a:r>
            <a:r>
              <a:rPr dirty="0" sz="2800">
                <a:solidFill>
                  <a:srgbClr val="422000"/>
                </a:solidFill>
                <a:latin typeface="Noto Sans Mono CJK HK"/>
                <a:cs typeface="Noto Sans Mono CJK HK"/>
              </a:rPr>
              <a:t>物</a:t>
            </a:r>
            <a:r>
              <a:rPr dirty="0" sz="2800" spc="-5">
                <a:solidFill>
                  <a:srgbClr val="422000"/>
                </a:solidFill>
                <a:latin typeface="Noto Sans Mono CJK HK"/>
                <a:cs typeface="Noto Sans Mono CJK HK"/>
              </a:rPr>
              <a:t>件具備</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功能</a:t>
            </a:r>
            <a:endParaRPr sz="2800">
              <a:latin typeface="Noto Sans Mono CJK HK"/>
              <a:cs typeface="Noto Sans Mono CJK HK"/>
            </a:endParaRPr>
          </a:p>
          <a:p>
            <a:pPr lvl="1" marL="756285" indent="-287020">
              <a:lnSpc>
                <a:spcPct val="100000"/>
              </a:lnSpc>
              <a:spcBef>
                <a:spcPts val="300"/>
              </a:spcBef>
              <a:buFont typeface="Tahoma"/>
              <a:buChar char="–"/>
              <a:tabLst>
                <a:tab pos="756920" algn="l"/>
              </a:tabLst>
            </a:pPr>
            <a:r>
              <a:rPr dirty="0" sz="2400">
                <a:solidFill>
                  <a:srgbClr val="422000"/>
                </a:solidFill>
                <a:latin typeface="Noto Sans Mono CJK HK"/>
                <a:cs typeface="Noto Sans Mono CJK HK"/>
              </a:rPr>
              <a:t>能完成特定工作</a:t>
            </a:r>
            <a:endParaRPr sz="2400">
              <a:latin typeface="Noto Sans Mono CJK HK"/>
              <a:cs typeface="Noto Sans Mono CJK HK"/>
            </a:endParaRPr>
          </a:p>
          <a:p>
            <a:pPr lvl="1" marL="756285" indent="-287020">
              <a:lnSpc>
                <a:spcPct val="100000"/>
              </a:lnSpc>
              <a:spcBef>
                <a:spcPts val="290"/>
              </a:spcBef>
              <a:buFont typeface="Tahoma"/>
              <a:buChar char="–"/>
              <a:tabLst>
                <a:tab pos="756920" algn="l"/>
              </a:tabLst>
            </a:pPr>
            <a:r>
              <a:rPr dirty="0" sz="2400" spc="-5">
                <a:solidFill>
                  <a:srgbClr val="422000"/>
                </a:solidFill>
                <a:latin typeface="Noto Sans Mono CJK HK"/>
                <a:cs typeface="Noto Sans Mono CJK HK"/>
              </a:rPr>
              <a:t>能與其他物件互動</a:t>
            </a:r>
            <a:endParaRPr sz="2400">
              <a:latin typeface="Noto Sans Mono CJK HK"/>
              <a:cs typeface="Noto Sans Mono CJK HK"/>
            </a:endParaRPr>
          </a:p>
          <a:p>
            <a:pPr marL="355600" indent="-343535">
              <a:lnSpc>
                <a:spcPct val="100000"/>
              </a:lnSpc>
              <a:spcBef>
                <a:spcPts val="320"/>
              </a:spcBef>
              <a:buFont typeface="Tahoma"/>
              <a:buChar char="•"/>
              <a:tabLst>
                <a:tab pos="355600" algn="l"/>
                <a:tab pos="356235" algn="l"/>
              </a:tabLst>
            </a:pPr>
            <a:r>
              <a:rPr dirty="0" sz="2800">
                <a:solidFill>
                  <a:srgbClr val="422000"/>
                </a:solidFill>
                <a:latin typeface="Noto Sans Mono CJK HK"/>
                <a:cs typeface="Noto Sans Mono CJK HK"/>
              </a:rPr>
              <a:t>物件的行為</a:t>
            </a:r>
            <a:r>
              <a:rPr dirty="0" sz="2800" spc="-5">
                <a:solidFill>
                  <a:srgbClr val="422000"/>
                </a:solidFill>
                <a:latin typeface="Noto Sans Mono CJK HK"/>
                <a:cs typeface="Noto Sans Mono CJK HK"/>
              </a:rPr>
              <a:t>通常</a:t>
            </a:r>
            <a:r>
              <a:rPr dirty="0" sz="2800">
                <a:solidFill>
                  <a:srgbClr val="422000"/>
                </a:solidFill>
                <a:latin typeface="Noto Sans Mono CJK HK"/>
                <a:cs typeface="Noto Sans Mono CJK HK"/>
              </a:rPr>
              <a:t>會</a:t>
            </a:r>
            <a:r>
              <a:rPr dirty="0" sz="2800" spc="-5">
                <a:solidFill>
                  <a:srgbClr val="422000"/>
                </a:solidFill>
                <a:latin typeface="Noto Sans Mono CJK HK"/>
                <a:cs typeface="Noto Sans Mono CJK HK"/>
              </a:rPr>
              <a:t>改變</a:t>
            </a:r>
            <a:r>
              <a:rPr dirty="0" sz="2800">
                <a:solidFill>
                  <a:srgbClr val="422000"/>
                </a:solidFill>
                <a:latin typeface="Noto Sans Mono CJK HK"/>
                <a:cs typeface="Noto Sans Mono CJK HK"/>
              </a:rPr>
              <a:t>狀</a:t>
            </a:r>
            <a:r>
              <a:rPr dirty="0" sz="2800" spc="20">
                <a:solidFill>
                  <a:srgbClr val="422000"/>
                </a:solidFill>
                <a:latin typeface="Noto Sans Mono CJK HK"/>
                <a:cs typeface="Noto Sans Mono CJK HK"/>
              </a:rPr>
              <a:t>態</a:t>
            </a:r>
            <a:r>
              <a:rPr dirty="0" sz="2800" spc="-10">
                <a:solidFill>
                  <a:srgbClr val="422000"/>
                </a:solidFill>
                <a:latin typeface="Tahoma"/>
                <a:cs typeface="Tahoma"/>
              </a:rPr>
              <a:t>(</a:t>
            </a:r>
            <a:r>
              <a:rPr dirty="0" sz="2800">
                <a:solidFill>
                  <a:srgbClr val="422000"/>
                </a:solidFill>
                <a:latin typeface="Noto Sans Mono CJK HK"/>
                <a:cs typeface="Noto Sans Mono CJK HK"/>
              </a:rPr>
              <a:t>屬</a:t>
            </a:r>
            <a:r>
              <a:rPr dirty="0" sz="2800" spc="-5">
                <a:solidFill>
                  <a:srgbClr val="422000"/>
                </a:solidFill>
                <a:latin typeface="Noto Sans Mono CJK HK"/>
                <a:cs typeface="Noto Sans Mono CJK HK"/>
              </a:rPr>
              <a:t>性</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值</a:t>
            </a:r>
            <a:r>
              <a:rPr dirty="0" sz="2800" spc="-5">
                <a:solidFill>
                  <a:srgbClr val="422000"/>
                </a:solidFill>
                <a:latin typeface="Tahoma"/>
                <a:cs typeface="Tahoma"/>
              </a:rPr>
              <a:t>)</a:t>
            </a:r>
            <a:endParaRPr sz="2800">
              <a:latin typeface="Tahoma"/>
              <a:cs typeface="Tahoma"/>
            </a:endParaRPr>
          </a:p>
          <a:p>
            <a:pPr marL="355600" indent="-343535">
              <a:lnSpc>
                <a:spcPct val="100000"/>
              </a:lnSpc>
              <a:spcBef>
                <a:spcPts val="340"/>
              </a:spcBef>
              <a:buFont typeface="Tahoma"/>
              <a:buChar char="•"/>
              <a:tabLst>
                <a:tab pos="355600" algn="l"/>
                <a:tab pos="356235" algn="l"/>
              </a:tabLst>
            </a:pPr>
            <a:r>
              <a:rPr dirty="0" sz="2800">
                <a:solidFill>
                  <a:srgbClr val="422000"/>
                </a:solidFill>
                <a:latin typeface="Noto Sans Mono CJK HK"/>
                <a:cs typeface="Noto Sans Mono CJK HK"/>
              </a:rPr>
              <a:t>例</a:t>
            </a:r>
            <a:r>
              <a:rPr dirty="0" sz="2800" spc="-5">
                <a:solidFill>
                  <a:srgbClr val="422000"/>
                </a:solidFill>
                <a:latin typeface="Noto Sans Mono CJK HK"/>
                <a:cs typeface="Noto Sans Mono CJK HK"/>
              </a:rPr>
              <a:t>：客戶</a:t>
            </a:r>
            <a:r>
              <a:rPr dirty="0" sz="2800">
                <a:solidFill>
                  <a:srgbClr val="422000"/>
                </a:solidFill>
                <a:latin typeface="Noto Sans Mono CJK HK"/>
                <a:cs typeface="Noto Sans Mono CJK HK"/>
              </a:rPr>
              <a:t>是</a:t>
            </a:r>
            <a:r>
              <a:rPr dirty="0" sz="2800" spc="-5">
                <a:solidFill>
                  <a:srgbClr val="422000"/>
                </a:solidFill>
                <a:latin typeface="Noto Sans Mono CJK HK"/>
                <a:cs typeface="Noto Sans Mono CJK HK"/>
              </a:rPr>
              <a:t>物件，</a:t>
            </a:r>
            <a:r>
              <a:rPr dirty="0" sz="2800">
                <a:solidFill>
                  <a:srgbClr val="422000"/>
                </a:solidFill>
                <a:latin typeface="Noto Sans Mono CJK HK"/>
                <a:cs typeface="Noto Sans Mono CJK HK"/>
              </a:rPr>
              <a:t>客</a:t>
            </a:r>
            <a:r>
              <a:rPr dirty="0" sz="2800" spc="-5">
                <a:solidFill>
                  <a:srgbClr val="422000"/>
                </a:solidFill>
                <a:latin typeface="Noto Sans Mono CJK HK"/>
                <a:cs typeface="Noto Sans Mono CJK HK"/>
              </a:rPr>
              <a:t>戶物件</a:t>
            </a:r>
            <a:r>
              <a:rPr dirty="0" sz="2800">
                <a:solidFill>
                  <a:srgbClr val="422000"/>
                </a:solidFill>
                <a:latin typeface="Noto Sans Mono CJK HK"/>
                <a:cs typeface="Noto Sans Mono CJK HK"/>
              </a:rPr>
              <a:t>含</a:t>
            </a:r>
            <a:r>
              <a:rPr dirty="0" sz="2800" spc="-5">
                <a:solidFill>
                  <a:srgbClr val="422000"/>
                </a:solidFill>
                <a:latin typeface="Noto Sans Mono CJK HK"/>
                <a:cs typeface="Noto Sans Mono CJK HK"/>
              </a:rPr>
              <a:t>有</a:t>
            </a:r>
            <a:endParaRPr sz="2800">
              <a:latin typeface="Noto Sans Mono CJK HK"/>
              <a:cs typeface="Noto Sans Mono CJK HK"/>
            </a:endParaRPr>
          </a:p>
          <a:p>
            <a:pPr marL="1155700" indent="-229235">
              <a:lnSpc>
                <a:spcPts val="2285"/>
              </a:lnSpc>
              <a:spcBef>
                <a:spcPts val="245"/>
              </a:spcBef>
              <a:buFont typeface="Tahoma"/>
              <a:buChar char="•"/>
              <a:tabLst>
                <a:tab pos="1156335" algn="l"/>
              </a:tabLst>
            </a:pPr>
            <a:r>
              <a:rPr dirty="0" sz="2000" spc="5">
                <a:solidFill>
                  <a:srgbClr val="422000"/>
                </a:solidFill>
                <a:latin typeface="Noto Sans Mono CJK HK"/>
                <a:cs typeface="Noto Sans Mono CJK HK"/>
              </a:rPr>
              <a:t>屬性</a:t>
            </a:r>
            <a:r>
              <a:rPr dirty="0" sz="2000" spc="-5">
                <a:solidFill>
                  <a:srgbClr val="422000"/>
                </a:solidFill>
                <a:latin typeface="Noto Sans Mono CJK HK"/>
                <a:cs typeface="Noto Sans Mono CJK HK"/>
              </a:rPr>
              <a:t>：</a:t>
            </a:r>
            <a:r>
              <a:rPr dirty="0" sz="2000" spc="-10">
                <a:solidFill>
                  <a:srgbClr val="422000"/>
                </a:solidFill>
                <a:latin typeface="Noto Sans Mono CJK HK"/>
                <a:cs typeface="Noto Sans Mono CJK HK"/>
              </a:rPr>
              <a:t>姓</a:t>
            </a:r>
            <a:r>
              <a:rPr dirty="0" sz="2000" spc="5">
                <a:solidFill>
                  <a:srgbClr val="422000"/>
                </a:solidFill>
                <a:latin typeface="Noto Sans Mono CJK HK"/>
                <a:cs typeface="Noto Sans Mono CJK HK"/>
              </a:rPr>
              <a:t>名</a:t>
            </a:r>
            <a:r>
              <a:rPr dirty="0" sz="2000" spc="-15">
                <a:solidFill>
                  <a:srgbClr val="422000"/>
                </a:solidFill>
                <a:latin typeface="Noto Sans Mono CJK HK"/>
                <a:cs typeface="Noto Sans Mono CJK HK"/>
              </a:rPr>
              <a:t>、</a:t>
            </a:r>
            <a:r>
              <a:rPr dirty="0" sz="2000" spc="5">
                <a:solidFill>
                  <a:srgbClr val="422000"/>
                </a:solidFill>
                <a:latin typeface="Noto Sans Mono CJK HK"/>
                <a:cs typeface="Noto Sans Mono CJK HK"/>
              </a:rPr>
              <a:t>地址</a:t>
            </a:r>
            <a:r>
              <a:rPr dirty="0" sz="2000" spc="-5">
                <a:solidFill>
                  <a:srgbClr val="422000"/>
                </a:solidFill>
                <a:latin typeface="Noto Sans Mono CJK HK"/>
                <a:cs typeface="Noto Sans Mono CJK HK"/>
              </a:rPr>
              <a:t>、</a:t>
            </a:r>
            <a:r>
              <a:rPr dirty="0" sz="2000" spc="-10">
                <a:solidFill>
                  <a:srgbClr val="422000"/>
                </a:solidFill>
                <a:latin typeface="Noto Sans Mono CJK HK"/>
                <a:cs typeface="Noto Sans Mono CJK HK"/>
              </a:rPr>
              <a:t>電</a:t>
            </a:r>
            <a:r>
              <a:rPr dirty="0" sz="2000" spc="5">
                <a:solidFill>
                  <a:srgbClr val="422000"/>
                </a:solidFill>
                <a:latin typeface="Noto Sans Mono CJK HK"/>
                <a:cs typeface="Noto Sans Mono CJK HK"/>
              </a:rPr>
              <a:t>話</a:t>
            </a:r>
            <a:r>
              <a:rPr dirty="0" sz="2000" spc="-15">
                <a:solidFill>
                  <a:srgbClr val="422000"/>
                </a:solidFill>
                <a:latin typeface="Noto Sans Mono CJK HK"/>
                <a:cs typeface="Noto Sans Mono CJK HK"/>
              </a:rPr>
              <a:t>、</a:t>
            </a:r>
            <a:r>
              <a:rPr dirty="0" sz="2000" spc="5">
                <a:solidFill>
                  <a:srgbClr val="422000"/>
                </a:solidFill>
                <a:latin typeface="Noto Sans Mono CJK HK"/>
                <a:cs typeface="Noto Sans Mono CJK HK"/>
              </a:rPr>
              <a:t>購買</a:t>
            </a:r>
            <a:r>
              <a:rPr dirty="0" sz="2000" spc="-5">
                <a:solidFill>
                  <a:srgbClr val="422000"/>
                </a:solidFill>
                <a:latin typeface="Noto Sans Mono CJK HK"/>
                <a:cs typeface="Noto Sans Mono CJK HK"/>
              </a:rPr>
              <a:t>總</a:t>
            </a:r>
            <a:r>
              <a:rPr dirty="0" sz="2000" spc="-10">
                <a:solidFill>
                  <a:srgbClr val="422000"/>
                </a:solidFill>
                <a:latin typeface="Noto Sans Mono CJK HK"/>
                <a:cs typeface="Noto Sans Mono CJK HK"/>
              </a:rPr>
              <a:t>金</a:t>
            </a:r>
            <a:r>
              <a:rPr dirty="0" sz="2000" spc="5">
                <a:solidFill>
                  <a:srgbClr val="422000"/>
                </a:solidFill>
                <a:latin typeface="Noto Sans Mono CJK HK"/>
                <a:cs typeface="Noto Sans Mono CJK HK"/>
              </a:rPr>
              <a:t>額</a:t>
            </a:r>
            <a:r>
              <a:rPr dirty="0" sz="2000" spc="-15">
                <a:solidFill>
                  <a:srgbClr val="422000"/>
                </a:solidFill>
                <a:latin typeface="Noto Sans Mono CJK HK"/>
                <a:cs typeface="Noto Sans Mono CJK HK"/>
              </a:rPr>
              <a:t>、</a:t>
            </a:r>
            <a:r>
              <a:rPr dirty="0" sz="2000" spc="5">
                <a:solidFill>
                  <a:srgbClr val="422000"/>
                </a:solidFill>
                <a:latin typeface="Noto Sans Mono CJK HK"/>
                <a:cs typeface="Noto Sans Mono CJK HK"/>
              </a:rPr>
              <a:t>購買</a:t>
            </a:r>
            <a:r>
              <a:rPr dirty="0" sz="2000" spc="-5">
                <a:solidFill>
                  <a:srgbClr val="422000"/>
                </a:solidFill>
                <a:latin typeface="Noto Sans Mono CJK HK"/>
                <a:cs typeface="Noto Sans Mono CJK HK"/>
              </a:rPr>
              <a:t>總</a:t>
            </a:r>
            <a:r>
              <a:rPr dirty="0" sz="2000" spc="-10">
                <a:solidFill>
                  <a:srgbClr val="422000"/>
                </a:solidFill>
                <a:latin typeface="Noto Sans Mono CJK HK"/>
                <a:cs typeface="Noto Sans Mono CJK HK"/>
              </a:rPr>
              <a:t>次</a:t>
            </a:r>
            <a:r>
              <a:rPr dirty="0" sz="2000" spc="5">
                <a:solidFill>
                  <a:srgbClr val="422000"/>
                </a:solidFill>
                <a:latin typeface="Noto Sans Mono CJK HK"/>
                <a:cs typeface="Noto Sans Mono CJK HK"/>
              </a:rPr>
              <a:t>數</a:t>
            </a:r>
            <a:r>
              <a:rPr dirty="0" sz="2000" spc="-15">
                <a:solidFill>
                  <a:srgbClr val="422000"/>
                </a:solidFill>
                <a:latin typeface="Noto Sans Mono CJK HK"/>
                <a:cs typeface="Noto Sans Mono CJK HK"/>
              </a:rPr>
              <a:t>、</a:t>
            </a:r>
            <a:r>
              <a:rPr dirty="0" sz="2000" spc="5">
                <a:solidFill>
                  <a:srgbClr val="422000"/>
                </a:solidFill>
                <a:latin typeface="Noto Sans Mono CJK HK"/>
                <a:cs typeface="Noto Sans Mono CJK HK"/>
              </a:rPr>
              <a:t>打</a:t>
            </a:r>
            <a:endParaRPr sz="2000">
              <a:latin typeface="Noto Sans Mono CJK HK"/>
              <a:cs typeface="Noto Sans Mono CJK HK"/>
            </a:endParaRPr>
          </a:p>
          <a:p>
            <a:pPr marL="1155700">
              <a:lnSpc>
                <a:spcPts val="2285"/>
              </a:lnSpc>
            </a:pPr>
            <a:r>
              <a:rPr dirty="0" sz="2000" spc="10">
                <a:solidFill>
                  <a:srgbClr val="422000"/>
                </a:solidFill>
                <a:latin typeface="Noto Sans Mono CJK HK"/>
                <a:cs typeface="Noto Sans Mono CJK HK"/>
              </a:rPr>
              <a:t>電話</a:t>
            </a:r>
            <a:r>
              <a:rPr dirty="0" sz="2000">
                <a:solidFill>
                  <a:srgbClr val="422000"/>
                </a:solidFill>
                <a:latin typeface="Noto Sans Mono CJK HK"/>
                <a:cs typeface="Noto Sans Mono CJK HK"/>
              </a:rPr>
              <a:t>抱怨</a:t>
            </a:r>
            <a:r>
              <a:rPr dirty="0" sz="2000" spc="-15">
                <a:solidFill>
                  <a:srgbClr val="422000"/>
                </a:solidFill>
                <a:latin typeface="Noto Sans Mono CJK HK"/>
                <a:cs typeface="Noto Sans Mono CJK HK"/>
              </a:rPr>
              <a:t>或</a:t>
            </a:r>
            <a:r>
              <a:rPr dirty="0" sz="2000">
                <a:solidFill>
                  <a:srgbClr val="422000"/>
                </a:solidFill>
                <a:latin typeface="Noto Sans Mono CJK HK"/>
                <a:cs typeface="Noto Sans Mono CJK HK"/>
              </a:rPr>
              <a:t>罵人</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次</a:t>
            </a:r>
            <a:r>
              <a:rPr dirty="0" sz="2000" spc="5">
                <a:solidFill>
                  <a:srgbClr val="422000"/>
                </a:solidFill>
                <a:latin typeface="Noto Sans Mono CJK HK"/>
                <a:cs typeface="Noto Sans Mono CJK HK"/>
              </a:rPr>
              <a:t>數</a:t>
            </a:r>
            <a:r>
              <a:rPr dirty="0" sz="2000">
                <a:solidFill>
                  <a:srgbClr val="422000"/>
                </a:solidFill>
                <a:latin typeface="Tahoma"/>
                <a:cs typeface="Tahoma"/>
              </a:rPr>
              <a:t>…</a:t>
            </a:r>
            <a:r>
              <a:rPr dirty="0" sz="2000" spc="-50">
                <a:solidFill>
                  <a:srgbClr val="422000"/>
                </a:solidFill>
                <a:latin typeface="Tahoma"/>
                <a:cs typeface="Tahoma"/>
              </a:rPr>
              <a:t> </a:t>
            </a:r>
            <a:r>
              <a:rPr dirty="0" sz="2000" spc="10">
                <a:solidFill>
                  <a:srgbClr val="808080"/>
                </a:solidFill>
                <a:latin typeface="Noto Sans Mono CJK HK"/>
                <a:cs typeface="Noto Sans Mono CJK HK"/>
              </a:rPr>
              <a:t>身高</a:t>
            </a:r>
            <a:r>
              <a:rPr dirty="0" sz="2000">
                <a:solidFill>
                  <a:srgbClr val="808080"/>
                </a:solidFill>
                <a:latin typeface="Noto Sans Mono CJK HK"/>
                <a:cs typeface="Noto Sans Mono CJK HK"/>
              </a:rPr>
              <a:t>、體重</a:t>
            </a:r>
            <a:r>
              <a:rPr dirty="0" sz="2000" spc="-15">
                <a:solidFill>
                  <a:srgbClr val="808080"/>
                </a:solidFill>
                <a:latin typeface="Noto Sans Mono CJK HK"/>
                <a:cs typeface="Noto Sans Mono CJK HK"/>
              </a:rPr>
              <a:t>、</a:t>
            </a:r>
            <a:r>
              <a:rPr dirty="0" sz="2000">
                <a:solidFill>
                  <a:srgbClr val="808080"/>
                </a:solidFill>
                <a:latin typeface="Noto Sans Mono CJK HK"/>
                <a:cs typeface="Noto Sans Mono CJK HK"/>
              </a:rPr>
              <a:t>三</a:t>
            </a:r>
            <a:r>
              <a:rPr dirty="0" sz="2000" spc="5">
                <a:solidFill>
                  <a:srgbClr val="808080"/>
                </a:solidFill>
                <a:latin typeface="Noto Sans Mono CJK HK"/>
                <a:cs typeface="Noto Sans Mono CJK HK"/>
              </a:rPr>
              <a:t>圍</a:t>
            </a:r>
            <a:r>
              <a:rPr dirty="0" sz="2000">
                <a:solidFill>
                  <a:srgbClr val="422000"/>
                </a:solidFill>
                <a:latin typeface="Tahoma"/>
                <a:cs typeface="Tahoma"/>
              </a:rPr>
              <a:t>…</a:t>
            </a:r>
            <a:endParaRPr sz="2000">
              <a:latin typeface="Tahoma"/>
              <a:cs typeface="Tahoma"/>
            </a:endParaRPr>
          </a:p>
          <a:p>
            <a:pPr marL="1155700" marR="258445" indent="-228600">
              <a:lnSpc>
                <a:spcPts val="2170"/>
              </a:lnSpc>
              <a:spcBef>
                <a:spcPts val="495"/>
              </a:spcBef>
              <a:buFont typeface="Tahoma"/>
              <a:buChar char="•"/>
              <a:tabLst>
                <a:tab pos="1156335" algn="l"/>
              </a:tabLst>
            </a:pPr>
            <a:r>
              <a:rPr dirty="0" sz="2000">
                <a:solidFill>
                  <a:srgbClr val="422000"/>
                </a:solidFill>
                <a:latin typeface="Noto Sans Mono CJK HK"/>
                <a:cs typeface="Noto Sans Mono CJK HK"/>
              </a:rPr>
              <a:t>行為</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瀏</a:t>
            </a:r>
            <a:r>
              <a:rPr dirty="0" sz="2000">
                <a:solidFill>
                  <a:srgbClr val="4E2700"/>
                </a:solidFill>
                <a:latin typeface="Noto Sans Mono CJK HK"/>
                <a:cs typeface="Noto Sans Mono CJK HK"/>
              </a:rPr>
              <a:t>覽</a:t>
            </a:r>
            <a:r>
              <a:rPr dirty="0" sz="2000" spc="-15">
                <a:solidFill>
                  <a:srgbClr val="4E2700"/>
                </a:solidFill>
                <a:latin typeface="Noto Sans Mono CJK HK"/>
                <a:cs typeface="Noto Sans Mono CJK HK"/>
              </a:rPr>
              <a:t>商</a:t>
            </a:r>
            <a:r>
              <a:rPr dirty="0" sz="2000">
                <a:solidFill>
                  <a:srgbClr val="4E2700"/>
                </a:solidFill>
                <a:latin typeface="Noto Sans Mono CJK HK"/>
                <a:cs typeface="Noto Sans Mono CJK HK"/>
              </a:rPr>
              <a:t>品、訂</a:t>
            </a:r>
            <a:r>
              <a:rPr dirty="0" sz="2000" spc="-15">
                <a:solidFill>
                  <a:srgbClr val="4E2700"/>
                </a:solidFill>
                <a:latin typeface="Noto Sans Mono CJK HK"/>
                <a:cs typeface="Noto Sans Mono CJK HK"/>
              </a:rPr>
              <a:t>貨</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付</a:t>
            </a:r>
            <a:r>
              <a:rPr dirty="0" sz="2000">
                <a:solidFill>
                  <a:srgbClr val="4E2700"/>
                </a:solidFill>
                <a:latin typeface="Noto Sans Mono CJK HK"/>
                <a:cs typeface="Noto Sans Mono CJK HK"/>
              </a:rPr>
              <a:t>款、打</a:t>
            </a:r>
            <a:r>
              <a:rPr dirty="0" sz="2000" spc="-15">
                <a:solidFill>
                  <a:srgbClr val="4E2700"/>
                </a:solidFill>
                <a:latin typeface="Noto Sans Mono CJK HK"/>
                <a:cs typeface="Noto Sans Mono CJK HK"/>
              </a:rPr>
              <a:t>電</a:t>
            </a:r>
            <a:r>
              <a:rPr dirty="0" sz="2000">
                <a:solidFill>
                  <a:srgbClr val="4E2700"/>
                </a:solidFill>
                <a:latin typeface="Noto Sans Mono CJK HK"/>
                <a:cs typeface="Noto Sans Mono CJK HK"/>
              </a:rPr>
              <a:t>話</a:t>
            </a:r>
            <a:r>
              <a:rPr dirty="0" sz="2000" spc="-15">
                <a:solidFill>
                  <a:srgbClr val="4E2700"/>
                </a:solidFill>
                <a:latin typeface="Noto Sans Mono CJK HK"/>
                <a:cs typeface="Noto Sans Mono CJK HK"/>
              </a:rPr>
              <a:t>客</a:t>
            </a:r>
            <a:r>
              <a:rPr dirty="0" sz="2000">
                <a:solidFill>
                  <a:srgbClr val="4E2700"/>
                </a:solidFill>
                <a:latin typeface="Noto Sans Mono CJK HK"/>
                <a:cs typeface="Noto Sans Mono CJK HK"/>
              </a:rPr>
              <a:t>訴、退</a:t>
            </a:r>
            <a:r>
              <a:rPr dirty="0" sz="2000" spc="-15">
                <a:solidFill>
                  <a:srgbClr val="4E2700"/>
                </a:solidFill>
                <a:latin typeface="Noto Sans Mono CJK HK"/>
                <a:cs typeface="Noto Sans Mono CJK HK"/>
              </a:rPr>
              <a:t>貨</a:t>
            </a:r>
            <a:r>
              <a:rPr dirty="0" sz="2000">
                <a:solidFill>
                  <a:srgbClr val="4E2700"/>
                </a:solidFill>
                <a:latin typeface="Noto Sans Mono CJK HK"/>
                <a:cs typeface="Noto Sans Mono CJK HK"/>
              </a:rPr>
              <a:t>、搬 家…</a:t>
            </a:r>
            <a:r>
              <a:rPr dirty="0" sz="2000">
                <a:solidFill>
                  <a:srgbClr val="808080"/>
                </a:solidFill>
                <a:latin typeface="Noto Sans Mono CJK HK"/>
                <a:cs typeface="Noto Sans Mono CJK HK"/>
              </a:rPr>
              <a:t>游</a:t>
            </a:r>
            <a:r>
              <a:rPr dirty="0" sz="2000" spc="-15">
                <a:solidFill>
                  <a:srgbClr val="808080"/>
                </a:solidFill>
                <a:latin typeface="Noto Sans Mono CJK HK"/>
                <a:cs typeface="Noto Sans Mono CJK HK"/>
              </a:rPr>
              <a:t>泳</a:t>
            </a:r>
            <a:r>
              <a:rPr dirty="0" sz="2000">
                <a:solidFill>
                  <a:srgbClr val="808080"/>
                </a:solidFill>
                <a:latin typeface="Noto Sans Mono CJK HK"/>
                <a:cs typeface="Noto Sans Mono CJK HK"/>
              </a:rPr>
              <a:t>、</a:t>
            </a:r>
            <a:r>
              <a:rPr dirty="0" sz="2000" spc="-15">
                <a:solidFill>
                  <a:srgbClr val="808080"/>
                </a:solidFill>
                <a:latin typeface="Noto Sans Mono CJK HK"/>
                <a:cs typeface="Noto Sans Mono CJK HK"/>
              </a:rPr>
              <a:t>爬</a:t>
            </a:r>
            <a:r>
              <a:rPr dirty="0" sz="2000">
                <a:solidFill>
                  <a:srgbClr val="808080"/>
                </a:solidFill>
                <a:latin typeface="Noto Sans Mono CJK HK"/>
                <a:cs typeface="Noto Sans Mono CJK HK"/>
              </a:rPr>
              <a:t>山</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以程式碼來模擬物件</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01141" y="920261"/>
            <a:ext cx="7992109" cy="4473575"/>
          </a:xfrm>
          <a:prstGeom prst="rect">
            <a:avLst/>
          </a:prstGeom>
        </p:spPr>
        <p:txBody>
          <a:bodyPr wrap="square" lIns="0" tIns="86360" rIns="0" bIns="0" rtlCol="0" vert="horz">
            <a:spAutoFit/>
          </a:bodyPr>
          <a:lstStyle/>
          <a:p>
            <a:pPr algn="just" marL="355600" indent="-342900">
              <a:lnSpc>
                <a:spcPct val="100000"/>
              </a:lnSpc>
              <a:spcBef>
                <a:spcPts val="680"/>
              </a:spcBef>
              <a:buFont typeface="Tahoma"/>
              <a:buChar char="•"/>
              <a:tabLst>
                <a:tab pos="355600" algn="l"/>
              </a:tabLst>
            </a:pPr>
            <a:r>
              <a:rPr dirty="0" sz="2400" spc="-5">
                <a:solidFill>
                  <a:srgbClr val="422000"/>
                </a:solidFill>
                <a:latin typeface="Noto Sans Mono CJK HK"/>
                <a:cs typeface="Noto Sans Mono CJK HK"/>
              </a:rPr>
              <a:t>當</a:t>
            </a:r>
            <a:r>
              <a:rPr dirty="0" sz="2400" spc="-20">
                <a:solidFill>
                  <a:srgbClr val="422000"/>
                </a:solidFill>
                <a:latin typeface="Tahoma"/>
                <a:cs typeface="Tahoma"/>
              </a:rPr>
              <a:t>Java</a:t>
            </a:r>
            <a:r>
              <a:rPr dirty="0" sz="2400" spc="-5">
                <a:solidFill>
                  <a:srgbClr val="422000"/>
                </a:solidFill>
                <a:latin typeface="Noto Sans Mono CJK HK"/>
                <a:cs typeface="Noto Sans Mono CJK HK"/>
              </a:rPr>
              <a:t>語言用程式碼來模擬物件時，會以</a:t>
            </a:r>
            <a:endParaRPr sz="2400">
              <a:latin typeface="Noto Sans Mono CJK HK"/>
              <a:cs typeface="Noto Sans Mono CJK HK"/>
            </a:endParaRPr>
          </a:p>
          <a:p>
            <a:pPr algn="just" lvl="1" marL="756285" indent="-287020">
              <a:lnSpc>
                <a:spcPct val="100000"/>
              </a:lnSpc>
              <a:spcBef>
                <a:spcPts val="484"/>
              </a:spcBef>
              <a:buFont typeface="Tahoma"/>
              <a:buChar char="–"/>
              <a:tabLst>
                <a:tab pos="756920" algn="l"/>
              </a:tabLst>
            </a:pPr>
            <a:r>
              <a:rPr dirty="0" sz="2000" spc="10">
                <a:solidFill>
                  <a:srgbClr val="422000"/>
                </a:solidFill>
                <a:latin typeface="Noto Sans Mono CJK HK"/>
                <a:cs typeface="Noto Sans Mono CJK HK"/>
              </a:rPr>
              <a:t>變數</a:t>
            </a:r>
            <a:r>
              <a:rPr dirty="0" sz="2000">
                <a:solidFill>
                  <a:srgbClr val="422000"/>
                </a:solidFill>
                <a:latin typeface="Noto Sans Mono CJK HK"/>
                <a:cs typeface="Noto Sans Mono CJK HK"/>
              </a:rPr>
              <a:t>來存放屬性</a:t>
            </a:r>
            <a:r>
              <a:rPr dirty="0" sz="2000" spc="-10">
                <a:solidFill>
                  <a:srgbClr val="422000"/>
                </a:solidFill>
                <a:latin typeface="Noto Sans Mono CJK HK"/>
                <a:cs typeface="Noto Sans Mono CJK HK"/>
              </a:rPr>
              <a:t>的值</a:t>
            </a:r>
            <a:r>
              <a:rPr dirty="0" sz="2000" spc="-15">
                <a:solidFill>
                  <a:srgbClr val="422000"/>
                </a:solidFill>
                <a:latin typeface="Tahoma"/>
                <a:cs typeface="Tahoma"/>
              </a:rPr>
              <a:t>(</a:t>
            </a:r>
            <a:r>
              <a:rPr dirty="0" sz="2000">
                <a:solidFill>
                  <a:srgbClr val="422000"/>
                </a:solidFill>
                <a:latin typeface="Noto Sans Mono CJK HK"/>
                <a:cs typeface="Noto Sans Mono CJK HK"/>
              </a:rPr>
              <a:t>因為需</a:t>
            </a:r>
            <a:r>
              <a:rPr dirty="0" sz="2000" spc="-15">
                <a:solidFill>
                  <a:srgbClr val="422000"/>
                </a:solidFill>
                <a:latin typeface="Noto Sans Mono CJK HK"/>
                <a:cs typeface="Noto Sans Mono CJK HK"/>
              </a:rPr>
              <a:t>要</a:t>
            </a:r>
            <a:r>
              <a:rPr dirty="0" sz="2000">
                <a:solidFill>
                  <a:srgbClr val="422000"/>
                </a:solidFill>
                <a:latin typeface="Noto Sans Mono CJK HK"/>
                <a:cs typeface="Noto Sans Mono CJK HK"/>
              </a:rPr>
              <a:t>記錄</a:t>
            </a:r>
            <a:r>
              <a:rPr dirty="0" sz="2000" spc="-15">
                <a:solidFill>
                  <a:srgbClr val="422000"/>
                </a:solidFill>
                <a:latin typeface="Noto Sans Mono CJK HK"/>
                <a:cs typeface="Noto Sans Mono CJK HK"/>
              </a:rPr>
              <a:t>物</a:t>
            </a:r>
            <a:r>
              <a:rPr dirty="0" sz="2000">
                <a:solidFill>
                  <a:srgbClr val="422000"/>
                </a:solidFill>
                <a:latin typeface="Noto Sans Mono CJK HK"/>
                <a:cs typeface="Noto Sans Mono CJK HK"/>
              </a:rPr>
              <a:t>件的</a:t>
            </a:r>
            <a:r>
              <a:rPr dirty="0" sz="2000" spc="-15">
                <a:solidFill>
                  <a:srgbClr val="422000"/>
                </a:solidFill>
                <a:latin typeface="Noto Sans Mono CJK HK"/>
                <a:cs typeface="Noto Sans Mono CJK HK"/>
              </a:rPr>
              <a:t>狀</a:t>
            </a:r>
            <a:r>
              <a:rPr dirty="0" sz="2000">
                <a:solidFill>
                  <a:srgbClr val="422000"/>
                </a:solidFill>
                <a:latin typeface="Noto Sans Mono CJK HK"/>
                <a:cs typeface="Noto Sans Mono CJK HK"/>
              </a:rPr>
              <a:t>態</a:t>
            </a:r>
            <a:r>
              <a:rPr dirty="0" sz="2000">
                <a:solidFill>
                  <a:srgbClr val="422000"/>
                </a:solidFill>
                <a:latin typeface="Tahoma"/>
                <a:cs typeface="Tahoma"/>
              </a:rPr>
              <a:t>)</a:t>
            </a:r>
            <a:endParaRPr sz="2000">
              <a:latin typeface="Tahoma"/>
              <a:cs typeface="Tahoma"/>
            </a:endParaRPr>
          </a:p>
          <a:p>
            <a:pPr algn="just" lvl="2" marL="1155700" marR="323215" indent="-228600">
              <a:lnSpc>
                <a:spcPct val="100000"/>
              </a:lnSpc>
              <a:spcBef>
                <a:spcPts val="440"/>
              </a:spcBef>
              <a:buFont typeface="Tahoma"/>
              <a:buChar char="•"/>
              <a:tabLst>
                <a:tab pos="1156335" algn="l"/>
              </a:tabLst>
            </a:pPr>
            <a:r>
              <a:rPr dirty="0" sz="1800">
                <a:solidFill>
                  <a:srgbClr val="422000"/>
                </a:solidFill>
                <a:latin typeface="Noto Sans Mono CJK HK"/>
                <a:cs typeface="Noto Sans Mono CJK HK"/>
              </a:rPr>
              <a:t>若物件有姓名屬性，則該物件會有一變</a:t>
            </a:r>
            <a:r>
              <a:rPr dirty="0" sz="1800" spc="5">
                <a:solidFill>
                  <a:srgbClr val="422000"/>
                </a:solidFill>
                <a:latin typeface="Noto Sans Mono CJK HK"/>
                <a:cs typeface="Noto Sans Mono CJK HK"/>
              </a:rPr>
              <a:t>數</a:t>
            </a:r>
            <a:r>
              <a:rPr dirty="0" sz="1800" spc="-5">
                <a:solidFill>
                  <a:srgbClr val="422000"/>
                </a:solidFill>
                <a:latin typeface="Tahoma"/>
                <a:cs typeface="Tahoma"/>
              </a:rPr>
              <a:t>n</a:t>
            </a:r>
            <a:r>
              <a:rPr dirty="0" sz="1800">
                <a:solidFill>
                  <a:srgbClr val="422000"/>
                </a:solidFill>
                <a:latin typeface="Tahoma"/>
                <a:cs typeface="Tahoma"/>
              </a:rPr>
              <a:t>a</a:t>
            </a:r>
            <a:r>
              <a:rPr dirty="0" sz="1800">
                <a:solidFill>
                  <a:srgbClr val="422000"/>
                </a:solidFill>
                <a:latin typeface="Tahoma"/>
                <a:cs typeface="Tahoma"/>
              </a:rPr>
              <a:t>me</a:t>
            </a:r>
            <a:r>
              <a:rPr dirty="0" sz="1800">
                <a:solidFill>
                  <a:srgbClr val="422000"/>
                </a:solidFill>
                <a:latin typeface="Noto Sans Mono CJK HK"/>
                <a:cs typeface="Noto Sans Mono CJK HK"/>
              </a:rPr>
              <a:t>來存放姓名屬性的 值；若物件有地址屬性，則該物件會有一變</a:t>
            </a:r>
            <a:r>
              <a:rPr dirty="0" sz="1800" spc="5">
                <a:solidFill>
                  <a:srgbClr val="422000"/>
                </a:solidFill>
                <a:latin typeface="Noto Sans Mono CJK HK"/>
                <a:cs typeface="Noto Sans Mono CJK HK"/>
              </a:rPr>
              <a:t>數</a:t>
            </a:r>
            <a:r>
              <a:rPr dirty="0" sz="1800" spc="-5">
                <a:solidFill>
                  <a:srgbClr val="422000"/>
                </a:solidFill>
                <a:latin typeface="Tahoma"/>
                <a:cs typeface="Tahoma"/>
              </a:rPr>
              <a:t>add</a:t>
            </a:r>
            <a:r>
              <a:rPr dirty="0" sz="1800" spc="-15">
                <a:solidFill>
                  <a:srgbClr val="422000"/>
                </a:solidFill>
                <a:latin typeface="Tahoma"/>
                <a:cs typeface="Tahoma"/>
              </a:rPr>
              <a:t>r</a:t>
            </a:r>
            <a:r>
              <a:rPr dirty="0" sz="1800" spc="-5">
                <a:solidFill>
                  <a:srgbClr val="422000"/>
                </a:solidFill>
                <a:latin typeface="Tahoma"/>
                <a:cs typeface="Tahoma"/>
              </a:rPr>
              <a:t>es</a:t>
            </a:r>
            <a:r>
              <a:rPr dirty="0" sz="1800">
                <a:solidFill>
                  <a:srgbClr val="422000"/>
                </a:solidFill>
                <a:latin typeface="Tahoma"/>
                <a:cs typeface="Tahoma"/>
              </a:rPr>
              <a:t>s</a:t>
            </a:r>
            <a:r>
              <a:rPr dirty="0" sz="1800">
                <a:solidFill>
                  <a:srgbClr val="422000"/>
                </a:solidFill>
                <a:latin typeface="Noto Sans Mono CJK HK"/>
                <a:cs typeface="Noto Sans Mono CJK HK"/>
              </a:rPr>
              <a:t>來存放地址 屬性的值。因此，談到物件屬性時，有人用變數來稱呼屬性。</a:t>
            </a:r>
            <a:endParaRPr sz="1800">
              <a:latin typeface="Noto Sans Mono CJK HK"/>
              <a:cs typeface="Noto Sans Mono CJK HK"/>
            </a:endParaRPr>
          </a:p>
          <a:p>
            <a:pPr algn="just" lvl="1" marL="756285" indent="-287020">
              <a:lnSpc>
                <a:spcPct val="100000"/>
              </a:lnSpc>
              <a:spcBef>
                <a:spcPts val="475"/>
              </a:spcBef>
              <a:buFont typeface="Tahoma"/>
              <a:buChar char="–"/>
              <a:tabLst>
                <a:tab pos="756920" algn="l"/>
              </a:tabLst>
            </a:pPr>
            <a:r>
              <a:rPr dirty="0" sz="2000" spc="10">
                <a:solidFill>
                  <a:srgbClr val="422000"/>
                </a:solidFill>
                <a:latin typeface="Noto Sans Mono CJK HK"/>
                <a:cs typeface="Noto Sans Mono CJK HK"/>
              </a:rPr>
              <a:t>方法</a:t>
            </a:r>
            <a:r>
              <a:rPr dirty="0" sz="2000" spc="-10">
                <a:solidFill>
                  <a:srgbClr val="422000"/>
                </a:solidFill>
                <a:latin typeface="Tahoma"/>
                <a:cs typeface="Tahoma"/>
              </a:rPr>
              <a:t>(method)</a:t>
            </a:r>
            <a:r>
              <a:rPr dirty="0" sz="2000">
                <a:solidFill>
                  <a:srgbClr val="422000"/>
                </a:solidFill>
                <a:latin typeface="Noto Sans Mono CJK HK"/>
                <a:cs typeface="Noto Sans Mono CJK HK"/>
              </a:rPr>
              <a:t>來模擬</a:t>
            </a:r>
            <a:r>
              <a:rPr dirty="0" sz="2000" spc="-15">
                <a:solidFill>
                  <a:srgbClr val="422000"/>
                </a:solidFill>
                <a:latin typeface="Noto Sans Mono CJK HK"/>
                <a:cs typeface="Noto Sans Mono CJK HK"/>
              </a:rPr>
              <a:t>物</a:t>
            </a:r>
            <a:r>
              <a:rPr dirty="0" sz="2000">
                <a:solidFill>
                  <a:srgbClr val="422000"/>
                </a:solidFill>
                <a:latin typeface="Noto Sans Mono CJK HK"/>
                <a:cs typeface="Noto Sans Mono CJK HK"/>
              </a:rPr>
              <a:t>件的</a:t>
            </a:r>
            <a:r>
              <a:rPr dirty="0" sz="2000" spc="-15">
                <a:solidFill>
                  <a:srgbClr val="422000"/>
                </a:solidFill>
                <a:latin typeface="Noto Sans Mono CJK HK"/>
                <a:cs typeface="Noto Sans Mono CJK HK"/>
              </a:rPr>
              <a:t>行</a:t>
            </a:r>
            <a:r>
              <a:rPr dirty="0" sz="2000">
                <a:solidFill>
                  <a:srgbClr val="422000"/>
                </a:solidFill>
                <a:latin typeface="Noto Sans Mono CJK HK"/>
                <a:cs typeface="Noto Sans Mono CJK HK"/>
              </a:rPr>
              <a:t>為</a:t>
            </a:r>
            <a:endParaRPr sz="2000">
              <a:latin typeface="Noto Sans Mono CJK HK"/>
              <a:cs typeface="Noto Sans Mono CJK HK"/>
            </a:endParaRPr>
          </a:p>
          <a:p>
            <a:pPr lvl="2" marL="1155700" marR="198755" indent="-228600">
              <a:lnSpc>
                <a:spcPct val="100600"/>
              </a:lnSpc>
              <a:spcBef>
                <a:spcPts val="415"/>
              </a:spcBef>
              <a:buFont typeface="Tahoma"/>
              <a:buChar char="•"/>
              <a:tabLst>
                <a:tab pos="1156335" algn="l"/>
              </a:tabLst>
            </a:pPr>
            <a:r>
              <a:rPr dirty="0" sz="1800">
                <a:solidFill>
                  <a:srgbClr val="422000"/>
                </a:solidFill>
                <a:latin typeface="Noto Sans Mono CJK HK"/>
                <a:cs typeface="Noto Sans Mono CJK HK"/>
              </a:rPr>
              <a:t>方法含有一組敘述，這組敘述模擬出物件的某一項功能，外界透過 送訊息給物件的方式請物件來完成它的某項功能。</a:t>
            </a:r>
            <a:endParaRPr sz="1800">
              <a:latin typeface="Noto Sans Mono CJK HK"/>
              <a:cs typeface="Noto Sans Mono CJK HK"/>
            </a:endParaRPr>
          </a:p>
          <a:p>
            <a:pPr lvl="2" marL="1155700" indent="-229235">
              <a:lnSpc>
                <a:spcPct val="100000"/>
              </a:lnSpc>
              <a:spcBef>
                <a:spcPts val="430"/>
              </a:spcBef>
              <a:buFont typeface="Tahoma"/>
              <a:buChar char="•"/>
              <a:tabLst>
                <a:tab pos="1156335" algn="l"/>
              </a:tabLst>
            </a:pPr>
            <a:r>
              <a:rPr dirty="0" sz="1800">
                <a:solidFill>
                  <a:srgbClr val="422000"/>
                </a:solidFill>
                <a:latin typeface="Noto Sans Mono CJK HK"/>
                <a:cs typeface="Noto Sans Mono CJK HK"/>
              </a:rPr>
              <a:t>建構子</a:t>
            </a:r>
            <a:r>
              <a:rPr dirty="0" sz="1800" spc="-5">
                <a:solidFill>
                  <a:srgbClr val="422000"/>
                </a:solidFill>
                <a:latin typeface="Tahoma"/>
                <a:cs typeface="Tahoma"/>
              </a:rPr>
              <a:t>(Constructor)</a:t>
            </a:r>
            <a:r>
              <a:rPr dirty="0" sz="1800" spc="-5">
                <a:solidFill>
                  <a:srgbClr val="422000"/>
                </a:solidFill>
                <a:latin typeface="Noto Sans Mono CJK HK"/>
                <a:cs typeface="Noto Sans Mono CJK HK"/>
              </a:rPr>
              <a:t>：</a:t>
            </a:r>
            <a:r>
              <a:rPr dirty="0" sz="1800">
                <a:solidFill>
                  <a:srgbClr val="422000"/>
                </a:solidFill>
                <a:latin typeface="Noto Sans Mono CJK HK"/>
                <a:cs typeface="Noto Sans Mono CJK HK"/>
              </a:rPr>
              <a:t>一種特殊的方法，用來設定物件屬性的初值。</a:t>
            </a:r>
            <a:endParaRPr sz="1800">
              <a:latin typeface="Noto Sans Mono CJK HK"/>
              <a:cs typeface="Noto Sans Mono CJK HK"/>
            </a:endParaRPr>
          </a:p>
          <a:p>
            <a:pPr marL="355600" indent="-342900">
              <a:lnSpc>
                <a:spcPct val="100000"/>
              </a:lnSpc>
              <a:spcBef>
                <a:spcPts val="570"/>
              </a:spcBef>
              <a:buFont typeface="Tahoma"/>
              <a:buChar char="•"/>
              <a:tabLst>
                <a:tab pos="354965" algn="l"/>
                <a:tab pos="355600" algn="l"/>
              </a:tabLst>
            </a:pPr>
            <a:r>
              <a:rPr dirty="0" sz="2400">
                <a:solidFill>
                  <a:srgbClr val="422000"/>
                </a:solidFill>
                <a:latin typeface="Noto Sans Mono CJK HK"/>
                <a:cs typeface="Noto Sans Mono CJK HK"/>
              </a:rPr>
              <a:t>因此，物件有兩類主要的成</a:t>
            </a:r>
            <a:r>
              <a:rPr dirty="0" sz="2400" spc="5">
                <a:solidFill>
                  <a:srgbClr val="422000"/>
                </a:solidFill>
                <a:latin typeface="Noto Sans Mono CJK HK"/>
                <a:cs typeface="Noto Sans Mono CJK HK"/>
              </a:rPr>
              <a:t>員</a:t>
            </a:r>
            <a:r>
              <a:rPr dirty="0" sz="2400">
                <a:solidFill>
                  <a:srgbClr val="422000"/>
                </a:solidFill>
                <a:latin typeface="Tahoma"/>
                <a:cs typeface="Tahoma"/>
              </a:rPr>
              <a:t>(Member)</a:t>
            </a:r>
            <a:r>
              <a:rPr dirty="0" sz="2400">
                <a:solidFill>
                  <a:srgbClr val="422000"/>
                </a:solidFill>
                <a:latin typeface="Noto Sans Mono CJK HK"/>
                <a:cs typeface="Noto Sans Mono CJK HK"/>
              </a:rPr>
              <a:t>：</a:t>
            </a:r>
            <a:endParaRPr sz="2400">
              <a:latin typeface="Noto Sans Mono CJK HK"/>
              <a:cs typeface="Noto Sans Mono CJK HK"/>
            </a:endParaRPr>
          </a:p>
          <a:p>
            <a:pPr lvl="1" marL="756285" indent="-287020">
              <a:lnSpc>
                <a:spcPct val="100000"/>
              </a:lnSpc>
              <a:spcBef>
                <a:spcPts val="480"/>
              </a:spcBef>
              <a:buFont typeface="Tahoma"/>
              <a:buChar char="–"/>
              <a:tabLst>
                <a:tab pos="756285" algn="l"/>
                <a:tab pos="756920" algn="l"/>
              </a:tabLst>
            </a:pPr>
            <a:r>
              <a:rPr dirty="0" sz="2000" spc="10">
                <a:solidFill>
                  <a:srgbClr val="422000"/>
                </a:solidFill>
                <a:latin typeface="Noto Sans Mono CJK HK"/>
                <a:cs typeface="Noto Sans Mono CJK HK"/>
              </a:rPr>
              <a:t>屬性</a:t>
            </a:r>
            <a:r>
              <a:rPr dirty="0" sz="2000" spc="-10">
                <a:solidFill>
                  <a:srgbClr val="422000"/>
                </a:solidFill>
                <a:latin typeface="Tahoma"/>
                <a:cs typeface="Tahoma"/>
              </a:rPr>
              <a:t>(property)</a:t>
            </a:r>
            <a:r>
              <a:rPr dirty="0" sz="2000" spc="-10">
                <a:solidFill>
                  <a:srgbClr val="422000"/>
                </a:solidFill>
                <a:latin typeface="Noto Sans Mono CJK HK"/>
                <a:cs typeface="Noto Sans Mono CJK HK"/>
              </a:rPr>
              <a:t>，</a:t>
            </a:r>
            <a:r>
              <a:rPr dirty="0" sz="2000">
                <a:solidFill>
                  <a:srgbClr val="422000"/>
                </a:solidFill>
                <a:latin typeface="Noto Sans Mono CJK HK"/>
                <a:cs typeface="Noto Sans Mono CJK HK"/>
              </a:rPr>
              <a:t>又稱變</a:t>
            </a:r>
            <a:r>
              <a:rPr dirty="0" sz="2000" spc="-15">
                <a:solidFill>
                  <a:srgbClr val="422000"/>
                </a:solidFill>
                <a:latin typeface="Noto Sans Mono CJK HK"/>
                <a:cs typeface="Noto Sans Mono CJK HK"/>
              </a:rPr>
              <a:t>數</a:t>
            </a:r>
            <a:r>
              <a:rPr dirty="0" sz="2000">
                <a:solidFill>
                  <a:srgbClr val="422000"/>
                </a:solidFill>
                <a:latin typeface="Noto Sans Mono CJK HK"/>
                <a:cs typeface="Noto Sans Mono CJK HK"/>
              </a:rPr>
              <a:t>，欄</a:t>
            </a:r>
            <a:r>
              <a:rPr dirty="0" sz="2000" spc="-15">
                <a:solidFill>
                  <a:srgbClr val="422000"/>
                </a:solidFill>
                <a:latin typeface="Noto Sans Mono CJK HK"/>
                <a:cs typeface="Noto Sans Mono CJK HK"/>
              </a:rPr>
              <a:t>位</a:t>
            </a:r>
            <a:r>
              <a:rPr dirty="0" sz="2000">
                <a:solidFill>
                  <a:srgbClr val="422000"/>
                </a:solidFill>
                <a:latin typeface="Noto Sans Mono CJK HK"/>
                <a:cs typeface="Noto Sans Mono CJK HK"/>
              </a:rPr>
              <a:t>或資</a:t>
            </a:r>
            <a:r>
              <a:rPr dirty="0" sz="2000" spc="-15">
                <a:solidFill>
                  <a:srgbClr val="422000"/>
                </a:solidFill>
                <a:latin typeface="Noto Sans Mono CJK HK"/>
                <a:cs typeface="Noto Sans Mono CJK HK"/>
              </a:rPr>
              <a:t>料</a:t>
            </a:r>
            <a:r>
              <a:rPr dirty="0" sz="2000">
                <a:solidFill>
                  <a:srgbClr val="422000"/>
                </a:solidFill>
                <a:latin typeface="Noto Sans Mono CJK HK"/>
                <a:cs typeface="Noto Sans Mono CJK HK"/>
              </a:rPr>
              <a:t>成員</a:t>
            </a:r>
            <a:endParaRPr sz="2000">
              <a:latin typeface="Noto Sans Mono CJK HK"/>
              <a:cs typeface="Noto Sans Mono CJK HK"/>
            </a:endParaRPr>
          </a:p>
          <a:p>
            <a:pPr lvl="1" marL="756285" indent="-287020">
              <a:lnSpc>
                <a:spcPct val="100000"/>
              </a:lnSpc>
              <a:spcBef>
                <a:spcPts val="480"/>
              </a:spcBef>
              <a:buFont typeface="Tahoma"/>
              <a:buChar char="–"/>
              <a:tabLst>
                <a:tab pos="756285" algn="l"/>
                <a:tab pos="756920" algn="l"/>
              </a:tabLst>
            </a:pPr>
            <a:r>
              <a:rPr dirty="0" sz="2000" spc="10">
                <a:solidFill>
                  <a:srgbClr val="422000"/>
                </a:solidFill>
                <a:latin typeface="Noto Sans Mono CJK HK"/>
                <a:cs typeface="Noto Sans Mono CJK HK"/>
              </a:rPr>
              <a:t>方法</a:t>
            </a:r>
            <a:r>
              <a:rPr dirty="0" sz="2000" spc="-5">
                <a:solidFill>
                  <a:srgbClr val="422000"/>
                </a:solidFill>
                <a:latin typeface="Tahoma"/>
                <a:cs typeface="Tahoma"/>
              </a:rPr>
              <a:t>(method)</a:t>
            </a:r>
            <a:r>
              <a:rPr dirty="0" sz="2000" spc="-5">
                <a:solidFill>
                  <a:srgbClr val="422000"/>
                </a:solidFill>
                <a:latin typeface="Noto Sans Mono CJK HK"/>
                <a:cs typeface="Noto Sans Mono CJK HK"/>
              </a:rPr>
              <a:t>，</a:t>
            </a:r>
            <a:r>
              <a:rPr dirty="0" sz="2000">
                <a:solidFill>
                  <a:srgbClr val="422000"/>
                </a:solidFill>
                <a:latin typeface="Noto Sans Mono CJK HK"/>
                <a:cs typeface="Noto Sans Mono CJK HK"/>
              </a:rPr>
              <a:t>又稱</a:t>
            </a:r>
            <a:r>
              <a:rPr dirty="0" sz="2000" spc="-15">
                <a:solidFill>
                  <a:srgbClr val="422000"/>
                </a:solidFill>
                <a:latin typeface="Noto Sans Mono CJK HK"/>
                <a:cs typeface="Noto Sans Mono CJK HK"/>
              </a:rPr>
              <a:t>程</a:t>
            </a:r>
            <a:r>
              <a:rPr dirty="0" sz="2000">
                <a:solidFill>
                  <a:srgbClr val="422000"/>
                </a:solidFill>
                <a:latin typeface="Noto Sans Mono CJK HK"/>
                <a:cs typeface="Noto Sans Mono CJK HK"/>
              </a:rPr>
              <a:t>序，</a:t>
            </a:r>
            <a:r>
              <a:rPr dirty="0" sz="2000" spc="-15">
                <a:solidFill>
                  <a:srgbClr val="422000"/>
                </a:solidFill>
                <a:latin typeface="Noto Sans Mono CJK HK"/>
                <a:cs typeface="Noto Sans Mono CJK HK"/>
              </a:rPr>
              <a:t>函</a:t>
            </a:r>
            <a:r>
              <a:rPr dirty="0" sz="2000">
                <a:solidFill>
                  <a:srgbClr val="422000"/>
                </a:solidFill>
                <a:latin typeface="Noto Sans Mono CJK HK"/>
                <a:cs typeface="Noto Sans Mono CJK HK"/>
              </a:rPr>
              <a:t>數或</a:t>
            </a:r>
            <a:r>
              <a:rPr dirty="0" sz="2000" spc="-15">
                <a:solidFill>
                  <a:srgbClr val="422000"/>
                </a:solidFill>
                <a:latin typeface="Noto Sans Mono CJK HK"/>
                <a:cs typeface="Noto Sans Mono CJK HK"/>
              </a:rPr>
              <a:t>成</a:t>
            </a:r>
            <a:r>
              <a:rPr dirty="0" sz="2000">
                <a:solidFill>
                  <a:srgbClr val="422000"/>
                </a:solidFill>
                <a:latin typeface="Noto Sans Mono CJK HK"/>
                <a:cs typeface="Noto Sans Mono CJK HK"/>
              </a:rPr>
              <a:t>員函數</a:t>
            </a:r>
            <a:endParaRPr sz="2000">
              <a:latin typeface="Noto Sans Mono CJK HK"/>
              <a:cs typeface="Noto Sans Mono CJK HK"/>
            </a:endParaRPr>
          </a:p>
          <a:p>
            <a:pPr lvl="2" marL="1155700" indent="-229235">
              <a:lnSpc>
                <a:spcPct val="100000"/>
              </a:lnSpc>
              <a:spcBef>
                <a:spcPts val="400"/>
              </a:spcBef>
              <a:buFont typeface="Tahoma"/>
              <a:buChar char="•"/>
              <a:tabLst>
                <a:tab pos="1155700" algn="l"/>
                <a:tab pos="1156335" algn="l"/>
              </a:tabLst>
            </a:pPr>
            <a:r>
              <a:rPr dirty="0" sz="1600" spc="5">
                <a:solidFill>
                  <a:srgbClr val="4E2700"/>
                </a:solidFill>
                <a:latin typeface="Noto Sans Mono CJK HK"/>
                <a:cs typeface="Noto Sans Mono CJK HK"/>
              </a:rPr>
              <a:t>陣列有</a:t>
            </a:r>
            <a:r>
              <a:rPr dirty="0" sz="1600" spc="-10">
                <a:solidFill>
                  <a:srgbClr val="4E2700"/>
                </a:solidFill>
                <a:latin typeface="Tahoma"/>
                <a:cs typeface="Tahoma"/>
              </a:rPr>
              <a:t>length</a:t>
            </a:r>
            <a:r>
              <a:rPr dirty="0" sz="1600" spc="5">
                <a:solidFill>
                  <a:srgbClr val="4E2700"/>
                </a:solidFill>
                <a:latin typeface="Noto Sans Mono CJK HK"/>
                <a:cs typeface="Noto Sans Mono CJK HK"/>
              </a:rPr>
              <a:t>屬性，</a:t>
            </a:r>
            <a:r>
              <a:rPr dirty="0" sz="1600" spc="-5">
                <a:solidFill>
                  <a:srgbClr val="4E2700"/>
                </a:solidFill>
                <a:latin typeface="Noto Sans Mono CJK HK"/>
                <a:cs typeface="Noto Sans Mono CJK HK"/>
              </a:rPr>
              <a:t>字串</a:t>
            </a:r>
            <a:r>
              <a:rPr dirty="0" sz="1600" spc="10">
                <a:solidFill>
                  <a:srgbClr val="4E2700"/>
                </a:solidFill>
                <a:latin typeface="Noto Sans Mono CJK HK"/>
                <a:cs typeface="Noto Sans Mono CJK HK"/>
              </a:rPr>
              <a:t>有</a:t>
            </a:r>
            <a:r>
              <a:rPr dirty="0" sz="1600" spc="-10">
                <a:solidFill>
                  <a:srgbClr val="4E2700"/>
                </a:solidFill>
                <a:latin typeface="Tahoma"/>
                <a:cs typeface="Tahoma"/>
              </a:rPr>
              <a:t>length()</a:t>
            </a:r>
            <a:r>
              <a:rPr dirty="0" sz="1600" spc="5">
                <a:solidFill>
                  <a:srgbClr val="4E2700"/>
                </a:solidFill>
                <a:latin typeface="Noto Sans Mono CJK HK"/>
                <a:cs typeface="Noto Sans Mono CJK HK"/>
              </a:rPr>
              <a:t>方法</a:t>
            </a:r>
            <a:endParaRPr sz="1600">
              <a:latin typeface="Noto Sans Mono CJK HK"/>
              <a:cs typeface="Noto Sans Mono CJK HK"/>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類別：物件的規格</a:t>
            </a:r>
          </a:p>
        </p:txBody>
      </p:sp>
      <p:sp>
        <p:nvSpPr>
          <p:cNvPr id="3" name="object 3"/>
          <p:cNvSpPr txBox="1"/>
          <p:nvPr/>
        </p:nvSpPr>
        <p:spPr>
          <a:xfrm>
            <a:off x="764540" y="861529"/>
            <a:ext cx="187325" cy="1050925"/>
          </a:xfrm>
          <a:prstGeom prst="rect">
            <a:avLst/>
          </a:prstGeom>
        </p:spPr>
        <p:txBody>
          <a:bodyPr wrap="square" lIns="0" tIns="98425" rIns="0" bIns="0" rtlCol="0" vert="horz">
            <a:spAutoFit/>
          </a:bodyPr>
          <a:lstStyle/>
          <a:p>
            <a:pPr marL="12700">
              <a:lnSpc>
                <a:spcPct val="100000"/>
              </a:lnSpc>
              <a:spcBef>
                <a:spcPts val="775"/>
              </a:spcBef>
            </a:pPr>
            <a:r>
              <a:rPr dirty="0" sz="2800" spc="-5">
                <a:solidFill>
                  <a:srgbClr val="4E2700"/>
                </a:solidFill>
                <a:latin typeface="Tahoma"/>
                <a:cs typeface="Tahoma"/>
              </a:rPr>
              <a:t>•</a:t>
            </a:r>
            <a:endParaRPr sz="2800">
              <a:latin typeface="Tahoma"/>
              <a:cs typeface="Tahoma"/>
            </a:endParaRPr>
          </a:p>
          <a:p>
            <a:pPr marL="12700">
              <a:lnSpc>
                <a:spcPct val="100000"/>
              </a:lnSpc>
              <a:spcBef>
                <a:spcPts val="675"/>
              </a:spcBef>
            </a:pPr>
            <a:r>
              <a:rPr dirty="0" sz="2800" spc="-5">
                <a:solidFill>
                  <a:srgbClr val="4E2700"/>
                </a:solidFill>
                <a:latin typeface="Tahoma"/>
                <a:cs typeface="Tahoma"/>
              </a:rPr>
              <a:t>•</a:t>
            </a:r>
            <a:endParaRPr sz="2800">
              <a:latin typeface="Tahoma"/>
              <a:cs typeface="Tahoma"/>
            </a:endParaRPr>
          </a:p>
        </p:txBody>
      </p:sp>
      <p:sp>
        <p:nvSpPr>
          <p:cNvPr id="4" name="object 4"/>
          <p:cNvSpPr txBox="1"/>
          <p:nvPr/>
        </p:nvSpPr>
        <p:spPr>
          <a:xfrm>
            <a:off x="1021080" y="990600"/>
            <a:ext cx="4724400" cy="949960"/>
          </a:xfrm>
          <a:prstGeom prst="rect">
            <a:avLst/>
          </a:prstGeom>
          <a:solidFill>
            <a:srgbClr val="CCE8CF"/>
          </a:solidFill>
          <a:ln w="9144">
            <a:solidFill>
              <a:srgbClr val="000000"/>
            </a:solidFill>
          </a:ln>
        </p:spPr>
        <p:txBody>
          <a:bodyPr wrap="square" lIns="0" tIns="0" rIns="0" bIns="0" rtlCol="0" vert="horz">
            <a:spAutoFit/>
          </a:bodyPr>
          <a:lstStyle/>
          <a:p>
            <a:pPr marL="99060">
              <a:lnSpc>
                <a:spcPts val="3120"/>
              </a:lnSpc>
            </a:pPr>
            <a:r>
              <a:rPr dirty="0" sz="2800">
                <a:solidFill>
                  <a:srgbClr val="4E2700"/>
                </a:solidFill>
                <a:latin typeface="Noto Sans Mono CJK HK"/>
                <a:cs typeface="Noto Sans Mono CJK HK"/>
              </a:rPr>
              <a:t>類別</a:t>
            </a:r>
            <a:r>
              <a:rPr dirty="0" sz="2800" spc="-15">
                <a:solidFill>
                  <a:srgbClr val="4E2700"/>
                </a:solidFill>
                <a:latin typeface="Tahoma"/>
                <a:cs typeface="Tahoma"/>
              </a:rPr>
              <a:t>:</a:t>
            </a:r>
            <a:r>
              <a:rPr dirty="0" sz="2800">
                <a:solidFill>
                  <a:srgbClr val="4E2700"/>
                </a:solidFill>
                <a:latin typeface="Noto Sans Mono CJK HK"/>
                <a:cs typeface="Noto Sans Mono CJK HK"/>
              </a:rPr>
              <a:t>製造電</a:t>
            </a:r>
            <a:r>
              <a:rPr dirty="0" sz="2800" spc="-5">
                <a:solidFill>
                  <a:srgbClr val="4E2700"/>
                </a:solidFill>
                <a:latin typeface="Noto Sans Mono CJK HK"/>
                <a:cs typeface="Noto Sans Mono CJK HK"/>
              </a:rPr>
              <a:t>話的藍圖</a:t>
            </a:r>
            <a:endParaRPr sz="2800">
              <a:latin typeface="Noto Sans Mono CJK HK"/>
              <a:cs typeface="Noto Sans Mono CJK HK"/>
            </a:endParaRPr>
          </a:p>
          <a:p>
            <a:pPr marL="99060">
              <a:lnSpc>
                <a:spcPct val="100000"/>
              </a:lnSpc>
              <a:spcBef>
                <a:spcPts val="675"/>
              </a:spcBef>
            </a:pPr>
            <a:r>
              <a:rPr dirty="0" sz="2800" spc="5">
                <a:solidFill>
                  <a:srgbClr val="4E2700"/>
                </a:solidFill>
                <a:latin typeface="Noto Sans Mono CJK HK"/>
                <a:cs typeface="Noto Sans Mono CJK HK"/>
              </a:rPr>
              <a:t>物件</a:t>
            </a:r>
            <a:r>
              <a:rPr dirty="0" sz="2800" spc="-10">
                <a:solidFill>
                  <a:srgbClr val="4E2700"/>
                </a:solidFill>
                <a:latin typeface="Tahoma"/>
                <a:cs typeface="Tahoma"/>
              </a:rPr>
              <a:t>:</a:t>
            </a:r>
            <a:r>
              <a:rPr dirty="0" sz="2800">
                <a:solidFill>
                  <a:srgbClr val="4E2700"/>
                </a:solidFill>
                <a:latin typeface="Noto Sans Mono CJK HK"/>
                <a:cs typeface="Noto Sans Mono CJK HK"/>
              </a:rPr>
              <a:t>依藍圖</a:t>
            </a:r>
            <a:r>
              <a:rPr dirty="0" sz="2800" spc="-5">
                <a:solidFill>
                  <a:srgbClr val="4E2700"/>
                </a:solidFill>
                <a:latin typeface="Noto Sans Mono CJK HK"/>
                <a:cs typeface="Noto Sans Mono CJK HK"/>
              </a:rPr>
              <a:t>做</a:t>
            </a:r>
            <a:r>
              <a:rPr dirty="0" sz="2800">
                <a:solidFill>
                  <a:srgbClr val="4E2700"/>
                </a:solidFill>
                <a:latin typeface="Noto Sans Mono CJK HK"/>
                <a:cs typeface="Noto Sans Mono CJK HK"/>
              </a:rPr>
              <a:t>成</a:t>
            </a:r>
            <a:r>
              <a:rPr dirty="0" sz="2800" spc="-5">
                <a:solidFill>
                  <a:srgbClr val="4E2700"/>
                </a:solidFill>
                <a:latin typeface="Noto Sans Mono CJK HK"/>
                <a:cs typeface="Noto Sans Mono CJK HK"/>
              </a:rPr>
              <a:t>的實體</a:t>
            </a:r>
            <a:endParaRPr sz="2800">
              <a:latin typeface="Noto Sans Mono CJK HK"/>
              <a:cs typeface="Noto Sans Mono CJK HK"/>
            </a:endParaRPr>
          </a:p>
        </p:txBody>
      </p:sp>
      <p:sp>
        <p:nvSpPr>
          <p:cNvPr id="5" name="object 5"/>
          <p:cNvSpPr txBox="1"/>
          <p:nvPr/>
        </p:nvSpPr>
        <p:spPr>
          <a:xfrm>
            <a:off x="764540" y="1886102"/>
            <a:ext cx="7458709" cy="4059554"/>
          </a:xfrm>
          <a:prstGeom prst="rect">
            <a:avLst/>
          </a:prstGeom>
        </p:spPr>
        <p:txBody>
          <a:bodyPr wrap="square" lIns="0" tIns="98425" rIns="0" bIns="0" rtlCol="0" vert="horz">
            <a:spAutoFit/>
          </a:bodyPr>
          <a:lstStyle/>
          <a:p>
            <a:pPr marL="355600" indent="-343535">
              <a:lnSpc>
                <a:spcPct val="100000"/>
              </a:lnSpc>
              <a:spcBef>
                <a:spcPts val="775"/>
              </a:spcBef>
              <a:buFont typeface="Tahoma"/>
              <a:buChar char="•"/>
              <a:tabLst>
                <a:tab pos="355600" algn="l"/>
                <a:tab pos="356235" algn="l"/>
              </a:tabLst>
            </a:pPr>
            <a:r>
              <a:rPr dirty="0" sz="2800" spc="5">
                <a:solidFill>
                  <a:srgbClr val="4E2700"/>
                </a:solidFill>
                <a:latin typeface="Noto Sans Mono CJK HK"/>
                <a:cs typeface="Noto Sans Mono CJK HK"/>
              </a:rPr>
              <a:t>類別</a:t>
            </a:r>
            <a:r>
              <a:rPr dirty="0" sz="2800" spc="-10">
                <a:solidFill>
                  <a:srgbClr val="4E2700"/>
                </a:solidFill>
                <a:latin typeface="Tahoma"/>
                <a:cs typeface="Tahoma"/>
              </a:rPr>
              <a:t>:</a:t>
            </a:r>
            <a:r>
              <a:rPr dirty="0" sz="2800" spc="5">
                <a:solidFill>
                  <a:srgbClr val="4E2700"/>
                </a:solidFill>
                <a:latin typeface="Noto Sans Mono CJK HK"/>
                <a:cs typeface="Noto Sans Mono CJK HK"/>
              </a:rPr>
              <a:t>樣品屋</a:t>
            </a:r>
            <a:endParaRPr sz="2800">
              <a:latin typeface="Noto Sans Mono CJK HK"/>
              <a:cs typeface="Noto Sans Mono CJK HK"/>
            </a:endParaRPr>
          </a:p>
          <a:p>
            <a:pPr marL="355600" indent="-343535">
              <a:lnSpc>
                <a:spcPct val="100000"/>
              </a:lnSpc>
              <a:spcBef>
                <a:spcPts val="675"/>
              </a:spcBef>
              <a:buFont typeface="Tahoma"/>
              <a:buChar char="•"/>
              <a:tabLst>
                <a:tab pos="355600" algn="l"/>
                <a:tab pos="356235" algn="l"/>
              </a:tabLst>
            </a:pPr>
            <a:r>
              <a:rPr dirty="0" sz="2800" spc="5">
                <a:solidFill>
                  <a:srgbClr val="4E2700"/>
                </a:solidFill>
                <a:latin typeface="Noto Sans Mono CJK HK"/>
                <a:cs typeface="Noto Sans Mono CJK HK"/>
              </a:rPr>
              <a:t>物件</a:t>
            </a:r>
            <a:r>
              <a:rPr dirty="0" sz="2800" spc="-10">
                <a:solidFill>
                  <a:srgbClr val="4E2700"/>
                </a:solidFill>
                <a:latin typeface="Tahoma"/>
                <a:cs typeface="Tahoma"/>
              </a:rPr>
              <a:t>:</a:t>
            </a:r>
            <a:r>
              <a:rPr dirty="0" sz="2800" spc="5">
                <a:solidFill>
                  <a:srgbClr val="4E2700"/>
                </a:solidFill>
                <a:latin typeface="Noto Sans Mono CJK HK"/>
                <a:cs typeface="Noto Sans Mono CJK HK"/>
              </a:rPr>
              <a:t>實體屋</a:t>
            </a:r>
            <a:endParaRPr sz="2800">
              <a:latin typeface="Noto Sans Mono CJK HK"/>
              <a:cs typeface="Noto Sans Mono CJK HK"/>
            </a:endParaRPr>
          </a:p>
          <a:p>
            <a:pPr marL="355600" indent="-343535">
              <a:lnSpc>
                <a:spcPct val="100000"/>
              </a:lnSpc>
              <a:spcBef>
                <a:spcPts val="670"/>
              </a:spcBef>
              <a:buFont typeface="Tahoma"/>
              <a:buChar char="•"/>
              <a:tabLst>
                <a:tab pos="355600" algn="l"/>
                <a:tab pos="356235" algn="l"/>
              </a:tabLst>
            </a:pPr>
            <a:r>
              <a:rPr dirty="0" sz="2800" spc="5">
                <a:solidFill>
                  <a:srgbClr val="4E2700"/>
                </a:solidFill>
                <a:latin typeface="Noto Sans Mono CJK HK"/>
                <a:cs typeface="Noto Sans Mono CJK HK"/>
              </a:rPr>
              <a:t>類別</a:t>
            </a:r>
            <a:r>
              <a:rPr dirty="0" sz="2800" spc="-10">
                <a:solidFill>
                  <a:srgbClr val="4E2700"/>
                </a:solidFill>
                <a:latin typeface="Tahoma"/>
                <a:cs typeface="Tahoma"/>
              </a:rPr>
              <a:t>:</a:t>
            </a:r>
            <a:r>
              <a:rPr dirty="0" sz="2800">
                <a:solidFill>
                  <a:srgbClr val="4E2700"/>
                </a:solidFill>
                <a:latin typeface="Noto Sans Mono CJK HK"/>
                <a:cs typeface="Noto Sans Mono CJK HK"/>
              </a:rPr>
              <a:t>製造餅</a:t>
            </a:r>
            <a:r>
              <a:rPr dirty="0" sz="2800" spc="-5">
                <a:solidFill>
                  <a:srgbClr val="4E2700"/>
                </a:solidFill>
                <a:latin typeface="Noto Sans Mono CJK HK"/>
                <a:cs typeface="Noto Sans Mono CJK HK"/>
              </a:rPr>
              <a:t>乾</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模子</a:t>
            </a:r>
            <a:endParaRPr sz="2800">
              <a:latin typeface="Noto Sans Mono CJK HK"/>
              <a:cs typeface="Noto Sans Mono CJK HK"/>
            </a:endParaRPr>
          </a:p>
          <a:p>
            <a:pPr marL="355600" indent="-343535">
              <a:lnSpc>
                <a:spcPct val="100000"/>
              </a:lnSpc>
              <a:spcBef>
                <a:spcPts val="675"/>
              </a:spcBef>
              <a:buFont typeface="Tahoma"/>
              <a:buChar char="•"/>
              <a:tabLst>
                <a:tab pos="355600" algn="l"/>
                <a:tab pos="356235" algn="l"/>
              </a:tabLst>
            </a:pPr>
            <a:r>
              <a:rPr dirty="0" sz="2800">
                <a:solidFill>
                  <a:srgbClr val="4E2700"/>
                </a:solidFill>
                <a:latin typeface="Noto Sans Mono CJK HK"/>
                <a:cs typeface="Noto Sans Mono CJK HK"/>
              </a:rPr>
              <a:t>物件</a:t>
            </a:r>
            <a:r>
              <a:rPr dirty="0" sz="2800" spc="-15">
                <a:solidFill>
                  <a:srgbClr val="4E2700"/>
                </a:solidFill>
                <a:latin typeface="Tahoma"/>
                <a:cs typeface="Tahoma"/>
              </a:rPr>
              <a:t>:</a:t>
            </a:r>
            <a:r>
              <a:rPr dirty="0" sz="2800">
                <a:solidFill>
                  <a:srgbClr val="4E2700"/>
                </a:solidFill>
                <a:latin typeface="Noto Sans Mono CJK HK"/>
                <a:cs typeface="Noto Sans Mono CJK HK"/>
              </a:rPr>
              <a:t>做出的</a:t>
            </a:r>
            <a:r>
              <a:rPr dirty="0" sz="2800" spc="-5">
                <a:solidFill>
                  <a:srgbClr val="4E2700"/>
                </a:solidFill>
                <a:latin typeface="Noto Sans Mono CJK HK"/>
                <a:cs typeface="Noto Sans Mono CJK HK"/>
              </a:rPr>
              <a:t>餅乾</a:t>
            </a:r>
            <a:endParaRPr sz="2800">
              <a:latin typeface="Noto Sans Mono CJK HK"/>
              <a:cs typeface="Noto Sans Mono CJK HK"/>
            </a:endParaRPr>
          </a:p>
          <a:p>
            <a:pPr lvl="1" marL="756285" marR="5080" indent="-287020">
              <a:lnSpc>
                <a:spcPct val="110000"/>
              </a:lnSpc>
              <a:spcBef>
                <a:spcPts val="1415"/>
              </a:spcBef>
              <a:buChar char="–"/>
              <a:tabLst>
                <a:tab pos="756285" algn="l"/>
                <a:tab pos="756920" algn="l"/>
              </a:tabLst>
            </a:pPr>
            <a:r>
              <a:rPr dirty="0" sz="1600" spc="-5">
                <a:solidFill>
                  <a:srgbClr val="4E2700"/>
                </a:solidFill>
                <a:latin typeface="Tahoma"/>
                <a:cs typeface="Tahoma"/>
              </a:rPr>
              <a:t>Class:</a:t>
            </a:r>
            <a:r>
              <a:rPr dirty="0" sz="1600" spc="-70">
                <a:solidFill>
                  <a:srgbClr val="4E2700"/>
                </a:solidFill>
                <a:latin typeface="Tahoma"/>
                <a:cs typeface="Tahoma"/>
              </a:rPr>
              <a:t> </a:t>
            </a:r>
            <a:r>
              <a:rPr dirty="0" sz="1600" spc="5">
                <a:solidFill>
                  <a:srgbClr val="4E2700"/>
                </a:solidFill>
                <a:latin typeface="Noto Sans Mono CJK HK"/>
                <a:cs typeface="Noto Sans Mono CJK HK"/>
              </a:rPr>
              <a:t>類別，用來定</a:t>
            </a:r>
            <a:r>
              <a:rPr dirty="0" sz="1600" spc="-5">
                <a:solidFill>
                  <a:srgbClr val="4E2700"/>
                </a:solidFill>
                <a:latin typeface="Noto Sans Mono CJK HK"/>
                <a:cs typeface="Noto Sans Mono CJK HK"/>
              </a:rPr>
              <a:t>義物</a:t>
            </a:r>
            <a:r>
              <a:rPr dirty="0" sz="1600" spc="5">
                <a:solidFill>
                  <a:srgbClr val="4E2700"/>
                </a:solidFill>
                <a:latin typeface="Noto Sans Mono CJK HK"/>
                <a:cs typeface="Noto Sans Mono CJK HK"/>
              </a:rPr>
              <a:t>件</a:t>
            </a:r>
            <a:r>
              <a:rPr dirty="0" sz="1600" spc="-5">
                <a:solidFill>
                  <a:srgbClr val="4E2700"/>
                </a:solidFill>
                <a:latin typeface="Noto Sans Mono CJK HK"/>
                <a:cs typeface="Noto Sans Mono CJK HK"/>
              </a:rPr>
              <a:t>，屬</a:t>
            </a:r>
            <a:r>
              <a:rPr dirty="0" sz="1600" spc="5">
                <a:solidFill>
                  <a:srgbClr val="4E2700"/>
                </a:solidFill>
                <a:latin typeface="Noto Sans Mono CJK HK"/>
                <a:cs typeface="Noto Sans Mono CJK HK"/>
              </a:rPr>
              <a:t>於</a:t>
            </a:r>
            <a:r>
              <a:rPr dirty="0" sz="1600" spc="-5">
                <a:solidFill>
                  <a:srgbClr val="4E2700"/>
                </a:solidFill>
                <a:latin typeface="Noto Sans Mono CJK HK"/>
                <a:cs typeface="Noto Sans Mono CJK HK"/>
              </a:rPr>
              <a:t>此種</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型的</a:t>
            </a:r>
            <a:r>
              <a:rPr dirty="0" sz="1600" spc="5">
                <a:solidFill>
                  <a:srgbClr val="4E2700"/>
                </a:solidFill>
                <a:latin typeface="Noto Sans Mono CJK HK"/>
                <a:cs typeface="Noto Sans Mono CJK HK"/>
              </a:rPr>
              <a:t>物</a:t>
            </a:r>
            <a:r>
              <a:rPr dirty="0" sz="1600" spc="-5">
                <a:solidFill>
                  <a:srgbClr val="4E2700"/>
                </a:solidFill>
                <a:latin typeface="Noto Sans Mono CJK HK"/>
                <a:cs typeface="Noto Sans Mono CJK HK"/>
              </a:rPr>
              <a:t>件有</a:t>
            </a:r>
            <a:r>
              <a:rPr dirty="0" sz="1600" spc="5">
                <a:solidFill>
                  <a:srgbClr val="4E2700"/>
                </a:solidFill>
                <a:latin typeface="Noto Sans Mono CJK HK"/>
                <a:cs typeface="Noto Sans Mono CJK HK"/>
              </a:rPr>
              <a:t>哪</a:t>
            </a:r>
            <a:r>
              <a:rPr dirty="0" sz="1600" spc="-5">
                <a:solidFill>
                  <a:srgbClr val="4E2700"/>
                </a:solidFill>
                <a:latin typeface="Noto Sans Mono CJK HK"/>
                <a:cs typeface="Noto Sans Mono CJK HK"/>
              </a:rPr>
              <a:t>些屬</a:t>
            </a:r>
            <a:r>
              <a:rPr dirty="0" sz="1600" spc="5">
                <a:solidFill>
                  <a:srgbClr val="4E2700"/>
                </a:solidFill>
                <a:latin typeface="Noto Sans Mono CJK HK"/>
                <a:cs typeface="Noto Sans Mono CJK HK"/>
              </a:rPr>
              <a:t>性</a:t>
            </a:r>
            <a:r>
              <a:rPr dirty="0" sz="1600" spc="-5">
                <a:solidFill>
                  <a:srgbClr val="4E2700"/>
                </a:solidFill>
                <a:latin typeface="Noto Sans Mono CJK HK"/>
                <a:cs typeface="Noto Sans Mono CJK HK"/>
              </a:rPr>
              <a:t>與行</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都會定 </a:t>
            </a:r>
            <a:r>
              <a:rPr dirty="0" sz="1600" spc="5">
                <a:solidFill>
                  <a:srgbClr val="4E2700"/>
                </a:solidFill>
                <a:latin typeface="Noto Sans Mono CJK HK"/>
                <a:cs typeface="Noto Sans Mono CJK HK"/>
              </a:rPr>
              <a:t>義</a:t>
            </a:r>
            <a:r>
              <a:rPr dirty="0" sz="1600" spc="-5">
                <a:solidFill>
                  <a:srgbClr val="4E2700"/>
                </a:solidFill>
                <a:latin typeface="Noto Sans Mono CJK HK"/>
                <a:cs typeface="Noto Sans Mono CJK HK"/>
              </a:rPr>
              <a:t>在此</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別內。</a:t>
            </a:r>
            <a:endParaRPr sz="1600">
              <a:latin typeface="Noto Sans Mono CJK HK"/>
              <a:cs typeface="Noto Sans Mono CJK HK"/>
            </a:endParaRPr>
          </a:p>
          <a:p>
            <a:pPr lvl="1" marL="756285" indent="-287020">
              <a:lnSpc>
                <a:spcPct val="100000"/>
              </a:lnSpc>
              <a:spcBef>
                <a:spcPts val="575"/>
              </a:spcBef>
              <a:buChar char="–"/>
              <a:tabLst>
                <a:tab pos="756285" algn="l"/>
                <a:tab pos="756920" algn="l"/>
              </a:tabLst>
            </a:pPr>
            <a:r>
              <a:rPr dirty="0" sz="1600" spc="-5">
                <a:solidFill>
                  <a:srgbClr val="4E2700"/>
                </a:solidFill>
                <a:latin typeface="Tahoma"/>
                <a:cs typeface="Tahoma"/>
              </a:rPr>
              <a:t>Object: </a:t>
            </a:r>
            <a:r>
              <a:rPr dirty="0" sz="1600" spc="5">
                <a:solidFill>
                  <a:srgbClr val="4E2700"/>
                </a:solidFill>
                <a:latin typeface="Noto Sans Mono CJK HK"/>
                <a:cs typeface="Noto Sans Mono CJK HK"/>
              </a:rPr>
              <a:t>物件，依照</a:t>
            </a:r>
            <a:r>
              <a:rPr dirty="0" sz="1600" spc="-5">
                <a:solidFill>
                  <a:srgbClr val="4E2700"/>
                </a:solidFill>
                <a:latin typeface="Noto Sans Mono CJK HK"/>
                <a:cs typeface="Noto Sans Mono CJK HK"/>
              </a:rPr>
              <a:t>某個</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別的</a:t>
            </a:r>
            <a:r>
              <a:rPr dirty="0" sz="1600" spc="5">
                <a:solidFill>
                  <a:srgbClr val="4E2700"/>
                </a:solidFill>
                <a:latin typeface="Noto Sans Mono CJK HK"/>
                <a:cs typeface="Noto Sans Mono CJK HK"/>
              </a:rPr>
              <a:t>定</a:t>
            </a:r>
            <a:r>
              <a:rPr dirty="0" sz="1600" spc="-5">
                <a:solidFill>
                  <a:srgbClr val="4E2700"/>
                </a:solidFill>
                <a:latin typeface="Noto Sans Mono CJK HK"/>
                <a:cs typeface="Noto Sans Mono CJK HK"/>
              </a:rPr>
              <a:t>義所</a:t>
            </a:r>
            <a:r>
              <a:rPr dirty="0" sz="1600" spc="5">
                <a:solidFill>
                  <a:srgbClr val="4E2700"/>
                </a:solidFill>
                <a:latin typeface="Noto Sans Mono CJK HK"/>
                <a:cs typeface="Noto Sans Mono CJK HK"/>
              </a:rPr>
              <a:t>產</a:t>
            </a:r>
            <a:r>
              <a:rPr dirty="0" sz="1600" spc="-5">
                <a:solidFill>
                  <a:srgbClr val="4E2700"/>
                </a:solidFill>
                <a:latin typeface="Noto Sans Mono CJK HK"/>
                <a:cs typeface="Noto Sans Mono CJK HK"/>
              </a:rPr>
              <a:t>生出</a:t>
            </a:r>
            <a:r>
              <a:rPr dirty="0" sz="1600" spc="5">
                <a:solidFill>
                  <a:srgbClr val="4E2700"/>
                </a:solidFill>
                <a:latin typeface="Noto Sans Mono CJK HK"/>
                <a:cs typeface="Noto Sans Mono CJK HK"/>
              </a:rPr>
              <a:t>來</a:t>
            </a:r>
            <a:r>
              <a:rPr dirty="0" sz="1600" spc="-5">
                <a:solidFill>
                  <a:srgbClr val="4E2700"/>
                </a:solidFill>
                <a:latin typeface="Noto Sans Mono CJK HK"/>
                <a:cs typeface="Noto Sans Mono CJK HK"/>
              </a:rPr>
              <a:t>的實</a:t>
            </a: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，它</a:t>
            </a:r>
            <a:r>
              <a:rPr dirty="0" sz="1600" spc="5">
                <a:solidFill>
                  <a:srgbClr val="4E2700"/>
                </a:solidFill>
                <a:latin typeface="Noto Sans Mono CJK HK"/>
                <a:cs typeface="Noto Sans Mono CJK HK"/>
              </a:rPr>
              <a:t>是</a:t>
            </a:r>
            <a:r>
              <a:rPr dirty="0" sz="1600" spc="-5">
                <a:solidFill>
                  <a:srgbClr val="4E2700"/>
                </a:solidFill>
                <a:latin typeface="Noto Sans Mono CJK HK"/>
                <a:cs typeface="Noto Sans Mono CJK HK"/>
              </a:rPr>
              <a:t>具體</a:t>
            </a:r>
            <a:r>
              <a:rPr dirty="0" sz="1600" spc="5">
                <a:solidFill>
                  <a:srgbClr val="4E2700"/>
                </a:solidFill>
                <a:latin typeface="Noto Sans Mono CJK HK"/>
                <a:cs typeface="Noto Sans Mono CJK HK"/>
              </a:rPr>
              <a:t>存</a:t>
            </a:r>
            <a:r>
              <a:rPr dirty="0" sz="1600" spc="-5">
                <a:solidFill>
                  <a:srgbClr val="4E2700"/>
                </a:solidFill>
                <a:latin typeface="Noto Sans Mono CJK HK"/>
                <a:cs typeface="Noto Sans Mono CJK HK"/>
              </a:rPr>
              <a:t>在的。</a:t>
            </a:r>
            <a:endParaRPr sz="1600">
              <a:latin typeface="Noto Sans Mono CJK HK"/>
              <a:cs typeface="Noto Sans Mono CJK HK"/>
            </a:endParaRPr>
          </a:p>
          <a:p>
            <a:pPr lvl="1" marL="756285" indent="-287020">
              <a:lnSpc>
                <a:spcPct val="100000"/>
              </a:lnSpc>
              <a:spcBef>
                <a:spcPts val="580"/>
              </a:spcBef>
              <a:buChar char="–"/>
              <a:tabLst>
                <a:tab pos="756285" algn="l"/>
                <a:tab pos="756920" algn="l"/>
              </a:tabLst>
            </a:pPr>
            <a:r>
              <a:rPr dirty="0" sz="1600" spc="-10">
                <a:solidFill>
                  <a:srgbClr val="4E2700"/>
                </a:solidFill>
                <a:latin typeface="Tahoma"/>
                <a:cs typeface="Tahoma"/>
              </a:rPr>
              <a:t>Instance:</a:t>
            </a:r>
            <a:r>
              <a:rPr dirty="0" sz="1600" spc="20">
                <a:solidFill>
                  <a:srgbClr val="4E2700"/>
                </a:solidFill>
                <a:latin typeface="Tahoma"/>
                <a:cs typeface="Tahoma"/>
              </a:rPr>
              <a:t> </a:t>
            </a:r>
            <a:r>
              <a:rPr dirty="0" sz="1600">
                <a:solidFill>
                  <a:srgbClr val="4E2700"/>
                </a:solidFill>
                <a:latin typeface="Noto Sans Mono CJK HK"/>
                <a:cs typeface="Noto Sans Mono CJK HK"/>
              </a:rPr>
              <a:t>實</a:t>
            </a:r>
            <a:r>
              <a:rPr dirty="0" sz="1600" spc="5">
                <a:solidFill>
                  <a:srgbClr val="4E2700"/>
                </a:solidFill>
                <a:latin typeface="Noto Sans Mono CJK HK"/>
                <a:cs typeface="Noto Sans Mono CJK HK"/>
              </a:rPr>
              <a:t>例</a:t>
            </a:r>
            <a:r>
              <a:rPr dirty="0" sz="1600" spc="-5">
                <a:solidFill>
                  <a:srgbClr val="4E2700"/>
                </a:solidFill>
                <a:latin typeface="Tahoma"/>
                <a:cs typeface="Tahoma"/>
              </a:rPr>
              <a:t>(</a:t>
            </a:r>
            <a:r>
              <a:rPr dirty="0" sz="1600">
                <a:solidFill>
                  <a:srgbClr val="4E2700"/>
                </a:solidFill>
                <a:latin typeface="Noto Sans Mono CJK HK"/>
                <a:cs typeface="Noto Sans Mono CJK HK"/>
              </a:rPr>
              <a:t>實體</a:t>
            </a:r>
            <a:r>
              <a:rPr dirty="0" sz="1600">
                <a:solidFill>
                  <a:srgbClr val="4E2700"/>
                </a:solidFill>
                <a:latin typeface="Tahoma"/>
                <a:cs typeface="Tahoma"/>
              </a:rPr>
              <a:t>)</a:t>
            </a:r>
            <a:r>
              <a:rPr dirty="0" sz="1600">
                <a:solidFill>
                  <a:srgbClr val="4E2700"/>
                </a:solidFill>
                <a:latin typeface="Noto Sans Mono CJK HK"/>
                <a:cs typeface="Noto Sans Mono CJK HK"/>
              </a:rPr>
              <a:t>，</a:t>
            </a:r>
            <a:r>
              <a:rPr dirty="0" sz="1600" spc="-5">
                <a:solidFill>
                  <a:srgbClr val="4E2700"/>
                </a:solidFill>
                <a:latin typeface="Noto Sans Mono CJK HK"/>
                <a:cs typeface="Noto Sans Mono CJK HK"/>
              </a:rPr>
              <a:t>一</a:t>
            </a:r>
            <a:r>
              <a:rPr dirty="0" sz="1600" spc="-10">
                <a:solidFill>
                  <a:srgbClr val="4E2700"/>
                </a:solidFill>
                <a:latin typeface="Noto Sans Mono CJK HK"/>
                <a:cs typeface="Noto Sans Mono CJK HK"/>
              </a:rPr>
              <a:t>個</a:t>
            </a:r>
            <a:r>
              <a:rPr dirty="0" sz="1600">
                <a:solidFill>
                  <a:srgbClr val="4E2700"/>
                </a:solidFill>
                <a:latin typeface="Noto Sans Mono CJK HK"/>
                <a:cs typeface="Noto Sans Mono CJK HK"/>
              </a:rPr>
              <a:t>一</a:t>
            </a:r>
            <a:r>
              <a:rPr dirty="0" sz="1600" spc="-5">
                <a:solidFill>
                  <a:srgbClr val="4E2700"/>
                </a:solidFill>
                <a:latin typeface="Noto Sans Mono CJK HK"/>
                <a:cs typeface="Noto Sans Mono CJK HK"/>
              </a:rPr>
              <a:t>個</a:t>
            </a:r>
            <a:r>
              <a:rPr dirty="0" sz="1600" spc="-10">
                <a:solidFill>
                  <a:srgbClr val="4E2700"/>
                </a:solidFill>
                <a:latin typeface="Noto Sans Mono CJK HK"/>
                <a:cs typeface="Noto Sans Mono CJK HK"/>
              </a:rPr>
              <a:t>的</a:t>
            </a:r>
            <a:r>
              <a:rPr dirty="0" sz="1600">
                <a:solidFill>
                  <a:srgbClr val="4E2700"/>
                </a:solidFill>
                <a:latin typeface="Noto Sans Mono CJK HK"/>
                <a:cs typeface="Noto Sans Mono CJK HK"/>
              </a:rPr>
              <a:t>物</a:t>
            </a:r>
            <a:r>
              <a:rPr dirty="0" sz="1600" spc="-5">
                <a:solidFill>
                  <a:srgbClr val="4E2700"/>
                </a:solidFill>
                <a:latin typeface="Noto Sans Mono CJK HK"/>
                <a:cs typeface="Noto Sans Mono CJK HK"/>
              </a:rPr>
              <a:t>件</a:t>
            </a:r>
            <a:r>
              <a:rPr dirty="0" sz="1600" spc="-10">
                <a:solidFill>
                  <a:srgbClr val="4E2700"/>
                </a:solidFill>
                <a:latin typeface="Noto Sans Mono CJK HK"/>
                <a:cs typeface="Noto Sans Mono CJK HK"/>
              </a:rPr>
              <a:t>，</a:t>
            </a:r>
            <a:r>
              <a:rPr dirty="0" sz="1600">
                <a:solidFill>
                  <a:srgbClr val="4E2700"/>
                </a:solidFill>
                <a:latin typeface="Noto Sans Mono CJK HK"/>
                <a:cs typeface="Noto Sans Mono CJK HK"/>
              </a:rPr>
              <a:t>特</a:t>
            </a:r>
            <a:r>
              <a:rPr dirty="0" sz="1600" spc="-5">
                <a:solidFill>
                  <a:srgbClr val="4E2700"/>
                </a:solidFill>
                <a:latin typeface="Noto Sans Mono CJK HK"/>
                <a:cs typeface="Noto Sans Mono CJK HK"/>
              </a:rPr>
              <a:t>指</a:t>
            </a:r>
            <a:r>
              <a:rPr dirty="0" sz="1600" spc="-10">
                <a:solidFill>
                  <a:srgbClr val="4E2700"/>
                </a:solidFill>
                <a:latin typeface="Noto Sans Mono CJK HK"/>
                <a:cs typeface="Noto Sans Mono CJK HK"/>
              </a:rPr>
              <a:t>屬</a:t>
            </a:r>
            <a:r>
              <a:rPr dirty="0" sz="1600">
                <a:solidFill>
                  <a:srgbClr val="4E2700"/>
                </a:solidFill>
                <a:latin typeface="Noto Sans Mono CJK HK"/>
                <a:cs typeface="Noto Sans Mono CJK HK"/>
              </a:rPr>
              <a:t>於</a:t>
            </a:r>
            <a:r>
              <a:rPr dirty="0" sz="1600" spc="-5">
                <a:solidFill>
                  <a:srgbClr val="4E2700"/>
                </a:solidFill>
                <a:latin typeface="Noto Sans Mono CJK HK"/>
                <a:cs typeface="Noto Sans Mono CJK HK"/>
              </a:rPr>
              <a:t>同</a:t>
            </a:r>
            <a:r>
              <a:rPr dirty="0" sz="1600" spc="-10">
                <a:solidFill>
                  <a:srgbClr val="4E2700"/>
                </a:solidFill>
                <a:latin typeface="Noto Sans Mono CJK HK"/>
                <a:cs typeface="Noto Sans Mono CJK HK"/>
              </a:rPr>
              <a:t>一</a:t>
            </a:r>
            <a:r>
              <a:rPr dirty="0" sz="1600">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10">
                <a:solidFill>
                  <a:srgbClr val="4E2700"/>
                </a:solidFill>
                <a:latin typeface="Noto Sans Mono CJK HK"/>
                <a:cs typeface="Noto Sans Mono CJK HK"/>
              </a:rPr>
              <a:t>的</a:t>
            </a:r>
            <a:r>
              <a:rPr dirty="0" sz="1600">
                <a:solidFill>
                  <a:srgbClr val="4E2700"/>
                </a:solidFill>
                <a:latin typeface="Noto Sans Mono CJK HK"/>
                <a:cs typeface="Noto Sans Mono CJK HK"/>
              </a:rPr>
              <a:t>不</a:t>
            </a:r>
            <a:r>
              <a:rPr dirty="0" sz="1600" spc="-5">
                <a:solidFill>
                  <a:srgbClr val="4E2700"/>
                </a:solidFill>
                <a:latin typeface="Noto Sans Mono CJK HK"/>
                <a:cs typeface="Noto Sans Mono CJK HK"/>
              </a:rPr>
              <a:t>同</a:t>
            </a:r>
            <a:r>
              <a:rPr dirty="0" sz="1600" spc="-10">
                <a:solidFill>
                  <a:srgbClr val="4E2700"/>
                </a:solidFill>
                <a:latin typeface="Noto Sans Mono CJK HK"/>
                <a:cs typeface="Noto Sans Mono CJK HK"/>
              </a:rPr>
              <a:t>物</a:t>
            </a:r>
            <a:r>
              <a:rPr dirty="0" sz="1600">
                <a:solidFill>
                  <a:srgbClr val="4E2700"/>
                </a:solidFill>
                <a:latin typeface="Noto Sans Mono CJK HK"/>
                <a:cs typeface="Noto Sans Mono CJK HK"/>
              </a:rPr>
              <a:t>件</a:t>
            </a:r>
            <a:r>
              <a:rPr dirty="0" sz="1600" spc="-5">
                <a:solidFill>
                  <a:srgbClr val="4E2700"/>
                </a:solidFill>
                <a:latin typeface="Noto Sans Mono CJK HK"/>
                <a:cs typeface="Noto Sans Mono CJK HK"/>
              </a:rPr>
              <a:t>。</a:t>
            </a:r>
            <a:endParaRPr sz="1600">
              <a:latin typeface="Noto Sans Mono CJK HK"/>
              <a:cs typeface="Noto Sans Mono CJK HK"/>
            </a:endParaRPr>
          </a:p>
          <a:p>
            <a:pPr lvl="1" marL="756285" indent="-287020">
              <a:lnSpc>
                <a:spcPct val="100000"/>
              </a:lnSpc>
              <a:spcBef>
                <a:spcPts val="575"/>
              </a:spcBef>
              <a:buChar char="–"/>
              <a:tabLst>
                <a:tab pos="756285" algn="l"/>
                <a:tab pos="756920" algn="l"/>
              </a:tabLst>
            </a:pPr>
            <a:r>
              <a:rPr dirty="0" sz="1600" spc="-5">
                <a:solidFill>
                  <a:srgbClr val="4E2700"/>
                </a:solidFill>
                <a:latin typeface="Tahoma"/>
                <a:cs typeface="Tahoma"/>
              </a:rPr>
              <a:t>Cat</a:t>
            </a:r>
            <a:r>
              <a:rPr dirty="0" sz="1600" spc="5">
                <a:solidFill>
                  <a:srgbClr val="4E2700"/>
                </a:solidFill>
                <a:latin typeface="Noto Sans Mono CJK HK"/>
                <a:cs typeface="Noto Sans Mono CJK HK"/>
              </a:rPr>
              <a:t>為類別、</a:t>
            </a:r>
            <a:r>
              <a:rPr dirty="0" sz="1600" spc="-5">
                <a:solidFill>
                  <a:srgbClr val="4E2700"/>
                </a:solidFill>
                <a:latin typeface="Tahoma"/>
                <a:cs typeface="Tahoma"/>
              </a:rPr>
              <a:t>Dog</a:t>
            </a:r>
            <a:r>
              <a:rPr dirty="0" sz="1600" spc="5">
                <a:solidFill>
                  <a:srgbClr val="4E2700"/>
                </a:solidFill>
                <a:latin typeface="Noto Sans Mono CJK HK"/>
                <a:cs typeface="Noto Sans Mono CJK HK"/>
              </a:rPr>
              <a:t>為類別，</a:t>
            </a:r>
            <a:r>
              <a:rPr dirty="0" sz="1600" spc="-5">
                <a:solidFill>
                  <a:srgbClr val="4E2700"/>
                </a:solidFill>
                <a:latin typeface="Noto Sans Mono CJK HK"/>
                <a:cs typeface="Noto Sans Mono CJK HK"/>
              </a:rPr>
              <a:t>高</a:t>
            </a:r>
            <a:r>
              <a:rPr dirty="0" sz="1600" spc="5">
                <a:solidFill>
                  <a:srgbClr val="4E2700"/>
                </a:solidFill>
                <a:latin typeface="Noto Sans Mono CJK HK"/>
                <a:cs typeface="Noto Sans Mono CJK HK"/>
              </a:rPr>
              <a:t>飛</a:t>
            </a:r>
            <a:r>
              <a:rPr dirty="0" sz="1600" spc="-5">
                <a:solidFill>
                  <a:srgbClr val="4E2700"/>
                </a:solidFill>
                <a:latin typeface="Noto Sans Mono CJK HK"/>
                <a:cs typeface="Noto Sans Mono CJK HK"/>
              </a:rPr>
              <a:t>狗、</a:t>
            </a:r>
            <a:r>
              <a:rPr dirty="0" sz="1600" spc="5">
                <a:solidFill>
                  <a:srgbClr val="4E2700"/>
                </a:solidFill>
                <a:latin typeface="Noto Sans Mono CJK HK"/>
                <a:cs typeface="Noto Sans Mono CJK HK"/>
              </a:rPr>
              <a:t>嘉</a:t>
            </a:r>
            <a:r>
              <a:rPr dirty="0" sz="1600" spc="-5">
                <a:solidFill>
                  <a:srgbClr val="4E2700"/>
                </a:solidFill>
                <a:latin typeface="Noto Sans Mono CJK HK"/>
                <a:cs typeface="Noto Sans Mono CJK HK"/>
              </a:rPr>
              <a:t>菲貓</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凱蒂</a:t>
            </a:r>
            <a:r>
              <a:rPr dirty="0" sz="1600" spc="5">
                <a:solidFill>
                  <a:srgbClr val="4E2700"/>
                </a:solidFill>
                <a:latin typeface="Noto Sans Mono CJK HK"/>
                <a:cs typeface="Noto Sans Mono CJK HK"/>
              </a:rPr>
              <a:t>貓</a:t>
            </a:r>
            <a:r>
              <a:rPr dirty="0" sz="1600" spc="-5">
                <a:solidFill>
                  <a:srgbClr val="4E2700"/>
                </a:solidFill>
                <a:latin typeface="Noto Sans Mono CJK HK"/>
                <a:cs typeface="Noto Sans Mono CJK HK"/>
              </a:rPr>
              <a:t>等皆</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物件。</a:t>
            </a:r>
            <a:endParaRPr sz="1600">
              <a:latin typeface="Noto Sans Mono CJK HK"/>
              <a:cs typeface="Noto Sans Mono CJK HK"/>
            </a:endParaRPr>
          </a:p>
          <a:p>
            <a:pPr lvl="1" marL="756285" indent="-287020">
              <a:lnSpc>
                <a:spcPct val="100000"/>
              </a:lnSpc>
              <a:spcBef>
                <a:spcPts val="580"/>
              </a:spcBef>
              <a:buFont typeface="Tahoma"/>
              <a:buChar char="–"/>
              <a:tabLst>
                <a:tab pos="756285" algn="l"/>
                <a:tab pos="756920" algn="l"/>
              </a:tabLst>
            </a:pPr>
            <a:r>
              <a:rPr dirty="0" sz="1600" spc="5">
                <a:solidFill>
                  <a:srgbClr val="4E2700"/>
                </a:solidFill>
                <a:latin typeface="Noto Sans Mono CJK HK"/>
                <a:cs typeface="Noto Sans Mono CJK HK"/>
              </a:rPr>
              <a:t>嘉菲貓、凱</a:t>
            </a:r>
            <a:r>
              <a:rPr dirty="0" sz="1600" spc="-5">
                <a:solidFill>
                  <a:srgbClr val="4E2700"/>
                </a:solidFill>
                <a:latin typeface="Noto Sans Mono CJK HK"/>
                <a:cs typeface="Noto Sans Mono CJK HK"/>
              </a:rPr>
              <a:t>蒂貓</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屬</a:t>
            </a:r>
            <a:r>
              <a:rPr dirty="0" sz="1600">
                <a:solidFill>
                  <a:srgbClr val="4E2700"/>
                </a:solidFill>
                <a:latin typeface="Noto Sans Mono CJK HK"/>
                <a:cs typeface="Noto Sans Mono CJK HK"/>
              </a:rPr>
              <a:t>於</a:t>
            </a:r>
            <a:r>
              <a:rPr dirty="0" sz="1600" spc="-5">
                <a:solidFill>
                  <a:srgbClr val="4E2700"/>
                </a:solidFill>
                <a:latin typeface="Tahoma"/>
                <a:cs typeface="Tahoma"/>
              </a:rPr>
              <a:t>Cat</a:t>
            </a:r>
            <a:r>
              <a:rPr dirty="0" sz="1600" spc="5">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的實</a:t>
            </a:r>
            <a:r>
              <a:rPr dirty="0" sz="1600" spc="10">
                <a:solidFill>
                  <a:srgbClr val="4E2700"/>
                </a:solidFill>
                <a:latin typeface="Noto Sans Mono CJK HK"/>
                <a:cs typeface="Noto Sans Mono CJK HK"/>
              </a:rPr>
              <a:t>例</a:t>
            </a:r>
            <a:r>
              <a:rPr dirty="0" sz="1600" spc="-10">
                <a:solidFill>
                  <a:srgbClr val="4E2700"/>
                </a:solidFill>
                <a:latin typeface="Tahoma"/>
                <a:cs typeface="Tahoma"/>
              </a:rPr>
              <a:t>(Instance)</a:t>
            </a:r>
            <a:r>
              <a:rPr dirty="0" sz="1600" spc="-5">
                <a:solidFill>
                  <a:srgbClr val="4E2700"/>
                </a:solidFill>
                <a:latin typeface="Noto Sans Mono CJK HK"/>
                <a:cs typeface="Noto Sans Mono CJK HK"/>
              </a:rPr>
              <a:t>。</a:t>
            </a:r>
            <a:endParaRPr sz="1600">
              <a:latin typeface="Noto Sans Mono CJK HK"/>
              <a:cs typeface="Noto Sans Mono CJK HK"/>
            </a:endParaRPr>
          </a:p>
        </p:txBody>
      </p:sp>
      <p:sp>
        <p:nvSpPr>
          <p:cNvPr id="6" name="object 6"/>
          <p:cNvSpPr/>
          <p:nvPr/>
        </p:nvSpPr>
        <p:spPr>
          <a:xfrm>
            <a:off x="1013460" y="2023872"/>
            <a:ext cx="4724400" cy="949960"/>
          </a:xfrm>
          <a:custGeom>
            <a:avLst/>
            <a:gdLst/>
            <a:ahLst/>
            <a:cxnLst/>
            <a:rect l="l" t="t" r="r" b="b"/>
            <a:pathLst>
              <a:path w="4724400" h="949960">
                <a:moveTo>
                  <a:pt x="0" y="949451"/>
                </a:moveTo>
                <a:lnTo>
                  <a:pt x="4724400" y="949451"/>
                </a:lnTo>
                <a:lnTo>
                  <a:pt x="4724400" y="0"/>
                </a:lnTo>
                <a:lnTo>
                  <a:pt x="0" y="0"/>
                </a:lnTo>
                <a:lnTo>
                  <a:pt x="0" y="949451"/>
                </a:lnTo>
                <a:close/>
              </a:path>
            </a:pathLst>
          </a:custGeom>
          <a:ln w="9144">
            <a:solidFill>
              <a:srgbClr val="000000"/>
            </a:solidFill>
          </a:ln>
        </p:spPr>
        <p:txBody>
          <a:bodyPr wrap="square" lIns="0" tIns="0" rIns="0" bIns="0" rtlCol="0"/>
          <a:lstStyle/>
          <a:p/>
        </p:txBody>
      </p:sp>
      <p:sp>
        <p:nvSpPr>
          <p:cNvPr id="7" name="object 7"/>
          <p:cNvSpPr/>
          <p:nvPr/>
        </p:nvSpPr>
        <p:spPr>
          <a:xfrm>
            <a:off x="1013460" y="3055620"/>
            <a:ext cx="4724400" cy="949960"/>
          </a:xfrm>
          <a:custGeom>
            <a:avLst/>
            <a:gdLst/>
            <a:ahLst/>
            <a:cxnLst/>
            <a:rect l="l" t="t" r="r" b="b"/>
            <a:pathLst>
              <a:path w="4724400" h="949960">
                <a:moveTo>
                  <a:pt x="0" y="949451"/>
                </a:moveTo>
                <a:lnTo>
                  <a:pt x="4724400" y="949451"/>
                </a:lnTo>
                <a:lnTo>
                  <a:pt x="4724400" y="0"/>
                </a:lnTo>
                <a:lnTo>
                  <a:pt x="0" y="0"/>
                </a:lnTo>
                <a:lnTo>
                  <a:pt x="0" y="949451"/>
                </a:lnTo>
                <a:close/>
              </a:path>
            </a:pathLst>
          </a:custGeom>
          <a:ln w="9144">
            <a:solidFill>
              <a:srgbClr val="000000"/>
            </a:solidFill>
          </a:ln>
        </p:spPr>
        <p:txBody>
          <a:bodyPr wrap="square" lIns="0" tIns="0" rIns="0" bIns="0" rtlCol="0"/>
          <a:lstStyle/>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類別的定義</a:t>
            </a:r>
          </a:p>
        </p:txBody>
      </p:sp>
      <p:sp>
        <p:nvSpPr>
          <p:cNvPr id="3" name="object 3"/>
          <p:cNvSpPr/>
          <p:nvPr/>
        </p:nvSpPr>
        <p:spPr>
          <a:xfrm>
            <a:off x="7255891" y="1305686"/>
            <a:ext cx="1016635" cy="12700"/>
          </a:xfrm>
          <a:custGeom>
            <a:avLst/>
            <a:gdLst/>
            <a:ahLst/>
            <a:cxnLst/>
            <a:rect l="l" t="t" r="r" b="b"/>
            <a:pathLst>
              <a:path w="1016634" h="12700">
                <a:moveTo>
                  <a:pt x="1016507" y="0"/>
                </a:moveTo>
                <a:lnTo>
                  <a:pt x="0" y="0"/>
                </a:lnTo>
                <a:lnTo>
                  <a:pt x="0" y="12191"/>
                </a:lnTo>
                <a:lnTo>
                  <a:pt x="1016507" y="12191"/>
                </a:lnTo>
                <a:lnTo>
                  <a:pt x="1016507" y="0"/>
                </a:lnTo>
                <a:close/>
              </a:path>
            </a:pathLst>
          </a:custGeom>
          <a:solidFill>
            <a:srgbClr val="4E2700"/>
          </a:solidFill>
        </p:spPr>
        <p:txBody>
          <a:bodyPr wrap="square" lIns="0" tIns="0" rIns="0" bIns="0" rtlCol="0"/>
          <a:lstStyle/>
          <a:p/>
        </p:txBody>
      </p:sp>
      <p:sp>
        <p:nvSpPr>
          <p:cNvPr id="4" name="object 4"/>
          <p:cNvSpPr txBox="1"/>
          <p:nvPr/>
        </p:nvSpPr>
        <p:spPr>
          <a:xfrm>
            <a:off x="690168" y="990091"/>
            <a:ext cx="8049895" cy="2232025"/>
          </a:xfrm>
          <a:prstGeom prst="rect">
            <a:avLst/>
          </a:prstGeom>
        </p:spPr>
        <p:txBody>
          <a:bodyPr wrap="square" lIns="0" tIns="13335" rIns="0" bIns="0" rtlCol="0" vert="horz">
            <a:spAutoFit/>
          </a:bodyPr>
          <a:lstStyle/>
          <a:p>
            <a:pPr marL="355600" indent="-342900">
              <a:lnSpc>
                <a:spcPts val="2340"/>
              </a:lnSpc>
              <a:spcBef>
                <a:spcPts val="105"/>
              </a:spcBef>
              <a:buFont typeface="Verdana"/>
              <a:buChar char="•"/>
              <a:tabLst>
                <a:tab pos="354965" algn="l"/>
                <a:tab pos="355600" algn="l"/>
              </a:tabLst>
            </a:pPr>
            <a:r>
              <a:rPr dirty="0" sz="2000" spc="10">
                <a:solidFill>
                  <a:srgbClr val="4E2700"/>
                </a:solidFill>
                <a:latin typeface="Noto Sans Mono CJK HK"/>
                <a:cs typeface="Noto Sans Mono CJK HK"/>
              </a:rPr>
              <a:t>關鍵</a:t>
            </a:r>
            <a:r>
              <a:rPr dirty="0" sz="2000" spc="-5">
                <a:solidFill>
                  <a:srgbClr val="4E2700"/>
                </a:solidFill>
                <a:latin typeface="Noto Sans Mono CJK HK"/>
                <a:cs typeface="Noto Sans Mono CJK HK"/>
              </a:rPr>
              <a:t>字</a:t>
            </a:r>
            <a:r>
              <a:rPr dirty="0" sz="2000" spc="-5">
                <a:solidFill>
                  <a:srgbClr val="FF0000"/>
                </a:solidFill>
                <a:latin typeface="Verdana"/>
                <a:cs typeface="Verdana"/>
              </a:rPr>
              <a:t>class</a:t>
            </a:r>
            <a:r>
              <a:rPr dirty="0" sz="2000">
                <a:solidFill>
                  <a:srgbClr val="4E2700"/>
                </a:solidFill>
                <a:latin typeface="Noto Sans Mono CJK HK"/>
                <a:cs typeface="Noto Sans Mono CJK HK"/>
              </a:rPr>
              <a:t>表示</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定義</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開始</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接下</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必需</a:t>
            </a:r>
            <a:r>
              <a:rPr dirty="0" sz="2000" spc="-15">
                <a:solidFill>
                  <a:srgbClr val="4E2700"/>
                </a:solidFill>
                <a:latin typeface="Noto Sans Mono CJK HK"/>
                <a:cs typeface="Noto Sans Mono CJK HK"/>
              </a:rPr>
              <a:t>編</a:t>
            </a:r>
            <a:r>
              <a:rPr dirty="0" sz="2000" spc="5">
                <a:solidFill>
                  <a:srgbClr val="4E2700"/>
                </a:solidFill>
                <a:latin typeface="Noto Sans Mono CJK HK"/>
                <a:cs typeface="Noto Sans Mono CJK HK"/>
              </a:rPr>
              <a:t>寫</a:t>
            </a:r>
            <a:r>
              <a:rPr dirty="0" sz="2000">
                <a:solidFill>
                  <a:srgbClr val="4E2700"/>
                </a:solidFill>
                <a:latin typeface="Noto Sans Mono CJK HK"/>
                <a:cs typeface="Noto Sans Mono CJK HK"/>
              </a:rPr>
              <a:t>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名稱</a:t>
            </a:r>
            <a:endParaRPr sz="2000">
              <a:latin typeface="Noto Sans Mono CJK HK"/>
              <a:cs typeface="Noto Sans Mono CJK HK"/>
            </a:endParaRPr>
          </a:p>
          <a:p>
            <a:pPr marL="354965">
              <a:lnSpc>
                <a:spcPts val="2340"/>
              </a:lnSpc>
            </a:pPr>
            <a:r>
              <a:rPr dirty="0" sz="2000">
                <a:solidFill>
                  <a:srgbClr val="4E2700"/>
                </a:solidFill>
                <a:latin typeface="Verdana"/>
                <a:cs typeface="Verdana"/>
              </a:rPr>
              <a:t>(</a:t>
            </a:r>
            <a:r>
              <a:rPr dirty="0" sz="2000">
                <a:solidFill>
                  <a:srgbClr val="3333CC"/>
                </a:solidFill>
                <a:latin typeface="Verdana"/>
                <a:cs typeface="Verdana"/>
              </a:rPr>
              <a:t>Cat</a:t>
            </a:r>
            <a:r>
              <a:rPr dirty="0" sz="2000">
                <a:solidFill>
                  <a:srgbClr val="4E2700"/>
                </a:solidFill>
                <a:latin typeface="Verdana"/>
                <a:cs typeface="Verdana"/>
              </a:rPr>
              <a:t>)</a:t>
            </a:r>
            <a:r>
              <a:rPr dirty="0" sz="2000" spc="10">
                <a:solidFill>
                  <a:srgbClr val="4E2700"/>
                </a:solidFill>
                <a:latin typeface="Noto Sans Mono CJK HK"/>
                <a:cs typeface="Noto Sans Mono CJK HK"/>
              </a:rPr>
              <a:t>與</a:t>
            </a:r>
            <a:r>
              <a:rPr dirty="0" sz="2000">
                <a:solidFill>
                  <a:srgbClr val="4E2700"/>
                </a:solidFill>
                <a:latin typeface="Noto Sans Mono CJK HK"/>
                <a:cs typeface="Noto Sans Mono CJK HK"/>
              </a:rPr>
              <a:t>一</a:t>
            </a:r>
            <a:r>
              <a:rPr dirty="0" sz="2000" spc="5">
                <a:solidFill>
                  <a:srgbClr val="4E2700"/>
                </a:solidFill>
                <a:latin typeface="Noto Sans Mono CJK HK"/>
                <a:cs typeface="Noto Sans Mono CJK HK"/>
              </a:rPr>
              <a:t>對</a:t>
            </a:r>
            <a:r>
              <a:rPr dirty="0" sz="2000">
                <a:solidFill>
                  <a:srgbClr val="215728"/>
                </a:solidFill>
                <a:latin typeface="Noto Sans Mono CJK HK"/>
                <a:cs typeface="Noto Sans Mono CJK HK"/>
              </a:rPr>
              <a:t>大括</a:t>
            </a:r>
            <a:r>
              <a:rPr dirty="0" sz="2000" spc="-15">
                <a:solidFill>
                  <a:srgbClr val="215728"/>
                </a:solidFill>
                <a:latin typeface="Noto Sans Mono CJK HK"/>
                <a:cs typeface="Noto Sans Mono CJK HK"/>
              </a:rPr>
              <a:t>弧</a:t>
            </a:r>
            <a:r>
              <a:rPr dirty="0" sz="2000">
                <a:solidFill>
                  <a:srgbClr val="4E2700"/>
                </a:solidFill>
                <a:latin typeface="Noto Sans Mono CJK HK"/>
                <a:cs typeface="Noto Sans Mono CJK HK"/>
              </a:rPr>
              <a:t>，大</a:t>
            </a:r>
            <a:r>
              <a:rPr dirty="0" sz="2000" spc="-15">
                <a:solidFill>
                  <a:srgbClr val="4E2700"/>
                </a:solidFill>
                <a:latin typeface="Noto Sans Mono CJK HK"/>
                <a:cs typeface="Noto Sans Mono CJK HK"/>
              </a:rPr>
              <a:t>括</a:t>
            </a:r>
            <a:r>
              <a:rPr dirty="0" sz="2000">
                <a:solidFill>
                  <a:srgbClr val="4E2700"/>
                </a:solidFill>
                <a:latin typeface="Noto Sans Mono CJK HK"/>
                <a:cs typeface="Noto Sans Mono CJK HK"/>
              </a:rPr>
              <a:t>弧內</a:t>
            </a:r>
            <a:r>
              <a:rPr dirty="0" sz="2000" spc="-15">
                <a:solidFill>
                  <a:srgbClr val="4E2700"/>
                </a:solidFill>
                <a:latin typeface="Noto Sans Mono CJK HK"/>
                <a:cs typeface="Noto Sans Mono CJK HK"/>
              </a:rPr>
              <a:t>編</a:t>
            </a:r>
            <a:r>
              <a:rPr dirty="0" sz="2000">
                <a:solidFill>
                  <a:srgbClr val="4E2700"/>
                </a:solidFill>
                <a:latin typeface="Noto Sans Mono CJK HK"/>
                <a:cs typeface="Noto Sans Mono CJK HK"/>
              </a:rPr>
              <a:t>寫該</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屬</a:t>
            </a:r>
            <a:r>
              <a:rPr dirty="0" sz="2000">
                <a:solidFill>
                  <a:srgbClr val="4E2700"/>
                </a:solidFill>
                <a:latin typeface="Noto Sans Mono CJK HK"/>
                <a:cs typeface="Noto Sans Mono CJK HK"/>
              </a:rPr>
              <a:t>性、</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法與</a:t>
            </a:r>
            <a:r>
              <a:rPr dirty="0" sz="2000" spc="-15">
                <a:solidFill>
                  <a:srgbClr val="4E2700"/>
                </a:solidFill>
                <a:latin typeface="Noto Sans Mono CJK HK"/>
                <a:cs typeface="Noto Sans Mono CJK HK"/>
              </a:rPr>
              <a:t>建</a:t>
            </a:r>
            <a:r>
              <a:rPr dirty="0" sz="2000">
                <a:solidFill>
                  <a:srgbClr val="4E2700"/>
                </a:solidFill>
                <a:latin typeface="Noto Sans Mono CJK HK"/>
                <a:cs typeface="Noto Sans Mono CJK HK"/>
              </a:rPr>
              <a:t>構子。</a:t>
            </a:r>
            <a:endParaRPr sz="2000">
              <a:latin typeface="Noto Sans Mono CJK HK"/>
              <a:cs typeface="Noto Sans Mono CJK HK"/>
            </a:endParaRPr>
          </a:p>
          <a:p>
            <a:pPr marL="354965" marR="5080" indent="-342900">
              <a:lnSpc>
                <a:spcPct val="95000"/>
              </a:lnSpc>
              <a:spcBef>
                <a:spcPts val="480"/>
              </a:spcBef>
              <a:buFont typeface="Verdana"/>
              <a:buChar char="•"/>
              <a:tabLst>
                <a:tab pos="354965" algn="l"/>
                <a:tab pos="355600" algn="l"/>
              </a:tabLst>
            </a:pPr>
            <a:r>
              <a:rPr dirty="0" sz="2000" spc="10">
                <a:solidFill>
                  <a:srgbClr val="4E2700"/>
                </a:solidFill>
                <a:latin typeface="Noto Sans Mono CJK HK"/>
                <a:cs typeface="Noto Sans Mono CJK HK"/>
              </a:rPr>
              <a:t>為了</a:t>
            </a:r>
            <a:r>
              <a:rPr dirty="0" sz="2000">
                <a:solidFill>
                  <a:srgbClr val="4E2700"/>
                </a:solidFill>
                <a:latin typeface="Noto Sans Mono CJK HK"/>
                <a:cs typeface="Noto Sans Mono CJK HK"/>
              </a:rPr>
              <a:t>避免</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時出</a:t>
            </a:r>
            <a:r>
              <a:rPr dirty="0" sz="2000" spc="-15">
                <a:solidFill>
                  <a:srgbClr val="4E2700"/>
                </a:solidFill>
                <a:latin typeface="Noto Sans Mono CJK HK"/>
                <a:cs typeface="Noto Sans Mono CJK HK"/>
              </a:rPr>
              <a:t>現</a:t>
            </a:r>
            <a:r>
              <a:rPr dirty="0" sz="2000">
                <a:solidFill>
                  <a:srgbClr val="4E2700"/>
                </a:solidFill>
                <a:latin typeface="Noto Sans Mono CJK HK"/>
                <a:cs typeface="Noto Sans Mono CJK HK"/>
              </a:rPr>
              <a:t>多個</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名的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a:t>
            </a:r>
            <a:r>
              <a:rPr dirty="0" sz="2000" spc="-15">
                <a:solidFill>
                  <a:srgbClr val="4E2700"/>
                </a:solidFill>
                <a:latin typeface="Verdana"/>
                <a:cs typeface="Verdana"/>
              </a:rPr>
              <a:t>Java</a:t>
            </a:r>
            <a:r>
              <a:rPr dirty="0" sz="2000">
                <a:solidFill>
                  <a:srgbClr val="4E2700"/>
                </a:solidFill>
                <a:latin typeface="Noto Sans Mono CJK HK"/>
                <a:cs typeface="Noto Sans Mono CJK HK"/>
              </a:rPr>
              <a:t>語</a:t>
            </a:r>
            <a:r>
              <a:rPr dirty="0" sz="2000" spc="-15">
                <a:solidFill>
                  <a:srgbClr val="4E2700"/>
                </a:solidFill>
                <a:latin typeface="Noto Sans Mono CJK HK"/>
                <a:cs typeface="Noto Sans Mono CJK HK"/>
              </a:rPr>
              <a:t>言</a:t>
            </a:r>
            <a:r>
              <a:rPr dirty="0" sz="2000">
                <a:solidFill>
                  <a:srgbClr val="4E2700"/>
                </a:solidFill>
                <a:latin typeface="Noto Sans Mono CJK HK"/>
                <a:cs typeface="Noto Sans Mono CJK HK"/>
              </a:rPr>
              <a:t>允許</a:t>
            </a:r>
            <a:r>
              <a:rPr dirty="0" sz="2000" spc="-15">
                <a:solidFill>
                  <a:srgbClr val="4E2700"/>
                </a:solidFill>
                <a:latin typeface="Noto Sans Mono CJK HK"/>
                <a:cs typeface="Noto Sans Mono CJK HK"/>
              </a:rPr>
              <a:t>我</a:t>
            </a:r>
            <a:r>
              <a:rPr dirty="0" sz="2000">
                <a:solidFill>
                  <a:srgbClr val="4E2700"/>
                </a:solidFill>
                <a:latin typeface="Noto Sans Mono CJK HK"/>
                <a:cs typeface="Noto Sans Mono CJK HK"/>
              </a:rPr>
              <a:t>們在</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義類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時 </a:t>
            </a:r>
            <a:r>
              <a:rPr dirty="0" sz="2000" spc="10">
                <a:solidFill>
                  <a:srgbClr val="4E2700"/>
                </a:solidFill>
                <a:latin typeface="Noto Sans Mono CJK HK"/>
                <a:cs typeface="Noto Sans Mono CJK HK"/>
              </a:rPr>
              <a:t>加入</a:t>
            </a:r>
            <a:r>
              <a:rPr dirty="0" sz="2000" spc="5">
                <a:solidFill>
                  <a:srgbClr val="4E2700"/>
                </a:solidFill>
                <a:latin typeface="Noto Sans Mono CJK HK"/>
                <a:cs typeface="Noto Sans Mono CJK HK"/>
              </a:rPr>
              <a:t>套件</a:t>
            </a:r>
            <a:r>
              <a:rPr dirty="0" sz="2000" spc="-20">
                <a:solidFill>
                  <a:srgbClr val="4E2700"/>
                </a:solidFill>
                <a:latin typeface="Noto Sans Mono CJK HK"/>
                <a:cs typeface="Noto Sans Mono CJK HK"/>
              </a:rPr>
              <a:t>敘</a:t>
            </a:r>
            <a:r>
              <a:rPr dirty="0" sz="2000" spc="5">
                <a:solidFill>
                  <a:srgbClr val="4E2700"/>
                </a:solidFill>
                <a:latin typeface="Noto Sans Mono CJK HK"/>
                <a:cs typeface="Noto Sans Mono CJK HK"/>
              </a:rPr>
              <a:t>述，</a:t>
            </a:r>
            <a:r>
              <a:rPr dirty="0" sz="2000" spc="-20">
                <a:solidFill>
                  <a:srgbClr val="4E2700"/>
                </a:solidFill>
                <a:latin typeface="Noto Sans Mono CJK HK"/>
                <a:cs typeface="Noto Sans Mono CJK HK"/>
              </a:rPr>
              <a:t>說</a:t>
            </a:r>
            <a:r>
              <a:rPr dirty="0" sz="2000" spc="5">
                <a:solidFill>
                  <a:srgbClr val="4E2700"/>
                </a:solidFill>
                <a:latin typeface="Noto Sans Mono CJK HK"/>
                <a:cs typeface="Noto Sans Mono CJK HK"/>
              </a:rPr>
              <a:t>明此</a:t>
            </a:r>
            <a:r>
              <a:rPr dirty="0" sz="2000" spc="-20">
                <a:solidFill>
                  <a:srgbClr val="4E2700"/>
                </a:solidFill>
                <a:latin typeface="Noto Sans Mono CJK HK"/>
                <a:cs typeface="Noto Sans Mono CJK HK"/>
              </a:rPr>
              <a:t>類</a:t>
            </a:r>
            <a:r>
              <a:rPr dirty="0" sz="2000" spc="10">
                <a:solidFill>
                  <a:srgbClr val="4E2700"/>
                </a:solidFill>
                <a:latin typeface="Noto Sans Mono CJK HK"/>
                <a:cs typeface="Noto Sans Mono CJK HK"/>
              </a:rPr>
              <a:t>別</a:t>
            </a:r>
            <a:r>
              <a:rPr dirty="0" sz="2000" spc="-5">
                <a:solidFill>
                  <a:srgbClr val="4E2700"/>
                </a:solidFill>
                <a:latin typeface="Verdana"/>
                <a:cs typeface="Verdana"/>
              </a:rPr>
              <a:t>(Cat)</a:t>
            </a:r>
            <a:r>
              <a:rPr dirty="0" sz="2000" spc="5">
                <a:solidFill>
                  <a:srgbClr val="4E2700"/>
                </a:solidFill>
                <a:latin typeface="Noto Sans Mono CJK HK"/>
                <a:cs typeface="Noto Sans Mono CJK HK"/>
              </a:rPr>
              <a:t>是屬</a:t>
            </a:r>
            <a:r>
              <a:rPr dirty="0" sz="2000" spc="-20">
                <a:solidFill>
                  <a:srgbClr val="4E2700"/>
                </a:solidFill>
                <a:latin typeface="Noto Sans Mono CJK HK"/>
                <a:cs typeface="Noto Sans Mono CJK HK"/>
              </a:rPr>
              <a:t>於</a:t>
            </a:r>
            <a:r>
              <a:rPr dirty="0" sz="2000" spc="5">
                <a:solidFill>
                  <a:srgbClr val="4E2700"/>
                </a:solidFill>
                <a:latin typeface="Noto Sans Mono CJK HK"/>
                <a:cs typeface="Noto Sans Mono CJK HK"/>
              </a:rPr>
              <a:t>哪個</a:t>
            </a:r>
            <a:r>
              <a:rPr dirty="0" sz="2000" spc="-20">
                <a:solidFill>
                  <a:srgbClr val="4E2700"/>
                </a:solidFill>
                <a:latin typeface="Noto Sans Mono CJK HK"/>
                <a:cs typeface="Noto Sans Mono CJK HK"/>
              </a:rPr>
              <a:t>套</a:t>
            </a:r>
            <a:r>
              <a:rPr dirty="0" sz="2000" spc="5">
                <a:solidFill>
                  <a:srgbClr val="4E2700"/>
                </a:solidFill>
                <a:latin typeface="Noto Sans Mono CJK HK"/>
                <a:cs typeface="Noto Sans Mono CJK HK"/>
              </a:rPr>
              <a:t>件</a:t>
            </a:r>
            <a:r>
              <a:rPr dirty="0" sz="2000" spc="5">
                <a:solidFill>
                  <a:srgbClr val="4E2700"/>
                </a:solidFill>
                <a:latin typeface="Verdana"/>
                <a:cs typeface="Verdana"/>
              </a:rPr>
              <a:t>(ch03.def)</a:t>
            </a:r>
            <a:r>
              <a:rPr dirty="0" sz="2000" spc="5">
                <a:solidFill>
                  <a:srgbClr val="4E2700"/>
                </a:solidFill>
                <a:latin typeface="Noto Sans Mono CJK HK"/>
                <a:cs typeface="Noto Sans Mono CJK HK"/>
              </a:rPr>
              <a:t>，對於 </a:t>
            </a:r>
            <a:r>
              <a:rPr dirty="0" sz="2000" spc="10">
                <a:solidFill>
                  <a:srgbClr val="4E2700"/>
                </a:solidFill>
                <a:latin typeface="Noto Sans Mono CJK HK"/>
                <a:cs typeface="Noto Sans Mono CJK HK"/>
              </a:rPr>
              <a:t>含有</a:t>
            </a:r>
            <a:r>
              <a:rPr dirty="0" sz="2000">
                <a:solidFill>
                  <a:srgbClr val="4E2700"/>
                </a:solidFill>
                <a:latin typeface="Noto Sans Mono CJK HK"/>
                <a:cs typeface="Noto Sans Mono CJK HK"/>
              </a:rPr>
              <a:t>套件</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它</a:t>
            </a:r>
            <a:r>
              <a:rPr dirty="0" sz="2000">
                <a:solidFill>
                  <a:srgbClr val="4E2700"/>
                </a:solidFill>
                <a:latin typeface="Noto Sans Mono CJK HK"/>
                <a:cs typeface="Noto Sans Mono CJK HK"/>
              </a:rPr>
              <a:t>的名</a:t>
            </a:r>
            <a:r>
              <a:rPr dirty="0" sz="2000" spc="-15">
                <a:solidFill>
                  <a:srgbClr val="4E2700"/>
                </a:solidFill>
                <a:latin typeface="Noto Sans Mono CJK HK"/>
                <a:cs typeface="Noto Sans Mono CJK HK"/>
              </a:rPr>
              <a:t>稱</a:t>
            </a:r>
            <a:r>
              <a:rPr dirty="0" sz="2000">
                <a:solidFill>
                  <a:srgbClr val="4E2700"/>
                </a:solidFill>
                <a:latin typeface="Noto Sans Mono CJK HK"/>
                <a:cs typeface="Noto Sans Mono CJK HK"/>
              </a:rPr>
              <a:t>則變</a:t>
            </a:r>
            <a:r>
              <a:rPr dirty="0" sz="2000" spc="-5">
                <a:solidFill>
                  <a:srgbClr val="4E2700"/>
                </a:solidFill>
                <a:latin typeface="Noto Sans Mono CJK HK"/>
                <a:cs typeface="Noto Sans Mono CJK HK"/>
              </a:rPr>
              <a:t>成</a:t>
            </a:r>
            <a:r>
              <a:rPr dirty="0" sz="2000" spc="-15">
                <a:solidFill>
                  <a:srgbClr val="4E2700"/>
                </a:solidFill>
                <a:latin typeface="Verdana"/>
                <a:cs typeface="Verdana"/>
              </a:rPr>
              <a:t>ch03.def.Cat</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因</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，不同 套件的</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名</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別便可</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同</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存在而</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會</a:t>
            </a:r>
            <a:r>
              <a:rPr dirty="0" sz="2000" spc="-15">
                <a:solidFill>
                  <a:srgbClr val="4E2700"/>
                </a:solidFill>
                <a:latin typeface="Noto Sans Mono CJK HK"/>
                <a:cs typeface="Noto Sans Mono CJK HK"/>
              </a:rPr>
              <a:t>產</a:t>
            </a:r>
            <a:r>
              <a:rPr dirty="0" sz="2000">
                <a:solidFill>
                  <a:srgbClr val="4E2700"/>
                </a:solidFill>
                <a:latin typeface="Noto Sans Mono CJK HK"/>
                <a:cs typeface="Noto Sans Mono CJK HK"/>
              </a:rPr>
              <a:t>生混淆。</a:t>
            </a:r>
            <a:endParaRPr sz="2000">
              <a:latin typeface="Noto Sans Mono CJK HK"/>
              <a:cs typeface="Noto Sans Mono CJK HK"/>
            </a:endParaRPr>
          </a:p>
          <a:p>
            <a:pPr marL="12700" marR="6348730">
              <a:lnSpc>
                <a:spcPts val="1510"/>
              </a:lnSpc>
              <a:spcBef>
                <a:spcPts val="80"/>
              </a:spcBef>
            </a:pPr>
            <a:r>
              <a:rPr dirty="0" sz="1400" spc="-5">
                <a:solidFill>
                  <a:srgbClr val="4E2700"/>
                </a:solidFill>
                <a:latin typeface="Verdana"/>
                <a:cs typeface="Verdana"/>
              </a:rPr>
              <a:t>package ch03.def;  </a:t>
            </a:r>
            <a:r>
              <a:rPr dirty="0" sz="1400">
                <a:solidFill>
                  <a:srgbClr val="4E2700"/>
                </a:solidFill>
                <a:latin typeface="Verdana"/>
                <a:cs typeface="Verdana"/>
              </a:rPr>
              <a:t>public class </a:t>
            </a:r>
            <a:r>
              <a:rPr dirty="0" sz="1400" spc="-5">
                <a:solidFill>
                  <a:srgbClr val="4E2700"/>
                </a:solidFill>
                <a:latin typeface="Verdana"/>
                <a:cs typeface="Verdana"/>
              </a:rPr>
              <a:t>Cat</a:t>
            </a:r>
            <a:r>
              <a:rPr dirty="0" sz="1400" spc="-1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graphicFrame>
        <p:nvGraphicFramePr>
          <p:cNvPr id="5" name="object 5"/>
          <p:cNvGraphicFramePr>
            <a:graphicFrameLocks noGrp="1"/>
          </p:cNvGraphicFramePr>
          <p:nvPr/>
        </p:nvGraphicFramePr>
        <p:xfrm>
          <a:off x="821436" y="3168395"/>
          <a:ext cx="7002780" cy="2931160"/>
        </p:xfrm>
        <a:graphic>
          <a:graphicData uri="http://schemas.openxmlformats.org/drawingml/2006/table">
            <a:tbl>
              <a:tblPr firstRow="1" bandRow="1">
                <a:tableStyleId>{2D5ABB26-0587-4C30-8999-92F81FD0307C}</a:tableStyleId>
              </a:tblPr>
              <a:tblGrid>
                <a:gridCol w="4234180"/>
                <a:gridCol w="2750185"/>
              </a:tblGrid>
              <a:tr h="215698">
                <a:tc>
                  <a:txBody>
                    <a:bodyPr/>
                    <a:lstStyle/>
                    <a:p>
                      <a:pPr marL="184150">
                        <a:lnSpc>
                          <a:spcPts val="1495"/>
                        </a:lnSpc>
                        <a:spcBef>
                          <a:spcPts val="100"/>
                        </a:spcBef>
                      </a:pPr>
                      <a:r>
                        <a:rPr dirty="0" sz="1400">
                          <a:solidFill>
                            <a:srgbClr val="4E2700"/>
                          </a:solidFill>
                          <a:latin typeface="Verdana"/>
                          <a:cs typeface="Verdana"/>
                        </a:rPr>
                        <a:t>public double </a:t>
                      </a:r>
                      <a:r>
                        <a:rPr dirty="0" sz="1400">
                          <a:solidFill>
                            <a:srgbClr val="3333CC"/>
                          </a:solidFill>
                          <a:latin typeface="Verdana"/>
                          <a:cs typeface="Verdana"/>
                        </a:rPr>
                        <a:t>weight</a:t>
                      </a:r>
                      <a:r>
                        <a:rPr dirty="0" sz="1400" spc="400">
                          <a:solidFill>
                            <a:srgbClr val="3333CC"/>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12700">
                    <a:lnL w="12700">
                      <a:solidFill>
                        <a:srgbClr val="FF0000"/>
                      </a:solidFill>
                      <a:prstDash val="solid"/>
                    </a:lnL>
                    <a:lnT w="12700">
                      <a:solidFill>
                        <a:srgbClr val="FF0000"/>
                      </a:solidFill>
                      <a:prstDash val="solid"/>
                    </a:lnT>
                    <a:solidFill>
                      <a:srgbClr val="CCE8CF"/>
                    </a:solidFill>
                  </a:tcPr>
                </a:tc>
                <a:tc>
                  <a:txBody>
                    <a:bodyPr/>
                    <a:lstStyle/>
                    <a:p>
                      <a:pPr marL="276225">
                        <a:lnSpc>
                          <a:spcPts val="1495"/>
                        </a:lnSpc>
                        <a:spcBef>
                          <a:spcPts val="100"/>
                        </a:spcBef>
                      </a:pPr>
                      <a:r>
                        <a:rPr dirty="0" sz="1400" spc="-5">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Cat</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別的四個</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a:t>
                      </a:r>
                      <a:endParaRPr sz="1400">
                        <a:latin typeface="Noto Sans Mono CJK HK"/>
                        <a:cs typeface="Noto Sans Mono CJK HK"/>
                      </a:endParaRPr>
                    </a:p>
                  </a:txBody>
                  <a:tcPr marL="0" marR="0" marB="0" marT="12700">
                    <a:lnR w="12700">
                      <a:solidFill>
                        <a:srgbClr val="FF0000"/>
                      </a:solidFill>
                      <a:prstDash val="solid"/>
                    </a:lnR>
                    <a:lnT w="12700">
                      <a:solidFill>
                        <a:srgbClr val="FF0000"/>
                      </a:solidFill>
                      <a:prstDash val="solid"/>
                    </a:lnT>
                    <a:solidFill>
                      <a:srgbClr val="CCE8CF"/>
                    </a:solidFill>
                  </a:tcPr>
                </a:tc>
              </a:tr>
              <a:tr h="192399">
                <a:tc>
                  <a:txBody>
                    <a:bodyPr/>
                    <a:lstStyle/>
                    <a:p>
                      <a:pPr marL="184150">
                        <a:lnSpc>
                          <a:spcPts val="1415"/>
                        </a:lnSpc>
                      </a:pPr>
                      <a:r>
                        <a:rPr dirty="0" sz="1400">
                          <a:solidFill>
                            <a:srgbClr val="4E2700"/>
                          </a:solidFill>
                          <a:latin typeface="Verdana"/>
                          <a:cs typeface="Verdana"/>
                        </a:rPr>
                        <a:t>public int </a:t>
                      </a:r>
                      <a:r>
                        <a:rPr dirty="0" sz="1400" spc="5">
                          <a:solidFill>
                            <a:srgbClr val="000099"/>
                          </a:solidFill>
                          <a:latin typeface="Verdana"/>
                          <a:cs typeface="Verdana"/>
                        </a:rPr>
                        <a:t>iq</a:t>
                      </a:r>
                      <a:r>
                        <a:rPr dirty="0" sz="1400" spc="409">
                          <a:solidFill>
                            <a:srgbClr val="000099"/>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solidFill>
                      <a:srgbClr val="CCE8CF"/>
                    </a:solidFill>
                  </a:tcPr>
                </a:tc>
                <a:tc>
                  <a:txBody>
                    <a:bodyPr/>
                    <a:lstStyle/>
                    <a:p>
                      <a:pPr>
                        <a:lnSpc>
                          <a:spcPct val="100000"/>
                        </a:lnSpc>
                      </a:pPr>
                      <a:endParaRPr sz="1100">
                        <a:latin typeface="Times New Roman"/>
                        <a:cs typeface="Times New Roman"/>
                      </a:endParaRPr>
                    </a:p>
                  </a:txBody>
                  <a:tcPr marL="0" marR="0" marB="0" marT="0">
                    <a:lnR w="12700">
                      <a:solidFill>
                        <a:srgbClr val="FF0000"/>
                      </a:solidFill>
                      <a:prstDash val="solid"/>
                    </a:lnR>
                    <a:solidFill>
                      <a:srgbClr val="CCE8CF"/>
                    </a:solidFill>
                  </a:tcPr>
                </a:tc>
              </a:tr>
              <a:tr h="192182">
                <a:tc>
                  <a:txBody>
                    <a:bodyPr/>
                    <a:lstStyle/>
                    <a:p>
                      <a:pPr marL="184150">
                        <a:lnSpc>
                          <a:spcPts val="1415"/>
                        </a:lnSpc>
                      </a:pPr>
                      <a:r>
                        <a:rPr dirty="0" sz="1400">
                          <a:solidFill>
                            <a:srgbClr val="4E2700"/>
                          </a:solidFill>
                          <a:latin typeface="Verdana"/>
                          <a:cs typeface="Verdana"/>
                        </a:rPr>
                        <a:t>String</a:t>
                      </a:r>
                      <a:r>
                        <a:rPr dirty="0" sz="1400" spc="-25">
                          <a:solidFill>
                            <a:srgbClr val="4E2700"/>
                          </a:solidFill>
                          <a:latin typeface="Verdana"/>
                          <a:cs typeface="Verdana"/>
                        </a:rPr>
                        <a:t> </a:t>
                      </a:r>
                      <a:r>
                        <a:rPr dirty="0" sz="1400">
                          <a:latin typeface="Verdana"/>
                          <a:cs typeface="Verdana"/>
                        </a:rPr>
                        <a:t>name</a:t>
                      </a: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solidFill>
                      <a:srgbClr val="CCE8CF"/>
                    </a:solidFill>
                  </a:tcPr>
                </a:tc>
                <a:tc>
                  <a:txBody>
                    <a:bodyPr/>
                    <a:lstStyle/>
                    <a:p>
                      <a:pPr>
                        <a:lnSpc>
                          <a:spcPct val="100000"/>
                        </a:lnSpc>
                      </a:pPr>
                      <a:endParaRPr sz="1100">
                        <a:latin typeface="Times New Roman"/>
                        <a:cs typeface="Times New Roman"/>
                      </a:endParaRPr>
                    </a:p>
                  </a:txBody>
                  <a:tcPr marL="0" marR="0" marB="0" marT="0">
                    <a:lnR w="12700">
                      <a:solidFill>
                        <a:srgbClr val="FF0000"/>
                      </a:solidFill>
                      <a:prstDash val="solid"/>
                    </a:lnR>
                    <a:solidFill>
                      <a:srgbClr val="CCE8CF"/>
                    </a:solidFill>
                  </a:tcPr>
                </a:tc>
              </a:tr>
              <a:tr h="170862">
                <a:tc>
                  <a:txBody>
                    <a:bodyPr/>
                    <a:lstStyle/>
                    <a:p>
                      <a:pPr marL="184150">
                        <a:lnSpc>
                          <a:spcPts val="1245"/>
                        </a:lnSpc>
                      </a:pPr>
                      <a:r>
                        <a:rPr dirty="0" sz="1400">
                          <a:solidFill>
                            <a:srgbClr val="4E2700"/>
                          </a:solidFill>
                          <a:latin typeface="Verdana"/>
                          <a:cs typeface="Verdana"/>
                        </a:rPr>
                        <a:t>String</a:t>
                      </a:r>
                      <a:r>
                        <a:rPr dirty="0" sz="1400" spc="-25">
                          <a:solidFill>
                            <a:srgbClr val="4E2700"/>
                          </a:solidFill>
                          <a:latin typeface="Verdana"/>
                          <a:cs typeface="Verdana"/>
                        </a:rPr>
                        <a:t> </a:t>
                      </a:r>
                      <a:r>
                        <a:rPr dirty="0" sz="1400">
                          <a:solidFill>
                            <a:srgbClr val="006600"/>
                          </a:solidFill>
                          <a:latin typeface="Verdana"/>
                          <a:cs typeface="Verdana"/>
                        </a:rPr>
                        <a:t>address</a:t>
                      </a: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lnB w="19050">
                      <a:solidFill>
                        <a:srgbClr val="FF0000"/>
                      </a:solidFill>
                      <a:prstDash val="solid"/>
                    </a:lnB>
                    <a:solidFill>
                      <a:srgbClr val="CCE8CF"/>
                    </a:solidFill>
                  </a:tcPr>
                </a:tc>
                <a:tc>
                  <a:txBody>
                    <a:bodyPr/>
                    <a:lstStyle/>
                    <a:p>
                      <a:pPr>
                        <a:lnSpc>
                          <a:spcPct val="100000"/>
                        </a:lnSpc>
                      </a:pPr>
                      <a:endParaRPr sz="900">
                        <a:latin typeface="Times New Roman"/>
                        <a:cs typeface="Times New Roman"/>
                      </a:endParaRPr>
                    </a:p>
                  </a:txBody>
                  <a:tcPr marL="0" marR="0" marB="0" marT="0">
                    <a:lnR w="12700">
                      <a:solidFill>
                        <a:srgbClr val="FF0000"/>
                      </a:solidFill>
                      <a:prstDash val="solid"/>
                    </a:lnR>
                    <a:lnB w="19050">
                      <a:solidFill>
                        <a:srgbClr val="FF0000"/>
                      </a:solidFill>
                      <a:prstDash val="solid"/>
                    </a:lnB>
                    <a:solidFill>
                      <a:srgbClr val="CCE8CF"/>
                    </a:solidFill>
                  </a:tcPr>
                </a:tc>
              </a:tr>
              <a:tr h="996695">
                <a:tc>
                  <a:txBody>
                    <a:bodyPr/>
                    <a:lstStyle/>
                    <a:p>
                      <a:pPr marL="370205" marR="205740" indent="-123825">
                        <a:lnSpc>
                          <a:spcPts val="1510"/>
                        </a:lnSpc>
                        <a:spcBef>
                          <a:spcPts val="270"/>
                        </a:spcBef>
                      </a:pPr>
                      <a:r>
                        <a:rPr dirty="0" sz="1400">
                          <a:solidFill>
                            <a:srgbClr val="4E2700"/>
                          </a:solidFill>
                          <a:latin typeface="Verdana"/>
                          <a:cs typeface="Verdana"/>
                        </a:rPr>
                        <a:t>public Cat(String n, String a, double w) {  </a:t>
                      </a:r>
                      <a:r>
                        <a:rPr dirty="0" sz="1400">
                          <a:latin typeface="Verdana"/>
                          <a:cs typeface="Verdana"/>
                        </a:rPr>
                        <a:t>name </a:t>
                      </a:r>
                      <a:r>
                        <a:rPr dirty="0" sz="1400">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n;</a:t>
                      </a:r>
                      <a:endParaRPr sz="1400">
                        <a:latin typeface="Verdana"/>
                        <a:cs typeface="Verdana"/>
                      </a:endParaRPr>
                    </a:p>
                    <a:p>
                      <a:pPr marL="370205" marR="2703195">
                        <a:lnSpc>
                          <a:spcPts val="1510"/>
                        </a:lnSpc>
                        <a:spcBef>
                          <a:spcPts val="5"/>
                        </a:spcBef>
                      </a:pPr>
                      <a:r>
                        <a:rPr dirty="0" sz="1400">
                          <a:solidFill>
                            <a:srgbClr val="006600"/>
                          </a:solidFill>
                          <a:latin typeface="Verdana"/>
                          <a:cs typeface="Verdana"/>
                        </a:rPr>
                        <a:t>address </a:t>
                      </a:r>
                      <a:r>
                        <a:rPr dirty="0" sz="1400">
                          <a:solidFill>
                            <a:srgbClr val="4E2700"/>
                          </a:solidFill>
                          <a:latin typeface="Verdana"/>
                          <a:cs typeface="Verdana"/>
                        </a:rPr>
                        <a:t>=</a:t>
                      </a:r>
                      <a:r>
                        <a:rPr dirty="0" sz="1400" spc="-114">
                          <a:solidFill>
                            <a:srgbClr val="4E2700"/>
                          </a:solidFill>
                          <a:latin typeface="Verdana"/>
                          <a:cs typeface="Verdana"/>
                        </a:rPr>
                        <a:t> </a:t>
                      </a:r>
                      <a:r>
                        <a:rPr dirty="0" sz="1400">
                          <a:solidFill>
                            <a:srgbClr val="4E2700"/>
                          </a:solidFill>
                          <a:latin typeface="Verdana"/>
                          <a:cs typeface="Verdana"/>
                        </a:rPr>
                        <a:t>a;  </a:t>
                      </a:r>
                      <a:r>
                        <a:rPr dirty="0" sz="1400">
                          <a:solidFill>
                            <a:srgbClr val="3333CC"/>
                          </a:solidFill>
                          <a:latin typeface="Verdana"/>
                          <a:cs typeface="Verdana"/>
                        </a:rPr>
                        <a:t>weight </a:t>
                      </a:r>
                      <a:r>
                        <a:rPr dirty="0" sz="1400">
                          <a:solidFill>
                            <a:srgbClr val="4E2700"/>
                          </a:solidFill>
                          <a:latin typeface="Verdana"/>
                          <a:cs typeface="Verdana"/>
                        </a:rPr>
                        <a:t>=</a:t>
                      </a:r>
                      <a:r>
                        <a:rPr dirty="0" sz="1400" spc="-80">
                          <a:solidFill>
                            <a:srgbClr val="4E2700"/>
                          </a:solidFill>
                          <a:latin typeface="Verdana"/>
                          <a:cs typeface="Verdana"/>
                        </a:rPr>
                        <a:t> </a:t>
                      </a:r>
                      <a:r>
                        <a:rPr dirty="0" sz="1400">
                          <a:solidFill>
                            <a:srgbClr val="4E2700"/>
                          </a:solidFill>
                          <a:latin typeface="Verdana"/>
                          <a:cs typeface="Verdana"/>
                        </a:rPr>
                        <a:t>w;</a:t>
                      </a:r>
                      <a:endParaRPr sz="1400">
                        <a:latin typeface="Verdana"/>
                        <a:cs typeface="Verdana"/>
                      </a:endParaRPr>
                    </a:p>
                    <a:p>
                      <a:pPr marL="121920">
                        <a:lnSpc>
                          <a:spcPts val="1430"/>
                        </a:lnSpc>
                      </a:pPr>
                      <a:r>
                        <a:rPr dirty="0" sz="1400">
                          <a:solidFill>
                            <a:srgbClr val="4E2700"/>
                          </a:solidFill>
                          <a:latin typeface="Verdana"/>
                          <a:cs typeface="Verdana"/>
                        </a:rPr>
                        <a:t>}</a:t>
                      </a:r>
                      <a:endParaRPr sz="1400">
                        <a:latin typeface="Verdana"/>
                        <a:cs typeface="Verdana"/>
                      </a:endParaRPr>
                    </a:p>
                  </a:txBody>
                  <a:tcPr marL="0" marR="0" marB="0" marT="34290">
                    <a:lnL w="12700">
                      <a:solidFill>
                        <a:srgbClr val="FF0000"/>
                      </a:solidFill>
                      <a:prstDash val="solid"/>
                    </a:lnL>
                    <a:lnT w="19050">
                      <a:solidFill>
                        <a:srgbClr val="FF0000"/>
                      </a:solidFill>
                      <a:prstDash val="solid"/>
                    </a:lnT>
                    <a:lnB w="12700">
                      <a:solidFill>
                        <a:srgbClr val="FF0000"/>
                      </a:solidFill>
                      <a:prstDash val="solid"/>
                    </a:lnB>
                    <a:solidFill>
                      <a:srgbClr val="CCE8CF"/>
                    </a:solidFill>
                  </a:tcPr>
                </a:tc>
                <a:tc>
                  <a:txBody>
                    <a:bodyPr/>
                    <a:lstStyle/>
                    <a:p>
                      <a:pPr marL="213360">
                        <a:lnSpc>
                          <a:spcPct val="100000"/>
                        </a:lnSpc>
                        <a:spcBef>
                          <a:spcPts val="80"/>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建構</a:t>
                      </a:r>
                      <a:r>
                        <a:rPr dirty="0" sz="1400">
                          <a:solidFill>
                            <a:srgbClr val="4E2700"/>
                          </a:solidFill>
                          <a:latin typeface="Noto Sans Mono CJK HK"/>
                          <a:cs typeface="Noto Sans Mono CJK HK"/>
                        </a:rPr>
                        <a:t>子</a:t>
                      </a:r>
                      <a:r>
                        <a:rPr dirty="0" sz="1400" spc="-5">
                          <a:solidFill>
                            <a:srgbClr val="4E2700"/>
                          </a:solidFill>
                          <a:latin typeface="Verdana"/>
                          <a:cs typeface="Verdana"/>
                        </a:rPr>
                        <a:t>:</a:t>
                      </a:r>
                      <a:r>
                        <a:rPr dirty="0" sz="1400">
                          <a:solidFill>
                            <a:srgbClr val="4E2700"/>
                          </a:solidFill>
                          <a:latin typeface="Noto Sans Mono CJK HK"/>
                          <a:cs typeface="Noto Sans Mono CJK HK"/>
                        </a:rPr>
                        <a:t>必</a:t>
                      </a:r>
                      <a:r>
                        <a:rPr dirty="0" sz="1400" spc="-10">
                          <a:solidFill>
                            <a:srgbClr val="4E2700"/>
                          </a:solidFill>
                          <a:latin typeface="Noto Sans Mono CJK HK"/>
                          <a:cs typeface="Noto Sans Mono CJK HK"/>
                        </a:rPr>
                        <a:t>須</a:t>
                      </a:r>
                      <a:r>
                        <a:rPr dirty="0" sz="1400">
                          <a:solidFill>
                            <a:srgbClr val="4E2700"/>
                          </a:solidFill>
                          <a:latin typeface="Noto Sans Mono CJK HK"/>
                          <a:cs typeface="Noto Sans Mono CJK HK"/>
                        </a:rPr>
                        <a:t>與類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同名</a:t>
                      </a:r>
                      <a:endParaRPr sz="1400">
                        <a:latin typeface="Noto Sans Mono CJK HK"/>
                        <a:cs typeface="Noto Sans Mono CJK HK"/>
                      </a:endParaRPr>
                    </a:p>
                  </a:txBody>
                  <a:tcPr marL="0" marR="0" marB="0" marT="10160">
                    <a:lnR w="12700">
                      <a:solidFill>
                        <a:srgbClr val="FF0000"/>
                      </a:solidFill>
                      <a:prstDash val="solid"/>
                    </a:lnR>
                    <a:lnT w="19050">
                      <a:solidFill>
                        <a:srgbClr val="FF0000"/>
                      </a:solidFill>
                      <a:prstDash val="solid"/>
                    </a:lnT>
                    <a:lnB w="12700">
                      <a:solidFill>
                        <a:srgbClr val="FF0000"/>
                      </a:solidFill>
                      <a:prstDash val="solid"/>
                    </a:lnB>
                    <a:solidFill>
                      <a:srgbClr val="CCE8CF"/>
                    </a:solidFill>
                  </a:tcPr>
                </a:tc>
              </a:tr>
              <a:tr h="176863">
                <a:tc>
                  <a:txBody>
                    <a:bodyPr/>
                    <a:lstStyle/>
                    <a:p>
                      <a:pPr marL="184150">
                        <a:lnSpc>
                          <a:spcPts val="1295"/>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eat(int </a:t>
                      </a:r>
                      <a:r>
                        <a:rPr dirty="0" sz="1400" spc="-5">
                          <a:solidFill>
                            <a:srgbClr val="4E2700"/>
                          </a:solidFill>
                          <a:latin typeface="Verdana"/>
                          <a:cs typeface="Verdana"/>
                        </a:rPr>
                        <a:t>foodWeight)</a:t>
                      </a:r>
                      <a:r>
                        <a:rPr dirty="0" sz="1400" spc="-114">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lnT w="12700">
                      <a:solidFill>
                        <a:srgbClr val="FF0000"/>
                      </a:solidFill>
                      <a:prstDash val="solid"/>
                    </a:lnT>
                    <a:solidFill>
                      <a:srgbClr val="CCE8CF"/>
                    </a:solidFill>
                  </a:tcPr>
                </a:tc>
                <a:tc>
                  <a:txBody>
                    <a:bodyPr/>
                    <a:lstStyle/>
                    <a:p>
                      <a:pPr marL="276225">
                        <a:lnSpc>
                          <a:spcPts val="1295"/>
                        </a:lnSpc>
                      </a:pP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txBody>
                  <a:tcPr marL="0" marR="0" marB="0" marT="0">
                    <a:lnR w="12700">
                      <a:solidFill>
                        <a:srgbClr val="FF0000"/>
                      </a:solidFill>
                      <a:prstDash val="solid"/>
                    </a:lnR>
                    <a:lnT w="12700">
                      <a:solidFill>
                        <a:srgbClr val="FF0000"/>
                      </a:solidFill>
                      <a:prstDash val="solid"/>
                    </a:lnT>
                    <a:solidFill>
                      <a:srgbClr val="CCE8CF"/>
                    </a:solidFill>
                  </a:tcPr>
                </a:tc>
              </a:tr>
              <a:tr h="192024">
                <a:tc>
                  <a:txBody>
                    <a:bodyPr/>
                    <a:lstStyle/>
                    <a:p>
                      <a:pPr marL="433070">
                        <a:lnSpc>
                          <a:spcPts val="1410"/>
                        </a:lnSpc>
                        <a:tabLst>
                          <a:tab pos="3881754" algn="l"/>
                        </a:tabLst>
                      </a:pPr>
                      <a:r>
                        <a:rPr dirty="0" sz="1400">
                          <a:solidFill>
                            <a:srgbClr val="3333CC"/>
                          </a:solidFill>
                          <a:latin typeface="Verdana"/>
                          <a:cs typeface="Verdana"/>
                        </a:rPr>
                        <a:t>weight </a:t>
                      </a:r>
                      <a:r>
                        <a:rPr dirty="0" sz="1400">
                          <a:solidFill>
                            <a:srgbClr val="4E2700"/>
                          </a:solidFill>
                          <a:latin typeface="Verdana"/>
                          <a:cs typeface="Verdana"/>
                        </a:rPr>
                        <a:t>= </a:t>
                      </a:r>
                      <a:r>
                        <a:rPr dirty="0" sz="1400">
                          <a:solidFill>
                            <a:srgbClr val="3333CC"/>
                          </a:solidFill>
                          <a:latin typeface="Verdana"/>
                          <a:cs typeface="Verdana"/>
                        </a:rPr>
                        <a:t>weight </a:t>
                      </a:r>
                      <a:r>
                        <a:rPr dirty="0" sz="1400">
                          <a:solidFill>
                            <a:srgbClr val="4E2700"/>
                          </a:solidFill>
                          <a:latin typeface="Verdana"/>
                          <a:cs typeface="Verdana"/>
                        </a:rPr>
                        <a:t>+ </a:t>
                      </a:r>
                      <a:r>
                        <a:rPr dirty="0" sz="1400" spc="-5">
                          <a:solidFill>
                            <a:srgbClr val="4E2700"/>
                          </a:solidFill>
                          <a:latin typeface="Verdana"/>
                          <a:cs typeface="Verdana"/>
                        </a:rPr>
                        <a:t>foodWeight</a:t>
                      </a:r>
                      <a:r>
                        <a:rPr dirty="0" sz="1400" spc="-6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0.1	</a:t>
                      </a: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solidFill>
                      <a:srgbClr val="CCE8CF"/>
                    </a:solidFill>
                  </a:tcPr>
                </a:tc>
                <a:tc>
                  <a:txBody>
                    <a:bodyPr/>
                    <a:lstStyle/>
                    <a:p>
                      <a:pPr>
                        <a:lnSpc>
                          <a:spcPct val="100000"/>
                        </a:lnSpc>
                      </a:pPr>
                      <a:endParaRPr sz="1100">
                        <a:latin typeface="Times New Roman"/>
                        <a:cs typeface="Times New Roman"/>
                      </a:endParaRPr>
                    </a:p>
                  </a:txBody>
                  <a:tcPr marL="0" marR="0" marB="0" marT="0">
                    <a:lnR w="12700">
                      <a:solidFill>
                        <a:srgbClr val="FF0000"/>
                      </a:solidFill>
                      <a:prstDash val="solid"/>
                    </a:lnR>
                    <a:solidFill>
                      <a:srgbClr val="CCE8CF"/>
                    </a:solidFill>
                  </a:tcPr>
                </a:tc>
              </a:tr>
              <a:tr h="192036">
                <a:tc>
                  <a:txBody>
                    <a:bodyPr/>
                    <a:lstStyle/>
                    <a:p>
                      <a:pPr marL="184150">
                        <a:lnSpc>
                          <a:spcPts val="1410"/>
                        </a:lnSpc>
                      </a:pP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solidFill>
                      <a:srgbClr val="CCE8CF"/>
                    </a:solidFill>
                  </a:tcPr>
                </a:tc>
                <a:tc>
                  <a:txBody>
                    <a:bodyPr/>
                    <a:lstStyle/>
                    <a:p>
                      <a:pPr>
                        <a:lnSpc>
                          <a:spcPct val="100000"/>
                        </a:lnSpc>
                      </a:pPr>
                      <a:endParaRPr sz="1100">
                        <a:latin typeface="Times New Roman"/>
                        <a:cs typeface="Times New Roman"/>
                      </a:endParaRPr>
                    </a:p>
                  </a:txBody>
                  <a:tcPr marL="0" marR="0" marB="0" marT="0">
                    <a:lnR w="12700">
                      <a:solidFill>
                        <a:srgbClr val="FF0000"/>
                      </a:solidFill>
                      <a:prstDash val="solid"/>
                    </a:lnR>
                    <a:solidFill>
                      <a:srgbClr val="CCE8CF"/>
                    </a:solidFill>
                  </a:tcPr>
                </a:tc>
              </a:tr>
              <a:tr h="192036">
                <a:tc>
                  <a:txBody>
                    <a:bodyPr/>
                    <a:lstStyle/>
                    <a:p>
                      <a:pPr marL="184150">
                        <a:lnSpc>
                          <a:spcPts val="141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study(int hours)</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solidFill>
                      <a:srgbClr val="CCE8CF"/>
                    </a:solidFill>
                  </a:tcPr>
                </a:tc>
                <a:tc>
                  <a:txBody>
                    <a:bodyPr/>
                    <a:lstStyle/>
                    <a:p>
                      <a:pPr marL="276225">
                        <a:lnSpc>
                          <a:spcPts val="1410"/>
                        </a:lnSpc>
                      </a:pP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txBody>
                  <a:tcPr marL="0" marR="0" marB="0" marT="0">
                    <a:lnR w="12700">
                      <a:solidFill>
                        <a:srgbClr val="FF0000"/>
                      </a:solidFill>
                      <a:prstDash val="solid"/>
                    </a:lnR>
                    <a:solidFill>
                      <a:srgbClr val="CCE8CF"/>
                    </a:solidFill>
                  </a:tcPr>
                </a:tc>
              </a:tr>
              <a:tr h="192024">
                <a:tc>
                  <a:txBody>
                    <a:bodyPr/>
                    <a:lstStyle/>
                    <a:p>
                      <a:pPr marL="433070">
                        <a:lnSpc>
                          <a:spcPts val="1410"/>
                        </a:lnSpc>
                      </a:pPr>
                      <a:r>
                        <a:rPr dirty="0" sz="1400" spc="5">
                          <a:solidFill>
                            <a:srgbClr val="000099"/>
                          </a:solidFill>
                          <a:latin typeface="Verdana"/>
                          <a:cs typeface="Verdana"/>
                        </a:rPr>
                        <a:t>iq </a:t>
                      </a:r>
                      <a:r>
                        <a:rPr dirty="0" sz="1400">
                          <a:solidFill>
                            <a:srgbClr val="4E2700"/>
                          </a:solidFill>
                          <a:latin typeface="Verdana"/>
                          <a:cs typeface="Verdana"/>
                        </a:rPr>
                        <a:t>= (int)(</a:t>
                      </a:r>
                      <a:r>
                        <a:rPr dirty="0" sz="1400">
                          <a:solidFill>
                            <a:srgbClr val="000099"/>
                          </a:solidFill>
                          <a:latin typeface="Verdana"/>
                          <a:cs typeface="Verdana"/>
                        </a:rPr>
                        <a:t>iq </a:t>
                      </a:r>
                      <a:r>
                        <a:rPr dirty="0" sz="1400">
                          <a:solidFill>
                            <a:srgbClr val="4E2700"/>
                          </a:solidFill>
                          <a:latin typeface="Verdana"/>
                          <a:cs typeface="Verdana"/>
                        </a:rPr>
                        <a:t>+ hours *</a:t>
                      </a:r>
                      <a:r>
                        <a:rPr dirty="0" sz="1400" spc="-95">
                          <a:solidFill>
                            <a:srgbClr val="4E2700"/>
                          </a:solidFill>
                          <a:latin typeface="Verdana"/>
                          <a:cs typeface="Verdana"/>
                        </a:rPr>
                        <a:t> </a:t>
                      </a:r>
                      <a:r>
                        <a:rPr dirty="0" sz="1400" spc="-5">
                          <a:solidFill>
                            <a:srgbClr val="4E2700"/>
                          </a:solidFill>
                          <a:latin typeface="Verdana"/>
                          <a:cs typeface="Verdana"/>
                        </a:rPr>
                        <a:t>0.1);</a:t>
                      </a:r>
                      <a:endParaRPr sz="1400">
                        <a:latin typeface="Verdana"/>
                        <a:cs typeface="Verdana"/>
                      </a:endParaRPr>
                    </a:p>
                  </a:txBody>
                  <a:tcPr marL="0" marR="0" marB="0" marT="0">
                    <a:lnL w="12700">
                      <a:solidFill>
                        <a:srgbClr val="FF0000"/>
                      </a:solidFill>
                      <a:prstDash val="solid"/>
                    </a:lnL>
                    <a:solidFill>
                      <a:srgbClr val="CCE8CF"/>
                    </a:solidFill>
                  </a:tcPr>
                </a:tc>
                <a:tc>
                  <a:txBody>
                    <a:bodyPr/>
                    <a:lstStyle/>
                    <a:p>
                      <a:pPr>
                        <a:lnSpc>
                          <a:spcPct val="100000"/>
                        </a:lnSpc>
                      </a:pPr>
                      <a:endParaRPr sz="1100">
                        <a:latin typeface="Times New Roman"/>
                        <a:cs typeface="Times New Roman"/>
                      </a:endParaRPr>
                    </a:p>
                  </a:txBody>
                  <a:tcPr marL="0" marR="0" marB="0" marT="0">
                    <a:lnR w="12700">
                      <a:solidFill>
                        <a:srgbClr val="FF0000"/>
                      </a:solidFill>
                      <a:prstDash val="solid"/>
                    </a:lnR>
                    <a:solidFill>
                      <a:srgbClr val="CCE8CF"/>
                    </a:solidFill>
                  </a:tcPr>
                </a:tc>
              </a:tr>
              <a:tr h="205635">
                <a:tc>
                  <a:txBody>
                    <a:bodyPr/>
                    <a:lstStyle/>
                    <a:p>
                      <a:pPr marL="184150">
                        <a:lnSpc>
                          <a:spcPts val="1520"/>
                        </a:lnSpc>
                      </a:pPr>
                      <a:r>
                        <a:rPr dirty="0" sz="1400">
                          <a:solidFill>
                            <a:srgbClr val="4E2700"/>
                          </a:solidFill>
                          <a:latin typeface="Verdana"/>
                          <a:cs typeface="Verdana"/>
                        </a:rPr>
                        <a:t>}</a:t>
                      </a:r>
                      <a:endParaRPr sz="1400">
                        <a:latin typeface="Verdana"/>
                        <a:cs typeface="Verdana"/>
                      </a:endParaRPr>
                    </a:p>
                  </a:txBody>
                  <a:tcPr marL="0" marR="0" marB="0" marT="0">
                    <a:lnL w="12700">
                      <a:solidFill>
                        <a:srgbClr val="FF0000"/>
                      </a:solidFill>
                      <a:prstDash val="solid"/>
                    </a:lnL>
                    <a:lnB w="12700">
                      <a:solidFill>
                        <a:srgbClr val="FF0000"/>
                      </a:solidFill>
                      <a:prstDash val="solid"/>
                    </a:lnB>
                    <a:solidFill>
                      <a:srgbClr val="CCE8CF"/>
                    </a:solidFill>
                  </a:tcPr>
                </a:tc>
                <a:tc>
                  <a:txBody>
                    <a:bodyPr/>
                    <a:lstStyle/>
                    <a:p>
                      <a:pPr>
                        <a:lnSpc>
                          <a:spcPct val="100000"/>
                        </a:lnSpc>
                      </a:pPr>
                      <a:endParaRPr sz="1200">
                        <a:latin typeface="Times New Roman"/>
                        <a:cs typeface="Times New Roman"/>
                      </a:endParaRPr>
                    </a:p>
                  </a:txBody>
                  <a:tcPr marL="0" marR="0" marB="0" marT="0">
                    <a:lnR w="12700">
                      <a:solidFill>
                        <a:srgbClr val="FF0000"/>
                      </a:solidFill>
                      <a:prstDash val="solid"/>
                    </a:lnR>
                    <a:lnB w="12700">
                      <a:solidFill>
                        <a:srgbClr val="FF0000"/>
                      </a:solidFill>
                      <a:prstDash val="solid"/>
                    </a:lnB>
                    <a:solidFill>
                      <a:srgbClr val="CCE8CF"/>
                    </a:solidFill>
                  </a:tcPr>
                </a:tc>
              </a:tr>
            </a:tbl>
          </a:graphicData>
        </a:graphic>
      </p:graphicFrame>
      <p:sp>
        <p:nvSpPr>
          <p:cNvPr id="6" name="object 6"/>
          <p:cNvSpPr txBox="1"/>
          <p:nvPr/>
        </p:nvSpPr>
        <p:spPr>
          <a:xfrm>
            <a:off x="690168" y="6054953"/>
            <a:ext cx="139065" cy="240029"/>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860" y="1042416"/>
            <a:ext cx="5594603" cy="449884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3067050" y="3599815"/>
            <a:ext cx="270827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FF0000"/>
                </a:solidFill>
                <a:latin typeface="Noto Sans Mono CJK HK"/>
                <a:cs typeface="Noto Sans Mono CJK HK"/>
              </a:rPr>
              <a:t>輸入</a:t>
            </a:r>
            <a:r>
              <a:rPr dirty="0" sz="1800" spc="-10">
                <a:solidFill>
                  <a:srgbClr val="FF0000"/>
                </a:solidFill>
                <a:latin typeface="Verdana"/>
                <a:cs typeface="Verdana"/>
              </a:rPr>
              <a:t>exer01</a:t>
            </a:r>
            <a:r>
              <a:rPr dirty="0" sz="1800" spc="-50">
                <a:solidFill>
                  <a:srgbClr val="FF0000"/>
                </a:solidFill>
                <a:latin typeface="Verdana"/>
                <a:cs typeface="Verdana"/>
              </a:rPr>
              <a:t> </a:t>
            </a:r>
            <a:r>
              <a:rPr dirty="0" sz="1800">
                <a:solidFill>
                  <a:srgbClr val="FF0000"/>
                </a:solidFill>
                <a:latin typeface="Verdana"/>
                <a:cs typeface="Verdana"/>
              </a:rPr>
              <a:t>(</a:t>
            </a:r>
            <a:r>
              <a:rPr dirty="0" sz="1800">
                <a:solidFill>
                  <a:srgbClr val="FF0000"/>
                </a:solidFill>
                <a:latin typeface="Noto Sans Mono CJK HK"/>
                <a:cs typeface="Noto Sans Mono CJK HK"/>
              </a:rPr>
              <a:t>注意大小寫</a:t>
            </a:r>
            <a:r>
              <a:rPr dirty="0" sz="1800">
                <a:solidFill>
                  <a:srgbClr val="FF0000"/>
                </a:solidFill>
                <a:latin typeface="Verdana"/>
                <a:cs typeface="Verdana"/>
              </a:rPr>
              <a:t>)</a:t>
            </a:r>
            <a:endParaRPr sz="1800">
              <a:latin typeface="Verdana"/>
              <a:cs typeface="Verdana"/>
            </a:endParaRPr>
          </a:p>
        </p:txBody>
      </p:sp>
      <p:sp>
        <p:nvSpPr>
          <p:cNvPr id="4" name="object 4"/>
          <p:cNvSpPr/>
          <p:nvPr/>
        </p:nvSpPr>
        <p:spPr>
          <a:xfrm>
            <a:off x="5385815" y="5445252"/>
            <a:ext cx="224154" cy="542925"/>
          </a:xfrm>
          <a:custGeom>
            <a:avLst/>
            <a:gdLst/>
            <a:ahLst/>
            <a:cxnLst/>
            <a:rect l="l" t="t" r="r" b="b"/>
            <a:pathLst>
              <a:path w="224154" h="542925">
                <a:moveTo>
                  <a:pt x="0" y="135890"/>
                </a:moveTo>
                <a:lnTo>
                  <a:pt x="56007" y="135890"/>
                </a:lnTo>
                <a:lnTo>
                  <a:pt x="56007" y="542544"/>
                </a:lnTo>
                <a:lnTo>
                  <a:pt x="168021" y="542544"/>
                </a:lnTo>
                <a:lnTo>
                  <a:pt x="168021" y="135890"/>
                </a:lnTo>
                <a:lnTo>
                  <a:pt x="224028" y="135890"/>
                </a:lnTo>
                <a:lnTo>
                  <a:pt x="112013" y="0"/>
                </a:lnTo>
                <a:lnTo>
                  <a:pt x="0" y="135890"/>
                </a:lnTo>
                <a:close/>
              </a:path>
            </a:pathLst>
          </a:custGeom>
          <a:ln w="9144">
            <a:solidFill>
              <a:srgbClr val="FF0000"/>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010025" cy="574040"/>
          </a:xfrm>
          <a:prstGeom prst="rect"/>
        </p:spPr>
        <p:txBody>
          <a:bodyPr wrap="square" lIns="0" tIns="12700" rIns="0" bIns="0" rtlCol="0" vert="horz">
            <a:spAutoFit/>
          </a:bodyPr>
          <a:lstStyle/>
          <a:p>
            <a:pPr marL="12700">
              <a:lnSpc>
                <a:spcPct val="100000"/>
              </a:lnSpc>
              <a:spcBef>
                <a:spcPts val="100"/>
              </a:spcBef>
            </a:pPr>
            <a:r>
              <a:rPr dirty="0"/>
              <a:t>由類別來產生物件</a:t>
            </a:r>
            <a:r>
              <a:rPr dirty="0" spc="-650"/>
              <a:t> </a:t>
            </a:r>
            <a:r>
              <a:rPr dirty="0">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65073"/>
            <a:ext cx="7475855" cy="3463925"/>
          </a:xfrm>
          <a:prstGeom prst="rect">
            <a:avLst/>
          </a:prstGeom>
        </p:spPr>
        <p:txBody>
          <a:bodyPr wrap="square" lIns="0" tIns="31750" rIns="0" bIns="0" rtlCol="0" vert="horz">
            <a:spAutoFit/>
          </a:bodyPr>
          <a:lstStyle/>
          <a:p>
            <a:pPr algn="just" marL="355600" marR="5080" indent="-343535">
              <a:lnSpc>
                <a:spcPct val="95400"/>
              </a:lnSpc>
              <a:spcBef>
                <a:spcPts val="250"/>
              </a:spcBef>
              <a:buFont typeface="Verdana"/>
              <a:buChar char="•"/>
              <a:tabLst>
                <a:tab pos="356235" algn="l"/>
              </a:tabLst>
            </a:pPr>
            <a:r>
              <a:rPr dirty="0" sz="2800">
                <a:solidFill>
                  <a:srgbClr val="422000"/>
                </a:solidFill>
                <a:latin typeface="Noto Sans Mono CJK HK"/>
                <a:cs typeface="Noto Sans Mono CJK HK"/>
              </a:rPr>
              <a:t>類</a:t>
            </a:r>
            <a:r>
              <a:rPr dirty="0" sz="2800" spc="-5">
                <a:solidFill>
                  <a:srgbClr val="422000"/>
                </a:solidFill>
                <a:latin typeface="Noto Sans Mono CJK HK"/>
                <a:cs typeface="Noto Sans Mono CJK HK"/>
              </a:rPr>
              <a:t>別只是</a:t>
            </a:r>
            <a:r>
              <a:rPr dirty="0" sz="2800">
                <a:solidFill>
                  <a:srgbClr val="422000"/>
                </a:solidFill>
                <a:latin typeface="Noto Sans Mono CJK HK"/>
                <a:cs typeface="Noto Sans Mono CJK HK"/>
              </a:rPr>
              <a:t>物</a:t>
            </a:r>
            <a:r>
              <a:rPr dirty="0" sz="2800" spc="-5">
                <a:solidFill>
                  <a:srgbClr val="422000"/>
                </a:solidFill>
                <a:latin typeface="Noto Sans Mono CJK HK"/>
                <a:cs typeface="Noto Sans Mono CJK HK"/>
              </a:rPr>
              <a:t>件的規</a:t>
            </a:r>
            <a:r>
              <a:rPr dirty="0" sz="2800">
                <a:solidFill>
                  <a:srgbClr val="422000"/>
                </a:solidFill>
                <a:latin typeface="Noto Sans Mono CJK HK"/>
                <a:cs typeface="Noto Sans Mono CJK HK"/>
              </a:rPr>
              <a:t>格</a:t>
            </a:r>
            <a:r>
              <a:rPr dirty="0" sz="2800" spc="-5">
                <a:solidFill>
                  <a:srgbClr val="422000"/>
                </a:solidFill>
                <a:latin typeface="Noto Sans Mono CJK HK"/>
                <a:cs typeface="Noto Sans Mono CJK HK"/>
              </a:rPr>
              <a:t>，說明</a:t>
            </a:r>
            <a:r>
              <a:rPr dirty="0" sz="2800">
                <a:solidFill>
                  <a:srgbClr val="422000"/>
                </a:solidFill>
                <a:latin typeface="Noto Sans Mono CJK HK"/>
                <a:cs typeface="Noto Sans Mono CJK HK"/>
              </a:rPr>
              <a:t>物</a:t>
            </a:r>
            <a:r>
              <a:rPr dirty="0" sz="2800" spc="-5">
                <a:solidFill>
                  <a:srgbClr val="422000"/>
                </a:solidFill>
                <a:latin typeface="Noto Sans Mono CJK HK"/>
                <a:cs typeface="Noto Sans Mono CJK HK"/>
              </a:rPr>
              <a:t>件有哪</a:t>
            </a:r>
            <a:r>
              <a:rPr dirty="0" sz="2800">
                <a:solidFill>
                  <a:srgbClr val="422000"/>
                </a:solidFill>
                <a:latin typeface="Noto Sans Mono CJK HK"/>
                <a:cs typeface="Noto Sans Mono CJK HK"/>
              </a:rPr>
              <a:t>些</a:t>
            </a:r>
            <a:r>
              <a:rPr dirty="0" sz="2800" spc="-5">
                <a:solidFill>
                  <a:srgbClr val="422000"/>
                </a:solidFill>
                <a:latin typeface="Noto Sans Mono CJK HK"/>
                <a:cs typeface="Noto Sans Mono CJK HK"/>
              </a:rPr>
              <a:t>屬性與 </a:t>
            </a:r>
            <a:r>
              <a:rPr dirty="0" sz="2800">
                <a:solidFill>
                  <a:srgbClr val="422000"/>
                </a:solidFill>
                <a:latin typeface="Noto Sans Mono CJK HK"/>
                <a:cs typeface="Noto Sans Mono CJK HK"/>
              </a:rPr>
              <a:t>哪</a:t>
            </a:r>
            <a:r>
              <a:rPr dirty="0" sz="2800" spc="-5">
                <a:solidFill>
                  <a:srgbClr val="422000"/>
                </a:solidFill>
                <a:latin typeface="Noto Sans Mono CJK HK"/>
                <a:cs typeface="Noto Sans Mono CJK HK"/>
              </a:rPr>
              <a:t>些方法</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在預設</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情況下</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類別無</a:t>
            </a:r>
            <a:r>
              <a:rPr dirty="0" sz="2800">
                <a:solidFill>
                  <a:srgbClr val="422000"/>
                </a:solidFill>
                <a:latin typeface="Noto Sans Mono CJK HK"/>
                <a:cs typeface="Noto Sans Mono CJK HK"/>
              </a:rPr>
              <a:t>法</a:t>
            </a:r>
            <a:r>
              <a:rPr dirty="0" sz="2800" spc="-5">
                <a:solidFill>
                  <a:srgbClr val="422000"/>
                </a:solidFill>
                <a:latin typeface="Noto Sans Mono CJK HK"/>
                <a:cs typeface="Noto Sans Mono CJK HK"/>
              </a:rPr>
              <a:t>儲存資 </a:t>
            </a:r>
            <a:r>
              <a:rPr dirty="0" sz="2800">
                <a:solidFill>
                  <a:srgbClr val="422000"/>
                </a:solidFill>
                <a:latin typeface="Noto Sans Mono CJK HK"/>
                <a:cs typeface="Noto Sans Mono CJK HK"/>
              </a:rPr>
              <a:t>料</a:t>
            </a:r>
            <a:r>
              <a:rPr dirty="0" sz="2800" spc="-5">
                <a:solidFill>
                  <a:srgbClr val="422000"/>
                </a:solidFill>
                <a:latin typeface="Noto Sans Mono CJK HK"/>
                <a:cs typeface="Noto Sans Mono CJK HK"/>
              </a:rPr>
              <a:t>，也無</a:t>
            </a:r>
            <a:r>
              <a:rPr dirty="0" sz="2800">
                <a:solidFill>
                  <a:srgbClr val="422000"/>
                </a:solidFill>
                <a:latin typeface="Noto Sans Mono CJK HK"/>
                <a:cs typeface="Noto Sans Mono CJK HK"/>
              </a:rPr>
              <a:t>法</a:t>
            </a:r>
            <a:r>
              <a:rPr dirty="0" sz="2800" spc="-5">
                <a:solidFill>
                  <a:srgbClr val="422000"/>
                </a:solidFill>
                <a:latin typeface="Noto Sans Mono CJK HK"/>
                <a:cs typeface="Noto Sans Mono CJK HK"/>
              </a:rPr>
              <a:t>執行它</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功能。</a:t>
            </a:r>
            <a:endParaRPr sz="2800">
              <a:latin typeface="Noto Sans Mono CJK HK"/>
              <a:cs typeface="Noto Sans Mono CJK HK"/>
            </a:endParaRPr>
          </a:p>
          <a:p>
            <a:pPr algn="just" marL="355600" marR="5080" indent="-343535">
              <a:lnSpc>
                <a:spcPct val="95400"/>
              </a:lnSpc>
              <a:spcBef>
                <a:spcPts val="635"/>
              </a:spcBef>
              <a:buFont typeface="Verdana"/>
              <a:buChar char="•"/>
              <a:tabLst>
                <a:tab pos="356235" algn="l"/>
              </a:tabLst>
            </a:pPr>
            <a:r>
              <a:rPr dirty="0" sz="2800">
                <a:solidFill>
                  <a:srgbClr val="422000"/>
                </a:solidFill>
                <a:latin typeface="Noto Sans Mono CJK HK"/>
                <a:cs typeface="Noto Sans Mono CJK HK"/>
              </a:rPr>
              <a:t>物</a:t>
            </a:r>
            <a:r>
              <a:rPr dirty="0" sz="2800" spc="-5">
                <a:solidFill>
                  <a:srgbClr val="422000"/>
                </a:solidFill>
                <a:latin typeface="Noto Sans Mono CJK HK"/>
                <a:cs typeface="Noto Sans Mono CJK HK"/>
              </a:rPr>
              <a:t>件是具</a:t>
            </a:r>
            <a:r>
              <a:rPr dirty="0" sz="2800">
                <a:solidFill>
                  <a:srgbClr val="422000"/>
                </a:solidFill>
                <a:latin typeface="Noto Sans Mono CJK HK"/>
                <a:cs typeface="Noto Sans Mono CJK HK"/>
              </a:rPr>
              <a:t>體</a:t>
            </a:r>
            <a:r>
              <a:rPr dirty="0" sz="2800" spc="-5">
                <a:solidFill>
                  <a:srgbClr val="422000"/>
                </a:solidFill>
                <a:latin typeface="Noto Sans Mono CJK HK"/>
                <a:cs typeface="Noto Sans Mono CJK HK"/>
              </a:rPr>
              <a:t>存在的</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配置了</a:t>
            </a:r>
            <a:r>
              <a:rPr dirty="0" sz="2800">
                <a:solidFill>
                  <a:srgbClr val="422000"/>
                </a:solidFill>
                <a:latin typeface="Noto Sans Mono CJK HK"/>
                <a:cs typeface="Noto Sans Mono CJK HK"/>
              </a:rPr>
              <a:t>記</a:t>
            </a:r>
            <a:r>
              <a:rPr dirty="0" sz="2800" spc="-5">
                <a:solidFill>
                  <a:srgbClr val="422000"/>
                </a:solidFill>
                <a:latin typeface="Noto Sans Mono CJK HK"/>
                <a:cs typeface="Noto Sans Mono CJK HK"/>
              </a:rPr>
              <a:t>憶體，</a:t>
            </a:r>
            <a:r>
              <a:rPr dirty="0" sz="2800">
                <a:solidFill>
                  <a:srgbClr val="422000"/>
                </a:solidFill>
                <a:latin typeface="Noto Sans Mono CJK HK"/>
                <a:cs typeface="Noto Sans Mono CJK HK"/>
              </a:rPr>
              <a:t>它</a:t>
            </a:r>
            <a:r>
              <a:rPr dirty="0" sz="2800" spc="-5">
                <a:solidFill>
                  <a:srgbClr val="422000"/>
                </a:solidFill>
                <a:latin typeface="Noto Sans Mono CJK HK"/>
                <a:cs typeface="Noto Sans Mono CJK HK"/>
              </a:rPr>
              <a:t>的屬性 </a:t>
            </a:r>
            <a:r>
              <a:rPr dirty="0" sz="2800">
                <a:solidFill>
                  <a:srgbClr val="422000"/>
                </a:solidFill>
                <a:latin typeface="Noto Sans Mono CJK HK"/>
                <a:cs typeface="Noto Sans Mono CJK HK"/>
              </a:rPr>
              <a:t>可</a:t>
            </a:r>
            <a:r>
              <a:rPr dirty="0" sz="2800" spc="-5">
                <a:solidFill>
                  <a:srgbClr val="422000"/>
                </a:solidFill>
                <a:latin typeface="Noto Sans Mono CJK HK"/>
                <a:cs typeface="Noto Sans Mono CJK HK"/>
              </a:rPr>
              <a:t>存放資</a:t>
            </a:r>
            <a:r>
              <a:rPr dirty="0" sz="2800">
                <a:solidFill>
                  <a:srgbClr val="422000"/>
                </a:solidFill>
                <a:latin typeface="Noto Sans Mono CJK HK"/>
                <a:cs typeface="Noto Sans Mono CJK HK"/>
              </a:rPr>
              <a:t>料</a:t>
            </a:r>
            <a:r>
              <a:rPr dirty="0" sz="2800" spc="-5">
                <a:solidFill>
                  <a:srgbClr val="422000"/>
                </a:solidFill>
                <a:latin typeface="Noto Sans Mono CJK HK"/>
                <a:cs typeface="Noto Sans Mono CJK HK"/>
              </a:rPr>
              <a:t>，它的</a:t>
            </a:r>
            <a:r>
              <a:rPr dirty="0" sz="2800">
                <a:solidFill>
                  <a:srgbClr val="422000"/>
                </a:solidFill>
                <a:latin typeface="Noto Sans Mono CJK HK"/>
                <a:cs typeface="Noto Sans Mono CJK HK"/>
              </a:rPr>
              <a:t>方</a:t>
            </a:r>
            <a:r>
              <a:rPr dirty="0" sz="2800" spc="-5">
                <a:solidFill>
                  <a:srgbClr val="422000"/>
                </a:solidFill>
                <a:latin typeface="Noto Sans Mono CJK HK"/>
                <a:cs typeface="Noto Sans Mono CJK HK"/>
              </a:rPr>
              <a:t>法可以</a:t>
            </a:r>
            <a:r>
              <a:rPr dirty="0" sz="2800">
                <a:solidFill>
                  <a:srgbClr val="422000"/>
                </a:solidFill>
                <a:latin typeface="Noto Sans Mono CJK HK"/>
                <a:cs typeface="Noto Sans Mono CJK HK"/>
              </a:rPr>
              <a:t>被</a:t>
            </a:r>
            <a:r>
              <a:rPr dirty="0" sz="2800" spc="-5">
                <a:solidFill>
                  <a:srgbClr val="422000"/>
                </a:solidFill>
                <a:latin typeface="Noto Sans Mono CJK HK"/>
                <a:cs typeface="Noto Sans Mono CJK HK"/>
              </a:rPr>
              <a:t>呼叫來</a:t>
            </a:r>
            <a:r>
              <a:rPr dirty="0" sz="2800">
                <a:solidFill>
                  <a:srgbClr val="422000"/>
                </a:solidFill>
                <a:latin typeface="Noto Sans Mono CJK HK"/>
                <a:cs typeface="Noto Sans Mono CJK HK"/>
              </a:rPr>
              <a:t>完</a:t>
            </a:r>
            <a:r>
              <a:rPr dirty="0" sz="2800" spc="-5">
                <a:solidFill>
                  <a:srgbClr val="422000"/>
                </a:solidFill>
                <a:latin typeface="Noto Sans Mono CJK HK"/>
                <a:cs typeface="Noto Sans Mono CJK HK"/>
              </a:rPr>
              <a:t>成它的 </a:t>
            </a:r>
            <a:r>
              <a:rPr dirty="0" sz="2800">
                <a:solidFill>
                  <a:srgbClr val="422000"/>
                </a:solidFill>
                <a:latin typeface="Noto Sans Mono CJK HK"/>
                <a:cs typeface="Noto Sans Mono CJK HK"/>
              </a:rPr>
              <a:t>功</a:t>
            </a:r>
            <a:r>
              <a:rPr dirty="0" sz="2800" spc="-5">
                <a:solidFill>
                  <a:srgbClr val="422000"/>
                </a:solidFill>
                <a:latin typeface="Noto Sans Mono CJK HK"/>
                <a:cs typeface="Noto Sans Mono CJK HK"/>
              </a:rPr>
              <a:t>能。</a:t>
            </a:r>
            <a:endParaRPr sz="2800">
              <a:latin typeface="Noto Sans Mono CJK HK"/>
              <a:cs typeface="Noto Sans Mono CJK HK"/>
            </a:endParaRPr>
          </a:p>
          <a:p>
            <a:pPr algn="just" marL="355600" marR="80645" indent="-343535">
              <a:lnSpc>
                <a:spcPts val="3190"/>
              </a:lnSpc>
              <a:spcBef>
                <a:spcPts val="755"/>
              </a:spcBef>
              <a:buChar char="•"/>
              <a:tabLst>
                <a:tab pos="356235" algn="l"/>
              </a:tabLst>
            </a:pPr>
            <a:r>
              <a:rPr dirty="0" sz="2800" spc="-5">
                <a:solidFill>
                  <a:srgbClr val="422000"/>
                </a:solidFill>
                <a:latin typeface="Tahoma"/>
                <a:cs typeface="Tahoma"/>
              </a:rPr>
              <a:t>J</a:t>
            </a:r>
            <a:r>
              <a:rPr dirty="0" sz="2800" spc="-35">
                <a:solidFill>
                  <a:srgbClr val="422000"/>
                </a:solidFill>
                <a:latin typeface="Tahoma"/>
                <a:cs typeface="Tahoma"/>
              </a:rPr>
              <a:t>a</a:t>
            </a:r>
            <a:r>
              <a:rPr dirty="0" sz="2800" spc="-55">
                <a:solidFill>
                  <a:srgbClr val="422000"/>
                </a:solidFill>
                <a:latin typeface="Tahoma"/>
                <a:cs typeface="Tahoma"/>
              </a:rPr>
              <a:t>v</a:t>
            </a:r>
            <a:r>
              <a:rPr dirty="0" sz="2800" spc="-15">
                <a:solidFill>
                  <a:srgbClr val="422000"/>
                </a:solidFill>
                <a:latin typeface="Tahoma"/>
                <a:cs typeface="Tahoma"/>
              </a:rPr>
              <a:t>a</a:t>
            </a:r>
            <a:r>
              <a:rPr dirty="0" sz="2800" spc="5">
                <a:solidFill>
                  <a:srgbClr val="422000"/>
                </a:solidFill>
                <a:latin typeface="Noto Sans Mono CJK HK"/>
                <a:cs typeface="Noto Sans Mono CJK HK"/>
              </a:rPr>
              <a:t>語言提供</a:t>
            </a:r>
            <a:r>
              <a:rPr dirty="0" sz="2800" spc="10">
                <a:solidFill>
                  <a:srgbClr val="422000"/>
                </a:solidFill>
                <a:latin typeface="Noto Sans Mono CJK HK"/>
                <a:cs typeface="Noto Sans Mono CJK HK"/>
              </a:rPr>
              <a:t>的</a:t>
            </a:r>
            <a:r>
              <a:rPr dirty="0" sz="2800" spc="-5">
                <a:solidFill>
                  <a:srgbClr val="422000"/>
                </a:solidFill>
                <a:latin typeface="Tahoma"/>
                <a:cs typeface="Tahoma"/>
              </a:rPr>
              <a:t>new</a:t>
            </a:r>
            <a:r>
              <a:rPr dirty="0" sz="2800">
                <a:solidFill>
                  <a:srgbClr val="422000"/>
                </a:solidFill>
                <a:latin typeface="Noto Sans Mono CJK HK"/>
                <a:cs typeface="Noto Sans Mono CJK HK"/>
              </a:rPr>
              <a:t>運算子</a:t>
            </a:r>
            <a:r>
              <a:rPr dirty="0" sz="2800" spc="-5">
                <a:solidFill>
                  <a:srgbClr val="422000"/>
                </a:solidFill>
                <a:latin typeface="Noto Sans Mono CJK HK"/>
                <a:cs typeface="Noto Sans Mono CJK HK"/>
              </a:rPr>
              <a:t>可</a:t>
            </a:r>
            <a:r>
              <a:rPr dirty="0" sz="2800">
                <a:solidFill>
                  <a:srgbClr val="422000"/>
                </a:solidFill>
                <a:latin typeface="Noto Sans Mono CJK HK"/>
                <a:cs typeface="Noto Sans Mono CJK HK"/>
              </a:rPr>
              <a:t>由</a:t>
            </a:r>
            <a:r>
              <a:rPr dirty="0" sz="2800" spc="-5">
                <a:solidFill>
                  <a:srgbClr val="422000"/>
                </a:solidFill>
                <a:latin typeface="Noto Sans Mono CJK HK"/>
                <a:cs typeface="Noto Sans Mono CJK HK"/>
              </a:rPr>
              <a:t>類別</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定義來 </a:t>
            </a:r>
            <a:r>
              <a:rPr dirty="0" sz="2800">
                <a:solidFill>
                  <a:srgbClr val="422000"/>
                </a:solidFill>
                <a:latin typeface="Noto Sans Mono CJK HK"/>
                <a:cs typeface="Noto Sans Mono CJK HK"/>
              </a:rPr>
              <a:t>產</a:t>
            </a:r>
            <a:r>
              <a:rPr dirty="0" sz="2800" spc="-5">
                <a:solidFill>
                  <a:srgbClr val="422000"/>
                </a:solidFill>
                <a:latin typeface="Noto Sans Mono CJK HK"/>
                <a:cs typeface="Noto Sans Mono CJK HK"/>
              </a:rPr>
              <a:t>生物件。</a:t>
            </a:r>
            <a:endParaRPr sz="2800">
              <a:latin typeface="Noto Sans Mono CJK HK"/>
              <a:cs typeface="Noto Sans Mono CJK HK"/>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232660"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new</a:t>
            </a:r>
            <a:r>
              <a:rPr dirty="0"/>
              <a:t>運算子</a:t>
            </a:r>
          </a:p>
        </p:txBody>
      </p:sp>
      <p:sp>
        <p:nvSpPr>
          <p:cNvPr id="3" name="object 3"/>
          <p:cNvSpPr txBox="1"/>
          <p:nvPr/>
        </p:nvSpPr>
        <p:spPr>
          <a:xfrm>
            <a:off x="764540" y="968121"/>
            <a:ext cx="7475855" cy="1668145"/>
          </a:xfrm>
          <a:prstGeom prst="rect">
            <a:avLst/>
          </a:prstGeom>
        </p:spPr>
        <p:txBody>
          <a:bodyPr wrap="square" lIns="0" tIns="33020" rIns="0" bIns="0" rtlCol="0" vert="horz">
            <a:spAutoFit/>
          </a:bodyPr>
          <a:lstStyle/>
          <a:p>
            <a:pPr algn="just" marL="355600" marR="5080" indent="-343535">
              <a:lnSpc>
                <a:spcPct val="95000"/>
              </a:lnSpc>
              <a:spcBef>
                <a:spcPts val="260"/>
              </a:spcBef>
              <a:buChar char="•"/>
              <a:tabLst>
                <a:tab pos="356235" algn="l"/>
              </a:tabLst>
            </a:pPr>
            <a:r>
              <a:rPr dirty="0" sz="2800" spc="-5">
                <a:solidFill>
                  <a:srgbClr val="422000"/>
                </a:solidFill>
                <a:latin typeface="Tahoma"/>
                <a:cs typeface="Tahoma"/>
              </a:rPr>
              <a:t>new</a:t>
            </a:r>
            <a:r>
              <a:rPr dirty="0" sz="2800">
                <a:solidFill>
                  <a:srgbClr val="422000"/>
                </a:solidFill>
                <a:latin typeface="Noto Sans Mono CJK HK"/>
                <a:cs typeface="Noto Sans Mono CJK HK"/>
              </a:rPr>
              <a:t>運算子會產</a:t>
            </a:r>
            <a:r>
              <a:rPr dirty="0" sz="2800" spc="-5">
                <a:solidFill>
                  <a:srgbClr val="422000"/>
                </a:solidFill>
                <a:latin typeface="Noto Sans Mono CJK HK"/>
                <a:cs typeface="Noto Sans Mono CJK HK"/>
              </a:rPr>
              <a:t>生物</a:t>
            </a:r>
            <a:r>
              <a:rPr dirty="0" sz="2800">
                <a:solidFill>
                  <a:srgbClr val="422000"/>
                </a:solidFill>
                <a:latin typeface="Noto Sans Mono CJK HK"/>
                <a:cs typeface="Noto Sans Mono CJK HK"/>
              </a:rPr>
              <a:t>件</a:t>
            </a:r>
            <a:r>
              <a:rPr dirty="0" sz="2800" spc="-5">
                <a:solidFill>
                  <a:srgbClr val="422000"/>
                </a:solidFill>
                <a:latin typeface="Noto Sans Mono CJK HK"/>
                <a:cs typeface="Noto Sans Mono CJK HK"/>
              </a:rPr>
              <a:t>並傳</a:t>
            </a:r>
            <a:r>
              <a:rPr dirty="0" sz="2800">
                <a:solidFill>
                  <a:srgbClr val="422000"/>
                </a:solidFill>
                <a:latin typeface="Noto Sans Mono CJK HK"/>
                <a:cs typeface="Noto Sans Mono CJK HK"/>
              </a:rPr>
              <a:t>回</a:t>
            </a:r>
            <a:r>
              <a:rPr dirty="0" sz="2800" spc="-5">
                <a:solidFill>
                  <a:srgbClr val="422000"/>
                </a:solidFill>
                <a:latin typeface="Noto Sans Mono CJK HK"/>
                <a:cs typeface="Noto Sans Mono CJK HK"/>
              </a:rPr>
              <a:t>該物</a:t>
            </a:r>
            <a:r>
              <a:rPr dirty="0" sz="2800">
                <a:solidFill>
                  <a:srgbClr val="422000"/>
                </a:solidFill>
                <a:latin typeface="Noto Sans Mono CJK HK"/>
                <a:cs typeface="Noto Sans Mono CJK HK"/>
              </a:rPr>
              <a:t>件</a:t>
            </a:r>
            <a:r>
              <a:rPr dirty="0" sz="2800" spc="-5">
                <a:solidFill>
                  <a:srgbClr val="422000"/>
                </a:solidFill>
                <a:latin typeface="Noto Sans Mono CJK HK"/>
                <a:cs typeface="Noto Sans Mono CJK HK"/>
              </a:rPr>
              <a:t>的起</a:t>
            </a:r>
            <a:r>
              <a:rPr dirty="0" sz="2800">
                <a:solidFill>
                  <a:srgbClr val="422000"/>
                </a:solidFill>
                <a:latin typeface="Noto Sans Mono CJK HK"/>
                <a:cs typeface="Noto Sans Mono CJK HK"/>
              </a:rPr>
              <a:t>始</a:t>
            </a:r>
            <a:r>
              <a:rPr dirty="0" sz="2800" spc="-5">
                <a:solidFill>
                  <a:srgbClr val="422000"/>
                </a:solidFill>
                <a:latin typeface="Noto Sans Mono CJK HK"/>
                <a:cs typeface="Noto Sans Mono CJK HK"/>
              </a:rPr>
              <a:t>地 </a:t>
            </a:r>
            <a:r>
              <a:rPr dirty="0" sz="2800" spc="5">
                <a:solidFill>
                  <a:srgbClr val="422000"/>
                </a:solidFill>
                <a:latin typeface="Noto Sans Mono CJK HK"/>
                <a:cs typeface="Noto Sans Mono CJK HK"/>
              </a:rPr>
              <a:t>址，稱為參</a:t>
            </a:r>
            <a:r>
              <a:rPr dirty="0" sz="2800" spc="-5">
                <a:solidFill>
                  <a:srgbClr val="422000"/>
                </a:solidFill>
                <a:latin typeface="Noto Sans Mono CJK HK"/>
                <a:cs typeface="Noto Sans Mono CJK HK"/>
              </a:rPr>
              <a:t>考</a:t>
            </a:r>
            <a:r>
              <a:rPr dirty="0" sz="2800" spc="-10">
                <a:solidFill>
                  <a:srgbClr val="422000"/>
                </a:solidFill>
                <a:latin typeface="Tahoma"/>
                <a:cs typeface="Tahoma"/>
              </a:rPr>
              <a:t>(reference)</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參</a:t>
            </a:r>
            <a:r>
              <a:rPr dirty="0" sz="2800">
                <a:solidFill>
                  <a:srgbClr val="422000"/>
                </a:solidFill>
                <a:latin typeface="Noto Sans Mono CJK HK"/>
                <a:cs typeface="Noto Sans Mono CJK HK"/>
              </a:rPr>
              <a:t>考</a:t>
            </a:r>
            <a:r>
              <a:rPr dirty="0" sz="2800" spc="-5">
                <a:solidFill>
                  <a:srgbClr val="422000"/>
                </a:solidFill>
                <a:latin typeface="Noto Sans Mono CJK HK"/>
                <a:cs typeface="Noto Sans Mono CJK HK"/>
              </a:rPr>
              <a:t>必須</a:t>
            </a:r>
            <a:r>
              <a:rPr dirty="0" sz="2800">
                <a:solidFill>
                  <a:srgbClr val="422000"/>
                </a:solidFill>
                <a:latin typeface="Noto Sans Mono CJK HK"/>
                <a:cs typeface="Noto Sans Mono CJK HK"/>
              </a:rPr>
              <a:t>存</a:t>
            </a:r>
            <a:r>
              <a:rPr dirty="0" sz="2800" spc="-5">
                <a:solidFill>
                  <a:srgbClr val="422000"/>
                </a:solidFill>
                <a:latin typeface="Noto Sans Mono CJK HK"/>
                <a:cs typeface="Noto Sans Mono CJK HK"/>
              </a:rPr>
              <a:t>放在參 </a:t>
            </a:r>
            <a:r>
              <a:rPr dirty="0" sz="2800">
                <a:solidFill>
                  <a:srgbClr val="422000"/>
                </a:solidFill>
                <a:latin typeface="Noto Sans Mono CJK HK"/>
                <a:cs typeface="Noto Sans Mono CJK HK"/>
              </a:rPr>
              <a:t>考</a:t>
            </a:r>
            <a:r>
              <a:rPr dirty="0" sz="2800" spc="-5">
                <a:solidFill>
                  <a:srgbClr val="422000"/>
                </a:solidFill>
                <a:latin typeface="Noto Sans Mono CJK HK"/>
                <a:cs typeface="Noto Sans Mono CJK HK"/>
              </a:rPr>
              <a:t>型態的</a:t>
            </a:r>
            <a:r>
              <a:rPr dirty="0" sz="2800">
                <a:solidFill>
                  <a:srgbClr val="422000"/>
                </a:solidFill>
                <a:latin typeface="Noto Sans Mono CJK HK"/>
                <a:cs typeface="Noto Sans Mono CJK HK"/>
              </a:rPr>
              <a:t>變</a:t>
            </a:r>
            <a:r>
              <a:rPr dirty="0" sz="2800" spc="-5">
                <a:solidFill>
                  <a:srgbClr val="422000"/>
                </a:solidFill>
                <a:latin typeface="Noto Sans Mono CJK HK"/>
                <a:cs typeface="Noto Sans Mono CJK HK"/>
              </a:rPr>
              <a:t>數內，</a:t>
            </a:r>
            <a:r>
              <a:rPr dirty="0" sz="2800">
                <a:solidFill>
                  <a:srgbClr val="422000"/>
                </a:solidFill>
                <a:latin typeface="Noto Sans Mono CJK HK"/>
                <a:cs typeface="Noto Sans Mono CJK HK"/>
              </a:rPr>
              <a:t>以</a:t>
            </a:r>
            <a:r>
              <a:rPr dirty="0" sz="2800" spc="-5">
                <a:solidFill>
                  <a:srgbClr val="422000"/>
                </a:solidFill>
                <a:latin typeface="Noto Sans Mono CJK HK"/>
                <a:cs typeface="Noto Sans Mono CJK HK"/>
              </a:rPr>
              <a:t>便能夠</a:t>
            </a:r>
            <a:r>
              <a:rPr dirty="0" sz="2800">
                <a:solidFill>
                  <a:srgbClr val="422000"/>
                </a:solidFill>
                <a:latin typeface="Noto Sans Mono CJK HK"/>
                <a:cs typeface="Noto Sans Mono CJK HK"/>
              </a:rPr>
              <a:t>繼</a:t>
            </a:r>
            <a:r>
              <a:rPr dirty="0" sz="2800" spc="-5">
                <a:solidFill>
                  <a:srgbClr val="422000"/>
                </a:solidFill>
                <a:latin typeface="Noto Sans Mono CJK HK"/>
                <a:cs typeface="Noto Sans Mono CJK HK"/>
              </a:rPr>
              <a:t>續使用</a:t>
            </a:r>
            <a:r>
              <a:rPr dirty="0" sz="2800">
                <a:solidFill>
                  <a:srgbClr val="422000"/>
                </a:solidFill>
                <a:latin typeface="Noto Sans Mono CJK HK"/>
                <a:cs typeface="Noto Sans Mono CJK HK"/>
              </a:rPr>
              <a:t>該</a:t>
            </a:r>
            <a:r>
              <a:rPr dirty="0" sz="2800" spc="-5">
                <a:solidFill>
                  <a:srgbClr val="422000"/>
                </a:solidFill>
                <a:latin typeface="Noto Sans Mono CJK HK"/>
                <a:cs typeface="Noto Sans Mono CJK HK"/>
              </a:rPr>
              <a:t>物件。 </a:t>
            </a:r>
            <a:r>
              <a:rPr dirty="0" sz="2800" spc="5">
                <a:solidFill>
                  <a:srgbClr val="422000"/>
                </a:solidFill>
                <a:latin typeface="Noto Sans Mono CJK HK"/>
                <a:cs typeface="Noto Sans Mono CJK HK"/>
              </a:rPr>
              <a:t>下例的</a:t>
            </a:r>
            <a:r>
              <a:rPr dirty="0" sz="2800" spc="-15">
                <a:solidFill>
                  <a:srgbClr val="422000"/>
                </a:solidFill>
                <a:latin typeface="Tahoma"/>
                <a:cs typeface="Tahoma"/>
              </a:rPr>
              <a:t>myBox</a:t>
            </a:r>
            <a:r>
              <a:rPr dirty="0" sz="2800">
                <a:solidFill>
                  <a:srgbClr val="422000"/>
                </a:solidFill>
                <a:latin typeface="Noto Sans Mono CJK HK"/>
                <a:cs typeface="Noto Sans Mono CJK HK"/>
              </a:rPr>
              <a:t>就是一個</a:t>
            </a:r>
            <a:r>
              <a:rPr dirty="0" sz="2800" spc="-5">
                <a:solidFill>
                  <a:srgbClr val="422000"/>
                </a:solidFill>
                <a:latin typeface="Noto Sans Mono CJK HK"/>
                <a:cs typeface="Noto Sans Mono CJK HK"/>
              </a:rPr>
              <a:t>參</a:t>
            </a:r>
            <a:r>
              <a:rPr dirty="0" sz="2800">
                <a:solidFill>
                  <a:srgbClr val="422000"/>
                </a:solidFill>
                <a:latin typeface="Noto Sans Mono CJK HK"/>
                <a:cs typeface="Noto Sans Mono CJK HK"/>
              </a:rPr>
              <a:t>考</a:t>
            </a:r>
            <a:r>
              <a:rPr dirty="0" sz="2800" spc="-5">
                <a:solidFill>
                  <a:srgbClr val="422000"/>
                </a:solidFill>
                <a:latin typeface="Noto Sans Mono CJK HK"/>
                <a:cs typeface="Noto Sans Mono CJK HK"/>
              </a:rPr>
              <a:t>型態</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變數。</a:t>
            </a:r>
            <a:endParaRPr sz="2800">
              <a:latin typeface="Noto Sans Mono CJK HK"/>
              <a:cs typeface="Noto Sans Mono CJK HK"/>
            </a:endParaRPr>
          </a:p>
        </p:txBody>
      </p:sp>
      <p:sp>
        <p:nvSpPr>
          <p:cNvPr id="4" name="object 4"/>
          <p:cNvSpPr txBox="1"/>
          <p:nvPr/>
        </p:nvSpPr>
        <p:spPr>
          <a:xfrm>
            <a:off x="930960" y="3089393"/>
            <a:ext cx="2924810" cy="2331085"/>
          </a:xfrm>
          <a:prstGeom prst="rect">
            <a:avLst/>
          </a:prstGeom>
        </p:spPr>
        <p:txBody>
          <a:bodyPr wrap="square" lIns="0" tIns="26670" rIns="0" bIns="0" rtlCol="0" vert="horz">
            <a:spAutoFit/>
          </a:bodyPr>
          <a:lstStyle/>
          <a:p>
            <a:pPr marL="12700">
              <a:lnSpc>
                <a:spcPct val="100000"/>
              </a:lnSpc>
              <a:spcBef>
                <a:spcPts val="210"/>
              </a:spcBef>
              <a:tabLst>
                <a:tab pos="525780" algn="l"/>
                <a:tab pos="1344295" algn="l"/>
                <a:tab pos="1725295" algn="l"/>
              </a:tabLst>
            </a:pPr>
            <a:r>
              <a:rPr dirty="0" sz="1800" spc="-10">
                <a:solidFill>
                  <a:srgbClr val="000099"/>
                </a:solidFill>
                <a:latin typeface="Tahoma"/>
                <a:cs typeface="Tahoma"/>
              </a:rPr>
              <a:t>Box	</a:t>
            </a:r>
            <a:r>
              <a:rPr dirty="0" sz="1800" spc="-10">
                <a:solidFill>
                  <a:srgbClr val="4E2700"/>
                </a:solidFill>
                <a:latin typeface="Tahoma"/>
                <a:cs typeface="Tahoma"/>
              </a:rPr>
              <a:t>myBox	</a:t>
            </a:r>
            <a:r>
              <a:rPr dirty="0" sz="1800">
                <a:solidFill>
                  <a:srgbClr val="6961F6"/>
                </a:solidFill>
                <a:latin typeface="Tahoma"/>
                <a:cs typeface="Tahoma"/>
              </a:rPr>
              <a:t>=	</a:t>
            </a:r>
            <a:r>
              <a:rPr dirty="0" sz="1800">
                <a:solidFill>
                  <a:srgbClr val="000099"/>
                </a:solidFill>
                <a:latin typeface="Tahoma"/>
                <a:cs typeface="Tahoma"/>
              </a:rPr>
              <a:t>new </a:t>
            </a:r>
            <a:r>
              <a:rPr dirty="0" sz="1800" spc="-10">
                <a:solidFill>
                  <a:srgbClr val="000099"/>
                </a:solidFill>
                <a:latin typeface="Tahoma"/>
                <a:cs typeface="Tahoma"/>
              </a:rPr>
              <a:t>Box()</a:t>
            </a:r>
            <a:r>
              <a:rPr dirty="0" sz="1800" spc="-85">
                <a:solidFill>
                  <a:srgbClr val="000099"/>
                </a:solidFill>
                <a:latin typeface="Tahoma"/>
                <a:cs typeface="Tahoma"/>
              </a:rPr>
              <a:t> </a:t>
            </a:r>
            <a:r>
              <a:rPr dirty="0" sz="1800">
                <a:solidFill>
                  <a:srgbClr val="6961F6"/>
                </a:solidFill>
                <a:latin typeface="Tahoma"/>
                <a:cs typeface="Tahoma"/>
              </a:rPr>
              <a:t>;</a:t>
            </a:r>
            <a:endParaRPr sz="1800">
              <a:latin typeface="Tahoma"/>
              <a:cs typeface="Tahoma"/>
            </a:endParaRPr>
          </a:p>
          <a:p>
            <a:pPr marL="60960">
              <a:lnSpc>
                <a:spcPct val="100000"/>
              </a:lnSpc>
              <a:spcBef>
                <a:spcPts val="110"/>
              </a:spcBef>
            </a:pPr>
            <a:r>
              <a:rPr dirty="0" sz="1800">
                <a:solidFill>
                  <a:srgbClr val="6961F6"/>
                </a:solidFill>
                <a:latin typeface="Tahoma"/>
                <a:cs typeface="Tahoma"/>
              </a:rPr>
              <a:t>…</a:t>
            </a:r>
            <a:endParaRPr sz="1800">
              <a:latin typeface="Tahoma"/>
              <a:cs typeface="Tahoma"/>
            </a:endParaRPr>
          </a:p>
          <a:p>
            <a:pPr marL="189230" marR="945515" indent="-128270">
              <a:lnSpc>
                <a:spcPct val="105000"/>
              </a:lnSpc>
              <a:tabLst>
                <a:tab pos="587375" algn="l"/>
                <a:tab pos="795020" algn="l"/>
                <a:tab pos="1418590" algn="l"/>
              </a:tabLst>
            </a:pPr>
            <a:r>
              <a:rPr dirty="0" sz="1800" spc="-5">
                <a:solidFill>
                  <a:srgbClr val="000099"/>
                </a:solidFill>
                <a:latin typeface="Tahoma"/>
                <a:cs typeface="Tahoma"/>
              </a:rPr>
              <a:t>public	class	</a:t>
            </a:r>
            <a:r>
              <a:rPr dirty="0" sz="1800" spc="-10">
                <a:solidFill>
                  <a:srgbClr val="000099"/>
                </a:solidFill>
                <a:latin typeface="Tahoma"/>
                <a:cs typeface="Tahoma"/>
              </a:rPr>
              <a:t>Box</a:t>
            </a:r>
            <a:r>
              <a:rPr dirty="0" sz="1800" spc="-85">
                <a:solidFill>
                  <a:srgbClr val="000099"/>
                </a:solidFill>
                <a:latin typeface="Tahoma"/>
                <a:cs typeface="Tahoma"/>
              </a:rPr>
              <a:t> </a:t>
            </a:r>
            <a:r>
              <a:rPr dirty="0" sz="1800">
                <a:solidFill>
                  <a:srgbClr val="000099"/>
                </a:solidFill>
                <a:latin typeface="Tahoma"/>
                <a:cs typeface="Tahoma"/>
              </a:rPr>
              <a:t>{  </a:t>
            </a:r>
            <a:r>
              <a:rPr dirty="0" sz="1800" spc="-5">
                <a:solidFill>
                  <a:srgbClr val="000099"/>
                </a:solidFill>
                <a:latin typeface="Tahoma"/>
                <a:cs typeface="Tahoma"/>
              </a:rPr>
              <a:t>int	width</a:t>
            </a:r>
            <a:r>
              <a:rPr dirty="0" sz="1800" spc="5">
                <a:solidFill>
                  <a:srgbClr val="000099"/>
                </a:solidFill>
                <a:latin typeface="Tahoma"/>
                <a:cs typeface="Tahoma"/>
              </a:rPr>
              <a:t> </a:t>
            </a:r>
            <a:r>
              <a:rPr dirty="0" sz="1800" spc="-5">
                <a:solidFill>
                  <a:srgbClr val="000099"/>
                </a:solidFill>
                <a:latin typeface="Tahoma"/>
                <a:cs typeface="Tahoma"/>
              </a:rPr>
              <a:t>;</a:t>
            </a:r>
            <a:endParaRPr sz="1800">
              <a:latin typeface="Tahoma"/>
              <a:cs typeface="Tahoma"/>
            </a:endParaRPr>
          </a:p>
          <a:p>
            <a:pPr marL="189230">
              <a:lnSpc>
                <a:spcPct val="100000"/>
              </a:lnSpc>
              <a:spcBef>
                <a:spcPts val="110"/>
              </a:spcBef>
              <a:tabLst>
                <a:tab pos="587375" algn="l"/>
              </a:tabLst>
            </a:pPr>
            <a:r>
              <a:rPr dirty="0" sz="1800" spc="-5">
                <a:solidFill>
                  <a:srgbClr val="000099"/>
                </a:solidFill>
                <a:latin typeface="Tahoma"/>
                <a:cs typeface="Tahoma"/>
              </a:rPr>
              <a:t>int	depth</a:t>
            </a:r>
            <a:r>
              <a:rPr dirty="0" sz="1800">
                <a:solidFill>
                  <a:srgbClr val="000099"/>
                </a:solidFill>
                <a:latin typeface="Tahoma"/>
                <a:cs typeface="Tahoma"/>
              </a:rPr>
              <a:t> </a:t>
            </a:r>
            <a:r>
              <a:rPr dirty="0" sz="1800" spc="-5">
                <a:solidFill>
                  <a:srgbClr val="000099"/>
                </a:solidFill>
                <a:latin typeface="Tahoma"/>
                <a:cs typeface="Tahoma"/>
              </a:rPr>
              <a:t>;</a:t>
            </a:r>
            <a:endParaRPr sz="1800">
              <a:latin typeface="Tahoma"/>
              <a:cs typeface="Tahoma"/>
            </a:endParaRPr>
          </a:p>
          <a:p>
            <a:pPr marL="189230">
              <a:lnSpc>
                <a:spcPct val="100000"/>
              </a:lnSpc>
              <a:spcBef>
                <a:spcPts val="105"/>
              </a:spcBef>
              <a:tabLst>
                <a:tab pos="587375" algn="l"/>
              </a:tabLst>
            </a:pPr>
            <a:r>
              <a:rPr dirty="0" sz="1800">
                <a:solidFill>
                  <a:srgbClr val="000099"/>
                </a:solidFill>
                <a:latin typeface="Tahoma"/>
                <a:cs typeface="Tahoma"/>
              </a:rPr>
              <a:t>int	height</a:t>
            </a:r>
            <a:r>
              <a:rPr dirty="0" sz="1800" spc="-5">
                <a:solidFill>
                  <a:srgbClr val="000099"/>
                </a:solidFill>
                <a:latin typeface="Tahoma"/>
                <a:cs typeface="Tahoma"/>
              </a:rPr>
              <a:t> </a:t>
            </a:r>
            <a:r>
              <a:rPr dirty="0" sz="1800">
                <a:solidFill>
                  <a:srgbClr val="000099"/>
                </a:solidFill>
                <a:latin typeface="Tahoma"/>
                <a:cs typeface="Tahoma"/>
              </a:rPr>
              <a:t>;</a:t>
            </a:r>
            <a:endParaRPr sz="1800">
              <a:latin typeface="Tahoma"/>
              <a:cs typeface="Tahoma"/>
            </a:endParaRPr>
          </a:p>
          <a:p>
            <a:pPr marL="346075">
              <a:lnSpc>
                <a:spcPct val="100000"/>
              </a:lnSpc>
              <a:spcBef>
                <a:spcPts val="110"/>
              </a:spcBef>
            </a:pPr>
            <a:r>
              <a:rPr dirty="0" sz="1800" spc="-5">
                <a:solidFill>
                  <a:srgbClr val="000099"/>
                </a:solidFill>
                <a:latin typeface="Tahoma"/>
                <a:cs typeface="Tahoma"/>
              </a:rPr>
              <a:t>…..</a:t>
            </a:r>
            <a:endParaRPr sz="1800">
              <a:latin typeface="Tahoma"/>
              <a:cs typeface="Tahoma"/>
            </a:endParaRPr>
          </a:p>
          <a:p>
            <a:pPr marL="60960">
              <a:lnSpc>
                <a:spcPct val="100000"/>
              </a:lnSpc>
              <a:spcBef>
                <a:spcPts val="110"/>
              </a:spcBef>
            </a:pPr>
            <a:r>
              <a:rPr dirty="0" sz="1800">
                <a:solidFill>
                  <a:srgbClr val="000099"/>
                </a:solidFill>
                <a:latin typeface="Tahoma"/>
                <a:cs typeface="Tahoma"/>
              </a:rPr>
              <a:t>}</a:t>
            </a:r>
            <a:endParaRPr sz="1800">
              <a:latin typeface="Tahoma"/>
              <a:cs typeface="Tahoma"/>
            </a:endParaRPr>
          </a:p>
        </p:txBody>
      </p:sp>
      <p:sp>
        <p:nvSpPr>
          <p:cNvPr id="5" name="object 5"/>
          <p:cNvSpPr/>
          <p:nvPr/>
        </p:nvSpPr>
        <p:spPr>
          <a:xfrm>
            <a:off x="3042411" y="4614036"/>
            <a:ext cx="2444750" cy="492125"/>
          </a:xfrm>
          <a:custGeom>
            <a:avLst/>
            <a:gdLst/>
            <a:ahLst/>
            <a:cxnLst/>
            <a:rect l="l" t="t" r="r" b="b"/>
            <a:pathLst>
              <a:path w="2444750" h="492125">
                <a:moveTo>
                  <a:pt x="844550" y="111125"/>
                </a:moveTo>
                <a:lnTo>
                  <a:pt x="1111250" y="111125"/>
                </a:lnTo>
                <a:lnTo>
                  <a:pt x="1511300" y="111125"/>
                </a:lnTo>
                <a:lnTo>
                  <a:pt x="2444750" y="111125"/>
                </a:lnTo>
                <a:lnTo>
                  <a:pt x="2444750" y="174625"/>
                </a:lnTo>
                <a:lnTo>
                  <a:pt x="2444750" y="269875"/>
                </a:lnTo>
                <a:lnTo>
                  <a:pt x="2444750" y="492125"/>
                </a:lnTo>
                <a:lnTo>
                  <a:pt x="1511300" y="492125"/>
                </a:lnTo>
                <a:lnTo>
                  <a:pt x="1111250" y="492125"/>
                </a:lnTo>
                <a:lnTo>
                  <a:pt x="844550" y="492125"/>
                </a:lnTo>
                <a:lnTo>
                  <a:pt x="844550" y="269875"/>
                </a:lnTo>
                <a:lnTo>
                  <a:pt x="0" y="0"/>
                </a:lnTo>
                <a:lnTo>
                  <a:pt x="844550" y="174625"/>
                </a:lnTo>
                <a:lnTo>
                  <a:pt x="844550" y="111125"/>
                </a:lnTo>
                <a:close/>
              </a:path>
            </a:pathLst>
          </a:custGeom>
          <a:ln w="19812">
            <a:solidFill>
              <a:srgbClr val="339966"/>
            </a:solidFill>
          </a:ln>
        </p:spPr>
        <p:txBody>
          <a:bodyPr wrap="square" lIns="0" tIns="0" rIns="0" bIns="0" rtlCol="0"/>
          <a:lstStyle/>
          <a:p/>
        </p:txBody>
      </p:sp>
      <p:sp>
        <p:nvSpPr>
          <p:cNvPr id="6" name="object 6"/>
          <p:cNvSpPr txBox="1"/>
          <p:nvPr/>
        </p:nvSpPr>
        <p:spPr>
          <a:xfrm>
            <a:off x="4101846" y="4749545"/>
            <a:ext cx="11684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類別的定義</a:t>
            </a:r>
            <a:endParaRPr sz="1800">
              <a:latin typeface="Noto Sans Mono CJK HK"/>
              <a:cs typeface="Noto Sans Mono CJK HK"/>
            </a:endParaRPr>
          </a:p>
        </p:txBody>
      </p:sp>
      <p:sp>
        <p:nvSpPr>
          <p:cNvPr id="7" name="object 7"/>
          <p:cNvSpPr/>
          <p:nvPr/>
        </p:nvSpPr>
        <p:spPr>
          <a:xfrm>
            <a:off x="4025010" y="3305936"/>
            <a:ext cx="2224405" cy="809625"/>
          </a:xfrm>
          <a:custGeom>
            <a:avLst/>
            <a:gdLst/>
            <a:ahLst/>
            <a:cxnLst/>
            <a:rect l="l" t="t" r="r" b="b"/>
            <a:pathLst>
              <a:path w="2224404" h="809625">
                <a:moveTo>
                  <a:pt x="852551" y="123825"/>
                </a:moveTo>
                <a:lnTo>
                  <a:pt x="1081151" y="123825"/>
                </a:lnTo>
                <a:lnTo>
                  <a:pt x="1424051" y="123825"/>
                </a:lnTo>
                <a:lnTo>
                  <a:pt x="2224151" y="123825"/>
                </a:lnTo>
                <a:lnTo>
                  <a:pt x="2224151" y="238125"/>
                </a:lnTo>
                <a:lnTo>
                  <a:pt x="2224151" y="409575"/>
                </a:lnTo>
                <a:lnTo>
                  <a:pt x="2224151" y="809625"/>
                </a:lnTo>
                <a:lnTo>
                  <a:pt x="1424051" y="809625"/>
                </a:lnTo>
                <a:lnTo>
                  <a:pt x="1081151" y="809625"/>
                </a:lnTo>
                <a:lnTo>
                  <a:pt x="852551" y="809625"/>
                </a:lnTo>
                <a:lnTo>
                  <a:pt x="852551" y="409575"/>
                </a:lnTo>
                <a:lnTo>
                  <a:pt x="0" y="0"/>
                </a:lnTo>
                <a:lnTo>
                  <a:pt x="852551" y="238125"/>
                </a:lnTo>
                <a:lnTo>
                  <a:pt x="852551" y="123825"/>
                </a:lnTo>
                <a:close/>
              </a:path>
            </a:pathLst>
          </a:custGeom>
          <a:ln w="19811">
            <a:solidFill>
              <a:srgbClr val="6961F6"/>
            </a:solidFill>
          </a:ln>
        </p:spPr>
        <p:txBody>
          <a:bodyPr wrap="square" lIns="0" tIns="0" rIns="0" bIns="0" rtlCol="0"/>
          <a:lstStyle/>
          <a:p/>
        </p:txBody>
      </p:sp>
      <p:sp>
        <p:nvSpPr>
          <p:cNvPr id="8" name="object 8"/>
          <p:cNvSpPr txBox="1"/>
          <p:nvPr/>
        </p:nvSpPr>
        <p:spPr>
          <a:xfrm>
            <a:off x="5092700" y="3455289"/>
            <a:ext cx="939800" cy="574040"/>
          </a:xfrm>
          <a:prstGeom prst="rect">
            <a:avLst/>
          </a:prstGeom>
        </p:spPr>
        <p:txBody>
          <a:bodyPr wrap="square" lIns="0" tIns="12700" rIns="0" bIns="0" rtlCol="0" vert="horz">
            <a:spAutoFit/>
          </a:bodyPr>
          <a:lstStyle/>
          <a:p>
            <a:pPr marL="12700" marR="5080">
              <a:lnSpc>
                <a:spcPct val="100000"/>
              </a:lnSpc>
              <a:spcBef>
                <a:spcPts val="100"/>
              </a:spcBef>
            </a:pPr>
            <a:r>
              <a:rPr dirty="0" sz="1800">
                <a:latin typeface="Noto Sans Mono CJK HK"/>
                <a:cs typeface="Noto Sans Mono CJK HK"/>
              </a:rPr>
              <a:t>此敘述會 產生物件</a:t>
            </a:r>
            <a:endParaRPr sz="1800">
              <a:latin typeface="Noto Sans Mono CJK HK"/>
              <a:cs typeface="Noto Sans Mono CJK HK"/>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6430" cy="574040"/>
          </a:xfrm>
          <a:prstGeom prst="rect"/>
        </p:spPr>
        <p:txBody>
          <a:bodyPr wrap="square" lIns="0" tIns="12700" rIns="0" bIns="0" rtlCol="0" vert="horz">
            <a:spAutoFit/>
          </a:bodyPr>
          <a:lstStyle/>
          <a:p>
            <a:pPr marL="12700">
              <a:lnSpc>
                <a:spcPct val="100000"/>
              </a:lnSpc>
              <a:spcBef>
                <a:spcPts val="100"/>
              </a:spcBef>
            </a:pPr>
            <a:r>
              <a:rPr dirty="0"/>
              <a:t>參</a:t>
            </a:r>
            <a:r>
              <a:rPr dirty="0" spc="-5"/>
              <a:t>考</a:t>
            </a:r>
            <a:r>
              <a:rPr dirty="0" spc="-10">
                <a:latin typeface="Tahoma"/>
                <a:cs typeface="Tahoma"/>
              </a:rPr>
              <a:t>(reference)</a:t>
            </a:r>
          </a:p>
        </p:txBody>
      </p:sp>
      <p:sp>
        <p:nvSpPr>
          <p:cNvPr id="3" name="object 3"/>
          <p:cNvSpPr/>
          <p:nvPr/>
        </p:nvSpPr>
        <p:spPr>
          <a:xfrm>
            <a:off x="3166491" y="1739900"/>
            <a:ext cx="2133600" cy="15240"/>
          </a:xfrm>
          <a:custGeom>
            <a:avLst/>
            <a:gdLst/>
            <a:ahLst/>
            <a:cxnLst/>
            <a:rect l="l" t="t" r="r" b="b"/>
            <a:pathLst>
              <a:path w="2133600" h="15239">
                <a:moveTo>
                  <a:pt x="2133599" y="0"/>
                </a:moveTo>
                <a:lnTo>
                  <a:pt x="0" y="0"/>
                </a:lnTo>
                <a:lnTo>
                  <a:pt x="0" y="15239"/>
                </a:lnTo>
                <a:lnTo>
                  <a:pt x="2133599" y="15239"/>
                </a:lnTo>
                <a:lnTo>
                  <a:pt x="2133599" y="0"/>
                </a:lnTo>
                <a:close/>
              </a:path>
            </a:pathLst>
          </a:custGeom>
          <a:solidFill>
            <a:srgbClr val="4E2700"/>
          </a:solidFill>
        </p:spPr>
        <p:txBody>
          <a:bodyPr wrap="square" lIns="0" tIns="0" rIns="0" bIns="0" rtlCol="0"/>
          <a:lstStyle/>
          <a:p/>
        </p:txBody>
      </p:sp>
      <p:sp>
        <p:nvSpPr>
          <p:cNvPr id="4" name="object 4"/>
          <p:cNvSpPr txBox="1"/>
          <p:nvPr/>
        </p:nvSpPr>
        <p:spPr>
          <a:xfrm>
            <a:off x="677367" y="1000201"/>
            <a:ext cx="7752715" cy="4928235"/>
          </a:xfrm>
          <a:prstGeom prst="rect">
            <a:avLst/>
          </a:prstGeom>
        </p:spPr>
        <p:txBody>
          <a:bodyPr wrap="square" lIns="0" tIns="12700" rIns="0" bIns="0" rtlCol="0" vert="horz">
            <a:spAutoFit/>
          </a:bodyPr>
          <a:lstStyle/>
          <a:p>
            <a:pPr algn="just" marL="355600" marR="5080" indent="-342900">
              <a:lnSpc>
                <a:spcPct val="100000"/>
              </a:lnSpc>
              <a:spcBef>
                <a:spcPts val="100"/>
              </a:spcBef>
              <a:buFont typeface="Tahoma"/>
              <a:buChar char="•"/>
              <a:tabLst>
                <a:tab pos="355600" algn="l"/>
              </a:tabLst>
            </a:pPr>
            <a:r>
              <a:rPr dirty="0" sz="2400" spc="-5">
                <a:solidFill>
                  <a:srgbClr val="422000"/>
                </a:solidFill>
                <a:latin typeface="Noto Sans Mono CJK HK"/>
                <a:cs typeface="Noto Sans Mono CJK HK"/>
              </a:rPr>
              <a:t>物件的起始地址稱為參考</a:t>
            </a:r>
            <a:r>
              <a:rPr dirty="0" sz="2400">
                <a:solidFill>
                  <a:srgbClr val="422000"/>
                </a:solidFill>
                <a:latin typeface="Noto Sans Mono CJK HK"/>
                <a:cs typeface="Noto Sans Mono CJK HK"/>
              </a:rPr>
              <a:t>。</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語言規定所有參考型態 </a:t>
            </a:r>
            <a:r>
              <a:rPr dirty="0" sz="2400">
                <a:solidFill>
                  <a:srgbClr val="4E2700"/>
                </a:solidFill>
                <a:latin typeface="Noto Sans Mono CJK HK"/>
                <a:cs typeface="Noto Sans Mono CJK HK"/>
              </a:rPr>
              <a:t>變數的型態都是類別或介面名稱。這些名稱在語言中的 地位等同於資料型態。</a:t>
            </a:r>
            <a:r>
              <a:rPr dirty="0" sz="1800" spc="5" b="1">
                <a:solidFill>
                  <a:srgbClr val="4E2700"/>
                </a:solidFill>
                <a:latin typeface="Verdana"/>
                <a:cs typeface="Verdana"/>
              </a:rPr>
              <a:t>(</a:t>
            </a:r>
            <a:r>
              <a:rPr dirty="0" sz="1800" spc="10" b="1">
                <a:solidFill>
                  <a:srgbClr val="4E2700"/>
                </a:solidFill>
                <a:latin typeface="Noto Sans Mono CJK HK"/>
                <a:cs typeface="Noto Sans Mono CJK HK"/>
              </a:rPr>
              <a:t>介面</a:t>
            </a:r>
            <a:r>
              <a:rPr dirty="0" sz="1800" b="1">
                <a:solidFill>
                  <a:srgbClr val="4E2700"/>
                </a:solidFill>
                <a:latin typeface="Verdana"/>
                <a:cs typeface="Verdana"/>
              </a:rPr>
              <a:t>:</a:t>
            </a:r>
            <a:r>
              <a:rPr dirty="0" sz="1800" spc="-40" b="1">
                <a:solidFill>
                  <a:srgbClr val="4E2700"/>
                </a:solidFill>
                <a:latin typeface="Verdana"/>
                <a:cs typeface="Verdana"/>
              </a:rPr>
              <a:t> </a:t>
            </a:r>
            <a:r>
              <a:rPr dirty="0" sz="1800" spc="10" b="1">
                <a:solidFill>
                  <a:srgbClr val="4E2700"/>
                </a:solidFill>
                <a:latin typeface="Noto Sans Mono CJK HK"/>
                <a:cs typeface="Noto Sans Mono CJK HK"/>
              </a:rPr>
              <a:t>特殊的</a:t>
            </a:r>
            <a:r>
              <a:rPr dirty="0" sz="1800" b="1">
                <a:solidFill>
                  <a:srgbClr val="4E2700"/>
                </a:solidFill>
                <a:latin typeface="Noto Sans Mono CJK HK"/>
                <a:cs typeface="Noto Sans Mono CJK HK"/>
              </a:rPr>
              <a:t>抽象類</a:t>
            </a:r>
            <a:r>
              <a:rPr dirty="0" sz="1800" spc="5" b="1">
                <a:solidFill>
                  <a:srgbClr val="4E2700"/>
                </a:solidFill>
                <a:latin typeface="Noto Sans Mono CJK HK"/>
                <a:cs typeface="Noto Sans Mono CJK HK"/>
              </a:rPr>
              <a:t>別</a:t>
            </a:r>
            <a:r>
              <a:rPr dirty="0" sz="1800" b="1">
                <a:solidFill>
                  <a:srgbClr val="4E2700"/>
                </a:solidFill>
                <a:latin typeface="Verdana"/>
                <a:cs typeface="Verdana"/>
              </a:rPr>
              <a:t>)</a:t>
            </a:r>
            <a:endParaRPr sz="1800">
              <a:latin typeface="Verdana"/>
              <a:cs typeface="Verdana"/>
            </a:endParaRPr>
          </a:p>
          <a:p>
            <a:pPr algn="just" marL="355600" marR="6985" indent="-342900">
              <a:lnSpc>
                <a:spcPct val="100000"/>
              </a:lnSpc>
              <a:spcBef>
                <a:spcPts val="580"/>
              </a:spcBef>
              <a:buChar char="•"/>
              <a:tabLst>
                <a:tab pos="355600" algn="l"/>
              </a:tabLst>
            </a:pP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變數的型態包括八大基本型態以及參考型態</a:t>
            </a:r>
            <a:r>
              <a:rPr dirty="0" sz="2400" spc="-40">
                <a:solidFill>
                  <a:srgbClr val="4E2700"/>
                </a:solidFill>
                <a:latin typeface="Noto Sans Mono CJK HK"/>
                <a:cs typeface="Noto Sans Mono CJK HK"/>
              </a:rPr>
              <a:t>。</a:t>
            </a:r>
            <a:r>
              <a:rPr dirty="0" sz="2400">
                <a:solidFill>
                  <a:srgbClr val="4E2700"/>
                </a:solidFill>
                <a:latin typeface="Noto Sans Mono CJK HK"/>
                <a:cs typeface="Noto Sans Mono CJK HK"/>
              </a:rPr>
              <a:t>不屬 </a:t>
            </a:r>
            <a:r>
              <a:rPr dirty="0" sz="2400" spc="-5">
                <a:solidFill>
                  <a:srgbClr val="4E2700"/>
                </a:solidFill>
                <a:latin typeface="Noto Sans Mono CJK HK"/>
                <a:cs typeface="Noto Sans Mono CJK HK"/>
              </a:rPr>
              <a:t>於八大基本型態的變數都歸為參考型態的變數。</a:t>
            </a:r>
            <a:endParaRPr sz="2400">
              <a:latin typeface="Noto Sans Mono CJK HK"/>
              <a:cs typeface="Noto Sans Mono CJK HK"/>
            </a:endParaRPr>
          </a:p>
          <a:p>
            <a:pPr algn="just" marL="355600" marR="73660" indent="-342900">
              <a:lnSpc>
                <a:spcPct val="100099"/>
              </a:lnSpc>
              <a:spcBef>
                <a:spcPts val="560"/>
              </a:spcBef>
              <a:buFont typeface="Verdana"/>
              <a:buChar char="•"/>
              <a:tabLst>
                <a:tab pos="355600" algn="l"/>
              </a:tabLst>
            </a:pPr>
            <a:r>
              <a:rPr dirty="0" sz="2400">
                <a:solidFill>
                  <a:srgbClr val="4E2700"/>
                </a:solidFill>
                <a:latin typeface="Noto Sans Mono CJK HK"/>
                <a:cs typeface="Noto Sans Mono CJK HK"/>
              </a:rPr>
              <a:t>您的地址就是您的參考，您的電郵地址、手機號碼都是 您的參考。您的手機號碼可能會被某人記下，這就好像 </a:t>
            </a:r>
            <a:r>
              <a:rPr dirty="0" sz="2400" spc="-5">
                <a:solidFill>
                  <a:srgbClr val="4E2700"/>
                </a:solidFill>
                <a:latin typeface="Noto Sans Mono CJK HK"/>
                <a:cs typeface="Noto Sans Mono CJK HK"/>
              </a:rPr>
              <a:t>某個參考型態的變數存放了您的參考。某人紀錄您的參 </a:t>
            </a:r>
            <a:r>
              <a:rPr dirty="0" sz="2400">
                <a:solidFill>
                  <a:srgbClr val="4E2700"/>
                </a:solidFill>
                <a:latin typeface="Noto Sans Mono CJK HK"/>
                <a:cs typeface="Noto Sans Mono CJK HK"/>
              </a:rPr>
              <a:t>考最主要的目的就是為了日後能透過此參考能與您再聯 絡，送信息給您。</a:t>
            </a:r>
            <a:endParaRPr sz="2400">
              <a:latin typeface="Noto Sans Mono CJK HK"/>
              <a:cs typeface="Noto Sans Mono CJK HK"/>
            </a:endParaRPr>
          </a:p>
          <a:p>
            <a:pPr algn="just" marL="355600" indent="-342900">
              <a:lnSpc>
                <a:spcPct val="100000"/>
              </a:lnSpc>
              <a:buFont typeface="Verdana"/>
              <a:buChar char="•"/>
              <a:tabLst>
                <a:tab pos="355600" algn="l"/>
              </a:tabLst>
            </a:pPr>
            <a:r>
              <a:rPr dirty="0" sz="2400">
                <a:solidFill>
                  <a:srgbClr val="4E2700"/>
                </a:solidFill>
                <a:latin typeface="Noto Sans Mono CJK HK"/>
                <a:cs typeface="Noto Sans Mono CJK HK"/>
              </a:rPr>
              <a:t>參考型態的變數只能接受：</a:t>
            </a:r>
            <a:endParaRPr sz="2400">
              <a:latin typeface="Noto Sans Mono CJK HK"/>
              <a:cs typeface="Noto Sans Mono CJK HK"/>
            </a:endParaRPr>
          </a:p>
          <a:p>
            <a:pPr algn="just" lvl="1" marL="756285" indent="-287020">
              <a:lnSpc>
                <a:spcPct val="100000"/>
              </a:lnSpc>
              <a:buFont typeface="Verdana"/>
              <a:buChar char="–"/>
              <a:tabLst>
                <a:tab pos="756920" algn="l"/>
              </a:tabLst>
            </a:pPr>
            <a:r>
              <a:rPr dirty="0" sz="2400">
                <a:solidFill>
                  <a:srgbClr val="4E2700"/>
                </a:solidFill>
                <a:latin typeface="Noto Sans Mono CJK HK"/>
                <a:cs typeface="Noto Sans Mono CJK HK"/>
              </a:rPr>
              <a:t>經</a:t>
            </a:r>
            <a:r>
              <a:rPr dirty="0" sz="2400" spc="-5">
                <a:solidFill>
                  <a:srgbClr val="4E2700"/>
                </a:solidFill>
                <a:latin typeface="Noto Sans Mono CJK HK"/>
                <a:cs typeface="Noto Sans Mono CJK HK"/>
              </a:rPr>
              <a:t>由</a:t>
            </a:r>
            <a:r>
              <a:rPr dirty="0" sz="2400">
                <a:solidFill>
                  <a:srgbClr val="4E2700"/>
                </a:solidFill>
                <a:latin typeface="Verdana"/>
                <a:cs typeface="Verdana"/>
              </a:rPr>
              <a:t>new</a:t>
            </a:r>
            <a:r>
              <a:rPr dirty="0" sz="2400" spc="-5">
                <a:solidFill>
                  <a:srgbClr val="4E2700"/>
                </a:solidFill>
                <a:latin typeface="Noto Sans Mono CJK HK"/>
                <a:cs typeface="Noto Sans Mono CJK HK"/>
              </a:rPr>
              <a:t>運算子所傳回來的地址，或</a:t>
            </a:r>
            <a:endParaRPr sz="2400">
              <a:latin typeface="Noto Sans Mono CJK HK"/>
              <a:cs typeface="Noto Sans Mono CJK HK"/>
            </a:endParaRPr>
          </a:p>
          <a:p>
            <a:pPr algn="just" lvl="1" marL="756285" indent="-287020">
              <a:lnSpc>
                <a:spcPct val="100000"/>
              </a:lnSpc>
              <a:spcBef>
                <a:spcPts val="5"/>
              </a:spcBef>
              <a:buFont typeface="Verdana"/>
              <a:buChar char="–"/>
              <a:tabLst>
                <a:tab pos="756920" algn="l"/>
              </a:tabLst>
            </a:pPr>
            <a:r>
              <a:rPr dirty="0" sz="2400">
                <a:solidFill>
                  <a:srgbClr val="4E2700"/>
                </a:solidFill>
                <a:latin typeface="Noto Sans Mono CJK HK"/>
                <a:cs typeface="Noto Sans Mono CJK HK"/>
              </a:rPr>
              <a:t>其他相</a:t>
            </a:r>
            <a:r>
              <a:rPr dirty="0" sz="2400" spc="-10">
                <a:solidFill>
                  <a:srgbClr val="4E2700"/>
                </a:solidFill>
                <a:latin typeface="Noto Sans Mono CJK HK"/>
                <a:cs typeface="Noto Sans Mono CJK HK"/>
              </a:rPr>
              <a:t>同</a:t>
            </a:r>
            <a:r>
              <a:rPr dirty="0" sz="2400">
                <a:solidFill>
                  <a:srgbClr val="4E2700"/>
                </a:solidFill>
                <a:latin typeface="Verdana"/>
                <a:cs typeface="Verdana"/>
              </a:rPr>
              <a:t>(</a:t>
            </a:r>
            <a:r>
              <a:rPr dirty="0" sz="2400">
                <a:solidFill>
                  <a:srgbClr val="4E2700"/>
                </a:solidFill>
                <a:latin typeface="Noto Sans Mono CJK HK"/>
                <a:cs typeface="Noto Sans Mono CJK HK"/>
              </a:rPr>
              <a:t>相容</a:t>
            </a:r>
            <a:r>
              <a:rPr dirty="0" sz="2400">
                <a:solidFill>
                  <a:srgbClr val="4E2700"/>
                </a:solidFill>
                <a:latin typeface="Verdana"/>
                <a:cs typeface="Verdana"/>
              </a:rPr>
              <a:t>)</a:t>
            </a:r>
            <a:r>
              <a:rPr dirty="0" sz="2400">
                <a:solidFill>
                  <a:srgbClr val="4E2700"/>
                </a:solidFill>
                <a:latin typeface="Noto Sans Mono CJK HK"/>
                <a:cs typeface="Noto Sans Mono CJK HK"/>
              </a:rPr>
              <a:t>型態變數的值。</a:t>
            </a:r>
            <a:endParaRPr sz="2400">
              <a:latin typeface="Noto Sans Mono CJK HK"/>
              <a:cs typeface="Noto Sans Mono CJK HK"/>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76395" cy="574040"/>
          </a:xfrm>
          <a:prstGeom prst="rect"/>
        </p:spPr>
        <p:txBody>
          <a:bodyPr wrap="square" lIns="0" tIns="12700" rIns="0" bIns="0" rtlCol="0" vert="horz">
            <a:spAutoFit/>
          </a:bodyPr>
          <a:lstStyle/>
          <a:p>
            <a:pPr marL="12700">
              <a:lnSpc>
                <a:spcPct val="100000"/>
              </a:lnSpc>
              <a:spcBef>
                <a:spcPts val="100"/>
              </a:spcBef>
            </a:pPr>
            <a:r>
              <a:rPr dirty="0"/>
              <a:t>由類別來產生物件</a:t>
            </a:r>
            <a:r>
              <a:rPr dirty="0" spc="-650"/>
              <a:t> </a:t>
            </a:r>
            <a:r>
              <a:rPr dirty="0" spc="-5">
                <a:latin typeface="Verdana"/>
                <a:cs typeface="Verdana"/>
              </a:rPr>
              <a:t>..</a:t>
            </a:r>
          </a:p>
        </p:txBody>
      </p:sp>
      <p:sp>
        <p:nvSpPr>
          <p:cNvPr id="3" name="object 3"/>
          <p:cNvSpPr txBox="1"/>
          <p:nvPr/>
        </p:nvSpPr>
        <p:spPr>
          <a:xfrm>
            <a:off x="764540" y="983107"/>
            <a:ext cx="7407909" cy="391160"/>
          </a:xfrm>
          <a:prstGeom prst="rect">
            <a:avLst/>
          </a:prstGeom>
        </p:spPr>
        <p:txBody>
          <a:bodyPr wrap="square" lIns="0" tIns="12700" rIns="0" bIns="0" rtlCol="0" vert="horz">
            <a:spAutoFit/>
          </a:bodyPr>
          <a:lstStyle/>
          <a:p>
            <a:pPr marL="355600" indent="-343535">
              <a:lnSpc>
                <a:spcPct val="100000"/>
              </a:lnSpc>
              <a:spcBef>
                <a:spcPts val="100"/>
              </a:spcBef>
              <a:buFont typeface="Tahoma"/>
              <a:buChar char="•"/>
              <a:tabLst>
                <a:tab pos="355600" algn="l"/>
                <a:tab pos="356235" algn="l"/>
              </a:tabLst>
            </a:pPr>
            <a:r>
              <a:rPr dirty="0" sz="2400">
                <a:solidFill>
                  <a:srgbClr val="422000"/>
                </a:solidFill>
                <a:latin typeface="Noto Sans Mono CJK HK"/>
                <a:cs typeface="Noto Sans Mono CJK HK"/>
              </a:rPr>
              <a:t>當需要產</a:t>
            </a:r>
            <a:r>
              <a:rPr dirty="0" sz="2400" spc="-5">
                <a:solidFill>
                  <a:srgbClr val="422000"/>
                </a:solidFill>
                <a:latin typeface="Noto Sans Mono CJK HK"/>
                <a:cs typeface="Noto Sans Mono CJK HK"/>
              </a:rPr>
              <a:t>生</a:t>
            </a:r>
            <a:r>
              <a:rPr dirty="0" sz="2400" spc="-10">
                <a:solidFill>
                  <a:srgbClr val="422000"/>
                </a:solidFill>
                <a:latin typeface="Tahoma"/>
                <a:cs typeface="Tahoma"/>
              </a:rPr>
              <a:t>Employee</a:t>
            </a:r>
            <a:r>
              <a:rPr dirty="0" sz="2400">
                <a:solidFill>
                  <a:srgbClr val="422000"/>
                </a:solidFill>
                <a:latin typeface="Noto Sans Mono CJK HK"/>
                <a:cs typeface="Noto Sans Mono CJK HK"/>
              </a:rPr>
              <a:t>物件時，同樣使用</a:t>
            </a:r>
            <a:r>
              <a:rPr dirty="0" sz="2400" spc="-5">
                <a:solidFill>
                  <a:srgbClr val="422000"/>
                </a:solidFill>
                <a:latin typeface="Tahoma"/>
                <a:cs typeface="Tahoma"/>
              </a:rPr>
              <a:t>new</a:t>
            </a:r>
            <a:r>
              <a:rPr dirty="0" sz="2400">
                <a:solidFill>
                  <a:srgbClr val="422000"/>
                </a:solidFill>
                <a:latin typeface="Noto Sans Mono CJK HK"/>
                <a:cs typeface="Noto Sans Mono CJK HK"/>
              </a:rPr>
              <a:t>運算子。</a:t>
            </a:r>
            <a:endParaRPr sz="2400">
              <a:latin typeface="Noto Sans Mono CJK HK"/>
              <a:cs typeface="Noto Sans Mono CJK HK"/>
            </a:endParaRPr>
          </a:p>
        </p:txBody>
      </p:sp>
      <p:sp>
        <p:nvSpPr>
          <p:cNvPr id="4" name="object 4"/>
          <p:cNvSpPr txBox="1"/>
          <p:nvPr/>
        </p:nvSpPr>
        <p:spPr>
          <a:xfrm>
            <a:off x="876096" y="2109038"/>
            <a:ext cx="1110615" cy="331470"/>
          </a:xfrm>
          <a:prstGeom prst="rect">
            <a:avLst/>
          </a:prstGeom>
        </p:spPr>
        <p:txBody>
          <a:bodyPr wrap="square" lIns="0" tIns="13335" rIns="0" bIns="0" rtlCol="0" vert="horz">
            <a:spAutoFit/>
          </a:bodyPr>
          <a:lstStyle/>
          <a:p>
            <a:pPr marL="12700">
              <a:lnSpc>
                <a:spcPct val="100000"/>
              </a:lnSpc>
              <a:spcBef>
                <a:spcPts val="105"/>
              </a:spcBef>
            </a:pPr>
            <a:r>
              <a:rPr dirty="0" sz="2000" spc="-5">
                <a:solidFill>
                  <a:srgbClr val="000099"/>
                </a:solidFill>
                <a:latin typeface="Tahoma"/>
                <a:cs typeface="Tahoma"/>
              </a:rPr>
              <a:t>Em</a:t>
            </a:r>
            <a:r>
              <a:rPr dirty="0" sz="2000" spc="-10">
                <a:solidFill>
                  <a:srgbClr val="000099"/>
                </a:solidFill>
                <a:latin typeface="Tahoma"/>
                <a:cs typeface="Tahoma"/>
              </a:rPr>
              <a:t>p</a:t>
            </a:r>
            <a:r>
              <a:rPr dirty="0" sz="2000">
                <a:solidFill>
                  <a:srgbClr val="000099"/>
                </a:solidFill>
                <a:latin typeface="Tahoma"/>
                <a:cs typeface="Tahoma"/>
              </a:rPr>
              <a:t>l</a:t>
            </a:r>
            <a:r>
              <a:rPr dirty="0" sz="2000" spc="-15">
                <a:solidFill>
                  <a:srgbClr val="000099"/>
                </a:solidFill>
                <a:latin typeface="Tahoma"/>
                <a:cs typeface="Tahoma"/>
              </a:rPr>
              <a:t>o</a:t>
            </a:r>
            <a:r>
              <a:rPr dirty="0" sz="2000" spc="-20">
                <a:solidFill>
                  <a:srgbClr val="000099"/>
                </a:solidFill>
                <a:latin typeface="Tahoma"/>
                <a:cs typeface="Tahoma"/>
              </a:rPr>
              <a:t>y</a:t>
            </a:r>
            <a:r>
              <a:rPr dirty="0" sz="2000" spc="-5">
                <a:solidFill>
                  <a:srgbClr val="000099"/>
                </a:solidFill>
                <a:latin typeface="Tahoma"/>
                <a:cs typeface="Tahoma"/>
              </a:rPr>
              <a:t>ee</a:t>
            </a:r>
            <a:endParaRPr sz="2000">
              <a:latin typeface="Tahoma"/>
              <a:cs typeface="Tahoma"/>
            </a:endParaRPr>
          </a:p>
        </p:txBody>
      </p:sp>
      <p:sp>
        <p:nvSpPr>
          <p:cNvPr id="5" name="object 5"/>
          <p:cNvSpPr txBox="1"/>
          <p:nvPr/>
        </p:nvSpPr>
        <p:spPr>
          <a:xfrm>
            <a:off x="2195830" y="2109038"/>
            <a:ext cx="806450" cy="331470"/>
          </a:xfrm>
          <a:prstGeom prst="rect">
            <a:avLst/>
          </a:prstGeom>
        </p:spPr>
        <p:txBody>
          <a:bodyPr wrap="square" lIns="0" tIns="13335" rIns="0" bIns="0" rtlCol="0" vert="horz">
            <a:spAutoFit/>
          </a:bodyPr>
          <a:lstStyle/>
          <a:p>
            <a:pPr marL="12700">
              <a:lnSpc>
                <a:spcPct val="100000"/>
              </a:lnSpc>
              <a:spcBef>
                <a:spcPts val="105"/>
              </a:spcBef>
              <a:tabLst>
                <a:tab pos="607695" algn="l"/>
              </a:tabLst>
            </a:pPr>
            <a:r>
              <a:rPr dirty="0" sz="2000" spc="-5">
                <a:solidFill>
                  <a:srgbClr val="000099"/>
                </a:solidFill>
                <a:latin typeface="Tahoma"/>
                <a:cs typeface="Tahoma"/>
              </a:rPr>
              <a:t>to</a:t>
            </a:r>
            <a:r>
              <a:rPr dirty="0" sz="2000" spc="5">
                <a:solidFill>
                  <a:srgbClr val="000099"/>
                </a:solidFill>
                <a:latin typeface="Tahoma"/>
                <a:cs typeface="Tahoma"/>
              </a:rPr>
              <a:t>m</a:t>
            </a:r>
            <a:r>
              <a:rPr dirty="0" sz="2000">
                <a:solidFill>
                  <a:srgbClr val="000099"/>
                </a:solidFill>
                <a:latin typeface="Tahoma"/>
                <a:cs typeface="Tahoma"/>
              </a:rPr>
              <a:t>	</a:t>
            </a:r>
            <a:r>
              <a:rPr dirty="0" sz="2000">
                <a:solidFill>
                  <a:srgbClr val="000099"/>
                </a:solidFill>
                <a:latin typeface="Tahoma"/>
                <a:cs typeface="Tahoma"/>
              </a:rPr>
              <a:t>=</a:t>
            </a:r>
            <a:endParaRPr sz="2000">
              <a:latin typeface="Tahoma"/>
              <a:cs typeface="Tahoma"/>
            </a:endParaRPr>
          </a:p>
        </p:txBody>
      </p:sp>
      <p:sp>
        <p:nvSpPr>
          <p:cNvPr id="6" name="object 6"/>
          <p:cNvSpPr txBox="1"/>
          <p:nvPr/>
        </p:nvSpPr>
        <p:spPr>
          <a:xfrm>
            <a:off x="3213921" y="2109038"/>
            <a:ext cx="2012950" cy="331470"/>
          </a:xfrm>
          <a:prstGeom prst="rect">
            <a:avLst/>
          </a:prstGeom>
        </p:spPr>
        <p:txBody>
          <a:bodyPr wrap="square" lIns="0" tIns="13335" rIns="0" bIns="0" rtlCol="0" vert="horz">
            <a:spAutoFit/>
          </a:bodyPr>
          <a:lstStyle/>
          <a:p>
            <a:pPr marL="12700">
              <a:lnSpc>
                <a:spcPct val="100000"/>
              </a:lnSpc>
              <a:spcBef>
                <a:spcPts val="105"/>
              </a:spcBef>
            </a:pPr>
            <a:r>
              <a:rPr dirty="0" sz="2000" spc="-5">
                <a:solidFill>
                  <a:srgbClr val="000099"/>
                </a:solidFill>
                <a:latin typeface="Tahoma"/>
                <a:cs typeface="Tahoma"/>
              </a:rPr>
              <a:t>new Employee()</a:t>
            </a:r>
            <a:r>
              <a:rPr dirty="0" sz="2000" spc="-110">
                <a:solidFill>
                  <a:srgbClr val="000099"/>
                </a:solidFill>
                <a:latin typeface="Tahoma"/>
                <a:cs typeface="Tahoma"/>
              </a:rPr>
              <a:t> </a:t>
            </a:r>
            <a:r>
              <a:rPr dirty="0" sz="2000">
                <a:solidFill>
                  <a:srgbClr val="000099"/>
                </a:solidFill>
                <a:latin typeface="Tahoma"/>
                <a:cs typeface="Tahoma"/>
              </a:rPr>
              <a:t>;</a:t>
            </a:r>
            <a:endParaRPr sz="2000">
              <a:latin typeface="Tahoma"/>
              <a:cs typeface="Tahoma"/>
            </a:endParaRPr>
          </a:p>
        </p:txBody>
      </p:sp>
      <p:sp>
        <p:nvSpPr>
          <p:cNvPr id="7" name="object 7"/>
          <p:cNvSpPr txBox="1"/>
          <p:nvPr/>
        </p:nvSpPr>
        <p:spPr>
          <a:xfrm>
            <a:off x="955344" y="2903600"/>
            <a:ext cx="2178050" cy="995044"/>
          </a:xfrm>
          <a:prstGeom prst="rect">
            <a:avLst/>
          </a:prstGeom>
        </p:spPr>
        <p:txBody>
          <a:bodyPr wrap="square" lIns="0" tIns="13970" rIns="0" bIns="0" rtlCol="0" vert="horz">
            <a:spAutoFit/>
          </a:bodyPr>
          <a:lstStyle/>
          <a:p>
            <a:pPr marL="165100" marR="5080" indent="-152400">
              <a:lnSpc>
                <a:spcPct val="99200"/>
              </a:lnSpc>
              <a:spcBef>
                <a:spcPts val="110"/>
              </a:spcBef>
            </a:pPr>
            <a:r>
              <a:rPr dirty="0" sz="1600" spc="-5">
                <a:solidFill>
                  <a:srgbClr val="422000"/>
                </a:solidFill>
                <a:latin typeface="Tahoma"/>
                <a:cs typeface="Tahoma"/>
              </a:rPr>
              <a:t>public </a:t>
            </a:r>
            <a:r>
              <a:rPr dirty="0" sz="1600" spc="-10">
                <a:solidFill>
                  <a:srgbClr val="422000"/>
                </a:solidFill>
                <a:latin typeface="Tahoma"/>
                <a:cs typeface="Tahoma"/>
              </a:rPr>
              <a:t>class Employee </a:t>
            </a:r>
            <a:r>
              <a:rPr dirty="0" sz="1600" spc="-5">
                <a:solidFill>
                  <a:srgbClr val="422000"/>
                </a:solidFill>
                <a:latin typeface="Tahoma"/>
                <a:cs typeface="Tahoma"/>
              </a:rPr>
              <a:t>{  </a:t>
            </a:r>
            <a:r>
              <a:rPr dirty="0" sz="1600" spc="-5">
                <a:solidFill>
                  <a:srgbClr val="4E2700"/>
                </a:solidFill>
                <a:latin typeface="Tahoma"/>
                <a:cs typeface="Tahoma"/>
              </a:rPr>
              <a:t>public </a:t>
            </a:r>
            <a:r>
              <a:rPr dirty="0" sz="1600" spc="-10">
                <a:solidFill>
                  <a:srgbClr val="4E2700"/>
                </a:solidFill>
                <a:latin typeface="Tahoma"/>
                <a:cs typeface="Tahoma"/>
              </a:rPr>
              <a:t>String </a:t>
            </a:r>
            <a:r>
              <a:rPr dirty="0" sz="1600" spc="-5">
                <a:solidFill>
                  <a:srgbClr val="4E2700"/>
                </a:solidFill>
                <a:latin typeface="Tahoma"/>
                <a:cs typeface="Tahoma"/>
              </a:rPr>
              <a:t>name ;  public </a:t>
            </a:r>
            <a:r>
              <a:rPr dirty="0" sz="1600" spc="-10">
                <a:solidFill>
                  <a:srgbClr val="4E2700"/>
                </a:solidFill>
                <a:latin typeface="Tahoma"/>
                <a:cs typeface="Tahoma"/>
              </a:rPr>
              <a:t>String address </a:t>
            </a:r>
            <a:r>
              <a:rPr dirty="0" sz="1600" spc="-5">
                <a:solidFill>
                  <a:srgbClr val="4E2700"/>
                </a:solidFill>
                <a:latin typeface="Tahoma"/>
                <a:cs typeface="Tahoma"/>
              </a:rPr>
              <a:t>;  public double </a:t>
            </a:r>
            <a:r>
              <a:rPr dirty="0" sz="1600" spc="-10">
                <a:solidFill>
                  <a:srgbClr val="4E2700"/>
                </a:solidFill>
                <a:latin typeface="Tahoma"/>
                <a:cs typeface="Tahoma"/>
              </a:rPr>
              <a:t>weight</a:t>
            </a:r>
            <a:r>
              <a:rPr dirty="0" sz="1600" spc="-45">
                <a:solidFill>
                  <a:srgbClr val="4E2700"/>
                </a:solidFill>
                <a:latin typeface="Tahoma"/>
                <a:cs typeface="Tahoma"/>
              </a:rPr>
              <a:t> </a:t>
            </a:r>
            <a:r>
              <a:rPr dirty="0" sz="1600" spc="-5">
                <a:solidFill>
                  <a:srgbClr val="4E2700"/>
                </a:solidFill>
                <a:latin typeface="Tahoma"/>
                <a:cs typeface="Tahoma"/>
              </a:rPr>
              <a:t>;</a:t>
            </a:r>
            <a:endParaRPr sz="1600">
              <a:latin typeface="Tahoma"/>
              <a:cs typeface="Tahoma"/>
            </a:endParaRPr>
          </a:p>
        </p:txBody>
      </p:sp>
      <p:sp>
        <p:nvSpPr>
          <p:cNvPr id="8" name="object 8"/>
          <p:cNvSpPr txBox="1"/>
          <p:nvPr/>
        </p:nvSpPr>
        <p:spPr>
          <a:xfrm>
            <a:off x="3508375" y="3141344"/>
            <a:ext cx="653415" cy="75692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Tahoma"/>
                <a:cs typeface="Tahoma"/>
              </a:rPr>
              <a:t>//</a:t>
            </a:r>
            <a:r>
              <a:rPr dirty="0" sz="1600" spc="-85">
                <a:solidFill>
                  <a:srgbClr val="4E2700"/>
                </a:solidFill>
                <a:latin typeface="Tahoma"/>
                <a:cs typeface="Tahoma"/>
              </a:rPr>
              <a:t> </a:t>
            </a:r>
            <a:r>
              <a:rPr dirty="0" sz="1600" spc="5">
                <a:solidFill>
                  <a:srgbClr val="4E2700"/>
                </a:solidFill>
                <a:latin typeface="Noto Sans Mono CJK HK"/>
                <a:cs typeface="Noto Sans Mono CJK HK"/>
              </a:rPr>
              <a:t>屬性</a:t>
            </a:r>
            <a:endParaRPr sz="1600">
              <a:latin typeface="Noto Sans Mono CJK HK"/>
              <a:cs typeface="Noto Sans Mono CJK HK"/>
            </a:endParaRPr>
          </a:p>
          <a:p>
            <a:pPr marL="12700">
              <a:lnSpc>
                <a:spcPct val="100000"/>
              </a:lnSpc>
            </a:pPr>
            <a:r>
              <a:rPr dirty="0" sz="1600" spc="-5">
                <a:solidFill>
                  <a:srgbClr val="4E2700"/>
                </a:solidFill>
                <a:latin typeface="Tahoma"/>
                <a:cs typeface="Tahoma"/>
              </a:rPr>
              <a:t>//</a:t>
            </a:r>
            <a:r>
              <a:rPr dirty="0" sz="1600" spc="-85">
                <a:solidFill>
                  <a:srgbClr val="4E2700"/>
                </a:solidFill>
                <a:latin typeface="Tahoma"/>
                <a:cs typeface="Tahoma"/>
              </a:rPr>
              <a:t> </a:t>
            </a:r>
            <a:r>
              <a:rPr dirty="0" sz="1600" spc="5">
                <a:solidFill>
                  <a:srgbClr val="4E2700"/>
                </a:solidFill>
                <a:latin typeface="Noto Sans Mono CJK HK"/>
                <a:cs typeface="Noto Sans Mono CJK HK"/>
              </a:rPr>
              <a:t>屬性</a:t>
            </a:r>
            <a:endParaRPr sz="1600">
              <a:latin typeface="Noto Sans Mono CJK HK"/>
              <a:cs typeface="Noto Sans Mono CJK HK"/>
            </a:endParaRPr>
          </a:p>
          <a:p>
            <a:pPr marL="12700">
              <a:lnSpc>
                <a:spcPct val="100000"/>
              </a:lnSpc>
              <a:spcBef>
                <a:spcPts val="5"/>
              </a:spcBef>
            </a:pPr>
            <a:r>
              <a:rPr dirty="0" sz="1600" spc="-5">
                <a:solidFill>
                  <a:srgbClr val="4E2700"/>
                </a:solidFill>
                <a:latin typeface="Tahoma"/>
                <a:cs typeface="Tahoma"/>
              </a:rPr>
              <a:t>//</a:t>
            </a:r>
            <a:r>
              <a:rPr dirty="0" sz="1600" spc="-85">
                <a:solidFill>
                  <a:srgbClr val="4E2700"/>
                </a:solidFill>
                <a:latin typeface="Tahoma"/>
                <a:cs typeface="Tahoma"/>
              </a:rPr>
              <a:t> </a:t>
            </a:r>
            <a:r>
              <a:rPr dirty="0" sz="1600" spc="5">
                <a:solidFill>
                  <a:srgbClr val="4E2700"/>
                </a:solidFill>
                <a:latin typeface="Noto Sans Mono CJK HK"/>
                <a:cs typeface="Noto Sans Mono CJK HK"/>
              </a:rPr>
              <a:t>屬性</a:t>
            </a:r>
            <a:endParaRPr sz="1600">
              <a:latin typeface="Noto Sans Mono CJK HK"/>
              <a:cs typeface="Noto Sans Mono CJK HK"/>
            </a:endParaRPr>
          </a:p>
        </p:txBody>
      </p:sp>
      <p:sp>
        <p:nvSpPr>
          <p:cNvPr id="9" name="object 9"/>
          <p:cNvSpPr txBox="1"/>
          <p:nvPr/>
        </p:nvSpPr>
        <p:spPr>
          <a:xfrm>
            <a:off x="1145844" y="4123182"/>
            <a:ext cx="25336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Tahoma"/>
                <a:cs typeface="Tahoma"/>
              </a:rPr>
              <a:t>….</a:t>
            </a:r>
            <a:endParaRPr sz="1600">
              <a:latin typeface="Tahoma"/>
              <a:cs typeface="Tahoma"/>
            </a:endParaRPr>
          </a:p>
        </p:txBody>
      </p:sp>
      <p:sp>
        <p:nvSpPr>
          <p:cNvPr id="10" name="object 10"/>
          <p:cNvSpPr txBox="1"/>
          <p:nvPr/>
        </p:nvSpPr>
        <p:spPr>
          <a:xfrm>
            <a:off x="955344" y="4367022"/>
            <a:ext cx="123189"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Tahoma"/>
                <a:cs typeface="Tahoma"/>
              </a:rPr>
              <a:t>}</a:t>
            </a:r>
            <a:endParaRPr sz="1600">
              <a:latin typeface="Tahoma"/>
              <a:cs typeface="Tahoma"/>
            </a:endParaRPr>
          </a:p>
        </p:txBody>
      </p:sp>
      <p:sp>
        <p:nvSpPr>
          <p:cNvPr id="11" name="object 11"/>
          <p:cNvSpPr/>
          <p:nvPr/>
        </p:nvSpPr>
        <p:spPr>
          <a:xfrm>
            <a:off x="4374388" y="3818001"/>
            <a:ext cx="2862580" cy="619125"/>
          </a:xfrm>
          <a:custGeom>
            <a:avLst/>
            <a:gdLst/>
            <a:ahLst/>
            <a:cxnLst/>
            <a:rect l="l" t="t" r="r" b="b"/>
            <a:pathLst>
              <a:path w="2862579" h="619125">
                <a:moveTo>
                  <a:pt x="1262126" y="161925"/>
                </a:moveTo>
                <a:lnTo>
                  <a:pt x="1528826" y="161925"/>
                </a:lnTo>
                <a:lnTo>
                  <a:pt x="1928876" y="161925"/>
                </a:lnTo>
                <a:lnTo>
                  <a:pt x="2862326" y="161925"/>
                </a:lnTo>
                <a:lnTo>
                  <a:pt x="2862326" y="238125"/>
                </a:lnTo>
                <a:lnTo>
                  <a:pt x="2862326" y="352425"/>
                </a:lnTo>
                <a:lnTo>
                  <a:pt x="2862326" y="619125"/>
                </a:lnTo>
                <a:lnTo>
                  <a:pt x="1928876" y="619125"/>
                </a:lnTo>
                <a:lnTo>
                  <a:pt x="1528826" y="619125"/>
                </a:lnTo>
                <a:lnTo>
                  <a:pt x="1262126" y="619125"/>
                </a:lnTo>
                <a:lnTo>
                  <a:pt x="1262126" y="352425"/>
                </a:lnTo>
                <a:lnTo>
                  <a:pt x="0" y="0"/>
                </a:lnTo>
                <a:lnTo>
                  <a:pt x="1262126" y="238125"/>
                </a:lnTo>
                <a:lnTo>
                  <a:pt x="1262126" y="161925"/>
                </a:lnTo>
                <a:close/>
              </a:path>
            </a:pathLst>
          </a:custGeom>
          <a:ln w="19812">
            <a:solidFill>
              <a:srgbClr val="339966"/>
            </a:solidFill>
          </a:ln>
        </p:spPr>
        <p:txBody>
          <a:bodyPr wrap="square" lIns="0" tIns="0" rIns="0" bIns="0" rtlCol="0"/>
          <a:lstStyle/>
          <a:p/>
        </p:txBody>
      </p:sp>
      <p:sp>
        <p:nvSpPr>
          <p:cNvPr id="12" name="object 12"/>
          <p:cNvSpPr txBox="1"/>
          <p:nvPr/>
        </p:nvSpPr>
        <p:spPr>
          <a:xfrm>
            <a:off x="5851652" y="4004259"/>
            <a:ext cx="1168400"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Noto Sans Mono CJK HK"/>
                <a:cs typeface="Noto Sans Mono CJK HK"/>
              </a:rPr>
              <a:t>類別的定義</a:t>
            </a:r>
            <a:endParaRPr sz="1800">
              <a:latin typeface="Noto Sans Mono CJK HK"/>
              <a:cs typeface="Noto Sans Mono CJK HK"/>
            </a:endParaRPr>
          </a:p>
        </p:txBody>
      </p:sp>
      <p:sp>
        <p:nvSpPr>
          <p:cNvPr id="13" name="object 13"/>
          <p:cNvSpPr/>
          <p:nvPr/>
        </p:nvSpPr>
        <p:spPr>
          <a:xfrm>
            <a:off x="5100065" y="2537205"/>
            <a:ext cx="2209800" cy="748030"/>
          </a:xfrm>
          <a:custGeom>
            <a:avLst/>
            <a:gdLst/>
            <a:ahLst/>
            <a:cxnLst/>
            <a:rect l="l" t="t" r="r" b="b"/>
            <a:pathLst>
              <a:path w="2209800" h="748029">
                <a:moveTo>
                  <a:pt x="838200" y="61976"/>
                </a:moveTo>
                <a:lnTo>
                  <a:pt x="1066800" y="61976"/>
                </a:lnTo>
                <a:lnTo>
                  <a:pt x="1409700" y="61976"/>
                </a:lnTo>
                <a:lnTo>
                  <a:pt x="2209800" y="61976"/>
                </a:lnTo>
                <a:lnTo>
                  <a:pt x="2209800" y="176276"/>
                </a:lnTo>
                <a:lnTo>
                  <a:pt x="2209800" y="347726"/>
                </a:lnTo>
                <a:lnTo>
                  <a:pt x="2209800" y="747776"/>
                </a:lnTo>
                <a:lnTo>
                  <a:pt x="1409700" y="747776"/>
                </a:lnTo>
                <a:lnTo>
                  <a:pt x="1066800" y="747776"/>
                </a:lnTo>
                <a:lnTo>
                  <a:pt x="838200" y="747776"/>
                </a:lnTo>
                <a:lnTo>
                  <a:pt x="838200" y="347726"/>
                </a:lnTo>
                <a:lnTo>
                  <a:pt x="0" y="0"/>
                </a:lnTo>
                <a:lnTo>
                  <a:pt x="838200" y="176276"/>
                </a:lnTo>
                <a:lnTo>
                  <a:pt x="838200" y="61976"/>
                </a:lnTo>
                <a:close/>
              </a:path>
            </a:pathLst>
          </a:custGeom>
          <a:ln w="19812">
            <a:solidFill>
              <a:srgbClr val="6961F6"/>
            </a:solidFill>
          </a:ln>
        </p:spPr>
        <p:txBody>
          <a:bodyPr wrap="square" lIns="0" tIns="0" rIns="0" bIns="0" rtlCol="0"/>
          <a:lstStyle/>
          <a:p/>
        </p:txBody>
      </p:sp>
      <p:sp>
        <p:nvSpPr>
          <p:cNvPr id="14" name="object 14"/>
          <p:cNvSpPr txBox="1"/>
          <p:nvPr/>
        </p:nvSpPr>
        <p:spPr>
          <a:xfrm>
            <a:off x="6153403" y="2624709"/>
            <a:ext cx="939800" cy="574675"/>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此敘述會</a:t>
            </a:r>
            <a:endParaRPr sz="1800">
              <a:latin typeface="Noto Sans Mono CJK HK"/>
              <a:cs typeface="Noto Sans Mono CJK HK"/>
            </a:endParaRPr>
          </a:p>
          <a:p>
            <a:pPr marL="12700">
              <a:lnSpc>
                <a:spcPct val="100000"/>
              </a:lnSpc>
            </a:pPr>
            <a:r>
              <a:rPr dirty="0" sz="1800" spc="-5">
                <a:latin typeface="Noto Sans Mono CJK HK"/>
                <a:cs typeface="Noto Sans Mono CJK HK"/>
              </a:rPr>
              <a:t>產生物件</a:t>
            </a:r>
            <a:endParaRPr sz="1800">
              <a:latin typeface="Noto Sans Mono CJK HK"/>
              <a:cs typeface="Noto Sans Mono CJK HK"/>
            </a:endParaRPr>
          </a:p>
        </p:txBody>
      </p:sp>
      <p:sp>
        <p:nvSpPr>
          <p:cNvPr id="15" name="object 1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定義參考型態的變數</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graphicFrame>
        <p:nvGraphicFramePr>
          <p:cNvPr id="3" name="object 3"/>
          <p:cNvGraphicFramePr>
            <a:graphicFrameLocks noGrp="1"/>
          </p:cNvGraphicFramePr>
          <p:nvPr/>
        </p:nvGraphicFramePr>
        <p:xfrm>
          <a:off x="540664" y="1013946"/>
          <a:ext cx="5626100" cy="1637664"/>
        </p:xfrm>
        <a:graphic>
          <a:graphicData uri="http://schemas.openxmlformats.org/drawingml/2006/table">
            <a:tbl>
              <a:tblPr firstRow="1" bandRow="1">
                <a:tableStyleId>{2D5ABB26-0587-4C30-8999-92F81FD0307C}</a:tableStyleId>
              </a:tblPr>
              <a:tblGrid>
                <a:gridCol w="2567305"/>
                <a:gridCol w="508000"/>
                <a:gridCol w="813434"/>
                <a:gridCol w="1736725"/>
              </a:tblGrid>
              <a:tr h="818545">
                <a:tc>
                  <a:txBody>
                    <a:bodyPr/>
                    <a:lstStyle/>
                    <a:p>
                      <a:pPr marL="374650" indent="-343535">
                        <a:lnSpc>
                          <a:spcPct val="100000"/>
                        </a:lnSpc>
                        <a:buFont typeface="Tahoma"/>
                        <a:buChar char="•"/>
                        <a:tabLst>
                          <a:tab pos="374650" algn="l"/>
                          <a:tab pos="375285" algn="l"/>
                        </a:tabLst>
                      </a:pPr>
                      <a:r>
                        <a:rPr dirty="0" sz="2400">
                          <a:solidFill>
                            <a:srgbClr val="4E2700"/>
                          </a:solidFill>
                          <a:latin typeface="Noto Sans Mono CJK HK"/>
                          <a:cs typeface="Noto Sans Mono CJK HK"/>
                        </a:rPr>
                        <a:t>類別名稱</a:t>
                      </a:r>
                      <a:r>
                        <a:rPr dirty="0" sz="2400" spc="245">
                          <a:solidFill>
                            <a:srgbClr val="4E2700"/>
                          </a:solidFill>
                          <a:latin typeface="Noto Sans Mono CJK HK"/>
                          <a:cs typeface="Noto Sans Mono CJK HK"/>
                        </a:rPr>
                        <a:t> </a:t>
                      </a:r>
                      <a:r>
                        <a:rPr dirty="0" sz="2400">
                          <a:solidFill>
                            <a:srgbClr val="4E2700"/>
                          </a:solidFill>
                          <a:latin typeface="Noto Sans Mono CJK HK"/>
                          <a:cs typeface="Noto Sans Mono CJK HK"/>
                        </a:rPr>
                        <a:t>變數</a:t>
                      </a:r>
                      <a:endParaRPr sz="2400">
                        <a:latin typeface="Noto Sans Mono CJK HK"/>
                        <a:cs typeface="Noto Sans Mono CJK HK"/>
                      </a:endParaRPr>
                    </a:p>
                    <a:p>
                      <a:pPr marL="374650" indent="-343535">
                        <a:lnSpc>
                          <a:spcPct val="100000"/>
                        </a:lnSpc>
                        <a:spcBef>
                          <a:spcPts val="430"/>
                        </a:spcBef>
                        <a:buFont typeface="Tahoma"/>
                        <a:buChar char="•"/>
                        <a:tabLst>
                          <a:tab pos="374650" algn="l"/>
                          <a:tab pos="375285" algn="l"/>
                        </a:tabLst>
                      </a:pPr>
                      <a:r>
                        <a:rPr dirty="0" sz="2400">
                          <a:solidFill>
                            <a:srgbClr val="4E2700"/>
                          </a:solidFill>
                          <a:latin typeface="Noto Sans Mono CJK HK"/>
                          <a:cs typeface="Noto Sans Mono CJK HK"/>
                        </a:rPr>
                        <a:t>例</a:t>
                      </a:r>
                      <a:r>
                        <a:rPr dirty="0" sz="2400" spc="-5">
                          <a:solidFill>
                            <a:srgbClr val="4E2700"/>
                          </a:solidFill>
                          <a:latin typeface="Tahoma"/>
                          <a:cs typeface="Tahoma"/>
                        </a:rPr>
                        <a:t>:</a:t>
                      </a:r>
                      <a:endParaRPr sz="2400">
                        <a:latin typeface="Tahoma"/>
                        <a:cs typeface="Tahoma"/>
                      </a:endParaRPr>
                    </a:p>
                  </a:txBody>
                  <a:tcPr marL="0" marR="0" marB="0" marT="0">
                    <a:solidFill>
                      <a:srgbClr val="CCE8CF"/>
                    </a:solidFill>
                  </a:tcPr>
                </a:tc>
                <a:tc>
                  <a:txBody>
                    <a:bodyPr/>
                    <a:lstStyle/>
                    <a:p>
                      <a:pPr algn="r" marR="69850">
                        <a:lnSpc>
                          <a:spcPct val="100000"/>
                        </a:lnSpc>
                      </a:pPr>
                      <a:r>
                        <a:rPr dirty="0" sz="2400">
                          <a:solidFill>
                            <a:srgbClr val="4E2700"/>
                          </a:solidFill>
                          <a:latin typeface="Tahoma"/>
                          <a:cs typeface="Tahoma"/>
                        </a:rPr>
                        <a:t>=</a:t>
                      </a:r>
                      <a:endParaRPr sz="2400">
                        <a:latin typeface="Tahoma"/>
                        <a:cs typeface="Tahoma"/>
                      </a:endParaRPr>
                    </a:p>
                  </a:txBody>
                  <a:tcPr marL="0" marR="0" marB="0" marT="0">
                    <a:solidFill>
                      <a:srgbClr val="CCE8CF"/>
                    </a:solidFill>
                  </a:tcPr>
                </a:tc>
                <a:tc>
                  <a:txBody>
                    <a:bodyPr/>
                    <a:lstStyle/>
                    <a:p>
                      <a:pPr marL="113030">
                        <a:lnSpc>
                          <a:spcPct val="100000"/>
                        </a:lnSpc>
                      </a:pPr>
                      <a:r>
                        <a:rPr dirty="0" sz="2400" spc="-5">
                          <a:solidFill>
                            <a:srgbClr val="4E2700"/>
                          </a:solidFill>
                          <a:latin typeface="Tahoma"/>
                          <a:cs typeface="Tahoma"/>
                        </a:rPr>
                        <a:t>new</a:t>
                      </a:r>
                      <a:endParaRPr sz="2400">
                        <a:latin typeface="Tahoma"/>
                        <a:cs typeface="Tahoma"/>
                      </a:endParaRPr>
                    </a:p>
                  </a:txBody>
                  <a:tcPr marL="0" marR="0" marB="0" marT="0">
                    <a:solidFill>
                      <a:srgbClr val="CCE8CF"/>
                    </a:solidFill>
                  </a:tcPr>
                </a:tc>
                <a:tc>
                  <a:txBody>
                    <a:bodyPr/>
                    <a:lstStyle/>
                    <a:p>
                      <a:pPr marL="142875">
                        <a:lnSpc>
                          <a:spcPct val="100000"/>
                        </a:lnSpc>
                      </a:pPr>
                      <a:r>
                        <a:rPr dirty="0" sz="2400">
                          <a:solidFill>
                            <a:srgbClr val="4E2700"/>
                          </a:solidFill>
                          <a:latin typeface="Noto Sans Mono CJK HK"/>
                          <a:cs typeface="Noto Sans Mono CJK HK"/>
                        </a:rPr>
                        <a:t>類別名稱</a:t>
                      </a:r>
                      <a:r>
                        <a:rPr dirty="0" sz="2400">
                          <a:solidFill>
                            <a:srgbClr val="4E2700"/>
                          </a:solidFill>
                          <a:latin typeface="Tahoma"/>
                          <a:cs typeface="Tahoma"/>
                        </a:rPr>
                        <a:t>();</a:t>
                      </a:r>
                      <a:endParaRPr sz="2400">
                        <a:latin typeface="Tahoma"/>
                        <a:cs typeface="Tahoma"/>
                      </a:endParaRPr>
                    </a:p>
                  </a:txBody>
                  <a:tcPr marL="0" marR="0" marB="0" marT="0">
                    <a:solidFill>
                      <a:srgbClr val="CCE8CF"/>
                    </a:solidFill>
                  </a:tcPr>
                </a:tc>
              </a:tr>
              <a:tr h="424744">
                <a:tc>
                  <a:txBody>
                    <a:bodyPr/>
                    <a:lstStyle/>
                    <a:p>
                      <a:pPr marL="488950">
                        <a:lnSpc>
                          <a:spcPct val="100000"/>
                        </a:lnSpc>
                        <a:spcBef>
                          <a:spcPts val="240"/>
                        </a:spcBef>
                        <a:tabLst>
                          <a:tab pos="1505585" algn="l"/>
                        </a:tabLst>
                      </a:pPr>
                      <a:r>
                        <a:rPr dirty="0" sz="2400">
                          <a:solidFill>
                            <a:srgbClr val="422000"/>
                          </a:solidFill>
                          <a:latin typeface="Tahoma"/>
                          <a:cs typeface="Tahoma"/>
                        </a:rPr>
                        <a:t>Cat	</a:t>
                      </a:r>
                      <a:r>
                        <a:rPr dirty="0" sz="2400" spc="-10">
                          <a:solidFill>
                            <a:srgbClr val="422000"/>
                          </a:solidFill>
                          <a:latin typeface="Tahoma"/>
                          <a:cs typeface="Tahoma"/>
                        </a:rPr>
                        <a:t>kitty</a:t>
                      </a:r>
                      <a:endParaRPr sz="2400">
                        <a:latin typeface="Tahoma"/>
                        <a:cs typeface="Tahoma"/>
                      </a:endParaRPr>
                    </a:p>
                  </a:txBody>
                  <a:tcPr marL="0" marR="0" marB="0" marT="30480">
                    <a:solidFill>
                      <a:srgbClr val="CCE8CF"/>
                    </a:solidFill>
                  </a:tcPr>
                </a:tc>
                <a:tc>
                  <a:txBody>
                    <a:bodyPr/>
                    <a:lstStyle/>
                    <a:p>
                      <a:pPr algn="r" marR="99695">
                        <a:lnSpc>
                          <a:spcPct val="100000"/>
                        </a:lnSpc>
                        <a:spcBef>
                          <a:spcPts val="240"/>
                        </a:spcBef>
                      </a:pPr>
                      <a:r>
                        <a:rPr dirty="0" sz="2400">
                          <a:solidFill>
                            <a:srgbClr val="422000"/>
                          </a:solidFill>
                          <a:latin typeface="Tahoma"/>
                          <a:cs typeface="Tahoma"/>
                        </a:rPr>
                        <a:t>=</a:t>
                      </a:r>
                      <a:endParaRPr sz="2400">
                        <a:latin typeface="Tahoma"/>
                        <a:cs typeface="Tahoma"/>
                      </a:endParaRPr>
                    </a:p>
                  </a:txBody>
                  <a:tcPr marL="0" marR="0" marB="0" marT="30480">
                    <a:solidFill>
                      <a:srgbClr val="CCE8CF"/>
                    </a:solidFill>
                  </a:tcPr>
                </a:tc>
                <a:tc>
                  <a:txBody>
                    <a:bodyPr/>
                    <a:lstStyle/>
                    <a:p>
                      <a:pPr marL="83820">
                        <a:lnSpc>
                          <a:spcPct val="100000"/>
                        </a:lnSpc>
                        <a:spcBef>
                          <a:spcPts val="240"/>
                        </a:spcBef>
                      </a:pPr>
                      <a:r>
                        <a:rPr dirty="0" sz="2400">
                          <a:solidFill>
                            <a:srgbClr val="422000"/>
                          </a:solidFill>
                          <a:latin typeface="Tahoma"/>
                          <a:cs typeface="Tahoma"/>
                        </a:rPr>
                        <a:t>new</a:t>
                      </a:r>
                      <a:endParaRPr sz="2400">
                        <a:latin typeface="Tahoma"/>
                        <a:cs typeface="Tahoma"/>
                      </a:endParaRPr>
                    </a:p>
                  </a:txBody>
                  <a:tcPr marL="0" marR="0" marB="0" marT="30480">
                    <a:solidFill>
                      <a:srgbClr val="CCE8CF"/>
                    </a:solidFill>
                  </a:tcPr>
                </a:tc>
                <a:tc>
                  <a:txBody>
                    <a:bodyPr/>
                    <a:lstStyle/>
                    <a:p>
                      <a:pPr marL="208279">
                        <a:lnSpc>
                          <a:spcPct val="100000"/>
                        </a:lnSpc>
                        <a:spcBef>
                          <a:spcPts val="240"/>
                        </a:spcBef>
                      </a:pPr>
                      <a:r>
                        <a:rPr dirty="0" sz="2400">
                          <a:solidFill>
                            <a:srgbClr val="422000"/>
                          </a:solidFill>
                          <a:latin typeface="Tahoma"/>
                          <a:cs typeface="Tahoma"/>
                        </a:rPr>
                        <a:t>Cat()</a:t>
                      </a:r>
                      <a:r>
                        <a:rPr dirty="0" sz="2400" spc="-15">
                          <a:solidFill>
                            <a:srgbClr val="422000"/>
                          </a:solidFill>
                          <a:latin typeface="Tahoma"/>
                          <a:cs typeface="Tahoma"/>
                        </a:rPr>
                        <a:t> </a:t>
                      </a:r>
                      <a:r>
                        <a:rPr dirty="0" sz="2400" spc="-5">
                          <a:solidFill>
                            <a:srgbClr val="422000"/>
                          </a:solidFill>
                          <a:latin typeface="Tahoma"/>
                          <a:cs typeface="Tahoma"/>
                        </a:rPr>
                        <a:t>;</a:t>
                      </a:r>
                      <a:endParaRPr sz="2400">
                        <a:latin typeface="Tahoma"/>
                        <a:cs typeface="Tahoma"/>
                      </a:endParaRPr>
                    </a:p>
                  </a:txBody>
                  <a:tcPr marL="0" marR="0" marB="0" marT="30480">
                    <a:solidFill>
                      <a:srgbClr val="CCE8CF"/>
                    </a:solidFill>
                  </a:tcPr>
                </a:tc>
              </a:tr>
              <a:tr h="394359">
                <a:tc>
                  <a:txBody>
                    <a:bodyPr/>
                    <a:lstStyle/>
                    <a:p>
                      <a:pPr marL="488950">
                        <a:lnSpc>
                          <a:spcPts val="2795"/>
                        </a:lnSpc>
                        <a:spcBef>
                          <a:spcPts val="209"/>
                        </a:spcBef>
                        <a:tabLst>
                          <a:tab pos="1459865" algn="l"/>
                        </a:tabLst>
                      </a:pPr>
                      <a:r>
                        <a:rPr dirty="0" sz="2400" spc="-5">
                          <a:solidFill>
                            <a:srgbClr val="422000"/>
                          </a:solidFill>
                          <a:latin typeface="Tahoma"/>
                          <a:cs typeface="Tahoma"/>
                        </a:rPr>
                        <a:t>Box	</a:t>
                      </a:r>
                      <a:r>
                        <a:rPr dirty="0" sz="2400" spc="-10">
                          <a:solidFill>
                            <a:srgbClr val="422000"/>
                          </a:solidFill>
                          <a:latin typeface="Tahoma"/>
                          <a:cs typeface="Tahoma"/>
                        </a:rPr>
                        <a:t>myBox</a:t>
                      </a:r>
                      <a:endParaRPr sz="2400">
                        <a:latin typeface="Tahoma"/>
                        <a:cs typeface="Tahoma"/>
                      </a:endParaRPr>
                    </a:p>
                  </a:txBody>
                  <a:tcPr marL="0" marR="0" marB="0" marT="26669">
                    <a:solidFill>
                      <a:srgbClr val="CCE8CF"/>
                    </a:solidFill>
                  </a:tcPr>
                </a:tc>
                <a:tc>
                  <a:txBody>
                    <a:bodyPr/>
                    <a:lstStyle/>
                    <a:p>
                      <a:pPr algn="r" marR="106045">
                        <a:lnSpc>
                          <a:spcPts val="2795"/>
                        </a:lnSpc>
                        <a:spcBef>
                          <a:spcPts val="209"/>
                        </a:spcBef>
                      </a:pPr>
                      <a:r>
                        <a:rPr dirty="0" sz="2400">
                          <a:solidFill>
                            <a:srgbClr val="422000"/>
                          </a:solidFill>
                          <a:latin typeface="Tahoma"/>
                          <a:cs typeface="Tahoma"/>
                        </a:rPr>
                        <a:t>=</a:t>
                      </a:r>
                      <a:endParaRPr sz="2400">
                        <a:latin typeface="Tahoma"/>
                        <a:cs typeface="Tahoma"/>
                      </a:endParaRPr>
                    </a:p>
                  </a:txBody>
                  <a:tcPr marL="0" marR="0" marB="0" marT="26669">
                    <a:solidFill>
                      <a:srgbClr val="CCE8CF"/>
                    </a:solidFill>
                  </a:tcPr>
                </a:tc>
                <a:tc>
                  <a:txBody>
                    <a:bodyPr/>
                    <a:lstStyle/>
                    <a:p>
                      <a:pPr marL="77470">
                        <a:lnSpc>
                          <a:spcPts val="2795"/>
                        </a:lnSpc>
                        <a:spcBef>
                          <a:spcPts val="209"/>
                        </a:spcBef>
                      </a:pPr>
                      <a:r>
                        <a:rPr dirty="0" sz="2400">
                          <a:solidFill>
                            <a:srgbClr val="422000"/>
                          </a:solidFill>
                          <a:latin typeface="Tahoma"/>
                          <a:cs typeface="Tahoma"/>
                        </a:rPr>
                        <a:t>new</a:t>
                      </a:r>
                      <a:endParaRPr sz="2400">
                        <a:latin typeface="Tahoma"/>
                        <a:cs typeface="Tahoma"/>
                      </a:endParaRPr>
                    </a:p>
                  </a:txBody>
                  <a:tcPr marL="0" marR="0" marB="0" marT="26669">
                    <a:solidFill>
                      <a:srgbClr val="CCE8CF"/>
                    </a:solidFill>
                  </a:tcPr>
                </a:tc>
                <a:tc>
                  <a:txBody>
                    <a:bodyPr/>
                    <a:lstStyle/>
                    <a:p>
                      <a:pPr marL="201930">
                        <a:lnSpc>
                          <a:spcPts val="2795"/>
                        </a:lnSpc>
                        <a:spcBef>
                          <a:spcPts val="209"/>
                        </a:spcBef>
                      </a:pPr>
                      <a:r>
                        <a:rPr dirty="0" sz="2400" spc="-5">
                          <a:solidFill>
                            <a:srgbClr val="422000"/>
                          </a:solidFill>
                          <a:latin typeface="Tahoma"/>
                          <a:cs typeface="Tahoma"/>
                        </a:rPr>
                        <a:t>Box()</a:t>
                      </a:r>
                      <a:r>
                        <a:rPr dirty="0" sz="2400" spc="-10">
                          <a:solidFill>
                            <a:srgbClr val="422000"/>
                          </a:solidFill>
                          <a:latin typeface="Tahoma"/>
                          <a:cs typeface="Tahoma"/>
                        </a:rPr>
                        <a:t> </a:t>
                      </a:r>
                      <a:r>
                        <a:rPr dirty="0" sz="2400" spc="-5">
                          <a:solidFill>
                            <a:srgbClr val="422000"/>
                          </a:solidFill>
                          <a:latin typeface="Tahoma"/>
                          <a:cs typeface="Tahoma"/>
                        </a:rPr>
                        <a:t>;</a:t>
                      </a:r>
                      <a:endParaRPr sz="2400">
                        <a:latin typeface="Tahoma"/>
                        <a:cs typeface="Tahoma"/>
                      </a:endParaRPr>
                    </a:p>
                  </a:txBody>
                  <a:tcPr marL="0" marR="0" marB="0" marT="26669">
                    <a:solidFill>
                      <a:srgbClr val="CCE8CF"/>
                    </a:solidFill>
                  </a:tcPr>
                </a:tc>
              </a:tr>
            </a:tbl>
          </a:graphicData>
        </a:graphic>
      </p:graphicFrame>
      <p:sp>
        <p:nvSpPr>
          <p:cNvPr id="4" name="object 4"/>
          <p:cNvSpPr txBox="1"/>
          <p:nvPr/>
        </p:nvSpPr>
        <p:spPr>
          <a:xfrm>
            <a:off x="559714" y="3104769"/>
            <a:ext cx="7989570" cy="3026410"/>
          </a:xfrm>
          <a:prstGeom prst="rect">
            <a:avLst/>
          </a:prstGeom>
        </p:spPr>
        <p:txBody>
          <a:bodyPr wrap="square" lIns="0" tIns="30480" rIns="0" bIns="0" rtlCol="0" vert="horz">
            <a:spAutoFit/>
          </a:bodyPr>
          <a:lstStyle/>
          <a:p>
            <a:pPr algn="just" marL="355600" marR="5080" indent="-343535">
              <a:lnSpc>
                <a:spcPct val="95000"/>
              </a:lnSpc>
              <a:spcBef>
                <a:spcPts val="240"/>
              </a:spcBef>
              <a:buFont typeface="Tahoma"/>
              <a:buChar char="•"/>
              <a:tabLst>
                <a:tab pos="356235" algn="l"/>
              </a:tabLst>
            </a:pPr>
            <a:r>
              <a:rPr dirty="0" sz="2400">
                <a:solidFill>
                  <a:srgbClr val="4E2700"/>
                </a:solidFill>
                <a:latin typeface="Noto Sans Mono CJK HK"/>
                <a:cs typeface="Noto Sans Mono CJK HK"/>
              </a:rPr>
              <a:t>變數</a:t>
            </a:r>
            <a:r>
              <a:rPr dirty="0" sz="2400" spc="-10">
                <a:solidFill>
                  <a:srgbClr val="422000"/>
                </a:solidFill>
                <a:latin typeface="Tahoma"/>
                <a:cs typeface="Tahoma"/>
              </a:rPr>
              <a:t>kitty</a:t>
            </a:r>
            <a:r>
              <a:rPr dirty="0" sz="2400">
                <a:solidFill>
                  <a:srgbClr val="422000"/>
                </a:solidFill>
                <a:latin typeface="Noto Sans Mono CJK HK"/>
                <a:cs typeface="Noto Sans Mono CJK HK"/>
              </a:rPr>
              <a:t>的型態</a:t>
            </a:r>
            <a:r>
              <a:rPr dirty="0" sz="2400" spc="-5">
                <a:solidFill>
                  <a:srgbClr val="422000"/>
                </a:solidFill>
                <a:latin typeface="Noto Sans Mono CJK HK"/>
                <a:cs typeface="Noto Sans Mono CJK HK"/>
              </a:rPr>
              <a:t>是</a:t>
            </a:r>
            <a:r>
              <a:rPr dirty="0" sz="2400" spc="-5">
                <a:solidFill>
                  <a:srgbClr val="422000"/>
                </a:solidFill>
                <a:latin typeface="Tahoma"/>
                <a:cs typeface="Tahoma"/>
              </a:rPr>
              <a:t>Cat</a:t>
            </a:r>
            <a:r>
              <a:rPr dirty="0" sz="2400" spc="-5">
                <a:solidFill>
                  <a:srgbClr val="422000"/>
                </a:solidFill>
                <a:latin typeface="Noto Sans Mono CJK HK"/>
                <a:cs typeface="Noto Sans Mono CJK HK"/>
              </a:rPr>
              <a:t>，</a:t>
            </a:r>
            <a:r>
              <a:rPr dirty="0" sz="2400">
                <a:solidFill>
                  <a:srgbClr val="4E2700"/>
                </a:solidFill>
                <a:latin typeface="Noto Sans Mono CJK HK"/>
                <a:cs typeface="Noto Sans Mono CJK HK"/>
              </a:rPr>
              <a:t>變</a:t>
            </a:r>
            <a:r>
              <a:rPr dirty="0" sz="2400" spc="-5">
                <a:solidFill>
                  <a:srgbClr val="4E2700"/>
                </a:solidFill>
                <a:latin typeface="Noto Sans Mono CJK HK"/>
                <a:cs typeface="Noto Sans Mono CJK HK"/>
              </a:rPr>
              <a:t>數</a:t>
            </a:r>
            <a:r>
              <a:rPr dirty="0" sz="2400" spc="-10">
                <a:solidFill>
                  <a:srgbClr val="422000"/>
                </a:solidFill>
                <a:latin typeface="Tahoma"/>
                <a:cs typeface="Tahoma"/>
              </a:rPr>
              <a:t>myBox</a:t>
            </a:r>
            <a:r>
              <a:rPr dirty="0" sz="2400">
                <a:solidFill>
                  <a:srgbClr val="422000"/>
                </a:solidFill>
                <a:latin typeface="Noto Sans Mono CJK HK"/>
                <a:cs typeface="Noto Sans Mono CJK HK"/>
              </a:rPr>
              <a:t>的型態是</a:t>
            </a:r>
            <a:r>
              <a:rPr dirty="0" sz="2400" spc="-5">
                <a:solidFill>
                  <a:srgbClr val="422000"/>
                </a:solidFill>
                <a:latin typeface="Tahoma"/>
                <a:cs typeface="Tahoma"/>
              </a:rPr>
              <a:t>Box</a:t>
            </a:r>
            <a:r>
              <a:rPr dirty="0" sz="2400" spc="-5">
                <a:solidFill>
                  <a:srgbClr val="422000"/>
                </a:solidFill>
                <a:latin typeface="Noto Sans Mono CJK HK"/>
                <a:cs typeface="Noto Sans Mono CJK HK"/>
              </a:rPr>
              <a:t>，</a:t>
            </a:r>
            <a:r>
              <a:rPr dirty="0" sz="2400">
                <a:solidFill>
                  <a:srgbClr val="422000"/>
                </a:solidFill>
                <a:latin typeface="Noto Sans Mono CJK HK"/>
                <a:cs typeface="Noto Sans Mono CJK HK"/>
              </a:rPr>
              <a:t>它們的 </a:t>
            </a:r>
            <a:r>
              <a:rPr dirty="0" sz="2400" spc="-5">
                <a:solidFill>
                  <a:srgbClr val="422000"/>
                </a:solidFill>
                <a:latin typeface="Noto Sans Mono CJK HK"/>
                <a:cs typeface="Noto Sans Mono CJK HK"/>
              </a:rPr>
              <a:t>內容都是物件的參考，因此變</a:t>
            </a:r>
            <a:r>
              <a:rPr dirty="0" sz="2400">
                <a:solidFill>
                  <a:srgbClr val="422000"/>
                </a:solidFill>
                <a:latin typeface="Noto Sans Mono CJK HK"/>
                <a:cs typeface="Noto Sans Mono CJK HK"/>
              </a:rPr>
              <a:t>數</a:t>
            </a:r>
            <a:r>
              <a:rPr dirty="0" sz="2400" spc="-10">
                <a:solidFill>
                  <a:srgbClr val="422000"/>
                </a:solidFill>
                <a:latin typeface="Tahoma"/>
                <a:cs typeface="Tahoma"/>
              </a:rPr>
              <a:t>kitty</a:t>
            </a:r>
            <a:r>
              <a:rPr dirty="0" sz="2400" spc="-5">
                <a:solidFill>
                  <a:srgbClr val="422000"/>
                </a:solidFill>
                <a:latin typeface="Noto Sans Mono CJK HK"/>
                <a:cs typeface="Noto Sans Mono CJK HK"/>
              </a:rPr>
              <a:t>與</a:t>
            </a:r>
            <a:r>
              <a:rPr dirty="0" sz="2400" spc="-10">
                <a:solidFill>
                  <a:srgbClr val="422000"/>
                </a:solidFill>
                <a:latin typeface="Tahoma"/>
                <a:cs typeface="Tahoma"/>
              </a:rPr>
              <a:t>myBox</a:t>
            </a:r>
            <a:r>
              <a:rPr dirty="0" sz="2400" spc="-5">
                <a:solidFill>
                  <a:srgbClr val="422000"/>
                </a:solidFill>
                <a:latin typeface="Noto Sans Mono CJK HK"/>
                <a:cs typeface="Noto Sans Mono CJK HK"/>
              </a:rPr>
              <a:t>存放的內容 </a:t>
            </a:r>
            <a:r>
              <a:rPr dirty="0" sz="2400">
                <a:solidFill>
                  <a:srgbClr val="422000"/>
                </a:solidFill>
                <a:latin typeface="Noto Sans Mono CJK HK"/>
                <a:cs typeface="Noto Sans Mono CJK HK"/>
              </a:rPr>
              <a:t>都不是物件。不過它們可以『代表』物件，透過這兩個變 數，程式可以操控它們所代表的物件。</a:t>
            </a:r>
            <a:endParaRPr sz="2400">
              <a:latin typeface="Noto Sans Mono CJK HK"/>
              <a:cs typeface="Noto Sans Mono CJK HK"/>
            </a:endParaRPr>
          </a:p>
          <a:p>
            <a:pPr algn="just" marL="355600" indent="-343535">
              <a:lnSpc>
                <a:spcPct val="100000"/>
              </a:lnSpc>
              <a:spcBef>
                <a:spcPts val="434"/>
              </a:spcBef>
              <a:buFont typeface="Tahoma"/>
              <a:buChar char="•"/>
              <a:tabLst>
                <a:tab pos="356235" algn="l"/>
              </a:tabLst>
            </a:pPr>
            <a:r>
              <a:rPr dirty="0" sz="2400" spc="-5">
                <a:solidFill>
                  <a:srgbClr val="422000"/>
                </a:solidFill>
                <a:latin typeface="Noto Sans Mono CJK HK"/>
                <a:cs typeface="Noto Sans Mono CJK HK"/>
              </a:rPr>
              <a:t>變數</a:t>
            </a:r>
            <a:r>
              <a:rPr dirty="0" sz="2400" spc="-5">
                <a:solidFill>
                  <a:srgbClr val="422000"/>
                </a:solidFill>
                <a:latin typeface="Tahoma"/>
                <a:cs typeface="Tahoma"/>
              </a:rPr>
              <a:t>A</a:t>
            </a:r>
            <a:r>
              <a:rPr dirty="0" sz="2400" spc="-5">
                <a:solidFill>
                  <a:srgbClr val="422000"/>
                </a:solidFill>
                <a:latin typeface="Noto Sans Mono CJK HK"/>
                <a:cs typeface="Noto Sans Mono CJK HK"/>
              </a:rPr>
              <a:t>的內容如果是物件</a:t>
            </a:r>
            <a:r>
              <a:rPr dirty="0" sz="2400">
                <a:solidFill>
                  <a:srgbClr val="422000"/>
                </a:solidFill>
                <a:latin typeface="Tahoma"/>
                <a:cs typeface="Tahoma"/>
              </a:rPr>
              <a:t>B</a:t>
            </a:r>
            <a:r>
              <a:rPr dirty="0" sz="2400">
                <a:solidFill>
                  <a:srgbClr val="422000"/>
                </a:solidFill>
                <a:latin typeface="Noto Sans Mono CJK HK"/>
                <a:cs typeface="Noto Sans Mono CJK HK"/>
              </a:rPr>
              <a:t>的地址，</a:t>
            </a:r>
            <a:r>
              <a:rPr dirty="0" sz="2400" spc="-470">
                <a:solidFill>
                  <a:srgbClr val="422000"/>
                </a:solidFill>
                <a:latin typeface="Noto Sans Mono CJK HK"/>
                <a:cs typeface="Noto Sans Mono CJK HK"/>
              </a:rPr>
              <a:t> </a:t>
            </a:r>
            <a:r>
              <a:rPr dirty="0" sz="2400" spc="-5">
                <a:solidFill>
                  <a:srgbClr val="422000"/>
                </a:solidFill>
                <a:latin typeface="Noto Sans Mono CJK HK"/>
                <a:cs typeface="Noto Sans Mono CJK HK"/>
              </a:rPr>
              <a:t>稱為</a:t>
            </a:r>
            <a:r>
              <a:rPr dirty="0" sz="2400">
                <a:solidFill>
                  <a:srgbClr val="422000"/>
                </a:solidFill>
                <a:latin typeface="Tahoma"/>
                <a:cs typeface="Tahoma"/>
              </a:rPr>
              <a:t>A</a:t>
            </a:r>
            <a:r>
              <a:rPr dirty="0" sz="2400" spc="-5">
                <a:solidFill>
                  <a:srgbClr val="422000"/>
                </a:solidFill>
                <a:latin typeface="Noto Sans Mono CJK HK"/>
                <a:cs typeface="Noto Sans Mono CJK HK"/>
              </a:rPr>
              <a:t>指向</a:t>
            </a:r>
            <a:r>
              <a:rPr dirty="0" sz="2400">
                <a:solidFill>
                  <a:srgbClr val="422000"/>
                </a:solidFill>
                <a:latin typeface="Tahoma"/>
                <a:cs typeface="Tahoma"/>
              </a:rPr>
              <a:t>B</a:t>
            </a:r>
            <a:r>
              <a:rPr dirty="0" sz="2400">
                <a:solidFill>
                  <a:srgbClr val="422000"/>
                </a:solidFill>
                <a:latin typeface="Noto Sans Mono CJK HK"/>
                <a:cs typeface="Noto Sans Mono CJK HK"/>
              </a:rPr>
              <a:t>。</a:t>
            </a:r>
            <a:endParaRPr sz="2400">
              <a:latin typeface="Noto Sans Mono CJK HK"/>
              <a:cs typeface="Noto Sans Mono CJK HK"/>
            </a:endParaRPr>
          </a:p>
          <a:p>
            <a:pPr algn="just" marL="355600" indent="-343535">
              <a:lnSpc>
                <a:spcPct val="100000"/>
              </a:lnSpc>
              <a:spcBef>
                <a:spcPts val="575"/>
              </a:spcBef>
              <a:buFont typeface="Tahoma"/>
              <a:buChar char="•"/>
              <a:tabLst>
                <a:tab pos="356235" algn="l"/>
              </a:tabLst>
            </a:pPr>
            <a:r>
              <a:rPr dirty="0" sz="2400">
                <a:solidFill>
                  <a:srgbClr val="4E2700"/>
                </a:solidFill>
                <a:latin typeface="Noto Sans Mono CJK HK"/>
                <a:cs typeface="Noto Sans Mono CJK HK"/>
              </a:rPr>
              <a:t>變數與物件的關係</a:t>
            </a:r>
            <a:endParaRPr sz="2400">
              <a:latin typeface="Noto Sans Mono CJK HK"/>
              <a:cs typeface="Noto Sans Mono CJK HK"/>
            </a:endParaRPr>
          </a:p>
          <a:p>
            <a:pPr algn="just" lvl="1" marL="756285" indent="-287020">
              <a:lnSpc>
                <a:spcPct val="100000"/>
              </a:lnSpc>
              <a:spcBef>
                <a:spcPts val="484"/>
              </a:spcBef>
              <a:buFont typeface="Tahoma"/>
              <a:buChar char="–"/>
              <a:tabLst>
                <a:tab pos="756920" algn="l"/>
              </a:tabLst>
            </a:pPr>
            <a:r>
              <a:rPr dirty="0" sz="2000">
                <a:solidFill>
                  <a:srgbClr val="4E2700"/>
                </a:solidFill>
                <a:latin typeface="Noto Sans Mono CJK HK"/>
                <a:cs typeface="Noto Sans Mono CJK HK"/>
              </a:rPr>
              <a:t>遙控器</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電</a:t>
            </a:r>
            <a:r>
              <a:rPr dirty="0" sz="2000" spc="-15">
                <a:solidFill>
                  <a:srgbClr val="4E2700"/>
                </a:solidFill>
                <a:latin typeface="Noto Sans Mono CJK HK"/>
                <a:cs typeface="Noto Sans Mono CJK HK"/>
              </a:rPr>
              <a:t>視</a:t>
            </a:r>
            <a:r>
              <a:rPr dirty="0" sz="2000">
                <a:solidFill>
                  <a:srgbClr val="4E2700"/>
                </a:solidFill>
                <a:latin typeface="Noto Sans Mono CJK HK"/>
                <a:cs typeface="Noto Sans Mono CJK HK"/>
              </a:rPr>
              <a:t>的關係</a:t>
            </a:r>
            <a:endParaRPr sz="2000">
              <a:latin typeface="Noto Sans Mono CJK HK"/>
              <a:cs typeface="Noto Sans Mono CJK HK"/>
            </a:endParaRPr>
          </a:p>
          <a:p>
            <a:pPr algn="just" lvl="1" marL="756285" indent="-287020">
              <a:lnSpc>
                <a:spcPct val="100000"/>
              </a:lnSpc>
              <a:spcBef>
                <a:spcPts val="480"/>
              </a:spcBef>
              <a:buFont typeface="Tahoma"/>
              <a:buChar char="–"/>
              <a:tabLst>
                <a:tab pos="756920" algn="l"/>
              </a:tabLst>
            </a:pPr>
            <a:r>
              <a:rPr dirty="0" sz="2000">
                <a:solidFill>
                  <a:srgbClr val="4E2700"/>
                </a:solidFill>
                <a:latin typeface="Noto Sans Mono CJK HK"/>
                <a:cs typeface="Noto Sans Mono CJK HK"/>
              </a:rPr>
              <a:t>把手與</a:t>
            </a:r>
            <a:r>
              <a:rPr dirty="0" sz="2000" spc="-15">
                <a:solidFill>
                  <a:srgbClr val="4E2700"/>
                </a:solidFill>
                <a:latin typeface="Noto Sans Mono CJK HK"/>
                <a:cs typeface="Noto Sans Mono CJK HK"/>
              </a:rPr>
              <a:t>門</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關</a:t>
            </a:r>
            <a:r>
              <a:rPr dirty="0" sz="2000">
                <a:solidFill>
                  <a:srgbClr val="4E2700"/>
                </a:solidFill>
                <a:latin typeface="Noto Sans Mono CJK HK"/>
                <a:cs typeface="Noto Sans Mono CJK HK"/>
              </a:rPr>
              <a:t>係</a:t>
            </a:r>
            <a:endParaRPr sz="2000">
              <a:latin typeface="Noto Sans Mono CJK HK"/>
              <a:cs typeface="Noto Sans Mono CJK HK"/>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1984" y="966977"/>
            <a:ext cx="3941445" cy="88011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 </a:t>
            </a: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ch06._01_usingObject;</a:t>
            </a:r>
            <a:endParaRPr sz="1400">
              <a:latin typeface="Verdana"/>
              <a:cs typeface="Verdana"/>
            </a:endParaRPr>
          </a:p>
          <a:p>
            <a:pPr marL="12700">
              <a:lnSpc>
                <a:spcPct val="100000"/>
              </a:lnSpc>
            </a:pPr>
            <a:r>
              <a:rPr dirty="0" sz="1400">
                <a:solidFill>
                  <a:srgbClr val="4E2700"/>
                </a:solidFill>
                <a:latin typeface="Verdana"/>
                <a:cs typeface="Verdana"/>
              </a:rPr>
              <a:t>2</a:t>
            </a:r>
            <a:endParaRPr sz="1400">
              <a:latin typeface="Verdana"/>
              <a:cs typeface="Verdana"/>
            </a:endParaRPr>
          </a:p>
          <a:p>
            <a:pPr marL="187960" indent="-175895">
              <a:lnSpc>
                <a:spcPct val="100000"/>
              </a:lnSpc>
              <a:buAutoNum type="arabicPlain" startAt="3"/>
              <a:tabLst>
                <a:tab pos="188595" algn="l"/>
              </a:tabLst>
            </a:pPr>
            <a:r>
              <a:rPr dirty="0" sz="1400">
                <a:solidFill>
                  <a:srgbClr val="4E2700"/>
                </a:solidFill>
                <a:latin typeface="Verdana"/>
                <a:cs typeface="Verdana"/>
              </a:rPr>
              <a:t>public class BoxMain</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34340" indent="-422275">
              <a:lnSpc>
                <a:spcPct val="100000"/>
              </a:lnSpc>
              <a:buAutoNum type="arabicPlain" startAt="3"/>
              <a:tabLst>
                <a:tab pos="434340" algn="l"/>
                <a:tab pos="434975" algn="l"/>
              </a:tabLst>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11" name="object 11"/>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1412875" y="1816100"/>
            <a:ext cx="5662295" cy="239395"/>
          </a:xfrm>
          <a:prstGeom prst="rect">
            <a:avLst/>
          </a:prstGeom>
        </p:spPr>
        <p:txBody>
          <a:bodyPr wrap="square" lIns="0" tIns="13335" rIns="0" bIns="0" rtlCol="0" vert="horz">
            <a:spAutoFit/>
          </a:bodyPr>
          <a:lstStyle/>
          <a:p>
            <a:pPr marL="12700">
              <a:lnSpc>
                <a:spcPct val="100000"/>
              </a:lnSpc>
              <a:spcBef>
                <a:spcPts val="105"/>
              </a:spcBef>
              <a:tabLst>
                <a:tab pos="2875915" algn="l"/>
              </a:tabLst>
            </a:pPr>
            <a:r>
              <a:rPr dirty="0" sz="1400" spc="-5" b="1">
                <a:solidFill>
                  <a:srgbClr val="3333CC"/>
                </a:solidFill>
                <a:latin typeface="Verdana"/>
                <a:cs typeface="Verdana"/>
              </a:rPr>
              <a:t>Box myBox </a:t>
            </a:r>
            <a:r>
              <a:rPr dirty="0" sz="1400" b="1">
                <a:solidFill>
                  <a:srgbClr val="3333CC"/>
                </a:solidFill>
                <a:latin typeface="Verdana"/>
                <a:cs typeface="Verdana"/>
              </a:rPr>
              <a:t>=</a:t>
            </a:r>
            <a:r>
              <a:rPr dirty="0" sz="1400" spc="-5" b="1">
                <a:solidFill>
                  <a:srgbClr val="3333CC"/>
                </a:solidFill>
                <a:latin typeface="Verdana"/>
                <a:cs typeface="Verdana"/>
              </a:rPr>
              <a:t> new</a:t>
            </a:r>
            <a:r>
              <a:rPr dirty="0" sz="1400" b="1">
                <a:solidFill>
                  <a:srgbClr val="3333CC"/>
                </a:solidFill>
                <a:latin typeface="Verdana"/>
                <a:cs typeface="Verdana"/>
              </a:rPr>
              <a:t> Box();	</a:t>
            </a:r>
            <a:r>
              <a:rPr dirty="0" sz="1400" spc="-5">
                <a:solidFill>
                  <a:srgbClr val="3333CC"/>
                </a:solidFill>
                <a:latin typeface="Verdana"/>
                <a:cs typeface="Verdana"/>
              </a:rPr>
              <a:t>//</a:t>
            </a:r>
            <a:r>
              <a:rPr dirty="0" sz="1400" spc="-35">
                <a:solidFill>
                  <a:srgbClr val="3333CC"/>
                </a:solidFill>
                <a:latin typeface="Verdana"/>
                <a:cs typeface="Verdana"/>
              </a:rPr>
              <a:t> </a:t>
            </a:r>
            <a:r>
              <a:rPr dirty="0" sz="1400" spc="10">
                <a:solidFill>
                  <a:srgbClr val="3333CC"/>
                </a:solidFill>
                <a:latin typeface="Noto Sans Mono CJK HK"/>
                <a:cs typeface="Noto Sans Mono CJK HK"/>
              </a:rPr>
              <a:t>產生</a:t>
            </a:r>
            <a:r>
              <a:rPr dirty="0" sz="1400">
                <a:solidFill>
                  <a:srgbClr val="3333CC"/>
                </a:solidFill>
                <a:latin typeface="Noto Sans Mono CJK HK"/>
                <a:cs typeface="Noto Sans Mono CJK HK"/>
              </a:rPr>
              <a:t>一個</a:t>
            </a:r>
            <a:r>
              <a:rPr dirty="0" sz="1400" spc="-10">
                <a:solidFill>
                  <a:srgbClr val="3333CC"/>
                </a:solidFill>
                <a:latin typeface="Verdana"/>
                <a:cs typeface="Verdana"/>
              </a:rPr>
              <a:t>Box</a:t>
            </a:r>
            <a:r>
              <a:rPr dirty="0" sz="1400">
                <a:solidFill>
                  <a:srgbClr val="3333CC"/>
                </a:solidFill>
                <a:latin typeface="Noto Sans Mono CJK HK"/>
                <a:cs typeface="Noto Sans Mono CJK HK"/>
              </a:rPr>
              <a:t>型態</a:t>
            </a:r>
            <a:r>
              <a:rPr dirty="0" sz="1400" spc="-15">
                <a:solidFill>
                  <a:srgbClr val="3333CC"/>
                </a:solidFill>
                <a:latin typeface="Noto Sans Mono CJK HK"/>
                <a:cs typeface="Noto Sans Mono CJK HK"/>
              </a:rPr>
              <a:t>的</a:t>
            </a:r>
            <a:r>
              <a:rPr dirty="0" sz="1400">
                <a:solidFill>
                  <a:srgbClr val="3333CC"/>
                </a:solidFill>
                <a:latin typeface="Noto Sans Mono CJK HK"/>
                <a:cs typeface="Noto Sans Mono CJK HK"/>
              </a:rPr>
              <a:t>物件</a:t>
            </a:r>
            <a:r>
              <a:rPr dirty="0" sz="1400" spc="-10">
                <a:solidFill>
                  <a:srgbClr val="3333CC"/>
                </a:solidFill>
                <a:latin typeface="Verdana"/>
                <a:cs typeface="Verdana"/>
              </a:rPr>
              <a:t>myBox</a:t>
            </a:r>
            <a:endParaRPr sz="1400">
              <a:latin typeface="Verdana"/>
              <a:cs typeface="Verdana"/>
            </a:endParaRPr>
          </a:p>
        </p:txBody>
      </p:sp>
      <p:sp>
        <p:nvSpPr>
          <p:cNvPr id="4" name="object 4"/>
          <p:cNvSpPr txBox="1"/>
          <p:nvPr/>
        </p:nvSpPr>
        <p:spPr>
          <a:xfrm>
            <a:off x="1412875" y="2029460"/>
            <a:ext cx="5963920" cy="239395"/>
          </a:xfrm>
          <a:prstGeom prst="rect">
            <a:avLst/>
          </a:prstGeom>
        </p:spPr>
        <p:txBody>
          <a:bodyPr wrap="square" lIns="0" tIns="13335" rIns="0" bIns="0" rtlCol="0" vert="horz">
            <a:spAutoFit/>
          </a:bodyPr>
          <a:lstStyle/>
          <a:p>
            <a:pPr marL="12700">
              <a:lnSpc>
                <a:spcPct val="100000"/>
              </a:lnSpc>
              <a:spcBef>
                <a:spcPts val="105"/>
              </a:spcBef>
              <a:tabLst>
                <a:tab pos="2875915" algn="l"/>
              </a:tabLst>
            </a:pPr>
            <a:r>
              <a:rPr dirty="0" sz="1400" spc="-5" b="1">
                <a:solidFill>
                  <a:srgbClr val="3333CC"/>
                </a:solidFill>
                <a:latin typeface="Verdana"/>
                <a:cs typeface="Verdana"/>
              </a:rPr>
              <a:t>Box yourBox </a:t>
            </a:r>
            <a:r>
              <a:rPr dirty="0" sz="1400" b="1">
                <a:solidFill>
                  <a:srgbClr val="3333CC"/>
                </a:solidFill>
                <a:latin typeface="Verdana"/>
                <a:cs typeface="Verdana"/>
              </a:rPr>
              <a:t>=</a:t>
            </a:r>
            <a:r>
              <a:rPr dirty="0" sz="1400" spc="5" b="1">
                <a:solidFill>
                  <a:srgbClr val="3333CC"/>
                </a:solidFill>
                <a:latin typeface="Verdana"/>
                <a:cs typeface="Verdana"/>
              </a:rPr>
              <a:t> </a:t>
            </a:r>
            <a:r>
              <a:rPr dirty="0" sz="1400" spc="-5" b="1">
                <a:solidFill>
                  <a:srgbClr val="3333CC"/>
                </a:solidFill>
                <a:latin typeface="Verdana"/>
                <a:cs typeface="Verdana"/>
              </a:rPr>
              <a:t>new </a:t>
            </a:r>
            <a:r>
              <a:rPr dirty="0" sz="1400" b="1">
                <a:solidFill>
                  <a:srgbClr val="3333CC"/>
                </a:solidFill>
                <a:latin typeface="Verdana"/>
                <a:cs typeface="Verdana"/>
              </a:rPr>
              <a:t>Box();	</a:t>
            </a:r>
            <a:r>
              <a:rPr dirty="0" sz="1400" spc="-5">
                <a:solidFill>
                  <a:srgbClr val="3333CC"/>
                </a:solidFill>
                <a:latin typeface="Verdana"/>
                <a:cs typeface="Verdana"/>
              </a:rPr>
              <a:t>//</a:t>
            </a:r>
            <a:r>
              <a:rPr dirty="0" sz="1400" spc="-35">
                <a:solidFill>
                  <a:srgbClr val="3333CC"/>
                </a:solidFill>
                <a:latin typeface="Verdana"/>
                <a:cs typeface="Verdana"/>
              </a:rPr>
              <a:t> </a:t>
            </a:r>
            <a:r>
              <a:rPr dirty="0" sz="1400" spc="10">
                <a:solidFill>
                  <a:srgbClr val="3333CC"/>
                </a:solidFill>
                <a:latin typeface="Noto Sans Mono CJK HK"/>
                <a:cs typeface="Noto Sans Mono CJK HK"/>
              </a:rPr>
              <a:t>再產</a:t>
            </a:r>
            <a:r>
              <a:rPr dirty="0" sz="1400">
                <a:solidFill>
                  <a:srgbClr val="3333CC"/>
                </a:solidFill>
                <a:latin typeface="Noto Sans Mono CJK HK"/>
                <a:cs typeface="Noto Sans Mono CJK HK"/>
              </a:rPr>
              <a:t>生一</a:t>
            </a:r>
            <a:r>
              <a:rPr dirty="0" sz="1400" spc="-10">
                <a:solidFill>
                  <a:srgbClr val="3333CC"/>
                </a:solidFill>
                <a:latin typeface="Noto Sans Mono CJK HK"/>
                <a:cs typeface="Noto Sans Mono CJK HK"/>
              </a:rPr>
              <a:t>個</a:t>
            </a:r>
            <a:r>
              <a:rPr dirty="0" sz="1400" spc="-5">
                <a:solidFill>
                  <a:srgbClr val="3333CC"/>
                </a:solidFill>
                <a:latin typeface="Verdana"/>
                <a:cs typeface="Verdana"/>
              </a:rPr>
              <a:t>Box</a:t>
            </a:r>
            <a:r>
              <a:rPr dirty="0" sz="1400">
                <a:solidFill>
                  <a:srgbClr val="3333CC"/>
                </a:solidFill>
                <a:latin typeface="Noto Sans Mono CJK HK"/>
                <a:cs typeface="Noto Sans Mono CJK HK"/>
              </a:rPr>
              <a:t>型</a:t>
            </a:r>
            <a:r>
              <a:rPr dirty="0" sz="1400" spc="-15">
                <a:solidFill>
                  <a:srgbClr val="3333CC"/>
                </a:solidFill>
                <a:latin typeface="Noto Sans Mono CJK HK"/>
                <a:cs typeface="Noto Sans Mono CJK HK"/>
              </a:rPr>
              <a:t>態</a:t>
            </a:r>
            <a:r>
              <a:rPr dirty="0" sz="1400">
                <a:solidFill>
                  <a:srgbClr val="3333CC"/>
                </a:solidFill>
                <a:latin typeface="Noto Sans Mono CJK HK"/>
                <a:cs typeface="Noto Sans Mono CJK HK"/>
              </a:rPr>
              <a:t>的物</a:t>
            </a:r>
            <a:r>
              <a:rPr dirty="0" sz="1400" spc="-15">
                <a:solidFill>
                  <a:srgbClr val="3333CC"/>
                </a:solidFill>
                <a:latin typeface="Noto Sans Mono CJK HK"/>
                <a:cs typeface="Noto Sans Mono CJK HK"/>
              </a:rPr>
              <a:t>件</a:t>
            </a:r>
            <a:r>
              <a:rPr dirty="0" sz="1400" spc="-5">
                <a:solidFill>
                  <a:srgbClr val="3333CC"/>
                </a:solidFill>
                <a:latin typeface="Verdana"/>
                <a:cs typeface="Verdana"/>
              </a:rPr>
              <a:t>yourBox</a:t>
            </a:r>
            <a:endParaRPr sz="1400">
              <a:latin typeface="Verdana"/>
              <a:cs typeface="Verdana"/>
            </a:endParaRPr>
          </a:p>
        </p:txBody>
      </p:sp>
      <p:sp>
        <p:nvSpPr>
          <p:cNvPr id="5" name="object 5"/>
          <p:cNvSpPr txBox="1"/>
          <p:nvPr/>
        </p:nvSpPr>
        <p:spPr>
          <a:xfrm>
            <a:off x="741984" y="1816100"/>
            <a:ext cx="139065" cy="109347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5</a:t>
            </a:r>
            <a:endParaRPr sz="1400">
              <a:latin typeface="Verdana"/>
              <a:cs typeface="Verdana"/>
            </a:endParaRPr>
          </a:p>
          <a:p>
            <a:pPr marL="12700">
              <a:lnSpc>
                <a:spcPct val="100000"/>
              </a:lnSpc>
            </a:pPr>
            <a:r>
              <a:rPr dirty="0" sz="1400">
                <a:solidFill>
                  <a:srgbClr val="4E2700"/>
                </a:solidFill>
                <a:latin typeface="Verdana"/>
                <a:cs typeface="Verdana"/>
              </a:rPr>
              <a:t>6</a:t>
            </a:r>
            <a:endParaRPr sz="1400">
              <a:latin typeface="Verdana"/>
              <a:cs typeface="Verdana"/>
            </a:endParaRPr>
          </a:p>
          <a:p>
            <a:pPr marL="12700">
              <a:lnSpc>
                <a:spcPct val="100000"/>
              </a:lnSpc>
            </a:pPr>
            <a:r>
              <a:rPr dirty="0" sz="1400">
                <a:solidFill>
                  <a:srgbClr val="4E2700"/>
                </a:solidFill>
                <a:latin typeface="Verdana"/>
                <a:cs typeface="Verdana"/>
              </a:rPr>
              <a:t>7</a:t>
            </a:r>
            <a:endParaRPr sz="1400">
              <a:latin typeface="Verdana"/>
              <a:cs typeface="Verdana"/>
            </a:endParaRPr>
          </a:p>
          <a:p>
            <a:pPr marL="12700">
              <a:lnSpc>
                <a:spcPct val="100000"/>
              </a:lnSpc>
            </a:pPr>
            <a:r>
              <a:rPr dirty="0" sz="1400">
                <a:solidFill>
                  <a:srgbClr val="4E2700"/>
                </a:solidFill>
                <a:latin typeface="Verdana"/>
                <a:cs typeface="Verdana"/>
              </a:rPr>
              <a:t>8</a:t>
            </a:r>
            <a:endParaRPr sz="1400">
              <a:latin typeface="Verdana"/>
              <a:cs typeface="Verdana"/>
            </a:endParaRPr>
          </a:p>
          <a:p>
            <a:pPr marL="12700">
              <a:lnSpc>
                <a:spcPct val="100000"/>
              </a:lnSpc>
            </a:pPr>
            <a:r>
              <a:rPr dirty="0" sz="1400">
                <a:solidFill>
                  <a:srgbClr val="4E2700"/>
                </a:solidFill>
                <a:latin typeface="Verdana"/>
                <a:cs typeface="Verdana"/>
              </a:rPr>
              <a:t>9</a:t>
            </a:r>
            <a:endParaRPr sz="1400">
              <a:latin typeface="Verdana"/>
              <a:cs typeface="Verdana"/>
            </a:endParaRPr>
          </a:p>
        </p:txBody>
      </p:sp>
      <p:sp>
        <p:nvSpPr>
          <p:cNvPr id="6" name="object 6"/>
          <p:cNvSpPr txBox="1"/>
          <p:nvPr/>
        </p:nvSpPr>
        <p:spPr>
          <a:xfrm>
            <a:off x="1412779" y="2242820"/>
            <a:ext cx="1764030" cy="66675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myBox.width </a:t>
            </a:r>
            <a:r>
              <a:rPr dirty="0" sz="1400">
                <a:solidFill>
                  <a:srgbClr val="4E2700"/>
                </a:solidFill>
                <a:latin typeface="Verdana"/>
                <a:cs typeface="Verdana"/>
              </a:rPr>
              <a:t>=</a:t>
            </a:r>
            <a:r>
              <a:rPr dirty="0" sz="1400" spc="-105">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12700">
              <a:lnSpc>
                <a:spcPct val="100000"/>
              </a:lnSpc>
            </a:pPr>
            <a:r>
              <a:rPr dirty="0" sz="1400" spc="-5">
                <a:solidFill>
                  <a:srgbClr val="4E2700"/>
                </a:solidFill>
                <a:latin typeface="Verdana"/>
                <a:cs typeface="Verdana"/>
              </a:rPr>
              <a:t>myBox.height </a:t>
            </a:r>
            <a:r>
              <a:rPr dirty="0" sz="1400">
                <a:solidFill>
                  <a:srgbClr val="4E2700"/>
                </a:solidFill>
                <a:latin typeface="Verdana"/>
                <a:cs typeface="Verdana"/>
              </a:rPr>
              <a:t>=</a:t>
            </a:r>
            <a:r>
              <a:rPr dirty="0" sz="1400" spc="-85">
                <a:solidFill>
                  <a:srgbClr val="4E2700"/>
                </a:solidFill>
                <a:latin typeface="Verdana"/>
                <a:cs typeface="Verdana"/>
              </a:rPr>
              <a:t> </a:t>
            </a:r>
            <a:r>
              <a:rPr dirty="0" sz="1400" spc="-5">
                <a:solidFill>
                  <a:srgbClr val="4E2700"/>
                </a:solidFill>
                <a:latin typeface="Verdana"/>
                <a:cs typeface="Verdana"/>
              </a:rPr>
              <a:t>5;</a:t>
            </a:r>
            <a:endParaRPr sz="1400">
              <a:latin typeface="Verdana"/>
              <a:cs typeface="Verdana"/>
            </a:endParaRPr>
          </a:p>
          <a:p>
            <a:pPr marL="12700">
              <a:lnSpc>
                <a:spcPct val="100000"/>
              </a:lnSpc>
            </a:pPr>
            <a:r>
              <a:rPr dirty="0" sz="1400" spc="-5">
                <a:solidFill>
                  <a:srgbClr val="4E2700"/>
                </a:solidFill>
                <a:latin typeface="Verdana"/>
                <a:cs typeface="Verdana"/>
              </a:rPr>
              <a:t>myBox.depth </a:t>
            </a:r>
            <a:r>
              <a:rPr dirty="0" sz="1400" spc="5">
                <a:solidFill>
                  <a:srgbClr val="4E2700"/>
                </a:solidFill>
                <a:latin typeface="Verdana"/>
                <a:cs typeface="Verdana"/>
              </a:rPr>
              <a:t>=</a:t>
            </a:r>
            <a:r>
              <a:rPr dirty="0" sz="1400" spc="-70">
                <a:solidFill>
                  <a:srgbClr val="4E2700"/>
                </a:solidFill>
                <a:latin typeface="Verdana"/>
                <a:cs typeface="Verdana"/>
              </a:rPr>
              <a:t> </a:t>
            </a:r>
            <a:r>
              <a:rPr dirty="0" sz="1400" spc="-5">
                <a:solidFill>
                  <a:srgbClr val="4E2700"/>
                </a:solidFill>
                <a:latin typeface="Verdana"/>
                <a:cs typeface="Verdana"/>
              </a:rPr>
              <a:t>3;</a:t>
            </a:r>
            <a:endParaRPr sz="1400">
              <a:latin typeface="Verdana"/>
              <a:cs typeface="Verdana"/>
            </a:endParaRPr>
          </a:p>
        </p:txBody>
      </p:sp>
      <p:sp>
        <p:nvSpPr>
          <p:cNvPr id="7" name="object 7"/>
          <p:cNvSpPr txBox="1"/>
          <p:nvPr/>
        </p:nvSpPr>
        <p:spPr>
          <a:xfrm>
            <a:off x="4276725" y="2242820"/>
            <a:ext cx="2289175" cy="66675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設定</a:t>
            </a:r>
            <a:r>
              <a:rPr dirty="0" sz="1400" spc="-10">
                <a:solidFill>
                  <a:srgbClr val="4E2700"/>
                </a:solidFill>
                <a:latin typeface="Verdana"/>
                <a:cs typeface="Verdana"/>
              </a:rPr>
              <a:t>myBox</a:t>
            </a:r>
            <a:r>
              <a:rPr dirty="0" sz="1400">
                <a:solidFill>
                  <a:srgbClr val="4E2700"/>
                </a:solidFill>
                <a:latin typeface="Noto Sans Mono CJK HK"/>
                <a:cs typeface="Noto Sans Mono CJK HK"/>
              </a:rPr>
              <a:t>的</a:t>
            </a:r>
            <a:r>
              <a:rPr dirty="0" sz="1400" spc="-5">
                <a:solidFill>
                  <a:srgbClr val="4E2700"/>
                </a:solidFill>
                <a:latin typeface="Verdana"/>
                <a:cs typeface="Verdana"/>
              </a:rPr>
              <a:t>width</a:t>
            </a:r>
            <a:r>
              <a:rPr dirty="0" sz="1400">
                <a:solidFill>
                  <a:srgbClr val="4E2700"/>
                </a:solidFill>
                <a:latin typeface="Noto Sans Mono CJK HK"/>
                <a:cs typeface="Noto Sans Mono CJK HK"/>
              </a:rPr>
              <a:t>為</a:t>
            </a:r>
            <a:r>
              <a:rPr dirty="0" sz="1400" spc="-5">
                <a:solidFill>
                  <a:srgbClr val="4E2700"/>
                </a:solidFill>
                <a:latin typeface="Verdana"/>
                <a:cs typeface="Verdana"/>
              </a:rPr>
              <a:t>10</a:t>
            </a:r>
            <a:endParaRPr sz="1400">
              <a:latin typeface="Verdana"/>
              <a:cs typeface="Verdana"/>
            </a:endParaRPr>
          </a:p>
          <a:p>
            <a:pPr marL="12700">
              <a:lnSpc>
                <a:spcPct val="100000"/>
              </a:lnSpc>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設定</a:t>
            </a:r>
            <a:r>
              <a:rPr dirty="0" sz="1400" spc="-10">
                <a:solidFill>
                  <a:srgbClr val="4E2700"/>
                </a:solidFill>
                <a:latin typeface="Verdana"/>
                <a:cs typeface="Verdana"/>
              </a:rPr>
              <a:t>myBox</a:t>
            </a:r>
            <a:r>
              <a:rPr dirty="0" sz="1400">
                <a:solidFill>
                  <a:srgbClr val="4E2700"/>
                </a:solidFill>
                <a:latin typeface="Noto Sans Mono CJK HK"/>
                <a:cs typeface="Noto Sans Mono CJK HK"/>
              </a:rPr>
              <a:t>的</a:t>
            </a:r>
            <a:r>
              <a:rPr dirty="0" sz="1400" spc="-5">
                <a:solidFill>
                  <a:srgbClr val="4E2700"/>
                </a:solidFill>
                <a:latin typeface="Verdana"/>
                <a:cs typeface="Verdana"/>
              </a:rPr>
              <a:t>height</a:t>
            </a:r>
            <a:r>
              <a:rPr dirty="0" sz="1400">
                <a:solidFill>
                  <a:srgbClr val="4E2700"/>
                </a:solidFill>
                <a:latin typeface="Noto Sans Mono CJK HK"/>
                <a:cs typeface="Noto Sans Mono CJK HK"/>
              </a:rPr>
              <a:t>為</a:t>
            </a:r>
            <a:r>
              <a:rPr dirty="0" sz="1400">
                <a:solidFill>
                  <a:srgbClr val="4E2700"/>
                </a:solidFill>
                <a:latin typeface="Verdana"/>
                <a:cs typeface="Verdana"/>
              </a:rPr>
              <a:t>5</a:t>
            </a:r>
            <a:endParaRPr sz="1400">
              <a:latin typeface="Verdana"/>
              <a:cs typeface="Verdana"/>
            </a:endParaRPr>
          </a:p>
          <a:p>
            <a:pPr marL="12700">
              <a:lnSpc>
                <a:spcPct val="100000"/>
              </a:lnSpc>
            </a:pP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設定</a:t>
            </a:r>
            <a:r>
              <a:rPr dirty="0" sz="1400" spc="-10">
                <a:solidFill>
                  <a:srgbClr val="4E2700"/>
                </a:solidFill>
                <a:latin typeface="Verdana"/>
                <a:cs typeface="Verdana"/>
              </a:rPr>
              <a:t>myBox</a:t>
            </a:r>
            <a:r>
              <a:rPr dirty="0" sz="1400">
                <a:solidFill>
                  <a:srgbClr val="4E2700"/>
                </a:solidFill>
                <a:latin typeface="Noto Sans Mono CJK HK"/>
                <a:cs typeface="Noto Sans Mono CJK HK"/>
              </a:rPr>
              <a:t>的</a:t>
            </a:r>
            <a:r>
              <a:rPr dirty="0" sz="1400" spc="-5">
                <a:solidFill>
                  <a:srgbClr val="4E2700"/>
                </a:solidFill>
                <a:latin typeface="Verdana"/>
                <a:cs typeface="Verdana"/>
              </a:rPr>
              <a:t>depth</a:t>
            </a:r>
            <a:r>
              <a:rPr dirty="0" sz="1400">
                <a:solidFill>
                  <a:srgbClr val="4E2700"/>
                </a:solidFill>
                <a:latin typeface="Noto Sans Mono CJK HK"/>
                <a:cs typeface="Noto Sans Mono CJK HK"/>
              </a:rPr>
              <a:t>為</a:t>
            </a:r>
            <a:r>
              <a:rPr dirty="0" sz="1400">
                <a:solidFill>
                  <a:srgbClr val="4E2700"/>
                </a:solidFill>
                <a:latin typeface="Verdana"/>
                <a:cs typeface="Verdana"/>
              </a:rPr>
              <a:t>3</a:t>
            </a:r>
            <a:endParaRPr sz="1400">
              <a:latin typeface="Verdana"/>
              <a:cs typeface="Verdana"/>
            </a:endParaRPr>
          </a:p>
        </p:txBody>
      </p:sp>
      <p:graphicFrame>
        <p:nvGraphicFramePr>
          <p:cNvPr id="8" name="object 8"/>
          <p:cNvGraphicFramePr>
            <a:graphicFrameLocks noGrp="1"/>
          </p:cNvGraphicFramePr>
          <p:nvPr/>
        </p:nvGraphicFramePr>
        <p:xfrm>
          <a:off x="661974" y="2894896"/>
          <a:ext cx="6576059" cy="2569210"/>
        </p:xfrm>
        <a:graphic>
          <a:graphicData uri="http://schemas.openxmlformats.org/drawingml/2006/table">
            <a:tbl>
              <a:tblPr firstRow="1" bandRow="1">
                <a:tableStyleId>{2D5ABB26-0587-4C30-8999-92F81FD0307C}</a:tableStyleId>
              </a:tblPr>
              <a:tblGrid>
                <a:gridCol w="499109"/>
                <a:gridCol w="247650"/>
                <a:gridCol w="5829299"/>
              </a:tblGrid>
              <a:tr h="215031">
                <a:tc>
                  <a:txBody>
                    <a:bodyPr/>
                    <a:lstStyle/>
                    <a:p>
                      <a:pPr marL="31750">
                        <a:lnSpc>
                          <a:spcPts val="1580"/>
                        </a:lnSpc>
                        <a:spcBef>
                          <a:spcPts val="10"/>
                        </a:spcBef>
                      </a:pPr>
                      <a:r>
                        <a:rPr dirty="0" sz="1400" spc="-5">
                          <a:solidFill>
                            <a:srgbClr val="4E2700"/>
                          </a:solidFill>
                          <a:latin typeface="Verdana"/>
                          <a:cs typeface="Verdana"/>
                        </a:rPr>
                        <a:t>10</a:t>
                      </a:r>
                      <a:endParaRPr sz="1400">
                        <a:latin typeface="Verdana"/>
                        <a:cs typeface="Verdana"/>
                      </a:endParaRPr>
                    </a:p>
                  </a:txBody>
                  <a:tcPr marL="0" marR="0" marB="0" marT="127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spcBef>
                          <a:spcPts val="10"/>
                        </a:spcBef>
                      </a:pPr>
                      <a:r>
                        <a:rPr dirty="0" sz="1400" spc="-5">
                          <a:solidFill>
                            <a:srgbClr val="4E2700"/>
                          </a:solidFill>
                          <a:latin typeface="Verdana"/>
                          <a:cs typeface="Verdana"/>
                        </a:rPr>
                        <a:t>System.out.println("myBox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的體</a:t>
                      </a:r>
                      <a:r>
                        <a:rPr dirty="0" sz="1400">
                          <a:solidFill>
                            <a:srgbClr val="4E2700"/>
                          </a:solidFill>
                          <a:latin typeface="Noto Sans Mono CJK HK"/>
                          <a:cs typeface="Noto Sans Mono CJK HK"/>
                        </a:rPr>
                        <a:t>積</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myBox.getVolume());</a:t>
                      </a:r>
                      <a:endParaRPr sz="1400">
                        <a:latin typeface="Verdana"/>
                        <a:cs typeface="Verdana"/>
                      </a:endParaRPr>
                    </a:p>
                  </a:txBody>
                  <a:tcPr marL="0" marR="0" marB="0" marT="1270">
                    <a:solidFill>
                      <a:srgbClr val="CCE8CF"/>
                    </a:solidFill>
                  </a:tcPr>
                </a:tc>
              </a:tr>
              <a:tr h="213360">
                <a:tc>
                  <a:txBody>
                    <a:bodyPr/>
                    <a:lstStyle/>
                    <a:p>
                      <a:pPr marL="31750">
                        <a:lnSpc>
                          <a:spcPts val="1580"/>
                        </a:lnSpc>
                      </a:pPr>
                      <a:r>
                        <a:rPr dirty="0" sz="1400" spc="-5">
                          <a:solidFill>
                            <a:srgbClr val="4E2700"/>
                          </a:solidFill>
                          <a:latin typeface="Verdana"/>
                          <a:cs typeface="Verdana"/>
                        </a:rPr>
                        <a:t>11</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pPr>
                      <a:r>
                        <a:rPr dirty="0" sz="1400" spc="-5">
                          <a:solidFill>
                            <a:srgbClr val="4E2700"/>
                          </a:solidFill>
                          <a:latin typeface="Verdana"/>
                          <a:cs typeface="Verdana"/>
                        </a:rPr>
                        <a:t>System.out.println("myBox</a:t>
                      </a:r>
                      <a:r>
                        <a:rPr dirty="0" sz="1400" spc="-45">
                          <a:solidFill>
                            <a:srgbClr val="4E2700"/>
                          </a:solidFill>
                          <a:latin typeface="Verdana"/>
                          <a:cs typeface="Verdana"/>
                        </a:rPr>
                        <a:t> </a:t>
                      </a:r>
                      <a:r>
                        <a:rPr dirty="0" sz="1400" spc="10">
                          <a:solidFill>
                            <a:srgbClr val="4E2700"/>
                          </a:solidFill>
                          <a:latin typeface="Noto Sans Mono CJK HK"/>
                          <a:cs typeface="Noto Sans Mono CJK HK"/>
                        </a:rPr>
                        <a:t>的長</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myBox.width);</a:t>
                      </a:r>
                      <a:endParaRPr sz="1400">
                        <a:latin typeface="Verdana"/>
                        <a:cs typeface="Verdana"/>
                      </a:endParaRPr>
                    </a:p>
                  </a:txBody>
                  <a:tcPr marL="0" marR="0" marB="0" marT="0">
                    <a:solidFill>
                      <a:srgbClr val="CCE8CF"/>
                    </a:solidFill>
                  </a:tcPr>
                </a:tc>
              </a:tr>
              <a:tr h="215645">
                <a:tc>
                  <a:txBody>
                    <a:bodyPr/>
                    <a:lstStyle/>
                    <a:p>
                      <a:pPr marL="31750">
                        <a:lnSpc>
                          <a:spcPts val="1600"/>
                        </a:lnSpc>
                      </a:pPr>
                      <a:r>
                        <a:rPr dirty="0" sz="1400" spc="-5">
                          <a:solidFill>
                            <a:srgbClr val="4E2700"/>
                          </a:solidFill>
                          <a:latin typeface="Verdana"/>
                          <a:cs typeface="Verdana"/>
                        </a:rPr>
                        <a:t>12</a:t>
                      </a:r>
                      <a:endParaRPr sz="1400">
                        <a:latin typeface="Verdana"/>
                        <a:cs typeface="Verdana"/>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66675">
                        <a:lnSpc>
                          <a:spcPts val="1600"/>
                        </a:lnSpc>
                      </a:pPr>
                      <a:r>
                        <a:rPr dirty="0" sz="1400" spc="-5">
                          <a:solidFill>
                            <a:srgbClr val="4E2700"/>
                          </a:solidFill>
                          <a:latin typeface="Verdana"/>
                          <a:cs typeface="Verdana"/>
                        </a:rPr>
                        <a:t>System.out.println("myBox</a:t>
                      </a:r>
                      <a:r>
                        <a:rPr dirty="0" sz="1400" spc="-45">
                          <a:solidFill>
                            <a:srgbClr val="4E2700"/>
                          </a:solidFill>
                          <a:latin typeface="Verdana"/>
                          <a:cs typeface="Verdana"/>
                        </a:rPr>
                        <a:t> </a:t>
                      </a:r>
                      <a:r>
                        <a:rPr dirty="0" sz="1400" spc="10">
                          <a:solidFill>
                            <a:srgbClr val="4E2700"/>
                          </a:solidFill>
                          <a:latin typeface="Noto Sans Mono CJK HK"/>
                          <a:cs typeface="Noto Sans Mono CJK HK"/>
                        </a:rPr>
                        <a:t>的高</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myBox.height);</a:t>
                      </a:r>
                      <a:endParaRPr sz="1400">
                        <a:latin typeface="Verdana"/>
                        <a:cs typeface="Verdana"/>
                      </a:endParaRPr>
                    </a:p>
                  </a:txBody>
                  <a:tcPr marL="0" marR="0" marB="0" marT="0">
                    <a:solidFill>
                      <a:srgbClr val="CCE8CF"/>
                    </a:solidFill>
                  </a:tcPr>
                </a:tc>
              </a:tr>
              <a:tr h="215646">
                <a:tc>
                  <a:txBody>
                    <a:bodyPr/>
                    <a:lstStyle/>
                    <a:p>
                      <a:pPr marL="31750">
                        <a:lnSpc>
                          <a:spcPts val="1580"/>
                        </a:lnSpc>
                        <a:spcBef>
                          <a:spcPts val="15"/>
                        </a:spcBef>
                      </a:pPr>
                      <a:r>
                        <a:rPr dirty="0" sz="1400" spc="-5">
                          <a:solidFill>
                            <a:srgbClr val="4E2700"/>
                          </a:solidFill>
                          <a:latin typeface="Verdana"/>
                          <a:cs typeface="Verdana"/>
                        </a:rPr>
                        <a:t>13</a:t>
                      </a:r>
                      <a:endParaRPr sz="1400">
                        <a:latin typeface="Verdana"/>
                        <a:cs typeface="Verdana"/>
                      </a:endParaRPr>
                    </a:p>
                  </a:txBody>
                  <a:tcPr marL="0" marR="0" marB="0" marT="1905">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13206">
                <a:tc>
                  <a:txBody>
                    <a:bodyPr/>
                    <a:lstStyle/>
                    <a:p>
                      <a:pPr marL="31750">
                        <a:lnSpc>
                          <a:spcPts val="1580"/>
                        </a:lnSpc>
                      </a:pPr>
                      <a:r>
                        <a:rPr dirty="0" sz="1400" spc="-5">
                          <a:solidFill>
                            <a:srgbClr val="4E2700"/>
                          </a:solidFill>
                          <a:latin typeface="Verdana"/>
                          <a:cs typeface="Verdana"/>
                        </a:rPr>
                        <a:t>14</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pPr>
                      <a:r>
                        <a:rPr dirty="0" sz="1400" spc="-5">
                          <a:solidFill>
                            <a:srgbClr val="4E2700"/>
                          </a:solidFill>
                          <a:latin typeface="Verdana"/>
                          <a:cs typeface="Verdana"/>
                        </a:rPr>
                        <a:t>yourBox.width </a:t>
                      </a:r>
                      <a:r>
                        <a:rPr dirty="0" sz="1400">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Verdana"/>
                          <a:cs typeface="Verdana"/>
                        </a:rPr>
                        <a:t>100;</a:t>
                      </a:r>
                      <a:endParaRPr sz="1400">
                        <a:latin typeface="Verdana"/>
                        <a:cs typeface="Verdana"/>
                      </a:endParaRPr>
                    </a:p>
                  </a:txBody>
                  <a:tcPr marL="0" marR="0" marB="0" marT="0">
                    <a:solidFill>
                      <a:srgbClr val="CCE8CF"/>
                    </a:solidFill>
                  </a:tcPr>
                </a:tc>
              </a:tr>
              <a:tr h="213735">
                <a:tc>
                  <a:txBody>
                    <a:bodyPr/>
                    <a:lstStyle/>
                    <a:p>
                      <a:pPr marL="31750">
                        <a:lnSpc>
                          <a:spcPts val="1585"/>
                        </a:lnSpc>
                      </a:pPr>
                      <a:r>
                        <a:rPr dirty="0" sz="1400" spc="-5">
                          <a:solidFill>
                            <a:srgbClr val="4E2700"/>
                          </a:solidFill>
                          <a:latin typeface="Verdana"/>
                          <a:cs typeface="Verdana"/>
                        </a:rPr>
                        <a:t>15</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5"/>
                        </a:lnSpc>
                      </a:pPr>
                      <a:r>
                        <a:rPr dirty="0" sz="1400">
                          <a:solidFill>
                            <a:srgbClr val="4E2700"/>
                          </a:solidFill>
                          <a:latin typeface="Verdana"/>
                          <a:cs typeface="Verdana"/>
                        </a:rPr>
                        <a:t>yourBox.height </a:t>
                      </a:r>
                      <a:r>
                        <a:rPr dirty="0" sz="1400" spc="5">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50;</a:t>
                      </a:r>
                      <a:endParaRPr sz="1400">
                        <a:latin typeface="Verdana"/>
                        <a:cs typeface="Verdana"/>
                      </a:endParaRPr>
                    </a:p>
                  </a:txBody>
                  <a:tcPr marL="0" marR="0" marB="0" marT="0">
                    <a:solidFill>
                      <a:srgbClr val="CCE8CF"/>
                    </a:solidFill>
                  </a:tcPr>
                </a:tc>
              </a:tr>
              <a:tr h="211232">
                <a:tc>
                  <a:txBody>
                    <a:bodyPr/>
                    <a:lstStyle/>
                    <a:p>
                      <a:pPr marL="31750">
                        <a:lnSpc>
                          <a:spcPts val="1565"/>
                        </a:lnSpc>
                      </a:pPr>
                      <a:r>
                        <a:rPr dirty="0" sz="1400" spc="-5">
                          <a:solidFill>
                            <a:srgbClr val="4E2700"/>
                          </a:solidFill>
                          <a:latin typeface="Verdana"/>
                          <a:cs typeface="Verdana"/>
                        </a:rPr>
                        <a:t>16</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65"/>
                        </a:lnSpc>
                      </a:pPr>
                      <a:r>
                        <a:rPr dirty="0" sz="1400" spc="-5">
                          <a:solidFill>
                            <a:srgbClr val="4E2700"/>
                          </a:solidFill>
                          <a:latin typeface="Verdana"/>
                          <a:cs typeface="Verdana"/>
                        </a:rPr>
                        <a:t>yourBox.depth </a:t>
                      </a: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30;</a:t>
                      </a:r>
                      <a:endParaRPr sz="1400">
                        <a:latin typeface="Verdana"/>
                        <a:cs typeface="Verdana"/>
                      </a:endParaRPr>
                    </a:p>
                  </a:txBody>
                  <a:tcPr marL="0" marR="0" marB="0" marT="0">
                    <a:solidFill>
                      <a:srgbClr val="CCE8CF"/>
                    </a:solidFill>
                  </a:tcPr>
                </a:tc>
              </a:tr>
              <a:tr h="211074">
                <a:tc>
                  <a:txBody>
                    <a:bodyPr/>
                    <a:lstStyle/>
                    <a:p>
                      <a:pPr marL="31750">
                        <a:lnSpc>
                          <a:spcPts val="1560"/>
                        </a:lnSpc>
                      </a:pPr>
                      <a:r>
                        <a:rPr dirty="0" sz="1400" spc="-5">
                          <a:solidFill>
                            <a:srgbClr val="4E2700"/>
                          </a:solidFill>
                          <a:latin typeface="Verdana"/>
                          <a:cs typeface="Verdana"/>
                        </a:rPr>
                        <a:t>17</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60"/>
                        </a:lnSpc>
                      </a:pPr>
                      <a:r>
                        <a:rPr dirty="0" sz="1400" spc="-5">
                          <a:solidFill>
                            <a:srgbClr val="4E2700"/>
                          </a:solidFill>
                          <a:latin typeface="Verdana"/>
                          <a:cs typeface="Verdana"/>
                        </a:rPr>
                        <a:t>System.out.println("yourBox</a:t>
                      </a:r>
                      <a:r>
                        <a:rPr dirty="0" sz="1400" spc="-30">
                          <a:solidFill>
                            <a:srgbClr val="4E2700"/>
                          </a:solidFill>
                          <a:latin typeface="Verdana"/>
                          <a:cs typeface="Verdana"/>
                        </a:rPr>
                        <a:t> </a:t>
                      </a:r>
                      <a:r>
                        <a:rPr dirty="0" sz="1400" spc="10">
                          <a:solidFill>
                            <a:srgbClr val="4E2700"/>
                          </a:solidFill>
                          <a:latin typeface="Noto Sans Mono CJK HK"/>
                          <a:cs typeface="Noto Sans Mono CJK HK"/>
                        </a:rPr>
                        <a:t>的體</a:t>
                      </a:r>
                      <a:r>
                        <a:rPr dirty="0" sz="1400">
                          <a:solidFill>
                            <a:srgbClr val="4E2700"/>
                          </a:solidFill>
                          <a:latin typeface="Noto Sans Mono CJK HK"/>
                          <a:cs typeface="Noto Sans Mono CJK HK"/>
                        </a:rPr>
                        <a:t>積</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yourBox.getVolume());</a:t>
                      </a:r>
                      <a:endParaRPr sz="1400">
                        <a:latin typeface="Verdana"/>
                        <a:cs typeface="Verdana"/>
                      </a:endParaRPr>
                    </a:p>
                  </a:txBody>
                  <a:tcPr marL="0" marR="0" marB="0" marT="0">
                    <a:solidFill>
                      <a:srgbClr val="CCE8CF"/>
                    </a:solidFill>
                  </a:tcPr>
                </a:tc>
              </a:tr>
              <a:tr h="213360">
                <a:tc>
                  <a:txBody>
                    <a:bodyPr/>
                    <a:lstStyle/>
                    <a:p>
                      <a:pPr marL="31750">
                        <a:lnSpc>
                          <a:spcPts val="1580"/>
                        </a:lnSpc>
                      </a:pPr>
                      <a:r>
                        <a:rPr dirty="0" sz="1400" spc="-5">
                          <a:solidFill>
                            <a:srgbClr val="4E2700"/>
                          </a:solidFill>
                          <a:latin typeface="Verdana"/>
                          <a:cs typeface="Verdana"/>
                        </a:rPr>
                        <a:t>18</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pPr>
                      <a:r>
                        <a:rPr dirty="0" sz="1400" spc="-5">
                          <a:solidFill>
                            <a:srgbClr val="4E2700"/>
                          </a:solidFill>
                          <a:latin typeface="Verdana"/>
                          <a:cs typeface="Verdana"/>
                        </a:rPr>
                        <a:t>System.out.println("yourBox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的長</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yourBox.width);</a:t>
                      </a:r>
                      <a:endParaRPr sz="1400">
                        <a:latin typeface="Verdana"/>
                        <a:cs typeface="Verdana"/>
                      </a:endParaRPr>
                    </a:p>
                  </a:txBody>
                  <a:tcPr marL="0" marR="0" marB="0" marT="0">
                    <a:solidFill>
                      <a:srgbClr val="CCE8CF"/>
                    </a:solidFill>
                  </a:tcPr>
                </a:tc>
              </a:tr>
              <a:tr h="215645">
                <a:tc>
                  <a:txBody>
                    <a:bodyPr/>
                    <a:lstStyle/>
                    <a:p>
                      <a:pPr marL="31750">
                        <a:lnSpc>
                          <a:spcPts val="1600"/>
                        </a:lnSpc>
                      </a:pPr>
                      <a:r>
                        <a:rPr dirty="0" sz="1400" spc="-5">
                          <a:solidFill>
                            <a:srgbClr val="4E2700"/>
                          </a:solidFill>
                          <a:latin typeface="Verdana"/>
                          <a:cs typeface="Verdana"/>
                        </a:rPr>
                        <a:t>19</a:t>
                      </a:r>
                      <a:endParaRPr sz="1400">
                        <a:latin typeface="Verdana"/>
                        <a:cs typeface="Verdana"/>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66675">
                        <a:lnSpc>
                          <a:spcPts val="1600"/>
                        </a:lnSpc>
                      </a:pPr>
                      <a:r>
                        <a:rPr dirty="0" sz="1400" spc="-5">
                          <a:solidFill>
                            <a:srgbClr val="4E2700"/>
                          </a:solidFill>
                          <a:latin typeface="Verdana"/>
                          <a:cs typeface="Verdana"/>
                        </a:rPr>
                        <a:t>System.out.println("yourBox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的高</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yourBox.height);</a:t>
                      </a:r>
                      <a:endParaRPr sz="1400">
                        <a:latin typeface="Verdana"/>
                        <a:cs typeface="Verdana"/>
                      </a:endParaRPr>
                    </a:p>
                  </a:txBody>
                  <a:tcPr marL="0" marR="0" marB="0" marT="0">
                    <a:solidFill>
                      <a:srgbClr val="CCE8CF"/>
                    </a:solidFill>
                  </a:tcPr>
                </a:tc>
              </a:tr>
              <a:tr h="215492">
                <a:tc>
                  <a:txBody>
                    <a:bodyPr/>
                    <a:lstStyle/>
                    <a:p>
                      <a:pPr marL="31750">
                        <a:lnSpc>
                          <a:spcPts val="1580"/>
                        </a:lnSpc>
                        <a:spcBef>
                          <a:spcPts val="15"/>
                        </a:spcBef>
                      </a:pPr>
                      <a:r>
                        <a:rPr dirty="0" sz="1400" spc="-5">
                          <a:solidFill>
                            <a:srgbClr val="4E2700"/>
                          </a:solidFill>
                          <a:latin typeface="Verdana"/>
                          <a:cs typeface="Verdana"/>
                        </a:rPr>
                        <a:t>20</a:t>
                      </a:r>
                      <a:endParaRPr sz="1400">
                        <a:latin typeface="Verdana"/>
                        <a:cs typeface="Verdana"/>
                      </a:endParaRPr>
                    </a:p>
                  </a:txBody>
                  <a:tcPr marL="0" marR="0" marB="0" marT="1905">
                    <a:solidFill>
                      <a:srgbClr val="CCE8CF"/>
                    </a:solidFill>
                  </a:tcPr>
                </a:tc>
                <a:tc>
                  <a:txBody>
                    <a:bodyPr/>
                    <a:lstStyle/>
                    <a:p>
                      <a:pPr marL="67310">
                        <a:lnSpc>
                          <a:spcPts val="1580"/>
                        </a:lnSpc>
                        <a:spcBef>
                          <a:spcPts val="15"/>
                        </a:spcBef>
                      </a:pPr>
                      <a:r>
                        <a:rPr dirty="0" sz="1400">
                          <a:solidFill>
                            <a:srgbClr val="4E2700"/>
                          </a:solidFill>
                          <a:latin typeface="Verdana"/>
                          <a:cs typeface="Verdana"/>
                        </a:rPr>
                        <a:t>}</a:t>
                      </a:r>
                      <a:endParaRPr sz="1400">
                        <a:latin typeface="Verdana"/>
                        <a:cs typeface="Verdana"/>
                      </a:endParaRPr>
                    </a:p>
                  </a:txBody>
                  <a:tcPr marL="0" marR="0" marB="0" marT="1905">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15248">
                <a:tc>
                  <a:txBody>
                    <a:bodyPr/>
                    <a:lstStyle/>
                    <a:p>
                      <a:pPr marL="31750">
                        <a:lnSpc>
                          <a:spcPts val="1595"/>
                        </a:lnSpc>
                      </a:pPr>
                      <a:r>
                        <a:rPr dirty="0" sz="1400" spc="-5">
                          <a:solidFill>
                            <a:srgbClr val="4E2700"/>
                          </a:solidFill>
                          <a:latin typeface="Verdana"/>
                          <a:cs typeface="Verdana"/>
                        </a:rPr>
                        <a:t>21</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bl>
          </a:graphicData>
        </a:graphic>
      </p:graphicFrame>
      <p:sp>
        <p:nvSpPr>
          <p:cNvPr id="9" name="object 9"/>
          <p:cNvSpPr txBox="1"/>
          <p:nvPr/>
        </p:nvSpPr>
        <p:spPr>
          <a:xfrm>
            <a:off x="618540" y="5654446"/>
            <a:ext cx="5435600" cy="330835"/>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4E2700"/>
                </a:solidFill>
                <a:latin typeface="Noto Sans Mono CJK HK"/>
                <a:cs typeface="Noto Sans Mono CJK HK"/>
              </a:rPr>
              <a:t>在這</a:t>
            </a:r>
            <a:r>
              <a:rPr dirty="0" sz="2000">
                <a:solidFill>
                  <a:srgbClr val="4E2700"/>
                </a:solidFill>
                <a:latin typeface="Noto Sans Mono CJK HK"/>
                <a:cs typeface="Noto Sans Mono CJK HK"/>
              </a:rPr>
              <a:t>個範</a:t>
            </a:r>
            <a:r>
              <a:rPr dirty="0" sz="2000" spc="-15">
                <a:solidFill>
                  <a:srgbClr val="4E2700"/>
                </a:solidFill>
                <a:latin typeface="Noto Sans Mono CJK HK"/>
                <a:cs typeface="Noto Sans Mono CJK HK"/>
              </a:rPr>
              <a:t>例</a:t>
            </a:r>
            <a:r>
              <a:rPr dirty="0" sz="2000">
                <a:solidFill>
                  <a:srgbClr val="4E2700"/>
                </a:solidFill>
                <a:latin typeface="Noto Sans Mono CJK HK"/>
                <a:cs typeface="Noto Sans Mono CJK HK"/>
              </a:rPr>
              <a:t>中，</a:t>
            </a:r>
            <a:r>
              <a:rPr dirty="0" sz="2000" spc="-15">
                <a:solidFill>
                  <a:srgbClr val="4E2700"/>
                </a:solidFill>
                <a:latin typeface="Noto Sans Mono CJK HK"/>
                <a:cs typeface="Noto Sans Mono CJK HK"/>
              </a:rPr>
              <a:t>我</a:t>
            </a:r>
            <a:r>
              <a:rPr dirty="0" sz="2000">
                <a:solidFill>
                  <a:srgbClr val="4E2700"/>
                </a:solidFill>
                <a:latin typeface="Noto Sans Mono CJK HK"/>
                <a:cs typeface="Noto Sans Mono CJK HK"/>
              </a:rPr>
              <a:t>們將</a:t>
            </a:r>
            <a:r>
              <a:rPr dirty="0" sz="2000" spc="-15">
                <a:solidFill>
                  <a:srgbClr val="4E2700"/>
                </a:solidFill>
                <a:latin typeface="Noto Sans Mono CJK HK"/>
                <a:cs typeface="Noto Sans Mono CJK HK"/>
              </a:rPr>
              <a:t>注</a:t>
            </a:r>
            <a:r>
              <a:rPr dirty="0" sz="2000">
                <a:solidFill>
                  <a:srgbClr val="4E2700"/>
                </a:solidFill>
                <a:latin typeface="Noto Sans Mono CJK HK"/>
                <a:cs typeface="Noto Sans Mono CJK HK"/>
              </a:rPr>
              <a:t>意力</a:t>
            </a:r>
            <a:r>
              <a:rPr dirty="0" sz="2000" spc="-15">
                <a:solidFill>
                  <a:srgbClr val="4E2700"/>
                </a:solidFill>
                <a:latin typeface="Noto Sans Mono CJK HK"/>
                <a:cs typeface="Noto Sans Mono CJK HK"/>
              </a:rPr>
              <a:t>集</a:t>
            </a:r>
            <a:r>
              <a:rPr dirty="0" sz="2000">
                <a:solidFill>
                  <a:srgbClr val="4E2700"/>
                </a:solidFill>
                <a:latin typeface="Noto Sans Mono CJK HK"/>
                <a:cs typeface="Noto Sans Mono CJK HK"/>
              </a:rPr>
              <a:t>中</a:t>
            </a:r>
            <a:r>
              <a:rPr dirty="0" sz="2000" spc="5">
                <a:solidFill>
                  <a:srgbClr val="4E2700"/>
                </a:solidFill>
                <a:latin typeface="Noto Sans Mono CJK HK"/>
                <a:cs typeface="Noto Sans Mono CJK HK"/>
              </a:rPr>
              <a:t>在</a:t>
            </a:r>
            <a:r>
              <a:rPr dirty="0" sz="2000" spc="-15">
                <a:solidFill>
                  <a:srgbClr val="4E2700"/>
                </a:solidFill>
                <a:latin typeface="Noto Sans Mono CJK HK"/>
                <a:cs typeface="Noto Sans Mono CJK HK"/>
              </a:rPr>
              <a:t>第</a:t>
            </a:r>
            <a:r>
              <a:rPr dirty="0" sz="2000">
                <a:solidFill>
                  <a:srgbClr val="4E2700"/>
                </a:solidFill>
                <a:latin typeface="Verdana"/>
                <a:cs typeface="Verdana"/>
              </a:rPr>
              <a:t>5</a:t>
            </a:r>
            <a:r>
              <a:rPr dirty="0" sz="2000">
                <a:solidFill>
                  <a:srgbClr val="4E2700"/>
                </a:solidFill>
                <a:latin typeface="Noto Sans Mono CJK HK"/>
                <a:cs typeface="Noto Sans Mono CJK HK"/>
              </a:rPr>
              <a:t>、</a:t>
            </a:r>
            <a:r>
              <a:rPr dirty="0" sz="2000" spc="-5">
                <a:solidFill>
                  <a:srgbClr val="4E2700"/>
                </a:solidFill>
                <a:latin typeface="Verdana"/>
                <a:cs typeface="Verdana"/>
              </a:rPr>
              <a:t>6</a:t>
            </a:r>
            <a:r>
              <a:rPr dirty="0" sz="2000">
                <a:solidFill>
                  <a:srgbClr val="4E2700"/>
                </a:solidFill>
                <a:latin typeface="Noto Sans Mono CJK HK"/>
                <a:cs typeface="Noto Sans Mono CJK HK"/>
              </a:rPr>
              <a:t>兩列</a:t>
            </a:r>
            <a:endParaRPr sz="2000">
              <a:latin typeface="Noto Sans Mono CJK HK"/>
              <a:cs typeface="Noto Sans Mono CJK HK"/>
            </a:endParaRPr>
          </a:p>
        </p:txBody>
      </p:sp>
      <p:sp>
        <p:nvSpPr>
          <p:cNvPr id="10" name="object 10"/>
          <p:cNvSpPr txBox="1">
            <a:spLocks noGrp="1"/>
          </p:cNvSpPr>
          <p:nvPr>
            <p:ph type="title"/>
          </p:nvPr>
        </p:nvSpPr>
        <p:spPr>
          <a:xfrm>
            <a:off x="612140" y="193294"/>
            <a:ext cx="5880100" cy="574040"/>
          </a:xfrm>
          <a:prstGeom prst="rect"/>
        </p:spPr>
        <p:txBody>
          <a:bodyPr wrap="square" lIns="0" tIns="12700" rIns="0" bIns="0" rtlCol="0" vert="horz">
            <a:spAutoFit/>
          </a:bodyPr>
          <a:lstStyle/>
          <a:p>
            <a:pPr marL="12700">
              <a:lnSpc>
                <a:spcPct val="100000"/>
              </a:lnSpc>
              <a:spcBef>
                <a:spcPts val="100"/>
              </a:spcBef>
            </a:pPr>
            <a:r>
              <a:rPr dirty="0"/>
              <a:t>範例：產生物</a:t>
            </a:r>
            <a:r>
              <a:rPr dirty="0" spc="-10"/>
              <a:t>件</a:t>
            </a:r>
            <a:r>
              <a:rPr dirty="0" spc="-20">
                <a:latin typeface="Tahoma"/>
                <a:cs typeface="Tahoma"/>
              </a:rPr>
              <a:t>BoxMain.java</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701" y="967926"/>
            <a:ext cx="6327140" cy="5189855"/>
          </a:xfrm>
          <a:prstGeom prst="rect">
            <a:avLst/>
          </a:prstGeom>
        </p:spPr>
        <p:txBody>
          <a:bodyPr wrap="square" lIns="0" tIns="33655" rIns="0" bIns="0" rtlCol="0" vert="horz">
            <a:spAutoFit/>
          </a:bodyPr>
          <a:lstStyle/>
          <a:p>
            <a:pPr marL="73025">
              <a:lnSpc>
                <a:spcPct val="100000"/>
              </a:lnSpc>
              <a:spcBef>
                <a:spcPts val="265"/>
              </a:spcBef>
            </a:pPr>
            <a:r>
              <a:rPr dirty="0" sz="1400">
                <a:solidFill>
                  <a:srgbClr val="4E2700"/>
                </a:solidFill>
                <a:latin typeface="Verdana"/>
                <a:cs typeface="Verdana"/>
              </a:rPr>
              <a:t>1 </a:t>
            </a: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ch06._01_usingObject;</a:t>
            </a:r>
            <a:endParaRPr sz="1400">
              <a:latin typeface="Verdana"/>
              <a:cs typeface="Verdana"/>
            </a:endParaRPr>
          </a:p>
          <a:p>
            <a:pPr marL="73025">
              <a:lnSpc>
                <a:spcPct val="100000"/>
              </a:lnSpc>
              <a:spcBef>
                <a:spcPts val="165"/>
              </a:spcBef>
            </a:pPr>
            <a:r>
              <a:rPr dirty="0" sz="1400">
                <a:solidFill>
                  <a:srgbClr val="4E2700"/>
                </a:solidFill>
                <a:latin typeface="Verdana"/>
                <a:cs typeface="Verdana"/>
              </a:rPr>
              <a:t>2</a:t>
            </a:r>
            <a:endParaRPr sz="1400">
              <a:latin typeface="Verdana"/>
              <a:cs typeface="Verdana"/>
            </a:endParaRPr>
          </a:p>
          <a:p>
            <a:pPr marL="73025">
              <a:lnSpc>
                <a:spcPct val="100000"/>
              </a:lnSpc>
              <a:spcBef>
                <a:spcPts val="170"/>
              </a:spcBef>
            </a:pPr>
            <a:r>
              <a:rPr dirty="0" sz="1400">
                <a:solidFill>
                  <a:srgbClr val="4E2700"/>
                </a:solidFill>
                <a:latin typeface="Verdana"/>
                <a:cs typeface="Verdana"/>
              </a:rPr>
              <a:t>3</a:t>
            </a:r>
            <a:endParaRPr sz="1400">
              <a:latin typeface="Verdana"/>
              <a:cs typeface="Verdana"/>
            </a:endParaRPr>
          </a:p>
          <a:p>
            <a:pPr marL="73025" marR="4356100">
              <a:lnSpc>
                <a:spcPct val="110000"/>
              </a:lnSpc>
            </a:pPr>
            <a:r>
              <a:rPr dirty="0" sz="1400">
                <a:solidFill>
                  <a:srgbClr val="4E2700"/>
                </a:solidFill>
                <a:latin typeface="Verdana"/>
                <a:cs typeface="Verdana"/>
              </a:rPr>
              <a:t>4 public class </a:t>
            </a:r>
            <a:r>
              <a:rPr dirty="0" sz="1400" spc="-5">
                <a:solidFill>
                  <a:srgbClr val="4E2700"/>
                </a:solidFill>
                <a:latin typeface="Verdana"/>
                <a:cs typeface="Verdana"/>
              </a:rPr>
              <a:t>Box </a:t>
            </a:r>
            <a:r>
              <a:rPr dirty="0" sz="1400">
                <a:solidFill>
                  <a:srgbClr val="4E2700"/>
                </a:solidFill>
                <a:latin typeface="Verdana"/>
                <a:cs typeface="Verdana"/>
              </a:rPr>
              <a:t>{  5</a:t>
            </a:r>
            <a:endParaRPr sz="1400">
              <a:latin typeface="Verdana"/>
              <a:cs typeface="Verdana"/>
            </a:endParaRPr>
          </a:p>
          <a:p>
            <a:pPr marL="248920" indent="-176530">
              <a:lnSpc>
                <a:spcPct val="100000"/>
              </a:lnSpc>
              <a:spcBef>
                <a:spcPts val="135"/>
              </a:spcBef>
              <a:buAutoNum type="arabicPlain" startAt="6"/>
              <a:tabLst>
                <a:tab pos="249554" algn="l"/>
              </a:tabLst>
            </a:pPr>
            <a:r>
              <a:rPr dirty="0" sz="1400" spc="-5">
                <a:solidFill>
                  <a:srgbClr val="4E2700"/>
                </a:solidFill>
                <a:latin typeface="Verdana"/>
                <a:cs typeface="Verdana"/>
              </a:rPr>
              <a:t>//</a:t>
            </a:r>
            <a:r>
              <a:rPr dirty="0" sz="1400" spc="470">
                <a:solidFill>
                  <a:srgbClr val="4E2700"/>
                </a:solidFill>
                <a:latin typeface="Verdana"/>
                <a:cs typeface="Verdana"/>
              </a:rPr>
              <a:t> </a:t>
            </a:r>
            <a:r>
              <a:rPr dirty="0" sz="1400" spc="10">
                <a:solidFill>
                  <a:srgbClr val="4E2700"/>
                </a:solidFill>
                <a:latin typeface="Noto Sans Mono CJK HK"/>
                <a:cs typeface="Noto Sans Mono CJK HK"/>
              </a:rPr>
              <a:t>變數</a:t>
            </a:r>
            <a:r>
              <a:rPr dirty="0" sz="1400">
                <a:solidFill>
                  <a:srgbClr val="4E2700"/>
                </a:solidFill>
                <a:latin typeface="Noto Sans Mono CJK HK"/>
                <a:cs typeface="Noto Sans Mono CJK HK"/>
              </a:rPr>
              <a:t>型態</a:t>
            </a:r>
            <a:r>
              <a:rPr dirty="0" sz="1400" spc="-245">
                <a:solidFill>
                  <a:srgbClr val="4E2700"/>
                </a:solidFill>
                <a:latin typeface="Noto Sans Mono CJK HK"/>
                <a:cs typeface="Noto Sans Mono CJK HK"/>
              </a:rPr>
              <a:t> </a:t>
            </a:r>
            <a:r>
              <a:rPr dirty="0" sz="1400" spc="10">
                <a:solidFill>
                  <a:srgbClr val="4E2700"/>
                </a:solidFill>
                <a:latin typeface="Noto Sans Mono CJK HK"/>
                <a:cs typeface="Noto Sans Mono CJK HK"/>
              </a:rPr>
              <a:t>變數</a:t>
            </a:r>
            <a:r>
              <a:rPr dirty="0" sz="1400">
                <a:solidFill>
                  <a:srgbClr val="4E2700"/>
                </a:solidFill>
                <a:latin typeface="Noto Sans Mono CJK HK"/>
                <a:cs typeface="Noto Sans Mono CJK HK"/>
              </a:rPr>
              <a:t>名稱</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r>
              <a:rPr dirty="0" sz="1400" spc="-235">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marL="292735" indent="-220345">
              <a:lnSpc>
                <a:spcPct val="100000"/>
              </a:lnSpc>
              <a:spcBef>
                <a:spcPts val="200"/>
              </a:spcBef>
              <a:buAutoNum type="arabicPlain" startAt="6"/>
              <a:tabLst>
                <a:tab pos="293370" algn="l"/>
              </a:tabLst>
            </a:pPr>
            <a:r>
              <a:rPr dirty="0" sz="1400">
                <a:solidFill>
                  <a:srgbClr val="4E2700"/>
                </a:solidFill>
                <a:latin typeface="Verdana"/>
                <a:cs typeface="Verdana"/>
              </a:rPr>
              <a:t>int  width</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92735" indent="-220345">
              <a:lnSpc>
                <a:spcPct val="100000"/>
              </a:lnSpc>
              <a:spcBef>
                <a:spcPts val="170"/>
              </a:spcBef>
              <a:buAutoNum type="arabicPlain" startAt="6"/>
              <a:tabLst>
                <a:tab pos="293370" algn="l"/>
              </a:tabLst>
            </a:pPr>
            <a:r>
              <a:rPr dirty="0" sz="1400">
                <a:solidFill>
                  <a:srgbClr val="4E2700"/>
                </a:solidFill>
                <a:latin typeface="Verdana"/>
                <a:cs typeface="Verdana"/>
              </a:rPr>
              <a:t>int  </a:t>
            </a:r>
            <a:r>
              <a:rPr dirty="0" sz="1400" spc="-5">
                <a:solidFill>
                  <a:srgbClr val="4E2700"/>
                </a:solidFill>
                <a:latin typeface="Verdana"/>
                <a:cs typeface="Verdana"/>
              </a:rPr>
              <a:t>depth</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4965065" indent="60960">
              <a:lnSpc>
                <a:spcPct val="110000"/>
              </a:lnSpc>
              <a:buAutoNum type="arabicPlain" startAt="6"/>
              <a:tabLst>
                <a:tab pos="293370" algn="l"/>
              </a:tabLst>
            </a:pPr>
            <a:r>
              <a:rPr dirty="0" sz="1400">
                <a:solidFill>
                  <a:srgbClr val="4E2700"/>
                </a:solidFill>
                <a:latin typeface="Verdana"/>
                <a:cs typeface="Verdana"/>
              </a:rPr>
              <a:t>int height ;  </a:t>
            </a:r>
            <a:r>
              <a:rPr dirty="0" sz="1400" spc="-5">
                <a:solidFill>
                  <a:srgbClr val="4E2700"/>
                </a:solidFill>
                <a:latin typeface="Verdana"/>
                <a:cs typeface="Verdana"/>
              </a:rPr>
              <a:t>10</a:t>
            </a:r>
            <a:endParaRPr sz="1400">
              <a:latin typeface="Verdana"/>
              <a:cs typeface="Verdana"/>
            </a:endParaRPr>
          </a:p>
          <a:p>
            <a:pPr marL="422275" indent="-410209">
              <a:lnSpc>
                <a:spcPct val="100000"/>
              </a:lnSpc>
              <a:spcBef>
                <a:spcPts val="135"/>
              </a:spcBef>
              <a:buAutoNum type="arabicPlain" startAt="11"/>
              <a:tabLst>
                <a:tab pos="422275" algn="l"/>
                <a:tab pos="422909"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傳回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240">
                <a:solidFill>
                  <a:srgbClr val="4E2700"/>
                </a:solidFill>
                <a:latin typeface="Noto Sans Mono CJK HK"/>
                <a:cs typeface="Noto Sans Mono CJK HK"/>
              </a:rPr>
              <a:t> </a:t>
            </a:r>
            <a:r>
              <a:rPr dirty="0" sz="1400" spc="10">
                <a:solidFill>
                  <a:srgbClr val="4E2700"/>
                </a:solidFill>
                <a:latin typeface="Noto Sans Mono CJK HK"/>
                <a:cs typeface="Noto Sans Mono CJK HK"/>
              </a:rPr>
              <a:t>方法</a:t>
            </a:r>
            <a:r>
              <a:rPr dirty="0" sz="1400">
                <a:solidFill>
                  <a:srgbClr val="4E2700"/>
                </a:solidFill>
                <a:latin typeface="Noto Sans Mono CJK HK"/>
                <a:cs typeface="Noto Sans Mono CJK HK"/>
              </a:rPr>
              <a:t>名</a:t>
            </a:r>
            <a:r>
              <a:rPr dirty="0" sz="1400" spc="-15">
                <a:solidFill>
                  <a:srgbClr val="4E2700"/>
                </a:solidFill>
                <a:latin typeface="Noto Sans Mono CJK HK"/>
                <a:cs typeface="Noto Sans Mono CJK HK"/>
              </a:rPr>
              <a:t>稱</a:t>
            </a:r>
            <a:r>
              <a:rPr dirty="0" sz="1400" spc="-5">
                <a:solidFill>
                  <a:srgbClr val="4E2700"/>
                </a:solidFill>
                <a:latin typeface="Verdana"/>
                <a:cs typeface="Verdana"/>
              </a:rPr>
              <a:t>(</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列</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22275" indent="-410209">
              <a:lnSpc>
                <a:spcPct val="100000"/>
              </a:lnSpc>
              <a:spcBef>
                <a:spcPts val="204"/>
              </a:spcBef>
              <a:buAutoNum type="arabicPlain" startAt="11"/>
              <a:tabLst>
                <a:tab pos="422275" algn="l"/>
                <a:tab pos="422909" algn="l"/>
                <a:tab pos="832485" algn="l"/>
              </a:tabLst>
            </a:pPr>
            <a:r>
              <a:rPr dirty="0" sz="1400" spc="-5">
                <a:solidFill>
                  <a:srgbClr val="4E2700"/>
                </a:solidFill>
                <a:latin typeface="Verdana"/>
                <a:cs typeface="Verdana"/>
              </a:rPr>
              <a:t>//	type local-variable1</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22275" indent="-410209">
              <a:lnSpc>
                <a:spcPct val="100000"/>
              </a:lnSpc>
              <a:spcBef>
                <a:spcPts val="165"/>
              </a:spcBef>
              <a:buAutoNum type="arabicPlain" startAt="11"/>
              <a:tabLst>
                <a:tab pos="422275" algn="l"/>
                <a:tab pos="422909" algn="l"/>
                <a:tab pos="831850" algn="l"/>
              </a:tabLst>
            </a:pPr>
            <a:r>
              <a:rPr dirty="0" sz="1400" spc="-5">
                <a:solidFill>
                  <a:srgbClr val="4E2700"/>
                </a:solidFill>
                <a:latin typeface="Verdana"/>
                <a:cs typeface="Verdana"/>
              </a:rPr>
              <a:t>//	type local-variable2</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4345305">
              <a:lnSpc>
                <a:spcPct val="110000"/>
              </a:lnSpc>
              <a:spcBef>
                <a:spcPts val="5"/>
              </a:spcBef>
              <a:buAutoNum type="arabicPlain" startAt="11"/>
              <a:tabLst>
                <a:tab pos="422275" algn="l"/>
                <a:tab pos="422909" algn="l"/>
                <a:tab pos="831850" algn="l"/>
              </a:tabLst>
            </a:pPr>
            <a:r>
              <a:rPr dirty="0" sz="1400" spc="-5">
                <a:solidFill>
                  <a:srgbClr val="4E2700"/>
                </a:solidFill>
                <a:latin typeface="Verdana"/>
                <a:cs typeface="Verdana"/>
              </a:rPr>
              <a:t>//	</a:t>
            </a:r>
            <a:r>
              <a:rPr dirty="0" sz="1400">
                <a:solidFill>
                  <a:srgbClr val="4E2700"/>
                </a:solidFill>
                <a:latin typeface="Verdana"/>
                <a:cs typeface="Verdana"/>
              </a:rPr>
              <a:t>statements</a:t>
            </a:r>
            <a:r>
              <a:rPr dirty="0" sz="1400" spc="-1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15	//</a:t>
            </a:r>
            <a:r>
              <a:rPr dirty="0" sz="1400" spc="4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22275" indent="-410209">
              <a:lnSpc>
                <a:spcPct val="100000"/>
              </a:lnSpc>
              <a:spcBef>
                <a:spcPts val="165"/>
              </a:spcBef>
              <a:buAutoNum type="arabicPlain" startAt="16"/>
              <a:tabLst>
                <a:tab pos="422275" algn="l"/>
                <a:tab pos="422909" algn="l"/>
              </a:tabLst>
            </a:pPr>
            <a:r>
              <a:rPr dirty="0" sz="1400">
                <a:solidFill>
                  <a:srgbClr val="4E2700"/>
                </a:solidFill>
                <a:latin typeface="Verdana"/>
                <a:cs typeface="Verdana"/>
              </a:rPr>
              <a:t>public double </a:t>
            </a:r>
            <a:r>
              <a:rPr dirty="0" sz="1400" spc="-5">
                <a:solidFill>
                  <a:srgbClr val="4E2700"/>
                </a:solidFill>
                <a:latin typeface="Verdana"/>
                <a:cs typeface="Verdana"/>
              </a:rPr>
              <a:t>getSurfaceArea()</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ct val="110000"/>
              </a:lnSpc>
              <a:buAutoNum type="arabicPlain" startAt="16"/>
              <a:tabLst>
                <a:tab pos="422275" algn="l"/>
                <a:tab pos="670560" algn="l"/>
                <a:tab pos="671195" algn="l"/>
              </a:tabLst>
            </a:pPr>
            <a:r>
              <a:rPr dirty="0" sz="1400">
                <a:solidFill>
                  <a:srgbClr val="4E2700"/>
                </a:solidFill>
                <a:latin typeface="Verdana"/>
                <a:cs typeface="Verdana"/>
              </a:rPr>
              <a:t>return 2 * (width * </a:t>
            </a:r>
            <a:r>
              <a:rPr dirty="0" sz="1400" spc="-5">
                <a:solidFill>
                  <a:srgbClr val="4E2700"/>
                </a:solidFill>
                <a:latin typeface="Verdana"/>
                <a:cs typeface="Verdana"/>
              </a:rPr>
              <a:t>depth </a:t>
            </a:r>
            <a:r>
              <a:rPr dirty="0" sz="1400">
                <a:solidFill>
                  <a:srgbClr val="4E2700"/>
                </a:solidFill>
                <a:latin typeface="Verdana"/>
                <a:cs typeface="Verdana"/>
              </a:rPr>
              <a:t>+ </a:t>
            </a:r>
            <a:r>
              <a:rPr dirty="0" sz="1400" spc="-5">
                <a:solidFill>
                  <a:srgbClr val="4E2700"/>
                </a:solidFill>
                <a:latin typeface="Verdana"/>
                <a:cs typeface="Verdana"/>
              </a:rPr>
              <a:t>depth </a:t>
            </a:r>
            <a:r>
              <a:rPr dirty="0" sz="1400">
                <a:solidFill>
                  <a:srgbClr val="4E2700"/>
                </a:solidFill>
                <a:latin typeface="Verdana"/>
                <a:cs typeface="Verdana"/>
              </a:rPr>
              <a:t>* height + width * height</a:t>
            </a:r>
            <a:r>
              <a:rPr dirty="0" sz="1400" spc="-165">
                <a:solidFill>
                  <a:srgbClr val="4E2700"/>
                </a:solidFill>
                <a:latin typeface="Verdana"/>
                <a:cs typeface="Verdana"/>
              </a:rPr>
              <a:t> </a:t>
            </a:r>
            <a:r>
              <a:rPr dirty="0" sz="1400" spc="-5">
                <a:solidFill>
                  <a:srgbClr val="4E2700"/>
                </a:solidFill>
                <a:latin typeface="Verdana"/>
                <a:cs typeface="Verdana"/>
              </a:rPr>
              <a:t>);  18	</a:t>
            </a:r>
            <a:r>
              <a:rPr dirty="0" sz="1400">
                <a:solidFill>
                  <a:srgbClr val="4E2700"/>
                </a:solidFill>
                <a:latin typeface="Verdana"/>
                <a:cs typeface="Verdana"/>
              </a:rPr>
              <a:t>}</a:t>
            </a:r>
            <a:endParaRPr sz="1400">
              <a:latin typeface="Verdana"/>
              <a:cs typeface="Verdana"/>
            </a:endParaRPr>
          </a:p>
          <a:p>
            <a:pPr marL="422275" indent="-410209">
              <a:lnSpc>
                <a:spcPct val="100000"/>
              </a:lnSpc>
              <a:spcBef>
                <a:spcPts val="170"/>
              </a:spcBef>
              <a:buAutoNum type="arabicPlain" startAt="19"/>
              <a:tabLst>
                <a:tab pos="422275" algn="l"/>
                <a:tab pos="422909" algn="l"/>
              </a:tabLst>
            </a:pPr>
            <a:r>
              <a:rPr dirty="0" sz="1400">
                <a:solidFill>
                  <a:srgbClr val="4E2700"/>
                </a:solidFill>
                <a:latin typeface="Verdana"/>
                <a:cs typeface="Verdana"/>
              </a:rPr>
              <a:t>public double </a:t>
            </a:r>
            <a:r>
              <a:rPr dirty="0" sz="1400" spc="-5">
                <a:solidFill>
                  <a:srgbClr val="4E2700"/>
                </a:solidFill>
                <a:latin typeface="Verdana"/>
                <a:cs typeface="Verdana"/>
              </a:rPr>
              <a:t>getVolume()</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2854325">
              <a:lnSpc>
                <a:spcPct val="110000"/>
              </a:lnSpc>
              <a:buAutoNum type="arabicPlain" startAt="19"/>
              <a:tabLst>
                <a:tab pos="422275" algn="l"/>
                <a:tab pos="670560" algn="l"/>
                <a:tab pos="671195" algn="l"/>
              </a:tabLst>
            </a:pPr>
            <a:r>
              <a:rPr dirty="0" sz="1400">
                <a:solidFill>
                  <a:srgbClr val="4E2700"/>
                </a:solidFill>
                <a:latin typeface="Verdana"/>
                <a:cs typeface="Verdana"/>
              </a:rPr>
              <a:t>return width * </a:t>
            </a:r>
            <a:r>
              <a:rPr dirty="0" sz="1400" spc="-5">
                <a:solidFill>
                  <a:srgbClr val="4E2700"/>
                </a:solidFill>
                <a:latin typeface="Verdana"/>
                <a:cs typeface="Verdana"/>
              </a:rPr>
              <a:t>depth </a:t>
            </a:r>
            <a:r>
              <a:rPr dirty="0" sz="1400">
                <a:solidFill>
                  <a:srgbClr val="4E2700"/>
                </a:solidFill>
                <a:latin typeface="Verdana"/>
                <a:cs typeface="Verdana"/>
              </a:rPr>
              <a:t>* height</a:t>
            </a:r>
            <a:r>
              <a:rPr dirty="0" sz="1400" spc="-1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21	</a:t>
            </a: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pPr>
            <a:r>
              <a:rPr dirty="0" sz="1400" spc="-5">
                <a:solidFill>
                  <a:srgbClr val="4E2700"/>
                </a:solidFill>
                <a:latin typeface="Verdana"/>
                <a:cs typeface="Verdana"/>
              </a:rPr>
              <a:t>22</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3719195" cy="574040"/>
          </a:xfrm>
          <a:prstGeom prst="rect"/>
        </p:spPr>
        <p:txBody>
          <a:bodyPr wrap="square" lIns="0" tIns="12700" rIns="0" bIns="0" rtlCol="0" vert="horz">
            <a:spAutoFit/>
          </a:bodyPr>
          <a:lstStyle/>
          <a:p>
            <a:pPr marL="12700">
              <a:lnSpc>
                <a:spcPct val="100000"/>
              </a:lnSpc>
              <a:spcBef>
                <a:spcPts val="100"/>
              </a:spcBef>
            </a:pPr>
            <a:r>
              <a:rPr dirty="0"/>
              <a:t>範例：產生物件</a:t>
            </a:r>
            <a:r>
              <a:rPr dirty="0" spc="-640"/>
              <a:t> </a:t>
            </a:r>
            <a:r>
              <a:rPr dirty="0" spc="-5">
                <a:latin typeface="Verdana"/>
                <a:cs typeface="Verdana"/>
              </a:rPr>
              <a:t>..</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838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r>
              <a:rPr dirty="0" spc="-90">
                <a:latin typeface="Tahoma"/>
                <a:cs typeface="Tahoma"/>
              </a:rPr>
              <a:t> </a:t>
            </a:r>
            <a:r>
              <a:rPr dirty="0"/>
              <a:t>由類別來產生物件</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47217" y="920597"/>
            <a:ext cx="7869555" cy="3195955"/>
          </a:xfrm>
          <a:prstGeom prst="rect">
            <a:avLst/>
          </a:prstGeom>
        </p:spPr>
        <p:txBody>
          <a:bodyPr wrap="square" lIns="0" tIns="104140" rIns="0" bIns="0" rtlCol="0" vert="horz">
            <a:spAutoFit/>
          </a:bodyPr>
          <a:lstStyle/>
          <a:p>
            <a:pPr marL="12700">
              <a:lnSpc>
                <a:spcPct val="100000"/>
              </a:lnSpc>
              <a:spcBef>
                <a:spcPts val="820"/>
              </a:spcBef>
            </a:pPr>
            <a:r>
              <a:rPr dirty="0" sz="2000" spc="10">
                <a:solidFill>
                  <a:srgbClr val="4E2700"/>
                </a:solidFill>
                <a:latin typeface="Noto Sans Mono CJK HK"/>
                <a:cs typeface="Noto Sans Mono CJK HK"/>
              </a:rPr>
              <a:t>請於</a:t>
            </a:r>
            <a:r>
              <a:rPr dirty="0" sz="2000">
                <a:solidFill>
                  <a:srgbClr val="4E2700"/>
                </a:solidFill>
                <a:latin typeface="Noto Sans Mono CJK HK"/>
                <a:cs typeface="Noto Sans Mono CJK HK"/>
              </a:rPr>
              <a:t>套件</a:t>
            </a:r>
            <a:r>
              <a:rPr dirty="0" sz="2000" spc="-5">
                <a:solidFill>
                  <a:srgbClr val="4E2700"/>
                </a:solidFill>
                <a:latin typeface="Verdana"/>
                <a:cs typeface="Verdana"/>
              </a:rPr>
              <a:t>ch06.lab01</a:t>
            </a:r>
            <a:r>
              <a:rPr dirty="0" sz="2000" spc="10">
                <a:solidFill>
                  <a:srgbClr val="4E2700"/>
                </a:solidFill>
                <a:latin typeface="Noto Sans Mono CJK HK"/>
                <a:cs typeface="Noto Sans Mono CJK HK"/>
              </a:rPr>
              <a:t>內</a:t>
            </a:r>
            <a:r>
              <a:rPr dirty="0" sz="2000">
                <a:solidFill>
                  <a:srgbClr val="4E2700"/>
                </a:solidFill>
                <a:latin typeface="Noto Sans Mono CJK HK"/>
                <a:cs typeface="Noto Sans Mono CJK HK"/>
              </a:rPr>
              <a:t>，撰</a:t>
            </a:r>
            <a:r>
              <a:rPr dirty="0" sz="2000" spc="-10">
                <a:solidFill>
                  <a:srgbClr val="4E2700"/>
                </a:solidFill>
                <a:latin typeface="Noto Sans Mono CJK HK"/>
                <a:cs typeface="Noto Sans Mono CJK HK"/>
              </a:rPr>
              <a:t>寫</a:t>
            </a:r>
            <a:r>
              <a:rPr dirty="0" sz="2000">
                <a:solidFill>
                  <a:srgbClr val="4E2700"/>
                </a:solidFill>
                <a:latin typeface="Noto Sans Mono CJK HK"/>
                <a:cs typeface="Noto Sans Mono CJK HK"/>
              </a:rPr>
              <a:t>主程</a:t>
            </a:r>
            <a:r>
              <a:rPr dirty="0" sz="2000" spc="-15">
                <a:solidFill>
                  <a:srgbClr val="4E2700"/>
                </a:solidFill>
                <a:latin typeface="Noto Sans Mono CJK HK"/>
                <a:cs typeface="Noto Sans Mono CJK HK"/>
              </a:rPr>
              <a:t>式</a:t>
            </a:r>
            <a:r>
              <a:rPr dirty="0" sz="2000" spc="-10">
                <a:solidFill>
                  <a:srgbClr val="4E2700"/>
                </a:solidFill>
                <a:latin typeface="Verdana"/>
                <a:cs typeface="Verdana"/>
              </a:rPr>
              <a:t>CreateObject.java</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在</a:t>
            </a:r>
            <a:endParaRPr sz="2000">
              <a:latin typeface="Noto Sans Mono CJK HK"/>
              <a:cs typeface="Noto Sans Mono CJK HK"/>
            </a:endParaRPr>
          </a:p>
          <a:p>
            <a:pPr marL="12700">
              <a:lnSpc>
                <a:spcPct val="100000"/>
              </a:lnSpc>
              <a:spcBef>
                <a:spcPts val="720"/>
              </a:spcBef>
            </a:pPr>
            <a:r>
              <a:rPr dirty="0" sz="2000" spc="-5">
                <a:solidFill>
                  <a:srgbClr val="4E2700"/>
                </a:solidFill>
                <a:latin typeface="Verdana"/>
                <a:cs typeface="Verdana"/>
              </a:rPr>
              <a:t>main()</a:t>
            </a:r>
            <a:r>
              <a:rPr dirty="0" sz="2000" spc="10">
                <a:solidFill>
                  <a:srgbClr val="4E2700"/>
                </a:solidFill>
                <a:latin typeface="Noto Sans Mono CJK HK"/>
                <a:cs typeface="Noto Sans Mono CJK HK"/>
              </a:rPr>
              <a:t>之內</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720"/>
              </a:spcBef>
              <a:buFont typeface="Verdana"/>
              <a:buAutoNum type="arabicPeriod"/>
              <a:tabLst>
                <a:tab pos="355600" algn="l"/>
              </a:tabLst>
            </a:pPr>
            <a:r>
              <a:rPr dirty="0" sz="2000" spc="10">
                <a:solidFill>
                  <a:srgbClr val="4E2700"/>
                </a:solidFill>
                <a:latin typeface="Noto Sans Mono CJK HK"/>
                <a:cs typeface="Noto Sans Mono CJK HK"/>
              </a:rPr>
              <a:t>產生</a:t>
            </a:r>
            <a:r>
              <a:rPr dirty="0" sz="2000" spc="5">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Cat</a:t>
            </a:r>
            <a:r>
              <a:rPr dirty="0" sz="2000" spc="5">
                <a:solidFill>
                  <a:srgbClr val="4E2700"/>
                </a:solidFill>
                <a:latin typeface="Noto Sans Mono CJK HK"/>
                <a:cs typeface="Noto Sans Mono CJK HK"/>
              </a:rPr>
              <a:t>類別</a:t>
            </a:r>
            <a:r>
              <a:rPr dirty="0" sz="2000" spc="-5">
                <a:solidFill>
                  <a:srgbClr val="4E2700"/>
                </a:solidFill>
                <a:latin typeface="Noto Sans Mono CJK HK"/>
                <a:cs typeface="Noto Sans Mono CJK HK"/>
              </a:rPr>
              <a:t>之</a:t>
            </a:r>
            <a:r>
              <a:rPr dirty="0" sz="2000" spc="-10">
                <a:solidFill>
                  <a:srgbClr val="4E2700"/>
                </a:solidFill>
                <a:latin typeface="Noto Sans Mono CJK HK"/>
                <a:cs typeface="Noto Sans Mono CJK HK"/>
              </a:rPr>
              <a:t>物</a:t>
            </a:r>
            <a:r>
              <a:rPr dirty="0" sz="2000" spc="5">
                <a:solidFill>
                  <a:srgbClr val="4E2700"/>
                </a:solidFill>
                <a:latin typeface="Noto Sans Mono CJK HK"/>
                <a:cs typeface="Noto Sans Mono CJK HK"/>
              </a:rPr>
              <a:t>件，</a:t>
            </a:r>
            <a:r>
              <a:rPr dirty="0" sz="2000" spc="-20">
                <a:solidFill>
                  <a:srgbClr val="4E2700"/>
                </a:solidFill>
                <a:latin typeface="Noto Sans Mono CJK HK"/>
                <a:cs typeface="Noto Sans Mono CJK HK"/>
              </a:rPr>
              <a:t>物</a:t>
            </a:r>
            <a:r>
              <a:rPr dirty="0" sz="2000" spc="5">
                <a:solidFill>
                  <a:srgbClr val="4E2700"/>
                </a:solidFill>
                <a:latin typeface="Noto Sans Mono CJK HK"/>
                <a:cs typeface="Noto Sans Mono CJK HK"/>
              </a:rPr>
              <a:t>件參</a:t>
            </a:r>
            <a:r>
              <a:rPr dirty="0" sz="2000" spc="-20">
                <a:solidFill>
                  <a:srgbClr val="4E2700"/>
                </a:solidFill>
                <a:latin typeface="Noto Sans Mono CJK HK"/>
                <a:cs typeface="Noto Sans Mono CJK HK"/>
              </a:rPr>
              <a:t>考</a:t>
            </a:r>
            <a:r>
              <a:rPr dirty="0" sz="2000" spc="5">
                <a:solidFill>
                  <a:srgbClr val="4E2700"/>
                </a:solidFill>
                <a:latin typeface="Noto Sans Mono CJK HK"/>
                <a:cs typeface="Noto Sans Mono CJK HK"/>
              </a:rPr>
              <a:t>存入</a:t>
            </a:r>
            <a:r>
              <a:rPr dirty="0" sz="2000" spc="-20">
                <a:solidFill>
                  <a:srgbClr val="4E2700"/>
                </a:solidFill>
                <a:latin typeface="Noto Sans Mono CJK HK"/>
                <a:cs typeface="Noto Sans Mono CJK HK"/>
              </a:rPr>
              <a:t>名</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kitty</a:t>
            </a:r>
            <a:r>
              <a:rPr dirty="0" sz="2000" spc="5">
                <a:solidFill>
                  <a:srgbClr val="4E2700"/>
                </a:solidFill>
                <a:latin typeface="Noto Sans Mono CJK HK"/>
                <a:cs typeface="Noto Sans Mono CJK HK"/>
              </a:rPr>
              <a:t>的</a:t>
            </a:r>
            <a:r>
              <a:rPr dirty="0" sz="2000" spc="-15">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a:solidFill>
                  <a:srgbClr val="4E2700"/>
                </a:solidFill>
                <a:latin typeface="Noto Sans Mono CJK HK"/>
                <a:cs typeface="Noto Sans Mono CJK HK"/>
              </a:rPr>
              <a:t>內</a:t>
            </a:r>
            <a:r>
              <a:rPr dirty="0" sz="2000" spc="5">
                <a:solidFill>
                  <a:srgbClr val="4E2700"/>
                </a:solidFill>
                <a:latin typeface="Noto Sans Mono CJK HK"/>
                <a:cs typeface="Noto Sans Mono CJK HK"/>
              </a:rPr>
              <a:t>。</a:t>
            </a:r>
            <a:endParaRPr sz="2000">
              <a:latin typeface="Noto Sans Mono CJK HK"/>
              <a:cs typeface="Noto Sans Mono CJK HK"/>
            </a:endParaRPr>
          </a:p>
          <a:p>
            <a:pPr marL="583565">
              <a:lnSpc>
                <a:spcPct val="100000"/>
              </a:lnSpc>
              <a:spcBef>
                <a:spcPts val="720"/>
              </a:spcBef>
            </a:pPr>
            <a:r>
              <a:rPr dirty="0" sz="2000" spc="10">
                <a:solidFill>
                  <a:srgbClr val="4E2700"/>
                </a:solidFill>
                <a:latin typeface="Noto Sans Mono CJK HK"/>
                <a:cs typeface="Noto Sans Mono CJK HK"/>
              </a:rPr>
              <a:t>簡稱</a:t>
            </a:r>
            <a:r>
              <a:rPr dirty="0" sz="2000">
                <a:solidFill>
                  <a:srgbClr val="4E2700"/>
                </a:solidFill>
                <a:latin typeface="Noto Sans Mono CJK HK"/>
                <a:cs typeface="Noto Sans Mono CJK HK"/>
              </a:rPr>
              <a:t>為產</a:t>
            </a:r>
            <a:r>
              <a:rPr dirty="0" sz="2000" spc="-15">
                <a:solidFill>
                  <a:srgbClr val="4E2700"/>
                </a:solidFill>
                <a:latin typeface="Noto Sans Mono CJK HK"/>
                <a:cs typeface="Noto Sans Mono CJK HK"/>
              </a:rPr>
              <a:t>生</a:t>
            </a:r>
            <a:r>
              <a:rPr dirty="0" sz="2000">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Cat</a:t>
            </a:r>
            <a:r>
              <a:rPr dirty="0" sz="2000">
                <a:solidFill>
                  <a:srgbClr val="4E2700"/>
                </a:solidFill>
                <a:latin typeface="Noto Sans Mono CJK HK"/>
                <a:cs typeface="Noto Sans Mono CJK HK"/>
              </a:rPr>
              <a:t>類別</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名</a:t>
            </a:r>
            <a:r>
              <a:rPr dirty="0" sz="2000" spc="-5">
                <a:solidFill>
                  <a:srgbClr val="4E2700"/>
                </a:solidFill>
                <a:latin typeface="Noto Sans Mono CJK HK"/>
                <a:cs typeface="Noto Sans Mono CJK HK"/>
              </a:rPr>
              <a:t>為</a:t>
            </a:r>
            <a:r>
              <a:rPr dirty="0" sz="2000" spc="-5">
                <a:solidFill>
                  <a:srgbClr val="4E2700"/>
                </a:solidFill>
                <a:latin typeface="Verdana"/>
                <a:cs typeface="Verdana"/>
              </a:rPr>
              <a:t>kitty</a:t>
            </a:r>
            <a:r>
              <a:rPr dirty="0" sz="2000">
                <a:solidFill>
                  <a:srgbClr val="4E2700"/>
                </a:solidFill>
                <a:latin typeface="Noto Sans Mono CJK HK"/>
                <a:cs typeface="Noto Sans Mono CJK HK"/>
              </a:rPr>
              <a:t>的</a:t>
            </a:r>
            <a:r>
              <a:rPr dirty="0" sz="2000" spc="-10">
                <a:solidFill>
                  <a:srgbClr val="4E2700"/>
                </a:solidFill>
                <a:latin typeface="Noto Sans Mono CJK HK"/>
                <a:cs typeface="Noto Sans Mono CJK HK"/>
              </a:rPr>
              <a:t>物</a:t>
            </a:r>
            <a:r>
              <a:rPr dirty="0" sz="2000" spc="-5">
                <a:solidFill>
                  <a:srgbClr val="4E2700"/>
                </a:solidFill>
                <a:latin typeface="Noto Sans Mono CJK HK"/>
                <a:cs typeface="Noto Sans Mono CJK HK"/>
              </a:rPr>
              <a:t>件</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5080" indent="-355600">
              <a:lnSpc>
                <a:spcPct val="130000"/>
              </a:lnSpc>
              <a:buFont typeface="Verdana"/>
              <a:buAutoNum type="arabicPeriod" startAt="2"/>
              <a:tabLst>
                <a:tab pos="355600" algn="l"/>
              </a:tabLst>
            </a:pPr>
            <a:r>
              <a:rPr dirty="0" sz="2000" spc="10">
                <a:solidFill>
                  <a:srgbClr val="4E2700"/>
                </a:solidFill>
                <a:latin typeface="Noto Sans Mono CJK HK"/>
                <a:cs typeface="Noto Sans Mono CJK HK"/>
              </a:rPr>
              <a:t>產生</a:t>
            </a:r>
            <a:r>
              <a:rPr dirty="0" sz="2000">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Piggy</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之</a:t>
            </a:r>
            <a:r>
              <a:rPr dirty="0" sz="2000">
                <a:solidFill>
                  <a:srgbClr val="4E2700"/>
                </a:solidFill>
                <a:latin typeface="Noto Sans Mono CJK HK"/>
                <a:cs typeface="Noto Sans Mono CJK HK"/>
              </a:rPr>
              <a:t>物件</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物件</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考存</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名</a:t>
            </a:r>
            <a:r>
              <a:rPr dirty="0" sz="2000" spc="5">
                <a:solidFill>
                  <a:srgbClr val="4E2700"/>
                </a:solidFill>
                <a:latin typeface="Noto Sans Mono CJK HK"/>
                <a:cs typeface="Noto Sans Mono CJK HK"/>
              </a:rPr>
              <a:t>為</a:t>
            </a:r>
            <a:r>
              <a:rPr dirty="0" sz="2000" spc="-5">
                <a:solidFill>
                  <a:srgbClr val="4E2700"/>
                </a:solidFill>
                <a:latin typeface="Verdana"/>
                <a:cs typeface="Verdana"/>
              </a:rPr>
              <a:t>piglet</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內。 </a:t>
            </a:r>
            <a:r>
              <a:rPr dirty="0" sz="2000" spc="10">
                <a:solidFill>
                  <a:srgbClr val="4E2700"/>
                </a:solidFill>
                <a:latin typeface="Noto Sans Mono CJK HK"/>
                <a:cs typeface="Noto Sans Mono CJK HK"/>
              </a:rPr>
              <a:t>簡稱</a:t>
            </a:r>
            <a:r>
              <a:rPr dirty="0" sz="2000">
                <a:solidFill>
                  <a:srgbClr val="4E2700"/>
                </a:solidFill>
                <a:latin typeface="Noto Sans Mono CJK HK"/>
                <a:cs typeface="Noto Sans Mono CJK HK"/>
              </a:rPr>
              <a:t>為產</a:t>
            </a:r>
            <a:r>
              <a:rPr dirty="0" sz="2000" spc="-15">
                <a:solidFill>
                  <a:srgbClr val="4E2700"/>
                </a:solidFill>
                <a:latin typeface="Noto Sans Mono CJK HK"/>
                <a:cs typeface="Noto Sans Mono CJK HK"/>
              </a:rPr>
              <a:t>生</a:t>
            </a:r>
            <a:r>
              <a:rPr dirty="0" sz="2000">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Piggy</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名為</a:t>
            </a:r>
            <a:r>
              <a:rPr dirty="0" sz="2000" spc="-5">
                <a:solidFill>
                  <a:srgbClr val="4E2700"/>
                </a:solidFill>
                <a:latin typeface="Verdana"/>
                <a:cs typeface="Verdana"/>
              </a:rPr>
              <a:t>piglet</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物</a:t>
            </a:r>
            <a:r>
              <a:rPr dirty="0" sz="2000" spc="-10">
                <a:solidFill>
                  <a:srgbClr val="4E2700"/>
                </a:solidFill>
                <a:latin typeface="Noto Sans Mono CJK HK"/>
                <a:cs typeface="Noto Sans Mono CJK HK"/>
              </a:rPr>
              <a:t>件</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563880" indent="-355600">
              <a:lnSpc>
                <a:spcPct val="130000"/>
              </a:lnSpc>
              <a:spcBef>
                <a:spcPts val="5"/>
              </a:spcBef>
              <a:buFont typeface="Verdana"/>
              <a:buAutoNum type="arabicPeriod" startAt="2"/>
              <a:tabLst>
                <a:tab pos="355600" algn="l"/>
              </a:tabLst>
            </a:pPr>
            <a:r>
              <a:rPr dirty="0" sz="2000" spc="10">
                <a:solidFill>
                  <a:srgbClr val="4E2700"/>
                </a:solidFill>
                <a:latin typeface="Noto Sans Mono CJK HK"/>
                <a:cs typeface="Noto Sans Mono CJK HK"/>
              </a:rPr>
              <a:t>產生</a:t>
            </a:r>
            <a:r>
              <a:rPr dirty="0" sz="2000">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Circle</a:t>
            </a:r>
            <a:r>
              <a:rPr dirty="0" sz="2000">
                <a:solidFill>
                  <a:srgbClr val="4E2700"/>
                </a:solidFill>
                <a:latin typeface="Noto Sans Mono CJK HK"/>
                <a:cs typeface="Noto Sans Mono CJK HK"/>
              </a:rPr>
              <a:t>類別之物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參考</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入名</a:t>
            </a:r>
            <a:r>
              <a:rPr dirty="0" sz="2000" spc="-10">
                <a:solidFill>
                  <a:srgbClr val="4E2700"/>
                </a:solidFill>
                <a:latin typeface="Noto Sans Mono CJK HK"/>
                <a:cs typeface="Noto Sans Mono CJK HK"/>
              </a:rPr>
              <a:t>為</a:t>
            </a:r>
            <a:r>
              <a:rPr dirty="0" sz="2000" spc="-15">
                <a:solidFill>
                  <a:srgbClr val="4E2700"/>
                </a:solidFill>
                <a:latin typeface="Verdana"/>
                <a:cs typeface="Verdana"/>
              </a:rPr>
              <a:t>c</a:t>
            </a:r>
            <a:r>
              <a:rPr dirty="0" sz="2000">
                <a:solidFill>
                  <a:srgbClr val="4E2700"/>
                </a:solidFill>
                <a:latin typeface="Noto Sans Mono CJK HK"/>
                <a:cs typeface="Noto Sans Mono CJK HK"/>
              </a:rPr>
              <a:t>的變數</a:t>
            </a:r>
            <a:r>
              <a:rPr dirty="0" sz="2000" spc="-10">
                <a:solidFill>
                  <a:srgbClr val="4E2700"/>
                </a:solidFill>
                <a:latin typeface="Noto Sans Mono CJK HK"/>
                <a:cs typeface="Noto Sans Mono CJK HK"/>
              </a:rPr>
              <a:t>內</a:t>
            </a:r>
            <a:r>
              <a:rPr dirty="0" sz="2000">
                <a:solidFill>
                  <a:srgbClr val="4E2700"/>
                </a:solidFill>
                <a:latin typeface="Noto Sans Mono CJK HK"/>
                <a:cs typeface="Noto Sans Mono CJK HK"/>
              </a:rPr>
              <a:t>。 </a:t>
            </a:r>
            <a:r>
              <a:rPr dirty="0" sz="2000" spc="10">
                <a:solidFill>
                  <a:srgbClr val="4E2700"/>
                </a:solidFill>
                <a:latin typeface="Noto Sans Mono CJK HK"/>
                <a:cs typeface="Noto Sans Mono CJK HK"/>
              </a:rPr>
              <a:t>簡稱</a:t>
            </a:r>
            <a:r>
              <a:rPr dirty="0" sz="2000">
                <a:solidFill>
                  <a:srgbClr val="4E2700"/>
                </a:solidFill>
                <a:latin typeface="Noto Sans Mono CJK HK"/>
                <a:cs typeface="Noto Sans Mono CJK HK"/>
              </a:rPr>
              <a:t>為產</a:t>
            </a:r>
            <a:r>
              <a:rPr dirty="0" sz="2000" spc="-15">
                <a:solidFill>
                  <a:srgbClr val="4E2700"/>
                </a:solidFill>
                <a:latin typeface="Noto Sans Mono CJK HK"/>
                <a:cs typeface="Noto Sans Mono CJK HK"/>
              </a:rPr>
              <a:t>生</a:t>
            </a:r>
            <a:r>
              <a:rPr dirty="0" sz="2000">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Circle</a:t>
            </a:r>
            <a:r>
              <a:rPr dirty="0" sz="2000">
                <a:solidFill>
                  <a:srgbClr val="4E2700"/>
                </a:solidFill>
                <a:latin typeface="Noto Sans Mono CJK HK"/>
                <a:cs typeface="Noto Sans Mono CJK HK"/>
              </a:rPr>
              <a:t>類別，名</a:t>
            </a:r>
            <a:r>
              <a:rPr dirty="0" sz="2000" spc="-15">
                <a:solidFill>
                  <a:srgbClr val="4E2700"/>
                </a:solidFill>
                <a:latin typeface="Noto Sans Mono CJK HK"/>
                <a:cs typeface="Noto Sans Mono CJK HK"/>
              </a:rPr>
              <a:t>為</a:t>
            </a:r>
            <a:r>
              <a:rPr dirty="0" sz="2000" spc="-15">
                <a:solidFill>
                  <a:srgbClr val="4E2700"/>
                </a:solidFill>
                <a:latin typeface="Verdana"/>
                <a:cs typeface="Verdana"/>
              </a:rPr>
              <a:t>c</a:t>
            </a:r>
            <a:r>
              <a:rPr dirty="0" sz="2000">
                <a:solidFill>
                  <a:srgbClr val="4E2700"/>
                </a:solidFill>
                <a:latin typeface="Noto Sans Mono CJK HK"/>
                <a:cs typeface="Noto Sans Mono CJK HK"/>
              </a:rPr>
              <a:t>的物件。</a:t>
            </a:r>
            <a:endParaRPr sz="2000">
              <a:latin typeface="Noto Sans Mono CJK HK"/>
              <a:cs typeface="Noto Sans Mono CJK HK"/>
            </a:endParaRPr>
          </a:p>
        </p:txBody>
      </p:sp>
      <p:sp>
        <p:nvSpPr>
          <p:cNvPr id="4" name="object 4"/>
          <p:cNvSpPr txBox="1"/>
          <p:nvPr/>
        </p:nvSpPr>
        <p:spPr>
          <a:xfrm>
            <a:off x="547217" y="4974716"/>
            <a:ext cx="7592059" cy="330835"/>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4E2700"/>
                </a:solidFill>
                <a:latin typeface="Noto Sans Mono CJK HK"/>
                <a:cs typeface="Noto Sans Mono CJK HK"/>
              </a:rPr>
              <a:t>在套</a:t>
            </a:r>
            <a:r>
              <a:rPr dirty="0" sz="2000">
                <a:solidFill>
                  <a:srgbClr val="4E2700"/>
                </a:solidFill>
                <a:latin typeface="Noto Sans Mono CJK HK"/>
                <a:cs typeface="Noto Sans Mono CJK HK"/>
              </a:rPr>
              <a:t>件</a:t>
            </a:r>
            <a:r>
              <a:rPr dirty="0" sz="2000" spc="-5">
                <a:solidFill>
                  <a:srgbClr val="4E2700"/>
                </a:solidFill>
                <a:latin typeface="Verdana"/>
                <a:cs typeface="Verdana"/>
              </a:rPr>
              <a:t>ch06.lab01</a:t>
            </a:r>
            <a:r>
              <a:rPr dirty="0" sz="2000">
                <a:solidFill>
                  <a:srgbClr val="4E2700"/>
                </a:solidFill>
                <a:latin typeface="Noto Sans Mono CJK HK"/>
                <a:cs typeface="Noto Sans Mono CJK HK"/>
              </a:rPr>
              <a:t>內有</a:t>
            </a:r>
            <a:r>
              <a:rPr dirty="0" sz="2000" spc="-5">
                <a:solidFill>
                  <a:srgbClr val="4E2700"/>
                </a:solidFill>
                <a:latin typeface="Verdana"/>
                <a:cs typeface="Verdana"/>
              </a:rPr>
              <a:t>Cat</a:t>
            </a:r>
            <a:r>
              <a:rPr dirty="0" sz="2000">
                <a:solidFill>
                  <a:srgbClr val="4E2700"/>
                </a:solidFill>
                <a:latin typeface="Noto Sans Mono CJK HK"/>
                <a:cs typeface="Noto Sans Mono CJK HK"/>
              </a:rPr>
              <a:t>類別</a:t>
            </a:r>
            <a:r>
              <a:rPr dirty="0" sz="2000" spc="-5">
                <a:solidFill>
                  <a:srgbClr val="4E2700"/>
                </a:solidFill>
                <a:latin typeface="Noto Sans Mono CJK HK"/>
                <a:cs typeface="Noto Sans Mono CJK HK"/>
              </a:rPr>
              <a:t>、</a:t>
            </a:r>
            <a:r>
              <a:rPr dirty="0" sz="2000" spc="-5">
                <a:solidFill>
                  <a:srgbClr val="4E2700"/>
                </a:solidFill>
                <a:latin typeface="Verdana"/>
                <a:cs typeface="Verdana"/>
              </a:rPr>
              <a:t>Piggy</a:t>
            </a:r>
            <a:r>
              <a:rPr dirty="0" sz="2000">
                <a:solidFill>
                  <a:srgbClr val="4E2700"/>
                </a:solidFill>
                <a:latin typeface="Noto Sans Mono CJK HK"/>
                <a:cs typeface="Noto Sans Mono CJK HK"/>
              </a:rPr>
              <a:t>類別與</a:t>
            </a:r>
            <a:r>
              <a:rPr dirty="0" sz="2000" spc="-5">
                <a:solidFill>
                  <a:srgbClr val="4E2700"/>
                </a:solidFill>
                <a:latin typeface="Verdana"/>
                <a:cs typeface="Verdana"/>
              </a:rPr>
              <a:t>Circle</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定義。</a:t>
            </a:r>
            <a:endParaRPr sz="2000">
              <a:latin typeface="Noto Sans Mono CJK HK"/>
              <a:cs typeface="Noto Sans Mono CJK HK"/>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使用物件的屬性與方法</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19730"/>
            <a:ext cx="7614920" cy="2586355"/>
          </a:xfrm>
          <a:prstGeom prst="rect">
            <a:avLst/>
          </a:prstGeom>
        </p:spPr>
        <p:txBody>
          <a:bodyPr wrap="square" lIns="0" tIns="12065" rIns="0" bIns="0" rtlCol="0" vert="horz">
            <a:spAutoFit/>
          </a:bodyPr>
          <a:lstStyle/>
          <a:p>
            <a:pPr marL="355600" marR="1366520" indent="-343535">
              <a:lnSpc>
                <a:spcPct val="120000"/>
              </a:lnSpc>
              <a:spcBef>
                <a:spcPts val="95"/>
              </a:spcBef>
              <a:buFont typeface="Tahoma"/>
              <a:buChar char="•"/>
              <a:tabLst>
                <a:tab pos="355600" algn="l"/>
                <a:tab pos="356235" algn="l"/>
                <a:tab pos="959485" algn="l"/>
                <a:tab pos="2534285" algn="l"/>
              </a:tabLst>
            </a:pPr>
            <a:r>
              <a:rPr dirty="0" sz="2400">
                <a:solidFill>
                  <a:srgbClr val="4E2700"/>
                </a:solidFill>
                <a:latin typeface="Noto Sans Mono CJK HK"/>
                <a:cs typeface="Noto Sans Mono CJK HK"/>
              </a:rPr>
              <a:t>利</a:t>
            </a:r>
            <a:r>
              <a:rPr dirty="0" sz="2400" spc="-5">
                <a:solidFill>
                  <a:srgbClr val="4E2700"/>
                </a:solidFill>
                <a:latin typeface="Noto Sans Mono CJK HK"/>
                <a:cs typeface="Noto Sans Mono CJK HK"/>
              </a:rPr>
              <a:t>用</a:t>
            </a:r>
            <a:r>
              <a:rPr dirty="0" sz="2400">
                <a:solidFill>
                  <a:srgbClr val="FF3300"/>
                </a:solidFill>
                <a:latin typeface="Noto Sans Mono CJK HK"/>
                <a:cs typeface="Noto Sans Mono CJK HK"/>
              </a:rPr>
              <a:t>參考型別變數</a:t>
            </a:r>
            <a:r>
              <a:rPr dirty="0" sz="2400">
                <a:solidFill>
                  <a:srgbClr val="FF3300"/>
                </a:solidFill>
                <a:latin typeface="Tahoma"/>
                <a:cs typeface="Tahoma"/>
              </a:rPr>
              <a:t>.</a:t>
            </a:r>
            <a:r>
              <a:rPr dirty="0" sz="2400">
                <a:solidFill>
                  <a:srgbClr val="FF3300"/>
                </a:solidFill>
                <a:latin typeface="Noto Sans Mono CJK HK"/>
                <a:cs typeface="Noto Sans Mono CJK HK"/>
              </a:rPr>
              <a:t>屬性</a:t>
            </a:r>
            <a:r>
              <a:rPr dirty="0" sz="2400">
                <a:solidFill>
                  <a:srgbClr val="4E2700"/>
                </a:solidFill>
                <a:latin typeface="Noto Sans Mono CJK HK"/>
                <a:cs typeface="Noto Sans Mono CJK HK"/>
              </a:rPr>
              <a:t>來存取該物件的屬性 </a:t>
            </a:r>
            <a:r>
              <a:rPr dirty="0" sz="2400" spc="-5">
                <a:solidFill>
                  <a:srgbClr val="4E2700"/>
                </a:solidFill>
                <a:latin typeface="Noto Sans Mono CJK HK"/>
                <a:cs typeface="Noto Sans Mono CJK HK"/>
              </a:rPr>
              <a:t>如</a:t>
            </a:r>
            <a:r>
              <a:rPr dirty="0" sz="2400" spc="-5">
                <a:solidFill>
                  <a:srgbClr val="4E2700"/>
                </a:solidFill>
                <a:latin typeface="Tahoma"/>
                <a:cs typeface="Tahoma"/>
              </a:rPr>
              <a:t>:	</a:t>
            </a:r>
            <a:r>
              <a:rPr dirty="0" sz="2400" spc="-30">
                <a:solidFill>
                  <a:srgbClr val="4E2700"/>
                </a:solidFill>
                <a:latin typeface="Tahoma"/>
                <a:cs typeface="Tahoma"/>
              </a:rPr>
              <a:t>kitty.name	</a:t>
            </a:r>
            <a:r>
              <a:rPr dirty="0" sz="2400">
                <a:solidFill>
                  <a:srgbClr val="4E2700"/>
                </a:solidFill>
                <a:latin typeface="Tahoma"/>
                <a:cs typeface="Tahoma"/>
              </a:rPr>
              <a:t>= </a:t>
            </a:r>
            <a:r>
              <a:rPr dirty="0" sz="2400" spc="-5">
                <a:solidFill>
                  <a:srgbClr val="4E2700"/>
                </a:solidFill>
                <a:latin typeface="Tahoma"/>
                <a:cs typeface="Tahoma"/>
              </a:rPr>
              <a:t>"Hello </a:t>
            </a:r>
            <a:r>
              <a:rPr dirty="0" sz="2400" spc="-10">
                <a:solidFill>
                  <a:srgbClr val="4E2700"/>
                </a:solidFill>
                <a:latin typeface="Tahoma"/>
                <a:cs typeface="Tahoma"/>
              </a:rPr>
              <a:t>Kitty"</a:t>
            </a:r>
            <a:r>
              <a:rPr dirty="0" sz="2400">
                <a:solidFill>
                  <a:srgbClr val="4E2700"/>
                </a:solidFill>
                <a:latin typeface="Tahoma"/>
                <a:cs typeface="Tahoma"/>
              </a:rPr>
              <a:t> </a:t>
            </a:r>
            <a:r>
              <a:rPr dirty="0" sz="2400" spc="-5">
                <a:solidFill>
                  <a:srgbClr val="4E2700"/>
                </a:solidFill>
                <a:latin typeface="Tahoma"/>
                <a:cs typeface="Tahoma"/>
              </a:rPr>
              <a:t>;</a:t>
            </a:r>
            <a:endParaRPr sz="2400">
              <a:latin typeface="Tahoma"/>
              <a:cs typeface="Tahoma"/>
            </a:endParaRPr>
          </a:p>
          <a:p>
            <a:pPr marL="927100">
              <a:lnSpc>
                <a:spcPct val="100000"/>
              </a:lnSpc>
              <a:spcBef>
                <a:spcPts val="640"/>
              </a:spcBef>
            </a:pPr>
            <a:r>
              <a:rPr dirty="0" sz="2400" spc="-25">
                <a:solidFill>
                  <a:srgbClr val="4E2700"/>
                </a:solidFill>
                <a:latin typeface="Tahoma"/>
                <a:cs typeface="Tahoma"/>
              </a:rPr>
              <a:t>kitty.weight </a:t>
            </a:r>
            <a:r>
              <a:rPr dirty="0" sz="2400" spc="-5">
                <a:solidFill>
                  <a:srgbClr val="4E2700"/>
                </a:solidFill>
                <a:latin typeface="Tahoma"/>
                <a:cs typeface="Tahoma"/>
              </a:rPr>
              <a:t>=</a:t>
            </a:r>
            <a:r>
              <a:rPr dirty="0" sz="2400" spc="15">
                <a:solidFill>
                  <a:srgbClr val="4E2700"/>
                </a:solidFill>
                <a:latin typeface="Tahoma"/>
                <a:cs typeface="Tahoma"/>
              </a:rPr>
              <a:t> </a:t>
            </a:r>
            <a:r>
              <a:rPr dirty="0" sz="2400" spc="-5">
                <a:solidFill>
                  <a:srgbClr val="4E2700"/>
                </a:solidFill>
                <a:latin typeface="Tahoma"/>
                <a:cs typeface="Tahoma"/>
              </a:rPr>
              <a:t>10;</a:t>
            </a:r>
            <a:endParaRPr sz="2400">
              <a:latin typeface="Tahoma"/>
              <a:cs typeface="Tahoma"/>
            </a:endParaRPr>
          </a:p>
          <a:p>
            <a:pPr>
              <a:lnSpc>
                <a:spcPct val="100000"/>
              </a:lnSpc>
              <a:spcBef>
                <a:spcPts val="50"/>
              </a:spcBef>
            </a:pPr>
            <a:endParaRPr sz="3250">
              <a:latin typeface="Tahoma"/>
              <a:cs typeface="Tahoma"/>
            </a:endParaRPr>
          </a:p>
          <a:p>
            <a:pPr marL="355600" indent="-343535">
              <a:lnSpc>
                <a:spcPct val="100000"/>
              </a:lnSpc>
              <a:buFont typeface="Tahoma"/>
              <a:buChar char="•"/>
              <a:tabLst>
                <a:tab pos="355600" algn="l"/>
                <a:tab pos="356235" algn="l"/>
              </a:tabLst>
            </a:pPr>
            <a:r>
              <a:rPr dirty="0" sz="2400" spc="-5">
                <a:solidFill>
                  <a:srgbClr val="4E2700"/>
                </a:solidFill>
                <a:latin typeface="Noto Sans Mono CJK HK"/>
                <a:cs typeface="Noto Sans Mono CJK HK"/>
              </a:rPr>
              <a:t>利用</a:t>
            </a:r>
            <a:r>
              <a:rPr dirty="0" sz="2400" spc="-5">
                <a:solidFill>
                  <a:srgbClr val="FF3300"/>
                </a:solidFill>
                <a:latin typeface="Noto Sans Mono CJK HK"/>
                <a:cs typeface="Noto Sans Mono CJK HK"/>
              </a:rPr>
              <a:t>參考型別變</a:t>
            </a:r>
            <a:r>
              <a:rPr dirty="0" sz="2400">
                <a:solidFill>
                  <a:srgbClr val="FF3300"/>
                </a:solidFill>
                <a:latin typeface="Noto Sans Mono CJK HK"/>
                <a:cs typeface="Noto Sans Mono CJK HK"/>
              </a:rPr>
              <a:t>數</a:t>
            </a:r>
            <a:r>
              <a:rPr dirty="0" sz="2400" spc="-5">
                <a:solidFill>
                  <a:srgbClr val="FF3300"/>
                </a:solidFill>
                <a:latin typeface="Tahoma"/>
                <a:cs typeface="Tahoma"/>
              </a:rPr>
              <a:t>.</a:t>
            </a:r>
            <a:r>
              <a:rPr dirty="0" sz="2400" spc="-5">
                <a:solidFill>
                  <a:srgbClr val="FF3300"/>
                </a:solidFill>
                <a:latin typeface="Noto Sans Mono CJK HK"/>
                <a:cs typeface="Noto Sans Mono CJK HK"/>
              </a:rPr>
              <a:t>方法</a:t>
            </a:r>
            <a:r>
              <a:rPr dirty="0" sz="2400">
                <a:solidFill>
                  <a:srgbClr val="FF3300"/>
                </a:solidFill>
                <a:latin typeface="Tahoma"/>
                <a:cs typeface="Tahoma"/>
              </a:rPr>
              <a:t>()</a:t>
            </a:r>
            <a:r>
              <a:rPr dirty="0" sz="2400">
                <a:solidFill>
                  <a:srgbClr val="4E2700"/>
                </a:solidFill>
                <a:latin typeface="Noto Sans Mono CJK HK"/>
                <a:cs typeface="Noto Sans Mono CJK HK"/>
              </a:rPr>
              <a:t>來呼叫該物件的方法</a:t>
            </a:r>
            <a:r>
              <a:rPr dirty="0" sz="2400" spc="-509">
                <a:solidFill>
                  <a:srgbClr val="4E2700"/>
                </a:solidFill>
                <a:latin typeface="Noto Sans Mono CJK HK"/>
                <a:cs typeface="Noto Sans Mono CJK HK"/>
              </a:rPr>
              <a:t> </a:t>
            </a:r>
            <a:r>
              <a:rPr dirty="0" sz="2400">
                <a:solidFill>
                  <a:srgbClr val="4E2700"/>
                </a:solidFill>
                <a:latin typeface="Tahoma"/>
                <a:cs typeface="Tahoma"/>
              </a:rPr>
              <a:t>(</a:t>
            </a:r>
            <a:r>
              <a:rPr dirty="0" sz="2400" spc="-5">
                <a:solidFill>
                  <a:srgbClr val="4E2700"/>
                </a:solidFill>
                <a:latin typeface="Noto Sans Mono CJK HK"/>
                <a:cs typeface="Noto Sans Mono CJK HK"/>
              </a:rPr>
              <a:t>即命令</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該物件來進行某些行為</a:t>
            </a:r>
            <a:r>
              <a:rPr dirty="0" sz="2400">
                <a:solidFill>
                  <a:srgbClr val="4E2700"/>
                </a:solidFill>
                <a:latin typeface="Tahoma"/>
                <a:cs typeface="Tahoma"/>
              </a:rPr>
              <a:t>)</a:t>
            </a:r>
            <a:endParaRPr sz="2400">
              <a:latin typeface="Tahoma"/>
              <a:cs typeface="Tahoma"/>
            </a:endParaRPr>
          </a:p>
        </p:txBody>
      </p:sp>
      <p:sp>
        <p:nvSpPr>
          <p:cNvPr id="4" name="object 4"/>
          <p:cNvSpPr txBox="1"/>
          <p:nvPr/>
        </p:nvSpPr>
        <p:spPr>
          <a:xfrm>
            <a:off x="1202232" y="3553459"/>
            <a:ext cx="2103755" cy="391160"/>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4E2700"/>
                </a:solidFill>
                <a:latin typeface="Noto Sans Mono CJK HK"/>
                <a:cs typeface="Noto Sans Mono CJK HK"/>
              </a:rPr>
              <a:t>如</a:t>
            </a:r>
            <a:r>
              <a:rPr dirty="0" sz="2400" spc="-5">
                <a:solidFill>
                  <a:srgbClr val="4E2700"/>
                </a:solidFill>
                <a:latin typeface="Tahoma"/>
                <a:cs typeface="Tahoma"/>
              </a:rPr>
              <a:t>:</a:t>
            </a:r>
            <a:r>
              <a:rPr dirty="0" sz="2400" spc="-75">
                <a:solidFill>
                  <a:srgbClr val="4E2700"/>
                </a:solidFill>
                <a:latin typeface="Tahoma"/>
                <a:cs typeface="Tahoma"/>
              </a:rPr>
              <a:t> </a:t>
            </a:r>
            <a:r>
              <a:rPr dirty="0" sz="2400" spc="-20">
                <a:solidFill>
                  <a:srgbClr val="4E2700"/>
                </a:solidFill>
                <a:latin typeface="Tahoma"/>
                <a:cs typeface="Tahoma"/>
              </a:rPr>
              <a:t>kitty.eat(3);</a:t>
            </a:r>
            <a:endParaRPr sz="2400">
              <a:latin typeface="Tahoma"/>
              <a:cs typeface="Tahoma"/>
            </a:endParaRPr>
          </a:p>
        </p:txBody>
      </p:sp>
      <p:sp>
        <p:nvSpPr>
          <p:cNvPr id="5" name="object 5"/>
          <p:cNvSpPr txBox="1"/>
          <p:nvPr/>
        </p:nvSpPr>
        <p:spPr>
          <a:xfrm>
            <a:off x="3948810" y="3655567"/>
            <a:ext cx="205105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3333CC"/>
                </a:solidFill>
                <a:latin typeface="Tahoma"/>
                <a:cs typeface="Tahoma"/>
              </a:rPr>
              <a:t>//</a:t>
            </a:r>
            <a:r>
              <a:rPr dirty="0" sz="1600" spc="-70">
                <a:solidFill>
                  <a:srgbClr val="3333CC"/>
                </a:solidFill>
                <a:latin typeface="Tahoma"/>
                <a:cs typeface="Tahoma"/>
              </a:rPr>
              <a:t> </a:t>
            </a:r>
            <a:r>
              <a:rPr dirty="0" sz="1600" spc="5">
                <a:solidFill>
                  <a:srgbClr val="3333CC"/>
                </a:solidFill>
                <a:latin typeface="Noto Sans Mono CJK HK"/>
                <a:cs typeface="Noto Sans Mono CJK HK"/>
              </a:rPr>
              <a:t>傳送訊息給</a:t>
            </a:r>
            <a:r>
              <a:rPr dirty="0" sz="1600" spc="-15">
                <a:solidFill>
                  <a:srgbClr val="3333CC"/>
                </a:solidFill>
                <a:latin typeface="Tahoma"/>
                <a:cs typeface="Tahoma"/>
              </a:rPr>
              <a:t>kitty</a:t>
            </a:r>
            <a:r>
              <a:rPr dirty="0" sz="1600" spc="5">
                <a:solidFill>
                  <a:srgbClr val="3333CC"/>
                </a:solidFill>
                <a:latin typeface="Noto Sans Mono CJK HK"/>
                <a:cs typeface="Noto Sans Mono CJK HK"/>
              </a:rPr>
              <a:t>物件</a:t>
            </a:r>
            <a:endParaRPr sz="1600">
              <a:latin typeface="Noto Sans Mono CJK HK"/>
              <a:cs typeface="Noto Sans Mono CJK HK"/>
            </a:endParaRPr>
          </a:p>
        </p:txBody>
      </p:sp>
      <p:sp>
        <p:nvSpPr>
          <p:cNvPr id="6" name="object 6"/>
          <p:cNvSpPr txBox="1"/>
          <p:nvPr/>
        </p:nvSpPr>
        <p:spPr>
          <a:xfrm>
            <a:off x="764540" y="3936947"/>
            <a:ext cx="7379970" cy="2057400"/>
          </a:xfrm>
          <a:prstGeom prst="rect">
            <a:avLst/>
          </a:prstGeom>
        </p:spPr>
        <p:txBody>
          <a:bodyPr wrap="square" lIns="0" tIns="75565" rIns="0" bIns="0" rtlCol="0" vert="horz">
            <a:spAutoFit/>
          </a:bodyPr>
          <a:lstStyle/>
          <a:p>
            <a:pPr marL="927100">
              <a:lnSpc>
                <a:spcPct val="100000"/>
              </a:lnSpc>
              <a:spcBef>
                <a:spcPts val="595"/>
              </a:spcBef>
            </a:pPr>
            <a:r>
              <a:rPr dirty="0" sz="2400" spc="-20">
                <a:solidFill>
                  <a:srgbClr val="4E2700"/>
                </a:solidFill>
                <a:latin typeface="Tahoma"/>
                <a:cs typeface="Tahoma"/>
              </a:rPr>
              <a:t>kitty.exercise(10);</a:t>
            </a:r>
            <a:endParaRPr sz="2400">
              <a:latin typeface="Tahoma"/>
              <a:cs typeface="Tahoma"/>
            </a:endParaRPr>
          </a:p>
          <a:p>
            <a:pPr marL="355600" marR="5080" indent="-343535">
              <a:lnSpc>
                <a:spcPct val="100800"/>
              </a:lnSpc>
              <a:spcBef>
                <a:spcPts val="470"/>
              </a:spcBef>
              <a:buFont typeface="Tahoma"/>
              <a:buChar char="•"/>
              <a:tabLst>
                <a:tab pos="355600" algn="l"/>
                <a:tab pos="356235" algn="l"/>
              </a:tabLst>
            </a:pPr>
            <a:r>
              <a:rPr dirty="0" sz="2400">
                <a:solidFill>
                  <a:srgbClr val="4E2700"/>
                </a:solidFill>
                <a:latin typeface="Noto Sans Mono CJK HK"/>
                <a:cs typeface="Noto Sans Mono CJK HK"/>
              </a:rPr>
              <a:t>現實世界中物件與物件間的互動都透過『傳送訊息』 來進行。</a:t>
            </a:r>
            <a:endParaRPr sz="2400">
              <a:latin typeface="Noto Sans Mono CJK HK"/>
              <a:cs typeface="Noto Sans Mono CJK HK"/>
            </a:endParaRPr>
          </a:p>
          <a:p>
            <a:pPr marL="355600" indent="-343535">
              <a:lnSpc>
                <a:spcPct val="100000"/>
              </a:lnSpc>
              <a:spcBef>
                <a:spcPts val="575"/>
              </a:spcBef>
              <a:buFont typeface="Tahoma"/>
              <a:buChar char="•"/>
              <a:tabLst>
                <a:tab pos="355600" algn="l"/>
                <a:tab pos="356235" algn="l"/>
              </a:tabLst>
            </a:pPr>
            <a:r>
              <a:rPr dirty="0" sz="2400">
                <a:solidFill>
                  <a:srgbClr val="4E2700"/>
                </a:solidFill>
                <a:latin typeface="Noto Sans Mono CJK HK"/>
                <a:cs typeface="Noto Sans Mono CJK HK"/>
              </a:rPr>
              <a:t>例如，君雅的媽媽送『起床』的訊息給君雅：</a:t>
            </a:r>
            <a:endParaRPr sz="2400">
              <a:latin typeface="Noto Sans Mono CJK HK"/>
              <a:cs typeface="Noto Sans Mono CJK HK"/>
            </a:endParaRPr>
          </a:p>
          <a:p>
            <a:pPr marL="469900">
              <a:lnSpc>
                <a:spcPct val="100000"/>
              </a:lnSpc>
              <a:spcBef>
                <a:spcPts val="490"/>
              </a:spcBef>
              <a:tabLst>
                <a:tab pos="756285" algn="l"/>
              </a:tabLst>
            </a:pPr>
            <a:r>
              <a:rPr dirty="0" sz="2000">
                <a:solidFill>
                  <a:srgbClr val="4E2700"/>
                </a:solidFill>
                <a:latin typeface="Tahoma"/>
                <a:cs typeface="Tahoma"/>
              </a:rPr>
              <a:t>–	</a:t>
            </a:r>
            <a:r>
              <a:rPr dirty="0" sz="2000" spc="10">
                <a:solidFill>
                  <a:srgbClr val="4E2700"/>
                </a:solidFill>
                <a:latin typeface="Noto Sans Mono CJK HK"/>
                <a:cs typeface="Noto Sans Mono CJK HK"/>
              </a:rPr>
              <a:t>君雅</a:t>
            </a:r>
            <a:r>
              <a:rPr dirty="0" sz="2000" spc="-10">
                <a:solidFill>
                  <a:srgbClr val="4E2700"/>
                </a:solidFill>
                <a:latin typeface="Tahoma"/>
                <a:cs typeface="Tahoma"/>
              </a:rPr>
              <a:t>,</a:t>
            </a:r>
            <a:r>
              <a:rPr dirty="0" sz="2000">
                <a:solidFill>
                  <a:srgbClr val="4E2700"/>
                </a:solidFill>
                <a:latin typeface="Noto Sans Mono CJK HK"/>
                <a:cs typeface="Noto Sans Mono CJK HK"/>
              </a:rPr>
              <a:t>起床</a:t>
            </a:r>
            <a:r>
              <a:rPr dirty="0" sz="2000" spc="-5">
                <a:solidFill>
                  <a:srgbClr val="4E2700"/>
                </a:solidFill>
                <a:latin typeface="Tahoma"/>
                <a:cs typeface="Tahoma"/>
              </a:rPr>
              <a:t>!!!</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換</a:t>
            </a:r>
            <a:r>
              <a:rPr dirty="0" sz="2000" spc="-15">
                <a:solidFill>
                  <a:srgbClr val="4E2700"/>
                </a:solidFill>
                <a:latin typeface="Noto Sans Mono CJK HK"/>
                <a:cs typeface="Noto Sans Mono CJK HK"/>
              </a:rPr>
              <a:t>成</a:t>
            </a:r>
            <a:r>
              <a:rPr dirty="0" sz="2000" spc="-15">
                <a:solidFill>
                  <a:srgbClr val="4E2700"/>
                </a:solidFill>
                <a:latin typeface="Tahoma"/>
                <a:cs typeface="Tahoma"/>
              </a:rPr>
              <a:t>Java</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語</a:t>
            </a:r>
            <a:r>
              <a:rPr dirty="0" sz="2000">
                <a:solidFill>
                  <a:srgbClr val="4E2700"/>
                </a:solidFill>
                <a:latin typeface="Noto Sans Mono CJK HK"/>
                <a:cs typeface="Noto Sans Mono CJK HK"/>
              </a:rPr>
              <a:t>法就</a:t>
            </a:r>
            <a:r>
              <a:rPr dirty="0" sz="2000" spc="-10">
                <a:solidFill>
                  <a:srgbClr val="4E2700"/>
                </a:solidFill>
                <a:latin typeface="Noto Sans Mono CJK HK"/>
                <a:cs typeface="Noto Sans Mono CJK HK"/>
              </a:rPr>
              <a:t>是</a:t>
            </a:r>
            <a:r>
              <a:rPr dirty="0" sz="2000">
                <a:solidFill>
                  <a:srgbClr val="4E2700"/>
                </a:solidFill>
                <a:latin typeface="Wingdings"/>
                <a:cs typeface="Wingdings"/>
              </a:rPr>
              <a:t></a:t>
            </a:r>
            <a:r>
              <a:rPr dirty="0" sz="2000" spc="90">
                <a:solidFill>
                  <a:srgbClr val="4E2700"/>
                </a:solidFill>
                <a:latin typeface="Times New Roman"/>
                <a:cs typeface="Times New Roman"/>
              </a:rPr>
              <a:t> </a:t>
            </a:r>
            <a:r>
              <a:rPr dirty="0" sz="2000" spc="10">
                <a:solidFill>
                  <a:srgbClr val="4E2700"/>
                </a:solidFill>
                <a:latin typeface="Noto Sans Mono CJK HK"/>
                <a:cs typeface="Noto Sans Mono CJK HK"/>
              </a:rPr>
              <a:t>君雅</a:t>
            </a:r>
            <a:r>
              <a:rPr dirty="0" sz="2000" spc="-10">
                <a:solidFill>
                  <a:srgbClr val="4E2700"/>
                </a:solidFill>
                <a:latin typeface="Tahoma"/>
                <a:cs typeface="Tahoma"/>
              </a:rPr>
              <a:t>.</a:t>
            </a:r>
            <a:r>
              <a:rPr dirty="0" sz="2000">
                <a:solidFill>
                  <a:srgbClr val="4E2700"/>
                </a:solidFill>
                <a:latin typeface="Noto Sans Mono CJK HK"/>
                <a:cs typeface="Noto Sans Mono CJK HK"/>
              </a:rPr>
              <a:t>起</a:t>
            </a:r>
            <a:r>
              <a:rPr dirty="0" sz="2000" spc="-15">
                <a:solidFill>
                  <a:srgbClr val="4E2700"/>
                </a:solidFill>
                <a:latin typeface="Noto Sans Mono CJK HK"/>
                <a:cs typeface="Noto Sans Mono CJK HK"/>
              </a:rPr>
              <a:t>床</a:t>
            </a:r>
            <a:r>
              <a:rPr dirty="0" sz="2000" spc="-5">
                <a:solidFill>
                  <a:srgbClr val="4E2700"/>
                </a:solidFill>
                <a:latin typeface="Tahoma"/>
                <a:cs typeface="Tahoma"/>
              </a:rPr>
              <a:t>();</a:t>
            </a:r>
            <a:endParaRPr sz="2000">
              <a:latin typeface="Tahoma"/>
              <a:cs typeface="Tahoma"/>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1984" y="966977"/>
            <a:ext cx="3941445" cy="88011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 </a:t>
            </a: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ch06._01_usingObject;</a:t>
            </a:r>
            <a:endParaRPr sz="1400">
              <a:latin typeface="Verdana"/>
              <a:cs typeface="Verdana"/>
            </a:endParaRPr>
          </a:p>
          <a:p>
            <a:pPr marL="12700">
              <a:lnSpc>
                <a:spcPct val="100000"/>
              </a:lnSpc>
            </a:pPr>
            <a:r>
              <a:rPr dirty="0" sz="1400">
                <a:solidFill>
                  <a:srgbClr val="4E2700"/>
                </a:solidFill>
                <a:latin typeface="Verdana"/>
                <a:cs typeface="Verdana"/>
              </a:rPr>
              <a:t>2</a:t>
            </a:r>
            <a:endParaRPr sz="1400">
              <a:latin typeface="Verdana"/>
              <a:cs typeface="Verdana"/>
            </a:endParaRPr>
          </a:p>
          <a:p>
            <a:pPr marL="187960" indent="-175895">
              <a:lnSpc>
                <a:spcPct val="100000"/>
              </a:lnSpc>
              <a:buAutoNum type="arabicPlain" startAt="3"/>
              <a:tabLst>
                <a:tab pos="188595" algn="l"/>
              </a:tabLst>
            </a:pPr>
            <a:r>
              <a:rPr dirty="0" sz="1400">
                <a:solidFill>
                  <a:srgbClr val="4E2700"/>
                </a:solidFill>
                <a:latin typeface="Verdana"/>
                <a:cs typeface="Verdana"/>
              </a:rPr>
              <a:t>public class BoxMain</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34340" indent="-422275">
              <a:lnSpc>
                <a:spcPct val="100000"/>
              </a:lnSpc>
              <a:buAutoNum type="arabicPlain" startAt="3"/>
              <a:tabLst>
                <a:tab pos="434340" algn="l"/>
                <a:tab pos="434975" algn="l"/>
              </a:tabLst>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41984" y="1816100"/>
            <a:ext cx="139065" cy="109347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5</a:t>
            </a:r>
            <a:endParaRPr sz="1400">
              <a:latin typeface="Verdana"/>
              <a:cs typeface="Verdana"/>
            </a:endParaRPr>
          </a:p>
          <a:p>
            <a:pPr marL="12700">
              <a:lnSpc>
                <a:spcPct val="100000"/>
              </a:lnSpc>
            </a:pPr>
            <a:r>
              <a:rPr dirty="0" sz="1400">
                <a:solidFill>
                  <a:srgbClr val="4E2700"/>
                </a:solidFill>
                <a:latin typeface="Verdana"/>
                <a:cs typeface="Verdana"/>
              </a:rPr>
              <a:t>6</a:t>
            </a:r>
            <a:endParaRPr sz="1400">
              <a:latin typeface="Verdana"/>
              <a:cs typeface="Verdana"/>
            </a:endParaRPr>
          </a:p>
          <a:p>
            <a:pPr marL="12700">
              <a:lnSpc>
                <a:spcPct val="100000"/>
              </a:lnSpc>
            </a:pPr>
            <a:r>
              <a:rPr dirty="0" sz="1400">
                <a:solidFill>
                  <a:srgbClr val="4E2700"/>
                </a:solidFill>
                <a:latin typeface="Verdana"/>
                <a:cs typeface="Verdana"/>
              </a:rPr>
              <a:t>7</a:t>
            </a:r>
            <a:endParaRPr sz="1400">
              <a:latin typeface="Verdana"/>
              <a:cs typeface="Verdana"/>
            </a:endParaRPr>
          </a:p>
          <a:p>
            <a:pPr marL="12700">
              <a:lnSpc>
                <a:spcPct val="100000"/>
              </a:lnSpc>
            </a:pPr>
            <a:r>
              <a:rPr dirty="0" sz="1400">
                <a:solidFill>
                  <a:srgbClr val="4E2700"/>
                </a:solidFill>
                <a:latin typeface="Verdana"/>
                <a:cs typeface="Verdana"/>
              </a:rPr>
              <a:t>8</a:t>
            </a:r>
            <a:endParaRPr sz="1400">
              <a:latin typeface="Verdana"/>
              <a:cs typeface="Verdana"/>
            </a:endParaRPr>
          </a:p>
          <a:p>
            <a:pPr marL="12700">
              <a:lnSpc>
                <a:spcPct val="100000"/>
              </a:lnSpc>
            </a:pPr>
            <a:r>
              <a:rPr dirty="0" sz="1400">
                <a:solidFill>
                  <a:srgbClr val="4E2700"/>
                </a:solidFill>
                <a:latin typeface="Verdana"/>
                <a:cs typeface="Verdana"/>
              </a:rPr>
              <a:t>9</a:t>
            </a:r>
            <a:endParaRPr sz="1400">
              <a:latin typeface="Verdana"/>
              <a:cs typeface="Verdana"/>
            </a:endParaRPr>
          </a:p>
        </p:txBody>
      </p:sp>
      <p:sp>
        <p:nvSpPr>
          <p:cNvPr id="4" name="object 4"/>
          <p:cNvSpPr txBox="1"/>
          <p:nvPr/>
        </p:nvSpPr>
        <p:spPr>
          <a:xfrm>
            <a:off x="1412779" y="1816100"/>
            <a:ext cx="2427605" cy="1093470"/>
          </a:xfrm>
          <a:prstGeom prst="rect">
            <a:avLst/>
          </a:prstGeom>
        </p:spPr>
        <p:txBody>
          <a:bodyPr wrap="square" lIns="0" tIns="13335" rIns="0" bIns="0" rtlCol="0" vert="horz">
            <a:spAutoFit/>
          </a:bodyPr>
          <a:lstStyle/>
          <a:p>
            <a:pPr marL="12700" marR="5080">
              <a:lnSpc>
                <a:spcPct val="100000"/>
              </a:lnSpc>
              <a:spcBef>
                <a:spcPts val="105"/>
              </a:spcBef>
            </a:pPr>
            <a:r>
              <a:rPr dirty="0" sz="1400" spc="-5">
                <a:solidFill>
                  <a:srgbClr val="4E2700"/>
                </a:solidFill>
                <a:latin typeface="Verdana"/>
                <a:cs typeface="Verdana"/>
              </a:rPr>
              <a:t>Box myBox </a:t>
            </a:r>
            <a:r>
              <a:rPr dirty="0" sz="1400">
                <a:solidFill>
                  <a:srgbClr val="4E2700"/>
                </a:solidFill>
                <a:latin typeface="Verdana"/>
                <a:cs typeface="Verdana"/>
              </a:rPr>
              <a:t>= new </a:t>
            </a:r>
            <a:r>
              <a:rPr dirty="0" sz="1400" spc="-5">
                <a:solidFill>
                  <a:srgbClr val="4E2700"/>
                </a:solidFill>
                <a:latin typeface="Verdana"/>
                <a:cs typeface="Verdana"/>
              </a:rPr>
              <a:t>Box();  Box yourBox </a:t>
            </a:r>
            <a:r>
              <a:rPr dirty="0" sz="1400">
                <a:solidFill>
                  <a:srgbClr val="4E2700"/>
                </a:solidFill>
                <a:latin typeface="Verdana"/>
                <a:cs typeface="Verdana"/>
              </a:rPr>
              <a:t>= new</a:t>
            </a:r>
            <a:r>
              <a:rPr dirty="0" sz="1400" spc="-95">
                <a:solidFill>
                  <a:srgbClr val="4E2700"/>
                </a:solidFill>
                <a:latin typeface="Verdana"/>
                <a:cs typeface="Verdana"/>
              </a:rPr>
              <a:t> </a:t>
            </a:r>
            <a:r>
              <a:rPr dirty="0" sz="1400" spc="-5">
                <a:solidFill>
                  <a:srgbClr val="4E2700"/>
                </a:solidFill>
                <a:latin typeface="Verdana"/>
                <a:cs typeface="Verdana"/>
              </a:rPr>
              <a:t>Box();  </a:t>
            </a:r>
            <a:r>
              <a:rPr dirty="0" sz="1400" spc="-5">
                <a:solidFill>
                  <a:srgbClr val="A704AE"/>
                </a:solidFill>
                <a:latin typeface="Verdana"/>
                <a:cs typeface="Verdana"/>
              </a:rPr>
              <a:t>myBox.width </a:t>
            </a:r>
            <a:r>
              <a:rPr dirty="0" sz="1400">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12700">
              <a:lnSpc>
                <a:spcPct val="100000"/>
              </a:lnSpc>
            </a:pPr>
            <a:r>
              <a:rPr dirty="0" sz="1400" spc="-5">
                <a:solidFill>
                  <a:srgbClr val="A704AE"/>
                </a:solidFill>
                <a:latin typeface="Verdana"/>
                <a:cs typeface="Verdana"/>
              </a:rPr>
              <a:t>myBox.height </a:t>
            </a:r>
            <a:r>
              <a:rPr dirty="0" sz="1400">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5;</a:t>
            </a:r>
            <a:endParaRPr sz="1400">
              <a:latin typeface="Verdana"/>
              <a:cs typeface="Verdana"/>
            </a:endParaRPr>
          </a:p>
          <a:p>
            <a:pPr marL="12700">
              <a:lnSpc>
                <a:spcPct val="100000"/>
              </a:lnSpc>
            </a:pPr>
            <a:r>
              <a:rPr dirty="0" sz="1400" spc="-5">
                <a:solidFill>
                  <a:srgbClr val="A704AE"/>
                </a:solidFill>
                <a:latin typeface="Verdana"/>
                <a:cs typeface="Verdana"/>
              </a:rPr>
              <a:t>myBox.depth </a:t>
            </a:r>
            <a:r>
              <a:rPr dirty="0" sz="1400" spc="5">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3;</a:t>
            </a:r>
            <a:endParaRPr sz="1400">
              <a:latin typeface="Verdana"/>
              <a:cs typeface="Verdana"/>
            </a:endParaRPr>
          </a:p>
        </p:txBody>
      </p:sp>
      <p:sp>
        <p:nvSpPr>
          <p:cNvPr id="5" name="object 5"/>
          <p:cNvSpPr txBox="1"/>
          <p:nvPr/>
        </p:nvSpPr>
        <p:spPr>
          <a:xfrm>
            <a:off x="4276725" y="1816100"/>
            <a:ext cx="3100070" cy="109347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產生</a:t>
            </a:r>
            <a:r>
              <a:rPr dirty="0" sz="1400">
                <a:solidFill>
                  <a:srgbClr val="4E2700"/>
                </a:solidFill>
                <a:latin typeface="Noto Sans Mono CJK HK"/>
                <a:cs typeface="Noto Sans Mono CJK HK"/>
              </a:rPr>
              <a:t>一個</a:t>
            </a:r>
            <a:r>
              <a:rPr dirty="0" sz="1400" spc="-10">
                <a:solidFill>
                  <a:srgbClr val="4E2700"/>
                </a:solidFill>
                <a:latin typeface="Verdana"/>
                <a:cs typeface="Verdana"/>
              </a:rPr>
              <a:t>Box</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0">
                <a:solidFill>
                  <a:srgbClr val="4E2700"/>
                </a:solidFill>
                <a:latin typeface="Verdana"/>
                <a:cs typeface="Verdana"/>
              </a:rPr>
              <a:t>myBox</a:t>
            </a:r>
            <a:endParaRPr sz="1400">
              <a:latin typeface="Verdana"/>
              <a:cs typeface="Verdana"/>
            </a:endParaRPr>
          </a:p>
          <a:p>
            <a:pPr marL="12700">
              <a:lnSpc>
                <a:spcPct val="100000"/>
              </a:lnSpc>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再產</a:t>
            </a:r>
            <a:r>
              <a:rPr dirty="0" sz="1400">
                <a:solidFill>
                  <a:srgbClr val="4E2700"/>
                </a:solidFill>
                <a:latin typeface="Noto Sans Mono CJK HK"/>
                <a:cs typeface="Noto Sans Mono CJK HK"/>
              </a:rPr>
              <a:t>生一</a:t>
            </a:r>
            <a:r>
              <a:rPr dirty="0" sz="1400" spc="-10">
                <a:solidFill>
                  <a:srgbClr val="4E2700"/>
                </a:solidFill>
                <a:latin typeface="Noto Sans Mono CJK HK"/>
                <a:cs typeface="Noto Sans Mono CJK HK"/>
              </a:rPr>
              <a:t>個</a:t>
            </a:r>
            <a:r>
              <a:rPr dirty="0" sz="1400" spc="-5">
                <a:solidFill>
                  <a:srgbClr val="4E2700"/>
                </a:solidFill>
                <a:latin typeface="Verdana"/>
                <a:cs typeface="Verdana"/>
              </a:rPr>
              <a:t>Box</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a:t>
            </a:r>
            <a:r>
              <a:rPr dirty="0" sz="1400" spc="-5">
                <a:solidFill>
                  <a:srgbClr val="4E2700"/>
                </a:solidFill>
                <a:latin typeface="Verdana"/>
                <a:cs typeface="Verdana"/>
              </a:rPr>
              <a:t>yourBox</a:t>
            </a:r>
            <a:endParaRPr sz="1400">
              <a:latin typeface="Verdana"/>
              <a:cs typeface="Verdana"/>
            </a:endParaRPr>
          </a:p>
          <a:p>
            <a:pPr marL="12700">
              <a:lnSpc>
                <a:spcPct val="100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設定</a:t>
            </a:r>
            <a:r>
              <a:rPr dirty="0" sz="1400" spc="-10">
                <a:solidFill>
                  <a:srgbClr val="4E2700"/>
                </a:solidFill>
                <a:latin typeface="Verdana"/>
                <a:cs typeface="Verdana"/>
              </a:rPr>
              <a:t>myBox</a:t>
            </a:r>
            <a:r>
              <a:rPr dirty="0" sz="1400">
                <a:solidFill>
                  <a:srgbClr val="4E2700"/>
                </a:solidFill>
                <a:latin typeface="Noto Sans Mono CJK HK"/>
                <a:cs typeface="Noto Sans Mono CJK HK"/>
              </a:rPr>
              <a:t>的</a:t>
            </a:r>
            <a:r>
              <a:rPr dirty="0" sz="1400" spc="-5">
                <a:solidFill>
                  <a:srgbClr val="4E2700"/>
                </a:solidFill>
                <a:latin typeface="Verdana"/>
                <a:cs typeface="Verdana"/>
              </a:rPr>
              <a:t>width</a:t>
            </a:r>
            <a:r>
              <a:rPr dirty="0" sz="1400">
                <a:solidFill>
                  <a:srgbClr val="4E2700"/>
                </a:solidFill>
                <a:latin typeface="Noto Sans Mono CJK HK"/>
                <a:cs typeface="Noto Sans Mono CJK HK"/>
              </a:rPr>
              <a:t>為</a:t>
            </a:r>
            <a:r>
              <a:rPr dirty="0" sz="1400" spc="-5">
                <a:solidFill>
                  <a:srgbClr val="4E2700"/>
                </a:solidFill>
                <a:latin typeface="Verdana"/>
                <a:cs typeface="Verdana"/>
              </a:rPr>
              <a:t>10</a:t>
            </a:r>
            <a:endParaRPr sz="1400">
              <a:latin typeface="Verdana"/>
              <a:cs typeface="Verdana"/>
            </a:endParaRPr>
          </a:p>
          <a:p>
            <a:pPr marL="12700">
              <a:lnSpc>
                <a:spcPct val="100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設定</a:t>
            </a:r>
            <a:r>
              <a:rPr dirty="0" sz="1400" spc="-10">
                <a:solidFill>
                  <a:srgbClr val="4E2700"/>
                </a:solidFill>
                <a:latin typeface="Verdana"/>
                <a:cs typeface="Verdana"/>
              </a:rPr>
              <a:t>myBox</a:t>
            </a:r>
            <a:r>
              <a:rPr dirty="0" sz="1400">
                <a:solidFill>
                  <a:srgbClr val="4E2700"/>
                </a:solidFill>
                <a:latin typeface="Noto Sans Mono CJK HK"/>
                <a:cs typeface="Noto Sans Mono CJK HK"/>
              </a:rPr>
              <a:t>的</a:t>
            </a:r>
            <a:r>
              <a:rPr dirty="0" sz="1400" spc="-5">
                <a:solidFill>
                  <a:srgbClr val="4E2700"/>
                </a:solidFill>
                <a:latin typeface="Verdana"/>
                <a:cs typeface="Verdana"/>
              </a:rPr>
              <a:t>height</a:t>
            </a:r>
            <a:r>
              <a:rPr dirty="0" sz="1400">
                <a:solidFill>
                  <a:srgbClr val="4E2700"/>
                </a:solidFill>
                <a:latin typeface="Noto Sans Mono CJK HK"/>
                <a:cs typeface="Noto Sans Mono CJK HK"/>
              </a:rPr>
              <a:t>為</a:t>
            </a:r>
            <a:r>
              <a:rPr dirty="0" sz="1400">
                <a:solidFill>
                  <a:srgbClr val="4E2700"/>
                </a:solidFill>
                <a:latin typeface="Verdana"/>
                <a:cs typeface="Verdana"/>
              </a:rPr>
              <a:t>5</a:t>
            </a:r>
            <a:endParaRPr sz="1400">
              <a:latin typeface="Verdana"/>
              <a:cs typeface="Verdana"/>
            </a:endParaRPr>
          </a:p>
          <a:p>
            <a:pPr marL="12700">
              <a:lnSpc>
                <a:spcPct val="100000"/>
              </a:lnSpc>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設定</a:t>
            </a:r>
            <a:r>
              <a:rPr dirty="0" sz="1400" spc="-10">
                <a:solidFill>
                  <a:srgbClr val="4E2700"/>
                </a:solidFill>
                <a:latin typeface="Verdana"/>
                <a:cs typeface="Verdana"/>
              </a:rPr>
              <a:t>myBox</a:t>
            </a:r>
            <a:r>
              <a:rPr dirty="0" sz="1400">
                <a:solidFill>
                  <a:srgbClr val="4E2700"/>
                </a:solidFill>
                <a:latin typeface="Noto Sans Mono CJK HK"/>
                <a:cs typeface="Noto Sans Mono CJK HK"/>
              </a:rPr>
              <a:t>的</a:t>
            </a:r>
            <a:r>
              <a:rPr dirty="0" sz="1400" spc="-5">
                <a:solidFill>
                  <a:srgbClr val="4E2700"/>
                </a:solidFill>
                <a:latin typeface="Verdana"/>
                <a:cs typeface="Verdana"/>
              </a:rPr>
              <a:t>depth</a:t>
            </a:r>
            <a:r>
              <a:rPr dirty="0" sz="1400">
                <a:solidFill>
                  <a:srgbClr val="4E2700"/>
                </a:solidFill>
                <a:latin typeface="Noto Sans Mono CJK HK"/>
                <a:cs typeface="Noto Sans Mono CJK HK"/>
              </a:rPr>
              <a:t>為</a:t>
            </a:r>
            <a:r>
              <a:rPr dirty="0" sz="1400">
                <a:solidFill>
                  <a:srgbClr val="4E2700"/>
                </a:solidFill>
                <a:latin typeface="Verdana"/>
                <a:cs typeface="Verdana"/>
              </a:rPr>
              <a:t>3</a:t>
            </a:r>
            <a:endParaRPr sz="1400">
              <a:latin typeface="Verdana"/>
              <a:cs typeface="Verdana"/>
            </a:endParaRPr>
          </a:p>
        </p:txBody>
      </p:sp>
      <p:graphicFrame>
        <p:nvGraphicFramePr>
          <p:cNvPr id="6" name="object 6"/>
          <p:cNvGraphicFramePr>
            <a:graphicFrameLocks noGrp="1"/>
          </p:cNvGraphicFramePr>
          <p:nvPr/>
        </p:nvGraphicFramePr>
        <p:xfrm>
          <a:off x="661974" y="2894896"/>
          <a:ext cx="6577330" cy="2569210"/>
        </p:xfrm>
        <a:graphic>
          <a:graphicData uri="http://schemas.openxmlformats.org/drawingml/2006/table">
            <a:tbl>
              <a:tblPr firstRow="1" bandRow="1">
                <a:tableStyleId>{2D5ABB26-0587-4C30-8999-92F81FD0307C}</a:tableStyleId>
              </a:tblPr>
              <a:tblGrid>
                <a:gridCol w="499109"/>
                <a:gridCol w="247650"/>
                <a:gridCol w="5830570"/>
              </a:tblGrid>
              <a:tr h="215031">
                <a:tc>
                  <a:txBody>
                    <a:bodyPr/>
                    <a:lstStyle/>
                    <a:p>
                      <a:pPr marL="31750">
                        <a:lnSpc>
                          <a:spcPts val="1580"/>
                        </a:lnSpc>
                        <a:spcBef>
                          <a:spcPts val="10"/>
                        </a:spcBef>
                      </a:pPr>
                      <a:r>
                        <a:rPr dirty="0" sz="1400" spc="-5">
                          <a:solidFill>
                            <a:srgbClr val="4E2700"/>
                          </a:solidFill>
                          <a:latin typeface="Verdana"/>
                          <a:cs typeface="Verdana"/>
                        </a:rPr>
                        <a:t>10</a:t>
                      </a:r>
                      <a:endParaRPr sz="1400">
                        <a:latin typeface="Verdana"/>
                        <a:cs typeface="Verdana"/>
                      </a:endParaRPr>
                    </a:p>
                  </a:txBody>
                  <a:tcPr marL="0" marR="0" marB="0" marT="127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spcBef>
                          <a:spcPts val="10"/>
                        </a:spcBef>
                      </a:pPr>
                      <a:r>
                        <a:rPr dirty="0" sz="1400" spc="-5">
                          <a:solidFill>
                            <a:srgbClr val="4E2700"/>
                          </a:solidFill>
                          <a:latin typeface="Verdana"/>
                          <a:cs typeface="Verdana"/>
                        </a:rPr>
                        <a:t>System.out.println("myBox</a:t>
                      </a:r>
                      <a:r>
                        <a:rPr dirty="0" sz="1400" spc="-45">
                          <a:solidFill>
                            <a:srgbClr val="4E2700"/>
                          </a:solidFill>
                          <a:latin typeface="Verdana"/>
                          <a:cs typeface="Verdana"/>
                        </a:rPr>
                        <a:t> </a:t>
                      </a:r>
                      <a:r>
                        <a:rPr dirty="0" sz="1400" spc="10">
                          <a:solidFill>
                            <a:srgbClr val="4E2700"/>
                          </a:solidFill>
                          <a:latin typeface="Noto Sans Mono CJK HK"/>
                          <a:cs typeface="Noto Sans Mono CJK HK"/>
                        </a:rPr>
                        <a:t>的體</a:t>
                      </a:r>
                      <a:r>
                        <a:rPr dirty="0" sz="1400">
                          <a:solidFill>
                            <a:srgbClr val="4E2700"/>
                          </a:solidFill>
                          <a:latin typeface="Noto Sans Mono CJK HK"/>
                          <a:cs typeface="Noto Sans Mono CJK HK"/>
                        </a:rPr>
                        <a:t>積</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A704AE"/>
                          </a:solidFill>
                          <a:latin typeface="Verdana"/>
                          <a:cs typeface="Verdana"/>
                        </a:rPr>
                        <a:t>myBox.getVolume()</a:t>
                      </a:r>
                      <a:r>
                        <a:rPr dirty="0" sz="1400" spc="-5">
                          <a:solidFill>
                            <a:srgbClr val="4E2700"/>
                          </a:solidFill>
                          <a:latin typeface="Verdana"/>
                          <a:cs typeface="Verdana"/>
                        </a:rPr>
                        <a:t>);</a:t>
                      </a:r>
                      <a:endParaRPr sz="1400">
                        <a:latin typeface="Verdana"/>
                        <a:cs typeface="Verdana"/>
                      </a:endParaRPr>
                    </a:p>
                  </a:txBody>
                  <a:tcPr marL="0" marR="0" marB="0" marT="1270">
                    <a:solidFill>
                      <a:srgbClr val="CCE8CF"/>
                    </a:solidFill>
                  </a:tcPr>
                </a:tc>
              </a:tr>
              <a:tr h="213360">
                <a:tc>
                  <a:txBody>
                    <a:bodyPr/>
                    <a:lstStyle/>
                    <a:p>
                      <a:pPr marL="31750">
                        <a:lnSpc>
                          <a:spcPts val="1580"/>
                        </a:lnSpc>
                      </a:pPr>
                      <a:r>
                        <a:rPr dirty="0" sz="1400" spc="-5">
                          <a:solidFill>
                            <a:srgbClr val="4E2700"/>
                          </a:solidFill>
                          <a:latin typeface="Verdana"/>
                          <a:cs typeface="Verdana"/>
                        </a:rPr>
                        <a:t>11</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pPr>
                      <a:r>
                        <a:rPr dirty="0" sz="1400" spc="-5">
                          <a:solidFill>
                            <a:srgbClr val="4E2700"/>
                          </a:solidFill>
                          <a:latin typeface="Verdana"/>
                          <a:cs typeface="Verdana"/>
                        </a:rPr>
                        <a:t>System.out.println("myBox</a:t>
                      </a:r>
                      <a:r>
                        <a:rPr dirty="0" sz="1400" spc="-45">
                          <a:solidFill>
                            <a:srgbClr val="4E2700"/>
                          </a:solidFill>
                          <a:latin typeface="Verdana"/>
                          <a:cs typeface="Verdana"/>
                        </a:rPr>
                        <a:t> </a:t>
                      </a:r>
                      <a:r>
                        <a:rPr dirty="0" sz="1400" spc="10">
                          <a:solidFill>
                            <a:srgbClr val="4E2700"/>
                          </a:solidFill>
                          <a:latin typeface="Noto Sans Mono CJK HK"/>
                          <a:cs typeface="Noto Sans Mono CJK HK"/>
                        </a:rPr>
                        <a:t>的長</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A704AE"/>
                          </a:solidFill>
                          <a:latin typeface="Verdana"/>
                          <a:cs typeface="Verdana"/>
                        </a:rPr>
                        <a:t>myBox.width</a:t>
                      </a:r>
                      <a:r>
                        <a:rPr dirty="0" sz="1400" spc="-5">
                          <a:solidFill>
                            <a:srgbClr val="4E2700"/>
                          </a:solidFill>
                          <a:latin typeface="Verdana"/>
                          <a:cs typeface="Verdana"/>
                        </a:rPr>
                        <a:t>);</a:t>
                      </a:r>
                      <a:endParaRPr sz="1400">
                        <a:latin typeface="Verdana"/>
                        <a:cs typeface="Verdana"/>
                      </a:endParaRPr>
                    </a:p>
                  </a:txBody>
                  <a:tcPr marL="0" marR="0" marB="0" marT="0">
                    <a:solidFill>
                      <a:srgbClr val="CCE8CF"/>
                    </a:solidFill>
                  </a:tcPr>
                </a:tc>
              </a:tr>
              <a:tr h="215645">
                <a:tc>
                  <a:txBody>
                    <a:bodyPr/>
                    <a:lstStyle/>
                    <a:p>
                      <a:pPr marL="31750">
                        <a:lnSpc>
                          <a:spcPts val="1600"/>
                        </a:lnSpc>
                      </a:pPr>
                      <a:r>
                        <a:rPr dirty="0" sz="1400" spc="-5">
                          <a:solidFill>
                            <a:srgbClr val="4E2700"/>
                          </a:solidFill>
                          <a:latin typeface="Verdana"/>
                          <a:cs typeface="Verdana"/>
                        </a:rPr>
                        <a:t>12</a:t>
                      </a:r>
                      <a:endParaRPr sz="1400">
                        <a:latin typeface="Verdana"/>
                        <a:cs typeface="Verdana"/>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66675">
                        <a:lnSpc>
                          <a:spcPts val="1600"/>
                        </a:lnSpc>
                      </a:pPr>
                      <a:r>
                        <a:rPr dirty="0" sz="1400" spc="-5">
                          <a:solidFill>
                            <a:srgbClr val="4E2700"/>
                          </a:solidFill>
                          <a:latin typeface="Verdana"/>
                          <a:cs typeface="Verdana"/>
                        </a:rPr>
                        <a:t>System.out.println("myBox</a:t>
                      </a:r>
                      <a:r>
                        <a:rPr dirty="0" sz="1400" spc="-45">
                          <a:solidFill>
                            <a:srgbClr val="4E2700"/>
                          </a:solidFill>
                          <a:latin typeface="Verdana"/>
                          <a:cs typeface="Verdana"/>
                        </a:rPr>
                        <a:t> </a:t>
                      </a:r>
                      <a:r>
                        <a:rPr dirty="0" sz="1400" spc="10">
                          <a:solidFill>
                            <a:srgbClr val="4E2700"/>
                          </a:solidFill>
                          <a:latin typeface="Noto Sans Mono CJK HK"/>
                          <a:cs typeface="Noto Sans Mono CJK HK"/>
                        </a:rPr>
                        <a:t>的高</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A704AE"/>
                          </a:solidFill>
                          <a:latin typeface="Verdana"/>
                          <a:cs typeface="Verdana"/>
                        </a:rPr>
                        <a:t>myBox.height</a:t>
                      </a:r>
                      <a:r>
                        <a:rPr dirty="0" sz="1400" spc="-5">
                          <a:solidFill>
                            <a:srgbClr val="4E2700"/>
                          </a:solidFill>
                          <a:latin typeface="Verdana"/>
                          <a:cs typeface="Verdana"/>
                        </a:rPr>
                        <a:t>);</a:t>
                      </a:r>
                      <a:endParaRPr sz="1400">
                        <a:latin typeface="Verdana"/>
                        <a:cs typeface="Verdana"/>
                      </a:endParaRPr>
                    </a:p>
                  </a:txBody>
                  <a:tcPr marL="0" marR="0" marB="0" marT="0">
                    <a:solidFill>
                      <a:srgbClr val="CCE8CF"/>
                    </a:solidFill>
                  </a:tcPr>
                </a:tc>
              </a:tr>
              <a:tr h="215646">
                <a:tc>
                  <a:txBody>
                    <a:bodyPr/>
                    <a:lstStyle/>
                    <a:p>
                      <a:pPr marL="31750">
                        <a:lnSpc>
                          <a:spcPts val="1580"/>
                        </a:lnSpc>
                        <a:spcBef>
                          <a:spcPts val="15"/>
                        </a:spcBef>
                      </a:pPr>
                      <a:r>
                        <a:rPr dirty="0" sz="1400" spc="-5">
                          <a:solidFill>
                            <a:srgbClr val="4E2700"/>
                          </a:solidFill>
                          <a:latin typeface="Verdana"/>
                          <a:cs typeface="Verdana"/>
                        </a:rPr>
                        <a:t>13</a:t>
                      </a:r>
                      <a:endParaRPr sz="1400">
                        <a:latin typeface="Verdana"/>
                        <a:cs typeface="Verdana"/>
                      </a:endParaRPr>
                    </a:p>
                  </a:txBody>
                  <a:tcPr marL="0" marR="0" marB="0" marT="1905">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13206">
                <a:tc>
                  <a:txBody>
                    <a:bodyPr/>
                    <a:lstStyle/>
                    <a:p>
                      <a:pPr marL="31750">
                        <a:lnSpc>
                          <a:spcPts val="1580"/>
                        </a:lnSpc>
                      </a:pPr>
                      <a:r>
                        <a:rPr dirty="0" sz="1400" spc="-5">
                          <a:solidFill>
                            <a:srgbClr val="4E2700"/>
                          </a:solidFill>
                          <a:latin typeface="Verdana"/>
                          <a:cs typeface="Verdana"/>
                        </a:rPr>
                        <a:t>14</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7310">
                        <a:lnSpc>
                          <a:spcPts val="1580"/>
                        </a:lnSpc>
                      </a:pPr>
                      <a:r>
                        <a:rPr dirty="0" sz="1400" spc="-5">
                          <a:solidFill>
                            <a:srgbClr val="006600"/>
                          </a:solidFill>
                          <a:latin typeface="Verdana"/>
                          <a:cs typeface="Verdana"/>
                        </a:rPr>
                        <a:t>yourBox.width </a:t>
                      </a:r>
                      <a:r>
                        <a:rPr dirty="0" sz="1400">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Verdana"/>
                          <a:cs typeface="Verdana"/>
                        </a:rPr>
                        <a:t>100;</a:t>
                      </a:r>
                      <a:endParaRPr sz="1400">
                        <a:latin typeface="Verdana"/>
                        <a:cs typeface="Verdana"/>
                      </a:endParaRPr>
                    </a:p>
                  </a:txBody>
                  <a:tcPr marL="0" marR="0" marB="0" marT="0">
                    <a:solidFill>
                      <a:srgbClr val="CCE8CF"/>
                    </a:solidFill>
                  </a:tcPr>
                </a:tc>
              </a:tr>
              <a:tr h="213735">
                <a:tc>
                  <a:txBody>
                    <a:bodyPr/>
                    <a:lstStyle/>
                    <a:p>
                      <a:pPr marL="31750">
                        <a:lnSpc>
                          <a:spcPts val="1585"/>
                        </a:lnSpc>
                      </a:pPr>
                      <a:r>
                        <a:rPr dirty="0" sz="1400" spc="-5">
                          <a:solidFill>
                            <a:srgbClr val="4E2700"/>
                          </a:solidFill>
                          <a:latin typeface="Verdana"/>
                          <a:cs typeface="Verdana"/>
                        </a:rPr>
                        <a:t>15</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7310">
                        <a:lnSpc>
                          <a:spcPts val="1585"/>
                        </a:lnSpc>
                      </a:pPr>
                      <a:r>
                        <a:rPr dirty="0" sz="1400">
                          <a:solidFill>
                            <a:srgbClr val="006600"/>
                          </a:solidFill>
                          <a:latin typeface="Verdana"/>
                          <a:cs typeface="Verdana"/>
                        </a:rPr>
                        <a:t>yourBox.height </a:t>
                      </a:r>
                      <a:r>
                        <a:rPr dirty="0" sz="1400" spc="5">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50;</a:t>
                      </a:r>
                      <a:endParaRPr sz="1400">
                        <a:latin typeface="Verdana"/>
                        <a:cs typeface="Verdana"/>
                      </a:endParaRPr>
                    </a:p>
                  </a:txBody>
                  <a:tcPr marL="0" marR="0" marB="0" marT="0">
                    <a:solidFill>
                      <a:srgbClr val="CCE8CF"/>
                    </a:solidFill>
                  </a:tcPr>
                </a:tc>
              </a:tr>
              <a:tr h="211232">
                <a:tc>
                  <a:txBody>
                    <a:bodyPr/>
                    <a:lstStyle/>
                    <a:p>
                      <a:pPr marL="31750">
                        <a:lnSpc>
                          <a:spcPts val="1565"/>
                        </a:lnSpc>
                      </a:pPr>
                      <a:r>
                        <a:rPr dirty="0" sz="1400" spc="-5">
                          <a:solidFill>
                            <a:srgbClr val="4E2700"/>
                          </a:solidFill>
                          <a:latin typeface="Verdana"/>
                          <a:cs typeface="Verdana"/>
                        </a:rPr>
                        <a:t>16</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7310">
                        <a:lnSpc>
                          <a:spcPts val="1565"/>
                        </a:lnSpc>
                      </a:pPr>
                      <a:r>
                        <a:rPr dirty="0" sz="1400" spc="-5">
                          <a:solidFill>
                            <a:srgbClr val="006600"/>
                          </a:solidFill>
                          <a:latin typeface="Verdana"/>
                          <a:cs typeface="Verdana"/>
                        </a:rPr>
                        <a:t>yourBox.depth </a:t>
                      </a: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30;</a:t>
                      </a:r>
                      <a:endParaRPr sz="1400">
                        <a:latin typeface="Verdana"/>
                        <a:cs typeface="Verdana"/>
                      </a:endParaRPr>
                    </a:p>
                  </a:txBody>
                  <a:tcPr marL="0" marR="0" marB="0" marT="0">
                    <a:solidFill>
                      <a:srgbClr val="CCE8CF"/>
                    </a:solidFill>
                  </a:tcPr>
                </a:tc>
              </a:tr>
              <a:tr h="211074">
                <a:tc>
                  <a:txBody>
                    <a:bodyPr/>
                    <a:lstStyle/>
                    <a:p>
                      <a:pPr marL="31750">
                        <a:lnSpc>
                          <a:spcPts val="1560"/>
                        </a:lnSpc>
                      </a:pPr>
                      <a:r>
                        <a:rPr dirty="0" sz="1400" spc="-5">
                          <a:solidFill>
                            <a:srgbClr val="4E2700"/>
                          </a:solidFill>
                          <a:latin typeface="Verdana"/>
                          <a:cs typeface="Verdana"/>
                        </a:rPr>
                        <a:t>17</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60"/>
                        </a:lnSpc>
                      </a:pPr>
                      <a:r>
                        <a:rPr dirty="0" sz="1400" spc="-5">
                          <a:solidFill>
                            <a:srgbClr val="4E2700"/>
                          </a:solidFill>
                          <a:latin typeface="Verdana"/>
                          <a:cs typeface="Verdana"/>
                        </a:rPr>
                        <a:t>System.out.println("yourBox</a:t>
                      </a:r>
                      <a:r>
                        <a:rPr dirty="0" sz="1400" spc="-30">
                          <a:solidFill>
                            <a:srgbClr val="4E2700"/>
                          </a:solidFill>
                          <a:latin typeface="Verdana"/>
                          <a:cs typeface="Verdana"/>
                        </a:rPr>
                        <a:t> </a:t>
                      </a:r>
                      <a:r>
                        <a:rPr dirty="0" sz="1400" spc="10">
                          <a:solidFill>
                            <a:srgbClr val="4E2700"/>
                          </a:solidFill>
                          <a:latin typeface="Noto Sans Mono CJK HK"/>
                          <a:cs typeface="Noto Sans Mono CJK HK"/>
                        </a:rPr>
                        <a:t>的體</a:t>
                      </a:r>
                      <a:r>
                        <a:rPr dirty="0" sz="1400">
                          <a:solidFill>
                            <a:srgbClr val="4E2700"/>
                          </a:solidFill>
                          <a:latin typeface="Noto Sans Mono CJK HK"/>
                          <a:cs typeface="Noto Sans Mono CJK HK"/>
                        </a:rPr>
                        <a:t>積</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006600"/>
                          </a:solidFill>
                          <a:latin typeface="Verdana"/>
                          <a:cs typeface="Verdana"/>
                        </a:rPr>
                        <a:t>yourBox.getVolume()</a:t>
                      </a:r>
                      <a:r>
                        <a:rPr dirty="0" sz="1400" spc="-5">
                          <a:solidFill>
                            <a:srgbClr val="4E2700"/>
                          </a:solidFill>
                          <a:latin typeface="Verdana"/>
                          <a:cs typeface="Verdana"/>
                        </a:rPr>
                        <a:t>);</a:t>
                      </a:r>
                      <a:endParaRPr sz="1400">
                        <a:latin typeface="Verdana"/>
                        <a:cs typeface="Verdana"/>
                      </a:endParaRPr>
                    </a:p>
                  </a:txBody>
                  <a:tcPr marL="0" marR="0" marB="0" marT="0">
                    <a:solidFill>
                      <a:srgbClr val="CCE8CF"/>
                    </a:solidFill>
                  </a:tcPr>
                </a:tc>
              </a:tr>
              <a:tr h="213360">
                <a:tc>
                  <a:txBody>
                    <a:bodyPr/>
                    <a:lstStyle/>
                    <a:p>
                      <a:pPr marL="31750">
                        <a:lnSpc>
                          <a:spcPts val="1580"/>
                        </a:lnSpc>
                      </a:pPr>
                      <a:r>
                        <a:rPr dirty="0" sz="1400" spc="-5">
                          <a:solidFill>
                            <a:srgbClr val="4E2700"/>
                          </a:solidFill>
                          <a:latin typeface="Verdana"/>
                          <a:cs typeface="Verdana"/>
                        </a:rPr>
                        <a:t>18</a:t>
                      </a:r>
                      <a:endParaRPr sz="1400">
                        <a:latin typeface="Verdana"/>
                        <a:cs typeface="Verdana"/>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66675">
                        <a:lnSpc>
                          <a:spcPts val="1580"/>
                        </a:lnSpc>
                      </a:pPr>
                      <a:r>
                        <a:rPr dirty="0" sz="1400" spc="-5">
                          <a:solidFill>
                            <a:srgbClr val="4E2700"/>
                          </a:solidFill>
                          <a:latin typeface="Verdana"/>
                          <a:cs typeface="Verdana"/>
                        </a:rPr>
                        <a:t>System.out.println("yourBox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的長</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006600"/>
                          </a:solidFill>
                          <a:latin typeface="Verdana"/>
                          <a:cs typeface="Verdana"/>
                        </a:rPr>
                        <a:t>yourBox.width</a:t>
                      </a:r>
                      <a:r>
                        <a:rPr dirty="0" sz="1400" spc="-5">
                          <a:solidFill>
                            <a:srgbClr val="4E2700"/>
                          </a:solidFill>
                          <a:latin typeface="Verdana"/>
                          <a:cs typeface="Verdana"/>
                        </a:rPr>
                        <a:t>);</a:t>
                      </a:r>
                      <a:endParaRPr sz="1400">
                        <a:latin typeface="Verdana"/>
                        <a:cs typeface="Verdana"/>
                      </a:endParaRPr>
                    </a:p>
                  </a:txBody>
                  <a:tcPr marL="0" marR="0" marB="0" marT="0">
                    <a:solidFill>
                      <a:srgbClr val="CCE8CF"/>
                    </a:solidFill>
                  </a:tcPr>
                </a:tc>
              </a:tr>
              <a:tr h="215645">
                <a:tc>
                  <a:txBody>
                    <a:bodyPr/>
                    <a:lstStyle/>
                    <a:p>
                      <a:pPr marL="31750">
                        <a:lnSpc>
                          <a:spcPts val="1600"/>
                        </a:lnSpc>
                      </a:pPr>
                      <a:r>
                        <a:rPr dirty="0" sz="1400" spc="-5">
                          <a:solidFill>
                            <a:srgbClr val="4E2700"/>
                          </a:solidFill>
                          <a:latin typeface="Verdana"/>
                          <a:cs typeface="Verdana"/>
                        </a:rPr>
                        <a:t>19</a:t>
                      </a:r>
                      <a:endParaRPr sz="1400">
                        <a:latin typeface="Verdana"/>
                        <a:cs typeface="Verdana"/>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66675">
                        <a:lnSpc>
                          <a:spcPts val="1600"/>
                        </a:lnSpc>
                      </a:pPr>
                      <a:r>
                        <a:rPr dirty="0" sz="1400" spc="-5">
                          <a:solidFill>
                            <a:srgbClr val="4E2700"/>
                          </a:solidFill>
                          <a:latin typeface="Verdana"/>
                          <a:cs typeface="Verdana"/>
                        </a:rPr>
                        <a:t>System.out.println("yourBox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的高</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006600"/>
                          </a:solidFill>
                          <a:latin typeface="Verdana"/>
                          <a:cs typeface="Verdana"/>
                        </a:rPr>
                        <a:t>yourBox.height</a:t>
                      </a:r>
                      <a:r>
                        <a:rPr dirty="0" sz="1400" spc="-5">
                          <a:solidFill>
                            <a:srgbClr val="4E2700"/>
                          </a:solidFill>
                          <a:latin typeface="Verdana"/>
                          <a:cs typeface="Verdana"/>
                        </a:rPr>
                        <a:t>);</a:t>
                      </a:r>
                      <a:endParaRPr sz="1400">
                        <a:latin typeface="Verdana"/>
                        <a:cs typeface="Verdana"/>
                      </a:endParaRPr>
                    </a:p>
                  </a:txBody>
                  <a:tcPr marL="0" marR="0" marB="0" marT="0">
                    <a:solidFill>
                      <a:srgbClr val="CCE8CF"/>
                    </a:solidFill>
                  </a:tcPr>
                </a:tc>
              </a:tr>
              <a:tr h="215492">
                <a:tc>
                  <a:txBody>
                    <a:bodyPr/>
                    <a:lstStyle/>
                    <a:p>
                      <a:pPr marL="31750">
                        <a:lnSpc>
                          <a:spcPts val="1580"/>
                        </a:lnSpc>
                        <a:spcBef>
                          <a:spcPts val="15"/>
                        </a:spcBef>
                      </a:pPr>
                      <a:r>
                        <a:rPr dirty="0" sz="1400" spc="-5">
                          <a:solidFill>
                            <a:srgbClr val="4E2700"/>
                          </a:solidFill>
                          <a:latin typeface="Verdana"/>
                          <a:cs typeface="Verdana"/>
                        </a:rPr>
                        <a:t>20</a:t>
                      </a:r>
                      <a:endParaRPr sz="1400">
                        <a:latin typeface="Verdana"/>
                        <a:cs typeface="Verdana"/>
                      </a:endParaRPr>
                    </a:p>
                  </a:txBody>
                  <a:tcPr marL="0" marR="0" marB="0" marT="1905">
                    <a:solidFill>
                      <a:srgbClr val="CCE8CF"/>
                    </a:solidFill>
                  </a:tcPr>
                </a:tc>
                <a:tc>
                  <a:txBody>
                    <a:bodyPr/>
                    <a:lstStyle/>
                    <a:p>
                      <a:pPr marL="67310">
                        <a:lnSpc>
                          <a:spcPts val="1580"/>
                        </a:lnSpc>
                        <a:spcBef>
                          <a:spcPts val="15"/>
                        </a:spcBef>
                      </a:pPr>
                      <a:r>
                        <a:rPr dirty="0" sz="1400">
                          <a:solidFill>
                            <a:srgbClr val="4E2700"/>
                          </a:solidFill>
                          <a:latin typeface="Verdana"/>
                          <a:cs typeface="Verdana"/>
                        </a:rPr>
                        <a:t>}</a:t>
                      </a:r>
                      <a:endParaRPr sz="1400">
                        <a:latin typeface="Verdana"/>
                        <a:cs typeface="Verdana"/>
                      </a:endParaRPr>
                    </a:p>
                  </a:txBody>
                  <a:tcPr marL="0" marR="0" marB="0" marT="1905">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r h="215248">
                <a:tc>
                  <a:txBody>
                    <a:bodyPr/>
                    <a:lstStyle/>
                    <a:p>
                      <a:pPr marL="31750">
                        <a:lnSpc>
                          <a:spcPts val="1595"/>
                        </a:lnSpc>
                      </a:pPr>
                      <a:r>
                        <a:rPr dirty="0" sz="1400" spc="-5">
                          <a:solidFill>
                            <a:srgbClr val="4E2700"/>
                          </a:solidFill>
                          <a:latin typeface="Verdana"/>
                          <a:cs typeface="Verdana"/>
                        </a:rPr>
                        <a:t>21</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r>
            </a:tbl>
          </a:graphicData>
        </a:graphic>
      </p:graphicFrame>
      <p:sp>
        <p:nvSpPr>
          <p:cNvPr id="7" name="object 7"/>
          <p:cNvSpPr txBox="1"/>
          <p:nvPr/>
        </p:nvSpPr>
        <p:spPr>
          <a:xfrm>
            <a:off x="618540" y="5654446"/>
            <a:ext cx="7448550" cy="330835"/>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4E2700"/>
                </a:solidFill>
                <a:latin typeface="Noto Sans Mono CJK HK"/>
                <a:cs typeface="Noto Sans Mono CJK HK"/>
              </a:rPr>
              <a:t>現在</a:t>
            </a:r>
            <a:r>
              <a:rPr dirty="0" sz="2000">
                <a:solidFill>
                  <a:srgbClr val="4E2700"/>
                </a:solidFill>
                <a:latin typeface="Noto Sans Mono CJK HK"/>
                <a:cs typeface="Noto Sans Mono CJK HK"/>
              </a:rPr>
              <a:t>我們</a:t>
            </a:r>
            <a:r>
              <a:rPr dirty="0" sz="2000" spc="-15">
                <a:solidFill>
                  <a:srgbClr val="4E2700"/>
                </a:solidFill>
                <a:latin typeface="Noto Sans Mono CJK HK"/>
                <a:cs typeface="Noto Sans Mono CJK HK"/>
              </a:rPr>
              <a:t>將</a:t>
            </a:r>
            <a:r>
              <a:rPr dirty="0" sz="2000">
                <a:solidFill>
                  <a:srgbClr val="4E2700"/>
                </a:solidFill>
                <a:latin typeface="Noto Sans Mono CJK HK"/>
                <a:cs typeface="Noto Sans Mono CJK HK"/>
              </a:rPr>
              <a:t>注意</a:t>
            </a:r>
            <a:r>
              <a:rPr dirty="0" sz="2000" spc="-15">
                <a:solidFill>
                  <a:srgbClr val="4E2700"/>
                </a:solidFill>
                <a:latin typeface="Noto Sans Mono CJK HK"/>
                <a:cs typeface="Noto Sans Mono CJK HK"/>
              </a:rPr>
              <a:t>力</a:t>
            </a:r>
            <a:r>
              <a:rPr dirty="0" sz="2000">
                <a:solidFill>
                  <a:srgbClr val="4E2700"/>
                </a:solidFill>
                <a:latin typeface="Noto Sans Mono CJK HK"/>
                <a:cs typeface="Noto Sans Mono CJK HK"/>
              </a:rPr>
              <a:t>集中</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紫</a:t>
            </a:r>
            <a:r>
              <a:rPr dirty="0" sz="2000" spc="5">
                <a:solidFill>
                  <a:srgbClr val="4E2700"/>
                </a:solidFill>
                <a:latin typeface="Noto Sans Mono CJK HK"/>
                <a:cs typeface="Noto Sans Mono CJK HK"/>
              </a:rPr>
              <a:t>色</a:t>
            </a:r>
            <a:r>
              <a:rPr dirty="0" sz="2000" spc="-5">
                <a:solidFill>
                  <a:srgbClr val="4E2700"/>
                </a:solidFill>
                <a:latin typeface="Verdana"/>
                <a:cs typeface="Verdana"/>
              </a:rPr>
              <a:t>(7-12</a:t>
            </a:r>
            <a:r>
              <a:rPr dirty="0" sz="2000">
                <a:solidFill>
                  <a:srgbClr val="4E2700"/>
                </a:solidFill>
                <a:latin typeface="Noto Sans Mono CJK HK"/>
                <a:cs typeface="Noto Sans Mono CJK HK"/>
              </a:rPr>
              <a:t>列</a:t>
            </a:r>
            <a:r>
              <a:rPr dirty="0" sz="2000" spc="5">
                <a:solidFill>
                  <a:srgbClr val="4E2700"/>
                </a:solidFill>
                <a:latin typeface="Verdana"/>
                <a:cs typeface="Verdana"/>
              </a:rPr>
              <a:t>)</a:t>
            </a:r>
            <a:r>
              <a:rPr dirty="0" sz="2000">
                <a:solidFill>
                  <a:srgbClr val="4E2700"/>
                </a:solidFill>
                <a:latin typeface="Noto Sans Mono CJK HK"/>
                <a:cs typeface="Noto Sans Mono CJK HK"/>
              </a:rPr>
              <a:t>與綠</a:t>
            </a:r>
            <a:r>
              <a:rPr dirty="0" sz="2000" spc="-15">
                <a:solidFill>
                  <a:srgbClr val="4E2700"/>
                </a:solidFill>
                <a:latin typeface="Noto Sans Mono CJK HK"/>
                <a:cs typeface="Noto Sans Mono CJK HK"/>
              </a:rPr>
              <a:t>色</a:t>
            </a:r>
            <a:r>
              <a:rPr dirty="0" sz="2000" spc="-5">
                <a:solidFill>
                  <a:srgbClr val="4E2700"/>
                </a:solidFill>
                <a:latin typeface="Verdana"/>
                <a:cs typeface="Verdana"/>
              </a:rPr>
              <a:t>(14-19</a:t>
            </a:r>
            <a:r>
              <a:rPr dirty="0" sz="2000" spc="10">
                <a:solidFill>
                  <a:srgbClr val="4E2700"/>
                </a:solidFill>
                <a:latin typeface="Noto Sans Mono CJK HK"/>
                <a:cs typeface="Noto Sans Mono CJK HK"/>
              </a:rPr>
              <a:t>列</a:t>
            </a:r>
            <a:r>
              <a:rPr dirty="0" sz="2000">
                <a:solidFill>
                  <a:srgbClr val="4E2700"/>
                </a:solidFill>
                <a:latin typeface="Verdana"/>
                <a:cs typeface="Verdana"/>
              </a:rPr>
              <a:t>)</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部</a:t>
            </a:r>
            <a:r>
              <a:rPr dirty="0" sz="2000">
                <a:solidFill>
                  <a:srgbClr val="4E2700"/>
                </a:solidFill>
                <a:latin typeface="Noto Sans Mono CJK HK"/>
                <a:cs typeface="Noto Sans Mono CJK HK"/>
              </a:rPr>
              <a:t>分。</a:t>
            </a:r>
            <a:endParaRPr sz="2000">
              <a:latin typeface="Noto Sans Mono CJK HK"/>
              <a:cs typeface="Noto Sans Mono CJK HK"/>
            </a:endParaRPr>
          </a:p>
        </p:txBody>
      </p:sp>
      <p:sp>
        <p:nvSpPr>
          <p:cNvPr id="8" name="object 8"/>
          <p:cNvSpPr txBox="1">
            <a:spLocks noGrp="1"/>
          </p:cNvSpPr>
          <p:nvPr>
            <p:ph type="title"/>
          </p:nvPr>
        </p:nvSpPr>
        <p:spPr>
          <a:xfrm>
            <a:off x="612140" y="193294"/>
            <a:ext cx="4965700" cy="574040"/>
          </a:xfrm>
          <a:prstGeom prst="rect"/>
        </p:spPr>
        <p:txBody>
          <a:bodyPr wrap="square" lIns="0" tIns="12700" rIns="0" bIns="0" rtlCol="0" vert="horz">
            <a:spAutoFit/>
          </a:bodyPr>
          <a:lstStyle/>
          <a:p>
            <a:pPr marL="12700">
              <a:lnSpc>
                <a:spcPct val="100000"/>
              </a:lnSpc>
              <a:spcBef>
                <a:spcPts val="100"/>
              </a:spcBef>
            </a:pPr>
            <a:r>
              <a:rPr dirty="0"/>
              <a:t>範例：再</a:t>
            </a:r>
            <a:r>
              <a:rPr dirty="0" spc="-5"/>
              <a:t>看</a:t>
            </a:r>
            <a:r>
              <a:rPr dirty="0" spc="-20">
                <a:latin typeface="Tahoma"/>
                <a:cs typeface="Tahoma"/>
              </a:rPr>
              <a:t>BoxMain.java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4435602" y="2372055"/>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FF0000"/>
                </a:solidFill>
                <a:latin typeface="Noto Sans Mono CJK HK"/>
                <a:cs typeface="Noto Sans Mono CJK HK"/>
              </a:rPr>
              <a:t>完成</a:t>
            </a:r>
            <a:endParaRPr sz="2400">
              <a:latin typeface="Noto Sans Mono CJK HK"/>
              <a:cs typeface="Noto Sans Mono CJK HK"/>
            </a:endParaRPr>
          </a:p>
        </p:txBody>
      </p:sp>
      <p:sp>
        <p:nvSpPr>
          <p:cNvPr id="4" name="object 4"/>
          <p:cNvSpPr/>
          <p:nvPr/>
        </p:nvSpPr>
        <p:spPr>
          <a:xfrm>
            <a:off x="468630" y="2050542"/>
            <a:ext cx="756285" cy="215265"/>
          </a:xfrm>
          <a:custGeom>
            <a:avLst/>
            <a:gdLst/>
            <a:ahLst/>
            <a:cxnLst/>
            <a:rect l="l" t="t" r="r" b="b"/>
            <a:pathLst>
              <a:path w="756285" h="215264">
                <a:moveTo>
                  <a:pt x="0" y="214884"/>
                </a:moveTo>
                <a:lnTo>
                  <a:pt x="755904" y="214884"/>
                </a:lnTo>
                <a:lnTo>
                  <a:pt x="755904" y="0"/>
                </a:lnTo>
                <a:lnTo>
                  <a:pt x="0" y="0"/>
                </a:lnTo>
                <a:lnTo>
                  <a:pt x="0" y="214884"/>
                </a:lnTo>
                <a:close/>
              </a:path>
            </a:pathLst>
          </a:custGeom>
          <a:ln w="19812">
            <a:solidFill>
              <a:srgbClr val="FF0000"/>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9982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r>
              <a:rPr dirty="0" spc="-90">
                <a:latin typeface="Tahoma"/>
                <a:cs typeface="Tahoma"/>
              </a:rPr>
              <a:t> </a:t>
            </a:r>
            <a:r>
              <a:rPr dirty="0"/>
              <a:t>使用物件的屬性與方法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943483"/>
            <a:ext cx="7855584" cy="5197475"/>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4E2700"/>
                </a:solidFill>
                <a:latin typeface="Noto Sans Mono CJK HK"/>
                <a:cs typeface="Noto Sans Mono CJK HK"/>
              </a:rPr>
              <a:t>請於套件</a:t>
            </a:r>
            <a:r>
              <a:rPr dirty="0" sz="1800" spc="-5">
                <a:solidFill>
                  <a:srgbClr val="4E2700"/>
                </a:solidFill>
                <a:latin typeface="Verdana"/>
                <a:cs typeface="Verdana"/>
              </a:rPr>
              <a:t>ch06.lab02</a:t>
            </a:r>
            <a:r>
              <a:rPr dirty="0" sz="1800">
                <a:solidFill>
                  <a:srgbClr val="4E2700"/>
                </a:solidFill>
                <a:latin typeface="Noto Sans Mono CJK HK"/>
                <a:cs typeface="Noto Sans Mono CJK HK"/>
              </a:rPr>
              <a:t>內，編寫主程式</a:t>
            </a:r>
            <a:r>
              <a:rPr dirty="0" sz="1800" spc="-5">
                <a:solidFill>
                  <a:srgbClr val="4E2700"/>
                </a:solidFill>
                <a:latin typeface="Verdana"/>
                <a:cs typeface="Verdana"/>
              </a:rPr>
              <a:t>SendMessage.java</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在</a:t>
            </a:r>
            <a:r>
              <a:rPr dirty="0" sz="1800">
                <a:solidFill>
                  <a:srgbClr val="4E2700"/>
                </a:solidFill>
                <a:latin typeface="Verdana"/>
                <a:cs typeface="Verdana"/>
              </a:rPr>
              <a:t>main()</a:t>
            </a:r>
            <a:r>
              <a:rPr dirty="0" sz="1800">
                <a:solidFill>
                  <a:srgbClr val="4E2700"/>
                </a:solidFill>
                <a:latin typeface="Noto Sans Mono CJK HK"/>
                <a:cs typeface="Noto Sans Mono CJK HK"/>
              </a:rPr>
              <a:t>之內：</a:t>
            </a:r>
            <a:endParaRPr sz="1800">
              <a:latin typeface="Noto Sans Mono CJK HK"/>
              <a:cs typeface="Noto Sans Mono CJK HK"/>
            </a:endParaRPr>
          </a:p>
          <a:p>
            <a:pPr marL="322580" marR="3423920" indent="-322580">
              <a:lnSpc>
                <a:spcPct val="105000"/>
              </a:lnSpc>
              <a:buFont typeface="Verdana"/>
              <a:buAutoNum type="arabicPeriod"/>
              <a:tabLst>
                <a:tab pos="322580" algn="l"/>
              </a:tabLst>
            </a:pPr>
            <a:r>
              <a:rPr dirty="0" sz="1800">
                <a:solidFill>
                  <a:srgbClr val="4E2700"/>
                </a:solidFill>
                <a:latin typeface="Noto Sans Mono CJK HK"/>
                <a:cs typeface="Noto Sans Mono CJK HK"/>
              </a:rPr>
              <a:t>產生型態為</a:t>
            </a:r>
            <a:r>
              <a:rPr dirty="0" sz="1800" spc="-5">
                <a:solidFill>
                  <a:srgbClr val="4E2700"/>
                </a:solidFill>
                <a:latin typeface="Verdana"/>
                <a:cs typeface="Verdana"/>
              </a:rPr>
              <a:t>Ca</a:t>
            </a:r>
            <a:r>
              <a:rPr dirty="0" sz="1800">
                <a:solidFill>
                  <a:srgbClr val="4E2700"/>
                </a:solidFill>
                <a:latin typeface="Verdana"/>
                <a:cs typeface="Verdana"/>
              </a:rPr>
              <a:t>t</a:t>
            </a:r>
            <a:r>
              <a:rPr dirty="0" sz="1800">
                <a:solidFill>
                  <a:srgbClr val="4E2700"/>
                </a:solidFill>
                <a:latin typeface="Noto Sans Mono CJK HK"/>
                <a:cs typeface="Noto Sans Mono CJK HK"/>
              </a:rPr>
              <a:t>類別，名為</a:t>
            </a:r>
            <a:r>
              <a:rPr dirty="0" sz="1800">
                <a:solidFill>
                  <a:srgbClr val="4E2700"/>
                </a:solidFill>
                <a:latin typeface="Verdana"/>
                <a:cs typeface="Verdana"/>
              </a:rPr>
              <a:t>k</a:t>
            </a:r>
            <a:r>
              <a:rPr dirty="0" sz="1800" spc="10">
                <a:solidFill>
                  <a:srgbClr val="4E2700"/>
                </a:solidFill>
                <a:latin typeface="Verdana"/>
                <a:cs typeface="Verdana"/>
              </a:rPr>
              <a:t>i</a:t>
            </a:r>
            <a:r>
              <a:rPr dirty="0" sz="1800" spc="-5">
                <a:solidFill>
                  <a:srgbClr val="4E2700"/>
                </a:solidFill>
                <a:latin typeface="Verdana"/>
                <a:cs typeface="Verdana"/>
              </a:rPr>
              <a:t>t</a:t>
            </a:r>
            <a:r>
              <a:rPr dirty="0" sz="1800" spc="-15">
                <a:solidFill>
                  <a:srgbClr val="4E2700"/>
                </a:solidFill>
                <a:latin typeface="Verdana"/>
                <a:cs typeface="Verdana"/>
              </a:rPr>
              <a:t>t</a:t>
            </a:r>
            <a:r>
              <a:rPr dirty="0" sz="1800">
                <a:solidFill>
                  <a:srgbClr val="4E2700"/>
                </a:solidFill>
                <a:latin typeface="Verdana"/>
                <a:cs typeface="Verdana"/>
              </a:rPr>
              <a:t>y</a:t>
            </a:r>
            <a:r>
              <a:rPr dirty="0" sz="1800">
                <a:solidFill>
                  <a:srgbClr val="4E2700"/>
                </a:solidFill>
                <a:latin typeface="Noto Sans Mono CJK HK"/>
                <a:cs typeface="Noto Sans Mono CJK HK"/>
              </a:rPr>
              <a:t>的物件。 設定該物件的</a:t>
            </a:r>
            <a:r>
              <a:rPr dirty="0" sz="1800" spc="-5">
                <a:solidFill>
                  <a:srgbClr val="4E2700"/>
                </a:solidFill>
                <a:latin typeface="Verdana"/>
                <a:cs typeface="Verdana"/>
              </a:rPr>
              <a:t>weight</a:t>
            </a:r>
            <a:r>
              <a:rPr dirty="0" sz="1800">
                <a:solidFill>
                  <a:srgbClr val="4E2700"/>
                </a:solidFill>
                <a:latin typeface="Noto Sans Mono CJK HK"/>
                <a:cs typeface="Noto Sans Mono CJK HK"/>
              </a:rPr>
              <a:t>屬性為</a:t>
            </a:r>
            <a:r>
              <a:rPr dirty="0" sz="1800" spc="-5">
                <a:solidFill>
                  <a:srgbClr val="4E2700"/>
                </a:solidFill>
                <a:latin typeface="Verdana"/>
                <a:cs typeface="Verdana"/>
              </a:rPr>
              <a:t>10</a:t>
            </a:r>
            <a:endParaRPr sz="1800">
              <a:latin typeface="Verdana"/>
              <a:cs typeface="Verdana"/>
            </a:endParaRPr>
          </a:p>
          <a:p>
            <a:pPr marL="335280">
              <a:lnSpc>
                <a:spcPct val="100000"/>
              </a:lnSpc>
              <a:spcBef>
                <a:spcPts val="105"/>
              </a:spcBef>
            </a:pPr>
            <a:r>
              <a:rPr dirty="0" sz="1800" spc="-5">
                <a:solidFill>
                  <a:srgbClr val="4E2700"/>
                </a:solidFill>
                <a:latin typeface="Noto Sans Mono CJK HK"/>
                <a:cs typeface="Noto Sans Mono CJK HK"/>
              </a:rPr>
              <a:t>設定該物件的</a:t>
            </a:r>
            <a:r>
              <a:rPr dirty="0" sz="1800" spc="-5">
                <a:solidFill>
                  <a:srgbClr val="4E2700"/>
                </a:solidFill>
                <a:latin typeface="Verdana"/>
                <a:cs typeface="Verdana"/>
              </a:rPr>
              <a:t>iq</a:t>
            </a:r>
            <a:r>
              <a:rPr dirty="0" sz="1800" spc="-5">
                <a:solidFill>
                  <a:srgbClr val="4E2700"/>
                </a:solidFill>
                <a:latin typeface="Noto Sans Mono CJK HK"/>
                <a:cs typeface="Noto Sans Mono CJK HK"/>
              </a:rPr>
              <a:t>屬性為</a:t>
            </a:r>
            <a:r>
              <a:rPr dirty="0" sz="1800" spc="-10">
                <a:solidFill>
                  <a:srgbClr val="4E2700"/>
                </a:solidFill>
                <a:latin typeface="Verdana"/>
                <a:cs typeface="Verdana"/>
              </a:rPr>
              <a:t>50</a:t>
            </a:r>
            <a:endParaRPr sz="1800">
              <a:latin typeface="Verdana"/>
              <a:cs typeface="Verdana"/>
            </a:endParaRPr>
          </a:p>
          <a:p>
            <a:pPr marL="335280" marR="3042285">
              <a:lnSpc>
                <a:spcPct val="105000"/>
              </a:lnSpc>
              <a:spcBef>
                <a:spcPts val="5"/>
              </a:spcBef>
            </a:pPr>
            <a:r>
              <a:rPr dirty="0" sz="1800">
                <a:solidFill>
                  <a:srgbClr val="4E2700"/>
                </a:solidFill>
                <a:latin typeface="Noto Sans Mono CJK HK"/>
                <a:cs typeface="Noto Sans Mono CJK HK"/>
              </a:rPr>
              <a:t>執行</a:t>
            </a:r>
            <a:r>
              <a:rPr dirty="0" sz="1800">
                <a:solidFill>
                  <a:srgbClr val="4E2700"/>
                </a:solidFill>
                <a:latin typeface="Verdana"/>
                <a:cs typeface="Verdana"/>
              </a:rPr>
              <a:t>k</a:t>
            </a:r>
            <a:r>
              <a:rPr dirty="0" sz="1800" spc="10">
                <a:solidFill>
                  <a:srgbClr val="4E2700"/>
                </a:solidFill>
                <a:latin typeface="Verdana"/>
                <a:cs typeface="Verdana"/>
              </a:rPr>
              <a:t>i</a:t>
            </a:r>
            <a:r>
              <a:rPr dirty="0" sz="1800" spc="-5">
                <a:solidFill>
                  <a:srgbClr val="4E2700"/>
                </a:solidFill>
                <a:latin typeface="Verdana"/>
                <a:cs typeface="Verdana"/>
              </a:rPr>
              <a:t>t</a:t>
            </a:r>
            <a:r>
              <a:rPr dirty="0" sz="1800" spc="-15">
                <a:solidFill>
                  <a:srgbClr val="4E2700"/>
                </a:solidFill>
                <a:latin typeface="Verdana"/>
                <a:cs typeface="Verdana"/>
              </a:rPr>
              <a:t>t</a:t>
            </a:r>
            <a:r>
              <a:rPr dirty="0" sz="1800">
                <a:solidFill>
                  <a:srgbClr val="4E2700"/>
                </a:solidFill>
                <a:latin typeface="Verdana"/>
                <a:cs typeface="Verdana"/>
              </a:rPr>
              <a:t>y</a:t>
            </a:r>
            <a:r>
              <a:rPr dirty="0" sz="1800">
                <a:solidFill>
                  <a:srgbClr val="4E2700"/>
                </a:solidFill>
                <a:latin typeface="Noto Sans Mono CJK HK"/>
                <a:cs typeface="Noto Sans Mono CJK HK"/>
              </a:rPr>
              <a:t>的</a:t>
            </a:r>
            <a:r>
              <a:rPr dirty="0" sz="1800">
                <a:solidFill>
                  <a:srgbClr val="4E2700"/>
                </a:solidFill>
                <a:latin typeface="Verdana"/>
                <a:cs typeface="Verdana"/>
              </a:rPr>
              <a:t>stu</a:t>
            </a:r>
            <a:r>
              <a:rPr dirty="0" sz="1800" spc="-10">
                <a:solidFill>
                  <a:srgbClr val="4E2700"/>
                </a:solidFill>
                <a:latin typeface="Verdana"/>
                <a:cs typeface="Verdana"/>
              </a:rPr>
              <a:t>d</a:t>
            </a:r>
            <a:r>
              <a:rPr dirty="0" sz="1800">
                <a:solidFill>
                  <a:srgbClr val="4E2700"/>
                </a:solidFill>
                <a:latin typeface="Verdana"/>
                <a:cs typeface="Verdana"/>
              </a:rPr>
              <a:t>y(</a:t>
            </a:r>
            <a:r>
              <a:rPr dirty="0" sz="1800" spc="-5">
                <a:solidFill>
                  <a:srgbClr val="4E2700"/>
                </a:solidFill>
                <a:latin typeface="Verdana"/>
                <a:cs typeface="Verdana"/>
              </a:rPr>
              <a:t>)</a:t>
            </a:r>
            <a:r>
              <a:rPr dirty="0" sz="1800">
                <a:solidFill>
                  <a:srgbClr val="4E2700"/>
                </a:solidFill>
                <a:latin typeface="Noto Sans Mono CJK HK"/>
                <a:cs typeface="Noto Sans Mono CJK HK"/>
              </a:rPr>
              <a:t>功能，而傳入的參數為</a:t>
            </a:r>
            <a:r>
              <a:rPr dirty="0" sz="1800">
                <a:solidFill>
                  <a:srgbClr val="4E2700"/>
                </a:solidFill>
                <a:latin typeface="Verdana"/>
                <a:cs typeface="Verdana"/>
              </a:rPr>
              <a:t>3 </a:t>
            </a:r>
            <a:r>
              <a:rPr dirty="0" sz="1800">
                <a:solidFill>
                  <a:srgbClr val="4E2700"/>
                </a:solidFill>
                <a:latin typeface="Noto Sans Mono CJK HK"/>
                <a:cs typeface="Noto Sans Mono CJK HK"/>
              </a:rPr>
              <a:t>執行</a:t>
            </a:r>
            <a:r>
              <a:rPr dirty="0" sz="1800" spc="-5">
                <a:solidFill>
                  <a:srgbClr val="4E2700"/>
                </a:solidFill>
                <a:latin typeface="Verdana"/>
                <a:cs typeface="Verdana"/>
              </a:rPr>
              <a:t>kitty</a:t>
            </a:r>
            <a:r>
              <a:rPr dirty="0" sz="1800">
                <a:solidFill>
                  <a:srgbClr val="4E2700"/>
                </a:solidFill>
                <a:latin typeface="Noto Sans Mono CJK HK"/>
                <a:cs typeface="Noto Sans Mono CJK HK"/>
              </a:rPr>
              <a:t>的</a:t>
            </a:r>
            <a:r>
              <a:rPr dirty="0" sz="1800" spc="-5">
                <a:solidFill>
                  <a:srgbClr val="4E2700"/>
                </a:solidFill>
                <a:latin typeface="Verdana"/>
                <a:cs typeface="Verdana"/>
              </a:rPr>
              <a:t>displayInformation()</a:t>
            </a:r>
            <a:r>
              <a:rPr dirty="0" sz="1800">
                <a:solidFill>
                  <a:srgbClr val="4E2700"/>
                </a:solidFill>
                <a:latin typeface="Noto Sans Mono CJK HK"/>
                <a:cs typeface="Noto Sans Mono CJK HK"/>
              </a:rPr>
              <a:t>功能</a:t>
            </a:r>
            <a:endParaRPr sz="1800">
              <a:latin typeface="Noto Sans Mono CJK HK"/>
              <a:cs typeface="Noto Sans Mono CJK HK"/>
            </a:endParaRPr>
          </a:p>
          <a:p>
            <a:pPr marL="322580" marR="3067050" indent="-322580">
              <a:lnSpc>
                <a:spcPct val="105000"/>
              </a:lnSpc>
              <a:buFont typeface="Verdana"/>
              <a:buAutoNum type="arabicPeriod" startAt="2"/>
              <a:tabLst>
                <a:tab pos="322580" algn="l"/>
              </a:tabLst>
            </a:pPr>
            <a:r>
              <a:rPr dirty="0" sz="1800">
                <a:solidFill>
                  <a:srgbClr val="4E2700"/>
                </a:solidFill>
                <a:latin typeface="Noto Sans Mono CJK HK"/>
                <a:cs typeface="Noto Sans Mono CJK HK"/>
              </a:rPr>
              <a:t>產生型態為</a:t>
            </a:r>
            <a:r>
              <a:rPr dirty="0" sz="1800" spc="-10">
                <a:solidFill>
                  <a:srgbClr val="4E2700"/>
                </a:solidFill>
                <a:latin typeface="Verdana"/>
                <a:cs typeface="Verdana"/>
              </a:rPr>
              <a:t>P</a:t>
            </a:r>
            <a:r>
              <a:rPr dirty="0" sz="1800" spc="5">
                <a:solidFill>
                  <a:srgbClr val="4E2700"/>
                </a:solidFill>
                <a:latin typeface="Verdana"/>
                <a:cs typeface="Verdana"/>
              </a:rPr>
              <a:t>i</a:t>
            </a:r>
            <a:r>
              <a:rPr dirty="0" sz="1800" spc="-10">
                <a:solidFill>
                  <a:srgbClr val="4E2700"/>
                </a:solidFill>
                <a:latin typeface="Verdana"/>
                <a:cs typeface="Verdana"/>
              </a:rPr>
              <a:t>gg</a:t>
            </a:r>
            <a:r>
              <a:rPr dirty="0" sz="1800">
                <a:solidFill>
                  <a:srgbClr val="4E2700"/>
                </a:solidFill>
                <a:latin typeface="Verdana"/>
                <a:cs typeface="Verdana"/>
              </a:rPr>
              <a:t>y</a:t>
            </a:r>
            <a:r>
              <a:rPr dirty="0" sz="1800">
                <a:solidFill>
                  <a:srgbClr val="4E2700"/>
                </a:solidFill>
                <a:latin typeface="Noto Sans Mono CJK HK"/>
                <a:cs typeface="Noto Sans Mono CJK HK"/>
              </a:rPr>
              <a:t>類別，名為</a:t>
            </a:r>
            <a:r>
              <a:rPr dirty="0" sz="1800" spc="-10">
                <a:solidFill>
                  <a:srgbClr val="4E2700"/>
                </a:solidFill>
                <a:latin typeface="Verdana"/>
                <a:cs typeface="Verdana"/>
              </a:rPr>
              <a:t>p</a:t>
            </a:r>
            <a:r>
              <a:rPr dirty="0" sz="1800" spc="5">
                <a:solidFill>
                  <a:srgbClr val="4E2700"/>
                </a:solidFill>
                <a:latin typeface="Verdana"/>
                <a:cs typeface="Verdana"/>
              </a:rPr>
              <a:t>i</a:t>
            </a:r>
            <a:r>
              <a:rPr dirty="0" sz="1800" spc="-10">
                <a:solidFill>
                  <a:srgbClr val="4E2700"/>
                </a:solidFill>
                <a:latin typeface="Verdana"/>
                <a:cs typeface="Verdana"/>
              </a:rPr>
              <a:t>g</a:t>
            </a:r>
            <a:r>
              <a:rPr dirty="0" sz="1800" spc="5">
                <a:solidFill>
                  <a:srgbClr val="4E2700"/>
                </a:solidFill>
                <a:latin typeface="Verdana"/>
                <a:cs typeface="Verdana"/>
              </a:rPr>
              <a:t>l</a:t>
            </a:r>
            <a:r>
              <a:rPr dirty="0" sz="1800">
                <a:solidFill>
                  <a:srgbClr val="4E2700"/>
                </a:solidFill>
                <a:latin typeface="Verdana"/>
                <a:cs typeface="Verdana"/>
              </a:rPr>
              <a:t>e</a:t>
            </a:r>
            <a:r>
              <a:rPr dirty="0" sz="1800" spc="-5">
                <a:solidFill>
                  <a:srgbClr val="4E2700"/>
                </a:solidFill>
                <a:latin typeface="Verdana"/>
                <a:cs typeface="Verdana"/>
              </a:rPr>
              <a:t>t</a:t>
            </a:r>
            <a:r>
              <a:rPr dirty="0" sz="1800">
                <a:solidFill>
                  <a:srgbClr val="4E2700"/>
                </a:solidFill>
                <a:latin typeface="Noto Sans Mono CJK HK"/>
                <a:cs typeface="Noto Sans Mono CJK HK"/>
              </a:rPr>
              <a:t>的物件。 設定該物件的</a:t>
            </a:r>
            <a:r>
              <a:rPr dirty="0" sz="1800" spc="-5">
                <a:solidFill>
                  <a:srgbClr val="4E2700"/>
                </a:solidFill>
                <a:latin typeface="Verdana"/>
                <a:cs typeface="Verdana"/>
              </a:rPr>
              <a:t>weight</a:t>
            </a:r>
            <a:r>
              <a:rPr dirty="0" sz="1800">
                <a:solidFill>
                  <a:srgbClr val="4E2700"/>
                </a:solidFill>
                <a:latin typeface="Noto Sans Mono CJK HK"/>
                <a:cs typeface="Noto Sans Mono CJK HK"/>
              </a:rPr>
              <a:t>屬性為</a:t>
            </a:r>
            <a:r>
              <a:rPr dirty="0" sz="1800" spc="-5">
                <a:solidFill>
                  <a:srgbClr val="4E2700"/>
                </a:solidFill>
                <a:latin typeface="Verdana"/>
                <a:cs typeface="Verdana"/>
              </a:rPr>
              <a:t>70</a:t>
            </a:r>
            <a:endParaRPr sz="1800">
              <a:latin typeface="Verdana"/>
              <a:cs typeface="Verdana"/>
            </a:endParaRPr>
          </a:p>
          <a:p>
            <a:pPr marL="335280">
              <a:lnSpc>
                <a:spcPct val="100000"/>
              </a:lnSpc>
              <a:spcBef>
                <a:spcPts val="105"/>
              </a:spcBef>
            </a:pPr>
            <a:r>
              <a:rPr dirty="0" sz="1800" spc="-5">
                <a:solidFill>
                  <a:srgbClr val="4E2700"/>
                </a:solidFill>
                <a:latin typeface="Noto Sans Mono CJK HK"/>
                <a:cs typeface="Noto Sans Mono CJK HK"/>
              </a:rPr>
              <a:t>執行該物件的</a:t>
            </a:r>
            <a:r>
              <a:rPr dirty="0" sz="1800" spc="-5">
                <a:solidFill>
                  <a:srgbClr val="4E2700"/>
                </a:solidFill>
                <a:latin typeface="Verdana"/>
                <a:cs typeface="Verdana"/>
              </a:rPr>
              <a:t>eat()</a:t>
            </a:r>
            <a:r>
              <a:rPr dirty="0" sz="1800" spc="-5">
                <a:solidFill>
                  <a:srgbClr val="4E2700"/>
                </a:solidFill>
                <a:latin typeface="Noto Sans Mono CJK HK"/>
                <a:cs typeface="Noto Sans Mono CJK HK"/>
              </a:rPr>
              <a:t>功能，而傳入的參數</a:t>
            </a:r>
            <a:r>
              <a:rPr dirty="0" sz="1800">
                <a:solidFill>
                  <a:srgbClr val="4E2700"/>
                </a:solidFill>
                <a:latin typeface="Noto Sans Mono CJK HK"/>
                <a:cs typeface="Noto Sans Mono CJK HK"/>
              </a:rPr>
              <a:t>為</a:t>
            </a:r>
            <a:r>
              <a:rPr dirty="0" sz="1800" spc="-10">
                <a:solidFill>
                  <a:srgbClr val="4E2700"/>
                </a:solidFill>
                <a:latin typeface="Verdana"/>
                <a:cs typeface="Verdana"/>
              </a:rPr>
              <a:t>30</a:t>
            </a:r>
            <a:endParaRPr sz="1800">
              <a:latin typeface="Verdana"/>
              <a:cs typeface="Verdana"/>
            </a:endParaRPr>
          </a:p>
          <a:p>
            <a:pPr marL="335280">
              <a:lnSpc>
                <a:spcPct val="100000"/>
              </a:lnSpc>
              <a:spcBef>
                <a:spcPts val="115"/>
              </a:spcBef>
            </a:pPr>
            <a:r>
              <a:rPr dirty="0" sz="1800">
                <a:solidFill>
                  <a:srgbClr val="4E2700"/>
                </a:solidFill>
                <a:latin typeface="Noto Sans Mono CJK HK"/>
                <a:cs typeface="Noto Sans Mono CJK HK"/>
              </a:rPr>
              <a:t>執行該物件的</a:t>
            </a:r>
            <a:r>
              <a:rPr dirty="0" sz="1800" spc="-5">
                <a:solidFill>
                  <a:srgbClr val="4E2700"/>
                </a:solidFill>
                <a:latin typeface="Verdana"/>
                <a:cs typeface="Verdana"/>
              </a:rPr>
              <a:t>exercise()</a:t>
            </a:r>
            <a:r>
              <a:rPr dirty="0" sz="1800">
                <a:solidFill>
                  <a:srgbClr val="4E2700"/>
                </a:solidFill>
                <a:latin typeface="Noto Sans Mono CJK HK"/>
                <a:cs typeface="Noto Sans Mono CJK HK"/>
              </a:rPr>
              <a:t>功能，而傳入的參數</a:t>
            </a:r>
            <a:r>
              <a:rPr dirty="0" sz="1800" spc="-20">
                <a:solidFill>
                  <a:srgbClr val="4E2700"/>
                </a:solidFill>
                <a:latin typeface="Noto Sans Mono CJK HK"/>
                <a:cs typeface="Noto Sans Mono CJK HK"/>
              </a:rPr>
              <a:t>為</a:t>
            </a:r>
            <a:r>
              <a:rPr dirty="0" sz="1800">
                <a:solidFill>
                  <a:srgbClr val="4E2700"/>
                </a:solidFill>
                <a:latin typeface="Verdana"/>
                <a:cs typeface="Verdana"/>
              </a:rPr>
              <a:t>3</a:t>
            </a:r>
            <a:endParaRPr sz="1800">
              <a:latin typeface="Verdana"/>
              <a:cs typeface="Verdana"/>
            </a:endParaRPr>
          </a:p>
          <a:p>
            <a:pPr marL="335280" marR="1567180">
              <a:lnSpc>
                <a:spcPct val="105000"/>
              </a:lnSpc>
            </a:pPr>
            <a:r>
              <a:rPr dirty="0" sz="1800">
                <a:solidFill>
                  <a:srgbClr val="4E2700"/>
                </a:solidFill>
                <a:latin typeface="Noto Sans Mono CJK HK"/>
                <a:cs typeface="Noto Sans Mono CJK HK"/>
              </a:rPr>
              <a:t>如果它的</a:t>
            </a:r>
            <a:r>
              <a:rPr dirty="0" sz="1800" spc="-5">
                <a:solidFill>
                  <a:srgbClr val="4E2700"/>
                </a:solidFill>
                <a:latin typeface="Verdana"/>
                <a:cs typeface="Verdana"/>
              </a:rPr>
              <a:t>weight</a:t>
            </a:r>
            <a:r>
              <a:rPr dirty="0" sz="1800">
                <a:solidFill>
                  <a:srgbClr val="4E2700"/>
                </a:solidFill>
                <a:latin typeface="Noto Sans Mono CJK HK"/>
                <a:cs typeface="Noto Sans Mono CJK HK"/>
              </a:rPr>
              <a:t>屬性大於它的</a:t>
            </a:r>
            <a:r>
              <a:rPr dirty="0" sz="1800" spc="-10">
                <a:solidFill>
                  <a:srgbClr val="4E2700"/>
                </a:solidFill>
                <a:latin typeface="Verdana"/>
                <a:cs typeface="Verdana"/>
              </a:rPr>
              <a:t>sellableWeight</a:t>
            </a:r>
            <a:r>
              <a:rPr dirty="0" sz="1800">
                <a:solidFill>
                  <a:srgbClr val="4E2700"/>
                </a:solidFill>
                <a:latin typeface="Noto Sans Mono CJK HK"/>
                <a:cs typeface="Noto Sans Mono CJK HK"/>
              </a:rPr>
              <a:t>屬性，請於 螢幕上印出『小豬可出售』，否則印出『小豬還不可出售』</a:t>
            </a:r>
            <a:endParaRPr sz="1800">
              <a:latin typeface="Noto Sans Mono CJK HK"/>
              <a:cs typeface="Noto Sans Mono CJK HK"/>
            </a:endParaRPr>
          </a:p>
          <a:p>
            <a:pPr marL="321945" indent="-309880">
              <a:lnSpc>
                <a:spcPct val="100000"/>
              </a:lnSpc>
              <a:spcBef>
                <a:spcPts val="105"/>
              </a:spcBef>
              <a:buFont typeface="Verdana"/>
              <a:buAutoNum type="arabicPeriod" startAt="3"/>
              <a:tabLst>
                <a:tab pos="322580" algn="l"/>
              </a:tabLst>
            </a:pPr>
            <a:r>
              <a:rPr dirty="0" sz="1800" spc="-5">
                <a:solidFill>
                  <a:srgbClr val="4E2700"/>
                </a:solidFill>
                <a:latin typeface="Noto Sans Mono CJK HK"/>
                <a:cs typeface="Noto Sans Mono CJK HK"/>
              </a:rPr>
              <a:t>產生型態為</a:t>
            </a:r>
            <a:r>
              <a:rPr dirty="0" sz="1800">
                <a:solidFill>
                  <a:srgbClr val="4E2700"/>
                </a:solidFill>
                <a:latin typeface="Verdana"/>
                <a:cs typeface="Verdana"/>
              </a:rPr>
              <a:t>Circle</a:t>
            </a:r>
            <a:r>
              <a:rPr dirty="0" sz="1800" spc="-5">
                <a:solidFill>
                  <a:srgbClr val="4E2700"/>
                </a:solidFill>
                <a:latin typeface="Noto Sans Mono CJK HK"/>
                <a:cs typeface="Noto Sans Mono CJK HK"/>
              </a:rPr>
              <a:t>類別，名</a:t>
            </a:r>
            <a:r>
              <a:rPr dirty="0" sz="1800">
                <a:solidFill>
                  <a:srgbClr val="4E2700"/>
                </a:solidFill>
                <a:latin typeface="Noto Sans Mono CJK HK"/>
                <a:cs typeface="Noto Sans Mono CJK HK"/>
              </a:rPr>
              <a:t>為</a:t>
            </a:r>
            <a:r>
              <a:rPr dirty="0" sz="1800" spc="-5">
                <a:solidFill>
                  <a:srgbClr val="4E2700"/>
                </a:solidFill>
                <a:latin typeface="Verdana"/>
                <a:cs typeface="Verdana"/>
              </a:rPr>
              <a:t>c</a:t>
            </a:r>
            <a:r>
              <a:rPr dirty="0" sz="1800" spc="-5">
                <a:solidFill>
                  <a:srgbClr val="4E2700"/>
                </a:solidFill>
                <a:latin typeface="Noto Sans Mono CJK HK"/>
                <a:cs typeface="Noto Sans Mono CJK HK"/>
              </a:rPr>
              <a:t>的物件</a:t>
            </a:r>
            <a:r>
              <a:rPr dirty="0" sz="1800">
                <a:solidFill>
                  <a:srgbClr val="4E2700"/>
                </a:solidFill>
                <a:latin typeface="Noto Sans Mono CJK HK"/>
                <a:cs typeface="Noto Sans Mono CJK HK"/>
              </a:rPr>
              <a:t>。</a:t>
            </a:r>
            <a:endParaRPr sz="1800">
              <a:latin typeface="Noto Sans Mono CJK HK"/>
              <a:cs typeface="Noto Sans Mono CJK HK"/>
            </a:endParaRPr>
          </a:p>
          <a:p>
            <a:pPr marL="335280" marR="5226685">
              <a:lnSpc>
                <a:spcPct val="105000"/>
              </a:lnSpc>
              <a:spcBef>
                <a:spcPts val="5"/>
              </a:spcBef>
            </a:pPr>
            <a:r>
              <a:rPr dirty="0" sz="1800">
                <a:solidFill>
                  <a:srgbClr val="4E2700"/>
                </a:solidFill>
                <a:latin typeface="Noto Sans Mono CJK HK"/>
                <a:cs typeface="Noto Sans Mono CJK HK"/>
              </a:rPr>
              <a:t>在螢幕上顯示它的面積 將它的半徑設為</a:t>
            </a:r>
            <a:r>
              <a:rPr dirty="0" sz="1800">
                <a:solidFill>
                  <a:srgbClr val="4E2700"/>
                </a:solidFill>
                <a:latin typeface="Verdana"/>
                <a:cs typeface="Verdana"/>
              </a:rPr>
              <a:t>5</a:t>
            </a:r>
            <a:endParaRPr sz="1800">
              <a:latin typeface="Verdana"/>
              <a:cs typeface="Verdana"/>
            </a:endParaRPr>
          </a:p>
          <a:p>
            <a:pPr marL="335280">
              <a:lnSpc>
                <a:spcPct val="100000"/>
              </a:lnSpc>
              <a:spcBef>
                <a:spcPts val="105"/>
              </a:spcBef>
            </a:pPr>
            <a:r>
              <a:rPr dirty="0" sz="1800">
                <a:solidFill>
                  <a:srgbClr val="4E2700"/>
                </a:solidFill>
                <a:latin typeface="Noto Sans Mono CJK HK"/>
                <a:cs typeface="Noto Sans Mono CJK HK"/>
              </a:rPr>
              <a:t>在螢幕上再度顯示改變半徑後的圓面積</a:t>
            </a:r>
            <a:endParaRPr sz="1800">
              <a:latin typeface="Noto Sans Mono CJK HK"/>
              <a:cs typeface="Noto Sans Mono CJK HK"/>
            </a:endParaRPr>
          </a:p>
          <a:p>
            <a:pPr>
              <a:lnSpc>
                <a:spcPct val="100000"/>
              </a:lnSpc>
              <a:spcBef>
                <a:spcPts val="50"/>
              </a:spcBef>
            </a:pPr>
            <a:endParaRPr sz="1150">
              <a:latin typeface="Noto Sans Mono CJK HK"/>
              <a:cs typeface="Noto Sans Mono CJK HK"/>
            </a:endParaRPr>
          </a:p>
          <a:p>
            <a:pPr marL="12700">
              <a:lnSpc>
                <a:spcPct val="100000"/>
              </a:lnSpc>
            </a:pPr>
            <a:r>
              <a:rPr dirty="0" sz="1800" spc="-5">
                <a:solidFill>
                  <a:srgbClr val="4E2700"/>
                </a:solidFill>
                <a:latin typeface="Noto Sans Mono CJK HK"/>
                <a:cs typeface="Noto Sans Mono CJK HK"/>
              </a:rPr>
              <a:t>由套件</a:t>
            </a:r>
            <a:r>
              <a:rPr dirty="0" sz="1800" spc="-5">
                <a:solidFill>
                  <a:srgbClr val="4E2700"/>
                </a:solidFill>
                <a:latin typeface="Verdana"/>
                <a:cs typeface="Verdana"/>
              </a:rPr>
              <a:t>ch06.lab02</a:t>
            </a:r>
            <a:r>
              <a:rPr dirty="0" sz="1800" spc="-5">
                <a:solidFill>
                  <a:srgbClr val="4E2700"/>
                </a:solidFill>
                <a:latin typeface="Noto Sans Mono CJK HK"/>
                <a:cs typeface="Noto Sans Mono CJK HK"/>
              </a:rPr>
              <a:t>內有</a:t>
            </a:r>
            <a:r>
              <a:rPr dirty="0" sz="1800" spc="-5">
                <a:solidFill>
                  <a:srgbClr val="4E2700"/>
                </a:solidFill>
                <a:latin typeface="Verdana"/>
                <a:cs typeface="Verdana"/>
              </a:rPr>
              <a:t>Cat</a:t>
            </a:r>
            <a:r>
              <a:rPr dirty="0" sz="1800">
                <a:solidFill>
                  <a:srgbClr val="4E2700"/>
                </a:solidFill>
                <a:latin typeface="Noto Sans Mono CJK HK"/>
                <a:cs typeface="Noto Sans Mono CJK HK"/>
              </a:rPr>
              <a:t>類別</a:t>
            </a:r>
            <a:r>
              <a:rPr dirty="0" sz="1800" spc="-5">
                <a:solidFill>
                  <a:srgbClr val="4E2700"/>
                </a:solidFill>
                <a:latin typeface="Noto Sans Mono CJK HK"/>
                <a:cs typeface="Noto Sans Mono CJK HK"/>
              </a:rPr>
              <a:t>、</a:t>
            </a:r>
            <a:r>
              <a:rPr dirty="0" sz="1800" spc="-5">
                <a:solidFill>
                  <a:srgbClr val="4E2700"/>
                </a:solidFill>
                <a:latin typeface="Verdana"/>
                <a:cs typeface="Verdana"/>
              </a:rPr>
              <a:t>Piggy</a:t>
            </a:r>
            <a:r>
              <a:rPr dirty="0" sz="1800" spc="-5">
                <a:solidFill>
                  <a:srgbClr val="4E2700"/>
                </a:solidFill>
                <a:latin typeface="Noto Sans Mono CJK HK"/>
                <a:cs typeface="Noto Sans Mono CJK HK"/>
              </a:rPr>
              <a:t>類別、</a:t>
            </a:r>
            <a:r>
              <a:rPr dirty="0" sz="1800">
                <a:solidFill>
                  <a:srgbClr val="4E2700"/>
                </a:solidFill>
                <a:latin typeface="Verdana"/>
                <a:cs typeface="Verdana"/>
              </a:rPr>
              <a:t>Circle</a:t>
            </a:r>
            <a:r>
              <a:rPr dirty="0" sz="1800" spc="-5">
                <a:solidFill>
                  <a:srgbClr val="4E2700"/>
                </a:solidFill>
                <a:latin typeface="Noto Sans Mono CJK HK"/>
                <a:cs typeface="Noto Sans Mono CJK HK"/>
              </a:rPr>
              <a:t>類別的定義。</a:t>
            </a:r>
            <a:endParaRPr sz="1800">
              <a:latin typeface="Noto Sans Mono CJK HK"/>
              <a:cs typeface="Noto Sans Mono CJK HK"/>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91735" cy="574040"/>
          </a:xfrm>
          <a:prstGeom prst="rect"/>
        </p:spPr>
        <p:txBody>
          <a:bodyPr wrap="square" lIns="0" tIns="12700" rIns="0" bIns="0" rtlCol="0" vert="horz">
            <a:spAutoFit/>
          </a:bodyPr>
          <a:lstStyle/>
          <a:p>
            <a:pPr marL="12700">
              <a:lnSpc>
                <a:spcPct val="100000"/>
              </a:lnSpc>
              <a:spcBef>
                <a:spcPts val="100"/>
              </a:spcBef>
            </a:pPr>
            <a:r>
              <a:rPr dirty="0"/>
              <a:t>變數的指</a:t>
            </a:r>
            <a:r>
              <a:rPr dirty="0" spc="-5"/>
              <a:t>定</a:t>
            </a:r>
            <a:r>
              <a:rPr dirty="0" spc="-5">
                <a:latin typeface="Tahoma"/>
                <a:cs typeface="Tahoma"/>
              </a:rPr>
              <a:t>(Assi</a:t>
            </a:r>
            <a:r>
              <a:rPr dirty="0">
                <a:latin typeface="Tahoma"/>
                <a:cs typeface="Tahoma"/>
              </a:rPr>
              <a:t>g</a:t>
            </a:r>
            <a:r>
              <a:rPr dirty="0">
                <a:latin typeface="Tahoma"/>
                <a:cs typeface="Tahoma"/>
              </a:rPr>
              <a:t>nment)</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graphicFrame>
        <p:nvGraphicFramePr>
          <p:cNvPr id="3" name="object 3"/>
          <p:cNvGraphicFramePr>
            <a:graphicFrameLocks noGrp="1"/>
          </p:cNvGraphicFramePr>
          <p:nvPr/>
        </p:nvGraphicFramePr>
        <p:xfrm>
          <a:off x="1202994" y="1399542"/>
          <a:ext cx="1651000" cy="642620"/>
        </p:xfrm>
        <a:graphic>
          <a:graphicData uri="http://schemas.openxmlformats.org/drawingml/2006/table">
            <a:tbl>
              <a:tblPr firstRow="1" bandRow="1">
                <a:tableStyleId>{2D5ABB26-0587-4C30-8999-92F81FD0307C}</a:tableStyleId>
              </a:tblPr>
              <a:tblGrid>
                <a:gridCol w="683895"/>
                <a:gridCol w="285114"/>
                <a:gridCol w="342900"/>
                <a:gridCol w="338454"/>
              </a:tblGrid>
              <a:tr h="321239">
                <a:tc>
                  <a:txBody>
                    <a:bodyPr/>
                    <a:lstStyle/>
                    <a:p>
                      <a:pPr marL="31750">
                        <a:lnSpc>
                          <a:spcPct val="100000"/>
                        </a:lnSpc>
                        <a:spcBef>
                          <a:spcPts val="5"/>
                        </a:spcBef>
                        <a:tabLst>
                          <a:tab pos="318135" algn="l"/>
                        </a:tabLst>
                      </a:pPr>
                      <a:r>
                        <a:rPr dirty="0" sz="2000">
                          <a:solidFill>
                            <a:srgbClr val="422000"/>
                          </a:solidFill>
                          <a:latin typeface="Tahoma"/>
                          <a:cs typeface="Tahoma"/>
                        </a:rPr>
                        <a:t>–	int</a:t>
                      </a:r>
                      <a:endParaRPr sz="2000">
                        <a:latin typeface="Tahoma"/>
                        <a:cs typeface="Tahoma"/>
                      </a:endParaRPr>
                    </a:p>
                  </a:txBody>
                  <a:tcPr marL="0" marR="0" marB="0" marT="635">
                    <a:solidFill>
                      <a:srgbClr val="CCE8CF"/>
                    </a:solidFill>
                  </a:tcPr>
                </a:tc>
                <a:tc>
                  <a:txBody>
                    <a:bodyPr/>
                    <a:lstStyle/>
                    <a:p>
                      <a:pPr algn="ctr" marL="635">
                        <a:lnSpc>
                          <a:spcPct val="100000"/>
                        </a:lnSpc>
                        <a:spcBef>
                          <a:spcPts val="5"/>
                        </a:spcBef>
                      </a:pPr>
                      <a:r>
                        <a:rPr dirty="0" sz="2000">
                          <a:solidFill>
                            <a:srgbClr val="422000"/>
                          </a:solidFill>
                          <a:latin typeface="Tahoma"/>
                          <a:cs typeface="Tahoma"/>
                        </a:rPr>
                        <a:t>x</a:t>
                      </a:r>
                      <a:endParaRPr sz="2000">
                        <a:latin typeface="Tahoma"/>
                        <a:cs typeface="Tahoma"/>
                      </a:endParaRPr>
                    </a:p>
                  </a:txBody>
                  <a:tcPr marL="0" marR="0" marB="0" marT="635">
                    <a:solidFill>
                      <a:srgbClr val="CCE8CF"/>
                    </a:solidFill>
                  </a:tcPr>
                </a:tc>
                <a:tc>
                  <a:txBody>
                    <a:bodyPr/>
                    <a:lstStyle/>
                    <a:p>
                      <a:pPr marL="78105">
                        <a:lnSpc>
                          <a:spcPct val="100000"/>
                        </a:lnSpc>
                        <a:spcBef>
                          <a:spcPts val="5"/>
                        </a:spcBef>
                      </a:pPr>
                      <a:r>
                        <a:rPr dirty="0" sz="2000">
                          <a:solidFill>
                            <a:srgbClr val="422000"/>
                          </a:solidFill>
                          <a:latin typeface="Tahoma"/>
                          <a:cs typeface="Tahoma"/>
                        </a:rPr>
                        <a:t>=</a:t>
                      </a:r>
                      <a:endParaRPr sz="2000">
                        <a:latin typeface="Tahoma"/>
                        <a:cs typeface="Tahoma"/>
                      </a:endParaRPr>
                    </a:p>
                  </a:txBody>
                  <a:tcPr marL="0" marR="0" marB="0" marT="635">
                    <a:solidFill>
                      <a:srgbClr val="CCE8CF"/>
                    </a:solidFill>
                  </a:tcPr>
                </a:tc>
                <a:tc>
                  <a:txBody>
                    <a:bodyPr/>
                    <a:lstStyle/>
                    <a:p>
                      <a:pPr algn="ctr" marL="45720">
                        <a:lnSpc>
                          <a:spcPct val="100000"/>
                        </a:lnSpc>
                        <a:spcBef>
                          <a:spcPts val="5"/>
                        </a:spcBef>
                      </a:pPr>
                      <a:r>
                        <a:rPr dirty="0" sz="2000">
                          <a:solidFill>
                            <a:srgbClr val="422000"/>
                          </a:solidFill>
                          <a:latin typeface="Tahoma"/>
                          <a:cs typeface="Tahoma"/>
                        </a:rPr>
                        <a:t>7;</a:t>
                      </a:r>
                      <a:endParaRPr sz="2000">
                        <a:latin typeface="Tahoma"/>
                        <a:cs typeface="Tahoma"/>
                      </a:endParaRPr>
                    </a:p>
                  </a:txBody>
                  <a:tcPr marL="0" marR="0" marB="0" marT="635">
                    <a:solidFill>
                      <a:srgbClr val="CCE8CF"/>
                    </a:solidFill>
                  </a:tcPr>
                </a:tc>
              </a:tr>
              <a:tr h="321239">
                <a:tc>
                  <a:txBody>
                    <a:bodyPr/>
                    <a:lstStyle/>
                    <a:p>
                      <a:pPr marL="31750">
                        <a:lnSpc>
                          <a:spcPts val="2315"/>
                        </a:lnSpc>
                        <a:spcBef>
                          <a:spcPts val="114"/>
                        </a:spcBef>
                        <a:tabLst>
                          <a:tab pos="318135" algn="l"/>
                        </a:tabLst>
                      </a:pPr>
                      <a:r>
                        <a:rPr dirty="0" sz="2000">
                          <a:solidFill>
                            <a:srgbClr val="422000"/>
                          </a:solidFill>
                          <a:latin typeface="Tahoma"/>
                          <a:cs typeface="Tahoma"/>
                        </a:rPr>
                        <a:t>–	int</a:t>
                      </a:r>
                      <a:endParaRPr sz="2000">
                        <a:latin typeface="Tahoma"/>
                        <a:cs typeface="Tahoma"/>
                      </a:endParaRPr>
                    </a:p>
                  </a:txBody>
                  <a:tcPr marL="0" marR="0" marB="0" marT="14604">
                    <a:solidFill>
                      <a:srgbClr val="CCE8CF"/>
                    </a:solidFill>
                  </a:tcPr>
                </a:tc>
                <a:tc>
                  <a:txBody>
                    <a:bodyPr/>
                    <a:lstStyle/>
                    <a:p>
                      <a:pPr algn="ctr" marL="1270">
                        <a:lnSpc>
                          <a:spcPts val="2315"/>
                        </a:lnSpc>
                        <a:spcBef>
                          <a:spcPts val="114"/>
                        </a:spcBef>
                      </a:pPr>
                      <a:r>
                        <a:rPr dirty="0" sz="2000">
                          <a:solidFill>
                            <a:srgbClr val="422000"/>
                          </a:solidFill>
                          <a:latin typeface="Tahoma"/>
                          <a:cs typeface="Tahoma"/>
                        </a:rPr>
                        <a:t>y</a:t>
                      </a:r>
                      <a:endParaRPr sz="2000">
                        <a:latin typeface="Tahoma"/>
                        <a:cs typeface="Tahoma"/>
                      </a:endParaRPr>
                    </a:p>
                  </a:txBody>
                  <a:tcPr marL="0" marR="0" marB="0" marT="14604">
                    <a:solidFill>
                      <a:srgbClr val="CCE8CF"/>
                    </a:solidFill>
                  </a:tcPr>
                </a:tc>
                <a:tc>
                  <a:txBody>
                    <a:bodyPr/>
                    <a:lstStyle/>
                    <a:p>
                      <a:pPr marL="79375">
                        <a:lnSpc>
                          <a:spcPts val="2315"/>
                        </a:lnSpc>
                        <a:spcBef>
                          <a:spcPts val="114"/>
                        </a:spcBef>
                      </a:pPr>
                      <a:r>
                        <a:rPr dirty="0" sz="2000">
                          <a:solidFill>
                            <a:srgbClr val="422000"/>
                          </a:solidFill>
                          <a:latin typeface="Tahoma"/>
                          <a:cs typeface="Tahoma"/>
                        </a:rPr>
                        <a:t>=</a:t>
                      </a:r>
                      <a:endParaRPr sz="2000">
                        <a:latin typeface="Tahoma"/>
                        <a:cs typeface="Tahoma"/>
                      </a:endParaRPr>
                    </a:p>
                  </a:txBody>
                  <a:tcPr marL="0" marR="0" marB="0" marT="14604">
                    <a:solidFill>
                      <a:srgbClr val="CCE8CF"/>
                    </a:solidFill>
                  </a:tcPr>
                </a:tc>
                <a:tc>
                  <a:txBody>
                    <a:bodyPr/>
                    <a:lstStyle/>
                    <a:p>
                      <a:pPr algn="ctr" marL="35560">
                        <a:lnSpc>
                          <a:spcPts val="2315"/>
                        </a:lnSpc>
                        <a:spcBef>
                          <a:spcPts val="114"/>
                        </a:spcBef>
                      </a:pPr>
                      <a:r>
                        <a:rPr dirty="0" sz="2000" spc="-5">
                          <a:solidFill>
                            <a:srgbClr val="422000"/>
                          </a:solidFill>
                          <a:latin typeface="Tahoma"/>
                          <a:cs typeface="Tahoma"/>
                        </a:rPr>
                        <a:t>x;</a:t>
                      </a:r>
                      <a:endParaRPr sz="2000">
                        <a:latin typeface="Tahoma"/>
                        <a:cs typeface="Tahoma"/>
                      </a:endParaRPr>
                    </a:p>
                  </a:txBody>
                  <a:tcPr marL="0" marR="0" marB="0" marT="14604">
                    <a:solidFill>
                      <a:srgbClr val="CCE8CF"/>
                    </a:solidFill>
                  </a:tcPr>
                </a:tc>
              </a:tr>
            </a:tbl>
          </a:graphicData>
        </a:graphic>
      </p:graphicFrame>
      <p:sp>
        <p:nvSpPr>
          <p:cNvPr id="4" name="object 4"/>
          <p:cNvSpPr txBox="1"/>
          <p:nvPr/>
        </p:nvSpPr>
        <p:spPr>
          <a:xfrm>
            <a:off x="764540" y="983107"/>
            <a:ext cx="7728584" cy="5077460"/>
          </a:xfrm>
          <a:prstGeom prst="rect">
            <a:avLst/>
          </a:prstGeom>
        </p:spPr>
        <p:txBody>
          <a:bodyPr wrap="square" lIns="0" tIns="12700" rIns="0" bIns="0" rtlCol="0" vert="horz">
            <a:spAutoFit/>
          </a:bodyPr>
          <a:lstStyle/>
          <a:p>
            <a:pPr marL="355600" indent="-343535">
              <a:lnSpc>
                <a:spcPct val="100000"/>
              </a:lnSpc>
              <a:spcBef>
                <a:spcPts val="100"/>
              </a:spcBef>
              <a:buFont typeface="Tahoma"/>
              <a:buChar char="•"/>
              <a:tabLst>
                <a:tab pos="355600" algn="l"/>
                <a:tab pos="356235" algn="l"/>
              </a:tabLst>
            </a:pPr>
            <a:r>
              <a:rPr dirty="0" sz="2400">
                <a:solidFill>
                  <a:srgbClr val="422000"/>
                </a:solidFill>
                <a:latin typeface="Noto Sans Mono CJK HK"/>
                <a:cs typeface="Noto Sans Mono CJK HK"/>
              </a:rPr>
              <a:t>基本型態的變數</a:t>
            </a:r>
            <a:endParaRPr sz="2400">
              <a:latin typeface="Noto Sans Mono CJK HK"/>
              <a:cs typeface="Noto Sans Mono CJK HK"/>
            </a:endParaRPr>
          </a:p>
          <a:p>
            <a:pPr>
              <a:lnSpc>
                <a:spcPct val="100000"/>
              </a:lnSpc>
              <a:spcBef>
                <a:spcPts val="40"/>
              </a:spcBef>
              <a:buClr>
                <a:srgbClr val="422000"/>
              </a:buClr>
              <a:buFont typeface="Tahoma"/>
              <a:buChar char="•"/>
            </a:pPr>
            <a:endParaRPr sz="2700">
              <a:latin typeface="Noto Sans Mono CJK HK"/>
              <a:cs typeface="Noto Sans Mono CJK HK"/>
            </a:endParaRPr>
          </a:p>
          <a:p>
            <a:pPr lvl="1" marL="1155700" indent="-229235">
              <a:lnSpc>
                <a:spcPct val="100000"/>
              </a:lnSpc>
              <a:buFont typeface="Tahoma"/>
              <a:buChar char="•"/>
              <a:tabLst>
                <a:tab pos="1156335" algn="l"/>
              </a:tabLst>
            </a:pPr>
            <a:r>
              <a:rPr dirty="0" sz="1800" spc="-5">
                <a:solidFill>
                  <a:srgbClr val="422000"/>
                </a:solidFill>
                <a:latin typeface="Noto Sans Mono CJK HK"/>
                <a:cs typeface="Noto Sans Mono CJK HK"/>
              </a:rPr>
              <a:t>將</a:t>
            </a:r>
            <a:r>
              <a:rPr dirty="0" sz="1800" spc="-5">
                <a:solidFill>
                  <a:srgbClr val="422000"/>
                </a:solidFill>
                <a:latin typeface="Tahoma"/>
                <a:cs typeface="Tahoma"/>
              </a:rPr>
              <a:t>x</a:t>
            </a:r>
            <a:r>
              <a:rPr dirty="0" sz="1800" spc="-5">
                <a:solidFill>
                  <a:srgbClr val="422000"/>
                </a:solidFill>
                <a:latin typeface="Noto Sans Mono CJK HK"/>
                <a:cs typeface="Noto Sans Mono CJK HK"/>
              </a:rPr>
              <a:t>的值指定</a:t>
            </a:r>
            <a:r>
              <a:rPr dirty="0" sz="1800">
                <a:solidFill>
                  <a:srgbClr val="422000"/>
                </a:solidFill>
                <a:latin typeface="Noto Sans Mono CJK HK"/>
                <a:cs typeface="Noto Sans Mono CJK HK"/>
              </a:rPr>
              <a:t>給</a:t>
            </a:r>
            <a:r>
              <a:rPr dirty="0" sz="1800" spc="-5">
                <a:solidFill>
                  <a:srgbClr val="422000"/>
                </a:solidFill>
                <a:latin typeface="Tahoma"/>
                <a:cs typeface="Tahoma"/>
              </a:rPr>
              <a:t>y</a:t>
            </a:r>
            <a:r>
              <a:rPr dirty="0" sz="1800" spc="-5">
                <a:solidFill>
                  <a:srgbClr val="422000"/>
                </a:solidFill>
                <a:latin typeface="Noto Sans Mono CJK HK"/>
                <a:cs typeface="Noto Sans Mono CJK HK"/>
              </a:rPr>
              <a:t>，修改變數</a:t>
            </a:r>
            <a:r>
              <a:rPr dirty="0" sz="1800" spc="-5">
                <a:solidFill>
                  <a:srgbClr val="422000"/>
                </a:solidFill>
                <a:latin typeface="Tahoma"/>
                <a:cs typeface="Tahoma"/>
              </a:rPr>
              <a:t>x</a:t>
            </a:r>
            <a:r>
              <a:rPr dirty="0" sz="1800" spc="-5">
                <a:solidFill>
                  <a:srgbClr val="422000"/>
                </a:solidFill>
                <a:latin typeface="Noto Sans Mono CJK HK"/>
                <a:cs typeface="Noto Sans Mono CJK HK"/>
              </a:rPr>
              <a:t>的值不會影響變</a:t>
            </a:r>
            <a:r>
              <a:rPr dirty="0" sz="1800">
                <a:solidFill>
                  <a:srgbClr val="422000"/>
                </a:solidFill>
                <a:latin typeface="Noto Sans Mono CJK HK"/>
                <a:cs typeface="Noto Sans Mono CJK HK"/>
              </a:rPr>
              <a:t>數</a:t>
            </a:r>
            <a:r>
              <a:rPr dirty="0" sz="1800">
                <a:solidFill>
                  <a:srgbClr val="422000"/>
                </a:solidFill>
                <a:latin typeface="Tahoma"/>
                <a:cs typeface="Tahoma"/>
              </a:rPr>
              <a:t>y</a:t>
            </a:r>
            <a:r>
              <a:rPr dirty="0" sz="1800" spc="-5">
                <a:solidFill>
                  <a:srgbClr val="422000"/>
                </a:solidFill>
                <a:latin typeface="Noto Sans Mono CJK HK"/>
                <a:cs typeface="Noto Sans Mono CJK HK"/>
              </a:rPr>
              <a:t>的值</a:t>
            </a:r>
            <a:endParaRPr sz="1800">
              <a:latin typeface="Noto Sans Mono CJK HK"/>
              <a:cs typeface="Noto Sans Mono CJK HK"/>
            </a:endParaRPr>
          </a:p>
          <a:p>
            <a:pPr marL="355600" indent="-343535">
              <a:lnSpc>
                <a:spcPct val="100000"/>
              </a:lnSpc>
              <a:spcBef>
                <a:spcPts val="280"/>
              </a:spcBef>
              <a:buFont typeface="Tahoma"/>
              <a:buChar char="•"/>
              <a:tabLst>
                <a:tab pos="355600" algn="l"/>
                <a:tab pos="356235" algn="l"/>
              </a:tabLst>
            </a:pPr>
            <a:r>
              <a:rPr dirty="0" sz="2400">
                <a:solidFill>
                  <a:srgbClr val="422000"/>
                </a:solidFill>
                <a:latin typeface="Noto Sans Mono CJK HK"/>
                <a:cs typeface="Noto Sans Mono CJK HK"/>
              </a:rPr>
              <a:t>參考型態的變數</a:t>
            </a:r>
            <a:endParaRPr sz="2400">
              <a:latin typeface="Noto Sans Mono CJK HK"/>
              <a:cs typeface="Noto Sans Mono CJK HK"/>
            </a:endParaRPr>
          </a:p>
          <a:p>
            <a:pPr marL="12700">
              <a:lnSpc>
                <a:spcPct val="100000"/>
              </a:lnSpc>
              <a:spcBef>
                <a:spcPts val="350"/>
              </a:spcBef>
              <a:tabLst>
                <a:tab pos="1383665" algn="l"/>
              </a:tabLst>
            </a:pPr>
            <a:r>
              <a:rPr dirty="0" sz="2400">
                <a:solidFill>
                  <a:srgbClr val="6961F6"/>
                </a:solidFill>
                <a:latin typeface="Tahoma"/>
                <a:cs typeface="Tahoma"/>
              </a:rPr>
              <a:t>Cat</a:t>
            </a:r>
            <a:r>
              <a:rPr dirty="0" sz="2400" spc="5">
                <a:solidFill>
                  <a:srgbClr val="6961F6"/>
                </a:solidFill>
                <a:latin typeface="Tahoma"/>
                <a:cs typeface="Tahoma"/>
              </a:rPr>
              <a:t> </a:t>
            </a:r>
            <a:r>
              <a:rPr dirty="0" sz="2400" spc="-45">
                <a:solidFill>
                  <a:srgbClr val="6961F6"/>
                </a:solidFill>
                <a:latin typeface="Tahoma"/>
                <a:cs typeface="Tahoma"/>
              </a:rPr>
              <a:t>kitty,	</a:t>
            </a:r>
            <a:r>
              <a:rPr dirty="0" sz="2400">
                <a:solidFill>
                  <a:srgbClr val="6961F6"/>
                </a:solidFill>
                <a:latin typeface="Tahoma"/>
                <a:cs typeface="Tahoma"/>
              </a:rPr>
              <a:t>lucky;</a:t>
            </a:r>
            <a:endParaRPr sz="2400">
              <a:latin typeface="Tahoma"/>
              <a:cs typeface="Tahoma"/>
            </a:endParaRPr>
          </a:p>
          <a:p>
            <a:pPr marL="756285" indent="-287020">
              <a:lnSpc>
                <a:spcPct val="100000"/>
              </a:lnSpc>
              <a:spcBef>
                <a:spcPts val="180"/>
              </a:spcBef>
              <a:buFont typeface="Tahoma"/>
              <a:buChar char="–"/>
              <a:tabLst>
                <a:tab pos="756285" algn="l"/>
                <a:tab pos="756920" algn="l"/>
              </a:tabLst>
            </a:pPr>
            <a:r>
              <a:rPr dirty="0" sz="2000" spc="10">
                <a:latin typeface="Noto Sans Mono CJK HK"/>
                <a:cs typeface="Noto Sans Mono CJK HK"/>
              </a:rPr>
              <a:t>定義</a:t>
            </a:r>
            <a:r>
              <a:rPr dirty="0" sz="2000">
                <a:latin typeface="Noto Sans Mono CJK HK"/>
                <a:cs typeface="Noto Sans Mono CJK HK"/>
              </a:rPr>
              <a:t>兩個</a:t>
            </a:r>
            <a:r>
              <a:rPr dirty="0" sz="2000" spc="-15">
                <a:latin typeface="Noto Sans Mono CJK HK"/>
                <a:cs typeface="Noto Sans Mono CJK HK"/>
              </a:rPr>
              <a:t>參</a:t>
            </a:r>
            <a:r>
              <a:rPr dirty="0" sz="2000">
                <a:latin typeface="Noto Sans Mono CJK HK"/>
                <a:cs typeface="Noto Sans Mono CJK HK"/>
              </a:rPr>
              <a:t>考型</a:t>
            </a:r>
            <a:r>
              <a:rPr dirty="0" sz="2000" spc="-15">
                <a:latin typeface="Noto Sans Mono CJK HK"/>
                <a:cs typeface="Noto Sans Mono CJK HK"/>
              </a:rPr>
              <a:t>態</a:t>
            </a:r>
            <a:r>
              <a:rPr dirty="0" sz="2000">
                <a:latin typeface="Noto Sans Mono CJK HK"/>
                <a:cs typeface="Noto Sans Mono CJK HK"/>
              </a:rPr>
              <a:t>的變</a:t>
            </a:r>
            <a:r>
              <a:rPr dirty="0" sz="2000" spc="-5">
                <a:latin typeface="Noto Sans Mono CJK HK"/>
                <a:cs typeface="Noto Sans Mono CJK HK"/>
              </a:rPr>
              <a:t>數</a:t>
            </a:r>
            <a:r>
              <a:rPr dirty="0" sz="2000" spc="-10">
                <a:latin typeface="Tahoma"/>
                <a:cs typeface="Tahoma"/>
              </a:rPr>
              <a:t>kitty</a:t>
            </a:r>
            <a:r>
              <a:rPr dirty="0" sz="2000" spc="10">
                <a:latin typeface="Noto Sans Mono CJK HK"/>
                <a:cs typeface="Noto Sans Mono CJK HK"/>
              </a:rPr>
              <a:t>與</a:t>
            </a:r>
            <a:r>
              <a:rPr dirty="0" sz="2000" spc="-5">
                <a:latin typeface="Tahoma"/>
                <a:cs typeface="Tahoma"/>
              </a:rPr>
              <a:t>lucky</a:t>
            </a:r>
            <a:r>
              <a:rPr dirty="0" sz="2000">
                <a:latin typeface="Noto Sans Mono CJK HK"/>
                <a:cs typeface="Noto Sans Mono CJK HK"/>
              </a:rPr>
              <a:t>。</a:t>
            </a:r>
            <a:endParaRPr sz="2000">
              <a:latin typeface="Noto Sans Mono CJK HK"/>
              <a:cs typeface="Noto Sans Mono CJK HK"/>
            </a:endParaRPr>
          </a:p>
          <a:p>
            <a:pPr marL="12700">
              <a:lnSpc>
                <a:spcPct val="100000"/>
              </a:lnSpc>
              <a:spcBef>
                <a:spcPts val="350"/>
              </a:spcBef>
            </a:pPr>
            <a:r>
              <a:rPr dirty="0" sz="2400" spc="-10">
                <a:solidFill>
                  <a:srgbClr val="6961F6"/>
                </a:solidFill>
                <a:latin typeface="Tahoma"/>
                <a:cs typeface="Tahoma"/>
              </a:rPr>
              <a:t>kitty </a:t>
            </a:r>
            <a:r>
              <a:rPr dirty="0" sz="2400" spc="-5">
                <a:solidFill>
                  <a:srgbClr val="6961F6"/>
                </a:solidFill>
                <a:latin typeface="Tahoma"/>
                <a:cs typeface="Tahoma"/>
              </a:rPr>
              <a:t>= </a:t>
            </a:r>
            <a:r>
              <a:rPr dirty="0" sz="2400">
                <a:solidFill>
                  <a:srgbClr val="6961F6"/>
                </a:solidFill>
                <a:latin typeface="Tahoma"/>
                <a:cs typeface="Tahoma"/>
              </a:rPr>
              <a:t>new Cat()</a:t>
            </a:r>
            <a:r>
              <a:rPr dirty="0" sz="2400" spc="25">
                <a:solidFill>
                  <a:srgbClr val="6961F6"/>
                </a:solidFill>
                <a:latin typeface="Tahoma"/>
                <a:cs typeface="Tahoma"/>
              </a:rPr>
              <a:t> </a:t>
            </a:r>
            <a:r>
              <a:rPr dirty="0" sz="2400" spc="-5">
                <a:solidFill>
                  <a:srgbClr val="6961F6"/>
                </a:solidFill>
                <a:latin typeface="Tahoma"/>
                <a:cs typeface="Tahoma"/>
              </a:rPr>
              <a:t>;</a:t>
            </a:r>
            <a:endParaRPr sz="2400">
              <a:latin typeface="Tahoma"/>
              <a:cs typeface="Tahoma"/>
            </a:endParaRPr>
          </a:p>
          <a:p>
            <a:pPr algn="just" marL="756285" marR="231775" indent="-287020">
              <a:lnSpc>
                <a:spcPts val="2160"/>
              </a:lnSpc>
              <a:spcBef>
                <a:spcPts val="455"/>
              </a:spcBef>
              <a:buFont typeface="Tahoma"/>
              <a:buChar char="–"/>
              <a:tabLst>
                <a:tab pos="756920" algn="l"/>
              </a:tabLst>
            </a:pPr>
            <a:r>
              <a:rPr dirty="0" sz="2000" spc="10">
                <a:latin typeface="Noto Sans Mono CJK HK"/>
                <a:cs typeface="Noto Sans Mono CJK HK"/>
              </a:rPr>
              <a:t>產生</a:t>
            </a:r>
            <a:r>
              <a:rPr dirty="0" sz="2000">
                <a:latin typeface="Noto Sans Mono CJK HK"/>
                <a:cs typeface="Noto Sans Mono CJK HK"/>
              </a:rPr>
              <a:t>一個</a:t>
            </a:r>
            <a:r>
              <a:rPr dirty="0" sz="2000" spc="-5">
                <a:latin typeface="Tahoma"/>
                <a:cs typeface="Tahoma"/>
              </a:rPr>
              <a:t>Cat</a:t>
            </a:r>
            <a:r>
              <a:rPr dirty="0" sz="2000">
                <a:latin typeface="Noto Sans Mono CJK HK"/>
                <a:cs typeface="Noto Sans Mono CJK HK"/>
              </a:rPr>
              <a:t>類別</a:t>
            </a:r>
            <a:r>
              <a:rPr dirty="0" sz="2000" spc="-15">
                <a:latin typeface="Noto Sans Mono CJK HK"/>
                <a:cs typeface="Noto Sans Mono CJK HK"/>
              </a:rPr>
              <a:t>的</a:t>
            </a:r>
            <a:r>
              <a:rPr dirty="0" sz="2000">
                <a:latin typeface="Noto Sans Mono CJK HK"/>
                <a:cs typeface="Noto Sans Mono CJK HK"/>
              </a:rPr>
              <a:t>實例</a:t>
            </a:r>
            <a:r>
              <a:rPr dirty="0" sz="2000" spc="-5">
                <a:latin typeface="Tahoma"/>
                <a:cs typeface="Tahoma"/>
              </a:rPr>
              <a:t>(instance</a:t>
            </a:r>
            <a:r>
              <a:rPr dirty="0" sz="2000" spc="-5">
                <a:latin typeface="Noto Sans Mono CJK HK"/>
                <a:cs typeface="Noto Sans Mono CJK HK"/>
              </a:rPr>
              <a:t>，</a:t>
            </a:r>
            <a:r>
              <a:rPr dirty="0" sz="2000">
                <a:latin typeface="Noto Sans Mono CJK HK"/>
                <a:cs typeface="Noto Sans Mono CJK HK"/>
              </a:rPr>
              <a:t>就是</a:t>
            </a:r>
            <a:r>
              <a:rPr dirty="0" sz="2000" spc="-15">
                <a:latin typeface="Noto Sans Mono CJK HK"/>
                <a:cs typeface="Noto Sans Mono CJK HK"/>
              </a:rPr>
              <a:t>物</a:t>
            </a:r>
            <a:r>
              <a:rPr dirty="0" sz="2000">
                <a:latin typeface="Noto Sans Mono CJK HK"/>
                <a:cs typeface="Noto Sans Mono CJK HK"/>
              </a:rPr>
              <a:t>件，</a:t>
            </a:r>
            <a:r>
              <a:rPr dirty="0" sz="2000" spc="-15">
                <a:latin typeface="Noto Sans Mono CJK HK"/>
                <a:cs typeface="Noto Sans Mono CJK HK"/>
              </a:rPr>
              <a:t>不</a:t>
            </a:r>
            <a:r>
              <a:rPr dirty="0" sz="2000">
                <a:latin typeface="Noto Sans Mono CJK HK"/>
                <a:cs typeface="Noto Sans Mono CJK HK"/>
              </a:rPr>
              <a:t>過通</a:t>
            </a:r>
            <a:r>
              <a:rPr dirty="0" sz="2000" spc="-15">
                <a:latin typeface="Noto Sans Mono CJK HK"/>
                <a:cs typeface="Noto Sans Mono CJK HK"/>
              </a:rPr>
              <a:t>常</a:t>
            </a:r>
            <a:r>
              <a:rPr dirty="0" sz="2000">
                <a:latin typeface="Noto Sans Mono CJK HK"/>
                <a:cs typeface="Noto Sans Mono CJK HK"/>
              </a:rPr>
              <a:t>用來 </a:t>
            </a:r>
            <a:r>
              <a:rPr dirty="0" sz="2000" spc="10">
                <a:latin typeface="Noto Sans Mono CJK HK"/>
                <a:cs typeface="Noto Sans Mono CJK HK"/>
              </a:rPr>
              <a:t>指屬</a:t>
            </a:r>
            <a:r>
              <a:rPr dirty="0" sz="2000">
                <a:latin typeface="Noto Sans Mono CJK HK"/>
                <a:cs typeface="Noto Sans Mono CJK HK"/>
              </a:rPr>
              <a:t>於同</a:t>
            </a:r>
            <a:r>
              <a:rPr dirty="0" sz="2000" spc="-15">
                <a:latin typeface="Noto Sans Mono CJK HK"/>
                <a:cs typeface="Noto Sans Mono CJK HK"/>
              </a:rPr>
              <a:t>一</a:t>
            </a:r>
            <a:r>
              <a:rPr dirty="0" sz="2000">
                <a:latin typeface="Noto Sans Mono CJK HK"/>
                <a:cs typeface="Noto Sans Mono CJK HK"/>
              </a:rPr>
              <a:t>種類</a:t>
            </a:r>
            <a:r>
              <a:rPr dirty="0" sz="2000" spc="-15">
                <a:latin typeface="Noto Sans Mono CJK HK"/>
                <a:cs typeface="Noto Sans Mono CJK HK"/>
              </a:rPr>
              <a:t>別</a:t>
            </a:r>
            <a:r>
              <a:rPr dirty="0" sz="2000">
                <a:latin typeface="Noto Sans Mono CJK HK"/>
                <a:cs typeface="Noto Sans Mono CJK HK"/>
              </a:rPr>
              <a:t>的所</a:t>
            </a:r>
            <a:r>
              <a:rPr dirty="0" sz="2000" spc="-15">
                <a:latin typeface="Noto Sans Mono CJK HK"/>
                <a:cs typeface="Noto Sans Mono CJK HK"/>
              </a:rPr>
              <a:t>有</a:t>
            </a:r>
            <a:r>
              <a:rPr dirty="0" sz="2000">
                <a:latin typeface="Noto Sans Mono CJK HK"/>
                <a:cs typeface="Noto Sans Mono CJK HK"/>
              </a:rPr>
              <a:t>物</a:t>
            </a:r>
            <a:r>
              <a:rPr dirty="0" sz="2000" spc="5">
                <a:latin typeface="Noto Sans Mono CJK HK"/>
                <a:cs typeface="Noto Sans Mono CJK HK"/>
              </a:rPr>
              <a:t>件</a:t>
            </a:r>
            <a:r>
              <a:rPr dirty="0" sz="2000" spc="-5">
                <a:latin typeface="Tahoma"/>
                <a:cs typeface="Tahoma"/>
              </a:rPr>
              <a:t>)</a:t>
            </a:r>
            <a:r>
              <a:rPr dirty="0" sz="2000" spc="-5">
                <a:latin typeface="Noto Sans Mono CJK HK"/>
                <a:cs typeface="Noto Sans Mono CJK HK"/>
              </a:rPr>
              <a:t>，</a:t>
            </a:r>
            <a:r>
              <a:rPr dirty="0" sz="2000">
                <a:latin typeface="Noto Sans Mono CJK HK"/>
                <a:cs typeface="Noto Sans Mono CJK HK"/>
              </a:rPr>
              <a:t>同</a:t>
            </a:r>
            <a:r>
              <a:rPr dirty="0" sz="2000" spc="-15">
                <a:latin typeface="Noto Sans Mono CJK HK"/>
                <a:cs typeface="Noto Sans Mono CJK HK"/>
              </a:rPr>
              <a:t>時</a:t>
            </a:r>
            <a:r>
              <a:rPr dirty="0" sz="2000">
                <a:latin typeface="Noto Sans Mono CJK HK"/>
                <a:cs typeface="Noto Sans Mono CJK HK"/>
              </a:rPr>
              <a:t>將此</a:t>
            </a:r>
            <a:r>
              <a:rPr dirty="0" sz="2000" spc="-15">
                <a:latin typeface="Noto Sans Mono CJK HK"/>
                <a:cs typeface="Noto Sans Mono CJK HK"/>
              </a:rPr>
              <a:t>實</a:t>
            </a:r>
            <a:r>
              <a:rPr dirty="0" sz="2000">
                <a:latin typeface="Noto Sans Mono CJK HK"/>
                <a:cs typeface="Noto Sans Mono CJK HK"/>
              </a:rPr>
              <a:t>例的</a:t>
            </a:r>
            <a:r>
              <a:rPr dirty="0" sz="2000" spc="-15">
                <a:latin typeface="Noto Sans Mono CJK HK"/>
                <a:cs typeface="Noto Sans Mono CJK HK"/>
              </a:rPr>
              <a:t>所</a:t>
            </a:r>
            <a:r>
              <a:rPr dirty="0" sz="2000">
                <a:latin typeface="Noto Sans Mono CJK HK"/>
                <a:cs typeface="Noto Sans Mono CJK HK"/>
              </a:rPr>
              <a:t>在位</a:t>
            </a:r>
            <a:r>
              <a:rPr dirty="0" sz="2000" spc="-15">
                <a:latin typeface="Noto Sans Mono CJK HK"/>
                <a:cs typeface="Noto Sans Mono CJK HK"/>
              </a:rPr>
              <a:t>置</a:t>
            </a:r>
            <a:r>
              <a:rPr dirty="0" sz="2000">
                <a:latin typeface="Noto Sans Mono CJK HK"/>
                <a:cs typeface="Noto Sans Mono CJK HK"/>
              </a:rPr>
              <a:t>指 </a:t>
            </a:r>
            <a:r>
              <a:rPr dirty="0" sz="2000" spc="10">
                <a:latin typeface="Noto Sans Mono CJK HK"/>
                <a:cs typeface="Noto Sans Mono CJK HK"/>
              </a:rPr>
              <a:t>定給</a:t>
            </a:r>
            <a:r>
              <a:rPr dirty="0" sz="2000">
                <a:latin typeface="Noto Sans Mono CJK HK"/>
                <a:cs typeface="Noto Sans Mono CJK HK"/>
              </a:rPr>
              <a:t>變數</a:t>
            </a:r>
            <a:r>
              <a:rPr dirty="0" sz="2000" spc="-10">
                <a:latin typeface="Tahoma"/>
                <a:cs typeface="Tahoma"/>
              </a:rPr>
              <a:t>kitty</a:t>
            </a:r>
            <a:r>
              <a:rPr dirty="0" sz="2000">
                <a:latin typeface="Noto Sans Mono CJK HK"/>
                <a:cs typeface="Noto Sans Mono CJK HK"/>
              </a:rPr>
              <a:t>。</a:t>
            </a:r>
            <a:endParaRPr sz="2000">
              <a:latin typeface="Noto Sans Mono CJK HK"/>
              <a:cs typeface="Noto Sans Mono CJK HK"/>
            </a:endParaRPr>
          </a:p>
          <a:p>
            <a:pPr marL="12700">
              <a:lnSpc>
                <a:spcPct val="100000"/>
              </a:lnSpc>
              <a:spcBef>
                <a:spcPts val="310"/>
              </a:spcBef>
              <a:tabLst>
                <a:tab pos="1207770" algn="l"/>
              </a:tabLst>
            </a:pPr>
            <a:r>
              <a:rPr dirty="0" sz="2400" spc="-5">
                <a:solidFill>
                  <a:srgbClr val="6961F6"/>
                </a:solidFill>
                <a:latin typeface="Tahoma"/>
                <a:cs typeface="Tahoma"/>
              </a:rPr>
              <a:t>lucky</a:t>
            </a:r>
            <a:r>
              <a:rPr dirty="0" sz="2400" spc="15">
                <a:solidFill>
                  <a:srgbClr val="6961F6"/>
                </a:solidFill>
                <a:latin typeface="Tahoma"/>
                <a:cs typeface="Tahoma"/>
              </a:rPr>
              <a:t> </a:t>
            </a:r>
            <a:r>
              <a:rPr dirty="0" sz="2400">
                <a:solidFill>
                  <a:srgbClr val="6961F6"/>
                </a:solidFill>
                <a:latin typeface="Tahoma"/>
                <a:cs typeface="Tahoma"/>
              </a:rPr>
              <a:t>=	</a:t>
            </a:r>
            <a:r>
              <a:rPr dirty="0" sz="2400" spc="-10">
                <a:solidFill>
                  <a:srgbClr val="6961F6"/>
                </a:solidFill>
                <a:latin typeface="Tahoma"/>
                <a:cs typeface="Tahoma"/>
              </a:rPr>
              <a:t>kitty;</a:t>
            </a:r>
            <a:endParaRPr sz="2400">
              <a:latin typeface="Tahoma"/>
              <a:cs typeface="Tahoma"/>
            </a:endParaRPr>
          </a:p>
          <a:p>
            <a:pPr marL="756285" marR="5080" indent="-287020">
              <a:lnSpc>
                <a:spcPts val="2160"/>
              </a:lnSpc>
              <a:spcBef>
                <a:spcPts val="459"/>
              </a:spcBef>
              <a:buFont typeface="Tahoma"/>
              <a:buChar char="–"/>
              <a:tabLst>
                <a:tab pos="756285" algn="l"/>
                <a:tab pos="756920" algn="l"/>
              </a:tabLst>
            </a:pPr>
            <a:r>
              <a:rPr dirty="0" sz="2000" spc="10">
                <a:solidFill>
                  <a:srgbClr val="080808"/>
                </a:solidFill>
                <a:latin typeface="Noto Sans Mono CJK HK"/>
                <a:cs typeface="Noto Sans Mono CJK HK"/>
              </a:rPr>
              <a:t>將變</a:t>
            </a:r>
            <a:r>
              <a:rPr dirty="0" sz="2000">
                <a:solidFill>
                  <a:srgbClr val="080808"/>
                </a:solidFill>
                <a:latin typeface="Noto Sans Mono CJK HK"/>
                <a:cs typeface="Noto Sans Mono CJK HK"/>
              </a:rPr>
              <a:t>數</a:t>
            </a:r>
            <a:r>
              <a:rPr dirty="0" sz="2000" spc="-10">
                <a:solidFill>
                  <a:srgbClr val="080808"/>
                </a:solidFill>
                <a:latin typeface="Tahoma"/>
                <a:cs typeface="Tahoma"/>
              </a:rPr>
              <a:t>kitty</a:t>
            </a:r>
            <a:r>
              <a:rPr dirty="0" sz="2000" spc="10">
                <a:solidFill>
                  <a:srgbClr val="080808"/>
                </a:solidFill>
                <a:latin typeface="Noto Sans Mono CJK HK"/>
                <a:cs typeface="Noto Sans Mono CJK HK"/>
              </a:rPr>
              <a:t>的</a:t>
            </a:r>
            <a:r>
              <a:rPr dirty="0" sz="2000">
                <a:solidFill>
                  <a:srgbClr val="080808"/>
                </a:solidFill>
                <a:latin typeface="Noto Sans Mono CJK HK"/>
                <a:cs typeface="Noto Sans Mono CJK HK"/>
              </a:rPr>
              <a:t>值指</a:t>
            </a:r>
            <a:r>
              <a:rPr dirty="0" sz="2000" spc="5">
                <a:solidFill>
                  <a:srgbClr val="080808"/>
                </a:solidFill>
                <a:latin typeface="Noto Sans Mono CJK HK"/>
                <a:cs typeface="Noto Sans Mono CJK HK"/>
              </a:rPr>
              <a:t>定</a:t>
            </a:r>
            <a:r>
              <a:rPr dirty="0" sz="2000" spc="-10">
                <a:solidFill>
                  <a:srgbClr val="080808"/>
                </a:solidFill>
                <a:latin typeface="Noto Sans Mono CJK HK"/>
                <a:cs typeface="Noto Sans Mono CJK HK"/>
              </a:rPr>
              <a:t>給</a:t>
            </a:r>
            <a:r>
              <a:rPr dirty="0" sz="2000">
                <a:solidFill>
                  <a:srgbClr val="080808"/>
                </a:solidFill>
                <a:latin typeface="Noto Sans Mono CJK HK"/>
                <a:cs typeface="Noto Sans Mono CJK HK"/>
              </a:rPr>
              <a:t>變</a:t>
            </a:r>
            <a:r>
              <a:rPr dirty="0" sz="2000" spc="-5">
                <a:solidFill>
                  <a:srgbClr val="080808"/>
                </a:solidFill>
                <a:latin typeface="Noto Sans Mono CJK HK"/>
                <a:cs typeface="Noto Sans Mono CJK HK"/>
              </a:rPr>
              <a:t>數</a:t>
            </a:r>
            <a:r>
              <a:rPr dirty="0" sz="2000" spc="-5">
                <a:solidFill>
                  <a:srgbClr val="080808"/>
                </a:solidFill>
                <a:latin typeface="Tahoma"/>
                <a:cs typeface="Tahoma"/>
              </a:rPr>
              <a:t>lucky</a:t>
            </a:r>
            <a:r>
              <a:rPr dirty="0" sz="2000" spc="-5">
                <a:solidFill>
                  <a:srgbClr val="080808"/>
                </a:solidFill>
                <a:latin typeface="Noto Sans Mono CJK HK"/>
                <a:cs typeface="Noto Sans Mono CJK HK"/>
              </a:rPr>
              <a:t>，</a:t>
            </a:r>
            <a:r>
              <a:rPr dirty="0" sz="2000">
                <a:solidFill>
                  <a:srgbClr val="080808"/>
                </a:solidFill>
                <a:latin typeface="Noto Sans Mono CJK HK"/>
                <a:cs typeface="Noto Sans Mono CJK HK"/>
              </a:rPr>
              <a:t>即將</a:t>
            </a:r>
            <a:r>
              <a:rPr dirty="0" sz="2000" spc="-15">
                <a:solidFill>
                  <a:srgbClr val="080808"/>
                </a:solidFill>
                <a:latin typeface="Noto Sans Mono CJK HK"/>
                <a:cs typeface="Noto Sans Mono CJK HK"/>
              </a:rPr>
              <a:t>此</a:t>
            </a:r>
            <a:r>
              <a:rPr dirty="0" sz="2000">
                <a:solidFill>
                  <a:srgbClr val="080808"/>
                </a:solidFill>
                <a:latin typeface="Noto Sans Mono CJK HK"/>
                <a:cs typeface="Noto Sans Mono CJK HK"/>
              </a:rPr>
              <a:t>實例</a:t>
            </a:r>
            <a:r>
              <a:rPr dirty="0" sz="2000" spc="-15">
                <a:solidFill>
                  <a:srgbClr val="080808"/>
                </a:solidFill>
                <a:latin typeface="Noto Sans Mono CJK HK"/>
                <a:cs typeface="Noto Sans Mono CJK HK"/>
              </a:rPr>
              <a:t>的</a:t>
            </a:r>
            <a:r>
              <a:rPr dirty="0" sz="2000">
                <a:solidFill>
                  <a:srgbClr val="080808"/>
                </a:solidFill>
                <a:latin typeface="Noto Sans Mono CJK HK"/>
                <a:cs typeface="Noto Sans Mono CJK HK"/>
              </a:rPr>
              <a:t>所在</a:t>
            </a:r>
            <a:r>
              <a:rPr dirty="0" sz="2000" spc="-15">
                <a:solidFill>
                  <a:srgbClr val="080808"/>
                </a:solidFill>
                <a:latin typeface="Noto Sans Mono CJK HK"/>
                <a:cs typeface="Noto Sans Mono CJK HK"/>
              </a:rPr>
              <a:t>位</a:t>
            </a:r>
            <a:r>
              <a:rPr dirty="0" sz="2000">
                <a:solidFill>
                  <a:srgbClr val="080808"/>
                </a:solidFill>
                <a:latin typeface="Noto Sans Mono CJK HK"/>
                <a:cs typeface="Noto Sans Mono CJK HK"/>
              </a:rPr>
              <a:t>置指 定給變數</a:t>
            </a:r>
            <a:r>
              <a:rPr dirty="0" sz="2000" spc="-5">
                <a:solidFill>
                  <a:srgbClr val="080808"/>
                </a:solidFill>
                <a:latin typeface="Tahoma"/>
                <a:cs typeface="Tahoma"/>
              </a:rPr>
              <a:t>lucky</a:t>
            </a:r>
            <a:r>
              <a:rPr dirty="0" sz="2000" spc="-5">
                <a:solidFill>
                  <a:srgbClr val="080808"/>
                </a:solidFill>
                <a:latin typeface="Noto Sans Mono CJK HK"/>
                <a:cs typeface="Noto Sans Mono CJK HK"/>
              </a:rPr>
              <a:t>，</a:t>
            </a:r>
            <a:r>
              <a:rPr dirty="0" sz="2000">
                <a:solidFill>
                  <a:srgbClr val="080808"/>
                </a:solidFill>
                <a:latin typeface="Noto Sans Mono CJK HK"/>
                <a:cs typeface="Noto Sans Mono CJK HK"/>
              </a:rPr>
              <a:t>因此變數</a:t>
            </a:r>
            <a:r>
              <a:rPr dirty="0" sz="2000" spc="-10">
                <a:solidFill>
                  <a:srgbClr val="080808"/>
                </a:solidFill>
                <a:latin typeface="Tahoma"/>
                <a:cs typeface="Tahoma"/>
              </a:rPr>
              <a:t>kitty</a:t>
            </a:r>
            <a:r>
              <a:rPr dirty="0" sz="2000" spc="10">
                <a:solidFill>
                  <a:srgbClr val="080808"/>
                </a:solidFill>
                <a:latin typeface="Noto Sans Mono CJK HK"/>
                <a:cs typeface="Noto Sans Mono CJK HK"/>
              </a:rPr>
              <a:t>與</a:t>
            </a:r>
            <a:r>
              <a:rPr dirty="0" sz="2000" spc="-5">
                <a:solidFill>
                  <a:srgbClr val="080808"/>
                </a:solidFill>
                <a:latin typeface="Tahoma"/>
                <a:cs typeface="Tahoma"/>
              </a:rPr>
              <a:t>lucky</a:t>
            </a:r>
            <a:r>
              <a:rPr dirty="0" sz="2000">
                <a:solidFill>
                  <a:srgbClr val="080808"/>
                </a:solidFill>
                <a:latin typeface="Noto Sans Mono CJK HK"/>
                <a:cs typeface="Noto Sans Mono CJK HK"/>
              </a:rPr>
              <a:t>內含同一</a:t>
            </a:r>
            <a:r>
              <a:rPr dirty="0" sz="2000" spc="-15">
                <a:solidFill>
                  <a:srgbClr val="080808"/>
                </a:solidFill>
                <a:latin typeface="Noto Sans Mono CJK HK"/>
                <a:cs typeface="Noto Sans Mono CJK HK"/>
              </a:rPr>
              <a:t>個</a:t>
            </a:r>
            <a:r>
              <a:rPr dirty="0" sz="2000">
                <a:solidFill>
                  <a:srgbClr val="080808"/>
                </a:solidFill>
                <a:latin typeface="Noto Sans Mono CJK HK"/>
                <a:cs typeface="Noto Sans Mono CJK HK"/>
              </a:rPr>
              <a:t>物</a:t>
            </a:r>
            <a:r>
              <a:rPr dirty="0" sz="2000" spc="-15">
                <a:solidFill>
                  <a:srgbClr val="080808"/>
                </a:solidFill>
                <a:latin typeface="Noto Sans Mono CJK HK"/>
                <a:cs typeface="Noto Sans Mono CJK HK"/>
              </a:rPr>
              <a:t>件</a:t>
            </a:r>
            <a:r>
              <a:rPr dirty="0" sz="2000">
                <a:solidFill>
                  <a:srgbClr val="080808"/>
                </a:solidFill>
                <a:latin typeface="Noto Sans Mono CJK HK"/>
                <a:cs typeface="Noto Sans Mono CJK HK"/>
              </a:rPr>
              <a:t>的地址。 </a:t>
            </a:r>
            <a:r>
              <a:rPr dirty="0" sz="2000" spc="10">
                <a:solidFill>
                  <a:srgbClr val="080808"/>
                </a:solidFill>
                <a:latin typeface="Noto Sans Mono CJK HK"/>
                <a:cs typeface="Noto Sans Mono CJK HK"/>
              </a:rPr>
              <a:t>經由</a:t>
            </a:r>
            <a:r>
              <a:rPr dirty="0" sz="2000">
                <a:solidFill>
                  <a:srgbClr val="080808"/>
                </a:solidFill>
                <a:latin typeface="Noto Sans Mono CJK HK"/>
                <a:cs typeface="Noto Sans Mono CJK HK"/>
              </a:rPr>
              <a:t>變數</a:t>
            </a:r>
            <a:r>
              <a:rPr dirty="0" sz="2000" spc="-10">
                <a:solidFill>
                  <a:srgbClr val="080808"/>
                </a:solidFill>
                <a:latin typeface="Tahoma"/>
                <a:cs typeface="Tahoma"/>
              </a:rPr>
              <a:t>kitty</a:t>
            </a:r>
            <a:r>
              <a:rPr dirty="0" sz="2000" spc="10">
                <a:solidFill>
                  <a:srgbClr val="080808"/>
                </a:solidFill>
                <a:latin typeface="Noto Sans Mono CJK HK"/>
                <a:cs typeface="Noto Sans Mono CJK HK"/>
              </a:rPr>
              <a:t>與</a:t>
            </a:r>
            <a:r>
              <a:rPr dirty="0" sz="2000" spc="-5">
                <a:solidFill>
                  <a:srgbClr val="080808"/>
                </a:solidFill>
                <a:latin typeface="Tahoma"/>
                <a:cs typeface="Tahoma"/>
              </a:rPr>
              <a:t>lucky</a:t>
            </a:r>
            <a:r>
              <a:rPr dirty="0" sz="2000" spc="10">
                <a:solidFill>
                  <a:srgbClr val="080808"/>
                </a:solidFill>
                <a:latin typeface="Noto Sans Mono CJK HK"/>
                <a:cs typeface="Noto Sans Mono CJK HK"/>
              </a:rPr>
              <a:t>所</a:t>
            </a:r>
            <a:r>
              <a:rPr dirty="0" sz="2000">
                <a:solidFill>
                  <a:srgbClr val="080808"/>
                </a:solidFill>
                <a:latin typeface="Noto Sans Mono CJK HK"/>
                <a:cs typeface="Noto Sans Mono CJK HK"/>
              </a:rPr>
              <a:t>修</a:t>
            </a:r>
            <a:r>
              <a:rPr dirty="0" sz="2000" spc="-15">
                <a:solidFill>
                  <a:srgbClr val="080808"/>
                </a:solidFill>
                <a:latin typeface="Noto Sans Mono CJK HK"/>
                <a:cs typeface="Noto Sans Mono CJK HK"/>
              </a:rPr>
              <a:t>改</a:t>
            </a:r>
            <a:r>
              <a:rPr dirty="0" sz="2000">
                <a:solidFill>
                  <a:srgbClr val="080808"/>
                </a:solidFill>
                <a:latin typeface="Noto Sans Mono CJK HK"/>
                <a:cs typeface="Noto Sans Mono CJK HK"/>
              </a:rPr>
              <a:t>的物</a:t>
            </a:r>
            <a:r>
              <a:rPr dirty="0" sz="2000" spc="-15">
                <a:solidFill>
                  <a:srgbClr val="080808"/>
                </a:solidFill>
                <a:latin typeface="Noto Sans Mono CJK HK"/>
                <a:cs typeface="Noto Sans Mono CJK HK"/>
              </a:rPr>
              <a:t>件</a:t>
            </a:r>
            <a:r>
              <a:rPr dirty="0" sz="2000">
                <a:solidFill>
                  <a:srgbClr val="080808"/>
                </a:solidFill>
                <a:latin typeface="Noto Sans Mono CJK HK"/>
                <a:cs typeface="Noto Sans Mono CJK HK"/>
              </a:rPr>
              <a:t>是同</a:t>
            </a:r>
            <a:r>
              <a:rPr dirty="0" sz="2000" spc="-15">
                <a:solidFill>
                  <a:srgbClr val="080808"/>
                </a:solidFill>
                <a:latin typeface="Noto Sans Mono CJK HK"/>
                <a:cs typeface="Noto Sans Mono CJK HK"/>
              </a:rPr>
              <a:t>一</a:t>
            </a:r>
            <a:r>
              <a:rPr dirty="0" sz="2000">
                <a:solidFill>
                  <a:srgbClr val="080808"/>
                </a:solidFill>
                <a:latin typeface="Noto Sans Mono CJK HK"/>
                <a:cs typeface="Noto Sans Mono CJK HK"/>
              </a:rPr>
              <a:t>個物</a:t>
            </a:r>
            <a:r>
              <a:rPr dirty="0" sz="2000" spc="-15">
                <a:solidFill>
                  <a:srgbClr val="080808"/>
                </a:solidFill>
                <a:latin typeface="Noto Sans Mono CJK HK"/>
                <a:cs typeface="Noto Sans Mono CJK HK"/>
              </a:rPr>
              <a:t>件</a:t>
            </a:r>
            <a:r>
              <a:rPr dirty="0" sz="2000">
                <a:solidFill>
                  <a:srgbClr val="080808"/>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參考型態變數的指定</a:t>
            </a:r>
          </a:p>
        </p:txBody>
      </p:sp>
      <p:graphicFrame>
        <p:nvGraphicFramePr>
          <p:cNvPr id="3" name="object 3"/>
          <p:cNvGraphicFramePr>
            <a:graphicFrameLocks noGrp="1"/>
          </p:cNvGraphicFramePr>
          <p:nvPr/>
        </p:nvGraphicFramePr>
        <p:xfrm>
          <a:off x="5637276" y="3124200"/>
          <a:ext cx="1842770" cy="1533525"/>
        </p:xfrm>
        <a:graphic>
          <a:graphicData uri="http://schemas.openxmlformats.org/drawingml/2006/table">
            <a:tbl>
              <a:tblPr firstRow="1" bandRow="1">
                <a:tableStyleId>{2D5ABB26-0587-4C30-8999-92F81FD0307C}</a:tableStyleId>
              </a:tblPr>
              <a:tblGrid>
                <a:gridCol w="1828800"/>
              </a:tblGrid>
              <a:tr h="419100">
                <a:tc>
                  <a:txBody>
                    <a:bodyPr/>
                    <a:lstStyle/>
                    <a:p>
                      <a:pPr>
                        <a:lnSpc>
                          <a:spcPct val="100000"/>
                        </a:lnSpc>
                      </a:pPr>
                      <a:endParaRPr sz="20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8CF"/>
                    </a:solidFill>
                  </a:tcPr>
                </a:tc>
              </a:tr>
              <a:tr h="419100">
                <a:tc>
                  <a:txBody>
                    <a:bodyPr/>
                    <a:lstStyle/>
                    <a:p>
                      <a:pPr>
                        <a:lnSpc>
                          <a:spcPct val="100000"/>
                        </a:lnSpc>
                      </a:pPr>
                      <a:endParaRPr sz="20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8CF"/>
                    </a:solidFill>
                  </a:tcPr>
                </a:tc>
              </a:tr>
              <a:tr h="685800">
                <a:tc>
                  <a:txBody>
                    <a:bodyPr/>
                    <a:lstStyle/>
                    <a:p>
                      <a:pPr>
                        <a:lnSpc>
                          <a:spcPct val="100000"/>
                        </a:lnSpc>
                      </a:pPr>
                      <a:endParaRPr sz="20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8CF"/>
                    </a:solidFill>
                  </a:tcPr>
                </a:tc>
              </a:tr>
            </a:tbl>
          </a:graphicData>
        </a:graphic>
      </p:graphicFrame>
      <p:sp>
        <p:nvSpPr>
          <p:cNvPr id="4" name="object 4"/>
          <p:cNvSpPr txBox="1"/>
          <p:nvPr/>
        </p:nvSpPr>
        <p:spPr>
          <a:xfrm>
            <a:off x="7531734" y="3024566"/>
            <a:ext cx="1043305" cy="909319"/>
          </a:xfrm>
          <a:prstGeom prst="rect">
            <a:avLst/>
          </a:prstGeom>
        </p:spPr>
        <p:txBody>
          <a:bodyPr wrap="square" lIns="0" tIns="88900" rIns="0" bIns="0" rtlCol="0" vert="horz">
            <a:spAutoFit/>
          </a:bodyPr>
          <a:lstStyle/>
          <a:p>
            <a:pPr marL="12700">
              <a:lnSpc>
                <a:spcPct val="100000"/>
              </a:lnSpc>
              <a:spcBef>
                <a:spcPts val="700"/>
              </a:spcBef>
            </a:pPr>
            <a:r>
              <a:rPr dirty="0" sz="2400" spc="-5">
                <a:latin typeface="Verdana"/>
                <a:cs typeface="Verdana"/>
              </a:rPr>
              <a:t>weight</a:t>
            </a:r>
            <a:endParaRPr sz="2400">
              <a:latin typeface="Verdana"/>
              <a:cs typeface="Verdana"/>
            </a:endParaRPr>
          </a:p>
          <a:p>
            <a:pPr marL="28575">
              <a:lnSpc>
                <a:spcPct val="100000"/>
              </a:lnSpc>
              <a:spcBef>
                <a:spcPts val="595"/>
              </a:spcBef>
            </a:pPr>
            <a:r>
              <a:rPr dirty="0" sz="2400">
                <a:latin typeface="Verdana"/>
                <a:cs typeface="Verdana"/>
              </a:rPr>
              <a:t>age</a:t>
            </a:r>
            <a:endParaRPr sz="2400">
              <a:latin typeface="Verdana"/>
              <a:cs typeface="Verdana"/>
            </a:endParaRPr>
          </a:p>
        </p:txBody>
      </p:sp>
      <p:sp>
        <p:nvSpPr>
          <p:cNvPr id="5" name="object 5"/>
          <p:cNvSpPr txBox="1"/>
          <p:nvPr/>
        </p:nvSpPr>
        <p:spPr>
          <a:xfrm>
            <a:off x="4424553" y="2928366"/>
            <a:ext cx="1144270" cy="330835"/>
          </a:xfrm>
          <a:prstGeom prst="rect">
            <a:avLst/>
          </a:prstGeom>
        </p:spPr>
        <p:txBody>
          <a:bodyPr wrap="square" lIns="0" tIns="13335" rIns="0" bIns="0" rtlCol="0" vert="horz">
            <a:spAutoFit/>
          </a:bodyPr>
          <a:lstStyle/>
          <a:p>
            <a:pPr marL="12700">
              <a:lnSpc>
                <a:spcPct val="100000"/>
              </a:lnSpc>
              <a:spcBef>
                <a:spcPts val="105"/>
              </a:spcBef>
            </a:pPr>
            <a:r>
              <a:rPr dirty="0" sz="2000" spc="-60" b="1">
                <a:latin typeface="Trebuchet MS"/>
                <a:cs typeface="Trebuchet MS"/>
              </a:rPr>
              <a:t>0x2048</a:t>
            </a:r>
            <a:r>
              <a:rPr dirty="0" sz="2000" spc="-70" b="1">
                <a:latin typeface="Trebuchet MS"/>
                <a:cs typeface="Trebuchet MS"/>
              </a:rPr>
              <a:t>E</a:t>
            </a:r>
            <a:r>
              <a:rPr dirty="0" sz="2000" spc="-75" b="1">
                <a:latin typeface="Trebuchet MS"/>
                <a:cs typeface="Trebuchet MS"/>
              </a:rPr>
              <a:t>0</a:t>
            </a:r>
            <a:endParaRPr sz="2000">
              <a:latin typeface="Trebuchet MS"/>
              <a:cs typeface="Trebuchet MS"/>
            </a:endParaRPr>
          </a:p>
        </p:txBody>
      </p:sp>
      <p:sp>
        <p:nvSpPr>
          <p:cNvPr id="6" name="object 6"/>
          <p:cNvSpPr txBox="1"/>
          <p:nvPr/>
        </p:nvSpPr>
        <p:spPr>
          <a:xfrm>
            <a:off x="917244" y="3409315"/>
            <a:ext cx="636905" cy="391160"/>
          </a:xfrm>
          <a:prstGeom prst="rect">
            <a:avLst/>
          </a:prstGeom>
        </p:spPr>
        <p:txBody>
          <a:bodyPr wrap="square" lIns="0" tIns="12700" rIns="0" bIns="0" rtlCol="0" vert="horz">
            <a:spAutoFit/>
          </a:bodyPr>
          <a:lstStyle/>
          <a:p>
            <a:pPr marL="12700">
              <a:lnSpc>
                <a:spcPct val="100000"/>
              </a:lnSpc>
              <a:spcBef>
                <a:spcPts val="100"/>
              </a:spcBef>
            </a:pPr>
            <a:r>
              <a:rPr dirty="0" sz="2400" b="1">
                <a:latin typeface="Times New Roman"/>
                <a:cs typeface="Times New Roman"/>
              </a:rPr>
              <a:t>k</a:t>
            </a:r>
            <a:r>
              <a:rPr dirty="0" sz="2400" b="1">
                <a:latin typeface="Times New Roman"/>
                <a:cs typeface="Times New Roman"/>
              </a:rPr>
              <a:t>i</a:t>
            </a:r>
            <a:r>
              <a:rPr dirty="0" sz="2400" spc="5" b="1">
                <a:latin typeface="Times New Roman"/>
                <a:cs typeface="Times New Roman"/>
              </a:rPr>
              <a:t>t</a:t>
            </a:r>
            <a:r>
              <a:rPr dirty="0" sz="2400" b="1">
                <a:latin typeface="Times New Roman"/>
                <a:cs typeface="Times New Roman"/>
              </a:rPr>
              <a:t>ty</a:t>
            </a:r>
            <a:endParaRPr sz="2400">
              <a:latin typeface="Times New Roman"/>
              <a:cs typeface="Times New Roman"/>
            </a:endParaRPr>
          </a:p>
        </p:txBody>
      </p:sp>
      <p:sp>
        <p:nvSpPr>
          <p:cNvPr id="7" name="object 7"/>
          <p:cNvSpPr txBox="1"/>
          <p:nvPr/>
        </p:nvSpPr>
        <p:spPr>
          <a:xfrm>
            <a:off x="917244" y="4095369"/>
            <a:ext cx="738505" cy="391160"/>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Times New Roman"/>
                <a:cs typeface="Times New Roman"/>
              </a:rPr>
              <a:t>luc</a:t>
            </a:r>
            <a:r>
              <a:rPr dirty="0" sz="2400" spc="5" b="1">
                <a:latin typeface="Times New Roman"/>
                <a:cs typeface="Times New Roman"/>
              </a:rPr>
              <a:t>k</a:t>
            </a:r>
            <a:r>
              <a:rPr dirty="0" sz="2400" b="1">
                <a:latin typeface="Times New Roman"/>
                <a:cs typeface="Times New Roman"/>
              </a:rPr>
              <a:t>y</a:t>
            </a:r>
            <a:endParaRPr sz="2400">
              <a:latin typeface="Times New Roman"/>
              <a:cs typeface="Times New Roman"/>
            </a:endParaRPr>
          </a:p>
        </p:txBody>
      </p:sp>
      <p:sp>
        <p:nvSpPr>
          <p:cNvPr id="8" name="object 8"/>
          <p:cNvSpPr txBox="1"/>
          <p:nvPr/>
        </p:nvSpPr>
        <p:spPr>
          <a:xfrm>
            <a:off x="1450594" y="1414018"/>
            <a:ext cx="2637790" cy="1626235"/>
          </a:xfrm>
          <a:prstGeom prst="rect">
            <a:avLst/>
          </a:prstGeom>
        </p:spPr>
        <p:txBody>
          <a:bodyPr wrap="square" lIns="0" tIns="12065" rIns="0" bIns="0" rtlCol="0" vert="horz">
            <a:spAutoFit/>
          </a:bodyPr>
          <a:lstStyle/>
          <a:p>
            <a:pPr marL="12700" marR="5080">
              <a:lnSpc>
                <a:spcPct val="145900"/>
              </a:lnSpc>
              <a:spcBef>
                <a:spcPts val="95"/>
              </a:spcBef>
              <a:tabLst>
                <a:tab pos="775970" algn="l"/>
                <a:tab pos="1381125" algn="l"/>
              </a:tabLst>
            </a:pPr>
            <a:r>
              <a:rPr dirty="0" sz="2400">
                <a:latin typeface="Tahoma"/>
                <a:cs typeface="Tahoma"/>
              </a:rPr>
              <a:t>Cat</a:t>
            </a:r>
            <a:r>
              <a:rPr dirty="0" sz="2400" spc="5">
                <a:latin typeface="Tahoma"/>
                <a:cs typeface="Tahoma"/>
              </a:rPr>
              <a:t> </a:t>
            </a:r>
            <a:r>
              <a:rPr dirty="0" sz="2400" spc="-50">
                <a:latin typeface="Tahoma"/>
                <a:cs typeface="Tahoma"/>
              </a:rPr>
              <a:t>kitty,	</a:t>
            </a:r>
            <a:r>
              <a:rPr dirty="0" sz="2400" spc="-5">
                <a:latin typeface="Tahoma"/>
                <a:cs typeface="Tahoma"/>
              </a:rPr>
              <a:t>lucky</a:t>
            </a:r>
            <a:r>
              <a:rPr dirty="0" sz="2400" spc="-5">
                <a:solidFill>
                  <a:srgbClr val="6961F6"/>
                </a:solidFill>
                <a:latin typeface="Tahoma"/>
                <a:cs typeface="Tahoma"/>
              </a:rPr>
              <a:t>;  </a:t>
            </a:r>
            <a:r>
              <a:rPr dirty="0" sz="2400" spc="-15">
                <a:solidFill>
                  <a:srgbClr val="FF0000"/>
                </a:solidFill>
                <a:latin typeface="Tahoma"/>
                <a:cs typeface="Tahoma"/>
              </a:rPr>
              <a:t>kitty	</a:t>
            </a:r>
            <a:r>
              <a:rPr dirty="0" sz="2400" spc="-5">
                <a:solidFill>
                  <a:srgbClr val="6961F6"/>
                </a:solidFill>
                <a:latin typeface="Tahoma"/>
                <a:cs typeface="Tahoma"/>
              </a:rPr>
              <a:t>= </a:t>
            </a:r>
            <a:r>
              <a:rPr dirty="0" sz="2400">
                <a:solidFill>
                  <a:srgbClr val="4E2700"/>
                </a:solidFill>
                <a:latin typeface="Tahoma"/>
                <a:cs typeface="Tahoma"/>
              </a:rPr>
              <a:t>new Cat()</a:t>
            </a:r>
            <a:r>
              <a:rPr dirty="0" sz="2400" spc="-114">
                <a:solidFill>
                  <a:srgbClr val="4E2700"/>
                </a:solidFill>
                <a:latin typeface="Tahoma"/>
                <a:cs typeface="Tahoma"/>
              </a:rPr>
              <a:t> </a:t>
            </a:r>
            <a:r>
              <a:rPr dirty="0" sz="2400" spc="-5">
                <a:solidFill>
                  <a:srgbClr val="4E2700"/>
                </a:solidFill>
                <a:latin typeface="Tahoma"/>
                <a:cs typeface="Tahoma"/>
              </a:rPr>
              <a:t>;  </a:t>
            </a:r>
            <a:r>
              <a:rPr dirty="0" sz="2400">
                <a:solidFill>
                  <a:srgbClr val="6961F6"/>
                </a:solidFill>
                <a:latin typeface="Tahoma"/>
                <a:cs typeface="Tahoma"/>
              </a:rPr>
              <a:t>lucky </a:t>
            </a:r>
            <a:r>
              <a:rPr dirty="0" sz="2400" spc="-5">
                <a:solidFill>
                  <a:srgbClr val="6961F6"/>
                </a:solidFill>
                <a:latin typeface="Tahoma"/>
                <a:cs typeface="Tahoma"/>
              </a:rPr>
              <a:t>=</a:t>
            </a:r>
            <a:r>
              <a:rPr dirty="0" sz="2400" spc="-10">
                <a:solidFill>
                  <a:srgbClr val="6961F6"/>
                </a:solidFill>
                <a:latin typeface="Tahoma"/>
                <a:cs typeface="Tahoma"/>
              </a:rPr>
              <a:t> </a:t>
            </a:r>
            <a:r>
              <a:rPr dirty="0" sz="2400" spc="-10">
                <a:solidFill>
                  <a:srgbClr val="FF0000"/>
                </a:solidFill>
                <a:latin typeface="Tahoma"/>
                <a:cs typeface="Tahoma"/>
              </a:rPr>
              <a:t>kitty</a:t>
            </a:r>
            <a:r>
              <a:rPr dirty="0" sz="2400" spc="-10">
                <a:solidFill>
                  <a:srgbClr val="6961F6"/>
                </a:solidFill>
                <a:latin typeface="Tahoma"/>
                <a:cs typeface="Tahoma"/>
              </a:rPr>
              <a:t>;</a:t>
            </a:r>
            <a:endParaRPr sz="2400">
              <a:latin typeface="Tahoma"/>
              <a:cs typeface="Tahoma"/>
            </a:endParaRPr>
          </a:p>
        </p:txBody>
      </p:sp>
      <p:sp>
        <p:nvSpPr>
          <p:cNvPr id="9" name="object 9"/>
          <p:cNvSpPr/>
          <p:nvPr/>
        </p:nvSpPr>
        <p:spPr>
          <a:xfrm>
            <a:off x="3732657" y="3608704"/>
            <a:ext cx="1601470" cy="334645"/>
          </a:xfrm>
          <a:custGeom>
            <a:avLst/>
            <a:gdLst/>
            <a:ahLst/>
            <a:cxnLst/>
            <a:rect l="l" t="t" r="r" b="b"/>
            <a:pathLst>
              <a:path w="1601470" h="334645">
                <a:moveTo>
                  <a:pt x="1525262" y="303062"/>
                </a:moveTo>
                <a:lnTo>
                  <a:pt x="1519301" y="334137"/>
                </a:lnTo>
                <a:lnTo>
                  <a:pt x="1601342" y="311023"/>
                </a:lnTo>
                <a:lnTo>
                  <a:pt x="1594025" y="305435"/>
                </a:lnTo>
                <a:lnTo>
                  <a:pt x="1537715" y="305435"/>
                </a:lnTo>
                <a:lnTo>
                  <a:pt x="1525262" y="303062"/>
                </a:lnTo>
                <a:close/>
              </a:path>
              <a:path w="1601470" h="334645">
                <a:moveTo>
                  <a:pt x="1527674" y="290490"/>
                </a:moveTo>
                <a:lnTo>
                  <a:pt x="1525262" y="303062"/>
                </a:lnTo>
                <a:lnTo>
                  <a:pt x="1537715" y="305435"/>
                </a:lnTo>
                <a:lnTo>
                  <a:pt x="1540128" y="292862"/>
                </a:lnTo>
                <a:lnTo>
                  <a:pt x="1527674" y="290490"/>
                </a:lnTo>
                <a:close/>
              </a:path>
              <a:path w="1601470" h="334645">
                <a:moveTo>
                  <a:pt x="1533652" y="259334"/>
                </a:moveTo>
                <a:lnTo>
                  <a:pt x="1527674" y="290490"/>
                </a:lnTo>
                <a:lnTo>
                  <a:pt x="1540128" y="292862"/>
                </a:lnTo>
                <a:lnTo>
                  <a:pt x="1537715" y="305435"/>
                </a:lnTo>
                <a:lnTo>
                  <a:pt x="1594025" y="305435"/>
                </a:lnTo>
                <a:lnTo>
                  <a:pt x="1533652" y="259334"/>
                </a:lnTo>
                <a:close/>
              </a:path>
              <a:path w="1601470" h="334645">
                <a:moveTo>
                  <a:pt x="2285" y="0"/>
                </a:moveTo>
                <a:lnTo>
                  <a:pt x="0" y="12446"/>
                </a:lnTo>
                <a:lnTo>
                  <a:pt x="1525262" y="303062"/>
                </a:lnTo>
                <a:lnTo>
                  <a:pt x="1527674" y="290490"/>
                </a:lnTo>
                <a:lnTo>
                  <a:pt x="2285" y="0"/>
                </a:lnTo>
                <a:close/>
              </a:path>
            </a:pathLst>
          </a:custGeom>
          <a:solidFill>
            <a:srgbClr val="FF3300"/>
          </a:solidFill>
        </p:spPr>
        <p:txBody>
          <a:bodyPr wrap="square" lIns="0" tIns="0" rIns="0" bIns="0" rtlCol="0"/>
          <a:lstStyle/>
          <a:p/>
        </p:txBody>
      </p:sp>
      <p:sp>
        <p:nvSpPr>
          <p:cNvPr id="10" name="object 10"/>
          <p:cNvSpPr txBox="1"/>
          <p:nvPr/>
        </p:nvSpPr>
        <p:spPr>
          <a:xfrm>
            <a:off x="1767839" y="3421379"/>
            <a:ext cx="1889760" cy="422275"/>
          </a:xfrm>
          <a:prstGeom prst="rect">
            <a:avLst/>
          </a:prstGeom>
          <a:solidFill>
            <a:srgbClr val="CCE8CF"/>
          </a:solidFill>
          <a:ln w="9144">
            <a:solidFill>
              <a:srgbClr val="000000"/>
            </a:solidFill>
          </a:ln>
        </p:spPr>
        <p:txBody>
          <a:bodyPr wrap="square" lIns="0" tIns="42545" rIns="0" bIns="0" rtlCol="0" vert="horz">
            <a:spAutoFit/>
          </a:bodyPr>
          <a:lstStyle/>
          <a:p>
            <a:pPr marL="311150">
              <a:lnSpc>
                <a:spcPct val="100000"/>
              </a:lnSpc>
              <a:spcBef>
                <a:spcPts val="335"/>
              </a:spcBef>
            </a:pPr>
            <a:r>
              <a:rPr dirty="0" sz="2000" spc="-30">
                <a:solidFill>
                  <a:srgbClr val="FF0000"/>
                </a:solidFill>
                <a:latin typeface="Arial"/>
                <a:cs typeface="Arial"/>
              </a:rPr>
              <a:t>0x2048E0</a:t>
            </a:r>
            <a:endParaRPr sz="2000">
              <a:latin typeface="Arial"/>
              <a:cs typeface="Arial"/>
            </a:endParaRPr>
          </a:p>
        </p:txBody>
      </p:sp>
      <p:sp>
        <p:nvSpPr>
          <p:cNvPr id="11" name="object 11"/>
          <p:cNvSpPr/>
          <p:nvPr/>
        </p:nvSpPr>
        <p:spPr>
          <a:xfrm>
            <a:off x="3808729" y="4049648"/>
            <a:ext cx="1525270" cy="334010"/>
          </a:xfrm>
          <a:custGeom>
            <a:avLst/>
            <a:gdLst/>
            <a:ahLst/>
            <a:cxnLst/>
            <a:rect l="l" t="t" r="r" b="b"/>
            <a:pathLst>
              <a:path w="1525270" h="334010">
                <a:moveTo>
                  <a:pt x="1449297" y="31196"/>
                </a:moveTo>
                <a:lnTo>
                  <a:pt x="0" y="321056"/>
                </a:lnTo>
                <a:lnTo>
                  <a:pt x="2540" y="333501"/>
                </a:lnTo>
                <a:lnTo>
                  <a:pt x="1451772" y="43655"/>
                </a:lnTo>
                <a:lnTo>
                  <a:pt x="1449297" y="31196"/>
                </a:lnTo>
                <a:close/>
              </a:path>
              <a:path w="1525270" h="334010">
                <a:moveTo>
                  <a:pt x="1517264" y="28701"/>
                </a:moveTo>
                <a:lnTo>
                  <a:pt x="1461770" y="28701"/>
                </a:lnTo>
                <a:lnTo>
                  <a:pt x="1464310" y="41148"/>
                </a:lnTo>
                <a:lnTo>
                  <a:pt x="1451772" y="43655"/>
                </a:lnTo>
                <a:lnTo>
                  <a:pt x="1457960" y="74802"/>
                </a:lnTo>
                <a:lnTo>
                  <a:pt x="1517264" y="28701"/>
                </a:lnTo>
                <a:close/>
              </a:path>
              <a:path w="1525270" h="334010">
                <a:moveTo>
                  <a:pt x="1461770" y="28701"/>
                </a:moveTo>
                <a:lnTo>
                  <a:pt x="1449297" y="31196"/>
                </a:lnTo>
                <a:lnTo>
                  <a:pt x="1451772" y="43655"/>
                </a:lnTo>
                <a:lnTo>
                  <a:pt x="1464310" y="41148"/>
                </a:lnTo>
                <a:lnTo>
                  <a:pt x="1461770" y="28701"/>
                </a:lnTo>
                <a:close/>
              </a:path>
              <a:path w="1525270" h="334010">
                <a:moveTo>
                  <a:pt x="1443101" y="0"/>
                </a:moveTo>
                <a:lnTo>
                  <a:pt x="1449297" y="31196"/>
                </a:lnTo>
                <a:lnTo>
                  <a:pt x="1461770" y="28701"/>
                </a:lnTo>
                <a:lnTo>
                  <a:pt x="1517264" y="28701"/>
                </a:lnTo>
                <a:lnTo>
                  <a:pt x="1525270" y="22478"/>
                </a:lnTo>
                <a:lnTo>
                  <a:pt x="1443101" y="0"/>
                </a:lnTo>
                <a:close/>
              </a:path>
            </a:pathLst>
          </a:custGeom>
          <a:solidFill>
            <a:srgbClr val="2A38E8"/>
          </a:solidFill>
        </p:spPr>
        <p:txBody>
          <a:bodyPr wrap="square" lIns="0" tIns="0" rIns="0" bIns="0" rtlCol="0"/>
          <a:lstStyle/>
          <a:p/>
        </p:txBody>
      </p:sp>
      <p:sp>
        <p:nvSpPr>
          <p:cNvPr id="12" name="object 12"/>
          <p:cNvSpPr txBox="1"/>
          <p:nvPr/>
        </p:nvSpPr>
        <p:spPr>
          <a:xfrm>
            <a:off x="1775460" y="4105655"/>
            <a:ext cx="1888489" cy="422275"/>
          </a:xfrm>
          <a:prstGeom prst="rect">
            <a:avLst/>
          </a:prstGeom>
          <a:solidFill>
            <a:srgbClr val="CCE8CF"/>
          </a:solidFill>
          <a:ln w="9144">
            <a:solidFill>
              <a:srgbClr val="000000"/>
            </a:solidFill>
          </a:ln>
        </p:spPr>
        <p:txBody>
          <a:bodyPr wrap="square" lIns="0" tIns="45720" rIns="0" bIns="0" rtlCol="0" vert="horz">
            <a:spAutoFit/>
          </a:bodyPr>
          <a:lstStyle/>
          <a:p>
            <a:pPr marL="314325">
              <a:lnSpc>
                <a:spcPct val="100000"/>
              </a:lnSpc>
              <a:spcBef>
                <a:spcPts val="360"/>
              </a:spcBef>
            </a:pPr>
            <a:r>
              <a:rPr dirty="0" sz="2000" spc="-30">
                <a:solidFill>
                  <a:srgbClr val="2A38E8"/>
                </a:solidFill>
                <a:latin typeface="Arial"/>
                <a:cs typeface="Arial"/>
              </a:rPr>
              <a:t>0x2048E0</a:t>
            </a:r>
            <a:endParaRPr sz="2000">
              <a:latin typeface="Arial"/>
              <a:cs typeface="Arial"/>
            </a:endParaRPr>
          </a:p>
        </p:txBody>
      </p:sp>
      <p:sp>
        <p:nvSpPr>
          <p:cNvPr id="14" name="object 1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13" name="object 13"/>
          <p:cNvSpPr txBox="1"/>
          <p:nvPr/>
        </p:nvSpPr>
        <p:spPr>
          <a:xfrm>
            <a:off x="905967" y="5111241"/>
            <a:ext cx="7569200" cy="574675"/>
          </a:xfrm>
          <a:prstGeom prst="rect">
            <a:avLst/>
          </a:prstGeom>
        </p:spPr>
        <p:txBody>
          <a:bodyPr wrap="square" lIns="0" tIns="12700" rIns="0" bIns="0" rtlCol="0" vert="horz">
            <a:spAutoFit/>
          </a:bodyPr>
          <a:lstStyle/>
          <a:p>
            <a:pPr marL="241300" indent="-228600">
              <a:lnSpc>
                <a:spcPct val="100000"/>
              </a:lnSpc>
              <a:spcBef>
                <a:spcPts val="100"/>
              </a:spcBef>
              <a:buSzPct val="94444"/>
              <a:buFont typeface="Verdana"/>
              <a:buAutoNum type="arabicPeriod"/>
              <a:tabLst>
                <a:tab pos="241300" algn="l"/>
              </a:tabLst>
            </a:pPr>
            <a:r>
              <a:rPr dirty="0" sz="1800">
                <a:latin typeface="Noto Sans Mono CJK HK"/>
                <a:cs typeface="Noto Sans Mono CJK HK"/>
              </a:rPr>
              <a:t>透過</a:t>
            </a:r>
            <a:r>
              <a:rPr dirty="0" sz="1800" spc="-5">
                <a:latin typeface="Verdana"/>
                <a:cs typeface="Verdana"/>
              </a:rPr>
              <a:t>kitty</a:t>
            </a:r>
            <a:r>
              <a:rPr dirty="0" sz="1800">
                <a:latin typeface="Noto Sans Mono CJK HK"/>
                <a:cs typeface="Noto Sans Mono CJK HK"/>
              </a:rPr>
              <a:t>變數與</a:t>
            </a:r>
            <a:r>
              <a:rPr dirty="0" sz="1800">
                <a:latin typeface="Verdana"/>
                <a:cs typeface="Verdana"/>
              </a:rPr>
              <a:t>lucky</a:t>
            </a:r>
            <a:r>
              <a:rPr dirty="0" sz="1800">
                <a:latin typeface="Noto Sans Mono CJK HK"/>
                <a:cs typeface="Noto Sans Mono CJK HK"/>
              </a:rPr>
              <a:t>變數來存取的物件是同一個物件</a:t>
            </a:r>
            <a:endParaRPr sz="1800">
              <a:latin typeface="Noto Sans Mono CJK HK"/>
              <a:cs typeface="Noto Sans Mono CJK HK"/>
            </a:endParaRPr>
          </a:p>
          <a:p>
            <a:pPr marL="241300" indent="-228600">
              <a:lnSpc>
                <a:spcPct val="100000"/>
              </a:lnSpc>
              <a:buSzPct val="94444"/>
              <a:buFont typeface="Verdana"/>
              <a:buAutoNum type="arabicPeriod"/>
              <a:tabLst>
                <a:tab pos="241300" algn="l"/>
              </a:tabLst>
            </a:pPr>
            <a:r>
              <a:rPr dirty="0" sz="1800">
                <a:latin typeface="Noto Sans Mono CJK HK"/>
                <a:cs typeface="Noto Sans Mono CJK HK"/>
              </a:rPr>
              <a:t>透過其中一個變數來修改物件的屬性，經由另外一個變數也可以觀察出來</a:t>
            </a:r>
            <a:endParaRPr sz="1800">
              <a:latin typeface="Noto Sans Mono CJK HK"/>
              <a:cs typeface="Noto Sans Mono CJK HK"/>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8540" y="960881"/>
            <a:ext cx="7271384" cy="490283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20">
                <a:solidFill>
                  <a:srgbClr val="4E2700"/>
                </a:solidFill>
                <a:latin typeface="Verdana"/>
                <a:cs typeface="Verdana"/>
              </a:rPr>
              <a:t> </a:t>
            </a:r>
            <a:r>
              <a:rPr dirty="0" sz="1600" spc="-10">
                <a:solidFill>
                  <a:srgbClr val="4E2700"/>
                </a:solidFill>
                <a:latin typeface="Verdana"/>
                <a:cs typeface="Verdana"/>
              </a:rPr>
              <a:t>ch06._01_usingObject;</a:t>
            </a:r>
            <a:endParaRPr sz="1600">
              <a:latin typeface="Verdana"/>
              <a:cs typeface="Verdana"/>
            </a:endParaRPr>
          </a:p>
          <a:p>
            <a:pPr>
              <a:lnSpc>
                <a:spcPct val="100000"/>
              </a:lnSpc>
              <a:spcBef>
                <a:spcPts val="35"/>
              </a:spcBef>
            </a:pPr>
            <a:endParaRPr sz="1550">
              <a:latin typeface="Verdana"/>
              <a:cs typeface="Verdana"/>
            </a:endParaRPr>
          </a:p>
          <a:p>
            <a:pPr marL="297180" marR="2967990" indent="-285115">
              <a:lnSpc>
                <a:spcPct val="100000"/>
              </a:lnSpc>
              <a:spcBef>
                <a:spcPts val="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RefVariableAssignmentMain </a:t>
            </a:r>
            <a:r>
              <a:rPr dirty="0" sz="1600" spc="-5">
                <a:solidFill>
                  <a:srgbClr val="4E2700"/>
                </a:solidFill>
                <a:latin typeface="Verdana"/>
                <a:cs typeface="Verdana"/>
              </a:rPr>
              <a:t>{  </a:t>
            </a: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4073525">
              <a:lnSpc>
                <a:spcPct val="100000"/>
              </a:lnSpc>
            </a:pPr>
            <a:r>
              <a:rPr dirty="0" sz="1600" spc="-10">
                <a:solidFill>
                  <a:srgbClr val="4E2700"/>
                </a:solidFill>
                <a:latin typeface="Verdana"/>
                <a:cs typeface="Verdana"/>
              </a:rPr>
              <a:t>Box myBox </a:t>
            </a:r>
            <a:r>
              <a:rPr dirty="0" sz="1600" spc="-5">
                <a:solidFill>
                  <a:srgbClr val="4E2700"/>
                </a:solidFill>
                <a:latin typeface="Verdana"/>
                <a:cs typeface="Verdana"/>
              </a:rPr>
              <a:t>= new </a:t>
            </a:r>
            <a:r>
              <a:rPr dirty="0" sz="1600" spc="-10">
                <a:solidFill>
                  <a:srgbClr val="4E2700"/>
                </a:solidFill>
                <a:latin typeface="Verdana"/>
                <a:cs typeface="Verdana"/>
              </a:rPr>
              <a:t>Box();  myBox.width </a:t>
            </a:r>
            <a:r>
              <a:rPr dirty="0" sz="1600" spc="-5">
                <a:solidFill>
                  <a:srgbClr val="4E2700"/>
                </a:solidFill>
                <a:latin typeface="Verdana"/>
                <a:cs typeface="Verdana"/>
              </a:rPr>
              <a:t>=</a:t>
            </a:r>
            <a:r>
              <a:rPr dirty="0" sz="1600" spc="50">
                <a:solidFill>
                  <a:srgbClr val="4E2700"/>
                </a:solidFill>
                <a:latin typeface="Verdana"/>
                <a:cs typeface="Verdana"/>
              </a:rPr>
              <a:t> </a:t>
            </a:r>
            <a:r>
              <a:rPr dirty="0" sz="1600" spc="-5">
                <a:solidFill>
                  <a:srgbClr val="4E2700"/>
                </a:solidFill>
                <a:latin typeface="Verdana"/>
                <a:cs typeface="Verdana"/>
              </a:rPr>
              <a:t>10;</a:t>
            </a:r>
            <a:endParaRPr sz="1600">
              <a:latin typeface="Verdana"/>
              <a:cs typeface="Verdana"/>
            </a:endParaRPr>
          </a:p>
          <a:p>
            <a:pPr marL="584200">
              <a:lnSpc>
                <a:spcPct val="100000"/>
              </a:lnSpc>
            </a:pPr>
            <a:r>
              <a:rPr dirty="0" sz="1600" spc="-10">
                <a:solidFill>
                  <a:srgbClr val="4E2700"/>
                </a:solidFill>
                <a:latin typeface="Verdana"/>
                <a:cs typeface="Verdana"/>
              </a:rPr>
              <a:t>myBox.height </a:t>
            </a:r>
            <a:r>
              <a:rPr dirty="0" sz="1600" spc="-5">
                <a:solidFill>
                  <a:srgbClr val="4E2700"/>
                </a:solidFill>
                <a:latin typeface="Verdana"/>
                <a:cs typeface="Verdana"/>
              </a:rPr>
              <a:t>=</a:t>
            </a:r>
            <a:r>
              <a:rPr dirty="0" sz="1600" spc="45">
                <a:solidFill>
                  <a:srgbClr val="4E2700"/>
                </a:solidFill>
                <a:latin typeface="Verdana"/>
                <a:cs typeface="Verdana"/>
              </a:rPr>
              <a:t> </a:t>
            </a:r>
            <a:r>
              <a:rPr dirty="0" sz="1600">
                <a:solidFill>
                  <a:srgbClr val="4E2700"/>
                </a:solidFill>
                <a:latin typeface="Verdana"/>
                <a:cs typeface="Verdana"/>
              </a:rPr>
              <a:t>5;</a:t>
            </a:r>
            <a:endParaRPr sz="1600">
              <a:latin typeface="Verdana"/>
              <a:cs typeface="Verdana"/>
            </a:endParaRPr>
          </a:p>
          <a:p>
            <a:pPr marL="584200">
              <a:lnSpc>
                <a:spcPts val="1900"/>
              </a:lnSpc>
            </a:pPr>
            <a:r>
              <a:rPr dirty="0" sz="1600" spc="-10">
                <a:solidFill>
                  <a:srgbClr val="4E2700"/>
                </a:solidFill>
                <a:latin typeface="Verdana"/>
                <a:cs typeface="Verdana"/>
              </a:rPr>
              <a:t>myBox.depth </a:t>
            </a:r>
            <a:r>
              <a:rPr dirty="0" sz="1600" spc="-5">
                <a:solidFill>
                  <a:srgbClr val="4E2700"/>
                </a:solidFill>
                <a:latin typeface="Verdana"/>
                <a:cs typeface="Verdana"/>
              </a:rPr>
              <a:t>=</a:t>
            </a:r>
            <a:r>
              <a:rPr dirty="0" sz="1600" spc="45">
                <a:solidFill>
                  <a:srgbClr val="4E2700"/>
                </a:solidFill>
                <a:latin typeface="Verdana"/>
                <a:cs typeface="Verdana"/>
              </a:rPr>
              <a:t> </a:t>
            </a:r>
            <a:r>
              <a:rPr dirty="0" sz="1600">
                <a:solidFill>
                  <a:srgbClr val="4E2700"/>
                </a:solidFill>
                <a:latin typeface="Verdana"/>
                <a:cs typeface="Verdana"/>
              </a:rPr>
              <a:t>3;</a:t>
            </a:r>
            <a:endParaRPr sz="1600">
              <a:latin typeface="Verdana"/>
              <a:cs typeface="Verdana"/>
            </a:endParaRPr>
          </a:p>
          <a:p>
            <a:pPr marL="584200" marR="418465">
              <a:lnSpc>
                <a:spcPts val="1920"/>
              </a:lnSpc>
              <a:spcBef>
                <a:spcPts val="45"/>
              </a:spcBef>
            </a:pPr>
            <a:r>
              <a:rPr dirty="0" sz="1600" spc="-10">
                <a:solidFill>
                  <a:srgbClr val="4E2700"/>
                </a:solidFill>
                <a:latin typeface="Verdana"/>
                <a:cs typeface="Verdana"/>
              </a:rPr>
              <a:t>System.out.println("myBox</a:t>
            </a:r>
            <a:r>
              <a:rPr dirty="0" sz="1600" spc="100">
                <a:solidFill>
                  <a:srgbClr val="4E2700"/>
                </a:solidFill>
                <a:latin typeface="Verdana"/>
                <a:cs typeface="Verdana"/>
              </a:rPr>
              <a:t> </a:t>
            </a:r>
            <a:r>
              <a:rPr dirty="0" sz="1600" spc="5">
                <a:solidFill>
                  <a:srgbClr val="4E2700"/>
                </a:solidFill>
                <a:latin typeface="Noto Sans Mono CJK HK"/>
                <a:cs typeface="Noto Sans Mono CJK HK"/>
              </a:rPr>
              <a:t>的體積</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myBox.getVolume());  System.out.println("myBox </a:t>
            </a:r>
            <a:r>
              <a:rPr dirty="0" sz="1600" spc="5">
                <a:solidFill>
                  <a:srgbClr val="4E2700"/>
                </a:solidFill>
                <a:latin typeface="Noto Sans Mono CJK HK"/>
                <a:cs typeface="Noto Sans Mono CJK HK"/>
              </a:rPr>
              <a:t>的 長 </a:t>
            </a:r>
            <a:r>
              <a:rPr dirty="0" sz="1600" spc="-10">
                <a:solidFill>
                  <a:srgbClr val="4E2700"/>
                </a:solidFill>
                <a:latin typeface="Verdana"/>
                <a:cs typeface="Verdana"/>
              </a:rPr>
              <a:t>=" </a:t>
            </a:r>
            <a:r>
              <a:rPr dirty="0" sz="1600" spc="-5">
                <a:solidFill>
                  <a:srgbClr val="4E2700"/>
                </a:solidFill>
                <a:latin typeface="Verdana"/>
                <a:cs typeface="Verdana"/>
              </a:rPr>
              <a:t>+ myBox.width);  </a:t>
            </a:r>
            <a:r>
              <a:rPr dirty="0" sz="1600" spc="-10">
                <a:solidFill>
                  <a:srgbClr val="4E2700"/>
                </a:solidFill>
                <a:latin typeface="Verdana"/>
                <a:cs typeface="Verdana"/>
              </a:rPr>
              <a:t>System.out.println("myBox</a:t>
            </a:r>
            <a:r>
              <a:rPr dirty="0" sz="1600" spc="90">
                <a:solidFill>
                  <a:srgbClr val="4E2700"/>
                </a:solidFill>
                <a:latin typeface="Verdana"/>
                <a:cs typeface="Verdana"/>
              </a:rPr>
              <a:t> </a:t>
            </a:r>
            <a:r>
              <a:rPr dirty="0" sz="1600" spc="5">
                <a:solidFill>
                  <a:srgbClr val="4E2700"/>
                </a:solidFill>
                <a:latin typeface="Noto Sans Mono CJK HK"/>
                <a:cs typeface="Noto Sans Mono CJK HK"/>
              </a:rPr>
              <a:t>的高</a:t>
            </a: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Verdana"/>
                <a:cs typeface="Verdana"/>
              </a:rPr>
              <a:t> </a:t>
            </a:r>
            <a:r>
              <a:rPr dirty="0" sz="1600" spc="-10">
                <a:solidFill>
                  <a:srgbClr val="4E2700"/>
                </a:solidFill>
                <a:latin typeface="Verdana"/>
                <a:cs typeface="Verdana"/>
              </a:rPr>
              <a:t>myBox.height);</a:t>
            </a:r>
            <a:endParaRPr sz="1600">
              <a:latin typeface="Verdana"/>
              <a:cs typeface="Verdana"/>
            </a:endParaRPr>
          </a:p>
          <a:p>
            <a:pPr marL="584200">
              <a:lnSpc>
                <a:spcPts val="1875"/>
              </a:lnSpc>
            </a:pPr>
            <a:r>
              <a:rPr dirty="0" sz="1600" spc="-5">
                <a:solidFill>
                  <a:srgbClr val="4E2700"/>
                </a:solidFill>
                <a:latin typeface="Verdana"/>
                <a:cs typeface="Verdana"/>
              </a:rPr>
              <a:t>System.out.println("========================");</a:t>
            </a:r>
            <a:endParaRPr sz="1600">
              <a:latin typeface="Verdana"/>
              <a:cs typeface="Verdana"/>
            </a:endParaRPr>
          </a:p>
          <a:p>
            <a:pPr marL="584200">
              <a:lnSpc>
                <a:spcPts val="1900"/>
              </a:lnSpc>
            </a:pPr>
            <a:r>
              <a:rPr dirty="0" sz="1600" spc="-15">
                <a:solidFill>
                  <a:srgbClr val="3333CC"/>
                </a:solidFill>
                <a:latin typeface="Verdana"/>
                <a:cs typeface="Verdana"/>
              </a:rPr>
              <a:t>//</a:t>
            </a:r>
            <a:r>
              <a:rPr dirty="0" sz="1600">
                <a:solidFill>
                  <a:srgbClr val="3333CC"/>
                </a:solidFill>
                <a:latin typeface="Noto Sans Mono CJK HK"/>
                <a:cs typeface="Noto Sans Mono CJK HK"/>
              </a:rPr>
              <a:t>透過這兩個變</a:t>
            </a:r>
            <a:r>
              <a:rPr dirty="0" sz="1600" spc="-5">
                <a:solidFill>
                  <a:srgbClr val="3333CC"/>
                </a:solidFill>
                <a:latin typeface="Noto Sans Mono CJK HK"/>
                <a:cs typeface="Noto Sans Mono CJK HK"/>
              </a:rPr>
              <a:t>數</a:t>
            </a:r>
            <a:r>
              <a:rPr dirty="0" sz="1600">
                <a:solidFill>
                  <a:srgbClr val="3333CC"/>
                </a:solidFill>
                <a:latin typeface="Noto Sans Mono CJK HK"/>
                <a:cs typeface="Noto Sans Mono CJK HK"/>
              </a:rPr>
              <a:t>操</a:t>
            </a:r>
            <a:r>
              <a:rPr dirty="0" sz="1600" spc="-5">
                <a:solidFill>
                  <a:srgbClr val="3333CC"/>
                </a:solidFill>
                <a:latin typeface="Noto Sans Mono CJK HK"/>
                <a:cs typeface="Noto Sans Mono CJK HK"/>
              </a:rPr>
              <a:t>作</a:t>
            </a:r>
            <a:r>
              <a:rPr dirty="0" sz="1600" spc="-10">
                <a:solidFill>
                  <a:srgbClr val="3333CC"/>
                </a:solidFill>
                <a:latin typeface="Noto Sans Mono CJK HK"/>
                <a:cs typeface="Noto Sans Mono CJK HK"/>
              </a:rPr>
              <a:t>的</a:t>
            </a:r>
            <a:r>
              <a:rPr dirty="0" sz="1600">
                <a:solidFill>
                  <a:srgbClr val="3333CC"/>
                </a:solidFill>
                <a:latin typeface="Noto Sans Mono CJK HK"/>
                <a:cs typeface="Noto Sans Mono CJK HK"/>
              </a:rPr>
              <a:t>物</a:t>
            </a:r>
            <a:r>
              <a:rPr dirty="0" sz="1600" spc="-5">
                <a:solidFill>
                  <a:srgbClr val="3333CC"/>
                </a:solidFill>
                <a:latin typeface="Noto Sans Mono CJK HK"/>
                <a:cs typeface="Noto Sans Mono CJK HK"/>
              </a:rPr>
              <a:t>件</a:t>
            </a:r>
            <a:r>
              <a:rPr dirty="0" sz="1600" spc="-10">
                <a:solidFill>
                  <a:srgbClr val="3333CC"/>
                </a:solidFill>
                <a:latin typeface="Noto Sans Mono CJK HK"/>
                <a:cs typeface="Noto Sans Mono CJK HK"/>
              </a:rPr>
              <a:t>事</a:t>
            </a:r>
            <a:r>
              <a:rPr dirty="0" sz="1600">
                <a:solidFill>
                  <a:srgbClr val="3333CC"/>
                </a:solidFill>
                <a:latin typeface="Noto Sans Mono CJK HK"/>
                <a:cs typeface="Noto Sans Mono CJK HK"/>
              </a:rPr>
              <a:t>同</a:t>
            </a:r>
            <a:r>
              <a:rPr dirty="0" sz="1600" spc="-5">
                <a:solidFill>
                  <a:srgbClr val="3333CC"/>
                </a:solidFill>
                <a:latin typeface="Noto Sans Mono CJK HK"/>
                <a:cs typeface="Noto Sans Mono CJK HK"/>
              </a:rPr>
              <a:t>一</a:t>
            </a:r>
            <a:r>
              <a:rPr dirty="0" sz="1600" spc="-10">
                <a:solidFill>
                  <a:srgbClr val="3333CC"/>
                </a:solidFill>
                <a:latin typeface="Noto Sans Mono CJK HK"/>
                <a:cs typeface="Noto Sans Mono CJK HK"/>
              </a:rPr>
              <a:t>個</a:t>
            </a:r>
            <a:r>
              <a:rPr dirty="0" sz="1600">
                <a:solidFill>
                  <a:srgbClr val="3333CC"/>
                </a:solidFill>
                <a:latin typeface="Noto Sans Mono CJK HK"/>
                <a:cs typeface="Noto Sans Mono CJK HK"/>
              </a:rPr>
              <a:t>物</a:t>
            </a:r>
            <a:r>
              <a:rPr dirty="0" sz="1600" spc="10">
                <a:solidFill>
                  <a:srgbClr val="3333CC"/>
                </a:solidFill>
                <a:latin typeface="Noto Sans Mono CJK HK"/>
                <a:cs typeface="Noto Sans Mono CJK HK"/>
              </a:rPr>
              <a:t>件</a:t>
            </a:r>
            <a:r>
              <a:rPr dirty="0" sz="1600" spc="-15">
                <a:solidFill>
                  <a:srgbClr val="3333CC"/>
                </a:solidFill>
                <a:latin typeface="Verdana"/>
                <a:cs typeface="Verdana"/>
              </a:rPr>
              <a:t>(</a:t>
            </a:r>
            <a:r>
              <a:rPr dirty="0" sz="1600">
                <a:solidFill>
                  <a:srgbClr val="3333CC"/>
                </a:solidFill>
                <a:latin typeface="Noto Sans Mono CJK HK"/>
                <a:cs typeface="Noto Sans Mono CJK HK"/>
              </a:rPr>
              <a:t>因</a:t>
            </a:r>
            <a:r>
              <a:rPr dirty="0" sz="1600" spc="-5">
                <a:solidFill>
                  <a:srgbClr val="3333CC"/>
                </a:solidFill>
                <a:latin typeface="Noto Sans Mono CJK HK"/>
                <a:cs typeface="Noto Sans Mono CJK HK"/>
              </a:rPr>
              <a:t>為</a:t>
            </a:r>
            <a:r>
              <a:rPr dirty="0" sz="1600" spc="-10">
                <a:solidFill>
                  <a:srgbClr val="3333CC"/>
                </a:solidFill>
                <a:latin typeface="Noto Sans Mono CJK HK"/>
                <a:cs typeface="Noto Sans Mono CJK HK"/>
              </a:rPr>
              <a:t>兩</a:t>
            </a:r>
            <a:r>
              <a:rPr dirty="0" sz="1600">
                <a:solidFill>
                  <a:srgbClr val="3333CC"/>
                </a:solidFill>
                <a:latin typeface="Noto Sans Mono CJK HK"/>
                <a:cs typeface="Noto Sans Mono CJK HK"/>
              </a:rPr>
              <a:t>個</a:t>
            </a:r>
            <a:r>
              <a:rPr dirty="0" sz="1600" spc="-5">
                <a:solidFill>
                  <a:srgbClr val="3333CC"/>
                </a:solidFill>
                <a:latin typeface="Noto Sans Mono CJK HK"/>
                <a:cs typeface="Noto Sans Mono CJK HK"/>
              </a:rPr>
              <a:t>變</a:t>
            </a:r>
            <a:r>
              <a:rPr dirty="0" sz="1600" spc="-10">
                <a:solidFill>
                  <a:srgbClr val="3333CC"/>
                </a:solidFill>
                <a:latin typeface="Noto Sans Mono CJK HK"/>
                <a:cs typeface="Noto Sans Mono CJK HK"/>
              </a:rPr>
              <a:t>數</a:t>
            </a:r>
            <a:r>
              <a:rPr dirty="0" sz="1600">
                <a:solidFill>
                  <a:srgbClr val="3333CC"/>
                </a:solidFill>
                <a:latin typeface="Noto Sans Mono CJK HK"/>
                <a:cs typeface="Noto Sans Mono CJK HK"/>
              </a:rPr>
              <a:t>指</a:t>
            </a:r>
            <a:r>
              <a:rPr dirty="0" sz="1600" spc="-5">
                <a:solidFill>
                  <a:srgbClr val="3333CC"/>
                </a:solidFill>
                <a:latin typeface="Noto Sans Mono CJK HK"/>
                <a:cs typeface="Noto Sans Mono CJK HK"/>
              </a:rPr>
              <a:t>向</a:t>
            </a:r>
            <a:r>
              <a:rPr dirty="0" sz="1600" spc="-10">
                <a:solidFill>
                  <a:srgbClr val="3333CC"/>
                </a:solidFill>
                <a:latin typeface="Noto Sans Mono CJK HK"/>
                <a:cs typeface="Noto Sans Mono CJK HK"/>
              </a:rPr>
              <a:t>同</a:t>
            </a:r>
            <a:r>
              <a:rPr dirty="0" sz="1600">
                <a:solidFill>
                  <a:srgbClr val="3333CC"/>
                </a:solidFill>
                <a:latin typeface="Noto Sans Mono CJK HK"/>
                <a:cs typeface="Noto Sans Mono CJK HK"/>
              </a:rPr>
              <a:t>一</a:t>
            </a:r>
            <a:r>
              <a:rPr dirty="0" sz="1600" spc="-5">
                <a:solidFill>
                  <a:srgbClr val="3333CC"/>
                </a:solidFill>
                <a:latin typeface="Noto Sans Mono CJK HK"/>
                <a:cs typeface="Noto Sans Mono CJK HK"/>
              </a:rPr>
              <a:t>個</a:t>
            </a:r>
            <a:r>
              <a:rPr dirty="0" sz="1600" spc="-10">
                <a:solidFill>
                  <a:srgbClr val="3333CC"/>
                </a:solidFill>
                <a:latin typeface="Noto Sans Mono CJK HK"/>
                <a:cs typeface="Noto Sans Mono CJK HK"/>
              </a:rPr>
              <a:t>物</a:t>
            </a:r>
            <a:r>
              <a:rPr dirty="0" sz="1600" spc="10">
                <a:solidFill>
                  <a:srgbClr val="3333CC"/>
                </a:solidFill>
                <a:latin typeface="Noto Sans Mono CJK HK"/>
                <a:cs typeface="Noto Sans Mono CJK HK"/>
              </a:rPr>
              <a:t>件</a:t>
            </a:r>
            <a:r>
              <a:rPr dirty="0" sz="1600" spc="-5">
                <a:solidFill>
                  <a:srgbClr val="3333CC"/>
                </a:solidFill>
                <a:latin typeface="Verdana"/>
                <a:cs typeface="Verdana"/>
              </a:rPr>
              <a:t>)</a:t>
            </a:r>
            <a:endParaRPr sz="1600">
              <a:latin typeface="Verdana"/>
              <a:cs typeface="Verdana"/>
            </a:endParaRPr>
          </a:p>
          <a:p>
            <a:pPr marL="584200" marR="4286250">
              <a:lnSpc>
                <a:spcPct val="100000"/>
              </a:lnSpc>
              <a:spcBef>
                <a:spcPts val="40"/>
              </a:spcBef>
            </a:pPr>
            <a:r>
              <a:rPr dirty="0" sz="1600" spc="-10">
                <a:solidFill>
                  <a:srgbClr val="3333CC"/>
                </a:solidFill>
                <a:latin typeface="Verdana"/>
                <a:cs typeface="Verdana"/>
              </a:rPr>
              <a:t>Box yourBox </a:t>
            </a:r>
            <a:r>
              <a:rPr dirty="0" sz="1600" spc="-5">
                <a:solidFill>
                  <a:srgbClr val="3333CC"/>
                </a:solidFill>
                <a:latin typeface="Verdana"/>
                <a:cs typeface="Verdana"/>
              </a:rPr>
              <a:t>= </a:t>
            </a:r>
            <a:r>
              <a:rPr dirty="0" sz="1600" spc="-10">
                <a:solidFill>
                  <a:srgbClr val="3333CC"/>
                </a:solidFill>
                <a:latin typeface="Verdana"/>
                <a:cs typeface="Verdana"/>
              </a:rPr>
              <a:t>myBox;  </a:t>
            </a:r>
            <a:r>
              <a:rPr dirty="0" sz="1600" spc="-5">
                <a:solidFill>
                  <a:srgbClr val="3333CC"/>
                </a:solidFill>
                <a:latin typeface="Verdana"/>
                <a:cs typeface="Verdana"/>
              </a:rPr>
              <a:t>yourBox.width =</a:t>
            </a:r>
            <a:r>
              <a:rPr dirty="0" sz="1600" spc="5">
                <a:solidFill>
                  <a:srgbClr val="3333CC"/>
                </a:solidFill>
                <a:latin typeface="Verdana"/>
                <a:cs typeface="Verdana"/>
              </a:rPr>
              <a:t> </a:t>
            </a:r>
            <a:r>
              <a:rPr dirty="0" sz="1600" spc="-5">
                <a:solidFill>
                  <a:srgbClr val="3333CC"/>
                </a:solidFill>
                <a:latin typeface="Verdana"/>
                <a:cs typeface="Verdana"/>
              </a:rPr>
              <a:t>100;</a:t>
            </a:r>
            <a:endParaRPr sz="1600">
              <a:latin typeface="Verdana"/>
              <a:cs typeface="Verdana"/>
            </a:endParaRPr>
          </a:p>
          <a:p>
            <a:pPr marL="584200" marR="418465">
              <a:lnSpc>
                <a:spcPts val="1920"/>
              </a:lnSpc>
              <a:spcBef>
                <a:spcPts val="30"/>
              </a:spcBef>
            </a:pPr>
            <a:r>
              <a:rPr dirty="0" sz="1600" spc="-10">
                <a:solidFill>
                  <a:srgbClr val="4E2700"/>
                </a:solidFill>
                <a:latin typeface="Verdana"/>
                <a:cs typeface="Verdana"/>
              </a:rPr>
              <a:t>System.out.println("myBox</a:t>
            </a:r>
            <a:r>
              <a:rPr dirty="0" sz="1600" spc="100">
                <a:solidFill>
                  <a:srgbClr val="4E2700"/>
                </a:solidFill>
                <a:latin typeface="Verdana"/>
                <a:cs typeface="Verdana"/>
              </a:rPr>
              <a:t> </a:t>
            </a:r>
            <a:r>
              <a:rPr dirty="0" sz="1600" spc="5">
                <a:solidFill>
                  <a:srgbClr val="4E2700"/>
                </a:solidFill>
                <a:latin typeface="Noto Sans Mono CJK HK"/>
                <a:cs typeface="Noto Sans Mono CJK HK"/>
              </a:rPr>
              <a:t>的體積</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myBox.getVolume());  System.out.println("myBox </a:t>
            </a:r>
            <a:r>
              <a:rPr dirty="0" sz="1600" spc="5">
                <a:solidFill>
                  <a:srgbClr val="4E2700"/>
                </a:solidFill>
                <a:latin typeface="Noto Sans Mono CJK HK"/>
                <a:cs typeface="Noto Sans Mono CJK HK"/>
              </a:rPr>
              <a:t>的 長 </a:t>
            </a:r>
            <a:r>
              <a:rPr dirty="0" sz="1600" spc="-10">
                <a:solidFill>
                  <a:srgbClr val="4E2700"/>
                </a:solidFill>
                <a:latin typeface="Verdana"/>
                <a:cs typeface="Verdana"/>
              </a:rPr>
              <a:t>=" </a:t>
            </a:r>
            <a:r>
              <a:rPr dirty="0" sz="1600" spc="-5">
                <a:solidFill>
                  <a:srgbClr val="4E2700"/>
                </a:solidFill>
                <a:latin typeface="Verdana"/>
                <a:cs typeface="Verdana"/>
              </a:rPr>
              <a:t>+ myBox.width);  </a:t>
            </a:r>
            <a:r>
              <a:rPr dirty="0" sz="1600" spc="-10">
                <a:solidFill>
                  <a:srgbClr val="4E2700"/>
                </a:solidFill>
                <a:latin typeface="Verdana"/>
                <a:cs typeface="Verdana"/>
              </a:rPr>
              <a:t>System.out.println("myBox</a:t>
            </a:r>
            <a:r>
              <a:rPr dirty="0" sz="1600" spc="90">
                <a:solidFill>
                  <a:srgbClr val="4E2700"/>
                </a:solidFill>
                <a:latin typeface="Verdana"/>
                <a:cs typeface="Verdana"/>
              </a:rPr>
              <a:t> </a:t>
            </a:r>
            <a:r>
              <a:rPr dirty="0" sz="1600" spc="5">
                <a:solidFill>
                  <a:srgbClr val="4E2700"/>
                </a:solidFill>
                <a:latin typeface="Noto Sans Mono CJK HK"/>
                <a:cs typeface="Noto Sans Mono CJK HK"/>
              </a:rPr>
              <a:t>的高</a:t>
            </a: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Verdana"/>
                <a:cs typeface="Verdana"/>
              </a:rPr>
              <a:t> </a:t>
            </a:r>
            <a:r>
              <a:rPr dirty="0" sz="1600" spc="-10">
                <a:solidFill>
                  <a:srgbClr val="4E2700"/>
                </a:solidFill>
                <a:latin typeface="Verdana"/>
                <a:cs typeface="Verdana"/>
              </a:rPr>
              <a:t>myBox.height);;</a:t>
            </a:r>
            <a:endParaRPr sz="1600">
              <a:latin typeface="Verdana"/>
              <a:cs typeface="Verdana"/>
            </a:endParaRPr>
          </a:p>
          <a:p>
            <a:pPr marL="297180">
              <a:lnSpc>
                <a:spcPts val="1895"/>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524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47217" y="951992"/>
            <a:ext cx="7299325" cy="5363210"/>
          </a:xfrm>
          <a:prstGeom prst="rect">
            <a:avLst/>
          </a:prstGeom>
        </p:spPr>
        <p:txBody>
          <a:bodyPr wrap="square" lIns="0" tIns="30480" rIns="0" bIns="0" rtlCol="0" vert="horz">
            <a:spAutoFit/>
          </a:bodyPr>
          <a:lstStyle/>
          <a:p>
            <a:pPr algn="just" marL="12700" marR="5008880">
              <a:lnSpc>
                <a:spcPts val="1820"/>
              </a:lnSpc>
              <a:spcBef>
                <a:spcPts val="240"/>
              </a:spcBef>
            </a:pPr>
            <a:r>
              <a:rPr dirty="0" sz="1600" spc="-10">
                <a:solidFill>
                  <a:srgbClr val="4E2700"/>
                </a:solidFill>
                <a:latin typeface="Verdana"/>
                <a:cs typeface="Verdana"/>
              </a:rPr>
              <a:t>package </a:t>
            </a:r>
            <a:r>
              <a:rPr dirty="0" sz="1600" spc="-5">
                <a:solidFill>
                  <a:srgbClr val="4E2700"/>
                </a:solidFill>
                <a:latin typeface="Verdana"/>
                <a:cs typeface="Verdana"/>
              </a:rPr>
              <a:t>ch06.lab03;  </a:t>
            </a:r>
            <a:r>
              <a:rPr dirty="0" sz="1600" spc="-10">
                <a:solidFill>
                  <a:srgbClr val="4E2700"/>
                </a:solidFill>
                <a:latin typeface="Verdana"/>
                <a:cs typeface="Verdana"/>
              </a:rPr>
              <a:t>public </a:t>
            </a:r>
            <a:r>
              <a:rPr dirty="0" sz="1600" spc="-5">
                <a:solidFill>
                  <a:srgbClr val="4E2700"/>
                </a:solidFill>
                <a:latin typeface="Verdana"/>
                <a:cs typeface="Verdana"/>
              </a:rPr>
              <a:t>class CarMain</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just" marL="927100" marR="2672715" indent="-305435">
              <a:lnSpc>
                <a:spcPts val="1820"/>
              </a:lnSpc>
              <a:spcBef>
                <a:spcPts val="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35">
                <a:solidFill>
                  <a:srgbClr val="4E2700"/>
                </a:solidFill>
                <a:latin typeface="Verdana"/>
                <a:cs typeface="Verdana"/>
              </a:rPr>
              <a:t>ToyCar </a:t>
            </a:r>
            <a:r>
              <a:rPr dirty="0" sz="1600" spc="-5">
                <a:solidFill>
                  <a:srgbClr val="4E2700"/>
                </a:solidFill>
                <a:latin typeface="Verdana"/>
                <a:cs typeface="Verdana"/>
              </a:rPr>
              <a:t>controller1 = new </a:t>
            </a:r>
            <a:r>
              <a:rPr dirty="0" sz="1600" spc="-25">
                <a:solidFill>
                  <a:srgbClr val="4E2700"/>
                </a:solidFill>
                <a:latin typeface="Verdana"/>
                <a:cs typeface="Verdana"/>
              </a:rPr>
              <a:t>ToyCar();  </a:t>
            </a:r>
            <a:r>
              <a:rPr dirty="0" sz="1600" spc="-5">
                <a:solidFill>
                  <a:srgbClr val="4E2700"/>
                </a:solidFill>
                <a:latin typeface="Verdana"/>
                <a:cs typeface="Verdana"/>
              </a:rPr>
              <a:t>controller1.hour =</a:t>
            </a:r>
            <a:r>
              <a:rPr dirty="0" sz="1600" spc="50">
                <a:solidFill>
                  <a:srgbClr val="4E2700"/>
                </a:solidFill>
                <a:latin typeface="Verdana"/>
                <a:cs typeface="Verdana"/>
              </a:rPr>
              <a:t> </a:t>
            </a:r>
            <a:r>
              <a:rPr dirty="0" sz="1600">
                <a:solidFill>
                  <a:srgbClr val="4E2700"/>
                </a:solidFill>
                <a:latin typeface="Verdana"/>
                <a:cs typeface="Verdana"/>
              </a:rPr>
              <a:t>2;</a:t>
            </a:r>
            <a:endParaRPr sz="1600">
              <a:latin typeface="Verdana"/>
              <a:cs typeface="Verdana"/>
            </a:endParaRPr>
          </a:p>
          <a:p>
            <a:pPr marL="927100">
              <a:lnSpc>
                <a:spcPts val="1730"/>
              </a:lnSpc>
            </a:pPr>
            <a:r>
              <a:rPr dirty="0" sz="1600" spc="-5">
                <a:solidFill>
                  <a:srgbClr val="4E2700"/>
                </a:solidFill>
                <a:latin typeface="Verdana"/>
                <a:cs typeface="Verdana"/>
              </a:rPr>
              <a:t>controller1.speed =</a:t>
            </a:r>
            <a:r>
              <a:rPr dirty="0" sz="1600" spc="60">
                <a:solidFill>
                  <a:srgbClr val="4E2700"/>
                </a:solidFill>
                <a:latin typeface="Verdana"/>
                <a:cs typeface="Verdana"/>
              </a:rPr>
              <a:t> </a:t>
            </a:r>
            <a:r>
              <a:rPr dirty="0" sz="1600" spc="-5">
                <a:solidFill>
                  <a:srgbClr val="4E2700"/>
                </a:solidFill>
                <a:latin typeface="Verdana"/>
                <a:cs typeface="Verdana"/>
              </a:rPr>
              <a:t>10;</a:t>
            </a:r>
            <a:endParaRPr sz="1600">
              <a:latin typeface="Verdana"/>
              <a:cs typeface="Verdana"/>
            </a:endParaRPr>
          </a:p>
          <a:p>
            <a:pPr marL="927100">
              <a:lnSpc>
                <a:spcPts val="1825"/>
              </a:lnSpc>
              <a:tabLst>
                <a:tab pos="3717925" algn="l"/>
              </a:tabLst>
            </a:pPr>
            <a:r>
              <a:rPr dirty="0" sz="1600" spc="-5">
                <a:solidFill>
                  <a:srgbClr val="4E2700"/>
                </a:solidFill>
                <a:latin typeface="Verdana"/>
                <a:cs typeface="Verdana"/>
              </a:rPr>
              <a:t>controller1.getDistance();	//</a:t>
            </a:r>
            <a:r>
              <a:rPr dirty="0" sz="1600" spc="-40">
                <a:solidFill>
                  <a:srgbClr val="4E2700"/>
                </a:solidFill>
                <a:latin typeface="Verdana"/>
                <a:cs typeface="Verdana"/>
              </a:rPr>
              <a:t> </a:t>
            </a:r>
            <a:r>
              <a:rPr dirty="0" sz="1600" spc="5">
                <a:solidFill>
                  <a:srgbClr val="4E2700"/>
                </a:solidFill>
                <a:latin typeface="Noto Sans Mono CJK HK"/>
                <a:cs typeface="Noto Sans Mono CJK HK"/>
              </a:rPr>
              <a:t>此行印出『</a:t>
            </a:r>
            <a:r>
              <a:rPr dirty="0" sz="1600" spc="-5">
                <a:solidFill>
                  <a:srgbClr val="4E2700"/>
                </a:solidFill>
                <a:latin typeface="Noto Sans Mono CJK HK"/>
                <a:cs typeface="Noto Sans Mono CJK HK"/>
              </a:rPr>
              <a:t>此玩</a:t>
            </a:r>
            <a:r>
              <a:rPr dirty="0" sz="1600" spc="5">
                <a:solidFill>
                  <a:srgbClr val="4E2700"/>
                </a:solidFill>
                <a:latin typeface="Noto Sans Mono CJK HK"/>
                <a:cs typeface="Noto Sans Mono CJK HK"/>
              </a:rPr>
              <a:t>具</a:t>
            </a:r>
            <a:r>
              <a:rPr dirty="0" sz="1600" spc="-5">
                <a:solidFill>
                  <a:srgbClr val="4E2700"/>
                </a:solidFill>
                <a:latin typeface="Noto Sans Mono CJK HK"/>
                <a:cs typeface="Noto Sans Mono CJK HK"/>
              </a:rPr>
              <a:t>車走</a:t>
            </a:r>
            <a:r>
              <a:rPr dirty="0" sz="1600" spc="10">
                <a:solidFill>
                  <a:srgbClr val="4E2700"/>
                </a:solidFill>
                <a:latin typeface="Noto Sans Mono CJK HK"/>
                <a:cs typeface="Noto Sans Mono CJK HK"/>
              </a:rPr>
              <a:t>了</a:t>
            </a:r>
            <a:r>
              <a:rPr dirty="0" sz="1600" spc="-10">
                <a:solidFill>
                  <a:srgbClr val="4E2700"/>
                </a:solidFill>
                <a:latin typeface="Verdana"/>
                <a:cs typeface="Verdana"/>
              </a:rPr>
              <a:t>20.0</a:t>
            </a:r>
            <a:r>
              <a:rPr dirty="0" sz="1600" spc="5">
                <a:solidFill>
                  <a:srgbClr val="4E2700"/>
                </a:solidFill>
                <a:latin typeface="Noto Sans Mono CJK HK"/>
                <a:cs typeface="Noto Sans Mono CJK HK"/>
              </a:rPr>
              <a:t>公</a:t>
            </a:r>
            <a:r>
              <a:rPr dirty="0" sz="1600" spc="-5">
                <a:solidFill>
                  <a:srgbClr val="4E2700"/>
                </a:solidFill>
                <a:latin typeface="Noto Sans Mono CJK HK"/>
                <a:cs typeface="Noto Sans Mono CJK HK"/>
              </a:rPr>
              <a:t>里』</a:t>
            </a:r>
            <a:endParaRPr sz="1600">
              <a:latin typeface="Noto Sans Mono CJK HK"/>
              <a:cs typeface="Noto Sans Mono CJK HK"/>
            </a:endParaRPr>
          </a:p>
          <a:p>
            <a:pPr marL="927100" marR="3005455">
              <a:lnSpc>
                <a:spcPts val="1820"/>
              </a:lnSpc>
              <a:spcBef>
                <a:spcPts val="110"/>
              </a:spcBef>
            </a:pPr>
            <a:r>
              <a:rPr dirty="0" sz="1600" spc="-35">
                <a:solidFill>
                  <a:srgbClr val="4E2700"/>
                </a:solidFill>
                <a:latin typeface="Verdana"/>
                <a:cs typeface="Verdana"/>
              </a:rPr>
              <a:t>ToyCar </a:t>
            </a:r>
            <a:r>
              <a:rPr dirty="0" sz="1600" spc="-5">
                <a:solidFill>
                  <a:srgbClr val="4E2700"/>
                </a:solidFill>
                <a:latin typeface="Verdana"/>
                <a:cs typeface="Verdana"/>
              </a:rPr>
              <a:t>controller2 = controller1;  controller2.hour =</a:t>
            </a:r>
            <a:r>
              <a:rPr dirty="0" sz="1600" spc="50">
                <a:solidFill>
                  <a:srgbClr val="4E2700"/>
                </a:solidFill>
                <a:latin typeface="Verdana"/>
                <a:cs typeface="Verdana"/>
              </a:rPr>
              <a:t> </a:t>
            </a:r>
            <a:r>
              <a:rPr dirty="0" sz="1600">
                <a:solidFill>
                  <a:srgbClr val="4E2700"/>
                </a:solidFill>
                <a:latin typeface="Verdana"/>
                <a:cs typeface="Verdana"/>
              </a:rPr>
              <a:t>1;</a:t>
            </a:r>
            <a:endParaRPr sz="1600">
              <a:latin typeface="Verdana"/>
              <a:cs typeface="Verdana"/>
            </a:endParaRPr>
          </a:p>
          <a:p>
            <a:pPr marL="927100" marR="1572260">
              <a:lnSpc>
                <a:spcPts val="1800"/>
              </a:lnSpc>
              <a:spcBef>
                <a:spcPts val="25"/>
              </a:spcBef>
              <a:tabLst>
                <a:tab pos="3717925" algn="l"/>
              </a:tabLst>
            </a:pPr>
            <a:r>
              <a:rPr dirty="0" sz="1600" spc="-5">
                <a:solidFill>
                  <a:srgbClr val="4E2700"/>
                </a:solidFill>
                <a:latin typeface="Verdana"/>
                <a:cs typeface="Verdana"/>
              </a:rPr>
              <a:t>controller2.speed = 5;  controller1.getDistance();	//</a:t>
            </a:r>
            <a:r>
              <a:rPr dirty="0" sz="1600" spc="-60">
                <a:solidFill>
                  <a:srgbClr val="4E2700"/>
                </a:solidFill>
                <a:latin typeface="Verdana"/>
                <a:cs typeface="Verdana"/>
              </a:rPr>
              <a:t> </a:t>
            </a:r>
            <a:r>
              <a:rPr dirty="0" sz="1600" spc="5">
                <a:solidFill>
                  <a:srgbClr val="4E2700"/>
                </a:solidFill>
                <a:latin typeface="Noto Sans Mono CJK HK"/>
                <a:cs typeface="Noto Sans Mono CJK HK"/>
              </a:rPr>
              <a:t>此行印出何</a:t>
            </a:r>
            <a:r>
              <a:rPr dirty="0" sz="1600" spc="-5">
                <a:solidFill>
                  <a:srgbClr val="4E2700"/>
                </a:solidFill>
                <a:latin typeface="Noto Sans Mono CJK HK"/>
                <a:cs typeface="Noto Sans Mono CJK HK"/>
              </a:rPr>
              <a:t>種訊</a:t>
            </a:r>
            <a:r>
              <a:rPr dirty="0" sz="1600" spc="10">
                <a:solidFill>
                  <a:srgbClr val="4E2700"/>
                </a:solidFill>
                <a:latin typeface="Noto Sans Mono CJK HK"/>
                <a:cs typeface="Noto Sans Mono CJK HK"/>
              </a:rPr>
              <a:t>息</a:t>
            </a:r>
            <a:r>
              <a:rPr dirty="0" sz="1600" spc="-5">
                <a:solidFill>
                  <a:srgbClr val="4E2700"/>
                </a:solidFill>
                <a:latin typeface="Verdana"/>
                <a:cs typeface="Verdana"/>
              </a:rPr>
              <a:t>?</a:t>
            </a:r>
            <a:endParaRPr sz="1600">
              <a:latin typeface="Verdana"/>
              <a:cs typeface="Verdana"/>
            </a:endParaRPr>
          </a:p>
          <a:p>
            <a:pPr marL="621665">
              <a:lnSpc>
                <a:spcPts val="1764"/>
              </a:lnSpc>
            </a:pPr>
            <a:r>
              <a:rPr dirty="0" sz="1600" spc="-5">
                <a:solidFill>
                  <a:srgbClr val="4E2700"/>
                </a:solidFill>
                <a:latin typeface="Verdana"/>
                <a:cs typeface="Verdana"/>
              </a:rPr>
              <a:t>}</a:t>
            </a:r>
            <a:endParaRPr sz="1600">
              <a:latin typeface="Verdana"/>
              <a:cs typeface="Verdana"/>
            </a:endParaRPr>
          </a:p>
          <a:p>
            <a:pPr marL="12700">
              <a:lnSpc>
                <a:spcPts val="1825"/>
              </a:lnSpc>
            </a:pPr>
            <a:r>
              <a:rPr dirty="0" sz="1600" spc="-5">
                <a:solidFill>
                  <a:srgbClr val="4E2700"/>
                </a:solidFill>
                <a:latin typeface="Verdana"/>
                <a:cs typeface="Verdana"/>
              </a:rPr>
              <a:t>}</a:t>
            </a:r>
            <a:endParaRPr sz="1600">
              <a:latin typeface="Verdana"/>
              <a:cs typeface="Verdana"/>
            </a:endParaRPr>
          </a:p>
          <a:p>
            <a:pPr marL="12700" marR="5139690">
              <a:lnSpc>
                <a:spcPts val="1820"/>
              </a:lnSpc>
              <a:spcBef>
                <a:spcPts val="95"/>
              </a:spcBef>
            </a:pPr>
            <a:r>
              <a:rPr dirty="0" sz="1600" spc="-10">
                <a:solidFill>
                  <a:srgbClr val="4E2700"/>
                </a:solidFill>
                <a:latin typeface="Verdana"/>
                <a:cs typeface="Verdana"/>
              </a:rPr>
              <a:t>package ch06.lab03;  public </a:t>
            </a:r>
            <a:r>
              <a:rPr dirty="0" sz="1600" spc="-5">
                <a:solidFill>
                  <a:srgbClr val="4E2700"/>
                </a:solidFill>
                <a:latin typeface="Verdana"/>
                <a:cs typeface="Verdana"/>
              </a:rPr>
              <a:t>class </a:t>
            </a:r>
            <a:r>
              <a:rPr dirty="0" sz="1600" spc="-35">
                <a:solidFill>
                  <a:srgbClr val="4E2700"/>
                </a:solidFill>
                <a:latin typeface="Verdana"/>
                <a:cs typeface="Verdana"/>
              </a:rPr>
              <a:t>ToyCar</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ts val="1735"/>
              </a:lnSpc>
              <a:tabLst>
                <a:tab pos="1841500" algn="l"/>
              </a:tabLst>
            </a:pPr>
            <a:r>
              <a:rPr dirty="0" sz="1600" spc="-10">
                <a:solidFill>
                  <a:srgbClr val="4E2700"/>
                </a:solidFill>
                <a:latin typeface="Verdana"/>
                <a:cs typeface="Verdana"/>
              </a:rPr>
              <a:t>int	</a:t>
            </a:r>
            <a:r>
              <a:rPr dirty="0" sz="1600" spc="-5">
                <a:solidFill>
                  <a:srgbClr val="4E2700"/>
                </a:solidFill>
                <a:latin typeface="Verdana"/>
                <a:cs typeface="Verdana"/>
              </a:rPr>
              <a:t>speed;</a:t>
            </a:r>
            <a:endParaRPr sz="1600">
              <a:latin typeface="Verdana"/>
              <a:cs typeface="Verdana"/>
            </a:endParaRPr>
          </a:p>
          <a:p>
            <a:pPr marL="297180">
              <a:lnSpc>
                <a:spcPts val="1825"/>
              </a:lnSpc>
              <a:tabLst>
                <a:tab pos="1841500" algn="l"/>
              </a:tabLst>
            </a:pPr>
            <a:r>
              <a:rPr dirty="0" sz="1600" spc="-10">
                <a:solidFill>
                  <a:srgbClr val="4E2700"/>
                </a:solidFill>
                <a:latin typeface="Verdana"/>
                <a:cs typeface="Verdana"/>
              </a:rPr>
              <a:t>double	</a:t>
            </a:r>
            <a:r>
              <a:rPr dirty="0" sz="1600" spc="-5">
                <a:solidFill>
                  <a:srgbClr val="4E2700"/>
                </a:solidFill>
                <a:latin typeface="Verdana"/>
                <a:cs typeface="Verdana"/>
              </a:rPr>
              <a:t>hour;</a:t>
            </a:r>
            <a:endParaRPr sz="1600">
              <a:latin typeface="Verdana"/>
              <a:cs typeface="Verdana"/>
            </a:endParaRPr>
          </a:p>
          <a:p>
            <a:pPr marL="297180">
              <a:lnSpc>
                <a:spcPts val="1814"/>
              </a:lnSpc>
              <a:tabLst>
                <a:tab pos="1041400" algn="l"/>
              </a:tabLst>
            </a:pPr>
            <a:r>
              <a:rPr dirty="0" sz="1600" spc="-10">
                <a:solidFill>
                  <a:srgbClr val="4E2700"/>
                </a:solidFill>
                <a:latin typeface="Verdana"/>
                <a:cs typeface="Verdana"/>
              </a:rPr>
              <a:t>public	</a:t>
            </a:r>
            <a:r>
              <a:rPr dirty="0" sz="1600" spc="-5">
                <a:solidFill>
                  <a:srgbClr val="4E2700"/>
                </a:solidFill>
                <a:latin typeface="Verdana"/>
                <a:cs typeface="Verdana"/>
              </a:rPr>
              <a:t>void</a:t>
            </a:r>
            <a:r>
              <a:rPr dirty="0" sz="1600" spc="10">
                <a:solidFill>
                  <a:srgbClr val="4E2700"/>
                </a:solidFill>
                <a:latin typeface="Verdana"/>
                <a:cs typeface="Verdana"/>
              </a:rPr>
              <a:t> </a:t>
            </a:r>
            <a:r>
              <a:rPr dirty="0" sz="1600" spc="-10">
                <a:solidFill>
                  <a:srgbClr val="4E2700"/>
                </a:solidFill>
                <a:latin typeface="Verdana"/>
                <a:cs typeface="Verdana"/>
              </a:rPr>
              <a:t>getDistance(){</a:t>
            </a:r>
            <a:endParaRPr sz="1600">
              <a:latin typeface="Verdana"/>
              <a:cs typeface="Verdana"/>
            </a:endParaRPr>
          </a:p>
          <a:p>
            <a:pPr marL="621665">
              <a:lnSpc>
                <a:spcPts val="1825"/>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此玩具車走</a:t>
            </a:r>
            <a:r>
              <a:rPr dirty="0" sz="1600" spc="10">
                <a:solidFill>
                  <a:srgbClr val="4E2700"/>
                </a:solidFill>
                <a:latin typeface="Noto Sans Mono CJK HK"/>
                <a:cs typeface="Noto Sans Mono CJK HK"/>
              </a:rPr>
              <a:t>了</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speed</a:t>
            </a:r>
            <a:r>
              <a:rPr dirty="0" sz="1600" spc="5">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hour</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公里</a:t>
            </a:r>
            <a:r>
              <a:rPr dirty="0" sz="1600" spc="-5">
                <a:solidFill>
                  <a:srgbClr val="4E2700"/>
                </a:solidFill>
                <a:latin typeface="Verdana"/>
                <a:cs typeface="Verdana"/>
              </a:rPr>
              <a:t>");</a:t>
            </a:r>
            <a:endParaRPr sz="1600">
              <a:latin typeface="Verdana"/>
              <a:cs typeface="Verdana"/>
            </a:endParaRPr>
          </a:p>
          <a:p>
            <a:pPr marL="297180">
              <a:lnSpc>
                <a:spcPts val="1835"/>
              </a:lnSpc>
            </a:pPr>
            <a:r>
              <a:rPr dirty="0" sz="1600" spc="-5">
                <a:solidFill>
                  <a:srgbClr val="4E2700"/>
                </a:solidFill>
                <a:latin typeface="Verdana"/>
                <a:cs typeface="Verdana"/>
              </a:rPr>
              <a:t>}</a:t>
            </a:r>
            <a:endParaRPr sz="1600">
              <a:latin typeface="Verdana"/>
              <a:cs typeface="Verdana"/>
            </a:endParaRPr>
          </a:p>
          <a:p>
            <a:pPr marL="12700">
              <a:lnSpc>
                <a:spcPts val="1810"/>
              </a:lnSpc>
            </a:pPr>
            <a:r>
              <a:rPr dirty="0" sz="1600" spc="-5">
                <a:solidFill>
                  <a:srgbClr val="4E2700"/>
                </a:solidFill>
                <a:latin typeface="Verdana"/>
                <a:cs typeface="Verdana"/>
              </a:rPr>
              <a:t>}</a:t>
            </a:r>
            <a:endParaRPr sz="1600">
              <a:latin typeface="Verdana"/>
              <a:cs typeface="Verdana"/>
            </a:endParaRPr>
          </a:p>
          <a:p>
            <a:pPr marL="12700">
              <a:lnSpc>
                <a:spcPts val="181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問題</a:t>
            </a:r>
            <a:r>
              <a:rPr dirty="0" sz="1600" spc="-5">
                <a:solidFill>
                  <a:srgbClr val="4E2700"/>
                </a:solidFill>
                <a:latin typeface="Verdana"/>
                <a:cs typeface="Verdana"/>
              </a:rPr>
              <a:t>1:</a:t>
            </a:r>
            <a:r>
              <a:rPr dirty="0" sz="1600" spc="5">
                <a:solidFill>
                  <a:srgbClr val="4E2700"/>
                </a:solidFill>
                <a:latin typeface="Noto Sans Mono CJK HK"/>
                <a:cs typeface="Noto Sans Mono CJK HK"/>
              </a:rPr>
              <a:t>本題</a:t>
            </a:r>
            <a:r>
              <a:rPr dirty="0" sz="1600" spc="-5">
                <a:solidFill>
                  <a:srgbClr val="4E2700"/>
                </a:solidFill>
                <a:latin typeface="Noto Sans Mono CJK HK"/>
                <a:cs typeface="Noto Sans Mono CJK HK"/>
              </a:rPr>
              <a:t>產</a:t>
            </a:r>
            <a:r>
              <a:rPr dirty="0" sz="1600" spc="5">
                <a:solidFill>
                  <a:srgbClr val="4E2700"/>
                </a:solidFill>
                <a:latin typeface="Noto Sans Mono CJK HK"/>
                <a:cs typeface="Noto Sans Mono CJK HK"/>
              </a:rPr>
              <a:t>生</a:t>
            </a:r>
            <a:r>
              <a:rPr dirty="0" sz="1600" spc="-5">
                <a:solidFill>
                  <a:srgbClr val="4E2700"/>
                </a:solidFill>
                <a:latin typeface="Noto Sans Mono CJK HK"/>
                <a:cs typeface="Noto Sans Mono CJK HK"/>
              </a:rPr>
              <a:t>幾個</a:t>
            </a:r>
            <a:r>
              <a:rPr dirty="0" sz="1600" spc="5">
                <a:solidFill>
                  <a:srgbClr val="4E2700"/>
                </a:solidFill>
                <a:latin typeface="Noto Sans Mono CJK HK"/>
                <a:cs typeface="Noto Sans Mono CJK HK"/>
              </a:rPr>
              <a:t>物</a:t>
            </a:r>
            <a:r>
              <a:rPr dirty="0" sz="1600">
                <a:solidFill>
                  <a:srgbClr val="4E2700"/>
                </a:solidFill>
                <a:latin typeface="Noto Sans Mono CJK HK"/>
                <a:cs typeface="Noto Sans Mono CJK HK"/>
              </a:rPr>
              <a:t>件</a:t>
            </a:r>
            <a:r>
              <a:rPr dirty="0" sz="1600" spc="-5">
                <a:solidFill>
                  <a:srgbClr val="4E2700"/>
                </a:solidFill>
                <a:latin typeface="Verdana"/>
                <a:cs typeface="Verdana"/>
              </a:rPr>
              <a:t>?</a:t>
            </a:r>
            <a:endParaRPr sz="1600">
              <a:latin typeface="Verdana"/>
              <a:cs typeface="Verdana"/>
            </a:endParaRPr>
          </a:p>
          <a:p>
            <a:pPr marL="12700">
              <a:lnSpc>
                <a:spcPts val="1870"/>
              </a:lnSpc>
            </a:pPr>
            <a:r>
              <a:rPr dirty="0" sz="1600" spc="-10">
                <a:solidFill>
                  <a:srgbClr val="4E2700"/>
                </a:solidFill>
                <a:latin typeface="Verdana"/>
                <a:cs typeface="Verdana"/>
              </a:rPr>
              <a:t>//</a:t>
            </a:r>
            <a:r>
              <a:rPr dirty="0" sz="1600">
                <a:solidFill>
                  <a:srgbClr val="4E2700"/>
                </a:solidFill>
                <a:latin typeface="Verdana"/>
                <a:cs typeface="Verdana"/>
              </a:rPr>
              <a:t> </a:t>
            </a:r>
            <a:r>
              <a:rPr dirty="0" sz="1600">
                <a:solidFill>
                  <a:srgbClr val="4E2700"/>
                </a:solidFill>
                <a:latin typeface="Noto Sans Mono CJK HK"/>
                <a:cs typeface="Noto Sans Mono CJK HK"/>
              </a:rPr>
              <a:t>問題</a:t>
            </a:r>
            <a:r>
              <a:rPr dirty="0" sz="1600" spc="-10">
                <a:solidFill>
                  <a:srgbClr val="4E2700"/>
                </a:solidFill>
                <a:latin typeface="Verdana"/>
                <a:cs typeface="Verdana"/>
              </a:rPr>
              <a:t>2:</a:t>
            </a:r>
            <a:r>
              <a:rPr dirty="0" sz="1600">
                <a:solidFill>
                  <a:srgbClr val="4E2700"/>
                </a:solidFill>
                <a:latin typeface="Noto Sans Mono CJK HK"/>
                <a:cs typeface="Noto Sans Mono CJK HK"/>
              </a:rPr>
              <a:t>最後</a:t>
            </a:r>
            <a:r>
              <a:rPr dirty="0" sz="1600" spc="-5">
                <a:solidFill>
                  <a:srgbClr val="4E2700"/>
                </a:solidFill>
                <a:latin typeface="Noto Sans Mono CJK HK"/>
                <a:cs typeface="Noto Sans Mono CJK HK"/>
              </a:rPr>
              <a:t>一</a:t>
            </a:r>
            <a:r>
              <a:rPr dirty="0" sz="1600">
                <a:solidFill>
                  <a:srgbClr val="4E2700"/>
                </a:solidFill>
                <a:latin typeface="Noto Sans Mono CJK HK"/>
                <a:cs typeface="Noto Sans Mono CJK HK"/>
              </a:rPr>
              <a:t>行</a:t>
            </a:r>
            <a:r>
              <a:rPr dirty="0" sz="1600" spc="-5">
                <a:solidFill>
                  <a:srgbClr val="4E2700"/>
                </a:solidFill>
                <a:latin typeface="Noto Sans Mono CJK HK"/>
                <a:cs typeface="Noto Sans Mono CJK HK"/>
              </a:rPr>
              <a:t>敘</a:t>
            </a:r>
            <a:r>
              <a:rPr dirty="0" sz="1600" spc="-10">
                <a:solidFill>
                  <a:srgbClr val="4E2700"/>
                </a:solidFill>
                <a:latin typeface="Noto Sans Mono CJK HK"/>
                <a:cs typeface="Noto Sans Mono CJK HK"/>
              </a:rPr>
              <a:t>述</a:t>
            </a:r>
            <a:r>
              <a:rPr dirty="0" sz="1600">
                <a:solidFill>
                  <a:srgbClr val="4E2700"/>
                </a:solidFill>
                <a:latin typeface="Noto Sans Mono CJK HK"/>
                <a:cs typeface="Noto Sans Mono CJK HK"/>
              </a:rPr>
              <a:t>會</a:t>
            </a:r>
            <a:r>
              <a:rPr dirty="0" sz="1600" spc="-5">
                <a:solidFill>
                  <a:srgbClr val="4E2700"/>
                </a:solidFill>
                <a:latin typeface="Noto Sans Mono CJK HK"/>
                <a:cs typeface="Noto Sans Mono CJK HK"/>
              </a:rPr>
              <a:t>印</a:t>
            </a:r>
            <a:r>
              <a:rPr dirty="0" sz="1600" spc="-10">
                <a:solidFill>
                  <a:srgbClr val="4E2700"/>
                </a:solidFill>
                <a:latin typeface="Noto Sans Mono CJK HK"/>
                <a:cs typeface="Noto Sans Mono CJK HK"/>
              </a:rPr>
              <a:t>出</a:t>
            </a:r>
            <a:r>
              <a:rPr dirty="0" sz="1600">
                <a:solidFill>
                  <a:srgbClr val="4E2700"/>
                </a:solidFill>
                <a:latin typeface="Noto Sans Mono CJK HK"/>
                <a:cs typeface="Noto Sans Mono CJK HK"/>
              </a:rPr>
              <a:t>何</a:t>
            </a:r>
            <a:r>
              <a:rPr dirty="0" sz="1600" spc="-5">
                <a:solidFill>
                  <a:srgbClr val="4E2700"/>
                </a:solidFill>
                <a:latin typeface="Noto Sans Mono CJK HK"/>
                <a:cs typeface="Noto Sans Mono CJK HK"/>
              </a:rPr>
              <a:t>種</a:t>
            </a:r>
            <a:r>
              <a:rPr dirty="0" sz="1600" spc="-10">
                <a:solidFill>
                  <a:srgbClr val="4E2700"/>
                </a:solidFill>
                <a:latin typeface="Noto Sans Mono CJK HK"/>
                <a:cs typeface="Noto Sans Mono CJK HK"/>
              </a:rPr>
              <a:t>訊</a:t>
            </a:r>
            <a:r>
              <a:rPr dirty="0" sz="1600" spc="15">
                <a:solidFill>
                  <a:srgbClr val="4E2700"/>
                </a:solidFill>
                <a:latin typeface="Noto Sans Mono CJK HK"/>
                <a:cs typeface="Noto Sans Mono CJK HK"/>
              </a:rPr>
              <a:t>息</a:t>
            </a: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98564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變數</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05369"/>
            <a:ext cx="7545070" cy="4958715"/>
          </a:xfrm>
          <a:prstGeom prst="rect">
            <a:avLst/>
          </a:prstGeom>
        </p:spPr>
        <p:txBody>
          <a:bodyPr wrap="square" lIns="0" tIns="55244" rIns="0" bIns="0" rtlCol="0" vert="horz">
            <a:spAutoFit/>
          </a:bodyPr>
          <a:lstStyle/>
          <a:p>
            <a:pPr marL="355600" indent="-343535">
              <a:lnSpc>
                <a:spcPct val="100000"/>
              </a:lnSpc>
              <a:spcBef>
                <a:spcPts val="434"/>
              </a:spcBef>
              <a:buFont typeface="Tahoma"/>
              <a:buChar char="•"/>
              <a:tabLst>
                <a:tab pos="355600" algn="l"/>
                <a:tab pos="356235" algn="l"/>
              </a:tabLst>
            </a:pPr>
            <a:r>
              <a:rPr dirty="0" sz="2800">
                <a:solidFill>
                  <a:srgbClr val="4E2700"/>
                </a:solidFill>
                <a:latin typeface="Noto Sans Mono CJK HK"/>
                <a:cs typeface="Noto Sans Mono CJK HK"/>
              </a:rPr>
              <a:t>以有效範圍</a:t>
            </a:r>
            <a:r>
              <a:rPr dirty="0" sz="2800" spc="-5">
                <a:solidFill>
                  <a:srgbClr val="4E2700"/>
                </a:solidFill>
                <a:latin typeface="Noto Sans Mono CJK HK"/>
                <a:cs typeface="Noto Sans Mono CJK HK"/>
              </a:rPr>
              <a:t>來區</a:t>
            </a:r>
            <a:r>
              <a:rPr dirty="0" sz="2800" spc="25">
                <a:solidFill>
                  <a:srgbClr val="4E2700"/>
                </a:solidFill>
                <a:latin typeface="Noto Sans Mono CJK HK"/>
                <a:cs typeface="Noto Sans Mono CJK HK"/>
              </a:rPr>
              <a:t>分</a:t>
            </a:r>
            <a:r>
              <a:rPr dirty="0" sz="2400">
                <a:solidFill>
                  <a:srgbClr val="4E2700"/>
                </a:solidFill>
                <a:latin typeface="Noto Sans Mono CJK HK"/>
                <a:cs typeface="Noto Sans Mono CJK HK"/>
              </a:rPr>
              <a:t>，</a:t>
            </a:r>
            <a:r>
              <a:rPr dirty="0" sz="2800" spc="-5">
                <a:solidFill>
                  <a:srgbClr val="4E2700"/>
                </a:solidFill>
                <a:latin typeface="Noto Sans Mono CJK HK"/>
                <a:cs typeface="Noto Sans Mono CJK HK"/>
              </a:rPr>
              <a:t>變數</a:t>
            </a:r>
            <a:r>
              <a:rPr dirty="0" sz="2800">
                <a:solidFill>
                  <a:srgbClr val="4E2700"/>
                </a:solidFill>
                <a:latin typeface="Noto Sans Mono CJK HK"/>
                <a:cs typeface="Noto Sans Mono CJK HK"/>
              </a:rPr>
              <a:t>可</a:t>
            </a:r>
            <a:r>
              <a:rPr dirty="0" sz="2800" spc="-5">
                <a:solidFill>
                  <a:srgbClr val="4E2700"/>
                </a:solidFill>
                <a:latin typeface="Noto Sans Mono CJK HK"/>
                <a:cs typeface="Noto Sans Mono CJK HK"/>
              </a:rPr>
              <a:t>分為</a:t>
            </a:r>
            <a:r>
              <a:rPr dirty="0" sz="2800">
                <a:solidFill>
                  <a:srgbClr val="4E2700"/>
                </a:solidFill>
                <a:latin typeface="Noto Sans Mono CJK HK"/>
                <a:cs typeface="Noto Sans Mono CJK HK"/>
              </a:rPr>
              <a:t>兩</a:t>
            </a:r>
            <a:r>
              <a:rPr dirty="0" sz="2800" spc="5">
                <a:solidFill>
                  <a:srgbClr val="4E2700"/>
                </a:solidFill>
                <a:latin typeface="Noto Sans Mono CJK HK"/>
                <a:cs typeface="Noto Sans Mono CJK HK"/>
              </a:rPr>
              <a:t>類</a:t>
            </a:r>
            <a:r>
              <a:rPr dirty="0" sz="2800" spc="-5">
                <a:solidFill>
                  <a:srgbClr val="4E2700"/>
                </a:solidFill>
                <a:latin typeface="Tahoma"/>
                <a:cs typeface="Tahoma"/>
              </a:rPr>
              <a:t>:</a:t>
            </a:r>
            <a:endParaRPr sz="2800">
              <a:latin typeface="Tahoma"/>
              <a:cs typeface="Tahoma"/>
            </a:endParaRPr>
          </a:p>
          <a:p>
            <a:pPr marL="355600" indent="-343535">
              <a:lnSpc>
                <a:spcPct val="100000"/>
              </a:lnSpc>
              <a:spcBef>
                <a:spcPts val="335"/>
              </a:spcBef>
              <a:buFont typeface="Tahoma"/>
              <a:buChar char="•"/>
              <a:tabLst>
                <a:tab pos="355600" algn="l"/>
                <a:tab pos="356235" algn="l"/>
              </a:tabLst>
            </a:pPr>
            <a:r>
              <a:rPr dirty="0" sz="2800">
                <a:solidFill>
                  <a:srgbClr val="E6051B"/>
                </a:solidFill>
                <a:latin typeface="Noto Sans Mono CJK HK"/>
                <a:cs typeface="Noto Sans Mono CJK HK"/>
              </a:rPr>
              <a:t>成員變</a:t>
            </a:r>
            <a:r>
              <a:rPr dirty="0" sz="2800" spc="-5">
                <a:solidFill>
                  <a:srgbClr val="E6051B"/>
                </a:solidFill>
                <a:latin typeface="Noto Sans Mono CJK HK"/>
                <a:cs typeface="Noto Sans Mono CJK HK"/>
              </a:rPr>
              <a:t>數</a:t>
            </a:r>
            <a:r>
              <a:rPr dirty="0" sz="2800" spc="-560">
                <a:solidFill>
                  <a:srgbClr val="E6051B"/>
                </a:solidFill>
                <a:latin typeface="Noto Sans Mono CJK HK"/>
                <a:cs typeface="Noto Sans Mono CJK HK"/>
              </a:rPr>
              <a:t> </a:t>
            </a:r>
            <a:r>
              <a:rPr dirty="0" sz="2800">
                <a:solidFill>
                  <a:srgbClr val="E6051B"/>
                </a:solidFill>
                <a:latin typeface="Tahoma"/>
                <a:cs typeface="Tahoma"/>
              </a:rPr>
              <a:t>(Member</a:t>
            </a:r>
            <a:r>
              <a:rPr dirty="0" sz="2800" spc="10">
                <a:solidFill>
                  <a:srgbClr val="E6051B"/>
                </a:solidFill>
                <a:latin typeface="Tahoma"/>
                <a:cs typeface="Tahoma"/>
              </a:rPr>
              <a:t> </a:t>
            </a:r>
            <a:r>
              <a:rPr dirty="0" sz="2800" spc="-10">
                <a:solidFill>
                  <a:srgbClr val="E6051B"/>
                </a:solidFill>
                <a:latin typeface="Tahoma"/>
                <a:cs typeface="Tahoma"/>
              </a:rPr>
              <a:t>variables)</a:t>
            </a:r>
            <a:endParaRPr sz="2800">
              <a:latin typeface="Tahoma"/>
              <a:cs typeface="Tahoma"/>
            </a:endParaRPr>
          </a:p>
          <a:p>
            <a:pPr lvl="1" marL="756285" indent="-287020">
              <a:lnSpc>
                <a:spcPct val="100000"/>
              </a:lnSpc>
              <a:spcBef>
                <a:spcPts val="305"/>
              </a:spcBef>
              <a:buFont typeface="Tahoma"/>
              <a:buChar char="–"/>
              <a:tabLst>
                <a:tab pos="756920" algn="l"/>
              </a:tabLst>
            </a:pPr>
            <a:r>
              <a:rPr dirty="0" sz="2400">
                <a:solidFill>
                  <a:srgbClr val="4E2700"/>
                </a:solidFill>
                <a:latin typeface="Noto Sans Mono CJK HK"/>
                <a:cs typeface="Noto Sans Mono CJK HK"/>
              </a:rPr>
              <a:t>實例變數</a:t>
            </a:r>
            <a:r>
              <a:rPr dirty="0" sz="2400" spc="-5">
                <a:solidFill>
                  <a:srgbClr val="4E2700"/>
                </a:solidFill>
                <a:latin typeface="Tahoma"/>
                <a:cs typeface="Tahoma"/>
              </a:rPr>
              <a:t>(Instance</a:t>
            </a:r>
            <a:r>
              <a:rPr dirty="0" sz="2400">
                <a:solidFill>
                  <a:srgbClr val="4E2700"/>
                </a:solidFill>
                <a:latin typeface="Tahoma"/>
                <a:cs typeface="Tahoma"/>
              </a:rPr>
              <a:t> </a:t>
            </a:r>
            <a:r>
              <a:rPr dirty="0" sz="2400" spc="-15">
                <a:solidFill>
                  <a:srgbClr val="4E2700"/>
                </a:solidFill>
                <a:latin typeface="Tahoma"/>
                <a:cs typeface="Tahoma"/>
              </a:rPr>
              <a:t>Variables)</a:t>
            </a:r>
            <a:endParaRPr sz="2400">
              <a:latin typeface="Tahoma"/>
              <a:cs typeface="Tahoma"/>
            </a:endParaRPr>
          </a:p>
          <a:p>
            <a:pPr lvl="1" marL="756285" indent="-287020">
              <a:lnSpc>
                <a:spcPct val="100000"/>
              </a:lnSpc>
              <a:spcBef>
                <a:spcPts val="290"/>
              </a:spcBef>
              <a:buFont typeface="Tahoma"/>
              <a:buChar char="–"/>
              <a:tabLst>
                <a:tab pos="756920" algn="l"/>
              </a:tabLst>
            </a:pPr>
            <a:r>
              <a:rPr dirty="0" sz="2400">
                <a:solidFill>
                  <a:srgbClr val="4E2700"/>
                </a:solidFill>
                <a:latin typeface="Noto Sans Mono CJK HK"/>
                <a:cs typeface="Noto Sans Mono CJK HK"/>
              </a:rPr>
              <a:t>類別變數</a:t>
            </a:r>
            <a:r>
              <a:rPr dirty="0" sz="2400">
                <a:solidFill>
                  <a:srgbClr val="4E2700"/>
                </a:solidFill>
                <a:latin typeface="Tahoma"/>
                <a:cs typeface="Tahoma"/>
              </a:rPr>
              <a:t>(Class</a:t>
            </a:r>
            <a:r>
              <a:rPr dirty="0" sz="2400" spc="10">
                <a:solidFill>
                  <a:srgbClr val="4E2700"/>
                </a:solidFill>
                <a:latin typeface="Tahoma"/>
                <a:cs typeface="Tahoma"/>
              </a:rPr>
              <a:t> </a:t>
            </a:r>
            <a:r>
              <a:rPr dirty="0" sz="2400" spc="-15">
                <a:solidFill>
                  <a:srgbClr val="4E2700"/>
                </a:solidFill>
                <a:latin typeface="Tahoma"/>
                <a:cs typeface="Tahoma"/>
              </a:rPr>
              <a:t>Variables)</a:t>
            </a:r>
            <a:endParaRPr sz="2400">
              <a:latin typeface="Tahoma"/>
              <a:cs typeface="Tahoma"/>
            </a:endParaRPr>
          </a:p>
          <a:p>
            <a:pPr marL="355600" indent="-343535">
              <a:lnSpc>
                <a:spcPct val="100000"/>
              </a:lnSpc>
              <a:spcBef>
                <a:spcPts val="320"/>
              </a:spcBef>
              <a:buFont typeface="Tahoma"/>
              <a:buChar char="•"/>
              <a:tabLst>
                <a:tab pos="355600" algn="l"/>
                <a:tab pos="356235" algn="l"/>
              </a:tabLst>
            </a:pPr>
            <a:r>
              <a:rPr dirty="0" sz="2800">
                <a:solidFill>
                  <a:srgbClr val="4627DF"/>
                </a:solidFill>
                <a:latin typeface="Noto Sans Mono CJK HK"/>
                <a:cs typeface="Noto Sans Mono CJK HK"/>
              </a:rPr>
              <a:t>區域變數</a:t>
            </a:r>
            <a:r>
              <a:rPr dirty="0" sz="2800" spc="-5">
                <a:solidFill>
                  <a:srgbClr val="4627DF"/>
                </a:solidFill>
                <a:latin typeface="Tahoma"/>
                <a:cs typeface="Tahoma"/>
              </a:rPr>
              <a:t>(Local</a:t>
            </a:r>
            <a:r>
              <a:rPr dirty="0" sz="2800" spc="-35">
                <a:solidFill>
                  <a:srgbClr val="4627DF"/>
                </a:solidFill>
                <a:latin typeface="Tahoma"/>
                <a:cs typeface="Tahoma"/>
              </a:rPr>
              <a:t> </a:t>
            </a:r>
            <a:r>
              <a:rPr dirty="0" sz="2800" spc="-20">
                <a:solidFill>
                  <a:srgbClr val="4627DF"/>
                </a:solidFill>
                <a:latin typeface="Tahoma"/>
                <a:cs typeface="Tahoma"/>
              </a:rPr>
              <a:t>Variables)</a:t>
            </a:r>
            <a:endParaRPr sz="2800">
              <a:latin typeface="Tahoma"/>
              <a:cs typeface="Tahoma"/>
            </a:endParaRPr>
          </a:p>
          <a:p>
            <a:pPr lvl="1" marL="756285" indent="-287020">
              <a:lnSpc>
                <a:spcPct val="100000"/>
              </a:lnSpc>
              <a:spcBef>
                <a:spcPts val="305"/>
              </a:spcBef>
              <a:buFont typeface="Tahoma"/>
              <a:buChar char="–"/>
              <a:tabLst>
                <a:tab pos="756920" algn="l"/>
              </a:tabLst>
            </a:pPr>
            <a:r>
              <a:rPr dirty="0" sz="2400">
                <a:solidFill>
                  <a:srgbClr val="4E2700"/>
                </a:solidFill>
                <a:latin typeface="Noto Sans Mono CJK HK"/>
                <a:cs typeface="Noto Sans Mono CJK HK"/>
              </a:rPr>
              <a:t>區域變數又稱自動變數</a:t>
            </a:r>
            <a:endParaRPr sz="2400">
              <a:latin typeface="Noto Sans Mono CJK HK"/>
              <a:cs typeface="Noto Sans Mono CJK HK"/>
            </a:endParaRPr>
          </a:p>
          <a:p>
            <a:pPr marL="355600" marR="73660" indent="-343535">
              <a:lnSpc>
                <a:spcPts val="3050"/>
              </a:lnSpc>
              <a:spcBef>
                <a:spcPts val="655"/>
              </a:spcBef>
              <a:buFont typeface="Tahoma"/>
              <a:buChar char="•"/>
              <a:tabLst>
                <a:tab pos="355600" algn="l"/>
                <a:tab pos="356235" algn="l"/>
              </a:tabLst>
            </a:pPr>
            <a:r>
              <a:rPr dirty="0" sz="2800">
                <a:solidFill>
                  <a:srgbClr val="4E2700"/>
                </a:solidFill>
                <a:latin typeface="Noto Sans Mono CJK HK"/>
                <a:cs typeface="Noto Sans Mono CJK HK"/>
              </a:rPr>
              <a:t>兩</a:t>
            </a:r>
            <a:r>
              <a:rPr dirty="0" sz="2800" spc="-5">
                <a:solidFill>
                  <a:srgbClr val="4E2700"/>
                </a:solidFill>
                <a:latin typeface="Noto Sans Mono CJK HK"/>
                <a:cs typeface="Noto Sans Mono CJK HK"/>
              </a:rPr>
              <a:t>類變數</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定義方</a:t>
            </a:r>
            <a:r>
              <a:rPr dirty="0" sz="2800">
                <a:solidFill>
                  <a:srgbClr val="4E2700"/>
                </a:solidFill>
                <a:latin typeface="Noto Sans Mono CJK HK"/>
                <a:cs typeface="Noto Sans Mono CJK HK"/>
              </a:rPr>
              <a:t>式</a:t>
            </a:r>
            <a:r>
              <a:rPr dirty="0" sz="2800" spc="-5">
                <a:solidFill>
                  <a:srgbClr val="4E2700"/>
                </a:solidFill>
                <a:latin typeface="Noto Sans Mono CJK HK"/>
                <a:cs typeface="Noto Sans Mono CJK HK"/>
              </a:rPr>
              <a:t>非常相</a:t>
            </a:r>
            <a:r>
              <a:rPr dirty="0" sz="2800">
                <a:solidFill>
                  <a:srgbClr val="4E2700"/>
                </a:solidFill>
                <a:latin typeface="Noto Sans Mono CJK HK"/>
                <a:cs typeface="Noto Sans Mono CJK HK"/>
              </a:rPr>
              <a:t>似</a:t>
            </a:r>
            <a:r>
              <a:rPr dirty="0" sz="2800" spc="-5">
                <a:solidFill>
                  <a:srgbClr val="4E2700"/>
                </a:solidFill>
                <a:latin typeface="Noto Sans Mono CJK HK"/>
                <a:cs typeface="Noto Sans Mono CJK HK"/>
              </a:rPr>
              <a:t>，但出</a:t>
            </a:r>
            <a:r>
              <a:rPr dirty="0" sz="2800">
                <a:solidFill>
                  <a:srgbClr val="4E2700"/>
                </a:solidFill>
                <a:latin typeface="Noto Sans Mono CJK HK"/>
                <a:cs typeface="Noto Sans Mono CJK HK"/>
              </a:rPr>
              <a:t>現</a:t>
            </a:r>
            <a:r>
              <a:rPr dirty="0" sz="2800" spc="-5">
                <a:solidFill>
                  <a:srgbClr val="4E2700"/>
                </a:solidFill>
                <a:latin typeface="Noto Sans Mono CJK HK"/>
                <a:cs typeface="Noto Sans Mono CJK HK"/>
              </a:rPr>
              <a:t>的位置 </a:t>
            </a:r>
            <a:r>
              <a:rPr dirty="0" sz="2800">
                <a:solidFill>
                  <a:srgbClr val="4E2700"/>
                </a:solidFill>
                <a:latin typeface="Noto Sans Mono CJK HK"/>
                <a:cs typeface="Noto Sans Mono CJK HK"/>
              </a:rPr>
              <a:t>不</a:t>
            </a:r>
            <a:r>
              <a:rPr dirty="0" sz="2800" spc="-5">
                <a:solidFill>
                  <a:srgbClr val="4E2700"/>
                </a:solidFill>
                <a:latin typeface="Noto Sans Mono CJK HK"/>
                <a:cs typeface="Noto Sans Mono CJK HK"/>
              </a:rPr>
              <a:t>同。</a:t>
            </a:r>
            <a:endParaRPr sz="2800">
              <a:latin typeface="Noto Sans Mono CJK HK"/>
              <a:cs typeface="Noto Sans Mono CJK HK"/>
            </a:endParaRPr>
          </a:p>
          <a:p>
            <a:pPr marL="756285" marR="5080" indent="-287020">
              <a:lnSpc>
                <a:spcPts val="2590"/>
              </a:lnSpc>
              <a:spcBef>
                <a:spcPts val="570"/>
              </a:spcBef>
              <a:buChar char="–"/>
              <a:tabLst>
                <a:tab pos="756920" algn="l"/>
              </a:tabLst>
            </a:pP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的變數一定要定義在類別之內，分為兩類：在 類別內、方法外定義的變數，及在方</a:t>
            </a:r>
            <a:r>
              <a:rPr dirty="0" sz="2400" spc="5">
                <a:solidFill>
                  <a:srgbClr val="4E2700"/>
                </a:solidFill>
                <a:latin typeface="Noto Sans Mono CJK HK"/>
                <a:cs typeface="Noto Sans Mono CJK HK"/>
              </a:rPr>
              <a:t>法</a:t>
            </a:r>
            <a:r>
              <a:rPr dirty="0" sz="2400">
                <a:solidFill>
                  <a:srgbClr val="4E2700"/>
                </a:solidFill>
                <a:latin typeface="Verdana"/>
                <a:cs typeface="Verdana"/>
              </a:rPr>
              <a:t>(</a:t>
            </a:r>
            <a:r>
              <a:rPr dirty="0" sz="2400">
                <a:solidFill>
                  <a:srgbClr val="4E2700"/>
                </a:solidFill>
                <a:latin typeface="Noto Sans Mono CJK HK"/>
                <a:cs typeface="Noto Sans Mono CJK HK"/>
              </a:rPr>
              <a:t>或區塊</a:t>
            </a:r>
            <a:r>
              <a:rPr dirty="0" sz="2400">
                <a:solidFill>
                  <a:srgbClr val="4E2700"/>
                </a:solidFill>
                <a:latin typeface="Verdana"/>
                <a:cs typeface="Verdana"/>
              </a:rPr>
              <a:t>)</a:t>
            </a:r>
            <a:r>
              <a:rPr dirty="0" sz="2400">
                <a:solidFill>
                  <a:srgbClr val="4E2700"/>
                </a:solidFill>
                <a:latin typeface="Noto Sans Mono CJK HK"/>
                <a:cs typeface="Noto Sans Mono CJK HK"/>
              </a:rPr>
              <a:t>內 定義的變數。</a:t>
            </a:r>
            <a:endParaRPr sz="2400">
              <a:latin typeface="Noto Sans Mono CJK HK"/>
              <a:cs typeface="Noto Sans Mono CJK HK"/>
            </a:endParaRPr>
          </a:p>
          <a:p>
            <a:pPr marL="756285" indent="-287020">
              <a:lnSpc>
                <a:spcPct val="100000"/>
              </a:lnSpc>
              <a:spcBef>
                <a:spcPts val="254"/>
              </a:spcBef>
              <a:buFont typeface="Verdana"/>
              <a:buChar char="–"/>
              <a:tabLst>
                <a:tab pos="756920" algn="l"/>
              </a:tabLst>
            </a:pPr>
            <a:r>
              <a:rPr dirty="0" sz="2400" spc="-5">
                <a:solidFill>
                  <a:srgbClr val="4E2700"/>
                </a:solidFill>
                <a:latin typeface="Noto Sans Mono CJK HK"/>
                <a:cs typeface="Noto Sans Mono CJK HK"/>
              </a:rPr>
              <a:t>在類別之外不</a:t>
            </a:r>
            <a:r>
              <a:rPr dirty="0" sz="2400">
                <a:solidFill>
                  <a:srgbClr val="4E2700"/>
                </a:solidFill>
                <a:latin typeface="Noto Sans Mono CJK HK"/>
                <a:cs typeface="Noto Sans Mono CJK HK"/>
              </a:rPr>
              <a:t>能</a:t>
            </a:r>
            <a:r>
              <a:rPr dirty="0" sz="2400" spc="-5">
                <a:solidFill>
                  <a:srgbClr val="4E2700"/>
                </a:solidFill>
                <a:latin typeface="Noto Sans Mono CJK HK"/>
                <a:cs typeface="Noto Sans Mono CJK HK"/>
              </a:rPr>
              <a:t>定義變數。</a:t>
            </a:r>
            <a:endParaRPr sz="2400">
              <a:latin typeface="Noto Sans Mono CJK HK"/>
              <a:cs typeface="Noto Sans Mono CJK HK"/>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54370" cy="574040"/>
          </a:xfrm>
          <a:prstGeom prst="rect"/>
        </p:spPr>
        <p:txBody>
          <a:bodyPr wrap="square" lIns="0" tIns="12700" rIns="0" bIns="0" rtlCol="0" vert="horz">
            <a:spAutoFit/>
          </a:bodyPr>
          <a:lstStyle/>
          <a:p>
            <a:pPr marL="12700">
              <a:lnSpc>
                <a:spcPct val="100000"/>
              </a:lnSpc>
              <a:spcBef>
                <a:spcPts val="100"/>
              </a:spcBef>
            </a:pPr>
            <a:r>
              <a:rPr dirty="0"/>
              <a:t>成員變</a:t>
            </a:r>
            <a:r>
              <a:rPr dirty="0" spc="-10"/>
              <a:t>數</a:t>
            </a:r>
            <a:r>
              <a:rPr dirty="0">
                <a:latin typeface="Tahoma"/>
                <a:cs typeface="Tahoma"/>
              </a:rPr>
              <a:t>(Member</a:t>
            </a:r>
            <a:r>
              <a:rPr dirty="0" spc="-65">
                <a:latin typeface="Tahoma"/>
                <a:cs typeface="Tahoma"/>
              </a:rPr>
              <a:t> </a:t>
            </a:r>
            <a:r>
              <a:rPr dirty="0" spc="-10">
                <a:latin typeface="Tahoma"/>
                <a:cs typeface="Tahoma"/>
              </a:rPr>
              <a:t>variables)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77011"/>
            <a:ext cx="7407275" cy="2639060"/>
          </a:xfrm>
          <a:prstGeom prst="rect">
            <a:avLst/>
          </a:prstGeom>
        </p:spPr>
        <p:txBody>
          <a:bodyPr wrap="square" lIns="0" tIns="7620" rIns="0" bIns="0" rtlCol="0" vert="horz">
            <a:spAutoFit/>
          </a:bodyPr>
          <a:lstStyle/>
          <a:p>
            <a:pPr marL="355600" marR="5080" indent="-343535">
              <a:lnSpc>
                <a:spcPct val="101000"/>
              </a:lnSpc>
              <a:spcBef>
                <a:spcPts val="60"/>
              </a:spcBef>
              <a:buFont typeface="Tahoma"/>
              <a:buChar char="•"/>
              <a:tabLst>
                <a:tab pos="355600" algn="l"/>
                <a:tab pos="356235" algn="l"/>
              </a:tabLst>
            </a:pPr>
            <a:r>
              <a:rPr dirty="0" sz="2600">
                <a:solidFill>
                  <a:srgbClr val="4E2700"/>
                </a:solidFill>
                <a:latin typeface="Noto Sans Mono CJK HK"/>
                <a:cs typeface="Noto Sans Mono CJK HK"/>
              </a:rPr>
              <a:t>方法之</a:t>
            </a:r>
            <a:r>
              <a:rPr dirty="0" sz="2600" spc="-15">
                <a:solidFill>
                  <a:srgbClr val="4E2700"/>
                </a:solidFill>
                <a:latin typeface="Noto Sans Mono CJK HK"/>
                <a:cs typeface="Noto Sans Mono CJK HK"/>
              </a:rPr>
              <a:t>外</a:t>
            </a:r>
            <a:r>
              <a:rPr dirty="0" sz="2600">
                <a:solidFill>
                  <a:srgbClr val="4E2700"/>
                </a:solidFill>
                <a:latin typeface="Noto Sans Mono CJK HK"/>
                <a:cs typeface="Noto Sans Mono CJK HK"/>
              </a:rPr>
              <a:t>、類別</a:t>
            </a:r>
            <a:r>
              <a:rPr dirty="0" sz="2600" spc="-15">
                <a:solidFill>
                  <a:srgbClr val="4E2700"/>
                </a:solidFill>
                <a:latin typeface="Noto Sans Mono CJK HK"/>
                <a:cs typeface="Noto Sans Mono CJK HK"/>
              </a:rPr>
              <a:t>之</a:t>
            </a:r>
            <a:r>
              <a:rPr dirty="0" sz="2600">
                <a:solidFill>
                  <a:srgbClr val="4E2700"/>
                </a:solidFill>
                <a:latin typeface="Noto Sans Mono CJK HK"/>
                <a:cs typeface="Noto Sans Mono CJK HK"/>
              </a:rPr>
              <a:t>內的變</a:t>
            </a:r>
            <a:r>
              <a:rPr dirty="0" sz="2600" spc="-15">
                <a:solidFill>
                  <a:srgbClr val="4E2700"/>
                </a:solidFill>
                <a:latin typeface="Noto Sans Mono CJK HK"/>
                <a:cs typeface="Noto Sans Mono CJK HK"/>
              </a:rPr>
              <a:t>數</a:t>
            </a:r>
            <a:r>
              <a:rPr dirty="0" sz="2600">
                <a:solidFill>
                  <a:srgbClr val="4E2700"/>
                </a:solidFill>
                <a:latin typeface="Noto Sans Mono CJK HK"/>
                <a:cs typeface="Noto Sans Mono CJK HK"/>
              </a:rPr>
              <a:t>稱</a:t>
            </a:r>
            <a:r>
              <a:rPr dirty="0" sz="2600" spc="5">
                <a:solidFill>
                  <a:srgbClr val="4E2700"/>
                </a:solidFill>
                <a:latin typeface="Noto Sans Mono CJK HK"/>
                <a:cs typeface="Noto Sans Mono CJK HK"/>
              </a:rPr>
              <a:t>為</a:t>
            </a:r>
            <a:r>
              <a:rPr dirty="0" sz="2800" spc="-5">
                <a:solidFill>
                  <a:srgbClr val="E6051B"/>
                </a:solidFill>
                <a:latin typeface="Noto Sans Mono CJK HK"/>
                <a:cs typeface="Noto Sans Mono CJK HK"/>
              </a:rPr>
              <a:t>成員</a:t>
            </a:r>
            <a:r>
              <a:rPr dirty="0" sz="2800">
                <a:solidFill>
                  <a:srgbClr val="E6051B"/>
                </a:solidFill>
                <a:latin typeface="Noto Sans Mono CJK HK"/>
                <a:cs typeface="Noto Sans Mono CJK HK"/>
              </a:rPr>
              <a:t>變數</a:t>
            </a:r>
            <a:r>
              <a:rPr dirty="0" sz="2600">
                <a:solidFill>
                  <a:srgbClr val="4E2700"/>
                </a:solidFill>
                <a:latin typeface="Noto Sans Mono CJK HK"/>
                <a:cs typeface="Noto Sans Mono CJK HK"/>
              </a:rPr>
              <a:t>，</a:t>
            </a:r>
            <a:r>
              <a:rPr dirty="0" sz="2600" spc="-15">
                <a:solidFill>
                  <a:srgbClr val="4E2700"/>
                </a:solidFill>
                <a:latin typeface="Noto Sans Mono CJK HK"/>
                <a:cs typeface="Noto Sans Mono CJK HK"/>
              </a:rPr>
              <a:t>分</a:t>
            </a:r>
            <a:r>
              <a:rPr dirty="0" sz="2600">
                <a:solidFill>
                  <a:srgbClr val="4E2700"/>
                </a:solidFill>
                <a:latin typeface="Noto Sans Mono CJK HK"/>
                <a:cs typeface="Noto Sans Mono CJK HK"/>
              </a:rPr>
              <a:t>為 </a:t>
            </a:r>
            <a:r>
              <a:rPr dirty="0" sz="2600">
                <a:solidFill>
                  <a:srgbClr val="4E2700"/>
                </a:solidFill>
                <a:latin typeface="Noto Sans Mono CJK HK"/>
                <a:cs typeface="Noto Sans Mono CJK HK"/>
              </a:rPr>
              <a:t>兩種：</a:t>
            </a:r>
            <a:endParaRPr sz="2600">
              <a:latin typeface="Noto Sans Mono CJK HK"/>
              <a:cs typeface="Noto Sans Mono CJK HK"/>
            </a:endParaRPr>
          </a:p>
          <a:p>
            <a:pPr lvl="1" marL="756285" indent="-287020">
              <a:lnSpc>
                <a:spcPct val="100000"/>
              </a:lnSpc>
              <a:spcBef>
                <a:spcPts val="585"/>
              </a:spcBef>
              <a:buFont typeface="Tahoma"/>
              <a:buChar char="–"/>
              <a:tabLst>
                <a:tab pos="756920" algn="l"/>
              </a:tabLst>
            </a:pPr>
            <a:r>
              <a:rPr dirty="0" sz="2400" spc="-5">
                <a:solidFill>
                  <a:srgbClr val="4E2700"/>
                </a:solidFill>
                <a:latin typeface="Noto Sans Mono CJK HK"/>
                <a:cs typeface="Noto Sans Mono CJK HK"/>
              </a:rPr>
              <a:t>實例變數</a:t>
            </a:r>
            <a:r>
              <a:rPr dirty="0" sz="2400">
                <a:solidFill>
                  <a:srgbClr val="4E2700"/>
                </a:solidFill>
                <a:latin typeface="Tahoma"/>
                <a:cs typeface="Tahoma"/>
              </a:rPr>
              <a:t>(Instance</a:t>
            </a:r>
            <a:r>
              <a:rPr dirty="0" sz="2400" spc="5">
                <a:solidFill>
                  <a:srgbClr val="4E2700"/>
                </a:solidFill>
                <a:latin typeface="Tahoma"/>
                <a:cs typeface="Tahoma"/>
              </a:rPr>
              <a:t> </a:t>
            </a:r>
            <a:r>
              <a:rPr dirty="0" sz="2400" spc="-15">
                <a:solidFill>
                  <a:srgbClr val="4E2700"/>
                </a:solidFill>
                <a:latin typeface="Tahoma"/>
                <a:cs typeface="Tahoma"/>
              </a:rPr>
              <a:t>Variables)</a:t>
            </a:r>
            <a:endParaRPr sz="2400">
              <a:latin typeface="Tahoma"/>
              <a:cs typeface="Tahoma"/>
            </a:endParaRPr>
          </a:p>
          <a:p>
            <a:pPr lvl="1" marL="756285" indent="-287020">
              <a:lnSpc>
                <a:spcPct val="100000"/>
              </a:lnSpc>
              <a:spcBef>
                <a:spcPts val="580"/>
              </a:spcBef>
              <a:buFont typeface="Tahoma"/>
              <a:buChar char="–"/>
              <a:tabLst>
                <a:tab pos="756920" algn="l"/>
              </a:tabLst>
            </a:pPr>
            <a:r>
              <a:rPr dirty="0" sz="2400">
                <a:solidFill>
                  <a:srgbClr val="4E2700"/>
                </a:solidFill>
                <a:latin typeface="Noto Sans Mono CJK HK"/>
                <a:cs typeface="Noto Sans Mono CJK HK"/>
              </a:rPr>
              <a:t>類別變數</a:t>
            </a:r>
            <a:r>
              <a:rPr dirty="0" sz="2400">
                <a:solidFill>
                  <a:srgbClr val="4E2700"/>
                </a:solidFill>
                <a:latin typeface="Tahoma"/>
                <a:cs typeface="Tahoma"/>
              </a:rPr>
              <a:t>(Class</a:t>
            </a:r>
            <a:r>
              <a:rPr dirty="0" sz="2400" spc="10">
                <a:solidFill>
                  <a:srgbClr val="4E2700"/>
                </a:solidFill>
                <a:latin typeface="Tahoma"/>
                <a:cs typeface="Tahoma"/>
              </a:rPr>
              <a:t> </a:t>
            </a:r>
            <a:r>
              <a:rPr dirty="0" sz="2400" spc="-15">
                <a:solidFill>
                  <a:srgbClr val="4E2700"/>
                </a:solidFill>
                <a:latin typeface="Tahoma"/>
                <a:cs typeface="Tahoma"/>
              </a:rPr>
              <a:t>Variables</a:t>
            </a:r>
            <a:r>
              <a:rPr dirty="0" sz="2400" spc="10">
                <a:solidFill>
                  <a:srgbClr val="4E2700"/>
                </a:solidFill>
                <a:latin typeface="Tahoma"/>
                <a:cs typeface="Tahoma"/>
              </a:rPr>
              <a:t> </a:t>
            </a:r>
            <a:r>
              <a:rPr dirty="0" sz="2400">
                <a:solidFill>
                  <a:srgbClr val="4E2700"/>
                </a:solidFill>
                <a:latin typeface="Tahoma"/>
                <a:cs typeface="Tahoma"/>
              </a:rPr>
              <a:t>)</a:t>
            </a:r>
            <a:endParaRPr sz="2400">
              <a:latin typeface="Tahoma"/>
              <a:cs typeface="Tahoma"/>
            </a:endParaRPr>
          </a:p>
          <a:p>
            <a:pPr marL="355600" marR="111125" indent="-343535">
              <a:lnSpc>
                <a:spcPct val="101000"/>
              </a:lnSpc>
              <a:spcBef>
                <a:spcPts val="595"/>
              </a:spcBef>
              <a:buFont typeface="Tahoma"/>
              <a:buChar char="•"/>
              <a:tabLst>
                <a:tab pos="355600" algn="l"/>
                <a:tab pos="356235" algn="l"/>
              </a:tabLst>
            </a:pPr>
            <a:r>
              <a:rPr dirty="0" sz="2800" spc="5">
                <a:solidFill>
                  <a:srgbClr val="4E2700"/>
                </a:solidFill>
                <a:latin typeface="Noto Sans Mono CJK HK"/>
                <a:cs typeface="Noto Sans Mono CJK HK"/>
              </a:rPr>
              <a:t>成員</a:t>
            </a:r>
            <a:r>
              <a:rPr dirty="0" sz="2600" spc="10">
                <a:solidFill>
                  <a:srgbClr val="4E2700"/>
                </a:solidFill>
                <a:latin typeface="Noto Sans Mono CJK HK"/>
                <a:cs typeface="Noto Sans Mono CJK HK"/>
              </a:rPr>
              <a:t>變</a:t>
            </a:r>
            <a:r>
              <a:rPr dirty="0" sz="2600">
                <a:solidFill>
                  <a:srgbClr val="4E2700"/>
                </a:solidFill>
                <a:latin typeface="Noto Sans Mono CJK HK"/>
                <a:cs typeface="Noto Sans Mono CJK HK"/>
              </a:rPr>
              <a:t>數可</a:t>
            </a:r>
            <a:r>
              <a:rPr dirty="0" sz="2600" spc="-15">
                <a:solidFill>
                  <a:srgbClr val="4E2700"/>
                </a:solidFill>
                <a:latin typeface="Noto Sans Mono CJK HK"/>
                <a:cs typeface="Noto Sans Mono CJK HK"/>
              </a:rPr>
              <a:t>以</a:t>
            </a:r>
            <a:r>
              <a:rPr dirty="0" sz="2600">
                <a:solidFill>
                  <a:srgbClr val="4E2700"/>
                </a:solidFill>
                <a:latin typeface="Noto Sans Mono CJK HK"/>
                <a:cs typeface="Noto Sans Mono CJK HK"/>
              </a:rPr>
              <a:t>使用</a:t>
            </a:r>
            <a:r>
              <a:rPr dirty="0" sz="2600" spc="-15">
                <a:solidFill>
                  <a:srgbClr val="4E2700"/>
                </a:solidFill>
                <a:latin typeface="Noto Sans Mono CJK HK"/>
                <a:cs typeface="Noto Sans Mono CJK HK"/>
              </a:rPr>
              <a:t>一</a:t>
            </a:r>
            <a:r>
              <a:rPr dirty="0" sz="2600">
                <a:solidFill>
                  <a:srgbClr val="4E2700"/>
                </a:solidFill>
                <a:latin typeface="Noto Sans Mono CJK HK"/>
                <a:cs typeface="Noto Sans Mono CJK HK"/>
              </a:rPr>
              <a:t>些修</a:t>
            </a:r>
            <a:r>
              <a:rPr dirty="0" sz="2600" spc="-15">
                <a:solidFill>
                  <a:srgbClr val="4E2700"/>
                </a:solidFill>
                <a:latin typeface="Noto Sans Mono CJK HK"/>
                <a:cs typeface="Noto Sans Mono CJK HK"/>
              </a:rPr>
              <a:t>飾</a:t>
            </a:r>
            <a:r>
              <a:rPr dirty="0" sz="2600" spc="5">
                <a:solidFill>
                  <a:srgbClr val="4E2700"/>
                </a:solidFill>
                <a:latin typeface="Noto Sans Mono CJK HK"/>
                <a:cs typeface="Noto Sans Mono CJK HK"/>
              </a:rPr>
              <a:t>字</a:t>
            </a:r>
            <a:r>
              <a:rPr dirty="0" sz="2600">
                <a:solidFill>
                  <a:srgbClr val="4E2700"/>
                </a:solidFill>
                <a:latin typeface="Tahoma"/>
                <a:cs typeface="Tahoma"/>
              </a:rPr>
              <a:t>(modifiers)</a:t>
            </a:r>
            <a:r>
              <a:rPr dirty="0" sz="2600">
                <a:solidFill>
                  <a:srgbClr val="4E2700"/>
                </a:solidFill>
                <a:latin typeface="Noto Sans Mono CJK HK"/>
                <a:cs typeface="Noto Sans Mono CJK HK"/>
              </a:rPr>
              <a:t>來修飾 </a:t>
            </a:r>
            <a:r>
              <a:rPr dirty="0" sz="2600" spc="5">
                <a:solidFill>
                  <a:srgbClr val="4E2700"/>
                </a:solidFill>
                <a:latin typeface="Noto Sans Mono CJK HK"/>
                <a:cs typeface="Noto Sans Mono CJK HK"/>
              </a:rPr>
              <a:t>它們的</a:t>
            </a:r>
            <a:r>
              <a:rPr dirty="0" sz="2600" spc="-20">
                <a:solidFill>
                  <a:srgbClr val="4E2700"/>
                </a:solidFill>
                <a:latin typeface="Noto Sans Mono CJK HK"/>
                <a:cs typeface="Noto Sans Mono CJK HK"/>
              </a:rPr>
              <a:t>性</a:t>
            </a:r>
            <a:r>
              <a:rPr dirty="0" sz="2600" spc="5">
                <a:solidFill>
                  <a:srgbClr val="4E2700"/>
                </a:solidFill>
                <a:latin typeface="Noto Sans Mono CJK HK"/>
                <a:cs typeface="Noto Sans Mono CJK HK"/>
              </a:rPr>
              <a:t>質。</a:t>
            </a:r>
            <a:endParaRPr sz="2600">
              <a:latin typeface="Noto Sans Mono CJK HK"/>
              <a:cs typeface="Noto Sans Mono CJK HK"/>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876290" cy="574040"/>
          </a:xfrm>
          <a:prstGeom prst="rect"/>
        </p:spPr>
        <p:txBody>
          <a:bodyPr wrap="square" lIns="0" tIns="12700" rIns="0" bIns="0" rtlCol="0" vert="horz">
            <a:spAutoFit/>
          </a:bodyPr>
          <a:lstStyle/>
          <a:p>
            <a:pPr marL="12700">
              <a:lnSpc>
                <a:spcPct val="100000"/>
              </a:lnSpc>
              <a:spcBef>
                <a:spcPts val="100"/>
              </a:spcBef>
            </a:pPr>
            <a:r>
              <a:rPr dirty="0"/>
              <a:t>實例變</a:t>
            </a:r>
            <a:r>
              <a:rPr dirty="0" spc="-10"/>
              <a:t>數</a:t>
            </a:r>
            <a:r>
              <a:rPr dirty="0" spc="-10">
                <a:latin typeface="Tahoma"/>
                <a:cs typeface="Tahoma"/>
              </a:rPr>
              <a:t>(Instance</a:t>
            </a:r>
            <a:r>
              <a:rPr dirty="0" spc="-25">
                <a:latin typeface="Tahoma"/>
                <a:cs typeface="Tahoma"/>
              </a:rPr>
              <a:t> </a:t>
            </a:r>
            <a:r>
              <a:rPr dirty="0" spc="-20">
                <a:latin typeface="Tahoma"/>
                <a:cs typeface="Tahoma"/>
              </a:rPr>
              <a:t>Variables)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89457"/>
            <a:ext cx="7379334" cy="3906520"/>
          </a:xfrm>
          <a:prstGeom prst="rect">
            <a:avLst/>
          </a:prstGeom>
        </p:spPr>
        <p:txBody>
          <a:bodyPr wrap="square" lIns="0" tIns="11430" rIns="0" bIns="0" rtlCol="0" vert="horz">
            <a:spAutoFit/>
          </a:bodyPr>
          <a:lstStyle/>
          <a:p>
            <a:pPr algn="just" marL="355600" marR="5080" indent="-343535">
              <a:lnSpc>
                <a:spcPct val="100299"/>
              </a:lnSpc>
              <a:spcBef>
                <a:spcPts val="90"/>
              </a:spcBef>
              <a:buFont typeface="Tahoma"/>
              <a:buChar char="•"/>
              <a:tabLst>
                <a:tab pos="356235" algn="l"/>
              </a:tabLst>
            </a:pPr>
            <a:r>
              <a:rPr dirty="0" sz="2400">
                <a:solidFill>
                  <a:srgbClr val="4E2700"/>
                </a:solidFill>
                <a:latin typeface="Noto Sans Mono CJK HK"/>
                <a:cs typeface="Noto Sans Mono CJK HK"/>
              </a:rPr>
              <a:t>每個物件都有一份存放自己屬性值的變數，這些變數 </a:t>
            </a:r>
            <a:r>
              <a:rPr dirty="0" sz="2400" spc="-5">
                <a:solidFill>
                  <a:srgbClr val="4E2700"/>
                </a:solidFill>
                <a:latin typeface="Noto Sans Mono CJK HK"/>
                <a:cs typeface="Noto Sans Mono CJK HK"/>
              </a:rPr>
              <a:t>隨著實例的產生而存在，故稱這些變數為實例變數。 </a:t>
            </a:r>
            <a:r>
              <a:rPr dirty="0" sz="2400">
                <a:solidFill>
                  <a:srgbClr val="4E2700"/>
                </a:solidFill>
                <a:latin typeface="Noto Sans Mono CJK HK"/>
                <a:cs typeface="Noto Sans Mono CJK HK"/>
              </a:rPr>
              <a:t>修改某一個物件之實例變數的值不會改變任何其他物 件之實例變數的值。</a:t>
            </a:r>
            <a:endParaRPr sz="2400">
              <a:latin typeface="Noto Sans Mono CJK HK"/>
              <a:cs typeface="Noto Sans Mono CJK HK"/>
            </a:endParaRPr>
          </a:p>
          <a:p>
            <a:pPr algn="just" marL="355600" marR="5080" indent="-343535">
              <a:lnSpc>
                <a:spcPct val="100899"/>
              </a:lnSpc>
              <a:spcBef>
                <a:spcPts val="525"/>
              </a:spcBef>
              <a:buFont typeface="Tahoma"/>
              <a:buChar char="•"/>
              <a:tabLst>
                <a:tab pos="356235" algn="l"/>
              </a:tabLst>
            </a:pPr>
            <a:r>
              <a:rPr dirty="0" sz="2400">
                <a:solidFill>
                  <a:srgbClr val="4E2700"/>
                </a:solidFill>
                <a:latin typeface="Noto Sans Mono CJK HK"/>
                <a:cs typeface="Noto Sans Mono CJK HK"/>
              </a:rPr>
              <a:t>這些變數反應出物件目前的狀態，它們的有效範圍為 整個物件。</a:t>
            </a:r>
            <a:endParaRPr sz="2400">
              <a:latin typeface="Noto Sans Mono CJK HK"/>
              <a:cs typeface="Noto Sans Mono CJK HK"/>
            </a:endParaRPr>
          </a:p>
          <a:p>
            <a:pPr algn="just" marL="355600" marR="5080" indent="-343535">
              <a:lnSpc>
                <a:spcPct val="100800"/>
              </a:lnSpc>
              <a:spcBef>
                <a:spcPts val="530"/>
              </a:spcBef>
              <a:buFont typeface="Tahoma"/>
              <a:buChar char="•"/>
              <a:tabLst>
                <a:tab pos="356235" algn="l"/>
              </a:tabLst>
            </a:pPr>
            <a:r>
              <a:rPr dirty="0" sz="2400">
                <a:solidFill>
                  <a:srgbClr val="4E2700"/>
                </a:solidFill>
                <a:latin typeface="Noto Sans Mono CJK HK"/>
                <a:cs typeface="Noto Sans Mono CJK HK"/>
              </a:rPr>
              <a:t>當物件被初始化時，這些實例變數就會因物件之存在 而存在。</a:t>
            </a:r>
            <a:endParaRPr sz="2400">
              <a:latin typeface="Noto Sans Mono CJK HK"/>
              <a:cs typeface="Noto Sans Mono CJK HK"/>
            </a:endParaRPr>
          </a:p>
          <a:p>
            <a:pPr algn="just" marL="355600" indent="-343535">
              <a:lnSpc>
                <a:spcPct val="100000"/>
              </a:lnSpc>
              <a:spcBef>
                <a:spcPts val="550"/>
              </a:spcBef>
              <a:buFont typeface="Tahoma"/>
              <a:buChar char="•"/>
              <a:tabLst>
                <a:tab pos="356235" algn="l"/>
              </a:tabLst>
            </a:pPr>
            <a:r>
              <a:rPr dirty="0" sz="2400" spc="-5">
                <a:solidFill>
                  <a:srgbClr val="4E2700"/>
                </a:solidFill>
                <a:latin typeface="Noto Sans Mono CJK HK"/>
                <a:cs typeface="Noto Sans Mono CJK HK"/>
              </a:rPr>
              <a:t>客戶的姓名、地址、電話號碼，產品的編號、品名、</a:t>
            </a:r>
            <a:endParaRPr sz="2400">
              <a:latin typeface="Noto Sans Mono CJK HK"/>
              <a:cs typeface="Noto Sans Mono CJK HK"/>
            </a:endParaRPr>
          </a:p>
          <a:p>
            <a:pPr marL="355600">
              <a:lnSpc>
                <a:spcPct val="100000"/>
              </a:lnSpc>
              <a:spcBef>
                <a:spcPts val="30"/>
              </a:spcBef>
            </a:pPr>
            <a:r>
              <a:rPr dirty="0" sz="2400">
                <a:solidFill>
                  <a:srgbClr val="4E2700"/>
                </a:solidFill>
                <a:latin typeface="Noto Sans Mono CJK HK"/>
                <a:cs typeface="Noto Sans Mono CJK HK"/>
              </a:rPr>
              <a:t>價格等都是實例變數。</a:t>
            </a:r>
            <a:endParaRPr sz="2400">
              <a:latin typeface="Noto Sans Mono CJK HK"/>
              <a:cs typeface="Noto Sans Mono CJK HK"/>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18969" y="3432809"/>
            <a:ext cx="61341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4E2700"/>
                </a:solidFill>
                <a:latin typeface="Verdana"/>
                <a:cs typeface="Verdana"/>
              </a:rPr>
              <a:t>kit</a:t>
            </a:r>
            <a:r>
              <a:rPr dirty="0" sz="1800" spc="-10" b="1">
                <a:solidFill>
                  <a:srgbClr val="4E2700"/>
                </a:solidFill>
                <a:latin typeface="Verdana"/>
                <a:cs typeface="Verdana"/>
              </a:rPr>
              <a:t>t</a:t>
            </a:r>
            <a:r>
              <a:rPr dirty="0" sz="1800" b="1">
                <a:solidFill>
                  <a:srgbClr val="4E2700"/>
                </a:solidFill>
                <a:latin typeface="Verdana"/>
                <a:cs typeface="Verdana"/>
              </a:rPr>
              <a:t>y</a:t>
            </a:r>
            <a:endParaRPr sz="1800">
              <a:latin typeface="Verdana"/>
              <a:cs typeface="Verdana"/>
            </a:endParaRPr>
          </a:p>
        </p:txBody>
      </p:sp>
      <p:sp>
        <p:nvSpPr>
          <p:cNvPr id="3" name="object 3"/>
          <p:cNvSpPr txBox="1"/>
          <p:nvPr/>
        </p:nvSpPr>
        <p:spPr>
          <a:xfrm>
            <a:off x="3285744" y="3377184"/>
            <a:ext cx="1224280" cy="422275"/>
          </a:xfrm>
          <a:prstGeom prst="rect">
            <a:avLst/>
          </a:prstGeom>
          <a:solidFill>
            <a:srgbClr val="CCE8CF"/>
          </a:solidFill>
          <a:ln w="9144">
            <a:solidFill>
              <a:srgbClr val="000000"/>
            </a:solidFill>
          </a:ln>
        </p:spPr>
        <p:txBody>
          <a:bodyPr wrap="square" lIns="0" tIns="86995" rIns="0" bIns="0" rtlCol="0" vert="horz">
            <a:spAutoFit/>
          </a:bodyPr>
          <a:lstStyle/>
          <a:p>
            <a:pPr marL="82550">
              <a:lnSpc>
                <a:spcPct val="100000"/>
              </a:lnSpc>
              <a:spcBef>
                <a:spcPts val="685"/>
              </a:spcBef>
            </a:pPr>
            <a:r>
              <a:rPr dirty="0" sz="1600" spc="-5">
                <a:solidFill>
                  <a:srgbClr val="FF3300"/>
                </a:solidFill>
                <a:latin typeface="Verdana"/>
                <a:cs typeface="Verdana"/>
              </a:rPr>
              <a:t>0x2048E0</a:t>
            </a:r>
            <a:endParaRPr sz="1600">
              <a:latin typeface="Verdana"/>
              <a:cs typeface="Verdana"/>
            </a:endParaRPr>
          </a:p>
        </p:txBody>
      </p:sp>
      <p:sp>
        <p:nvSpPr>
          <p:cNvPr id="4" name="object 4"/>
          <p:cNvSpPr/>
          <p:nvPr/>
        </p:nvSpPr>
        <p:spPr>
          <a:xfrm>
            <a:off x="4559808" y="3535679"/>
            <a:ext cx="1226820" cy="76200"/>
          </a:xfrm>
          <a:custGeom>
            <a:avLst/>
            <a:gdLst/>
            <a:ahLst/>
            <a:cxnLst/>
            <a:rect l="l" t="t" r="r" b="b"/>
            <a:pathLst>
              <a:path w="1226820" h="76200">
                <a:moveTo>
                  <a:pt x="1150619" y="0"/>
                </a:moveTo>
                <a:lnTo>
                  <a:pt x="1150619" y="76200"/>
                </a:lnTo>
                <a:lnTo>
                  <a:pt x="1214119" y="44450"/>
                </a:lnTo>
                <a:lnTo>
                  <a:pt x="1163319" y="44450"/>
                </a:lnTo>
                <a:lnTo>
                  <a:pt x="1163319" y="31750"/>
                </a:lnTo>
                <a:lnTo>
                  <a:pt x="1214119" y="31750"/>
                </a:lnTo>
                <a:lnTo>
                  <a:pt x="1150619" y="0"/>
                </a:lnTo>
                <a:close/>
              </a:path>
              <a:path w="1226820" h="76200">
                <a:moveTo>
                  <a:pt x="1150619" y="31750"/>
                </a:moveTo>
                <a:lnTo>
                  <a:pt x="0" y="31750"/>
                </a:lnTo>
                <a:lnTo>
                  <a:pt x="0" y="44450"/>
                </a:lnTo>
                <a:lnTo>
                  <a:pt x="1150619" y="44450"/>
                </a:lnTo>
                <a:lnTo>
                  <a:pt x="1150619" y="31750"/>
                </a:lnTo>
                <a:close/>
              </a:path>
              <a:path w="1226820" h="76200">
                <a:moveTo>
                  <a:pt x="1214119" y="31750"/>
                </a:moveTo>
                <a:lnTo>
                  <a:pt x="1163319" y="31750"/>
                </a:lnTo>
                <a:lnTo>
                  <a:pt x="1163319" y="44450"/>
                </a:lnTo>
                <a:lnTo>
                  <a:pt x="1214119" y="44450"/>
                </a:lnTo>
                <a:lnTo>
                  <a:pt x="1226819" y="38100"/>
                </a:lnTo>
                <a:lnTo>
                  <a:pt x="1214119" y="31750"/>
                </a:lnTo>
                <a:close/>
              </a:path>
            </a:pathLst>
          </a:custGeom>
          <a:solidFill>
            <a:srgbClr val="FF3300"/>
          </a:solidFill>
        </p:spPr>
        <p:txBody>
          <a:bodyPr wrap="square" lIns="0" tIns="0" rIns="0" bIns="0" rtlCol="0"/>
          <a:lstStyle/>
          <a:p/>
        </p:txBody>
      </p:sp>
      <p:graphicFrame>
        <p:nvGraphicFramePr>
          <p:cNvPr id="5" name="object 5"/>
          <p:cNvGraphicFramePr>
            <a:graphicFrameLocks noGrp="1"/>
          </p:cNvGraphicFramePr>
          <p:nvPr/>
        </p:nvGraphicFramePr>
        <p:xfrm>
          <a:off x="5820155" y="3118104"/>
          <a:ext cx="1468120" cy="853440"/>
        </p:xfrm>
        <a:graphic>
          <a:graphicData uri="http://schemas.openxmlformats.org/drawingml/2006/table">
            <a:tbl>
              <a:tblPr firstRow="1" bandRow="1">
                <a:tableStyleId>{2D5ABB26-0587-4C30-8999-92F81FD0307C}</a:tableStyleId>
              </a:tblPr>
              <a:tblGrid>
                <a:gridCol w="1454150"/>
              </a:tblGrid>
              <a:tr h="268224">
                <a:tc>
                  <a:txBody>
                    <a:bodyPr/>
                    <a:lstStyle/>
                    <a:p>
                      <a:pPr>
                        <a:lnSpc>
                          <a:spcPct val="100000"/>
                        </a:lnSpc>
                      </a:pPr>
                      <a:endParaRPr sz="16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92607">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83464">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bl>
          </a:graphicData>
        </a:graphic>
      </p:graphicFrame>
      <p:sp>
        <p:nvSpPr>
          <p:cNvPr id="6" name="object 6"/>
          <p:cNvSpPr txBox="1"/>
          <p:nvPr/>
        </p:nvSpPr>
        <p:spPr>
          <a:xfrm>
            <a:off x="7329931" y="3056636"/>
            <a:ext cx="873125" cy="612140"/>
          </a:xfrm>
          <a:prstGeom prst="rect">
            <a:avLst/>
          </a:prstGeom>
        </p:spPr>
        <p:txBody>
          <a:bodyPr wrap="square" lIns="0" tIns="42545" rIns="0" bIns="0" rtlCol="0" vert="horz">
            <a:spAutoFit/>
          </a:bodyPr>
          <a:lstStyle/>
          <a:p>
            <a:pPr marL="42545" marR="5080" indent="-30480">
              <a:lnSpc>
                <a:spcPts val="2210"/>
              </a:lnSpc>
              <a:spcBef>
                <a:spcPts val="335"/>
              </a:spcBef>
            </a:pPr>
            <a:r>
              <a:rPr dirty="0" sz="2000" spc="5">
                <a:solidFill>
                  <a:srgbClr val="FF0000"/>
                </a:solidFill>
                <a:latin typeface="Verdana"/>
                <a:cs typeface="Verdana"/>
              </a:rPr>
              <a:t>w</a:t>
            </a:r>
            <a:r>
              <a:rPr dirty="0" sz="2000" spc="-10">
                <a:solidFill>
                  <a:srgbClr val="FF0000"/>
                </a:solidFill>
                <a:latin typeface="Verdana"/>
                <a:cs typeface="Verdana"/>
              </a:rPr>
              <a:t>e</a:t>
            </a:r>
            <a:r>
              <a:rPr dirty="0" sz="2000" spc="-5">
                <a:solidFill>
                  <a:srgbClr val="FF0000"/>
                </a:solidFill>
                <a:latin typeface="Verdana"/>
                <a:cs typeface="Verdana"/>
              </a:rPr>
              <a:t>ight  </a:t>
            </a:r>
            <a:r>
              <a:rPr dirty="0" sz="2000" spc="-10">
                <a:solidFill>
                  <a:srgbClr val="FF0000"/>
                </a:solidFill>
                <a:latin typeface="Verdana"/>
                <a:cs typeface="Verdana"/>
              </a:rPr>
              <a:t>iq</a:t>
            </a:r>
            <a:endParaRPr sz="2000">
              <a:latin typeface="Verdana"/>
              <a:cs typeface="Verdana"/>
            </a:endParaRPr>
          </a:p>
        </p:txBody>
      </p:sp>
      <p:sp>
        <p:nvSpPr>
          <p:cNvPr id="7" name="object 7"/>
          <p:cNvSpPr txBox="1"/>
          <p:nvPr/>
        </p:nvSpPr>
        <p:spPr>
          <a:xfrm>
            <a:off x="4559300" y="3038982"/>
            <a:ext cx="104965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FF0000"/>
                </a:solidFill>
                <a:latin typeface="Verdana"/>
                <a:cs typeface="Verdana"/>
              </a:rPr>
              <a:t>0x2048E0</a:t>
            </a:r>
            <a:endParaRPr sz="1600">
              <a:latin typeface="Verdana"/>
              <a:cs typeface="Verdana"/>
            </a:endParaRPr>
          </a:p>
        </p:txBody>
      </p:sp>
      <p:graphicFrame>
        <p:nvGraphicFramePr>
          <p:cNvPr id="8" name="object 8"/>
          <p:cNvGraphicFramePr>
            <a:graphicFrameLocks noGrp="1"/>
          </p:cNvGraphicFramePr>
          <p:nvPr/>
        </p:nvGraphicFramePr>
        <p:xfrm>
          <a:off x="597966" y="1241606"/>
          <a:ext cx="3528060" cy="490220"/>
        </p:xfrm>
        <a:graphic>
          <a:graphicData uri="http://schemas.openxmlformats.org/drawingml/2006/table">
            <a:tbl>
              <a:tblPr firstRow="1" bandRow="1">
                <a:tableStyleId>{2D5ABB26-0587-4C30-8999-92F81FD0307C}</a:tableStyleId>
              </a:tblPr>
              <a:tblGrid>
                <a:gridCol w="590550"/>
                <a:gridCol w="1076325"/>
                <a:gridCol w="978535"/>
                <a:gridCol w="883285"/>
              </a:tblGrid>
              <a:tr h="245089">
                <a:tc>
                  <a:txBody>
                    <a:bodyPr/>
                    <a:lstStyle/>
                    <a:p>
                      <a:pPr marL="31750">
                        <a:lnSpc>
                          <a:spcPts val="1825"/>
                        </a:lnSpc>
                        <a:spcBef>
                          <a:spcPts val="5"/>
                        </a:spcBef>
                      </a:pPr>
                      <a:r>
                        <a:rPr dirty="0" sz="1600" spc="-5">
                          <a:solidFill>
                            <a:srgbClr val="000099"/>
                          </a:solidFill>
                          <a:latin typeface="Verdana"/>
                          <a:cs typeface="Verdana"/>
                        </a:rPr>
                        <a:t>Cat</a:t>
                      </a:r>
                      <a:endParaRPr sz="1600">
                        <a:latin typeface="Verdana"/>
                        <a:cs typeface="Verdana"/>
                      </a:endParaRPr>
                    </a:p>
                  </a:txBody>
                  <a:tcPr marL="0" marR="0" marB="0" marT="635">
                    <a:solidFill>
                      <a:srgbClr val="CCE8CF"/>
                    </a:solidFill>
                  </a:tcPr>
                </a:tc>
                <a:tc>
                  <a:txBody>
                    <a:bodyPr/>
                    <a:lstStyle/>
                    <a:p>
                      <a:pPr marL="214629">
                        <a:lnSpc>
                          <a:spcPts val="1825"/>
                        </a:lnSpc>
                        <a:spcBef>
                          <a:spcPts val="5"/>
                        </a:spcBef>
                      </a:pPr>
                      <a:r>
                        <a:rPr dirty="0" sz="1600" spc="-10">
                          <a:solidFill>
                            <a:srgbClr val="000099"/>
                          </a:solidFill>
                          <a:latin typeface="Verdana"/>
                          <a:cs typeface="Verdana"/>
                        </a:rPr>
                        <a:t>kitty</a:t>
                      </a:r>
                      <a:endParaRPr sz="1600">
                        <a:latin typeface="Verdana"/>
                        <a:cs typeface="Verdana"/>
                      </a:endParaRPr>
                    </a:p>
                  </a:txBody>
                  <a:tcPr marL="0" marR="0" marB="0" marT="635">
                    <a:solidFill>
                      <a:srgbClr val="CCE8CF"/>
                    </a:solidFill>
                  </a:tcPr>
                </a:tc>
                <a:tc>
                  <a:txBody>
                    <a:bodyPr/>
                    <a:lstStyle/>
                    <a:p>
                      <a:pPr algn="r" marR="150495">
                        <a:lnSpc>
                          <a:spcPts val="1825"/>
                        </a:lnSpc>
                        <a:spcBef>
                          <a:spcPts val="5"/>
                        </a:spcBef>
                        <a:tabLst>
                          <a:tab pos="309245" algn="l"/>
                        </a:tabLst>
                      </a:pPr>
                      <a:r>
                        <a:rPr dirty="0" sz="1600">
                          <a:solidFill>
                            <a:srgbClr val="000099"/>
                          </a:solidFill>
                          <a:latin typeface="Verdana"/>
                          <a:cs typeface="Verdana"/>
                        </a:rPr>
                        <a:t>=</a:t>
                      </a:r>
                      <a:r>
                        <a:rPr dirty="0" sz="1600">
                          <a:solidFill>
                            <a:srgbClr val="000099"/>
                          </a:solidFill>
                          <a:latin typeface="Verdana"/>
                          <a:cs typeface="Verdana"/>
                        </a:rPr>
                        <a:t>	</a:t>
                      </a:r>
                      <a:r>
                        <a:rPr dirty="0" sz="1600">
                          <a:solidFill>
                            <a:srgbClr val="000099"/>
                          </a:solidFill>
                          <a:latin typeface="Verdana"/>
                          <a:cs typeface="Verdana"/>
                        </a:rPr>
                        <a:t>new</a:t>
                      </a:r>
                      <a:endParaRPr sz="1600">
                        <a:latin typeface="Verdana"/>
                        <a:cs typeface="Verdana"/>
                      </a:endParaRPr>
                    </a:p>
                  </a:txBody>
                  <a:tcPr marL="0" marR="0" marB="0" marT="635">
                    <a:solidFill>
                      <a:srgbClr val="CCE8CF"/>
                    </a:solidFill>
                  </a:tcPr>
                </a:tc>
                <a:tc>
                  <a:txBody>
                    <a:bodyPr/>
                    <a:lstStyle/>
                    <a:p>
                      <a:pPr algn="r" marR="53340">
                        <a:lnSpc>
                          <a:spcPts val="1825"/>
                        </a:lnSpc>
                        <a:spcBef>
                          <a:spcPts val="5"/>
                        </a:spcBef>
                      </a:pPr>
                      <a:r>
                        <a:rPr dirty="0" sz="1600" spc="-5">
                          <a:solidFill>
                            <a:srgbClr val="000099"/>
                          </a:solidFill>
                          <a:latin typeface="Verdana"/>
                          <a:cs typeface="Verdana"/>
                        </a:rPr>
                        <a:t>Cat()</a:t>
                      </a:r>
                      <a:r>
                        <a:rPr dirty="0" sz="1600" spc="-90">
                          <a:solidFill>
                            <a:srgbClr val="000099"/>
                          </a:solidFill>
                          <a:latin typeface="Verdana"/>
                          <a:cs typeface="Verdana"/>
                        </a:rPr>
                        <a:t> </a:t>
                      </a:r>
                      <a:r>
                        <a:rPr dirty="0" sz="1600" spc="-5">
                          <a:solidFill>
                            <a:srgbClr val="000099"/>
                          </a:solidFill>
                          <a:latin typeface="Verdana"/>
                          <a:cs typeface="Verdana"/>
                        </a:rPr>
                        <a:t>;</a:t>
                      </a:r>
                      <a:endParaRPr sz="1600">
                        <a:latin typeface="Verdana"/>
                        <a:cs typeface="Verdana"/>
                      </a:endParaRPr>
                    </a:p>
                  </a:txBody>
                  <a:tcPr marL="0" marR="0" marB="0" marT="635">
                    <a:solidFill>
                      <a:srgbClr val="CCE8CF"/>
                    </a:solidFill>
                  </a:tcPr>
                </a:tc>
              </a:tr>
              <a:tr h="245089">
                <a:tc>
                  <a:txBody>
                    <a:bodyPr/>
                    <a:lstStyle/>
                    <a:p>
                      <a:pPr marL="31750">
                        <a:lnSpc>
                          <a:spcPts val="1830"/>
                        </a:lnSpc>
                      </a:pPr>
                      <a:r>
                        <a:rPr dirty="0" sz="1600" spc="-5">
                          <a:solidFill>
                            <a:srgbClr val="000099"/>
                          </a:solidFill>
                          <a:latin typeface="Verdana"/>
                          <a:cs typeface="Verdana"/>
                        </a:rPr>
                        <a:t>Cat</a:t>
                      </a:r>
                      <a:endParaRPr sz="1600">
                        <a:latin typeface="Verdana"/>
                        <a:cs typeface="Verdana"/>
                      </a:endParaRPr>
                    </a:p>
                  </a:txBody>
                  <a:tcPr marL="0" marR="0" marB="0" marT="0">
                    <a:solidFill>
                      <a:srgbClr val="CCE8CF"/>
                    </a:solidFill>
                  </a:tcPr>
                </a:tc>
                <a:tc>
                  <a:txBody>
                    <a:bodyPr/>
                    <a:lstStyle/>
                    <a:p>
                      <a:pPr marL="214629">
                        <a:lnSpc>
                          <a:spcPts val="1830"/>
                        </a:lnSpc>
                      </a:pPr>
                      <a:r>
                        <a:rPr dirty="0" sz="1600" spc="-5">
                          <a:solidFill>
                            <a:srgbClr val="000099"/>
                          </a:solidFill>
                          <a:latin typeface="Verdana"/>
                          <a:cs typeface="Verdana"/>
                        </a:rPr>
                        <a:t>garfield</a:t>
                      </a:r>
                      <a:endParaRPr sz="1600">
                        <a:latin typeface="Verdana"/>
                        <a:cs typeface="Verdana"/>
                      </a:endParaRPr>
                    </a:p>
                  </a:txBody>
                  <a:tcPr marL="0" marR="0" marB="0" marT="0">
                    <a:solidFill>
                      <a:srgbClr val="CCE8CF"/>
                    </a:solidFill>
                  </a:tcPr>
                </a:tc>
                <a:tc>
                  <a:txBody>
                    <a:bodyPr/>
                    <a:lstStyle/>
                    <a:p>
                      <a:pPr algn="r" marR="121920">
                        <a:lnSpc>
                          <a:spcPts val="1830"/>
                        </a:lnSpc>
                        <a:tabLst>
                          <a:tab pos="309245" algn="l"/>
                        </a:tabLst>
                      </a:pPr>
                      <a:r>
                        <a:rPr dirty="0" sz="1600">
                          <a:solidFill>
                            <a:srgbClr val="000099"/>
                          </a:solidFill>
                          <a:latin typeface="Verdana"/>
                          <a:cs typeface="Verdana"/>
                        </a:rPr>
                        <a:t>=</a:t>
                      </a:r>
                      <a:r>
                        <a:rPr dirty="0" sz="1600">
                          <a:solidFill>
                            <a:srgbClr val="000099"/>
                          </a:solidFill>
                          <a:latin typeface="Verdana"/>
                          <a:cs typeface="Verdana"/>
                        </a:rPr>
                        <a:t>	</a:t>
                      </a:r>
                      <a:r>
                        <a:rPr dirty="0" sz="1600">
                          <a:solidFill>
                            <a:srgbClr val="000099"/>
                          </a:solidFill>
                          <a:latin typeface="Verdana"/>
                          <a:cs typeface="Verdana"/>
                        </a:rPr>
                        <a:t>new</a:t>
                      </a:r>
                      <a:endParaRPr sz="1600">
                        <a:latin typeface="Verdana"/>
                        <a:cs typeface="Verdana"/>
                      </a:endParaRPr>
                    </a:p>
                  </a:txBody>
                  <a:tcPr marL="0" marR="0" marB="0" marT="0">
                    <a:solidFill>
                      <a:srgbClr val="CCE8CF"/>
                    </a:solidFill>
                  </a:tcPr>
                </a:tc>
                <a:tc>
                  <a:txBody>
                    <a:bodyPr/>
                    <a:lstStyle/>
                    <a:p>
                      <a:pPr algn="r" marR="24130">
                        <a:lnSpc>
                          <a:spcPts val="1830"/>
                        </a:lnSpc>
                      </a:pPr>
                      <a:r>
                        <a:rPr dirty="0" sz="1600" spc="-5">
                          <a:solidFill>
                            <a:srgbClr val="000099"/>
                          </a:solidFill>
                          <a:latin typeface="Verdana"/>
                          <a:cs typeface="Verdana"/>
                        </a:rPr>
                        <a:t>Cat()</a:t>
                      </a:r>
                      <a:r>
                        <a:rPr dirty="0" sz="1600" spc="-80">
                          <a:solidFill>
                            <a:srgbClr val="000099"/>
                          </a:solidFill>
                          <a:latin typeface="Verdana"/>
                          <a:cs typeface="Verdana"/>
                        </a:rPr>
                        <a:t> </a:t>
                      </a:r>
                      <a:r>
                        <a:rPr dirty="0" sz="1600" spc="-5">
                          <a:solidFill>
                            <a:srgbClr val="000099"/>
                          </a:solidFill>
                          <a:latin typeface="Verdana"/>
                          <a:cs typeface="Verdana"/>
                        </a:rPr>
                        <a:t>;</a:t>
                      </a:r>
                      <a:endParaRPr sz="1600">
                        <a:latin typeface="Verdana"/>
                        <a:cs typeface="Verdana"/>
                      </a:endParaRPr>
                    </a:p>
                  </a:txBody>
                  <a:tcPr marL="0" marR="0" marB="0" marT="0">
                    <a:solidFill>
                      <a:srgbClr val="CCE8CF"/>
                    </a:solidFill>
                  </a:tcPr>
                </a:tc>
              </a:tr>
            </a:tbl>
          </a:graphicData>
        </a:graphic>
      </p:graphicFrame>
      <p:sp>
        <p:nvSpPr>
          <p:cNvPr id="9" name="object 9"/>
          <p:cNvSpPr txBox="1"/>
          <p:nvPr/>
        </p:nvSpPr>
        <p:spPr>
          <a:xfrm>
            <a:off x="2149220" y="5200015"/>
            <a:ext cx="1016000" cy="299720"/>
          </a:xfrm>
          <a:prstGeom prst="rect">
            <a:avLst/>
          </a:prstGeom>
        </p:spPr>
        <p:txBody>
          <a:bodyPr wrap="square" lIns="0" tIns="12700" rIns="0" bIns="0" rtlCol="0" vert="horz">
            <a:spAutoFit/>
          </a:bodyPr>
          <a:lstStyle/>
          <a:p>
            <a:pPr marL="12700">
              <a:lnSpc>
                <a:spcPct val="100000"/>
              </a:lnSpc>
              <a:spcBef>
                <a:spcPts val="100"/>
              </a:spcBef>
            </a:pPr>
            <a:r>
              <a:rPr dirty="0" sz="1800" spc="-5" b="1">
                <a:solidFill>
                  <a:srgbClr val="4E2700"/>
                </a:solidFill>
                <a:latin typeface="Verdana"/>
                <a:cs typeface="Verdana"/>
              </a:rPr>
              <a:t>garfield</a:t>
            </a:r>
            <a:endParaRPr sz="1800">
              <a:latin typeface="Verdana"/>
              <a:cs typeface="Verdana"/>
            </a:endParaRPr>
          </a:p>
        </p:txBody>
      </p:sp>
      <p:sp>
        <p:nvSpPr>
          <p:cNvPr id="10" name="object 10"/>
          <p:cNvSpPr txBox="1"/>
          <p:nvPr/>
        </p:nvSpPr>
        <p:spPr>
          <a:xfrm>
            <a:off x="3285744" y="5143500"/>
            <a:ext cx="1224280" cy="422275"/>
          </a:xfrm>
          <a:prstGeom prst="rect">
            <a:avLst/>
          </a:prstGeom>
          <a:solidFill>
            <a:srgbClr val="CCE8CF"/>
          </a:solidFill>
          <a:ln w="9144">
            <a:solidFill>
              <a:srgbClr val="000000"/>
            </a:solidFill>
          </a:ln>
        </p:spPr>
        <p:txBody>
          <a:bodyPr wrap="square" lIns="0" tIns="87630" rIns="0" bIns="0" rtlCol="0" vert="horz">
            <a:spAutoFit/>
          </a:bodyPr>
          <a:lstStyle/>
          <a:p>
            <a:pPr marL="82550">
              <a:lnSpc>
                <a:spcPct val="100000"/>
              </a:lnSpc>
              <a:spcBef>
                <a:spcPts val="690"/>
              </a:spcBef>
            </a:pPr>
            <a:r>
              <a:rPr dirty="0" sz="1600" spc="-5">
                <a:solidFill>
                  <a:srgbClr val="000099"/>
                </a:solidFill>
                <a:latin typeface="Verdana"/>
                <a:cs typeface="Verdana"/>
              </a:rPr>
              <a:t>0x20FB00</a:t>
            </a:r>
            <a:endParaRPr sz="1600">
              <a:latin typeface="Verdana"/>
              <a:cs typeface="Verdana"/>
            </a:endParaRPr>
          </a:p>
        </p:txBody>
      </p:sp>
      <p:sp>
        <p:nvSpPr>
          <p:cNvPr id="11" name="object 11"/>
          <p:cNvSpPr/>
          <p:nvPr/>
        </p:nvSpPr>
        <p:spPr>
          <a:xfrm>
            <a:off x="4559808" y="5301996"/>
            <a:ext cx="1226820" cy="76200"/>
          </a:xfrm>
          <a:custGeom>
            <a:avLst/>
            <a:gdLst/>
            <a:ahLst/>
            <a:cxnLst/>
            <a:rect l="l" t="t" r="r" b="b"/>
            <a:pathLst>
              <a:path w="1226820" h="76200">
                <a:moveTo>
                  <a:pt x="1150619" y="0"/>
                </a:moveTo>
                <a:lnTo>
                  <a:pt x="1150619" y="76199"/>
                </a:lnTo>
                <a:lnTo>
                  <a:pt x="1214119" y="44449"/>
                </a:lnTo>
                <a:lnTo>
                  <a:pt x="1163319" y="44449"/>
                </a:lnTo>
                <a:lnTo>
                  <a:pt x="1163319" y="31749"/>
                </a:lnTo>
                <a:lnTo>
                  <a:pt x="1214119" y="31749"/>
                </a:lnTo>
                <a:lnTo>
                  <a:pt x="1150619" y="0"/>
                </a:lnTo>
                <a:close/>
              </a:path>
              <a:path w="1226820" h="76200">
                <a:moveTo>
                  <a:pt x="1150619" y="31749"/>
                </a:moveTo>
                <a:lnTo>
                  <a:pt x="0" y="31749"/>
                </a:lnTo>
                <a:lnTo>
                  <a:pt x="0" y="44449"/>
                </a:lnTo>
                <a:lnTo>
                  <a:pt x="1150619" y="44449"/>
                </a:lnTo>
                <a:lnTo>
                  <a:pt x="1150619" y="31749"/>
                </a:lnTo>
                <a:close/>
              </a:path>
              <a:path w="1226820" h="76200">
                <a:moveTo>
                  <a:pt x="1214119" y="31749"/>
                </a:moveTo>
                <a:lnTo>
                  <a:pt x="1163319" y="31749"/>
                </a:lnTo>
                <a:lnTo>
                  <a:pt x="1163319" y="44449"/>
                </a:lnTo>
                <a:lnTo>
                  <a:pt x="1214119" y="44449"/>
                </a:lnTo>
                <a:lnTo>
                  <a:pt x="1226819" y="38099"/>
                </a:lnTo>
                <a:lnTo>
                  <a:pt x="1214119" y="31749"/>
                </a:lnTo>
                <a:close/>
              </a:path>
            </a:pathLst>
          </a:custGeom>
          <a:solidFill>
            <a:srgbClr val="FF3300"/>
          </a:solidFill>
        </p:spPr>
        <p:txBody>
          <a:bodyPr wrap="square" lIns="0" tIns="0" rIns="0" bIns="0" rtlCol="0"/>
          <a:lstStyle/>
          <a:p/>
        </p:txBody>
      </p:sp>
      <p:graphicFrame>
        <p:nvGraphicFramePr>
          <p:cNvPr id="12" name="object 12"/>
          <p:cNvGraphicFramePr>
            <a:graphicFrameLocks noGrp="1"/>
          </p:cNvGraphicFramePr>
          <p:nvPr/>
        </p:nvGraphicFramePr>
        <p:xfrm>
          <a:off x="5820155" y="4884420"/>
          <a:ext cx="1468120" cy="855344"/>
        </p:xfrm>
        <a:graphic>
          <a:graphicData uri="http://schemas.openxmlformats.org/drawingml/2006/table">
            <a:tbl>
              <a:tblPr firstRow="1" bandRow="1">
                <a:tableStyleId>{2D5ABB26-0587-4C30-8999-92F81FD0307C}</a:tableStyleId>
              </a:tblPr>
              <a:tblGrid>
                <a:gridCol w="1454150"/>
              </a:tblGrid>
              <a:tr h="268224">
                <a:tc>
                  <a:txBody>
                    <a:bodyPr/>
                    <a:lstStyle/>
                    <a:p>
                      <a:pPr>
                        <a:lnSpc>
                          <a:spcPct val="100000"/>
                        </a:lnSpc>
                      </a:pPr>
                      <a:endParaRPr sz="16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92607">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84988">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bl>
          </a:graphicData>
        </a:graphic>
      </p:graphicFrame>
      <p:sp>
        <p:nvSpPr>
          <p:cNvPr id="18" name="object 1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9" name="object 1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13" name="object 13"/>
          <p:cNvSpPr txBox="1"/>
          <p:nvPr/>
        </p:nvSpPr>
        <p:spPr>
          <a:xfrm>
            <a:off x="7329931" y="4823840"/>
            <a:ext cx="873125" cy="612140"/>
          </a:xfrm>
          <a:prstGeom prst="rect">
            <a:avLst/>
          </a:prstGeom>
        </p:spPr>
        <p:txBody>
          <a:bodyPr wrap="square" lIns="0" tIns="42545" rIns="0" bIns="0" rtlCol="0" vert="horz">
            <a:spAutoFit/>
          </a:bodyPr>
          <a:lstStyle/>
          <a:p>
            <a:pPr marL="42545" marR="5080" indent="-30480">
              <a:lnSpc>
                <a:spcPts val="2210"/>
              </a:lnSpc>
              <a:spcBef>
                <a:spcPts val="335"/>
              </a:spcBef>
            </a:pPr>
            <a:r>
              <a:rPr dirty="0" sz="2000" spc="5">
                <a:solidFill>
                  <a:srgbClr val="000099"/>
                </a:solidFill>
                <a:latin typeface="Verdana"/>
                <a:cs typeface="Verdana"/>
              </a:rPr>
              <a:t>w</a:t>
            </a:r>
            <a:r>
              <a:rPr dirty="0" sz="2000" spc="-10">
                <a:solidFill>
                  <a:srgbClr val="000099"/>
                </a:solidFill>
                <a:latin typeface="Verdana"/>
                <a:cs typeface="Verdana"/>
              </a:rPr>
              <a:t>e</a:t>
            </a:r>
            <a:r>
              <a:rPr dirty="0" sz="2000" spc="-5">
                <a:solidFill>
                  <a:srgbClr val="000099"/>
                </a:solidFill>
                <a:latin typeface="Verdana"/>
                <a:cs typeface="Verdana"/>
              </a:rPr>
              <a:t>ight  </a:t>
            </a:r>
            <a:r>
              <a:rPr dirty="0" sz="2000" spc="-10">
                <a:solidFill>
                  <a:srgbClr val="000099"/>
                </a:solidFill>
                <a:latin typeface="Verdana"/>
                <a:cs typeface="Verdana"/>
              </a:rPr>
              <a:t>iq</a:t>
            </a:r>
            <a:endParaRPr sz="2000">
              <a:latin typeface="Verdana"/>
              <a:cs typeface="Verdana"/>
            </a:endParaRPr>
          </a:p>
        </p:txBody>
      </p:sp>
      <p:sp>
        <p:nvSpPr>
          <p:cNvPr id="14" name="object 14"/>
          <p:cNvSpPr txBox="1"/>
          <p:nvPr/>
        </p:nvSpPr>
        <p:spPr>
          <a:xfrm>
            <a:off x="4559300" y="4806188"/>
            <a:ext cx="104648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000099"/>
                </a:solidFill>
                <a:latin typeface="Verdana"/>
                <a:cs typeface="Verdana"/>
              </a:rPr>
              <a:t>0x</a:t>
            </a:r>
            <a:r>
              <a:rPr dirty="0" sz="1600">
                <a:solidFill>
                  <a:srgbClr val="000099"/>
                </a:solidFill>
                <a:latin typeface="Verdana"/>
                <a:cs typeface="Verdana"/>
              </a:rPr>
              <a:t>2</a:t>
            </a:r>
            <a:r>
              <a:rPr dirty="0" sz="1600" spc="-5">
                <a:solidFill>
                  <a:srgbClr val="000099"/>
                </a:solidFill>
                <a:latin typeface="Verdana"/>
                <a:cs typeface="Verdana"/>
              </a:rPr>
              <a:t>0</a:t>
            </a:r>
            <a:r>
              <a:rPr dirty="0" sz="1600" spc="-15">
                <a:solidFill>
                  <a:srgbClr val="000099"/>
                </a:solidFill>
                <a:latin typeface="Verdana"/>
                <a:cs typeface="Verdana"/>
              </a:rPr>
              <a:t>F</a:t>
            </a:r>
            <a:r>
              <a:rPr dirty="0" sz="1600" spc="-5">
                <a:solidFill>
                  <a:srgbClr val="000099"/>
                </a:solidFill>
                <a:latin typeface="Verdana"/>
                <a:cs typeface="Verdana"/>
              </a:rPr>
              <a:t>B00</a:t>
            </a:r>
            <a:endParaRPr sz="1600">
              <a:latin typeface="Verdana"/>
              <a:cs typeface="Verdana"/>
            </a:endParaRPr>
          </a:p>
        </p:txBody>
      </p:sp>
      <p:sp>
        <p:nvSpPr>
          <p:cNvPr id="15" name="object 15"/>
          <p:cNvSpPr txBox="1"/>
          <p:nvPr/>
        </p:nvSpPr>
        <p:spPr>
          <a:xfrm>
            <a:off x="5436108" y="1053083"/>
            <a:ext cx="2879090" cy="1325880"/>
          </a:xfrm>
          <a:prstGeom prst="rect">
            <a:avLst/>
          </a:prstGeom>
          <a:solidFill>
            <a:srgbClr val="CCE8CF"/>
          </a:solidFill>
          <a:ln w="12192">
            <a:solidFill>
              <a:srgbClr val="FF0000"/>
            </a:solidFill>
          </a:ln>
        </p:spPr>
        <p:txBody>
          <a:bodyPr wrap="square" lIns="0" tIns="44450" rIns="0" bIns="0" rtlCol="0" vert="horz">
            <a:spAutoFit/>
          </a:bodyPr>
          <a:lstStyle/>
          <a:p>
            <a:pPr marL="447040" marR="902335" indent="-356870">
              <a:lnSpc>
                <a:spcPct val="100000"/>
              </a:lnSpc>
              <a:spcBef>
                <a:spcPts val="350"/>
              </a:spcBef>
            </a:pPr>
            <a:r>
              <a:rPr dirty="0" sz="1600" spc="-10">
                <a:solidFill>
                  <a:srgbClr val="000099"/>
                </a:solidFill>
                <a:latin typeface="Verdana"/>
                <a:cs typeface="Verdana"/>
              </a:rPr>
              <a:t>public </a:t>
            </a:r>
            <a:r>
              <a:rPr dirty="0" sz="1600" spc="-5">
                <a:solidFill>
                  <a:srgbClr val="000099"/>
                </a:solidFill>
                <a:latin typeface="Verdana"/>
                <a:cs typeface="Verdana"/>
              </a:rPr>
              <a:t>class </a:t>
            </a:r>
            <a:r>
              <a:rPr dirty="0" sz="1600" spc="-10">
                <a:solidFill>
                  <a:srgbClr val="000099"/>
                </a:solidFill>
                <a:latin typeface="Verdana"/>
                <a:cs typeface="Verdana"/>
              </a:rPr>
              <a:t>Cat </a:t>
            </a:r>
            <a:r>
              <a:rPr dirty="0" sz="1600" spc="-5">
                <a:solidFill>
                  <a:srgbClr val="000099"/>
                </a:solidFill>
                <a:latin typeface="Verdana"/>
                <a:cs typeface="Verdana"/>
              </a:rPr>
              <a:t>{  double</a:t>
            </a:r>
            <a:r>
              <a:rPr dirty="0" sz="1600" spc="-50">
                <a:solidFill>
                  <a:srgbClr val="000099"/>
                </a:solidFill>
                <a:latin typeface="Verdana"/>
                <a:cs typeface="Verdana"/>
              </a:rPr>
              <a:t> </a:t>
            </a:r>
            <a:r>
              <a:rPr dirty="0" sz="1600" spc="-10">
                <a:solidFill>
                  <a:srgbClr val="000099"/>
                </a:solidFill>
                <a:latin typeface="Verdana"/>
                <a:cs typeface="Verdana"/>
              </a:rPr>
              <a:t>weight;  int</a:t>
            </a:r>
            <a:r>
              <a:rPr dirty="0" sz="1600" spc="-15">
                <a:solidFill>
                  <a:srgbClr val="000099"/>
                </a:solidFill>
                <a:latin typeface="Verdana"/>
                <a:cs typeface="Verdana"/>
              </a:rPr>
              <a:t> </a:t>
            </a:r>
            <a:r>
              <a:rPr dirty="0" sz="1600" spc="-10">
                <a:solidFill>
                  <a:srgbClr val="000099"/>
                </a:solidFill>
                <a:latin typeface="Verdana"/>
                <a:cs typeface="Verdana"/>
              </a:rPr>
              <a:t>iq;</a:t>
            </a:r>
            <a:endParaRPr sz="1600">
              <a:latin typeface="Verdana"/>
              <a:cs typeface="Verdana"/>
            </a:endParaRPr>
          </a:p>
          <a:p>
            <a:pPr marL="447040">
              <a:lnSpc>
                <a:spcPct val="100000"/>
              </a:lnSpc>
            </a:pPr>
            <a:r>
              <a:rPr dirty="0" sz="1600" spc="-10">
                <a:solidFill>
                  <a:srgbClr val="000099"/>
                </a:solidFill>
                <a:latin typeface="Verdana"/>
                <a:cs typeface="Verdana"/>
              </a:rPr>
              <a:t>...</a:t>
            </a:r>
            <a:endParaRPr sz="1600">
              <a:latin typeface="Verdana"/>
              <a:cs typeface="Verdana"/>
            </a:endParaRPr>
          </a:p>
          <a:p>
            <a:pPr marL="90170">
              <a:lnSpc>
                <a:spcPct val="100000"/>
              </a:lnSpc>
            </a:pPr>
            <a:r>
              <a:rPr dirty="0" sz="1600" spc="-5">
                <a:solidFill>
                  <a:srgbClr val="000099"/>
                </a:solidFill>
                <a:latin typeface="Verdana"/>
                <a:cs typeface="Verdana"/>
              </a:rPr>
              <a:t>}</a:t>
            </a:r>
            <a:endParaRPr sz="1600">
              <a:latin typeface="Verdana"/>
              <a:cs typeface="Verdana"/>
            </a:endParaRPr>
          </a:p>
        </p:txBody>
      </p:sp>
      <p:sp>
        <p:nvSpPr>
          <p:cNvPr id="16" name="object 16"/>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實例變數的概念</a:t>
            </a:r>
          </a:p>
        </p:txBody>
      </p:sp>
      <p:sp>
        <p:nvSpPr>
          <p:cNvPr id="17" name="object 17"/>
          <p:cNvSpPr txBox="1"/>
          <p:nvPr/>
        </p:nvSpPr>
        <p:spPr>
          <a:xfrm>
            <a:off x="611123" y="2205227"/>
            <a:ext cx="3175000" cy="707390"/>
          </a:xfrm>
          <a:prstGeom prst="rect">
            <a:avLst/>
          </a:prstGeom>
          <a:solidFill>
            <a:srgbClr val="CCE8CF"/>
          </a:solidFill>
          <a:ln w="12192">
            <a:solidFill>
              <a:srgbClr val="000000"/>
            </a:solidFill>
          </a:ln>
        </p:spPr>
        <p:txBody>
          <a:bodyPr wrap="square" lIns="0" tIns="44450" rIns="0" bIns="0" rtlCol="0" vert="horz">
            <a:spAutoFit/>
          </a:bodyPr>
          <a:lstStyle/>
          <a:p>
            <a:pPr marL="91440">
              <a:lnSpc>
                <a:spcPct val="100000"/>
              </a:lnSpc>
              <a:spcBef>
                <a:spcPts val="350"/>
              </a:spcBef>
            </a:pPr>
            <a:r>
              <a:rPr dirty="0" sz="1800" spc="-5">
                <a:solidFill>
                  <a:srgbClr val="4E2700"/>
                </a:solidFill>
                <a:latin typeface="Verdana"/>
                <a:cs typeface="Verdana"/>
              </a:rPr>
              <a:t>kitty</a:t>
            </a:r>
            <a:r>
              <a:rPr dirty="0" sz="1800" spc="-5">
                <a:solidFill>
                  <a:srgbClr val="4E2700"/>
                </a:solidFill>
                <a:latin typeface="Noto Sans Mono CJK HK"/>
                <a:cs typeface="Noto Sans Mono CJK HK"/>
              </a:rPr>
              <a:t>與</a:t>
            </a:r>
            <a:r>
              <a:rPr dirty="0" sz="1800" spc="-5">
                <a:solidFill>
                  <a:srgbClr val="4E2700"/>
                </a:solidFill>
                <a:latin typeface="Verdana"/>
                <a:cs typeface="Verdana"/>
              </a:rPr>
              <a:t>garfield</a:t>
            </a:r>
            <a:r>
              <a:rPr dirty="0" sz="1800">
                <a:solidFill>
                  <a:srgbClr val="4E2700"/>
                </a:solidFill>
                <a:latin typeface="Noto Sans Mono CJK HK"/>
                <a:cs typeface="Noto Sans Mono CJK HK"/>
              </a:rPr>
              <a:t>各自擁有自己</a:t>
            </a:r>
            <a:endParaRPr sz="1800">
              <a:latin typeface="Noto Sans Mono CJK HK"/>
              <a:cs typeface="Noto Sans Mono CJK HK"/>
            </a:endParaRPr>
          </a:p>
          <a:p>
            <a:pPr marL="91440">
              <a:lnSpc>
                <a:spcPct val="100000"/>
              </a:lnSpc>
              <a:spcBef>
                <a:spcPts val="215"/>
              </a:spcBef>
            </a:pPr>
            <a:r>
              <a:rPr dirty="0" sz="1800" spc="-5">
                <a:solidFill>
                  <a:srgbClr val="4E2700"/>
                </a:solidFill>
                <a:latin typeface="Noto Sans Mono CJK HK"/>
                <a:cs typeface="Noto Sans Mono CJK HK"/>
              </a:rPr>
              <a:t>專屬的</a:t>
            </a:r>
            <a:r>
              <a:rPr dirty="0" sz="1800" spc="-5">
                <a:solidFill>
                  <a:srgbClr val="4E2700"/>
                </a:solidFill>
                <a:latin typeface="Verdana"/>
                <a:cs typeface="Verdana"/>
              </a:rPr>
              <a:t>weight</a:t>
            </a:r>
            <a:r>
              <a:rPr dirty="0" sz="1800">
                <a:solidFill>
                  <a:srgbClr val="4E2700"/>
                </a:solidFill>
                <a:latin typeface="Noto Sans Mono CJK HK"/>
                <a:cs typeface="Noto Sans Mono CJK HK"/>
              </a:rPr>
              <a:t>與</a:t>
            </a:r>
            <a:r>
              <a:rPr dirty="0" sz="1800" spc="-5">
                <a:solidFill>
                  <a:srgbClr val="4E2700"/>
                </a:solidFill>
                <a:latin typeface="Verdana"/>
                <a:cs typeface="Verdana"/>
              </a:rPr>
              <a:t>iq</a:t>
            </a:r>
            <a:r>
              <a:rPr dirty="0" sz="1800" spc="-5">
                <a:solidFill>
                  <a:srgbClr val="4E2700"/>
                </a:solidFill>
                <a:latin typeface="Noto Sans Mono CJK HK"/>
                <a:cs typeface="Noto Sans Mono CJK HK"/>
              </a:rPr>
              <a:t>實例變數</a:t>
            </a:r>
            <a:endParaRPr sz="1800">
              <a:latin typeface="Noto Sans Mono CJK HK"/>
              <a:cs typeface="Noto Sans Mono CJK HK"/>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成員變數預設的初值</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4985384" y="4145356"/>
            <a:ext cx="2063750" cy="331470"/>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零為</a:t>
            </a:r>
            <a:r>
              <a:rPr dirty="0" sz="2000" spc="5">
                <a:solidFill>
                  <a:srgbClr val="4E2700"/>
                </a:solidFill>
                <a:latin typeface="Noto Sans Mono CJK HK"/>
                <a:cs typeface="Noto Sans Mono CJK HK"/>
              </a:rPr>
              <a:t>假、</a:t>
            </a:r>
            <a:r>
              <a:rPr dirty="0" sz="2000" spc="-5">
                <a:solidFill>
                  <a:srgbClr val="4E2700"/>
                </a:solidFill>
                <a:latin typeface="Noto Sans Mono CJK HK"/>
                <a:cs typeface="Noto Sans Mono CJK HK"/>
              </a:rPr>
              <a:t>非</a:t>
            </a:r>
            <a:r>
              <a:rPr dirty="0" sz="2000" spc="-10">
                <a:solidFill>
                  <a:srgbClr val="4E2700"/>
                </a:solidFill>
                <a:latin typeface="Noto Sans Mono CJK HK"/>
                <a:cs typeface="Noto Sans Mono CJK HK"/>
              </a:rPr>
              <a:t>零</a:t>
            </a:r>
            <a:r>
              <a:rPr dirty="0" sz="2000" spc="5">
                <a:solidFill>
                  <a:srgbClr val="4E2700"/>
                </a:solidFill>
                <a:latin typeface="Noto Sans Mono CJK HK"/>
                <a:cs typeface="Noto Sans Mono CJK HK"/>
              </a:rPr>
              <a:t>為真</a:t>
            </a:r>
            <a:endParaRPr sz="2000">
              <a:latin typeface="Noto Sans Mono CJK HK"/>
              <a:cs typeface="Noto Sans Mono CJK HK"/>
            </a:endParaRPr>
          </a:p>
        </p:txBody>
      </p:sp>
      <p:sp>
        <p:nvSpPr>
          <p:cNvPr id="4" name="object 4"/>
          <p:cNvSpPr txBox="1"/>
          <p:nvPr/>
        </p:nvSpPr>
        <p:spPr>
          <a:xfrm>
            <a:off x="764540" y="949575"/>
            <a:ext cx="1630680" cy="3976370"/>
          </a:xfrm>
          <a:prstGeom prst="rect">
            <a:avLst/>
          </a:prstGeom>
        </p:spPr>
        <p:txBody>
          <a:bodyPr wrap="square" lIns="0" tIns="85090" rIns="0" bIns="0" rtlCol="0" vert="horz">
            <a:spAutoFit/>
          </a:bodyPr>
          <a:lstStyle/>
          <a:p>
            <a:pPr marL="355600" indent="-343535">
              <a:lnSpc>
                <a:spcPct val="100000"/>
              </a:lnSpc>
              <a:spcBef>
                <a:spcPts val="670"/>
              </a:spcBef>
              <a:buChar char="•"/>
              <a:tabLst>
                <a:tab pos="355600" algn="l"/>
                <a:tab pos="356235" algn="l"/>
              </a:tabLst>
            </a:pPr>
            <a:r>
              <a:rPr dirty="0" sz="2400" spc="-5">
                <a:solidFill>
                  <a:srgbClr val="4E2700"/>
                </a:solidFill>
                <a:latin typeface="Tahoma"/>
                <a:cs typeface="Tahoma"/>
              </a:rPr>
              <a:t>byte</a:t>
            </a:r>
            <a:endParaRPr sz="2400">
              <a:latin typeface="Tahoma"/>
              <a:cs typeface="Tahoma"/>
            </a:endParaRPr>
          </a:p>
          <a:p>
            <a:pPr marL="355600" indent="-343535">
              <a:lnSpc>
                <a:spcPct val="100000"/>
              </a:lnSpc>
              <a:spcBef>
                <a:spcPts val="580"/>
              </a:spcBef>
              <a:buChar char="•"/>
              <a:tabLst>
                <a:tab pos="355600" algn="l"/>
                <a:tab pos="356235" algn="l"/>
              </a:tabLst>
            </a:pPr>
            <a:r>
              <a:rPr dirty="0" sz="2400" spc="-5">
                <a:solidFill>
                  <a:srgbClr val="4E2700"/>
                </a:solidFill>
                <a:latin typeface="Tahoma"/>
                <a:cs typeface="Tahoma"/>
              </a:rPr>
              <a:t>short</a:t>
            </a:r>
            <a:endParaRPr sz="2400">
              <a:latin typeface="Tahoma"/>
              <a:cs typeface="Tahoma"/>
            </a:endParaRPr>
          </a:p>
          <a:p>
            <a:pPr marL="355600" indent="-343535">
              <a:lnSpc>
                <a:spcPct val="100000"/>
              </a:lnSpc>
              <a:spcBef>
                <a:spcPts val="575"/>
              </a:spcBef>
              <a:buChar char="•"/>
              <a:tabLst>
                <a:tab pos="355600" algn="l"/>
                <a:tab pos="356235" algn="l"/>
              </a:tabLst>
            </a:pPr>
            <a:r>
              <a:rPr dirty="0" sz="2400" spc="-5">
                <a:solidFill>
                  <a:srgbClr val="4E2700"/>
                </a:solidFill>
                <a:latin typeface="Tahoma"/>
                <a:cs typeface="Tahoma"/>
              </a:rPr>
              <a:t>int</a:t>
            </a:r>
            <a:endParaRPr sz="2400">
              <a:latin typeface="Tahoma"/>
              <a:cs typeface="Tahoma"/>
            </a:endParaRPr>
          </a:p>
          <a:p>
            <a:pPr marL="355600" indent="-343535">
              <a:lnSpc>
                <a:spcPct val="100000"/>
              </a:lnSpc>
              <a:spcBef>
                <a:spcPts val="580"/>
              </a:spcBef>
              <a:buChar char="•"/>
              <a:tabLst>
                <a:tab pos="355600" algn="l"/>
                <a:tab pos="356235" algn="l"/>
              </a:tabLst>
            </a:pPr>
            <a:r>
              <a:rPr dirty="0" sz="2400">
                <a:solidFill>
                  <a:srgbClr val="4E2700"/>
                </a:solidFill>
                <a:latin typeface="Tahoma"/>
                <a:cs typeface="Tahoma"/>
              </a:rPr>
              <a:t>long</a:t>
            </a:r>
            <a:endParaRPr sz="2400">
              <a:latin typeface="Tahoma"/>
              <a:cs typeface="Tahoma"/>
            </a:endParaRPr>
          </a:p>
          <a:p>
            <a:pPr marL="355600" indent="-343535">
              <a:lnSpc>
                <a:spcPct val="100000"/>
              </a:lnSpc>
              <a:spcBef>
                <a:spcPts val="575"/>
              </a:spcBef>
              <a:buChar char="•"/>
              <a:tabLst>
                <a:tab pos="355600" algn="l"/>
                <a:tab pos="356235" algn="l"/>
              </a:tabLst>
            </a:pPr>
            <a:r>
              <a:rPr dirty="0" sz="2400">
                <a:solidFill>
                  <a:srgbClr val="4E2700"/>
                </a:solidFill>
                <a:latin typeface="Tahoma"/>
                <a:cs typeface="Tahoma"/>
              </a:rPr>
              <a:t>float</a:t>
            </a:r>
            <a:endParaRPr sz="2400">
              <a:latin typeface="Tahoma"/>
              <a:cs typeface="Tahoma"/>
            </a:endParaRPr>
          </a:p>
          <a:p>
            <a:pPr marL="355600" indent="-343535">
              <a:lnSpc>
                <a:spcPct val="100000"/>
              </a:lnSpc>
              <a:spcBef>
                <a:spcPts val="575"/>
              </a:spcBef>
              <a:buChar char="•"/>
              <a:tabLst>
                <a:tab pos="355600" algn="l"/>
                <a:tab pos="356235" algn="l"/>
              </a:tabLst>
            </a:pPr>
            <a:r>
              <a:rPr dirty="0" sz="2400">
                <a:solidFill>
                  <a:srgbClr val="4E2700"/>
                </a:solidFill>
                <a:latin typeface="Tahoma"/>
                <a:cs typeface="Tahoma"/>
              </a:rPr>
              <a:t>double</a:t>
            </a:r>
            <a:endParaRPr sz="2400">
              <a:latin typeface="Tahoma"/>
              <a:cs typeface="Tahoma"/>
            </a:endParaRPr>
          </a:p>
          <a:p>
            <a:pPr marL="355600" indent="-343535">
              <a:lnSpc>
                <a:spcPct val="100000"/>
              </a:lnSpc>
              <a:spcBef>
                <a:spcPts val="580"/>
              </a:spcBef>
              <a:buChar char="•"/>
              <a:tabLst>
                <a:tab pos="355600" algn="l"/>
                <a:tab pos="356235" algn="l"/>
              </a:tabLst>
            </a:pPr>
            <a:r>
              <a:rPr dirty="0" sz="2400" spc="-5">
                <a:solidFill>
                  <a:srgbClr val="4E2700"/>
                </a:solidFill>
                <a:latin typeface="Tahoma"/>
                <a:cs typeface="Tahoma"/>
              </a:rPr>
              <a:t>char</a:t>
            </a:r>
            <a:endParaRPr sz="2400">
              <a:latin typeface="Tahoma"/>
              <a:cs typeface="Tahoma"/>
            </a:endParaRPr>
          </a:p>
          <a:p>
            <a:pPr marL="355600" indent="-343535">
              <a:lnSpc>
                <a:spcPct val="100000"/>
              </a:lnSpc>
              <a:spcBef>
                <a:spcPts val="575"/>
              </a:spcBef>
              <a:buChar char="•"/>
              <a:tabLst>
                <a:tab pos="355600" algn="l"/>
                <a:tab pos="356235" algn="l"/>
              </a:tabLst>
            </a:pPr>
            <a:r>
              <a:rPr dirty="0" sz="2400">
                <a:solidFill>
                  <a:srgbClr val="4E2700"/>
                </a:solidFill>
                <a:latin typeface="Tahoma"/>
                <a:cs typeface="Tahoma"/>
              </a:rPr>
              <a:t>boolean</a:t>
            </a:r>
            <a:endParaRPr sz="2400">
              <a:latin typeface="Tahoma"/>
              <a:cs typeface="Tahoma"/>
            </a:endParaRPr>
          </a:p>
          <a:p>
            <a:pPr marL="355600" indent="-343535">
              <a:lnSpc>
                <a:spcPct val="100000"/>
              </a:lnSpc>
              <a:spcBef>
                <a:spcPts val="580"/>
              </a:spcBef>
              <a:buChar char="•"/>
              <a:tabLst>
                <a:tab pos="355600" algn="l"/>
                <a:tab pos="356235" algn="l"/>
              </a:tabLst>
            </a:pPr>
            <a:r>
              <a:rPr dirty="0" sz="2400" spc="-15">
                <a:solidFill>
                  <a:srgbClr val="4E2700"/>
                </a:solidFill>
                <a:latin typeface="Tahoma"/>
                <a:cs typeface="Tahoma"/>
              </a:rPr>
              <a:t>r</a:t>
            </a:r>
            <a:r>
              <a:rPr dirty="0" sz="2400" spc="-5">
                <a:solidFill>
                  <a:srgbClr val="4E2700"/>
                </a:solidFill>
                <a:latin typeface="Tahoma"/>
                <a:cs typeface="Tahoma"/>
              </a:rPr>
              <a:t>e</a:t>
            </a:r>
            <a:r>
              <a:rPr dirty="0" sz="2400" spc="-25">
                <a:solidFill>
                  <a:srgbClr val="4E2700"/>
                </a:solidFill>
                <a:latin typeface="Tahoma"/>
                <a:cs typeface="Tahoma"/>
              </a:rPr>
              <a:t>f</a:t>
            </a:r>
            <a:r>
              <a:rPr dirty="0" sz="2400" spc="-5">
                <a:solidFill>
                  <a:srgbClr val="4E2700"/>
                </a:solidFill>
                <a:latin typeface="Tahoma"/>
                <a:cs typeface="Tahoma"/>
              </a:rPr>
              <a:t>e</a:t>
            </a:r>
            <a:r>
              <a:rPr dirty="0" sz="2400" spc="-20">
                <a:solidFill>
                  <a:srgbClr val="4E2700"/>
                </a:solidFill>
                <a:latin typeface="Tahoma"/>
                <a:cs typeface="Tahoma"/>
              </a:rPr>
              <a:t>r</a:t>
            </a:r>
            <a:r>
              <a:rPr dirty="0" sz="2400" spc="-5">
                <a:solidFill>
                  <a:srgbClr val="4E2700"/>
                </a:solidFill>
                <a:latin typeface="Tahoma"/>
                <a:cs typeface="Tahoma"/>
              </a:rPr>
              <a:t>ence</a:t>
            </a:r>
            <a:endParaRPr sz="2400">
              <a:latin typeface="Tahoma"/>
              <a:cs typeface="Tahoma"/>
            </a:endParaRPr>
          </a:p>
        </p:txBody>
      </p:sp>
      <p:sp>
        <p:nvSpPr>
          <p:cNvPr id="5" name="object 5"/>
          <p:cNvSpPr txBox="1"/>
          <p:nvPr/>
        </p:nvSpPr>
        <p:spPr>
          <a:xfrm>
            <a:off x="3508375" y="949575"/>
            <a:ext cx="1202055" cy="3976370"/>
          </a:xfrm>
          <a:prstGeom prst="rect">
            <a:avLst/>
          </a:prstGeom>
        </p:spPr>
        <p:txBody>
          <a:bodyPr wrap="square" lIns="0" tIns="85090" rIns="0" bIns="0" rtlCol="0" vert="horz">
            <a:spAutoFit/>
          </a:bodyPr>
          <a:lstStyle/>
          <a:p>
            <a:pPr marL="12700">
              <a:lnSpc>
                <a:spcPct val="100000"/>
              </a:lnSpc>
              <a:spcBef>
                <a:spcPts val="670"/>
              </a:spcBef>
            </a:pPr>
            <a:r>
              <a:rPr dirty="0" sz="2400">
                <a:solidFill>
                  <a:srgbClr val="4E2700"/>
                </a:solidFill>
                <a:latin typeface="Tahoma"/>
                <a:cs typeface="Tahoma"/>
              </a:rPr>
              <a:t>0</a:t>
            </a:r>
            <a:endParaRPr sz="2400">
              <a:latin typeface="Tahoma"/>
              <a:cs typeface="Tahoma"/>
            </a:endParaRPr>
          </a:p>
          <a:p>
            <a:pPr marL="12700">
              <a:lnSpc>
                <a:spcPct val="100000"/>
              </a:lnSpc>
              <a:spcBef>
                <a:spcPts val="580"/>
              </a:spcBef>
            </a:pPr>
            <a:r>
              <a:rPr dirty="0" sz="2400">
                <a:solidFill>
                  <a:srgbClr val="4E2700"/>
                </a:solidFill>
                <a:latin typeface="Tahoma"/>
                <a:cs typeface="Tahoma"/>
              </a:rPr>
              <a:t>0</a:t>
            </a:r>
            <a:endParaRPr sz="2400">
              <a:latin typeface="Tahoma"/>
              <a:cs typeface="Tahoma"/>
            </a:endParaRPr>
          </a:p>
          <a:p>
            <a:pPr marL="12700">
              <a:lnSpc>
                <a:spcPct val="100000"/>
              </a:lnSpc>
              <a:spcBef>
                <a:spcPts val="575"/>
              </a:spcBef>
            </a:pPr>
            <a:r>
              <a:rPr dirty="0" sz="2400">
                <a:solidFill>
                  <a:srgbClr val="4E2700"/>
                </a:solidFill>
                <a:latin typeface="Tahoma"/>
                <a:cs typeface="Tahoma"/>
              </a:rPr>
              <a:t>0</a:t>
            </a:r>
            <a:endParaRPr sz="2400">
              <a:latin typeface="Tahoma"/>
              <a:cs typeface="Tahoma"/>
            </a:endParaRPr>
          </a:p>
          <a:p>
            <a:pPr marL="12700">
              <a:lnSpc>
                <a:spcPct val="100000"/>
              </a:lnSpc>
              <a:spcBef>
                <a:spcPts val="580"/>
              </a:spcBef>
            </a:pPr>
            <a:r>
              <a:rPr dirty="0" sz="2400" spc="-10">
                <a:solidFill>
                  <a:srgbClr val="4E2700"/>
                </a:solidFill>
                <a:latin typeface="Tahoma"/>
                <a:cs typeface="Tahoma"/>
              </a:rPr>
              <a:t>0L</a:t>
            </a:r>
            <a:endParaRPr sz="2400">
              <a:latin typeface="Tahoma"/>
              <a:cs typeface="Tahoma"/>
            </a:endParaRPr>
          </a:p>
          <a:p>
            <a:pPr marL="12700">
              <a:lnSpc>
                <a:spcPct val="100000"/>
              </a:lnSpc>
              <a:spcBef>
                <a:spcPts val="575"/>
              </a:spcBef>
            </a:pPr>
            <a:r>
              <a:rPr dirty="0" sz="2400">
                <a:solidFill>
                  <a:srgbClr val="4E2700"/>
                </a:solidFill>
                <a:latin typeface="Tahoma"/>
                <a:cs typeface="Tahoma"/>
              </a:rPr>
              <a:t>0.0F</a:t>
            </a:r>
            <a:endParaRPr sz="2400">
              <a:latin typeface="Tahoma"/>
              <a:cs typeface="Tahoma"/>
            </a:endParaRPr>
          </a:p>
          <a:p>
            <a:pPr marL="12700">
              <a:lnSpc>
                <a:spcPct val="100000"/>
              </a:lnSpc>
              <a:spcBef>
                <a:spcPts val="575"/>
              </a:spcBef>
            </a:pPr>
            <a:r>
              <a:rPr dirty="0" sz="2400" spc="-5">
                <a:solidFill>
                  <a:srgbClr val="4E2700"/>
                </a:solidFill>
                <a:latin typeface="Tahoma"/>
                <a:cs typeface="Tahoma"/>
              </a:rPr>
              <a:t>0.0D</a:t>
            </a:r>
            <a:endParaRPr sz="2400">
              <a:latin typeface="Tahoma"/>
              <a:cs typeface="Tahoma"/>
            </a:endParaRPr>
          </a:p>
          <a:p>
            <a:pPr marL="12700">
              <a:lnSpc>
                <a:spcPct val="100000"/>
              </a:lnSpc>
              <a:spcBef>
                <a:spcPts val="580"/>
              </a:spcBef>
            </a:pPr>
            <a:r>
              <a:rPr dirty="0" sz="2400" spc="-5">
                <a:solidFill>
                  <a:srgbClr val="4E2700"/>
                </a:solidFill>
                <a:latin typeface="Tahoma"/>
                <a:cs typeface="Tahoma"/>
              </a:rPr>
              <a:t>'\</a:t>
            </a:r>
            <a:r>
              <a:rPr dirty="0" sz="2400" spc="-60">
                <a:solidFill>
                  <a:srgbClr val="4E2700"/>
                </a:solidFill>
                <a:latin typeface="Tahoma"/>
                <a:cs typeface="Tahoma"/>
              </a:rPr>
              <a:t> </a:t>
            </a:r>
            <a:r>
              <a:rPr dirty="0" sz="2400" spc="-5">
                <a:solidFill>
                  <a:srgbClr val="4E2700"/>
                </a:solidFill>
                <a:latin typeface="Tahoma"/>
                <a:cs typeface="Tahoma"/>
              </a:rPr>
              <a:t>u0000'</a:t>
            </a:r>
            <a:endParaRPr sz="2400">
              <a:latin typeface="Tahoma"/>
              <a:cs typeface="Tahoma"/>
            </a:endParaRPr>
          </a:p>
          <a:p>
            <a:pPr marL="12700">
              <a:lnSpc>
                <a:spcPct val="100000"/>
              </a:lnSpc>
              <a:spcBef>
                <a:spcPts val="575"/>
              </a:spcBef>
            </a:pPr>
            <a:r>
              <a:rPr dirty="0" sz="2400" spc="-5">
                <a:solidFill>
                  <a:srgbClr val="4E2700"/>
                </a:solidFill>
                <a:latin typeface="Tahoma"/>
                <a:cs typeface="Tahoma"/>
              </a:rPr>
              <a:t>false</a:t>
            </a:r>
            <a:endParaRPr sz="2400">
              <a:latin typeface="Tahoma"/>
              <a:cs typeface="Tahoma"/>
            </a:endParaRPr>
          </a:p>
          <a:p>
            <a:pPr marL="12700">
              <a:lnSpc>
                <a:spcPct val="100000"/>
              </a:lnSpc>
              <a:spcBef>
                <a:spcPts val="580"/>
              </a:spcBef>
            </a:pPr>
            <a:r>
              <a:rPr dirty="0" sz="2400">
                <a:solidFill>
                  <a:srgbClr val="4E2700"/>
                </a:solidFill>
                <a:latin typeface="Tahoma"/>
                <a:cs typeface="Tahoma"/>
              </a:rPr>
              <a:t>null</a:t>
            </a:r>
            <a:endParaRPr sz="24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3276600" y="3933444"/>
            <a:ext cx="5039995" cy="2239010"/>
          </a:xfrm>
          <a:prstGeom prst="rect">
            <a:avLst/>
          </a:prstGeom>
          <a:solidFill>
            <a:srgbClr val="FFFFFF"/>
          </a:solidFill>
          <a:ln w="9144">
            <a:solidFill>
              <a:srgbClr val="000000"/>
            </a:solidFill>
          </a:ln>
        </p:spPr>
        <p:txBody>
          <a:bodyPr wrap="square" lIns="0" tIns="196850" rIns="0" bIns="0" rtlCol="0" vert="horz">
            <a:spAutoFit/>
          </a:bodyPr>
          <a:lstStyle/>
          <a:p>
            <a:pPr marL="92075">
              <a:lnSpc>
                <a:spcPct val="100000"/>
              </a:lnSpc>
              <a:spcBef>
                <a:spcPts val="1550"/>
              </a:spcBef>
            </a:pPr>
            <a:r>
              <a:rPr dirty="0" sz="2000" spc="-5">
                <a:solidFill>
                  <a:srgbClr val="FF0000"/>
                </a:solidFill>
                <a:latin typeface="Verdana"/>
                <a:cs typeface="Verdana"/>
              </a:rPr>
              <a:t>(3)</a:t>
            </a:r>
            <a:r>
              <a:rPr dirty="0" sz="2000" spc="10">
                <a:solidFill>
                  <a:srgbClr val="FF0000"/>
                </a:solidFill>
                <a:latin typeface="Noto Sans Mono CJK HK"/>
                <a:cs typeface="Noto Sans Mono CJK HK"/>
              </a:rPr>
              <a:t>新建</a:t>
            </a:r>
            <a:r>
              <a:rPr dirty="0" sz="2000" spc="5">
                <a:solidFill>
                  <a:srgbClr val="FF0000"/>
                </a:solidFill>
                <a:latin typeface="Noto Sans Mono CJK HK"/>
                <a:cs typeface="Noto Sans Mono CJK HK"/>
              </a:rPr>
              <a:t>類別</a:t>
            </a:r>
            <a:endParaRPr sz="2000">
              <a:latin typeface="Noto Sans Mono CJK HK"/>
              <a:cs typeface="Noto Sans Mono CJK HK"/>
            </a:endParaRPr>
          </a:p>
          <a:p>
            <a:pPr marL="92075">
              <a:lnSpc>
                <a:spcPct val="100000"/>
              </a:lnSpc>
              <a:spcBef>
                <a:spcPts val="5"/>
              </a:spcBef>
            </a:pPr>
            <a:r>
              <a:rPr dirty="0" sz="2000" spc="10">
                <a:solidFill>
                  <a:srgbClr val="0000FF"/>
                </a:solidFill>
                <a:latin typeface="Noto Sans Mono CJK HK"/>
                <a:cs typeface="Noto Sans Mono CJK HK"/>
              </a:rPr>
              <a:t>類別</a:t>
            </a:r>
            <a:r>
              <a:rPr dirty="0" sz="2000">
                <a:solidFill>
                  <a:srgbClr val="0000FF"/>
                </a:solidFill>
                <a:latin typeface="Noto Sans Mono CJK HK"/>
                <a:cs typeface="Noto Sans Mono CJK HK"/>
              </a:rPr>
              <a:t>都定</a:t>
            </a:r>
            <a:r>
              <a:rPr dirty="0" sz="2000" spc="-15">
                <a:solidFill>
                  <a:srgbClr val="0000FF"/>
                </a:solidFill>
                <a:latin typeface="Noto Sans Mono CJK HK"/>
                <a:cs typeface="Noto Sans Mono CJK HK"/>
              </a:rPr>
              <a:t>義</a:t>
            </a:r>
            <a:r>
              <a:rPr dirty="0" sz="2000" spc="5">
                <a:solidFill>
                  <a:srgbClr val="0000FF"/>
                </a:solidFill>
                <a:latin typeface="Noto Sans Mono CJK HK"/>
                <a:cs typeface="Noto Sans Mono CJK HK"/>
              </a:rPr>
              <a:t>在</a:t>
            </a:r>
            <a:r>
              <a:rPr dirty="0" sz="2000" spc="-20">
                <a:solidFill>
                  <a:srgbClr val="0000FF"/>
                </a:solidFill>
                <a:latin typeface="Verdana"/>
                <a:cs typeface="Verdana"/>
              </a:rPr>
              <a:t>Java</a:t>
            </a:r>
            <a:r>
              <a:rPr dirty="0" sz="2000">
                <a:solidFill>
                  <a:srgbClr val="0000FF"/>
                </a:solidFill>
                <a:latin typeface="Noto Sans Mono CJK HK"/>
                <a:cs typeface="Noto Sans Mono CJK HK"/>
              </a:rPr>
              <a:t>原始</a:t>
            </a:r>
            <a:r>
              <a:rPr dirty="0" sz="2000" spc="-15">
                <a:solidFill>
                  <a:srgbClr val="0000FF"/>
                </a:solidFill>
                <a:latin typeface="Noto Sans Mono CJK HK"/>
                <a:cs typeface="Noto Sans Mono CJK HK"/>
              </a:rPr>
              <a:t>程</a:t>
            </a:r>
            <a:r>
              <a:rPr dirty="0" sz="2000">
                <a:solidFill>
                  <a:srgbClr val="0000FF"/>
                </a:solidFill>
                <a:latin typeface="Noto Sans Mono CJK HK"/>
                <a:cs typeface="Noto Sans Mono CJK HK"/>
              </a:rPr>
              <a:t>式內</a:t>
            </a:r>
            <a:r>
              <a:rPr dirty="0" sz="2000" spc="-15">
                <a:solidFill>
                  <a:srgbClr val="0000FF"/>
                </a:solidFill>
                <a:latin typeface="Noto Sans Mono CJK HK"/>
                <a:cs typeface="Noto Sans Mono CJK HK"/>
              </a:rPr>
              <a:t>，</a:t>
            </a:r>
            <a:r>
              <a:rPr dirty="0" sz="2000">
                <a:solidFill>
                  <a:srgbClr val="0000FF"/>
                </a:solidFill>
                <a:latin typeface="Noto Sans Mono CJK HK"/>
                <a:cs typeface="Noto Sans Mono CJK HK"/>
              </a:rPr>
              <a:t>我們</a:t>
            </a:r>
            <a:r>
              <a:rPr dirty="0" sz="2000" spc="-15">
                <a:solidFill>
                  <a:srgbClr val="0000FF"/>
                </a:solidFill>
                <a:latin typeface="Noto Sans Mono CJK HK"/>
                <a:cs typeface="Noto Sans Mono CJK HK"/>
              </a:rPr>
              <a:t>編</a:t>
            </a:r>
            <a:r>
              <a:rPr dirty="0" sz="2000">
                <a:solidFill>
                  <a:srgbClr val="0000FF"/>
                </a:solidFill>
                <a:latin typeface="Noto Sans Mono CJK HK"/>
                <a:cs typeface="Noto Sans Mono CJK HK"/>
              </a:rPr>
              <a:t>寫 </a:t>
            </a:r>
            <a:r>
              <a:rPr dirty="0" sz="2000">
                <a:solidFill>
                  <a:srgbClr val="0000FF"/>
                </a:solidFill>
                <a:latin typeface="Noto Sans Mono CJK HK"/>
                <a:cs typeface="Noto Sans Mono CJK HK"/>
              </a:rPr>
              <a:t>的程式</a:t>
            </a:r>
            <a:r>
              <a:rPr dirty="0" sz="2000" spc="-15">
                <a:solidFill>
                  <a:srgbClr val="0000FF"/>
                </a:solidFill>
                <a:latin typeface="Noto Sans Mono CJK HK"/>
                <a:cs typeface="Noto Sans Mono CJK HK"/>
              </a:rPr>
              <a:t>碼</a:t>
            </a:r>
            <a:r>
              <a:rPr dirty="0" sz="2000">
                <a:solidFill>
                  <a:srgbClr val="0000FF"/>
                </a:solidFill>
                <a:latin typeface="Noto Sans Mono CJK HK"/>
                <a:cs typeface="Noto Sans Mono CJK HK"/>
              </a:rPr>
              <a:t>會</a:t>
            </a:r>
            <a:r>
              <a:rPr dirty="0" sz="2000" spc="-15">
                <a:solidFill>
                  <a:srgbClr val="0000FF"/>
                </a:solidFill>
                <a:latin typeface="Noto Sans Mono CJK HK"/>
                <a:cs typeface="Noto Sans Mono CJK HK"/>
              </a:rPr>
              <a:t>存</a:t>
            </a:r>
            <a:r>
              <a:rPr dirty="0" sz="2000">
                <a:solidFill>
                  <a:srgbClr val="0000FF"/>
                </a:solidFill>
                <a:latin typeface="Noto Sans Mono CJK HK"/>
                <a:cs typeface="Noto Sans Mono CJK HK"/>
              </a:rPr>
              <a:t>放在副</a:t>
            </a:r>
            <a:r>
              <a:rPr dirty="0" sz="2000" spc="-15">
                <a:solidFill>
                  <a:srgbClr val="0000FF"/>
                </a:solidFill>
                <a:latin typeface="Noto Sans Mono CJK HK"/>
                <a:cs typeface="Noto Sans Mono CJK HK"/>
              </a:rPr>
              <a:t>檔</a:t>
            </a:r>
            <a:r>
              <a:rPr dirty="0" sz="2000">
                <a:solidFill>
                  <a:srgbClr val="0000FF"/>
                </a:solidFill>
                <a:latin typeface="Noto Sans Mono CJK HK"/>
                <a:cs typeface="Noto Sans Mono CJK HK"/>
              </a:rPr>
              <a:t>名</a:t>
            </a:r>
            <a:r>
              <a:rPr dirty="0" sz="2000" spc="-10">
                <a:solidFill>
                  <a:srgbClr val="0000FF"/>
                </a:solidFill>
                <a:latin typeface="Noto Sans Mono CJK HK"/>
                <a:cs typeface="Noto Sans Mono CJK HK"/>
              </a:rPr>
              <a:t>為</a:t>
            </a:r>
            <a:r>
              <a:rPr dirty="0" sz="2000">
                <a:solidFill>
                  <a:srgbClr val="0000FF"/>
                </a:solidFill>
                <a:latin typeface="Verdana"/>
                <a:cs typeface="Verdana"/>
              </a:rPr>
              <a:t>.</a:t>
            </a:r>
            <a:r>
              <a:rPr dirty="0" sz="2000" spc="-5">
                <a:solidFill>
                  <a:srgbClr val="0000FF"/>
                </a:solidFill>
                <a:latin typeface="Verdana"/>
                <a:cs typeface="Verdana"/>
              </a:rPr>
              <a:t>j</a:t>
            </a:r>
            <a:r>
              <a:rPr dirty="0" sz="2000" spc="-20">
                <a:solidFill>
                  <a:srgbClr val="0000FF"/>
                </a:solidFill>
                <a:latin typeface="Verdana"/>
                <a:cs typeface="Verdana"/>
              </a:rPr>
              <a:t>a</a:t>
            </a:r>
            <a:r>
              <a:rPr dirty="0" sz="2000" spc="-35">
                <a:solidFill>
                  <a:srgbClr val="0000FF"/>
                </a:solidFill>
                <a:latin typeface="Verdana"/>
                <a:cs typeface="Verdana"/>
              </a:rPr>
              <a:t>v</a:t>
            </a:r>
            <a:r>
              <a:rPr dirty="0" sz="2000" spc="-20">
                <a:solidFill>
                  <a:srgbClr val="0000FF"/>
                </a:solidFill>
                <a:latin typeface="Verdana"/>
                <a:cs typeface="Verdana"/>
              </a:rPr>
              <a:t>a</a:t>
            </a:r>
            <a:r>
              <a:rPr dirty="0" sz="2000">
                <a:solidFill>
                  <a:srgbClr val="0000FF"/>
                </a:solidFill>
                <a:latin typeface="Noto Sans Mono CJK HK"/>
                <a:cs typeface="Noto Sans Mono CJK HK"/>
              </a:rPr>
              <a:t>的檔</a:t>
            </a:r>
            <a:r>
              <a:rPr dirty="0" sz="2000" spc="-15">
                <a:solidFill>
                  <a:srgbClr val="0000FF"/>
                </a:solidFill>
                <a:latin typeface="Noto Sans Mono CJK HK"/>
                <a:cs typeface="Noto Sans Mono CJK HK"/>
              </a:rPr>
              <a:t>案</a:t>
            </a:r>
            <a:r>
              <a:rPr dirty="0" sz="2000">
                <a:solidFill>
                  <a:srgbClr val="0000FF"/>
                </a:solidFill>
                <a:latin typeface="Noto Sans Mono CJK HK"/>
                <a:cs typeface="Noto Sans Mono CJK HK"/>
              </a:rPr>
              <a:t>內， </a:t>
            </a:r>
            <a:r>
              <a:rPr dirty="0" sz="2000" spc="10">
                <a:solidFill>
                  <a:srgbClr val="0000FF"/>
                </a:solidFill>
                <a:latin typeface="Noto Sans Mono CJK HK"/>
                <a:cs typeface="Noto Sans Mono CJK HK"/>
              </a:rPr>
              <a:t>稱為</a:t>
            </a:r>
            <a:r>
              <a:rPr dirty="0" sz="2000" spc="-20">
                <a:solidFill>
                  <a:srgbClr val="0000FF"/>
                </a:solidFill>
                <a:latin typeface="Verdana"/>
                <a:cs typeface="Verdana"/>
              </a:rPr>
              <a:t>Java</a:t>
            </a:r>
            <a:r>
              <a:rPr dirty="0" sz="2000">
                <a:solidFill>
                  <a:srgbClr val="0000FF"/>
                </a:solidFill>
                <a:latin typeface="Noto Sans Mono CJK HK"/>
                <a:cs typeface="Noto Sans Mono CJK HK"/>
              </a:rPr>
              <a:t>原始</a:t>
            </a:r>
            <a:r>
              <a:rPr dirty="0" sz="2000" spc="5">
                <a:solidFill>
                  <a:srgbClr val="0000FF"/>
                </a:solidFill>
                <a:latin typeface="Noto Sans Mono CJK HK"/>
                <a:cs typeface="Noto Sans Mono CJK HK"/>
              </a:rPr>
              <a:t>程</a:t>
            </a:r>
            <a:r>
              <a:rPr dirty="0" sz="2000" spc="-10">
                <a:solidFill>
                  <a:srgbClr val="0000FF"/>
                </a:solidFill>
                <a:latin typeface="Noto Sans Mono CJK HK"/>
                <a:cs typeface="Noto Sans Mono CJK HK"/>
              </a:rPr>
              <a:t>式</a:t>
            </a:r>
            <a:r>
              <a:rPr dirty="0" sz="2000">
                <a:solidFill>
                  <a:srgbClr val="0000FF"/>
                </a:solidFill>
                <a:latin typeface="Noto Sans Mono CJK HK"/>
                <a:cs typeface="Noto Sans Mono CJK HK"/>
              </a:rPr>
              <a:t>。此檔案經</a:t>
            </a:r>
            <a:r>
              <a:rPr dirty="0" sz="2000" spc="-10">
                <a:solidFill>
                  <a:srgbClr val="0000FF"/>
                </a:solidFill>
                <a:latin typeface="Noto Sans Mono CJK HK"/>
                <a:cs typeface="Noto Sans Mono CJK HK"/>
              </a:rPr>
              <a:t>過</a:t>
            </a:r>
            <a:r>
              <a:rPr dirty="0" sz="2000">
                <a:solidFill>
                  <a:srgbClr val="0000FF"/>
                </a:solidFill>
                <a:latin typeface="Noto Sans Mono CJK HK"/>
                <a:cs typeface="Noto Sans Mono CJK HK"/>
              </a:rPr>
              <a:t>編譯後會 </a:t>
            </a:r>
            <a:r>
              <a:rPr dirty="0" sz="2000" spc="10">
                <a:solidFill>
                  <a:srgbClr val="0000FF"/>
                </a:solidFill>
                <a:latin typeface="Noto Sans Mono CJK HK"/>
                <a:cs typeface="Noto Sans Mono CJK HK"/>
              </a:rPr>
              <a:t>成為</a:t>
            </a:r>
            <a:r>
              <a:rPr dirty="0" sz="2000" spc="5">
                <a:solidFill>
                  <a:srgbClr val="0000FF"/>
                </a:solidFill>
                <a:latin typeface="Noto Sans Mono CJK HK"/>
                <a:cs typeface="Noto Sans Mono CJK HK"/>
              </a:rPr>
              <a:t>產生</a:t>
            </a:r>
            <a:r>
              <a:rPr dirty="0" sz="2000" spc="-20">
                <a:solidFill>
                  <a:srgbClr val="0000FF"/>
                </a:solidFill>
                <a:latin typeface="Noto Sans Mono CJK HK"/>
                <a:cs typeface="Noto Sans Mono CJK HK"/>
              </a:rPr>
              <a:t>副</a:t>
            </a:r>
            <a:r>
              <a:rPr dirty="0" sz="2000" spc="5">
                <a:solidFill>
                  <a:srgbClr val="0000FF"/>
                </a:solidFill>
                <a:latin typeface="Noto Sans Mono CJK HK"/>
                <a:cs typeface="Noto Sans Mono CJK HK"/>
              </a:rPr>
              <a:t>檔名</a:t>
            </a:r>
            <a:r>
              <a:rPr dirty="0" sz="2000" spc="-10">
                <a:solidFill>
                  <a:srgbClr val="0000FF"/>
                </a:solidFill>
                <a:latin typeface="Noto Sans Mono CJK HK"/>
                <a:cs typeface="Noto Sans Mono CJK HK"/>
              </a:rPr>
              <a:t>為</a:t>
            </a:r>
            <a:r>
              <a:rPr dirty="0" sz="2000" spc="-5">
                <a:solidFill>
                  <a:srgbClr val="0000FF"/>
                </a:solidFill>
                <a:latin typeface="Verdana"/>
                <a:cs typeface="Verdana"/>
              </a:rPr>
              <a:t>.class</a:t>
            </a:r>
            <a:r>
              <a:rPr dirty="0" sz="2000" spc="5">
                <a:solidFill>
                  <a:srgbClr val="0000FF"/>
                </a:solidFill>
                <a:latin typeface="Noto Sans Mono CJK HK"/>
                <a:cs typeface="Noto Sans Mono CJK HK"/>
              </a:rPr>
              <a:t>的</a:t>
            </a:r>
            <a:r>
              <a:rPr dirty="0" sz="2000" spc="-15">
                <a:solidFill>
                  <a:srgbClr val="0000FF"/>
                </a:solidFill>
                <a:latin typeface="Noto Sans Mono CJK HK"/>
                <a:cs typeface="Noto Sans Mono CJK HK"/>
              </a:rPr>
              <a:t>檔</a:t>
            </a:r>
            <a:r>
              <a:rPr dirty="0" sz="2000" spc="5">
                <a:solidFill>
                  <a:srgbClr val="0000FF"/>
                </a:solidFill>
                <a:latin typeface="Noto Sans Mono CJK HK"/>
                <a:cs typeface="Noto Sans Mono CJK HK"/>
              </a:rPr>
              <a:t>案。</a:t>
            </a:r>
            <a:endParaRPr sz="2000">
              <a:latin typeface="Noto Sans Mono CJK HK"/>
              <a:cs typeface="Noto Sans Mono CJK HK"/>
            </a:endParaRPr>
          </a:p>
          <a:p>
            <a:pPr marL="92075">
              <a:lnSpc>
                <a:spcPct val="100000"/>
              </a:lnSpc>
              <a:spcBef>
                <a:spcPts val="5"/>
              </a:spcBef>
            </a:pPr>
            <a:r>
              <a:rPr dirty="0" sz="2000" spc="-10">
                <a:solidFill>
                  <a:srgbClr val="0000FF"/>
                </a:solidFill>
                <a:latin typeface="Verdana"/>
                <a:cs typeface="Verdana"/>
              </a:rPr>
              <a:t>Eclipse</a:t>
            </a:r>
            <a:r>
              <a:rPr dirty="0" sz="2000" spc="10">
                <a:solidFill>
                  <a:srgbClr val="0000FF"/>
                </a:solidFill>
                <a:latin typeface="Noto Sans Mono CJK HK"/>
                <a:cs typeface="Noto Sans Mono CJK HK"/>
              </a:rPr>
              <a:t>會自</a:t>
            </a:r>
            <a:r>
              <a:rPr dirty="0" sz="2000">
                <a:solidFill>
                  <a:srgbClr val="0000FF"/>
                </a:solidFill>
                <a:latin typeface="Noto Sans Mono CJK HK"/>
                <a:cs typeface="Noto Sans Mono CJK HK"/>
              </a:rPr>
              <a:t>動幫</a:t>
            </a:r>
            <a:r>
              <a:rPr dirty="0" sz="2000" spc="-15">
                <a:solidFill>
                  <a:srgbClr val="0000FF"/>
                </a:solidFill>
                <a:latin typeface="Noto Sans Mono CJK HK"/>
                <a:cs typeface="Noto Sans Mono CJK HK"/>
              </a:rPr>
              <a:t>我</a:t>
            </a:r>
            <a:r>
              <a:rPr dirty="0" sz="2000">
                <a:solidFill>
                  <a:srgbClr val="0000FF"/>
                </a:solidFill>
                <a:latin typeface="Noto Sans Mono CJK HK"/>
                <a:cs typeface="Noto Sans Mono CJK HK"/>
              </a:rPr>
              <a:t>們編</a:t>
            </a:r>
            <a:r>
              <a:rPr dirty="0" sz="2000" spc="-10">
                <a:solidFill>
                  <a:srgbClr val="0000FF"/>
                </a:solidFill>
                <a:latin typeface="Noto Sans Mono CJK HK"/>
                <a:cs typeface="Noto Sans Mono CJK HK"/>
              </a:rPr>
              <a:t>譯</a:t>
            </a:r>
            <a:r>
              <a:rPr dirty="0" sz="2000" spc="-20">
                <a:solidFill>
                  <a:srgbClr val="0000FF"/>
                </a:solidFill>
                <a:latin typeface="Verdana"/>
                <a:cs typeface="Verdana"/>
              </a:rPr>
              <a:t>Java</a:t>
            </a:r>
            <a:r>
              <a:rPr dirty="0" sz="2000">
                <a:solidFill>
                  <a:srgbClr val="0000FF"/>
                </a:solidFill>
                <a:latin typeface="Noto Sans Mono CJK HK"/>
                <a:cs typeface="Noto Sans Mono CJK HK"/>
              </a:rPr>
              <a:t>原始程</a:t>
            </a:r>
            <a:r>
              <a:rPr dirty="0" sz="2000" spc="-15">
                <a:solidFill>
                  <a:srgbClr val="0000FF"/>
                </a:solidFill>
                <a:latin typeface="Noto Sans Mono CJK HK"/>
                <a:cs typeface="Noto Sans Mono CJK HK"/>
              </a:rPr>
              <a:t>式</a:t>
            </a:r>
            <a:r>
              <a:rPr dirty="0" sz="2000">
                <a:solidFill>
                  <a:srgbClr val="0000FF"/>
                </a:solidFill>
                <a:latin typeface="Noto Sans Mono CJK HK"/>
                <a:cs typeface="Noto Sans Mono CJK HK"/>
              </a:rPr>
              <a:t>。</a:t>
            </a:r>
            <a:endParaRPr sz="2000">
              <a:latin typeface="Noto Sans Mono CJK HK"/>
              <a:cs typeface="Noto Sans Mono CJK HK"/>
            </a:endParaRPr>
          </a:p>
        </p:txBody>
      </p:sp>
      <p:sp>
        <p:nvSpPr>
          <p:cNvPr id="4" name="object 4"/>
          <p:cNvSpPr txBox="1">
            <a:spLocks noGrp="1"/>
          </p:cNvSpPr>
          <p:nvPr>
            <p:ph type="title"/>
          </p:nvPr>
        </p:nvSpPr>
        <p:spPr>
          <a:xfrm>
            <a:off x="675843" y="2944113"/>
            <a:ext cx="1296670" cy="635635"/>
          </a:xfrm>
          <a:prstGeom prst="rect"/>
        </p:spPr>
        <p:txBody>
          <a:bodyPr wrap="square" lIns="0" tIns="13335" rIns="0" bIns="0" rtlCol="0" vert="horz">
            <a:spAutoFit/>
          </a:bodyPr>
          <a:lstStyle/>
          <a:p>
            <a:pPr marL="12700" marR="5080">
              <a:lnSpc>
                <a:spcPct val="100000"/>
              </a:lnSpc>
              <a:spcBef>
                <a:spcPts val="105"/>
              </a:spcBef>
            </a:pPr>
            <a:r>
              <a:rPr dirty="0" sz="2000">
                <a:solidFill>
                  <a:srgbClr val="FF0000"/>
                </a:solidFill>
              </a:rPr>
              <a:t>點選套</a:t>
            </a:r>
            <a:r>
              <a:rPr dirty="0" sz="2000" spc="-15">
                <a:solidFill>
                  <a:srgbClr val="FF0000"/>
                </a:solidFill>
              </a:rPr>
              <a:t>件</a:t>
            </a:r>
            <a:r>
              <a:rPr dirty="0" sz="2000">
                <a:solidFill>
                  <a:srgbClr val="FF0000"/>
                </a:solidFill>
              </a:rPr>
              <a:t>， </a:t>
            </a:r>
            <a:r>
              <a:rPr dirty="0" sz="2000">
                <a:solidFill>
                  <a:srgbClr val="FF0000"/>
                </a:solidFill>
              </a:rPr>
              <a:t>滑鼠右按</a:t>
            </a:r>
            <a:endParaRPr sz="2000"/>
          </a:p>
        </p:txBody>
      </p:sp>
      <p:grpSp>
        <p:nvGrpSpPr>
          <p:cNvPr id="5" name="object 5"/>
          <p:cNvGrpSpPr/>
          <p:nvPr/>
        </p:nvGrpSpPr>
        <p:grpSpPr>
          <a:xfrm>
            <a:off x="481583" y="1764792"/>
            <a:ext cx="5055235" cy="1090930"/>
            <a:chOff x="481583" y="1764792"/>
            <a:chExt cx="5055235" cy="1090930"/>
          </a:xfrm>
        </p:grpSpPr>
        <p:sp>
          <p:nvSpPr>
            <p:cNvPr id="6" name="object 6"/>
            <p:cNvSpPr/>
            <p:nvPr/>
          </p:nvSpPr>
          <p:spPr>
            <a:xfrm>
              <a:off x="726122" y="2350008"/>
              <a:ext cx="252095" cy="506095"/>
            </a:xfrm>
            <a:custGeom>
              <a:avLst/>
              <a:gdLst/>
              <a:ahLst/>
              <a:cxnLst/>
              <a:rect l="l" t="t" r="r" b="b"/>
              <a:pathLst>
                <a:path w="252094" h="506094">
                  <a:moveTo>
                    <a:pt x="39982" y="65715"/>
                  </a:moveTo>
                  <a:lnTo>
                    <a:pt x="28557" y="71287"/>
                  </a:lnTo>
                  <a:lnTo>
                    <a:pt x="240487" y="505713"/>
                  </a:lnTo>
                  <a:lnTo>
                    <a:pt x="251891" y="500125"/>
                  </a:lnTo>
                  <a:lnTo>
                    <a:pt x="39982" y="65715"/>
                  </a:lnTo>
                  <a:close/>
                </a:path>
                <a:path w="252094" h="506094">
                  <a:moveTo>
                    <a:pt x="825" y="0"/>
                  </a:moveTo>
                  <a:lnTo>
                    <a:pt x="0" y="85216"/>
                  </a:lnTo>
                  <a:lnTo>
                    <a:pt x="28557" y="71287"/>
                  </a:lnTo>
                  <a:lnTo>
                    <a:pt x="22961" y="59816"/>
                  </a:lnTo>
                  <a:lnTo>
                    <a:pt x="34378" y="54228"/>
                  </a:lnTo>
                  <a:lnTo>
                    <a:pt x="63531" y="54228"/>
                  </a:lnTo>
                  <a:lnTo>
                    <a:pt x="68478" y="51815"/>
                  </a:lnTo>
                  <a:lnTo>
                    <a:pt x="825" y="0"/>
                  </a:lnTo>
                  <a:close/>
                </a:path>
                <a:path w="252094" h="506094">
                  <a:moveTo>
                    <a:pt x="34378" y="54228"/>
                  </a:moveTo>
                  <a:lnTo>
                    <a:pt x="22961" y="59816"/>
                  </a:lnTo>
                  <a:lnTo>
                    <a:pt x="28557" y="71287"/>
                  </a:lnTo>
                  <a:lnTo>
                    <a:pt x="39982" y="65715"/>
                  </a:lnTo>
                  <a:lnTo>
                    <a:pt x="34378" y="54228"/>
                  </a:lnTo>
                  <a:close/>
                </a:path>
                <a:path w="252094" h="506094">
                  <a:moveTo>
                    <a:pt x="63531" y="54228"/>
                  </a:moveTo>
                  <a:lnTo>
                    <a:pt x="34378" y="54228"/>
                  </a:lnTo>
                  <a:lnTo>
                    <a:pt x="39982" y="65715"/>
                  </a:lnTo>
                  <a:lnTo>
                    <a:pt x="63531" y="54228"/>
                  </a:lnTo>
                  <a:close/>
                </a:path>
              </a:pathLst>
            </a:custGeom>
            <a:solidFill>
              <a:srgbClr val="FF00FF"/>
            </a:solidFill>
          </p:spPr>
          <p:txBody>
            <a:bodyPr wrap="square" lIns="0" tIns="0" rIns="0" bIns="0" rtlCol="0"/>
            <a:lstStyle/>
            <a:p/>
          </p:txBody>
        </p:sp>
        <p:sp>
          <p:nvSpPr>
            <p:cNvPr id="7" name="object 7"/>
            <p:cNvSpPr/>
            <p:nvPr/>
          </p:nvSpPr>
          <p:spPr>
            <a:xfrm>
              <a:off x="491489" y="1774698"/>
              <a:ext cx="5035550" cy="647700"/>
            </a:xfrm>
            <a:custGeom>
              <a:avLst/>
              <a:gdLst/>
              <a:ahLst/>
              <a:cxnLst/>
              <a:rect l="l" t="t" r="r" b="b"/>
              <a:pathLst>
                <a:path w="5035550" h="647700">
                  <a:moveTo>
                    <a:pt x="0" y="502920"/>
                  </a:moveTo>
                  <a:lnTo>
                    <a:pt x="611123" y="502920"/>
                  </a:lnTo>
                  <a:lnTo>
                    <a:pt x="611123" y="286512"/>
                  </a:lnTo>
                  <a:lnTo>
                    <a:pt x="0" y="286512"/>
                  </a:lnTo>
                  <a:lnTo>
                    <a:pt x="0" y="502920"/>
                  </a:lnTo>
                  <a:close/>
                </a:path>
                <a:path w="5035550" h="647700">
                  <a:moveTo>
                    <a:pt x="553212" y="178308"/>
                  </a:moveTo>
                  <a:lnTo>
                    <a:pt x="3433572" y="178308"/>
                  </a:lnTo>
                  <a:lnTo>
                    <a:pt x="3433572" y="0"/>
                  </a:lnTo>
                  <a:lnTo>
                    <a:pt x="553212" y="0"/>
                  </a:lnTo>
                  <a:lnTo>
                    <a:pt x="553212" y="178308"/>
                  </a:lnTo>
                  <a:close/>
                </a:path>
                <a:path w="5035550" h="647700">
                  <a:moveTo>
                    <a:pt x="3380232" y="647700"/>
                  </a:moveTo>
                  <a:lnTo>
                    <a:pt x="5035296" y="647700"/>
                  </a:lnTo>
                  <a:lnTo>
                    <a:pt x="5035296" y="467868"/>
                  </a:lnTo>
                  <a:lnTo>
                    <a:pt x="3380232" y="467868"/>
                  </a:lnTo>
                  <a:lnTo>
                    <a:pt x="3380232" y="647700"/>
                  </a:lnTo>
                  <a:close/>
                </a:path>
              </a:pathLst>
            </a:custGeom>
            <a:ln w="19812">
              <a:solidFill>
                <a:srgbClr val="FF0000"/>
              </a:solidFill>
            </a:ln>
          </p:spPr>
          <p:txBody>
            <a:bodyPr wrap="square" lIns="0" tIns="0" rIns="0" bIns="0" rtlCol="0"/>
            <a:lstStyle/>
            <a:p/>
          </p:txBody>
        </p:sp>
      </p:gr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9" name="object 9"/>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179060" cy="574040"/>
          </a:xfrm>
          <a:prstGeom prst="rect"/>
        </p:spPr>
        <p:txBody>
          <a:bodyPr wrap="square" lIns="0" tIns="12700" rIns="0" bIns="0" rtlCol="0" vert="horz">
            <a:spAutoFit/>
          </a:bodyPr>
          <a:lstStyle/>
          <a:p>
            <a:pPr marL="12700">
              <a:lnSpc>
                <a:spcPct val="100000"/>
              </a:lnSpc>
              <a:spcBef>
                <a:spcPts val="100"/>
              </a:spcBef>
            </a:pPr>
            <a:r>
              <a:rPr dirty="0"/>
              <a:t>類別變</a:t>
            </a:r>
            <a:r>
              <a:rPr dirty="0" spc="-10"/>
              <a:t>數</a:t>
            </a:r>
            <a:r>
              <a:rPr dirty="0">
                <a:latin typeface="Tahoma"/>
                <a:cs typeface="Tahoma"/>
              </a:rPr>
              <a:t>(Class</a:t>
            </a:r>
            <a:r>
              <a:rPr dirty="0" spc="-65">
                <a:latin typeface="Tahoma"/>
                <a:cs typeface="Tahoma"/>
              </a:rPr>
              <a:t> </a:t>
            </a:r>
            <a:r>
              <a:rPr dirty="0" spc="-20">
                <a:latin typeface="Tahoma"/>
                <a:cs typeface="Tahoma"/>
              </a:rPr>
              <a:t>Variables)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94766" y="974216"/>
            <a:ext cx="7790180" cy="2970530"/>
          </a:xfrm>
          <a:prstGeom prst="rect">
            <a:avLst/>
          </a:prstGeom>
        </p:spPr>
        <p:txBody>
          <a:bodyPr wrap="square" lIns="0" tIns="30480" rIns="0" bIns="0" rtlCol="0" vert="horz">
            <a:spAutoFit/>
          </a:bodyPr>
          <a:lstStyle/>
          <a:p>
            <a:pPr marL="354965" marR="5080" indent="-342900">
              <a:lnSpc>
                <a:spcPct val="95100"/>
              </a:lnSpc>
              <a:spcBef>
                <a:spcPts val="240"/>
              </a:spcBef>
              <a:buFont typeface="Tahoma"/>
              <a:buChar char="•"/>
              <a:tabLst>
                <a:tab pos="354965" algn="l"/>
                <a:tab pos="355600" algn="l"/>
              </a:tabLst>
            </a:pPr>
            <a:r>
              <a:rPr dirty="0" sz="2400">
                <a:solidFill>
                  <a:srgbClr val="422000"/>
                </a:solidFill>
                <a:latin typeface="Noto Sans Mono CJK HK"/>
                <a:cs typeface="Noto Sans Mono CJK HK"/>
              </a:rPr>
              <a:t>含有修飾字</a:t>
            </a:r>
            <a:r>
              <a:rPr dirty="0" sz="2400" spc="-5">
                <a:solidFill>
                  <a:srgbClr val="422000"/>
                </a:solidFill>
                <a:latin typeface="Tahoma"/>
                <a:cs typeface="Tahoma"/>
              </a:rPr>
              <a:t>stati</a:t>
            </a:r>
            <a:r>
              <a:rPr dirty="0" sz="2400">
                <a:solidFill>
                  <a:srgbClr val="422000"/>
                </a:solidFill>
                <a:latin typeface="Tahoma"/>
                <a:cs typeface="Tahoma"/>
              </a:rPr>
              <a:t>c</a:t>
            </a:r>
            <a:r>
              <a:rPr dirty="0" sz="2400">
                <a:solidFill>
                  <a:srgbClr val="422000"/>
                </a:solidFill>
                <a:latin typeface="Noto Sans Mono CJK HK"/>
                <a:cs typeface="Noto Sans Mono CJK HK"/>
              </a:rPr>
              <a:t>的變數，稱為類別變數，又稱為靜態變 </a:t>
            </a:r>
            <a:r>
              <a:rPr dirty="0" sz="2400" spc="-5">
                <a:solidFill>
                  <a:srgbClr val="422000"/>
                </a:solidFill>
                <a:latin typeface="Noto Sans Mono CJK HK"/>
                <a:cs typeface="Noto Sans Mono CJK HK"/>
              </a:rPr>
              <a:t>數。當類別</a:t>
            </a:r>
            <a:r>
              <a:rPr dirty="0" sz="2400">
                <a:solidFill>
                  <a:srgbClr val="422000"/>
                </a:solidFill>
                <a:latin typeface="Noto Sans Mono CJK HK"/>
                <a:cs typeface="Noto Sans Mono CJK HK"/>
              </a:rPr>
              <a:t>檔</a:t>
            </a:r>
            <a:r>
              <a:rPr dirty="0" sz="2400" spc="-5">
                <a:solidFill>
                  <a:srgbClr val="422000"/>
                </a:solidFill>
                <a:latin typeface="Tahoma"/>
                <a:cs typeface="Tahoma"/>
              </a:rPr>
              <a:t>(.class)</a:t>
            </a:r>
            <a:r>
              <a:rPr dirty="0" sz="2400" spc="-5">
                <a:solidFill>
                  <a:srgbClr val="422000"/>
                </a:solidFill>
                <a:latin typeface="Noto Sans Mono CJK HK"/>
                <a:cs typeface="Noto Sans Mono CJK HK"/>
              </a:rPr>
              <a:t>載入時，</a:t>
            </a:r>
            <a:r>
              <a:rPr dirty="0" sz="2400" spc="-5">
                <a:solidFill>
                  <a:srgbClr val="422000"/>
                </a:solidFill>
                <a:latin typeface="Tahoma"/>
                <a:cs typeface="Tahoma"/>
              </a:rPr>
              <a:t>JVM</a:t>
            </a:r>
            <a:r>
              <a:rPr dirty="0" sz="2400" spc="-5">
                <a:solidFill>
                  <a:srgbClr val="422000"/>
                </a:solidFill>
                <a:latin typeface="Noto Sans Mono CJK HK"/>
                <a:cs typeface="Noto Sans Mono CJK HK"/>
              </a:rPr>
              <a:t>會配置記憶體給類別 </a:t>
            </a:r>
            <a:r>
              <a:rPr dirty="0" sz="2400">
                <a:solidFill>
                  <a:srgbClr val="422000"/>
                </a:solidFill>
                <a:latin typeface="Noto Sans Mono CJK HK"/>
                <a:cs typeface="Noto Sans Mono CJK HK"/>
              </a:rPr>
              <a:t>變數。</a:t>
            </a:r>
            <a:endParaRPr sz="2400">
              <a:latin typeface="Noto Sans Mono CJK HK"/>
              <a:cs typeface="Noto Sans Mono CJK HK"/>
            </a:endParaRPr>
          </a:p>
          <a:p>
            <a:pPr marL="355600" indent="-342900">
              <a:lnSpc>
                <a:spcPct val="100000"/>
              </a:lnSpc>
              <a:spcBef>
                <a:spcPts val="430"/>
              </a:spcBef>
              <a:buFont typeface="Tahoma"/>
              <a:buChar char="•"/>
              <a:tabLst>
                <a:tab pos="354965" algn="l"/>
                <a:tab pos="355600" algn="l"/>
              </a:tabLst>
            </a:pPr>
            <a:r>
              <a:rPr dirty="0" sz="2400">
                <a:solidFill>
                  <a:srgbClr val="422000"/>
                </a:solidFill>
                <a:latin typeface="Noto Sans Mono CJK HK"/>
                <a:cs typeface="Noto Sans Mono CJK HK"/>
              </a:rPr>
              <a:t>類別變數也有預設的初值，類別變數不依附在物件內。</a:t>
            </a:r>
            <a:endParaRPr sz="2400">
              <a:latin typeface="Noto Sans Mono CJK HK"/>
              <a:cs typeface="Noto Sans Mono CJK HK"/>
            </a:endParaRPr>
          </a:p>
          <a:p>
            <a:pPr marL="354965" marR="109855" indent="-342900">
              <a:lnSpc>
                <a:spcPct val="95300"/>
              </a:lnSpc>
              <a:spcBef>
                <a:spcPts val="545"/>
              </a:spcBef>
              <a:buFont typeface="Tahoma"/>
              <a:buChar char="•"/>
              <a:tabLst>
                <a:tab pos="354965" algn="l"/>
                <a:tab pos="355600" algn="l"/>
              </a:tabLst>
            </a:pPr>
            <a:r>
              <a:rPr dirty="0" sz="2400">
                <a:solidFill>
                  <a:srgbClr val="4E2700"/>
                </a:solidFill>
                <a:latin typeface="Noto Sans Mono CJK HK"/>
                <a:cs typeface="Noto Sans Mono CJK HK"/>
              </a:rPr>
              <a:t>屬於同一類別的所有物件會共用同一</a:t>
            </a:r>
            <a:r>
              <a:rPr dirty="0" sz="2400" spc="5">
                <a:solidFill>
                  <a:srgbClr val="4E2700"/>
                </a:solidFill>
                <a:latin typeface="Noto Sans Mono CJK HK"/>
                <a:cs typeface="Noto Sans Mono CJK HK"/>
              </a:rPr>
              <a:t>份</a:t>
            </a:r>
            <a:r>
              <a:rPr dirty="0" sz="2400">
                <a:solidFill>
                  <a:srgbClr val="422000"/>
                </a:solidFill>
                <a:latin typeface="Noto Sans Mono CJK HK"/>
                <a:cs typeface="Noto Sans Mono CJK HK"/>
              </a:rPr>
              <a:t>類別變數</a:t>
            </a:r>
            <a:r>
              <a:rPr dirty="0" sz="2400">
                <a:solidFill>
                  <a:srgbClr val="4E2700"/>
                </a:solidFill>
                <a:latin typeface="Noto Sans Mono CJK HK"/>
                <a:cs typeface="Noto Sans Mono CJK HK"/>
              </a:rPr>
              <a:t>，因此 </a:t>
            </a:r>
            <a:r>
              <a:rPr dirty="0" sz="2400" spc="-5">
                <a:solidFill>
                  <a:srgbClr val="4E2700"/>
                </a:solidFill>
                <a:latin typeface="Noto Sans Mono CJK HK"/>
                <a:cs typeface="Noto Sans Mono CJK HK"/>
              </a:rPr>
              <a:t>如果屬於同一種類別的所有物件的某項屬性值一定都相 </a:t>
            </a:r>
            <a:r>
              <a:rPr dirty="0" sz="2400">
                <a:solidFill>
                  <a:srgbClr val="4E2700"/>
                </a:solidFill>
                <a:latin typeface="Noto Sans Mono CJK HK"/>
                <a:cs typeface="Noto Sans Mono CJK HK"/>
              </a:rPr>
              <a:t>同</a:t>
            </a:r>
            <a:r>
              <a:rPr dirty="0" sz="2400" spc="5">
                <a:solidFill>
                  <a:srgbClr val="4E2700"/>
                </a:solidFill>
                <a:latin typeface="Tahoma"/>
                <a:cs typeface="Tahoma"/>
              </a:rPr>
              <a:t>(</a:t>
            </a:r>
            <a:r>
              <a:rPr dirty="0" sz="2400">
                <a:solidFill>
                  <a:srgbClr val="4E2700"/>
                </a:solidFill>
                <a:latin typeface="Noto Sans Mono CJK HK"/>
                <a:cs typeface="Noto Sans Mono CJK HK"/>
              </a:rPr>
              <a:t>例如，學生</a:t>
            </a:r>
            <a:r>
              <a:rPr dirty="0" sz="2400" spc="-10">
                <a:solidFill>
                  <a:srgbClr val="4E2700"/>
                </a:solidFill>
                <a:latin typeface="Noto Sans Mono CJK HK"/>
                <a:cs typeface="Noto Sans Mono CJK HK"/>
              </a:rPr>
              <a:t>的</a:t>
            </a:r>
            <a:r>
              <a:rPr dirty="0" sz="2400" spc="-20">
                <a:solidFill>
                  <a:srgbClr val="4E2700"/>
                </a:solidFill>
                <a:latin typeface="Tahoma"/>
                <a:cs typeface="Tahoma"/>
              </a:rPr>
              <a:t>Java</a:t>
            </a:r>
            <a:r>
              <a:rPr dirty="0" sz="2400">
                <a:solidFill>
                  <a:srgbClr val="4E2700"/>
                </a:solidFill>
                <a:latin typeface="Noto Sans Mono CJK HK"/>
                <a:cs typeface="Noto Sans Mono CJK HK"/>
              </a:rPr>
              <a:t>及格成績、小豬的可出售重量等 等</a:t>
            </a:r>
            <a:r>
              <a:rPr dirty="0" sz="2400">
                <a:solidFill>
                  <a:srgbClr val="4E2700"/>
                </a:solidFill>
                <a:latin typeface="Tahoma"/>
                <a:cs typeface="Tahoma"/>
              </a:rPr>
              <a:t>)</a:t>
            </a:r>
            <a:r>
              <a:rPr dirty="0" sz="2400">
                <a:solidFill>
                  <a:srgbClr val="4E2700"/>
                </a:solidFill>
                <a:latin typeface="Noto Sans Mono CJK HK"/>
                <a:cs typeface="Noto Sans Mono CJK HK"/>
              </a:rPr>
              <a:t>，則此項屬性可用類別變數來儲存它的屬性值。</a:t>
            </a:r>
            <a:endParaRPr sz="2400">
              <a:latin typeface="Noto Sans Mono CJK HK"/>
              <a:cs typeface="Noto Sans Mono CJK HK"/>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18969" y="3432809"/>
            <a:ext cx="61341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4E2700"/>
                </a:solidFill>
                <a:latin typeface="Verdana"/>
                <a:cs typeface="Verdana"/>
              </a:rPr>
              <a:t>kit</a:t>
            </a:r>
            <a:r>
              <a:rPr dirty="0" sz="1800" spc="-10" b="1">
                <a:solidFill>
                  <a:srgbClr val="4E2700"/>
                </a:solidFill>
                <a:latin typeface="Verdana"/>
                <a:cs typeface="Verdana"/>
              </a:rPr>
              <a:t>t</a:t>
            </a:r>
            <a:r>
              <a:rPr dirty="0" sz="1800" b="1">
                <a:solidFill>
                  <a:srgbClr val="4E2700"/>
                </a:solidFill>
                <a:latin typeface="Verdana"/>
                <a:cs typeface="Verdana"/>
              </a:rPr>
              <a:t>y</a:t>
            </a:r>
            <a:endParaRPr sz="1800">
              <a:latin typeface="Verdana"/>
              <a:cs typeface="Verdana"/>
            </a:endParaRPr>
          </a:p>
        </p:txBody>
      </p:sp>
      <p:sp>
        <p:nvSpPr>
          <p:cNvPr id="3" name="object 3"/>
          <p:cNvSpPr txBox="1"/>
          <p:nvPr/>
        </p:nvSpPr>
        <p:spPr>
          <a:xfrm>
            <a:off x="3285744" y="3377184"/>
            <a:ext cx="1224280" cy="422275"/>
          </a:xfrm>
          <a:prstGeom prst="rect">
            <a:avLst/>
          </a:prstGeom>
          <a:solidFill>
            <a:srgbClr val="CCE8CF"/>
          </a:solidFill>
          <a:ln w="9144">
            <a:solidFill>
              <a:srgbClr val="000000"/>
            </a:solidFill>
          </a:ln>
        </p:spPr>
        <p:txBody>
          <a:bodyPr wrap="square" lIns="0" tIns="86995" rIns="0" bIns="0" rtlCol="0" vert="horz">
            <a:spAutoFit/>
          </a:bodyPr>
          <a:lstStyle/>
          <a:p>
            <a:pPr marL="82550">
              <a:lnSpc>
                <a:spcPct val="100000"/>
              </a:lnSpc>
              <a:spcBef>
                <a:spcPts val="685"/>
              </a:spcBef>
            </a:pPr>
            <a:r>
              <a:rPr dirty="0" sz="1600" spc="-5">
                <a:solidFill>
                  <a:srgbClr val="666699"/>
                </a:solidFill>
                <a:latin typeface="Verdana"/>
                <a:cs typeface="Verdana"/>
              </a:rPr>
              <a:t>0x2048E0</a:t>
            </a:r>
            <a:endParaRPr sz="1600">
              <a:latin typeface="Verdana"/>
              <a:cs typeface="Verdana"/>
            </a:endParaRPr>
          </a:p>
        </p:txBody>
      </p:sp>
      <p:sp>
        <p:nvSpPr>
          <p:cNvPr id="4" name="object 4"/>
          <p:cNvSpPr/>
          <p:nvPr/>
        </p:nvSpPr>
        <p:spPr>
          <a:xfrm>
            <a:off x="4572000" y="3535679"/>
            <a:ext cx="1226820" cy="76200"/>
          </a:xfrm>
          <a:custGeom>
            <a:avLst/>
            <a:gdLst/>
            <a:ahLst/>
            <a:cxnLst/>
            <a:rect l="l" t="t" r="r" b="b"/>
            <a:pathLst>
              <a:path w="1226820" h="76200">
                <a:moveTo>
                  <a:pt x="1150620" y="0"/>
                </a:moveTo>
                <a:lnTo>
                  <a:pt x="1150620" y="76200"/>
                </a:lnTo>
                <a:lnTo>
                  <a:pt x="1214120" y="44450"/>
                </a:lnTo>
                <a:lnTo>
                  <a:pt x="1163320" y="44450"/>
                </a:lnTo>
                <a:lnTo>
                  <a:pt x="1163320" y="31750"/>
                </a:lnTo>
                <a:lnTo>
                  <a:pt x="1214120" y="31750"/>
                </a:lnTo>
                <a:lnTo>
                  <a:pt x="1150620" y="0"/>
                </a:lnTo>
                <a:close/>
              </a:path>
              <a:path w="1226820" h="76200">
                <a:moveTo>
                  <a:pt x="1150620" y="31750"/>
                </a:moveTo>
                <a:lnTo>
                  <a:pt x="0" y="31750"/>
                </a:lnTo>
                <a:lnTo>
                  <a:pt x="0" y="44450"/>
                </a:lnTo>
                <a:lnTo>
                  <a:pt x="1150620" y="44450"/>
                </a:lnTo>
                <a:lnTo>
                  <a:pt x="1150620" y="31750"/>
                </a:lnTo>
                <a:close/>
              </a:path>
              <a:path w="1226820" h="76200">
                <a:moveTo>
                  <a:pt x="1214120" y="31750"/>
                </a:moveTo>
                <a:lnTo>
                  <a:pt x="1163320" y="31750"/>
                </a:lnTo>
                <a:lnTo>
                  <a:pt x="1163320" y="44450"/>
                </a:lnTo>
                <a:lnTo>
                  <a:pt x="1214120" y="44450"/>
                </a:lnTo>
                <a:lnTo>
                  <a:pt x="1226820" y="38100"/>
                </a:lnTo>
                <a:lnTo>
                  <a:pt x="1214120" y="31750"/>
                </a:lnTo>
                <a:close/>
              </a:path>
            </a:pathLst>
          </a:custGeom>
          <a:solidFill>
            <a:srgbClr val="666699"/>
          </a:solidFill>
        </p:spPr>
        <p:txBody>
          <a:bodyPr wrap="square" lIns="0" tIns="0" rIns="0" bIns="0" rtlCol="0"/>
          <a:lstStyle/>
          <a:p/>
        </p:txBody>
      </p:sp>
      <p:graphicFrame>
        <p:nvGraphicFramePr>
          <p:cNvPr id="5" name="object 5"/>
          <p:cNvGraphicFramePr>
            <a:graphicFrameLocks noGrp="1"/>
          </p:cNvGraphicFramePr>
          <p:nvPr/>
        </p:nvGraphicFramePr>
        <p:xfrm>
          <a:off x="5820155" y="3118104"/>
          <a:ext cx="1468120" cy="853440"/>
        </p:xfrm>
        <a:graphic>
          <a:graphicData uri="http://schemas.openxmlformats.org/drawingml/2006/table">
            <a:tbl>
              <a:tblPr firstRow="1" bandRow="1">
                <a:tableStyleId>{2D5ABB26-0587-4C30-8999-92F81FD0307C}</a:tableStyleId>
              </a:tblPr>
              <a:tblGrid>
                <a:gridCol w="1454150"/>
              </a:tblGrid>
              <a:tr h="268224">
                <a:tc>
                  <a:txBody>
                    <a:bodyPr/>
                    <a:lstStyle/>
                    <a:p>
                      <a:pPr>
                        <a:lnSpc>
                          <a:spcPct val="100000"/>
                        </a:lnSpc>
                      </a:pPr>
                      <a:endParaRPr sz="16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92607">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83464">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bl>
          </a:graphicData>
        </a:graphic>
      </p:graphicFrame>
      <p:sp>
        <p:nvSpPr>
          <p:cNvPr id="6" name="object 6"/>
          <p:cNvSpPr txBox="1"/>
          <p:nvPr/>
        </p:nvSpPr>
        <p:spPr>
          <a:xfrm>
            <a:off x="7329931" y="3056636"/>
            <a:ext cx="873125" cy="612140"/>
          </a:xfrm>
          <a:prstGeom prst="rect">
            <a:avLst/>
          </a:prstGeom>
        </p:spPr>
        <p:txBody>
          <a:bodyPr wrap="square" lIns="0" tIns="42545" rIns="0" bIns="0" rtlCol="0" vert="horz">
            <a:spAutoFit/>
          </a:bodyPr>
          <a:lstStyle/>
          <a:p>
            <a:pPr marL="42545" marR="5080" indent="-30480">
              <a:lnSpc>
                <a:spcPts val="2210"/>
              </a:lnSpc>
              <a:spcBef>
                <a:spcPts val="335"/>
              </a:spcBef>
            </a:pPr>
            <a:r>
              <a:rPr dirty="0" sz="2000" spc="5">
                <a:solidFill>
                  <a:srgbClr val="666699"/>
                </a:solidFill>
                <a:latin typeface="Verdana"/>
                <a:cs typeface="Verdana"/>
              </a:rPr>
              <a:t>w</a:t>
            </a:r>
            <a:r>
              <a:rPr dirty="0" sz="2000" spc="-10">
                <a:solidFill>
                  <a:srgbClr val="666699"/>
                </a:solidFill>
                <a:latin typeface="Verdana"/>
                <a:cs typeface="Verdana"/>
              </a:rPr>
              <a:t>e</a:t>
            </a:r>
            <a:r>
              <a:rPr dirty="0" sz="2000" spc="-5">
                <a:solidFill>
                  <a:srgbClr val="666699"/>
                </a:solidFill>
                <a:latin typeface="Verdana"/>
                <a:cs typeface="Verdana"/>
              </a:rPr>
              <a:t>ight  </a:t>
            </a:r>
            <a:r>
              <a:rPr dirty="0" sz="2000" spc="-10">
                <a:solidFill>
                  <a:srgbClr val="666699"/>
                </a:solidFill>
                <a:latin typeface="Verdana"/>
                <a:cs typeface="Verdana"/>
              </a:rPr>
              <a:t>iq</a:t>
            </a:r>
            <a:endParaRPr sz="2000">
              <a:latin typeface="Verdana"/>
              <a:cs typeface="Verdana"/>
            </a:endParaRPr>
          </a:p>
        </p:txBody>
      </p:sp>
      <p:sp>
        <p:nvSpPr>
          <p:cNvPr id="7" name="object 7"/>
          <p:cNvSpPr txBox="1"/>
          <p:nvPr/>
        </p:nvSpPr>
        <p:spPr>
          <a:xfrm>
            <a:off x="4559300" y="3038982"/>
            <a:ext cx="104965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808080"/>
                </a:solidFill>
                <a:latin typeface="Verdana"/>
                <a:cs typeface="Verdana"/>
              </a:rPr>
              <a:t>0x2048E0</a:t>
            </a:r>
            <a:endParaRPr sz="1600">
              <a:latin typeface="Verdana"/>
              <a:cs typeface="Verdana"/>
            </a:endParaRPr>
          </a:p>
        </p:txBody>
      </p:sp>
      <p:graphicFrame>
        <p:nvGraphicFramePr>
          <p:cNvPr id="8" name="object 8"/>
          <p:cNvGraphicFramePr>
            <a:graphicFrameLocks noGrp="1"/>
          </p:cNvGraphicFramePr>
          <p:nvPr/>
        </p:nvGraphicFramePr>
        <p:xfrm>
          <a:off x="597966" y="1241606"/>
          <a:ext cx="3528060" cy="490220"/>
        </p:xfrm>
        <a:graphic>
          <a:graphicData uri="http://schemas.openxmlformats.org/drawingml/2006/table">
            <a:tbl>
              <a:tblPr firstRow="1" bandRow="1">
                <a:tableStyleId>{2D5ABB26-0587-4C30-8999-92F81FD0307C}</a:tableStyleId>
              </a:tblPr>
              <a:tblGrid>
                <a:gridCol w="590550"/>
                <a:gridCol w="1076325"/>
                <a:gridCol w="978535"/>
                <a:gridCol w="883285"/>
              </a:tblGrid>
              <a:tr h="245089">
                <a:tc>
                  <a:txBody>
                    <a:bodyPr/>
                    <a:lstStyle/>
                    <a:p>
                      <a:pPr marL="31750">
                        <a:lnSpc>
                          <a:spcPts val="1825"/>
                        </a:lnSpc>
                        <a:spcBef>
                          <a:spcPts val="5"/>
                        </a:spcBef>
                      </a:pPr>
                      <a:r>
                        <a:rPr dirty="0" sz="1600" spc="-5">
                          <a:solidFill>
                            <a:srgbClr val="000099"/>
                          </a:solidFill>
                          <a:latin typeface="Verdana"/>
                          <a:cs typeface="Verdana"/>
                        </a:rPr>
                        <a:t>Cat</a:t>
                      </a:r>
                      <a:endParaRPr sz="1600">
                        <a:latin typeface="Verdana"/>
                        <a:cs typeface="Verdana"/>
                      </a:endParaRPr>
                    </a:p>
                  </a:txBody>
                  <a:tcPr marL="0" marR="0" marB="0" marT="635">
                    <a:solidFill>
                      <a:srgbClr val="CCE8CF"/>
                    </a:solidFill>
                  </a:tcPr>
                </a:tc>
                <a:tc>
                  <a:txBody>
                    <a:bodyPr/>
                    <a:lstStyle/>
                    <a:p>
                      <a:pPr marL="214629">
                        <a:lnSpc>
                          <a:spcPts val="1825"/>
                        </a:lnSpc>
                        <a:spcBef>
                          <a:spcPts val="5"/>
                        </a:spcBef>
                      </a:pPr>
                      <a:r>
                        <a:rPr dirty="0" sz="1600" spc="-10">
                          <a:solidFill>
                            <a:srgbClr val="000099"/>
                          </a:solidFill>
                          <a:latin typeface="Verdana"/>
                          <a:cs typeface="Verdana"/>
                        </a:rPr>
                        <a:t>kitty</a:t>
                      </a:r>
                      <a:endParaRPr sz="1600">
                        <a:latin typeface="Verdana"/>
                        <a:cs typeface="Verdana"/>
                      </a:endParaRPr>
                    </a:p>
                  </a:txBody>
                  <a:tcPr marL="0" marR="0" marB="0" marT="635">
                    <a:solidFill>
                      <a:srgbClr val="CCE8CF"/>
                    </a:solidFill>
                  </a:tcPr>
                </a:tc>
                <a:tc>
                  <a:txBody>
                    <a:bodyPr/>
                    <a:lstStyle/>
                    <a:p>
                      <a:pPr algn="r" marR="150495">
                        <a:lnSpc>
                          <a:spcPts val="1825"/>
                        </a:lnSpc>
                        <a:spcBef>
                          <a:spcPts val="5"/>
                        </a:spcBef>
                        <a:tabLst>
                          <a:tab pos="309245" algn="l"/>
                        </a:tabLst>
                      </a:pPr>
                      <a:r>
                        <a:rPr dirty="0" sz="1600">
                          <a:solidFill>
                            <a:srgbClr val="000099"/>
                          </a:solidFill>
                          <a:latin typeface="Verdana"/>
                          <a:cs typeface="Verdana"/>
                        </a:rPr>
                        <a:t>=</a:t>
                      </a:r>
                      <a:r>
                        <a:rPr dirty="0" sz="1600">
                          <a:solidFill>
                            <a:srgbClr val="000099"/>
                          </a:solidFill>
                          <a:latin typeface="Verdana"/>
                          <a:cs typeface="Verdana"/>
                        </a:rPr>
                        <a:t>	</a:t>
                      </a:r>
                      <a:r>
                        <a:rPr dirty="0" sz="1600">
                          <a:solidFill>
                            <a:srgbClr val="000099"/>
                          </a:solidFill>
                          <a:latin typeface="Verdana"/>
                          <a:cs typeface="Verdana"/>
                        </a:rPr>
                        <a:t>new</a:t>
                      </a:r>
                      <a:endParaRPr sz="1600">
                        <a:latin typeface="Verdana"/>
                        <a:cs typeface="Verdana"/>
                      </a:endParaRPr>
                    </a:p>
                  </a:txBody>
                  <a:tcPr marL="0" marR="0" marB="0" marT="635">
                    <a:solidFill>
                      <a:srgbClr val="CCE8CF"/>
                    </a:solidFill>
                  </a:tcPr>
                </a:tc>
                <a:tc>
                  <a:txBody>
                    <a:bodyPr/>
                    <a:lstStyle/>
                    <a:p>
                      <a:pPr algn="r" marR="53340">
                        <a:lnSpc>
                          <a:spcPts val="1825"/>
                        </a:lnSpc>
                        <a:spcBef>
                          <a:spcPts val="5"/>
                        </a:spcBef>
                      </a:pPr>
                      <a:r>
                        <a:rPr dirty="0" sz="1600" spc="-5">
                          <a:solidFill>
                            <a:srgbClr val="000099"/>
                          </a:solidFill>
                          <a:latin typeface="Verdana"/>
                          <a:cs typeface="Verdana"/>
                        </a:rPr>
                        <a:t>Cat()</a:t>
                      </a:r>
                      <a:r>
                        <a:rPr dirty="0" sz="1600" spc="-90">
                          <a:solidFill>
                            <a:srgbClr val="000099"/>
                          </a:solidFill>
                          <a:latin typeface="Verdana"/>
                          <a:cs typeface="Verdana"/>
                        </a:rPr>
                        <a:t> </a:t>
                      </a:r>
                      <a:r>
                        <a:rPr dirty="0" sz="1600" spc="-5">
                          <a:solidFill>
                            <a:srgbClr val="000099"/>
                          </a:solidFill>
                          <a:latin typeface="Verdana"/>
                          <a:cs typeface="Verdana"/>
                        </a:rPr>
                        <a:t>;</a:t>
                      </a:r>
                      <a:endParaRPr sz="1600">
                        <a:latin typeface="Verdana"/>
                        <a:cs typeface="Verdana"/>
                      </a:endParaRPr>
                    </a:p>
                  </a:txBody>
                  <a:tcPr marL="0" marR="0" marB="0" marT="635">
                    <a:solidFill>
                      <a:srgbClr val="CCE8CF"/>
                    </a:solidFill>
                  </a:tcPr>
                </a:tc>
              </a:tr>
              <a:tr h="245089">
                <a:tc>
                  <a:txBody>
                    <a:bodyPr/>
                    <a:lstStyle/>
                    <a:p>
                      <a:pPr marL="31750">
                        <a:lnSpc>
                          <a:spcPts val="1830"/>
                        </a:lnSpc>
                      </a:pPr>
                      <a:r>
                        <a:rPr dirty="0" sz="1600" spc="-5">
                          <a:solidFill>
                            <a:srgbClr val="000099"/>
                          </a:solidFill>
                          <a:latin typeface="Verdana"/>
                          <a:cs typeface="Verdana"/>
                        </a:rPr>
                        <a:t>Cat</a:t>
                      </a:r>
                      <a:endParaRPr sz="1600">
                        <a:latin typeface="Verdana"/>
                        <a:cs typeface="Verdana"/>
                      </a:endParaRPr>
                    </a:p>
                  </a:txBody>
                  <a:tcPr marL="0" marR="0" marB="0" marT="0">
                    <a:solidFill>
                      <a:srgbClr val="CCE8CF"/>
                    </a:solidFill>
                  </a:tcPr>
                </a:tc>
                <a:tc>
                  <a:txBody>
                    <a:bodyPr/>
                    <a:lstStyle/>
                    <a:p>
                      <a:pPr marL="214629">
                        <a:lnSpc>
                          <a:spcPts val="1830"/>
                        </a:lnSpc>
                      </a:pPr>
                      <a:r>
                        <a:rPr dirty="0" sz="1600" spc="-5">
                          <a:solidFill>
                            <a:srgbClr val="000099"/>
                          </a:solidFill>
                          <a:latin typeface="Verdana"/>
                          <a:cs typeface="Verdana"/>
                        </a:rPr>
                        <a:t>garfield</a:t>
                      </a:r>
                      <a:endParaRPr sz="1600">
                        <a:latin typeface="Verdana"/>
                        <a:cs typeface="Verdana"/>
                      </a:endParaRPr>
                    </a:p>
                  </a:txBody>
                  <a:tcPr marL="0" marR="0" marB="0" marT="0">
                    <a:solidFill>
                      <a:srgbClr val="CCE8CF"/>
                    </a:solidFill>
                  </a:tcPr>
                </a:tc>
                <a:tc>
                  <a:txBody>
                    <a:bodyPr/>
                    <a:lstStyle/>
                    <a:p>
                      <a:pPr algn="r" marR="121920">
                        <a:lnSpc>
                          <a:spcPts val="1830"/>
                        </a:lnSpc>
                        <a:tabLst>
                          <a:tab pos="309245" algn="l"/>
                        </a:tabLst>
                      </a:pPr>
                      <a:r>
                        <a:rPr dirty="0" sz="1600">
                          <a:solidFill>
                            <a:srgbClr val="000099"/>
                          </a:solidFill>
                          <a:latin typeface="Verdana"/>
                          <a:cs typeface="Verdana"/>
                        </a:rPr>
                        <a:t>=</a:t>
                      </a:r>
                      <a:r>
                        <a:rPr dirty="0" sz="1600">
                          <a:solidFill>
                            <a:srgbClr val="000099"/>
                          </a:solidFill>
                          <a:latin typeface="Verdana"/>
                          <a:cs typeface="Verdana"/>
                        </a:rPr>
                        <a:t>	</a:t>
                      </a:r>
                      <a:r>
                        <a:rPr dirty="0" sz="1600">
                          <a:solidFill>
                            <a:srgbClr val="000099"/>
                          </a:solidFill>
                          <a:latin typeface="Verdana"/>
                          <a:cs typeface="Verdana"/>
                        </a:rPr>
                        <a:t>new</a:t>
                      </a:r>
                      <a:endParaRPr sz="1600">
                        <a:latin typeface="Verdana"/>
                        <a:cs typeface="Verdana"/>
                      </a:endParaRPr>
                    </a:p>
                  </a:txBody>
                  <a:tcPr marL="0" marR="0" marB="0" marT="0">
                    <a:solidFill>
                      <a:srgbClr val="CCE8CF"/>
                    </a:solidFill>
                  </a:tcPr>
                </a:tc>
                <a:tc>
                  <a:txBody>
                    <a:bodyPr/>
                    <a:lstStyle/>
                    <a:p>
                      <a:pPr algn="r" marR="24130">
                        <a:lnSpc>
                          <a:spcPts val="1830"/>
                        </a:lnSpc>
                      </a:pPr>
                      <a:r>
                        <a:rPr dirty="0" sz="1600" spc="-5">
                          <a:solidFill>
                            <a:srgbClr val="000099"/>
                          </a:solidFill>
                          <a:latin typeface="Verdana"/>
                          <a:cs typeface="Verdana"/>
                        </a:rPr>
                        <a:t>Cat()</a:t>
                      </a:r>
                      <a:r>
                        <a:rPr dirty="0" sz="1600" spc="-80">
                          <a:solidFill>
                            <a:srgbClr val="000099"/>
                          </a:solidFill>
                          <a:latin typeface="Verdana"/>
                          <a:cs typeface="Verdana"/>
                        </a:rPr>
                        <a:t> </a:t>
                      </a:r>
                      <a:r>
                        <a:rPr dirty="0" sz="1600" spc="-5">
                          <a:solidFill>
                            <a:srgbClr val="000099"/>
                          </a:solidFill>
                          <a:latin typeface="Verdana"/>
                          <a:cs typeface="Verdana"/>
                        </a:rPr>
                        <a:t>;</a:t>
                      </a:r>
                      <a:endParaRPr sz="1600">
                        <a:latin typeface="Verdana"/>
                        <a:cs typeface="Verdana"/>
                      </a:endParaRPr>
                    </a:p>
                  </a:txBody>
                  <a:tcPr marL="0" marR="0" marB="0" marT="0">
                    <a:solidFill>
                      <a:srgbClr val="CCE8CF"/>
                    </a:solidFill>
                  </a:tcPr>
                </a:tc>
              </a:tr>
            </a:tbl>
          </a:graphicData>
        </a:graphic>
      </p:graphicFrame>
      <p:sp>
        <p:nvSpPr>
          <p:cNvPr id="9" name="object 9"/>
          <p:cNvSpPr txBox="1"/>
          <p:nvPr/>
        </p:nvSpPr>
        <p:spPr>
          <a:xfrm>
            <a:off x="2149220" y="5200015"/>
            <a:ext cx="1016000" cy="299720"/>
          </a:xfrm>
          <a:prstGeom prst="rect">
            <a:avLst/>
          </a:prstGeom>
        </p:spPr>
        <p:txBody>
          <a:bodyPr wrap="square" lIns="0" tIns="12700" rIns="0" bIns="0" rtlCol="0" vert="horz">
            <a:spAutoFit/>
          </a:bodyPr>
          <a:lstStyle/>
          <a:p>
            <a:pPr marL="12700">
              <a:lnSpc>
                <a:spcPct val="100000"/>
              </a:lnSpc>
              <a:spcBef>
                <a:spcPts val="100"/>
              </a:spcBef>
            </a:pPr>
            <a:r>
              <a:rPr dirty="0" sz="1800" spc="-5" b="1">
                <a:solidFill>
                  <a:srgbClr val="4E2700"/>
                </a:solidFill>
                <a:latin typeface="Verdana"/>
                <a:cs typeface="Verdana"/>
              </a:rPr>
              <a:t>garfield</a:t>
            </a:r>
            <a:endParaRPr sz="1800">
              <a:latin typeface="Verdana"/>
              <a:cs typeface="Verdana"/>
            </a:endParaRPr>
          </a:p>
        </p:txBody>
      </p:sp>
      <p:sp>
        <p:nvSpPr>
          <p:cNvPr id="10" name="object 10"/>
          <p:cNvSpPr txBox="1"/>
          <p:nvPr/>
        </p:nvSpPr>
        <p:spPr>
          <a:xfrm>
            <a:off x="3285744" y="5143500"/>
            <a:ext cx="1224280" cy="422275"/>
          </a:xfrm>
          <a:prstGeom prst="rect">
            <a:avLst/>
          </a:prstGeom>
          <a:solidFill>
            <a:srgbClr val="CCE8CF"/>
          </a:solidFill>
          <a:ln w="9144">
            <a:solidFill>
              <a:srgbClr val="000000"/>
            </a:solidFill>
          </a:ln>
        </p:spPr>
        <p:txBody>
          <a:bodyPr wrap="square" lIns="0" tIns="87630" rIns="0" bIns="0" rtlCol="0" vert="horz">
            <a:spAutoFit/>
          </a:bodyPr>
          <a:lstStyle/>
          <a:p>
            <a:pPr marL="82550">
              <a:lnSpc>
                <a:spcPct val="100000"/>
              </a:lnSpc>
              <a:spcBef>
                <a:spcPts val="690"/>
              </a:spcBef>
            </a:pPr>
            <a:r>
              <a:rPr dirty="0" sz="1600" spc="-5">
                <a:solidFill>
                  <a:srgbClr val="666699"/>
                </a:solidFill>
                <a:latin typeface="Verdana"/>
                <a:cs typeface="Verdana"/>
              </a:rPr>
              <a:t>0x20FB00</a:t>
            </a:r>
            <a:endParaRPr sz="1600">
              <a:latin typeface="Verdana"/>
              <a:cs typeface="Verdana"/>
            </a:endParaRPr>
          </a:p>
        </p:txBody>
      </p:sp>
      <p:sp>
        <p:nvSpPr>
          <p:cNvPr id="11" name="object 11"/>
          <p:cNvSpPr/>
          <p:nvPr/>
        </p:nvSpPr>
        <p:spPr>
          <a:xfrm>
            <a:off x="4572000" y="5335523"/>
            <a:ext cx="1226820" cy="76200"/>
          </a:xfrm>
          <a:custGeom>
            <a:avLst/>
            <a:gdLst/>
            <a:ahLst/>
            <a:cxnLst/>
            <a:rect l="l" t="t" r="r" b="b"/>
            <a:pathLst>
              <a:path w="1226820" h="76200">
                <a:moveTo>
                  <a:pt x="1150620" y="0"/>
                </a:moveTo>
                <a:lnTo>
                  <a:pt x="1150620" y="76200"/>
                </a:lnTo>
                <a:lnTo>
                  <a:pt x="1214120" y="44450"/>
                </a:lnTo>
                <a:lnTo>
                  <a:pt x="1163320" y="44450"/>
                </a:lnTo>
                <a:lnTo>
                  <a:pt x="1163320" y="31750"/>
                </a:lnTo>
                <a:lnTo>
                  <a:pt x="1214120" y="31750"/>
                </a:lnTo>
                <a:lnTo>
                  <a:pt x="1150620" y="0"/>
                </a:lnTo>
                <a:close/>
              </a:path>
              <a:path w="1226820" h="76200">
                <a:moveTo>
                  <a:pt x="1150620" y="31750"/>
                </a:moveTo>
                <a:lnTo>
                  <a:pt x="0" y="31750"/>
                </a:lnTo>
                <a:lnTo>
                  <a:pt x="0" y="44450"/>
                </a:lnTo>
                <a:lnTo>
                  <a:pt x="1150620" y="44450"/>
                </a:lnTo>
                <a:lnTo>
                  <a:pt x="1150620" y="31750"/>
                </a:lnTo>
                <a:close/>
              </a:path>
              <a:path w="1226820" h="76200">
                <a:moveTo>
                  <a:pt x="1214120" y="31750"/>
                </a:moveTo>
                <a:lnTo>
                  <a:pt x="1163320" y="31750"/>
                </a:lnTo>
                <a:lnTo>
                  <a:pt x="1163320" y="44450"/>
                </a:lnTo>
                <a:lnTo>
                  <a:pt x="1214120" y="44450"/>
                </a:lnTo>
                <a:lnTo>
                  <a:pt x="1226820" y="38100"/>
                </a:lnTo>
                <a:lnTo>
                  <a:pt x="1214120" y="31750"/>
                </a:lnTo>
                <a:close/>
              </a:path>
            </a:pathLst>
          </a:custGeom>
          <a:solidFill>
            <a:srgbClr val="666699"/>
          </a:solidFill>
        </p:spPr>
        <p:txBody>
          <a:bodyPr wrap="square" lIns="0" tIns="0" rIns="0" bIns="0" rtlCol="0"/>
          <a:lstStyle/>
          <a:p/>
        </p:txBody>
      </p:sp>
      <p:graphicFrame>
        <p:nvGraphicFramePr>
          <p:cNvPr id="12" name="object 12"/>
          <p:cNvGraphicFramePr>
            <a:graphicFrameLocks noGrp="1"/>
          </p:cNvGraphicFramePr>
          <p:nvPr/>
        </p:nvGraphicFramePr>
        <p:xfrm>
          <a:off x="5820155" y="4884420"/>
          <a:ext cx="1468120" cy="855344"/>
        </p:xfrm>
        <a:graphic>
          <a:graphicData uri="http://schemas.openxmlformats.org/drawingml/2006/table">
            <a:tbl>
              <a:tblPr firstRow="1" bandRow="1">
                <a:tableStyleId>{2D5ABB26-0587-4C30-8999-92F81FD0307C}</a:tableStyleId>
              </a:tblPr>
              <a:tblGrid>
                <a:gridCol w="1454150"/>
              </a:tblGrid>
              <a:tr h="268224">
                <a:tc>
                  <a:txBody>
                    <a:bodyPr/>
                    <a:lstStyle/>
                    <a:p>
                      <a:pPr>
                        <a:lnSpc>
                          <a:spcPct val="100000"/>
                        </a:lnSpc>
                      </a:pPr>
                      <a:endParaRPr sz="16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92607">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r h="284988">
                <a:tc>
                  <a:txBody>
                    <a:bodyPr/>
                    <a:lstStyle/>
                    <a:p>
                      <a:pPr>
                        <a:lnSpc>
                          <a:spcPct val="100000"/>
                        </a:lnSpc>
                      </a:pPr>
                      <a:endParaRPr sz="1700">
                        <a:latin typeface="Times New Roman"/>
                        <a:cs typeface="Times New Roman"/>
                      </a:endParaRPr>
                    </a:p>
                  </a:txBody>
                  <a:tcPr marL="0" marR="0" marB="0" marT="0">
                    <a:lnL w="9525">
                      <a:solidFill>
                        <a:srgbClr val="6B178B"/>
                      </a:solidFill>
                      <a:prstDash val="solid"/>
                    </a:lnL>
                    <a:lnR w="9525">
                      <a:solidFill>
                        <a:srgbClr val="6B178B"/>
                      </a:solidFill>
                      <a:prstDash val="solid"/>
                    </a:lnR>
                    <a:lnT w="9525">
                      <a:solidFill>
                        <a:srgbClr val="6B178B"/>
                      </a:solidFill>
                      <a:prstDash val="solid"/>
                    </a:lnT>
                    <a:lnB w="9525">
                      <a:solidFill>
                        <a:srgbClr val="6B178B"/>
                      </a:solidFill>
                      <a:prstDash val="solid"/>
                    </a:lnB>
                    <a:solidFill>
                      <a:srgbClr val="CCE8CF"/>
                    </a:solidFill>
                  </a:tcPr>
                </a:tc>
              </a:tr>
            </a:tbl>
          </a:graphicData>
        </a:graphic>
      </p:graphicFrame>
      <p:sp>
        <p:nvSpPr>
          <p:cNvPr id="13" name="object 13"/>
          <p:cNvSpPr txBox="1"/>
          <p:nvPr/>
        </p:nvSpPr>
        <p:spPr>
          <a:xfrm>
            <a:off x="7329931" y="4823840"/>
            <a:ext cx="873125" cy="622935"/>
          </a:xfrm>
          <a:prstGeom prst="rect">
            <a:avLst/>
          </a:prstGeom>
        </p:spPr>
        <p:txBody>
          <a:bodyPr wrap="square" lIns="0" tIns="12700" rIns="0" bIns="0" rtlCol="0" vert="horz">
            <a:spAutoFit/>
          </a:bodyPr>
          <a:lstStyle/>
          <a:p>
            <a:pPr marL="12700">
              <a:lnSpc>
                <a:spcPts val="2350"/>
              </a:lnSpc>
              <a:spcBef>
                <a:spcPts val="100"/>
              </a:spcBef>
            </a:pPr>
            <a:r>
              <a:rPr dirty="0" sz="2000" spc="5">
                <a:solidFill>
                  <a:srgbClr val="666699"/>
                </a:solidFill>
                <a:latin typeface="Verdana"/>
                <a:cs typeface="Verdana"/>
              </a:rPr>
              <a:t>w</a:t>
            </a:r>
            <a:r>
              <a:rPr dirty="0" sz="2000" spc="-10">
                <a:solidFill>
                  <a:srgbClr val="666699"/>
                </a:solidFill>
                <a:latin typeface="Verdana"/>
                <a:cs typeface="Verdana"/>
              </a:rPr>
              <a:t>e</a:t>
            </a:r>
            <a:r>
              <a:rPr dirty="0" sz="2000" spc="-5">
                <a:solidFill>
                  <a:srgbClr val="666699"/>
                </a:solidFill>
                <a:latin typeface="Verdana"/>
                <a:cs typeface="Verdana"/>
              </a:rPr>
              <a:t>ight</a:t>
            </a:r>
            <a:endParaRPr sz="2000">
              <a:latin typeface="Verdana"/>
              <a:cs typeface="Verdana"/>
            </a:endParaRPr>
          </a:p>
          <a:p>
            <a:pPr marL="71120">
              <a:lnSpc>
                <a:spcPts val="2350"/>
              </a:lnSpc>
            </a:pPr>
            <a:r>
              <a:rPr dirty="0" sz="2000" spc="-15">
                <a:solidFill>
                  <a:srgbClr val="666699"/>
                </a:solidFill>
                <a:latin typeface="Verdana"/>
                <a:cs typeface="Verdana"/>
              </a:rPr>
              <a:t>iq</a:t>
            </a:r>
            <a:endParaRPr sz="2000">
              <a:latin typeface="Verdana"/>
              <a:cs typeface="Verdana"/>
            </a:endParaRPr>
          </a:p>
        </p:txBody>
      </p:sp>
      <p:sp>
        <p:nvSpPr>
          <p:cNvPr id="14" name="object 14"/>
          <p:cNvSpPr txBox="1"/>
          <p:nvPr/>
        </p:nvSpPr>
        <p:spPr>
          <a:xfrm>
            <a:off x="4559300" y="4806188"/>
            <a:ext cx="104648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666699"/>
                </a:solidFill>
                <a:latin typeface="Verdana"/>
                <a:cs typeface="Verdana"/>
              </a:rPr>
              <a:t>0x</a:t>
            </a:r>
            <a:r>
              <a:rPr dirty="0" sz="1600">
                <a:solidFill>
                  <a:srgbClr val="666699"/>
                </a:solidFill>
                <a:latin typeface="Verdana"/>
                <a:cs typeface="Verdana"/>
              </a:rPr>
              <a:t>2</a:t>
            </a:r>
            <a:r>
              <a:rPr dirty="0" sz="1600" spc="-5">
                <a:solidFill>
                  <a:srgbClr val="666699"/>
                </a:solidFill>
                <a:latin typeface="Verdana"/>
                <a:cs typeface="Verdana"/>
              </a:rPr>
              <a:t>0</a:t>
            </a:r>
            <a:r>
              <a:rPr dirty="0" sz="1600" spc="-15">
                <a:solidFill>
                  <a:srgbClr val="666699"/>
                </a:solidFill>
                <a:latin typeface="Verdana"/>
                <a:cs typeface="Verdana"/>
              </a:rPr>
              <a:t>F</a:t>
            </a:r>
            <a:r>
              <a:rPr dirty="0" sz="1600" spc="-5">
                <a:solidFill>
                  <a:srgbClr val="666699"/>
                </a:solidFill>
                <a:latin typeface="Verdana"/>
                <a:cs typeface="Verdana"/>
              </a:rPr>
              <a:t>B00</a:t>
            </a:r>
            <a:endParaRPr sz="1600">
              <a:latin typeface="Verdana"/>
              <a:cs typeface="Verdana"/>
            </a:endParaRPr>
          </a:p>
        </p:txBody>
      </p:sp>
      <p:sp>
        <p:nvSpPr>
          <p:cNvPr id="15" name="object 15"/>
          <p:cNvSpPr txBox="1"/>
          <p:nvPr/>
        </p:nvSpPr>
        <p:spPr>
          <a:xfrm>
            <a:off x="5436108" y="1053083"/>
            <a:ext cx="2879090" cy="1325880"/>
          </a:xfrm>
          <a:prstGeom prst="rect">
            <a:avLst/>
          </a:prstGeom>
          <a:solidFill>
            <a:srgbClr val="CCE8CF"/>
          </a:solidFill>
          <a:ln w="12192">
            <a:solidFill>
              <a:srgbClr val="FF0000"/>
            </a:solidFill>
          </a:ln>
        </p:spPr>
        <p:txBody>
          <a:bodyPr wrap="square" lIns="0" tIns="44450" rIns="0" bIns="0" rtlCol="0" vert="horz">
            <a:spAutoFit/>
          </a:bodyPr>
          <a:lstStyle/>
          <a:p>
            <a:pPr marL="447040" marR="902335" indent="-356870">
              <a:lnSpc>
                <a:spcPct val="100000"/>
              </a:lnSpc>
              <a:spcBef>
                <a:spcPts val="350"/>
              </a:spcBef>
            </a:pPr>
            <a:r>
              <a:rPr dirty="0" sz="1600" spc="-10">
                <a:solidFill>
                  <a:srgbClr val="666699"/>
                </a:solidFill>
                <a:latin typeface="Verdana"/>
                <a:cs typeface="Verdana"/>
              </a:rPr>
              <a:t>public </a:t>
            </a:r>
            <a:r>
              <a:rPr dirty="0" sz="1600" spc="-5">
                <a:solidFill>
                  <a:srgbClr val="666699"/>
                </a:solidFill>
                <a:latin typeface="Verdana"/>
                <a:cs typeface="Verdana"/>
              </a:rPr>
              <a:t>class </a:t>
            </a:r>
            <a:r>
              <a:rPr dirty="0" sz="1600" spc="-10">
                <a:solidFill>
                  <a:srgbClr val="666699"/>
                </a:solidFill>
                <a:latin typeface="Verdana"/>
                <a:cs typeface="Verdana"/>
              </a:rPr>
              <a:t>Cat </a:t>
            </a:r>
            <a:r>
              <a:rPr dirty="0" sz="1600" spc="-5">
                <a:solidFill>
                  <a:srgbClr val="666699"/>
                </a:solidFill>
                <a:latin typeface="Verdana"/>
                <a:cs typeface="Verdana"/>
              </a:rPr>
              <a:t>{  double</a:t>
            </a:r>
            <a:r>
              <a:rPr dirty="0" sz="1600" spc="-50">
                <a:solidFill>
                  <a:srgbClr val="666699"/>
                </a:solidFill>
                <a:latin typeface="Verdana"/>
                <a:cs typeface="Verdana"/>
              </a:rPr>
              <a:t> </a:t>
            </a:r>
            <a:r>
              <a:rPr dirty="0" sz="1600" spc="-10">
                <a:solidFill>
                  <a:srgbClr val="666699"/>
                </a:solidFill>
                <a:latin typeface="Verdana"/>
                <a:cs typeface="Verdana"/>
              </a:rPr>
              <a:t>weight;  int</a:t>
            </a:r>
            <a:r>
              <a:rPr dirty="0" sz="1600" spc="-15">
                <a:solidFill>
                  <a:srgbClr val="666699"/>
                </a:solidFill>
                <a:latin typeface="Verdana"/>
                <a:cs typeface="Verdana"/>
              </a:rPr>
              <a:t> </a:t>
            </a:r>
            <a:r>
              <a:rPr dirty="0" sz="1600" spc="-10">
                <a:solidFill>
                  <a:srgbClr val="666699"/>
                </a:solidFill>
                <a:latin typeface="Verdana"/>
                <a:cs typeface="Verdana"/>
              </a:rPr>
              <a:t>iq;</a:t>
            </a:r>
            <a:endParaRPr sz="1600">
              <a:latin typeface="Verdana"/>
              <a:cs typeface="Verdana"/>
            </a:endParaRPr>
          </a:p>
          <a:p>
            <a:pPr marL="447040">
              <a:lnSpc>
                <a:spcPct val="100000"/>
              </a:lnSpc>
            </a:pPr>
            <a:r>
              <a:rPr dirty="0" sz="1600" spc="-10">
                <a:solidFill>
                  <a:srgbClr val="FF0000"/>
                </a:solidFill>
                <a:latin typeface="Verdana"/>
                <a:cs typeface="Verdana"/>
              </a:rPr>
              <a:t>static int</a:t>
            </a:r>
            <a:r>
              <a:rPr dirty="0" sz="1600" spc="20">
                <a:solidFill>
                  <a:srgbClr val="FF0000"/>
                </a:solidFill>
                <a:latin typeface="Verdana"/>
                <a:cs typeface="Verdana"/>
              </a:rPr>
              <a:t> </a:t>
            </a:r>
            <a:r>
              <a:rPr dirty="0" sz="1600" spc="-10">
                <a:solidFill>
                  <a:srgbClr val="FF0000"/>
                </a:solidFill>
                <a:latin typeface="Verdana"/>
                <a:cs typeface="Verdana"/>
              </a:rPr>
              <a:t>passScore;</a:t>
            </a:r>
            <a:endParaRPr sz="1600">
              <a:latin typeface="Verdana"/>
              <a:cs typeface="Verdana"/>
            </a:endParaRPr>
          </a:p>
          <a:p>
            <a:pPr marL="90170">
              <a:lnSpc>
                <a:spcPct val="100000"/>
              </a:lnSpc>
            </a:pPr>
            <a:r>
              <a:rPr dirty="0" sz="1600" spc="-5">
                <a:solidFill>
                  <a:srgbClr val="666699"/>
                </a:solidFill>
                <a:latin typeface="Verdana"/>
                <a:cs typeface="Verdana"/>
              </a:rPr>
              <a:t>}</a:t>
            </a:r>
            <a:endParaRPr sz="1600">
              <a:latin typeface="Verdana"/>
              <a:cs typeface="Verdana"/>
            </a:endParaRPr>
          </a:p>
        </p:txBody>
      </p:sp>
      <p:sp>
        <p:nvSpPr>
          <p:cNvPr id="16" name="object 16"/>
          <p:cNvSpPr txBox="1">
            <a:spLocks noGrp="1"/>
          </p:cNvSpPr>
          <p:nvPr>
            <p:ph type="title"/>
          </p:nvPr>
        </p:nvSpPr>
        <p:spPr>
          <a:xfrm>
            <a:off x="612140" y="193294"/>
            <a:ext cx="5470525" cy="574040"/>
          </a:xfrm>
          <a:prstGeom prst="rect"/>
        </p:spPr>
        <p:txBody>
          <a:bodyPr wrap="square" lIns="0" tIns="12700" rIns="0" bIns="0" rtlCol="0" vert="horz">
            <a:spAutoFit/>
          </a:bodyPr>
          <a:lstStyle/>
          <a:p>
            <a:pPr marL="12700">
              <a:lnSpc>
                <a:spcPct val="100000"/>
              </a:lnSpc>
              <a:spcBef>
                <a:spcPts val="100"/>
              </a:spcBef>
            </a:pPr>
            <a:r>
              <a:rPr dirty="0"/>
              <a:t>類別變</a:t>
            </a:r>
            <a:r>
              <a:rPr dirty="0" spc="-10"/>
              <a:t>數</a:t>
            </a:r>
            <a:r>
              <a:rPr dirty="0" spc="-5">
                <a:latin typeface="Verdana"/>
                <a:cs typeface="Verdana"/>
              </a:rPr>
              <a:t>(</a:t>
            </a:r>
            <a:r>
              <a:rPr dirty="0"/>
              <a:t>靜態變</a:t>
            </a:r>
            <a:r>
              <a:rPr dirty="0" spc="-5"/>
              <a:t>數</a:t>
            </a:r>
            <a:r>
              <a:rPr dirty="0" spc="-5">
                <a:latin typeface="Verdana"/>
                <a:cs typeface="Verdana"/>
              </a:rPr>
              <a:t>)</a:t>
            </a:r>
            <a:r>
              <a:rPr dirty="0"/>
              <a:t>的概念</a:t>
            </a:r>
          </a:p>
        </p:txBody>
      </p:sp>
      <p:sp>
        <p:nvSpPr>
          <p:cNvPr id="17" name="object 17"/>
          <p:cNvSpPr/>
          <p:nvPr/>
        </p:nvSpPr>
        <p:spPr>
          <a:xfrm>
            <a:off x="539495" y="4221479"/>
            <a:ext cx="1224280" cy="431800"/>
          </a:xfrm>
          <a:custGeom>
            <a:avLst/>
            <a:gdLst/>
            <a:ahLst/>
            <a:cxnLst/>
            <a:rect l="l" t="t" r="r" b="b"/>
            <a:pathLst>
              <a:path w="1224280" h="431800">
                <a:moveTo>
                  <a:pt x="0" y="431292"/>
                </a:moveTo>
                <a:lnTo>
                  <a:pt x="1223772" y="431292"/>
                </a:lnTo>
                <a:lnTo>
                  <a:pt x="1223772" y="0"/>
                </a:lnTo>
                <a:lnTo>
                  <a:pt x="0" y="0"/>
                </a:lnTo>
                <a:lnTo>
                  <a:pt x="0" y="431292"/>
                </a:lnTo>
                <a:close/>
              </a:path>
            </a:pathLst>
          </a:custGeom>
          <a:ln w="12192">
            <a:solidFill>
              <a:srgbClr val="FF0000"/>
            </a:solidFill>
          </a:ln>
        </p:spPr>
        <p:txBody>
          <a:bodyPr wrap="square" lIns="0" tIns="0" rIns="0" bIns="0" rtlCol="0"/>
          <a:lstStyle/>
          <a:p/>
        </p:txBody>
      </p:sp>
      <p:sp>
        <p:nvSpPr>
          <p:cNvPr id="18" name="object 18"/>
          <p:cNvSpPr/>
          <p:nvPr/>
        </p:nvSpPr>
        <p:spPr>
          <a:xfrm>
            <a:off x="1834895" y="3640582"/>
            <a:ext cx="580390" cy="509270"/>
          </a:xfrm>
          <a:custGeom>
            <a:avLst/>
            <a:gdLst/>
            <a:ahLst/>
            <a:cxnLst/>
            <a:rect l="l" t="t" r="r" b="b"/>
            <a:pathLst>
              <a:path w="580389" h="509270">
                <a:moveTo>
                  <a:pt x="32258" y="430403"/>
                </a:moveTo>
                <a:lnTo>
                  <a:pt x="0" y="509270"/>
                </a:lnTo>
                <a:lnTo>
                  <a:pt x="82423" y="487680"/>
                </a:lnTo>
                <a:lnTo>
                  <a:pt x="68852" y="472186"/>
                </a:lnTo>
                <a:lnTo>
                  <a:pt x="51943" y="472186"/>
                </a:lnTo>
                <a:lnTo>
                  <a:pt x="43561" y="462661"/>
                </a:lnTo>
                <a:lnTo>
                  <a:pt x="53153" y="454260"/>
                </a:lnTo>
                <a:lnTo>
                  <a:pt x="32258" y="430403"/>
                </a:lnTo>
                <a:close/>
              </a:path>
              <a:path w="580389" h="509270">
                <a:moveTo>
                  <a:pt x="53153" y="454260"/>
                </a:moveTo>
                <a:lnTo>
                  <a:pt x="43561" y="462661"/>
                </a:lnTo>
                <a:lnTo>
                  <a:pt x="51943" y="472186"/>
                </a:lnTo>
                <a:lnTo>
                  <a:pt x="61514" y="463806"/>
                </a:lnTo>
                <a:lnTo>
                  <a:pt x="53153" y="454260"/>
                </a:lnTo>
                <a:close/>
              </a:path>
              <a:path w="580389" h="509270">
                <a:moveTo>
                  <a:pt x="61514" y="463806"/>
                </a:moveTo>
                <a:lnTo>
                  <a:pt x="51943" y="472186"/>
                </a:lnTo>
                <a:lnTo>
                  <a:pt x="68852" y="472186"/>
                </a:lnTo>
                <a:lnTo>
                  <a:pt x="61514" y="463806"/>
                </a:lnTo>
                <a:close/>
              </a:path>
              <a:path w="580389" h="509270">
                <a:moveTo>
                  <a:pt x="571881" y="0"/>
                </a:moveTo>
                <a:lnTo>
                  <a:pt x="53153" y="454260"/>
                </a:lnTo>
                <a:lnTo>
                  <a:pt x="61514" y="463806"/>
                </a:lnTo>
                <a:lnTo>
                  <a:pt x="580263" y="9652"/>
                </a:lnTo>
                <a:lnTo>
                  <a:pt x="571881" y="0"/>
                </a:lnTo>
                <a:close/>
              </a:path>
            </a:pathLst>
          </a:custGeom>
          <a:solidFill>
            <a:srgbClr val="FF0000"/>
          </a:solidFill>
        </p:spPr>
        <p:txBody>
          <a:bodyPr wrap="square" lIns="0" tIns="0" rIns="0" bIns="0" rtlCol="0"/>
          <a:lstStyle/>
          <a:p/>
        </p:txBody>
      </p:sp>
      <p:sp>
        <p:nvSpPr>
          <p:cNvPr id="19" name="object 19"/>
          <p:cNvSpPr/>
          <p:nvPr/>
        </p:nvSpPr>
        <p:spPr>
          <a:xfrm>
            <a:off x="1834895" y="4652771"/>
            <a:ext cx="653415" cy="581025"/>
          </a:xfrm>
          <a:custGeom>
            <a:avLst/>
            <a:gdLst/>
            <a:ahLst/>
            <a:cxnLst/>
            <a:rect l="l" t="t" r="r" b="b"/>
            <a:pathLst>
              <a:path w="653414" h="581025">
                <a:moveTo>
                  <a:pt x="61258" y="45831"/>
                </a:moveTo>
                <a:lnTo>
                  <a:pt x="52843" y="55324"/>
                </a:lnTo>
                <a:lnTo>
                  <a:pt x="645033" y="580770"/>
                </a:lnTo>
                <a:lnTo>
                  <a:pt x="653415" y="571372"/>
                </a:lnTo>
                <a:lnTo>
                  <a:pt x="61258" y="45831"/>
                </a:lnTo>
                <a:close/>
              </a:path>
              <a:path w="653414" h="581025">
                <a:moveTo>
                  <a:pt x="0" y="0"/>
                </a:moveTo>
                <a:lnTo>
                  <a:pt x="31750" y="79120"/>
                </a:lnTo>
                <a:lnTo>
                  <a:pt x="52843" y="55324"/>
                </a:lnTo>
                <a:lnTo>
                  <a:pt x="43306" y="46862"/>
                </a:lnTo>
                <a:lnTo>
                  <a:pt x="51689" y="37337"/>
                </a:lnTo>
                <a:lnTo>
                  <a:pt x="68787" y="37337"/>
                </a:lnTo>
                <a:lnTo>
                  <a:pt x="82296" y="22097"/>
                </a:lnTo>
                <a:lnTo>
                  <a:pt x="0" y="0"/>
                </a:lnTo>
                <a:close/>
              </a:path>
              <a:path w="653414" h="581025">
                <a:moveTo>
                  <a:pt x="51689" y="37337"/>
                </a:moveTo>
                <a:lnTo>
                  <a:pt x="43306" y="46862"/>
                </a:lnTo>
                <a:lnTo>
                  <a:pt x="52843" y="55324"/>
                </a:lnTo>
                <a:lnTo>
                  <a:pt x="61258" y="45831"/>
                </a:lnTo>
                <a:lnTo>
                  <a:pt x="51689" y="37337"/>
                </a:lnTo>
                <a:close/>
              </a:path>
              <a:path w="653414" h="581025">
                <a:moveTo>
                  <a:pt x="68787" y="37337"/>
                </a:moveTo>
                <a:lnTo>
                  <a:pt x="51689" y="37337"/>
                </a:lnTo>
                <a:lnTo>
                  <a:pt x="61258" y="45831"/>
                </a:lnTo>
                <a:lnTo>
                  <a:pt x="68787" y="37337"/>
                </a:lnTo>
                <a:close/>
              </a:path>
            </a:pathLst>
          </a:custGeom>
          <a:solidFill>
            <a:srgbClr val="FF0000"/>
          </a:solidFill>
        </p:spPr>
        <p:txBody>
          <a:bodyPr wrap="square" lIns="0" tIns="0" rIns="0" bIns="0" rtlCol="0"/>
          <a:lstStyle/>
          <a:p/>
        </p:txBody>
      </p:sp>
      <p:sp>
        <p:nvSpPr>
          <p:cNvPr id="20" name="object 20"/>
          <p:cNvSpPr txBox="1"/>
          <p:nvPr/>
        </p:nvSpPr>
        <p:spPr>
          <a:xfrm>
            <a:off x="401218" y="3894201"/>
            <a:ext cx="115633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000099"/>
                </a:solidFill>
                <a:latin typeface="Verdana"/>
                <a:cs typeface="Verdana"/>
              </a:rPr>
              <a:t>passScore;</a:t>
            </a:r>
            <a:endParaRPr sz="1600">
              <a:latin typeface="Verdana"/>
              <a:cs typeface="Verdana"/>
            </a:endParaRPr>
          </a:p>
        </p:txBody>
      </p:sp>
      <p:sp>
        <p:nvSpPr>
          <p:cNvPr id="23" name="object 2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21" name="object 21"/>
          <p:cNvSpPr txBox="1"/>
          <p:nvPr/>
        </p:nvSpPr>
        <p:spPr>
          <a:xfrm>
            <a:off x="1480819" y="5998565"/>
            <a:ext cx="594804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Noto Sans Mono CJK HK"/>
                <a:cs typeface="Noto Sans Mono CJK HK"/>
              </a:rPr>
              <a:t>透過</a:t>
            </a:r>
            <a:r>
              <a:rPr dirty="0" sz="1600" spc="-10">
                <a:solidFill>
                  <a:srgbClr val="4E2700"/>
                </a:solidFill>
                <a:latin typeface="Verdana"/>
                <a:cs typeface="Verdana"/>
              </a:rPr>
              <a:t>kitty</a:t>
            </a:r>
            <a:r>
              <a:rPr dirty="0" sz="1600" spc="5">
                <a:solidFill>
                  <a:srgbClr val="4E2700"/>
                </a:solidFill>
                <a:latin typeface="Noto Sans Mono CJK HK"/>
                <a:cs typeface="Noto Sans Mono CJK HK"/>
              </a:rPr>
              <a:t>變數與</a:t>
            </a:r>
            <a:r>
              <a:rPr dirty="0" sz="1600" spc="-5">
                <a:solidFill>
                  <a:srgbClr val="4E2700"/>
                </a:solidFill>
                <a:latin typeface="Verdana"/>
                <a:cs typeface="Verdana"/>
              </a:rPr>
              <a:t>garfield</a:t>
            </a:r>
            <a:r>
              <a:rPr dirty="0" sz="1600" spc="5">
                <a:solidFill>
                  <a:srgbClr val="4E2700"/>
                </a:solidFill>
                <a:latin typeface="Noto Sans Mono CJK HK"/>
                <a:cs typeface="Noto Sans Mono CJK HK"/>
              </a:rPr>
              <a:t>變數存取</a:t>
            </a:r>
            <a:r>
              <a:rPr dirty="0" sz="1600">
                <a:solidFill>
                  <a:srgbClr val="4E2700"/>
                </a:solidFill>
                <a:latin typeface="Noto Sans Mono CJK HK"/>
                <a:cs typeface="Noto Sans Mono CJK HK"/>
              </a:rPr>
              <a:t>的</a:t>
            </a:r>
            <a:r>
              <a:rPr dirty="0" sz="1600" spc="-10">
                <a:solidFill>
                  <a:srgbClr val="4E2700"/>
                </a:solidFill>
                <a:latin typeface="Verdana"/>
                <a:cs typeface="Verdana"/>
              </a:rPr>
              <a:t>passScore</a:t>
            </a:r>
            <a:r>
              <a:rPr dirty="0" sz="1600" spc="5">
                <a:solidFill>
                  <a:srgbClr val="4E2700"/>
                </a:solidFill>
                <a:latin typeface="Noto Sans Mono CJK HK"/>
                <a:cs typeface="Noto Sans Mono CJK HK"/>
              </a:rPr>
              <a:t>變數是同一個</a:t>
            </a:r>
            <a:r>
              <a:rPr dirty="0" sz="1600" spc="-5">
                <a:solidFill>
                  <a:srgbClr val="4E2700"/>
                </a:solidFill>
                <a:latin typeface="Noto Sans Mono CJK HK"/>
                <a:cs typeface="Noto Sans Mono CJK HK"/>
              </a:rPr>
              <a:t>變數</a:t>
            </a:r>
            <a:endParaRPr sz="1600">
              <a:latin typeface="Noto Sans Mono CJK HK"/>
              <a:cs typeface="Noto Sans Mono CJK HK"/>
            </a:endParaRPr>
          </a:p>
        </p:txBody>
      </p:sp>
      <p:sp>
        <p:nvSpPr>
          <p:cNvPr id="22" name="object 22"/>
          <p:cNvSpPr txBox="1"/>
          <p:nvPr/>
        </p:nvSpPr>
        <p:spPr>
          <a:xfrm>
            <a:off x="611123" y="2205227"/>
            <a:ext cx="2946400" cy="654050"/>
          </a:xfrm>
          <a:prstGeom prst="rect">
            <a:avLst/>
          </a:prstGeom>
          <a:solidFill>
            <a:srgbClr val="CCE8CF"/>
          </a:solidFill>
          <a:ln w="12192">
            <a:solidFill>
              <a:srgbClr val="000000"/>
            </a:solidFill>
          </a:ln>
        </p:spPr>
        <p:txBody>
          <a:bodyPr wrap="square" lIns="0" tIns="38100" rIns="0" bIns="0" rtlCol="0" vert="horz">
            <a:spAutoFit/>
          </a:bodyPr>
          <a:lstStyle/>
          <a:p>
            <a:pPr marL="91440">
              <a:lnSpc>
                <a:spcPct val="100000"/>
              </a:lnSpc>
              <a:spcBef>
                <a:spcPts val="300"/>
              </a:spcBef>
            </a:pPr>
            <a:r>
              <a:rPr dirty="0" sz="1800" spc="-5">
                <a:solidFill>
                  <a:srgbClr val="4E2700"/>
                </a:solidFill>
                <a:latin typeface="Verdana"/>
                <a:cs typeface="Verdana"/>
              </a:rPr>
              <a:t>kitty</a:t>
            </a:r>
            <a:r>
              <a:rPr dirty="0" sz="1800" spc="-5">
                <a:solidFill>
                  <a:srgbClr val="4E2700"/>
                </a:solidFill>
                <a:latin typeface="Noto Sans Mono CJK HK"/>
                <a:cs typeface="Noto Sans Mono CJK HK"/>
              </a:rPr>
              <a:t>與</a:t>
            </a:r>
            <a:r>
              <a:rPr dirty="0" sz="1800" spc="-5">
                <a:solidFill>
                  <a:srgbClr val="4E2700"/>
                </a:solidFill>
                <a:latin typeface="Verdana"/>
                <a:cs typeface="Verdana"/>
              </a:rPr>
              <a:t>garfield</a:t>
            </a:r>
            <a:r>
              <a:rPr dirty="0" sz="1800">
                <a:solidFill>
                  <a:srgbClr val="4E2700"/>
                </a:solidFill>
                <a:latin typeface="Noto Sans Mono CJK HK"/>
                <a:cs typeface="Noto Sans Mono CJK HK"/>
              </a:rPr>
              <a:t>共用同一個</a:t>
            </a:r>
            <a:endParaRPr sz="1800">
              <a:latin typeface="Noto Sans Mono CJK HK"/>
              <a:cs typeface="Noto Sans Mono CJK HK"/>
            </a:endParaRPr>
          </a:p>
          <a:p>
            <a:pPr marL="91440">
              <a:lnSpc>
                <a:spcPct val="100000"/>
              </a:lnSpc>
            </a:pPr>
            <a:r>
              <a:rPr dirty="0" sz="1800" spc="-5">
                <a:solidFill>
                  <a:srgbClr val="4E2700"/>
                </a:solidFill>
                <a:latin typeface="Noto Sans Mono CJK HK"/>
                <a:cs typeface="Noto Sans Mono CJK HK"/>
              </a:rPr>
              <a:t>靜態變數</a:t>
            </a:r>
            <a:r>
              <a:rPr dirty="0" sz="1800" spc="-5">
                <a:solidFill>
                  <a:srgbClr val="4E2700"/>
                </a:solidFill>
                <a:latin typeface="Verdana"/>
                <a:cs typeface="Verdana"/>
              </a:rPr>
              <a:t>passScore</a:t>
            </a:r>
            <a:endParaRPr sz="1800">
              <a:latin typeface="Verdana"/>
              <a:cs typeface="Verdana"/>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區域變數</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88340" y="963929"/>
            <a:ext cx="7545070" cy="4418965"/>
          </a:xfrm>
          <a:prstGeom prst="rect">
            <a:avLst/>
          </a:prstGeom>
        </p:spPr>
        <p:txBody>
          <a:bodyPr wrap="square" lIns="0" tIns="12700" rIns="0" bIns="0" rtlCol="0" vert="horz">
            <a:spAutoFit/>
          </a:bodyPr>
          <a:lstStyle/>
          <a:p>
            <a:pPr marL="355600" indent="-343535">
              <a:lnSpc>
                <a:spcPts val="2725"/>
              </a:lnSpc>
              <a:spcBef>
                <a:spcPts val="100"/>
              </a:spcBef>
              <a:buFont typeface="Tahoma"/>
              <a:buChar char="•"/>
              <a:tabLst>
                <a:tab pos="355600" algn="l"/>
                <a:tab pos="356235" algn="l"/>
              </a:tabLst>
            </a:pPr>
            <a:r>
              <a:rPr dirty="0" sz="2400">
                <a:solidFill>
                  <a:srgbClr val="422000"/>
                </a:solidFill>
                <a:latin typeface="Noto Sans Mono CJK HK"/>
                <a:cs typeface="Noto Sans Mono CJK HK"/>
              </a:rPr>
              <a:t>於方</a:t>
            </a:r>
            <a:r>
              <a:rPr dirty="0" sz="2400" spc="-5">
                <a:solidFill>
                  <a:srgbClr val="422000"/>
                </a:solidFill>
                <a:latin typeface="Noto Sans Mono CJK HK"/>
                <a:cs typeface="Noto Sans Mono CJK HK"/>
              </a:rPr>
              <a:t>法</a:t>
            </a:r>
            <a:r>
              <a:rPr dirty="0" sz="2400" spc="5">
                <a:solidFill>
                  <a:srgbClr val="422000"/>
                </a:solidFill>
                <a:latin typeface="Tahoma"/>
                <a:cs typeface="Tahoma"/>
              </a:rPr>
              <a:t>(</a:t>
            </a:r>
            <a:r>
              <a:rPr dirty="0" sz="2400">
                <a:solidFill>
                  <a:srgbClr val="422000"/>
                </a:solidFill>
                <a:latin typeface="Noto Sans Mono CJK HK"/>
                <a:cs typeface="Noto Sans Mono CJK HK"/>
              </a:rPr>
              <a:t>或區塊</a:t>
            </a:r>
            <a:r>
              <a:rPr dirty="0" sz="2400" spc="5">
                <a:solidFill>
                  <a:srgbClr val="422000"/>
                </a:solidFill>
                <a:latin typeface="Tahoma"/>
                <a:cs typeface="Tahoma"/>
              </a:rPr>
              <a:t>)</a:t>
            </a:r>
            <a:r>
              <a:rPr dirty="0" sz="2400">
                <a:solidFill>
                  <a:srgbClr val="422000"/>
                </a:solidFill>
                <a:latin typeface="Noto Sans Mono CJK HK"/>
                <a:cs typeface="Noto Sans Mono CJK HK"/>
              </a:rPr>
              <a:t>內所定義的變數</a:t>
            </a:r>
            <a:r>
              <a:rPr dirty="0" sz="2400" spc="5">
                <a:solidFill>
                  <a:srgbClr val="422000"/>
                </a:solidFill>
                <a:latin typeface="Tahoma"/>
                <a:cs typeface="Tahoma"/>
              </a:rPr>
              <a:t>(</a:t>
            </a:r>
            <a:r>
              <a:rPr dirty="0" sz="2400">
                <a:solidFill>
                  <a:srgbClr val="422000"/>
                </a:solidFill>
                <a:latin typeface="Noto Sans Mono CJK HK"/>
                <a:cs typeface="Noto Sans Mono CJK HK"/>
              </a:rPr>
              <a:t>包含方法的參數</a:t>
            </a:r>
            <a:r>
              <a:rPr dirty="0" sz="2400" spc="5">
                <a:solidFill>
                  <a:srgbClr val="422000"/>
                </a:solidFill>
                <a:latin typeface="Tahoma"/>
                <a:cs typeface="Tahoma"/>
              </a:rPr>
              <a:t>)</a:t>
            </a:r>
            <a:r>
              <a:rPr dirty="0" sz="2400">
                <a:solidFill>
                  <a:srgbClr val="422000"/>
                </a:solidFill>
                <a:latin typeface="Noto Sans Mono CJK HK"/>
                <a:cs typeface="Noto Sans Mono CJK HK"/>
              </a:rPr>
              <a:t>稱為</a:t>
            </a:r>
            <a:endParaRPr sz="2400">
              <a:latin typeface="Noto Sans Mono CJK HK"/>
              <a:cs typeface="Noto Sans Mono CJK HK"/>
            </a:endParaRPr>
          </a:p>
          <a:p>
            <a:pPr algn="just" marL="355600" marR="170180">
              <a:lnSpc>
                <a:spcPct val="90500"/>
              </a:lnSpc>
              <a:spcBef>
                <a:spcPts val="114"/>
              </a:spcBef>
            </a:pPr>
            <a:r>
              <a:rPr dirty="0" sz="2400" spc="-5">
                <a:solidFill>
                  <a:srgbClr val="422000"/>
                </a:solidFill>
                <a:latin typeface="Noto Sans Mono CJK HK"/>
                <a:cs typeface="Noto Sans Mono CJK HK"/>
              </a:rPr>
              <a:t>『區域變數</a:t>
            </a:r>
            <a:r>
              <a:rPr dirty="0" sz="2400">
                <a:solidFill>
                  <a:srgbClr val="422000"/>
                </a:solidFill>
                <a:latin typeface="Noto Sans Mono CJK HK"/>
                <a:cs typeface="Noto Sans Mono CJK HK"/>
              </a:rPr>
              <a:t>』</a:t>
            </a:r>
            <a:r>
              <a:rPr dirty="0" sz="2400" spc="-5">
                <a:solidFill>
                  <a:srgbClr val="422000"/>
                </a:solidFill>
                <a:latin typeface="Noto Sans Mono CJK HK"/>
                <a:cs typeface="Noto Sans Mono CJK HK"/>
              </a:rPr>
              <a:t>，當該方法被呼叫而開始執行時，這些 </a:t>
            </a:r>
            <a:r>
              <a:rPr dirty="0" sz="2400">
                <a:solidFill>
                  <a:srgbClr val="422000"/>
                </a:solidFill>
                <a:latin typeface="Noto Sans Mono CJK HK"/>
                <a:cs typeface="Noto Sans Mono CJK HK"/>
              </a:rPr>
              <a:t>變數會自動產生；當該方法執行完畢後，這些變數會 自動消失。</a:t>
            </a:r>
            <a:endParaRPr sz="2400">
              <a:latin typeface="Noto Sans Mono CJK HK"/>
              <a:cs typeface="Noto Sans Mono CJK HK"/>
            </a:endParaRPr>
          </a:p>
          <a:p>
            <a:pPr marL="355600" marR="170180" indent="-343535">
              <a:lnSpc>
                <a:spcPts val="2620"/>
              </a:lnSpc>
              <a:spcBef>
                <a:spcPts val="570"/>
              </a:spcBef>
              <a:buFont typeface="Tahoma"/>
              <a:buChar char="•"/>
              <a:tabLst>
                <a:tab pos="355600" algn="l"/>
                <a:tab pos="356235" algn="l"/>
              </a:tabLst>
            </a:pPr>
            <a:r>
              <a:rPr dirty="0" sz="2400">
                <a:solidFill>
                  <a:srgbClr val="422000"/>
                </a:solidFill>
                <a:latin typeface="Noto Sans Mono CJK HK"/>
                <a:cs typeface="Noto Sans Mono CJK HK"/>
              </a:rPr>
              <a:t>區域變數一定要先設定初值才能使用它。區域變數的 </a:t>
            </a:r>
            <a:r>
              <a:rPr dirty="0" sz="2400" spc="-5">
                <a:solidFill>
                  <a:srgbClr val="422000"/>
                </a:solidFill>
                <a:latin typeface="Noto Sans Mono CJK HK"/>
                <a:cs typeface="Noto Sans Mono CJK HK"/>
              </a:rPr>
              <a:t>有效範圍只在定義該變數的方</a:t>
            </a:r>
            <a:r>
              <a:rPr dirty="0" sz="2400">
                <a:solidFill>
                  <a:srgbClr val="422000"/>
                </a:solidFill>
                <a:latin typeface="Noto Sans Mono CJK HK"/>
                <a:cs typeface="Noto Sans Mono CJK HK"/>
              </a:rPr>
              <a:t>法</a:t>
            </a:r>
            <a:r>
              <a:rPr dirty="0" sz="2400">
                <a:solidFill>
                  <a:srgbClr val="422000"/>
                </a:solidFill>
                <a:latin typeface="Tahoma"/>
                <a:cs typeface="Tahoma"/>
              </a:rPr>
              <a:t>(</a:t>
            </a:r>
            <a:r>
              <a:rPr dirty="0" sz="2400" spc="-5">
                <a:solidFill>
                  <a:srgbClr val="422000"/>
                </a:solidFill>
                <a:latin typeface="Noto Sans Mono CJK HK"/>
                <a:cs typeface="Noto Sans Mono CJK HK"/>
              </a:rPr>
              <a:t>或區塊</a:t>
            </a:r>
            <a:r>
              <a:rPr dirty="0" sz="2400">
                <a:solidFill>
                  <a:srgbClr val="422000"/>
                </a:solidFill>
                <a:latin typeface="Tahoma"/>
                <a:cs typeface="Tahoma"/>
              </a:rPr>
              <a:t>)</a:t>
            </a:r>
            <a:r>
              <a:rPr dirty="0" sz="2400">
                <a:solidFill>
                  <a:srgbClr val="422000"/>
                </a:solidFill>
                <a:latin typeface="Noto Sans Mono CJK HK"/>
                <a:cs typeface="Noto Sans Mono CJK HK"/>
              </a:rPr>
              <a:t>內有效。</a:t>
            </a:r>
            <a:endParaRPr sz="2400">
              <a:latin typeface="Noto Sans Mono CJK HK"/>
              <a:cs typeface="Noto Sans Mono CJK HK"/>
            </a:endParaRPr>
          </a:p>
          <a:p>
            <a:pPr marL="393700">
              <a:lnSpc>
                <a:spcPct val="100000"/>
              </a:lnSpc>
              <a:spcBef>
                <a:spcPts val="840"/>
              </a:spcBef>
            </a:pPr>
            <a:r>
              <a:rPr dirty="0" sz="1600" spc="-10">
                <a:solidFill>
                  <a:srgbClr val="4627DF"/>
                </a:solidFill>
                <a:latin typeface="Verdana"/>
                <a:cs typeface="Verdana"/>
              </a:rPr>
              <a:t>public </a:t>
            </a:r>
            <a:r>
              <a:rPr dirty="0" sz="1600" spc="-5">
                <a:solidFill>
                  <a:srgbClr val="4627DF"/>
                </a:solidFill>
                <a:latin typeface="Verdana"/>
                <a:cs typeface="Verdana"/>
              </a:rPr>
              <a:t>class </a:t>
            </a:r>
            <a:r>
              <a:rPr dirty="0" sz="1600" spc="-10">
                <a:solidFill>
                  <a:srgbClr val="4627DF"/>
                </a:solidFill>
                <a:latin typeface="Verdana"/>
                <a:cs typeface="Verdana"/>
              </a:rPr>
              <a:t>Boy</a:t>
            </a:r>
            <a:r>
              <a:rPr dirty="0" sz="1600" spc="70">
                <a:solidFill>
                  <a:srgbClr val="4627DF"/>
                </a:solidFill>
                <a:latin typeface="Verdana"/>
                <a:cs typeface="Verdana"/>
              </a:rPr>
              <a:t> </a:t>
            </a:r>
            <a:r>
              <a:rPr dirty="0" sz="1600" spc="-5">
                <a:solidFill>
                  <a:srgbClr val="4627DF"/>
                </a:solidFill>
                <a:latin typeface="Verdana"/>
                <a:cs typeface="Verdana"/>
              </a:rPr>
              <a:t>{</a:t>
            </a:r>
            <a:endParaRPr sz="1600">
              <a:latin typeface="Verdana"/>
              <a:cs typeface="Verdana"/>
            </a:endParaRPr>
          </a:p>
          <a:p>
            <a:pPr marL="749935">
              <a:lnSpc>
                <a:spcPts val="1900"/>
              </a:lnSpc>
              <a:spcBef>
                <a:spcPts val="5"/>
              </a:spcBef>
              <a:tabLst>
                <a:tab pos="1991360" algn="l"/>
              </a:tabLst>
            </a:pPr>
            <a:r>
              <a:rPr dirty="0" sz="1600" spc="-10">
                <a:solidFill>
                  <a:srgbClr val="4627DF"/>
                </a:solidFill>
                <a:latin typeface="Verdana"/>
                <a:cs typeface="Verdana"/>
              </a:rPr>
              <a:t>public</a:t>
            </a:r>
            <a:r>
              <a:rPr dirty="0" sz="1600" spc="30">
                <a:solidFill>
                  <a:srgbClr val="4627DF"/>
                </a:solidFill>
                <a:latin typeface="Verdana"/>
                <a:cs typeface="Verdana"/>
              </a:rPr>
              <a:t> </a:t>
            </a:r>
            <a:r>
              <a:rPr dirty="0" sz="1600" spc="-5">
                <a:solidFill>
                  <a:srgbClr val="4627DF"/>
                </a:solidFill>
                <a:latin typeface="Verdana"/>
                <a:cs typeface="Verdana"/>
              </a:rPr>
              <a:t>void	work()</a:t>
            </a:r>
            <a:r>
              <a:rPr dirty="0" sz="1600" spc="10">
                <a:solidFill>
                  <a:srgbClr val="4627DF"/>
                </a:solidFill>
                <a:latin typeface="Verdana"/>
                <a:cs typeface="Verdana"/>
              </a:rPr>
              <a:t> </a:t>
            </a:r>
            <a:r>
              <a:rPr dirty="0" sz="1600" spc="-5">
                <a:solidFill>
                  <a:srgbClr val="4627DF"/>
                </a:solidFill>
                <a:latin typeface="Verdana"/>
                <a:cs typeface="Verdana"/>
              </a:rPr>
              <a:t>{</a:t>
            </a:r>
            <a:endParaRPr sz="1600">
              <a:latin typeface="Verdana"/>
              <a:cs typeface="Verdana"/>
            </a:endParaRPr>
          </a:p>
          <a:p>
            <a:pPr marL="1108710">
              <a:lnSpc>
                <a:spcPts val="1900"/>
              </a:lnSpc>
              <a:tabLst>
                <a:tab pos="1512570" algn="l"/>
                <a:tab pos="4408170" algn="l"/>
              </a:tabLst>
            </a:pPr>
            <a:r>
              <a:rPr dirty="0" u="sng" sz="1600" spc="-10">
                <a:solidFill>
                  <a:srgbClr val="4627DF"/>
                </a:solidFill>
                <a:uFill>
                  <a:solidFill>
                    <a:srgbClr val="4627DF"/>
                  </a:solidFill>
                </a:uFill>
                <a:latin typeface="Verdana"/>
                <a:cs typeface="Verdana"/>
              </a:rPr>
              <a:t>int	</a:t>
            </a:r>
            <a:r>
              <a:rPr dirty="0" u="sng" sz="1600" spc="-5">
                <a:solidFill>
                  <a:srgbClr val="4627DF"/>
                </a:solidFill>
                <a:uFill>
                  <a:solidFill>
                    <a:srgbClr val="4627DF"/>
                  </a:solidFill>
                </a:uFill>
                <a:latin typeface="Verdana"/>
                <a:cs typeface="Verdana"/>
              </a:rPr>
              <a:t>n</a:t>
            </a:r>
            <a:r>
              <a:rPr dirty="0" sz="1600" spc="20">
                <a:solidFill>
                  <a:srgbClr val="4627DF"/>
                </a:solidFill>
                <a:latin typeface="Verdana"/>
                <a:cs typeface="Verdana"/>
              </a:rPr>
              <a:t> </a:t>
            </a:r>
            <a:r>
              <a:rPr dirty="0" sz="1600" spc="-5">
                <a:solidFill>
                  <a:srgbClr val="4627DF"/>
                </a:solidFill>
                <a:latin typeface="Verdana"/>
                <a:cs typeface="Verdana"/>
              </a:rPr>
              <a:t>=</a:t>
            </a:r>
            <a:r>
              <a:rPr dirty="0" sz="1600">
                <a:solidFill>
                  <a:srgbClr val="4627DF"/>
                </a:solidFill>
                <a:latin typeface="Verdana"/>
                <a:cs typeface="Verdana"/>
              </a:rPr>
              <a:t> </a:t>
            </a:r>
            <a:r>
              <a:rPr dirty="0" sz="1600" spc="-5">
                <a:solidFill>
                  <a:srgbClr val="4627DF"/>
                </a:solidFill>
                <a:latin typeface="Verdana"/>
                <a:cs typeface="Verdana"/>
              </a:rPr>
              <a:t>100;	// </a:t>
            </a:r>
            <a:r>
              <a:rPr dirty="0" sz="1600" spc="5">
                <a:solidFill>
                  <a:srgbClr val="4627DF"/>
                </a:solidFill>
                <a:latin typeface="Noto Sans Mono CJK HK"/>
                <a:cs typeface="Noto Sans Mono CJK HK"/>
              </a:rPr>
              <a:t>此變數</a:t>
            </a:r>
            <a:r>
              <a:rPr dirty="0" sz="1600" spc="-10">
                <a:solidFill>
                  <a:srgbClr val="4627DF"/>
                </a:solidFill>
                <a:latin typeface="Verdana"/>
                <a:cs typeface="Verdana"/>
              </a:rPr>
              <a:t>n</a:t>
            </a:r>
            <a:r>
              <a:rPr dirty="0" sz="1600" spc="5">
                <a:solidFill>
                  <a:srgbClr val="4627DF"/>
                </a:solidFill>
                <a:latin typeface="Noto Sans Mono CJK HK"/>
                <a:cs typeface="Noto Sans Mono CJK HK"/>
              </a:rPr>
              <a:t>只在</a:t>
            </a:r>
            <a:r>
              <a:rPr dirty="0" sz="1600" spc="-5">
                <a:solidFill>
                  <a:srgbClr val="4627DF"/>
                </a:solidFill>
                <a:latin typeface="Verdana"/>
                <a:cs typeface="Verdana"/>
              </a:rPr>
              <a:t>work()</a:t>
            </a:r>
            <a:r>
              <a:rPr dirty="0" sz="1600" spc="5">
                <a:solidFill>
                  <a:srgbClr val="4627DF"/>
                </a:solidFill>
                <a:latin typeface="Noto Sans Mono CJK HK"/>
                <a:cs typeface="Noto Sans Mono CJK HK"/>
              </a:rPr>
              <a:t>內有效</a:t>
            </a:r>
            <a:endParaRPr sz="1600">
              <a:latin typeface="Noto Sans Mono CJK HK"/>
              <a:cs typeface="Noto Sans Mono CJK HK"/>
            </a:endParaRPr>
          </a:p>
          <a:p>
            <a:pPr marL="1108710">
              <a:lnSpc>
                <a:spcPct val="100000"/>
              </a:lnSpc>
              <a:spcBef>
                <a:spcPts val="35"/>
              </a:spcBef>
            </a:pPr>
            <a:r>
              <a:rPr dirty="0" sz="1600" spc="-5">
                <a:solidFill>
                  <a:srgbClr val="4627DF"/>
                </a:solidFill>
                <a:latin typeface="Verdana"/>
                <a:cs typeface="Verdana"/>
              </a:rPr>
              <a:t>System.out.println("n=" +</a:t>
            </a:r>
            <a:r>
              <a:rPr dirty="0" sz="1600" spc="55">
                <a:solidFill>
                  <a:srgbClr val="4627DF"/>
                </a:solidFill>
                <a:latin typeface="Verdana"/>
                <a:cs typeface="Verdana"/>
              </a:rPr>
              <a:t> </a:t>
            </a:r>
            <a:r>
              <a:rPr dirty="0" sz="1600" spc="-5">
                <a:solidFill>
                  <a:srgbClr val="4627DF"/>
                </a:solidFill>
                <a:latin typeface="Verdana"/>
                <a:cs typeface="Verdana"/>
              </a:rPr>
              <a:t>n);</a:t>
            </a:r>
            <a:endParaRPr sz="1600">
              <a:latin typeface="Verdana"/>
              <a:cs typeface="Verdana"/>
            </a:endParaRPr>
          </a:p>
          <a:p>
            <a:pPr marL="749935">
              <a:lnSpc>
                <a:spcPct val="100000"/>
              </a:lnSpc>
            </a:pPr>
            <a:r>
              <a:rPr dirty="0" sz="1600" spc="-5">
                <a:solidFill>
                  <a:srgbClr val="4627DF"/>
                </a:solidFill>
                <a:latin typeface="Verdana"/>
                <a:cs typeface="Verdana"/>
              </a:rPr>
              <a:t>}</a:t>
            </a:r>
            <a:endParaRPr sz="1600">
              <a:latin typeface="Verdana"/>
              <a:cs typeface="Verdana"/>
            </a:endParaRPr>
          </a:p>
          <a:p>
            <a:pPr marL="749935">
              <a:lnSpc>
                <a:spcPts val="1900"/>
              </a:lnSpc>
            </a:pPr>
            <a:r>
              <a:rPr dirty="0" sz="1600" spc="-10">
                <a:solidFill>
                  <a:srgbClr val="4627DF"/>
                </a:solidFill>
                <a:latin typeface="Verdana"/>
                <a:cs typeface="Verdana"/>
              </a:rPr>
              <a:t>public </a:t>
            </a:r>
            <a:r>
              <a:rPr dirty="0" sz="1600" spc="-5">
                <a:solidFill>
                  <a:srgbClr val="4627DF"/>
                </a:solidFill>
                <a:latin typeface="Verdana"/>
                <a:cs typeface="Verdana"/>
              </a:rPr>
              <a:t>void </a:t>
            </a:r>
            <a:r>
              <a:rPr dirty="0" sz="1600" spc="-10">
                <a:solidFill>
                  <a:srgbClr val="4627DF"/>
                </a:solidFill>
                <a:latin typeface="Verdana"/>
                <a:cs typeface="Verdana"/>
              </a:rPr>
              <a:t>eat(</a:t>
            </a:r>
            <a:r>
              <a:rPr dirty="0" u="sng" sz="1600" spc="-10">
                <a:solidFill>
                  <a:srgbClr val="4627DF"/>
                </a:solidFill>
                <a:uFill>
                  <a:solidFill>
                    <a:srgbClr val="4627DF"/>
                  </a:solidFill>
                </a:uFill>
                <a:latin typeface="Verdana"/>
                <a:cs typeface="Verdana"/>
              </a:rPr>
              <a:t>int </a:t>
            </a:r>
            <a:r>
              <a:rPr dirty="0" u="sng" sz="1600">
                <a:solidFill>
                  <a:srgbClr val="4627DF"/>
                </a:solidFill>
                <a:uFill>
                  <a:solidFill>
                    <a:srgbClr val="4627DF"/>
                  </a:solidFill>
                </a:uFill>
                <a:latin typeface="Verdana"/>
                <a:cs typeface="Verdana"/>
              </a:rPr>
              <a:t>x</a:t>
            </a:r>
            <a:r>
              <a:rPr dirty="0" sz="1600">
                <a:solidFill>
                  <a:srgbClr val="4627DF"/>
                </a:solidFill>
                <a:latin typeface="Verdana"/>
                <a:cs typeface="Verdana"/>
              </a:rPr>
              <a:t>)</a:t>
            </a:r>
            <a:r>
              <a:rPr dirty="0" sz="1600" spc="60">
                <a:solidFill>
                  <a:srgbClr val="4627DF"/>
                </a:solidFill>
                <a:latin typeface="Verdana"/>
                <a:cs typeface="Verdana"/>
              </a:rPr>
              <a:t> </a:t>
            </a:r>
            <a:r>
              <a:rPr dirty="0" sz="1600" spc="-5">
                <a:solidFill>
                  <a:srgbClr val="4627DF"/>
                </a:solidFill>
                <a:latin typeface="Verdana"/>
                <a:cs typeface="Verdana"/>
              </a:rPr>
              <a:t>{</a:t>
            </a:r>
            <a:endParaRPr sz="1600">
              <a:latin typeface="Verdana"/>
              <a:cs typeface="Verdana"/>
            </a:endParaRPr>
          </a:p>
          <a:p>
            <a:pPr marL="1108710">
              <a:lnSpc>
                <a:spcPts val="1900"/>
              </a:lnSpc>
              <a:tabLst>
                <a:tab pos="1512570" algn="l"/>
                <a:tab pos="4408170" algn="l"/>
              </a:tabLst>
            </a:pPr>
            <a:r>
              <a:rPr dirty="0" u="sng" sz="1600" spc="-10">
                <a:solidFill>
                  <a:srgbClr val="4627DF"/>
                </a:solidFill>
                <a:uFill>
                  <a:solidFill>
                    <a:srgbClr val="4627DF"/>
                  </a:solidFill>
                </a:uFill>
                <a:latin typeface="Verdana"/>
                <a:cs typeface="Verdana"/>
              </a:rPr>
              <a:t>int	</a:t>
            </a:r>
            <a:r>
              <a:rPr dirty="0" u="sng" sz="1600" spc="-5">
                <a:solidFill>
                  <a:srgbClr val="4627DF"/>
                </a:solidFill>
                <a:uFill>
                  <a:solidFill>
                    <a:srgbClr val="4627DF"/>
                  </a:solidFill>
                </a:uFill>
                <a:latin typeface="Verdana"/>
                <a:cs typeface="Verdana"/>
              </a:rPr>
              <a:t>n</a:t>
            </a:r>
            <a:r>
              <a:rPr dirty="0" sz="1600" spc="15">
                <a:solidFill>
                  <a:srgbClr val="4627DF"/>
                </a:solidFill>
                <a:latin typeface="Verdana"/>
                <a:cs typeface="Verdana"/>
              </a:rPr>
              <a:t> </a:t>
            </a:r>
            <a:r>
              <a:rPr dirty="0" sz="1600" spc="-5">
                <a:solidFill>
                  <a:srgbClr val="4627DF"/>
                </a:solidFill>
                <a:latin typeface="Verdana"/>
                <a:cs typeface="Verdana"/>
              </a:rPr>
              <a:t>=</a:t>
            </a:r>
            <a:r>
              <a:rPr dirty="0" sz="1600">
                <a:solidFill>
                  <a:srgbClr val="4627DF"/>
                </a:solidFill>
                <a:latin typeface="Verdana"/>
                <a:cs typeface="Verdana"/>
              </a:rPr>
              <a:t> </a:t>
            </a:r>
            <a:r>
              <a:rPr dirty="0" sz="1600" spc="-5">
                <a:solidFill>
                  <a:srgbClr val="4627DF"/>
                </a:solidFill>
                <a:latin typeface="Verdana"/>
                <a:cs typeface="Verdana"/>
              </a:rPr>
              <a:t>10;	</a:t>
            </a:r>
            <a:r>
              <a:rPr dirty="0" sz="1600" spc="-10">
                <a:solidFill>
                  <a:srgbClr val="4627DF"/>
                </a:solidFill>
                <a:latin typeface="Verdana"/>
                <a:cs typeface="Verdana"/>
              </a:rPr>
              <a:t>// </a:t>
            </a:r>
            <a:r>
              <a:rPr dirty="0" sz="1600">
                <a:solidFill>
                  <a:srgbClr val="4627DF"/>
                </a:solidFill>
                <a:latin typeface="Noto Sans Mono CJK HK"/>
                <a:cs typeface="Noto Sans Mono CJK HK"/>
              </a:rPr>
              <a:t>變數</a:t>
            </a:r>
            <a:r>
              <a:rPr dirty="0" sz="1600" spc="-10">
                <a:solidFill>
                  <a:srgbClr val="4627DF"/>
                </a:solidFill>
                <a:latin typeface="Verdana"/>
                <a:cs typeface="Verdana"/>
              </a:rPr>
              <a:t>n</a:t>
            </a:r>
            <a:r>
              <a:rPr dirty="0" sz="1600">
                <a:solidFill>
                  <a:srgbClr val="4627DF"/>
                </a:solidFill>
                <a:latin typeface="Noto Sans Mono CJK HK"/>
                <a:cs typeface="Noto Sans Mono CJK HK"/>
              </a:rPr>
              <a:t>與參數</a:t>
            </a:r>
            <a:r>
              <a:rPr dirty="0" sz="1600">
                <a:solidFill>
                  <a:srgbClr val="4627DF"/>
                </a:solidFill>
                <a:latin typeface="Verdana"/>
                <a:cs typeface="Verdana"/>
              </a:rPr>
              <a:t>x</a:t>
            </a:r>
            <a:r>
              <a:rPr dirty="0" sz="1600">
                <a:solidFill>
                  <a:srgbClr val="4627DF"/>
                </a:solidFill>
                <a:latin typeface="Noto Sans Mono CJK HK"/>
                <a:cs typeface="Noto Sans Mono CJK HK"/>
              </a:rPr>
              <a:t>只</a:t>
            </a:r>
            <a:r>
              <a:rPr dirty="0" sz="1600" spc="-10">
                <a:solidFill>
                  <a:srgbClr val="4627DF"/>
                </a:solidFill>
                <a:latin typeface="Noto Sans Mono CJK HK"/>
                <a:cs typeface="Noto Sans Mono CJK HK"/>
              </a:rPr>
              <a:t>在</a:t>
            </a:r>
            <a:r>
              <a:rPr dirty="0" sz="1600" spc="-10">
                <a:solidFill>
                  <a:srgbClr val="4627DF"/>
                </a:solidFill>
                <a:latin typeface="Verdana"/>
                <a:cs typeface="Verdana"/>
              </a:rPr>
              <a:t>eat()</a:t>
            </a:r>
            <a:r>
              <a:rPr dirty="0" sz="1600">
                <a:solidFill>
                  <a:srgbClr val="4627DF"/>
                </a:solidFill>
                <a:latin typeface="Noto Sans Mono CJK HK"/>
                <a:cs typeface="Noto Sans Mono CJK HK"/>
              </a:rPr>
              <a:t>內有效</a:t>
            </a:r>
            <a:endParaRPr sz="1600">
              <a:latin typeface="Noto Sans Mono CJK HK"/>
              <a:cs typeface="Noto Sans Mono CJK HK"/>
            </a:endParaRPr>
          </a:p>
          <a:p>
            <a:pPr marL="1108710">
              <a:lnSpc>
                <a:spcPct val="100000"/>
              </a:lnSpc>
              <a:spcBef>
                <a:spcPts val="40"/>
              </a:spcBef>
              <a:tabLst>
                <a:tab pos="5524500" algn="l"/>
              </a:tabLst>
            </a:pPr>
            <a:r>
              <a:rPr dirty="0" sz="1600" spc="-5">
                <a:solidFill>
                  <a:srgbClr val="4627DF"/>
                </a:solidFill>
                <a:latin typeface="Verdana"/>
                <a:cs typeface="Verdana"/>
              </a:rPr>
              <a:t>System.out.println("n=" + n + ", x="</a:t>
            </a:r>
            <a:r>
              <a:rPr dirty="0" sz="1600" spc="125">
                <a:solidFill>
                  <a:srgbClr val="4627DF"/>
                </a:solidFill>
                <a:latin typeface="Verdana"/>
                <a:cs typeface="Verdana"/>
              </a:rPr>
              <a:t> </a:t>
            </a:r>
            <a:r>
              <a:rPr dirty="0" sz="1600" spc="-5">
                <a:solidFill>
                  <a:srgbClr val="4627DF"/>
                </a:solidFill>
                <a:latin typeface="Verdana"/>
                <a:cs typeface="Verdana"/>
              </a:rPr>
              <a:t>+ x	</a:t>
            </a:r>
            <a:r>
              <a:rPr dirty="0" sz="1600" spc="-10">
                <a:solidFill>
                  <a:srgbClr val="4627DF"/>
                </a:solidFill>
                <a:latin typeface="Verdana"/>
                <a:cs typeface="Verdana"/>
              </a:rPr>
              <a:t>);</a:t>
            </a:r>
            <a:endParaRPr sz="1600">
              <a:latin typeface="Verdana"/>
              <a:cs typeface="Verdana"/>
            </a:endParaRPr>
          </a:p>
          <a:p>
            <a:pPr marL="749935">
              <a:lnSpc>
                <a:spcPct val="100000"/>
              </a:lnSpc>
            </a:pPr>
            <a:r>
              <a:rPr dirty="0" sz="1600" spc="-5">
                <a:solidFill>
                  <a:srgbClr val="4627DF"/>
                </a:solidFill>
                <a:latin typeface="Verdana"/>
                <a:cs typeface="Verdana"/>
              </a:rPr>
              <a:t>}</a:t>
            </a:r>
            <a:endParaRPr sz="1600">
              <a:latin typeface="Verdana"/>
              <a:cs typeface="Verdana"/>
            </a:endParaRPr>
          </a:p>
        </p:txBody>
      </p:sp>
      <p:sp>
        <p:nvSpPr>
          <p:cNvPr id="4" name="object 4"/>
          <p:cNvSpPr txBox="1"/>
          <p:nvPr/>
        </p:nvSpPr>
        <p:spPr>
          <a:xfrm>
            <a:off x="5101209" y="5597144"/>
            <a:ext cx="167005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627DF"/>
                </a:solidFill>
                <a:latin typeface="Verdana"/>
                <a:cs typeface="Verdana"/>
              </a:rPr>
              <a:t>//</a:t>
            </a:r>
            <a:r>
              <a:rPr dirty="0" sz="1600" spc="-45">
                <a:solidFill>
                  <a:srgbClr val="4627DF"/>
                </a:solidFill>
                <a:latin typeface="Verdana"/>
                <a:cs typeface="Verdana"/>
              </a:rPr>
              <a:t> </a:t>
            </a:r>
            <a:r>
              <a:rPr dirty="0" sz="1600" spc="-5">
                <a:solidFill>
                  <a:srgbClr val="4627DF"/>
                </a:solidFill>
                <a:latin typeface="Verdana"/>
                <a:cs typeface="Verdana"/>
              </a:rPr>
              <a:t>&lt;==</a:t>
            </a:r>
            <a:r>
              <a:rPr dirty="0" sz="1600" spc="-25">
                <a:solidFill>
                  <a:srgbClr val="4627DF"/>
                </a:solidFill>
                <a:latin typeface="Verdana"/>
                <a:cs typeface="Verdana"/>
              </a:rPr>
              <a:t> </a:t>
            </a:r>
            <a:r>
              <a:rPr dirty="0" sz="1600" spc="5">
                <a:solidFill>
                  <a:srgbClr val="4627DF"/>
                </a:solidFill>
                <a:latin typeface="Noto Sans Mono CJK HK"/>
                <a:cs typeface="Noto Sans Mono CJK HK"/>
              </a:rPr>
              <a:t>語法錯誤</a:t>
            </a:r>
            <a:endParaRPr sz="1600">
              <a:latin typeface="Noto Sans Mono CJK HK"/>
              <a:cs typeface="Noto Sans Mono CJK HK"/>
            </a:endParaRPr>
          </a:p>
        </p:txBody>
      </p:sp>
      <p:sp>
        <p:nvSpPr>
          <p:cNvPr id="5" name="object 5"/>
          <p:cNvSpPr txBox="1"/>
          <p:nvPr/>
        </p:nvSpPr>
        <p:spPr>
          <a:xfrm>
            <a:off x="1426210" y="5357876"/>
            <a:ext cx="3481704" cy="756920"/>
          </a:xfrm>
          <a:prstGeom prst="rect">
            <a:avLst/>
          </a:prstGeom>
        </p:spPr>
        <p:txBody>
          <a:bodyPr wrap="square" lIns="0" tIns="24130" rIns="0" bIns="0" rtlCol="0" vert="horz">
            <a:spAutoFit/>
          </a:bodyPr>
          <a:lstStyle/>
          <a:p>
            <a:pPr marL="370840" marR="5080" indent="-358140">
              <a:lnSpc>
                <a:spcPts val="1880"/>
              </a:lnSpc>
              <a:spcBef>
                <a:spcPts val="190"/>
              </a:spcBef>
            </a:pPr>
            <a:r>
              <a:rPr dirty="0" sz="1600" spc="-10">
                <a:solidFill>
                  <a:srgbClr val="4627DF"/>
                </a:solidFill>
                <a:latin typeface="Verdana"/>
                <a:cs typeface="Verdana"/>
              </a:rPr>
              <a:t>public </a:t>
            </a:r>
            <a:r>
              <a:rPr dirty="0" sz="1600" spc="-5">
                <a:solidFill>
                  <a:srgbClr val="4627DF"/>
                </a:solidFill>
                <a:latin typeface="Verdana"/>
                <a:cs typeface="Verdana"/>
              </a:rPr>
              <a:t>void </a:t>
            </a:r>
            <a:r>
              <a:rPr dirty="0" sz="1600" spc="-10">
                <a:solidFill>
                  <a:srgbClr val="4627DF"/>
                </a:solidFill>
                <a:latin typeface="Verdana"/>
                <a:cs typeface="Verdana"/>
              </a:rPr>
              <a:t>sleep() </a:t>
            </a:r>
            <a:r>
              <a:rPr dirty="0" sz="1600" spc="-5">
                <a:solidFill>
                  <a:srgbClr val="4627DF"/>
                </a:solidFill>
                <a:latin typeface="Verdana"/>
                <a:cs typeface="Verdana"/>
              </a:rPr>
              <a:t>{  System.out.println("n=" +</a:t>
            </a:r>
            <a:r>
              <a:rPr dirty="0" sz="1600" spc="-25">
                <a:solidFill>
                  <a:srgbClr val="4627DF"/>
                </a:solidFill>
                <a:latin typeface="Verdana"/>
                <a:cs typeface="Verdana"/>
              </a:rPr>
              <a:t> </a:t>
            </a:r>
            <a:r>
              <a:rPr dirty="0" sz="1600" spc="-5">
                <a:solidFill>
                  <a:srgbClr val="4627DF"/>
                </a:solidFill>
                <a:latin typeface="Verdana"/>
                <a:cs typeface="Verdana"/>
              </a:rPr>
              <a:t>n);</a:t>
            </a:r>
            <a:endParaRPr sz="1600">
              <a:latin typeface="Verdana"/>
              <a:cs typeface="Verdana"/>
            </a:endParaRPr>
          </a:p>
          <a:p>
            <a:pPr marL="12700">
              <a:lnSpc>
                <a:spcPts val="1905"/>
              </a:lnSpc>
            </a:pPr>
            <a:r>
              <a:rPr dirty="0" sz="1600" spc="-5">
                <a:solidFill>
                  <a:srgbClr val="4627DF"/>
                </a:solidFill>
                <a:latin typeface="Verdana"/>
                <a:cs typeface="Verdana"/>
              </a:rPr>
              <a:t>}</a:t>
            </a:r>
            <a:endParaRPr sz="1600">
              <a:latin typeface="Verdana"/>
              <a:cs typeface="Verdana"/>
            </a:endParaRPr>
          </a:p>
        </p:txBody>
      </p:sp>
      <p:sp>
        <p:nvSpPr>
          <p:cNvPr id="6" name="object 6"/>
          <p:cNvSpPr txBox="1"/>
          <p:nvPr/>
        </p:nvSpPr>
        <p:spPr>
          <a:xfrm>
            <a:off x="1069644" y="6089700"/>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627DF"/>
                </a:solidFill>
                <a:latin typeface="Verdana"/>
                <a:cs typeface="Verdana"/>
              </a:rPr>
              <a:t>}</a:t>
            </a:r>
            <a:endParaRPr sz="1600">
              <a:latin typeface="Verdana"/>
              <a:cs typeface="Verdana"/>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0881"/>
            <a:ext cx="3562985" cy="75692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20">
                <a:solidFill>
                  <a:srgbClr val="4E2700"/>
                </a:solidFill>
                <a:latin typeface="Verdana"/>
                <a:cs typeface="Verdana"/>
              </a:rPr>
              <a:t> </a:t>
            </a:r>
            <a:r>
              <a:rPr dirty="0" sz="1600" spc="-10">
                <a:solidFill>
                  <a:srgbClr val="4E2700"/>
                </a:solidFill>
                <a:latin typeface="Verdana"/>
                <a:cs typeface="Verdana"/>
              </a:rPr>
              <a:t>ch06._02_javaVariable;</a:t>
            </a:r>
            <a:endParaRPr sz="1600">
              <a:latin typeface="Verdana"/>
              <a:cs typeface="Verdana"/>
            </a:endParaRPr>
          </a:p>
          <a:p>
            <a:pPr marL="12700">
              <a:lnSpc>
                <a:spcPct val="100000"/>
              </a:lnSpc>
            </a:pPr>
            <a:r>
              <a:rPr dirty="0" sz="1600" spc="-5">
                <a:solidFill>
                  <a:srgbClr val="4E2700"/>
                </a:solidFill>
                <a:latin typeface="Verdana"/>
                <a:cs typeface="Verdana"/>
              </a:rPr>
              <a:t>2</a:t>
            </a:r>
            <a:endParaRPr sz="1600">
              <a:latin typeface="Verdana"/>
              <a:cs typeface="Verdana"/>
            </a:endParaRPr>
          </a:p>
          <a:p>
            <a:pPr marL="12700">
              <a:lnSpc>
                <a:spcPct val="100000"/>
              </a:lnSpc>
            </a:pPr>
            <a:r>
              <a:rPr dirty="0" sz="1600" spc="-5">
                <a:solidFill>
                  <a:srgbClr val="4E2700"/>
                </a:solidFill>
                <a:latin typeface="Verdana"/>
                <a:cs typeface="Verdana"/>
              </a:rPr>
              <a:t>3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VariablesDemo</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1317297" y="2668269"/>
            <a:ext cx="617791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System.out.println("The </a:t>
            </a:r>
            <a:r>
              <a:rPr dirty="0" sz="1600" spc="-10">
                <a:solidFill>
                  <a:srgbClr val="4E2700"/>
                </a:solidFill>
                <a:latin typeface="Verdana"/>
                <a:cs typeface="Verdana"/>
              </a:rPr>
              <a:t>weight </a:t>
            </a:r>
            <a:r>
              <a:rPr dirty="0" sz="1600" spc="-5">
                <a:solidFill>
                  <a:srgbClr val="4E2700"/>
                </a:solidFill>
                <a:latin typeface="Verdana"/>
                <a:cs typeface="Verdana"/>
              </a:rPr>
              <a:t>of Piglet p is " + </a:t>
            </a:r>
            <a:r>
              <a:rPr dirty="0" sz="1600" spc="-10">
                <a:solidFill>
                  <a:srgbClr val="4E2700"/>
                </a:solidFill>
                <a:latin typeface="Verdana"/>
                <a:cs typeface="Verdana"/>
              </a:rPr>
              <a:t>p.weight</a:t>
            </a:r>
            <a:r>
              <a:rPr dirty="0" sz="1600" spc="130">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p:txBody>
      </p:sp>
      <p:sp>
        <p:nvSpPr>
          <p:cNvPr id="4" name="object 4"/>
          <p:cNvSpPr txBox="1"/>
          <p:nvPr/>
        </p:nvSpPr>
        <p:spPr>
          <a:xfrm>
            <a:off x="618540" y="1692655"/>
            <a:ext cx="4605020" cy="1732280"/>
          </a:xfrm>
          <a:prstGeom prst="rect">
            <a:avLst/>
          </a:prstGeom>
        </p:spPr>
        <p:txBody>
          <a:bodyPr wrap="square" lIns="0" tIns="12065" rIns="0" bIns="0" rtlCol="0" vert="horz">
            <a:spAutoFit/>
          </a:bodyPr>
          <a:lstStyle/>
          <a:p>
            <a:pPr marL="569595" indent="-486409">
              <a:lnSpc>
                <a:spcPts val="1900"/>
              </a:lnSpc>
              <a:spcBef>
                <a:spcPts val="95"/>
              </a:spcBef>
              <a:buAutoNum type="arabicPlain" startAt="4"/>
              <a:tabLst>
                <a:tab pos="569595" algn="l"/>
                <a:tab pos="570230"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711200" indent="-628015">
              <a:lnSpc>
                <a:spcPts val="1900"/>
              </a:lnSpc>
              <a:buAutoNum type="arabicPlain" startAt="4"/>
              <a:tabLst>
                <a:tab pos="711200" algn="l"/>
                <a:tab pos="711835" algn="l"/>
              </a:tabLst>
            </a:pPr>
            <a:r>
              <a:rPr dirty="0" sz="1600" spc="-5">
                <a:solidFill>
                  <a:srgbClr val="4E2700"/>
                </a:solidFill>
                <a:latin typeface="Verdana"/>
                <a:cs typeface="Verdana"/>
              </a:rPr>
              <a:t>//</a:t>
            </a:r>
            <a:r>
              <a:rPr dirty="0" sz="1600" spc="-55">
                <a:solidFill>
                  <a:srgbClr val="4E2700"/>
                </a:solidFill>
                <a:latin typeface="Verdana"/>
                <a:cs typeface="Verdana"/>
              </a:rPr>
              <a:t> </a:t>
            </a:r>
            <a:r>
              <a:rPr dirty="0" sz="1600">
                <a:solidFill>
                  <a:srgbClr val="4E2700"/>
                </a:solidFill>
                <a:latin typeface="Verdana"/>
                <a:cs typeface="Verdana"/>
              </a:rPr>
              <a:t>p</a:t>
            </a:r>
            <a:r>
              <a:rPr dirty="0" sz="1600" spc="5">
                <a:solidFill>
                  <a:srgbClr val="4E2700"/>
                </a:solidFill>
                <a:latin typeface="Noto Sans Mono CJK HK"/>
                <a:cs typeface="Noto Sans Mono CJK HK"/>
              </a:rPr>
              <a:t>與</a:t>
            </a:r>
            <a:r>
              <a:rPr dirty="0" sz="1600" spc="-5">
                <a:solidFill>
                  <a:srgbClr val="4E2700"/>
                </a:solidFill>
                <a:latin typeface="Verdana"/>
                <a:cs typeface="Verdana"/>
              </a:rPr>
              <a:t>args</a:t>
            </a:r>
            <a:r>
              <a:rPr dirty="0" sz="1600" spc="5">
                <a:solidFill>
                  <a:srgbClr val="4E2700"/>
                </a:solidFill>
                <a:latin typeface="Noto Sans Mono CJK HK"/>
                <a:cs typeface="Noto Sans Mono CJK HK"/>
              </a:rPr>
              <a:t>定義在方法內，</a:t>
            </a:r>
            <a:r>
              <a:rPr dirty="0" sz="1600" spc="-10">
                <a:solidFill>
                  <a:srgbClr val="4E2700"/>
                </a:solidFill>
                <a:latin typeface="Noto Sans Mono CJK HK"/>
                <a:cs typeface="Noto Sans Mono CJK HK"/>
              </a:rPr>
              <a:t>所以</a:t>
            </a:r>
            <a:r>
              <a:rPr dirty="0" sz="1600" spc="5">
                <a:solidFill>
                  <a:srgbClr val="4E2700"/>
                </a:solidFill>
                <a:latin typeface="Noto Sans Mono CJK HK"/>
                <a:cs typeface="Noto Sans Mono CJK HK"/>
              </a:rPr>
              <a:t>是</a:t>
            </a:r>
            <a:r>
              <a:rPr dirty="0" sz="1600" spc="-10">
                <a:solidFill>
                  <a:srgbClr val="4E2700"/>
                </a:solidFill>
                <a:latin typeface="Noto Sans Mono CJK HK"/>
                <a:cs typeface="Noto Sans Mono CJK HK"/>
              </a:rPr>
              <a:t>區域</a:t>
            </a:r>
            <a:r>
              <a:rPr dirty="0" sz="1600" spc="5">
                <a:solidFill>
                  <a:srgbClr val="4E2700"/>
                </a:solidFill>
                <a:latin typeface="Noto Sans Mono CJK HK"/>
                <a:cs typeface="Noto Sans Mono CJK HK"/>
              </a:rPr>
              <a:t>變數</a:t>
            </a:r>
            <a:endParaRPr sz="1600">
              <a:latin typeface="Noto Sans Mono CJK HK"/>
              <a:cs typeface="Noto Sans Mono CJK HK"/>
            </a:endParaRPr>
          </a:p>
          <a:p>
            <a:pPr marL="83820" marR="1417955">
              <a:lnSpc>
                <a:spcPct val="100000"/>
              </a:lnSpc>
              <a:spcBef>
                <a:spcPts val="35"/>
              </a:spcBef>
              <a:buAutoNum type="arabicPlain" startAt="4"/>
              <a:tabLst>
                <a:tab pos="711200" algn="l"/>
                <a:tab pos="713105" algn="l"/>
              </a:tabLst>
            </a:pPr>
            <a:r>
              <a:rPr dirty="0" sz="1600" spc="-5">
                <a:solidFill>
                  <a:srgbClr val="4E2700"/>
                </a:solidFill>
                <a:latin typeface="Verdana"/>
                <a:cs typeface="Verdana"/>
              </a:rPr>
              <a:t>Piglet p = new Piglet() ;  7	</a:t>
            </a:r>
            <a:r>
              <a:rPr dirty="0" sz="1600" spc="-10">
                <a:solidFill>
                  <a:srgbClr val="4E2700"/>
                </a:solidFill>
                <a:latin typeface="Verdana"/>
                <a:cs typeface="Verdana"/>
              </a:rPr>
              <a:t>p.eat(100)</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3820">
              <a:lnSpc>
                <a:spcPct val="100000"/>
              </a:lnSpc>
              <a:spcBef>
                <a:spcPts val="5"/>
              </a:spcBef>
            </a:pPr>
            <a:r>
              <a:rPr dirty="0" sz="1600" spc="-5">
                <a:solidFill>
                  <a:srgbClr val="4E2700"/>
                </a:solidFill>
                <a:latin typeface="Verdana"/>
                <a:cs typeface="Verdana"/>
              </a:rPr>
              <a:t>8</a:t>
            </a:r>
            <a:endParaRPr sz="1600">
              <a:latin typeface="Verdana"/>
              <a:cs typeface="Verdana"/>
            </a:endParaRPr>
          </a:p>
          <a:p>
            <a:pPr marL="83820">
              <a:lnSpc>
                <a:spcPct val="100000"/>
              </a:lnSpc>
              <a:tabLst>
                <a:tab pos="497840" algn="l"/>
              </a:tabLst>
            </a:pPr>
            <a:r>
              <a:rPr dirty="0" sz="1600" spc="-5">
                <a:solidFill>
                  <a:srgbClr val="4E2700"/>
                </a:solidFill>
                <a:latin typeface="Verdana"/>
                <a:cs typeface="Verdana"/>
              </a:rPr>
              <a:t>9	}</a:t>
            </a:r>
            <a:endParaRPr sz="1600">
              <a:latin typeface="Verdana"/>
              <a:cs typeface="Verdana"/>
            </a:endParaRPr>
          </a:p>
          <a:p>
            <a:pPr marL="12700">
              <a:lnSpc>
                <a:spcPct val="100000"/>
              </a:lnSpc>
            </a:pPr>
            <a:r>
              <a:rPr dirty="0" sz="1600" spc="-5">
                <a:solidFill>
                  <a:srgbClr val="4E2700"/>
                </a:solidFill>
                <a:latin typeface="Verdana"/>
                <a:cs typeface="Verdana"/>
              </a:rPr>
              <a:t>10</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618540" y="3399790"/>
            <a:ext cx="4806315" cy="2708275"/>
          </a:xfrm>
          <a:prstGeom prst="rect">
            <a:avLst/>
          </a:prstGeom>
        </p:spPr>
        <p:txBody>
          <a:bodyPr wrap="square" lIns="0" tIns="12065" rIns="0" bIns="0" rtlCol="0" vert="horz">
            <a:spAutoFit/>
          </a:bodyPr>
          <a:lstStyle/>
          <a:p>
            <a:pPr marL="340995" indent="-328930">
              <a:lnSpc>
                <a:spcPts val="1900"/>
              </a:lnSpc>
              <a:spcBef>
                <a:spcPts val="95"/>
              </a:spcBef>
              <a:buAutoNum type="arabicPlain" startAt="11"/>
              <a:tabLst>
                <a:tab pos="341630" algn="l"/>
              </a:tabLst>
            </a:pPr>
            <a:r>
              <a:rPr dirty="0" sz="1600" spc="-5">
                <a:solidFill>
                  <a:srgbClr val="4E2700"/>
                </a:solidFill>
                <a:latin typeface="Verdana"/>
                <a:cs typeface="Verdana"/>
              </a:rPr>
              <a:t>class Piglet</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54355" indent="-542290">
              <a:lnSpc>
                <a:spcPts val="1900"/>
              </a:lnSpc>
              <a:buAutoNum type="arabicPlain" startAt="11"/>
              <a:tabLst>
                <a:tab pos="554355" algn="l"/>
                <a:tab pos="554990" algn="l"/>
              </a:tabLst>
            </a:pPr>
            <a:r>
              <a:rPr dirty="0" sz="1600" spc="-5">
                <a:solidFill>
                  <a:srgbClr val="4E2700"/>
                </a:solidFill>
                <a:latin typeface="Verdana"/>
                <a:cs typeface="Verdana"/>
              </a:rPr>
              <a:t>//</a:t>
            </a:r>
            <a:r>
              <a:rPr dirty="0" sz="1600" spc="-10">
                <a:solidFill>
                  <a:srgbClr val="4E2700"/>
                </a:solidFill>
                <a:latin typeface="Verdana"/>
                <a:cs typeface="Verdana"/>
              </a:rPr>
              <a:t> growthRatio</a:t>
            </a:r>
            <a:r>
              <a:rPr dirty="0" sz="1600" spc="5">
                <a:solidFill>
                  <a:srgbClr val="4E2700"/>
                </a:solidFill>
                <a:latin typeface="Noto Sans Mono CJK HK"/>
                <a:cs typeface="Noto Sans Mono CJK HK"/>
              </a:rPr>
              <a:t>為類別變數</a:t>
            </a:r>
            <a:r>
              <a:rPr dirty="0" sz="1600" spc="-10">
                <a:solidFill>
                  <a:srgbClr val="4E2700"/>
                </a:solidFill>
                <a:latin typeface="Verdana"/>
                <a:cs typeface="Verdana"/>
              </a:rPr>
              <a:t>(</a:t>
            </a:r>
            <a:r>
              <a:rPr dirty="0" sz="1600" spc="5">
                <a:solidFill>
                  <a:srgbClr val="4E2700"/>
                </a:solidFill>
                <a:latin typeface="Noto Sans Mono CJK HK"/>
                <a:cs typeface="Noto Sans Mono CJK HK"/>
              </a:rPr>
              <a:t>又稱靜態變</a:t>
            </a:r>
            <a:r>
              <a:rPr dirty="0" sz="1600" spc="10">
                <a:solidFill>
                  <a:srgbClr val="4E2700"/>
                </a:solidFill>
                <a:latin typeface="Noto Sans Mono CJK HK"/>
                <a:cs typeface="Noto Sans Mono CJK HK"/>
              </a:rPr>
              <a:t>數</a:t>
            </a:r>
            <a:r>
              <a:rPr dirty="0" sz="1600" spc="-5">
                <a:solidFill>
                  <a:srgbClr val="4E2700"/>
                </a:solidFill>
                <a:latin typeface="Verdana"/>
                <a:cs typeface="Verdana"/>
              </a:rPr>
              <a:t>)</a:t>
            </a:r>
            <a:endParaRPr sz="1600">
              <a:latin typeface="Verdana"/>
              <a:cs typeface="Verdana"/>
            </a:endParaRPr>
          </a:p>
          <a:p>
            <a:pPr marL="554990" indent="-542925">
              <a:lnSpc>
                <a:spcPts val="1905"/>
              </a:lnSpc>
              <a:spcBef>
                <a:spcPts val="35"/>
              </a:spcBef>
              <a:buAutoNum type="arabicPlain" startAt="11"/>
              <a:tabLst>
                <a:tab pos="554990" algn="l"/>
                <a:tab pos="555625" algn="l"/>
              </a:tabLst>
            </a:pPr>
            <a:r>
              <a:rPr dirty="0" sz="1600" spc="-5">
                <a:solidFill>
                  <a:srgbClr val="4E2700"/>
                </a:solidFill>
                <a:latin typeface="Verdana"/>
                <a:cs typeface="Verdana"/>
              </a:rPr>
              <a:t>static public double </a:t>
            </a:r>
            <a:r>
              <a:rPr dirty="0" sz="1600" spc="-10">
                <a:solidFill>
                  <a:srgbClr val="4E2700"/>
                </a:solidFill>
                <a:latin typeface="Verdana"/>
                <a:cs typeface="Verdana"/>
              </a:rPr>
              <a:t>grouthRatio </a:t>
            </a:r>
            <a:r>
              <a:rPr dirty="0" sz="1600" spc="-5">
                <a:solidFill>
                  <a:srgbClr val="4E2700"/>
                </a:solidFill>
                <a:latin typeface="Verdana"/>
                <a:cs typeface="Verdana"/>
              </a:rPr>
              <a:t>= </a:t>
            </a:r>
            <a:r>
              <a:rPr dirty="0" sz="1600">
                <a:solidFill>
                  <a:srgbClr val="4E2700"/>
                </a:solidFill>
                <a:latin typeface="Verdana"/>
                <a:cs typeface="Verdana"/>
              </a:rPr>
              <a:t>0.35</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54355" indent="-542290">
              <a:lnSpc>
                <a:spcPts val="1905"/>
              </a:lnSpc>
              <a:buAutoNum type="arabicPlain" startAt="11"/>
              <a:tabLst>
                <a:tab pos="554355" algn="l"/>
                <a:tab pos="554990" algn="l"/>
              </a:tabLst>
            </a:pP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weight</a:t>
            </a:r>
            <a:r>
              <a:rPr dirty="0" sz="1600" spc="5">
                <a:solidFill>
                  <a:srgbClr val="4E2700"/>
                </a:solidFill>
                <a:latin typeface="Noto Sans Mono CJK HK"/>
                <a:cs typeface="Noto Sans Mono CJK HK"/>
              </a:rPr>
              <a:t>為實例變數</a:t>
            </a:r>
            <a:endParaRPr sz="1600">
              <a:latin typeface="Noto Sans Mono CJK HK"/>
              <a:cs typeface="Noto Sans Mono CJK HK"/>
            </a:endParaRPr>
          </a:p>
          <a:p>
            <a:pPr marL="554990" indent="-542925">
              <a:lnSpc>
                <a:spcPct val="100000"/>
              </a:lnSpc>
              <a:spcBef>
                <a:spcPts val="35"/>
              </a:spcBef>
              <a:buAutoNum type="arabicPlain" startAt="11"/>
              <a:tabLst>
                <a:tab pos="554990" algn="l"/>
                <a:tab pos="555625" algn="l"/>
              </a:tabLst>
            </a:pPr>
            <a:r>
              <a:rPr dirty="0" sz="1600" spc="-5">
                <a:solidFill>
                  <a:srgbClr val="4E2700"/>
                </a:solidFill>
                <a:latin typeface="Verdana"/>
                <a:cs typeface="Verdana"/>
              </a:rPr>
              <a:t>double weight</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54355" indent="-542290">
              <a:lnSpc>
                <a:spcPts val="1900"/>
              </a:lnSpc>
              <a:buAutoNum type="arabicPlain" startAt="11"/>
              <a:tabLst>
                <a:tab pos="554355" algn="l"/>
                <a:tab pos="554990" algn="l"/>
              </a:tabLst>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eat(int </a:t>
            </a:r>
            <a:r>
              <a:rPr dirty="0" sz="1600" spc="-15">
                <a:solidFill>
                  <a:srgbClr val="4E2700"/>
                </a:solidFill>
                <a:latin typeface="Verdana"/>
                <a:cs typeface="Verdana"/>
              </a:rPr>
              <a:t>foodWeight)</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768985" indent="-756920">
              <a:lnSpc>
                <a:spcPts val="1900"/>
              </a:lnSpc>
              <a:buAutoNum type="arabicPlain" startAt="11"/>
              <a:tabLst>
                <a:tab pos="768985" algn="l"/>
                <a:tab pos="769620" algn="l"/>
              </a:tabLst>
            </a:pP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ratio</a:t>
            </a:r>
            <a:r>
              <a:rPr dirty="0" sz="1600" spc="5">
                <a:solidFill>
                  <a:srgbClr val="4E2700"/>
                </a:solidFill>
                <a:latin typeface="Noto Sans Mono CJK HK"/>
                <a:cs typeface="Noto Sans Mono CJK HK"/>
              </a:rPr>
              <a:t>與</a:t>
            </a:r>
            <a:r>
              <a:rPr dirty="0" sz="1600" spc="-15">
                <a:solidFill>
                  <a:srgbClr val="4E2700"/>
                </a:solidFill>
                <a:latin typeface="Verdana"/>
                <a:cs typeface="Verdana"/>
              </a:rPr>
              <a:t>foodWeight</a:t>
            </a:r>
            <a:r>
              <a:rPr dirty="0" sz="1600" spc="5">
                <a:solidFill>
                  <a:srgbClr val="4E2700"/>
                </a:solidFill>
                <a:latin typeface="Noto Sans Mono CJK HK"/>
                <a:cs typeface="Noto Sans Mono CJK HK"/>
              </a:rPr>
              <a:t>為區域變數</a:t>
            </a:r>
            <a:endParaRPr sz="1600">
              <a:latin typeface="Noto Sans Mono CJK HK"/>
              <a:cs typeface="Noto Sans Mono CJK HK"/>
            </a:endParaRPr>
          </a:p>
          <a:p>
            <a:pPr marL="770255" indent="-758190">
              <a:lnSpc>
                <a:spcPct val="100000"/>
              </a:lnSpc>
              <a:spcBef>
                <a:spcPts val="40"/>
              </a:spcBef>
              <a:buAutoNum type="arabicPlain" startAt="11"/>
              <a:tabLst>
                <a:tab pos="770255" algn="l"/>
                <a:tab pos="770890" algn="l"/>
              </a:tabLst>
            </a:pPr>
            <a:r>
              <a:rPr dirty="0" sz="1600" spc="-5">
                <a:solidFill>
                  <a:srgbClr val="4E2700"/>
                </a:solidFill>
                <a:latin typeface="Verdana"/>
                <a:cs typeface="Verdana"/>
              </a:rPr>
              <a:t>double </a:t>
            </a:r>
            <a:r>
              <a:rPr dirty="0" sz="1600" spc="-10">
                <a:solidFill>
                  <a:srgbClr val="4E2700"/>
                </a:solidFill>
                <a:latin typeface="Verdana"/>
                <a:cs typeface="Verdana"/>
              </a:rPr>
              <a:t>ratio </a:t>
            </a:r>
            <a:r>
              <a:rPr dirty="0" sz="1600" spc="-5">
                <a:solidFill>
                  <a:srgbClr val="4E2700"/>
                </a:solidFill>
                <a:latin typeface="Verdana"/>
                <a:cs typeface="Verdana"/>
              </a:rPr>
              <a:t>= 0.75</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marR="5080">
              <a:lnSpc>
                <a:spcPct val="100000"/>
              </a:lnSpc>
              <a:buAutoNum type="arabicPlain" startAt="11"/>
              <a:tabLst>
                <a:tab pos="554355" algn="l"/>
                <a:tab pos="768985" algn="l"/>
                <a:tab pos="769620" algn="l"/>
              </a:tabLst>
            </a:pPr>
            <a:r>
              <a:rPr dirty="0" sz="1600" spc="-10">
                <a:solidFill>
                  <a:srgbClr val="4E2700"/>
                </a:solidFill>
                <a:latin typeface="Verdana"/>
                <a:cs typeface="Verdana"/>
              </a:rPr>
              <a:t>weight </a:t>
            </a:r>
            <a:r>
              <a:rPr dirty="0" sz="1600" spc="-5">
                <a:solidFill>
                  <a:srgbClr val="4E2700"/>
                </a:solidFill>
                <a:latin typeface="Verdana"/>
                <a:cs typeface="Verdana"/>
              </a:rPr>
              <a:t>= weight + </a:t>
            </a:r>
            <a:r>
              <a:rPr dirty="0" sz="1600" spc="-15">
                <a:solidFill>
                  <a:srgbClr val="4E2700"/>
                </a:solidFill>
                <a:latin typeface="Verdana"/>
                <a:cs typeface="Verdana"/>
              </a:rPr>
              <a:t>foodWeight </a:t>
            </a:r>
            <a:r>
              <a:rPr dirty="0" sz="1600" spc="-5">
                <a:solidFill>
                  <a:srgbClr val="4E2700"/>
                </a:solidFill>
                <a:latin typeface="Verdana"/>
                <a:cs typeface="Verdana"/>
              </a:rPr>
              <a:t>* </a:t>
            </a:r>
            <a:r>
              <a:rPr dirty="0" sz="1600" spc="-10">
                <a:solidFill>
                  <a:srgbClr val="4E2700"/>
                </a:solidFill>
                <a:latin typeface="Verdana"/>
                <a:cs typeface="Verdana"/>
              </a:rPr>
              <a:t>ratio </a:t>
            </a:r>
            <a:r>
              <a:rPr dirty="0" sz="1600" spc="-5">
                <a:solidFill>
                  <a:srgbClr val="4E2700"/>
                </a:solidFill>
                <a:latin typeface="Verdana"/>
                <a:cs typeface="Verdana"/>
              </a:rPr>
              <a:t>;  20	}</a:t>
            </a:r>
            <a:endParaRPr sz="1600">
              <a:latin typeface="Verdana"/>
              <a:cs typeface="Verdana"/>
            </a:endParaRPr>
          </a:p>
          <a:p>
            <a:pPr marL="12700">
              <a:lnSpc>
                <a:spcPct val="100000"/>
              </a:lnSpc>
            </a:pPr>
            <a:r>
              <a:rPr dirty="0" sz="1600" spc="-5">
                <a:solidFill>
                  <a:srgbClr val="4E2700"/>
                </a:solidFill>
                <a:latin typeface="Verdana"/>
                <a:cs typeface="Verdana"/>
              </a:rPr>
              <a:t>21</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6" name="object 6"/>
          <p:cNvSpPr txBox="1">
            <a:spLocks noGrp="1"/>
          </p:cNvSpPr>
          <p:nvPr>
            <p:ph type="title"/>
          </p:nvPr>
        </p:nvSpPr>
        <p:spPr>
          <a:xfrm>
            <a:off x="612140" y="193294"/>
            <a:ext cx="4567555" cy="574040"/>
          </a:xfrm>
          <a:prstGeom prst="rect"/>
        </p:spPr>
        <p:txBody>
          <a:bodyPr wrap="square" lIns="0" tIns="12700" rIns="0" bIns="0" rtlCol="0" vert="horz">
            <a:spAutoFit/>
          </a:bodyPr>
          <a:lstStyle/>
          <a:p>
            <a:pPr marL="12700">
              <a:lnSpc>
                <a:spcPct val="100000"/>
              </a:lnSpc>
              <a:spcBef>
                <a:spcPts val="100"/>
              </a:spcBef>
            </a:pPr>
            <a:r>
              <a:rPr dirty="0"/>
              <a:t>範例</a:t>
            </a:r>
            <a:r>
              <a:rPr dirty="0" spc="-30"/>
              <a:t>：</a:t>
            </a:r>
            <a:r>
              <a:rPr dirty="0" spc="-30">
                <a:latin typeface="Tahoma"/>
                <a:cs typeface="Tahoma"/>
              </a:rPr>
              <a:t>Java</a:t>
            </a:r>
            <a:r>
              <a:rPr dirty="0"/>
              <a:t>語言的變數</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8680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-1	</a:t>
            </a:r>
            <a:r>
              <a:rPr dirty="0"/>
              <a:t>類別與物件</a:t>
            </a:r>
            <a:r>
              <a:rPr dirty="0" spc="-760"/>
              <a:t>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1008380"/>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763016" y="5361813"/>
            <a:ext cx="397510" cy="239395"/>
          </a:xfrm>
          <a:prstGeom prst="rect">
            <a:avLst/>
          </a:prstGeom>
        </p:spPr>
        <p:txBody>
          <a:bodyPr wrap="square" lIns="0" tIns="12700" rIns="0" bIns="0" rtlCol="0" vert="horz">
            <a:spAutoFit/>
          </a:bodyPr>
          <a:lstStyle/>
          <a:p>
            <a:pPr marL="12700">
              <a:lnSpc>
                <a:spcPct val="100000"/>
              </a:lnSpc>
              <a:spcBef>
                <a:spcPts val="100"/>
              </a:spcBef>
            </a:pPr>
            <a:r>
              <a:rPr dirty="0" sz="1400" spc="-10">
                <a:solidFill>
                  <a:srgbClr val="4E2700"/>
                </a:solidFill>
                <a:latin typeface="Verdana"/>
                <a:cs typeface="Verdana"/>
              </a:rPr>
              <a:t>15</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3016" y="1222349"/>
            <a:ext cx="7601584" cy="4378960"/>
          </a:xfrm>
          <a:prstGeom prst="rect">
            <a:avLst/>
          </a:prstGeom>
        </p:spPr>
        <p:txBody>
          <a:bodyPr wrap="square" lIns="0" tIns="12700" rIns="0" bIns="0" rtlCol="0" vert="horz">
            <a:spAutoFit/>
          </a:bodyPr>
          <a:lstStyle/>
          <a:p>
            <a:pPr marL="694055" marR="129539" indent="-619125">
              <a:lnSpc>
                <a:spcPct val="120000"/>
              </a:lnSpc>
              <a:spcBef>
                <a:spcPts val="100"/>
              </a:spcBef>
              <a:tabLst>
                <a:tab pos="518159" algn="l"/>
              </a:tabLst>
            </a:pPr>
            <a:r>
              <a:rPr dirty="0" sz="1400" spc="-5">
                <a:solidFill>
                  <a:srgbClr val="4E2700"/>
                </a:solidFill>
                <a:latin typeface="Verdana"/>
                <a:cs typeface="Verdana"/>
              </a:rPr>
              <a:t>1.(	</a:t>
            </a:r>
            <a:r>
              <a:rPr dirty="0" sz="1400">
                <a:solidFill>
                  <a:srgbClr val="4E2700"/>
                </a:solidFill>
                <a:latin typeface="Verdana"/>
                <a:cs typeface="Verdana"/>
              </a:rPr>
              <a:t>)</a:t>
            </a:r>
            <a:r>
              <a:rPr dirty="0" sz="1400" spc="60">
                <a:solidFill>
                  <a:srgbClr val="4E2700"/>
                </a:solid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導向</a:t>
            </a:r>
            <a:r>
              <a:rPr dirty="0" sz="1400" spc="-15">
                <a:solidFill>
                  <a:srgbClr val="4E2700"/>
                </a:solidFill>
                <a:latin typeface="Noto Sans Mono CJK HK"/>
                <a:cs typeface="Noto Sans Mono CJK HK"/>
              </a:rPr>
              <a:t>語</a:t>
            </a:r>
            <a:r>
              <a:rPr dirty="0" sz="1400">
                <a:solidFill>
                  <a:srgbClr val="4E2700"/>
                </a:solidFill>
                <a:latin typeface="Noto Sans Mono CJK HK"/>
                <a:cs typeface="Noto Sans Mono CJK HK"/>
              </a:rPr>
              <a:t>言中</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Instance(</a:t>
            </a:r>
            <a:r>
              <a:rPr dirty="0" sz="1400">
                <a:solidFill>
                  <a:srgbClr val="4E2700"/>
                </a:solidFill>
                <a:latin typeface="Noto Sans Mono CJK HK"/>
                <a:cs typeface="Noto Sans Mono CJK HK"/>
              </a:rPr>
              <a:t>實例或</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體</a:t>
            </a:r>
            <a:r>
              <a:rPr dirty="0" sz="1400" spc="-5">
                <a:solidFill>
                  <a:srgbClr val="4E2700"/>
                </a:solidFill>
                <a:latin typeface="Verdana"/>
                <a:cs typeface="Verdana"/>
              </a:rPr>
              <a:t>)</a:t>
            </a:r>
            <a:r>
              <a:rPr dirty="0" sz="1400">
                <a:solidFill>
                  <a:srgbClr val="4E2700"/>
                </a:solidFill>
                <a:latin typeface="Noto Sans Mono CJK HK"/>
                <a:cs typeface="Noto Sans Mono CJK HK"/>
              </a:rPr>
              <a:t>就</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指物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，尤</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是特</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的不同 </a:t>
            </a:r>
            <a:r>
              <a:rPr dirty="0" sz="1400" spc="10">
                <a:solidFill>
                  <a:srgbClr val="4E2700"/>
                </a:solidFill>
                <a:latin typeface="Noto Sans Mono CJK HK"/>
                <a:cs typeface="Noto Sans Mono CJK HK"/>
              </a:rPr>
              <a:t>物件。</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2.(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言的類別</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是一</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能用</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當用</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Noto Sans Mono CJK HK"/>
                <a:cs typeface="Noto Sans Mono CJK HK"/>
              </a:rPr>
              <a:t>碼</a:t>
            </a:r>
            <a:r>
              <a:rPr dirty="0" sz="1400" spc="5">
                <a:solidFill>
                  <a:srgbClr val="4E2700"/>
                </a:solidFill>
                <a:latin typeface="Noto Sans Mono CJK HK"/>
                <a:cs typeface="Noto Sans Mono CJK HK"/>
              </a:rPr>
              <a:t>來</a:t>
            </a:r>
            <a:r>
              <a:rPr dirty="0" sz="1400">
                <a:solidFill>
                  <a:srgbClr val="4E2700"/>
                </a:solidFill>
                <a:latin typeface="Noto Sans Mono CJK HK"/>
                <a:cs typeface="Noto Sans Mono CJK HK"/>
              </a:rPr>
              <a:t>模</a:t>
            </a:r>
            <a:r>
              <a:rPr dirty="0" sz="1400" spc="-10">
                <a:solidFill>
                  <a:srgbClr val="4E2700"/>
                </a:solidFill>
                <a:latin typeface="Noto Sans Mono CJK HK"/>
                <a:cs typeface="Noto Sans Mono CJK HK"/>
              </a:rPr>
              <a:t>擬</a:t>
            </a:r>
            <a:r>
              <a:rPr dirty="0" sz="1400" spc="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0">
                <a:solidFill>
                  <a:srgbClr val="4E2700"/>
                </a:solidFill>
                <a:latin typeface="Noto Sans Mono CJK HK"/>
                <a:cs typeface="Noto Sans Mono CJK HK"/>
              </a:rPr>
              <a:t>時</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會</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來</a:t>
            </a:r>
            <a:r>
              <a:rPr dirty="0" sz="1400" spc="5">
                <a:solidFill>
                  <a:srgbClr val="4E2700"/>
                </a:solidFill>
                <a:latin typeface="Noto Sans Mono CJK HK"/>
                <a:cs typeface="Noto Sans Mono CJK HK"/>
              </a:rPr>
              <a:t>存</a:t>
            </a:r>
            <a:r>
              <a:rPr dirty="0" sz="1400">
                <a:solidFill>
                  <a:srgbClr val="4E2700"/>
                </a:solidFill>
                <a:latin typeface="Noto Sans Mono CJK HK"/>
                <a:cs typeface="Noto Sans Mono CJK HK"/>
              </a:rPr>
              <a:t>放</a:t>
            </a:r>
            <a:r>
              <a:rPr dirty="0" sz="1400" spc="-10">
                <a:solidFill>
                  <a:srgbClr val="4E2700"/>
                </a:solidFill>
                <a:latin typeface="Noto Sans Mono CJK HK"/>
                <a:cs typeface="Noto Sans Mono CJK HK"/>
              </a:rPr>
              <a:t>屬</a:t>
            </a:r>
            <a:r>
              <a:rPr dirty="0" sz="1400" spc="5">
                <a:solidFill>
                  <a:srgbClr val="4E2700"/>
                </a:solidFill>
                <a:latin typeface="Noto Sans Mono CJK HK"/>
                <a:cs typeface="Noto Sans Mono CJK HK"/>
              </a:rPr>
              <a:t>性</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值</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因</a:t>
            </a:r>
            <a:r>
              <a:rPr dirty="0" sz="1400" spc="-10">
                <a:solidFill>
                  <a:srgbClr val="4E2700"/>
                </a:solidFill>
                <a:latin typeface="Noto Sans Mono CJK HK"/>
                <a:cs typeface="Noto Sans Mono CJK HK"/>
              </a:rPr>
              <a:t>為</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Noto Sans Mono CJK HK"/>
                <a:cs typeface="Noto Sans Mono CJK HK"/>
              </a:rPr>
              <a:t>需</a:t>
            </a:r>
            <a:r>
              <a:rPr dirty="0" sz="1400" spc="5">
                <a:solidFill>
                  <a:srgbClr val="4E2700"/>
                </a:solidFill>
                <a:latin typeface="Noto Sans Mono CJK HK"/>
                <a:cs typeface="Noto Sans Mono CJK HK"/>
              </a:rPr>
              <a:t>要</a:t>
            </a:r>
            <a:r>
              <a:rPr dirty="0" sz="1400">
                <a:solidFill>
                  <a:srgbClr val="4E2700"/>
                </a:solidFill>
                <a:latin typeface="Noto Sans Mono CJK HK"/>
                <a:cs typeface="Noto Sans Mono CJK HK"/>
              </a:rPr>
              <a:t>記</a:t>
            </a:r>
            <a:r>
              <a:rPr dirty="0" sz="1400" spc="-10">
                <a:solidFill>
                  <a:srgbClr val="4E2700"/>
                </a:solidFill>
                <a:latin typeface="Noto Sans Mono CJK HK"/>
                <a:cs typeface="Noto Sans Mono CJK HK"/>
              </a:rPr>
              <a:t>錄</a:t>
            </a:r>
            <a:r>
              <a:rPr dirty="0" sz="1400" spc="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狀</a:t>
            </a:r>
            <a:r>
              <a:rPr dirty="0" sz="1400">
                <a:solidFill>
                  <a:srgbClr val="4E2700"/>
                </a:solidFill>
                <a:latin typeface="Noto Sans Mono CJK HK"/>
                <a:cs typeface="Noto Sans Mono CJK HK"/>
              </a:rPr>
              <a:t>態</a:t>
            </a:r>
            <a:r>
              <a:rPr dirty="0" sz="1400" spc="5">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40"/>
              </a:spcBef>
              <a:tabLst>
                <a:tab pos="518159" algn="l"/>
              </a:tabLst>
            </a:pPr>
            <a:r>
              <a:rPr dirty="0" sz="1400" spc="-5">
                <a:solidFill>
                  <a:srgbClr val="4E2700"/>
                </a:solidFill>
                <a:latin typeface="Verdana"/>
                <a:cs typeface="Verdana"/>
              </a:rPr>
              <a:t>4.(	</a:t>
            </a:r>
            <a:r>
              <a:rPr dirty="0" sz="1400">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好比</a:t>
            </a:r>
            <a:r>
              <a:rPr dirty="0" sz="1400" spc="-15">
                <a:solidFill>
                  <a:srgbClr val="4E2700"/>
                </a:solidFill>
                <a:latin typeface="Noto Sans Mono CJK HK"/>
                <a:cs typeface="Noto Sans Mono CJK HK"/>
              </a:rPr>
              <a:t>製</a:t>
            </a:r>
            <a:r>
              <a:rPr dirty="0" sz="1400">
                <a:solidFill>
                  <a:srgbClr val="4E2700"/>
                </a:solidFill>
                <a:latin typeface="Noto Sans Mono CJK HK"/>
                <a:cs typeface="Noto Sans Mono CJK HK"/>
              </a:rPr>
              <a:t>造電</a:t>
            </a:r>
            <a:r>
              <a:rPr dirty="0" sz="1400" spc="-15">
                <a:solidFill>
                  <a:srgbClr val="4E2700"/>
                </a:solidFill>
                <a:latin typeface="Noto Sans Mono CJK HK"/>
                <a:cs typeface="Noto Sans Mono CJK HK"/>
              </a:rPr>
              <a:t>話</a:t>
            </a:r>
            <a:r>
              <a:rPr dirty="0" sz="1400">
                <a:solidFill>
                  <a:srgbClr val="4E2700"/>
                </a:solidFill>
                <a:latin typeface="Noto Sans Mono CJK HK"/>
                <a:cs typeface="Noto Sans Mono CJK HK"/>
              </a:rPr>
              <a:t>的藍</a:t>
            </a:r>
            <a:r>
              <a:rPr dirty="0" sz="1400" spc="-15">
                <a:solidFill>
                  <a:srgbClr val="4E2700"/>
                </a:solidFill>
                <a:latin typeface="Noto Sans Mono CJK HK"/>
                <a:cs typeface="Noto Sans Mono CJK HK"/>
              </a:rPr>
              <a:t>圖</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好比</a:t>
            </a:r>
            <a:r>
              <a:rPr dirty="0" sz="1400" spc="-15">
                <a:solidFill>
                  <a:srgbClr val="4E2700"/>
                </a:solidFill>
                <a:latin typeface="Noto Sans Mono CJK HK"/>
                <a:cs typeface="Noto Sans Mono CJK HK"/>
              </a:rPr>
              <a:t>依</a:t>
            </a:r>
            <a:r>
              <a:rPr dirty="0" sz="1400">
                <a:solidFill>
                  <a:srgbClr val="4E2700"/>
                </a:solidFill>
                <a:latin typeface="Noto Sans Mono CJK HK"/>
                <a:cs typeface="Noto Sans Mono CJK HK"/>
              </a:rPr>
              <a:t>照藍</a:t>
            </a:r>
            <a:r>
              <a:rPr dirty="0" sz="1400" spc="-15">
                <a:solidFill>
                  <a:srgbClr val="4E2700"/>
                </a:solidFill>
                <a:latin typeface="Noto Sans Mono CJK HK"/>
                <a:cs typeface="Noto Sans Mono CJK HK"/>
              </a:rPr>
              <a:t>圖</a:t>
            </a:r>
            <a:r>
              <a:rPr dirty="0" sz="1400">
                <a:solidFill>
                  <a:srgbClr val="4E2700"/>
                </a:solidFill>
                <a:latin typeface="Noto Sans Mono CJK HK"/>
                <a:cs typeface="Noto Sans Mono CJK HK"/>
              </a:rPr>
              <a:t>做成</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成品。</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5.(	</a:t>
            </a:r>
            <a:r>
              <a:rPr dirty="0" sz="1400">
                <a:solidFill>
                  <a:srgbClr val="4E2700"/>
                </a:solidFill>
                <a:latin typeface="Verdana"/>
                <a:cs typeface="Verdana"/>
              </a:rPr>
              <a:t>) </a:t>
            </a:r>
            <a:r>
              <a:rPr dirty="0" sz="1400" spc="10">
                <a:solidFill>
                  <a:srgbClr val="4E2700"/>
                </a:solidFill>
                <a:latin typeface="Noto Sans Mono CJK HK"/>
                <a:cs typeface="Noto Sans Mono CJK HK"/>
              </a:rPr>
              <a:t>現實</a:t>
            </a:r>
            <a:r>
              <a:rPr dirty="0" sz="1400">
                <a:solidFill>
                  <a:srgbClr val="4E2700"/>
                </a:solidFill>
                <a:latin typeface="Noto Sans Mono CJK HK"/>
                <a:cs typeface="Noto Sans Mono CJK HK"/>
              </a:rPr>
              <a:t>世界</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與物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間都</a:t>
            </a:r>
            <a:r>
              <a:rPr dirty="0" sz="1400" spc="-15">
                <a:solidFill>
                  <a:srgbClr val="4E2700"/>
                </a:solidFill>
                <a:latin typeface="Noto Sans Mono CJK HK"/>
                <a:cs typeface="Noto Sans Mono CJK HK"/>
              </a:rPr>
              <a:t>透</a:t>
            </a:r>
            <a:r>
              <a:rPr dirty="0" sz="1400" spc="5">
                <a:solidFill>
                  <a:srgbClr val="4E2700"/>
                </a:solidFill>
                <a:latin typeface="Noto Sans Mono CJK HK"/>
                <a:cs typeface="Noto Sans Mono CJK HK"/>
              </a:rPr>
              <a:t>過</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送訊</a:t>
            </a:r>
            <a:r>
              <a:rPr dirty="0" sz="1400" spc="-15">
                <a:solidFill>
                  <a:srgbClr val="4E2700"/>
                </a:solidFill>
                <a:latin typeface="Noto Sans Mono CJK HK"/>
                <a:cs typeface="Noto Sans Mono CJK HK"/>
              </a:rPr>
              <a:t>息</a:t>
            </a:r>
            <a:r>
              <a:rPr dirty="0" sz="1400">
                <a:solidFill>
                  <a:srgbClr val="4E2700"/>
                </a:solidFill>
                <a:latin typeface="Noto Sans Mono CJK HK"/>
                <a:cs typeface="Noto Sans Mono CJK HK"/>
              </a:rPr>
              <a:t>』來</a:t>
            </a:r>
            <a:r>
              <a:rPr dirty="0" sz="1400" spc="-15">
                <a:solidFill>
                  <a:srgbClr val="4E2700"/>
                </a:solidFill>
                <a:latin typeface="Noto Sans Mono CJK HK"/>
                <a:cs typeface="Noto Sans Mono CJK HK"/>
              </a:rPr>
              <a:t>互</a:t>
            </a:r>
            <a:r>
              <a:rPr dirty="0" sz="1400">
                <a:solidFill>
                  <a:srgbClr val="4E2700"/>
                </a:solidFill>
                <a:latin typeface="Noto Sans Mono CJK HK"/>
                <a:cs typeface="Noto Sans Mono CJK HK"/>
              </a:rPr>
              <a:t>動。</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6.(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原</a:t>
            </a:r>
            <a:r>
              <a:rPr dirty="0" sz="1400">
                <a:solidFill>
                  <a:srgbClr val="4E2700"/>
                </a:solidFill>
                <a:latin typeface="Noto Sans Mono CJK HK"/>
                <a:cs typeface="Noto Sans Mono CJK HK"/>
              </a:rPr>
              <a:t>始程式可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任</a:t>
            </a:r>
            <a:r>
              <a:rPr dirty="0" sz="1400">
                <a:solidFill>
                  <a:srgbClr val="4E2700"/>
                </a:solidFill>
                <a:latin typeface="Noto Sans Mono CJK HK"/>
                <a:cs typeface="Noto Sans Mono CJK HK"/>
              </a:rPr>
              <a:t>何類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(class)</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獨</a:t>
            </a:r>
            <a:r>
              <a:rPr dirty="0" sz="1400">
                <a:solidFill>
                  <a:srgbClr val="4E2700"/>
                </a:solidFill>
                <a:latin typeface="Noto Sans Mono CJK HK"/>
                <a:cs typeface="Noto Sans Mono CJK HK"/>
              </a:rPr>
              <a:t>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7.(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含有</a:t>
            </a:r>
            <a:r>
              <a:rPr dirty="0" sz="1400" spc="-5">
                <a:solidFill>
                  <a:srgbClr val="4E2700"/>
                </a:solidFill>
                <a:latin typeface="Verdana"/>
                <a:cs typeface="Verdana"/>
              </a:rPr>
              <a:t>static</a:t>
            </a:r>
            <a:r>
              <a:rPr dirty="0" sz="1400">
                <a:solidFill>
                  <a:srgbClr val="4E2700"/>
                </a:solidFill>
                <a:latin typeface="Noto Sans Mono CJK HK"/>
                <a:cs typeface="Noto Sans Mono CJK HK"/>
              </a:rPr>
              <a:t>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數稱</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實例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8.(	</a:t>
            </a:r>
            <a:r>
              <a:rPr dirty="0" sz="1400">
                <a:solidFill>
                  <a:srgbClr val="4E2700"/>
                </a:solidFill>
                <a:latin typeface="Verdana"/>
                <a:cs typeface="Verdana"/>
              </a:rPr>
              <a:t>)</a:t>
            </a:r>
            <a:r>
              <a:rPr dirty="0" sz="1400" spc="-1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言</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成</a:t>
            </a:r>
            <a:r>
              <a:rPr dirty="0" sz="1400" spc="-15">
                <a:solidFill>
                  <a:srgbClr val="4E2700"/>
                </a:solidFill>
                <a:latin typeface="Noto Sans Mono CJK HK"/>
                <a:cs typeface="Noto Sans Mono CJK HK"/>
              </a:rPr>
              <a:t>員</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5">
                <a:solidFill>
                  <a:srgbClr val="4E2700"/>
                </a:solidFill>
                <a:latin typeface="Verdana"/>
                <a:cs typeface="Verdana"/>
              </a:rPr>
              <a:t>(Member</a:t>
            </a:r>
            <a:r>
              <a:rPr dirty="0" sz="1400" spc="-40">
                <a:solidFill>
                  <a:srgbClr val="4E2700"/>
                </a:solidFill>
                <a:latin typeface="Verdana"/>
                <a:cs typeface="Verdana"/>
              </a:rPr>
              <a:t> </a:t>
            </a:r>
            <a:r>
              <a:rPr dirty="0" sz="1400" spc="-5">
                <a:solidFill>
                  <a:srgbClr val="4E2700"/>
                </a:solidFill>
                <a:latin typeface="Verdana"/>
                <a:cs typeface="Verdana"/>
              </a:rPr>
              <a:t>Variables)</a:t>
            </a:r>
            <a:r>
              <a:rPr dirty="0" sz="1400" spc="5">
                <a:solidFill>
                  <a:srgbClr val="4E2700"/>
                </a:solidFill>
                <a:latin typeface="Noto Sans Mono CJK HK"/>
                <a:cs typeface="Noto Sans Mono CJK HK"/>
              </a:rPr>
              <a:t>都</a:t>
            </a:r>
            <a:r>
              <a:rPr dirty="0" sz="1400">
                <a:solidFill>
                  <a:srgbClr val="4E2700"/>
                </a:solidFill>
                <a:latin typeface="Noto Sans Mono CJK HK"/>
                <a:cs typeface="Noto Sans Mono CJK HK"/>
              </a:rPr>
              <a:t>沒</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預</a:t>
            </a:r>
            <a:r>
              <a:rPr dirty="0" sz="1400" spc="-10">
                <a:solidFill>
                  <a:srgbClr val="4E2700"/>
                </a:solidFill>
                <a:latin typeface="Noto Sans Mono CJK HK"/>
                <a:cs typeface="Noto Sans Mono CJK HK"/>
              </a:rPr>
              <a:t>設</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初</a:t>
            </a:r>
            <a:r>
              <a:rPr dirty="0" sz="1400" spc="-10">
                <a:solidFill>
                  <a:srgbClr val="4E2700"/>
                </a:solidFill>
                <a:latin typeface="Noto Sans Mono CJK HK"/>
                <a:cs typeface="Noto Sans Mono CJK HK"/>
              </a:rPr>
              <a:t>值</a:t>
            </a:r>
            <a:r>
              <a:rPr dirty="0" sz="1400" spc="5">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40"/>
              </a:spcBef>
              <a:tabLst>
                <a:tab pos="518159" algn="l"/>
              </a:tabLst>
            </a:pPr>
            <a:r>
              <a:rPr dirty="0" sz="1400" spc="-5">
                <a:solidFill>
                  <a:srgbClr val="4E2700"/>
                </a:solidFill>
                <a:latin typeface="Verdana"/>
                <a:cs typeface="Verdana"/>
              </a:rPr>
              <a:t>9.(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言提供的</a:t>
            </a:r>
            <a:r>
              <a:rPr dirty="0" sz="1400" spc="-5">
                <a:solidFill>
                  <a:srgbClr val="4E2700"/>
                </a:solidFill>
                <a:latin typeface="Verdana"/>
                <a:cs typeface="Verdana"/>
              </a:rPr>
              <a:t>create</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endParaRPr sz="1400">
              <a:latin typeface="Noto Sans Mono CJK HK"/>
              <a:cs typeface="Noto Sans Mono CJK HK"/>
            </a:endParaRPr>
          </a:p>
          <a:p>
            <a:pPr marL="12700">
              <a:lnSpc>
                <a:spcPct val="100000"/>
              </a:lnSpc>
              <a:spcBef>
                <a:spcPts val="335"/>
              </a:spcBef>
              <a:tabLst>
                <a:tab pos="569595" algn="l"/>
              </a:tabLst>
            </a:pPr>
            <a:r>
              <a:rPr dirty="0" sz="1400" spc="-5">
                <a:solidFill>
                  <a:srgbClr val="4E2700"/>
                </a:solidFill>
                <a:latin typeface="Verdana"/>
                <a:cs typeface="Verdana"/>
              </a:rPr>
              <a:t>10.(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參考是</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件的</a:t>
            </a:r>
            <a:r>
              <a:rPr dirty="0" sz="1400" spc="-15">
                <a:solidFill>
                  <a:srgbClr val="4E2700"/>
                </a:solidFill>
                <a:latin typeface="Noto Sans Mono CJK HK"/>
                <a:cs typeface="Noto Sans Mono CJK HK"/>
              </a:rPr>
              <a:t>起</a:t>
            </a:r>
            <a:r>
              <a:rPr dirty="0" sz="1400">
                <a:solidFill>
                  <a:srgbClr val="4E2700"/>
                </a:solidFill>
                <a:latin typeface="Noto Sans Mono CJK HK"/>
                <a:cs typeface="Noto Sans Mono CJK HK"/>
              </a:rPr>
              <a:t>始位</a:t>
            </a:r>
            <a:r>
              <a:rPr dirty="0" sz="1400" spc="-15">
                <a:solidFill>
                  <a:srgbClr val="4E2700"/>
                </a:solidFill>
                <a:latin typeface="Noto Sans Mono CJK HK"/>
                <a:cs typeface="Noto Sans Mono CJK HK"/>
              </a:rPr>
              <a:t>置</a:t>
            </a:r>
            <a:r>
              <a:rPr dirty="0" sz="1400">
                <a:solidFill>
                  <a:srgbClr val="4E2700"/>
                </a:solidFill>
                <a:latin typeface="Noto Sans Mono CJK HK"/>
                <a:cs typeface="Noto Sans Mono CJK HK"/>
              </a:rPr>
              <a:t>，因</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存放</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a:t>
            </a:r>
            <a:endParaRPr sz="1400">
              <a:latin typeface="Noto Sans Mono CJK HK"/>
              <a:cs typeface="Noto Sans Mono CJK HK"/>
            </a:endParaRPr>
          </a:p>
          <a:p>
            <a:pPr marL="12700">
              <a:lnSpc>
                <a:spcPct val="100000"/>
              </a:lnSpc>
              <a:spcBef>
                <a:spcPts val="340"/>
              </a:spcBef>
              <a:tabLst>
                <a:tab pos="569595" algn="l"/>
              </a:tabLst>
            </a:pPr>
            <a:r>
              <a:rPr dirty="0" sz="1400" spc="-5">
                <a:solidFill>
                  <a:srgbClr val="4E2700"/>
                </a:solidFill>
                <a:latin typeface="Verdana"/>
                <a:cs typeface="Verdana"/>
              </a:rPr>
              <a:t>11.(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『用</a:t>
            </a:r>
            <a:r>
              <a:rPr dirty="0" sz="1400">
                <a:solidFill>
                  <a:srgbClr val="4E2700"/>
                </a:solidFill>
                <a:latin typeface="Noto Sans Mono CJK HK"/>
                <a:cs typeface="Noto Sans Mono CJK HK"/>
              </a:rPr>
              <a:t>簡單的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式來</a:t>
            </a:r>
            <a:r>
              <a:rPr dirty="0" sz="1400" spc="-15">
                <a:solidFill>
                  <a:srgbClr val="4E2700"/>
                </a:solidFill>
                <a:latin typeface="Noto Sans Mono CJK HK"/>
                <a:cs typeface="Noto Sans Mono CJK HK"/>
              </a:rPr>
              <a:t>說</a:t>
            </a:r>
            <a:r>
              <a:rPr dirty="0" sz="1400">
                <a:solidFill>
                  <a:srgbClr val="4E2700"/>
                </a:solidFill>
                <a:latin typeface="Noto Sans Mono CJK HK"/>
                <a:cs typeface="Noto Sans Mono CJK HK"/>
              </a:rPr>
              <a:t>明複</a:t>
            </a:r>
            <a:r>
              <a:rPr dirty="0" sz="1400" spc="-15">
                <a:solidFill>
                  <a:srgbClr val="4E2700"/>
                </a:solidFill>
                <a:latin typeface="Noto Sans Mono CJK HK"/>
                <a:cs typeface="Noto Sans Mono CJK HK"/>
              </a:rPr>
              <a:t>雜</a:t>
            </a:r>
            <a:r>
              <a:rPr dirty="0" sz="1400">
                <a:solidFill>
                  <a:srgbClr val="4E2700"/>
                </a:solidFill>
                <a:latin typeface="Noto Sans Mono CJK HK"/>
                <a:cs typeface="Noto Sans Mono CJK HK"/>
              </a:rPr>
              <a:t>的事</a:t>
            </a:r>
            <a:r>
              <a:rPr dirty="0" sz="1400" spc="-10">
                <a:solidFill>
                  <a:srgbClr val="4E2700"/>
                </a:solidFill>
                <a:latin typeface="Noto Sans Mono CJK HK"/>
                <a:cs typeface="Noto Sans Mono CJK HK"/>
              </a:rPr>
              <a:t>務</a:t>
            </a:r>
            <a:r>
              <a:rPr dirty="0" sz="1400">
                <a:solidFill>
                  <a:srgbClr val="4E2700"/>
                </a:solidFill>
                <a:latin typeface="Noto Sans Mono CJK HK"/>
                <a:cs typeface="Noto Sans Mono CJK HK"/>
              </a:rPr>
              <a:t>』是</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列舉</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這名</a:t>
            </a:r>
            <a:r>
              <a:rPr dirty="0" sz="1400" spc="-15">
                <a:solidFill>
                  <a:srgbClr val="4E2700"/>
                </a:solidFill>
                <a:latin typeface="Noto Sans Mono CJK HK"/>
                <a:cs typeface="Noto Sans Mono CJK HK"/>
              </a:rPr>
              <a:t>詞</a:t>
            </a:r>
            <a:r>
              <a:rPr dirty="0" sz="1400">
                <a:solidFill>
                  <a:srgbClr val="4E2700"/>
                </a:solidFill>
                <a:latin typeface="Noto Sans Mono CJK HK"/>
                <a:cs typeface="Noto Sans Mono CJK HK"/>
              </a:rPr>
              <a:t>的最</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象解</a:t>
            </a:r>
            <a:r>
              <a:rPr dirty="0" sz="1400" spc="-15">
                <a:solidFill>
                  <a:srgbClr val="4E2700"/>
                </a:solidFill>
                <a:latin typeface="Noto Sans Mono CJK HK"/>
                <a:cs typeface="Noto Sans Mono CJK HK"/>
              </a:rPr>
              <a:t>釋</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569595" algn="l"/>
              </a:tabLst>
            </a:pPr>
            <a:r>
              <a:rPr dirty="0" sz="1400" spc="-5">
                <a:solidFill>
                  <a:srgbClr val="4E2700"/>
                </a:solidFill>
                <a:latin typeface="Verdana"/>
                <a:cs typeface="Verdana"/>
              </a:rPr>
              <a:t>12.(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參考</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與其</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數值</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行算</a:t>
            </a:r>
            <a:r>
              <a:rPr dirty="0" sz="1400" spc="-15">
                <a:solidFill>
                  <a:srgbClr val="4E2700"/>
                </a:solidFill>
                <a:latin typeface="Noto Sans Mono CJK HK"/>
                <a:cs typeface="Noto Sans Mono CJK HK"/>
              </a:rPr>
              <a:t>術</a:t>
            </a:r>
            <a:r>
              <a:rPr dirty="0" sz="1400">
                <a:solidFill>
                  <a:srgbClr val="4E2700"/>
                </a:solidFill>
                <a:latin typeface="Noto Sans Mono CJK HK"/>
                <a:cs typeface="Noto Sans Mono CJK HK"/>
              </a:rPr>
              <a:t>運</a:t>
            </a:r>
            <a:r>
              <a:rPr dirty="0" sz="1400" spc="10">
                <a:solidFill>
                  <a:srgbClr val="4E2700"/>
                </a:solidFill>
                <a:latin typeface="Noto Sans Mono CJK HK"/>
                <a:cs typeface="Noto Sans Mono CJK HK"/>
              </a:rPr>
              <a:t>算</a:t>
            </a:r>
            <a:r>
              <a:rPr dirty="0" sz="1400" spc="-5">
                <a:solidFill>
                  <a:srgbClr val="4E2700"/>
                </a:solidFill>
                <a:latin typeface="Verdana"/>
                <a:cs typeface="Verdana"/>
              </a:rPr>
              <a:t>(</a:t>
            </a:r>
            <a:r>
              <a:rPr dirty="0" sz="1400">
                <a:solidFill>
                  <a:srgbClr val="4E2700"/>
                </a:solidFill>
                <a:latin typeface="Noto Sans Mono CJK HK"/>
                <a:cs typeface="Noto Sans Mono CJK HK"/>
              </a:rPr>
              <a:t>例</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加</a:t>
            </a:r>
            <a:r>
              <a:rPr dirty="0" sz="1400" spc="-10">
                <a:solidFill>
                  <a:srgbClr val="4E2700"/>
                </a:solidFill>
                <a:latin typeface="Verdana"/>
                <a:cs typeface="Verdana"/>
              </a:rPr>
              <a:t>1</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乘</a:t>
            </a:r>
            <a:r>
              <a:rPr dirty="0" sz="1400" spc="-5">
                <a:solidFill>
                  <a:srgbClr val="4E2700"/>
                </a:solidFill>
                <a:latin typeface="Verdana"/>
                <a:cs typeface="Verdana"/>
              </a:rPr>
              <a:t>5</a:t>
            </a:r>
            <a:r>
              <a:rPr dirty="0" sz="1400">
                <a:solidFill>
                  <a:srgbClr val="4E2700"/>
                </a:solidFill>
                <a:latin typeface="Noto Sans Mono CJK HK"/>
                <a:cs typeface="Noto Sans Mono CJK HK"/>
              </a:rPr>
              <a:t>等</a:t>
            </a:r>
            <a:r>
              <a:rPr dirty="0" sz="1400" spc="-5">
                <a:solidFill>
                  <a:srgbClr val="4E2700"/>
                </a:solidFill>
                <a:latin typeface="Verdana"/>
                <a:cs typeface="Verdana"/>
              </a:rPr>
              <a: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569595" algn="l"/>
              </a:tabLst>
            </a:pPr>
            <a:r>
              <a:rPr dirty="0" sz="1400" spc="-5">
                <a:solidFill>
                  <a:srgbClr val="4E2700"/>
                </a:solidFill>
                <a:latin typeface="Verdana"/>
                <a:cs typeface="Verdana"/>
              </a:rPr>
              <a:t>13.(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有兩類</a:t>
            </a:r>
            <a:r>
              <a:rPr dirty="0" sz="1400" spc="-15">
                <a:solidFill>
                  <a:srgbClr val="4E2700"/>
                </a:solidFill>
                <a:latin typeface="Noto Sans Mono CJK HK"/>
                <a:cs typeface="Noto Sans Mono CJK HK"/>
              </a:rPr>
              <a:t>主</a:t>
            </a:r>
            <a:r>
              <a:rPr dirty="0" sz="1400">
                <a:solidFill>
                  <a:srgbClr val="4E2700"/>
                </a:solidFill>
                <a:latin typeface="Noto Sans Mono CJK HK"/>
                <a:cs typeface="Noto Sans Mono CJK HK"/>
              </a:rPr>
              <a:t>要的</a:t>
            </a:r>
            <a:r>
              <a:rPr dirty="0" sz="1400" spc="-15">
                <a:solidFill>
                  <a:srgbClr val="4E2700"/>
                </a:solidFill>
                <a:latin typeface="Noto Sans Mono CJK HK"/>
                <a:cs typeface="Noto Sans Mono CJK HK"/>
              </a:rPr>
              <a:t>成</a:t>
            </a:r>
            <a:r>
              <a:rPr dirty="0" sz="1400" spc="5">
                <a:solidFill>
                  <a:srgbClr val="4E2700"/>
                </a:solidFill>
                <a:latin typeface="Noto Sans Mono CJK HK"/>
                <a:cs typeface="Noto Sans Mono CJK HK"/>
              </a:rPr>
              <a:t>員</a:t>
            </a:r>
            <a:r>
              <a:rPr dirty="0" sz="1400">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屬性</a:t>
            </a:r>
            <a:r>
              <a:rPr dirty="0" sz="1400">
                <a:solidFill>
                  <a:srgbClr val="4E2700"/>
                </a:solidFill>
                <a:latin typeface="Noto Sans Mono CJK HK"/>
                <a:cs typeface="Noto Sans Mono CJK HK"/>
              </a:rPr>
              <a:t>與</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694055" marR="5080" indent="-681990">
              <a:lnSpc>
                <a:spcPct val="120000"/>
              </a:lnSpc>
              <a:tabLst>
                <a:tab pos="569595" algn="l"/>
              </a:tabLst>
            </a:pPr>
            <a:r>
              <a:rPr dirty="0" sz="1400" spc="-5">
                <a:solidFill>
                  <a:srgbClr val="4E2700"/>
                </a:solidFill>
                <a:latin typeface="Verdana"/>
                <a:cs typeface="Verdana"/>
              </a:rPr>
              <a:t>14.(	</a:t>
            </a:r>
            <a:r>
              <a:rPr dirty="0" sz="1400">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15">
                <a:solidFill>
                  <a:srgbClr val="4E2700"/>
                </a:solidFill>
                <a:latin typeface="Noto Sans Mono CJK HK"/>
                <a:cs typeface="Noto Sans Mono CJK HK"/>
              </a:rPr>
              <a:t>中</a:t>
            </a:r>
            <a:r>
              <a:rPr dirty="0" sz="1400" spc="-5">
                <a:solidFill>
                  <a:srgbClr val="4E2700"/>
                </a:solidFill>
                <a:latin typeface="Noto Sans Mono CJK HK"/>
                <a:cs typeface="Noto Sans Mono CJK HK"/>
              </a:rPr>
              <a:t>，</a:t>
            </a:r>
            <a:r>
              <a:rPr dirty="0" sz="1400" spc="-5">
                <a:solidFill>
                  <a:srgbClr val="4E2700"/>
                </a:solidFill>
                <a:latin typeface="Verdana"/>
                <a:cs typeface="Verdana"/>
              </a:rPr>
              <a:t>class</a:t>
            </a:r>
            <a:r>
              <a:rPr dirty="0" sz="1400">
                <a:solidFill>
                  <a:srgbClr val="4E2700"/>
                </a:solidFill>
                <a:latin typeface="Noto Sans Mono CJK HK"/>
                <a:cs typeface="Noto Sans Mono CJK HK"/>
              </a:rPr>
              <a:t>表示</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來定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種類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有哪</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行為 </a:t>
            </a:r>
            <a:r>
              <a:rPr dirty="0" sz="1400" spc="10">
                <a:solidFill>
                  <a:srgbClr val="4E2700"/>
                </a:solidFill>
                <a:latin typeface="Noto Sans Mono CJK HK"/>
                <a:cs typeface="Noto Sans Mono CJK HK"/>
              </a:rPr>
              <a:t>都會</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此類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內。</a:t>
            </a:r>
            <a:endParaRPr sz="1400">
              <a:latin typeface="Noto Sans Mono CJK HK"/>
              <a:cs typeface="Noto Sans Mono CJK HK"/>
            </a:endParaRPr>
          </a:p>
          <a:p>
            <a:pPr marL="570230">
              <a:lnSpc>
                <a:spcPct val="100000"/>
              </a:lnSpc>
              <a:spcBef>
                <a:spcPts val="340"/>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的行為</a:t>
            </a:r>
            <a:r>
              <a:rPr dirty="0" sz="1400" spc="-15">
                <a:solidFill>
                  <a:srgbClr val="4E2700"/>
                </a:solidFill>
                <a:latin typeface="Noto Sans Mono CJK HK"/>
                <a:cs typeface="Noto Sans Mono CJK HK"/>
              </a:rPr>
              <a:t>通</a:t>
            </a:r>
            <a:r>
              <a:rPr dirty="0" sz="1400">
                <a:solidFill>
                  <a:srgbClr val="4E2700"/>
                </a:solidFill>
                <a:latin typeface="Noto Sans Mono CJK HK"/>
                <a:cs typeface="Noto Sans Mono CJK HK"/>
              </a:rPr>
              <a:t>常會</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變狀</a:t>
            </a:r>
            <a:r>
              <a:rPr dirty="0" sz="1400" spc="-10">
                <a:solidFill>
                  <a:srgbClr val="4E2700"/>
                </a:solidFill>
                <a:latin typeface="Noto Sans Mono CJK HK"/>
                <a:cs typeface="Noto Sans Mono CJK HK"/>
              </a:rPr>
              <a:t>態</a:t>
            </a:r>
            <a:r>
              <a:rPr dirty="0" sz="1400" spc="-5">
                <a:solidFill>
                  <a:srgbClr val="4E2700"/>
                </a:solidFill>
                <a:latin typeface="Verdana"/>
                <a:cs typeface="Verdana"/>
              </a:rPr>
              <a:t>(</a:t>
            </a:r>
            <a:r>
              <a:rPr dirty="0" sz="1400">
                <a:solidFill>
                  <a:srgbClr val="4E2700"/>
                </a:solidFill>
                <a:latin typeface="Noto Sans Mono CJK HK"/>
                <a:cs typeface="Noto Sans Mono CJK HK"/>
              </a:rPr>
              <a:t>屬性的</a:t>
            </a:r>
            <a:r>
              <a:rPr dirty="0" sz="1400" spc="-15">
                <a:solidFill>
                  <a:srgbClr val="4E2700"/>
                </a:solidFill>
                <a:latin typeface="Noto Sans Mono CJK HK"/>
                <a:cs typeface="Noto Sans Mono CJK HK"/>
              </a:rPr>
              <a:t>值</a:t>
            </a:r>
            <a:r>
              <a:rPr dirty="0" sz="1400" spc="-5">
                <a:solidFill>
                  <a:srgbClr val="4E2700"/>
                </a:solidFill>
                <a:latin typeface="Verdana"/>
                <a:cs typeface="Verdana"/>
              </a:rPr>
              <a:t>)</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00646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-1	</a:t>
            </a:r>
            <a:r>
              <a:rPr dirty="0"/>
              <a:t>類別與物件</a:t>
            </a:r>
            <a:r>
              <a:rPr dirty="0" spc="-76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80694"/>
            <a:ext cx="7039609" cy="376047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a:lnSpc>
                <a:spcPct val="100000"/>
              </a:lnSpc>
              <a:spcBef>
                <a:spcPts val="90"/>
              </a:spcBef>
            </a:pPr>
            <a:endParaRPr sz="850">
              <a:latin typeface="Noto Sans Mono CJK HK"/>
              <a:cs typeface="Noto Sans Mono CJK HK"/>
            </a:endParaRPr>
          </a:p>
          <a:p>
            <a:pPr algn="just" marL="259079" marR="4956810" indent="-184785">
              <a:lnSpc>
                <a:spcPct val="112100"/>
              </a:lnSpc>
              <a:buAutoNum type="arabicPeriod"/>
              <a:tabLst>
                <a:tab pos="314325" algn="l"/>
              </a:tabLst>
            </a:pPr>
            <a:r>
              <a:rPr dirty="0" sz="1400">
                <a:solidFill>
                  <a:srgbClr val="4E2700"/>
                </a:solidFill>
                <a:latin typeface="Verdana"/>
                <a:cs typeface="Verdana"/>
              </a:rPr>
              <a:t>B</a:t>
            </a:r>
            <a:r>
              <a:rPr dirty="0" sz="1400" spc="-15">
                <a:solidFill>
                  <a:srgbClr val="4E2700"/>
                </a:solidFill>
                <a:latin typeface="Verdana"/>
                <a:cs typeface="Verdana"/>
              </a:rPr>
              <a:t>o</a:t>
            </a:r>
            <a:r>
              <a:rPr dirty="0" sz="1400" spc="-5">
                <a:solidFill>
                  <a:srgbClr val="4E2700"/>
                </a:solidFill>
                <a:latin typeface="Verdana"/>
                <a:cs typeface="Verdana"/>
              </a:rPr>
              <a:t>x</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義如</a:t>
            </a:r>
            <a:r>
              <a:rPr dirty="0" sz="1400" spc="-15">
                <a:solidFill>
                  <a:srgbClr val="4E2700"/>
                </a:solidFill>
                <a:latin typeface="Noto Sans Mono CJK HK"/>
                <a:cs typeface="Noto Sans Mono CJK HK"/>
              </a:rPr>
              <a:t>下</a:t>
            </a:r>
            <a:r>
              <a:rPr dirty="0" sz="1400">
                <a:solidFill>
                  <a:srgbClr val="4E2700"/>
                </a:solidFill>
                <a:latin typeface="Noto Sans Mono CJK HK"/>
                <a:cs typeface="Noto Sans Mono CJK HK"/>
              </a:rPr>
              <a:t>：  </a:t>
            </a:r>
            <a:r>
              <a:rPr dirty="0" sz="1400">
                <a:solidFill>
                  <a:srgbClr val="4E2700"/>
                </a:solidFill>
                <a:latin typeface="Verdana"/>
                <a:cs typeface="Verdana"/>
              </a:rPr>
              <a:t>public class </a:t>
            </a:r>
            <a:r>
              <a:rPr dirty="0" sz="1400" spc="-5">
                <a:solidFill>
                  <a:srgbClr val="4E2700"/>
                </a:solidFill>
                <a:latin typeface="Verdana"/>
                <a:cs typeface="Verdana"/>
              </a:rPr>
              <a:t>Box</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384175" marR="5587365">
              <a:lnSpc>
                <a:spcPct val="110000"/>
              </a:lnSpc>
            </a:pPr>
            <a:r>
              <a:rPr dirty="0" sz="1400">
                <a:solidFill>
                  <a:srgbClr val="4E2700"/>
                </a:solidFill>
                <a:latin typeface="Verdana"/>
                <a:cs typeface="Verdana"/>
              </a:rPr>
              <a:t>int width ;  int </a:t>
            </a:r>
            <a:r>
              <a:rPr dirty="0" sz="1400" spc="-5">
                <a:solidFill>
                  <a:srgbClr val="4E2700"/>
                </a:solidFill>
                <a:latin typeface="Verdana"/>
                <a:cs typeface="Verdana"/>
              </a:rPr>
              <a:t>depth </a:t>
            </a:r>
            <a:r>
              <a:rPr dirty="0" sz="1400">
                <a:solidFill>
                  <a:srgbClr val="4E2700"/>
                </a:solidFill>
                <a:latin typeface="Verdana"/>
                <a:cs typeface="Verdana"/>
              </a:rPr>
              <a:t>;  int height</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0"/>
              </a:spcBef>
            </a:pPr>
            <a:r>
              <a:rPr dirty="0" sz="1400" spc="10">
                <a:solidFill>
                  <a:srgbClr val="4E2700"/>
                </a:solidFill>
                <a:latin typeface="Noto Sans Mono CJK HK"/>
                <a:cs typeface="Noto Sans Mono CJK HK"/>
              </a:rPr>
              <a:t>請寫</a:t>
            </a:r>
            <a:r>
              <a:rPr dirty="0" sz="1400">
                <a:solidFill>
                  <a:srgbClr val="4E2700"/>
                </a:solidFill>
                <a:latin typeface="Noto Sans Mono CJK HK"/>
                <a:cs typeface="Noto Sans Mono CJK HK"/>
              </a:rPr>
              <a:t>出能由</a:t>
            </a:r>
            <a:r>
              <a:rPr dirty="0" sz="1400" spc="-10">
                <a:solidFill>
                  <a:srgbClr val="4E2700"/>
                </a:solidFill>
                <a:latin typeface="Verdana"/>
                <a:cs typeface="Verdana"/>
              </a:rPr>
              <a:t>Box</a:t>
            </a:r>
            <a:r>
              <a:rPr dirty="0" sz="1400">
                <a:solidFill>
                  <a:srgbClr val="4E2700"/>
                </a:solidFill>
                <a:latin typeface="Noto Sans Mono CJK HK"/>
                <a:cs typeface="Noto Sans Mono CJK HK"/>
              </a:rPr>
              <a:t>類別來</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，並</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此物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的參</a:t>
            </a:r>
            <a:r>
              <a:rPr dirty="0" sz="1400" spc="-15">
                <a:solidFill>
                  <a:srgbClr val="4E2700"/>
                </a:solidFill>
                <a:latin typeface="Noto Sans Mono CJK HK"/>
                <a:cs typeface="Noto Sans Mono CJK HK"/>
              </a:rPr>
              <a:t>考</a:t>
            </a:r>
            <a:r>
              <a:rPr dirty="0" sz="1400">
                <a:solidFill>
                  <a:srgbClr val="4E2700"/>
                </a:solidFill>
                <a:latin typeface="Noto Sans Mono CJK HK"/>
                <a:cs typeface="Noto Sans Mono CJK HK"/>
              </a:rPr>
              <a:t>存入</a:t>
            </a:r>
            <a:r>
              <a:rPr dirty="0" sz="1400" spc="-15">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spc="-15">
                <a:solidFill>
                  <a:srgbClr val="4E2700"/>
                </a:solidFill>
                <a:latin typeface="Verdana"/>
                <a:cs typeface="Verdana"/>
              </a:rPr>
              <a:t>myBox</a:t>
            </a:r>
            <a:r>
              <a:rPr dirty="0" sz="1400">
                <a:solidFill>
                  <a:srgbClr val="4E2700"/>
                </a:solidFill>
                <a:latin typeface="Noto Sans Mono CJK HK"/>
                <a:cs typeface="Noto Sans Mono CJK HK"/>
              </a:rPr>
              <a:t>的敘述</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tabLst>
                <a:tab pos="549021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170"/>
              </a:spcBef>
              <a:buFont typeface="Verdana"/>
              <a:buAutoNum type="arabicPeriod" startAt="2"/>
              <a:tabLst>
                <a:tab pos="314960" algn="l"/>
                <a:tab pos="5248275" algn="l"/>
              </a:tabLst>
            </a:pPr>
            <a:r>
              <a:rPr dirty="0" sz="1400" spc="10">
                <a:solidFill>
                  <a:srgbClr val="4E2700"/>
                </a:solidFill>
                <a:latin typeface="Noto Sans Mono CJK HK"/>
                <a:cs typeface="Noto Sans Mono CJK HK"/>
              </a:rPr>
              <a:t>當</a:t>
            </a:r>
            <a:r>
              <a:rPr dirty="0" sz="1400" spc="-15">
                <a:solidFill>
                  <a:srgbClr val="4E2700"/>
                </a:solidFill>
                <a:latin typeface="Verdana"/>
                <a:cs typeface="Verdana"/>
              </a:rPr>
              <a:t>Java</a:t>
            </a:r>
            <a:r>
              <a:rPr dirty="0" sz="1400">
                <a:solidFill>
                  <a:srgbClr val="4E2700"/>
                </a:solidFill>
                <a:latin typeface="Noto Sans Mono CJK HK"/>
                <a:cs typeface="Noto Sans Mono CJK HK"/>
              </a:rPr>
              <a:t>語言用程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碼來</a:t>
            </a:r>
            <a:r>
              <a:rPr dirty="0" sz="1400" spc="-15">
                <a:solidFill>
                  <a:srgbClr val="4E2700"/>
                </a:solidFill>
                <a:latin typeface="Noto Sans Mono CJK HK"/>
                <a:cs typeface="Noto Sans Mono CJK HK"/>
              </a:rPr>
              <a:t>模</a:t>
            </a:r>
            <a:r>
              <a:rPr dirty="0" sz="1400">
                <a:solidFill>
                  <a:srgbClr val="4E2700"/>
                </a:solidFill>
                <a:latin typeface="Noto Sans Mono CJK HK"/>
                <a:cs typeface="Noto Sans Mono CJK HK"/>
              </a:rPr>
              <a:t>擬物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會</a:t>
            </a:r>
            <a:r>
              <a:rPr dirty="0" sz="1400" spc="5">
                <a:solidFill>
                  <a:srgbClr val="4E2700"/>
                </a:solidFill>
                <a:latin typeface="Noto Sans Mono CJK HK"/>
                <a:cs typeface="Noto Sans Mono CJK HK"/>
              </a:rPr>
              <a:t>以</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來存</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值，</a:t>
            </a:r>
            <a:r>
              <a:rPr dirty="0" sz="1400" spc="-15">
                <a:solidFill>
                  <a:srgbClr val="4E2700"/>
                </a:solidFill>
                <a:latin typeface="Noto Sans Mono CJK HK"/>
                <a:cs typeface="Noto Sans Mono CJK HK"/>
              </a:rPr>
              <a:t>並</a:t>
            </a:r>
            <a:r>
              <a:rPr dirty="0" sz="1400">
                <a:solidFill>
                  <a:srgbClr val="4E2700"/>
                </a:solidFill>
                <a:latin typeface="Noto Sans Mono CJK HK"/>
                <a:cs typeface="Noto Sans Mono CJK HK"/>
              </a:rPr>
              <a:t>以</a:t>
            </a:r>
            <a:endParaRPr sz="1400">
              <a:latin typeface="Noto Sans Mono CJK HK"/>
              <a:cs typeface="Noto Sans Mono CJK HK"/>
            </a:endParaRPr>
          </a:p>
          <a:p>
            <a:pPr marL="259079">
              <a:lnSpc>
                <a:spcPct val="100000"/>
              </a:lnSpc>
              <a:spcBef>
                <a:spcPts val="170"/>
              </a:spcBef>
              <a:tabLst>
                <a:tab pos="195135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來模</a:t>
            </a:r>
            <a:r>
              <a:rPr dirty="0" sz="1400">
                <a:solidFill>
                  <a:srgbClr val="4E2700"/>
                </a:solidFill>
                <a:latin typeface="Noto Sans Mono CJK HK"/>
                <a:cs typeface="Noto Sans Mono CJK HK"/>
              </a:rPr>
              <a:t>擬物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的行</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165"/>
              </a:spcBef>
              <a:buFont typeface="Verdana"/>
              <a:buAutoNum type="arabicPeriod" startAt="3"/>
              <a:tabLst>
                <a:tab pos="314960" algn="l"/>
                <a:tab pos="2382520" algn="l"/>
                <a:tab pos="3912870" algn="l"/>
              </a:tabLst>
            </a:pP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含有</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與</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兩大</a:t>
            </a:r>
            <a:r>
              <a:rPr dirty="0" sz="1400" spc="-15">
                <a:solidFill>
                  <a:srgbClr val="4E2700"/>
                </a:solidFill>
                <a:latin typeface="Noto Sans Mono CJK HK"/>
                <a:cs typeface="Noto Sans Mono CJK HK"/>
              </a:rPr>
              <a:t>特</a:t>
            </a:r>
            <a:r>
              <a:rPr dirty="0" sz="1400">
                <a:solidFill>
                  <a:srgbClr val="4E2700"/>
                </a:solidFill>
                <a:latin typeface="Noto Sans Mono CJK HK"/>
                <a:cs typeface="Noto Sans Mono CJK HK"/>
              </a:rPr>
              <a:t>徵。</a:t>
            </a:r>
            <a:endParaRPr sz="1400">
              <a:latin typeface="Noto Sans Mono CJK HK"/>
              <a:cs typeface="Noto Sans Mono CJK HK"/>
            </a:endParaRPr>
          </a:p>
          <a:p>
            <a:pPr marL="313690" indent="-239395">
              <a:lnSpc>
                <a:spcPct val="100000"/>
              </a:lnSpc>
              <a:spcBef>
                <a:spcPts val="170"/>
              </a:spcBef>
              <a:buAutoNum type="arabicPeriod" startAt="3"/>
              <a:tabLst>
                <a:tab pos="314325" algn="l"/>
                <a:tab pos="295402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言提供的</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子可</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endParaRPr sz="1400">
              <a:latin typeface="Noto Sans Mono CJK HK"/>
              <a:cs typeface="Noto Sans Mono CJK HK"/>
            </a:endParaRPr>
          </a:p>
          <a:p>
            <a:pPr marL="313690" indent="-239395">
              <a:lnSpc>
                <a:spcPct val="100000"/>
              </a:lnSpc>
              <a:spcBef>
                <a:spcPts val="165"/>
              </a:spcBef>
              <a:buAutoNum type="arabicPeriod" startAt="3"/>
              <a:tabLst>
                <a:tab pos="314325" algn="l"/>
                <a:tab pos="121666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5">
                <a:solidFill>
                  <a:srgbClr val="4E2700"/>
                </a:solidFill>
                <a:latin typeface="Noto Sans Mono CJK HK"/>
                <a:cs typeface="Noto Sans Mono CJK HK"/>
              </a:rPr>
              <a:t>並</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起始</a:t>
            </a:r>
            <a:r>
              <a:rPr dirty="0" sz="1400" spc="-15">
                <a:solidFill>
                  <a:srgbClr val="4E2700"/>
                </a:solidFill>
                <a:latin typeface="Noto Sans Mono CJK HK"/>
                <a:cs typeface="Noto Sans Mono CJK HK"/>
              </a:rPr>
              <a:t>地</a:t>
            </a:r>
            <a:r>
              <a:rPr dirty="0" sz="1400">
                <a:solidFill>
                  <a:srgbClr val="4E2700"/>
                </a:solidFill>
                <a:latin typeface="Noto Sans Mono CJK HK"/>
                <a:cs typeface="Noto Sans Mono CJK HK"/>
              </a:rPr>
              <a:t>址。</a:t>
            </a:r>
            <a:endParaRPr sz="1400">
              <a:latin typeface="Noto Sans Mono CJK HK"/>
              <a:cs typeface="Noto Sans Mono CJK HK"/>
            </a:endParaRPr>
          </a:p>
          <a:p>
            <a:pPr marL="314325" indent="-240029">
              <a:lnSpc>
                <a:spcPct val="100000"/>
              </a:lnSpc>
              <a:spcBef>
                <a:spcPts val="170"/>
              </a:spcBef>
              <a:buFont typeface="Verdana"/>
              <a:buAutoNum type="arabicPeriod" startAt="3"/>
              <a:tabLst>
                <a:tab pos="314960" algn="l"/>
                <a:tab pos="3749675" algn="l"/>
                <a:tab pos="5621655" algn="l"/>
              </a:tabLst>
            </a:pPr>
            <a:r>
              <a:rPr dirty="0" sz="1400" spc="15">
                <a:solidFill>
                  <a:srgbClr val="4E2700"/>
                </a:solidFill>
                <a:latin typeface="Noto Sans Mono CJK HK"/>
                <a:cs typeface="Noto Sans Mono CJK HK"/>
              </a:rPr>
              <a:t>成員</a:t>
            </a:r>
            <a:r>
              <a:rPr dirty="0" sz="1400" spc="5">
                <a:solidFill>
                  <a:srgbClr val="4E2700"/>
                </a:solidFill>
                <a:latin typeface="Noto Sans Mono CJK HK"/>
                <a:cs typeface="Noto Sans Mono CJK HK"/>
              </a:rPr>
              <a:t>變數</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分為</a:t>
            </a:r>
            <a:r>
              <a:rPr dirty="0" sz="1400" spc="-10">
                <a:solidFill>
                  <a:srgbClr val="4E2700"/>
                </a:solidFill>
                <a:latin typeface="Noto Sans Mono CJK HK"/>
                <a:cs typeface="Noto Sans Mono CJK HK"/>
              </a:rPr>
              <a:t>兩</a:t>
            </a:r>
            <a:r>
              <a:rPr dirty="0" sz="1400" spc="-15">
                <a:solidFill>
                  <a:srgbClr val="4E2700"/>
                </a:solidFill>
                <a:latin typeface="Noto Sans Mono CJK HK"/>
                <a:cs typeface="Noto Sans Mono CJK HK"/>
              </a:rPr>
              <a:t>類</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與</a:t>
            </a:r>
            <a:r>
              <a:rPr dirty="0" u="sng" sz="1400" spc="10">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92730" cy="574040"/>
          </a:xfrm>
          <a:prstGeom prst="rect"/>
        </p:spPr>
        <p:txBody>
          <a:bodyPr wrap="square" lIns="0" tIns="12700" rIns="0" bIns="0" rtlCol="0" vert="horz">
            <a:spAutoFit/>
          </a:bodyPr>
          <a:lstStyle/>
          <a:p>
            <a:pPr marL="12700">
              <a:lnSpc>
                <a:spcPct val="100000"/>
              </a:lnSpc>
              <a:spcBef>
                <a:spcPts val="100"/>
              </a:spcBef>
            </a:pPr>
            <a:r>
              <a:rPr dirty="0"/>
              <a:t>方</a:t>
            </a:r>
            <a:r>
              <a:rPr dirty="0" spc="-5"/>
              <a:t>法</a:t>
            </a:r>
            <a:r>
              <a:rPr dirty="0" spc="-5">
                <a:latin typeface="Tahoma"/>
                <a:cs typeface="Tahoma"/>
              </a:rPr>
              <a:t>(Method)</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013205"/>
            <a:ext cx="7498715" cy="4222750"/>
          </a:xfrm>
          <a:prstGeom prst="rect">
            <a:avLst/>
          </a:prstGeom>
        </p:spPr>
        <p:txBody>
          <a:bodyPr wrap="square" lIns="0" tIns="12065" rIns="0" bIns="0" rtlCol="0" vert="horz">
            <a:spAutoFit/>
          </a:bodyPr>
          <a:lstStyle/>
          <a:p>
            <a:pPr marL="355600" marR="25400" indent="-343535">
              <a:lnSpc>
                <a:spcPct val="100000"/>
              </a:lnSpc>
              <a:spcBef>
                <a:spcPts val="95"/>
              </a:spcBef>
              <a:buFont typeface="Tahoma"/>
              <a:buChar char="•"/>
              <a:tabLst>
                <a:tab pos="355600" algn="l"/>
                <a:tab pos="356235" algn="l"/>
              </a:tabLst>
            </a:pPr>
            <a:r>
              <a:rPr dirty="0" sz="2800">
                <a:solidFill>
                  <a:srgbClr val="422000"/>
                </a:solidFill>
                <a:latin typeface="Noto Sans Mono CJK HK"/>
                <a:cs typeface="Noto Sans Mono CJK HK"/>
              </a:rPr>
              <a:t>具有名稱，</a:t>
            </a:r>
            <a:r>
              <a:rPr dirty="0" sz="2800" spc="-5">
                <a:solidFill>
                  <a:srgbClr val="422000"/>
                </a:solidFill>
                <a:latin typeface="Noto Sans Mono CJK HK"/>
                <a:cs typeface="Noto Sans Mono CJK HK"/>
              </a:rPr>
              <a:t>能接</a:t>
            </a:r>
            <a:r>
              <a:rPr dirty="0" sz="2800" spc="25">
                <a:solidFill>
                  <a:srgbClr val="422000"/>
                </a:solidFill>
                <a:latin typeface="Noto Sans Mono CJK HK"/>
                <a:cs typeface="Noto Sans Mono CJK HK"/>
              </a:rPr>
              <a:t>受</a:t>
            </a:r>
            <a:r>
              <a:rPr dirty="0" sz="2800" spc="-10">
                <a:solidFill>
                  <a:srgbClr val="422000"/>
                </a:solidFill>
                <a:latin typeface="Tahoma"/>
                <a:cs typeface="Tahoma"/>
              </a:rPr>
              <a:t>0</a:t>
            </a:r>
            <a:r>
              <a:rPr dirty="0" sz="2800" spc="-5">
                <a:solidFill>
                  <a:srgbClr val="422000"/>
                </a:solidFill>
                <a:latin typeface="Noto Sans Mono CJK HK"/>
                <a:cs typeface="Noto Sans Mono CJK HK"/>
              </a:rPr>
              <a:t>或多</a:t>
            </a:r>
            <a:r>
              <a:rPr dirty="0" sz="2800" spc="5">
                <a:solidFill>
                  <a:srgbClr val="422000"/>
                </a:solidFill>
                <a:latin typeface="Noto Sans Mono CJK HK"/>
                <a:cs typeface="Noto Sans Mono CJK HK"/>
              </a:rPr>
              <a:t>個</a:t>
            </a:r>
            <a:r>
              <a:rPr dirty="0" sz="2800" spc="-5">
                <a:solidFill>
                  <a:srgbClr val="422000"/>
                </a:solidFill>
                <a:latin typeface="Noto Sans Mono CJK HK"/>
                <a:cs typeface="Noto Sans Mono CJK HK"/>
              </a:rPr>
              <a:t>外界</a:t>
            </a:r>
            <a:r>
              <a:rPr dirty="0" sz="2800">
                <a:solidFill>
                  <a:srgbClr val="422000"/>
                </a:solidFill>
                <a:latin typeface="Noto Sans Mono CJK HK"/>
                <a:cs typeface="Noto Sans Mono CJK HK"/>
              </a:rPr>
              <a:t>傳</a:t>
            </a:r>
            <a:r>
              <a:rPr dirty="0" sz="2800" spc="-5">
                <a:solidFill>
                  <a:srgbClr val="422000"/>
                </a:solidFill>
                <a:latin typeface="Noto Sans Mono CJK HK"/>
                <a:cs typeface="Noto Sans Mono CJK HK"/>
              </a:rPr>
              <a:t>入的</a:t>
            </a:r>
            <a:r>
              <a:rPr dirty="0" sz="2800">
                <a:solidFill>
                  <a:srgbClr val="422000"/>
                </a:solidFill>
                <a:latin typeface="Noto Sans Mono CJK HK"/>
                <a:cs typeface="Noto Sans Mono CJK HK"/>
              </a:rPr>
              <a:t>資</a:t>
            </a:r>
            <a:r>
              <a:rPr dirty="0" sz="2800" spc="-5">
                <a:solidFill>
                  <a:srgbClr val="422000"/>
                </a:solidFill>
                <a:latin typeface="Noto Sans Mono CJK HK"/>
                <a:cs typeface="Noto Sans Mono CJK HK"/>
              </a:rPr>
              <a:t>料，  </a:t>
            </a:r>
            <a:r>
              <a:rPr dirty="0" sz="2800">
                <a:solidFill>
                  <a:srgbClr val="422000"/>
                </a:solidFill>
                <a:latin typeface="Noto Sans Mono CJK HK"/>
                <a:cs typeface="Noto Sans Mono CJK HK"/>
              </a:rPr>
              <a:t>可</a:t>
            </a:r>
            <a:r>
              <a:rPr dirty="0" sz="2800" spc="-5">
                <a:solidFill>
                  <a:srgbClr val="422000"/>
                </a:solidFill>
                <a:latin typeface="Noto Sans Mono CJK HK"/>
                <a:cs typeface="Noto Sans Mono CJK HK"/>
              </a:rPr>
              <a:t>完成特定工作並產生結果的一組敘</a:t>
            </a:r>
            <a:r>
              <a:rPr dirty="0" sz="2800">
                <a:solidFill>
                  <a:srgbClr val="422000"/>
                </a:solidFill>
                <a:latin typeface="Noto Sans Mono CJK HK"/>
                <a:cs typeface="Noto Sans Mono CJK HK"/>
              </a:rPr>
              <a:t>述</a:t>
            </a:r>
            <a:r>
              <a:rPr dirty="0" sz="2800" spc="-5">
                <a:solidFill>
                  <a:srgbClr val="422000"/>
                </a:solidFill>
                <a:latin typeface="Noto Sans Mono CJK HK"/>
                <a:cs typeface="Noto Sans Mono CJK HK"/>
              </a:rPr>
              <a:t>稱為方 </a:t>
            </a:r>
            <a:r>
              <a:rPr dirty="0" sz="2800" spc="5">
                <a:solidFill>
                  <a:srgbClr val="422000"/>
                </a:solidFill>
                <a:latin typeface="Noto Sans Mono CJK HK"/>
                <a:cs typeface="Noto Sans Mono CJK HK"/>
              </a:rPr>
              <a:t>法。</a:t>
            </a:r>
            <a:endParaRPr sz="2800">
              <a:latin typeface="Noto Sans Mono CJK HK"/>
              <a:cs typeface="Noto Sans Mono CJK HK"/>
            </a:endParaRPr>
          </a:p>
          <a:p>
            <a:pPr lvl="1" marL="756285" indent="-287020">
              <a:lnSpc>
                <a:spcPct val="100000"/>
              </a:lnSpc>
              <a:spcBef>
                <a:spcPts val="500"/>
              </a:spcBef>
              <a:buFont typeface="Tahoma"/>
              <a:buChar char="–"/>
              <a:tabLst>
                <a:tab pos="756285" algn="l"/>
                <a:tab pos="756920" algn="l"/>
              </a:tabLst>
            </a:pPr>
            <a:r>
              <a:rPr dirty="0" sz="2000" spc="10">
                <a:solidFill>
                  <a:srgbClr val="000099"/>
                </a:solidFill>
                <a:latin typeface="Noto Sans Mono CJK HK"/>
                <a:cs typeface="Noto Sans Mono CJK HK"/>
              </a:rPr>
              <a:t>例</a:t>
            </a:r>
            <a:r>
              <a:rPr dirty="0" sz="2000" spc="-5">
                <a:solidFill>
                  <a:srgbClr val="000099"/>
                </a:solidFill>
                <a:latin typeface="Tahoma"/>
                <a:cs typeface="Tahoma"/>
              </a:rPr>
              <a:t>:</a:t>
            </a:r>
            <a:r>
              <a:rPr dirty="0" sz="2000" spc="10">
                <a:solidFill>
                  <a:srgbClr val="000099"/>
                </a:solidFill>
                <a:latin typeface="Noto Sans Mono CJK HK"/>
                <a:cs typeface="Noto Sans Mono CJK HK"/>
              </a:rPr>
              <a:t>能</a:t>
            </a:r>
            <a:r>
              <a:rPr dirty="0" sz="2000">
                <a:solidFill>
                  <a:srgbClr val="000099"/>
                </a:solidFill>
                <a:latin typeface="Noto Sans Mono CJK HK"/>
                <a:cs typeface="Noto Sans Mono CJK HK"/>
              </a:rPr>
              <a:t>夠產生</a:t>
            </a:r>
            <a:r>
              <a:rPr dirty="0" sz="2000" spc="-15">
                <a:solidFill>
                  <a:srgbClr val="000099"/>
                </a:solidFill>
                <a:latin typeface="Noto Sans Mono CJK HK"/>
                <a:cs typeface="Noto Sans Mono CJK HK"/>
              </a:rPr>
              <a:t>六</a:t>
            </a:r>
            <a:r>
              <a:rPr dirty="0" sz="2000">
                <a:solidFill>
                  <a:srgbClr val="000099"/>
                </a:solidFill>
                <a:latin typeface="Noto Sans Mono CJK HK"/>
                <a:cs typeface="Noto Sans Mono CJK HK"/>
              </a:rPr>
              <a:t>個介</a:t>
            </a:r>
            <a:r>
              <a:rPr dirty="0" sz="2000" spc="-10">
                <a:solidFill>
                  <a:srgbClr val="000099"/>
                </a:solidFill>
                <a:latin typeface="Noto Sans Mono CJK HK"/>
                <a:cs typeface="Noto Sans Mono CJK HK"/>
              </a:rPr>
              <a:t>於</a:t>
            </a:r>
            <a:r>
              <a:rPr dirty="0" sz="2000" spc="-5">
                <a:solidFill>
                  <a:srgbClr val="000099"/>
                </a:solidFill>
                <a:latin typeface="Tahoma"/>
                <a:cs typeface="Tahoma"/>
              </a:rPr>
              <a:t>1</a:t>
            </a:r>
            <a:r>
              <a:rPr dirty="0" sz="2000">
                <a:solidFill>
                  <a:srgbClr val="000099"/>
                </a:solidFill>
                <a:latin typeface="Noto Sans Mono CJK HK"/>
                <a:cs typeface="Noto Sans Mono CJK HK"/>
              </a:rPr>
              <a:t>到</a:t>
            </a:r>
            <a:r>
              <a:rPr dirty="0" sz="2000" spc="-10">
                <a:solidFill>
                  <a:srgbClr val="000099"/>
                </a:solidFill>
                <a:latin typeface="Tahoma"/>
                <a:cs typeface="Tahoma"/>
              </a:rPr>
              <a:t>42</a:t>
            </a:r>
            <a:r>
              <a:rPr dirty="0" sz="2000">
                <a:solidFill>
                  <a:srgbClr val="000099"/>
                </a:solidFill>
                <a:latin typeface="Noto Sans Mono CJK HK"/>
                <a:cs typeface="Noto Sans Mono CJK HK"/>
              </a:rPr>
              <a:t>之</a:t>
            </a:r>
            <a:r>
              <a:rPr dirty="0" sz="2000" spc="-15">
                <a:solidFill>
                  <a:srgbClr val="000099"/>
                </a:solidFill>
                <a:latin typeface="Noto Sans Mono CJK HK"/>
                <a:cs typeface="Noto Sans Mono CJK HK"/>
              </a:rPr>
              <a:t>數</a:t>
            </a:r>
            <a:r>
              <a:rPr dirty="0" sz="2000">
                <a:solidFill>
                  <a:srgbClr val="000099"/>
                </a:solidFill>
                <a:latin typeface="Noto Sans Mono CJK HK"/>
                <a:cs typeface="Noto Sans Mono CJK HK"/>
              </a:rPr>
              <a:t>字的</a:t>
            </a:r>
            <a:r>
              <a:rPr dirty="0" sz="2000" spc="-15">
                <a:solidFill>
                  <a:srgbClr val="000099"/>
                </a:solidFill>
                <a:latin typeface="Noto Sans Mono CJK HK"/>
                <a:cs typeface="Noto Sans Mono CJK HK"/>
              </a:rPr>
              <a:t>方</a:t>
            </a:r>
            <a:r>
              <a:rPr dirty="0" sz="2000">
                <a:solidFill>
                  <a:srgbClr val="000099"/>
                </a:solidFill>
                <a:latin typeface="Noto Sans Mono CJK HK"/>
                <a:cs typeface="Noto Sans Mono CJK HK"/>
              </a:rPr>
              <a:t>法。</a:t>
            </a:r>
            <a:endParaRPr sz="2000">
              <a:latin typeface="Noto Sans Mono CJK HK"/>
              <a:cs typeface="Noto Sans Mono CJK HK"/>
            </a:endParaRPr>
          </a:p>
          <a:p>
            <a:pPr marL="355600" marR="25400" indent="-343535">
              <a:lnSpc>
                <a:spcPct val="100800"/>
              </a:lnSpc>
              <a:spcBef>
                <a:spcPts val="600"/>
              </a:spcBef>
              <a:buFont typeface="Tahoma"/>
              <a:buChar char="•"/>
              <a:tabLst>
                <a:tab pos="355600" algn="l"/>
                <a:tab pos="356235" algn="l"/>
              </a:tabLst>
            </a:pPr>
            <a:r>
              <a:rPr dirty="0" sz="2800">
                <a:solidFill>
                  <a:srgbClr val="422000"/>
                </a:solidFill>
                <a:latin typeface="Noto Sans Mono CJK HK"/>
                <a:cs typeface="Noto Sans Mono CJK HK"/>
              </a:rPr>
              <a:t>這</a:t>
            </a:r>
            <a:r>
              <a:rPr dirty="0" sz="2800" spc="-5">
                <a:solidFill>
                  <a:srgbClr val="422000"/>
                </a:solidFill>
                <a:latin typeface="Noto Sans Mono CJK HK"/>
                <a:cs typeface="Noto Sans Mono CJK HK"/>
              </a:rPr>
              <a:t>些敘述必須用一對大括弧包住而形</a:t>
            </a:r>
            <a:r>
              <a:rPr dirty="0" sz="2800">
                <a:solidFill>
                  <a:srgbClr val="422000"/>
                </a:solidFill>
                <a:latin typeface="Noto Sans Mono CJK HK"/>
                <a:cs typeface="Noto Sans Mono CJK HK"/>
              </a:rPr>
              <a:t>成</a:t>
            </a:r>
            <a:r>
              <a:rPr dirty="0" sz="2800" spc="-5">
                <a:solidFill>
                  <a:srgbClr val="422000"/>
                </a:solidFill>
                <a:latin typeface="Noto Sans Mono CJK HK"/>
                <a:cs typeface="Noto Sans Mono CJK HK"/>
              </a:rPr>
              <a:t>一個區 </a:t>
            </a:r>
            <a:r>
              <a:rPr dirty="0" sz="2800" spc="5">
                <a:solidFill>
                  <a:srgbClr val="422000"/>
                </a:solidFill>
                <a:latin typeface="Noto Sans Mono CJK HK"/>
                <a:cs typeface="Noto Sans Mono CJK HK"/>
              </a:rPr>
              <a:t>塊。</a:t>
            </a:r>
            <a:endParaRPr sz="2800">
              <a:latin typeface="Noto Sans Mono CJK HK"/>
              <a:cs typeface="Noto Sans Mono CJK HK"/>
            </a:endParaRPr>
          </a:p>
          <a:p>
            <a:pPr marL="355600" marR="25400" indent="-343535">
              <a:lnSpc>
                <a:spcPct val="100699"/>
              </a:lnSpc>
              <a:spcBef>
                <a:spcPts val="625"/>
              </a:spcBef>
              <a:buFont typeface="Tahoma"/>
              <a:buChar char="•"/>
              <a:tabLst>
                <a:tab pos="355600" algn="l"/>
                <a:tab pos="356235" algn="l"/>
              </a:tabLst>
            </a:pPr>
            <a:r>
              <a:rPr dirty="0" sz="2800">
                <a:solidFill>
                  <a:srgbClr val="4E2700"/>
                </a:solidFill>
                <a:latin typeface="Noto Sans Mono CJK HK"/>
                <a:cs typeface="Noto Sans Mono CJK HK"/>
              </a:rPr>
              <a:t>有</a:t>
            </a:r>
            <a:r>
              <a:rPr dirty="0" sz="2800" spc="-5">
                <a:solidFill>
                  <a:srgbClr val="4E2700"/>
                </a:solidFill>
                <a:latin typeface="Noto Sans Mono CJK HK"/>
                <a:cs typeface="Noto Sans Mono CJK HK"/>
              </a:rPr>
              <a:t>時方法</a:t>
            </a:r>
            <a:r>
              <a:rPr dirty="0" sz="2800">
                <a:solidFill>
                  <a:srgbClr val="4E2700"/>
                </a:solidFill>
                <a:latin typeface="Noto Sans Mono CJK HK"/>
                <a:cs typeface="Noto Sans Mono CJK HK"/>
              </a:rPr>
              <a:t>需</a:t>
            </a:r>
            <a:r>
              <a:rPr dirty="0" sz="2800" spc="-5">
                <a:solidFill>
                  <a:srgbClr val="4E2700"/>
                </a:solidFill>
                <a:latin typeface="Noto Sans Mono CJK HK"/>
                <a:cs typeface="Noto Sans Mono CJK HK"/>
              </a:rPr>
              <a:t>要外界</a:t>
            </a:r>
            <a:r>
              <a:rPr dirty="0" sz="2800">
                <a:solidFill>
                  <a:srgbClr val="4E2700"/>
                </a:solidFill>
                <a:latin typeface="Noto Sans Mono CJK HK"/>
                <a:cs typeface="Noto Sans Mono CJK HK"/>
              </a:rPr>
              <a:t>傳</a:t>
            </a:r>
            <a:r>
              <a:rPr dirty="0" sz="2800" spc="-5">
                <a:solidFill>
                  <a:srgbClr val="4E2700"/>
                </a:solidFill>
                <a:latin typeface="Noto Sans Mono CJK HK"/>
                <a:cs typeface="Noto Sans Mono CJK HK"/>
              </a:rPr>
              <a:t>入某些</a:t>
            </a:r>
            <a:r>
              <a:rPr dirty="0" sz="2800">
                <a:solidFill>
                  <a:srgbClr val="4E2700"/>
                </a:solidFill>
                <a:latin typeface="Noto Sans Mono CJK HK"/>
                <a:cs typeface="Noto Sans Mono CJK HK"/>
              </a:rPr>
              <a:t>資</a:t>
            </a:r>
            <a:r>
              <a:rPr dirty="0" sz="2800" spc="-5">
                <a:solidFill>
                  <a:srgbClr val="4E2700"/>
                </a:solidFill>
                <a:latin typeface="Noto Sans Mono CJK HK"/>
                <a:cs typeface="Noto Sans Mono CJK HK"/>
              </a:rPr>
              <a:t>料才能</a:t>
            </a:r>
            <a:r>
              <a:rPr dirty="0" sz="2800">
                <a:solidFill>
                  <a:srgbClr val="4E2700"/>
                </a:solidFill>
                <a:latin typeface="Noto Sans Mono CJK HK"/>
                <a:cs typeface="Noto Sans Mono CJK HK"/>
              </a:rPr>
              <a:t>完</a:t>
            </a:r>
            <a:r>
              <a:rPr dirty="0" sz="2800" spc="-5">
                <a:solidFill>
                  <a:srgbClr val="4E2700"/>
                </a:solidFill>
                <a:latin typeface="Noto Sans Mono CJK HK"/>
                <a:cs typeface="Noto Sans Mono CJK HK"/>
              </a:rPr>
              <a:t>成特定 </a:t>
            </a:r>
            <a:r>
              <a:rPr dirty="0" sz="2800">
                <a:solidFill>
                  <a:srgbClr val="4E2700"/>
                </a:solidFill>
                <a:latin typeface="Noto Sans Mono CJK HK"/>
                <a:cs typeface="Noto Sans Mono CJK HK"/>
              </a:rPr>
              <a:t>功</a:t>
            </a:r>
            <a:r>
              <a:rPr dirty="0" sz="2800" spc="-5">
                <a:solidFill>
                  <a:srgbClr val="4E2700"/>
                </a:solidFill>
                <a:latin typeface="Noto Sans Mono CJK HK"/>
                <a:cs typeface="Noto Sans Mono CJK HK"/>
              </a:rPr>
              <a:t>能，這種由外界提供的額外資訊稱</a:t>
            </a:r>
            <a:r>
              <a:rPr dirty="0" sz="2800">
                <a:solidFill>
                  <a:srgbClr val="4E2700"/>
                </a:solidFill>
                <a:latin typeface="Noto Sans Mono CJK HK"/>
                <a:cs typeface="Noto Sans Mono CJK HK"/>
              </a:rPr>
              <a:t>為</a:t>
            </a:r>
            <a:r>
              <a:rPr dirty="0" sz="2800" spc="-5">
                <a:solidFill>
                  <a:srgbClr val="4E2700"/>
                </a:solidFill>
                <a:latin typeface="Noto Sans Mono CJK HK"/>
                <a:cs typeface="Noto Sans Mono CJK HK"/>
              </a:rPr>
              <a:t>參數。</a:t>
            </a:r>
            <a:endParaRPr sz="2800">
              <a:latin typeface="Noto Sans Mono CJK HK"/>
              <a:cs typeface="Noto Sans Mono CJK HK"/>
            </a:endParaRPr>
          </a:p>
          <a:p>
            <a:pPr lvl="1" marL="756285" marR="5080" indent="-287020">
              <a:lnSpc>
                <a:spcPct val="100000"/>
              </a:lnSpc>
              <a:spcBef>
                <a:spcPts val="505"/>
              </a:spcBef>
              <a:buFont typeface="Tahoma"/>
              <a:buChar char="–"/>
              <a:tabLst>
                <a:tab pos="756285" algn="l"/>
                <a:tab pos="756920" algn="l"/>
              </a:tabLst>
            </a:pPr>
            <a:r>
              <a:rPr dirty="0" sz="2000" spc="10">
                <a:solidFill>
                  <a:srgbClr val="000099"/>
                </a:solidFill>
                <a:latin typeface="Noto Sans Mono CJK HK"/>
                <a:cs typeface="Noto Sans Mono CJK HK"/>
              </a:rPr>
              <a:t>例</a:t>
            </a:r>
            <a:r>
              <a:rPr dirty="0" sz="2000" spc="-5">
                <a:solidFill>
                  <a:srgbClr val="000099"/>
                </a:solidFill>
                <a:latin typeface="Tahoma"/>
                <a:cs typeface="Tahoma"/>
              </a:rPr>
              <a:t>:</a:t>
            </a:r>
            <a:r>
              <a:rPr dirty="0" sz="2000" spc="10">
                <a:solidFill>
                  <a:srgbClr val="000099"/>
                </a:solidFill>
                <a:latin typeface="Noto Sans Mono CJK HK"/>
                <a:cs typeface="Noto Sans Mono CJK HK"/>
              </a:rPr>
              <a:t>能</a:t>
            </a:r>
            <a:r>
              <a:rPr dirty="0" sz="2000">
                <a:solidFill>
                  <a:srgbClr val="000099"/>
                </a:solidFill>
                <a:latin typeface="Noto Sans Mono CJK HK"/>
                <a:cs typeface="Noto Sans Mono CJK HK"/>
              </a:rPr>
              <a:t>夠計算</a:t>
            </a:r>
            <a:r>
              <a:rPr dirty="0" sz="2000" spc="-15">
                <a:solidFill>
                  <a:srgbClr val="000099"/>
                </a:solidFill>
                <a:latin typeface="Noto Sans Mono CJK HK"/>
                <a:cs typeface="Noto Sans Mono CJK HK"/>
              </a:rPr>
              <a:t>整</a:t>
            </a:r>
            <a:r>
              <a:rPr dirty="0" sz="2000" spc="5">
                <a:solidFill>
                  <a:srgbClr val="000099"/>
                </a:solidFill>
                <a:latin typeface="Noto Sans Mono CJK HK"/>
                <a:cs typeface="Noto Sans Mono CJK HK"/>
              </a:rPr>
              <a:t>數</a:t>
            </a:r>
            <a:r>
              <a:rPr dirty="0" sz="2000" spc="-15">
                <a:solidFill>
                  <a:srgbClr val="000099"/>
                </a:solidFill>
                <a:latin typeface="Tahoma"/>
                <a:cs typeface="Tahoma"/>
              </a:rPr>
              <a:t>n</a:t>
            </a:r>
            <a:r>
              <a:rPr dirty="0" sz="2000">
                <a:solidFill>
                  <a:srgbClr val="000099"/>
                </a:solidFill>
                <a:latin typeface="Noto Sans Mono CJK HK"/>
                <a:cs typeface="Noto Sans Mono CJK HK"/>
              </a:rPr>
              <a:t>的階乘</a:t>
            </a:r>
            <a:r>
              <a:rPr dirty="0" sz="2000" spc="-15">
                <a:solidFill>
                  <a:srgbClr val="000099"/>
                </a:solidFill>
                <a:latin typeface="Noto Sans Mono CJK HK"/>
                <a:cs typeface="Noto Sans Mono CJK HK"/>
              </a:rPr>
              <a:t>的</a:t>
            </a:r>
            <a:r>
              <a:rPr dirty="0" sz="2000">
                <a:solidFill>
                  <a:srgbClr val="000099"/>
                </a:solidFill>
                <a:latin typeface="Noto Sans Mono CJK HK"/>
                <a:cs typeface="Noto Sans Mono CJK HK"/>
              </a:rPr>
              <a:t>方法</a:t>
            </a:r>
            <a:r>
              <a:rPr dirty="0" sz="2000" spc="-5">
                <a:solidFill>
                  <a:srgbClr val="000099"/>
                </a:solidFill>
                <a:latin typeface="Noto Sans Mono CJK HK"/>
                <a:cs typeface="Noto Sans Mono CJK HK"/>
              </a:rPr>
              <a:t>，</a:t>
            </a:r>
            <a:r>
              <a:rPr dirty="0" sz="2000" spc="-5">
                <a:solidFill>
                  <a:srgbClr val="000099"/>
                </a:solidFill>
                <a:latin typeface="Tahoma"/>
                <a:cs typeface="Tahoma"/>
              </a:rPr>
              <a:t>n</a:t>
            </a:r>
            <a:r>
              <a:rPr dirty="0" sz="2000">
                <a:solidFill>
                  <a:srgbClr val="000099"/>
                </a:solidFill>
                <a:latin typeface="Noto Sans Mono CJK HK"/>
                <a:cs typeface="Noto Sans Mono CJK HK"/>
              </a:rPr>
              <a:t>就</a:t>
            </a:r>
            <a:r>
              <a:rPr dirty="0" sz="2000" spc="-15">
                <a:solidFill>
                  <a:srgbClr val="000099"/>
                </a:solidFill>
                <a:latin typeface="Noto Sans Mono CJK HK"/>
                <a:cs typeface="Noto Sans Mono CJK HK"/>
              </a:rPr>
              <a:t>應</a:t>
            </a:r>
            <a:r>
              <a:rPr dirty="0" sz="2000">
                <a:solidFill>
                  <a:srgbClr val="000099"/>
                </a:solidFill>
                <a:latin typeface="Noto Sans Mono CJK HK"/>
                <a:cs typeface="Noto Sans Mono CJK HK"/>
              </a:rPr>
              <a:t>該是</a:t>
            </a:r>
            <a:r>
              <a:rPr dirty="0" sz="2000" spc="-15">
                <a:solidFill>
                  <a:srgbClr val="000099"/>
                </a:solidFill>
                <a:latin typeface="Noto Sans Mono CJK HK"/>
                <a:cs typeface="Noto Sans Mono CJK HK"/>
              </a:rPr>
              <a:t>方</a:t>
            </a:r>
            <a:r>
              <a:rPr dirty="0" sz="2000">
                <a:solidFill>
                  <a:srgbClr val="000099"/>
                </a:solidFill>
                <a:latin typeface="Noto Sans Mono CJK HK"/>
                <a:cs typeface="Noto Sans Mono CJK HK"/>
              </a:rPr>
              <a:t>法的</a:t>
            </a:r>
            <a:r>
              <a:rPr dirty="0" sz="2000" spc="-15">
                <a:solidFill>
                  <a:srgbClr val="000099"/>
                </a:solidFill>
                <a:latin typeface="Noto Sans Mono CJK HK"/>
                <a:cs typeface="Noto Sans Mono CJK HK"/>
              </a:rPr>
              <a:t>參</a:t>
            </a:r>
            <a:r>
              <a:rPr dirty="0" sz="2000">
                <a:solidFill>
                  <a:srgbClr val="000099"/>
                </a:solidFill>
                <a:latin typeface="Noto Sans Mono CJK HK"/>
                <a:cs typeface="Noto Sans Mono CJK HK"/>
              </a:rPr>
              <a:t>數，呼 叫這個</a:t>
            </a:r>
            <a:r>
              <a:rPr dirty="0" sz="2000" spc="-15">
                <a:solidFill>
                  <a:srgbClr val="000099"/>
                </a:solidFill>
                <a:latin typeface="Noto Sans Mono CJK HK"/>
                <a:cs typeface="Noto Sans Mono CJK HK"/>
              </a:rPr>
              <a:t>方</a:t>
            </a:r>
            <a:r>
              <a:rPr dirty="0" sz="2000">
                <a:solidFill>
                  <a:srgbClr val="000099"/>
                </a:solidFill>
                <a:latin typeface="Noto Sans Mono CJK HK"/>
                <a:cs typeface="Noto Sans Mono CJK HK"/>
              </a:rPr>
              <a:t>法</a:t>
            </a:r>
            <a:r>
              <a:rPr dirty="0" sz="2000" spc="-15">
                <a:solidFill>
                  <a:srgbClr val="000099"/>
                </a:solidFill>
                <a:latin typeface="Noto Sans Mono CJK HK"/>
                <a:cs typeface="Noto Sans Mono CJK HK"/>
              </a:rPr>
              <a:t>的</a:t>
            </a:r>
            <a:r>
              <a:rPr dirty="0" sz="2000">
                <a:solidFill>
                  <a:srgbClr val="000099"/>
                </a:solidFill>
                <a:latin typeface="Noto Sans Mono CJK HK"/>
                <a:cs typeface="Noto Sans Mono CJK HK"/>
              </a:rPr>
              <a:t>使用者</a:t>
            </a:r>
            <a:r>
              <a:rPr dirty="0" sz="2000" spc="-15">
                <a:solidFill>
                  <a:srgbClr val="000099"/>
                </a:solidFill>
                <a:latin typeface="Noto Sans Mono CJK HK"/>
                <a:cs typeface="Noto Sans Mono CJK HK"/>
              </a:rPr>
              <a:t>應</a:t>
            </a:r>
            <a:r>
              <a:rPr dirty="0" sz="2000">
                <a:solidFill>
                  <a:srgbClr val="000099"/>
                </a:solidFill>
                <a:latin typeface="Noto Sans Mono CJK HK"/>
                <a:cs typeface="Noto Sans Mono CJK HK"/>
              </a:rPr>
              <a:t>決</a:t>
            </a:r>
            <a:r>
              <a:rPr dirty="0" sz="2000" spc="-15">
                <a:solidFill>
                  <a:srgbClr val="000099"/>
                </a:solidFill>
                <a:latin typeface="Noto Sans Mono CJK HK"/>
                <a:cs typeface="Noto Sans Mono CJK HK"/>
              </a:rPr>
              <a:t>定</a:t>
            </a:r>
            <a:r>
              <a:rPr dirty="0" sz="2000">
                <a:solidFill>
                  <a:srgbClr val="000099"/>
                </a:solidFill>
                <a:latin typeface="Noto Sans Mono CJK HK"/>
                <a:cs typeface="Noto Sans Mono CJK HK"/>
              </a:rPr>
              <a:t>要傳入</a:t>
            </a:r>
            <a:r>
              <a:rPr dirty="0" sz="2000" spc="-15">
                <a:solidFill>
                  <a:srgbClr val="000099"/>
                </a:solidFill>
                <a:latin typeface="Noto Sans Mono CJK HK"/>
                <a:cs typeface="Noto Sans Mono CJK HK"/>
              </a:rPr>
              <a:t>哪</a:t>
            </a:r>
            <a:r>
              <a:rPr dirty="0" sz="2000">
                <a:solidFill>
                  <a:srgbClr val="000099"/>
                </a:solidFill>
                <a:latin typeface="Noto Sans Mono CJK HK"/>
                <a:cs typeface="Noto Sans Mono CJK HK"/>
              </a:rPr>
              <a:t>一</a:t>
            </a:r>
            <a:r>
              <a:rPr dirty="0" sz="2000" spc="-15">
                <a:solidFill>
                  <a:srgbClr val="000099"/>
                </a:solidFill>
                <a:latin typeface="Noto Sans Mono CJK HK"/>
                <a:cs typeface="Noto Sans Mono CJK HK"/>
              </a:rPr>
              <a:t>個</a:t>
            </a:r>
            <a:r>
              <a:rPr dirty="0" sz="2000">
                <a:solidFill>
                  <a:srgbClr val="000099"/>
                </a:solidFill>
                <a:latin typeface="Noto Sans Mono CJK HK"/>
                <a:cs typeface="Noto Sans Mono CJK HK"/>
              </a:rPr>
              <a:t>整數。</a:t>
            </a:r>
            <a:endParaRPr sz="2000">
              <a:latin typeface="Noto Sans Mono CJK HK"/>
              <a:cs typeface="Noto Sans Mono CJK HK"/>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方法的語法</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022350"/>
            <a:ext cx="7188200" cy="1196340"/>
          </a:xfrm>
          <a:prstGeom prst="rect">
            <a:avLst/>
          </a:prstGeom>
        </p:spPr>
        <p:txBody>
          <a:bodyPr wrap="square" lIns="0" tIns="12700" rIns="0" bIns="0" rtlCol="0" vert="horz">
            <a:spAutoFit/>
          </a:bodyPr>
          <a:lstStyle/>
          <a:p>
            <a:pPr marL="355600" marR="5080" indent="-343535">
              <a:lnSpc>
                <a:spcPct val="100000"/>
              </a:lnSpc>
              <a:spcBef>
                <a:spcPts val="100"/>
              </a:spcBef>
            </a:pPr>
            <a:r>
              <a:rPr dirty="0" sz="2400">
                <a:latin typeface="Tahoma"/>
                <a:cs typeface="Tahoma"/>
              </a:rPr>
              <a:t>[</a:t>
            </a:r>
            <a:r>
              <a:rPr dirty="0" sz="2400">
                <a:solidFill>
                  <a:srgbClr val="A735A3"/>
                </a:solidFill>
                <a:latin typeface="Tahoma"/>
                <a:cs typeface="Tahoma"/>
              </a:rPr>
              <a:t>modifiers</a:t>
            </a:r>
            <a:r>
              <a:rPr dirty="0" sz="2400">
                <a:latin typeface="Tahoma"/>
                <a:cs typeface="Tahoma"/>
              </a:rPr>
              <a:t>] </a:t>
            </a:r>
            <a:r>
              <a:rPr dirty="0" sz="2400" spc="-5">
                <a:solidFill>
                  <a:srgbClr val="CC3300"/>
                </a:solidFill>
                <a:latin typeface="Tahoma"/>
                <a:cs typeface="Tahoma"/>
              </a:rPr>
              <a:t>return-type </a:t>
            </a:r>
            <a:r>
              <a:rPr dirty="0" sz="2400" spc="-5">
                <a:solidFill>
                  <a:srgbClr val="0000CC"/>
                </a:solidFill>
                <a:latin typeface="Tahoma"/>
                <a:cs typeface="Tahoma"/>
              </a:rPr>
              <a:t>method-Name </a:t>
            </a:r>
            <a:r>
              <a:rPr dirty="0" sz="2400" spc="-5">
                <a:latin typeface="Tahoma"/>
                <a:cs typeface="Tahoma"/>
              </a:rPr>
              <a:t>([</a:t>
            </a:r>
            <a:r>
              <a:rPr dirty="0" sz="2400" spc="-5">
                <a:solidFill>
                  <a:srgbClr val="4F7746"/>
                </a:solidFill>
                <a:latin typeface="Tahoma"/>
                <a:cs typeface="Tahoma"/>
              </a:rPr>
              <a:t>parameters</a:t>
            </a:r>
            <a:r>
              <a:rPr dirty="0" sz="2400" spc="-5">
                <a:latin typeface="Tahoma"/>
                <a:cs typeface="Tahoma"/>
              </a:rPr>
              <a:t>])  [</a:t>
            </a:r>
            <a:r>
              <a:rPr dirty="0" sz="2400" spc="-5">
                <a:solidFill>
                  <a:srgbClr val="B47105"/>
                </a:solidFill>
                <a:latin typeface="Tahoma"/>
                <a:cs typeface="Tahoma"/>
              </a:rPr>
              <a:t>throws</a:t>
            </a:r>
            <a:r>
              <a:rPr dirty="0" sz="2400" spc="-20">
                <a:solidFill>
                  <a:srgbClr val="B47105"/>
                </a:solidFill>
                <a:latin typeface="Tahoma"/>
                <a:cs typeface="Tahoma"/>
              </a:rPr>
              <a:t> </a:t>
            </a:r>
            <a:r>
              <a:rPr dirty="0" sz="2400" spc="-5">
                <a:solidFill>
                  <a:srgbClr val="B47105"/>
                </a:solidFill>
                <a:latin typeface="Tahoma"/>
                <a:cs typeface="Tahoma"/>
              </a:rPr>
              <a:t>exception</a:t>
            </a:r>
            <a:r>
              <a:rPr dirty="0" sz="2400" spc="-5">
                <a:solidFill>
                  <a:srgbClr val="4E2700"/>
                </a:solidFill>
                <a:latin typeface="Tahoma"/>
                <a:cs typeface="Tahoma"/>
              </a:rPr>
              <a:t>]</a:t>
            </a:r>
            <a:endParaRPr sz="2400">
              <a:latin typeface="Tahoma"/>
              <a:cs typeface="Tahoma"/>
            </a:endParaRPr>
          </a:p>
          <a:p>
            <a:pPr marL="12700">
              <a:lnSpc>
                <a:spcPct val="100000"/>
              </a:lnSpc>
              <a:spcBef>
                <a:spcPts val="580"/>
              </a:spcBef>
            </a:pPr>
            <a:r>
              <a:rPr dirty="0" sz="2400">
                <a:latin typeface="Tahoma"/>
                <a:cs typeface="Tahoma"/>
              </a:rPr>
              <a:t>{</a:t>
            </a:r>
            <a:endParaRPr sz="2400">
              <a:latin typeface="Tahoma"/>
              <a:cs typeface="Tahoma"/>
            </a:endParaRPr>
          </a:p>
        </p:txBody>
      </p:sp>
      <p:sp>
        <p:nvSpPr>
          <p:cNvPr id="4" name="object 4"/>
          <p:cNvSpPr txBox="1"/>
          <p:nvPr/>
        </p:nvSpPr>
        <p:spPr>
          <a:xfrm>
            <a:off x="897432" y="2185920"/>
            <a:ext cx="3529965" cy="1781175"/>
          </a:xfrm>
          <a:prstGeom prst="rect">
            <a:avLst/>
          </a:prstGeom>
        </p:spPr>
        <p:txBody>
          <a:bodyPr wrap="square" lIns="0" tIns="12065" rIns="0" bIns="0" rtlCol="0" vert="horz">
            <a:spAutoFit/>
          </a:bodyPr>
          <a:lstStyle/>
          <a:p>
            <a:pPr algn="just" marL="12700" marR="5080">
              <a:lnSpc>
                <a:spcPct val="120000"/>
              </a:lnSpc>
              <a:spcBef>
                <a:spcPts val="95"/>
              </a:spcBef>
            </a:pPr>
            <a:r>
              <a:rPr dirty="0" sz="2400" spc="-5">
                <a:solidFill>
                  <a:srgbClr val="4E2700"/>
                </a:solidFill>
                <a:latin typeface="Tahoma"/>
                <a:cs typeface="Tahoma"/>
              </a:rPr>
              <a:t>data-type </a:t>
            </a:r>
            <a:r>
              <a:rPr dirty="0" sz="2400" spc="-10">
                <a:solidFill>
                  <a:srgbClr val="4E2700"/>
                </a:solidFill>
                <a:latin typeface="Tahoma"/>
                <a:cs typeface="Tahoma"/>
              </a:rPr>
              <a:t>local-variable1 </a:t>
            </a:r>
            <a:r>
              <a:rPr dirty="0" sz="2400" spc="-5">
                <a:solidFill>
                  <a:srgbClr val="4E2700"/>
                </a:solidFill>
                <a:latin typeface="Tahoma"/>
                <a:cs typeface="Tahoma"/>
              </a:rPr>
              <a:t>;  data-type </a:t>
            </a:r>
            <a:r>
              <a:rPr dirty="0" sz="2400" spc="-10">
                <a:solidFill>
                  <a:srgbClr val="4E2700"/>
                </a:solidFill>
                <a:latin typeface="Tahoma"/>
                <a:cs typeface="Tahoma"/>
              </a:rPr>
              <a:t>local-variable2 </a:t>
            </a:r>
            <a:r>
              <a:rPr dirty="0" sz="2400" spc="-5">
                <a:solidFill>
                  <a:srgbClr val="4E2700"/>
                </a:solidFill>
                <a:latin typeface="Tahoma"/>
                <a:cs typeface="Tahoma"/>
              </a:rPr>
              <a:t>;  statements ;</a:t>
            </a:r>
            <a:endParaRPr sz="2400">
              <a:latin typeface="Tahoma"/>
              <a:cs typeface="Tahoma"/>
            </a:endParaRPr>
          </a:p>
          <a:p>
            <a:pPr algn="just" marL="12700">
              <a:lnSpc>
                <a:spcPct val="100000"/>
              </a:lnSpc>
              <a:spcBef>
                <a:spcPts val="575"/>
              </a:spcBef>
            </a:pPr>
            <a:r>
              <a:rPr dirty="0" sz="2400" spc="-10">
                <a:solidFill>
                  <a:srgbClr val="4E2700"/>
                </a:solidFill>
                <a:latin typeface="Tahoma"/>
                <a:cs typeface="Tahoma"/>
              </a:rPr>
              <a:t>return</a:t>
            </a:r>
            <a:r>
              <a:rPr dirty="0" sz="2400" spc="10">
                <a:solidFill>
                  <a:srgbClr val="4E2700"/>
                </a:solidFill>
                <a:latin typeface="Tahoma"/>
                <a:cs typeface="Tahoma"/>
              </a:rPr>
              <a:t> </a:t>
            </a:r>
            <a:r>
              <a:rPr dirty="0" sz="2400" spc="-10">
                <a:solidFill>
                  <a:srgbClr val="4E2700"/>
                </a:solidFill>
                <a:latin typeface="Tahoma"/>
                <a:cs typeface="Tahoma"/>
              </a:rPr>
              <a:t>result;</a:t>
            </a:r>
            <a:endParaRPr sz="2400">
              <a:latin typeface="Tahoma"/>
              <a:cs typeface="Tahoma"/>
            </a:endParaRPr>
          </a:p>
        </p:txBody>
      </p:sp>
      <p:sp>
        <p:nvSpPr>
          <p:cNvPr id="5" name="object 5"/>
          <p:cNvSpPr txBox="1"/>
          <p:nvPr/>
        </p:nvSpPr>
        <p:spPr>
          <a:xfrm>
            <a:off x="5185028" y="2185920"/>
            <a:ext cx="2506980" cy="1781175"/>
          </a:xfrm>
          <a:prstGeom prst="rect">
            <a:avLst/>
          </a:prstGeom>
        </p:spPr>
        <p:txBody>
          <a:bodyPr wrap="square" lIns="0" tIns="85090" rIns="0" bIns="0" rtlCol="0" vert="horz">
            <a:spAutoFit/>
          </a:bodyPr>
          <a:lstStyle/>
          <a:p>
            <a:pPr marL="12700">
              <a:lnSpc>
                <a:spcPct val="100000"/>
              </a:lnSpc>
              <a:spcBef>
                <a:spcPts val="670"/>
              </a:spcBef>
            </a:pPr>
            <a:r>
              <a:rPr dirty="0" sz="2400" spc="-5">
                <a:solidFill>
                  <a:srgbClr val="4E2700"/>
                </a:solidFill>
                <a:latin typeface="Tahoma"/>
                <a:cs typeface="Tahoma"/>
              </a:rPr>
              <a:t>//</a:t>
            </a:r>
            <a:r>
              <a:rPr dirty="0" sz="2400" spc="-100">
                <a:solidFill>
                  <a:srgbClr val="4E2700"/>
                </a:solidFill>
                <a:latin typeface="Tahoma"/>
                <a:cs typeface="Tahoma"/>
              </a:rPr>
              <a:t> </a:t>
            </a:r>
            <a:r>
              <a:rPr dirty="0" sz="2400" spc="-10">
                <a:solidFill>
                  <a:srgbClr val="4E2700"/>
                </a:solidFill>
                <a:latin typeface="Wingdings"/>
                <a:cs typeface="Wingdings"/>
              </a:rPr>
              <a:t></a:t>
            </a:r>
            <a:r>
              <a:rPr dirty="0" sz="2400">
                <a:solidFill>
                  <a:srgbClr val="4E2700"/>
                </a:solidFill>
                <a:latin typeface="Noto Sans Mono CJK HK"/>
                <a:cs typeface="Noto Sans Mono CJK HK"/>
              </a:rPr>
              <a:t>定義區域變數</a:t>
            </a:r>
            <a:endParaRPr sz="2400">
              <a:latin typeface="Noto Sans Mono CJK HK"/>
              <a:cs typeface="Noto Sans Mono CJK HK"/>
            </a:endParaRPr>
          </a:p>
          <a:p>
            <a:pPr marL="12700">
              <a:lnSpc>
                <a:spcPct val="100000"/>
              </a:lnSpc>
              <a:spcBef>
                <a:spcPts val="580"/>
              </a:spcBef>
            </a:pPr>
            <a:r>
              <a:rPr dirty="0" sz="2400" spc="-5">
                <a:solidFill>
                  <a:srgbClr val="4E2700"/>
                </a:solidFill>
                <a:latin typeface="Tahoma"/>
                <a:cs typeface="Tahoma"/>
              </a:rPr>
              <a:t>//</a:t>
            </a:r>
            <a:r>
              <a:rPr dirty="0" sz="2400" spc="-80">
                <a:solidFill>
                  <a:srgbClr val="4E2700"/>
                </a:solidFill>
                <a:latin typeface="Tahoma"/>
                <a:cs typeface="Tahoma"/>
              </a:rPr>
              <a:t> </a:t>
            </a:r>
            <a:r>
              <a:rPr dirty="0" sz="2400" spc="-10">
                <a:solidFill>
                  <a:srgbClr val="4E2700"/>
                </a:solidFill>
                <a:latin typeface="Wingdings"/>
                <a:cs typeface="Wingdings"/>
              </a:rPr>
              <a:t></a:t>
            </a:r>
            <a:r>
              <a:rPr dirty="0" sz="2400" spc="-5">
                <a:solidFill>
                  <a:srgbClr val="4E2700"/>
                </a:solidFill>
                <a:latin typeface="Noto Sans Mono CJK HK"/>
                <a:cs typeface="Noto Sans Mono CJK HK"/>
              </a:rPr>
              <a:t>定義區域變數</a:t>
            </a:r>
            <a:endParaRPr sz="2400">
              <a:latin typeface="Noto Sans Mono CJK HK"/>
              <a:cs typeface="Noto Sans Mono CJK HK"/>
            </a:endParaRPr>
          </a:p>
          <a:p>
            <a:pPr marL="12700">
              <a:lnSpc>
                <a:spcPct val="100000"/>
              </a:lnSpc>
              <a:spcBef>
                <a:spcPts val="575"/>
              </a:spcBef>
            </a:pPr>
            <a:r>
              <a:rPr dirty="0" sz="2400" spc="-5">
                <a:solidFill>
                  <a:srgbClr val="4E2700"/>
                </a:solidFill>
                <a:latin typeface="Tahoma"/>
                <a:cs typeface="Tahoma"/>
              </a:rPr>
              <a:t>//</a:t>
            </a:r>
            <a:r>
              <a:rPr dirty="0" sz="2400" spc="-10">
                <a:solidFill>
                  <a:srgbClr val="4E2700"/>
                </a:solidFill>
                <a:latin typeface="Tahoma"/>
                <a:cs typeface="Tahoma"/>
              </a:rPr>
              <a:t> </a:t>
            </a:r>
            <a:r>
              <a:rPr dirty="0" sz="2400">
                <a:solidFill>
                  <a:srgbClr val="4E2700"/>
                </a:solidFill>
                <a:latin typeface="Noto Sans Mono CJK HK"/>
                <a:cs typeface="Noto Sans Mono CJK HK"/>
              </a:rPr>
              <a:t>撰寫敘述</a:t>
            </a:r>
            <a:endParaRPr sz="2400">
              <a:latin typeface="Noto Sans Mono CJK HK"/>
              <a:cs typeface="Noto Sans Mono CJK HK"/>
            </a:endParaRPr>
          </a:p>
          <a:p>
            <a:pPr marL="12700">
              <a:lnSpc>
                <a:spcPct val="100000"/>
              </a:lnSpc>
              <a:spcBef>
                <a:spcPts val="575"/>
              </a:spcBef>
            </a:pPr>
            <a:r>
              <a:rPr dirty="0" sz="2400" spc="-5">
                <a:solidFill>
                  <a:srgbClr val="4E2700"/>
                </a:solidFill>
                <a:latin typeface="Tahoma"/>
                <a:cs typeface="Tahoma"/>
              </a:rPr>
              <a:t>//</a:t>
            </a:r>
            <a:r>
              <a:rPr dirty="0" sz="2400" spc="-75">
                <a:solidFill>
                  <a:srgbClr val="4E2700"/>
                </a:solidFill>
                <a:latin typeface="Tahoma"/>
                <a:cs typeface="Tahoma"/>
              </a:rPr>
              <a:t> </a:t>
            </a:r>
            <a:r>
              <a:rPr dirty="0" sz="2400">
                <a:solidFill>
                  <a:srgbClr val="4E2700"/>
                </a:solidFill>
                <a:latin typeface="Noto Sans Mono CJK HK"/>
                <a:cs typeface="Noto Sans Mono CJK HK"/>
              </a:rPr>
              <a:t>傳回產生的結果</a:t>
            </a:r>
            <a:endParaRPr sz="2400">
              <a:latin typeface="Noto Sans Mono CJK HK"/>
              <a:cs typeface="Noto Sans Mono CJK HK"/>
            </a:endParaRPr>
          </a:p>
        </p:txBody>
      </p:sp>
      <p:sp>
        <p:nvSpPr>
          <p:cNvPr id="6" name="object 6"/>
          <p:cNvSpPr txBox="1"/>
          <p:nvPr/>
        </p:nvSpPr>
        <p:spPr>
          <a:xfrm>
            <a:off x="612140" y="4021912"/>
            <a:ext cx="172085" cy="391795"/>
          </a:xfrm>
          <a:prstGeom prst="rect">
            <a:avLst/>
          </a:prstGeom>
        </p:spPr>
        <p:txBody>
          <a:bodyPr wrap="square" lIns="0" tIns="12700" rIns="0" bIns="0" rtlCol="0" vert="horz">
            <a:spAutoFit/>
          </a:bodyPr>
          <a:lstStyle/>
          <a:p>
            <a:pPr marL="12700">
              <a:lnSpc>
                <a:spcPct val="100000"/>
              </a:lnSpc>
              <a:spcBef>
                <a:spcPts val="100"/>
              </a:spcBef>
            </a:pPr>
            <a:r>
              <a:rPr dirty="0" sz="2400">
                <a:latin typeface="Tahoma"/>
                <a:cs typeface="Tahoma"/>
              </a:rPr>
              <a:t>}</a:t>
            </a:r>
            <a:endParaRPr sz="2400">
              <a:latin typeface="Tahoma"/>
              <a:cs typeface="Tahoma"/>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8845" y="1039520"/>
            <a:ext cx="7623809" cy="4313555"/>
          </a:xfrm>
          <a:prstGeom prst="rect">
            <a:avLst/>
          </a:prstGeom>
        </p:spPr>
        <p:txBody>
          <a:bodyPr wrap="square" lIns="0" tIns="32384" rIns="0" bIns="0" rtlCol="0" vert="horz">
            <a:spAutoFit/>
          </a:bodyPr>
          <a:lstStyle/>
          <a:p>
            <a:pPr marL="283845" indent="-200660">
              <a:lnSpc>
                <a:spcPct val="100000"/>
              </a:lnSpc>
              <a:spcBef>
                <a:spcPts val="254"/>
              </a:spcBef>
              <a:buAutoNum type="arabicPlain"/>
              <a:tabLst>
                <a:tab pos="284480" algn="l"/>
              </a:tabLst>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ch06._03_method;</a:t>
            </a:r>
            <a:endParaRPr sz="1600">
              <a:latin typeface="Verdana"/>
              <a:cs typeface="Verdana"/>
            </a:endParaRPr>
          </a:p>
          <a:p>
            <a:pPr marL="83820" marR="5080">
              <a:lnSpc>
                <a:spcPts val="2110"/>
              </a:lnSpc>
              <a:spcBef>
                <a:spcPts val="70"/>
              </a:spcBef>
              <a:buAutoNum type="arabicPlain"/>
              <a:tabLst>
                <a:tab pos="283845" algn="l"/>
                <a:tab pos="610235" algn="l"/>
              </a:tabLst>
            </a:pPr>
            <a:r>
              <a:rPr dirty="0" sz="1600" spc="-5">
                <a:solidFill>
                  <a:srgbClr val="4E2700"/>
                </a:solidFill>
                <a:latin typeface="Verdana"/>
                <a:cs typeface="Verdana"/>
              </a:rPr>
              <a:t>//	</a:t>
            </a:r>
            <a:r>
              <a:rPr dirty="0" sz="1600" spc="-15">
                <a:solidFill>
                  <a:srgbClr val="4E2700"/>
                </a:solidFill>
                <a:latin typeface="Verdana"/>
                <a:cs typeface="Verdana"/>
              </a:rPr>
              <a:t>Foo</a:t>
            </a:r>
            <a:r>
              <a:rPr dirty="0" sz="1600" spc="5">
                <a:solidFill>
                  <a:srgbClr val="4E2700"/>
                </a:solidFill>
                <a:latin typeface="Noto Sans Mono CJK HK"/>
                <a:cs typeface="Noto Sans Mono CJK HK"/>
              </a:rPr>
              <a:t>類別有一個方</a:t>
            </a:r>
            <a:r>
              <a:rPr dirty="0" sz="1600" spc="-5">
                <a:solidFill>
                  <a:srgbClr val="4E2700"/>
                </a:solidFill>
                <a:latin typeface="Noto Sans Mono CJK HK"/>
                <a:cs typeface="Noto Sans Mono CJK HK"/>
              </a:rPr>
              <a:t>法</a:t>
            </a:r>
            <a:r>
              <a:rPr dirty="0" sz="1600" spc="-5">
                <a:solidFill>
                  <a:srgbClr val="4E2700"/>
                </a:solidFill>
                <a:latin typeface="Verdana"/>
                <a:cs typeface="Verdana"/>
              </a:rPr>
              <a:t>out</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它</a:t>
            </a:r>
            <a:r>
              <a:rPr dirty="0" sz="1600" spc="-5">
                <a:solidFill>
                  <a:srgbClr val="4E2700"/>
                </a:solidFill>
                <a:latin typeface="Noto Sans Mono CJK HK"/>
                <a:cs typeface="Noto Sans Mono CJK HK"/>
              </a:rPr>
              <a:t>沒有</a:t>
            </a:r>
            <a:r>
              <a:rPr dirty="0" sz="1600" spc="5">
                <a:solidFill>
                  <a:srgbClr val="4E2700"/>
                </a:solidFill>
                <a:latin typeface="Noto Sans Mono CJK HK"/>
                <a:cs typeface="Noto Sans Mono CJK HK"/>
              </a:rPr>
              <a:t>傳</a:t>
            </a:r>
            <a:r>
              <a:rPr dirty="0" sz="1600" spc="-5">
                <a:solidFill>
                  <a:srgbClr val="4E2700"/>
                </a:solidFill>
                <a:latin typeface="Noto Sans Mono CJK HK"/>
                <a:cs typeface="Noto Sans Mono CJK HK"/>
              </a:rPr>
              <a:t>回值</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也沒</a:t>
            </a:r>
            <a:r>
              <a:rPr dirty="0" sz="1600" spc="5">
                <a:solidFill>
                  <a:srgbClr val="4E2700"/>
                </a:solidFill>
                <a:latin typeface="Noto Sans Mono CJK HK"/>
                <a:cs typeface="Noto Sans Mono CJK HK"/>
              </a:rPr>
              <a:t>有</a:t>
            </a:r>
            <a:r>
              <a:rPr dirty="0" sz="1600" spc="-5">
                <a:solidFill>
                  <a:srgbClr val="4E2700"/>
                </a:solidFill>
                <a:latin typeface="Noto Sans Mono CJK HK"/>
                <a:cs typeface="Noto Sans Mono CJK HK"/>
              </a:rPr>
              <a:t>參數</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呼叫</a:t>
            </a:r>
            <a:r>
              <a:rPr dirty="0" sz="1600" spc="5">
                <a:solidFill>
                  <a:srgbClr val="4E2700"/>
                </a:solidFill>
                <a:latin typeface="Noto Sans Mono CJK HK"/>
                <a:cs typeface="Noto Sans Mono CJK HK"/>
              </a:rPr>
              <a:t>它</a:t>
            </a:r>
            <a:r>
              <a:rPr dirty="0" sz="1600" spc="-5">
                <a:solidFill>
                  <a:srgbClr val="4E2700"/>
                </a:solidFill>
                <a:latin typeface="Noto Sans Mono CJK HK"/>
                <a:cs typeface="Noto Sans Mono CJK HK"/>
              </a:rPr>
              <a:t>時，</a:t>
            </a:r>
            <a:r>
              <a:rPr dirty="0" sz="1600" spc="5">
                <a:solidFill>
                  <a:srgbClr val="4E2700"/>
                </a:solidFill>
                <a:latin typeface="Noto Sans Mono CJK HK"/>
                <a:cs typeface="Noto Sans Mono CJK HK"/>
              </a:rPr>
              <a:t>它</a:t>
            </a:r>
            <a:r>
              <a:rPr dirty="0" sz="1600" spc="-5">
                <a:solidFill>
                  <a:srgbClr val="4E2700"/>
                </a:solidFill>
                <a:latin typeface="Noto Sans Mono CJK HK"/>
                <a:cs typeface="Noto Sans Mono CJK HK"/>
              </a:rPr>
              <a:t>會在</a:t>
            </a:r>
            <a:r>
              <a:rPr dirty="0" sz="1600" spc="5">
                <a:solidFill>
                  <a:srgbClr val="4E2700"/>
                </a:solidFill>
                <a:latin typeface="Noto Sans Mono CJK HK"/>
                <a:cs typeface="Noto Sans Mono CJK HK"/>
              </a:rPr>
              <a:t>螢</a:t>
            </a:r>
            <a:r>
              <a:rPr dirty="0" sz="1600" spc="-5">
                <a:solidFill>
                  <a:srgbClr val="4E2700"/>
                </a:solidFill>
                <a:latin typeface="Noto Sans Mono CJK HK"/>
                <a:cs typeface="Noto Sans Mono CJK HK"/>
              </a:rPr>
              <a:t>幕 </a:t>
            </a:r>
            <a:r>
              <a:rPr dirty="0" sz="1600" spc="-5">
                <a:solidFill>
                  <a:srgbClr val="4E2700"/>
                </a:solidFill>
                <a:latin typeface="Verdana"/>
                <a:cs typeface="Verdana"/>
              </a:rPr>
              <a:t>3</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Noto Sans Mono CJK HK"/>
                <a:cs typeface="Noto Sans Mono CJK HK"/>
              </a:rPr>
              <a:t>上顯示字</a:t>
            </a:r>
            <a:r>
              <a:rPr dirty="0" sz="1600" spc="-5">
                <a:solidFill>
                  <a:srgbClr val="4E2700"/>
                </a:solidFill>
                <a:latin typeface="Noto Sans Mono CJK HK"/>
                <a:cs typeface="Noto Sans Mono CJK HK"/>
              </a:rPr>
              <a:t>串</a:t>
            </a:r>
            <a:r>
              <a:rPr dirty="0" sz="1600" spc="-270">
                <a:solidFill>
                  <a:srgbClr val="4E2700"/>
                </a:solidFill>
                <a:latin typeface="Noto Sans Mono CJK HK"/>
                <a:cs typeface="Noto Sans Mono CJK HK"/>
              </a:rPr>
              <a:t> </a:t>
            </a:r>
            <a:r>
              <a:rPr dirty="0" sz="1600" spc="-15">
                <a:solidFill>
                  <a:srgbClr val="4E2700"/>
                </a:solidFill>
                <a:latin typeface="Verdana"/>
                <a:cs typeface="Verdana"/>
              </a:rPr>
              <a:t>Hello,</a:t>
            </a:r>
            <a:r>
              <a:rPr dirty="0" sz="1600" spc="15">
                <a:solidFill>
                  <a:srgbClr val="4E2700"/>
                </a:solidFill>
                <a:latin typeface="Verdana"/>
                <a:cs typeface="Verdana"/>
              </a:rPr>
              <a:t> </a:t>
            </a:r>
            <a:r>
              <a:rPr dirty="0" sz="1600" spc="-20">
                <a:solidFill>
                  <a:srgbClr val="4E2700"/>
                </a:solidFill>
                <a:latin typeface="Verdana"/>
                <a:cs typeface="Verdana"/>
              </a:rPr>
              <a:t>World!</a:t>
            </a:r>
            <a:endParaRPr sz="1600">
              <a:latin typeface="Verdana"/>
              <a:cs typeface="Verdana"/>
            </a:endParaRPr>
          </a:p>
          <a:p>
            <a:pPr marL="283210" indent="-200025">
              <a:lnSpc>
                <a:spcPct val="100000"/>
              </a:lnSpc>
              <a:spcBef>
                <a:spcPts val="130"/>
              </a:spcBef>
              <a:buAutoNum type="arabicPlain" startAt="4"/>
              <a:tabLst>
                <a:tab pos="28384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MethodDesign00</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97840" indent="-414655">
              <a:lnSpc>
                <a:spcPct val="100000"/>
              </a:lnSpc>
              <a:spcBef>
                <a:spcPts val="190"/>
              </a:spcBef>
              <a:buAutoNum type="arabicPlain" startAt="4"/>
              <a:tabLst>
                <a:tab pos="497840" algn="l"/>
                <a:tab pos="49847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 (String</a:t>
            </a:r>
            <a:r>
              <a:rPr dirty="0" sz="1600" spc="120">
                <a:solidFill>
                  <a:srgbClr val="4E2700"/>
                </a:solidFill>
                <a:latin typeface="Verdana"/>
                <a:cs typeface="Verdana"/>
              </a:rPr>
              <a:t> </a:t>
            </a:r>
            <a:r>
              <a:rPr dirty="0" sz="1600" spc="-10">
                <a:solidFill>
                  <a:srgbClr val="4E2700"/>
                </a:solidFill>
                <a:latin typeface="Verdana"/>
                <a:cs typeface="Verdana"/>
              </a:rPr>
              <a:t>args[]){</a:t>
            </a:r>
            <a:endParaRPr sz="1600">
              <a:latin typeface="Verdana"/>
              <a:cs typeface="Verdana"/>
            </a:endParaRPr>
          </a:p>
          <a:p>
            <a:pPr marL="782955" indent="-699770">
              <a:lnSpc>
                <a:spcPct val="100000"/>
              </a:lnSpc>
              <a:spcBef>
                <a:spcPts val="190"/>
              </a:spcBef>
              <a:buAutoNum type="arabicPlain" startAt="4"/>
              <a:tabLst>
                <a:tab pos="782955" algn="l"/>
                <a:tab pos="783590" algn="l"/>
              </a:tabLst>
            </a:pPr>
            <a:r>
              <a:rPr dirty="0" sz="1600" spc="-20">
                <a:solidFill>
                  <a:srgbClr val="4E2700"/>
                </a:solidFill>
                <a:latin typeface="Verdana"/>
                <a:cs typeface="Verdana"/>
              </a:rPr>
              <a:t>Foo </a:t>
            </a:r>
            <a:r>
              <a:rPr dirty="0" sz="1600" spc="-5">
                <a:solidFill>
                  <a:srgbClr val="4E2700"/>
                </a:solidFill>
                <a:latin typeface="Verdana"/>
                <a:cs typeface="Verdana"/>
              </a:rPr>
              <a:t>foo = new </a:t>
            </a:r>
            <a:r>
              <a:rPr dirty="0" sz="1600" spc="-15">
                <a:solidFill>
                  <a:srgbClr val="4E2700"/>
                </a:solidFill>
                <a:latin typeface="Verdana"/>
                <a:cs typeface="Verdana"/>
              </a:rPr>
              <a:t>Foo()</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782955" indent="-699770">
              <a:lnSpc>
                <a:spcPct val="100000"/>
              </a:lnSpc>
              <a:spcBef>
                <a:spcPts val="160"/>
              </a:spcBef>
              <a:buAutoNum type="arabicPlain" startAt="4"/>
              <a:tabLst>
                <a:tab pos="782955" algn="l"/>
                <a:tab pos="783590" algn="l"/>
                <a:tab pos="2684145" algn="l"/>
              </a:tabLst>
            </a:pPr>
            <a:r>
              <a:rPr dirty="0" sz="1600" spc="-5">
                <a:solidFill>
                  <a:srgbClr val="4E2700"/>
                </a:solidFill>
                <a:latin typeface="Verdana"/>
                <a:cs typeface="Verdana"/>
              </a:rPr>
              <a:t>foo.out();	//</a:t>
            </a:r>
            <a:r>
              <a:rPr dirty="0" sz="1600">
                <a:solidFill>
                  <a:srgbClr val="4E2700"/>
                </a:solidFill>
                <a:latin typeface="Verdana"/>
                <a:cs typeface="Verdana"/>
              </a:rPr>
              <a:t> </a:t>
            </a:r>
            <a:r>
              <a:rPr dirty="0" sz="1600" spc="5">
                <a:solidFill>
                  <a:srgbClr val="4E2700"/>
                </a:solidFill>
                <a:latin typeface="Noto Sans Mono CJK HK"/>
                <a:cs typeface="Noto Sans Mono CJK HK"/>
              </a:rPr>
              <a:t>送訊息</a:t>
            </a:r>
            <a:r>
              <a:rPr dirty="0" sz="1600">
                <a:solidFill>
                  <a:srgbClr val="4E2700"/>
                </a:solidFill>
                <a:latin typeface="Noto Sans Mono CJK HK"/>
                <a:cs typeface="Noto Sans Mono CJK HK"/>
              </a:rPr>
              <a:t>給</a:t>
            </a:r>
            <a:r>
              <a:rPr dirty="0" sz="1600" spc="-5">
                <a:solidFill>
                  <a:srgbClr val="4E2700"/>
                </a:solidFill>
                <a:latin typeface="Verdana"/>
                <a:cs typeface="Verdana"/>
              </a:rPr>
              <a:t>foo</a:t>
            </a:r>
            <a:r>
              <a:rPr dirty="0" sz="1600" spc="5">
                <a:solidFill>
                  <a:srgbClr val="4E2700"/>
                </a:solidFill>
                <a:latin typeface="Noto Sans Mono CJK HK"/>
                <a:cs typeface="Noto Sans Mono CJK HK"/>
              </a:rPr>
              <a:t>物件</a:t>
            </a:r>
            <a:endParaRPr sz="1600">
              <a:latin typeface="Noto Sans Mono CJK HK"/>
              <a:cs typeface="Noto Sans Mono CJK HK"/>
            </a:endParaRPr>
          </a:p>
          <a:p>
            <a:pPr marL="83820" marR="2846070">
              <a:lnSpc>
                <a:spcPct val="110000"/>
              </a:lnSpc>
              <a:spcBef>
                <a:spcPts val="35"/>
              </a:spcBef>
              <a:buAutoNum type="arabicPlain" startAt="4"/>
              <a:tabLst>
                <a:tab pos="497840" algn="l"/>
                <a:tab pos="782955" algn="l"/>
                <a:tab pos="783590" algn="l"/>
              </a:tabLst>
            </a:pPr>
            <a:r>
              <a:rPr dirty="0" sz="1600" spc="-5">
                <a:solidFill>
                  <a:srgbClr val="4E2700"/>
                </a:solidFill>
                <a:latin typeface="Verdana"/>
                <a:cs typeface="Verdana"/>
              </a:rPr>
              <a:t>System.out.println("Program </a:t>
            </a:r>
            <a:r>
              <a:rPr dirty="0" sz="1600" spc="-10">
                <a:solidFill>
                  <a:srgbClr val="4E2700"/>
                </a:solidFill>
                <a:latin typeface="Verdana"/>
                <a:cs typeface="Verdana"/>
              </a:rPr>
              <a:t>ending");  </a:t>
            </a:r>
            <a:r>
              <a:rPr dirty="0" sz="1600" spc="-5">
                <a:solidFill>
                  <a:srgbClr val="4E2700"/>
                </a:solidFill>
                <a:latin typeface="Verdana"/>
                <a:cs typeface="Verdana"/>
              </a:rPr>
              <a:t>9	}</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10</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marR="6145530">
              <a:lnSpc>
                <a:spcPct val="110000"/>
              </a:lnSpc>
            </a:pPr>
            <a:r>
              <a:rPr dirty="0" sz="1600" spc="-5">
                <a:solidFill>
                  <a:srgbClr val="4E2700"/>
                </a:solidFill>
                <a:latin typeface="Verdana"/>
                <a:cs typeface="Verdana"/>
              </a:rPr>
              <a:t>11 class </a:t>
            </a:r>
            <a:r>
              <a:rPr dirty="0" sz="1600" spc="-20">
                <a:solidFill>
                  <a:srgbClr val="4E2700"/>
                </a:solidFill>
                <a:latin typeface="Verdana"/>
                <a:cs typeface="Verdana"/>
              </a:rPr>
              <a:t>Foo </a:t>
            </a:r>
            <a:r>
              <a:rPr dirty="0" sz="1600" spc="-5">
                <a:solidFill>
                  <a:srgbClr val="4E2700"/>
                </a:solidFill>
                <a:latin typeface="Verdana"/>
                <a:cs typeface="Verdana"/>
              </a:rPr>
              <a:t>{  </a:t>
            </a:r>
            <a:r>
              <a:rPr dirty="0" sz="1600">
                <a:solidFill>
                  <a:srgbClr val="4E2700"/>
                </a:solidFill>
                <a:latin typeface="Verdana"/>
                <a:cs typeface="Verdana"/>
              </a:rPr>
              <a:t>12</a:t>
            </a:r>
            <a:endParaRPr sz="1600">
              <a:latin typeface="Verdana"/>
              <a:cs typeface="Verdana"/>
            </a:endParaRPr>
          </a:p>
          <a:p>
            <a:pPr marL="626745" indent="-614680">
              <a:lnSpc>
                <a:spcPct val="100000"/>
              </a:lnSpc>
              <a:spcBef>
                <a:spcPts val="195"/>
              </a:spcBef>
              <a:buClr>
                <a:srgbClr val="4E2700"/>
              </a:buClr>
              <a:buAutoNum type="arabicPlain" startAt="13"/>
              <a:tabLst>
                <a:tab pos="626745" algn="l"/>
                <a:tab pos="627380" algn="l"/>
              </a:tabLst>
            </a:pPr>
            <a:r>
              <a:rPr dirty="0" sz="1600" spc="-10">
                <a:solidFill>
                  <a:srgbClr val="0000CC"/>
                </a:solidFill>
                <a:latin typeface="Verdana"/>
                <a:cs typeface="Verdana"/>
              </a:rPr>
              <a:t>public </a:t>
            </a:r>
            <a:r>
              <a:rPr dirty="0" sz="1600" spc="-5">
                <a:solidFill>
                  <a:srgbClr val="0000CC"/>
                </a:solidFill>
                <a:latin typeface="Verdana"/>
                <a:cs typeface="Verdana"/>
              </a:rPr>
              <a:t>void out()</a:t>
            </a:r>
            <a:r>
              <a:rPr dirty="0" sz="1600" spc="55">
                <a:solidFill>
                  <a:srgbClr val="0000CC"/>
                </a:solidFill>
                <a:latin typeface="Verdana"/>
                <a:cs typeface="Verdana"/>
              </a:rPr>
              <a:t> </a:t>
            </a:r>
            <a:r>
              <a:rPr dirty="0" sz="1600" spc="-5">
                <a:solidFill>
                  <a:srgbClr val="0000CC"/>
                </a:solidFill>
                <a:latin typeface="Verdana"/>
                <a:cs typeface="Verdana"/>
              </a:rPr>
              <a:t>{</a:t>
            </a:r>
            <a:endParaRPr sz="1600">
              <a:latin typeface="Verdana"/>
              <a:cs typeface="Verdana"/>
            </a:endParaRPr>
          </a:p>
          <a:p>
            <a:pPr marL="12700" marR="3094355">
              <a:lnSpc>
                <a:spcPct val="110000"/>
              </a:lnSpc>
              <a:buClr>
                <a:srgbClr val="4E2700"/>
              </a:buClr>
              <a:buAutoNum type="arabicPlain" startAt="13"/>
              <a:tabLst>
                <a:tab pos="626745" algn="l"/>
                <a:tab pos="841375" algn="l"/>
                <a:tab pos="842010" algn="l"/>
              </a:tabLst>
            </a:pPr>
            <a:r>
              <a:rPr dirty="0" sz="1600" spc="-5">
                <a:solidFill>
                  <a:srgbClr val="0000CC"/>
                </a:solidFill>
                <a:latin typeface="Verdana"/>
                <a:cs typeface="Verdana"/>
              </a:rPr>
              <a:t>System.out.println("Hello, </a:t>
            </a:r>
            <a:r>
              <a:rPr dirty="0" sz="1600" spc="-15">
                <a:solidFill>
                  <a:srgbClr val="0000CC"/>
                </a:solidFill>
                <a:latin typeface="Verdana"/>
                <a:cs typeface="Verdana"/>
              </a:rPr>
              <a:t>World!"); </a:t>
            </a:r>
            <a:r>
              <a:rPr dirty="0" sz="1600" spc="-15">
                <a:solidFill>
                  <a:srgbClr val="4E2700"/>
                </a:solidFill>
                <a:latin typeface="Verdana"/>
                <a:cs typeface="Verdana"/>
              </a:rPr>
              <a:t> </a:t>
            </a:r>
            <a:r>
              <a:rPr dirty="0" sz="1600" spc="-5">
                <a:solidFill>
                  <a:srgbClr val="4E2700"/>
                </a:solidFill>
                <a:latin typeface="Verdana"/>
                <a:cs typeface="Verdana"/>
              </a:rPr>
              <a:t>15	</a:t>
            </a:r>
            <a:r>
              <a:rPr dirty="0" sz="1600" spc="-5">
                <a:solidFill>
                  <a:srgbClr val="0000CC"/>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16</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範例：簡單的方法</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01634" cy="1927860"/>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ch06.lab04</a:t>
            </a:r>
            <a:r>
              <a:rPr dirty="0" sz="2400">
                <a:solidFill>
                  <a:srgbClr val="4E2700"/>
                </a:solidFill>
                <a:latin typeface="Noto Sans Mono CJK HK"/>
                <a:cs typeface="Noto Sans Mono CJK HK"/>
              </a:rPr>
              <a:t>內，編寫程式</a:t>
            </a:r>
            <a:r>
              <a:rPr dirty="0" sz="2400" spc="-20">
                <a:solidFill>
                  <a:srgbClr val="4E2700"/>
                </a:solidFill>
                <a:latin typeface="Verdana"/>
                <a:cs typeface="Verdana"/>
              </a:rPr>
              <a:t>Foo.java</a:t>
            </a:r>
            <a:r>
              <a:rPr dirty="0" sz="2400" spc="-20">
                <a:solidFill>
                  <a:srgbClr val="4E2700"/>
                </a:solidFill>
                <a:latin typeface="Noto Sans Mono CJK HK"/>
                <a:cs typeface="Noto Sans Mono CJK HK"/>
              </a:rPr>
              <a:t>，</a:t>
            </a:r>
            <a:r>
              <a:rPr dirty="0" sz="2400">
                <a:solidFill>
                  <a:srgbClr val="4E2700"/>
                </a:solidFill>
                <a:latin typeface="Noto Sans Mono CJK HK"/>
                <a:cs typeface="Noto Sans Mono CJK HK"/>
              </a:rPr>
              <a:t>替</a:t>
            </a:r>
            <a:r>
              <a:rPr dirty="0" sz="2400" spc="-20">
                <a:solidFill>
                  <a:srgbClr val="4E2700"/>
                </a:solidFill>
                <a:latin typeface="Verdana"/>
                <a:cs typeface="Verdana"/>
              </a:rPr>
              <a:t>Foo  </a:t>
            </a:r>
            <a:r>
              <a:rPr dirty="0" sz="2400">
                <a:solidFill>
                  <a:srgbClr val="4E2700"/>
                </a:solidFill>
                <a:latin typeface="Noto Sans Mono CJK HK"/>
                <a:cs typeface="Noto Sans Mono CJK HK"/>
              </a:rPr>
              <a:t>類別設計一個方</a:t>
            </a:r>
            <a:r>
              <a:rPr dirty="0" sz="2400" spc="5">
                <a:solidFill>
                  <a:srgbClr val="4E2700"/>
                </a:solidFill>
                <a:latin typeface="Noto Sans Mono CJK HK"/>
                <a:cs typeface="Noto Sans Mono CJK HK"/>
              </a:rPr>
              <a:t>法</a:t>
            </a:r>
            <a:r>
              <a:rPr dirty="0" sz="2400" spc="-5">
                <a:solidFill>
                  <a:srgbClr val="4E2700"/>
                </a:solidFill>
                <a:latin typeface="Verdana"/>
                <a:cs typeface="Verdana"/>
              </a:rPr>
              <a:t>greet</a:t>
            </a:r>
            <a:r>
              <a:rPr dirty="0" sz="2400" spc="-10">
                <a:solidFill>
                  <a:srgbClr val="4E2700"/>
                </a:solidFill>
                <a:latin typeface="Verdana"/>
                <a:cs typeface="Verdana"/>
              </a:rPr>
              <a:t>i</a:t>
            </a:r>
            <a:r>
              <a:rPr dirty="0" sz="2400">
                <a:solidFill>
                  <a:srgbClr val="4E2700"/>
                </a:solidFill>
                <a:latin typeface="Verdana"/>
                <a:cs typeface="Verdana"/>
              </a:rPr>
              <a:t>n</a:t>
            </a:r>
            <a:r>
              <a:rPr dirty="0" sz="2400" spc="5">
                <a:solidFill>
                  <a:srgbClr val="4E2700"/>
                </a:solidFill>
                <a:latin typeface="Verdana"/>
                <a:cs typeface="Verdana"/>
              </a:rPr>
              <a:t>g</a:t>
            </a:r>
            <a:r>
              <a:rPr dirty="0" sz="2400">
                <a:solidFill>
                  <a:srgbClr val="4E2700"/>
                </a:solidFill>
                <a:latin typeface="Noto Sans Mono CJK HK"/>
                <a:cs typeface="Noto Sans Mono CJK HK"/>
              </a:rPr>
              <a:t>，它沒有傳回值，也沒有參 </a:t>
            </a:r>
            <a:r>
              <a:rPr dirty="0" sz="2400" spc="-5">
                <a:solidFill>
                  <a:srgbClr val="4E2700"/>
                </a:solidFill>
                <a:latin typeface="Noto Sans Mono CJK HK"/>
                <a:cs typeface="Noto Sans Mono CJK HK"/>
              </a:rPr>
              <a:t>數，呼叫時，它會在螢幕上顯</a:t>
            </a:r>
            <a:r>
              <a:rPr dirty="0" sz="2400">
                <a:solidFill>
                  <a:srgbClr val="4E2700"/>
                </a:solidFill>
                <a:latin typeface="Noto Sans Mono CJK HK"/>
                <a:cs typeface="Noto Sans Mono CJK HK"/>
              </a:rPr>
              <a:t>示</a:t>
            </a:r>
            <a:r>
              <a:rPr dirty="0" sz="2400" spc="-5">
                <a:solidFill>
                  <a:srgbClr val="4E2700"/>
                </a:solidFill>
                <a:latin typeface="Noto Sans Mono CJK HK"/>
                <a:cs typeface="Noto Sans Mono CJK HK"/>
              </a:rPr>
              <a:t>『大家好</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621665" marR="63500" indent="-609600">
              <a:lnSpc>
                <a:spcPct val="100000"/>
              </a:lnSpc>
              <a:spcBef>
                <a:spcPts val="575"/>
              </a:spcBef>
              <a:buFont typeface="Verdana"/>
              <a:buChar char="•"/>
              <a:tabLst>
                <a:tab pos="621665" algn="l"/>
                <a:tab pos="622300" algn="l"/>
              </a:tabLst>
            </a:pPr>
            <a:r>
              <a:rPr dirty="0" sz="2400">
                <a:solidFill>
                  <a:srgbClr val="4E2700"/>
                </a:solidFill>
                <a:latin typeface="Noto Sans Mono CJK HK"/>
                <a:cs typeface="Noto Sans Mono CJK HK"/>
              </a:rPr>
              <a:t>完成後，請開啟主程</a:t>
            </a:r>
            <a:r>
              <a:rPr dirty="0" sz="2400" spc="5">
                <a:solidFill>
                  <a:srgbClr val="4E2700"/>
                </a:solidFill>
                <a:latin typeface="Noto Sans Mono CJK HK"/>
                <a:cs typeface="Noto Sans Mono CJK HK"/>
              </a:rPr>
              <a:t>式</a:t>
            </a:r>
            <a:r>
              <a:rPr dirty="0" sz="2400" spc="-60">
                <a:solidFill>
                  <a:srgbClr val="4E2700"/>
                </a:solidFill>
                <a:latin typeface="Verdana"/>
                <a:cs typeface="Verdana"/>
              </a:rPr>
              <a:t>F</a:t>
            </a:r>
            <a:r>
              <a:rPr dirty="0" sz="2400">
                <a:solidFill>
                  <a:srgbClr val="4E2700"/>
                </a:solidFill>
                <a:latin typeface="Verdana"/>
                <a:cs typeface="Verdana"/>
              </a:rPr>
              <a:t>o</a:t>
            </a:r>
            <a:r>
              <a:rPr dirty="0" sz="2400" spc="-10">
                <a:solidFill>
                  <a:srgbClr val="4E2700"/>
                </a:solidFill>
                <a:latin typeface="Verdana"/>
                <a:cs typeface="Verdana"/>
              </a:rPr>
              <a:t>o</a:t>
            </a:r>
            <a:r>
              <a:rPr dirty="0" sz="2400">
                <a:solidFill>
                  <a:srgbClr val="4E2700"/>
                </a:solidFill>
                <a:latin typeface="Verdana"/>
                <a:cs typeface="Verdana"/>
              </a:rPr>
              <a:t>Mai</a:t>
            </a:r>
            <a:r>
              <a:rPr dirty="0" sz="2400" spc="-5">
                <a:solidFill>
                  <a:srgbClr val="4E2700"/>
                </a:solidFill>
                <a:latin typeface="Verdana"/>
                <a:cs typeface="Verdana"/>
              </a:rPr>
              <a:t>n</a:t>
            </a:r>
            <a:r>
              <a:rPr dirty="0" sz="2400">
                <a:solidFill>
                  <a:srgbClr val="4E2700"/>
                </a:solidFill>
                <a:latin typeface="Verdana"/>
                <a:cs typeface="Verdana"/>
              </a:rPr>
              <a:t>.</a:t>
            </a:r>
            <a:r>
              <a:rPr dirty="0" sz="2400" spc="-5">
                <a:solidFill>
                  <a:srgbClr val="4E2700"/>
                </a:solidFill>
                <a:latin typeface="Verdana"/>
                <a:cs typeface="Verdana"/>
              </a:rPr>
              <a:t>j</a:t>
            </a:r>
            <a:r>
              <a:rPr dirty="0" sz="2400" spc="-25">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，移除</a:t>
            </a:r>
            <a:r>
              <a:rPr dirty="0" sz="2400" spc="5">
                <a:solidFill>
                  <a:srgbClr val="4E2700"/>
                </a:solidFill>
                <a:latin typeface="Verdana"/>
                <a:cs typeface="Verdana"/>
              </a:rPr>
              <a:t>m</a:t>
            </a:r>
            <a:r>
              <a:rPr dirty="0" sz="2400">
                <a:solidFill>
                  <a:srgbClr val="4E2700"/>
                </a:solidFill>
                <a:latin typeface="Verdana"/>
                <a:cs typeface="Verdana"/>
              </a:rPr>
              <a:t>ain(</a:t>
            </a:r>
            <a:r>
              <a:rPr dirty="0" sz="2400" spc="-5">
                <a:solidFill>
                  <a:srgbClr val="4E2700"/>
                </a:solidFill>
                <a:latin typeface="Verdana"/>
                <a:cs typeface="Verdana"/>
              </a:rPr>
              <a:t>)</a:t>
            </a:r>
            <a:r>
              <a:rPr dirty="0" sz="2400">
                <a:solidFill>
                  <a:srgbClr val="4E2700"/>
                </a:solidFill>
                <a:latin typeface="Noto Sans Mono CJK HK"/>
                <a:cs typeface="Noto Sans Mono CJK HK"/>
              </a:rPr>
              <a:t>內 的兩行註解後，執行主程式來測試你寫的程式片段。</a:t>
            </a:r>
            <a:endParaRPr sz="2400">
              <a:latin typeface="Noto Sans Mono CJK HK"/>
              <a:cs typeface="Noto Sans Mono CJK H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658368"/>
            <a:ext cx="8816340" cy="5541645"/>
            <a:chOff x="179831" y="658368"/>
            <a:chExt cx="8816340" cy="5541645"/>
          </a:xfrm>
        </p:grpSpPr>
        <p:sp>
          <p:nvSpPr>
            <p:cNvPr id="3" name="object 3"/>
            <p:cNvSpPr/>
            <p:nvPr/>
          </p:nvSpPr>
          <p:spPr>
            <a:xfrm>
              <a:off x="2110739" y="658368"/>
              <a:ext cx="4924044" cy="5541263"/>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211067" y="4317491"/>
              <a:ext cx="2565400" cy="1455420"/>
            </a:xfrm>
            <a:custGeom>
              <a:avLst/>
              <a:gdLst/>
              <a:ahLst/>
              <a:cxnLst/>
              <a:rect l="l" t="t" r="r" b="b"/>
              <a:pathLst>
                <a:path w="2565400" h="1455420">
                  <a:moveTo>
                    <a:pt x="0" y="179831"/>
                  </a:moveTo>
                  <a:lnTo>
                    <a:pt x="179831" y="179831"/>
                  </a:lnTo>
                  <a:lnTo>
                    <a:pt x="179831" y="0"/>
                  </a:lnTo>
                  <a:lnTo>
                    <a:pt x="0" y="0"/>
                  </a:lnTo>
                  <a:lnTo>
                    <a:pt x="0" y="179831"/>
                  </a:lnTo>
                  <a:close/>
                </a:path>
                <a:path w="2565400" h="1455420">
                  <a:moveTo>
                    <a:pt x="2336292" y="1311351"/>
                  </a:moveTo>
                  <a:lnTo>
                    <a:pt x="2393442" y="1311351"/>
                  </a:lnTo>
                  <a:lnTo>
                    <a:pt x="2393442" y="877823"/>
                  </a:lnTo>
                  <a:lnTo>
                    <a:pt x="2507742" y="877823"/>
                  </a:lnTo>
                  <a:lnTo>
                    <a:pt x="2507742" y="1311351"/>
                  </a:lnTo>
                  <a:lnTo>
                    <a:pt x="2564892" y="1311351"/>
                  </a:lnTo>
                  <a:lnTo>
                    <a:pt x="2450592" y="1455419"/>
                  </a:lnTo>
                  <a:lnTo>
                    <a:pt x="2336292" y="1311351"/>
                  </a:lnTo>
                  <a:close/>
                </a:path>
              </a:pathLst>
            </a:custGeom>
            <a:ln w="9144">
              <a:solidFill>
                <a:srgbClr val="FF0000"/>
              </a:solidFill>
            </a:ln>
          </p:spPr>
          <p:txBody>
            <a:bodyPr wrap="square" lIns="0" tIns="0" rIns="0" bIns="0" rtlCol="0"/>
            <a:lstStyle/>
            <a:p/>
          </p:txBody>
        </p:sp>
        <p:sp>
          <p:nvSpPr>
            <p:cNvPr id="5" name="object 5"/>
            <p:cNvSpPr/>
            <p:nvPr/>
          </p:nvSpPr>
          <p:spPr>
            <a:xfrm>
              <a:off x="3099054" y="2615945"/>
              <a:ext cx="1152525" cy="215265"/>
            </a:xfrm>
            <a:custGeom>
              <a:avLst/>
              <a:gdLst/>
              <a:ahLst/>
              <a:cxnLst/>
              <a:rect l="l" t="t" r="r" b="b"/>
              <a:pathLst>
                <a:path w="1152525" h="215264">
                  <a:moveTo>
                    <a:pt x="0" y="214884"/>
                  </a:moveTo>
                  <a:lnTo>
                    <a:pt x="1152144" y="214884"/>
                  </a:lnTo>
                  <a:lnTo>
                    <a:pt x="1152144" y="0"/>
                  </a:lnTo>
                  <a:lnTo>
                    <a:pt x="0" y="0"/>
                  </a:lnTo>
                  <a:lnTo>
                    <a:pt x="0" y="214884"/>
                  </a:lnTo>
                  <a:close/>
                </a:path>
              </a:pathLst>
            </a:custGeom>
            <a:ln w="25908">
              <a:solidFill>
                <a:srgbClr val="FF00FF"/>
              </a:solidFill>
            </a:ln>
          </p:spPr>
          <p:txBody>
            <a:bodyPr wrap="square" lIns="0" tIns="0" rIns="0" bIns="0" rtlCol="0"/>
            <a:lstStyle/>
            <a:p/>
          </p:txBody>
        </p:sp>
        <p:sp>
          <p:nvSpPr>
            <p:cNvPr id="6" name="object 6"/>
            <p:cNvSpPr/>
            <p:nvPr/>
          </p:nvSpPr>
          <p:spPr>
            <a:xfrm>
              <a:off x="2517648" y="4352544"/>
              <a:ext cx="609600" cy="76200"/>
            </a:xfrm>
            <a:custGeom>
              <a:avLst/>
              <a:gdLst/>
              <a:ahLst/>
              <a:cxnLst/>
              <a:rect l="l" t="t" r="r" b="b"/>
              <a:pathLst>
                <a:path w="609600" h="76200">
                  <a:moveTo>
                    <a:pt x="533400" y="0"/>
                  </a:moveTo>
                  <a:lnTo>
                    <a:pt x="533400" y="76199"/>
                  </a:lnTo>
                  <a:lnTo>
                    <a:pt x="596900" y="44449"/>
                  </a:lnTo>
                  <a:lnTo>
                    <a:pt x="546100" y="44449"/>
                  </a:lnTo>
                  <a:lnTo>
                    <a:pt x="546100" y="31749"/>
                  </a:lnTo>
                  <a:lnTo>
                    <a:pt x="596900" y="31749"/>
                  </a:lnTo>
                  <a:lnTo>
                    <a:pt x="533400" y="0"/>
                  </a:lnTo>
                  <a:close/>
                </a:path>
                <a:path w="609600" h="76200">
                  <a:moveTo>
                    <a:pt x="533400" y="31749"/>
                  </a:moveTo>
                  <a:lnTo>
                    <a:pt x="0" y="31749"/>
                  </a:lnTo>
                  <a:lnTo>
                    <a:pt x="0" y="44449"/>
                  </a:lnTo>
                  <a:lnTo>
                    <a:pt x="533400" y="44449"/>
                  </a:lnTo>
                  <a:lnTo>
                    <a:pt x="533400" y="31749"/>
                  </a:lnTo>
                  <a:close/>
                </a:path>
                <a:path w="609600" h="76200">
                  <a:moveTo>
                    <a:pt x="596900" y="31749"/>
                  </a:moveTo>
                  <a:lnTo>
                    <a:pt x="546100" y="31749"/>
                  </a:lnTo>
                  <a:lnTo>
                    <a:pt x="546100" y="44449"/>
                  </a:lnTo>
                  <a:lnTo>
                    <a:pt x="596900" y="44449"/>
                  </a:lnTo>
                  <a:lnTo>
                    <a:pt x="609600" y="38099"/>
                  </a:lnTo>
                  <a:lnTo>
                    <a:pt x="596900" y="31749"/>
                  </a:lnTo>
                  <a:close/>
                </a:path>
              </a:pathLst>
            </a:custGeom>
            <a:solidFill>
              <a:srgbClr val="FF00FF"/>
            </a:solidFill>
          </p:spPr>
          <p:txBody>
            <a:bodyPr wrap="square" lIns="0" tIns="0" rIns="0" bIns="0" rtlCol="0"/>
            <a:lstStyle/>
            <a:p/>
          </p:txBody>
        </p:sp>
      </p:grpSp>
      <p:sp>
        <p:nvSpPr>
          <p:cNvPr id="7" name="object 7"/>
          <p:cNvSpPr txBox="1"/>
          <p:nvPr/>
        </p:nvSpPr>
        <p:spPr>
          <a:xfrm>
            <a:off x="1133043" y="3313726"/>
            <a:ext cx="4933950" cy="1514475"/>
          </a:xfrm>
          <a:prstGeom prst="rect">
            <a:avLst/>
          </a:prstGeom>
        </p:spPr>
        <p:txBody>
          <a:bodyPr wrap="square" lIns="0" tIns="154305" rIns="0" bIns="0" rtlCol="0" vert="horz">
            <a:spAutoFit/>
          </a:bodyPr>
          <a:lstStyle/>
          <a:p>
            <a:pPr marL="1803400">
              <a:lnSpc>
                <a:spcPct val="100000"/>
              </a:lnSpc>
              <a:spcBef>
                <a:spcPts val="1215"/>
              </a:spcBef>
            </a:pPr>
            <a:r>
              <a:rPr dirty="0" sz="1800">
                <a:solidFill>
                  <a:srgbClr val="FF0000"/>
                </a:solidFill>
                <a:latin typeface="Noto Sans Mono CJK HK"/>
                <a:cs typeface="Noto Sans Mono CJK HK"/>
              </a:rPr>
              <a:t>輸入</a:t>
            </a:r>
            <a:r>
              <a:rPr dirty="0" sz="1800" spc="-10">
                <a:solidFill>
                  <a:srgbClr val="FF0000"/>
                </a:solidFill>
                <a:latin typeface="Verdana"/>
                <a:cs typeface="Verdana"/>
              </a:rPr>
              <a:t>HelloWorld</a:t>
            </a:r>
            <a:r>
              <a:rPr dirty="0" sz="1800" spc="-95">
                <a:solidFill>
                  <a:srgbClr val="FF0000"/>
                </a:solidFill>
                <a:latin typeface="Verdana"/>
                <a:cs typeface="Verdana"/>
              </a:rPr>
              <a:t> </a:t>
            </a:r>
            <a:r>
              <a:rPr dirty="0" sz="1800" spc="-5">
                <a:solidFill>
                  <a:srgbClr val="FF0000"/>
                </a:solidFill>
                <a:latin typeface="Verdana"/>
                <a:cs typeface="Verdana"/>
              </a:rPr>
              <a:t>(</a:t>
            </a:r>
            <a:r>
              <a:rPr dirty="0" sz="1800">
                <a:solidFill>
                  <a:srgbClr val="FF0000"/>
                </a:solidFill>
                <a:latin typeface="Noto Sans Mono CJK HK"/>
                <a:cs typeface="Noto Sans Mono CJK HK"/>
              </a:rPr>
              <a:t>注意大小寫</a:t>
            </a:r>
            <a:r>
              <a:rPr dirty="0" sz="1800">
                <a:solidFill>
                  <a:srgbClr val="FF0000"/>
                </a:solidFill>
                <a:latin typeface="Verdana"/>
                <a:cs typeface="Verdana"/>
              </a:rPr>
              <a:t>)</a:t>
            </a:r>
            <a:endParaRPr sz="1800">
              <a:latin typeface="Verdana"/>
              <a:cs typeface="Verdana"/>
            </a:endParaRPr>
          </a:p>
          <a:p>
            <a:pPr algn="just" marL="12700" marR="3539490">
              <a:lnSpc>
                <a:spcPct val="100000"/>
              </a:lnSpc>
              <a:spcBef>
                <a:spcPts val="1245"/>
              </a:spcBef>
            </a:pPr>
            <a:r>
              <a:rPr dirty="0" sz="2000">
                <a:solidFill>
                  <a:srgbClr val="4E2700"/>
                </a:solidFill>
                <a:latin typeface="Noto Sans Mono CJK HK"/>
                <a:cs typeface="Noto Sans Mono CJK HK"/>
              </a:rPr>
              <a:t>勾選此</a:t>
            </a:r>
            <a:r>
              <a:rPr dirty="0" sz="2000" spc="-15">
                <a:solidFill>
                  <a:srgbClr val="4E2700"/>
                </a:solidFill>
                <a:latin typeface="Noto Sans Mono CJK HK"/>
                <a:cs typeface="Noto Sans Mono CJK HK"/>
              </a:rPr>
              <a:t>選</a:t>
            </a:r>
            <a:r>
              <a:rPr dirty="0" sz="2000">
                <a:solidFill>
                  <a:srgbClr val="4E2700"/>
                </a:solidFill>
                <a:latin typeface="Noto Sans Mono CJK HK"/>
                <a:cs typeface="Noto Sans Mono CJK HK"/>
              </a:rPr>
              <a:t>項 會自動</a:t>
            </a:r>
            <a:r>
              <a:rPr dirty="0" sz="2000" spc="-15">
                <a:solidFill>
                  <a:srgbClr val="4E2700"/>
                </a:solidFill>
                <a:latin typeface="Noto Sans Mono CJK HK"/>
                <a:cs typeface="Noto Sans Mono CJK HK"/>
              </a:rPr>
              <a:t>產</a:t>
            </a:r>
            <a:r>
              <a:rPr dirty="0" sz="2000">
                <a:solidFill>
                  <a:srgbClr val="4E2700"/>
                </a:solidFill>
                <a:latin typeface="Noto Sans Mono CJK HK"/>
                <a:cs typeface="Noto Sans Mono CJK HK"/>
              </a:rPr>
              <a:t>生 </a:t>
            </a:r>
            <a:r>
              <a:rPr dirty="0" sz="2000" spc="-5">
                <a:solidFill>
                  <a:srgbClr val="4E2700"/>
                </a:solidFill>
                <a:latin typeface="Verdana"/>
                <a:cs typeface="Verdana"/>
              </a:rPr>
              <a:t>m</a:t>
            </a:r>
            <a:r>
              <a:rPr dirty="0" sz="2000">
                <a:solidFill>
                  <a:srgbClr val="4E2700"/>
                </a:solidFill>
                <a:latin typeface="Verdana"/>
                <a:cs typeface="Verdana"/>
              </a:rPr>
              <a:t>a</a:t>
            </a:r>
            <a:r>
              <a:rPr dirty="0" sz="2000" spc="-15">
                <a:solidFill>
                  <a:srgbClr val="4E2700"/>
                </a:solidFill>
                <a:latin typeface="Verdana"/>
                <a:cs typeface="Verdana"/>
              </a:rPr>
              <a:t>i</a:t>
            </a:r>
            <a:r>
              <a:rPr dirty="0" sz="2000">
                <a:solidFill>
                  <a:srgbClr val="4E2700"/>
                </a:solidFill>
                <a:latin typeface="Verdana"/>
                <a:cs typeface="Verdana"/>
              </a:rPr>
              <a:t>n(</a:t>
            </a:r>
            <a:r>
              <a:rPr dirty="0" sz="2000" spc="-5">
                <a:solidFill>
                  <a:srgbClr val="4E2700"/>
                </a:solidFill>
                <a:latin typeface="Verdana"/>
                <a:cs typeface="Verdana"/>
              </a:rPr>
              <a:t>)</a:t>
            </a:r>
            <a:r>
              <a:rPr dirty="0" sz="2000" spc="15">
                <a:solidFill>
                  <a:srgbClr val="4E2700"/>
                </a:solidFill>
                <a:latin typeface="Noto Sans Mono CJK HK"/>
                <a:cs typeface="Noto Sans Mono CJK HK"/>
              </a:rPr>
              <a:t>方法</a:t>
            </a:r>
            <a:endParaRPr sz="2000">
              <a:latin typeface="Noto Sans Mono CJK HK"/>
              <a:cs typeface="Noto Sans Mono CJK HK"/>
            </a:endParaRP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9" name="object 9"/>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95345" cy="574040"/>
          </a:xfrm>
          <a:prstGeom prst="rect"/>
        </p:spPr>
        <p:txBody>
          <a:bodyPr wrap="square" lIns="0" tIns="12700" rIns="0" bIns="0" rtlCol="0" vert="horz">
            <a:spAutoFit/>
          </a:bodyPr>
          <a:lstStyle/>
          <a:p>
            <a:pPr marL="12700">
              <a:lnSpc>
                <a:spcPct val="100000"/>
              </a:lnSpc>
              <a:spcBef>
                <a:spcPts val="100"/>
              </a:spcBef>
            </a:pPr>
            <a:r>
              <a:rPr dirty="0"/>
              <a:t>修飾</a:t>
            </a:r>
            <a:r>
              <a:rPr dirty="0" spc="-5"/>
              <a:t>字</a:t>
            </a:r>
            <a:r>
              <a:rPr dirty="0" spc="-5">
                <a:latin typeface="Tahoma"/>
                <a:cs typeface="Tahoma"/>
              </a:rPr>
              <a:t>(mod</a:t>
            </a:r>
            <a:r>
              <a:rPr dirty="0" spc="10">
                <a:latin typeface="Tahoma"/>
                <a:cs typeface="Tahoma"/>
              </a:rPr>
              <a:t>i</a:t>
            </a:r>
            <a:r>
              <a:rPr dirty="0" spc="-5">
                <a:latin typeface="Tahoma"/>
                <a:cs typeface="Tahoma"/>
              </a:rPr>
              <a:t>fi</a:t>
            </a:r>
            <a:r>
              <a:rPr dirty="0" spc="5">
                <a:latin typeface="Tahoma"/>
                <a:cs typeface="Tahoma"/>
              </a:rPr>
              <a:t>e</a:t>
            </a:r>
            <a:r>
              <a:rPr dirty="0" spc="-5">
                <a:latin typeface="Tahoma"/>
                <a:cs typeface="Tahoma"/>
              </a:rPr>
              <a:t>r)</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80059"/>
            <a:ext cx="7478395" cy="4514850"/>
          </a:xfrm>
          <a:prstGeom prst="rect">
            <a:avLst/>
          </a:prstGeom>
        </p:spPr>
        <p:txBody>
          <a:bodyPr wrap="square" lIns="0" tIns="12065" rIns="0" bIns="0" rtlCol="0" vert="horz">
            <a:spAutoFit/>
          </a:bodyPr>
          <a:lstStyle/>
          <a:p>
            <a:pPr marL="355600" indent="-343535">
              <a:lnSpc>
                <a:spcPct val="100000"/>
              </a:lnSpc>
              <a:spcBef>
                <a:spcPts val="95"/>
              </a:spcBef>
              <a:buFont typeface="Tahoma"/>
              <a:buChar char="•"/>
              <a:tabLst>
                <a:tab pos="355600" algn="l"/>
                <a:tab pos="356235" algn="l"/>
              </a:tabLst>
            </a:pPr>
            <a:r>
              <a:rPr dirty="0" sz="2800">
                <a:solidFill>
                  <a:srgbClr val="4E2700"/>
                </a:solidFill>
                <a:latin typeface="Noto Sans Mono CJK HK"/>
                <a:cs typeface="Noto Sans Mono CJK HK"/>
              </a:rPr>
              <a:t>修飾字說明</a:t>
            </a:r>
            <a:r>
              <a:rPr dirty="0" sz="2800" spc="-5">
                <a:solidFill>
                  <a:srgbClr val="4E2700"/>
                </a:solidFill>
                <a:latin typeface="Noto Sans Mono CJK HK"/>
                <a:cs typeface="Noto Sans Mono CJK HK"/>
              </a:rPr>
              <a:t>此方</a:t>
            </a:r>
            <a:r>
              <a:rPr dirty="0" sz="2800">
                <a:solidFill>
                  <a:srgbClr val="4E2700"/>
                </a:solidFill>
                <a:latin typeface="Noto Sans Mono CJK HK"/>
                <a:cs typeface="Noto Sans Mono CJK HK"/>
              </a:rPr>
              <a:t>法</a:t>
            </a:r>
            <a:r>
              <a:rPr dirty="0" sz="2800" spc="-5">
                <a:solidFill>
                  <a:srgbClr val="4E2700"/>
                </a:solidFill>
                <a:latin typeface="Noto Sans Mono CJK HK"/>
                <a:cs typeface="Noto Sans Mono CJK HK"/>
              </a:rPr>
              <a:t>所具</a:t>
            </a:r>
            <a:r>
              <a:rPr dirty="0" sz="2800">
                <a:solidFill>
                  <a:srgbClr val="4E2700"/>
                </a:solidFill>
                <a:latin typeface="Noto Sans Mono CJK HK"/>
                <a:cs typeface="Noto Sans Mono CJK HK"/>
              </a:rPr>
              <a:t>備</a:t>
            </a:r>
            <a:r>
              <a:rPr dirty="0" sz="2800" spc="-5">
                <a:solidFill>
                  <a:srgbClr val="4E2700"/>
                </a:solidFill>
                <a:latin typeface="Noto Sans Mono CJK HK"/>
                <a:cs typeface="Noto Sans Mono CJK HK"/>
              </a:rPr>
              <a:t>的特</a:t>
            </a:r>
            <a:r>
              <a:rPr dirty="0" sz="2800">
                <a:solidFill>
                  <a:srgbClr val="4E2700"/>
                </a:solidFill>
                <a:latin typeface="Noto Sans Mono CJK HK"/>
                <a:cs typeface="Noto Sans Mono CJK HK"/>
              </a:rPr>
              <a:t>殊</a:t>
            </a:r>
            <a:r>
              <a:rPr dirty="0" sz="2800" spc="-5">
                <a:solidFill>
                  <a:srgbClr val="4E2700"/>
                </a:solidFill>
                <a:latin typeface="Noto Sans Mono CJK HK"/>
                <a:cs typeface="Noto Sans Mono CJK HK"/>
              </a:rPr>
              <a:t>性質</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如</a:t>
            </a:r>
            <a:endParaRPr sz="2800">
              <a:latin typeface="Noto Sans Mono CJK HK"/>
              <a:cs typeface="Noto Sans Mono CJK HK"/>
            </a:endParaRPr>
          </a:p>
          <a:p>
            <a:pPr marL="355600">
              <a:lnSpc>
                <a:spcPct val="100000"/>
              </a:lnSpc>
            </a:pPr>
            <a:r>
              <a:rPr dirty="0" sz="2800" spc="-5">
                <a:solidFill>
                  <a:srgbClr val="4E2700"/>
                </a:solidFill>
                <a:latin typeface="Tahoma"/>
                <a:cs typeface="Tahoma"/>
              </a:rPr>
              <a:t>public</a:t>
            </a:r>
            <a:r>
              <a:rPr dirty="0" sz="2800" spc="-5">
                <a:solidFill>
                  <a:srgbClr val="4E2700"/>
                </a:solidFill>
                <a:latin typeface="Noto Sans Mono CJK HK"/>
                <a:cs typeface="Noto Sans Mono CJK HK"/>
              </a:rPr>
              <a:t>，</a:t>
            </a:r>
            <a:r>
              <a:rPr dirty="0" sz="2800" spc="-5">
                <a:solidFill>
                  <a:srgbClr val="4E2700"/>
                </a:solidFill>
                <a:latin typeface="Tahoma"/>
                <a:cs typeface="Tahoma"/>
              </a:rPr>
              <a:t>static</a:t>
            </a:r>
            <a:r>
              <a:rPr dirty="0" sz="2800" spc="-5">
                <a:solidFill>
                  <a:srgbClr val="4E2700"/>
                </a:solidFill>
                <a:latin typeface="Noto Sans Mono CJK HK"/>
                <a:cs typeface="Noto Sans Mono CJK HK"/>
              </a:rPr>
              <a:t>，</a:t>
            </a:r>
            <a:r>
              <a:rPr dirty="0" sz="2800" spc="-5">
                <a:solidFill>
                  <a:srgbClr val="4E2700"/>
                </a:solidFill>
                <a:latin typeface="Tahoma"/>
                <a:cs typeface="Tahoma"/>
              </a:rPr>
              <a:t>final…</a:t>
            </a:r>
            <a:r>
              <a:rPr dirty="0" sz="2800" spc="-5">
                <a:solidFill>
                  <a:srgbClr val="4E2700"/>
                </a:solidFill>
                <a:latin typeface="Noto Sans Mono CJK HK"/>
                <a:cs typeface="Noto Sans Mono CJK HK"/>
              </a:rPr>
              <a:t>。</a:t>
            </a:r>
            <a:endParaRPr sz="2800">
              <a:latin typeface="Noto Sans Mono CJK HK"/>
              <a:cs typeface="Noto Sans Mono CJK HK"/>
            </a:endParaRPr>
          </a:p>
          <a:p>
            <a:pPr marL="355600" marR="5080" indent="-343535">
              <a:lnSpc>
                <a:spcPct val="100800"/>
              </a:lnSpc>
              <a:spcBef>
                <a:spcPts val="620"/>
              </a:spcBef>
              <a:buFont typeface="Tahoma"/>
              <a:buChar char="•"/>
              <a:tabLst>
                <a:tab pos="355600" algn="l"/>
                <a:tab pos="356235" algn="l"/>
              </a:tabLst>
            </a:pPr>
            <a:r>
              <a:rPr dirty="0" sz="2800">
                <a:solidFill>
                  <a:srgbClr val="4E2700"/>
                </a:solidFill>
                <a:latin typeface="Noto Sans Mono CJK HK"/>
                <a:cs typeface="Noto Sans Mono CJK HK"/>
              </a:rPr>
              <a:t>修</a:t>
            </a:r>
            <a:r>
              <a:rPr dirty="0" sz="2800" spc="-5">
                <a:solidFill>
                  <a:srgbClr val="4E2700"/>
                </a:solidFill>
                <a:latin typeface="Noto Sans Mono CJK HK"/>
                <a:cs typeface="Noto Sans Mono CJK HK"/>
              </a:rPr>
              <a:t>飾字都是可選用的，不過有些修飾</a:t>
            </a:r>
            <a:r>
              <a:rPr dirty="0" sz="2800">
                <a:solidFill>
                  <a:srgbClr val="4E2700"/>
                </a:solidFill>
                <a:latin typeface="Noto Sans Mono CJK HK"/>
                <a:cs typeface="Noto Sans Mono CJK HK"/>
              </a:rPr>
              <a:t>字</a:t>
            </a:r>
            <a:r>
              <a:rPr dirty="0" sz="2800" spc="-5">
                <a:solidFill>
                  <a:srgbClr val="4E2700"/>
                </a:solidFill>
                <a:latin typeface="Noto Sans Mono CJK HK"/>
                <a:cs typeface="Noto Sans Mono CJK HK"/>
              </a:rPr>
              <a:t>彼此牴 </a:t>
            </a:r>
            <a:r>
              <a:rPr dirty="0" sz="2800">
                <a:solidFill>
                  <a:srgbClr val="4E2700"/>
                </a:solidFill>
                <a:latin typeface="Noto Sans Mono CJK HK"/>
                <a:cs typeface="Noto Sans Mono CJK HK"/>
              </a:rPr>
              <a:t>觸</a:t>
            </a:r>
            <a:r>
              <a:rPr dirty="0" sz="2800" spc="-5">
                <a:solidFill>
                  <a:srgbClr val="4E2700"/>
                </a:solidFill>
                <a:latin typeface="Noto Sans Mono CJK HK"/>
                <a:cs typeface="Noto Sans Mono CJK HK"/>
              </a:rPr>
              <a:t>，因此</a:t>
            </a:r>
            <a:r>
              <a:rPr dirty="0" sz="2800">
                <a:solidFill>
                  <a:srgbClr val="4E2700"/>
                </a:solidFill>
                <a:latin typeface="Noto Sans Mono CJK HK"/>
                <a:cs typeface="Noto Sans Mono CJK HK"/>
              </a:rPr>
              <a:t>不</a:t>
            </a:r>
            <a:r>
              <a:rPr dirty="0" sz="2800" spc="-5">
                <a:solidFill>
                  <a:srgbClr val="4E2700"/>
                </a:solidFill>
                <a:latin typeface="Noto Sans Mono CJK HK"/>
                <a:cs typeface="Noto Sans Mono CJK HK"/>
              </a:rPr>
              <a:t>能同時</a:t>
            </a:r>
            <a:r>
              <a:rPr dirty="0" sz="2800">
                <a:solidFill>
                  <a:srgbClr val="4E2700"/>
                </a:solidFill>
                <a:latin typeface="Noto Sans Mono CJK HK"/>
                <a:cs typeface="Noto Sans Mono CJK HK"/>
              </a:rPr>
              <a:t>出</a:t>
            </a:r>
            <a:r>
              <a:rPr dirty="0" sz="2800" spc="-5">
                <a:solidFill>
                  <a:srgbClr val="4E2700"/>
                </a:solidFill>
                <a:latin typeface="Noto Sans Mono CJK HK"/>
                <a:cs typeface="Noto Sans Mono CJK HK"/>
              </a:rPr>
              <a:t>現。</a:t>
            </a:r>
            <a:endParaRPr sz="2800">
              <a:latin typeface="Noto Sans Mono CJK HK"/>
              <a:cs typeface="Noto Sans Mono CJK HK"/>
            </a:endParaRPr>
          </a:p>
          <a:p>
            <a:pPr marL="469900">
              <a:lnSpc>
                <a:spcPct val="100000"/>
              </a:lnSpc>
              <a:spcBef>
                <a:spcPts val="595"/>
              </a:spcBef>
            </a:pPr>
            <a:r>
              <a:rPr dirty="0" sz="2400">
                <a:solidFill>
                  <a:srgbClr val="4E2700"/>
                </a:solidFill>
                <a:latin typeface="Noto Sans Mono CJK HK"/>
                <a:cs typeface="Noto Sans Mono CJK HK"/>
              </a:rPr>
              <a:t>例</a:t>
            </a:r>
            <a:r>
              <a:rPr dirty="0" sz="2400" spc="-5">
                <a:solidFill>
                  <a:srgbClr val="4E2700"/>
                </a:solidFill>
                <a:latin typeface="Noto Sans Mono CJK HK"/>
                <a:cs typeface="Noto Sans Mono CJK HK"/>
              </a:rPr>
              <a:t>如</a:t>
            </a:r>
            <a:r>
              <a:rPr dirty="0" sz="2400" spc="-5">
                <a:solidFill>
                  <a:srgbClr val="4E2700"/>
                </a:solidFill>
                <a:latin typeface="Tahoma"/>
                <a:cs typeface="Tahoma"/>
              </a:rPr>
              <a:t>: final</a:t>
            </a:r>
            <a:r>
              <a:rPr dirty="0" sz="2400">
                <a:solidFill>
                  <a:srgbClr val="4E2700"/>
                </a:solidFill>
                <a:latin typeface="Noto Sans Mono CJK HK"/>
                <a:cs typeface="Noto Sans Mono CJK HK"/>
              </a:rPr>
              <a:t>與</a:t>
            </a:r>
            <a:r>
              <a:rPr dirty="0" sz="2400" spc="-5">
                <a:solidFill>
                  <a:srgbClr val="4E2700"/>
                </a:solidFill>
                <a:latin typeface="Tahoma"/>
                <a:cs typeface="Tahoma"/>
              </a:rPr>
              <a:t>abstract</a:t>
            </a:r>
            <a:endParaRPr sz="2400">
              <a:latin typeface="Tahoma"/>
              <a:cs typeface="Tahoma"/>
            </a:endParaRPr>
          </a:p>
          <a:p>
            <a:pPr marL="355600" marR="5080" indent="-343535">
              <a:lnSpc>
                <a:spcPct val="100800"/>
              </a:lnSpc>
              <a:spcBef>
                <a:spcPts val="605"/>
              </a:spcBef>
              <a:buFont typeface="Tahoma"/>
              <a:buChar char="•"/>
              <a:tabLst>
                <a:tab pos="355600" algn="l"/>
                <a:tab pos="356235" algn="l"/>
              </a:tabLst>
            </a:pPr>
            <a:r>
              <a:rPr dirty="0" sz="2800">
                <a:solidFill>
                  <a:srgbClr val="4E2700"/>
                </a:solidFill>
                <a:latin typeface="Noto Sans Mono CJK HK"/>
                <a:cs typeface="Noto Sans Mono CJK HK"/>
              </a:rPr>
              <a:t>定</a:t>
            </a:r>
            <a:r>
              <a:rPr dirty="0" sz="2800" spc="-5">
                <a:solidFill>
                  <a:srgbClr val="4E2700"/>
                </a:solidFill>
                <a:latin typeface="Noto Sans Mono CJK HK"/>
                <a:cs typeface="Noto Sans Mono CJK HK"/>
              </a:rPr>
              <a:t>義類別、方法與屬性時都可使用適</a:t>
            </a:r>
            <a:r>
              <a:rPr dirty="0" sz="2800">
                <a:solidFill>
                  <a:srgbClr val="4E2700"/>
                </a:solidFill>
                <a:latin typeface="Noto Sans Mono CJK HK"/>
                <a:cs typeface="Noto Sans Mono CJK HK"/>
              </a:rPr>
              <a:t>當</a:t>
            </a:r>
            <a:r>
              <a:rPr dirty="0" sz="2800" spc="-5">
                <a:solidFill>
                  <a:srgbClr val="4E2700"/>
                </a:solidFill>
                <a:latin typeface="Noto Sans Mono CJK HK"/>
                <a:cs typeface="Noto Sans Mono CJK HK"/>
              </a:rPr>
              <a:t>的修飾 </a:t>
            </a:r>
            <a:r>
              <a:rPr dirty="0" sz="2800" spc="5">
                <a:solidFill>
                  <a:srgbClr val="4E2700"/>
                </a:solidFill>
                <a:latin typeface="Noto Sans Mono CJK HK"/>
                <a:cs typeface="Noto Sans Mono CJK HK"/>
              </a:rPr>
              <a:t>字。</a:t>
            </a:r>
            <a:endParaRPr sz="2800">
              <a:latin typeface="Noto Sans Mono CJK HK"/>
              <a:cs typeface="Noto Sans Mono CJK HK"/>
            </a:endParaRPr>
          </a:p>
          <a:p>
            <a:pPr marL="355600" indent="-343535">
              <a:lnSpc>
                <a:spcPct val="100000"/>
              </a:lnSpc>
              <a:spcBef>
                <a:spcPts val="670"/>
              </a:spcBef>
              <a:buFont typeface="Tahoma"/>
              <a:buChar char="•"/>
              <a:tabLst>
                <a:tab pos="355600" algn="l"/>
                <a:tab pos="356235" algn="l"/>
              </a:tabLst>
            </a:pPr>
            <a:r>
              <a:rPr dirty="0" sz="2800">
                <a:solidFill>
                  <a:srgbClr val="4E2700"/>
                </a:solidFill>
                <a:latin typeface="Noto Sans Mono CJK HK"/>
                <a:cs typeface="Noto Sans Mono CJK HK"/>
              </a:rPr>
              <a:t>常</a:t>
            </a:r>
            <a:r>
              <a:rPr dirty="0" sz="2800" spc="-5">
                <a:solidFill>
                  <a:srgbClr val="4E2700"/>
                </a:solidFill>
                <a:latin typeface="Noto Sans Mono CJK HK"/>
                <a:cs typeface="Noto Sans Mono CJK HK"/>
              </a:rPr>
              <a:t>見的修</a:t>
            </a:r>
            <a:r>
              <a:rPr dirty="0" sz="2800">
                <a:solidFill>
                  <a:srgbClr val="4E2700"/>
                </a:solidFill>
                <a:latin typeface="Noto Sans Mono CJK HK"/>
                <a:cs typeface="Noto Sans Mono CJK HK"/>
              </a:rPr>
              <a:t>飾</a:t>
            </a:r>
            <a:r>
              <a:rPr dirty="0" sz="2800" spc="-5">
                <a:solidFill>
                  <a:srgbClr val="4E2700"/>
                </a:solidFill>
                <a:latin typeface="Noto Sans Mono CJK HK"/>
                <a:cs typeface="Noto Sans Mono CJK HK"/>
              </a:rPr>
              <a:t>字：</a:t>
            </a:r>
            <a:endParaRPr sz="2800">
              <a:latin typeface="Noto Sans Mono CJK HK"/>
              <a:cs typeface="Noto Sans Mono CJK HK"/>
            </a:endParaRPr>
          </a:p>
          <a:p>
            <a:pPr marL="469900">
              <a:lnSpc>
                <a:spcPct val="100000"/>
              </a:lnSpc>
              <a:spcBef>
                <a:spcPts val="590"/>
              </a:spcBef>
            </a:pPr>
            <a:r>
              <a:rPr dirty="0" sz="2400">
                <a:solidFill>
                  <a:srgbClr val="4E2700"/>
                </a:solidFill>
                <a:latin typeface="Tahoma"/>
                <a:cs typeface="Tahoma"/>
              </a:rPr>
              <a:t>–</a:t>
            </a:r>
            <a:r>
              <a:rPr dirty="0" sz="2400" spc="195">
                <a:solidFill>
                  <a:srgbClr val="4E2700"/>
                </a:solidFill>
                <a:latin typeface="Tahoma"/>
                <a:cs typeface="Tahoma"/>
              </a:rPr>
              <a:t> </a:t>
            </a:r>
            <a:r>
              <a:rPr dirty="0" sz="2400" spc="-10">
                <a:solidFill>
                  <a:srgbClr val="4E2700"/>
                </a:solidFill>
                <a:latin typeface="Tahoma"/>
                <a:cs typeface="Tahoma"/>
              </a:rPr>
              <a:t>abstract</a:t>
            </a:r>
            <a:r>
              <a:rPr dirty="0" sz="2400" spc="-5">
                <a:solidFill>
                  <a:srgbClr val="4E2700"/>
                </a:solidFill>
                <a:latin typeface="Noto Sans Mono CJK HK"/>
                <a:cs typeface="Noto Sans Mono CJK HK"/>
              </a:rPr>
              <a:t>、</a:t>
            </a:r>
            <a:r>
              <a:rPr dirty="0" sz="2400">
                <a:solidFill>
                  <a:srgbClr val="4E2700"/>
                </a:solidFill>
                <a:latin typeface="Tahoma"/>
                <a:cs typeface="Tahoma"/>
              </a:rPr>
              <a:t>final</a:t>
            </a:r>
            <a:r>
              <a:rPr dirty="0" sz="2400" spc="-5">
                <a:solidFill>
                  <a:srgbClr val="4E2700"/>
                </a:solidFill>
                <a:latin typeface="Noto Sans Mono CJK HK"/>
                <a:cs typeface="Noto Sans Mono CJK HK"/>
              </a:rPr>
              <a:t>、</a:t>
            </a:r>
            <a:r>
              <a:rPr dirty="0" sz="2400" spc="-10">
                <a:solidFill>
                  <a:srgbClr val="4E2700"/>
                </a:solidFill>
                <a:latin typeface="Tahoma"/>
                <a:cs typeface="Tahoma"/>
              </a:rPr>
              <a:t>private</a:t>
            </a:r>
            <a:r>
              <a:rPr dirty="0" sz="2400" spc="-5">
                <a:solidFill>
                  <a:srgbClr val="4E2700"/>
                </a:solidFill>
                <a:latin typeface="Noto Sans Mono CJK HK"/>
                <a:cs typeface="Noto Sans Mono CJK HK"/>
              </a:rPr>
              <a:t>、</a:t>
            </a:r>
            <a:r>
              <a:rPr dirty="0" sz="2400" spc="-5">
                <a:solidFill>
                  <a:srgbClr val="4E2700"/>
                </a:solidFill>
                <a:latin typeface="Tahoma"/>
                <a:cs typeface="Tahoma"/>
              </a:rPr>
              <a:t>protected</a:t>
            </a:r>
            <a:r>
              <a:rPr dirty="0" sz="2400" spc="-5">
                <a:solidFill>
                  <a:srgbClr val="4E2700"/>
                </a:solidFill>
                <a:latin typeface="Noto Sans Mono CJK HK"/>
                <a:cs typeface="Noto Sans Mono CJK HK"/>
              </a:rPr>
              <a:t>、</a:t>
            </a:r>
            <a:r>
              <a:rPr dirty="0" sz="2400" spc="-5">
                <a:solidFill>
                  <a:srgbClr val="4E2700"/>
                </a:solidFill>
                <a:latin typeface="Tahoma"/>
                <a:cs typeface="Tahoma"/>
              </a:rPr>
              <a:t>public</a:t>
            </a:r>
            <a:r>
              <a:rPr dirty="0" sz="2400">
                <a:solidFill>
                  <a:srgbClr val="4E2700"/>
                </a:solidFill>
                <a:latin typeface="Noto Sans Mono CJK HK"/>
                <a:cs typeface="Noto Sans Mono CJK HK"/>
              </a:rPr>
              <a:t>、</a:t>
            </a:r>
            <a:endParaRPr sz="2400">
              <a:latin typeface="Noto Sans Mono CJK HK"/>
              <a:cs typeface="Noto Sans Mono CJK HK"/>
            </a:endParaRPr>
          </a:p>
          <a:p>
            <a:pPr marL="756285">
              <a:lnSpc>
                <a:spcPct val="100000"/>
              </a:lnSpc>
              <a:spcBef>
                <a:spcPts val="5"/>
              </a:spcBef>
            </a:pPr>
            <a:r>
              <a:rPr dirty="0" sz="2400" spc="-5">
                <a:solidFill>
                  <a:srgbClr val="4E2700"/>
                </a:solidFill>
                <a:latin typeface="Tahoma"/>
                <a:cs typeface="Tahoma"/>
              </a:rPr>
              <a:t>static</a:t>
            </a:r>
            <a:r>
              <a:rPr dirty="0" sz="2400">
                <a:solidFill>
                  <a:srgbClr val="4E2700"/>
                </a:solidFill>
                <a:latin typeface="Noto Sans Mono CJK HK"/>
                <a:cs typeface="Noto Sans Mono CJK HK"/>
              </a:rPr>
              <a:t>、</a:t>
            </a:r>
            <a:r>
              <a:rPr dirty="0" sz="2400" spc="-450">
                <a:solidFill>
                  <a:srgbClr val="4E2700"/>
                </a:solidFill>
                <a:latin typeface="Noto Sans Mono CJK HK"/>
                <a:cs typeface="Noto Sans Mono CJK HK"/>
              </a:rPr>
              <a:t> </a:t>
            </a:r>
            <a:r>
              <a:rPr dirty="0" sz="2400" spc="-5">
                <a:solidFill>
                  <a:srgbClr val="4E2700"/>
                </a:solidFill>
                <a:latin typeface="Tahoma"/>
                <a:cs typeface="Tahoma"/>
              </a:rPr>
              <a:t>synchronized</a:t>
            </a:r>
            <a:endParaRPr sz="2400">
              <a:latin typeface="Tahoma"/>
              <a:cs typeface="Tahoma"/>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傳回值與傳回值的型態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71169"/>
            <a:ext cx="7903845" cy="4016375"/>
          </a:xfrm>
          <a:prstGeom prst="rect">
            <a:avLst/>
          </a:prstGeom>
        </p:spPr>
        <p:txBody>
          <a:bodyPr wrap="square" lIns="0" tIns="29209" rIns="0" bIns="0" rtlCol="0" vert="horz">
            <a:spAutoFit/>
          </a:bodyPr>
          <a:lstStyle/>
          <a:p>
            <a:pPr algn="just" marL="355600" marR="224790" indent="-343535">
              <a:lnSpc>
                <a:spcPct val="95500"/>
              </a:lnSpc>
              <a:spcBef>
                <a:spcPts val="229"/>
              </a:spcBef>
              <a:buFont typeface="Tahoma"/>
              <a:buChar char="•"/>
              <a:tabLst>
                <a:tab pos="356235" algn="l"/>
              </a:tabLst>
            </a:pPr>
            <a:r>
              <a:rPr dirty="0" sz="2400">
                <a:solidFill>
                  <a:srgbClr val="422000"/>
                </a:solidFill>
                <a:latin typeface="Noto Sans Mono CJK HK"/>
                <a:cs typeface="Noto Sans Mono CJK HK"/>
              </a:rPr>
              <a:t>在定義方法時，如果該方法有傳回值，必須說明傳回值 </a:t>
            </a:r>
            <a:r>
              <a:rPr dirty="0" sz="2400" spc="-5">
                <a:solidFill>
                  <a:srgbClr val="422000"/>
                </a:solidFill>
                <a:latin typeface="Noto Sans Mono CJK HK"/>
                <a:cs typeface="Noto Sans Mono CJK HK"/>
              </a:rPr>
              <a:t>的型態</a:t>
            </a:r>
            <a:r>
              <a:rPr dirty="0" sz="2400">
                <a:solidFill>
                  <a:srgbClr val="422000"/>
                </a:solidFill>
                <a:latin typeface="Tahoma"/>
                <a:cs typeface="Tahoma"/>
              </a:rPr>
              <a:t>(</a:t>
            </a:r>
            <a:r>
              <a:rPr dirty="0" sz="2400" spc="-5">
                <a:solidFill>
                  <a:srgbClr val="422000"/>
                </a:solidFill>
                <a:latin typeface="Noto Sans Mono CJK HK"/>
                <a:cs typeface="Noto Sans Mono CJK HK"/>
              </a:rPr>
              <a:t>基本型態或參考型態皆</a:t>
            </a:r>
            <a:r>
              <a:rPr dirty="0" sz="2400">
                <a:solidFill>
                  <a:srgbClr val="422000"/>
                </a:solidFill>
                <a:latin typeface="Noto Sans Mono CJK HK"/>
                <a:cs typeface="Noto Sans Mono CJK HK"/>
              </a:rPr>
              <a:t>可</a:t>
            </a:r>
            <a:r>
              <a:rPr dirty="0" sz="2400" spc="-5">
                <a:solidFill>
                  <a:srgbClr val="422000"/>
                </a:solidFill>
                <a:latin typeface="Tahoma"/>
                <a:cs typeface="Tahoma"/>
              </a:rPr>
              <a:t>)</a:t>
            </a:r>
            <a:r>
              <a:rPr dirty="0" sz="2400" spc="-5">
                <a:solidFill>
                  <a:srgbClr val="422000"/>
                </a:solidFill>
                <a:latin typeface="Noto Sans Mono CJK HK"/>
                <a:cs typeface="Noto Sans Mono CJK HK"/>
              </a:rPr>
              <a:t>；如果該方法沒有傳 </a:t>
            </a:r>
            <a:r>
              <a:rPr dirty="0" sz="2400">
                <a:solidFill>
                  <a:srgbClr val="422000"/>
                </a:solidFill>
                <a:latin typeface="Noto Sans Mono CJK HK"/>
                <a:cs typeface="Noto Sans Mono CJK HK"/>
              </a:rPr>
              <a:t>回值，則應以關鍵字</a:t>
            </a:r>
            <a:r>
              <a:rPr dirty="0" sz="2400" spc="-5">
                <a:solidFill>
                  <a:srgbClr val="FF0000"/>
                </a:solidFill>
                <a:latin typeface="Tahoma"/>
                <a:cs typeface="Tahoma"/>
              </a:rPr>
              <a:t>void</a:t>
            </a:r>
            <a:r>
              <a:rPr dirty="0" sz="2400">
                <a:solidFill>
                  <a:srgbClr val="422000"/>
                </a:solidFill>
                <a:latin typeface="Noto Sans Mono CJK HK"/>
                <a:cs typeface="Noto Sans Mono CJK HK"/>
              </a:rPr>
              <a:t>來表示此方法沒有傳回值。</a:t>
            </a:r>
            <a:endParaRPr sz="2400">
              <a:latin typeface="Noto Sans Mono CJK HK"/>
              <a:cs typeface="Noto Sans Mono CJK HK"/>
            </a:endParaRPr>
          </a:p>
          <a:p>
            <a:pPr marL="355600" marR="81915" indent="-343535">
              <a:lnSpc>
                <a:spcPct val="95000"/>
              </a:lnSpc>
              <a:spcBef>
                <a:spcPts val="575"/>
              </a:spcBef>
              <a:buFont typeface="Tahoma"/>
              <a:buChar char="•"/>
              <a:tabLst>
                <a:tab pos="355600" algn="l"/>
                <a:tab pos="356235" algn="l"/>
              </a:tabLst>
            </a:pPr>
            <a:r>
              <a:rPr dirty="0" sz="2400">
                <a:solidFill>
                  <a:srgbClr val="422000"/>
                </a:solidFill>
                <a:latin typeface="Noto Sans Mono CJK HK"/>
                <a:cs typeface="Noto Sans Mono CJK HK"/>
              </a:rPr>
              <a:t>方法</a:t>
            </a:r>
            <a:r>
              <a:rPr dirty="0" sz="2400" spc="-5">
                <a:solidFill>
                  <a:srgbClr val="422000"/>
                </a:solidFill>
                <a:latin typeface="Noto Sans Mono CJK HK"/>
                <a:cs typeface="Noto Sans Mono CJK HK"/>
              </a:rPr>
              <a:t>用</a:t>
            </a:r>
            <a:r>
              <a:rPr dirty="0" sz="2400" spc="-15">
                <a:solidFill>
                  <a:srgbClr val="422000"/>
                </a:solidFill>
                <a:latin typeface="Tahoma"/>
                <a:cs typeface="Tahoma"/>
              </a:rPr>
              <a:t>r</a:t>
            </a:r>
            <a:r>
              <a:rPr dirty="0" sz="2400" spc="-5">
                <a:solidFill>
                  <a:srgbClr val="422000"/>
                </a:solidFill>
                <a:latin typeface="Tahoma"/>
                <a:cs typeface="Tahoma"/>
              </a:rPr>
              <a:t>etur</a:t>
            </a:r>
            <a:r>
              <a:rPr dirty="0" sz="2400" spc="10">
                <a:solidFill>
                  <a:srgbClr val="422000"/>
                </a:solidFill>
                <a:latin typeface="Tahoma"/>
                <a:cs typeface="Tahoma"/>
              </a:rPr>
              <a:t>n</a:t>
            </a:r>
            <a:r>
              <a:rPr dirty="0" sz="2400">
                <a:solidFill>
                  <a:srgbClr val="422000"/>
                </a:solidFill>
                <a:latin typeface="Noto Sans Mono CJK HK"/>
                <a:cs typeface="Noto Sans Mono CJK HK"/>
              </a:rPr>
              <a:t>敘述將方法產生的結</a:t>
            </a:r>
            <a:r>
              <a:rPr dirty="0" sz="2400" spc="-20">
                <a:solidFill>
                  <a:srgbClr val="422000"/>
                </a:solidFill>
                <a:latin typeface="Noto Sans Mono CJK HK"/>
                <a:cs typeface="Noto Sans Mono CJK HK"/>
              </a:rPr>
              <a:t>果</a:t>
            </a:r>
            <a:r>
              <a:rPr dirty="0" sz="2400" spc="5">
                <a:solidFill>
                  <a:srgbClr val="422000"/>
                </a:solidFill>
                <a:latin typeface="Tahoma"/>
                <a:cs typeface="Tahoma"/>
              </a:rPr>
              <a:t>(</a:t>
            </a:r>
            <a:r>
              <a:rPr dirty="0" sz="2400">
                <a:solidFill>
                  <a:srgbClr val="422000"/>
                </a:solidFill>
                <a:latin typeface="Noto Sans Mono CJK HK"/>
                <a:cs typeface="Noto Sans Mono CJK HK"/>
              </a:rPr>
              <a:t>稱為傳回值</a:t>
            </a:r>
            <a:r>
              <a:rPr dirty="0" sz="2400" spc="5">
                <a:solidFill>
                  <a:srgbClr val="422000"/>
                </a:solidFill>
                <a:latin typeface="Tahoma"/>
                <a:cs typeface="Tahoma"/>
              </a:rPr>
              <a:t>)</a:t>
            </a:r>
            <a:r>
              <a:rPr dirty="0" sz="2400">
                <a:solidFill>
                  <a:srgbClr val="422000"/>
                </a:solidFill>
                <a:latin typeface="Noto Sans Mono CJK HK"/>
                <a:cs typeface="Noto Sans Mono CJK HK"/>
              </a:rPr>
              <a:t>傳回給 呼叫此方法的敘述。如果沒有傳回值</a:t>
            </a:r>
            <a:r>
              <a:rPr dirty="0" sz="2400" spc="-5">
                <a:solidFill>
                  <a:srgbClr val="422000"/>
                </a:solidFill>
                <a:latin typeface="Noto Sans Mono CJK HK"/>
                <a:cs typeface="Noto Sans Mono CJK HK"/>
              </a:rPr>
              <a:t>，</a:t>
            </a:r>
            <a:r>
              <a:rPr dirty="0" sz="2400" spc="-5">
                <a:solidFill>
                  <a:srgbClr val="422000"/>
                </a:solidFill>
                <a:latin typeface="Tahoma"/>
                <a:cs typeface="Tahoma"/>
              </a:rPr>
              <a:t>return</a:t>
            </a:r>
            <a:r>
              <a:rPr dirty="0" sz="2400">
                <a:solidFill>
                  <a:srgbClr val="422000"/>
                </a:solidFill>
                <a:latin typeface="Noto Sans Mono CJK HK"/>
                <a:cs typeface="Noto Sans Mono CJK HK"/>
              </a:rPr>
              <a:t>敘述可省 </a:t>
            </a:r>
            <a:r>
              <a:rPr dirty="0" sz="2400" spc="-5">
                <a:solidFill>
                  <a:srgbClr val="422000"/>
                </a:solidFill>
                <a:latin typeface="Noto Sans Mono CJK HK"/>
                <a:cs typeface="Noto Sans Mono CJK HK"/>
              </a:rPr>
              <a:t>略，此時當方法的最後一個敘述執行完畢，程式的執行 </a:t>
            </a:r>
            <a:r>
              <a:rPr dirty="0" sz="2400">
                <a:solidFill>
                  <a:srgbClr val="422000"/>
                </a:solidFill>
                <a:latin typeface="Noto Sans Mono CJK HK"/>
                <a:cs typeface="Noto Sans Mono CJK HK"/>
              </a:rPr>
              <a:t>順序會自動返回呼叫此方法的敘述。</a:t>
            </a:r>
            <a:endParaRPr sz="2400">
              <a:latin typeface="Noto Sans Mono CJK HK"/>
              <a:cs typeface="Noto Sans Mono CJK HK"/>
            </a:endParaRPr>
          </a:p>
          <a:p>
            <a:pPr algn="just" marL="355600" marR="224790" indent="-343535">
              <a:lnSpc>
                <a:spcPct val="90400"/>
              </a:lnSpc>
              <a:spcBef>
                <a:spcPts val="540"/>
              </a:spcBef>
              <a:buFont typeface="Tahoma"/>
              <a:buChar char="•"/>
              <a:tabLst>
                <a:tab pos="356235" algn="l"/>
              </a:tabLst>
            </a:pPr>
            <a:r>
              <a:rPr dirty="0" sz="2400">
                <a:solidFill>
                  <a:srgbClr val="000099"/>
                </a:solidFill>
                <a:latin typeface="Noto Sans Mono CJK HK"/>
                <a:cs typeface="Noto Sans Mono CJK HK"/>
              </a:rPr>
              <a:t>方法可以完成特定的功能，當完成特定功能後通常會產 生運算結果，這種結果可以傳回給呼叫此方法的敘述讓 </a:t>
            </a:r>
            <a:r>
              <a:rPr dirty="0" sz="2400" spc="-5">
                <a:solidFill>
                  <a:srgbClr val="000099"/>
                </a:solidFill>
                <a:latin typeface="Noto Sans Mono CJK HK"/>
                <a:cs typeface="Noto Sans Mono CJK HK"/>
              </a:rPr>
              <a:t>其使用，稱為傳回值。</a:t>
            </a:r>
            <a:endParaRPr sz="2400">
              <a:latin typeface="Noto Sans Mono CJK HK"/>
              <a:cs typeface="Noto Sans Mono CJK HK"/>
            </a:endParaRPr>
          </a:p>
          <a:p>
            <a:pPr algn="just" marL="355600" indent="-343535">
              <a:lnSpc>
                <a:spcPct val="100000"/>
              </a:lnSpc>
              <a:spcBef>
                <a:spcPts val="290"/>
              </a:spcBef>
              <a:buChar char="•"/>
              <a:tabLst>
                <a:tab pos="356235" algn="l"/>
              </a:tabLst>
            </a:pPr>
            <a:r>
              <a:rPr dirty="0" sz="2400" spc="-5">
                <a:solidFill>
                  <a:srgbClr val="000099"/>
                </a:solidFill>
                <a:latin typeface="Tahoma"/>
                <a:cs typeface="Tahoma"/>
              </a:rPr>
              <a:t>Math.random()</a:t>
            </a:r>
            <a:r>
              <a:rPr dirty="0" sz="2400">
                <a:solidFill>
                  <a:srgbClr val="000099"/>
                </a:solidFill>
                <a:latin typeface="Noto Sans Mono CJK HK"/>
                <a:cs typeface="Noto Sans Mono CJK HK"/>
              </a:rPr>
              <a:t>的傳回值為一個介於</a:t>
            </a:r>
            <a:r>
              <a:rPr dirty="0" sz="2400" spc="-5">
                <a:solidFill>
                  <a:srgbClr val="000099"/>
                </a:solidFill>
                <a:latin typeface="Tahoma"/>
                <a:cs typeface="Tahoma"/>
              </a:rPr>
              <a:t>0</a:t>
            </a:r>
            <a:r>
              <a:rPr dirty="0" sz="2400">
                <a:solidFill>
                  <a:srgbClr val="000099"/>
                </a:solidFill>
                <a:latin typeface="Noto Sans Mono CJK HK"/>
                <a:cs typeface="Noto Sans Mono CJK HK"/>
              </a:rPr>
              <a:t>與</a:t>
            </a:r>
            <a:r>
              <a:rPr dirty="0" sz="2400" spc="-5">
                <a:solidFill>
                  <a:srgbClr val="000099"/>
                </a:solidFill>
                <a:latin typeface="Tahoma"/>
                <a:cs typeface="Tahoma"/>
              </a:rPr>
              <a:t>1</a:t>
            </a:r>
            <a:r>
              <a:rPr dirty="0" sz="2400">
                <a:solidFill>
                  <a:srgbClr val="000099"/>
                </a:solidFill>
                <a:latin typeface="Noto Sans Mono CJK HK"/>
                <a:cs typeface="Noto Sans Mono CJK HK"/>
              </a:rPr>
              <a:t>之</a:t>
            </a:r>
            <a:r>
              <a:rPr dirty="0" sz="2400" spc="10">
                <a:solidFill>
                  <a:srgbClr val="000099"/>
                </a:solidFill>
                <a:latin typeface="Noto Sans Mono CJK HK"/>
                <a:cs typeface="Noto Sans Mono CJK HK"/>
              </a:rPr>
              <a:t>間</a:t>
            </a:r>
            <a:r>
              <a:rPr dirty="0" sz="2400">
                <a:solidFill>
                  <a:srgbClr val="000099"/>
                </a:solidFill>
                <a:latin typeface="Noto Sans Mono CJK HK"/>
                <a:cs typeface="Noto Sans Mono CJK HK"/>
              </a:rPr>
              <a:t>的浮點</a:t>
            </a:r>
            <a:r>
              <a:rPr dirty="0" sz="2400" spc="5">
                <a:solidFill>
                  <a:srgbClr val="000099"/>
                </a:solidFill>
                <a:latin typeface="Noto Sans Mono CJK HK"/>
                <a:cs typeface="Noto Sans Mono CJK HK"/>
              </a:rPr>
              <a:t>數</a:t>
            </a:r>
            <a:r>
              <a:rPr dirty="0" sz="2400">
                <a:solidFill>
                  <a:srgbClr val="000099"/>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965575" cy="574040"/>
          </a:xfrm>
          <a:prstGeom prst="rect"/>
        </p:spPr>
        <p:txBody>
          <a:bodyPr wrap="square" lIns="0" tIns="12700" rIns="0" bIns="0" rtlCol="0" vert="horz">
            <a:spAutoFit/>
          </a:bodyPr>
          <a:lstStyle/>
          <a:p>
            <a:pPr marL="12700">
              <a:lnSpc>
                <a:spcPct val="100000"/>
              </a:lnSpc>
              <a:spcBef>
                <a:spcPts val="100"/>
              </a:spcBef>
            </a:pPr>
            <a:r>
              <a:rPr dirty="0"/>
              <a:t>編寫傳回值的型態</a:t>
            </a:r>
            <a:r>
              <a:rPr dirty="0" spc="-77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23709"/>
            <a:ext cx="8020050" cy="4458335"/>
          </a:xfrm>
          <a:prstGeom prst="rect">
            <a:avLst/>
          </a:prstGeom>
        </p:spPr>
        <p:txBody>
          <a:bodyPr wrap="square" lIns="0" tIns="36195" rIns="0" bIns="0" rtlCol="0" vert="horz">
            <a:spAutoFit/>
          </a:bodyPr>
          <a:lstStyle/>
          <a:p>
            <a:pPr marL="355600" indent="-343535">
              <a:lnSpc>
                <a:spcPct val="100000"/>
              </a:lnSpc>
              <a:spcBef>
                <a:spcPts val="285"/>
              </a:spcBef>
              <a:buFont typeface="Tahoma"/>
              <a:buChar char="•"/>
              <a:tabLst>
                <a:tab pos="355600" algn="l"/>
                <a:tab pos="356235" algn="l"/>
              </a:tabLst>
            </a:pPr>
            <a:r>
              <a:rPr dirty="0" sz="2000" spc="10">
                <a:solidFill>
                  <a:srgbClr val="422000"/>
                </a:solidFill>
                <a:latin typeface="Noto Sans Mono CJK HK"/>
                <a:cs typeface="Noto Sans Mono CJK HK"/>
              </a:rPr>
              <a:t>如果</a:t>
            </a:r>
            <a:r>
              <a:rPr dirty="0" sz="2000">
                <a:solidFill>
                  <a:srgbClr val="422000"/>
                </a:solidFill>
                <a:latin typeface="Noto Sans Mono CJK HK"/>
                <a:cs typeface="Noto Sans Mono CJK HK"/>
              </a:rPr>
              <a:t>方法</a:t>
            </a:r>
            <a:r>
              <a:rPr dirty="0" sz="2000" spc="-10">
                <a:solidFill>
                  <a:srgbClr val="422000"/>
                </a:solidFill>
                <a:latin typeface="Tahoma"/>
                <a:cs typeface="Tahoma"/>
              </a:rPr>
              <a:t>m1()</a:t>
            </a:r>
            <a:r>
              <a:rPr dirty="0" sz="2000">
                <a:solidFill>
                  <a:srgbClr val="422000"/>
                </a:solidFill>
                <a:latin typeface="Noto Sans Mono CJK HK"/>
                <a:cs typeface="Noto Sans Mono CJK HK"/>
              </a:rPr>
              <a:t>的</a:t>
            </a:r>
            <a:r>
              <a:rPr dirty="0" sz="2000" spc="-10">
                <a:solidFill>
                  <a:srgbClr val="422000"/>
                </a:solidFill>
                <a:latin typeface="Noto Sans Mono CJK HK"/>
                <a:cs typeface="Noto Sans Mono CJK HK"/>
              </a:rPr>
              <a:t>傳</a:t>
            </a:r>
            <a:r>
              <a:rPr dirty="0" sz="2000">
                <a:solidFill>
                  <a:srgbClr val="422000"/>
                </a:solidFill>
                <a:latin typeface="Noto Sans Mono CJK HK"/>
                <a:cs typeface="Noto Sans Mono CJK HK"/>
              </a:rPr>
              <a:t>回值為一個</a:t>
            </a:r>
            <a:r>
              <a:rPr dirty="0" sz="2000" spc="-10">
                <a:solidFill>
                  <a:srgbClr val="422000"/>
                </a:solidFill>
                <a:latin typeface="Noto Sans Mono CJK HK"/>
                <a:cs typeface="Noto Sans Mono CJK HK"/>
              </a:rPr>
              <a:t>整</a:t>
            </a:r>
            <a:r>
              <a:rPr dirty="0" sz="2000">
                <a:solidFill>
                  <a:srgbClr val="422000"/>
                </a:solidFill>
                <a:latin typeface="Noto Sans Mono CJK HK"/>
                <a:cs typeface="Noto Sans Mono CJK HK"/>
              </a:rPr>
              <a:t>數，則此方</a:t>
            </a:r>
            <a:r>
              <a:rPr dirty="0" sz="2000" spc="-10">
                <a:solidFill>
                  <a:srgbClr val="422000"/>
                </a:solidFill>
                <a:latin typeface="Noto Sans Mono CJK HK"/>
                <a:cs typeface="Noto Sans Mono CJK HK"/>
              </a:rPr>
              <a:t>法</a:t>
            </a:r>
            <a:r>
              <a:rPr dirty="0" sz="2000">
                <a:solidFill>
                  <a:srgbClr val="422000"/>
                </a:solidFill>
                <a:latin typeface="Noto Sans Mono CJK HK"/>
                <a:cs typeface="Noto Sans Mono CJK HK"/>
              </a:rPr>
              <a:t>應寫成</a:t>
            </a:r>
            <a:endParaRPr sz="2000">
              <a:latin typeface="Noto Sans Mono CJK HK"/>
              <a:cs typeface="Noto Sans Mono CJK HK"/>
            </a:endParaRPr>
          </a:p>
          <a:p>
            <a:pPr marL="927100">
              <a:lnSpc>
                <a:spcPct val="100000"/>
              </a:lnSpc>
              <a:spcBef>
                <a:spcPts val="165"/>
              </a:spcBef>
            </a:pPr>
            <a:r>
              <a:rPr dirty="0" sz="1800" spc="-5">
                <a:solidFill>
                  <a:srgbClr val="422000"/>
                </a:solidFill>
                <a:latin typeface="Tahoma"/>
                <a:cs typeface="Tahoma"/>
              </a:rPr>
              <a:t>public </a:t>
            </a:r>
            <a:r>
              <a:rPr dirty="0" sz="1800" spc="-5">
                <a:solidFill>
                  <a:srgbClr val="000099"/>
                </a:solidFill>
                <a:latin typeface="Tahoma"/>
                <a:cs typeface="Tahoma"/>
              </a:rPr>
              <a:t>int </a:t>
            </a:r>
            <a:r>
              <a:rPr dirty="0" sz="1800">
                <a:solidFill>
                  <a:srgbClr val="422000"/>
                </a:solidFill>
                <a:latin typeface="Tahoma"/>
                <a:cs typeface="Tahoma"/>
              </a:rPr>
              <a:t>m1()</a:t>
            </a:r>
            <a:r>
              <a:rPr dirty="0" sz="1800" spc="-5">
                <a:solidFill>
                  <a:srgbClr val="422000"/>
                </a:solidFill>
                <a:latin typeface="Tahoma"/>
                <a:cs typeface="Tahoma"/>
              </a:rPr>
              <a:t> </a:t>
            </a:r>
            <a:r>
              <a:rPr dirty="0" sz="1800">
                <a:solidFill>
                  <a:srgbClr val="422000"/>
                </a:solidFill>
                <a:latin typeface="Tahoma"/>
                <a:cs typeface="Tahoma"/>
              </a:rPr>
              <a:t>{</a:t>
            </a:r>
            <a:endParaRPr sz="1800">
              <a:latin typeface="Tahoma"/>
              <a:cs typeface="Tahoma"/>
            </a:endParaRPr>
          </a:p>
          <a:p>
            <a:pPr marL="1212215">
              <a:lnSpc>
                <a:spcPct val="100000"/>
              </a:lnSpc>
              <a:spcBef>
                <a:spcPts val="105"/>
              </a:spcBef>
            </a:pPr>
            <a:r>
              <a:rPr dirty="0" sz="1800" spc="-10">
                <a:solidFill>
                  <a:srgbClr val="422000"/>
                </a:solidFill>
                <a:latin typeface="Tahoma"/>
                <a:cs typeface="Tahoma"/>
              </a:rPr>
              <a:t>//…</a:t>
            </a:r>
            <a:endParaRPr sz="1800">
              <a:latin typeface="Tahoma"/>
              <a:cs typeface="Tahoma"/>
            </a:endParaRPr>
          </a:p>
          <a:p>
            <a:pPr marL="1212215">
              <a:lnSpc>
                <a:spcPct val="100000"/>
              </a:lnSpc>
              <a:spcBef>
                <a:spcPts val="110"/>
              </a:spcBef>
            </a:pPr>
            <a:r>
              <a:rPr dirty="0" sz="1800" spc="-10">
                <a:solidFill>
                  <a:srgbClr val="422000"/>
                </a:solidFill>
                <a:latin typeface="Tahoma"/>
                <a:cs typeface="Tahoma"/>
              </a:rPr>
              <a:t>return </a:t>
            </a:r>
            <a:r>
              <a:rPr dirty="0" sz="1800" spc="-5">
                <a:solidFill>
                  <a:srgbClr val="422000"/>
                </a:solidFill>
                <a:latin typeface="Tahoma"/>
                <a:cs typeface="Tahoma"/>
              </a:rPr>
              <a:t>(int)(Math.random()*42) + </a:t>
            </a:r>
            <a:r>
              <a:rPr dirty="0" sz="1800">
                <a:solidFill>
                  <a:srgbClr val="422000"/>
                </a:solidFill>
                <a:latin typeface="Tahoma"/>
                <a:cs typeface="Tahoma"/>
              </a:rPr>
              <a:t>1</a:t>
            </a:r>
            <a:r>
              <a:rPr dirty="0" sz="1800" spc="45">
                <a:solidFill>
                  <a:srgbClr val="422000"/>
                </a:solidFill>
                <a:latin typeface="Tahoma"/>
                <a:cs typeface="Tahoma"/>
              </a:rPr>
              <a:t> </a:t>
            </a:r>
            <a:r>
              <a:rPr dirty="0" sz="1800" spc="-5">
                <a:solidFill>
                  <a:srgbClr val="422000"/>
                </a:solidFill>
                <a:latin typeface="Tahoma"/>
                <a:cs typeface="Tahoma"/>
              </a:rPr>
              <a:t>;</a:t>
            </a:r>
            <a:endParaRPr sz="1800">
              <a:latin typeface="Tahoma"/>
              <a:cs typeface="Tahoma"/>
            </a:endParaRPr>
          </a:p>
          <a:p>
            <a:pPr marL="927100">
              <a:lnSpc>
                <a:spcPct val="100000"/>
              </a:lnSpc>
              <a:spcBef>
                <a:spcPts val="110"/>
              </a:spcBef>
            </a:pPr>
            <a:r>
              <a:rPr dirty="0" sz="1800">
                <a:solidFill>
                  <a:srgbClr val="422000"/>
                </a:solidFill>
                <a:latin typeface="Tahoma"/>
                <a:cs typeface="Tahoma"/>
              </a:rPr>
              <a:t>}</a:t>
            </a:r>
            <a:endParaRPr sz="1800">
              <a:latin typeface="Tahoma"/>
              <a:cs typeface="Tahoma"/>
            </a:endParaRPr>
          </a:p>
          <a:p>
            <a:pPr marL="355600" indent="-343535">
              <a:lnSpc>
                <a:spcPct val="100000"/>
              </a:lnSpc>
              <a:spcBef>
                <a:spcPts val="65"/>
              </a:spcBef>
              <a:buFont typeface="Tahoma"/>
              <a:buChar char="•"/>
              <a:tabLst>
                <a:tab pos="355600" algn="l"/>
                <a:tab pos="356235" algn="l"/>
              </a:tabLst>
            </a:pPr>
            <a:r>
              <a:rPr dirty="0" sz="2000" spc="10">
                <a:solidFill>
                  <a:srgbClr val="422000"/>
                </a:solidFill>
                <a:latin typeface="Noto Sans Mono CJK HK"/>
                <a:cs typeface="Noto Sans Mono CJK HK"/>
              </a:rPr>
              <a:t>如果</a:t>
            </a:r>
            <a:r>
              <a:rPr dirty="0" sz="2000">
                <a:solidFill>
                  <a:srgbClr val="422000"/>
                </a:solidFill>
                <a:latin typeface="Noto Sans Mono CJK HK"/>
                <a:cs typeface="Noto Sans Mono CJK HK"/>
              </a:rPr>
              <a:t>方法</a:t>
            </a:r>
            <a:r>
              <a:rPr dirty="0" sz="2000" spc="-10">
                <a:solidFill>
                  <a:srgbClr val="422000"/>
                </a:solidFill>
                <a:latin typeface="Tahoma"/>
                <a:cs typeface="Tahoma"/>
              </a:rPr>
              <a:t>m2()</a:t>
            </a:r>
            <a:r>
              <a:rPr dirty="0" sz="2000">
                <a:solidFill>
                  <a:srgbClr val="422000"/>
                </a:solidFill>
                <a:latin typeface="Noto Sans Mono CJK HK"/>
                <a:cs typeface="Noto Sans Mono CJK HK"/>
              </a:rPr>
              <a:t>的</a:t>
            </a:r>
            <a:r>
              <a:rPr dirty="0" sz="2000" spc="-10">
                <a:solidFill>
                  <a:srgbClr val="422000"/>
                </a:solidFill>
                <a:latin typeface="Noto Sans Mono CJK HK"/>
                <a:cs typeface="Noto Sans Mono CJK HK"/>
              </a:rPr>
              <a:t>傳</a:t>
            </a:r>
            <a:r>
              <a:rPr dirty="0" sz="2000">
                <a:solidFill>
                  <a:srgbClr val="422000"/>
                </a:solidFill>
                <a:latin typeface="Noto Sans Mono CJK HK"/>
                <a:cs typeface="Noto Sans Mono CJK HK"/>
              </a:rPr>
              <a:t>回值為一</a:t>
            </a:r>
            <a:r>
              <a:rPr dirty="0" sz="2000" spc="-15">
                <a:solidFill>
                  <a:srgbClr val="422000"/>
                </a:solidFill>
                <a:latin typeface="Noto Sans Mono CJK HK"/>
                <a:cs typeface="Noto Sans Mono CJK HK"/>
              </a:rPr>
              <a:t>個</a:t>
            </a:r>
            <a:r>
              <a:rPr dirty="0" sz="2000" spc="-5">
                <a:solidFill>
                  <a:srgbClr val="422000"/>
                </a:solidFill>
                <a:latin typeface="Tahoma"/>
                <a:cs typeface="Tahoma"/>
              </a:rPr>
              <a:t>double</a:t>
            </a:r>
            <a:r>
              <a:rPr dirty="0" sz="2000">
                <a:solidFill>
                  <a:srgbClr val="422000"/>
                </a:solidFill>
                <a:latin typeface="Noto Sans Mono CJK HK"/>
                <a:cs typeface="Noto Sans Mono CJK HK"/>
              </a:rPr>
              <a:t>型態</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浮點</a:t>
            </a:r>
            <a:r>
              <a:rPr dirty="0" sz="2000" spc="-15">
                <a:solidFill>
                  <a:srgbClr val="422000"/>
                </a:solidFill>
                <a:latin typeface="Noto Sans Mono CJK HK"/>
                <a:cs typeface="Noto Sans Mono CJK HK"/>
              </a:rPr>
              <a:t>數</a:t>
            </a:r>
            <a:r>
              <a:rPr dirty="0" sz="2000">
                <a:solidFill>
                  <a:srgbClr val="422000"/>
                </a:solidFill>
                <a:latin typeface="Noto Sans Mono CJK HK"/>
                <a:cs typeface="Noto Sans Mono CJK HK"/>
              </a:rPr>
              <a:t>，則</a:t>
            </a:r>
            <a:r>
              <a:rPr dirty="0" sz="2000" spc="-15">
                <a:solidFill>
                  <a:srgbClr val="422000"/>
                </a:solidFill>
                <a:latin typeface="Noto Sans Mono CJK HK"/>
                <a:cs typeface="Noto Sans Mono CJK HK"/>
              </a:rPr>
              <a:t>此</a:t>
            </a:r>
            <a:r>
              <a:rPr dirty="0" sz="2000">
                <a:solidFill>
                  <a:srgbClr val="422000"/>
                </a:solidFill>
                <a:latin typeface="Noto Sans Mono CJK HK"/>
                <a:cs typeface="Noto Sans Mono CJK HK"/>
              </a:rPr>
              <a:t>方法</a:t>
            </a:r>
            <a:r>
              <a:rPr dirty="0" sz="2000" spc="-15">
                <a:solidFill>
                  <a:srgbClr val="422000"/>
                </a:solidFill>
                <a:latin typeface="Noto Sans Mono CJK HK"/>
                <a:cs typeface="Noto Sans Mono CJK HK"/>
              </a:rPr>
              <a:t>應</a:t>
            </a:r>
            <a:r>
              <a:rPr dirty="0" sz="2000">
                <a:solidFill>
                  <a:srgbClr val="422000"/>
                </a:solidFill>
                <a:latin typeface="Noto Sans Mono CJK HK"/>
                <a:cs typeface="Noto Sans Mono CJK HK"/>
              </a:rPr>
              <a:t>寫成</a:t>
            </a:r>
            <a:endParaRPr sz="2000">
              <a:latin typeface="Noto Sans Mono CJK HK"/>
              <a:cs typeface="Noto Sans Mono CJK HK"/>
            </a:endParaRPr>
          </a:p>
          <a:p>
            <a:pPr marL="927100">
              <a:lnSpc>
                <a:spcPct val="100000"/>
              </a:lnSpc>
              <a:spcBef>
                <a:spcPts val="165"/>
              </a:spcBef>
            </a:pPr>
            <a:r>
              <a:rPr dirty="0" sz="1800" spc="-5">
                <a:solidFill>
                  <a:srgbClr val="422000"/>
                </a:solidFill>
                <a:latin typeface="Tahoma"/>
                <a:cs typeface="Tahoma"/>
              </a:rPr>
              <a:t>public </a:t>
            </a:r>
            <a:r>
              <a:rPr dirty="0" sz="1800" spc="-5">
                <a:solidFill>
                  <a:srgbClr val="000099"/>
                </a:solidFill>
                <a:latin typeface="Tahoma"/>
                <a:cs typeface="Tahoma"/>
              </a:rPr>
              <a:t>double </a:t>
            </a:r>
            <a:r>
              <a:rPr dirty="0" sz="1800" spc="-5">
                <a:solidFill>
                  <a:srgbClr val="422000"/>
                </a:solidFill>
                <a:latin typeface="Tahoma"/>
                <a:cs typeface="Tahoma"/>
              </a:rPr>
              <a:t>m2()</a:t>
            </a:r>
            <a:r>
              <a:rPr dirty="0" sz="1800" spc="20">
                <a:solidFill>
                  <a:srgbClr val="422000"/>
                </a:solidFill>
                <a:latin typeface="Tahoma"/>
                <a:cs typeface="Tahoma"/>
              </a:rPr>
              <a:t> </a:t>
            </a:r>
            <a:r>
              <a:rPr dirty="0" sz="1800">
                <a:solidFill>
                  <a:srgbClr val="422000"/>
                </a:solidFill>
                <a:latin typeface="Tahoma"/>
                <a:cs typeface="Tahoma"/>
              </a:rPr>
              <a:t>{</a:t>
            </a:r>
            <a:endParaRPr sz="1800">
              <a:latin typeface="Tahoma"/>
              <a:cs typeface="Tahoma"/>
            </a:endParaRPr>
          </a:p>
          <a:p>
            <a:pPr marL="1212215">
              <a:lnSpc>
                <a:spcPct val="100000"/>
              </a:lnSpc>
              <a:spcBef>
                <a:spcPts val="110"/>
              </a:spcBef>
            </a:pPr>
            <a:r>
              <a:rPr dirty="0" sz="1800" spc="-5">
                <a:solidFill>
                  <a:srgbClr val="422000"/>
                </a:solidFill>
                <a:latin typeface="Tahoma"/>
                <a:cs typeface="Tahoma"/>
              </a:rPr>
              <a:t>//…</a:t>
            </a:r>
            <a:endParaRPr sz="1800">
              <a:latin typeface="Tahoma"/>
              <a:cs typeface="Tahoma"/>
            </a:endParaRPr>
          </a:p>
          <a:p>
            <a:pPr marL="1212215">
              <a:lnSpc>
                <a:spcPct val="100000"/>
              </a:lnSpc>
              <a:spcBef>
                <a:spcPts val="105"/>
              </a:spcBef>
            </a:pPr>
            <a:r>
              <a:rPr dirty="0" sz="1800" spc="-10">
                <a:solidFill>
                  <a:srgbClr val="422000"/>
                </a:solidFill>
                <a:latin typeface="Tahoma"/>
                <a:cs typeface="Tahoma"/>
              </a:rPr>
              <a:t>return Math.random()</a:t>
            </a:r>
            <a:r>
              <a:rPr dirty="0" sz="1800" spc="15">
                <a:solidFill>
                  <a:srgbClr val="422000"/>
                </a:solidFill>
                <a:latin typeface="Tahoma"/>
                <a:cs typeface="Tahoma"/>
              </a:rPr>
              <a:t> </a:t>
            </a:r>
            <a:r>
              <a:rPr dirty="0" sz="1800" spc="-5">
                <a:solidFill>
                  <a:srgbClr val="422000"/>
                </a:solidFill>
                <a:latin typeface="Tahoma"/>
                <a:cs typeface="Tahoma"/>
              </a:rPr>
              <a:t>;</a:t>
            </a:r>
            <a:endParaRPr sz="1800">
              <a:latin typeface="Tahoma"/>
              <a:cs typeface="Tahoma"/>
            </a:endParaRPr>
          </a:p>
          <a:p>
            <a:pPr marL="927100">
              <a:lnSpc>
                <a:spcPct val="100000"/>
              </a:lnSpc>
              <a:spcBef>
                <a:spcPts val="110"/>
              </a:spcBef>
            </a:pPr>
            <a:r>
              <a:rPr dirty="0" sz="1800">
                <a:solidFill>
                  <a:srgbClr val="422000"/>
                </a:solidFill>
                <a:latin typeface="Tahoma"/>
                <a:cs typeface="Tahoma"/>
              </a:rPr>
              <a:t>}</a:t>
            </a:r>
            <a:endParaRPr sz="1800">
              <a:latin typeface="Tahoma"/>
              <a:cs typeface="Tahoma"/>
            </a:endParaRPr>
          </a:p>
          <a:p>
            <a:pPr marL="355600" indent="-343535">
              <a:lnSpc>
                <a:spcPct val="100000"/>
              </a:lnSpc>
              <a:spcBef>
                <a:spcPts val="65"/>
              </a:spcBef>
              <a:buFont typeface="Tahoma"/>
              <a:buChar char="•"/>
              <a:tabLst>
                <a:tab pos="355600" algn="l"/>
                <a:tab pos="356235" algn="l"/>
              </a:tabLst>
            </a:pPr>
            <a:r>
              <a:rPr dirty="0" sz="2000" spc="10">
                <a:solidFill>
                  <a:srgbClr val="422000"/>
                </a:solidFill>
                <a:latin typeface="Noto Sans Mono CJK HK"/>
                <a:cs typeface="Noto Sans Mono CJK HK"/>
              </a:rPr>
              <a:t>如果</a:t>
            </a:r>
            <a:r>
              <a:rPr dirty="0" sz="2000">
                <a:solidFill>
                  <a:srgbClr val="422000"/>
                </a:solidFill>
                <a:latin typeface="Noto Sans Mono CJK HK"/>
                <a:cs typeface="Noto Sans Mono CJK HK"/>
              </a:rPr>
              <a:t>方法</a:t>
            </a:r>
            <a:r>
              <a:rPr dirty="0" sz="2000" spc="-10">
                <a:solidFill>
                  <a:srgbClr val="422000"/>
                </a:solidFill>
                <a:latin typeface="Tahoma"/>
                <a:cs typeface="Tahoma"/>
              </a:rPr>
              <a:t>m3()</a:t>
            </a:r>
            <a:r>
              <a:rPr dirty="0" sz="2000">
                <a:solidFill>
                  <a:srgbClr val="422000"/>
                </a:solidFill>
                <a:latin typeface="Noto Sans Mono CJK HK"/>
                <a:cs typeface="Noto Sans Mono CJK HK"/>
              </a:rPr>
              <a:t>的</a:t>
            </a:r>
            <a:r>
              <a:rPr dirty="0" sz="2000" spc="-10">
                <a:solidFill>
                  <a:srgbClr val="422000"/>
                </a:solidFill>
                <a:latin typeface="Noto Sans Mono CJK HK"/>
                <a:cs typeface="Noto Sans Mono CJK HK"/>
              </a:rPr>
              <a:t>傳</a:t>
            </a:r>
            <a:r>
              <a:rPr dirty="0" sz="2000">
                <a:solidFill>
                  <a:srgbClr val="422000"/>
                </a:solidFill>
                <a:latin typeface="Noto Sans Mono CJK HK"/>
                <a:cs typeface="Noto Sans Mono CJK HK"/>
              </a:rPr>
              <a:t>回值為一個</a:t>
            </a:r>
            <a:r>
              <a:rPr dirty="0" sz="2000" spc="-10">
                <a:solidFill>
                  <a:srgbClr val="422000"/>
                </a:solidFill>
                <a:latin typeface="Noto Sans Mono CJK HK"/>
                <a:cs typeface="Noto Sans Mono CJK HK"/>
              </a:rPr>
              <a:t>字</a:t>
            </a:r>
            <a:r>
              <a:rPr dirty="0" sz="2000">
                <a:solidFill>
                  <a:srgbClr val="422000"/>
                </a:solidFill>
                <a:latin typeface="Noto Sans Mono CJK HK"/>
                <a:cs typeface="Noto Sans Mono CJK HK"/>
              </a:rPr>
              <a:t>串物件，則</a:t>
            </a:r>
            <a:r>
              <a:rPr dirty="0" sz="2000" spc="-10">
                <a:solidFill>
                  <a:srgbClr val="422000"/>
                </a:solidFill>
                <a:latin typeface="Noto Sans Mono CJK HK"/>
                <a:cs typeface="Noto Sans Mono CJK HK"/>
              </a:rPr>
              <a:t>此</a:t>
            </a:r>
            <a:r>
              <a:rPr dirty="0" sz="2000">
                <a:solidFill>
                  <a:srgbClr val="422000"/>
                </a:solidFill>
                <a:latin typeface="Noto Sans Mono CJK HK"/>
                <a:cs typeface="Noto Sans Mono CJK HK"/>
              </a:rPr>
              <a:t>方法應寫成</a:t>
            </a:r>
            <a:endParaRPr sz="2000">
              <a:latin typeface="Noto Sans Mono CJK HK"/>
              <a:cs typeface="Noto Sans Mono CJK HK"/>
            </a:endParaRPr>
          </a:p>
          <a:p>
            <a:pPr marL="927100">
              <a:lnSpc>
                <a:spcPct val="100000"/>
              </a:lnSpc>
              <a:spcBef>
                <a:spcPts val="160"/>
              </a:spcBef>
            </a:pPr>
            <a:r>
              <a:rPr dirty="0" sz="1800" spc="-5">
                <a:solidFill>
                  <a:srgbClr val="422000"/>
                </a:solidFill>
                <a:latin typeface="Tahoma"/>
                <a:cs typeface="Tahoma"/>
              </a:rPr>
              <a:t>public </a:t>
            </a:r>
            <a:r>
              <a:rPr dirty="0" sz="1800" spc="-5">
                <a:solidFill>
                  <a:srgbClr val="000099"/>
                </a:solidFill>
                <a:latin typeface="Tahoma"/>
                <a:cs typeface="Tahoma"/>
              </a:rPr>
              <a:t>String </a:t>
            </a:r>
            <a:r>
              <a:rPr dirty="0" sz="1800" spc="-5">
                <a:solidFill>
                  <a:srgbClr val="422000"/>
                </a:solidFill>
                <a:latin typeface="Tahoma"/>
                <a:cs typeface="Tahoma"/>
              </a:rPr>
              <a:t>m3()</a:t>
            </a:r>
            <a:r>
              <a:rPr dirty="0" sz="1800" spc="10">
                <a:solidFill>
                  <a:srgbClr val="422000"/>
                </a:solidFill>
                <a:latin typeface="Tahoma"/>
                <a:cs typeface="Tahoma"/>
              </a:rPr>
              <a:t> </a:t>
            </a:r>
            <a:r>
              <a:rPr dirty="0" sz="1800">
                <a:solidFill>
                  <a:srgbClr val="422000"/>
                </a:solidFill>
                <a:latin typeface="Tahoma"/>
                <a:cs typeface="Tahoma"/>
              </a:rPr>
              <a:t>{</a:t>
            </a:r>
            <a:endParaRPr sz="1800">
              <a:latin typeface="Tahoma"/>
              <a:cs typeface="Tahoma"/>
            </a:endParaRPr>
          </a:p>
          <a:p>
            <a:pPr marL="1212215">
              <a:lnSpc>
                <a:spcPct val="100000"/>
              </a:lnSpc>
              <a:spcBef>
                <a:spcPts val="110"/>
              </a:spcBef>
            </a:pPr>
            <a:r>
              <a:rPr dirty="0" sz="1800" spc="-5">
                <a:solidFill>
                  <a:srgbClr val="422000"/>
                </a:solidFill>
                <a:latin typeface="Tahoma"/>
                <a:cs typeface="Tahoma"/>
              </a:rPr>
              <a:t>//…</a:t>
            </a:r>
            <a:endParaRPr sz="1800">
              <a:latin typeface="Tahoma"/>
              <a:cs typeface="Tahoma"/>
            </a:endParaRPr>
          </a:p>
          <a:p>
            <a:pPr marL="1212215">
              <a:lnSpc>
                <a:spcPct val="100000"/>
              </a:lnSpc>
              <a:spcBef>
                <a:spcPts val="110"/>
              </a:spcBef>
            </a:pPr>
            <a:r>
              <a:rPr dirty="0" sz="1800" spc="-10">
                <a:solidFill>
                  <a:srgbClr val="422000"/>
                </a:solidFill>
                <a:latin typeface="Tahoma"/>
                <a:cs typeface="Tahoma"/>
              </a:rPr>
              <a:t>return </a:t>
            </a:r>
            <a:r>
              <a:rPr dirty="0" sz="1800" spc="-5">
                <a:solidFill>
                  <a:srgbClr val="422000"/>
                </a:solidFill>
                <a:latin typeface="Tahoma"/>
                <a:cs typeface="Tahoma"/>
              </a:rPr>
              <a:t>"Hello</a:t>
            </a:r>
            <a:r>
              <a:rPr dirty="0" sz="1800" spc="25">
                <a:solidFill>
                  <a:srgbClr val="422000"/>
                </a:solidFill>
                <a:latin typeface="Tahoma"/>
                <a:cs typeface="Tahoma"/>
              </a:rPr>
              <a:t> </a:t>
            </a:r>
            <a:r>
              <a:rPr dirty="0" sz="1800" spc="-15">
                <a:solidFill>
                  <a:srgbClr val="422000"/>
                </a:solidFill>
                <a:latin typeface="Tahoma"/>
                <a:cs typeface="Tahoma"/>
              </a:rPr>
              <a:t>World";</a:t>
            </a:r>
            <a:endParaRPr sz="1800">
              <a:latin typeface="Tahoma"/>
              <a:cs typeface="Tahoma"/>
            </a:endParaRPr>
          </a:p>
          <a:p>
            <a:pPr marL="927100">
              <a:lnSpc>
                <a:spcPct val="100000"/>
              </a:lnSpc>
              <a:spcBef>
                <a:spcPts val="110"/>
              </a:spcBef>
            </a:pPr>
            <a:r>
              <a:rPr dirty="0" sz="1800">
                <a:solidFill>
                  <a:srgbClr val="422000"/>
                </a:solidFill>
                <a:latin typeface="Tahoma"/>
                <a:cs typeface="Tahoma"/>
              </a:rPr>
              <a:t>}</a:t>
            </a:r>
            <a:endParaRPr sz="1800">
              <a:latin typeface="Tahoma"/>
              <a:cs typeface="Tahoma"/>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04640" cy="574040"/>
          </a:xfrm>
          <a:prstGeom prst="rect"/>
        </p:spPr>
        <p:txBody>
          <a:bodyPr wrap="square" lIns="0" tIns="12700" rIns="0" bIns="0" rtlCol="0" vert="horz">
            <a:spAutoFit/>
          </a:bodyPr>
          <a:lstStyle/>
          <a:p>
            <a:pPr marL="12700">
              <a:lnSpc>
                <a:spcPct val="100000"/>
              </a:lnSpc>
              <a:spcBef>
                <a:spcPts val="100"/>
              </a:spcBef>
            </a:pPr>
            <a:r>
              <a:rPr dirty="0"/>
              <a:t>編寫傳回值的型態</a:t>
            </a:r>
            <a:r>
              <a:rPr dirty="0" spc="-77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31545"/>
            <a:ext cx="7385684" cy="5063490"/>
          </a:xfrm>
          <a:prstGeom prst="rect">
            <a:avLst/>
          </a:prstGeom>
        </p:spPr>
        <p:txBody>
          <a:bodyPr wrap="square" lIns="0" tIns="13335" rIns="0" bIns="0" rtlCol="0" vert="horz">
            <a:spAutoFit/>
          </a:bodyPr>
          <a:lstStyle/>
          <a:p>
            <a:pPr marL="355600" indent="-343535">
              <a:lnSpc>
                <a:spcPct val="100000"/>
              </a:lnSpc>
              <a:spcBef>
                <a:spcPts val="105"/>
              </a:spcBef>
              <a:buFont typeface="Tahoma"/>
              <a:buChar char="•"/>
              <a:tabLst>
                <a:tab pos="355600" algn="l"/>
                <a:tab pos="356235" algn="l"/>
              </a:tabLst>
            </a:pPr>
            <a:r>
              <a:rPr dirty="0" sz="2000" spc="10">
                <a:solidFill>
                  <a:srgbClr val="422000"/>
                </a:solidFill>
                <a:latin typeface="Noto Sans Mono CJK HK"/>
                <a:cs typeface="Noto Sans Mono CJK HK"/>
              </a:rPr>
              <a:t>如果</a:t>
            </a:r>
            <a:r>
              <a:rPr dirty="0" sz="2000">
                <a:solidFill>
                  <a:srgbClr val="422000"/>
                </a:solidFill>
                <a:latin typeface="Noto Sans Mono CJK HK"/>
                <a:cs typeface="Noto Sans Mono CJK HK"/>
              </a:rPr>
              <a:t>方法</a:t>
            </a:r>
            <a:r>
              <a:rPr dirty="0" sz="2000" spc="-10">
                <a:solidFill>
                  <a:srgbClr val="422000"/>
                </a:solidFill>
                <a:latin typeface="Tahoma"/>
                <a:cs typeface="Tahoma"/>
              </a:rPr>
              <a:t>m4()</a:t>
            </a:r>
            <a:r>
              <a:rPr dirty="0" sz="2000">
                <a:solidFill>
                  <a:srgbClr val="422000"/>
                </a:solidFill>
                <a:latin typeface="Noto Sans Mono CJK HK"/>
                <a:cs typeface="Noto Sans Mono CJK HK"/>
              </a:rPr>
              <a:t>的</a:t>
            </a:r>
            <a:r>
              <a:rPr dirty="0" sz="2000" spc="-10">
                <a:solidFill>
                  <a:srgbClr val="422000"/>
                </a:solidFill>
                <a:latin typeface="Noto Sans Mono CJK HK"/>
                <a:cs typeface="Noto Sans Mono CJK HK"/>
              </a:rPr>
              <a:t>傳</a:t>
            </a:r>
            <a:r>
              <a:rPr dirty="0" sz="2000">
                <a:solidFill>
                  <a:srgbClr val="422000"/>
                </a:solidFill>
                <a:latin typeface="Noto Sans Mono CJK HK"/>
                <a:cs typeface="Noto Sans Mono CJK HK"/>
              </a:rPr>
              <a:t>回值為一整</a:t>
            </a:r>
            <a:r>
              <a:rPr dirty="0" sz="2000" spc="-10">
                <a:solidFill>
                  <a:srgbClr val="422000"/>
                </a:solidFill>
                <a:latin typeface="Noto Sans Mono CJK HK"/>
                <a:cs typeface="Noto Sans Mono CJK HK"/>
              </a:rPr>
              <a:t>數</a:t>
            </a:r>
            <a:r>
              <a:rPr dirty="0" sz="2000">
                <a:solidFill>
                  <a:srgbClr val="422000"/>
                </a:solidFill>
                <a:latin typeface="Noto Sans Mono CJK HK"/>
                <a:cs typeface="Noto Sans Mono CJK HK"/>
              </a:rPr>
              <a:t>陣列，則此</a:t>
            </a:r>
            <a:r>
              <a:rPr dirty="0" sz="2000" spc="-10">
                <a:solidFill>
                  <a:srgbClr val="422000"/>
                </a:solidFill>
                <a:latin typeface="Noto Sans Mono CJK HK"/>
                <a:cs typeface="Noto Sans Mono CJK HK"/>
              </a:rPr>
              <a:t>方</a:t>
            </a:r>
            <a:r>
              <a:rPr dirty="0" sz="2000">
                <a:solidFill>
                  <a:srgbClr val="422000"/>
                </a:solidFill>
                <a:latin typeface="Noto Sans Mono CJK HK"/>
                <a:cs typeface="Noto Sans Mono CJK HK"/>
              </a:rPr>
              <a:t>法應寫成</a:t>
            </a:r>
            <a:endParaRPr sz="2000">
              <a:latin typeface="Noto Sans Mono CJK HK"/>
              <a:cs typeface="Noto Sans Mono CJK HK"/>
            </a:endParaRPr>
          </a:p>
          <a:p>
            <a:pPr marL="927100">
              <a:lnSpc>
                <a:spcPct val="100000"/>
              </a:lnSpc>
              <a:spcBef>
                <a:spcPts val="55"/>
              </a:spcBef>
            </a:pPr>
            <a:r>
              <a:rPr dirty="0" sz="1800" spc="-5">
                <a:solidFill>
                  <a:srgbClr val="422000"/>
                </a:solidFill>
                <a:latin typeface="Tahoma"/>
                <a:cs typeface="Tahoma"/>
              </a:rPr>
              <a:t>public </a:t>
            </a:r>
            <a:r>
              <a:rPr dirty="0" sz="1800" spc="-5">
                <a:solidFill>
                  <a:srgbClr val="000099"/>
                </a:solidFill>
                <a:latin typeface="Tahoma"/>
                <a:cs typeface="Tahoma"/>
              </a:rPr>
              <a:t>int[] </a:t>
            </a:r>
            <a:r>
              <a:rPr dirty="0" sz="1800">
                <a:solidFill>
                  <a:srgbClr val="422000"/>
                </a:solidFill>
                <a:latin typeface="Tahoma"/>
                <a:cs typeface="Tahoma"/>
              </a:rPr>
              <a:t>m4()</a:t>
            </a:r>
            <a:r>
              <a:rPr dirty="0" sz="1800" spc="5">
                <a:solidFill>
                  <a:srgbClr val="422000"/>
                </a:solidFill>
                <a:latin typeface="Tahoma"/>
                <a:cs typeface="Tahoma"/>
              </a:rPr>
              <a:t> </a:t>
            </a:r>
            <a:r>
              <a:rPr dirty="0" sz="1800">
                <a:solidFill>
                  <a:srgbClr val="422000"/>
                </a:solidFill>
                <a:latin typeface="Tahoma"/>
                <a:cs typeface="Tahoma"/>
              </a:rPr>
              <a:t>{</a:t>
            </a:r>
            <a:endParaRPr sz="1800">
              <a:latin typeface="Tahoma"/>
              <a:cs typeface="Tahoma"/>
            </a:endParaRPr>
          </a:p>
          <a:p>
            <a:pPr marL="1212215">
              <a:lnSpc>
                <a:spcPct val="100000"/>
              </a:lnSpc>
            </a:pPr>
            <a:r>
              <a:rPr dirty="0" sz="1800" spc="-10">
                <a:solidFill>
                  <a:srgbClr val="422000"/>
                </a:solidFill>
                <a:latin typeface="Tahoma"/>
                <a:cs typeface="Tahoma"/>
              </a:rPr>
              <a:t>//…</a:t>
            </a:r>
            <a:endParaRPr sz="1800">
              <a:latin typeface="Tahoma"/>
              <a:cs typeface="Tahoma"/>
            </a:endParaRPr>
          </a:p>
          <a:p>
            <a:pPr marL="1212215">
              <a:lnSpc>
                <a:spcPct val="100000"/>
              </a:lnSpc>
            </a:pPr>
            <a:r>
              <a:rPr dirty="0" sz="1800" spc="-5">
                <a:solidFill>
                  <a:srgbClr val="422000"/>
                </a:solidFill>
                <a:latin typeface="Tahoma"/>
                <a:cs typeface="Tahoma"/>
              </a:rPr>
              <a:t>int[] </a:t>
            </a:r>
            <a:r>
              <a:rPr dirty="0" sz="1800">
                <a:solidFill>
                  <a:srgbClr val="422000"/>
                </a:solidFill>
                <a:latin typeface="Tahoma"/>
                <a:cs typeface="Tahoma"/>
              </a:rPr>
              <a:t>a </a:t>
            </a:r>
            <a:r>
              <a:rPr dirty="0" sz="1800" spc="-5">
                <a:solidFill>
                  <a:srgbClr val="422000"/>
                </a:solidFill>
                <a:latin typeface="Tahoma"/>
                <a:cs typeface="Tahoma"/>
              </a:rPr>
              <a:t>=</a:t>
            </a:r>
            <a:r>
              <a:rPr dirty="0" sz="1800" spc="5">
                <a:solidFill>
                  <a:srgbClr val="422000"/>
                </a:solidFill>
                <a:latin typeface="Tahoma"/>
                <a:cs typeface="Tahoma"/>
              </a:rPr>
              <a:t> </a:t>
            </a:r>
            <a:r>
              <a:rPr dirty="0" sz="1800" spc="-5">
                <a:solidFill>
                  <a:srgbClr val="422000"/>
                </a:solidFill>
                <a:latin typeface="Tahoma"/>
                <a:cs typeface="Tahoma"/>
              </a:rPr>
              <a:t>{1,2,3};</a:t>
            </a:r>
            <a:endParaRPr sz="1800">
              <a:latin typeface="Tahoma"/>
              <a:cs typeface="Tahoma"/>
            </a:endParaRPr>
          </a:p>
          <a:p>
            <a:pPr marL="1212215">
              <a:lnSpc>
                <a:spcPct val="100000"/>
              </a:lnSpc>
            </a:pPr>
            <a:r>
              <a:rPr dirty="0" sz="1800" spc="-10">
                <a:solidFill>
                  <a:srgbClr val="422000"/>
                </a:solidFill>
                <a:latin typeface="Tahoma"/>
                <a:cs typeface="Tahoma"/>
              </a:rPr>
              <a:t>return</a:t>
            </a:r>
            <a:r>
              <a:rPr dirty="0" sz="1800">
                <a:solidFill>
                  <a:srgbClr val="422000"/>
                </a:solidFill>
                <a:latin typeface="Tahoma"/>
                <a:cs typeface="Tahoma"/>
              </a:rPr>
              <a:t> </a:t>
            </a:r>
            <a:r>
              <a:rPr dirty="0" sz="1800" spc="-5">
                <a:solidFill>
                  <a:srgbClr val="422000"/>
                </a:solidFill>
                <a:latin typeface="Tahoma"/>
                <a:cs typeface="Tahoma"/>
              </a:rPr>
              <a:t>a;</a:t>
            </a:r>
            <a:endParaRPr sz="1800">
              <a:latin typeface="Tahoma"/>
              <a:cs typeface="Tahoma"/>
            </a:endParaRPr>
          </a:p>
          <a:p>
            <a:pPr marL="927100">
              <a:lnSpc>
                <a:spcPts val="2130"/>
              </a:lnSpc>
            </a:pPr>
            <a:r>
              <a:rPr dirty="0" sz="1800">
                <a:solidFill>
                  <a:srgbClr val="422000"/>
                </a:solidFill>
                <a:latin typeface="Tahoma"/>
                <a:cs typeface="Tahoma"/>
              </a:rPr>
              <a:t>}</a:t>
            </a:r>
            <a:endParaRPr sz="1800">
              <a:latin typeface="Tahoma"/>
              <a:cs typeface="Tahoma"/>
            </a:endParaRPr>
          </a:p>
          <a:p>
            <a:pPr marL="355600" indent="-343535">
              <a:lnSpc>
                <a:spcPts val="2370"/>
              </a:lnSpc>
              <a:buFont typeface="Tahoma"/>
              <a:buChar char="•"/>
              <a:tabLst>
                <a:tab pos="355600" algn="l"/>
                <a:tab pos="356235" algn="l"/>
              </a:tabLst>
            </a:pPr>
            <a:r>
              <a:rPr dirty="0" sz="2000" spc="10">
                <a:solidFill>
                  <a:srgbClr val="422000"/>
                </a:solidFill>
                <a:latin typeface="Noto Sans Mono CJK HK"/>
                <a:cs typeface="Noto Sans Mono CJK HK"/>
              </a:rPr>
              <a:t>如果</a:t>
            </a:r>
            <a:r>
              <a:rPr dirty="0" sz="2000">
                <a:solidFill>
                  <a:srgbClr val="422000"/>
                </a:solidFill>
                <a:latin typeface="Noto Sans Mono CJK HK"/>
                <a:cs typeface="Noto Sans Mono CJK HK"/>
              </a:rPr>
              <a:t>方法</a:t>
            </a:r>
            <a:r>
              <a:rPr dirty="0" sz="2000" spc="-10">
                <a:solidFill>
                  <a:srgbClr val="422000"/>
                </a:solidFill>
                <a:latin typeface="Tahoma"/>
                <a:cs typeface="Tahoma"/>
              </a:rPr>
              <a:t>m5()</a:t>
            </a:r>
            <a:r>
              <a:rPr dirty="0" sz="2000">
                <a:solidFill>
                  <a:srgbClr val="422000"/>
                </a:solidFill>
                <a:latin typeface="Noto Sans Mono CJK HK"/>
                <a:cs typeface="Noto Sans Mono CJK HK"/>
              </a:rPr>
              <a:t>沒</a:t>
            </a:r>
            <a:r>
              <a:rPr dirty="0" sz="2000" spc="-10">
                <a:solidFill>
                  <a:srgbClr val="422000"/>
                </a:solidFill>
                <a:latin typeface="Noto Sans Mono CJK HK"/>
                <a:cs typeface="Noto Sans Mono CJK HK"/>
              </a:rPr>
              <a:t>有</a:t>
            </a:r>
            <a:r>
              <a:rPr dirty="0" sz="2000">
                <a:solidFill>
                  <a:srgbClr val="422000"/>
                </a:solidFill>
                <a:latin typeface="Noto Sans Mono CJK HK"/>
                <a:cs typeface="Noto Sans Mono CJK HK"/>
              </a:rPr>
              <a:t>傳回值，則</a:t>
            </a:r>
            <a:r>
              <a:rPr dirty="0" sz="2000" spc="-10">
                <a:solidFill>
                  <a:srgbClr val="422000"/>
                </a:solidFill>
                <a:latin typeface="Noto Sans Mono CJK HK"/>
                <a:cs typeface="Noto Sans Mono CJK HK"/>
              </a:rPr>
              <a:t>此</a:t>
            </a:r>
            <a:r>
              <a:rPr dirty="0" sz="2000">
                <a:solidFill>
                  <a:srgbClr val="422000"/>
                </a:solidFill>
                <a:latin typeface="Noto Sans Mono CJK HK"/>
                <a:cs typeface="Noto Sans Mono CJK HK"/>
              </a:rPr>
              <a:t>方法應寫成</a:t>
            </a:r>
            <a:endParaRPr sz="2000">
              <a:latin typeface="Noto Sans Mono CJK HK"/>
              <a:cs typeface="Noto Sans Mono CJK HK"/>
            </a:endParaRPr>
          </a:p>
          <a:p>
            <a:pPr marL="927100">
              <a:lnSpc>
                <a:spcPct val="100000"/>
              </a:lnSpc>
              <a:spcBef>
                <a:spcPts val="55"/>
              </a:spcBef>
            </a:pPr>
            <a:r>
              <a:rPr dirty="0" sz="1800" spc="-5">
                <a:solidFill>
                  <a:srgbClr val="422000"/>
                </a:solidFill>
                <a:latin typeface="Tahoma"/>
                <a:cs typeface="Tahoma"/>
              </a:rPr>
              <a:t>public </a:t>
            </a:r>
            <a:r>
              <a:rPr dirty="0" sz="1800" spc="-5">
                <a:solidFill>
                  <a:srgbClr val="000099"/>
                </a:solidFill>
                <a:latin typeface="Tahoma"/>
                <a:cs typeface="Tahoma"/>
              </a:rPr>
              <a:t>void </a:t>
            </a:r>
            <a:r>
              <a:rPr dirty="0" sz="1800">
                <a:solidFill>
                  <a:srgbClr val="422000"/>
                </a:solidFill>
                <a:latin typeface="Tahoma"/>
                <a:cs typeface="Tahoma"/>
              </a:rPr>
              <a:t>m5()</a:t>
            </a:r>
            <a:r>
              <a:rPr dirty="0" sz="1800" spc="20">
                <a:solidFill>
                  <a:srgbClr val="422000"/>
                </a:solidFill>
                <a:latin typeface="Tahoma"/>
                <a:cs typeface="Tahoma"/>
              </a:rPr>
              <a:t> </a:t>
            </a:r>
            <a:r>
              <a:rPr dirty="0" sz="1800">
                <a:solidFill>
                  <a:srgbClr val="422000"/>
                </a:solidFill>
                <a:latin typeface="Tahoma"/>
                <a:cs typeface="Tahoma"/>
              </a:rPr>
              <a:t>{</a:t>
            </a:r>
            <a:endParaRPr sz="1800">
              <a:latin typeface="Tahoma"/>
              <a:cs typeface="Tahoma"/>
            </a:endParaRPr>
          </a:p>
          <a:p>
            <a:pPr marL="1212215">
              <a:lnSpc>
                <a:spcPct val="100000"/>
              </a:lnSpc>
              <a:spcBef>
                <a:spcPts val="5"/>
              </a:spcBef>
            </a:pPr>
            <a:r>
              <a:rPr dirty="0" sz="1800" spc="-5">
                <a:solidFill>
                  <a:srgbClr val="422000"/>
                </a:solidFill>
                <a:latin typeface="Tahoma"/>
                <a:cs typeface="Tahoma"/>
              </a:rPr>
              <a:t>//…</a:t>
            </a:r>
            <a:endParaRPr sz="1800">
              <a:latin typeface="Tahoma"/>
              <a:cs typeface="Tahoma"/>
            </a:endParaRPr>
          </a:p>
          <a:p>
            <a:pPr>
              <a:lnSpc>
                <a:spcPct val="100000"/>
              </a:lnSpc>
              <a:spcBef>
                <a:spcPts val="45"/>
              </a:spcBef>
            </a:pPr>
            <a:endParaRPr sz="1750">
              <a:latin typeface="Tahoma"/>
              <a:cs typeface="Tahoma"/>
            </a:endParaRPr>
          </a:p>
          <a:p>
            <a:pPr marL="1212215">
              <a:lnSpc>
                <a:spcPct val="100000"/>
              </a:lnSpc>
            </a:pPr>
            <a:r>
              <a:rPr dirty="0" sz="1800" spc="-10">
                <a:solidFill>
                  <a:srgbClr val="422000"/>
                </a:solidFill>
                <a:latin typeface="Tahoma"/>
                <a:cs typeface="Tahoma"/>
              </a:rPr>
              <a:t>return</a:t>
            </a:r>
            <a:r>
              <a:rPr dirty="0" sz="1800">
                <a:solidFill>
                  <a:srgbClr val="422000"/>
                </a:solidFill>
                <a:latin typeface="Tahoma"/>
                <a:cs typeface="Tahoma"/>
              </a:rPr>
              <a:t> </a:t>
            </a:r>
            <a:r>
              <a:rPr dirty="0" sz="1800" spc="-5">
                <a:solidFill>
                  <a:srgbClr val="422000"/>
                </a:solidFill>
                <a:latin typeface="Tahoma"/>
                <a:cs typeface="Tahoma"/>
              </a:rPr>
              <a:t>;</a:t>
            </a:r>
            <a:endParaRPr sz="1800">
              <a:latin typeface="Tahoma"/>
              <a:cs typeface="Tahoma"/>
            </a:endParaRPr>
          </a:p>
          <a:p>
            <a:pPr marL="927100">
              <a:lnSpc>
                <a:spcPts val="2135"/>
              </a:lnSpc>
            </a:pPr>
            <a:r>
              <a:rPr dirty="0" sz="1800">
                <a:solidFill>
                  <a:srgbClr val="422000"/>
                </a:solidFill>
                <a:latin typeface="Tahoma"/>
                <a:cs typeface="Tahoma"/>
              </a:rPr>
              <a:t>}</a:t>
            </a:r>
            <a:endParaRPr sz="1800">
              <a:latin typeface="Tahoma"/>
              <a:cs typeface="Tahoma"/>
            </a:endParaRPr>
          </a:p>
          <a:p>
            <a:pPr marL="355600" indent="-343535">
              <a:lnSpc>
                <a:spcPts val="2375"/>
              </a:lnSpc>
              <a:buFont typeface="Tahoma"/>
              <a:buChar char="•"/>
              <a:tabLst>
                <a:tab pos="355600" algn="l"/>
                <a:tab pos="356235" algn="l"/>
              </a:tabLst>
            </a:pPr>
            <a:r>
              <a:rPr dirty="0" sz="2000" spc="10">
                <a:solidFill>
                  <a:srgbClr val="422000"/>
                </a:solidFill>
                <a:latin typeface="Noto Sans Mono CJK HK"/>
                <a:cs typeface="Noto Sans Mono CJK HK"/>
              </a:rPr>
              <a:t>如果</a:t>
            </a:r>
            <a:r>
              <a:rPr dirty="0" sz="2000">
                <a:solidFill>
                  <a:srgbClr val="422000"/>
                </a:solidFill>
                <a:latin typeface="Noto Sans Mono CJK HK"/>
                <a:cs typeface="Noto Sans Mono CJK HK"/>
              </a:rPr>
              <a:t>方法</a:t>
            </a:r>
            <a:r>
              <a:rPr dirty="0" sz="2000" spc="-10">
                <a:solidFill>
                  <a:srgbClr val="422000"/>
                </a:solidFill>
                <a:latin typeface="Tahoma"/>
                <a:cs typeface="Tahoma"/>
              </a:rPr>
              <a:t>m6()</a:t>
            </a:r>
            <a:r>
              <a:rPr dirty="0" sz="2000">
                <a:solidFill>
                  <a:srgbClr val="422000"/>
                </a:solidFill>
                <a:latin typeface="Noto Sans Mono CJK HK"/>
                <a:cs typeface="Noto Sans Mono CJK HK"/>
              </a:rPr>
              <a:t>的</a:t>
            </a:r>
            <a:r>
              <a:rPr dirty="0" sz="2000" spc="-10">
                <a:solidFill>
                  <a:srgbClr val="422000"/>
                </a:solidFill>
                <a:latin typeface="Noto Sans Mono CJK HK"/>
                <a:cs typeface="Noto Sans Mono CJK HK"/>
              </a:rPr>
              <a:t>傳</a:t>
            </a:r>
            <a:r>
              <a:rPr dirty="0" sz="2000">
                <a:solidFill>
                  <a:srgbClr val="422000"/>
                </a:solidFill>
                <a:latin typeface="Noto Sans Mono CJK HK"/>
                <a:cs typeface="Noto Sans Mono CJK HK"/>
              </a:rPr>
              <a:t>回值為一</a:t>
            </a:r>
            <a:r>
              <a:rPr dirty="0" sz="2000" spc="-15">
                <a:solidFill>
                  <a:srgbClr val="422000"/>
                </a:solidFill>
                <a:latin typeface="Noto Sans Mono CJK HK"/>
                <a:cs typeface="Noto Sans Mono CJK HK"/>
              </a:rPr>
              <a:t>個</a:t>
            </a:r>
            <a:r>
              <a:rPr dirty="0" sz="2000" spc="-5">
                <a:solidFill>
                  <a:srgbClr val="422000"/>
                </a:solidFill>
                <a:latin typeface="Tahoma"/>
                <a:cs typeface="Tahoma"/>
              </a:rPr>
              <a:t>Cat</a:t>
            </a:r>
            <a:r>
              <a:rPr dirty="0" sz="2000">
                <a:solidFill>
                  <a:srgbClr val="422000"/>
                </a:solidFill>
                <a:latin typeface="Noto Sans Mono CJK HK"/>
                <a:cs typeface="Noto Sans Mono CJK HK"/>
              </a:rPr>
              <a:t>類別</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物件</a:t>
            </a:r>
            <a:r>
              <a:rPr dirty="0" sz="2000" spc="-15">
                <a:solidFill>
                  <a:srgbClr val="422000"/>
                </a:solidFill>
                <a:latin typeface="Noto Sans Mono CJK HK"/>
                <a:cs typeface="Noto Sans Mono CJK HK"/>
              </a:rPr>
              <a:t>，</a:t>
            </a:r>
            <a:r>
              <a:rPr dirty="0" sz="2000">
                <a:solidFill>
                  <a:srgbClr val="422000"/>
                </a:solidFill>
                <a:latin typeface="Noto Sans Mono CJK HK"/>
                <a:cs typeface="Noto Sans Mono CJK HK"/>
              </a:rPr>
              <a:t>則此</a:t>
            </a:r>
            <a:r>
              <a:rPr dirty="0" sz="2000" spc="-15">
                <a:solidFill>
                  <a:srgbClr val="422000"/>
                </a:solidFill>
                <a:latin typeface="Noto Sans Mono CJK HK"/>
                <a:cs typeface="Noto Sans Mono CJK HK"/>
              </a:rPr>
              <a:t>方</a:t>
            </a:r>
            <a:r>
              <a:rPr dirty="0" sz="2000">
                <a:solidFill>
                  <a:srgbClr val="422000"/>
                </a:solidFill>
                <a:latin typeface="Noto Sans Mono CJK HK"/>
                <a:cs typeface="Noto Sans Mono CJK HK"/>
              </a:rPr>
              <a:t>法應</a:t>
            </a:r>
            <a:r>
              <a:rPr dirty="0" sz="2000" spc="-15">
                <a:solidFill>
                  <a:srgbClr val="422000"/>
                </a:solidFill>
                <a:latin typeface="Noto Sans Mono CJK HK"/>
                <a:cs typeface="Noto Sans Mono CJK HK"/>
              </a:rPr>
              <a:t>寫</a:t>
            </a:r>
            <a:r>
              <a:rPr dirty="0" sz="2000">
                <a:solidFill>
                  <a:srgbClr val="422000"/>
                </a:solidFill>
                <a:latin typeface="Noto Sans Mono CJK HK"/>
                <a:cs typeface="Noto Sans Mono CJK HK"/>
              </a:rPr>
              <a:t>成</a:t>
            </a:r>
            <a:endParaRPr sz="2000">
              <a:latin typeface="Noto Sans Mono CJK HK"/>
              <a:cs typeface="Noto Sans Mono CJK HK"/>
            </a:endParaRPr>
          </a:p>
          <a:p>
            <a:pPr marL="927100">
              <a:lnSpc>
                <a:spcPct val="100000"/>
              </a:lnSpc>
              <a:spcBef>
                <a:spcPts val="60"/>
              </a:spcBef>
            </a:pPr>
            <a:r>
              <a:rPr dirty="0" sz="1800" spc="-5">
                <a:solidFill>
                  <a:srgbClr val="422000"/>
                </a:solidFill>
                <a:latin typeface="Tahoma"/>
                <a:cs typeface="Tahoma"/>
              </a:rPr>
              <a:t>public </a:t>
            </a:r>
            <a:r>
              <a:rPr dirty="0" sz="1800">
                <a:solidFill>
                  <a:srgbClr val="000099"/>
                </a:solidFill>
                <a:latin typeface="Tahoma"/>
                <a:cs typeface="Tahoma"/>
              </a:rPr>
              <a:t>Cat </a:t>
            </a:r>
            <a:r>
              <a:rPr dirty="0" sz="1800">
                <a:solidFill>
                  <a:srgbClr val="422000"/>
                </a:solidFill>
                <a:latin typeface="Tahoma"/>
                <a:cs typeface="Tahoma"/>
              </a:rPr>
              <a:t>m6()</a:t>
            </a:r>
            <a:r>
              <a:rPr dirty="0" sz="1800" spc="-5">
                <a:solidFill>
                  <a:srgbClr val="422000"/>
                </a:solidFill>
                <a:latin typeface="Tahoma"/>
                <a:cs typeface="Tahoma"/>
              </a:rPr>
              <a:t> </a:t>
            </a:r>
            <a:r>
              <a:rPr dirty="0" sz="1800">
                <a:solidFill>
                  <a:srgbClr val="422000"/>
                </a:solidFill>
                <a:latin typeface="Tahoma"/>
                <a:cs typeface="Tahoma"/>
              </a:rPr>
              <a:t>{</a:t>
            </a:r>
            <a:endParaRPr sz="1800">
              <a:latin typeface="Tahoma"/>
              <a:cs typeface="Tahoma"/>
            </a:endParaRPr>
          </a:p>
          <a:p>
            <a:pPr marL="1212215">
              <a:lnSpc>
                <a:spcPct val="100000"/>
              </a:lnSpc>
            </a:pPr>
            <a:r>
              <a:rPr dirty="0" sz="1800" spc="-5">
                <a:solidFill>
                  <a:srgbClr val="422000"/>
                </a:solidFill>
                <a:latin typeface="Tahoma"/>
                <a:cs typeface="Tahoma"/>
              </a:rPr>
              <a:t>//…</a:t>
            </a:r>
            <a:endParaRPr sz="1800">
              <a:latin typeface="Tahoma"/>
              <a:cs typeface="Tahoma"/>
            </a:endParaRPr>
          </a:p>
          <a:p>
            <a:pPr marL="1212215">
              <a:lnSpc>
                <a:spcPct val="100000"/>
              </a:lnSpc>
            </a:pPr>
            <a:r>
              <a:rPr dirty="0" sz="1800">
                <a:solidFill>
                  <a:srgbClr val="422000"/>
                </a:solidFill>
                <a:latin typeface="Tahoma"/>
                <a:cs typeface="Tahoma"/>
              </a:rPr>
              <a:t>Cat </a:t>
            </a:r>
            <a:r>
              <a:rPr dirty="0" sz="1800" spc="-10">
                <a:solidFill>
                  <a:srgbClr val="422000"/>
                </a:solidFill>
                <a:latin typeface="Tahoma"/>
                <a:cs typeface="Tahoma"/>
              </a:rPr>
              <a:t>kitty </a:t>
            </a:r>
            <a:r>
              <a:rPr dirty="0" sz="1800" spc="-5">
                <a:solidFill>
                  <a:srgbClr val="422000"/>
                </a:solidFill>
                <a:latin typeface="Tahoma"/>
                <a:cs typeface="Tahoma"/>
              </a:rPr>
              <a:t>= new</a:t>
            </a:r>
            <a:r>
              <a:rPr dirty="0" sz="1800" spc="10">
                <a:solidFill>
                  <a:srgbClr val="422000"/>
                </a:solidFill>
                <a:latin typeface="Tahoma"/>
                <a:cs typeface="Tahoma"/>
              </a:rPr>
              <a:t> </a:t>
            </a:r>
            <a:r>
              <a:rPr dirty="0" sz="1800" spc="-5">
                <a:solidFill>
                  <a:srgbClr val="422000"/>
                </a:solidFill>
                <a:latin typeface="Tahoma"/>
                <a:cs typeface="Tahoma"/>
              </a:rPr>
              <a:t>Cat();</a:t>
            </a:r>
            <a:endParaRPr sz="1800">
              <a:latin typeface="Tahoma"/>
              <a:cs typeface="Tahoma"/>
            </a:endParaRPr>
          </a:p>
          <a:p>
            <a:pPr marL="1212215">
              <a:lnSpc>
                <a:spcPct val="100000"/>
              </a:lnSpc>
            </a:pPr>
            <a:r>
              <a:rPr dirty="0" sz="1800" spc="-5">
                <a:solidFill>
                  <a:srgbClr val="422000"/>
                </a:solidFill>
                <a:latin typeface="Tahoma"/>
                <a:cs typeface="Tahoma"/>
              </a:rPr>
              <a:t>return </a:t>
            </a:r>
            <a:r>
              <a:rPr dirty="0" sz="1800" spc="-10">
                <a:solidFill>
                  <a:srgbClr val="422000"/>
                </a:solidFill>
                <a:latin typeface="Tahoma"/>
                <a:cs typeface="Tahoma"/>
              </a:rPr>
              <a:t>kitty;</a:t>
            </a:r>
            <a:endParaRPr sz="1800">
              <a:latin typeface="Tahoma"/>
              <a:cs typeface="Tahoma"/>
            </a:endParaRPr>
          </a:p>
          <a:p>
            <a:pPr marL="927100">
              <a:lnSpc>
                <a:spcPct val="100000"/>
              </a:lnSpc>
            </a:pPr>
            <a:r>
              <a:rPr dirty="0" sz="1800">
                <a:solidFill>
                  <a:srgbClr val="422000"/>
                </a:solidFill>
                <a:latin typeface="Tahoma"/>
                <a:cs typeface="Tahoma"/>
              </a:rPr>
              <a:t>}</a:t>
            </a:r>
            <a:endParaRPr sz="1800">
              <a:latin typeface="Tahoma"/>
              <a:cs typeface="Tahoma"/>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傳回值的數量</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80313"/>
            <a:ext cx="7712709" cy="5084445"/>
          </a:xfrm>
          <a:prstGeom prst="rect">
            <a:avLst/>
          </a:prstGeom>
        </p:spPr>
        <p:txBody>
          <a:bodyPr wrap="square" lIns="0" tIns="33020" rIns="0" bIns="0" rtlCol="0" vert="horz">
            <a:spAutoFit/>
          </a:bodyPr>
          <a:lstStyle/>
          <a:p>
            <a:pPr marL="355600" marR="5080" indent="-343535">
              <a:lnSpc>
                <a:spcPts val="2050"/>
              </a:lnSpc>
              <a:spcBef>
                <a:spcPts val="260"/>
              </a:spcBef>
              <a:buFont typeface="Tahoma"/>
              <a:buChar char="•"/>
              <a:tabLst>
                <a:tab pos="355600" algn="l"/>
                <a:tab pos="356235" algn="l"/>
              </a:tabLst>
            </a:pPr>
            <a:r>
              <a:rPr dirty="0" sz="1800">
                <a:solidFill>
                  <a:srgbClr val="422000"/>
                </a:solidFill>
                <a:latin typeface="Noto Sans Mono CJK HK"/>
                <a:cs typeface="Noto Sans Mono CJK HK"/>
              </a:rPr>
              <a:t>方法可以</a:t>
            </a:r>
            <a:r>
              <a:rPr dirty="0" sz="1800" spc="-5">
                <a:solidFill>
                  <a:srgbClr val="422000"/>
                </a:solidFill>
                <a:latin typeface="Noto Sans Mono CJK HK"/>
                <a:cs typeface="Noto Sans Mono CJK HK"/>
              </a:rPr>
              <a:t>有</a:t>
            </a:r>
            <a:r>
              <a:rPr dirty="0" sz="1800">
                <a:solidFill>
                  <a:srgbClr val="422000"/>
                </a:solidFill>
                <a:latin typeface="Tahoma"/>
                <a:cs typeface="Tahoma"/>
              </a:rPr>
              <a:t>0</a:t>
            </a:r>
            <a:r>
              <a:rPr dirty="0" sz="1800">
                <a:solidFill>
                  <a:srgbClr val="422000"/>
                </a:solidFill>
                <a:latin typeface="Noto Sans Mono CJK HK"/>
                <a:cs typeface="Noto Sans Mono CJK HK"/>
              </a:rPr>
              <a:t>或</a:t>
            </a:r>
            <a:r>
              <a:rPr dirty="0" sz="1800">
                <a:solidFill>
                  <a:srgbClr val="422000"/>
                </a:solidFill>
                <a:latin typeface="Tahoma"/>
                <a:cs typeface="Tahoma"/>
              </a:rPr>
              <a:t>1</a:t>
            </a:r>
            <a:r>
              <a:rPr dirty="0" sz="1800">
                <a:solidFill>
                  <a:srgbClr val="422000"/>
                </a:solidFill>
                <a:latin typeface="Noto Sans Mono CJK HK"/>
                <a:cs typeface="Noto Sans Mono CJK HK"/>
              </a:rPr>
              <a:t>個傳回值。若有多份資料要傳回，可將多份資料寄放在陣 列、物件</a:t>
            </a:r>
            <a:r>
              <a:rPr dirty="0" sz="1800" spc="-5">
                <a:solidFill>
                  <a:srgbClr val="422000"/>
                </a:solidFill>
                <a:latin typeface="Noto Sans Mono CJK HK"/>
                <a:cs typeface="Noto Sans Mono CJK HK"/>
              </a:rPr>
              <a:t>或</a:t>
            </a:r>
            <a:r>
              <a:rPr dirty="0" sz="1800" spc="-5">
                <a:solidFill>
                  <a:srgbClr val="422000"/>
                </a:solidFill>
                <a:latin typeface="Tahoma"/>
                <a:cs typeface="Tahoma"/>
              </a:rPr>
              <a:t>Collection</a:t>
            </a:r>
            <a:r>
              <a:rPr dirty="0" sz="1800">
                <a:solidFill>
                  <a:srgbClr val="422000"/>
                </a:solidFill>
                <a:latin typeface="Noto Sans Mono CJK HK"/>
                <a:cs typeface="Noto Sans Mono CJK HK"/>
              </a:rPr>
              <a:t>內，接著傳回這『一』份資料即可。</a:t>
            </a:r>
            <a:endParaRPr sz="1800">
              <a:latin typeface="Noto Sans Mono CJK HK"/>
              <a:cs typeface="Noto Sans Mono CJK HK"/>
            </a:endParaRPr>
          </a:p>
          <a:p>
            <a:pPr marL="355600" indent="-343535">
              <a:lnSpc>
                <a:spcPct val="100000"/>
              </a:lnSpc>
              <a:spcBef>
                <a:spcPts val="275"/>
              </a:spcBef>
              <a:buFont typeface="Tahoma"/>
              <a:buChar char="•"/>
              <a:tabLst>
                <a:tab pos="355600" algn="l"/>
                <a:tab pos="356235" algn="l"/>
              </a:tabLst>
            </a:pPr>
            <a:r>
              <a:rPr dirty="0" sz="1800" spc="-5">
                <a:solidFill>
                  <a:srgbClr val="422000"/>
                </a:solidFill>
                <a:latin typeface="Noto Sans Mono CJK HK"/>
                <a:cs typeface="Noto Sans Mono CJK HK"/>
              </a:rPr>
              <a:t>例：</a:t>
            </a:r>
            <a:endParaRPr sz="1800">
              <a:latin typeface="Noto Sans Mono CJK HK"/>
              <a:cs typeface="Noto Sans Mono CJK HK"/>
            </a:endParaRPr>
          </a:p>
          <a:p>
            <a:pPr marL="504825">
              <a:lnSpc>
                <a:spcPct val="100000"/>
              </a:lnSpc>
              <a:spcBef>
                <a:spcPts val="575"/>
              </a:spcBef>
            </a:pPr>
            <a:r>
              <a:rPr dirty="0" sz="1600" spc="-5">
                <a:solidFill>
                  <a:srgbClr val="422000"/>
                </a:solidFill>
                <a:latin typeface="Tahoma"/>
                <a:cs typeface="Tahoma"/>
              </a:rPr>
              <a:t>public int[] m4()</a:t>
            </a:r>
            <a:r>
              <a:rPr dirty="0" sz="1600" spc="20">
                <a:solidFill>
                  <a:srgbClr val="422000"/>
                </a:solidFill>
                <a:latin typeface="Tahoma"/>
                <a:cs typeface="Tahoma"/>
              </a:rPr>
              <a:t> </a:t>
            </a:r>
            <a:r>
              <a:rPr dirty="0" sz="1600" spc="-5">
                <a:solidFill>
                  <a:srgbClr val="422000"/>
                </a:solidFill>
                <a:latin typeface="Tahoma"/>
                <a:cs typeface="Tahoma"/>
              </a:rPr>
              <a:t>{</a:t>
            </a:r>
            <a:endParaRPr sz="1600">
              <a:latin typeface="Tahoma"/>
              <a:cs typeface="Tahoma"/>
            </a:endParaRPr>
          </a:p>
          <a:p>
            <a:pPr marL="800735">
              <a:lnSpc>
                <a:spcPct val="100000"/>
              </a:lnSpc>
              <a:spcBef>
                <a:spcPts val="335"/>
              </a:spcBef>
            </a:pPr>
            <a:r>
              <a:rPr dirty="0" sz="1600" spc="-5">
                <a:solidFill>
                  <a:srgbClr val="422000"/>
                </a:solidFill>
                <a:latin typeface="Tahoma"/>
                <a:cs typeface="Tahoma"/>
              </a:rPr>
              <a:t>//…</a:t>
            </a:r>
            <a:endParaRPr sz="1600">
              <a:latin typeface="Tahoma"/>
              <a:cs typeface="Tahoma"/>
            </a:endParaRPr>
          </a:p>
          <a:p>
            <a:pPr marL="774700">
              <a:lnSpc>
                <a:spcPct val="100000"/>
              </a:lnSpc>
              <a:spcBef>
                <a:spcPts val="290"/>
              </a:spcBef>
            </a:pPr>
            <a:r>
              <a:rPr dirty="0" sz="1600" spc="-5">
                <a:solidFill>
                  <a:srgbClr val="422000"/>
                </a:solidFill>
                <a:latin typeface="Tahoma"/>
                <a:cs typeface="Tahoma"/>
              </a:rPr>
              <a:t>int[] a = {1, 2,</a:t>
            </a:r>
            <a:r>
              <a:rPr dirty="0" sz="1600" spc="40">
                <a:solidFill>
                  <a:srgbClr val="422000"/>
                </a:solidFill>
                <a:latin typeface="Tahoma"/>
                <a:cs typeface="Tahoma"/>
              </a:rPr>
              <a:t> </a:t>
            </a:r>
            <a:r>
              <a:rPr dirty="0" sz="1600" spc="-5">
                <a:solidFill>
                  <a:srgbClr val="422000"/>
                </a:solidFill>
                <a:latin typeface="Tahoma"/>
                <a:cs typeface="Tahoma"/>
              </a:rPr>
              <a:t>3};</a:t>
            </a:r>
            <a:endParaRPr sz="1600">
              <a:latin typeface="Tahoma"/>
              <a:cs typeface="Tahoma"/>
            </a:endParaRPr>
          </a:p>
          <a:p>
            <a:pPr marL="800735">
              <a:lnSpc>
                <a:spcPct val="100000"/>
              </a:lnSpc>
              <a:spcBef>
                <a:spcPts val="285"/>
              </a:spcBef>
            </a:pPr>
            <a:r>
              <a:rPr dirty="0" sz="1600" spc="-10">
                <a:solidFill>
                  <a:srgbClr val="422000"/>
                </a:solidFill>
                <a:latin typeface="Tahoma"/>
                <a:cs typeface="Tahoma"/>
              </a:rPr>
              <a:t>return </a:t>
            </a:r>
            <a:r>
              <a:rPr dirty="0" sz="1600" spc="-5">
                <a:solidFill>
                  <a:srgbClr val="422000"/>
                </a:solidFill>
                <a:latin typeface="Tahoma"/>
                <a:cs typeface="Tahoma"/>
              </a:rPr>
              <a:t>a;</a:t>
            </a:r>
            <a:endParaRPr sz="1600">
              <a:latin typeface="Tahoma"/>
              <a:cs typeface="Tahoma"/>
            </a:endParaRPr>
          </a:p>
          <a:p>
            <a:pPr marL="546100">
              <a:lnSpc>
                <a:spcPct val="100000"/>
              </a:lnSpc>
              <a:spcBef>
                <a:spcPts val="290"/>
              </a:spcBef>
            </a:pPr>
            <a:r>
              <a:rPr dirty="0" sz="1600" spc="-5">
                <a:solidFill>
                  <a:srgbClr val="422000"/>
                </a:solidFill>
                <a:latin typeface="Tahoma"/>
                <a:cs typeface="Tahoma"/>
              </a:rPr>
              <a:t>}</a:t>
            </a:r>
            <a:endParaRPr sz="1600">
              <a:latin typeface="Tahoma"/>
              <a:cs typeface="Tahoma"/>
            </a:endParaRPr>
          </a:p>
          <a:p>
            <a:pPr marL="546100">
              <a:lnSpc>
                <a:spcPct val="100000"/>
              </a:lnSpc>
              <a:spcBef>
                <a:spcPts val="240"/>
              </a:spcBef>
            </a:pPr>
            <a:r>
              <a:rPr dirty="0" sz="1600" spc="5">
                <a:solidFill>
                  <a:srgbClr val="000099"/>
                </a:solidFill>
                <a:latin typeface="Noto Sans Mono CJK HK"/>
                <a:cs typeface="Noto Sans Mono CJK HK"/>
              </a:rPr>
              <a:t>傳回多個整</a:t>
            </a:r>
            <a:r>
              <a:rPr dirty="0" sz="1600" spc="-5">
                <a:solidFill>
                  <a:srgbClr val="000099"/>
                </a:solidFill>
                <a:latin typeface="Noto Sans Mono CJK HK"/>
                <a:cs typeface="Noto Sans Mono CJK HK"/>
              </a:rPr>
              <a:t>數。</a:t>
            </a:r>
            <a:endParaRPr sz="1600">
              <a:latin typeface="Noto Sans Mono CJK HK"/>
              <a:cs typeface="Noto Sans Mono CJK HK"/>
            </a:endParaRPr>
          </a:p>
          <a:p>
            <a:pPr marL="355600" indent="-343535">
              <a:lnSpc>
                <a:spcPct val="100000"/>
              </a:lnSpc>
              <a:spcBef>
                <a:spcPts val="315"/>
              </a:spcBef>
              <a:buFont typeface="Tahoma"/>
              <a:buChar char="•"/>
              <a:tabLst>
                <a:tab pos="355600" algn="l"/>
                <a:tab pos="356235" algn="l"/>
              </a:tabLst>
            </a:pPr>
            <a:r>
              <a:rPr dirty="0" sz="1800">
                <a:solidFill>
                  <a:srgbClr val="422000"/>
                </a:solidFill>
                <a:latin typeface="Noto Sans Mono CJK HK"/>
                <a:cs typeface="Noto Sans Mono CJK HK"/>
              </a:rPr>
              <a:t>例：</a:t>
            </a:r>
            <a:endParaRPr sz="1800">
              <a:latin typeface="Noto Sans Mono CJK HK"/>
              <a:cs typeface="Noto Sans Mono CJK HK"/>
            </a:endParaRPr>
          </a:p>
          <a:p>
            <a:pPr marL="1007744" marR="2557780" indent="-495300">
              <a:lnSpc>
                <a:spcPct val="114999"/>
              </a:lnSpc>
              <a:spcBef>
                <a:spcPts val="50"/>
              </a:spcBef>
              <a:tabLst>
                <a:tab pos="3772535" algn="l"/>
              </a:tabLst>
            </a:pPr>
            <a:r>
              <a:rPr dirty="0" sz="1800">
                <a:solidFill>
                  <a:srgbClr val="422000"/>
                </a:solidFill>
                <a:latin typeface="Verdana"/>
                <a:cs typeface="Verdana"/>
              </a:rPr>
              <a:t>public</a:t>
            </a:r>
            <a:r>
              <a:rPr dirty="0" sz="1800" spc="20">
                <a:solidFill>
                  <a:srgbClr val="422000"/>
                </a:solidFill>
                <a:latin typeface="Verdana"/>
                <a:cs typeface="Verdana"/>
              </a:rPr>
              <a:t> </a:t>
            </a:r>
            <a:r>
              <a:rPr dirty="0" sz="1800">
                <a:solidFill>
                  <a:srgbClr val="422000"/>
                </a:solidFill>
                <a:latin typeface="Verdana"/>
                <a:cs typeface="Verdana"/>
              </a:rPr>
              <a:t>Dimension </a:t>
            </a:r>
            <a:r>
              <a:rPr dirty="0" sz="1800" spc="-5">
                <a:solidFill>
                  <a:srgbClr val="422000"/>
                </a:solidFill>
                <a:latin typeface="Verdana"/>
                <a:cs typeface="Verdana"/>
              </a:rPr>
              <a:t>getSize()	</a:t>
            </a:r>
            <a:r>
              <a:rPr dirty="0" sz="1800">
                <a:solidFill>
                  <a:srgbClr val="422000"/>
                </a:solidFill>
                <a:latin typeface="Verdana"/>
                <a:cs typeface="Verdana"/>
              </a:rPr>
              <a:t>{  Dimension </a:t>
            </a:r>
            <a:r>
              <a:rPr dirty="0" sz="1800" spc="-5">
                <a:solidFill>
                  <a:srgbClr val="422000"/>
                </a:solidFill>
                <a:latin typeface="Verdana"/>
                <a:cs typeface="Verdana"/>
              </a:rPr>
              <a:t>dim </a:t>
            </a:r>
            <a:r>
              <a:rPr dirty="0" sz="1800">
                <a:solidFill>
                  <a:srgbClr val="422000"/>
                </a:solidFill>
                <a:latin typeface="Verdana"/>
                <a:cs typeface="Verdana"/>
              </a:rPr>
              <a:t>= new</a:t>
            </a:r>
            <a:r>
              <a:rPr dirty="0" sz="1800" spc="-45">
                <a:solidFill>
                  <a:srgbClr val="422000"/>
                </a:solidFill>
                <a:latin typeface="Verdana"/>
                <a:cs typeface="Verdana"/>
              </a:rPr>
              <a:t> </a:t>
            </a:r>
            <a:r>
              <a:rPr dirty="0" sz="1800">
                <a:solidFill>
                  <a:srgbClr val="422000"/>
                </a:solidFill>
                <a:latin typeface="Verdana"/>
                <a:cs typeface="Verdana"/>
              </a:rPr>
              <a:t>Dimension();  </a:t>
            </a:r>
            <a:r>
              <a:rPr dirty="0" sz="1800" spc="-5">
                <a:solidFill>
                  <a:srgbClr val="422000"/>
                </a:solidFill>
                <a:latin typeface="Verdana"/>
                <a:cs typeface="Verdana"/>
              </a:rPr>
              <a:t>dim.width </a:t>
            </a:r>
            <a:r>
              <a:rPr dirty="0" sz="1800">
                <a:solidFill>
                  <a:srgbClr val="422000"/>
                </a:solidFill>
                <a:latin typeface="Verdana"/>
                <a:cs typeface="Verdana"/>
              </a:rPr>
              <a:t>= </a:t>
            </a:r>
            <a:r>
              <a:rPr dirty="0" sz="1800" spc="-5">
                <a:solidFill>
                  <a:srgbClr val="422000"/>
                </a:solidFill>
                <a:latin typeface="Verdana"/>
                <a:cs typeface="Verdana"/>
              </a:rPr>
              <a:t>100;</a:t>
            </a:r>
            <a:endParaRPr sz="1800">
              <a:latin typeface="Verdana"/>
              <a:cs typeface="Verdana"/>
            </a:endParaRPr>
          </a:p>
          <a:p>
            <a:pPr marL="1146810" marR="4582795">
              <a:lnSpc>
                <a:spcPct val="114999"/>
              </a:lnSpc>
            </a:pPr>
            <a:r>
              <a:rPr dirty="0" sz="1800" spc="-5">
                <a:solidFill>
                  <a:srgbClr val="422000"/>
                </a:solidFill>
                <a:latin typeface="Verdana"/>
                <a:cs typeface="Verdana"/>
              </a:rPr>
              <a:t>dim.height </a:t>
            </a:r>
            <a:r>
              <a:rPr dirty="0" sz="1800">
                <a:solidFill>
                  <a:srgbClr val="422000"/>
                </a:solidFill>
                <a:latin typeface="Verdana"/>
                <a:cs typeface="Verdana"/>
              </a:rPr>
              <a:t>=</a:t>
            </a:r>
            <a:r>
              <a:rPr dirty="0" sz="1800" spc="-50">
                <a:solidFill>
                  <a:srgbClr val="422000"/>
                </a:solidFill>
                <a:latin typeface="Verdana"/>
                <a:cs typeface="Verdana"/>
              </a:rPr>
              <a:t> </a:t>
            </a:r>
            <a:r>
              <a:rPr dirty="0" sz="1800" spc="-5">
                <a:solidFill>
                  <a:srgbClr val="422000"/>
                </a:solidFill>
                <a:latin typeface="Verdana"/>
                <a:cs typeface="Verdana"/>
              </a:rPr>
              <a:t>60;  return</a:t>
            </a:r>
            <a:r>
              <a:rPr dirty="0" sz="1800" spc="-10">
                <a:solidFill>
                  <a:srgbClr val="422000"/>
                </a:solidFill>
                <a:latin typeface="Verdana"/>
                <a:cs typeface="Verdana"/>
              </a:rPr>
              <a:t> </a:t>
            </a:r>
            <a:r>
              <a:rPr dirty="0" sz="1800">
                <a:solidFill>
                  <a:srgbClr val="422000"/>
                </a:solidFill>
                <a:latin typeface="Verdana"/>
                <a:cs typeface="Verdana"/>
              </a:rPr>
              <a:t>dim;</a:t>
            </a:r>
            <a:endParaRPr sz="1800">
              <a:latin typeface="Verdana"/>
              <a:cs typeface="Verdana"/>
            </a:endParaRPr>
          </a:p>
          <a:p>
            <a:pPr marL="660400">
              <a:lnSpc>
                <a:spcPct val="100000"/>
              </a:lnSpc>
              <a:spcBef>
                <a:spcPts val="325"/>
              </a:spcBef>
            </a:pPr>
            <a:r>
              <a:rPr dirty="0" sz="1800">
                <a:solidFill>
                  <a:srgbClr val="422000"/>
                </a:solidFill>
                <a:latin typeface="Verdana"/>
                <a:cs typeface="Verdana"/>
              </a:rPr>
              <a:t>}</a:t>
            </a:r>
            <a:endParaRPr sz="1800">
              <a:latin typeface="Verdana"/>
              <a:cs typeface="Verdana"/>
            </a:endParaRPr>
          </a:p>
          <a:p>
            <a:pPr marL="546100">
              <a:lnSpc>
                <a:spcPct val="100000"/>
              </a:lnSpc>
              <a:spcBef>
                <a:spcPts val="250"/>
              </a:spcBef>
            </a:pPr>
            <a:r>
              <a:rPr dirty="0" sz="1600" spc="5">
                <a:solidFill>
                  <a:srgbClr val="000099"/>
                </a:solidFill>
                <a:latin typeface="Noto Sans Mono CJK HK"/>
                <a:cs typeface="Noto Sans Mono CJK HK"/>
              </a:rPr>
              <a:t>傳回寬與高</a:t>
            </a:r>
            <a:r>
              <a:rPr dirty="0" sz="1600" spc="-5">
                <a:solidFill>
                  <a:srgbClr val="000099"/>
                </a:solidFill>
                <a:latin typeface="Noto Sans Mono CJK HK"/>
                <a:cs typeface="Noto Sans Mono CJK HK"/>
              </a:rPr>
              <a:t>，這</a:t>
            </a:r>
            <a:r>
              <a:rPr dirty="0" sz="1600" spc="5">
                <a:solidFill>
                  <a:srgbClr val="000099"/>
                </a:solidFill>
                <a:latin typeface="Noto Sans Mono CJK HK"/>
                <a:cs typeface="Noto Sans Mono CJK HK"/>
              </a:rPr>
              <a:t>兩</a:t>
            </a:r>
            <a:r>
              <a:rPr dirty="0" sz="1600" spc="-5">
                <a:solidFill>
                  <a:srgbClr val="000099"/>
                </a:solidFill>
                <a:latin typeface="Noto Sans Mono CJK HK"/>
                <a:cs typeface="Noto Sans Mono CJK HK"/>
              </a:rPr>
              <a:t>份資</a:t>
            </a:r>
            <a:r>
              <a:rPr dirty="0" sz="1600" spc="5">
                <a:solidFill>
                  <a:srgbClr val="000099"/>
                </a:solidFill>
                <a:latin typeface="Noto Sans Mono CJK HK"/>
                <a:cs typeface="Noto Sans Mono CJK HK"/>
              </a:rPr>
              <a:t>訊</a:t>
            </a:r>
            <a:r>
              <a:rPr dirty="0" sz="1600" spc="-5">
                <a:solidFill>
                  <a:srgbClr val="000099"/>
                </a:solidFill>
                <a:latin typeface="Noto Sans Mono CJK HK"/>
                <a:cs typeface="Noto Sans Mono CJK HK"/>
              </a:rPr>
              <a:t>存放</a:t>
            </a:r>
            <a:r>
              <a:rPr dirty="0" sz="1600" spc="15">
                <a:solidFill>
                  <a:srgbClr val="000099"/>
                </a:solidFill>
                <a:latin typeface="Noto Sans Mono CJK HK"/>
                <a:cs typeface="Noto Sans Mono CJK HK"/>
              </a:rPr>
              <a:t>在</a:t>
            </a:r>
            <a:r>
              <a:rPr dirty="0" sz="1600" spc="-10">
                <a:solidFill>
                  <a:srgbClr val="000099"/>
                </a:solidFill>
                <a:latin typeface="Tahoma"/>
                <a:cs typeface="Tahoma"/>
              </a:rPr>
              <a:t>Dimension</a:t>
            </a:r>
            <a:r>
              <a:rPr dirty="0" sz="1600" spc="5">
                <a:solidFill>
                  <a:srgbClr val="000099"/>
                </a:solidFill>
                <a:latin typeface="Noto Sans Mono CJK HK"/>
                <a:cs typeface="Noto Sans Mono CJK HK"/>
              </a:rPr>
              <a:t>物件內</a:t>
            </a:r>
            <a:endParaRPr sz="1600">
              <a:latin typeface="Noto Sans Mono CJK HK"/>
              <a:cs typeface="Noto Sans Mono CJK HK"/>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17043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return</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90980"/>
            <a:ext cx="7509509" cy="3466465"/>
          </a:xfrm>
          <a:prstGeom prst="rect">
            <a:avLst/>
          </a:prstGeom>
        </p:spPr>
        <p:txBody>
          <a:bodyPr wrap="square" lIns="0" tIns="12700" rIns="0" bIns="0" rtlCol="0" vert="horz">
            <a:spAutoFit/>
          </a:bodyPr>
          <a:lstStyle/>
          <a:p>
            <a:pPr algn="just" marL="355600" marR="101600" indent="-343535">
              <a:lnSpc>
                <a:spcPct val="100000"/>
              </a:lnSpc>
              <a:spcBef>
                <a:spcPts val="100"/>
              </a:spcBef>
              <a:buChar char="•"/>
              <a:tabLst>
                <a:tab pos="356235" algn="l"/>
              </a:tabLst>
            </a:pPr>
            <a:r>
              <a:rPr dirty="0" sz="2400" spc="-5">
                <a:solidFill>
                  <a:srgbClr val="4E2700"/>
                </a:solidFill>
                <a:latin typeface="Verdana"/>
                <a:cs typeface="Verdana"/>
              </a:rPr>
              <a:t>ret</a:t>
            </a:r>
            <a:r>
              <a:rPr dirty="0" sz="2400">
                <a:solidFill>
                  <a:srgbClr val="4E2700"/>
                </a:solidFill>
                <a:latin typeface="Verdana"/>
                <a:cs typeface="Verdana"/>
              </a:rPr>
              <a:t>urn</a:t>
            </a:r>
            <a:r>
              <a:rPr dirty="0" sz="2400">
                <a:solidFill>
                  <a:srgbClr val="4E2700"/>
                </a:solidFill>
                <a:latin typeface="Noto Sans Mono CJK HK"/>
                <a:cs typeface="Noto Sans Mono CJK HK"/>
              </a:rPr>
              <a:t>敘述會立刻結束當前方法的執行，程式的執行 </a:t>
            </a:r>
            <a:r>
              <a:rPr dirty="0" sz="2400" spc="-5">
                <a:solidFill>
                  <a:srgbClr val="4E2700"/>
                </a:solidFill>
                <a:latin typeface="Noto Sans Mono CJK HK"/>
                <a:cs typeface="Noto Sans Mono CJK HK"/>
              </a:rPr>
              <a:t>順序將回到呼叫本方法的敘述。</a:t>
            </a:r>
            <a:endParaRPr sz="2400">
              <a:latin typeface="Noto Sans Mono CJK HK"/>
              <a:cs typeface="Noto Sans Mono CJK HK"/>
            </a:endParaRPr>
          </a:p>
          <a:p>
            <a:pPr algn="just" marL="355600" marR="74930" indent="-343535">
              <a:lnSpc>
                <a:spcPct val="100000"/>
              </a:lnSpc>
              <a:spcBef>
                <a:spcPts val="580"/>
              </a:spcBef>
              <a:buFont typeface="Verdana"/>
              <a:buChar char="•"/>
              <a:tabLst>
                <a:tab pos="356235" algn="l"/>
              </a:tabLst>
            </a:pPr>
            <a:r>
              <a:rPr dirty="0" sz="2400">
                <a:solidFill>
                  <a:srgbClr val="4E2700"/>
                </a:solidFill>
                <a:latin typeface="Noto Sans Mono CJK HK"/>
                <a:cs typeface="Noto Sans Mono CJK HK"/>
              </a:rPr>
              <a:t>如果方法傳回值的型態為</a:t>
            </a:r>
            <a:r>
              <a:rPr dirty="0" sz="2400" spc="-30">
                <a:solidFill>
                  <a:srgbClr val="4E2700"/>
                </a:solidFill>
                <a:latin typeface="Verdana"/>
                <a:cs typeface="Verdana"/>
              </a:rPr>
              <a:t>v</a:t>
            </a:r>
            <a:r>
              <a:rPr dirty="0" sz="2400">
                <a:solidFill>
                  <a:srgbClr val="4E2700"/>
                </a:solidFill>
                <a:latin typeface="Verdana"/>
                <a:cs typeface="Verdana"/>
              </a:rPr>
              <a:t>o</a:t>
            </a:r>
            <a:r>
              <a:rPr dirty="0" sz="2400" spc="-10">
                <a:solidFill>
                  <a:srgbClr val="4E2700"/>
                </a:solidFill>
                <a:latin typeface="Verdana"/>
                <a:cs typeface="Verdana"/>
              </a:rPr>
              <a:t>i</a:t>
            </a:r>
            <a:r>
              <a:rPr dirty="0" sz="2400">
                <a:solidFill>
                  <a:srgbClr val="4E2700"/>
                </a:solidFill>
                <a:latin typeface="Verdana"/>
                <a:cs typeface="Verdana"/>
              </a:rPr>
              <a:t>d</a:t>
            </a:r>
            <a:r>
              <a:rPr dirty="0" sz="2400">
                <a:solidFill>
                  <a:srgbClr val="4E2700"/>
                </a:solidFill>
                <a:latin typeface="Noto Sans Mono CJK HK"/>
                <a:cs typeface="Noto Sans Mono CJK HK"/>
              </a:rPr>
              <a:t>，則</a:t>
            </a:r>
            <a:r>
              <a:rPr dirty="0" sz="2400" spc="-5">
                <a:solidFill>
                  <a:srgbClr val="4E2700"/>
                </a:solidFill>
                <a:latin typeface="Verdana"/>
                <a:cs typeface="Verdana"/>
              </a:rPr>
              <a:t>ret</a:t>
            </a:r>
            <a:r>
              <a:rPr dirty="0" sz="2400">
                <a:solidFill>
                  <a:srgbClr val="4E2700"/>
                </a:solidFill>
                <a:latin typeface="Verdana"/>
                <a:cs typeface="Verdana"/>
              </a:rPr>
              <a:t>urn</a:t>
            </a:r>
            <a:r>
              <a:rPr dirty="0" sz="2400">
                <a:solidFill>
                  <a:srgbClr val="4E2700"/>
                </a:solidFill>
                <a:latin typeface="Noto Sans Mono CJK HK"/>
                <a:cs typeface="Noto Sans Mono CJK HK"/>
              </a:rPr>
              <a:t>敘述之後不 能有任何常數或變數，否則</a:t>
            </a:r>
            <a:r>
              <a:rPr dirty="0" sz="2400" spc="-5">
                <a:solidFill>
                  <a:srgbClr val="4E2700"/>
                </a:solidFill>
                <a:latin typeface="Verdana"/>
                <a:cs typeface="Verdana"/>
              </a:rPr>
              <a:t>return</a:t>
            </a:r>
            <a:r>
              <a:rPr dirty="0" sz="2400">
                <a:solidFill>
                  <a:srgbClr val="4E2700"/>
                </a:solidFill>
                <a:latin typeface="Noto Sans Mono CJK HK"/>
                <a:cs typeface="Noto Sans Mono CJK HK"/>
              </a:rPr>
              <a:t>敘述必須傳回與方 法傳回值型態相同或相容的常數或變數。</a:t>
            </a:r>
            <a:endParaRPr sz="2400">
              <a:latin typeface="Noto Sans Mono CJK HK"/>
              <a:cs typeface="Noto Sans Mono CJK HK"/>
            </a:endParaRPr>
          </a:p>
          <a:p>
            <a:pPr algn="just" marL="355600" indent="-343535">
              <a:lnSpc>
                <a:spcPct val="100000"/>
              </a:lnSpc>
              <a:spcBef>
                <a:spcPts val="575"/>
              </a:spcBef>
              <a:buFont typeface="Verdana"/>
              <a:buChar char="•"/>
              <a:tabLst>
                <a:tab pos="356235" algn="l"/>
              </a:tabLst>
            </a:pPr>
            <a:r>
              <a:rPr dirty="0" sz="2400">
                <a:solidFill>
                  <a:srgbClr val="4E2700"/>
                </a:solidFill>
                <a:latin typeface="Noto Sans Mono CJK HK"/>
                <a:cs typeface="Noto Sans Mono CJK HK"/>
              </a:rPr>
              <a:t>如果傳回值的型態</a:t>
            </a:r>
            <a:endParaRPr sz="2400">
              <a:latin typeface="Noto Sans Mono CJK HK"/>
              <a:cs typeface="Noto Sans Mono CJK HK"/>
            </a:endParaRPr>
          </a:p>
          <a:p>
            <a:pPr lvl="1" marL="756285" indent="-287020">
              <a:lnSpc>
                <a:spcPct val="100000"/>
              </a:lnSpc>
              <a:spcBef>
                <a:spcPts val="495"/>
              </a:spcBef>
              <a:buFont typeface="Verdana"/>
              <a:buChar char="–"/>
              <a:tabLst>
                <a:tab pos="756920" algn="l"/>
              </a:tabLst>
            </a:pPr>
            <a:r>
              <a:rPr dirty="0" sz="2000" spc="10">
                <a:solidFill>
                  <a:srgbClr val="4E2700"/>
                </a:solidFill>
                <a:latin typeface="Noto Sans Mono CJK HK"/>
                <a:cs typeface="Noto Sans Mono CJK HK"/>
              </a:rPr>
              <a:t>為</a:t>
            </a:r>
            <a:r>
              <a:rPr dirty="0" sz="2000" spc="-5">
                <a:solidFill>
                  <a:srgbClr val="4E2700"/>
                </a:solidFill>
                <a:latin typeface="Verdana"/>
                <a:cs typeface="Verdana"/>
              </a:rPr>
              <a:t>int</a:t>
            </a:r>
            <a:r>
              <a:rPr dirty="0" sz="2000" spc="-5">
                <a:solidFill>
                  <a:srgbClr val="4E2700"/>
                </a:solidFill>
                <a:latin typeface="Noto Sans Mono CJK HK"/>
                <a:cs typeface="Noto Sans Mono CJK HK"/>
              </a:rPr>
              <a:t>，</a:t>
            </a:r>
            <a:r>
              <a:rPr dirty="0" sz="2000" spc="-5">
                <a:solidFill>
                  <a:srgbClr val="4E2700"/>
                </a:solidFill>
                <a:latin typeface="Verdana"/>
                <a:cs typeface="Verdana"/>
              </a:rPr>
              <a:t>return</a:t>
            </a:r>
            <a:r>
              <a:rPr dirty="0" sz="2000">
                <a:solidFill>
                  <a:srgbClr val="4E2700"/>
                </a:solidFill>
                <a:latin typeface="Noto Sans Mono CJK HK"/>
                <a:cs typeface="Noto Sans Mono CJK HK"/>
              </a:rPr>
              <a:t>敘述傳</a:t>
            </a:r>
            <a:r>
              <a:rPr dirty="0" sz="2000" spc="-15">
                <a:solidFill>
                  <a:srgbClr val="4E2700"/>
                </a:solidFill>
                <a:latin typeface="Noto Sans Mono CJK HK"/>
                <a:cs typeface="Noto Sans Mono CJK HK"/>
              </a:rPr>
              <a:t>回</a:t>
            </a:r>
            <a:r>
              <a:rPr dirty="0" sz="2000">
                <a:solidFill>
                  <a:srgbClr val="4E2700"/>
                </a:solidFill>
                <a:latin typeface="Verdana"/>
                <a:cs typeface="Verdana"/>
              </a:rPr>
              <a:t>int</a:t>
            </a:r>
            <a:r>
              <a:rPr dirty="0" sz="2000">
                <a:solidFill>
                  <a:srgbClr val="4E2700"/>
                </a:solidFill>
                <a:latin typeface="Noto Sans Mono CJK HK"/>
                <a:cs typeface="Noto Sans Mono CJK HK"/>
              </a:rPr>
              <a:t>型</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的資</a:t>
            </a:r>
            <a:r>
              <a:rPr dirty="0" sz="2000" spc="-10">
                <a:solidFill>
                  <a:srgbClr val="4E2700"/>
                </a:solidFill>
                <a:latin typeface="Noto Sans Mono CJK HK"/>
                <a:cs typeface="Noto Sans Mono CJK HK"/>
              </a:rPr>
              <a:t>料</a:t>
            </a:r>
            <a:r>
              <a:rPr dirty="0" sz="2000" spc="-5">
                <a:solidFill>
                  <a:srgbClr val="4E2700"/>
                </a:solidFill>
                <a:latin typeface="Wingdings"/>
                <a:cs typeface="Wingdings"/>
              </a:rPr>
              <a:t></a:t>
            </a:r>
            <a:r>
              <a:rPr dirty="0" sz="2000" spc="-5">
                <a:solidFill>
                  <a:srgbClr val="4E2700"/>
                </a:solidFill>
                <a:latin typeface="Verdana"/>
                <a:cs typeface="Verdana"/>
              </a:rPr>
              <a:t>OK(</a:t>
            </a:r>
            <a:r>
              <a:rPr dirty="0" sz="2000">
                <a:solidFill>
                  <a:srgbClr val="4E2700"/>
                </a:solidFill>
                <a:latin typeface="Noto Sans Mono CJK HK"/>
                <a:cs typeface="Noto Sans Mono CJK HK"/>
              </a:rPr>
              <a:t>相同</a:t>
            </a:r>
            <a:r>
              <a:rPr dirty="0" sz="2000">
                <a:solidFill>
                  <a:srgbClr val="4E2700"/>
                </a:solidFill>
                <a:latin typeface="Verdana"/>
                <a:cs typeface="Verdana"/>
              </a:rPr>
              <a:t>)</a:t>
            </a:r>
            <a:endParaRPr sz="2000">
              <a:latin typeface="Verdana"/>
              <a:cs typeface="Verdana"/>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為</a:t>
            </a:r>
            <a:r>
              <a:rPr dirty="0" sz="2000" spc="-5">
                <a:solidFill>
                  <a:srgbClr val="4E2700"/>
                </a:solidFill>
                <a:latin typeface="Verdana"/>
                <a:cs typeface="Verdana"/>
              </a:rPr>
              <a:t>double</a:t>
            </a:r>
            <a:r>
              <a:rPr dirty="0" sz="2000" spc="-5">
                <a:solidFill>
                  <a:srgbClr val="4E2700"/>
                </a:solidFill>
                <a:latin typeface="Noto Sans Mono CJK HK"/>
                <a:cs typeface="Noto Sans Mono CJK HK"/>
              </a:rPr>
              <a:t>，</a:t>
            </a:r>
            <a:r>
              <a:rPr dirty="0" sz="2000" spc="-5">
                <a:solidFill>
                  <a:srgbClr val="4E2700"/>
                </a:solidFill>
                <a:latin typeface="Verdana"/>
                <a:cs typeface="Verdana"/>
              </a:rPr>
              <a:t>return</a:t>
            </a:r>
            <a:r>
              <a:rPr dirty="0" sz="2000">
                <a:solidFill>
                  <a:srgbClr val="4E2700"/>
                </a:solidFill>
                <a:latin typeface="Noto Sans Mono CJK HK"/>
                <a:cs typeface="Noto Sans Mono CJK HK"/>
              </a:rPr>
              <a:t>敘述</a:t>
            </a:r>
            <a:r>
              <a:rPr dirty="0" sz="2000" spc="-15">
                <a:solidFill>
                  <a:srgbClr val="4E2700"/>
                </a:solidFill>
                <a:latin typeface="Noto Sans Mono CJK HK"/>
                <a:cs typeface="Noto Sans Mono CJK HK"/>
              </a:rPr>
              <a:t>傳</a:t>
            </a:r>
            <a:r>
              <a:rPr dirty="0" sz="2000">
                <a:solidFill>
                  <a:srgbClr val="4E2700"/>
                </a:solidFill>
                <a:latin typeface="Noto Sans Mono CJK HK"/>
                <a:cs typeface="Noto Sans Mono CJK HK"/>
              </a:rPr>
              <a:t>回</a:t>
            </a:r>
            <a:r>
              <a:rPr dirty="0" sz="2000" spc="-5">
                <a:solidFill>
                  <a:srgbClr val="4E2700"/>
                </a:solidFill>
                <a:latin typeface="Verdana"/>
                <a:cs typeface="Verdana"/>
              </a:rPr>
              <a:t>int</a:t>
            </a:r>
            <a:r>
              <a:rPr dirty="0" sz="2000">
                <a:solidFill>
                  <a:srgbClr val="4E2700"/>
                </a:solidFill>
                <a:latin typeface="Noto Sans Mono CJK HK"/>
                <a:cs typeface="Noto Sans Mono CJK HK"/>
              </a:rPr>
              <a:t>型態的</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a:solidFill>
                  <a:srgbClr val="4E2700"/>
                </a:solidFill>
                <a:latin typeface="Wingdings"/>
                <a:cs typeface="Wingdings"/>
              </a:rPr>
              <a:t></a:t>
            </a:r>
            <a:r>
              <a:rPr dirty="0" sz="2000">
                <a:solidFill>
                  <a:srgbClr val="4E2700"/>
                </a:solidFill>
                <a:latin typeface="Verdana"/>
                <a:cs typeface="Verdana"/>
              </a:rPr>
              <a:t>OK</a:t>
            </a:r>
            <a:r>
              <a:rPr dirty="0" sz="2000" spc="-50">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Noto Sans Mono CJK HK"/>
                <a:cs typeface="Noto Sans Mono CJK HK"/>
              </a:rPr>
              <a:t>相容</a:t>
            </a:r>
            <a:r>
              <a:rPr dirty="0" sz="2000">
                <a:solidFill>
                  <a:srgbClr val="4E2700"/>
                </a:solidFill>
                <a:latin typeface="Verdana"/>
                <a:cs typeface="Verdana"/>
              </a:rPr>
              <a:t>)</a:t>
            </a:r>
            <a:endParaRPr sz="2000">
              <a:latin typeface="Verdana"/>
              <a:cs typeface="Verdana"/>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為</a:t>
            </a:r>
            <a:r>
              <a:rPr dirty="0" sz="2000" spc="-5">
                <a:solidFill>
                  <a:srgbClr val="4E2700"/>
                </a:solidFill>
                <a:latin typeface="Verdana"/>
                <a:cs typeface="Verdana"/>
              </a:rPr>
              <a:t>byte</a:t>
            </a:r>
            <a:r>
              <a:rPr dirty="0" sz="2000" spc="-5">
                <a:solidFill>
                  <a:srgbClr val="4E2700"/>
                </a:solidFill>
                <a:latin typeface="Noto Sans Mono CJK HK"/>
                <a:cs typeface="Noto Sans Mono CJK HK"/>
              </a:rPr>
              <a:t>，</a:t>
            </a:r>
            <a:r>
              <a:rPr dirty="0" sz="2000" spc="-5">
                <a:solidFill>
                  <a:srgbClr val="4E2700"/>
                </a:solidFill>
                <a:latin typeface="Verdana"/>
                <a:cs typeface="Verdana"/>
              </a:rPr>
              <a:t>return</a:t>
            </a:r>
            <a:r>
              <a:rPr dirty="0" sz="2000" spc="5">
                <a:solidFill>
                  <a:srgbClr val="4E2700"/>
                </a:solidFill>
                <a:latin typeface="Noto Sans Mono CJK HK"/>
                <a:cs typeface="Noto Sans Mono CJK HK"/>
              </a:rPr>
              <a:t>敘述</a:t>
            </a:r>
            <a:r>
              <a:rPr dirty="0" sz="2000" spc="-20">
                <a:solidFill>
                  <a:srgbClr val="4E2700"/>
                </a:solidFill>
                <a:latin typeface="Noto Sans Mono CJK HK"/>
                <a:cs typeface="Noto Sans Mono CJK HK"/>
              </a:rPr>
              <a:t>傳</a:t>
            </a:r>
            <a:r>
              <a:rPr dirty="0" sz="2000">
                <a:solidFill>
                  <a:srgbClr val="4E2700"/>
                </a:solidFill>
                <a:latin typeface="Noto Sans Mono CJK HK"/>
                <a:cs typeface="Noto Sans Mono CJK HK"/>
              </a:rPr>
              <a:t>回</a:t>
            </a:r>
            <a:r>
              <a:rPr dirty="0" sz="2000" spc="-5">
                <a:solidFill>
                  <a:srgbClr val="4E2700"/>
                </a:solidFill>
                <a:latin typeface="Verdana"/>
                <a:cs typeface="Verdana"/>
              </a:rPr>
              <a:t>double</a:t>
            </a:r>
            <a:r>
              <a:rPr dirty="0" sz="2000" spc="10">
                <a:solidFill>
                  <a:srgbClr val="4E2700"/>
                </a:solidFill>
                <a:latin typeface="Noto Sans Mono CJK HK"/>
                <a:cs typeface="Noto Sans Mono CJK HK"/>
              </a:rPr>
              <a:t>型</a:t>
            </a:r>
            <a:r>
              <a:rPr dirty="0" sz="2000" spc="5">
                <a:solidFill>
                  <a:srgbClr val="4E2700"/>
                </a:solidFill>
                <a:latin typeface="Noto Sans Mono CJK HK"/>
                <a:cs typeface="Noto Sans Mono CJK HK"/>
              </a:rPr>
              <a:t>態</a:t>
            </a:r>
            <a:r>
              <a:rPr dirty="0" sz="2000" spc="-15">
                <a:solidFill>
                  <a:srgbClr val="4E2700"/>
                </a:solidFill>
                <a:latin typeface="Noto Sans Mono CJK HK"/>
                <a:cs typeface="Noto Sans Mono CJK HK"/>
              </a:rPr>
              <a:t>的</a:t>
            </a:r>
            <a:r>
              <a:rPr dirty="0" sz="2000" spc="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a:solidFill>
                  <a:srgbClr val="4E2700"/>
                </a:solidFill>
                <a:latin typeface="Wingdings"/>
                <a:cs typeface="Wingdings"/>
              </a:rPr>
              <a:t></a:t>
            </a:r>
            <a:r>
              <a:rPr dirty="0" sz="2000">
                <a:solidFill>
                  <a:srgbClr val="4E2700"/>
                </a:solidFill>
                <a:latin typeface="Verdana"/>
                <a:cs typeface="Verdana"/>
              </a:rPr>
              <a:t>NG</a:t>
            </a:r>
            <a:r>
              <a:rPr dirty="0" sz="2000" spc="-95">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Noto Sans Mono CJK HK"/>
                <a:cs typeface="Noto Sans Mono CJK HK"/>
              </a:rPr>
              <a:t>不相</a:t>
            </a:r>
            <a:r>
              <a:rPr dirty="0" sz="2000">
                <a:solidFill>
                  <a:srgbClr val="4E2700"/>
                </a:solidFill>
                <a:latin typeface="Noto Sans Mono CJK HK"/>
                <a:cs typeface="Noto Sans Mono CJK HK"/>
              </a:rPr>
              <a:t>容</a:t>
            </a:r>
            <a:r>
              <a:rPr dirty="0" sz="2000">
                <a:solidFill>
                  <a:srgbClr val="4E2700"/>
                </a:solidFill>
                <a:latin typeface="Verdana"/>
                <a:cs typeface="Verdana"/>
              </a:rPr>
              <a:t>)</a:t>
            </a:r>
            <a:endParaRPr sz="2000">
              <a:latin typeface="Verdana"/>
              <a:cs typeface="Verdana"/>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365240" cy="574040"/>
          </a:xfrm>
          <a:prstGeom prst="rect"/>
        </p:spPr>
        <p:txBody>
          <a:bodyPr wrap="square" lIns="0" tIns="12700" rIns="0" bIns="0" rtlCol="0" vert="horz">
            <a:spAutoFit/>
          </a:bodyPr>
          <a:lstStyle/>
          <a:p>
            <a:pPr marL="12700">
              <a:lnSpc>
                <a:spcPct val="100000"/>
              </a:lnSpc>
              <a:spcBef>
                <a:spcPts val="100"/>
              </a:spcBef>
            </a:pPr>
            <a:r>
              <a:rPr dirty="0"/>
              <a:t>範例：有傳回</a:t>
            </a:r>
            <a:r>
              <a:rPr dirty="0" spc="-10"/>
              <a:t>值</a:t>
            </a:r>
            <a:r>
              <a:rPr dirty="0" spc="-5">
                <a:latin typeface="Tahoma"/>
                <a:cs typeface="Tahoma"/>
              </a:rPr>
              <a:t>vs.</a:t>
            </a:r>
            <a:r>
              <a:rPr dirty="0"/>
              <a:t>沒有傳回值</a:t>
            </a:r>
            <a:r>
              <a:rPr dirty="0" spc="-77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75741"/>
            <a:ext cx="4999990" cy="402526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ch06._03_method.rv;</a:t>
            </a:r>
            <a:endParaRPr sz="1600">
              <a:latin typeface="Verdana"/>
              <a:cs typeface="Verdana"/>
            </a:endParaRPr>
          </a:p>
          <a:p>
            <a:pPr>
              <a:lnSpc>
                <a:spcPct val="100000"/>
              </a:lnSpc>
              <a:spcBef>
                <a:spcPts val="55"/>
              </a:spcBef>
            </a:pPr>
            <a:endParaRPr sz="1850">
              <a:latin typeface="Verdana"/>
              <a:cs typeface="Verdana"/>
            </a:endParaRPr>
          </a:p>
          <a:p>
            <a:pPr marL="12700">
              <a:lnSpc>
                <a:spcPct val="100000"/>
              </a:lnSpc>
            </a:pPr>
            <a:r>
              <a:rPr dirty="0" sz="1600" spc="-10">
                <a:solidFill>
                  <a:srgbClr val="4E2700"/>
                </a:solidFill>
                <a:latin typeface="Verdana"/>
                <a:cs typeface="Verdana"/>
              </a:rPr>
              <a:t>import</a:t>
            </a:r>
            <a:r>
              <a:rPr dirty="0" sz="1600" spc="15">
                <a:solidFill>
                  <a:srgbClr val="4E2700"/>
                </a:solidFill>
                <a:latin typeface="Verdana"/>
                <a:cs typeface="Verdana"/>
              </a:rPr>
              <a:t> </a:t>
            </a:r>
            <a:r>
              <a:rPr dirty="0" sz="1600" spc="-10">
                <a:solidFill>
                  <a:srgbClr val="4E2700"/>
                </a:solidFill>
                <a:latin typeface="Verdana"/>
                <a:cs typeface="Verdana"/>
              </a:rPr>
              <a:t>java.util.Date;</a:t>
            </a:r>
            <a:endParaRPr sz="1600">
              <a:latin typeface="Verdana"/>
              <a:cs typeface="Verdana"/>
            </a:endParaRPr>
          </a:p>
          <a:p>
            <a:pPr marL="297815" marR="1700530" indent="-285750">
              <a:lnSpc>
                <a:spcPct val="220000"/>
              </a:lnSpc>
              <a:spcBef>
                <a:spcPts val="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5">
                <a:solidFill>
                  <a:srgbClr val="4E2700"/>
                </a:solidFill>
                <a:latin typeface="Verdana"/>
                <a:cs typeface="Verdana"/>
              </a:rPr>
              <a:t>ReturnValueDemo </a:t>
            </a:r>
            <a:r>
              <a:rPr dirty="0" sz="1600" spc="-5">
                <a:solidFill>
                  <a:srgbClr val="4E2700"/>
                </a:solidFill>
                <a:latin typeface="Verdana"/>
                <a:cs typeface="Verdana"/>
              </a:rPr>
              <a:t>{  </a:t>
            </a: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returnValue0()</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55"/>
              </a:spcBef>
            </a:pPr>
            <a:r>
              <a:rPr dirty="0" sz="1600" spc="-5">
                <a:solidFill>
                  <a:srgbClr val="4E2700"/>
                </a:solidFill>
                <a:latin typeface="Verdana"/>
                <a:cs typeface="Verdana"/>
              </a:rPr>
              <a:t>System.out.println("</a:t>
            </a:r>
            <a:r>
              <a:rPr dirty="0" sz="1600">
                <a:solidFill>
                  <a:srgbClr val="4E2700"/>
                </a:solidFill>
                <a:latin typeface="Noto Sans Mono CJK HK"/>
                <a:cs typeface="Noto Sans Mono CJK HK"/>
              </a:rPr>
              <a:t>本方法沒有傳回</a:t>
            </a:r>
            <a:r>
              <a:rPr dirty="0" sz="1600" spc="5">
                <a:solidFill>
                  <a:srgbClr val="4E2700"/>
                </a:solidFill>
                <a:latin typeface="Noto Sans Mono CJK HK"/>
                <a:cs typeface="Noto Sans Mono CJK HK"/>
              </a:rPr>
              <a:t>值</a:t>
            </a:r>
            <a:r>
              <a:rPr dirty="0" sz="1600" spc="-5">
                <a:solidFill>
                  <a:srgbClr val="4E2700"/>
                </a:solidFill>
                <a:latin typeface="Verdana"/>
                <a:cs typeface="Verdana"/>
              </a:rPr>
              <a:t>");</a:t>
            </a:r>
            <a:endParaRPr sz="1600">
              <a:latin typeface="Verdana"/>
              <a:cs typeface="Verdana"/>
            </a:endParaRPr>
          </a:p>
          <a:p>
            <a:pPr marL="297815">
              <a:lnSpc>
                <a:spcPct val="100000"/>
              </a:lnSpc>
              <a:spcBef>
                <a:spcPts val="229"/>
              </a:spcBef>
            </a:pPr>
            <a:r>
              <a:rPr dirty="0" sz="1600" spc="-5">
                <a:solidFill>
                  <a:srgbClr val="4E2700"/>
                </a:solidFill>
                <a:latin typeface="Verdana"/>
                <a:cs typeface="Verdana"/>
              </a:rPr>
              <a:t>}</a:t>
            </a:r>
            <a:endParaRPr sz="1600">
              <a:latin typeface="Verdana"/>
              <a:cs typeface="Verdana"/>
            </a:endParaRPr>
          </a:p>
          <a:p>
            <a:pPr>
              <a:lnSpc>
                <a:spcPct val="100000"/>
              </a:lnSpc>
              <a:spcBef>
                <a:spcPts val="45"/>
              </a:spcBef>
            </a:pPr>
            <a:endParaRPr sz="1700">
              <a:latin typeface="Verdana"/>
              <a:cs typeface="Verdana"/>
            </a:endParaRPr>
          </a:p>
          <a:p>
            <a:pPr marL="584200" marR="5080" indent="-287020">
              <a:lnSpc>
                <a:spcPct val="110000"/>
              </a:lnSpc>
            </a:pPr>
            <a:r>
              <a:rPr dirty="0" sz="1600" spc="-10">
                <a:solidFill>
                  <a:srgbClr val="4E2700"/>
                </a:solidFill>
                <a:latin typeface="Verdana"/>
                <a:cs typeface="Verdana"/>
              </a:rPr>
              <a:t>public int returnValue1() </a:t>
            </a:r>
            <a:r>
              <a:rPr dirty="0" sz="1600" spc="-5">
                <a:solidFill>
                  <a:srgbClr val="4E2700"/>
                </a:solidFill>
                <a:latin typeface="Verdana"/>
                <a:cs typeface="Verdana"/>
              </a:rPr>
              <a:t>{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本方法傳回一個整數：</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10">
                <a:solidFill>
                  <a:srgbClr val="4E2700"/>
                </a:solidFill>
                <a:latin typeface="Verdana"/>
                <a:cs typeface="Verdana"/>
              </a:rPr>
              <a:t>int </a:t>
            </a:r>
            <a:r>
              <a:rPr dirty="0" sz="1600" spc="-5">
                <a:solidFill>
                  <a:srgbClr val="4E2700"/>
                </a:solidFill>
                <a:latin typeface="Verdana"/>
                <a:cs typeface="Verdana"/>
              </a:rPr>
              <a:t>num = </a:t>
            </a:r>
            <a:r>
              <a:rPr dirty="0" sz="1600" spc="-10">
                <a:solidFill>
                  <a:srgbClr val="4E2700"/>
                </a:solidFill>
                <a:latin typeface="Verdana"/>
                <a:cs typeface="Verdana"/>
              </a:rPr>
              <a:t>(int)(Math.random() </a:t>
            </a:r>
            <a:r>
              <a:rPr dirty="0" sz="1600" spc="-5">
                <a:solidFill>
                  <a:srgbClr val="4E2700"/>
                </a:solidFill>
                <a:latin typeface="Verdana"/>
                <a:cs typeface="Verdana"/>
              </a:rPr>
              <a:t>* </a:t>
            </a:r>
            <a:r>
              <a:rPr dirty="0" sz="1600">
                <a:solidFill>
                  <a:srgbClr val="4E2700"/>
                </a:solidFill>
                <a:latin typeface="Verdana"/>
                <a:cs typeface="Verdana"/>
              </a:rPr>
              <a:t>11) </a:t>
            </a:r>
            <a:r>
              <a:rPr dirty="0" sz="1600" spc="-5">
                <a:solidFill>
                  <a:srgbClr val="4E2700"/>
                </a:solidFill>
                <a:latin typeface="Verdana"/>
                <a:cs typeface="Verdana"/>
              </a:rPr>
              <a:t>- 5 ;  return</a:t>
            </a:r>
            <a:r>
              <a:rPr dirty="0" sz="1600" spc="5">
                <a:solidFill>
                  <a:srgbClr val="4E2700"/>
                </a:solidFill>
                <a:latin typeface="Verdana"/>
                <a:cs typeface="Verdana"/>
              </a:rPr>
              <a:t> </a:t>
            </a:r>
            <a:r>
              <a:rPr dirty="0" sz="1600" spc="-10">
                <a:solidFill>
                  <a:srgbClr val="4E2700"/>
                </a:solidFill>
                <a:latin typeface="Verdana"/>
                <a:cs typeface="Verdana"/>
              </a:rPr>
              <a:t>num;</a:t>
            </a:r>
            <a:endParaRPr sz="1600">
              <a:latin typeface="Verdana"/>
              <a:cs typeface="Verdana"/>
            </a:endParaRPr>
          </a:p>
          <a:p>
            <a:pPr marL="297815">
              <a:lnSpc>
                <a:spcPct val="100000"/>
              </a:lnSpc>
              <a:spcBef>
                <a:spcPts val="19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503670" cy="574040"/>
          </a:xfrm>
          <a:prstGeom prst="rect"/>
        </p:spPr>
        <p:txBody>
          <a:bodyPr wrap="square" lIns="0" tIns="12700" rIns="0" bIns="0" rtlCol="0" vert="horz">
            <a:spAutoFit/>
          </a:bodyPr>
          <a:lstStyle/>
          <a:p>
            <a:pPr marL="12700">
              <a:lnSpc>
                <a:spcPct val="100000"/>
              </a:lnSpc>
              <a:spcBef>
                <a:spcPts val="100"/>
              </a:spcBef>
            </a:pPr>
            <a:r>
              <a:rPr dirty="0"/>
              <a:t>範例：有傳回</a:t>
            </a:r>
            <a:r>
              <a:rPr dirty="0" spc="-10"/>
              <a:t>值</a:t>
            </a:r>
            <a:r>
              <a:rPr dirty="0" spc="-5">
                <a:latin typeface="Tahoma"/>
                <a:cs typeface="Tahoma"/>
              </a:rPr>
              <a:t>vs.</a:t>
            </a:r>
            <a:r>
              <a:rPr dirty="0"/>
              <a:t>沒有傳回值</a:t>
            </a:r>
            <a:r>
              <a:rPr dirty="0" spc="-76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55319"/>
            <a:ext cx="6483350" cy="4789170"/>
          </a:xfrm>
          <a:prstGeom prst="rect">
            <a:avLst/>
          </a:prstGeom>
        </p:spPr>
        <p:txBody>
          <a:bodyPr wrap="square" lIns="0" tIns="8255" rIns="0" bIns="0" rtlCol="0" vert="horz">
            <a:spAutoFit/>
          </a:bodyPr>
          <a:lstStyle/>
          <a:p>
            <a:pPr marL="584200" marR="1487805" indent="-572135">
              <a:lnSpc>
                <a:spcPct val="114999"/>
              </a:lnSpc>
              <a:spcBef>
                <a:spcPts val="65"/>
              </a:spcBef>
            </a:pPr>
            <a:r>
              <a:rPr dirty="0" sz="1600" spc="-10">
                <a:solidFill>
                  <a:srgbClr val="4E2700"/>
                </a:solidFill>
                <a:latin typeface="Verdana"/>
                <a:cs typeface="Verdana"/>
              </a:rPr>
              <a:t>public int[] returnValue2() </a:t>
            </a:r>
            <a:r>
              <a:rPr dirty="0" sz="1600" spc="-5">
                <a:solidFill>
                  <a:srgbClr val="4E2700"/>
                </a:solidFill>
                <a:latin typeface="Verdana"/>
                <a:cs typeface="Verdana"/>
              </a:rPr>
              <a:t>{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本方法傳回一個陣列：</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10">
                <a:solidFill>
                  <a:srgbClr val="4E2700"/>
                </a:solidFill>
                <a:latin typeface="Verdana"/>
                <a:cs typeface="Verdana"/>
              </a:rPr>
              <a:t>int </a:t>
            </a:r>
            <a:r>
              <a:rPr dirty="0" sz="1600" spc="-5">
                <a:solidFill>
                  <a:srgbClr val="4E2700"/>
                </a:solidFill>
                <a:latin typeface="Verdana"/>
                <a:cs typeface="Verdana"/>
              </a:rPr>
              <a:t>yy =</a:t>
            </a:r>
            <a:r>
              <a:rPr dirty="0" sz="1600">
                <a:solidFill>
                  <a:srgbClr val="4E2700"/>
                </a:solidFill>
                <a:latin typeface="Verdana"/>
                <a:cs typeface="Verdana"/>
              </a:rPr>
              <a:t> 2012;</a:t>
            </a:r>
            <a:endParaRPr sz="1600">
              <a:latin typeface="Verdana"/>
              <a:cs typeface="Verdana"/>
            </a:endParaRPr>
          </a:p>
          <a:p>
            <a:pPr marL="584200" marR="4629785">
              <a:lnSpc>
                <a:spcPct val="114999"/>
              </a:lnSpc>
            </a:pPr>
            <a:r>
              <a:rPr dirty="0" sz="1600" spc="-10">
                <a:solidFill>
                  <a:srgbClr val="4E2700"/>
                </a:solidFill>
                <a:latin typeface="Verdana"/>
                <a:cs typeface="Verdana"/>
              </a:rPr>
              <a:t>int mm </a:t>
            </a:r>
            <a:r>
              <a:rPr dirty="0" sz="1600" spc="-5">
                <a:solidFill>
                  <a:srgbClr val="4E2700"/>
                </a:solidFill>
                <a:latin typeface="Verdana"/>
                <a:cs typeface="Verdana"/>
              </a:rPr>
              <a:t>=</a:t>
            </a:r>
            <a:r>
              <a:rPr dirty="0" sz="1600" spc="-50">
                <a:solidFill>
                  <a:srgbClr val="4E2700"/>
                </a:solidFill>
                <a:latin typeface="Verdana"/>
                <a:cs typeface="Verdana"/>
              </a:rPr>
              <a:t> </a:t>
            </a:r>
            <a:r>
              <a:rPr dirty="0" sz="1600">
                <a:solidFill>
                  <a:srgbClr val="4E2700"/>
                </a:solidFill>
                <a:latin typeface="Verdana"/>
                <a:cs typeface="Verdana"/>
              </a:rPr>
              <a:t>6;  </a:t>
            </a:r>
            <a:r>
              <a:rPr dirty="0" sz="1600" spc="-10">
                <a:solidFill>
                  <a:srgbClr val="4E2700"/>
                </a:solidFill>
                <a:latin typeface="Verdana"/>
                <a:cs typeface="Verdana"/>
              </a:rPr>
              <a:t>int </a:t>
            </a:r>
            <a:r>
              <a:rPr dirty="0" sz="1600" spc="-5">
                <a:solidFill>
                  <a:srgbClr val="4E2700"/>
                </a:solidFill>
                <a:latin typeface="Verdana"/>
                <a:cs typeface="Verdana"/>
              </a:rPr>
              <a:t>dd =</a:t>
            </a:r>
            <a:r>
              <a:rPr dirty="0" sz="1600" spc="-50">
                <a:solidFill>
                  <a:srgbClr val="4E2700"/>
                </a:solidFill>
                <a:latin typeface="Verdana"/>
                <a:cs typeface="Verdana"/>
              </a:rPr>
              <a:t> </a:t>
            </a:r>
            <a:r>
              <a:rPr dirty="0" sz="1600" spc="-5">
                <a:solidFill>
                  <a:srgbClr val="4E2700"/>
                </a:solidFill>
                <a:latin typeface="Verdana"/>
                <a:cs typeface="Verdana"/>
              </a:rPr>
              <a:t>30;</a:t>
            </a:r>
            <a:endParaRPr sz="1600">
              <a:latin typeface="Verdana"/>
              <a:cs typeface="Verdana"/>
            </a:endParaRPr>
          </a:p>
          <a:p>
            <a:pPr marL="584200" marR="3070860">
              <a:lnSpc>
                <a:spcPct val="114999"/>
              </a:lnSpc>
            </a:pPr>
            <a:r>
              <a:rPr dirty="0" sz="1600" spc="-10">
                <a:solidFill>
                  <a:srgbClr val="4E2700"/>
                </a:solidFill>
                <a:latin typeface="Verdana"/>
                <a:cs typeface="Verdana"/>
              </a:rPr>
              <a:t>int[] </a:t>
            </a:r>
            <a:r>
              <a:rPr dirty="0" sz="1600" spc="-5">
                <a:solidFill>
                  <a:srgbClr val="4E2700"/>
                </a:solidFill>
                <a:latin typeface="Verdana"/>
                <a:cs typeface="Verdana"/>
              </a:rPr>
              <a:t>ar1 = { </a:t>
            </a:r>
            <a:r>
              <a:rPr dirty="0" sz="1600" spc="-55">
                <a:solidFill>
                  <a:srgbClr val="4E2700"/>
                </a:solidFill>
                <a:latin typeface="Verdana"/>
                <a:cs typeface="Verdana"/>
              </a:rPr>
              <a:t>yy, </a:t>
            </a:r>
            <a:r>
              <a:rPr dirty="0" sz="1600" spc="-10">
                <a:solidFill>
                  <a:srgbClr val="4E2700"/>
                </a:solidFill>
                <a:latin typeface="Verdana"/>
                <a:cs typeface="Verdana"/>
              </a:rPr>
              <a:t>mm, </a:t>
            </a:r>
            <a:r>
              <a:rPr dirty="0" sz="1600" spc="-5">
                <a:solidFill>
                  <a:srgbClr val="4E2700"/>
                </a:solidFill>
                <a:latin typeface="Verdana"/>
                <a:cs typeface="Verdana"/>
              </a:rPr>
              <a:t>dd };  return</a:t>
            </a:r>
            <a:r>
              <a:rPr dirty="0" sz="1600" spc="5">
                <a:solidFill>
                  <a:srgbClr val="4E2700"/>
                </a:solidFill>
                <a:latin typeface="Verdana"/>
                <a:cs typeface="Verdana"/>
              </a:rPr>
              <a:t> </a:t>
            </a:r>
            <a:r>
              <a:rPr dirty="0" sz="1600" spc="-5">
                <a:solidFill>
                  <a:srgbClr val="4E2700"/>
                </a:solidFill>
                <a:latin typeface="Verdana"/>
                <a:cs typeface="Verdana"/>
              </a:rPr>
              <a:t>ar1;</a:t>
            </a:r>
            <a:endParaRPr sz="1600">
              <a:latin typeface="Verdana"/>
              <a:cs typeface="Verdana"/>
            </a:endParaRPr>
          </a:p>
          <a:p>
            <a:pPr marL="297815">
              <a:lnSpc>
                <a:spcPct val="100000"/>
              </a:lnSpc>
              <a:spcBef>
                <a:spcPts val="290"/>
              </a:spcBef>
            </a:pPr>
            <a:r>
              <a:rPr dirty="0" sz="1600" spc="-5">
                <a:solidFill>
                  <a:srgbClr val="4E2700"/>
                </a:solidFill>
                <a:latin typeface="Verdana"/>
                <a:cs typeface="Verdana"/>
              </a:rPr>
              <a:t>}</a:t>
            </a:r>
            <a:endParaRPr sz="1600">
              <a:latin typeface="Verdana"/>
              <a:cs typeface="Verdana"/>
            </a:endParaRPr>
          </a:p>
          <a:p>
            <a:pPr marL="297815">
              <a:lnSpc>
                <a:spcPct val="100000"/>
              </a:lnSpc>
              <a:spcBef>
                <a:spcPts val="290"/>
              </a:spcBef>
            </a:pPr>
            <a:r>
              <a:rPr dirty="0" sz="1600" spc="-10">
                <a:solidFill>
                  <a:srgbClr val="4E2700"/>
                </a:solidFill>
                <a:latin typeface="Verdana"/>
                <a:cs typeface="Verdana"/>
              </a:rPr>
              <a:t>public </a:t>
            </a:r>
            <a:r>
              <a:rPr dirty="0" sz="1600" spc="-5">
                <a:solidFill>
                  <a:srgbClr val="4E2700"/>
                </a:solidFill>
                <a:latin typeface="Verdana"/>
                <a:cs typeface="Verdana"/>
              </a:rPr>
              <a:t>Message </a:t>
            </a:r>
            <a:r>
              <a:rPr dirty="0" sz="1600" spc="-10">
                <a:solidFill>
                  <a:srgbClr val="4E2700"/>
                </a:solidFill>
                <a:latin typeface="Verdana"/>
                <a:cs typeface="Verdana"/>
              </a:rPr>
              <a:t>returnValue3()</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5080">
              <a:lnSpc>
                <a:spcPts val="2240"/>
              </a:lnSpc>
              <a:spcBef>
                <a:spcPts val="60"/>
              </a:spcBef>
            </a:pP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本方法傳回一個</a:t>
            </a:r>
            <a:r>
              <a:rPr dirty="0" sz="1600" spc="-5">
                <a:solidFill>
                  <a:srgbClr val="4E2700"/>
                </a:solidFill>
                <a:latin typeface="Verdana"/>
                <a:cs typeface="Verdana"/>
              </a:rPr>
              <a:t>Me</a:t>
            </a:r>
            <a:r>
              <a:rPr dirty="0" sz="1600" spc="-15">
                <a:solidFill>
                  <a:srgbClr val="4E2700"/>
                </a:solidFill>
                <a:latin typeface="Verdana"/>
                <a:cs typeface="Verdana"/>
              </a:rPr>
              <a:t>s</a:t>
            </a:r>
            <a:r>
              <a:rPr dirty="0" sz="1600" spc="-5">
                <a:solidFill>
                  <a:srgbClr val="4E2700"/>
                </a:solidFill>
                <a:latin typeface="Verdana"/>
                <a:cs typeface="Verdana"/>
              </a:rPr>
              <a:t>sag</a:t>
            </a:r>
            <a:r>
              <a:rPr dirty="0" sz="1600" spc="-10">
                <a:solidFill>
                  <a:srgbClr val="4E2700"/>
                </a:solidFill>
                <a:latin typeface="Verdana"/>
                <a:cs typeface="Verdana"/>
              </a:rPr>
              <a:t>e</a:t>
            </a:r>
            <a:r>
              <a:rPr dirty="0" sz="1600" spc="5">
                <a:solidFill>
                  <a:srgbClr val="4E2700"/>
                </a:solidFill>
                <a:latin typeface="Noto Sans Mono CJK HK"/>
                <a:cs typeface="Noto Sans Mono CJK HK"/>
              </a:rPr>
              <a:t>型態的物件</a:t>
            </a:r>
            <a:r>
              <a:rPr dirty="0" sz="1600" spc="10">
                <a:solidFill>
                  <a:srgbClr val="4E2700"/>
                </a:solidFill>
                <a:latin typeface="Noto Sans Mono CJK HK"/>
                <a:cs typeface="Noto Sans Mono CJK HK"/>
              </a:rPr>
              <a:t>：</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Message msg = new</a:t>
            </a:r>
            <a:r>
              <a:rPr dirty="0" sz="1600" spc="65">
                <a:solidFill>
                  <a:srgbClr val="4E2700"/>
                </a:solidFill>
                <a:latin typeface="Verdana"/>
                <a:cs typeface="Verdana"/>
              </a:rPr>
              <a:t> </a:t>
            </a:r>
            <a:r>
              <a:rPr dirty="0" sz="1600" spc="-10">
                <a:solidFill>
                  <a:srgbClr val="4E2700"/>
                </a:solidFill>
                <a:latin typeface="Verdana"/>
                <a:cs typeface="Verdana"/>
              </a:rPr>
              <a:t>Message();</a:t>
            </a:r>
            <a:endParaRPr sz="1600">
              <a:latin typeface="Verdana"/>
              <a:cs typeface="Verdana"/>
            </a:endParaRPr>
          </a:p>
          <a:p>
            <a:pPr marL="584200" marR="3140710">
              <a:lnSpc>
                <a:spcPts val="2170"/>
              </a:lnSpc>
              <a:spcBef>
                <a:spcPts val="25"/>
              </a:spcBef>
            </a:pPr>
            <a:r>
              <a:rPr dirty="0" sz="1600" spc="-5">
                <a:solidFill>
                  <a:srgbClr val="4E2700"/>
                </a:solidFill>
                <a:latin typeface="Verdana"/>
                <a:cs typeface="Verdana"/>
              </a:rPr>
              <a:t>msg.code = 100;  msg.msg</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40">
                <a:solidFill>
                  <a:srgbClr val="4E2700"/>
                </a:solidFill>
                <a:latin typeface="Verdana"/>
                <a:cs typeface="Verdana"/>
              </a:rPr>
              <a:t> </a:t>
            </a:r>
            <a:r>
              <a:rPr dirty="0" sz="1600">
                <a:solidFill>
                  <a:srgbClr val="4E2700"/>
                </a:solidFill>
                <a:latin typeface="Verdana"/>
                <a:cs typeface="Verdana"/>
              </a:rPr>
              <a:t>"</a:t>
            </a:r>
            <a:r>
              <a:rPr dirty="0" sz="1600" spc="5">
                <a:solidFill>
                  <a:srgbClr val="4E2700"/>
                </a:solidFill>
                <a:latin typeface="Noto Sans Mono CJK HK"/>
                <a:cs typeface="Noto Sans Mono CJK HK"/>
              </a:rPr>
              <a:t>請細讀本範</a:t>
            </a:r>
            <a:r>
              <a:rPr dirty="0" sz="1600" spc="-15">
                <a:solidFill>
                  <a:srgbClr val="4E2700"/>
                </a:solidFill>
                <a:latin typeface="Noto Sans Mono CJK HK"/>
                <a:cs typeface="Noto Sans Mono CJK HK"/>
              </a:rPr>
              <a:t>例</a:t>
            </a:r>
            <a:r>
              <a:rPr dirty="0" sz="1600" spc="-10">
                <a:solidFill>
                  <a:srgbClr val="4E2700"/>
                </a:solidFill>
                <a:latin typeface="Verdana"/>
                <a:cs typeface="Verdana"/>
              </a:rPr>
              <a:t>";</a:t>
            </a:r>
            <a:endParaRPr sz="1600">
              <a:latin typeface="Verdana"/>
              <a:cs typeface="Verdana"/>
            </a:endParaRPr>
          </a:p>
          <a:p>
            <a:pPr marL="584200" marR="3416300">
              <a:lnSpc>
                <a:spcPts val="2210"/>
              </a:lnSpc>
              <a:spcBef>
                <a:spcPts val="50"/>
              </a:spcBef>
            </a:pPr>
            <a:r>
              <a:rPr dirty="0" sz="1600" spc="-5">
                <a:solidFill>
                  <a:srgbClr val="4E2700"/>
                </a:solidFill>
                <a:latin typeface="Verdana"/>
                <a:cs typeface="Verdana"/>
              </a:rPr>
              <a:t>msg.now = new </a:t>
            </a:r>
            <a:r>
              <a:rPr dirty="0" sz="1600" spc="-10">
                <a:solidFill>
                  <a:srgbClr val="4E2700"/>
                </a:solidFill>
                <a:latin typeface="Verdana"/>
                <a:cs typeface="Verdana"/>
              </a:rPr>
              <a:t>Date();  </a:t>
            </a:r>
            <a:r>
              <a:rPr dirty="0" sz="1600" spc="-5">
                <a:solidFill>
                  <a:srgbClr val="4E2700"/>
                </a:solidFill>
                <a:latin typeface="Verdana"/>
                <a:cs typeface="Verdana"/>
              </a:rPr>
              <a:t>return</a:t>
            </a:r>
            <a:r>
              <a:rPr dirty="0" sz="1600" spc="5">
                <a:solidFill>
                  <a:srgbClr val="4E2700"/>
                </a:solidFill>
                <a:latin typeface="Verdana"/>
                <a:cs typeface="Verdana"/>
              </a:rPr>
              <a:t> </a:t>
            </a:r>
            <a:r>
              <a:rPr dirty="0" sz="1600" spc="-5">
                <a:solidFill>
                  <a:srgbClr val="4E2700"/>
                </a:solidFill>
                <a:latin typeface="Verdana"/>
                <a:cs typeface="Verdana"/>
              </a:rPr>
              <a:t>msg;</a:t>
            </a:r>
            <a:endParaRPr sz="1600">
              <a:latin typeface="Verdana"/>
              <a:cs typeface="Verdana"/>
            </a:endParaRPr>
          </a:p>
          <a:p>
            <a:pPr marL="297815">
              <a:lnSpc>
                <a:spcPct val="100000"/>
              </a:lnSpc>
              <a:spcBef>
                <a:spcPts val="16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29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286375" cy="574040"/>
          </a:xfrm>
          <a:prstGeom prst="rect"/>
        </p:spPr>
        <p:txBody>
          <a:bodyPr wrap="square" lIns="0" tIns="12700" rIns="0" bIns="0" rtlCol="0" vert="horz">
            <a:spAutoFit/>
          </a:bodyPr>
          <a:lstStyle/>
          <a:p>
            <a:pPr marL="12700">
              <a:lnSpc>
                <a:spcPct val="100000"/>
              </a:lnSpc>
              <a:spcBef>
                <a:spcPts val="100"/>
              </a:spcBef>
            </a:pPr>
            <a:r>
              <a:rPr dirty="0"/>
              <a:t>執</a:t>
            </a:r>
            <a:r>
              <a:rPr dirty="0" spc="-5"/>
              <a:t>行</a:t>
            </a:r>
            <a:r>
              <a:rPr dirty="0" spc="-25">
                <a:latin typeface="Tahoma"/>
                <a:cs typeface="Tahoma"/>
              </a:rPr>
              <a:t>ReturnValueMain.java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467664" y="989457"/>
            <a:ext cx="8317230" cy="514794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45">
                <a:solidFill>
                  <a:srgbClr val="4E2700"/>
                </a:solidFill>
                <a:latin typeface="Verdana"/>
                <a:cs typeface="Verdana"/>
              </a:rPr>
              <a:t> </a:t>
            </a:r>
            <a:r>
              <a:rPr dirty="0" sz="1400" spc="-5">
                <a:solidFill>
                  <a:srgbClr val="4E2700"/>
                </a:solidFill>
                <a:latin typeface="Verdana"/>
                <a:cs typeface="Verdana"/>
              </a:rPr>
              <a:t>ch06._03_method.rv;</a:t>
            </a:r>
            <a:endParaRPr sz="1400">
              <a:latin typeface="Verdana"/>
              <a:cs typeface="Verdana"/>
            </a:endParaRPr>
          </a:p>
          <a:p>
            <a:pPr>
              <a:lnSpc>
                <a:spcPct val="100000"/>
              </a:lnSpc>
              <a:spcBef>
                <a:spcPts val="55"/>
              </a:spcBef>
            </a:pPr>
            <a:endParaRPr sz="1750">
              <a:latin typeface="Verdana"/>
              <a:cs typeface="Verdana"/>
            </a:endParaRPr>
          </a:p>
          <a:p>
            <a:pPr marL="12700">
              <a:lnSpc>
                <a:spcPct val="100000"/>
              </a:lnSpc>
            </a:pPr>
            <a:r>
              <a:rPr dirty="0" sz="1400">
                <a:solidFill>
                  <a:srgbClr val="4E2700"/>
                </a:solidFill>
                <a:latin typeface="Verdana"/>
                <a:cs typeface="Verdana"/>
              </a:rPr>
              <a:t>public class </a:t>
            </a:r>
            <a:r>
              <a:rPr dirty="0" sz="1400" spc="-5">
                <a:solidFill>
                  <a:srgbClr val="4E2700"/>
                </a:solidFill>
                <a:latin typeface="Verdana"/>
                <a:cs typeface="Verdana"/>
              </a:rPr>
              <a:t>ReturnValueMain</a:t>
            </a:r>
            <a:r>
              <a:rPr dirty="0" sz="1400" spc="-1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223260" indent="-248920">
              <a:lnSpc>
                <a:spcPct val="114999"/>
              </a:lnSpc>
              <a:spcBef>
                <a:spcPts val="5"/>
              </a:spcBef>
            </a:pPr>
            <a:r>
              <a:rPr dirty="0" sz="1400">
                <a:solidFill>
                  <a:srgbClr val="4E2700"/>
                </a:solidFill>
                <a:latin typeface="Verdana"/>
                <a:cs typeface="Verdana"/>
              </a:rPr>
              <a:t>public static void main(String[] args) {  </a:t>
            </a:r>
            <a:r>
              <a:rPr dirty="0" sz="1400" spc="-5">
                <a:solidFill>
                  <a:srgbClr val="4E2700"/>
                </a:solidFill>
                <a:latin typeface="Verdana"/>
                <a:cs typeface="Verdana"/>
              </a:rPr>
              <a:t>ReturnValueDemo </a:t>
            </a:r>
            <a:r>
              <a:rPr dirty="0" sz="1400">
                <a:solidFill>
                  <a:srgbClr val="4E2700"/>
                </a:solidFill>
                <a:latin typeface="Verdana"/>
                <a:cs typeface="Verdana"/>
              </a:rPr>
              <a:t>rvd = new</a:t>
            </a:r>
            <a:r>
              <a:rPr dirty="0" sz="1400" spc="-120">
                <a:solidFill>
                  <a:srgbClr val="4E2700"/>
                </a:solidFill>
                <a:latin typeface="Verdana"/>
                <a:cs typeface="Verdana"/>
              </a:rPr>
              <a:t> </a:t>
            </a:r>
            <a:r>
              <a:rPr dirty="0" sz="1400" spc="-5">
                <a:solidFill>
                  <a:srgbClr val="4E2700"/>
                </a:solidFill>
                <a:latin typeface="Verdana"/>
                <a:cs typeface="Verdana"/>
              </a:rPr>
              <a:t>ReturnValueDemo();</a:t>
            </a:r>
            <a:endParaRPr sz="1400">
              <a:latin typeface="Verdana"/>
              <a:cs typeface="Verdana"/>
            </a:endParaRPr>
          </a:p>
          <a:p>
            <a:pPr marL="508000">
              <a:lnSpc>
                <a:spcPct val="100000"/>
              </a:lnSpc>
              <a:spcBef>
                <a:spcPts val="215"/>
              </a:spcBef>
            </a:pPr>
            <a:r>
              <a:rPr dirty="0" sz="1400" spc="-5">
                <a:solidFill>
                  <a:srgbClr val="4E2700"/>
                </a:solidFill>
                <a:latin typeface="Verdana"/>
                <a:cs typeface="Verdana"/>
              </a:rPr>
              <a:t>System.out.println("0.--------</a:t>
            </a:r>
            <a:r>
              <a:rPr dirty="0" sz="1400">
                <a:solidFill>
                  <a:srgbClr val="4E2700"/>
                </a:solidFill>
                <a:latin typeface="Noto Sans Mono CJK HK"/>
                <a:cs typeface="Noto Sans Mono CJK HK"/>
              </a:rPr>
              <a:t>沒有傳回</a:t>
            </a:r>
            <a:r>
              <a:rPr dirty="0" sz="1400" spc="-15">
                <a:solidFill>
                  <a:srgbClr val="4E2700"/>
                </a:solidFill>
                <a:latin typeface="Noto Sans Mono CJK HK"/>
                <a:cs typeface="Noto Sans Mono CJK HK"/>
              </a:rPr>
              <a:t>值</a:t>
            </a:r>
            <a:r>
              <a:rPr dirty="0" sz="1400" spc="-5">
                <a:solidFill>
                  <a:srgbClr val="4E2700"/>
                </a:solidFill>
                <a:latin typeface="Verdana"/>
                <a:cs typeface="Verdana"/>
              </a:rPr>
              <a:t>---------------");</a:t>
            </a:r>
            <a:endParaRPr sz="1400">
              <a:latin typeface="Verdana"/>
              <a:cs typeface="Verdana"/>
            </a:endParaRPr>
          </a:p>
          <a:p>
            <a:pPr marL="508000">
              <a:lnSpc>
                <a:spcPct val="100000"/>
              </a:lnSpc>
              <a:spcBef>
                <a:spcPts val="250"/>
              </a:spcBef>
            </a:pPr>
            <a:r>
              <a:rPr dirty="0" sz="1400" spc="-5">
                <a:solidFill>
                  <a:srgbClr val="0000CC"/>
                </a:solidFill>
                <a:latin typeface="Verdana"/>
                <a:cs typeface="Verdana"/>
              </a:rPr>
              <a:t>rvd.returnValue0();</a:t>
            </a:r>
            <a:r>
              <a:rPr dirty="0" sz="1400" spc="25">
                <a:solidFill>
                  <a:srgbClr val="0000CC"/>
                </a:solidFill>
                <a:latin typeface="Verdana"/>
                <a:cs typeface="Verdana"/>
              </a:rPr>
              <a:t> </a:t>
            </a:r>
            <a:r>
              <a:rPr dirty="0" sz="1400" spc="-5">
                <a:solidFill>
                  <a:srgbClr val="0000CC"/>
                </a:solidFill>
                <a:latin typeface="Verdana"/>
                <a:cs typeface="Verdana"/>
              </a:rPr>
              <a:t>//</a:t>
            </a:r>
            <a:r>
              <a:rPr dirty="0" sz="1400" spc="15">
                <a:solidFill>
                  <a:srgbClr val="0000CC"/>
                </a:solidFill>
                <a:latin typeface="Verdana"/>
                <a:cs typeface="Verdana"/>
              </a:rPr>
              <a:t> </a:t>
            </a:r>
            <a:r>
              <a:rPr dirty="0" sz="1400" spc="10">
                <a:solidFill>
                  <a:srgbClr val="0000CC"/>
                </a:solidFill>
                <a:latin typeface="Noto Sans Mono CJK HK"/>
                <a:cs typeface="Noto Sans Mono CJK HK"/>
              </a:rPr>
              <a:t>執行</a:t>
            </a:r>
            <a:r>
              <a:rPr dirty="0" sz="1400">
                <a:solidFill>
                  <a:srgbClr val="0000CC"/>
                </a:solidFill>
                <a:latin typeface="Noto Sans Mono CJK HK"/>
                <a:cs typeface="Noto Sans Mono CJK HK"/>
              </a:rPr>
              <a:t>順</a:t>
            </a:r>
            <a:r>
              <a:rPr dirty="0" sz="1400" spc="-15">
                <a:solidFill>
                  <a:srgbClr val="0000CC"/>
                </a:solidFill>
                <a:latin typeface="Noto Sans Mono CJK HK"/>
                <a:cs typeface="Noto Sans Mono CJK HK"/>
              </a:rPr>
              <a:t>序</a:t>
            </a:r>
            <a:r>
              <a:rPr dirty="0" sz="1400">
                <a:solidFill>
                  <a:srgbClr val="0000CC"/>
                </a:solidFill>
                <a:latin typeface="Noto Sans Mono CJK HK"/>
                <a:cs typeface="Noto Sans Mono CJK HK"/>
              </a:rPr>
              <a:t>會移</a:t>
            </a:r>
            <a:r>
              <a:rPr dirty="0" sz="1400" spc="-15">
                <a:solidFill>
                  <a:srgbClr val="0000CC"/>
                </a:solidFill>
                <a:latin typeface="Noto Sans Mono CJK HK"/>
                <a:cs typeface="Noto Sans Mono CJK HK"/>
              </a:rPr>
              <a:t>轉</a:t>
            </a:r>
            <a:r>
              <a:rPr dirty="0" sz="1400">
                <a:solidFill>
                  <a:srgbClr val="0000CC"/>
                </a:solidFill>
                <a:latin typeface="Noto Sans Mono CJK HK"/>
                <a:cs typeface="Noto Sans Mono CJK HK"/>
              </a:rPr>
              <a:t>到該</a:t>
            </a:r>
            <a:r>
              <a:rPr dirty="0" sz="1400" spc="-15">
                <a:solidFill>
                  <a:srgbClr val="0000CC"/>
                </a:solidFill>
                <a:latin typeface="Noto Sans Mono CJK HK"/>
                <a:cs typeface="Noto Sans Mono CJK HK"/>
              </a:rPr>
              <a:t>方</a:t>
            </a:r>
            <a:r>
              <a:rPr dirty="0" sz="1400">
                <a:solidFill>
                  <a:srgbClr val="0000CC"/>
                </a:solidFill>
                <a:latin typeface="Noto Sans Mono CJK HK"/>
                <a:cs typeface="Noto Sans Mono CJK HK"/>
              </a:rPr>
              <a:t>法，</a:t>
            </a:r>
            <a:r>
              <a:rPr dirty="0" sz="1400" spc="-15">
                <a:solidFill>
                  <a:srgbClr val="0000CC"/>
                </a:solidFill>
                <a:latin typeface="Noto Sans Mono CJK HK"/>
                <a:cs typeface="Noto Sans Mono CJK HK"/>
              </a:rPr>
              <a:t>等</a:t>
            </a:r>
            <a:r>
              <a:rPr dirty="0" sz="1400">
                <a:solidFill>
                  <a:srgbClr val="0000CC"/>
                </a:solidFill>
                <a:latin typeface="Noto Sans Mono CJK HK"/>
                <a:cs typeface="Noto Sans Mono CJK HK"/>
              </a:rPr>
              <a:t>到它</a:t>
            </a:r>
            <a:r>
              <a:rPr dirty="0" sz="1400" spc="-15">
                <a:solidFill>
                  <a:srgbClr val="0000CC"/>
                </a:solidFill>
                <a:latin typeface="Noto Sans Mono CJK HK"/>
                <a:cs typeface="Noto Sans Mono CJK HK"/>
              </a:rPr>
              <a:t>做</a:t>
            </a:r>
            <a:r>
              <a:rPr dirty="0" sz="1400">
                <a:solidFill>
                  <a:srgbClr val="0000CC"/>
                </a:solidFill>
                <a:latin typeface="Noto Sans Mono CJK HK"/>
                <a:cs typeface="Noto Sans Mono CJK HK"/>
              </a:rPr>
              <a:t>完才</a:t>
            </a:r>
            <a:r>
              <a:rPr dirty="0" sz="1400" spc="-15">
                <a:solidFill>
                  <a:srgbClr val="0000CC"/>
                </a:solidFill>
                <a:latin typeface="Noto Sans Mono CJK HK"/>
                <a:cs typeface="Noto Sans Mono CJK HK"/>
              </a:rPr>
              <a:t>會</a:t>
            </a:r>
            <a:r>
              <a:rPr dirty="0" sz="1400">
                <a:solidFill>
                  <a:srgbClr val="0000CC"/>
                </a:solidFill>
                <a:latin typeface="Noto Sans Mono CJK HK"/>
                <a:cs typeface="Noto Sans Mono CJK HK"/>
              </a:rPr>
              <a:t>回到</a:t>
            </a:r>
            <a:r>
              <a:rPr dirty="0" sz="1400" spc="-15">
                <a:solidFill>
                  <a:srgbClr val="0000CC"/>
                </a:solidFill>
                <a:latin typeface="Noto Sans Mono CJK HK"/>
                <a:cs typeface="Noto Sans Mono CJK HK"/>
              </a:rPr>
              <a:t>此</a:t>
            </a:r>
            <a:r>
              <a:rPr dirty="0" sz="1400">
                <a:solidFill>
                  <a:srgbClr val="0000CC"/>
                </a:solidFill>
                <a:latin typeface="Noto Sans Mono CJK HK"/>
                <a:cs typeface="Noto Sans Mono CJK HK"/>
              </a:rPr>
              <a:t>敘述</a:t>
            </a:r>
            <a:r>
              <a:rPr dirty="0" sz="1400" spc="-15">
                <a:solidFill>
                  <a:srgbClr val="0000CC"/>
                </a:solidFill>
                <a:latin typeface="Noto Sans Mono CJK HK"/>
                <a:cs typeface="Noto Sans Mono CJK HK"/>
              </a:rPr>
              <a:t>繼</a:t>
            </a:r>
            <a:r>
              <a:rPr dirty="0" sz="1400">
                <a:solidFill>
                  <a:srgbClr val="0000CC"/>
                </a:solidFill>
                <a:latin typeface="Noto Sans Mono CJK HK"/>
                <a:cs typeface="Noto Sans Mono CJK HK"/>
              </a:rPr>
              <a:t>續執</a:t>
            </a:r>
            <a:r>
              <a:rPr dirty="0" sz="1400" spc="-15">
                <a:solidFill>
                  <a:srgbClr val="0000CC"/>
                </a:solidFill>
                <a:latin typeface="Noto Sans Mono CJK HK"/>
                <a:cs typeface="Noto Sans Mono CJK HK"/>
              </a:rPr>
              <a:t>行</a:t>
            </a:r>
            <a:r>
              <a:rPr dirty="0" sz="1400">
                <a:solidFill>
                  <a:srgbClr val="0000CC"/>
                </a:solidFill>
                <a:latin typeface="Noto Sans Mono CJK HK"/>
                <a:cs typeface="Noto Sans Mono CJK HK"/>
              </a:rPr>
              <a:t>未完</a:t>
            </a:r>
            <a:r>
              <a:rPr dirty="0" sz="1400" spc="-15">
                <a:solidFill>
                  <a:srgbClr val="0000CC"/>
                </a:solidFill>
                <a:latin typeface="Noto Sans Mono CJK HK"/>
                <a:cs typeface="Noto Sans Mono CJK HK"/>
              </a:rPr>
              <a:t>部</a:t>
            </a:r>
            <a:r>
              <a:rPr dirty="0" sz="1400">
                <a:solidFill>
                  <a:srgbClr val="0000CC"/>
                </a:solidFill>
                <a:latin typeface="Noto Sans Mono CJK HK"/>
                <a:cs typeface="Noto Sans Mono CJK HK"/>
              </a:rPr>
              <a:t>分</a:t>
            </a:r>
            <a:endParaRPr sz="1400">
              <a:latin typeface="Noto Sans Mono CJK HK"/>
              <a:cs typeface="Noto Sans Mono CJK HK"/>
            </a:endParaRPr>
          </a:p>
          <a:p>
            <a:pPr marL="508000" marR="2761615">
              <a:lnSpc>
                <a:spcPct val="114999"/>
              </a:lnSpc>
              <a:tabLst>
                <a:tab pos="3410585" algn="l"/>
              </a:tabLst>
            </a:pPr>
            <a:r>
              <a:rPr dirty="0" sz="1400" spc="-5">
                <a:solidFill>
                  <a:srgbClr val="4E2700"/>
                </a:solidFill>
                <a:latin typeface="Verdana"/>
                <a:cs typeface="Verdana"/>
              </a:rPr>
              <a:t>System.out.println("1.--------</a:t>
            </a:r>
            <a:r>
              <a:rPr dirty="0" sz="1400">
                <a:solidFill>
                  <a:srgbClr val="4E2700"/>
                </a:solidFill>
                <a:latin typeface="Noto Sans Mono CJK HK"/>
                <a:cs typeface="Noto Sans Mono CJK HK"/>
              </a:rPr>
              <a:t>傳回值為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個整</a:t>
            </a:r>
            <a:r>
              <a:rPr dirty="0" sz="1400" spc="-10">
                <a:solidFill>
                  <a:srgbClr val="4E2700"/>
                </a:solidFill>
                <a:latin typeface="Noto Sans Mono CJK HK"/>
                <a:cs typeface="Noto Sans Mono CJK HK"/>
              </a:rPr>
              <a:t>數</a:t>
            </a:r>
            <a:r>
              <a:rPr dirty="0" sz="1400" spc="-5">
                <a:solidFill>
                  <a:srgbClr val="4E2700"/>
                </a:solidFill>
                <a:latin typeface="Verdana"/>
                <a:cs typeface="Verdana"/>
              </a:rPr>
              <a:t>---------");  </a:t>
            </a:r>
            <a:r>
              <a:rPr dirty="0" sz="1400">
                <a:solidFill>
                  <a:srgbClr val="0000CC"/>
                </a:solidFill>
                <a:latin typeface="Verdana"/>
                <a:cs typeface="Verdana"/>
              </a:rPr>
              <a:t>int num</a:t>
            </a:r>
            <a:r>
              <a:rPr dirty="0" sz="1400" spc="-25">
                <a:solidFill>
                  <a:srgbClr val="0000CC"/>
                </a:solidFill>
                <a:latin typeface="Verdana"/>
                <a:cs typeface="Verdana"/>
              </a:rPr>
              <a:t> </a:t>
            </a:r>
            <a:r>
              <a:rPr dirty="0" sz="1400" spc="5">
                <a:solidFill>
                  <a:srgbClr val="0000CC"/>
                </a:solidFill>
                <a:latin typeface="Verdana"/>
                <a:cs typeface="Verdana"/>
              </a:rPr>
              <a:t>=</a:t>
            </a:r>
            <a:r>
              <a:rPr dirty="0" sz="1400" spc="-5">
                <a:solidFill>
                  <a:srgbClr val="0000CC"/>
                </a:solidFill>
                <a:latin typeface="Verdana"/>
                <a:cs typeface="Verdana"/>
              </a:rPr>
              <a:t> rvd.returnValue1();	</a:t>
            </a:r>
            <a:r>
              <a:rPr dirty="0" sz="1400">
                <a:solidFill>
                  <a:srgbClr val="0000CC"/>
                </a:solidFill>
                <a:latin typeface="Verdana"/>
                <a:cs typeface="Verdana"/>
              </a:rPr>
              <a:t>//</a:t>
            </a:r>
            <a:r>
              <a:rPr dirty="0" sz="1400" spc="-5">
                <a:solidFill>
                  <a:srgbClr val="0000CC"/>
                </a:solidFill>
                <a:latin typeface="Verdana"/>
                <a:cs typeface="Verdana"/>
              </a:rPr>
              <a:t> </a:t>
            </a:r>
            <a:r>
              <a:rPr dirty="0" sz="1400" spc="10">
                <a:solidFill>
                  <a:srgbClr val="0000CC"/>
                </a:solidFill>
                <a:latin typeface="Noto Sans Mono CJK HK"/>
                <a:cs typeface="Noto Sans Mono CJK HK"/>
              </a:rPr>
              <a:t>同上 </a:t>
            </a:r>
            <a:r>
              <a:rPr dirty="0" sz="1400">
                <a:solidFill>
                  <a:srgbClr val="4E2700"/>
                </a:solidFill>
                <a:latin typeface="Verdana"/>
                <a:cs typeface="Verdana"/>
              </a:rPr>
              <a:t>System.out.println(" </a:t>
            </a:r>
            <a:r>
              <a:rPr dirty="0" sz="1400">
                <a:solidFill>
                  <a:srgbClr val="4E2700"/>
                </a:solidFill>
                <a:latin typeface="Noto Sans Mono CJK HK"/>
                <a:cs typeface="Noto Sans Mono CJK HK"/>
              </a:rPr>
              <a:t>亂 數 </a:t>
            </a:r>
            <a:r>
              <a:rPr dirty="0" sz="1400" spc="-15">
                <a:solidFill>
                  <a:srgbClr val="4E2700"/>
                </a:solidFill>
                <a:latin typeface="Noto Sans Mono CJK HK"/>
                <a:cs typeface="Noto Sans Mono CJK HK"/>
              </a:rPr>
              <a:t>是 </a:t>
            </a:r>
            <a:r>
              <a:rPr dirty="0" sz="1400">
                <a:solidFill>
                  <a:srgbClr val="4E2700"/>
                </a:solidFill>
                <a:latin typeface="Verdana"/>
                <a:cs typeface="Verdana"/>
              </a:rPr>
              <a:t>" + num);  </a:t>
            </a:r>
            <a:r>
              <a:rPr dirty="0" sz="1400" spc="-5">
                <a:solidFill>
                  <a:srgbClr val="4E2700"/>
                </a:solidFill>
                <a:latin typeface="Verdana"/>
                <a:cs typeface="Verdana"/>
              </a:rPr>
              <a:t>System.out.println("2.--------</a:t>
            </a:r>
            <a:r>
              <a:rPr dirty="0" sz="1400">
                <a:solidFill>
                  <a:srgbClr val="4E2700"/>
                </a:solidFill>
                <a:latin typeface="Noto Sans Mono CJK HK"/>
                <a:cs typeface="Noto Sans Mono CJK HK"/>
              </a:rPr>
              <a:t>傳回值為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個陣</a:t>
            </a:r>
            <a:r>
              <a:rPr dirty="0" sz="1400" spc="-10">
                <a:solidFill>
                  <a:srgbClr val="4E2700"/>
                </a:solidFill>
                <a:latin typeface="Noto Sans Mono CJK HK"/>
                <a:cs typeface="Noto Sans Mono CJK HK"/>
              </a:rPr>
              <a:t>列</a:t>
            </a:r>
            <a:r>
              <a:rPr dirty="0" sz="1400" spc="-5">
                <a:solidFill>
                  <a:srgbClr val="4E2700"/>
                </a:solidFill>
                <a:latin typeface="Verdana"/>
                <a:cs typeface="Verdana"/>
              </a:rPr>
              <a:t>---------");  </a:t>
            </a:r>
            <a:r>
              <a:rPr dirty="0" sz="1400">
                <a:solidFill>
                  <a:srgbClr val="0000CC"/>
                </a:solidFill>
                <a:latin typeface="Verdana"/>
                <a:cs typeface="Verdana"/>
              </a:rPr>
              <a:t>int</a:t>
            </a:r>
            <a:r>
              <a:rPr dirty="0" sz="1400" spc="-20">
                <a:solidFill>
                  <a:srgbClr val="0000CC"/>
                </a:solidFill>
                <a:latin typeface="Verdana"/>
                <a:cs typeface="Verdana"/>
              </a:rPr>
              <a:t> </a:t>
            </a:r>
            <a:r>
              <a:rPr dirty="0" sz="1400" spc="-5">
                <a:solidFill>
                  <a:srgbClr val="0000CC"/>
                </a:solidFill>
                <a:latin typeface="Verdana"/>
                <a:cs typeface="Verdana"/>
              </a:rPr>
              <a:t>[] </a:t>
            </a:r>
            <a:r>
              <a:rPr dirty="0" sz="1400">
                <a:solidFill>
                  <a:srgbClr val="0000CC"/>
                </a:solidFill>
                <a:latin typeface="Verdana"/>
                <a:cs typeface="Verdana"/>
              </a:rPr>
              <a:t>arr</a:t>
            </a:r>
            <a:r>
              <a:rPr dirty="0" sz="1400" spc="-15">
                <a:solidFill>
                  <a:srgbClr val="0000CC"/>
                </a:solidFill>
                <a:latin typeface="Verdana"/>
                <a:cs typeface="Verdana"/>
              </a:rPr>
              <a:t> </a:t>
            </a:r>
            <a:r>
              <a:rPr dirty="0" sz="1400">
                <a:solidFill>
                  <a:srgbClr val="0000CC"/>
                </a:solidFill>
                <a:latin typeface="Verdana"/>
                <a:cs typeface="Verdana"/>
              </a:rPr>
              <a:t>=</a:t>
            </a:r>
            <a:r>
              <a:rPr dirty="0" sz="1400" spc="-15">
                <a:solidFill>
                  <a:srgbClr val="0000CC"/>
                </a:solidFill>
                <a:latin typeface="Verdana"/>
                <a:cs typeface="Verdana"/>
              </a:rPr>
              <a:t> </a:t>
            </a:r>
            <a:r>
              <a:rPr dirty="0" sz="1400" spc="-5">
                <a:solidFill>
                  <a:srgbClr val="0000CC"/>
                </a:solidFill>
                <a:latin typeface="Verdana"/>
                <a:cs typeface="Verdana"/>
              </a:rPr>
              <a:t>rvd.returnValue2();</a:t>
            </a:r>
            <a:r>
              <a:rPr dirty="0" sz="1400" spc="475">
                <a:solidFill>
                  <a:srgbClr val="0000CC"/>
                </a:solidFill>
                <a:latin typeface="Verdana"/>
                <a:cs typeface="Verdana"/>
              </a:rPr>
              <a:t> </a:t>
            </a:r>
            <a:r>
              <a:rPr dirty="0" sz="1400" spc="-5">
                <a:solidFill>
                  <a:srgbClr val="0000CC"/>
                </a:solidFill>
                <a:latin typeface="Verdana"/>
                <a:cs typeface="Verdana"/>
              </a:rPr>
              <a:t>//</a:t>
            </a:r>
            <a:r>
              <a:rPr dirty="0" sz="1400" spc="-20">
                <a:solidFill>
                  <a:srgbClr val="0000CC"/>
                </a:solidFill>
                <a:latin typeface="Verdana"/>
                <a:cs typeface="Verdana"/>
              </a:rPr>
              <a:t> </a:t>
            </a:r>
            <a:r>
              <a:rPr dirty="0" sz="1400" spc="10">
                <a:solidFill>
                  <a:srgbClr val="0000CC"/>
                </a:solidFill>
                <a:latin typeface="Noto Sans Mono CJK HK"/>
                <a:cs typeface="Noto Sans Mono CJK HK"/>
              </a:rPr>
              <a:t>同上</a:t>
            </a:r>
            <a:endParaRPr sz="1400">
              <a:latin typeface="Noto Sans Mono CJK HK"/>
              <a:cs typeface="Noto Sans Mono CJK HK"/>
            </a:endParaRPr>
          </a:p>
          <a:p>
            <a:pPr marL="508000" marR="2761615">
              <a:lnSpc>
                <a:spcPct val="114700"/>
              </a:lnSpc>
              <a:spcBef>
                <a:spcPts val="40"/>
              </a:spcBef>
            </a:pPr>
            <a:r>
              <a:rPr dirty="0" sz="1400">
                <a:solidFill>
                  <a:srgbClr val="4E2700"/>
                </a:solidFill>
                <a:latin typeface="Verdana"/>
                <a:cs typeface="Verdana"/>
              </a:rPr>
              <a:t>System.out.println("year=" + arr[0] </a:t>
            </a:r>
            <a:r>
              <a:rPr dirty="0" sz="1400" spc="-5">
                <a:solidFill>
                  <a:srgbClr val="4E2700"/>
                </a:solidFill>
                <a:latin typeface="Verdana"/>
                <a:cs typeface="Verdana"/>
              </a:rPr>
              <a:t>);  </a:t>
            </a:r>
            <a:r>
              <a:rPr dirty="0" sz="1400">
                <a:solidFill>
                  <a:srgbClr val="4E2700"/>
                </a:solidFill>
                <a:latin typeface="Verdana"/>
                <a:cs typeface="Verdana"/>
              </a:rPr>
              <a:t>System.out.println("month=" + arr[1] </a:t>
            </a:r>
            <a:r>
              <a:rPr dirty="0" sz="1400" spc="-5">
                <a:solidFill>
                  <a:srgbClr val="4E2700"/>
                </a:solidFill>
                <a:latin typeface="Verdana"/>
                <a:cs typeface="Verdana"/>
              </a:rPr>
              <a:t>);  </a:t>
            </a:r>
            <a:r>
              <a:rPr dirty="0" sz="1400">
                <a:solidFill>
                  <a:srgbClr val="4E2700"/>
                </a:solidFill>
                <a:latin typeface="Verdana"/>
                <a:cs typeface="Verdana"/>
              </a:rPr>
              <a:t>System.out.println("day=" + </a:t>
            </a:r>
            <a:r>
              <a:rPr dirty="0" sz="1400" spc="-5">
                <a:solidFill>
                  <a:srgbClr val="4E2700"/>
                </a:solidFill>
                <a:latin typeface="Verdana"/>
                <a:cs typeface="Verdana"/>
              </a:rPr>
              <a:t>arr[2] );  System.out.println("3.--------</a:t>
            </a:r>
            <a:r>
              <a:rPr dirty="0" sz="1400">
                <a:solidFill>
                  <a:srgbClr val="4E2700"/>
                </a:solidFill>
                <a:latin typeface="Noto Sans Mono CJK HK"/>
                <a:cs typeface="Noto Sans Mono CJK HK"/>
              </a:rPr>
              <a:t>傳回值為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個物</a:t>
            </a:r>
            <a:r>
              <a:rPr dirty="0" sz="1400" spc="-10">
                <a:solidFill>
                  <a:srgbClr val="4E2700"/>
                </a:solidFill>
                <a:latin typeface="Noto Sans Mono CJK HK"/>
                <a:cs typeface="Noto Sans Mono CJK HK"/>
              </a:rPr>
              <a:t>件</a:t>
            </a:r>
            <a:r>
              <a:rPr dirty="0" sz="1400" spc="-5">
                <a:solidFill>
                  <a:srgbClr val="4E2700"/>
                </a:solidFill>
                <a:latin typeface="Verdana"/>
                <a:cs typeface="Verdana"/>
              </a:rPr>
              <a:t>---------");  </a:t>
            </a:r>
            <a:r>
              <a:rPr dirty="0" sz="1400">
                <a:solidFill>
                  <a:srgbClr val="0000CC"/>
                </a:solidFill>
                <a:latin typeface="Verdana"/>
                <a:cs typeface="Verdana"/>
              </a:rPr>
              <a:t>Message</a:t>
            </a:r>
            <a:r>
              <a:rPr dirty="0" sz="1400" spc="-35">
                <a:solidFill>
                  <a:srgbClr val="0000CC"/>
                </a:solidFill>
                <a:latin typeface="Verdana"/>
                <a:cs typeface="Verdana"/>
              </a:rPr>
              <a:t> </a:t>
            </a:r>
            <a:r>
              <a:rPr dirty="0" sz="1400">
                <a:solidFill>
                  <a:srgbClr val="0000CC"/>
                </a:solidFill>
                <a:latin typeface="Verdana"/>
                <a:cs typeface="Verdana"/>
              </a:rPr>
              <a:t>msg</a:t>
            </a:r>
            <a:r>
              <a:rPr dirty="0" sz="1400" spc="-20">
                <a:solidFill>
                  <a:srgbClr val="0000CC"/>
                </a:solidFill>
                <a:latin typeface="Verdana"/>
                <a:cs typeface="Verdana"/>
              </a:rPr>
              <a:t> </a:t>
            </a:r>
            <a:r>
              <a:rPr dirty="0" sz="1400">
                <a:solidFill>
                  <a:srgbClr val="0000CC"/>
                </a:solidFill>
                <a:latin typeface="Verdana"/>
                <a:cs typeface="Verdana"/>
              </a:rPr>
              <a:t>= </a:t>
            </a:r>
            <a:r>
              <a:rPr dirty="0" sz="1400" spc="-5">
                <a:solidFill>
                  <a:srgbClr val="0000CC"/>
                </a:solidFill>
                <a:latin typeface="Verdana"/>
                <a:cs typeface="Verdana"/>
              </a:rPr>
              <a:t>rvd.returnValue3();</a:t>
            </a:r>
            <a:r>
              <a:rPr dirty="0" sz="1400" spc="-30">
                <a:solidFill>
                  <a:srgbClr val="0000CC"/>
                </a:solidFill>
                <a:latin typeface="Verdana"/>
                <a:cs typeface="Verdana"/>
              </a:rPr>
              <a:t> </a:t>
            </a:r>
            <a:r>
              <a:rPr dirty="0" sz="1400" spc="-5">
                <a:solidFill>
                  <a:srgbClr val="0000CC"/>
                </a:solidFill>
                <a:latin typeface="Verdana"/>
                <a:cs typeface="Verdana"/>
              </a:rPr>
              <a:t>// </a:t>
            </a:r>
            <a:r>
              <a:rPr dirty="0" sz="1400" spc="10">
                <a:solidFill>
                  <a:srgbClr val="0000CC"/>
                </a:solidFill>
                <a:latin typeface="Noto Sans Mono CJK HK"/>
                <a:cs typeface="Noto Sans Mono CJK HK"/>
              </a:rPr>
              <a:t>同上 </a:t>
            </a:r>
            <a:r>
              <a:rPr dirty="0" sz="1400">
                <a:solidFill>
                  <a:srgbClr val="4E2700"/>
                </a:solidFill>
                <a:latin typeface="Verdana"/>
                <a:cs typeface="Verdana"/>
              </a:rPr>
              <a:t>System.out.println("</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msg</a:t>
            </a:r>
            <a:r>
              <a:rPr dirty="0" sz="1400">
                <a:solidFill>
                  <a:srgbClr val="4E2700"/>
                </a:solidFill>
                <a:latin typeface="Noto Sans Mono CJK HK"/>
                <a:cs typeface="Noto Sans Mono CJK HK"/>
              </a:rPr>
              <a:t>屬性</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msg.msg);  System.out.println("</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code</a:t>
            </a:r>
            <a:r>
              <a:rPr dirty="0" sz="1400">
                <a:solidFill>
                  <a:srgbClr val="4E2700"/>
                </a:solidFill>
                <a:latin typeface="Noto Sans Mono CJK HK"/>
                <a:cs typeface="Noto Sans Mono CJK HK"/>
              </a:rPr>
              <a:t>屬性</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msg.code);</a:t>
            </a:r>
            <a:endParaRPr sz="1400">
              <a:latin typeface="Verdana"/>
              <a:cs typeface="Verdana"/>
            </a:endParaRPr>
          </a:p>
          <a:p>
            <a:pPr marL="198120">
              <a:lnSpc>
                <a:spcPct val="100000"/>
              </a:lnSpc>
              <a:spcBef>
                <a:spcPts val="29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254"/>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930656"/>
            <a:ext cx="8374380" cy="1269365"/>
          </a:xfrm>
          <a:prstGeom prst="rect">
            <a:avLst/>
          </a:prstGeom>
        </p:spPr>
        <p:txBody>
          <a:bodyPr wrap="square" lIns="0" tIns="85725" rIns="0" bIns="0" rtlCol="0" vert="horz">
            <a:spAutoFit/>
          </a:bodyPr>
          <a:lstStyle/>
          <a:p>
            <a:pPr marL="622300" indent="-609600">
              <a:lnSpc>
                <a:spcPct val="100000"/>
              </a:lnSpc>
              <a:spcBef>
                <a:spcPts val="675"/>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ch06.lab06</a:t>
            </a:r>
            <a:r>
              <a:rPr dirty="0" sz="2400">
                <a:solidFill>
                  <a:srgbClr val="4E2700"/>
                </a:solidFill>
                <a:latin typeface="Noto Sans Mono CJK HK"/>
                <a:cs typeface="Noto Sans Mono CJK HK"/>
              </a:rPr>
              <a:t>內，修改</a:t>
            </a:r>
            <a:r>
              <a:rPr dirty="0" sz="2400" spc="-30">
                <a:solidFill>
                  <a:srgbClr val="4E2700"/>
                </a:solidFill>
                <a:latin typeface="Verdana"/>
                <a:cs typeface="Verdana"/>
              </a:rPr>
              <a:t>ReturnType.java</a:t>
            </a:r>
            <a:r>
              <a:rPr dirty="0" sz="2400">
                <a:solidFill>
                  <a:srgbClr val="4E2700"/>
                </a:solidFill>
                <a:latin typeface="Noto Sans Mono CJK HK"/>
                <a:cs typeface="Noto Sans Mono CJK HK"/>
              </a:rPr>
              <a:t>。</a:t>
            </a:r>
            <a:endParaRPr sz="2400">
              <a:latin typeface="Noto Sans Mono CJK HK"/>
              <a:cs typeface="Noto Sans Mono CJK HK"/>
            </a:endParaRPr>
          </a:p>
          <a:p>
            <a:pPr marL="622300" indent="-609600">
              <a:lnSpc>
                <a:spcPct val="100000"/>
              </a:lnSpc>
              <a:spcBef>
                <a:spcPts val="575"/>
              </a:spcBef>
              <a:buFont typeface="Verdana"/>
              <a:buChar char="•"/>
              <a:tabLst>
                <a:tab pos="621665" algn="l"/>
                <a:tab pos="622300" algn="l"/>
              </a:tabLst>
            </a:pPr>
            <a:r>
              <a:rPr dirty="0" sz="2400">
                <a:solidFill>
                  <a:srgbClr val="4E2700"/>
                </a:solidFill>
                <a:latin typeface="Noto Sans Mono CJK HK"/>
                <a:cs typeface="Noto Sans Mono CJK HK"/>
              </a:rPr>
              <a:t>完成後，請開啟主程</a:t>
            </a:r>
            <a:r>
              <a:rPr dirty="0" sz="2400" spc="5">
                <a:solidFill>
                  <a:srgbClr val="4E2700"/>
                </a:solidFill>
                <a:latin typeface="Noto Sans Mono CJK HK"/>
                <a:cs typeface="Noto Sans Mono CJK HK"/>
              </a:rPr>
              <a:t>式</a:t>
            </a:r>
            <a:r>
              <a:rPr dirty="0" sz="2400" spc="-20">
                <a:solidFill>
                  <a:srgbClr val="4E2700"/>
                </a:solidFill>
                <a:latin typeface="Verdana"/>
                <a:cs typeface="Verdana"/>
              </a:rPr>
              <a:t>ReturnTypeMain.java</a:t>
            </a:r>
            <a:r>
              <a:rPr dirty="0" sz="2400" spc="-20">
                <a:solidFill>
                  <a:srgbClr val="4E2700"/>
                </a:solidFill>
                <a:latin typeface="Noto Sans Mono CJK HK"/>
                <a:cs typeface="Noto Sans Mono CJK HK"/>
              </a:rPr>
              <a:t>，</a:t>
            </a:r>
            <a:r>
              <a:rPr dirty="0" sz="2400">
                <a:solidFill>
                  <a:srgbClr val="4E2700"/>
                </a:solidFill>
                <a:latin typeface="Noto Sans Mono CJK HK"/>
                <a:cs typeface="Noto Sans Mono CJK HK"/>
              </a:rPr>
              <a:t>移除</a:t>
            </a:r>
            <a:endParaRPr sz="2400">
              <a:latin typeface="Noto Sans Mono CJK HK"/>
              <a:cs typeface="Noto Sans Mono CJK HK"/>
            </a:endParaRPr>
          </a:p>
          <a:p>
            <a:pPr marL="621665">
              <a:lnSpc>
                <a:spcPct val="100000"/>
              </a:lnSpc>
            </a:pPr>
            <a:r>
              <a:rPr dirty="0" sz="2400" spc="-5">
                <a:solidFill>
                  <a:srgbClr val="4E2700"/>
                </a:solidFill>
                <a:latin typeface="Verdana"/>
                <a:cs typeface="Verdana"/>
              </a:rPr>
              <a:t>main()</a:t>
            </a:r>
            <a:r>
              <a:rPr dirty="0" sz="2400" spc="-5">
                <a:solidFill>
                  <a:srgbClr val="4E2700"/>
                </a:solidFill>
                <a:latin typeface="Noto Sans Mono CJK HK"/>
                <a:cs typeface="Noto Sans Mono CJK HK"/>
              </a:rPr>
              <a:t>內的註解後，執行主程式來測試你寫的程式片段。</a:t>
            </a:r>
            <a:endParaRPr sz="2400">
              <a:latin typeface="Noto Sans Mono CJK HK"/>
              <a:cs typeface="Noto Sans Mono CJK H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2490597" y="3310890"/>
            <a:ext cx="5677535" cy="848360"/>
          </a:xfrm>
          <a:prstGeom prst="rect">
            <a:avLst/>
          </a:prstGeom>
        </p:spPr>
        <p:txBody>
          <a:bodyPr wrap="square" lIns="0" tIns="12700" rIns="0" bIns="0" rtlCol="0" vert="horz">
            <a:spAutoFit/>
          </a:bodyPr>
          <a:lstStyle/>
          <a:p>
            <a:pPr marL="12700" marR="480059">
              <a:lnSpc>
                <a:spcPct val="100000"/>
              </a:lnSpc>
              <a:spcBef>
                <a:spcPts val="100"/>
              </a:spcBef>
            </a:pPr>
            <a:r>
              <a:rPr dirty="0" sz="1800">
                <a:solidFill>
                  <a:srgbClr val="000099"/>
                </a:solidFill>
                <a:latin typeface="Verdana"/>
                <a:cs typeface="Verdana"/>
              </a:rPr>
              <a:t>public</a:t>
            </a:r>
            <a:r>
              <a:rPr dirty="0" sz="1800" spc="-5">
                <a:solidFill>
                  <a:srgbClr val="000099"/>
                </a:solidFill>
                <a:latin typeface="Verdana"/>
                <a:cs typeface="Verdana"/>
              </a:rPr>
              <a:t> static</a:t>
            </a:r>
            <a:r>
              <a:rPr dirty="0" sz="1800" spc="-10">
                <a:solidFill>
                  <a:srgbClr val="000099"/>
                </a:solidFill>
                <a:latin typeface="Verdana"/>
                <a:cs typeface="Verdana"/>
              </a:rPr>
              <a:t> </a:t>
            </a:r>
            <a:r>
              <a:rPr dirty="0" sz="1800">
                <a:solidFill>
                  <a:srgbClr val="000099"/>
                </a:solidFill>
                <a:latin typeface="Verdana"/>
                <a:cs typeface="Verdana"/>
              </a:rPr>
              <a:t>void</a:t>
            </a:r>
            <a:r>
              <a:rPr dirty="0" sz="1800" spc="-15">
                <a:solidFill>
                  <a:srgbClr val="000099"/>
                </a:solidFill>
                <a:latin typeface="Verdana"/>
                <a:cs typeface="Verdana"/>
              </a:rPr>
              <a:t> </a:t>
            </a:r>
            <a:r>
              <a:rPr dirty="0" sz="1800">
                <a:solidFill>
                  <a:srgbClr val="000099"/>
                </a:solidFill>
                <a:latin typeface="Verdana"/>
                <a:cs typeface="Verdana"/>
              </a:rPr>
              <a:t>main(String[]</a:t>
            </a:r>
            <a:r>
              <a:rPr dirty="0" sz="1800" spc="-45">
                <a:solidFill>
                  <a:srgbClr val="000099"/>
                </a:solidFill>
                <a:latin typeface="Verdana"/>
                <a:cs typeface="Verdana"/>
              </a:rPr>
              <a:t> </a:t>
            </a:r>
            <a:r>
              <a:rPr dirty="0" sz="1800" spc="-5">
                <a:solidFill>
                  <a:srgbClr val="000099"/>
                </a:solidFill>
                <a:latin typeface="Verdana"/>
                <a:cs typeface="Verdana"/>
              </a:rPr>
              <a:t>args)</a:t>
            </a:r>
            <a:r>
              <a:rPr dirty="0" sz="1800">
                <a:solidFill>
                  <a:srgbClr val="000099"/>
                </a:solidFill>
                <a:latin typeface="Noto Sans Mono CJK HK"/>
                <a:cs typeface="Noto Sans Mono CJK HK"/>
              </a:rPr>
              <a:t>是</a:t>
            </a:r>
            <a:r>
              <a:rPr dirty="0" sz="1800" spc="-5">
                <a:solidFill>
                  <a:srgbClr val="000099"/>
                </a:solidFill>
                <a:latin typeface="Verdana"/>
                <a:cs typeface="Verdana"/>
              </a:rPr>
              <a:t>JVM</a:t>
            </a:r>
            <a:r>
              <a:rPr dirty="0" sz="1800">
                <a:solidFill>
                  <a:srgbClr val="000099"/>
                </a:solidFill>
                <a:latin typeface="Noto Sans Mono CJK HK"/>
                <a:cs typeface="Noto Sans Mono CJK HK"/>
              </a:rPr>
              <a:t>在 執行</a:t>
            </a:r>
            <a:r>
              <a:rPr dirty="0" sz="1800" spc="-15">
                <a:solidFill>
                  <a:srgbClr val="000099"/>
                </a:solidFill>
                <a:latin typeface="Verdana"/>
                <a:cs typeface="Verdana"/>
              </a:rPr>
              <a:t>Java</a:t>
            </a:r>
            <a:r>
              <a:rPr dirty="0" sz="1800">
                <a:solidFill>
                  <a:srgbClr val="000099"/>
                </a:solidFill>
                <a:latin typeface="Noto Sans Mono CJK HK"/>
                <a:cs typeface="Noto Sans Mono CJK HK"/>
              </a:rPr>
              <a:t>程式時，第一個呼叫的方法。</a:t>
            </a:r>
            <a:endParaRPr sz="1800">
              <a:latin typeface="Noto Sans Mono CJK HK"/>
              <a:cs typeface="Noto Sans Mono CJK HK"/>
            </a:endParaRPr>
          </a:p>
          <a:p>
            <a:pPr marL="12700">
              <a:lnSpc>
                <a:spcPct val="100000"/>
              </a:lnSpc>
            </a:pPr>
            <a:r>
              <a:rPr dirty="0" sz="1800">
                <a:solidFill>
                  <a:srgbClr val="000099"/>
                </a:solidFill>
                <a:latin typeface="Noto Sans Mono CJK HK"/>
                <a:cs typeface="Noto Sans Mono CJK HK"/>
              </a:rPr>
              <a:t>如果</a:t>
            </a:r>
            <a:r>
              <a:rPr dirty="0" sz="1800" spc="-15">
                <a:solidFill>
                  <a:srgbClr val="000099"/>
                </a:solidFill>
                <a:latin typeface="Verdana"/>
                <a:cs typeface="Verdana"/>
              </a:rPr>
              <a:t>Java</a:t>
            </a:r>
            <a:r>
              <a:rPr dirty="0" sz="1800">
                <a:solidFill>
                  <a:srgbClr val="000099"/>
                </a:solidFill>
                <a:latin typeface="Noto Sans Mono CJK HK"/>
                <a:cs typeface="Noto Sans Mono CJK HK"/>
              </a:rPr>
              <a:t>程式缺少這樣的</a:t>
            </a:r>
            <a:r>
              <a:rPr dirty="0" sz="1800">
                <a:solidFill>
                  <a:srgbClr val="000099"/>
                </a:solidFill>
                <a:latin typeface="Verdana"/>
                <a:cs typeface="Verdana"/>
              </a:rPr>
              <a:t>main</a:t>
            </a:r>
            <a:r>
              <a:rPr dirty="0" sz="1800">
                <a:solidFill>
                  <a:srgbClr val="000099"/>
                </a:solidFill>
                <a:latin typeface="Noto Sans Mono CJK HK"/>
                <a:cs typeface="Noto Sans Mono CJK HK"/>
              </a:rPr>
              <a:t>方法，它是無法執行的。</a:t>
            </a:r>
            <a:endParaRPr sz="1800">
              <a:latin typeface="Noto Sans Mono CJK HK"/>
              <a:cs typeface="Noto Sans Mono CJK HK"/>
            </a:endParaRPr>
          </a:p>
        </p:txBody>
      </p:sp>
      <p:sp>
        <p:nvSpPr>
          <p:cNvPr id="4" name="object 4"/>
          <p:cNvSpPr/>
          <p:nvPr/>
        </p:nvSpPr>
        <p:spPr>
          <a:xfrm>
            <a:off x="2643377" y="2189226"/>
            <a:ext cx="4322445" cy="792480"/>
          </a:xfrm>
          <a:custGeom>
            <a:avLst/>
            <a:gdLst/>
            <a:ahLst/>
            <a:cxnLst/>
            <a:rect l="l" t="t" r="r" b="b"/>
            <a:pathLst>
              <a:path w="4322445" h="792480">
                <a:moveTo>
                  <a:pt x="0" y="792479"/>
                </a:moveTo>
                <a:lnTo>
                  <a:pt x="4322064" y="792479"/>
                </a:lnTo>
                <a:lnTo>
                  <a:pt x="4322064" y="0"/>
                </a:lnTo>
                <a:lnTo>
                  <a:pt x="0" y="0"/>
                </a:lnTo>
                <a:lnTo>
                  <a:pt x="0" y="792479"/>
                </a:lnTo>
                <a:close/>
              </a:path>
            </a:pathLst>
          </a:custGeom>
          <a:ln w="19812">
            <a:solidFill>
              <a:srgbClr val="FF0000"/>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方法名稱</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876828"/>
            <a:ext cx="7478395" cy="5095240"/>
          </a:xfrm>
          <a:prstGeom prst="rect">
            <a:avLst/>
          </a:prstGeom>
        </p:spPr>
        <p:txBody>
          <a:bodyPr wrap="square" lIns="0" tIns="94615" rIns="0" bIns="0" rtlCol="0" vert="horz">
            <a:spAutoFit/>
          </a:bodyPr>
          <a:lstStyle/>
          <a:p>
            <a:pPr marL="355600" indent="-343535">
              <a:lnSpc>
                <a:spcPct val="100000"/>
              </a:lnSpc>
              <a:spcBef>
                <a:spcPts val="745"/>
              </a:spcBef>
              <a:buFont typeface="Tahoma"/>
              <a:buChar char="•"/>
              <a:tabLst>
                <a:tab pos="355600" algn="l"/>
                <a:tab pos="356235" algn="l"/>
              </a:tabLst>
            </a:pPr>
            <a:r>
              <a:rPr dirty="0" sz="2800">
                <a:solidFill>
                  <a:srgbClr val="4E2700"/>
                </a:solidFill>
                <a:latin typeface="Noto Sans Mono CJK HK"/>
                <a:cs typeface="Noto Sans Mono CJK HK"/>
              </a:rPr>
              <a:t>方</a:t>
            </a:r>
            <a:r>
              <a:rPr dirty="0" sz="2800" spc="-5">
                <a:solidFill>
                  <a:srgbClr val="4E2700"/>
                </a:solidFill>
                <a:latin typeface="Noto Sans Mono CJK HK"/>
                <a:cs typeface="Noto Sans Mono CJK HK"/>
              </a:rPr>
              <a:t>法名稱</a:t>
            </a:r>
            <a:r>
              <a:rPr dirty="0" sz="2800">
                <a:solidFill>
                  <a:srgbClr val="4E2700"/>
                </a:solidFill>
                <a:latin typeface="Noto Sans Mono CJK HK"/>
                <a:cs typeface="Noto Sans Mono CJK HK"/>
              </a:rPr>
              <a:t>為</a:t>
            </a:r>
            <a:r>
              <a:rPr dirty="0" sz="2800" spc="-5">
                <a:solidFill>
                  <a:srgbClr val="4E2700"/>
                </a:solidFill>
                <a:latin typeface="Noto Sans Mono CJK HK"/>
                <a:cs typeface="Noto Sans Mono CJK HK"/>
              </a:rPr>
              <a:t>識別字</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不能與</a:t>
            </a:r>
            <a:r>
              <a:rPr dirty="0" sz="2800">
                <a:solidFill>
                  <a:srgbClr val="4E2700"/>
                </a:solidFill>
                <a:latin typeface="Noto Sans Mono CJK HK"/>
                <a:cs typeface="Noto Sans Mono CJK HK"/>
              </a:rPr>
              <a:t>關</a:t>
            </a:r>
            <a:r>
              <a:rPr dirty="0" sz="2800" spc="-5">
                <a:solidFill>
                  <a:srgbClr val="4E2700"/>
                </a:solidFill>
                <a:latin typeface="Noto Sans Mono CJK HK"/>
                <a:cs typeface="Noto Sans Mono CJK HK"/>
              </a:rPr>
              <a:t>鍵字相</a:t>
            </a: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a:t>
            </a:r>
            <a:endParaRPr sz="2800">
              <a:latin typeface="Noto Sans Mono CJK HK"/>
              <a:cs typeface="Noto Sans Mono CJK HK"/>
            </a:endParaRPr>
          </a:p>
          <a:p>
            <a:pPr marL="355600" marR="5080" indent="-343535">
              <a:lnSpc>
                <a:spcPct val="100800"/>
              </a:lnSpc>
              <a:spcBef>
                <a:spcPts val="620"/>
              </a:spcBef>
              <a:buFont typeface="Tahoma"/>
              <a:buChar char="•"/>
              <a:tabLst>
                <a:tab pos="355600" algn="l"/>
                <a:tab pos="356235" algn="l"/>
              </a:tabLst>
            </a:pPr>
            <a:r>
              <a:rPr dirty="0" sz="2800">
                <a:solidFill>
                  <a:srgbClr val="4E2700"/>
                </a:solidFill>
                <a:latin typeface="Noto Sans Mono CJK HK"/>
                <a:cs typeface="Noto Sans Mono CJK HK"/>
              </a:rPr>
              <a:t>呼</a:t>
            </a:r>
            <a:r>
              <a:rPr dirty="0" sz="2800" spc="-5">
                <a:solidFill>
                  <a:srgbClr val="4E2700"/>
                </a:solidFill>
                <a:latin typeface="Noto Sans Mono CJK HK"/>
                <a:cs typeface="Noto Sans Mono CJK HK"/>
              </a:rPr>
              <a:t>叫方法時必須使用方法名稱，同時</a:t>
            </a:r>
            <a:r>
              <a:rPr dirty="0" sz="2800">
                <a:solidFill>
                  <a:srgbClr val="4E2700"/>
                </a:solidFill>
                <a:latin typeface="Noto Sans Mono CJK HK"/>
                <a:cs typeface="Noto Sans Mono CJK HK"/>
              </a:rPr>
              <a:t>傳</a:t>
            </a:r>
            <a:r>
              <a:rPr dirty="0" sz="2800" spc="-5">
                <a:solidFill>
                  <a:srgbClr val="4E2700"/>
                </a:solidFill>
                <a:latin typeface="Noto Sans Mono CJK HK"/>
                <a:cs typeface="Noto Sans Mono CJK HK"/>
              </a:rPr>
              <a:t>入正確 </a:t>
            </a:r>
            <a:r>
              <a:rPr dirty="0" sz="2800" spc="5">
                <a:solidFill>
                  <a:srgbClr val="4E2700"/>
                </a:solidFill>
                <a:latin typeface="Noto Sans Mono CJK HK"/>
                <a:cs typeface="Noto Sans Mono CJK HK"/>
              </a:rPr>
              <a:t>的參數</a:t>
            </a:r>
            <a:r>
              <a:rPr dirty="0" sz="1600" spc="-5">
                <a:solidFill>
                  <a:srgbClr val="4E2700"/>
                </a:solidFill>
                <a:latin typeface="Tahoma"/>
                <a:cs typeface="Tahoma"/>
              </a:rPr>
              <a:t>(</a:t>
            </a:r>
            <a:r>
              <a:rPr dirty="0" sz="1600" spc="5">
                <a:solidFill>
                  <a:srgbClr val="4E2700"/>
                </a:solidFill>
                <a:latin typeface="Noto Sans Mono CJK HK"/>
                <a:cs typeface="Noto Sans Mono CJK HK"/>
              </a:rPr>
              <a:t>參考</a:t>
            </a:r>
            <a:r>
              <a:rPr dirty="0" sz="1600" spc="-5">
                <a:solidFill>
                  <a:srgbClr val="4E2700"/>
                </a:solidFill>
                <a:latin typeface="Noto Sans Mono CJK HK"/>
                <a:cs typeface="Noto Sans Mono CJK HK"/>
              </a:rPr>
              <a:t>下一</a:t>
            </a:r>
            <a:r>
              <a:rPr dirty="0" sz="1600" spc="10">
                <a:solidFill>
                  <a:srgbClr val="4E2700"/>
                </a:solidFill>
                <a:latin typeface="Noto Sans Mono CJK HK"/>
                <a:cs typeface="Noto Sans Mono CJK HK"/>
              </a:rPr>
              <a:t>頁</a:t>
            </a:r>
            <a:r>
              <a:rPr dirty="0" sz="1600" spc="-5">
                <a:solidFill>
                  <a:srgbClr val="4E2700"/>
                </a:solidFill>
                <a:latin typeface="Tahoma"/>
                <a:cs typeface="Tahoma"/>
              </a:rPr>
              <a:t>)</a:t>
            </a:r>
            <a:r>
              <a:rPr dirty="0" sz="2800" spc="-5">
                <a:solidFill>
                  <a:srgbClr val="4E2700"/>
                </a:solidFill>
                <a:latin typeface="Noto Sans Mono CJK HK"/>
                <a:cs typeface="Noto Sans Mono CJK HK"/>
              </a:rPr>
              <a:t>。</a:t>
            </a:r>
            <a:endParaRPr sz="2800">
              <a:latin typeface="Noto Sans Mono CJK HK"/>
              <a:cs typeface="Noto Sans Mono CJK HK"/>
            </a:endParaRPr>
          </a:p>
          <a:p>
            <a:pPr marL="355600" indent="-343535">
              <a:lnSpc>
                <a:spcPct val="100000"/>
              </a:lnSpc>
              <a:spcBef>
                <a:spcPts val="670"/>
              </a:spcBef>
              <a:buFont typeface="Tahoma"/>
              <a:buChar char="•"/>
              <a:tabLst>
                <a:tab pos="355600" algn="l"/>
                <a:tab pos="356235" algn="l"/>
              </a:tabLst>
            </a:pPr>
            <a:r>
              <a:rPr dirty="0" sz="2800" spc="5">
                <a:solidFill>
                  <a:srgbClr val="4E2700"/>
                </a:solidFill>
                <a:latin typeface="Noto Sans Mono CJK HK"/>
                <a:cs typeface="Noto Sans Mono CJK HK"/>
              </a:rPr>
              <a:t>例：</a:t>
            </a:r>
            <a:endParaRPr sz="2800">
              <a:latin typeface="Noto Sans Mono CJK HK"/>
              <a:cs typeface="Noto Sans Mono CJK HK"/>
            </a:endParaRPr>
          </a:p>
          <a:p>
            <a:pPr lvl="1" marL="756285" indent="-287020">
              <a:lnSpc>
                <a:spcPct val="100000"/>
              </a:lnSpc>
              <a:spcBef>
                <a:spcPts val="655"/>
              </a:spcBef>
              <a:buChar char="–"/>
              <a:tabLst>
                <a:tab pos="756920" algn="l"/>
              </a:tabLst>
            </a:pPr>
            <a:r>
              <a:rPr dirty="0" sz="2400" spc="-5">
                <a:solidFill>
                  <a:srgbClr val="4E2700"/>
                </a:solidFill>
                <a:latin typeface="Tahoma"/>
                <a:cs typeface="Tahoma"/>
              </a:rPr>
              <a:t>Math.random()</a:t>
            </a:r>
            <a:r>
              <a:rPr dirty="0" sz="2400" spc="-40">
                <a:solidFill>
                  <a:srgbClr val="4E2700"/>
                </a:solidFill>
                <a:latin typeface="Tahoma"/>
                <a:cs typeface="Tahoma"/>
              </a:rPr>
              <a:t> </a:t>
            </a:r>
            <a:r>
              <a:rPr dirty="0" sz="2400" spc="-5">
                <a:solidFill>
                  <a:srgbClr val="4E2700"/>
                </a:solidFill>
                <a:latin typeface="Tahoma"/>
                <a:cs typeface="Tahoma"/>
              </a:rPr>
              <a:t>;</a:t>
            </a:r>
            <a:endParaRPr sz="2400">
              <a:latin typeface="Tahoma"/>
              <a:cs typeface="Tahoma"/>
            </a:endParaRPr>
          </a:p>
          <a:p>
            <a:pPr lvl="1" marL="756285" indent="-287020">
              <a:lnSpc>
                <a:spcPct val="100000"/>
              </a:lnSpc>
              <a:spcBef>
                <a:spcPts val="575"/>
              </a:spcBef>
              <a:buChar char="–"/>
              <a:tabLst>
                <a:tab pos="756920" algn="l"/>
              </a:tabLst>
            </a:pPr>
            <a:r>
              <a:rPr dirty="0" sz="2400" spc="-20">
                <a:solidFill>
                  <a:srgbClr val="4E2700"/>
                </a:solidFill>
                <a:latin typeface="Tahoma"/>
                <a:cs typeface="Tahoma"/>
              </a:rPr>
              <a:t>Integer.parseInt("123")</a:t>
            </a:r>
            <a:r>
              <a:rPr dirty="0" sz="2400" spc="-5">
                <a:solidFill>
                  <a:srgbClr val="4E2700"/>
                </a:solidFill>
                <a:latin typeface="Tahoma"/>
                <a:cs typeface="Tahoma"/>
              </a:rPr>
              <a:t> ;</a:t>
            </a:r>
            <a:endParaRPr sz="2400">
              <a:latin typeface="Tahoma"/>
              <a:cs typeface="Tahoma"/>
            </a:endParaRPr>
          </a:p>
          <a:p>
            <a:pPr lvl="1" marL="756285" indent="-287020">
              <a:lnSpc>
                <a:spcPct val="100000"/>
              </a:lnSpc>
              <a:spcBef>
                <a:spcPts val="520"/>
              </a:spcBef>
              <a:buChar char="–"/>
              <a:tabLst>
                <a:tab pos="756920" algn="l"/>
                <a:tab pos="2548255" algn="l"/>
              </a:tabLst>
            </a:pPr>
            <a:r>
              <a:rPr dirty="0" sz="2400" spc="-5">
                <a:solidFill>
                  <a:srgbClr val="4E2700"/>
                </a:solidFill>
                <a:latin typeface="Tahoma"/>
                <a:cs typeface="Tahoma"/>
              </a:rPr>
              <a:t>s.length()</a:t>
            </a:r>
            <a:r>
              <a:rPr dirty="0" sz="2400" spc="35">
                <a:solidFill>
                  <a:srgbClr val="4E2700"/>
                </a:solidFill>
                <a:latin typeface="Tahoma"/>
                <a:cs typeface="Tahoma"/>
              </a:rPr>
              <a:t> </a:t>
            </a:r>
            <a:r>
              <a:rPr dirty="0" sz="2400" spc="-5">
                <a:solidFill>
                  <a:srgbClr val="4E2700"/>
                </a:solidFill>
                <a:latin typeface="Tahoma"/>
                <a:cs typeface="Tahoma"/>
              </a:rPr>
              <a:t>;	//</a:t>
            </a:r>
            <a:r>
              <a:rPr dirty="0" sz="2400" spc="-15">
                <a:solidFill>
                  <a:srgbClr val="4E2700"/>
                </a:solidFill>
                <a:latin typeface="Tahoma"/>
                <a:cs typeface="Tahoma"/>
              </a:rPr>
              <a:t> </a:t>
            </a:r>
            <a:r>
              <a:rPr dirty="0" sz="2400" spc="5">
                <a:solidFill>
                  <a:srgbClr val="4E2700"/>
                </a:solidFill>
                <a:latin typeface="Tahoma"/>
                <a:cs typeface="Tahoma"/>
              </a:rPr>
              <a:t>s</a:t>
            </a:r>
            <a:r>
              <a:rPr dirty="0" sz="2400">
                <a:solidFill>
                  <a:srgbClr val="4E2700"/>
                </a:solidFill>
                <a:latin typeface="Noto Sans Mono CJK HK"/>
                <a:cs typeface="Noto Sans Mono CJK HK"/>
              </a:rPr>
              <a:t>為</a:t>
            </a:r>
            <a:r>
              <a:rPr dirty="0" sz="2400" spc="-5">
                <a:solidFill>
                  <a:srgbClr val="4E2700"/>
                </a:solidFill>
                <a:latin typeface="Tahoma"/>
                <a:cs typeface="Tahoma"/>
              </a:rPr>
              <a:t>String</a:t>
            </a:r>
            <a:r>
              <a:rPr dirty="0" sz="2400">
                <a:solidFill>
                  <a:srgbClr val="4E2700"/>
                </a:solidFill>
                <a:latin typeface="Noto Sans Mono CJK HK"/>
                <a:cs typeface="Noto Sans Mono CJK HK"/>
              </a:rPr>
              <a:t>類別的物件</a:t>
            </a:r>
            <a:r>
              <a:rPr dirty="0" sz="2400" spc="5">
                <a:solidFill>
                  <a:srgbClr val="4E2700"/>
                </a:solidFill>
                <a:latin typeface="Tahoma"/>
                <a:cs typeface="Tahoma"/>
              </a:rPr>
              <a:t>(</a:t>
            </a:r>
            <a:r>
              <a:rPr dirty="0" sz="2400">
                <a:solidFill>
                  <a:srgbClr val="4E2700"/>
                </a:solidFill>
                <a:latin typeface="Noto Sans Mono CJK HK"/>
                <a:cs typeface="Noto Sans Mono CJK HK"/>
              </a:rPr>
              <a:t>參考</a:t>
            </a:r>
            <a:r>
              <a:rPr dirty="0" sz="2400">
                <a:solidFill>
                  <a:srgbClr val="4E2700"/>
                </a:solidFill>
                <a:latin typeface="Tahoma"/>
                <a:cs typeface="Tahoma"/>
              </a:rPr>
              <a:t>)</a:t>
            </a:r>
            <a:endParaRPr sz="2400">
              <a:latin typeface="Tahoma"/>
              <a:cs typeface="Tahoma"/>
            </a:endParaRPr>
          </a:p>
          <a:p>
            <a:pPr algn="just" marL="355600" marR="5080" indent="-343535">
              <a:lnSpc>
                <a:spcPct val="100299"/>
              </a:lnSpc>
              <a:spcBef>
                <a:spcPts val="620"/>
              </a:spcBef>
              <a:buFont typeface="Tahoma"/>
              <a:buChar char="•"/>
              <a:tabLst>
                <a:tab pos="356235" algn="l"/>
              </a:tabLst>
            </a:pPr>
            <a:r>
              <a:rPr dirty="0" sz="2800">
                <a:solidFill>
                  <a:srgbClr val="4E2700"/>
                </a:solidFill>
                <a:latin typeface="Noto Sans Mono CJK HK"/>
                <a:cs typeface="Noto Sans Mono CJK HK"/>
              </a:rPr>
              <a:t>呼</a:t>
            </a:r>
            <a:r>
              <a:rPr dirty="0" sz="2800" spc="-5">
                <a:solidFill>
                  <a:srgbClr val="4E2700"/>
                </a:solidFill>
                <a:latin typeface="Noto Sans Mono CJK HK"/>
                <a:cs typeface="Noto Sans Mono CJK HK"/>
              </a:rPr>
              <a:t>叫某些方法必須冠上類別名稱，而</a:t>
            </a:r>
            <a:r>
              <a:rPr dirty="0" sz="2800">
                <a:solidFill>
                  <a:srgbClr val="4E2700"/>
                </a:solidFill>
                <a:latin typeface="Noto Sans Mono CJK HK"/>
                <a:cs typeface="Noto Sans Mono CJK HK"/>
              </a:rPr>
              <a:t>呼</a:t>
            </a:r>
            <a:r>
              <a:rPr dirty="0" sz="2800" spc="-5">
                <a:solidFill>
                  <a:srgbClr val="4E2700"/>
                </a:solidFill>
                <a:latin typeface="Noto Sans Mono CJK HK"/>
                <a:cs typeface="Noto Sans Mono CJK HK"/>
              </a:rPr>
              <a:t>叫某些 </a:t>
            </a:r>
            <a:r>
              <a:rPr dirty="0" sz="2800">
                <a:solidFill>
                  <a:srgbClr val="4E2700"/>
                </a:solidFill>
                <a:latin typeface="Noto Sans Mono CJK HK"/>
                <a:cs typeface="Noto Sans Mono CJK HK"/>
              </a:rPr>
              <a:t>方法時必須</a:t>
            </a:r>
            <a:r>
              <a:rPr dirty="0" sz="2800" spc="-5">
                <a:solidFill>
                  <a:srgbClr val="4E2700"/>
                </a:solidFill>
                <a:latin typeface="Noto Sans Mono CJK HK"/>
                <a:cs typeface="Noto Sans Mono CJK HK"/>
              </a:rPr>
              <a:t>冠上</a:t>
            </a:r>
            <a:r>
              <a:rPr dirty="0" sz="2800">
                <a:solidFill>
                  <a:srgbClr val="4E2700"/>
                </a:solidFill>
                <a:latin typeface="Noto Sans Mono CJK HK"/>
                <a:cs typeface="Noto Sans Mono CJK HK"/>
              </a:rPr>
              <a:t>物</a:t>
            </a:r>
            <a:r>
              <a:rPr dirty="0" sz="2800" spc="15">
                <a:solidFill>
                  <a:srgbClr val="4E2700"/>
                </a:solidFill>
                <a:latin typeface="Noto Sans Mono CJK HK"/>
                <a:cs typeface="Noto Sans Mono CJK HK"/>
              </a:rPr>
              <a:t>件</a:t>
            </a:r>
            <a:r>
              <a:rPr dirty="0" sz="2800" spc="-10">
                <a:solidFill>
                  <a:srgbClr val="4E2700"/>
                </a:solidFill>
                <a:latin typeface="Tahoma"/>
                <a:cs typeface="Tahoma"/>
              </a:rPr>
              <a:t>(</a:t>
            </a:r>
            <a:r>
              <a:rPr dirty="0" sz="2800" spc="5">
                <a:solidFill>
                  <a:srgbClr val="4E2700"/>
                </a:solidFill>
                <a:latin typeface="Noto Sans Mono CJK HK"/>
                <a:cs typeface="Noto Sans Mono CJK HK"/>
              </a:rPr>
              <a:t>參</a:t>
            </a:r>
            <a:r>
              <a:rPr dirty="0" sz="2800" spc="-10">
                <a:solidFill>
                  <a:srgbClr val="4E2700"/>
                </a:solidFill>
                <a:latin typeface="Noto Sans Mono CJK HK"/>
                <a:cs typeface="Noto Sans Mono CJK HK"/>
              </a:rPr>
              <a:t>考</a:t>
            </a:r>
            <a:r>
              <a:rPr dirty="0" sz="2800" spc="-5">
                <a:solidFill>
                  <a:srgbClr val="4E2700"/>
                </a:solidFill>
                <a:latin typeface="Tahoma"/>
                <a:cs typeface="Tahoma"/>
              </a:rPr>
              <a:t>)</a:t>
            </a:r>
            <a:r>
              <a:rPr dirty="0" sz="2800" spc="-5">
                <a:solidFill>
                  <a:srgbClr val="4E2700"/>
                </a:solidFill>
                <a:latin typeface="Noto Sans Mono CJK HK"/>
                <a:cs typeface="Noto Sans Mono CJK HK"/>
              </a:rPr>
              <a:t>，</a:t>
            </a:r>
            <a:r>
              <a:rPr dirty="0" sz="2800">
                <a:solidFill>
                  <a:srgbClr val="4E2700"/>
                </a:solidFill>
                <a:latin typeface="Noto Sans Mono CJK HK"/>
                <a:cs typeface="Noto Sans Mono CJK HK"/>
              </a:rPr>
              <a:t>前</a:t>
            </a:r>
            <a:r>
              <a:rPr dirty="0" sz="2800" spc="-5">
                <a:solidFill>
                  <a:srgbClr val="4E2700"/>
                </a:solidFill>
                <a:latin typeface="Noto Sans Mono CJK HK"/>
                <a:cs typeface="Noto Sans Mono CJK HK"/>
              </a:rPr>
              <a:t>者稱</a:t>
            </a:r>
            <a:r>
              <a:rPr dirty="0" sz="2800" spc="5">
                <a:solidFill>
                  <a:srgbClr val="4E2700"/>
                </a:solidFill>
                <a:latin typeface="Noto Sans Mono CJK HK"/>
                <a:cs typeface="Noto Sans Mono CJK HK"/>
              </a:rPr>
              <a:t>為</a:t>
            </a:r>
            <a:r>
              <a:rPr dirty="0" sz="2800" b="1">
                <a:solidFill>
                  <a:srgbClr val="4E2700"/>
                </a:solidFill>
                <a:latin typeface="Noto Sans Mono CJK HK"/>
                <a:cs typeface="Noto Sans Mono CJK HK"/>
              </a:rPr>
              <a:t>靜</a:t>
            </a:r>
            <a:r>
              <a:rPr dirty="0" sz="2800" spc="-5" b="1">
                <a:solidFill>
                  <a:srgbClr val="4E2700"/>
                </a:solidFill>
                <a:latin typeface="Noto Sans Mono CJK HK"/>
                <a:cs typeface="Noto Sans Mono CJK HK"/>
              </a:rPr>
              <a:t>態方 </a:t>
            </a:r>
            <a:r>
              <a:rPr dirty="0" sz="2800" spc="5" b="1">
                <a:solidFill>
                  <a:srgbClr val="4E2700"/>
                </a:solidFill>
                <a:latin typeface="Noto Sans Mono CJK HK"/>
                <a:cs typeface="Noto Sans Mono CJK HK"/>
              </a:rPr>
              <a:t>法</a:t>
            </a:r>
            <a:r>
              <a:rPr dirty="0" sz="2800" spc="-5">
                <a:solidFill>
                  <a:srgbClr val="4E2700"/>
                </a:solidFill>
                <a:latin typeface="Noto Sans Mono CJK HK"/>
                <a:cs typeface="Noto Sans Mono CJK HK"/>
              </a:rPr>
              <a:t>，後者</a:t>
            </a:r>
            <a:r>
              <a:rPr dirty="0" sz="2800">
                <a:solidFill>
                  <a:srgbClr val="4E2700"/>
                </a:solidFill>
                <a:latin typeface="Noto Sans Mono CJK HK"/>
                <a:cs typeface="Noto Sans Mono CJK HK"/>
              </a:rPr>
              <a:t>稱為</a:t>
            </a:r>
            <a:r>
              <a:rPr dirty="0" sz="2800" spc="-5" b="1">
                <a:solidFill>
                  <a:srgbClr val="4E2700"/>
                </a:solidFill>
                <a:latin typeface="Noto Sans Mono CJK HK"/>
                <a:cs typeface="Noto Sans Mono CJK HK"/>
              </a:rPr>
              <a:t>非靜</a:t>
            </a:r>
            <a:r>
              <a:rPr dirty="0" sz="2800" b="1">
                <a:solidFill>
                  <a:srgbClr val="4E2700"/>
                </a:solidFill>
                <a:latin typeface="Noto Sans Mono CJK HK"/>
                <a:cs typeface="Noto Sans Mono CJK HK"/>
              </a:rPr>
              <a:t>態</a:t>
            </a:r>
            <a:r>
              <a:rPr dirty="0" sz="2800" spc="-5" b="1">
                <a:solidFill>
                  <a:srgbClr val="4E2700"/>
                </a:solidFill>
                <a:latin typeface="Noto Sans Mono CJK HK"/>
                <a:cs typeface="Noto Sans Mono CJK HK"/>
              </a:rPr>
              <a:t>方</a:t>
            </a:r>
            <a:r>
              <a:rPr dirty="0" sz="2800" spc="10" b="1">
                <a:solidFill>
                  <a:srgbClr val="4E2700"/>
                </a:solidFill>
                <a:latin typeface="Noto Sans Mono CJK HK"/>
                <a:cs typeface="Noto Sans Mono CJK HK"/>
              </a:rPr>
              <a:t>法</a:t>
            </a:r>
            <a:r>
              <a:rPr dirty="0" sz="2800" spc="-20">
                <a:solidFill>
                  <a:srgbClr val="4E2700"/>
                </a:solidFill>
                <a:latin typeface="Noto Sans Mono CJK HK"/>
                <a:cs typeface="Noto Sans Mono CJK HK"/>
              </a:rPr>
              <a:t>。</a:t>
            </a:r>
            <a:r>
              <a:rPr dirty="0" sz="2800">
                <a:solidFill>
                  <a:srgbClr val="4E2700"/>
                </a:solidFill>
                <a:latin typeface="Noto Sans Mono CJK HK"/>
                <a:cs typeface="Noto Sans Mono CJK HK"/>
              </a:rPr>
              <a:t>未</a:t>
            </a:r>
            <a:r>
              <a:rPr dirty="0" sz="2800" spc="-5">
                <a:solidFill>
                  <a:srgbClr val="4E2700"/>
                </a:solidFill>
                <a:latin typeface="Noto Sans Mono CJK HK"/>
                <a:cs typeface="Noto Sans Mono CJK HK"/>
              </a:rPr>
              <a:t>冠上任</a:t>
            </a:r>
            <a:r>
              <a:rPr dirty="0" sz="2800">
                <a:solidFill>
                  <a:srgbClr val="4E2700"/>
                </a:solidFill>
                <a:latin typeface="Noto Sans Mono CJK HK"/>
                <a:cs typeface="Noto Sans Mono CJK HK"/>
              </a:rPr>
              <a:t>何</a:t>
            </a:r>
            <a:r>
              <a:rPr dirty="0" sz="2800" spc="-5">
                <a:solidFill>
                  <a:srgbClr val="4E2700"/>
                </a:solidFill>
                <a:latin typeface="Noto Sans Mono CJK HK"/>
                <a:cs typeface="Noto Sans Mono CJK HK"/>
              </a:rPr>
              <a:t>名稱所 </a:t>
            </a:r>
            <a:r>
              <a:rPr dirty="0" sz="2800">
                <a:solidFill>
                  <a:srgbClr val="4E2700"/>
                </a:solidFill>
                <a:latin typeface="Noto Sans Mono CJK HK"/>
                <a:cs typeface="Noto Sans Mono CJK HK"/>
              </a:rPr>
              <a:t>呼</a:t>
            </a:r>
            <a:r>
              <a:rPr dirty="0" sz="2800" spc="-5">
                <a:solidFill>
                  <a:srgbClr val="4E2700"/>
                </a:solidFill>
                <a:latin typeface="Noto Sans Mono CJK HK"/>
                <a:cs typeface="Noto Sans Mono CJK HK"/>
              </a:rPr>
              <a:t>叫的方法必是同一個類別的方法。</a:t>
            </a:r>
            <a:endParaRPr sz="2800">
              <a:latin typeface="Noto Sans Mono CJK HK"/>
              <a:cs typeface="Noto Sans Mono CJK HK"/>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55365" cy="574040"/>
          </a:xfrm>
          <a:prstGeom prst="rect"/>
        </p:spPr>
        <p:txBody>
          <a:bodyPr wrap="square" lIns="0" tIns="12700" rIns="0" bIns="0" rtlCol="0" vert="horz">
            <a:spAutoFit/>
          </a:bodyPr>
          <a:lstStyle/>
          <a:p>
            <a:pPr marL="12700">
              <a:lnSpc>
                <a:spcPct val="100000"/>
              </a:lnSpc>
              <a:spcBef>
                <a:spcPts val="100"/>
              </a:spcBef>
            </a:pPr>
            <a:r>
              <a:rPr dirty="0"/>
              <a:t>參</a:t>
            </a:r>
            <a:r>
              <a:rPr dirty="0" spc="-5"/>
              <a:t>數</a:t>
            </a:r>
            <a:r>
              <a:rPr dirty="0" spc="-15">
                <a:latin typeface="Tahoma"/>
                <a:cs typeface="Tahoma"/>
              </a:rPr>
              <a:t>(Parameters)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1010158"/>
            <a:ext cx="7684134" cy="4272280"/>
          </a:xfrm>
          <a:prstGeom prst="rect">
            <a:avLst/>
          </a:prstGeom>
        </p:spPr>
        <p:txBody>
          <a:bodyPr wrap="square" lIns="0" tIns="9525" rIns="0" bIns="0" rtlCol="0" vert="horz">
            <a:spAutoFit/>
          </a:bodyPr>
          <a:lstStyle/>
          <a:p>
            <a:pPr algn="just" marL="355600" marR="309880" indent="-343535">
              <a:lnSpc>
                <a:spcPct val="100800"/>
              </a:lnSpc>
              <a:spcBef>
                <a:spcPts val="75"/>
              </a:spcBef>
              <a:buFont typeface="Tahoma"/>
              <a:buChar char="•"/>
              <a:tabLst>
                <a:tab pos="356235" algn="l"/>
              </a:tabLst>
            </a:pPr>
            <a:r>
              <a:rPr dirty="0" sz="2400">
                <a:solidFill>
                  <a:srgbClr val="4E2700"/>
                </a:solidFill>
                <a:latin typeface="Noto Sans Mono CJK HK"/>
                <a:cs typeface="Noto Sans Mono CJK HK"/>
              </a:rPr>
              <a:t>方法應該僅可能編寫的一般化，以便能夠應用在更廣 泛的範疇。方法使用參數可以讓方法更一般化。</a:t>
            </a:r>
            <a:endParaRPr sz="2400">
              <a:latin typeface="Noto Sans Mono CJK HK"/>
              <a:cs typeface="Noto Sans Mono CJK HK"/>
            </a:endParaRPr>
          </a:p>
          <a:p>
            <a:pPr marL="469900">
              <a:lnSpc>
                <a:spcPct val="100000"/>
              </a:lnSpc>
              <a:spcBef>
                <a:spcPts val="575"/>
              </a:spcBef>
            </a:pPr>
            <a:r>
              <a:rPr dirty="0" sz="2400">
                <a:solidFill>
                  <a:srgbClr val="3D319A"/>
                </a:solidFill>
                <a:latin typeface="Tahoma"/>
                <a:cs typeface="Tahoma"/>
              </a:rPr>
              <a:t>–</a:t>
            </a:r>
            <a:r>
              <a:rPr dirty="0" sz="2400" spc="165">
                <a:solidFill>
                  <a:srgbClr val="3D319A"/>
                </a:solidFill>
                <a:latin typeface="Tahoma"/>
                <a:cs typeface="Tahoma"/>
              </a:rPr>
              <a:t> </a:t>
            </a:r>
            <a:r>
              <a:rPr dirty="0" sz="2400" spc="-5">
                <a:solidFill>
                  <a:srgbClr val="3D319A"/>
                </a:solidFill>
                <a:latin typeface="Noto Sans Mono CJK HK"/>
                <a:cs typeface="Noto Sans Mono CJK HK"/>
              </a:rPr>
              <a:t>為每個自然數各寫一個求階乘的方</a:t>
            </a:r>
            <a:r>
              <a:rPr dirty="0" sz="2400">
                <a:solidFill>
                  <a:srgbClr val="3D319A"/>
                </a:solidFill>
                <a:latin typeface="Noto Sans Mono CJK HK"/>
                <a:cs typeface="Noto Sans Mono CJK HK"/>
              </a:rPr>
              <a:t>法</a:t>
            </a:r>
            <a:r>
              <a:rPr dirty="0" sz="2400" spc="4570">
                <a:solidFill>
                  <a:srgbClr val="3D319A"/>
                </a:solidFill>
                <a:latin typeface="Wingdings"/>
                <a:cs typeface="Wingdings"/>
              </a:rPr>
              <a:t></a:t>
            </a:r>
            <a:r>
              <a:rPr dirty="0" sz="2400" spc="135">
                <a:solidFill>
                  <a:srgbClr val="3D319A"/>
                </a:solidFill>
                <a:latin typeface="Times New Roman"/>
                <a:cs typeface="Times New Roman"/>
              </a:rPr>
              <a:t> </a:t>
            </a:r>
            <a:r>
              <a:rPr dirty="0" sz="2400" spc="-5">
                <a:solidFill>
                  <a:srgbClr val="3D319A"/>
                </a:solidFill>
                <a:latin typeface="Noto Sans Mono CJK HK"/>
                <a:cs typeface="Noto Sans Mono CJK HK"/>
              </a:rPr>
              <a:t>只寫一</a:t>
            </a:r>
            <a:r>
              <a:rPr dirty="0" sz="2400" spc="-1190">
                <a:solidFill>
                  <a:srgbClr val="3D319A"/>
                </a:solidFill>
                <a:latin typeface="Noto Sans Mono CJK HK"/>
                <a:cs typeface="Noto Sans Mono CJK HK"/>
              </a:rPr>
              <a:t>個 </a:t>
            </a:r>
            <a:r>
              <a:rPr dirty="0" sz="2400" spc="-5">
                <a:solidFill>
                  <a:srgbClr val="3D319A"/>
                </a:solidFill>
                <a:latin typeface="Noto Sans Mono CJK HK"/>
                <a:cs typeface="Noto Sans Mono CJK HK"/>
              </a:rPr>
              <a:t>接</a:t>
            </a:r>
            <a:endParaRPr sz="2400">
              <a:latin typeface="Noto Sans Mono CJK HK"/>
              <a:cs typeface="Noto Sans Mono CJK HK"/>
            </a:endParaRPr>
          </a:p>
          <a:p>
            <a:pPr marL="756285">
              <a:lnSpc>
                <a:spcPct val="100000"/>
              </a:lnSpc>
              <a:spcBef>
                <a:spcPts val="5"/>
              </a:spcBef>
            </a:pPr>
            <a:r>
              <a:rPr dirty="0" sz="2400">
                <a:solidFill>
                  <a:srgbClr val="3D319A"/>
                </a:solidFill>
                <a:latin typeface="Noto Sans Mono CJK HK"/>
                <a:cs typeface="Noto Sans Mono CJK HK"/>
              </a:rPr>
              <a:t>受參數的方法來求該參數的</a:t>
            </a:r>
            <a:r>
              <a:rPr dirty="0" sz="2400" spc="5">
                <a:solidFill>
                  <a:srgbClr val="3D319A"/>
                </a:solidFill>
                <a:latin typeface="Noto Sans Mono CJK HK"/>
                <a:cs typeface="Noto Sans Mono CJK HK"/>
              </a:rPr>
              <a:t>階</a:t>
            </a:r>
            <a:r>
              <a:rPr dirty="0" sz="2400">
                <a:solidFill>
                  <a:srgbClr val="3D319A"/>
                </a:solidFill>
                <a:latin typeface="Noto Sans Mono CJK HK"/>
                <a:cs typeface="Noto Sans Mono CJK HK"/>
              </a:rPr>
              <a:t>乘</a:t>
            </a:r>
            <a:endParaRPr sz="2400">
              <a:latin typeface="Noto Sans Mono CJK HK"/>
              <a:cs typeface="Noto Sans Mono CJK HK"/>
            </a:endParaRPr>
          </a:p>
          <a:p>
            <a:pPr algn="just" marL="355600" marR="309880" indent="-343535">
              <a:lnSpc>
                <a:spcPct val="100299"/>
              </a:lnSpc>
              <a:spcBef>
                <a:spcPts val="545"/>
              </a:spcBef>
              <a:buFont typeface="Tahoma"/>
              <a:buChar char="•"/>
              <a:tabLst>
                <a:tab pos="356235" algn="l"/>
              </a:tabLst>
            </a:pPr>
            <a:r>
              <a:rPr dirty="0" sz="2400">
                <a:solidFill>
                  <a:srgbClr val="4E2700"/>
                </a:solidFill>
                <a:latin typeface="Noto Sans Mono CJK HK"/>
                <a:cs typeface="Noto Sans Mono CJK HK"/>
              </a:rPr>
              <a:t>定義方法時可以說明此方法需要多少參數，這些參數 </a:t>
            </a:r>
            <a:r>
              <a:rPr dirty="0" sz="2400" spc="-5">
                <a:solidFill>
                  <a:srgbClr val="4E2700"/>
                </a:solidFill>
                <a:latin typeface="Noto Sans Mono CJK HK"/>
                <a:cs typeface="Noto Sans Mono CJK HK"/>
              </a:rPr>
              <a:t>必須在方法名稱後的小括弧內來宣告。每個參數必須 </a:t>
            </a:r>
            <a:r>
              <a:rPr dirty="0" sz="2400">
                <a:solidFill>
                  <a:srgbClr val="4E2700"/>
                </a:solidFill>
                <a:latin typeface="Noto Sans Mono CJK HK"/>
                <a:cs typeface="Noto Sans Mono CJK HK"/>
              </a:rPr>
              <a:t>說明其資料型態與參數名稱，其形式與定義一般的變 數雷同，參數與參數之間必須用逗點隔開。</a:t>
            </a:r>
            <a:endParaRPr sz="2400">
              <a:latin typeface="Noto Sans Mono CJK HK"/>
              <a:cs typeface="Noto Sans Mono CJK HK"/>
            </a:endParaRPr>
          </a:p>
          <a:p>
            <a:pPr marL="355600" marR="5080" indent="-343535">
              <a:lnSpc>
                <a:spcPct val="100499"/>
              </a:lnSpc>
              <a:spcBef>
                <a:spcPts val="535"/>
              </a:spcBef>
              <a:buFont typeface="Tahoma"/>
              <a:buChar char="•"/>
              <a:tabLst>
                <a:tab pos="355600" algn="l"/>
                <a:tab pos="356235" algn="l"/>
              </a:tabLst>
            </a:pPr>
            <a:r>
              <a:rPr dirty="0" sz="2400">
                <a:solidFill>
                  <a:srgbClr val="4E2700"/>
                </a:solidFill>
                <a:latin typeface="Noto Sans Mono CJK HK"/>
                <a:cs typeface="Noto Sans Mono CJK HK"/>
              </a:rPr>
              <a:t>呼叫含有參數的方法時，必須在小括弧內提供參數，  </a:t>
            </a:r>
            <a:r>
              <a:rPr dirty="0" sz="2400" spc="-5">
                <a:solidFill>
                  <a:srgbClr val="4E2700"/>
                </a:solidFill>
                <a:latin typeface="Noto Sans Mono CJK HK"/>
                <a:cs typeface="Noto Sans Mono CJK HK"/>
              </a:rPr>
              <a:t>參數的個數、順序要與定義方法時所說明的參數相同，  </a:t>
            </a:r>
            <a:r>
              <a:rPr dirty="0" sz="2400">
                <a:solidFill>
                  <a:srgbClr val="4E2700"/>
                </a:solidFill>
                <a:latin typeface="Noto Sans Mono CJK HK"/>
                <a:cs typeface="Noto Sans Mono CJK HK"/>
              </a:rPr>
              <a:t>參數的型態要相同或相容。</a:t>
            </a:r>
            <a:endParaRPr sz="2400">
              <a:latin typeface="Noto Sans Mono CJK HK"/>
              <a:cs typeface="Noto Sans Mono CJK HK"/>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94375" cy="574040"/>
          </a:xfrm>
          <a:prstGeom prst="rect"/>
        </p:spPr>
        <p:txBody>
          <a:bodyPr wrap="square" lIns="0" tIns="12700" rIns="0" bIns="0" rtlCol="0" vert="horz">
            <a:spAutoFit/>
          </a:bodyPr>
          <a:lstStyle/>
          <a:p>
            <a:pPr marL="12700">
              <a:lnSpc>
                <a:spcPct val="100000"/>
              </a:lnSpc>
              <a:spcBef>
                <a:spcPts val="100"/>
              </a:spcBef>
            </a:pPr>
            <a:r>
              <a:rPr dirty="0"/>
              <a:t>範例：定義含有參數的方法</a:t>
            </a:r>
            <a:r>
              <a:rPr dirty="0" spc="-78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80287"/>
            <a:ext cx="6229350" cy="5147310"/>
          </a:xfrm>
          <a:prstGeom prst="rect">
            <a:avLst/>
          </a:prstGeom>
        </p:spPr>
        <p:txBody>
          <a:bodyPr wrap="square" lIns="0" tIns="12700" rIns="0" bIns="0" rtlCol="0" vert="horz">
            <a:spAutoFit/>
          </a:bodyPr>
          <a:lstStyle/>
          <a:p>
            <a:pPr marL="12700" marR="2702560">
              <a:lnSpc>
                <a:spcPct val="120000"/>
              </a:lnSpc>
              <a:spcBef>
                <a:spcPts val="100"/>
              </a:spcBef>
            </a:pPr>
            <a:r>
              <a:rPr dirty="0" sz="1400" spc="-5">
                <a:solidFill>
                  <a:srgbClr val="4E2700"/>
                </a:solidFill>
                <a:latin typeface="Verdana"/>
                <a:cs typeface="Verdana"/>
              </a:rPr>
              <a:t>package ch06._03_method.parameter;  </a:t>
            </a:r>
            <a:r>
              <a:rPr dirty="0" sz="1400">
                <a:solidFill>
                  <a:srgbClr val="4E2700"/>
                </a:solidFill>
                <a:latin typeface="Verdana"/>
                <a:cs typeface="Verdana"/>
              </a:rPr>
              <a:t>public class </a:t>
            </a:r>
            <a:r>
              <a:rPr dirty="0" sz="1400" spc="5">
                <a:solidFill>
                  <a:srgbClr val="4E2700"/>
                </a:solidFill>
                <a:latin typeface="Verdana"/>
                <a:cs typeface="Verdana"/>
              </a:rPr>
              <a:t>Circle</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marR="4669155">
              <a:lnSpc>
                <a:spcPts val="2020"/>
              </a:lnSpc>
              <a:spcBef>
                <a:spcPts val="120"/>
              </a:spcBef>
            </a:pPr>
            <a:r>
              <a:rPr dirty="0" sz="1400">
                <a:solidFill>
                  <a:srgbClr val="4E2700"/>
                </a:solidFill>
                <a:latin typeface="Verdana"/>
                <a:cs typeface="Verdana"/>
              </a:rPr>
              <a:t>int x, y;  double</a:t>
            </a:r>
            <a:r>
              <a:rPr dirty="0" sz="1400" spc="-85">
                <a:solidFill>
                  <a:srgbClr val="4E2700"/>
                </a:solidFill>
                <a:latin typeface="Verdana"/>
                <a:cs typeface="Verdana"/>
              </a:rPr>
              <a:t> </a:t>
            </a:r>
            <a:r>
              <a:rPr dirty="0" sz="1400">
                <a:solidFill>
                  <a:srgbClr val="4E2700"/>
                </a:solidFill>
                <a:latin typeface="Verdana"/>
                <a:cs typeface="Verdana"/>
              </a:rPr>
              <a:t>radius;</a:t>
            </a:r>
            <a:endParaRPr sz="1400">
              <a:latin typeface="Verdana"/>
              <a:cs typeface="Verdana"/>
            </a:endParaRPr>
          </a:p>
          <a:p>
            <a:pPr marL="259079">
              <a:lnSpc>
                <a:spcPct val="100000"/>
              </a:lnSpc>
              <a:spcBef>
                <a:spcPts val="210"/>
              </a:spcBef>
            </a:pPr>
            <a:r>
              <a:rPr dirty="0" sz="1400">
                <a:solidFill>
                  <a:srgbClr val="0000CC"/>
                </a:solidFill>
                <a:latin typeface="Verdana"/>
                <a:cs typeface="Verdana"/>
              </a:rPr>
              <a:t>public void setOriginal(int newX, int newY)</a:t>
            </a:r>
            <a:r>
              <a:rPr dirty="0" sz="1400" spc="-114">
                <a:solidFill>
                  <a:srgbClr val="0000CC"/>
                </a:solidFill>
                <a:latin typeface="Verdana"/>
                <a:cs typeface="Verdana"/>
              </a:rPr>
              <a:t> </a:t>
            </a:r>
            <a:r>
              <a:rPr dirty="0" sz="1400">
                <a:solidFill>
                  <a:srgbClr val="0000CC"/>
                </a:solidFill>
                <a:latin typeface="Verdana"/>
                <a:cs typeface="Verdana"/>
              </a:rPr>
              <a:t>{</a:t>
            </a:r>
            <a:endParaRPr sz="1400">
              <a:latin typeface="Verdana"/>
              <a:cs typeface="Verdana"/>
            </a:endParaRPr>
          </a:p>
          <a:p>
            <a:pPr marL="508000" marR="4768850">
              <a:lnSpc>
                <a:spcPct val="120000"/>
              </a:lnSpc>
            </a:pPr>
            <a:r>
              <a:rPr dirty="0" sz="1400">
                <a:solidFill>
                  <a:srgbClr val="0000CC"/>
                </a:solidFill>
                <a:latin typeface="Verdana"/>
                <a:cs typeface="Verdana"/>
              </a:rPr>
              <a:t>x =</a:t>
            </a:r>
            <a:r>
              <a:rPr dirty="0" sz="1400" spc="-100">
                <a:solidFill>
                  <a:srgbClr val="0000CC"/>
                </a:solidFill>
                <a:latin typeface="Verdana"/>
                <a:cs typeface="Verdana"/>
              </a:rPr>
              <a:t> </a:t>
            </a:r>
            <a:r>
              <a:rPr dirty="0" sz="1400">
                <a:solidFill>
                  <a:srgbClr val="0000CC"/>
                </a:solidFill>
                <a:latin typeface="Verdana"/>
                <a:cs typeface="Verdana"/>
              </a:rPr>
              <a:t>newX;  y =</a:t>
            </a:r>
            <a:r>
              <a:rPr dirty="0" sz="1400" spc="-95">
                <a:solidFill>
                  <a:srgbClr val="0000CC"/>
                </a:solidFill>
                <a:latin typeface="Verdana"/>
                <a:cs typeface="Verdana"/>
              </a:rPr>
              <a:t> </a:t>
            </a:r>
            <a:r>
              <a:rPr dirty="0" sz="1400">
                <a:solidFill>
                  <a:srgbClr val="0000CC"/>
                </a:solidFill>
                <a:latin typeface="Verdana"/>
                <a:cs typeface="Verdana"/>
              </a:rPr>
              <a:t>newY;</a:t>
            </a:r>
            <a:endParaRPr sz="1400">
              <a:latin typeface="Verdana"/>
              <a:cs typeface="Verdana"/>
            </a:endParaRPr>
          </a:p>
          <a:p>
            <a:pPr marL="259079">
              <a:lnSpc>
                <a:spcPct val="100000"/>
              </a:lnSpc>
              <a:spcBef>
                <a:spcPts val="335"/>
              </a:spcBef>
            </a:pPr>
            <a:r>
              <a:rPr dirty="0" sz="1400">
                <a:solidFill>
                  <a:srgbClr val="0000CC"/>
                </a:solidFill>
                <a:latin typeface="Verdana"/>
                <a:cs typeface="Verdana"/>
              </a:rPr>
              <a:t>}</a:t>
            </a:r>
            <a:endParaRPr sz="1400">
              <a:latin typeface="Verdana"/>
              <a:cs typeface="Verdana"/>
            </a:endParaRPr>
          </a:p>
          <a:p>
            <a:pPr marL="259079">
              <a:lnSpc>
                <a:spcPct val="100000"/>
              </a:lnSpc>
              <a:spcBef>
                <a:spcPts val="335"/>
              </a:spcBef>
            </a:pPr>
            <a:r>
              <a:rPr dirty="0" sz="1400">
                <a:solidFill>
                  <a:srgbClr val="0000CC"/>
                </a:solidFill>
                <a:latin typeface="Verdana"/>
                <a:cs typeface="Verdana"/>
              </a:rPr>
              <a:t>public void setRadius(double r)</a:t>
            </a:r>
            <a:r>
              <a:rPr dirty="0" sz="1400" spc="-90">
                <a:solidFill>
                  <a:srgbClr val="0000CC"/>
                </a:solidFill>
                <a:latin typeface="Verdana"/>
                <a:cs typeface="Verdana"/>
              </a:rPr>
              <a:t> </a:t>
            </a:r>
            <a:r>
              <a:rPr dirty="0" sz="1400">
                <a:solidFill>
                  <a:srgbClr val="0000CC"/>
                </a:solidFill>
                <a:latin typeface="Verdana"/>
                <a:cs typeface="Verdana"/>
              </a:rPr>
              <a:t>{</a:t>
            </a:r>
            <a:endParaRPr sz="1400">
              <a:latin typeface="Verdana"/>
              <a:cs typeface="Verdana"/>
            </a:endParaRPr>
          </a:p>
          <a:p>
            <a:pPr marL="508000">
              <a:lnSpc>
                <a:spcPct val="100000"/>
              </a:lnSpc>
              <a:spcBef>
                <a:spcPts val="340"/>
              </a:spcBef>
            </a:pPr>
            <a:r>
              <a:rPr dirty="0" sz="1400" spc="-5">
                <a:solidFill>
                  <a:srgbClr val="0000CC"/>
                </a:solidFill>
                <a:latin typeface="Verdana"/>
                <a:cs typeface="Verdana"/>
              </a:rPr>
              <a:t>radius </a:t>
            </a:r>
            <a:r>
              <a:rPr dirty="0" sz="1400">
                <a:solidFill>
                  <a:srgbClr val="0000CC"/>
                </a:solidFill>
                <a:latin typeface="Verdana"/>
                <a:cs typeface="Verdana"/>
              </a:rPr>
              <a:t>=</a:t>
            </a:r>
            <a:r>
              <a:rPr dirty="0" sz="1400" spc="-40">
                <a:solidFill>
                  <a:srgbClr val="0000CC"/>
                </a:solidFill>
                <a:latin typeface="Verdana"/>
                <a:cs typeface="Verdana"/>
              </a:rPr>
              <a:t> </a:t>
            </a:r>
            <a:r>
              <a:rPr dirty="0" sz="1400">
                <a:solidFill>
                  <a:srgbClr val="0000CC"/>
                </a:solidFill>
                <a:latin typeface="Verdana"/>
                <a:cs typeface="Verdana"/>
              </a:rPr>
              <a:t>r;</a:t>
            </a:r>
            <a:endParaRPr sz="1400">
              <a:latin typeface="Verdana"/>
              <a:cs typeface="Verdana"/>
            </a:endParaRPr>
          </a:p>
          <a:p>
            <a:pPr marL="259079">
              <a:lnSpc>
                <a:spcPct val="100000"/>
              </a:lnSpc>
              <a:spcBef>
                <a:spcPts val="335"/>
              </a:spcBef>
            </a:pPr>
            <a:r>
              <a:rPr dirty="0" sz="1400">
                <a:solidFill>
                  <a:srgbClr val="0000CC"/>
                </a:solidFill>
                <a:latin typeface="Verdana"/>
                <a:cs typeface="Verdana"/>
              </a:rPr>
              <a:t>}</a:t>
            </a:r>
            <a:endParaRPr sz="1400">
              <a:latin typeface="Verdana"/>
              <a:cs typeface="Verdana"/>
            </a:endParaRPr>
          </a:p>
          <a:p>
            <a:pPr marL="508000" marR="1676400" indent="-248920">
              <a:lnSpc>
                <a:spcPct val="120000"/>
              </a:lnSpc>
            </a:pPr>
            <a:r>
              <a:rPr dirty="0" sz="1400">
                <a:solidFill>
                  <a:srgbClr val="0000CC"/>
                </a:solidFill>
                <a:latin typeface="Verdana"/>
                <a:cs typeface="Verdana"/>
              </a:rPr>
              <a:t>public void </a:t>
            </a:r>
            <a:r>
              <a:rPr dirty="0" sz="1400" spc="-5">
                <a:solidFill>
                  <a:srgbClr val="0000CC"/>
                </a:solidFill>
                <a:latin typeface="Verdana"/>
                <a:cs typeface="Verdana"/>
              </a:rPr>
              <a:t>move(int </a:t>
            </a:r>
            <a:r>
              <a:rPr dirty="0" sz="1400">
                <a:solidFill>
                  <a:srgbClr val="0000CC"/>
                </a:solidFill>
                <a:latin typeface="Verdana"/>
                <a:cs typeface="Verdana"/>
              </a:rPr>
              <a:t>distanceX, int distanceY) {  x +=</a:t>
            </a:r>
            <a:r>
              <a:rPr dirty="0" sz="1400" spc="-15">
                <a:solidFill>
                  <a:srgbClr val="0000CC"/>
                </a:solidFill>
                <a:latin typeface="Verdana"/>
                <a:cs typeface="Verdana"/>
              </a:rPr>
              <a:t> </a:t>
            </a:r>
            <a:r>
              <a:rPr dirty="0" sz="1400">
                <a:solidFill>
                  <a:srgbClr val="0000CC"/>
                </a:solidFill>
                <a:latin typeface="Verdana"/>
                <a:cs typeface="Verdana"/>
              </a:rPr>
              <a:t>distanceX;</a:t>
            </a:r>
            <a:endParaRPr sz="1400">
              <a:latin typeface="Verdana"/>
              <a:cs typeface="Verdana"/>
            </a:endParaRPr>
          </a:p>
          <a:p>
            <a:pPr marL="508000">
              <a:lnSpc>
                <a:spcPct val="100000"/>
              </a:lnSpc>
              <a:spcBef>
                <a:spcPts val="335"/>
              </a:spcBef>
            </a:pPr>
            <a:r>
              <a:rPr dirty="0" sz="1400">
                <a:solidFill>
                  <a:srgbClr val="0000CC"/>
                </a:solidFill>
                <a:latin typeface="Verdana"/>
                <a:cs typeface="Verdana"/>
              </a:rPr>
              <a:t>y +=</a:t>
            </a:r>
            <a:r>
              <a:rPr dirty="0" sz="1400" spc="-85">
                <a:solidFill>
                  <a:srgbClr val="0000CC"/>
                </a:solidFill>
                <a:latin typeface="Verdana"/>
                <a:cs typeface="Verdana"/>
              </a:rPr>
              <a:t> </a:t>
            </a:r>
            <a:r>
              <a:rPr dirty="0" sz="1400">
                <a:solidFill>
                  <a:srgbClr val="0000CC"/>
                </a:solidFill>
                <a:latin typeface="Verdana"/>
                <a:cs typeface="Verdana"/>
              </a:rPr>
              <a:t>distanceY;</a:t>
            </a:r>
            <a:endParaRPr sz="1400">
              <a:latin typeface="Verdana"/>
              <a:cs typeface="Verdana"/>
            </a:endParaRPr>
          </a:p>
          <a:p>
            <a:pPr marL="259079">
              <a:lnSpc>
                <a:spcPct val="100000"/>
              </a:lnSpc>
              <a:spcBef>
                <a:spcPts val="340"/>
              </a:spcBef>
            </a:pPr>
            <a:r>
              <a:rPr dirty="0" sz="1400">
                <a:solidFill>
                  <a:srgbClr val="0000CC"/>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public void</a:t>
            </a:r>
            <a:r>
              <a:rPr dirty="0" sz="1400" spc="-45">
                <a:solidFill>
                  <a:srgbClr val="4E2700"/>
                </a:solidFill>
                <a:latin typeface="Verdana"/>
                <a:cs typeface="Verdana"/>
              </a:rPr>
              <a:t> </a:t>
            </a:r>
            <a:r>
              <a:rPr dirty="0" sz="1400">
                <a:solidFill>
                  <a:srgbClr val="4E2700"/>
                </a:solidFill>
                <a:latin typeface="Verdana"/>
                <a:cs typeface="Verdana"/>
              </a:rPr>
              <a:t>displayInfo(){</a:t>
            </a:r>
            <a:endParaRPr sz="1400">
              <a:latin typeface="Verdana"/>
              <a:cs typeface="Verdana"/>
            </a:endParaRPr>
          </a:p>
          <a:p>
            <a:pPr marL="508000">
              <a:lnSpc>
                <a:spcPct val="100000"/>
              </a:lnSpc>
              <a:spcBef>
                <a:spcPts val="3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本圓</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圓心</a:t>
            </a:r>
            <a:r>
              <a:rPr dirty="0" sz="1400" spc="-15">
                <a:solidFill>
                  <a:srgbClr val="4E2700"/>
                </a:solidFill>
                <a:latin typeface="Noto Sans Mono CJK HK"/>
                <a:cs typeface="Noto Sans Mono CJK HK"/>
              </a:rPr>
              <a:t>為</a:t>
            </a:r>
            <a:r>
              <a:rPr dirty="0" sz="1400">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y</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半徑</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endParaRPr sz="1400">
              <a:latin typeface="Verdana"/>
              <a:cs typeface="Verdana"/>
            </a:endParaRPr>
          </a:p>
          <a:p>
            <a:pPr marL="755015">
              <a:lnSpc>
                <a:spcPct val="100000"/>
              </a:lnSpc>
              <a:spcBef>
                <a:spcPts val="375"/>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radius);</a:t>
            </a:r>
            <a:endParaRPr sz="1400">
              <a:latin typeface="Verdana"/>
              <a:cs typeface="Verdana"/>
            </a:endParaRPr>
          </a:p>
          <a:p>
            <a:pPr marL="259079">
              <a:lnSpc>
                <a:spcPct val="100000"/>
              </a:lnSpc>
              <a:spcBef>
                <a:spcPts val="334"/>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933440" cy="574040"/>
          </a:xfrm>
          <a:prstGeom prst="rect"/>
        </p:spPr>
        <p:txBody>
          <a:bodyPr wrap="square" lIns="0" tIns="12700" rIns="0" bIns="0" rtlCol="0" vert="horz">
            <a:spAutoFit/>
          </a:bodyPr>
          <a:lstStyle/>
          <a:p>
            <a:pPr marL="12700">
              <a:lnSpc>
                <a:spcPct val="100000"/>
              </a:lnSpc>
              <a:spcBef>
                <a:spcPts val="100"/>
              </a:spcBef>
            </a:pPr>
            <a:r>
              <a:rPr dirty="0"/>
              <a:t>範例：定義含有參數的方法</a:t>
            </a:r>
            <a:r>
              <a:rPr dirty="0" spc="-78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022349"/>
            <a:ext cx="5951220" cy="436626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ch06._03_method.parameter;</a:t>
            </a:r>
            <a:endParaRPr sz="1600">
              <a:latin typeface="Verdana"/>
              <a:cs typeface="Verdana"/>
            </a:endParaRPr>
          </a:p>
          <a:p>
            <a:pPr>
              <a:lnSpc>
                <a:spcPct val="100000"/>
              </a:lnSpc>
              <a:spcBef>
                <a:spcPts val="15"/>
              </a:spcBef>
            </a:pPr>
            <a:endParaRPr sz="22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CircleMain</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1647825" indent="-287020">
              <a:lnSpc>
                <a:spcPct val="12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10">
                <a:solidFill>
                  <a:srgbClr val="4E2700"/>
                </a:solidFill>
                <a:latin typeface="Verdana"/>
                <a:cs typeface="Verdana"/>
              </a:rPr>
              <a:t>Circle </a:t>
            </a:r>
            <a:r>
              <a:rPr dirty="0" sz="1600" spc="-5">
                <a:solidFill>
                  <a:srgbClr val="4E2700"/>
                </a:solidFill>
                <a:latin typeface="Verdana"/>
                <a:cs typeface="Verdana"/>
              </a:rPr>
              <a:t>c = new</a:t>
            </a:r>
            <a:r>
              <a:rPr dirty="0" sz="1600" spc="25">
                <a:solidFill>
                  <a:srgbClr val="4E2700"/>
                </a:solidFill>
                <a:latin typeface="Verdana"/>
                <a:cs typeface="Verdana"/>
              </a:rPr>
              <a:t> </a:t>
            </a:r>
            <a:r>
              <a:rPr dirty="0" sz="1600" spc="-10">
                <a:solidFill>
                  <a:srgbClr val="4E2700"/>
                </a:solidFill>
                <a:latin typeface="Verdana"/>
                <a:cs typeface="Verdana"/>
              </a:rPr>
              <a:t>Circle();</a:t>
            </a:r>
            <a:endParaRPr sz="1600">
              <a:latin typeface="Verdana"/>
              <a:cs typeface="Verdana"/>
            </a:endParaRPr>
          </a:p>
          <a:p>
            <a:pPr marL="584200">
              <a:lnSpc>
                <a:spcPct val="100000"/>
              </a:lnSpc>
              <a:spcBef>
                <a:spcPts val="35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30,</a:t>
            </a:r>
            <a:r>
              <a:rPr dirty="0" sz="1600" spc="-15">
                <a:solidFill>
                  <a:srgbClr val="4E2700"/>
                </a:solidFill>
                <a:latin typeface="Verdana"/>
                <a:cs typeface="Verdana"/>
              </a:rPr>
              <a:t> </a:t>
            </a:r>
            <a:r>
              <a:rPr dirty="0" sz="1600">
                <a:solidFill>
                  <a:srgbClr val="4E2700"/>
                </a:solidFill>
                <a:latin typeface="Verdana"/>
                <a:cs typeface="Verdana"/>
              </a:rPr>
              <a:t>20</a:t>
            </a:r>
            <a:r>
              <a:rPr dirty="0" sz="1600" spc="5">
                <a:solidFill>
                  <a:srgbClr val="4E2700"/>
                </a:solidFill>
                <a:latin typeface="Noto Sans Mono CJK HK"/>
                <a:cs typeface="Noto Sans Mono CJK HK"/>
              </a:rPr>
              <a:t>分別傳</a:t>
            </a:r>
            <a:r>
              <a:rPr dirty="0" sz="1600" spc="-5">
                <a:solidFill>
                  <a:srgbClr val="4E2700"/>
                </a:solidFill>
                <a:latin typeface="Noto Sans Mono CJK HK"/>
                <a:cs typeface="Noto Sans Mono CJK HK"/>
              </a:rPr>
              <a:t>入</a:t>
            </a:r>
            <a:r>
              <a:rPr dirty="0" sz="1600" spc="-10">
                <a:solidFill>
                  <a:srgbClr val="4E2700"/>
                </a:solidFill>
                <a:latin typeface="Verdana"/>
                <a:cs typeface="Verdana"/>
              </a:rPr>
              <a:t>setOriginal()</a:t>
            </a:r>
            <a:r>
              <a:rPr dirty="0" sz="1600" spc="5">
                <a:solidFill>
                  <a:srgbClr val="4E2700"/>
                </a:solidFill>
                <a:latin typeface="Noto Sans Mono CJK HK"/>
                <a:cs typeface="Noto Sans Mono CJK HK"/>
              </a:rPr>
              <a:t>的參數</a:t>
            </a:r>
            <a:r>
              <a:rPr dirty="0" sz="1600" spc="-10">
                <a:solidFill>
                  <a:srgbClr val="4E2700"/>
                </a:solidFill>
                <a:latin typeface="Verdana"/>
                <a:cs typeface="Verdana"/>
              </a:rPr>
              <a:t>newX</a:t>
            </a:r>
            <a:r>
              <a:rPr dirty="0" sz="1600" spc="5">
                <a:solidFill>
                  <a:srgbClr val="4E2700"/>
                </a:solidFill>
                <a:latin typeface="Noto Sans Mono CJK HK"/>
                <a:cs typeface="Noto Sans Mono CJK HK"/>
              </a:rPr>
              <a:t>與</a:t>
            </a:r>
            <a:r>
              <a:rPr dirty="0" sz="1600" spc="-10">
                <a:solidFill>
                  <a:srgbClr val="4E2700"/>
                </a:solidFill>
                <a:latin typeface="Verdana"/>
                <a:cs typeface="Verdana"/>
              </a:rPr>
              <a:t>newY</a:t>
            </a:r>
            <a:endParaRPr sz="1600">
              <a:latin typeface="Verdana"/>
              <a:cs typeface="Verdana"/>
            </a:endParaRPr>
          </a:p>
          <a:p>
            <a:pPr marL="584200">
              <a:lnSpc>
                <a:spcPct val="100000"/>
              </a:lnSpc>
              <a:spcBef>
                <a:spcPts val="420"/>
              </a:spcBef>
            </a:pPr>
            <a:r>
              <a:rPr dirty="0" sz="1600" spc="-10">
                <a:solidFill>
                  <a:srgbClr val="4E2700"/>
                </a:solidFill>
                <a:latin typeface="Verdana"/>
                <a:cs typeface="Verdana"/>
              </a:rPr>
              <a:t>c.setOriginal(30,</a:t>
            </a:r>
            <a:r>
              <a:rPr dirty="0" sz="1600" spc="50">
                <a:solidFill>
                  <a:srgbClr val="4E2700"/>
                </a:solidFill>
                <a:latin typeface="Verdana"/>
                <a:cs typeface="Verdana"/>
              </a:rPr>
              <a:t> </a:t>
            </a:r>
            <a:r>
              <a:rPr dirty="0" sz="1600" spc="-5">
                <a:solidFill>
                  <a:srgbClr val="4E2700"/>
                </a:solidFill>
                <a:latin typeface="Verdana"/>
                <a:cs typeface="Verdana"/>
              </a:rPr>
              <a:t>20);</a:t>
            </a:r>
            <a:endParaRPr sz="1600">
              <a:latin typeface="Verdana"/>
              <a:cs typeface="Verdana"/>
            </a:endParaRPr>
          </a:p>
          <a:p>
            <a:pPr marL="584200">
              <a:lnSpc>
                <a:spcPct val="100000"/>
              </a:lnSpc>
              <a:spcBef>
                <a:spcPts val="350"/>
              </a:spcBef>
            </a:pPr>
            <a:r>
              <a:rPr dirty="0" sz="1600" spc="-10">
                <a:solidFill>
                  <a:srgbClr val="4E2700"/>
                </a:solidFill>
                <a:latin typeface="Verdana"/>
                <a:cs typeface="Verdana"/>
              </a:rPr>
              <a:t>//</a:t>
            </a:r>
            <a:r>
              <a:rPr dirty="0" sz="1600" spc="-5">
                <a:solidFill>
                  <a:srgbClr val="4E2700"/>
                </a:solidFill>
                <a:latin typeface="Verdana"/>
                <a:cs typeface="Verdana"/>
              </a:rPr>
              <a:t> 20.5</a:t>
            </a:r>
            <a:r>
              <a:rPr dirty="0" sz="1600">
                <a:solidFill>
                  <a:srgbClr val="4E2700"/>
                </a:solidFill>
                <a:latin typeface="Noto Sans Mono CJK HK"/>
                <a:cs typeface="Noto Sans Mono CJK HK"/>
              </a:rPr>
              <a:t>傳入</a:t>
            </a:r>
            <a:r>
              <a:rPr dirty="0" sz="1600" spc="-10">
                <a:solidFill>
                  <a:srgbClr val="4E2700"/>
                </a:solidFill>
                <a:latin typeface="Verdana"/>
                <a:cs typeface="Verdana"/>
              </a:rPr>
              <a:t>setRadius()</a:t>
            </a:r>
            <a:r>
              <a:rPr dirty="0" sz="1600">
                <a:solidFill>
                  <a:srgbClr val="4E2700"/>
                </a:solidFill>
                <a:latin typeface="Noto Sans Mono CJK HK"/>
                <a:cs typeface="Noto Sans Mono CJK HK"/>
              </a:rPr>
              <a:t>的參數</a:t>
            </a:r>
            <a:r>
              <a:rPr dirty="0" sz="1600" spc="-5">
                <a:solidFill>
                  <a:srgbClr val="4E2700"/>
                </a:solidFill>
                <a:latin typeface="Verdana"/>
                <a:cs typeface="Verdana"/>
              </a:rPr>
              <a:t>r</a:t>
            </a:r>
            <a:endParaRPr sz="1600">
              <a:latin typeface="Verdana"/>
              <a:cs typeface="Verdana"/>
            </a:endParaRPr>
          </a:p>
          <a:p>
            <a:pPr marL="584200" marR="3464560">
              <a:lnSpc>
                <a:spcPct val="120000"/>
              </a:lnSpc>
              <a:spcBef>
                <a:spcPts val="35"/>
              </a:spcBef>
            </a:pPr>
            <a:r>
              <a:rPr dirty="0" sz="1600" spc="-5">
                <a:solidFill>
                  <a:srgbClr val="4E2700"/>
                </a:solidFill>
                <a:latin typeface="Verdana"/>
                <a:cs typeface="Verdana"/>
              </a:rPr>
              <a:t>c</a:t>
            </a:r>
            <a:r>
              <a:rPr dirty="0" sz="1600" spc="-15">
                <a:solidFill>
                  <a:srgbClr val="4E2700"/>
                </a:solidFill>
                <a:latin typeface="Verdana"/>
                <a:cs typeface="Verdana"/>
              </a:rPr>
              <a:t>.</a:t>
            </a:r>
            <a:r>
              <a:rPr dirty="0" sz="1600" spc="-5">
                <a:solidFill>
                  <a:srgbClr val="4E2700"/>
                </a:solidFill>
                <a:latin typeface="Verdana"/>
                <a:cs typeface="Verdana"/>
              </a:rPr>
              <a:t>s</a:t>
            </a:r>
            <a:r>
              <a:rPr dirty="0" sz="1600" spc="-15">
                <a:solidFill>
                  <a:srgbClr val="4E2700"/>
                </a:solidFill>
                <a:latin typeface="Verdana"/>
                <a:cs typeface="Verdana"/>
              </a:rPr>
              <a:t>e</a:t>
            </a:r>
            <a:r>
              <a:rPr dirty="0" sz="1600" spc="-10">
                <a:solidFill>
                  <a:srgbClr val="4E2700"/>
                </a:solidFill>
                <a:latin typeface="Verdana"/>
                <a:cs typeface="Verdana"/>
              </a:rPr>
              <a:t>t</a:t>
            </a:r>
            <a:r>
              <a:rPr dirty="0" sz="1600" spc="-50">
                <a:solidFill>
                  <a:srgbClr val="4E2700"/>
                </a:solidFill>
                <a:latin typeface="Verdana"/>
                <a:cs typeface="Verdana"/>
              </a:rPr>
              <a:t>R</a:t>
            </a:r>
            <a:r>
              <a:rPr dirty="0" sz="1600" spc="-5">
                <a:solidFill>
                  <a:srgbClr val="4E2700"/>
                </a:solidFill>
                <a:latin typeface="Verdana"/>
                <a:cs typeface="Verdana"/>
              </a:rPr>
              <a:t>adi</a:t>
            </a:r>
            <a:r>
              <a:rPr dirty="0" sz="1600">
                <a:solidFill>
                  <a:srgbClr val="4E2700"/>
                </a:solidFill>
                <a:latin typeface="Verdana"/>
                <a:cs typeface="Verdana"/>
              </a:rPr>
              <a:t>u</a:t>
            </a:r>
            <a:r>
              <a:rPr dirty="0" sz="1600" spc="-5">
                <a:solidFill>
                  <a:srgbClr val="4E2700"/>
                </a:solidFill>
                <a:latin typeface="Verdana"/>
                <a:cs typeface="Verdana"/>
              </a:rPr>
              <a:t>s</a:t>
            </a:r>
            <a:r>
              <a:rPr dirty="0" sz="1600" spc="-15">
                <a:solidFill>
                  <a:srgbClr val="4E2700"/>
                </a:solidFill>
                <a:latin typeface="Verdana"/>
                <a:cs typeface="Verdana"/>
              </a:rPr>
              <a:t>(</a:t>
            </a:r>
            <a:r>
              <a:rPr dirty="0" sz="1600" spc="-5">
                <a:solidFill>
                  <a:srgbClr val="4E2700"/>
                </a:solidFill>
                <a:latin typeface="Verdana"/>
                <a:cs typeface="Verdana"/>
              </a:rPr>
              <a:t>20</a:t>
            </a:r>
            <a:r>
              <a:rPr dirty="0" sz="1600" spc="-10">
                <a:solidFill>
                  <a:srgbClr val="4E2700"/>
                </a:solidFill>
                <a:latin typeface="Verdana"/>
                <a:cs typeface="Verdana"/>
              </a:rPr>
              <a:t>.</a:t>
            </a:r>
            <a:r>
              <a:rPr dirty="0" sz="1600" spc="-5">
                <a:solidFill>
                  <a:srgbClr val="4E2700"/>
                </a:solidFill>
                <a:latin typeface="Verdana"/>
                <a:cs typeface="Verdana"/>
              </a:rPr>
              <a:t>5</a:t>
            </a:r>
            <a:r>
              <a:rPr dirty="0" sz="1600" spc="-10">
                <a:solidFill>
                  <a:srgbClr val="4E2700"/>
                </a:solidFill>
                <a:latin typeface="Verdana"/>
                <a:cs typeface="Verdana"/>
              </a:rPr>
              <a:t>);  </a:t>
            </a:r>
            <a:r>
              <a:rPr dirty="0" sz="1600" spc="-10">
                <a:solidFill>
                  <a:srgbClr val="4E2700"/>
                </a:solidFill>
                <a:latin typeface="Verdana"/>
                <a:cs typeface="Verdana"/>
              </a:rPr>
              <a:t>c.displayInfo();</a:t>
            </a:r>
            <a:endParaRPr sz="1600">
              <a:latin typeface="Verdana"/>
              <a:cs typeface="Verdana"/>
            </a:endParaRPr>
          </a:p>
          <a:p>
            <a:pPr marL="570230">
              <a:lnSpc>
                <a:spcPct val="100000"/>
              </a:lnSpc>
              <a:spcBef>
                <a:spcPts val="350"/>
              </a:spcBef>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+5,</a:t>
            </a:r>
            <a:r>
              <a:rPr dirty="0" sz="1600" spc="10">
                <a:solidFill>
                  <a:srgbClr val="4E2700"/>
                </a:solidFill>
                <a:latin typeface="Verdana"/>
                <a:cs typeface="Verdana"/>
              </a:rPr>
              <a:t> </a:t>
            </a:r>
            <a:r>
              <a:rPr dirty="0" sz="1600" spc="-5">
                <a:solidFill>
                  <a:srgbClr val="4E2700"/>
                </a:solidFill>
                <a:latin typeface="Verdana"/>
                <a:cs typeface="Verdana"/>
              </a:rPr>
              <a:t>-10</a:t>
            </a:r>
            <a:r>
              <a:rPr dirty="0" sz="1600" spc="5">
                <a:solidFill>
                  <a:srgbClr val="4E2700"/>
                </a:solidFill>
                <a:latin typeface="Noto Sans Mono CJK HK"/>
                <a:cs typeface="Noto Sans Mono CJK HK"/>
              </a:rPr>
              <a:t>分別傳</a:t>
            </a:r>
            <a:r>
              <a:rPr dirty="0" sz="1600" spc="-5">
                <a:solidFill>
                  <a:srgbClr val="4E2700"/>
                </a:solidFill>
                <a:latin typeface="Noto Sans Mono CJK HK"/>
                <a:cs typeface="Noto Sans Mono CJK HK"/>
              </a:rPr>
              <a:t>入</a:t>
            </a:r>
            <a:r>
              <a:rPr dirty="0" sz="1600" spc="-10">
                <a:solidFill>
                  <a:srgbClr val="4E2700"/>
                </a:solidFill>
                <a:latin typeface="Verdana"/>
                <a:cs typeface="Verdana"/>
              </a:rPr>
              <a:t>move()</a:t>
            </a:r>
            <a:r>
              <a:rPr dirty="0" sz="1600" spc="5">
                <a:solidFill>
                  <a:srgbClr val="4E2700"/>
                </a:solidFill>
                <a:latin typeface="Noto Sans Mono CJK HK"/>
                <a:cs typeface="Noto Sans Mono CJK HK"/>
              </a:rPr>
              <a:t>的參數</a:t>
            </a:r>
            <a:r>
              <a:rPr dirty="0" sz="1600" spc="-10">
                <a:solidFill>
                  <a:srgbClr val="4E2700"/>
                </a:solidFill>
                <a:latin typeface="Verdana"/>
                <a:cs typeface="Verdana"/>
              </a:rPr>
              <a:t>distanceX</a:t>
            </a:r>
            <a:r>
              <a:rPr dirty="0" sz="1600" spc="5">
                <a:solidFill>
                  <a:srgbClr val="4E2700"/>
                </a:solidFill>
                <a:latin typeface="Noto Sans Mono CJK HK"/>
                <a:cs typeface="Noto Sans Mono CJK HK"/>
              </a:rPr>
              <a:t>與</a:t>
            </a:r>
            <a:r>
              <a:rPr dirty="0" sz="1600" spc="-10">
                <a:solidFill>
                  <a:srgbClr val="4E2700"/>
                </a:solidFill>
                <a:latin typeface="Verdana"/>
                <a:cs typeface="Verdana"/>
              </a:rPr>
              <a:t>distanceY</a:t>
            </a:r>
            <a:endParaRPr sz="1600">
              <a:latin typeface="Verdana"/>
              <a:cs typeface="Verdana"/>
            </a:endParaRPr>
          </a:p>
          <a:p>
            <a:pPr marL="584200" marR="3550285">
              <a:lnSpc>
                <a:spcPct val="120200"/>
              </a:lnSpc>
              <a:spcBef>
                <a:spcPts val="30"/>
              </a:spcBef>
            </a:pPr>
            <a:r>
              <a:rPr dirty="0" sz="1600" spc="-10">
                <a:solidFill>
                  <a:srgbClr val="4E2700"/>
                </a:solidFill>
                <a:latin typeface="Verdana"/>
                <a:cs typeface="Verdana"/>
              </a:rPr>
              <a:t>c.move(+5, -10);  c.displayInfo();</a:t>
            </a:r>
            <a:endParaRPr sz="1600">
              <a:latin typeface="Verdana"/>
              <a:cs typeface="Verdana"/>
            </a:endParaRPr>
          </a:p>
          <a:p>
            <a:pPr marL="297815">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lab07:</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930656"/>
            <a:ext cx="8374380" cy="1269365"/>
          </a:xfrm>
          <a:prstGeom prst="rect">
            <a:avLst/>
          </a:prstGeom>
        </p:spPr>
        <p:txBody>
          <a:bodyPr wrap="square" lIns="0" tIns="85725" rIns="0" bIns="0" rtlCol="0" vert="horz">
            <a:spAutoFit/>
          </a:bodyPr>
          <a:lstStyle/>
          <a:p>
            <a:pPr marL="622300" indent="-609600">
              <a:lnSpc>
                <a:spcPct val="100000"/>
              </a:lnSpc>
              <a:spcBef>
                <a:spcPts val="675"/>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ch06.lab07</a:t>
            </a:r>
            <a:r>
              <a:rPr dirty="0" sz="2400">
                <a:solidFill>
                  <a:srgbClr val="4E2700"/>
                </a:solidFill>
                <a:latin typeface="Noto Sans Mono CJK HK"/>
                <a:cs typeface="Noto Sans Mono CJK HK"/>
              </a:rPr>
              <a:t>內，修改</a:t>
            </a:r>
            <a:r>
              <a:rPr dirty="0" sz="2400" spc="-40">
                <a:solidFill>
                  <a:srgbClr val="4E2700"/>
                </a:solidFill>
                <a:latin typeface="Verdana"/>
                <a:cs typeface="Verdana"/>
              </a:rPr>
              <a:t>Parameter.java</a:t>
            </a:r>
            <a:r>
              <a:rPr dirty="0" sz="2400">
                <a:solidFill>
                  <a:srgbClr val="4E2700"/>
                </a:solidFill>
                <a:latin typeface="Noto Sans Mono CJK HK"/>
                <a:cs typeface="Noto Sans Mono CJK HK"/>
              </a:rPr>
              <a:t>。</a:t>
            </a:r>
            <a:endParaRPr sz="2400">
              <a:latin typeface="Noto Sans Mono CJK HK"/>
              <a:cs typeface="Noto Sans Mono CJK HK"/>
            </a:endParaRPr>
          </a:p>
          <a:p>
            <a:pPr marL="622300" indent="-609600">
              <a:lnSpc>
                <a:spcPct val="100000"/>
              </a:lnSpc>
              <a:spcBef>
                <a:spcPts val="575"/>
              </a:spcBef>
              <a:buFont typeface="Verdana"/>
              <a:buChar char="•"/>
              <a:tabLst>
                <a:tab pos="621665" algn="l"/>
                <a:tab pos="622300" algn="l"/>
              </a:tabLst>
            </a:pPr>
            <a:r>
              <a:rPr dirty="0" sz="2400">
                <a:solidFill>
                  <a:srgbClr val="4E2700"/>
                </a:solidFill>
                <a:latin typeface="Noto Sans Mono CJK HK"/>
                <a:cs typeface="Noto Sans Mono CJK HK"/>
              </a:rPr>
              <a:t>完成後，請開啟主程</a:t>
            </a:r>
            <a:r>
              <a:rPr dirty="0" sz="2400" spc="5">
                <a:solidFill>
                  <a:srgbClr val="4E2700"/>
                </a:solidFill>
                <a:latin typeface="Noto Sans Mono CJK HK"/>
                <a:cs typeface="Noto Sans Mono CJK HK"/>
              </a:rPr>
              <a:t>式</a:t>
            </a:r>
            <a:r>
              <a:rPr dirty="0" sz="2400" spc="-15">
                <a:solidFill>
                  <a:srgbClr val="4E2700"/>
                </a:solidFill>
                <a:latin typeface="Verdana"/>
                <a:cs typeface="Verdana"/>
              </a:rPr>
              <a:t>ParameterMain.java</a:t>
            </a:r>
            <a:r>
              <a:rPr dirty="0" sz="2400" spc="-15">
                <a:solidFill>
                  <a:srgbClr val="4E2700"/>
                </a:solidFill>
                <a:latin typeface="Noto Sans Mono CJK HK"/>
                <a:cs typeface="Noto Sans Mono CJK HK"/>
              </a:rPr>
              <a:t>，</a:t>
            </a:r>
            <a:r>
              <a:rPr dirty="0" sz="2400">
                <a:solidFill>
                  <a:srgbClr val="4E2700"/>
                </a:solidFill>
                <a:latin typeface="Noto Sans Mono CJK HK"/>
                <a:cs typeface="Noto Sans Mono CJK HK"/>
              </a:rPr>
              <a:t>移除</a:t>
            </a:r>
            <a:endParaRPr sz="2400">
              <a:latin typeface="Noto Sans Mono CJK HK"/>
              <a:cs typeface="Noto Sans Mono CJK HK"/>
            </a:endParaRPr>
          </a:p>
          <a:p>
            <a:pPr marL="621665">
              <a:lnSpc>
                <a:spcPct val="100000"/>
              </a:lnSpc>
            </a:pPr>
            <a:r>
              <a:rPr dirty="0" sz="2400" spc="-5">
                <a:solidFill>
                  <a:srgbClr val="4E2700"/>
                </a:solidFill>
                <a:latin typeface="Verdana"/>
                <a:cs typeface="Verdana"/>
              </a:rPr>
              <a:t>main()</a:t>
            </a:r>
            <a:r>
              <a:rPr dirty="0" sz="2400" spc="-5">
                <a:solidFill>
                  <a:srgbClr val="4E2700"/>
                </a:solidFill>
                <a:latin typeface="Noto Sans Mono CJK HK"/>
                <a:cs typeface="Noto Sans Mono CJK HK"/>
              </a:rPr>
              <a:t>內的註解後，執行主程式來測試你寫的程式片段。</a:t>
            </a:r>
            <a:endParaRPr sz="2400">
              <a:latin typeface="Noto Sans Mono CJK HK"/>
              <a:cs typeface="Noto Sans Mono CJK HK"/>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範例：如何呼叫方法</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69010"/>
            <a:ext cx="5560060" cy="221996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Noto Sans Mono CJK HK"/>
                <a:cs typeface="Noto Sans Mono CJK HK"/>
              </a:rPr>
              <a:t>例一：類別</a:t>
            </a:r>
            <a:r>
              <a:rPr dirty="0" sz="1600" spc="-5">
                <a:solidFill>
                  <a:srgbClr val="4E2700"/>
                </a:solidFill>
                <a:latin typeface="Verdana"/>
                <a:cs typeface="Verdana"/>
              </a:rPr>
              <a:t>Bar</a:t>
            </a:r>
            <a:r>
              <a:rPr dirty="0" sz="1600" spc="5">
                <a:solidFill>
                  <a:srgbClr val="4E2700"/>
                </a:solidFill>
                <a:latin typeface="Noto Sans Mono CJK HK"/>
                <a:cs typeface="Noto Sans Mono CJK HK"/>
              </a:rPr>
              <a:t>有一</a:t>
            </a:r>
            <a:r>
              <a:rPr dirty="0" sz="1600" spc="-5">
                <a:solidFill>
                  <a:srgbClr val="4E2700"/>
                </a:solidFill>
                <a:latin typeface="Noto Sans Mono CJK HK"/>
                <a:cs typeface="Noto Sans Mono CJK HK"/>
              </a:rPr>
              <a:t>個方</a:t>
            </a:r>
            <a:r>
              <a:rPr dirty="0" sz="1600" spc="10">
                <a:solidFill>
                  <a:srgbClr val="4E2700"/>
                </a:solidFill>
                <a:latin typeface="Noto Sans Mono CJK HK"/>
                <a:cs typeface="Noto Sans Mono CJK HK"/>
              </a:rPr>
              <a:t>法</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如</a:t>
            </a:r>
            <a:r>
              <a:rPr dirty="0" sz="1600" spc="-5">
                <a:solidFill>
                  <a:srgbClr val="4E2700"/>
                </a:solidFill>
                <a:latin typeface="Noto Sans Mono CJK HK"/>
                <a:cs typeface="Noto Sans Mono CJK HK"/>
              </a:rPr>
              <a:t>下：</a:t>
            </a:r>
            <a:endParaRPr sz="1600">
              <a:latin typeface="Noto Sans Mono CJK HK"/>
              <a:cs typeface="Noto Sans Mono CJK HK"/>
            </a:endParaRPr>
          </a:p>
          <a:p>
            <a:pPr marL="727710" marR="823594" indent="-500380">
              <a:lnSpc>
                <a:spcPct val="100000"/>
              </a:lnSpc>
              <a:spcBef>
                <a:spcPts val="35"/>
              </a:spcBef>
              <a:tabLst>
                <a:tab pos="793750" algn="l"/>
                <a:tab pos="2066289" algn="l"/>
                <a:tab pos="2875915" algn="l"/>
                <a:tab pos="4599305" algn="l"/>
              </a:tabLst>
            </a:pPr>
            <a:r>
              <a:rPr dirty="0" sz="1600" spc="-15">
                <a:solidFill>
                  <a:srgbClr val="4E2700"/>
                </a:solidFill>
                <a:latin typeface="Verdana"/>
                <a:cs typeface="Verdana"/>
              </a:rPr>
              <a:t>v</a:t>
            </a:r>
            <a:r>
              <a:rPr dirty="0" sz="1600" spc="-5">
                <a:solidFill>
                  <a:srgbClr val="4E2700"/>
                </a:solidFill>
                <a:latin typeface="Verdana"/>
                <a:cs typeface="Verdana"/>
              </a:rPr>
              <a:t>o</a:t>
            </a:r>
            <a:r>
              <a:rPr dirty="0" sz="1600" spc="-15">
                <a:solidFill>
                  <a:srgbClr val="4E2700"/>
                </a:solidFill>
                <a:latin typeface="Verdana"/>
                <a:cs typeface="Verdana"/>
              </a:rPr>
              <a:t>i</a:t>
            </a:r>
            <a:r>
              <a:rPr dirty="0" sz="1600" spc="-5">
                <a:solidFill>
                  <a:srgbClr val="4E2700"/>
                </a:solidFill>
                <a:latin typeface="Verdana"/>
                <a:cs typeface="Verdana"/>
              </a:rPr>
              <a:t>d</a:t>
            </a:r>
            <a:r>
              <a:rPr dirty="0" sz="1600">
                <a:solidFill>
                  <a:srgbClr val="4E2700"/>
                </a:solidFill>
                <a:latin typeface="Verdana"/>
                <a:cs typeface="Verdana"/>
              </a:rPr>
              <a:t>		</a:t>
            </a:r>
            <a:r>
              <a:rPr dirty="0" sz="1600" spc="-5">
                <a:solidFill>
                  <a:srgbClr val="4E2700"/>
                </a:solidFill>
                <a:latin typeface="Verdana"/>
                <a:cs typeface="Verdana"/>
              </a:rPr>
              <a:t>chg</a:t>
            </a:r>
            <a:r>
              <a:rPr dirty="0" sz="1600">
                <a:solidFill>
                  <a:srgbClr val="4E2700"/>
                </a:solidFill>
                <a:latin typeface="Verdana"/>
                <a:cs typeface="Verdana"/>
              </a:rPr>
              <a:t>W</a:t>
            </a:r>
            <a:r>
              <a:rPr dirty="0" sz="1600" spc="-10">
                <a:solidFill>
                  <a:srgbClr val="4E2700"/>
                </a:solidFill>
                <a:latin typeface="Verdana"/>
                <a:cs typeface="Verdana"/>
              </a:rPr>
              <a:t>gt(in</a:t>
            </a:r>
            <a:r>
              <a:rPr dirty="0" sz="1600" spc="-5">
                <a:solidFill>
                  <a:srgbClr val="4E2700"/>
                </a:solidFill>
                <a:latin typeface="Verdana"/>
                <a:cs typeface="Verdana"/>
              </a:rPr>
              <a:t>t</a:t>
            </a:r>
            <a:r>
              <a:rPr dirty="0" sz="1600">
                <a:solidFill>
                  <a:srgbClr val="4E2700"/>
                </a:solidFill>
                <a:latin typeface="Verdana"/>
                <a:cs typeface="Verdana"/>
              </a:rPr>
              <a:t>	</a:t>
            </a:r>
            <a:r>
              <a:rPr dirty="0" sz="1600">
                <a:solidFill>
                  <a:srgbClr val="4E2700"/>
                </a:solidFill>
                <a:latin typeface="Verdana"/>
                <a:cs typeface="Verdana"/>
              </a:rPr>
              <a:t>f</a:t>
            </a:r>
            <a:r>
              <a:rPr dirty="0" sz="1600" spc="-5">
                <a:solidFill>
                  <a:srgbClr val="4E2700"/>
                </a:solidFill>
                <a:latin typeface="Verdana"/>
                <a:cs typeface="Verdana"/>
              </a:rPr>
              <a:t>oo</a:t>
            </a:r>
            <a:r>
              <a:rPr dirty="0" sz="1600" spc="-10">
                <a:solidFill>
                  <a:srgbClr val="4E2700"/>
                </a:solidFill>
                <a:latin typeface="Verdana"/>
                <a:cs typeface="Verdana"/>
              </a:rPr>
              <a:t>d</a:t>
            </a:r>
            <a:r>
              <a:rPr dirty="0" sz="1600" spc="5">
                <a:solidFill>
                  <a:srgbClr val="4E2700"/>
                </a:solidFill>
                <a:latin typeface="Verdana"/>
                <a:cs typeface="Verdana"/>
              </a:rPr>
              <a:t>W</a:t>
            </a:r>
            <a:r>
              <a:rPr dirty="0" sz="1600" spc="-10">
                <a:solidFill>
                  <a:srgbClr val="4E2700"/>
                </a:solidFill>
                <a:latin typeface="Verdana"/>
                <a:cs typeface="Verdana"/>
              </a:rPr>
              <a:t>gt</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d</a:t>
            </a:r>
            <a:r>
              <a:rPr dirty="0" sz="1600">
                <a:solidFill>
                  <a:srgbClr val="4E2700"/>
                </a:solidFill>
                <a:latin typeface="Verdana"/>
                <a:cs typeface="Verdana"/>
              </a:rPr>
              <a:t>o</a:t>
            </a:r>
            <a:r>
              <a:rPr dirty="0" sz="1600" spc="-5">
                <a:solidFill>
                  <a:srgbClr val="4E2700"/>
                </a:solidFill>
                <a:latin typeface="Verdana"/>
                <a:cs typeface="Verdana"/>
              </a:rPr>
              <a:t>uble</a:t>
            </a:r>
            <a:r>
              <a:rPr dirty="0" sz="1600" spc="25">
                <a:solidFill>
                  <a:srgbClr val="4E2700"/>
                </a:solidFill>
                <a:latin typeface="Verdana"/>
                <a:cs typeface="Verdana"/>
              </a:rPr>
              <a:t> </a:t>
            </a:r>
            <a:r>
              <a:rPr dirty="0" sz="1600" spc="-25">
                <a:solidFill>
                  <a:srgbClr val="4E2700"/>
                </a:solidFill>
                <a:latin typeface="Verdana"/>
                <a:cs typeface="Verdana"/>
              </a:rPr>
              <a:t>r</a:t>
            </a:r>
            <a:r>
              <a:rPr dirty="0" sz="1600" spc="-5">
                <a:solidFill>
                  <a:srgbClr val="4E2700"/>
                </a:solidFill>
                <a:latin typeface="Verdana"/>
                <a:cs typeface="Verdana"/>
              </a:rPr>
              <a:t>atio)</a:t>
            </a:r>
            <a:r>
              <a:rPr dirty="0" sz="1600">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weight</a:t>
            </a:r>
            <a:r>
              <a:rPr dirty="0" sz="1600" spc="10">
                <a:solidFill>
                  <a:srgbClr val="4E2700"/>
                </a:solidFill>
                <a:latin typeface="Verdana"/>
                <a:cs typeface="Verdana"/>
              </a:rPr>
              <a:t> </a:t>
            </a:r>
            <a:r>
              <a:rPr dirty="0" sz="1600" spc="-10">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foodWgt	*</a:t>
            </a:r>
            <a:r>
              <a:rPr dirty="0" sz="1600" spc="-15">
                <a:solidFill>
                  <a:srgbClr val="4E2700"/>
                </a:solidFill>
                <a:latin typeface="Verdana"/>
                <a:cs typeface="Verdana"/>
              </a:rPr>
              <a:t> </a:t>
            </a:r>
            <a:r>
              <a:rPr dirty="0" sz="1600" spc="-10">
                <a:solidFill>
                  <a:srgbClr val="4E2700"/>
                </a:solidFill>
                <a:latin typeface="Verdana"/>
                <a:cs typeface="Verdana"/>
              </a:rPr>
              <a:t>ratio;</a:t>
            </a:r>
            <a:endParaRPr sz="1600">
              <a:latin typeface="Verdana"/>
              <a:cs typeface="Verdana"/>
            </a:endParaRPr>
          </a:p>
          <a:p>
            <a:pPr marL="227329">
              <a:lnSpc>
                <a:spcPts val="1905"/>
              </a:lnSpc>
            </a:pPr>
            <a:r>
              <a:rPr dirty="0" sz="1600" spc="-5">
                <a:solidFill>
                  <a:srgbClr val="4E2700"/>
                </a:solidFill>
                <a:latin typeface="Verdana"/>
                <a:cs typeface="Verdana"/>
              </a:rPr>
              <a:t>}</a:t>
            </a:r>
            <a:endParaRPr sz="1600">
              <a:latin typeface="Verdana"/>
              <a:cs typeface="Verdana"/>
            </a:endParaRPr>
          </a:p>
          <a:p>
            <a:pPr marL="227329">
              <a:lnSpc>
                <a:spcPts val="1905"/>
              </a:lnSpc>
            </a:pPr>
            <a:r>
              <a:rPr dirty="0" sz="1600" spc="5">
                <a:solidFill>
                  <a:srgbClr val="4E2700"/>
                </a:solidFill>
                <a:latin typeface="Noto Sans Mono CJK HK"/>
                <a:cs typeface="Noto Sans Mono CJK HK"/>
              </a:rPr>
              <a:t>則在別的</a:t>
            </a:r>
            <a:r>
              <a:rPr dirty="0" sz="1600" spc="-5">
                <a:solidFill>
                  <a:srgbClr val="4E2700"/>
                </a:solidFill>
                <a:latin typeface="Noto Sans Mono CJK HK"/>
                <a:cs typeface="Noto Sans Mono CJK HK"/>
              </a:rPr>
              <a:t>類</a:t>
            </a:r>
            <a:r>
              <a:rPr dirty="0" sz="1600" spc="10">
                <a:solidFill>
                  <a:srgbClr val="4E2700"/>
                </a:solidFill>
                <a:latin typeface="Noto Sans Mono CJK HK"/>
                <a:cs typeface="Noto Sans Mono CJK HK"/>
              </a:rPr>
              <a:t>別</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呼</a:t>
            </a:r>
            <a:r>
              <a:rPr dirty="0" sz="1600" spc="-5">
                <a:solidFill>
                  <a:srgbClr val="4E2700"/>
                </a:solidFill>
                <a:latin typeface="Noto Sans Mono CJK HK"/>
                <a:cs typeface="Noto Sans Mono CJK HK"/>
              </a:rPr>
              <a:t>叫該</a:t>
            </a:r>
            <a:r>
              <a:rPr dirty="0" sz="1600" spc="5">
                <a:solidFill>
                  <a:srgbClr val="4E2700"/>
                </a:solidFill>
                <a:latin typeface="Noto Sans Mono CJK HK"/>
                <a:cs typeface="Noto Sans Mono CJK HK"/>
              </a:rPr>
              <a:t>方</a:t>
            </a:r>
            <a:r>
              <a:rPr dirty="0" sz="1600" spc="-5">
                <a:solidFill>
                  <a:srgbClr val="4E2700"/>
                </a:solidFill>
                <a:latin typeface="Noto Sans Mono CJK HK"/>
                <a:cs typeface="Noto Sans Mono CJK HK"/>
              </a:rPr>
              <a:t>法的</a:t>
            </a:r>
            <a:r>
              <a:rPr dirty="0" sz="1600" spc="5">
                <a:solidFill>
                  <a:srgbClr val="4E2700"/>
                </a:solidFill>
                <a:latin typeface="Noto Sans Mono CJK HK"/>
                <a:cs typeface="Noto Sans Mono CJK HK"/>
              </a:rPr>
              <a:t>敘</a:t>
            </a:r>
            <a:r>
              <a:rPr dirty="0" sz="1600" spc="-5">
                <a:solidFill>
                  <a:srgbClr val="4E2700"/>
                </a:solidFill>
                <a:latin typeface="Noto Sans Mono CJK HK"/>
                <a:cs typeface="Noto Sans Mono CJK HK"/>
              </a:rPr>
              <a:t>述如</a:t>
            </a:r>
            <a:r>
              <a:rPr dirty="0" sz="1600" spc="5">
                <a:solidFill>
                  <a:srgbClr val="4E2700"/>
                </a:solidFill>
                <a:latin typeface="Noto Sans Mono CJK HK"/>
                <a:cs typeface="Noto Sans Mono CJK HK"/>
              </a:rPr>
              <a:t>下</a:t>
            </a:r>
            <a:r>
              <a:rPr dirty="0" sz="1600" spc="-5">
                <a:solidFill>
                  <a:srgbClr val="4E2700"/>
                </a:solidFill>
                <a:latin typeface="Noto Sans Mono CJK HK"/>
                <a:cs typeface="Noto Sans Mono CJK HK"/>
              </a:rPr>
              <a:t>：</a:t>
            </a:r>
            <a:endParaRPr sz="1600">
              <a:latin typeface="Noto Sans Mono CJK HK"/>
              <a:cs typeface="Noto Sans Mono CJK HK"/>
            </a:endParaRPr>
          </a:p>
          <a:p>
            <a:pPr marL="512445">
              <a:lnSpc>
                <a:spcPct val="100000"/>
              </a:lnSpc>
              <a:spcBef>
                <a:spcPts val="35"/>
              </a:spcBef>
              <a:tabLst>
                <a:tab pos="2244090" algn="l"/>
              </a:tabLst>
            </a:pPr>
            <a:r>
              <a:rPr dirty="0" sz="1600" spc="-10">
                <a:solidFill>
                  <a:srgbClr val="4E2700"/>
                </a:solidFill>
                <a:latin typeface="Verdana"/>
                <a:cs typeface="Verdana"/>
              </a:rPr>
              <a:t>obj.chgWgt(10,	</a:t>
            </a:r>
            <a:r>
              <a:rPr dirty="0" sz="1600" spc="-5">
                <a:solidFill>
                  <a:srgbClr val="4E2700"/>
                </a:solidFill>
                <a:latin typeface="Verdana"/>
                <a:cs typeface="Verdana"/>
              </a:rPr>
              <a:t>0.5)</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nSpc>
                <a:spcPct val="100000"/>
              </a:lnSpc>
            </a:pPr>
            <a:endParaRPr sz="1550">
              <a:latin typeface="Verdana"/>
              <a:cs typeface="Verdana"/>
            </a:endParaRPr>
          </a:p>
          <a:p>
            <a:pPr marL="12700">
              <a:lnSpc>
                <a:spcPct val="100000"/>
              </a:lnSpc>
              <a:tabLst>
                <a:tab pos="2835275" algn="l"/>
              </a:tabLst>
            </a:pPr>
            <a:r>
              <a:rPr dirty="0" sz="1600" spc="-5">
                <a:solidFill>
                  <a:srgbClr val="0000CC"/>
                </a:solidFill>
                <a:latin typeface="Verdana"/>
                <a:cs typeface="Verdana"/>
              </a:rPr>
              <a:t>//</a:t>
            </a:r>
            <a:r>
              <a:rPr dirty="0" sz="1600" spc="10">
                <a:solidFill>
                  <a:srgbClr val="0000CC"/>
                </a:solidFill>
                <a:latin typeface="Verdana"/>
                <a:cs typeface="Verdana"/>
              </a:rPr>
              <a:t> </a:t>
            </a:r>
            <a:r>
              <a:rPr dirty="0" sz="1600" spc="-5">
                <a:solidFill>
                  <a:srgbClr val="0000CC"/>
                </a:solidFill>
                <a:latin typeface="Verdana"/>
                <a:cs typeface="Verdana"/>
              </a:rPr>
              <a:t>obj</a:t>
            </a:r>
            <a:r>
              <a:rPr dirty="0" sz="1600" spc="5">
                <a:solidFill>
                  <a:srgbClr val="0000CC"/>
                </a:solidFill>
                <a:latin typeface="Noto Sans Mono CJK HK"/>
                <a:cs typeface="Noto Sans Mono CJK HK"/>
              </a:rPr>
              <a:t>為</a:t>
            </a:r>
            <a:r>
              <a:rPr dirty="0" sz="1600" spc="-5">
                <a:solidFill>
                  <a:srgbClr val="0000CC"/>
                </a:solidFill>
                <a:latin typeface="Verdana"/>
                <a:cs typeface="Verdana"/>
              </a:rPr>
              <a:t>Bar</a:t>
            </a:r>
            <a:r>
              <a:rPr dirty="0" sz="1600" spc="5">
                <a:solidFill>
                  <a:srgbClr val="0000CC"/>
                </a:solidFill>
                <a:latin typeface="Noto Sans Mono CJK HK"/>
                <a:cs typeface="Noto Sans Mono CJK HK"/>
              </a:rPr>
              <a:t>類別的物件</a:t>
            </a:r>
            <a:r>
              <a:rPr dirty="0" sz="1600" spc="-5">
                <a:solidFill>
                  <a:srgbClr val="0000CC"/>
                </a:solidFill>
                <a:latin typeface="Noto Sans Mono CJK HK"/>
                <a:cs typeface="Noto Sans Mono CJK HK"/>
              </a:rPr>
              <a:t>，</a:t>
            </a:r>
            <a:r>
              <a:rPr dirty="0" sz="1600" spc="-5">
                <a:solidFill>
                  <a:srgbClr val="0000CC"/>
                </a:solidFill>
                <a:latin typeface="Verdana"/>
                <a:cs typeface="Verdana"/>
              </a:rPr>
              <a:t>10,	0.5</a:t>
            </a:r>
            <a:r>
              <a:rPr dirty="0" sz="1600" spc="5">
                <a:solidFill>
                  <a:srgbClr val="0000CC"/>
                </a:solidFill>
                <a:latin typeface="Noto Sans Mono CJK HK"/>
                <a:cs typeface="Noto Sans Mono CJK HK"/>
              </a:rPr>
              <a:t>分別傳入</a:t>
            </a:r>
            <a:r>
              <a:rPr dirty="0" sz="1600" spc="-10">
                <a:solidFill>
                  <a:srgbClr val="0000CC"/>
                </a:solidFill>
                <a:latin typeface="Verdana"/>
                <a:cs typeface="Verdana"/>
              </a:rPr>
              <a:t>chgWgt()</a:t>
            </a:r>
            <a:r>
              <a:rPr dirty="0" sz="1600" spc="5">
                <a:solidFill>
                  <a:srgbClr val="0000CC"/>
                </a:solidFill>
                <a:latin typeface="Noto Sans Mono CJK HK"/>
                <a:cs typeface="Noto Sans Mono CJK HK"/>
              </a:rPr>
              <a:t>方法，</a:t>
            </a:r>
            <a:endParaRPr sz="1600">
              <a:latin typeface="Noto Sans Mono CJK HK"/>
              <a:cs typeface="Noto Sans Mono CJK HK"/>
            </a:endParaRPr>
          </a:p>
          <a:p>
            <a:pPr marL="12700">
              <a:lnSpc>
                <a:spcPct val="100000"/>
              </a:lnSpc>
            </a:pPr>
            <a:r>
              <a:rPr dirty="0" sz="1600" spc="-5">
                <a:solidFill>
                  <a:srgbClr val="0000CC"/>
                </a:solidFill>
                <a:latin typeface="Verdana"/>
                <a:cs typeface="Verdana"/>
              </a:rPr>
              <a:t>//</a:t>
            </a:r>
            <a:r>
              <a:rPr dirty="0" sz="1600">
                <a:solidFill>
                  <a:srgbClr val="0000CC"/>
                </a:solidFill>
                <a:latin typeface="Verdana"/>
                <a:cs typeface="Verdana"/>
              </a:rPr>
              <a:t> </a:t>
            </a:r>
            <a:r>
              <a:rPr dirty="0" sz="1600" spc="5">
                <a:solidFill>
                  <a:srgbClr val="0000CC"/>
                </a:solidFill>
                <a:latin typeface="Noto Sans Mono CJK HK"/>
                <a:cs typeface="Noto Sans Mono CJK HK"/>
              </a:rPr>
              <a:t>成為</a:t>
            </a:r>
            <a:r>
              <a:rPr dirty="0" sz="1600" spc="-5">
                <a:solidFill>
                  <a:srgbClr val="0000CC"/>
                </a:solidFill>
                <a:latin typeface="Verdana"/>
                <a:cs typeface="Verdana"/>
              </a:rPr>
              <a:t>foodWgt</a:t>
            </a:r>
            <a:r>
              <a:rPr dirty="0" sz="1600" spc="5">
                <a:solidFill>
                  <a:srgbClr val="0000CC"/>
                </a:solidFill>
                <a:latin typeface="Noto Sans Mono CJK HK"/>
                <a:cs typeface="Noto Sans Mono CJK HK"/>
              </a:rPr>
              <a:t>與</a:t>
            </a:r>
            <a:r>
              <a:rPr dirty="0" sz="1600" spc="-10">
                <a:solidFill>
                  <a:srgbClr val="0000CC"/>
                </a:solidFill>
                <a:latin typeface="Verdana"/>
                <a:cs typeface="Verdana"/>
              </a:rPr>
              <a:t>ratio</a:t>
            </a:r>
            <a:r>
              <a:rPr dirty="0" sz="1600" spc="5">
                <a:solidFill>
                  <a:srgbClr val="0000CC"/>
                </a:solidFill>
                <a:latin typeface="Noto Sans Mono CJK HK"/>
                <a:cs typeface="Noto Sans Mono CJK HK"/>
              </a:rPr>
              <a:t>的初值</a:t>
            </a:r>
            <a:endParaRPr sz="1600">
              <a:latin typeface="Noto Sans Mono CJK HK"/>
              <a:cs typeface="Noto Sans Mono CJK HK"/>
            </a:endParaRPr>
          </a:p>
        </p:txBody>
      </p:sp>
      <p:sp>
        <p:nvSpPr>
          <p:cNvPr id="4" name="object 4"/>
          <p:cNvSpPr txBox="1"/>
          <p:nvPr/>
        </p:nvSpPr>
        <p:spPr>
          <a:xfrm>
            <a:off x="612140" y="3408045"/>
            <a:ext cx="3977004" cy="100076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二：</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串類別</a:t>
            </a:r>
            <a:r>
              <a:rPr dirty="0" sz="1600" spc="5">
                <a:solidFill>
                  <a:srgbClr val="4E2700"/>
                </a:solidFill>
                <a:latin typeface="Noto Sans Mono CJK HK"/>
                <a:cs typeface="Noto Sans Mono CJK HK"/>
              </a:rPr>
              <a:t>有</a:t>
            </a:r>
            <a:r>
              <a:rPr dirty="0" sz="1600" spc="-5">
                <a:solidFill>
                  <a:srgbClr val="4E2700"/>
                </a:solidFill>
                <a:latin typeface="Noto Sans Mono CJK HK"/>
                <a:cs typeface="Noto Sans Mono CJK HK"/>
              </a:rPr>
              <a:t>下列</a:t>
            </a:r>
            <a:r>
              <a:rPr dirty="0" sz="1600" spc="5">
                <a:solidFill>
                  <a:srgbClr val="4E2700"/>
                </a:solidFill>
                <a:latin typeface="Noto Sans Mono CJK HK"/>
                <a:cs typeface="Noto Sans Mono CJK HK"/>
              </a:rPr>
              <a:t>方</a:t>
            </a:r>
            <a:r>
              <a:rPr dirty="0" sz="1600" spc="-5">
                <a:solidFill>
                  <a:srgbClr val="4E2700"/>
                </a:solidFill>
                <a:latin typeface="Noto Sans Mono CJK HK"/>
                <a:cs typeface="Noto Sans Mono CJK HK"/>
              </a:rPr>
              <a:t>法：</a:t>
            </a:r>
            <a:endParaRPr sz="1600">
              <a:latin typeface="Noto Sans Mono CJK HK"/>
              <a:cs typeface="Noto Sans Mono CJK HK"/>
            </a:endParaRPr>
          </a:p>
          <a:p>
            <a:pPr marL="297815">
              <a:lnSpc>
                <a:spcPct val="100000"/>
              </a:lnSpc>
            </a:pPr>
            <a:r>
              <a:rPr dirty="0" sz="1600" spc="-10">
                <a:solidFill>
                  <a:srgbClr val="4E2700"/>
                </a:solidFill>
                <a:latin typeface="Verdana"/>
                <a:cs typeface="Verdana"/>
              </a:rPr>
              <a:t>public int </a:t>
            </a:r>
            <a:r>
              <a:rPr dirty="0" sz="1600" spc="-5" b="1">
                <a:solidFill>
                  <a:srgbClr val="4E2700"/>
                </a:solidFill>
                <a:latin typeface="Verdana"/>
                <a:cs typeface="Verdana"/>
              </a:rPr>
              <a:t>lastIndexOf</a:t>
            </a:r>
            <a:r>
              <a:rPr dirty="0" sz="1600" spc="-5">
                <a:solidFill>
                  <a:srgbClr val="4E2700"/>
                </a:solidFill>
                <a:latin typeface="Verdana"/>
                <a:cs typeface="Verdana"/>
              </a:rPr>
              <a:t>(String</a:t>
            </a:r>
            <a:r>
              <a:rPr dirty="0" sz="1600" spc="315">
                <a:solidFill>
                  <a:srgbClr val="4E2700"/>
                </a:solidFill>
                <a:latin typeface="Verdana"/>
                <a:cs typeface="Verdana"/>
              </a:rPr>
              <a:t> </a:t>
            </a:r>
            <a:r>
              <a:rPr dirty="0" sz="1600" spc="-5">
                <a:solidFill>
                  <a:srgbClr val="4E2700"/>
                </a:solidFill>
                <a:latin typeface="Verdana"/>
                <a:cs typeface="Verdana"/>
              </a:rPr>
              <a:t>str)</a:t>
            </a:r>
            <a:endParaRPr sz="1600">
              <a:latin typeface="Verdana"/>
              <a:cs typeface="Verdana"/>
            </a:endParaRPr>
          </a:p>
          <a:p>
            <a:pPr marL="297815">
              <a:lnSpc>
                <a:spcPct val="100000"/>
              </a:lnSpc>
            </a:pPr>
            <a:r>
              <a:rPr dirty="0" sz="1600" spc="5">
                <a:solidFill>
                  <a:srgbClr val="4E2700"/>
                </a:solidFill>
                <a:latin typeface="Noto Sans Mono CJK HK"/>
                <a:cs typeface="Noto Sans Mono CJK HK"/>
              </a:rPr>
              <a:t>呼叫該方法：</a:t>
            </a:r>
            <a:endParaRPr sz="1600">
              <a:latin typeface="Noto Sans Mono CJK HK"/>
              <a:cs typeface="Noto Sans Mono CJK HK"/>
            </a:endParaRPr>
          </a:p>
          <a:p>
            <a:pPr marL="584200">
              <a:lnSpc>
                <a:spcPct val="100000"/>
              </a:lnSpc>
            </a:pPr>
            <a:r>
              <a:rPr dirty="0" sz="1600" spc="-10">
                <a:solidFill>
                  <a:srgbClr val="4E2700"/>
                </a:solidFill>
                <a:latin typeface="Verdana"/>
                <a:cs typeface="Verdana"/>
              </a:rPr>
              <a:t>int </a:t>
            </a:r>
            <a:r>
              <a:rPr dirty="0" sz="1600" spc="-5">
                <a:solidFill>
                  <a:srgbClr val="4E2700"/>
                </a:solidFill>
                <a:latin typeface="Verdana"/>
                <a:cs typeface="Verdana"/>
              </a:rPr>
              <a:t>n =</a:t>
            </a:r>
            <a:r>
              <a:rPr dirty="0" sz="1600" spc="-15">
                <a:solidFill>
                  <a:srgbClr val="4E2700"/>
                </a:solidFill>
                <a:latin typeface="Verdana"/>
                <a:cs typeface="Verdana"/>
              </a:rPr>
              <a:t> </a:t>
            </a:r>
            <a:r>
              <a:rPr dirty="0" sz="1600" spc="-5">
                <a:solidFill>
                  <a:srgbClr val="4E2700"/>
                </a:solidFill>
                <a:latin typeface="Verdana"/>
                <a:cs typeface="Verdana"/>
              </a:rPr>
              <a:t>"abc".</a:t>
            </a:r>
            <a:r>
              <a:rPr dirty="0" sz="1600" spc="-5" b="1">
                <a:solidFill>
                  <a:srgbClr val="4E2700"/>
                </a:solidFill>
                <a:latin typeface="Verdana"/>
                <a:cs typeface="Verdana"/>
              </a:rPr>
              <a:t>lastIndexOf</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4784443" y="4139565"/>
            <a:ext cx="2106930" cy="269240"/>
          </a:xfrm>
          <a:prstGeom prst="rect">
            <a:avLst/>
          </a:prstGeom>
        </p:spPr>
        <p:txBody>
          <a:bodyPr wrap="square" lIns="0" tIns="12065" rIns="0" bIns="0" rtlCol="0" vert="horz">
            <a:spAutoFit/>
          </a:bodyPr>
          <a:lstStyle/>
          <a:p>
            <a:pPr marL="12700">
              <a:lnSpc>
                <a:spcPct val="100000"/>
              </a:lnSpc>
              <a:spcBef>
                <a:spcPts val="95"/>
              </a:spcBef>
              <a:tabLst>
                <a:tab pos="411480" algn="l"/>
              </a:tabLst>
            </a:pPr>
            <a:r>
              <a:rPr dirty="0" sz="1600" spc="-5">
                <a:solidFill>
                  <a:srgbClr val="4E2700"/>
                </a:solidFill>
                <a:latin typeface="Verdana"/>
                <a:cs typeface="Verdana"/>
              </a:rPr>
              <a:t>//	\\</a:t>
            </a:r>
            <a:r>
              <a:rPr dirty="0" sz="1600" spc="-75">
                <a:solidFill>
                  <a:srgbClr val="4E2700"/>
                </a:solidFill>
                <a:latin typeface="Verdana"/>
                <a:cs typeface="Verdana"/>
              </a:rPr>
              <a:t> </a:t>
            </a:r>
            <a:r>
              <a:rPr dirty="0" sz="1600" spc="5">
                <a:solidFill>
                  <a:srgbClr val="4E2700"/>
                </a:solidFill>
                <a:latin typeface="Noto Sans Mono CJK HK"/>
                <a:cs typeface="Noto Sans Mono CJK HK"/>
              </a:rPr>
              <a:t>表示一個</a:t>
            </a:r>
            <a:r>
              <a:rPr dirty="0" sz="1600" spc="-5">
                <a:solidFill>
                  <a:srgbClr val="4E2700"/>
                </a:solidFill>
                <a:latin typeface="Noto Sans Mono CJK HK"/>
                <a:cs typeface="Noto Sans Mono CJK HK"/>
              </a:rPr>
              <a:t>反</a:t>
            </a:r>
            <a:r>
              <a:rPr dirty="0" sz="1600" spc="5">
                <a:solidFill>
                  <a:srgbClr val="4E2700"/>
                </a:solidFill>
                <a:latin typeface="Noto Sans Mono CJK HK"/>
                <a:cs typeface="Noto Sans Mono CJK HK"/>
              </a:rPr>
              <a:t>斜</a:t>
            </a:r>
            <a:r>
              <a:rPr dirty="0" sz="1600" spc="-5">
                <a:solidFill>
                  <a:srgbClr val="4E2700"/>
                </a:solidFill>
                <a:latin typeface="Noto Sans Mono CJK HK"/>
                <a:cs typeface="Noto Sans Mono CJK HK"/>
              </a:rPr>
              <a:t>線</a:t>
            </a:r>
            <a:endParaRPr sz="1600">
              <a:latin typeface="Noto Sans Mono CJK HK"/>
              <a:cs typeface="Noto Sans Mono CJK HK"/>
            </a:endParaRPr>
          </a:p>
        </p:txBody>
      </p:sp>
      <p:sp>
        <p:nvSpPr>
          <p:cNvPr id="6" name="object 6"/>
          <p:cNvSpPr txBox="1"/>
          <p:nvPr/>
        </p:nvSpPr>
        <p:spPr>
          <a:xfrm>
            <a:off x="612140" y="4627626"/>
            <a:ext cx="5647690" cy="1249045"/>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三：</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串類別</a:t>
            </a:r>
            <a:r>
              <a:rPr dirty="0" sz="1600" spc="5">
                <a:solidFill>
                  <a:srgbClr val="4E2700"/>
                </a:solidFill>
                <a:latin typeface="Noto Sans Mono CJK HK"/>
                <a:cs typeface="Noto Sans Mono CJK HK"/>
              </a:rPr>
              <a:t>有</a:t>
            </a:r>
            <a:r>
              <a:rPr dirty="0" sz="1600" spc="-5">
                <a:solidFill>
                  <a:srgbClr val="4E2700"/>
                </a:solidFill>
                <a:latin typeface="Noto Sans Mono CJK HK"/>
                <a:cs typeface="Noto Sans Mono CJK HK"/>
              </a:rPr>
              <a:t>下列</a:t>
            </a:r>
            <a:r>
              <a:rPr dirty="0" sz="1600" spc="5">
                <a:solidFill>
                  <a:srgbClr val="4E2700"/>
                </a:solidFill>
                <a:latin typeface="Noto Sans Mono CJK HK"/>
                <a:cs typeface="Noto Sans Mono CJK HK"/>
              </a:rPr>
              <a:t>方</a:t>
            </a:r>
            <a:r>
              <a:rPr dirty="0" sz="1600" spc="-5">
                <a:solidFill>
                  <a:srgbClr val="4E2700"/>
                </a:solidFill>
                <a:latin typeface="Noto Sans Mono CJK HK"/>
                <a:cs typeface="Noto Sans Mono CJK HK"/>
              </a:rPr>
              <a:t>法：</a:t>
            </a:r>
            <a:endParaRPr sz="1600">
              <a:latin typeface="Noto Sans Mono CJK HK"/>
              <a:cs typeface="Noto Sans Mono CJK HK"/>
            </a:endParaRPr>
          </a:p>
          <a:p>
            <a:pPr marL="227329">
              <a:lnSpc>
                <a:spcPct val="100000"/>
              </a:lnSpc>
            </a:pPr>
            <a:r>
              <a:rPr dirty="0" sz="1600" spc="-5">
                <a:solidFill>
                  <a:srgbClr val="4E2700"/>
                </a:solidFill>
                <a:latin typeface="Verdana"/>
                <a:cs typeface="Verdana"/>
              </a:rPr>
              <a:t>public </a:t>
            </a:r>
            <a:r>
              <a:rPr dirty="0" sz="1600" spc="-10">
                <a:solidFill>
                  <a:srgbClr val="4E2700"/>
                </a:solidFill>
                <a:latin typeface="Verdana"/>
                <a:cs typeface="Verdana"/>
              </a:rPr>
              <a:t>boolean </a:t>
            </a:r>
            <a:r>
              <a:rPr dirty="0" sz="1600" spc="-10" b="1">
                <a:solidFill>
                  <a:srgbClr val="4E2700"/>
                </a:solidFill>
                <a:latin typeface="Verdana"/>
                <a:cs typeface="Verdana"/>
              </a:rPr>
              <a:t>endsWith</a:t>
            </a:r>
            <a:r>
              <a:rPr dirty="0" sz="1600" spc="-10">
                <a:solidFill>
                  <a:srgbClr val="4E2700"/>
                </a:solidFill>
                <a:latin typeface="Verdana"/>
                <a:cs typeface="Verdana"/>
              </a:rPr>
              <a:t>(String</a:t>
            </a:r>
            <a:r>
              <a:rPr dirty="0" sz="1600" spc="340">
                <a:solidFill>
                  <a:srgbClr val="4E2700"/>
                </a:solidFill>
                <a:latin typeface="Verdana"/>
                <a:cs typeface="Verdana"/>
              </a:rPr>
              <a:t> </a:t>
            </a:r>
            <a:r>
              <a:rPr dirty="0" sz="1600" spc="-5">
                <a:solidFill>
                  <a:srgbClr val="4E2700"/>
                </a:solidFill>
                <a:latin typeface="Verdana"/>
                <a:cs typeface="Verdana"/>
              </a:rPr>
              <a:t>suffix)</a:t>
            </a:r>
            <a:endParaRPr sz="1600">
              <a:latin typeface="Verdana"/>
              <a:cs typeface="Verdana"/>
            </a:endParaRPr>
          </a:p>
          <a:p>
            <a:pPr marL="297815">
              <a:lnSpc>
                <a:spcPct val="100000"/>
              </a:lnSpc>
            </a:pPr>
            <a:r>
              <a:rPr dirty="0" sz="1600" spc="5">
                <a:solidFill>
                  <a:srgbClr val="4E2700"/>
                </a:solidFill>
                <a:latin typeface="Noto Sans Mono CJK HK"/>
                <a:cs typeface="Noto Sans Mono CJK HK"/>
              </a:rPr>
              <a:t>呼叫該方法：</a:t>
            </a:r>
            <a:endParaRPr sz="1600">
              <a:latin typeface="Noto Sans Mono CJK HK"/>
              <a:cs typeface="Noto Sans Mono CJK HK"/>
            </a:endParaRPr>
          </a:p>
          <a:p>
            <a:pPr marL="584200">
              <a:lnSpc>
                <a:spcPct val="100000"/>
              </a:lnSpc>
              <a:spcBef>
                <a:spcPts val="35"/>
              </a:spcBef>
              <a:tabLst>
                <a:tab pos="1344930" algn="l"/>
              </a:tabLst>
            </a:pPr>
            <a:r>
              <a:rPr dirty="0" sz="1600" spc="-5">
                <a:solidFill>
                  <a:srgbClr val="4E2700"/>
                </a:solidFill>
                <a:latin typeface="Verdana"/>
                <a:cs typeface="Verdana"/>
              </a:rPr>
              <a:t>String	fileName = </a:t>
            </a:r>
            <a:r>
              <a:rPr dirty="0" sz="1600" spc="-10">
                <a:solidFill>
                  <a:srgbClr val="4E2700"/>
                </a:solidFill>
                <a:latin typeface="Verdana"/>
                <a:cs typeface="Verdana"/>
              </a:rPr>
              <a:t>"Readme.txt"</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tabLst>
                <a:tab pos="1528445" algn="l"/>
              </a:tabLst>
            </a:pPr>
            <a:r>
              <a:rPr dirty="0" sz="1600" spc="-5">
                <a:solidFill>
                  <a:srgbClr val="4E2700"/>
                </a:solidFill>
                <a:latin typeface="Verdana"/>
                <a:cs typeface="Verdana"/>
              </a:rPr>
              <a:t>boolean	</a:t>
            </a:r>
            <a:r>
              <a:rPr dirty="0" sz="1600" spc="-25">
                <a:solidFill>
                  <a:srgbClr val="4E2700"/>
                </a:solidFill>
                <a:latin typeface="Verdana"/>
                <a:cs typeface="Verdana"/>
              </a:rPr>
              <a:t>isTextFile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fileName.</a:t>
            </a:r>
            <a:r>
              <a:rPr dirty="0" sz="1600" spc="-5" b="1">
                <a:solidFill>
                  <a:srgbClr val="4E2700"/>
                </a:solidFill>
                <a:latin typeface="Verdana"/>
                <a:cs typeface="Verdana"/>
              </a:rPr>
              <a:t>endsWith</a:t>
            </a:r>
            <a:r>
              <a:rPr dirty="0" sz="1600" spc="-5">
                <a:solidFill>
                  <a:srgbClr val="4E2700"/>
                </a:solidFill>
                <a:latin typeface="Verdana"/>
                <a:cs typeface="Verdana"/>
              </a:rPr>
              <a:t>(".txt");</a:t>
            </a:r>
            <a:endParaRPr sz="1600">
              <a:latin typeface="Verdana"/>
              <a:cs typeface="Verdana"/>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62679" cy="574040"/>
          </a:xfrm>
          <a:prstGeom prst="rect"/>
        </p:spPr>
        <p:txBody>
          <a:bodyPr wrap="square" lIns="0" tIns="12700" rIns="0" bIns="0" rtlCol="0" vert="horz">
            <a:spAutoFit/>
          </a:bodyPr>
          <a:lstStyle/>
          <a:p>
            <a:pPr marL="12700">
              <a:lnSpc>
                <a:spcPct val="100000"/>
              </a:lnSpc>
              <a:spcBef>
                <a:spcPts val="100"/>
              </a:spcBef>
            </a:pPr>
            <a:r>
              <a:rPr dirty="0"/>
              <a:t>方法的本</a:t>
            </a:r>
            <a:r>
              <a:rPr dirty="0" spc="-5"/>
              <a:t>體</a:t>
            </a:r>
            <a:r>
              <a:rPr dirty="0">
                <a:latin typeface="Tahoma"/>
                <a:cs typeface="Tahoma"/>
              </a:rPr>
              <a:t>(</a:t>
            </a:r>
            <a:r>
              <a:rPr dirty="0" spc="15">
                <a:latin typeface="Tahoma"/>
                <a:cs typeface="Tahoma"/>
              </a:rPr>
              <a:t>B</a:t>
            </a:r>
            <a:r>
              <a:rPr dirty="0" spc="-5">
                <a:latin typeface="Tahoma"/>
                <a:cs typeface="Tahoma"/>
              </a:rPr>
              <a:t>ody)</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14806"/>
            <a:ext cx="7488555" cy="3354704"/>
          </a:xfrm>
          <a:prstGeom prst="rect">
            <a:avLst/>
          </a:prstGeom>
        </p:spPr>
        <p:txBody>
          <a:bodyPr wrap="square" lIns="0" tIns="97790" rIns="0" bIns="0" rtlCol="0" vert="horz">
            <a:spAutoFit/>
          </a:bodyPr>
          <a:lstStyle/>
          <a:p>
            <a:pPr marL="368300" indent="-356235">
              <a:lnSpc>
                <a:spcPct val="100000"/>
              </a:lnSpc>
              <a:spcBef>
                <a:spcPts val="770"/>
              </a:spcBef>
              <a:buSzPct val="96428"/>
              <a:buChar char="•"/>
              <a:tabLst>
                <a:tab pos="368935" algn="l"/>
              </a:tabLst>
            </a:pPr>
            <a:r>
              <a:rPr dirty="0" sz="2800">
                <a:solidFill>
                  <a:srgbClr val="4E2700"/>
                </a:solidFill>
                <a:latin typeface="Noto Sans Mono CJK HK"/>
                <a:cs typeface="Noto Sans Mono CJK HK"/>
              </a:rPr>
              <a:t>由</a:t>
            </a:r>
            <a:r>
              <a:rPr dirty="0" sz="2800" spc="-5">
                <a:solidFill>
                  <a:srgbClr val="4E2700"/>
                </a:solidFill>
                <a:latin typeface="Noto Sans Mono CJK HK"/>
                <a:cs typeface="Noto Sans Mono CJK HK"/>
              </a:rPr>
              <a:t>一對大</a:t>
            </a:r>
            <a:r>
              <a:rPr dirty="0" sz="2800">
                <a:solidFill>
                  <a:srgbClr val="4E2700"/>
                </a:solidFill>
                <a:latin typeface="Noto Sans Mono CJK HK"/>
                <a:cs typeface="Noto Sans Mono CJK HK"/>
              </a:rPr>
              <a:t>括</a:t>
            </a:r>
            <a:r>
              <a:rPr dirty="0" sz="2800" spc="-5">
                <a:solidFill>
                  <a:srgbClr val="4E2700"/>
                </a:solidFill>
                <a:latin typeface="Noto Sans Mono CJK HK"/>
                <a:cs typeface="Noto Sans Mono CJK HK"/>
              </a:rPr>
              <a:t>弧標示</a:t>
            </a:r>
            <a:r>
              <a:rPr dirty="0" sz="2800">
                <a:solidFill>
                  <a:srgbClr val="4E2700"/>
                </a:solidFill>
                <a:latin typeface="Noto Sans Mono CJK HK"/>
                <a:cs typeface="Noto Sans Mono CJK HK"/>
              </a:rPr>
              <a:t>出</a:t>
            </a:r>
            <a:r>
              <a:rPr dirty="0" sz="2800" spc="-5">
                <a:solidFill>
                  <a:srgbClr val="4E2700"/>
                </a:solidFill>
                <a:latin typeface="Noto Sans Mono CJK HK"/>
                <a:cs typeface="Noto Sans Mono CJK HK"/>
              </a:rPr>
              <a:t>方法本</a:t>
            </a:r>
            <a:r>
              <a:rPr dirty="0" sz="2800">
                <a:solidFill>
                  <a:srgbClr val="4E2700"/>
                </a:solidFill>
                <a:latin typeface="Noto Sans Mono CJK HK"/>
                <a:cs typeface="Noto Sans Mono CJK HK"/>
              </a:rPr>
              <a:t>體</a:t>
            </a:r>
            <a:r>
              <a:rPr dirty="0" sz="2800" spc="-5">
                <a:solidFill>
                  <a:srgbClr val="4E2700"/>
                </a:solidFill>
                <a:latin typeface="Noto Sans Mono CJK HK"/>
                <a:cs typeface="Noto Sans Mono CJK HK"/>
              </a:rPr>
              <a:t>的範圍。</a:t>
            </a:r>
            <a:endParaRPr sz="2800">
              <a:latin typeface="Noto Sans Mono CJK HK"/>
              <a:cs typeface="Noto Sans Mono CJK HK"/>
            </a:endParaRPr>
          </a:p>
          <a:p>
            <a:pPr marL="368300" indent="-356235">
              <a:lnSpc>
                <a:spcPct val="100000"/>
              </a:lnSpc>
              <a:spcBef>
                <a:spcPts val="675"/>
              </a:spcBef>
              <a:buSzPct val="96428"/>
              <a:buChar char="•"/>
              <a:tabLst>
                <a:tab pos="368935" algn="l"/>
              </a:tabLst>
            </a:pPr>
            <a:r>
              <a:rPr dirty="0" sz="2800">
                <a:solidFill>
                  <a:srgbClr val="4E2700"/>
                </a:solidFill>
                <a:latin typeface="Noto Sans Mono CJK HK"/>
                <a:cs typeface="Noto Sans Mono CJK HK"/>
              </a:rPr>
              <a:t>我</a:t>
            </a:r>
            <a:r>
              <a:rPr dirty="0" sz="2800" spc="-5">
                <a:solidFill>
                  <a:srgbClr val="4E2700"/>
                </a:solidFill>
                <a:latin typeface="Noto Sans Mono CJK HK"/>
                <a:cs typeface="Noto Sans Mono CJK HK"/>
              </a:rPr>
              <a:t>們在本</a:t>
            </a:r>
            <a:r>
              <a:rPr dirty="0" sz="2800">
                <a:solidFill>
                  <a:srgbClr val="4E2700"/>
                </a:solidFill>
                <a:latin typeface="Noto Sans Mono CJK HK"/>
                <a:cs typeface="Noto Sans Mono CJK HK"/>
              </a:rPr>
              <a:t>體</a:t>
            </a:r>
            <a:r>
              <a:rPr dirty="0" sz="2800" spc="-5">
                <a:solidFill>
                  <a:srgbClr val="4E2700"/>
                </a:solidFill>
                <a:latin typeface="Noto Sans Mono CJK HK"/>
                <a:cs typeface="Noto Sans Mono CJK HK"/>
              </a:rPr>
              <a:t>內編寫</a:t>
            </a:r>
            <a:r>
              <a:rPr dirty="0" sz="2800">
                <a:solidFill>
                  <a:srgbClr val="4E2700"/>
                </a:solidFill>
                <a:latin typeface="Noto Sans Mono CJK HK"/>
                <a:cs typeface="Noto Sans Mono CJK HK"/>
              </a:rPr>
              <a:t>敘</a:t>
            </a:r>
            <a:r>
              <a:rPr dirty="0" sz="2800" spc="-5">
                <a:solidFill>
                  <a:srgbClr val="4E2700"/>
                </a:solidFill>
                <a:latin typeface="Noto Sans Mono CJK HK"/>
                <a:cs typeface="Noto Sans Mono CJK HK"/>
              </a:rPr>
              <a:t>述來完</a:t>
            </a:r>
            <a:r>
              <a:rPr dirty="0" sz="2800">
                <a:solidFill>
                  <a:srgbClr val="4E2700"/>
                </a:solidFill>
                <a:latin typeface="Noto Sans Mono CJK HK"/>
                <a:cs typeface="Noto Sans Mono CJK HK"/>
              </a:rPr>
              <a:t>成</a:t>
            </a:r>
            <a:r>
              <a:rPr dirty="0" sz="2800" spc="-5">
                <a:solidFill>
                  <a:srgbClr val="4E2700"/>
                </a:solidFill>
                <a:latin typeface="Noto Sans Mono CJK HK"/>
                <a:cs typeface="Noto Sans Mono CJK HK"/>
              </a:rPr>
              <a:t>該方法</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功能。</a:t>
            </a:r>
            <a:endParaRPr sz="2800">
              <a:latin typeface="Noto Sans Mono CJK HK"/>
              <a:cs typeface="Noto Sans Mono CJK HK"/>
            </a:endParaRPr>
          </a:p>
          <a:p>
            <a:pPr algn="just" marL="355600" marR="5080" indent="-343535">
              <a:lnSpc>
                <a:spcPct val="100000"/>
              </a:lnSpc>
              <a:spcBef>
                <a:spcPts val="670"/>
              </a:spcBef>
              <a:buSzPct val="96428"/>
              <a:buChar char="•"/>
              <a:tabLst>
                <a:tab pos="368935" algn="l"/>
              </a:tabLst>
            </a:pPr>
            <a:r>
              <a:rPr dirty="0" sz="2800">
                <a:solidFill>
                  <a:srgbClr val="4E2700"/>
                </a:solidFill>
                <a:latin typeface="Noto Sans Mono CJK HK"/>
                <a:cs typeface="Noto Sans Mono CJK HK"/>
              </a:rPr>
              <a:t>在</a:t>
            </a:r>
            <a:r>
              <a:rPr dirty="0" sz="2800" spc="-5">
                <a:solidFill>
                  <a:srgbClr val="4E2700"/>
                </a:solidFill>
                <a:latin typeface="Noto Sans Mono CJK HK"/>
                <a:cs typeface="Noto Sans Mono CJK HK"/>
              </a:rPr>
              <a:t>方法內</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任何位</a:t>
            </a:r>
            <a:r>
              <a:rPr dirty="0" sz="2800">
                <a:solidFill>
                  <a:srgbClr val="4E2700"/>
                </a:solidFill>
                <a:latin typeface="Noto Sans Mono CJK HK"/>
                <a:cs typeface="Noto Sans Mono CJK HK"/>
              </a:rPr>
              <a:t>置</a:t>
            </a:r>
            <a:r>
              <a:rPr dirty="0" sz="2800" spc="-5">
                <a:solidFill>
                  <a:srgbClr val="4E2700"/>
                </a:solidFill>
                <a:latin typeface="Noto Sans Mono CJK HK"/>
                <a:cs typeface="Noto Sans Mono CJK HK"/>
              </a:rPr>
              <a:t>都可以</a:t>
            </a:r>
            <a:r>
              <a:rPr dirty="0" sz="2800">
                <a:solidFill>
                  <a:srgbClr val="4E2700"/>
                </a:solidFill>
                <a:latin typeface="Noto Sans Mono CJK HK"/>
                <a:cs typeface="Noto Sans Mono CJK HK"/>
              </a:rPr>
              <a:t>定</a:t>
            </a:r>
            <a:r>
              <a:rPr dirty="0" sz="2800" spc="-5">
                <a:solidFill>
                  <a:srgbClr val="4E2700"/>
                </a:solidFill>
                <a:latin typeface="Noto Sans Mono CJK HK"/>
                <a:cs typeface="Noto Sans Mono CJK HK"/>
              </a:rPr>
              <a:t>義變數</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稱為區 </a:t>
            </a:r>
            <a:r>
              <a:rPr dirty="0" sz="2800">
                <a:solidFill>
                  <a:srgbClr val="4E2700"/>
                </a:solidFill>
                <a:latin typeface="Noto Sans Mono CJK HK"/>
                <a:cs typeface="Noto Sans Mono CJK HK"/>
              </a:rPr>
              <a:t>域</a:t>
            </a:r>
            <a:r>
              <a:rPr dirty="0" sz="2800" spc="-5">
                <a:solidFill>
                  <a:srgbClr val="4E2700"/>
                </a:solidFill>
                <a:latin typeface="Noto Sans Mono CJK HK"/>
                <a:cs typeface="Noto Sans Mono CJK HK"/>
              </a:rPr>
              <a:t>變數。</a:t>
            </a:r>
            <a:r>
              <a:rPr dirty="0" sz="2800">
                <a:solidFill>
                  <a:srgbClr val="4E2700"/>
                </a:solidFill>
                <a:latin typeface="Noto Sans Mono CJK HK"/>
                <a:cs typeface="Noto Sans Mono CJK HK"/>
              </a:rPr>
              <a:t>由</a:t>
            </a:r>
            <a:r>
              <a:rPr dirty="0" sz="2800" spc="-5">
                <a:solidFill>
                  <a:srgbClr val="4E2700"/>
                </a:solidFill>
                <a:latin typeface="Noto Sans Mono CJK HK"/>
                <a:cs typeface="Noto Sans Mono CJK HK"/>
              </a:rPr>
              <a:t>定義該</a:t>
            </a:r>
            <a:r>
              <a:rPr dirty="0" sz="2800">
                <a:solidFill>
                  <a:srgbClr val="4E2700"/>
                </a:solidFill>
                <a:latin typeface="Noto Sans Mono CJK HK"/>
                <a:cs typeface="Noto Sans Mono CJK HK"/>
              </a:rPr>
              <a:t>區</a:t>
            </a:r>
            <a:r>
              <a:rPr dirty="0" sz="2800" spc="-5">
                <a:solidFill>
                  <a:srgbClr val="4E2700"/>
                </a:solidFill>
                <a:latin typeface="Noto Sans Mono CJK HK"/>
                <a:cs typeface="Noto Sans Mono CJK HK"/>
              </a:rPr>
              <a:t>域變數</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敘述開</a:t>
            </a:r>
            <a:r>
              <a:rPr dirty="0" sz="2800">
                <a:solidFill>
                  <a:srgbClr val="4E2700"/>
                </a:solidFill>
                <a:latin typeface="Noto Sans Mono CJK HK"/>
                <a:cs typeface="Noto Sans Mono CJK HK"/>
              </a:rPr>
              <a:t>始</a:t>
            </a:r>
            <a:r>
              <a:rPr dirty="0" sz="2800" spc="-5">
                <a:solidFill>
                  <a:srgbClr val="4E2700"/>
                </a:solidFill>
                <a:latin typeface="Noto Sans Mono CJK HK"/>
                <a:cs typeface="Noto Sans Mono CJK HK"/>
              </a:rPr>
              <a:t>，直到 </a:t>
            </a:r>
            <a:r>
              <a:rPr dirty="0" sz="2800">
                <a:solidFill>
                  <a:srgbClr val="4E2700"/>
                </a:solidFill>
                <a:latin typeface="Noto Sans Mono CJK HK"/>
                <a:cs typeface="Noto Sans Mono CJK HK"/>
              </a:rPr>
              <a:t>該</a:t>
            </a:r>
            <a:r>
              <a:rPr dirty="0" sz="2800" spc="-5">
                <a:solidFill>
                  <a:srgbClr val="4E2700"/>
                </a:solidFill>
                <a:latin typeface="Noto Sans Mono CJK HK"/>
                <a:cs typeface="Noto Sans Mono CJK HK"/>
              </a:rPr>
              <a:t>變數所</a:t>
            </a:r>
            <a:r>
              <a:rPr dirty="0" sz="2800">
                <a:solidFill>
                  <a:srgbClr val="4E2700"/>
                </a:solidFill>
                <a:latin typeface="Noto Sans Mono CJK HK"/>
                <a:cs typeface="Noto Sans Mono CJK HK"/>
              </a:rPr>
              <a:t>屬</a:t>
            </a:r>
            <a:r>
              <a:rPr dirty="0" sz="2800" spc="-5">
                <a:solidFill>
                  <a:srgbClr val="4E2700"/>
                </a:solidFill>
                <a:latin typeface="Noto Sans Mono CJK HK"/>
                <a:cs typeface="Noto Sans Mono CJK HK"/>
              </a:rPr>
              <a:t>的區塊</a:t>
            </a:r>
            <a:r>
              <a:rPr dirty="0" sz="2800">
                <a:solidFill>
                  <a:srgbClr val="4E2700"/>
                </a:solidFill>
                <a:latin typeface="Noto Sans Mono CJK HK"/>
                <a:cs typeface="Noto Sans Mono CJK HK"/>
              </a:rPr>
              <a:t>結</a:t>
            </a:r>
            <a:r>
              <a:rPr dirty="0" sz="2800" spc="-5">
                <a:solidFill>
                  <a:srgbClr val="4E2700"/>
                </a:solidFill>
                <a:latin typeface="Noto Sans Mono CJK HK"/>
                <a:cs typeface="Noto Sans Mono CJK HK"/>
              </a:rPr>
              <a:t>束前，</a:t>
            </a:r>
            <a:r>
              <a:rPr dirty="0" sz="2800">
                <a:solidFill>
                  <a:srgbClr val="4E2700"/>
                </a:solidFill>
                <a:latin typeface="Noto Sans Mono CJK HK"/>
                <a:cs typeface="Noto Sans Mono CJK HK"/>
              </a:rPr>
              <a:t>該</a:t>
            </a:r>
            <a:r>
              <a:rPr dirty="0" sz="2800" spc="-5">
                <a:solidFill>
                  <a:srgbClr val="4E2700"/>
                </a:solidFill>
                <a:latin typeface="Noto Sans Mono CJK HK"/>
                <a:cs typeface="Noto Sans Mono CJK HK"/>
              </a:rPr>
              <a:t>變數都</a:t>
            </a:r>
            <a:r>
              <a:rPr dirty="0" sz="2800">
                <a:solidFill>
                  <a:srgbClr val="4E2700"/>
                </a:solidFill>
                <a:latin typeface="Noto Sans Mono CJK HK"/>
                <a:cs typeface="Noto Sans Mono CJK HK"/>
              </a:rPr>
              <a:t>有</a:t>
            </a:r>
            <a:r>
              <a:rPr dirty="0" sz="2800" spc="-5">
                <a:solidFill>
                  <a:srgbClr val="4E2700"/>
                </a:solidFill>
                <a:latin typeface="Noto Sans Mono CJK HK"/>
                <a:cs typeface="Noto Sans Mono CJK HK"/>
              </a:rPr>
              <a:t>效。</a:t>
            </a:r>
            <a:endParaRPr sz="2800">
              <a:latin typeface="Noto Sans Mono CJK HK"/>
              <a:cs typeface="Noto Sans Mono CJK HK"/>
            </a:endParaRPr>
          </a:p>
          <a:p>
            <a:pPr algn="just" marL="355600" marR="17145" indent="-343535">
              <a:lnSpc>
                <a:spcPct val="100000"/>
              </a:lnSpc>
              <a:spcBef>
                <a:spcPts val="675"/>
              </a:spcBef>
              <a:buFont typeface="Verdana"/>
              <a:buChar char="•"/>
              <a:tabLst>
                <a:tab pos="356235" algn="l"/>
              </a:tabLst>
            </a:pPr>
            <a:r>
              <a:rPr dirty="0" sz="2800">
                <a:solidFill>
                  <a:srgbClr val="4E2700"/>
                </a:solidFill>
                <a:latin typeface="Noto Sans Mono CJK HK"/>
                <a:cs typeface="Noto Sans Mono CJK HK"/>
              </a:rPr>
              <a:t>內</a:t>
            </a:r>
            <a:r>
              <a:rPr dirty="0" sz="2800" spc="-5">
                <a:solidFill>
                  <a:srgbClr val="4E2700"/>
                </a:solidFill>
                <a:latin typeface="Noto Sans Mono CJK HK"/>
                <a:cs typeface="Noto Sans Mono CJK HK"/>
              </a:rPr>
              <a:t>層的區</a:t>
            </a:r>
            <a:r>
              <a:rPr dirty="0" sz="2800">
                <a:solidFill>
                  <a:srgbClr val="4E2700"/>
                </a:solidFill>
                <a:latin typeface="Noto Sans Mono CJK HK"/>
                <a:cs typeface="Noto Sans Mono CJK HK"/>
              </a:rPr>
              <a:t>域</a:t>
            </a:r>
            <a:r>
              <a:rPr dirty="0" sz="2800" spc="-5">
                <a:solidFill>
                  <a:srgbClr val="4E2700"/>
                </a:solidFill>
                <a:latin typeface="Noto Sans Mono CJK HK"/>
                <a:cs typeface="Noto Sans Mono CJK HK"/>
              </a:rPr>
              <a:t>變數不</a:t>
            </a: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與外層</a:t>
            </a:r>
            <a:r>
              <a:rPr dirty="0" sz="2800">
                <a:solidFill>
                  <a:srgbClr val="4E2700"/>
                </a:solidFill>
                <a:latin typeface="Noto Sans Mono CJK HK"/>
                <a:cs typeface="Noto Sans Mono CJK HK"/>
              </a:rPr>
              <a:t>已</a:t>
            </a:r>
            <a:r>
              <a:rPr dirty="0" sz="2800" spc="-5">
                <a:solidFill>
                  <a:srgbClr val="4E2700"/>
                </a:solidFill>
                <a:latin typeface="Noto Sans Mono CJK HK"/>
                <a:cs typeface="Noto Sans Mono CJK HK"/>
              </a:rPr>
              <a:t>定義的</a:t>
            </a:r>
            <a:r>
              <a:rPr dirty="0" sz="2800">
                <a:solidFill>
                  <a:srgbClr val="4E2700"/>
                </a:solidFill>
                <a:latin typeface="Noto Sans Mono CJK HK"/>
                <a:cs typeface="Noto Sans Mono CJK HK"/>
              </a:rPr>
              <a:t>區</a:t>
            </a:r>
            <a:r>
              <a:rPr dirty="0" sz="2800" spc="-5">
                <a:solidFill>
                  <a:srgbClr val="4E2700"/>
                </a:solidFill>
                <a:latin typeface="Noto Sans Mono CJK HK"/>
                <a:cs typeface="Noto Sans Mono CJK HK"/>
              </a:rPr>
              <a:t>域變數 </a:t>
            </a: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名。</a:t>
            </a:r>
            <a:endParaRPr sz="2800">
              <a:latin typeface="Noto Sans Mono CJK HK"/>
              <a:cs typeface="Noto Sans Mono CJK HK"/>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82915" cy="1854835"/>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ch06.lab08</a:t>
            </a:r>
            <a:r>
              <a:rPr dirty="0" sz="2400">
                <a:solidFill>
                  <a:srgbClr val="4E2700"/>
                </a:solidFill>
                <a:latin typeface="Noto Sans Mono CJK HK"/>
                <a:cs typeface="Noto Sans Mono CJK HK"/>
              </a:rPr>
              <a:t>內，新建程</a:t>
            </a:r>
            <a:r>
              <a:rPr dirty="0" sz="2400" spc="-5">
                <a:solidFill>
                  <a:srgbClr val="4E2700"/>
                </a:solidFill>
                <a:latin typeface="Noto Sans Mono CJK HK"/>
                <a:cs typeface="Noto Sans Mono CJK HK"/>
              </a:rPr>
              <a:t>式</a:t>
            </a:r>
            <a:r>
              <a:rPr dirty="0" sz="2400" spc="-50">
                <a:solidFill>
                  <a:srgbClr val="4E2700"/>
                </a:solidFill>
                <a:latin typeface="Verdana"/>
                <a:cs typeface="Verdana"/>
              </a:rPr>
              <a:t>Bar.java</a:t>
            </a:r>
            <a:r>
              <a:rPr dirty="0" sz="2400" spc="-50">
                <a:solidFill>
                  <a:srgbClr val="4E2700"/>
                </a:solidFill>
                <a:latin typeface="Noto Sans Mono CJK HK"/>
                <a:cs typeface="Noto Sans Mono CJK HK"/>
              </a:rPr>
              <a:t>，</a:t>
            </a:r>
            <a:r>
              <a:rPr dirty="0" sz="2400">
                <a:solidFill>
                  <a:srgbClr val="4E2700"/>
                </a:solidFill>
                <a:latin typeface="Noto Sans Mono CJK HK"/>
                <a:cs typeface="Noto Sans Mono CJK HK"/>
              </a:rPr>
              <a:t>替</a:t>
            </a:r>
            <a:r>
              <a:rPr dirty="0" sz="2400">
                <a:solidFill>
                  <a:srgbClr val="4E2700"/>
                </a:solidFill>
                <a:latin typeface="Verdana"/>
                <a:cs typeface="Verdana"/>
              </a:rPr>
              <a:t>Bar  </a:t>
            </a:r>
            <a:r>
              <a:rPr dirty="0" sz="2400">
                <a:solidFill>
                  <a:srgbClr val="4E2700"/>
                </a:solidFill>
                <a:latin typeface="Noto Sans Mono CJK HK"/>
                <a:cs typeface="Noto Sans Mono CJK HK"/>
              </a:rPr>
              <a:t>類別設計一個方</a:t>
            </a:r>
            <a:r>
              <a:rPr dirty="0" sz="2400" spc="5">
                <a:solidFill>
                  <a:srgbClr val="4E2700"/>
                </a:solidFill>
                <a:latin typeface="Noto Sans Mono CJK HK"/>
                <a:cs typeface="Noto Sans Mono CJK HK"/>
              </a:rPr>
              <a:t>法</a:t>
            </a:r>
            <a:r>
              <a:rPr dirty="0" sz="2400" spc="-5">
                <a:solidFill>
                  <a:srgbClr val="4E2700"/>
                </a:solidFill>
                <a:latin typeface="Verdana"/>
                <a:cs typeface="Verdana"/>
              </a:rPr>
              <a:t>greeting()</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它沒有傳回值</a:t>
            </a:r>
            <a:r>
              <a:rPr dirty="0" sz="2400" spc="-15">
                <a:solidFill>
                  <a:srgbClr val="4E2700"/>
                </a:solidFill>
                <a:latin typeface="Noto Sans Mono CJK HK"/>
                <a:cs typeface="Noto Sans Mono CJK HK"/>
              </a:rPr>
              <a:t>，</a:t>
            </a:r>
            <a:r>
              <a:rPr dirty="0" sz="2400">
                <a:solidFill>
                  <a:srgbClr val="4E2700"/>
                </a:solidFill>
                <a:latin typeface="Noto Sans Mono CJK HK"/>
                <a:cs typeface="Noto Sans Mono CJK HK"/>
              </a:rPr>
              <a:t>但有一 </a:t>
            </a:r>
            <a:r>
              <a:rPr dirty="0" sz="2400" spc="-5">
                <a:solidFill>
                  <a:srgbClr val="4E2700"/>
                </a:solidFill>
                <a:latin typeface="Noto Sans Mono CJK HK"/>
                <a:cs typeface="Noto Sans Mono CJK HK"/>
              </a:rPr>
              <a:t>個參數，型別為字</a:t>
            </a:r>
            <a:r>
              <a:rPr dirty="0" sz="2400">
                <a:solidFill>
                  <a:srgbClr val="4E2700"/>
                </a:solidFill>
                <a:latin typeface="Noto Sans Mono CJK HK"/>
                <a:cs typeface="Noto Sans Mono CJK HK"/>
              </a:rPr>
              <a:t>串</a:t>
            </a:r>
            <a:r>
              <a:rPr dirty="0" sz="2400" spc="-5">
                <a:solidFill>
                  <a:srgbClr val="4E2700"/>
                </a:solidFill>
                <a:latin typeface="Noto Sans Mono CJK HK"/>
                <a:cs typeface="Noto Sans Mono CJK HK"/>
              </a:rPr>
              <a:t>。當外界</a:t>
            </a:r>
            <a:r>
              <a:rPr dirty="0" sz="2400">
                <a:solidFill>
                  <a:srgbClr val="4E2700"/>
                </a:solidFill>
                <a:latin typeface="Noto Sans Mono CJK HK"/>
                <a:cs typeface="Noto Sans Mono CJK HK"/>
              </a:rPr>
              <a:t>呼</a:t>
            </a:r>
            <a:r>
              <a:rPr dirty="0" sz="2400" spc="-5">
                <a:solidFill>
                  <a:srgbClr val="4E2700"/>
                </a:solidFill>
                <a:latin typeface="Noto Sans Mono CJK HK"/>
                <a:cs typeface="Noto Sans Mono CJK HK"/>
              </a:rPr>
              <a:t>叫</a:t>
            </a:r>
            <a:r>
              <a:rPr dirty="0" sz="2400" spc="-5">
                <a:solidFill>
                  <a:srgbClr val="4E2700"/>
                </a:solidFill>
                <a:latin typeface="Verdana"/>
                <a:cs typeface="Verdana"/>
              </a:rPr>
              <a:t>greeting()</a:t>
            </a:r>
            <a:r>
              <a:rPr dirty="0" sz="2400">
                <a:solidFill>
                  <a:srgbClr val="4E2700"/>
                </a:solidFill>
                <a:latin typeface="Noto Sans Mono CJK HK"/>
                <a:cs typeface="Noto Sans Mono CJK HK"/>
              </a:rPr>
              <a:t>方</a:t>
            </a:r>
            <a:r>
              <a:rPr dirty="0" sz="2400" spc="-5">
                <a:solidFill>
                  <a:srgbClr val="4E2700"/>
                </a:solidFill>
                <a:latin typeface="Noto Sans Mono CJK HK"/>
                <a:cs typeface="Noto Sans Mono CJK HK"/>
              </a:rPr>
              <a:t>法時，  </a:t>
            </a:r>
            <a:r>
              <a:rPr dirty="0" sz="2400">
                <a:solidFill>
                  <a:srgbClr val="4E2700"/>
                </a:solidFill>
                <a:latin typeface="Noto Sans Mono CJK HK"/>
                <a:cs typeface="Noto Sans Mono CJK HK"/>
              </a:rPr>
              <a:t>必須傳入一個字串當作參數，</a:t>
            </a:r>
            <a:r>
              <a:rPr dirty="0" sz="2400" spc="-430">
                <a:solidFill>
                  <a:srgbClr val="4E2700"/>
                </a:solidFill>
                <a:latin typeface="Noto Sans Mono CJK HK"/>
                <a:cs typeface="Noto Sans Mono CJK HK"/>
              </a:rPr>
              <a:t> </a:t>
            </a:r>
            <a:r>
              <a:rPr dirty="0" sz="2400" spc="-5">
                <a:solidFill>
                  <a:srgbClr val="4E2700"/>
                </a:solidFill>
                <a:latin typeface="Verdana"/>
                <a:cs typeface="Verdana"/>
              </a:rPr>
              <a:t>greeting()</a:t>
            </a:r>
            <a:r>
              <a:rPr dirty="0" sz="2400">
                <a:solidFill>
                  <a:srgbClr val="4E2700"/>
                </a:solidFill>
                <a:latin typeface="Noto Sans Mono CJK HK"/>
                <a:cs typeface="Noto Sans Mono CJK HK"/>
              </a:rPr>
              <a:t>方法便在螢幕 上顯示傳入的字</a:t>
            </a:r>
            <a:r>
              <a:rPr dirty="0" sz="2400" spc="5">
                <a:solidFill>
                  <a:srgbClr val="4E2700"/>
                </a:solidFill>
                <a:latin typeface="Noto Sans Mono CJK HK"/>
                <a:cs typeface="Noto Sans Mono CJK HK"/>
              </a:rPr>
              <a:t>串</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10590" y="942403"/>
            <a:ext cx="7718425" cy="2906395"/>
          </a:xfrm>
          <a:prstGeom prst="rect">
            <a:avLst/>
          </a:prstGeom>
        </p:spPr>
        <p:txBody>
          <a:bodyPr wrap="square" lIns="0" tIns="12700" rIns="0" bIns="0" rtlCol="0" vert="horz">
            <a:spAutoFit/>
          </a:bodyPr>
          <a:lstStyle/>
          <a:p>
            <a:pPr marL="12700" marR="5080">
              <a:lnSpc>
                <a:spcPct val="120100"/>
              </a:lnSpc>
              <a:spcBef>
                <a:spcPts val="100"/>
              </a:spcBef>
            </a:pPr>
            <a:r>
              <a:rPr dirty="0" sz="2400" spc="-5">
                <a:solidFill>
                  <a:srgbClr val="4E2700"/>
                </a:solidFill>
                <a:latin typeface="Noto Sans Mono CJK HK"/>
                <a:cs typeface="Noto Sans Mono CJK HK"/>
              </a:rPr>
              <a:t>請</a:t>
            </a:r>
            <a:r>
              <a:rPr dirty="0" sz="2400">
                <a:solidFill>
                  <a:srgbClr val="4E2700"/>
                </a:solidFill>
                <a:latin typeface="Noto Sans Mono CJK HK"/>
                <a:cs typeface="Noto Sans Mono CJK HK"/>
              </a:rPr>
              <a:t>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ch06.lab09</a:t>
            </a:r>
            <a:r>
              <a:rPr dirty="0" sz="2400" spc="-5">
                <a:solidFill>
                  <a:srgbClr val="4E2700"/>
                </a:solidFill>
                <a:latin typeface="Noto Sans Mono CJK HK"/>
                <a:cs typeface="Noto Sans Mono CJK HK"/>
              </a:rPr>
              <a:t>內新建</a:t>
            </a:r>
            <a:r>
              <a:rPr dirty="0" sz="2400" spc="-5">
                <a:solidFill>
                  <a:srgbClr val="4E2700"/>
                </a:solidFill>
                <a:latin typeface="Verdana"/>
                <a:cs typeface="Verdana"/>
              </a:rPr>
              <a:t>Student.java</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替其內的 </a:t>
            </a:r>
            <a:r>
              <a:rPr dirty="0" sz="2400">
                <a:solidFill>
                  <a:srgbClr val="4E2700"/>
                </a:solidFill>
                <a:latin typeface="Verdana"/>
                <a:cs typeface="Verdana"/>
              </a:rPr>
              <a:t>Student</a:t>
            </a:r>
            <a:r>
              <a:rPr dirty="0" sz="2400">
                <a:solidFill>
                  <a:srgbClr val="4E2700"/>
                </a:solidFill>
                <a:latin typeface="Noto Sans Mono CJK HK"/>
                <a:cs typeface="Noto Sans Mono CJK HK"/>
              </a:rPr>
              <a:t>類別編寫</a:t>
            </a:r>
            <a:r>
              <a:rPr dirty="0" sz="2400">
                <a:solidFill>
                  <a:srgbClr val="4E2700"/>
                </a:solidFill>
                <a:latin typeface="Verdana"/>
                <a:cs typeface="Verdana"/>
              </a:rPr>
              <a:t>score(int</a:t>
            </a:r>
            <a:r>
              <a:rPr dirty="0" sz="2400">
                <a:solidFill>
                  <a:srgbClr val="4E2700"/>
                </a:solidFill>
                <a:latin typeface="Noto Sans Mono CJK HK"/>
                <a:cs typeface="Noto Sans Mono CJK HK"/>
              </a:rPr>
              <a:t>型</a:t>
            </a:r>
            <a:r>
              <a:rPr dirty="0" sz="2400" spc="-5">
                <a:solidFill>
                  <a:srgbClr val="4E2700"/>
                </a:solidFill>
                <a:latin typeface="Noto Sans Mono CJK HK"/>
                <a:cs typeface="Noto Sans Mono CJK HK"/>
              </a:rPr>
              <a:t>態</a:t>
            </a:r>
            <a:r>
              <a:rPr dirty="0" sz="2400">
                <a:solidFill>
                  <a:srgbClr val="4E2700"/>
                </a:solidFill>
                <a:latin typeface="Verdana"/>
                <a:cs typeface="Verdana"/>
              </a:rPr>
              <a:t>)</a:t>
            </a:r>
            <a:r>
              <a:rPr dirty="0" sz="2400">
                <a:solidFill>
                  <a:srgbClr val="4E2700"/>
                </a:solidFill>
                <a:latin typeface="Noto Sans Mono CJK HK"/>
                <a:cs typeface="Noto Sans Mono CJK HK"/>
              </a:rPr>
              <a:t>屬性與</a:t>
            </a:r>
            <a:r>
              <a:rPr dirty="0" sz="2400" spc="-5">
                <a:solidFill>
                  <a:srgbClr val="4E2700"/>
                </a:solidFill>
                <a:latin typeface="Verdana"/>
                <a:cs typeface="Verdana"/>
              </a:rPr>
              <a:t>play(),</a:t>
            </a:r>
            <a:r>
              <a:rPr dirty="0" sz="2400" spc="-65">
                <a:solidFill>
                  <a:srgbClr val="4E2700"/>
                </a:solidFill>
                <a:latin typeface="Verdana"/>
                <a:cs typeface="Verdana"/>
              </a:rPr>
              <a:t> </a:t>
            </a:r>
            <a:r>
              <a:rPr dirty="0" sz="2400" spc="-5">
                <a:solidFill>
                  <a:srgbClr val="4E2700"/>
                </a:solidFill>
                <a:latin typeface="Verdana"/>
                <a:cs typeface="Verdana"/>
              </a:rPr>
              <a:t>study()  </a:t>
            </a:r>
            <a:r>
              <a:rPr dirty="0" sz="2400">
                <a:solidFill>
                  <a:srgbClr val="4E2700"/>
                </a:solidFill>
                <a:latin typeface="Noto Sans Mono CJK HK"/>
                <a:cs typeface="Noto Sans Mono CJK HK"/>
              </a:rPr>
              <a:t>兩個方法，這兩個方法的功能如</a:t>
            </a:r>
            <a:r>
              <a:rPr dirty="0" sz="2400" spc="-30">
                <a:solidFill>
                  <a:srgbClr val="4E2700"/>
                </a:solidFill>
                <a:latin typeface="Noto Sans Mono CJK HK"/>
                <a:cs typeface="Noto Sans Mono CJK HK"/>
              </a:rPr>
              <a:t>下</a:t>
            </a:r>
            <a:r>
              <a:rPr dirty="0" sz="2400">
                <a:solidFill>
                  <a:srgbClr val="4E2700"/>
                </a:solidFill>
                <a:latin typeface="Verdana"/>
                <a:cs typeface="Verdana"/>
              </a:rPr>
              <a:t>:</a:t>
            </a:r>
            <a:endParaRPr sz="2400">
              <a:latin typeface="Verdana"/>
              <a:cs typeface="Verdana"/>
            </a:endParaRPr>
          </a:p>
          <a:p>
            <a:pPr marL="443865" indent="-343535">
              <a:lnSpc>
                <a:spcPct val="100000"/>
              </a:lnSpc>
              <a:spcBef>
                <a:spcPts val="545"/>
              </a:spcBef>
              <a:buAutoNum type="arabicPeriod"/>
              <a:tabLst>
                <a:tab pos="444500" algn="l"/>
                <a:tab pos="3058160" algn="l"/>
              </a:tabLst>
            </a:pPr>
            <a:r>
              <a:rPr dirty="0" sz="2000" spc="-5">
                <a:solidFill>
                  <a:srgbClr val="4E2700"/>
                </a:solidFill>
                <a:latin typeface="Verdana"/>
                <a:cs typeface="Verdana"/>
              </a:rPr>
              <a:t>public</a:t>
            </a:r>
            <a:r>
              <a:rPr dirty="0" sz="2000" spc="10">
                <a:solidFill>
                  <a:srgbClr val="4E2700"/>
                </a:solidFill>
                <a:latin typeface="Verdana"/>
                <a:cs typeface="Verdana"/>
              </a:rPr>
              <a:t> </a:t>
            </a:r>
            <a:r>
              <a:rPr dirty="0" sz="2000" spc="-5">
                <a:solidFill>
                  <a:srgbClr val="4E2700"/>
                </a:solidFill>
                <a:latin typeface="Verdana"/>
                <a:cs typeface="Verdana"/>
              </a:rPr>
              <a:t>void</a:t>
            </a:r>
            <a:r>
              <a:rPr dirty="0" sz="2000" spc="25">
                <a:solidFill>
                  <a:srgbClr val="4E2700"/>
                </a:solidFill>
                <a:latin typeface="Verdana"/>
                <a:cs typeface="Verdana"/>
              </a:rPr>
              <a:t> </a:t>
            </a:r>
            <a:r>
              <a:rPr dirty="0" sz="2000" spc="-5">
                <a:solidFill>
                  <a:srgbClr val="4E2700"/>
                </a:solidFill>
                <a:latin typeface="Verdana"/>
                <a:cs typeface="Verdana"/>
              </a:rPr>
              <a:t>play(int	</a:t>
            </a:r>
            <a:r>
              <a:rPr dirty="0" sz="2000">
                <a:solidFill>
                  <a:srgbClr val="4E2700"/>
                </a:solidFill>
                <a:latin typeface="Verdana"/>
                <a:cs typeface="Verdana"/>
              </a:rPr>
              <a:t>hours)</a:t>
            </a:r>
            <a:endParaRPr sz="2000">
              <a:latin typeface="Verdana"/>
              <a:cs typeface="Verdana"/>
            </a:endParaRPr>
          </a:p>
          <a:p>
            <a:pPr marL="457834">
              <a:lnSpc>
                <a:spcPct val="100000"/>
              </a:lnSpc>
              <a:spcBef>
                <a:spcPts val="720"/>
              </a:spcBef>
            </a:pPr>
            <a:r>
              <a:rPr dirty="0" sz="2000">
                <a:solidFill>
                  <a:srgbClr val="4E2700"/>
                </a:solidFill>
                <a:latin typeface="Verdana"/>
                <a:cs typeface="Verdana"/>
              </a:rPr>
              <a:t>Student</a:t>
            </a:r>
            <a:r>
              <a:rPr dirty="0" sz="2000">
                <a:solidFill>
                  <a:srgbClr val="4E2700"/>
                </a:solidFill>
                <a:latin typeface="Noto Sans Mono CJK HK"/>
                <a:cs typeface="Noto Sans Mono CJK HK"/>
              </a:rPr>
              <a:t>每</a:t>
            </a:r>
            <a:r>
              <a:rPr dirty="0" sz="2000" spc="-15">
                <a:solidFill>
                  <a:srgbClr val="4E2700"/>
                </a:solidFill>
                <a:latin typeface="Noto Sans Mono CJK HK"/>
                <a:cs typeface="Noto Sans Mono CJK HK"/>
              </a:rPr>
              <a:t>遊</a:t>
            </a:r>
            <a:r>
              <a:rPr dirty="0" sz="2000">
                <a:solidFill>
                  <a:srgbClr val="4E2700"/>
                </a:solidFill>
                <a:latin typeface="Noto Sans Mono CJK HK"/>
                <a:cs typeface="Noto Sans Mono CJK HK"/>
              </a:rPr>
              <a:t>戲一</a:t>
            </a:r>
            <a:r>
              <a:rPr dirty="0" sz="2000" spc="-15">
                <a:solidFill>
                  <a:srgbClr val="4E2700"/>
                </a:solidFill>
                <a:latin typeface="Noto Sans Mono CJK HK"/>
                <a:cs typeface="Noto Sans Mono CJK HK"/>
              </a:rPr>
              <a:t>小</a:t>
            </a:r>
            <a:r>
              <a:rPr dirty="0" sz="2000">
                <a:solidFill>
                  <a:srgbClr val="4E2700"/>
                </a:solidFill>
                <a:latin typeface="Noto Sans Mono CJK HK"/>
                <a:cs typeface="Noto Sans Mono CJK HK"/>
              </a:rPr>
              <a:t>時</a:t>
            </a:r>
            <a:r>
              <a:rPr dirty="0" sz="2000">
                <a:solidFill>
                  <a:srgbClr val="4E2700"/>
                </a:solidFill>
                <a:latin typeface="Verdana"/>
                <a:cs typeface="Verdana"/>
              </a:rPr>
              <a:t>,</a:t>
            </a:r>
            <a:r>
              <a:rPr dirty="0" sz="2000" spc="-50">
                <a:solidFill>
                  <a:srgbClr val="4E2700"/>
                </a:solidFill>
                <a:latin typeface="Verdana"/>
                <a:cs typeface="Verdana"/>
              </a:rPr>
              <a:t> </a:t>
            </a:r>
            <a:r>
              <a:rPr dirty="0" sz="2000">
                <a:solidFill>
                  <a:srgbClr val="4E2700"/>
                </a:solidFill>
                <a:latin typeface="Verdana"/>
                <a:cs typeface="Verdana"/>
              </a:rPr>
              <a:t>Student</a:t>
            </a:r>
            <a:r>
              <a:rPr dirty="0" sz="2000">
                <a:solidFill>
                  <a:srgbClr val="4E2700"/>
                </a:solidFill>
                <a:latin typeface="Noto Sans Mono CJK HK"/>
                <a:cs typeface="Noto Sans Mono CJK HK"/>
              </a:rPr>
              <a:t>的</a:t>
            </a:r>
            <a:r>
              <a:rPr dirty="0" sz="2000" spc="-10">
                <a:solidFill>
                  <a:srgbClr val="4E2700"/>
                </a:solidFill>
                <a:latin typeface="Verdana"/>
                <a:cs typeface="Verdana"/>
              </a:rPr>
              <a:t>score</a:t>
            </a:r>
            <a:r>
              <a:rPr dirty="0" sz="2000">
                <a:solidFill>
                  <a:srgbClr val="4E2700"/>
                </a:solidFill>
                <a:latin typeface="Noto Sans Mono CJK HK"/>
                <a:cs typeface="Noto Sans Mono CJK HK"/>
              </a:rPr>
              <a:t>會減少</a:t>
            </a:r>
            <a:r>
              <a:rPr dirty="0" sz="2000">
                <a:solidFill>
                  <a:srgbClr val="4E2700"/>
                </a:solidFill>
                <a:latin typeface="Verdana"/>
                <a:cs typeface="Verdana"/>
              </a:rPr>
              <a:t>1</a:t>
            </a:r>
            <a:endParaRPr sz="2000">
              <a:latin typeface="Verdana"/>
              <a:cs typeface="Verdana"/>
            </a:endParaRPr>
          </a:p>
          <a:p>
            <a:pPr marL="443865" indent="-343535">
              <a:lnSpc>
                <a:spcPct val="100000"/>
              </a:lnSpc>
              <a:spcBef>
                <a:spcPts val="720"/>
              </a:spcBef>
              <a:buAutoNum type="arabicPeriod" startAt="2"/>
              <a:tabLst>
                <a:tab pos="444500" algn="l"/>
                <a:tab pos="3230880" algn="l"/>
              </a:tabLst>
            </a:pPr>
            <a:r>
              <a:rPr dirty="0" sz="2000" spc="-5">
                <a:solidFill>
                  <a:srgbClr val="4E2700"/>
                </a:solidFill>
                <a:latin typeface="Verdana"/>
                <a:cs typeface="Verdana"/>
              </a:rPr>
              <a:t>public</a:t>
            </a:r>
            <a:r>
              <a:rPr dirty="0" sz="2000" spc="25">
                <a:solidFill>
                  <a:srgbClr val="4E2700"/>
                </a:solidFill>
                <a:latin typeface="Verdana"/>
                <a:cs typeface="Verdana"/>
              </a:rPr>
              <a:t> </a:t>
            </a:r>
            <a:r>
              <a:rPr dirty="0" sz="2000" spc="-5">
                <a:solidFill>
                  <a:srgbClr val="4E2700"/>
                </a:solidFill>
                <a:latin typeface="Verdana"/>
                <a:cs typeface="Verdana"/>
              </a:rPr>
              <a:t>void</a:t>
            </a:r>
            <a:r>
              <a:rPr dirty="0" sz="2000" spc="25">
                <a:solidFill>
                  <a:srgbClr val="4E2700"/>
                </a:solidFill>
                <a:latin typeface="Verdana"/>
                <a:cs typeface="Verdana"/>
              </a:rPr>
              <a:t> </a:t>
            </a:r>
            <a:r>
              <a:rPr dirty="0" sz="2000" spc="-5">
                <a:solidFill>
                  <a:srgbClr val="4E2700"/>
                </a:solidFill>
                <a:latin typeface="Verdana"/>
                <a:cs typeface="Verdana"/>
              </a:rPr>
              <a:t>study(int	</a:t>
            </a:r>
            <a:r>
              <a:rPr dirty="0" sz="2000">
                <a:solidFill>
                  <a:srgbClr val="4E2700"/>
                </a:solidFill>
                <a:latin typeface="Verdana"/>
                <a:cs typeface="Verdana"/>
              </a:rPr>
              <a:t>hours)</a:t>
            </a:r>
            <a:endParaRPr sz="2000">
              <a:latin typeface="Verdana"/>
              <a:cs typeface="Verdana"/>
            </a:endParaRPr>
          </a:p>
          <a:p>
            <a:pPr marL="457834">
              <a:lnSpc>
                <a:spcPct val="100000"/>
              </a:lnSpc>
              <a:spcBef>
                <a:spcPts val="720"/>
              </a:spcBef>
            </a:pPr>
            <a:r>
              <a:rPr dirty="0" sz="2000">
                <a:solidFill>
                  <a:srgbClr val="4E2700"/>
                </a:solidFill>
                <a:latin typeface="Verdana"/>
                <a:cs typeface="Verdana"/>
              </a:rPr>
              <a:t>Student</a:t>
            </a:r>
            <a:r>
              <a:rPr dirty="0" sz="2000">
                <a:solidFill>
                  <a:srgbClr val="4E2700"/>
                </a:solidFill>
                <a:latin typeface="Noto Sans Mono CJK HK"/>
                <a:cs typeface="Noto Sans Mono CJK HK"/>
              </a:rPr>
              <a:t>每</a:t>
            </a:r>
            <a:r>
              <a:rPr dirty="0" sz="2000" spc="-15">
                <a:solidFill>
                  <a:srgbClr val="4E2700"/>
                </a:solidFill>
                <a:latin typeface="Noto Sans Mono CJK HK"/>
                <a:cs typeface="Noto Sans Mono CJK HK"/>
              </a:rPr>
              <a:t>讀</a:t>
            </a:r>
            <a:r>
              <a:rPr dirty="0" sz="2000">
                <a:solidFill>
                  <a:srgbClr val="4E2700"/>
                </a:solidFill>
                <a:latin typeface="Noto Sans Mono CJK HK"/>
                <a:cs typeface="Noto Sans Mono CJK HK"/>
              </a:rPr>
              <a:t>書一</a:t>
            </a:r>
            <a:r>
              <a:rPr dirty="0" sz="2000" spc="-15">
                <a:solidFill>
                  <a:srgbClr val="4E2700"/>
                </a:solidFill>
                <a:latin typeface="Noto Sans Mono CJK HK"/>
                <a:cs typeface="Noto Sans Mono CJK HK"/>
              </a:rPr>
              <a:t>小</a:t>
            </a:r>
            <a:r>
              <a:rPr dirty="0" sz="2000">
                <a:solidFill>
                  <a:srgbClr val="4E2700"/>
                </a:solidFill>
                <a:latin typeface="Noto Sans Mono CJK HK"/>
                <a:cs typeface="Noto Sans Mono CJK HK"/>
              </a:rPr>
              <a:t>時</a:t>
            </a:r>
            <a:r>
              <a:rPr dirty="0" sz="2000">
                <a:solidFill>
                  <a:srgbClr val="4E2700"/>
                </a:solidFill>
                <a:latin typeface="Verdana"/>
                <a:cs typeface="Verdana"/>
              </a:rPr>
              <a:t>,</a:t>
            </a:r>
            <a:r>
              <a:rPr dirty="0" sz="2000" spc="-50">
                <a:solidFill>
                  <a:srgbClr val="4E2700"/>
                </a:solidFill>
                <a:latin typeface="Verdana"/>
                <a:cs typeface="Verdana"/>
              </a:rPr>
              <a:t> </a:t>
            </a:r>
            <a:r>
              <a:rPr dirty="0" sz="2000">
                <a:solidFill>
                  <a:srgbClr val="4E2700"/>
                </a:solidFill>
                <a:latin typeface="Verdana"/>
                <a:cs typeface="Verdana"/>
              </a:rPr>
              <a:t>Student</a:t>
            </a:r>
            <a:r>
              <a:rPr dirty="0" sz="2000">
                <a:solidFill>
                  <a:srgbClr val="4E2700"/>
                </a:solidFill>
                <a:latin typeface="Noto Sans Mono CJK HK"/>
                <a:cs typeface="Noto Sans Mono CJK HK"/>
              </a:rPr>
              <a:t>的</a:t>
            </a:r>
            <a:r>
              <a:rPr dirty="0" sz="2000" spc="-10">
                <a:solidFill>
                  <a:srgbClr val="4E2700"/>
                </a:solidFill>
                <a:latin typeface="Verdana"/>
                <a:cs typeface="Verdana"/>
              </a:rPr>
              <a:t>score</a:t>
            </a:r>
            <a:r>
              <a:rPr dirty="0" sz="2000">
                <a:solidFill>
                  <a:srgbClr val="4E2700"/>
                </a:solidFill>
                <a:latin typeface="Noto Sans Mono CJK HK"/>
                <a:cs typeface="Noto Sans Mono CJK HK"/>
              </a:rPr>
              <a:t>會增加</a:t>
            </a:r>
            <a:r>
              <a:rPr dirty="0" sz="2000">
                <a:solidFill>
                  <a:srgbClr val="4E2700"/>
                </a:solidFill>
                <a:latin typeface="Verdana"/>
                <a:cs typeface="Verdana"/>
              </a:rPr>
              <a:t>1</a:t>
            </a:r>
            <a:endParaRPr sz="2000">
              <a:latin typeface="Verdana"/>
              <a:cs typeface="Verdana"/>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lab10:</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930656"/>
            <a:ext cx="8029575" cy="1781810"/>
          </a:xfrm>
          <a:prstGeom prst="rect">
            <a:avLst/>
          </a:prstGeom>
        </p:spPr>
        <p:txBody>
          <a:bodyPr wrap="square" lIns="0" tIns="12700" rIns="0" bIns="0" rtlCol="0" vert="horz">
            <a:spAutoFit/>
          </a:bodyPr>
          <a:lstStyle/>
          <a:p>
            <a:pPr marL="12700" marR="5080">
              <a:lnSpc>
                <a:spcPct val="120000"/>
              </a:lnSpc>
              <a:spcBef>
                <a:spcPts val="100"/>
              </a:spcBef>
            </a:pPr>
            <a:r>
              <a:rPr dirty="0" sz="2400">
                <a:solidFill>
                  <a:srgbClr val="4E2700"/>
                </a:solidFill>
                <a:latin typeface="Noto Sans Mono CJK HK"/>
                <a:cs typeface="Noto Sans Mono CJK HK"/>
              </a:rPr>
              <a:t>請於套件</a:t>
            </a:r>
            <a:r>
              <a:rPr dirty="0" sz="2400">
                <a:solidFill>
                  <a:srgbClr val="4E2700"/>
                </a:solidFill>
                <a:latin typeface="Verdana"/>
                <a:cs typeface="Verdana"/>
              </a:rPr>
              <a:t>ch06.l</a:t>
            </a:r>
            <a:r>
              <a:rPr dirty="0" sz="2400" spc="-10">
                <a:solidFill>
                  <a:srgbClr val="4E2700"/>
                </a:solidFill>
                <a:latin typeface="Verdana"/>
                <a:cs typeface="Verdana"/>
              </a:rPr>
              <a:t>a</a:t>
            </a:r>
            <a:r>
              <a:rPr dirty="0" sz="2400" spc="-5">
                <a:solidFill>
                  <a:srgbClr val="4E2700"/>
                </a:solidFill>
                <a:latin typeface="Verdana"/>
                <a:cs typeface="Verdana"/>
              </a:rPr>
              <a:t>b10</a:t>
            </a:r>
            <a:r>
              <a:rPr dirty="0" sz="2400">
                <a:solidFill>
                  <a:srgbClr val="4E2700"/>
                </a:solidFill>
                <a:latin typeface="Noto Sans Mono CJK HK"/>
                <a:cs typeface="Noto Sans Mono CJK HK"/>
              </a:rPr>
              <a:t>內新</a:t>
            </a:r>
            <a:r>
              <a:rPr dirty="0" sz="2400" spc="-5">
                <a:solidFill>
                  <a:srgbClr val="4E2700"/>
                </a:solidFill>
                <a:latin typeface="Noto Sans Mono CJK HK"/>
                <a:cs typeface="Noto Sans Mono CJK HK"/>
              </a:rPr>
              <a:t>建</a:t>
            </a:r>
            <a:r>
              <a:rPr dirty="0" sz="2400">
                <a:solidFill>
                  <a:srgbClr val="4E2700"/>
                </a:solidFill>
                <a:latin typeface="Noto Sans Mono CJK HK"/>
                <a:cs typeface="Noto Sans Mono CJK HK"/>
              </a:rPr>
              <a:t>程式</a:t>
            </a:r>
            <a:r>
              <a:rPr dirty="0" sz="2400" spc="-65">
                <a:solidFill>
                  <a:srgbClr val="4E2700"/>
                </a:solidFill>
                <a:latin typeface="Verdana"/>
                <a:cs typeface="Verdana"/>
              </a:rPr>
              <a:t>Z</a:t>
            </a:r>
            <a:r>
              <a:rPr dirty="0" sz="2400">
                <a:solidFill>
                  <a:srgbClr val="4E2700"/>
                </a:solidFill>
                <a:latin typeface="Verdana"/>
                <a:cs typeface="Verdana"/>
              </a:rPr>
              <a:t>a</a:t>
            </a:r>
            <a:r>
              <a:rPr dirty="0" sz="2400" spc="-340">
                <a:solidFill>
                  <a:srgbClr val="4E2700"/>
                </a:solidFill>
                <a:latin typeface="Verdana"/>
                <a:cs typeface="Verdana"/>
              </a:rPr>
              <a:t>r</a:t>
            </a:r>
            <a:r>
              <a:rPr dirty="0" sz="2400">
                <a:solidFill>
                  <a:srgbClr val="4E2700"/>
                </a:solidFill>
                <a:latin typeface="Verdana"/>
                <a:cs typeface="Verdana"/>
              </a:rPr>
              <a:t>.j</a:t>
            </a:r>
            <a:r>
              <a:rPr dirty="0" sz="2400" spc="-20">
                <a:solidFill>
                  <a:srgbClr val="4E2700"/>
                </a:solidFill>
                <a:latin typeface="Verdana"/>
                <a:cs typeface="Verdana"/>
              </a:rPr>
              <a:t>a</a:t>
            </a:r>
            <a:r>
              <a:rPr dirty="0" sz="2400" spc="-55">
                <a:solidFill>
                  <a:srgbClr val="4E2700"/>
                </a:solidFill>
                <a:latin typeface="Verdana"/>
                <a:cs typeface="Verdana"/>
              </a:rPr>
              <a:t>v</a:t>
            </a:r>
            <a:r>
              <a:rPr dirty="0" sz="2400" spc="-10">
                <a:solidFill>
                  <a:srgbClr val="4E2700"/>
                </a:solidFill>
                <a:latin typeface="Verdana"/>
                <a:cs typeface="Verdana"/>
              </a:rPr>
              <a:t>a</a:t>
            </a:r>
            <a:r>
              <a:rPr dirty="0" sz="2400">
                <a:solidFill>
                  <a:srgbClr val="4E2700"/>
                </a:solidFill>
                <a:latin typeface="Noto Sans Mono CJK HK"/>
                <a:cs typeface="Noto Sans Mono CJK HK"/>
              </a:rPr>
              <a:t>，替</a:t>
            </a:r>
            <a:r>
              <a:rPr dirty="0" sz="2400" spc="-65">
                <a:solidFill>
                  <a:srgbClr val="4E2700"/>
                </a:solidFill>
                <a:latin typeface="Verdana"/>
                <a:cs typeface="Verdana"/>
              </a:rPr>
              <a:t>Z</a:t>
            </a:r>
            <a:r>
              <a:rPr dirty="0" sz="2400" spc="-5">
                <a:solidFill>
                  <a:srgbClr val="4E2700"/>
                </a:solidFill>
                <a:latin typeface="Verdana"/>
                <a:cs typeface="Verdana"/>
              </a:rPr>
              <a:t>ar</a:t>
            </a:r>
            <a:r>
              <a:rPr dirty="0" sz="2400">
                <a:solidFill>
                  <a:srgbClr val="4E2700"/>
                </a:solidFill>
                <a:latin typeface="Noto Sans Mono CJK HK"/>
                <a:cs typeface="Noto Sans Mono CJK HK"/>
              </a:rPr>
              <a:t>類別設計 一個方法</a:t>
            </a:r>
            <a:r>
              <a:rPr dirty="0" sz="2400">
                <a:solidFill>
                  <a:srgbClr val="4E2700"/>
                </a:solidFill>
                <a:latin typeface="Verdana"/>
                <a:cs typeface="Verdana"/>
              </a:rPr>
              <a:t>sum()</a:t>
            </a:r>
            <a:r>
              <a:rPr dirty="0" sz="2400">
                <a:solidFill>
                  <a:srgbClr val="4E2700"/>
                </a:solidFill>
                <a:latin typeface="Noto Sans Mono CJK HK"/>
                <a:cs typeface="Noto Sans Mono CJK HK"/>
              </a:rPr>
              <a:t>，它有一個傳回值，型別</a:t>
            </a:r>
            <a:r>
              <a:rPr dirty="0" sz="2400" spc="5">
                <a:solidFill>
                  <a:srgbClr val="4E2700"/>
                </a:solidFill>
                <a:latin typeface="Noto Sans Mono CJK HK"/>
                <a:cs typeface="Noto Sans Mono CJK HK"/>
              </a:rPr>
              <a:t>為</a:t>
            </a:r>
            <a:r>
              <a:rPr dirty="0" sz="2400" spc="-5">
                <a:solidFill>
                  <a:srgbClr val="4E2700"/>
                </a:solidFill>
                <a:latin typeface="Verdana"/>
                <a:cs typeface="Verdana"/>
              </a:rPr>
              <a:t>long</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一個參數 </a:t>
            </a:r>
            <a:r>
              <a:rPr dirty="0" sz="2400" spc="-5">
                <a:solidFill>
                  <a:srgbClr val="4E2700"/>
                </a:solidFill>
                <a:latin typeface="Verdana"/>
                <a:cs typeface="Verdana"/>
              </a:rPr>
              <a:t>n</a:t>
            </a:r>
            <a:r>
              <a:rPr dirty="0" sz="2400" spc="-5">
                <a:solidFill>
                  <a:srgbClr val="4E2700"/>
                </a:solidFill>
                <a:latin typeface="Noto Sans Mono CJK HK"/>
                <a:cs typeface="Noto Sans Mono CJK HK"/>
              </a:rPr>
              <a:t>，型別為</a:t>
            </a:r>
            <a:r>
              <a:rPr dirty="0" sz="2400" spc="-5">
                <a:solidFill>
                  <a:srgbClr val="4E2700"/>
                </a:solidFill>
                <a:latin typeface="Verdana"/>
                <a:cs typeface="Verdana"/>
              </a:rPr>
              <a:t>int</a:t>
            </a:r>
            <a:r>
              <a:rPr dirty="0" sz="2400" spc="-5">
                <a:solidFill>
                  <a:srgbClr val="4E2700"/>
                </a:solidFill>
                <a:latin typeface="Noto Sans Mono CJK HK"/>
                <a:cs typeface="Noto Sans Mono CJK HK"/>
              </a:rPr>
              <a:t>，外界</a:t>
            </a:r>
            <a:r>
              <a:rPr dirty="0" sz="2400">
                <a:solidFill>
                  <a:srgbClr val="4E2700"/>
                </a:solidFill>
                <a:latin typeface="Noto Sans Mono CJK HK"/>
                <a:cs typeface="Noto Sans Mono CJK HK"/>
              </a:rPr>
              <a:t>呼</a:t>
            </a:r>
            <a:r>
              <a:rPr dirty="0" sz="2400" spc="-5">
                <a:solidFill>
                  <a:srgbClr val="4E2700"/>
                </a:solidFill>
                <a:latin typeface="Noto Sans Mono CJK HK"/>
                <a:cs typeface="Noto Sans Mono CJK HK"/>
              </a:rPr>
              <a:t>叫此方法時必須提供真正的值給參數 </a:t>
            </a:r>
            <a:r>
              <a:rPr dirty="0" sz="2400">
                <a:solidFill>
                  <a:srgbClr val="4E2700"/>
                </a:solidFill>
                <a:latin typeface="Verdana"/>
                <a:cs typeface="Verdana"/>
              </a:rPr>
              <a:t>n</a:t>
            </a:r>
            <a:r>
              <a:rPr dirty="0" sz="2400">
                <a:solidFill>
                  <a:srgbClr val="4E2700"/>
                </a:solidFill>
                <a:latin typeface="Noto Sans Mono CJK HK"/>
                <a:cs typeface="Noto Sans Mono CJK HK"/>
              </a:rPr>
              <a:t>，它會傳回</a:t>
            </a:r>
            <a:r>
              <a:rPr dirty="0" sz="2400">
                <a:solidFill>
                  <a:srgbClr val="4E2700"/>
                </a:solidFill>
                <a:latin typeface="Verdana"/>
                <a:cs typeface="Verdana"/>
              </a:rPr>
              <a:t>1+2+3+ ...+n</a:t>
            </a:r>
            <a:r>
              <a:rPr dirty="0" sz="2400">
                <a:solidFill>
                  <a:srgbClr val="4E2700"/>
                </a:solidFill>
                <a:latin typeface="Noto Sans Mono CJK HK"/>
                <a:cs typeface="Noto Sans Mono CJK HK"/>
              </a:rPr>
              <a:t>的總和。</a:t>
            </a:r>
            <a:endParaRPr sz="2400">
              <a:latin typeface="Noto Sans Mono CJK HK"/>
              <a:cs typeface="Noto Sans Mono CJK H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53170" cy="5034280"/>
            <a:chOff x="143255" y="836675"/>
            <a:chExt cx="8853170" cy="5034280"/>
          </a:xfrm>
        </p:grpSpPr>
        <p:sp>
          <p:nvSpPr>
            <p:cNvPr id="3" name="object 3"/>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544067" y="2234183"/>
              <a:ext cx="1117600" cy="178435"/>
            </a:xfrm>
            <a:custGeom>
              <a:avLst/>
              <a:gdLst/>
              <a:ahLst/>
              <a:cxnLst/>
              <a:rect l="l" t="t" r="r" b="b"/>
              <a:pathLst>
                <a:path w="1117600" h="178435">
                  <a:moveTo>
                    <a:pt x="0" y="178308"/>
                  </a:moveTo>
                  <a:lnTo>
                    <a:pt x="1117092" y="178308"/>
                  </a:lnTo>
                  <a:lnTo>
                    <a:pt x="1117092" y="0"/>
                  </a:lnTo>
                  <a:lnTo>
                    <a:pt x="0" y="0"/>
                  </a:lnTo>
                  <a:lnTo>
                    <a:pt x="0" y="178308"/>
                  </a:lnTo>
                  <a:close/>
                </a:path>
              </a:pathLst>
            </a:custGeom>
            <a:ln w="12192">
              <a:solidFill>
                <a:srgbClr val="FF0000"/>
              </a:solidFill>
            </a:ln>
          </p:spPr>
          <p:txBody>
            <a:bodyPr wrap="square" lIns="0" tIns="0" rIns="0" bIns="0" rtlCol="0"/>
            <a:lstStyle/>
            <a:p/>
          </p:txBody>
        </p:sp>
        <p:sp>
          <p:nvSpPr>
            <p:cNvPr id="5" name="object 5"/>
            <p:cNvSpPr/>
            <p:nvPr/>
          </p:nvSpPr>
          <p:spPr>
            <a:xfrm>
              <a:off x="2269235" y="1412747"/>
              <a:ext cx="1926589" cy="250190"/>
            </a:xfrm>
            <a:custGeom>
              <a:avLst/>
              <a:gdLst/>
              <a:ahLst/>
              <a:cxnLst/>
              <a:rect l="l" t="t" r="r" b="b"/>
              <a:pathLst>
                <a:path w="1926589" h="250189">
                  <a:moveTo>
                    <a:pt x="0" y="233172"/>
                  </a:moveTo>
                  <a:lnTo>
                    <a:pt x="1226819" y="233172"/>
                  </a:lnTo>
                  <a:lnTo>
                    <a:pt x="1226819" y="0"/>
                  </a:lnTo>
                  <a:lnTo>
                    <a:pt x="0" y="0"/>
                  </a:lnTo>
                  <a:lnTo>
                    <a:pt x="0" y="233172"/>
                  </a:lnTo>
                  <a:close/>
                </a:path>
                <a:path w="1926589" h="250189">
                  <a:moveTo>
                    <a:pt x="1350264" y="135636"/>
                  </a:moveTo>
                  <a:lnTo>
                    <a:pt x="1494281" y="21336"/>
                  </a:lnTo>
                  <a:lnTo>
                    <a:pt x="1494281" y="78486"/>
                  </a:lnTo>
                  <a:lnTo>
                    <a:pt x="1926336" y="78486"/>
                  </a:lnTo>
                  <a:lnTo>
                    <a:pt x="1926336" y="192786"/>
                  </a:lnTo>
                  <a:lnTo>
                    <a:pt x="1494281" y="192786"/>
                  </a:lnTo>
                  <a:lnTo>
                    <a:pt x="1494281" y="249936"/>
                  </a:lnTo>
                  <a:lnTo>
                    <a:pt x="1350264" y="135636"/>
                  </a:lnTo>
                  <a:close/>
                </a:path>
              </a:pathLst>
            </a:custGeom>
            <a:ln w="9144">
              <a:solidFill>
                <a:srgbClr val="FF0000"/>
              </a:solidFill>
            </a:ln>
          </p:spPr>
          <p:txBody>
            <a:bodyPr wrap="square" lIns="0" tIns="0" rIns="0" bIns="0" rtlCol="0"/>
            <a:lstStyle/>
            <a:p/>
          </p:txBody>
        </p:sp>
      </p:grpSp>
      <p:sp>
        <p:nvSpPr>
          <p:cNvPr id="6" name="object 6"/>
          <p:cNvSpPr txBox="1">
            <a:spLocks noGrp="1"/>
          </p:cNvSpPr>
          <p:nvPr>
            <p:ph type="title"/>
          </p:nvPr>
        </p:nvSpPr>
        <p:spPr>
          <a:xfrm>
            <a:off x="4288028" y="1384807"/>
            <a:ext cx="2313305" cy="330835"/>
          </a:xfrm>
          <a:prstGeom prst="rect"/>
        </p:spPr>
        <p:txBody>
          <a:bodyPr wrap="square" lIns="0" tIns="13335" rIns="0" bIns="0" rtlCol="0" vert="horz">
            <a:spAutoFit/>
          </a:bodyPr>
          <a:lstStyle/>
          <a:p>
            <a:pPr marL="12700">
              <a:lnSpc>
                <a:spcPct val="100000"/>
              </a:lnSpc>
              <a:spcBef>
                <a:spcPts val="105"/>
              </a:spcBef>
            </a:pPr>
            <a:r>
              <a:rPr dirty="0" sz="2000">
                <a:solidFill>
                  <a:srgbClr val="FF0000"/>
                </a:solidFill>
              </a:rPr>
              <a:t>雙按，</a:t>
            </a:r>
            <a:r>
              <a:rPr dirty="0" sz="2000" spc="-15">
                <a:solidFill>
                  <a:srgbClr val="FF0000"/>
                </a:solidFill>
              </a:rPr>
              <a:t>可</a:t>
            </a:r>
            <a:r>
              <a:rPr dirty="0" sz="2000">
                <a:solidFill>
                  <a:srgbClr val="FF0000"/>
                </a:solidFill>
              </a:rPr>
              <a:t>放</a:t>
            </a:r>
            <a:r>
              <a:rPr dirty="0" sz="2000" spc="-15">
                <a:solidFill>
                  <a:srgbClr val="FF0000"/>
                </a:solidFill>
              </a:rPr>
              <a:t>大</a:t>
            </a:r>
            <a:r>
              <a:rPr dirty="0" sz="2000">
                <a:solidFill>
                  <a:srgbClr val="FF0000"/>
                </a:solidFill>
              </a:rPr>
              <a:t>編輯區</a:t>
            </a:r>
            <a:endParaRPr sz="2000"/>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90534" cy="3985895"/>
          </a:xfrm>
          <a:prstGeom prst="rect">
            <a:avLst/>
          </a:prstGeom>
        </p:spPr>
        <p:txBody>
          <a:bodyPr wrap="square" lIns="0" tIns="12700" rIns="0" bIns="0" rtlCol="0" vert="horz">
            <a:spAutoFit/>
          </a:bodyPr>
          <a:lstStyle/>
          <a:p>
            <a:pPr marL="62230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字串類別提供一個方</a:t>
            </a:r>
            <a:r>
              <a:rPr dirty="0" sz="2400" spc="5">
                <a:solidFill>
                  <a:srgbClr val="4E2700"/>
                </a:solidFill>
                <a:latin typeface="Noto Sans Mono CJK HK"/>
                <a:cs typeface="Noto Sans Mono CJK HK"/>
              </a:rPr>
              <a:t>法</a:t>
            </a:r>
            <a:r>
              <a:rPr dirty="0" sz="2400" spc="-5">
                <a:solidFill>
                  <a:srgbClr val="4E2700"/>
                </a:solidFill>
                <a:latin typeface="Verdana"/>
                <a:cs typeface="Verdana"/>
              </a:rPr>
              <a:t>endsWith()</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傳回值的型態為</a:t>
            </a:r>
            <a:endParaRPr sz="2400">
              <a:latin typeface="Noto Sans Mono CJK HK"/>
              <a:cs typeface="Noto Sans Mono CJK HK"/>
            </a:endParaRPr>
          </a:p>
          <a:p>
            <a:pPr marL="621665">
              <a:lnSpc>
                <a:spcPct val="100000"/>
              </a:lnSpc>
            </a:pPr>
            <a:r>
              <a:rPr dirty="0" sz="2400" spc="-5">
                <a:solidFill>
                  <a:srgbClr val="4E2700"/>
                </a:solidFill>
                <a:latin typeface="Verdana"/>
                <a:cs typeface="Verdana"/>
              </a:rPr>
              <a:t>boolean</a:t>
            </a:r>
            <a:r>
              <a:rPr dirty="0" sz="2400" spc="-5">
                <a:solidFill>
                  <a:srgbClr val="4E2700"/>
                </a:solidFill>
                <a:latin typeface="Noto Sans Mono CJK HK"/>
                <a:cs typeface="Noto Sans Mono CJK HK"/>
              </a:rPr>
              <a:t>：</a:t>
            </a:r>
            <a:endParaRPr sz="2400">
              <a:latin typeface="Noto Sans Mono CJK HK"/>
              <a:cs typeface="Noto Sans Mono CJK HK"/>
            </a:endParaRPr>
          </a:p>
          <a:p>
            <a:pPr marL="723900">
              <a:lnSpc>
                <a:spcPct val="100000"/>
              </a:lnSpc>
              <a:spcBef>
                <a:spcPts val="540"/>
              </a:spcBef>
            </a:pPr>
            <a:r>
              <a:rPr dirty="0" sz="2000" spc="-5">
                <a:solidFill>
                  <a:srgbClr val="3333CC"/>
                </a:solidFill>
                <a:latin typeface="Verdana"/>
                <a:cs typeface="Verdana"/>
              </a:rPr>
              <a:t>public boolean endsWith(String</a:t>
            </a:r>
            <a:r>
              <a:rPr dirty="0" sz="2000" spc="-45">
                <a:solidFill>
                  <a:srgbClr val="3333CC"/>
                </a:solidFill>
                <a:latin typeface="Verdana"/>
                <a:cs typeface="Verdana"/>
              </a:rPr>
              <a:t> </a:t>
            </a:r>
            <a:r>
              <a:rPr dirty="0" sz="2000">
                <a:solidFill>
                  <a:srgbClr val="3333CC"/>
                </a:solidFill>
                <a:latin typeface="Verdana"/>
                <a:cs typeface="Verdana"/>
              </a:rPr>
              <a:t>suffix)</a:t>
            </a:r>
            <a:endParaRPr sz="2000">
              <a:latin typeface="Verdana"/>
              <a:cs typeface="Verdana"/>
            </a:endParaRPr>
          </a:p>
          <a:p>
            <a:pPr marL="621665" marR="192405" indent="38100">
              <a:lnSpc>
                <a:spcPct val="100000"/>
              </a:lnSpc>
              <a:spcBef>
                <a:spcPts val="515"/>
              </a:spcBef>
            </a:pPr>
            <a:r>
              <a:rPr dirty="0" sz="2400">
                <a:solidFill>
                  <a:srgbClr val="4E2700"/>
                </a:solidFill>
                <a:latin typeface="Noto Sans Mono CJK HK"/>
                <a:cs typeface="Noto Sans Mono CJK HK"/>
              </a:rPr>
              <a:t>此方法可以判斷某個字串是否以參</a:t>
            </a:r>
            <a:r>
              <a:rPr dirty="0" sz="2400" spc="5">
                <a:solidFill>
                  <a:srgbClr val="4E2700"/>
                </a:solidFill>
                <a:latin typeface="Noto Sans Mono CJK HK"/>
                <a:cs typeface="Noto Sans Mono CJK HK"/>
              </a:rPr>
              <a:t>數</a:t>
            </a:r>
            <a:r>
              <a:rPr dirty="0" sz="2400">
                <a:solidFill>
                  <a:srgbClr val="4E2700"/>
                </a:solidFill>
                <a:latin typeface="Verdana"/>
                <a:cs typeface="Verdana"/>
              </a:rPr>
              <a:t>suf</a:t>
            </a:r>
            <a:r>
              <a:rPr dirty="0" sz="2400" spc="-10">
                <a:solidFill>
                  <a:srgbClr val="4E2700"/>
                </a:solidFill>
                <a:latin typeface="Verdana"/>
                <a:cs typeface="Verdana"/>
              </a:rPr>
              <a:t>fix</a:t>
            </a:r>
            <a:r>
              <a:rPr dirty="0" sz="2400">
                <a:solidFill>
                  <a:srgbClr val="4E2700"/>
                </a:solidFill>
                <a:latin typeface="Noto Sans Mono CJK HK"/>
                <a:cs typeface="Noto Sans Mono CJK HK"/>
              </a:rPr>
              <a:t>結束，如果 是以參數</a:t>
            </a:r>
            <a:r>
              <a:rPr dirty="0" sz="2400" spc="-5">
                <a:solidFill>
                  <a:srgbClr val="4E2700"/>
                </a:solidFill>
                <a:latin typeface="Verdana"/>
                <a:cs typeface="Verdana"/>
              </a:rPr>
              <a:t>suffix</a:t>
            </a:r>
            <a:r>
              <a:rPr dirty="0" sz="2400">
                <a:solidFill>
                  <a:srgbClr val="4E2700"/>
                </a:solidFill>
                <a:latin typeface="Noto Sans Mono CJK HK"/>
                <a:cs typeface="Noto Sans Mono CJK HK"/>
              </a:rPr>
              <a:t>結束，傳</a:t>
            </a:r>
            <a:r>
              <a:rPr dirty="0" sz="2400" spc="-10">
                <a:solidFill>
                  <a:srgbClr val="4E2700"/>
                </a:solidFill>
                <a:latin typeface="Noto Sans Mono CJK HK"/>
                <a:cs typeface="Noto Sans Mono CJK HK"/>
              </a:rPr>
              <a:t>回</a:t>
            </a:r>
            <a:r>
              <a:rPr dirty="0" sz="2400" spc="-5">
                <a:solidFill>
                  <a:srgbClr val="4E2700"/>
                </a:solidFill>
                <a:latin typeface="Verdana"/>
                <a:cs typeface="Verdana"/>
              </a:rPr>
              <a:t>true</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否則傳</a:t>
            </a:r>
            <a:r>
              <a:rPr dirty="0" sz="2400" spc="-10">
                <a:solidFill>
                  <a:srgbClr val="4E2700"/>
                </a:solidFill>
                <a:latin typeface="Noto Sans Mono CJK HK"/>
                <a:cs typeface="Noto Sans Mono CJK HK"/>
              </a:rPr>
              <a:t>回</a:t>
            </a:r>
            <a:r>
              <a:rPr dirty="0" sz="2400">
                <a:solidFill>
                  <a:srgbClr val="4E2700"/>
                </a:solidFill>
                <a:latin typeface="Verdana"/>
                <a:cs typeface="Verdana"/>
              </a:rPr>
              <a:t>false</a:t>
            </a:r>
            <a:r>
              <a:rPr dirty="0" sz="2400" spc="35">
                <a:solidFill>
                  <a:srgbClr val="4E2700"/>
                </a:solidFill>
                <a:latin typeface="Verdana"/>
                <a:cs typeface="Verdana"/>
              </a:rPr>
              <a:t> </a:t>
            </a:r>
            <a:r>
              <a:rPr dirty="0" sz="2400">
                <a:solidFill>
                  <a:srgbClr val="4E2700"/>
                </a:solidFill>
                <a:latin typeface="Noto Sans Mono CJK HK"/>
                <a:cs typeface="Noto Sans Mono CJK HK"/>
              </a:rPr>
              <a:t>。</a:t>
            </a:r>
            <a:endParaRPr sz="2400">
              <a:latin typeface="Noto Sans Mono CJK HK"/>
              <a:cs typeface="Noto Sans Mono CJK HK"/>
            </a:endParaRPr>
          </a:p>
          <a:p>
            <a:pPr algn="just" marL="621665" marR="5080" indent="-609600">
              <a:lnSpc>
                <a:spcPct val="100000"/>
              </a:lnSpc>
              <a:spcBef>
                <a:spcPts val="575"/>
              </a:spcBef>
              <a:buFont typeface="Verdana"/>
              <a:buChar char="•"/>
              <a:tabLst>
                <a:tab pos="622300" algn="l"/>
              </a:tabLst>
            </a:pPr>
            <a:r>
              <a:rPr dirty="0" sz="2400">
                <a:solidFill>
                  <a:srgbClr val="4E2700"/>
                </a:solidFill>
                <a:latin typeface="Noto Sans Mono CJK HK"/>
                <a:cs typeface="Noto Sans Mono CJK HK"/>
              </a:rPr>
              <a:t>在套件</a:t>
            </a:r>
            <a:r>
              <a:rPr dirty="0" sz="2400">
                <a:solidFill>
                  <a:srgbClr val="4E2700"/>
                </a:solidFill>
                <a:latin typeface="Verdana"/>
                <a:cs typeface="Verdana"/>
              </a:rPr>
              <a:t>ch06.l</a:t>
            </a:r>
            <a:r>
              <a:rPr dirty="0" sz="2400" spc="-10">
                <a:solidFill>
                  <a:srgbClr val="4E2700"/>
                </a:solidFill>
                <a:latin typeface="Verdana"/>
                <a:cs typeface="Verdana"/>
              </a:rPr>
              <a:t>a</a:t>
            </a:r>
            <a:r>
              <a:rPr dirty="0" sz="2400" spc="-5">
                <a:solidFill>
                  <a:srgbClr val="4E2700"/>
                </a:solidFill>
                <a:latin typeface="Verdana"/>
                <a:cs typeface="Verdana"/>
              </a:rPr>
              <a:t>b1</a:t>
            </a:r>
            <a:r>
              <a:rPr dirty="0" sz="2400">
                <a:solidFill>
                  <a:srgbClr val="4E2700"/>
                </a:solidFill>
                <a:latin typeface="Verdana"/>
                <a:cs typeface="Verdana"/>
              </a:rPr>
              <a:t>1</a:t>
            </a:r>
            <a:r>
              <a:rPr dirty="0" sz="2400">
                <a:solidFill>
                  <a:srgbClr val="4E2700"/>
                </a:solidFill>
                <a:latin typeface="Noto Sans Mono CJK HK"/>
                <a:cs typeface="Noto Sans Mono CJK HK"/>
              </a:rPr>
              <a:t>內編寫程式</a:t>
            </a:r>
            <a:r>
              <a:rPr dirty="0" sz="2400">
                <a:solidFill>
                  <a:srgbClr val="4E2700"/>
                </a:solidFill>
                <a:latin typeface="Verdana"/>
                <a:cs typeface="Verdana"/>
              </a:rPr>
              <a:t>Prog</a:t>
            </a:r>
            <a:r>
              <a:rPr dirty="0" sz="2400" spc="-40">
                <a:solidFill>
                  <a:srgbClr val="4E2700"/>
                </a:solidFill>
                <a:latin typeface="Verdana"/>
                <a:cs typeface="Verdana"/>
              </a:rPr>
              <a:t>r</a:t>
            </a:r>
            <a:r>
              <a:rPr dirty="0" sz="2400">
                <a:solidFill>
                  <a:srgbClr val="4E2700"/>
                </a:solidFill>
                <a:latin typeface="Verdana"/>
                <a:cs typeface="Verdana"/>
              </a:rPr>
              <a:t>a</a:t>
            </a:r>
            <a:r>
              <a:rPr dirty="0" sz="2400" spc="5">
                <a:solidFill>
                  <a:srgbClr val="4E2700"/>
                </a:solidFill>
                <a:latin typeface="Verdana"/>
                <a:cs typeface="Verdana"/>
              </a:rPr>
              <a:t>m</a:t>
            </a:r>
            <a:r>
              <a:rPr dirty="0" sz="2400">
                <a:solidFill>
                  <a:srgbClr val="4E2700"/>
                </a:solidFill>
                <a:latin typeface="Verdana"/>
                <a:cs typeface="Verdana"/>
              </a:rPr>
              <a:t>Ch0</a:t>
            </a:r>
            <a:r>
              <a:rPr dirty="0" sz="2400" spc="5">
                <a:solidFill>
                  <a:srgbClr val="4E2700"/>
                </a:solidFill>
                <a:latin typeface="Verdana"/>
                <a:cs typeface="Verdana"/>
              </a:rPr>
              <a:t>6</a:t>
            </a:r>
            <a:r>
              <a:rPr dirty="0" sz="2400">
                <a:solidFill>
                  <a:srgbClr val="4E2700"/>
                </a:solidFill>
                <a:latin typeface="Verdana"/>
                <a:cs typeface="Verdana"/>
              </a:rPr>
              <a:t>Lab1</a:t>
            </a:r>
            <a:r>
              <a:rPr dirty="0" sz="2400" spc="-25">
                <a:solidFill>
                  <a:srgbClr val="4E2700"/>
                </a:solidFill>
                <a:latin typeface="Verdana"/>
                <a:cs typeface="Verdana"/>
              </a:rPr>
              <a:t>1</a:t>
            </a:r>
            <a:r>
              <a:rPr dirty="0" sz="2400">
                <a:solidFill>
                  <a:srgbClr val="4E2700"/>
                </a:solidFill>
                <a:latin typeface="Noto Sans Mono CJK HK"/>
                <a:cs typeface="Noto Sans Mono CJK HK"/>
              </a:rPr>
              <a:t>， 在</a:t>
            </a:r>
            <a:r>
              <a:rPr dirty="0" sz="2400">
                <a:solidFill>
                  <a:srgbClr val="4E2700"/>
                </a:solidFill>
                <a:latin typeface="Verdana"/>
                <a:cs typeface="Verdana"/>
              </a:rPr>
              <a:t>main()</a:t>
            </a:r>
            <a:r>
              <a:rPr dirty="0" sz="2400">
                <a:solidFill>
                  <a:srgbClr val="4E2700"/>
                </a:solidFill>
                <a:latin typeface="Noto Sans Mono CJK HK"/>
                <a:cs typeface="Noto Sans Mono CJK HK"/>
              </a:rPr>
              <a:t>之內，請使用此方法判斷下列兩個字串是否由 </a:t>
            </a:r>
            <a:r>
              <a:rPr dirty="0" sz="2400">
                <a:solidFill>
                  <a:srgbClr val="4E2700"/>
                </a:solidFill>
                <a:latin typeface="Verdana"/>
                <a:cs typeface="Verdana"/>
              </a:rPr>
              <a:t>".txt" </a:t>
            </a:r>
            <a:r>
              <a:rPr dirty="0" sz="2400">
                <a:solidFill>
                  <a:srgbClr val="4E2700"/>
                </a:solidFill>
                <a:latin typeface="Noto Sans Mono CJK HK"/>
                <a:cs typeface="Noto Sans Mono CJK HK"/>
              </a:rPr>
              <a:t>結尾，如果是，印出</a:t>
            </a:r>
            <a:r>
              <a:rPr dirty="0" sz="2400" spc="-5">
                <a:solidFill>
                  <a:srgbClr val="4E2700"/>
                </a:solidFill>
                <a:latin typeface="Verdana"/>
                <a:cs typeface="Verdana"/>
              </a:rPr>
              <a:t>true</a:t>
            </a:r>
            <a:r>
              <a:rPr dirty="0" sz="2400">
                <a:solidFill>
                  <a:srgbClr val="4E2700"/>
                </a:solidFill>
                <a:latin typeface="Noto Sans Mono CJK HK"/>
                <a:cs typeface="Noto Sans Mono CJK HK"/>
              </a:rPr>
              <a:t>否則印出</a:t>
            </a:r>
            <a:r>
              <a:rPr dirty="0" sz="2400" spc="-5">
                <a:solidFill>
                  <a:srgbClr val="4E2700"/>
                </a:solidFill>
                <a:latin typeface="Verdana"/>
                <a:cs typeface="Verdana"/>
              </a:rPr>
              <a:t>false</a:t>
            </a:r>
            <a:r>
              <a:rPr dirty="0" sz="2400">
                <a:solidFill>
                  <a:srgbClr val="4E2700"/>
                </a:solidFill>
                <a:latin typeface="Noto Sans Mono CJK HK"/>
                <a:cs typeface="Noto Sans Mono CJK HK"/>
              </a:rPr>
              <a:t>。</a:t>
            </a:r>
            <a:endParaRPr sz="2400">
              <a:latin typeface="Noto Sans Mono CJK HK"/>
              <a:cs typeface="Noto Sans Mono CJK HK"/>
            </a:endParaRPr>
          </a:p>
          <a:p>
            <a:pPr algn="just" lvl="1" marL="1117600" indent="-534670">
              <a:lnSpc>
                <a:spcPct val="100000"/>
              </a:lnSpc>
              <a:spcBef>
                <a:spcPts val="655"/>
              </a:spcBef>
              <a:buChar char="–"/>
              <a:tabLst>
                <a:tab pos="1118235" algn="l"/>
              </a:tabLst>
            </a:pPr>
            <a:r>
              <a:rPr dirty="0" sz="2400" spc="-5">
                <a:solidFill>
                  <a:srgbClr val="4E2700"/>
                </a:solidFill>
                <a:latin typeface="Verdana"/>
                <a:cs typeface="Verdana"/>
              </a:rPr>
              <a:t>"readme.txt";</a:t>
            </a:r>
            <a:endParaRPr sz="2400">
              <a:latin typeface="Verdana"/>
              <a:cs typeface="Verdana"/>
            </a:endParaRPr>
          </a:p>
          <a:p>
            <a:pPr algn="just" lvl="1" marL="1117600" indent="-534670">
              <a:lnSpc>
                <a:spcPct val="100000"/>
              </a:lnSpc>
              <a:spcBef>
                <a:spcPts val="575"/>
              </a:spcBef>
              <a:buChar char="–"/>
              <a:tabLst>
                <a:tab pos="1118235" algn="l"/>
              </a:tabLst>
            </a:pPr>
            <a:r>
              <a:rPr dirty="0" sz="2400">
                <a:solidFill>
                  <a:srgbClr val="4E2700"/>
                </a:solidFill>
                <a:latin typeface="Verdana"/>
                <a:cs typeface="Verdana"/>
              </a:rPr>
              <a:t>"readme.pic";</a:t>
            </a:r>
            <a:endParaRPr sz="2400">
              <a:latin typeface="Verdana"/>
              <a:cs typeface="Verdana"/>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37175" cy="574040"/>
          </a:xfrm>
          <a:prstGeom prst="rect"/>
        </p:spPr>
        <p:txBody>
          <a:bodyPr wrap="square" lIns="0" tIns="12700" rIns="0" bIns="0" rtlCol="0" vert="horz">
            <a:spAutoFit/>
          </a:bodyPr>
          <a:lstStyle/>
          <a:p>
            <a:pPr marL="12700">
              <a:lnSpc>
                <a:spcPct val="100000"/>
              </a:lnSpc>
              <a:spcBef>
                <a:spcPts val="100"/>
              </a:spcBef>
            </a:pPr>
            <a:r>
              <a:rPr dirty="0"/>
              <a:t>傳遞參數時所衍生的問題</a:t>
            </a:r>
            <a:r>
              <a:rPr dirty="0" spc="-78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1031824"/>
            <a:ext cx="7883525" cy="4866005"/>
          </a:xfrm>
          <a:prstGeom prst="rect">
            <a:avLst/>
          </a:prstGeom>
        </p:spPr>
        <p:txBody>
          <a:bodyPr wrap="square" lIns="0" tIns="12700" rIns="0" bIns="0" rtlCol="0" vert="horz">
            <a:spAutoFit/>
          </a:bodyPr>
          <a:lstStyle/>
          <a:p>
            <a:pPr marL="355600" indent="-343535">
              <a:lnSpc>
                <a:spcPct val="100000"/>
              </a:lnSpc>
              <a:spcBef>
                <a:spcPts val="100"/>
              </a:spcBef>
              <a:buFont typeface="Tahoma"/>
              <a:buChar char="•"/>
              <a:tabLst>
                <a:tab pos="355600" algn="l"/>
                <a:tab pos="356235" algn="l"/>
              </a:tabLst>
            </a:pPr>
            <a:r>
              <a:rPr dirty="0" sz="2400" spc="-5">
                <a:solidFill>
                  <a:srgbClr val="4E2700"/>
                </a:solidFill>
                <a:latin typeface="Noto Sans Mono CJK HK"/>
                <a:cs typeface="Noto Sans Mono CJK HK"/>
              </a:rPr>
              <a:t>當程式傳遞資</a:t>
            </a:r>
            <a:r>
              <a:rPr dirty="0" sz="2400">
                <a:solidFill>
                  <a:srgbClr val="4E2700"/>
                </a:solidFill>
                <a:latin typeface="Noto Sans Mono CJK HK"/>
                <a:cs typeface="Noto Sans Mono CJK HK"/>
              </a:rPr>
              <a:t>料</a:t>
            </a:r>
            <a:r>
              <a:rPr dirty="0" sz="2400">
                <a:solidFill>
                  <a:srgbClr val="4E2700"/>
                </a:solidFill>
                <a:latin typeface="Tahoma"/>
                <a:cs typeface="Tahoma"/>
              </a:rPr>
              <a:t>(</a:t>
            </a:r>
            <a:r>
              <a:rPr dirty="0" sz="2400" spc="-5">
                <a:solidFill>
                  <a:srgbClr val="4E2700"/>
                </a:solidFill>
                <a:latin typeface="Noto Sans Mono CJK HK"/>
                <a:cs typeface="Noto Sans Mono CJK HK"/>
              </a:rPr>
              <a:t>即參數</a:t>
            </a:r>
            <a:r>
              <a:rPr dirty="0" sz="2400">
                <a:solidFill>
                  <a:srgbClr val="4E2700"/>
                </a:solidFill>
                <a:latin typeface="Tahoma"/>
                <a:cs typeface="Tahoma"/>
              </a:rPr>
              <a:t>)</a:t>
            </a:r>
            <a:r>
              <a:rPr dirty="0" sz="2400">
                <a:solidFill>
                  <a:srgbClr val="4E2700"/>
                </a:solidFill>
                <a:latin typeface="Noto Sans Mono CJK HK"/>
                <a:cs typeface="Noto Sans Mono CJK HK"/>
              </a:rPr>
              <a:t>給方法時會面臨到兩類性質完</a:t>
            </a:r>
            <a:endParaRPr sz="2400">
              <a:latin typeface="Noto Sans Mono CJK HK"/>
              <a:cs typeface="Noto Sans Mono CJK HK"/>
            </a:endParaRPr>
          </a:p>
          <a:p>
            <a:pPr marL="355600">
              <a:lnSpc>
                <a:spcPct val="100000"/>
              </a:lnSpc>
              <a:spcBef>
                <a:spcPts val="5"/>
              </a:spcBef>
            </a:pPr>
            <a:r>
              <a:rPr dirty="0" sz="2400">
                <a:solidFill>
                  <a:srgbClr val="4E2700"/>
                </a:solidFill>
                <a:latin typeface="Noto Sans Mono CJK HK"/>
                <a:cs typeface="Noto Sans Mono CJK HK"/>
              </a:rPr>
              <a:t>全相反的問題：</a:t>
            </a:r>
            <a:endParaRPr sz="2400">
              <a:latin typeface="Noto Sans Mono CJK HK"/>
              <a:cs typeface="Noto Sans Mono CJK HK"/>
            </a:endParaRPr>
          </a:p>
          <a:p>
            <a:pPr lvl="1" marL="756285" indent="-287020">
              <a:lnSpc>
                <a:spcPct val="100000"/>
              </a:lnSpc>
              <a:spcBef>
                <a:spcPts val="484"/>
              </a:spcBef>
              <a:buFont typeface="Tahoma"/>
              <a:buChar char="–"/>
              <a:tabLst>
                <a:tab pos="756285" algn="l"/>
                <a:tab pos="756920" algn="l"/>
              </a:tabLst>
            </a:pPr>
            <a:r>
              <a:rPr dirty="0" sz="2000">
                <a:solidFill>
                  <a:srgbClr val="4E2700"/>
                </a:solidFill>
                <a:latin typeface="Noto Sans Mono CJK HK"/>
                <a:cs typeface="Noto Sans Mono CJK HK"/>
              </a:rPr>
              <a:t>希望收</a:t>
            </a:r>
            <a:r>
              <a:rPr dirty="0" sz="2000" spc="-15">
                <a:solidFill>
                  <a:srgbClr val="4E2700"/>
                </a:solidFill>
                <a:latin typeface="Noto Sans Mono CJK HK"/>
                <a:cs typeface="Noto Sans Mono CJK HK"/>
              </a:rPr>
              <a:t>到</a:t>
            </a:r>
            <a:r>
              <a:rPr dirty="0" sz="2000">
                <a:solidFill>
                  <a:srgbClr val="4E2700"/>
                </a:solidFill>
                <a:latin typeface="Noto Sans Mono CJK HK"/>
                <a:cs typeface="Noto Sans Mono CJK HK"/>
              </a:rPr>
              <a:t>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的方法</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要</a:t>
            </a:r>
            <a:r>
              <a:rPr dirty="0" sz="2000" spc="-15">
                <a:solidFill>
                  <a:srgbClr val="4E2700"/>
                </a:solidFill>
                <a:latin typeface="Noto Sans Mono CJK HK"/>
                <a:cs typeface="Noto Sans Mono CJK HK"/>
              </a:rPr>
              <a:t>修</a:t>
            </a:r>
            <a:r>
              <a:rPr dirty="0" sz="2000">
                <a:solidFill>
                  <a:srgbClr val="4E2700"/>
                </a:solidFill>
                <a:latin typeface="Noto Sans Mono CJK HK"/>
                <a:cs typeface="Noto Sans Mono CJK HK"/>
              </a:rPr>
              <a:t>改傳入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020">
              <a:lnSpc>
                <a:spcPct val="100000"/>
              </a:lnSpc>
              <a:spcBef>
                <a:spcPts val="465"/>
              </a:spcBef>
              <a:buFont typeface="Tahoma"/>
              <a:buChar char="–"/>
              <a:tabLst>
                <a:tab pos="756285" algn="l"/>
                <a:tab pos="756920" algn="l"/>
              </a:tabLst>
            </a:pPr>
            <a:r>
              <a:rPr dirty="0" sz="2000">
                <a:solidFill>
                  <a:srgbClr val="4E2700"/>
                </a:solidFill>
                <a:latin typeface="Noto Sans Mono CJK HK"/>
                <a:cs typeface="Noto Sans Mono CJK HK"/>
              </a:rPr>
              <a:t>希望收</a:t>
            </a:r>
            <a:r>
              <a:rPr dirty="0" sz="2000" spc="-15">
                <a:solidFill>
                  <a:srgbClr val="4E2700"/>
                </a:solidFill>
                <a:latin typeface="Noto Sans Mono CJK HK"/>
                <a:cs typeface="Noto Sans Mono CJK HK"/>
              </a:rPr>
              <a:t>到</a:t>
            </a:r>
            <a:r>
              <a:rPr dirty="0" sz="2000">
                <a:solidFill>
                  <a:srgbClr val="4E2700"/>
                </a:solidFill>
                <a:latin typeface="Noto Sans Mono CJK HK"/>
                <a:cs typeface="Noto Sans Mono CJK HK"/>
              </a:rPr>
              <a:t>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的方法</a:t>
            </a:r>
            <a:r>
              <a:rPr dirty="0" sz="2000" spc="-15">
                <a:solidFill>
                  <a:srgbClr val="4E2700"/>
                </a:solidFill>
                <a:latin typeface="Noto Sans Mono CJK HK"/>
                <a:cs typeface="Noto Sans Mono CJK HK"/>
              </a:rPr>
              <a:t>修</a:t>
            </a:r>
            <a:r>
              <a:rPr dirty="0" sz="2000">
                <a:solidFill>
                  <a:srgbClr val="4E2700"/>
                </a:solidFill>
                <a:latin typeface="Noto Sans Mono CJK HK"/>
                <a:cs typeface="Noto Sans Mono CJK HK"/>
              </a:rPr>
              <a:t>改</a:t>
            </a:r>
            <a:r>
              <a:rPr dirty="0" sz="2000" spc="-15">
                <a:solidFill>
                  <a:srgbClr val="4E2700"/>
                </a:solidFill>
                <a:latin typeface="Noto Sans Mono CJK HK"/>
                <a:cs typeface="Noto Sans Mono CJK HK"/>
              </a:rPr>
              <a:t>傳</a:t>
            </a:r>
            <a:r>
              <a:rPr dirty="0" sz="2000">
                <a:solidFill>
                  <a:srgbClr val="4E2700"/>
                </a:solidFill>
                <a:latin typeface="Noto Sans Mono CJK HK"/>
                <a:cs typeface="Noto Sans Mono CJK HK"/>
              </a:rPr>
              <a:t>入的資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便返回</a:t>
            </a:r>
            <a:r>
              <a:rPr dirty="0" sz="2000" spc="-15">
                <a:solidFill>
                  <a:srgbClr val="4E2700"/>
                </a:solidFill>
                <a:latin typeface="Noto Sans Mono CJK HK"/>
                <a:cs typeface="Noto Sans Mono CJK HK"/>
              </a:rPr>
              <a:t>原</a:t>
            </a:r>
            <a:r>
              <a:rPr dirty="0" sz="2000">
                <a:solidFill>
                  <a:srgbClr val="4E2700"/>
                </a:solidFill>
                <a:latin typeface="Noto Sans Mono CJK HK"/>
                <a:cs typeface="Noto Sans Mono CJK HK"/>
              </a:rPr>
              <a:t>呼</a:t>
            </a:r>
            <a:r>
              <a:rPr dirty="0" sz="2000" spc="-15">
                <a:solidFill>
                  <a:srgbClr val="4E2700"/>
                </a:solidFill>
                <a:latin typeface="Noto Sans Mono CJK HK"/>
                <a:cs typeface="Noto Sans Mono CJK HK"/>
              </a:rPr>
              <a:t>叫</a:t>
            </a:r>
            <a:r>
              <a:rPr dirty="0" sz="2000">
                <a:solidFill>
                  <a:srgbClr val="4E2700"/>
                </a:solidFill>
                <a:latin typeface="Noto Sans Mono CJK HK"/>
                <a:cs typeface="Noto Sans Mono CJK HK"/>
              </a:rPr>
              <a:t>方法後，</a:t>
            </a:r>
            <a:endParaRPr sz="2000">
              <a:latin typeface="Noto Sans Mono CJK HK"/>
              <a:cs typeface="Noto Sans Mono CJK HK"/>
            </a:endParaRPr>
          </a:p>
          <a:p>
            <a:pPr marL="756285">
              <a:lnSpc>
                <a:spcPct val="100000"/>
              </a:lnSpc>
              <a:spcBef>
                <a:spcPts val="15"/>
              </a:spcBef>
            </a:pPr>
            <a:r>
              <a:rPr dirty="0" sz="2000" spc="5">
                <a:solidFill>
                  <a:srgbClr val="4E2700"/>
                </a:solidFill>
                <a:latin typeface="Noto Sans Mono CJK HK"/>
                <a:cs typeface="Noto Sans Mono CJK HK"/>
              </a:rPr>
              <a:t>可使</a:t>
            </a:r>
            <a:r>
              <a:rPr dirty="0" sz="2000" spc="-5">
                <a:solidFill>
                  <a:srgbClr val="4E2700"/>
                </a:solidFill>
                <a:latin typeface="Noto Sans Mono CJK HK"/>
                <a:cs typeface="Noto Sans Mono CJK HK"/>
              </a:rPr>
              <a:t>用</a:t>
            </a:r>
            <a:r>
              <a:rPr dirty="0" sz="2000" spc="-10">
                <a:solidFill>
                  <a:srgbClr val="4E2700"/>
                </a:solidFill>
                <a:latin typeface="Noto Sans Mono CJK HK"/>
                <a:cs typeface="Noto Sans Mono CJK HK"/>
              </a:rPr>
              <a:t>改</a:t>
            </a:r>
            <a:r>
              <a:rPr dirty="0" sz="2000" spc="5">
                <a:solidFill>
                  <a:srgbClr val="4E2700"/>
                </a:solidFill>
                <a:latin typeface="Noto Sans Mono CJK HK"/>
                <a:cs typeface="Noto Sans Mono CJK HK"/>
              </a:rPr>
              <a:t>變</a:t>
            </a:r>
            <a:r>
              <a:rPr dirty="0" sz="2000" spc="-15">
                <a:solidFill>
                  <a:srgbClr val="4E2700"/>
                </a:solidFill>
                <a:latin typeface="Noto Sans Mono CJK HK"/>
                <a:cs typeface="Noto Sans Mono CJK HK"/>
              </a:rPr>
              <a:t>後</a:t>
            </a:r>
            <a:r>
              <a:rPr dirty="0" sz="2000" spc="5">
                <a:solidFill>
                  <a:srgbClr val="4E2700"/>
                </a:solidFill>
                <a:latin typeface="Noto Sans Mono CJK HK"/>
                <a:cs typeface="Noto Sans Mono CJK HK"/>
              </a:rPr>
              <a:t>的值。</a:t>
            </a:r>
            <a:endParaRPr sz="2000">
              <a:latin typeface="Noto Sans Mono CJK HK"/>
              <a:cs typeface="Noto Sans Mono CJK HK"/>
            </a:endParaRPr>
          </a:p>
          <a:p>
            <a:pPr marL="355600" marR="203200" indent="-343535">
              <a:lnSpc>
                <a:spcPct val="99900"/>
              </a:lnSpc>
              <a:spcBef>
                <a:spcPts val="575"/>
              </a:spcBef>
              <a:buChar char="•"/>
              <a:tabLst>
                <a:tab pos="355600" algn="l"/>
                <a:tab pos="356235" algn="l"/>
              </a:tabLst>
            </a:pPr>
            <a:r>
              <a:rPr dirty="0" sz="2400" spc="-20">
                <a:solidFill>
                  <a:srgbClr val="4E2700"/>
                </a:solidFill>
                <a:latin typeface="Tahoma"/>
                <a:cs typeface="Tahoma"/>
              </a:rPr>
              <a:t>Java</a:t>
            </a:r>
            <a:r>
              <a:rPr dirty="0" sz="2400">
                <a:solidFill>
                  <a:srgbClr val="4E2700"/>
                </a:solidFill>
                <a:latin typeface="Noto Sans Mono CJK HK"/>
                <a:cs typeface="Noto Sans Mono CJK HK"/>
              </a:rPr>
              <a:t>語言傳遞資料給方法的做法稱為傳值</a:t>
            </a:r>
            <a:r>
              <a:rPr dirty="0" sz="2400" spc="5">
                <a:solidFill>
                  <a:srgbClr val="4E2700"/>
                </a:solidFill>
                <a:latin typeface="Noto Sans Mono CJK HK"/>
                <a:cs typeface="Noto Sans Mono CJK HK"/>
              </a:rPr>
              <a:t>法</a:t>
            </a:r>
            <a:r>
              <a:rPr dirty="0" sz="2400" spc="-5">
                <a:solidFill>
                  <a:srgbClr val="4E2700"/>
                </a:solidFill>
                <a:latin typeface="Tahoma"/>
                <a:cs typeface="Tahoma"/>
              </a:rPr>
              <a:t>(call-by-  </a:t>
            </a:r>
            <a:r>
              <a:rPr dirty="0" sz="2400" spc="-10">
                <a:solidFill>
                  <a:srgbClr val="4E2700"/>
                </a:solidFill>
                <a:latin typeface="Tahoma"/>
                <a:cs typeface="Tahoma"/>
              </a:rPr>
              <a:t>value)</a:t>
            </a:r>
            <a:r>
              <a:rPr dirty="0" sz="2400">
                <a:solidFill>
                  <a:srgbClr val="4E2700"/>
                </a:solidFill>
                <a:latin typeface="Noto Sans Mono CJK HK"/>
                <a:cs typeface="Noto Sans Mono CJK HK"/>
              </a:rPr>
              <a:t>。</a:t>
            </a:r>
            <a:r>
              <a:rPr dirty="0" sz="2400" spc="-25">
                <a:solidFill>
                  <a:srgbClr val="4E2700"/>
                </a:solidFill>
                <a:latin typeface="Verdana"/>
                <a:cs typeface="Verdana"/>
              </a:rPr>
              <a:t>Java</a:t>
            </a:r>
            <a:r>
              <a:rPr dirty="0" sz="2400">
                <a:solidFill>
                  <a:srgbClr val="4E2700"/>
                </a:solidFill>
                <a:latin typeface="Noto Sans Mono CJK HK"/>
                <a:cs typeface="Noto Sans Mono CJK HK"/>
              </a:rPr>
              <a:t>語言的傳值法，無論是將變數或常數當作 參數傳遞，也無論傳遞的參數</a:t>
            </a:r>
            <a:r>
              <a:rPr dirty="0" sz="2400">
                <a:solidFill>
                  <a:srgbClr val="4E2700"/>
                </a:solidFill>
                <a:latin typeface="Verdana"/>
                <a:cs typeface="Verdana"/>
              </a:rPr>
              <a:t>(</a:t>
            </a:r>
            <a:r>
              <a:rPr dirty="0" sz="2400">
                <a:solidFill>
                  <a:srgbClr val="4E2700"/>
                </a:solidFill>
                <a:latin typeface="Noto Sans Mono CJK HK"/>
                <a:cs typeface="Noto Sans Mono CJK HK"/>
              </a:rPr>
              <a:t>指變數或常數</a:t>
            </a:r>
            <a:r>
              <a:rPr dirty="0" sz="2400">
                <a:solidFill>
                  <a:srgbClr val="4E2700"/>
                </a:solidFill>
                <a:latin typeface="Verdana"/>
                <a:cs typeface="Verdana"/>
              </a:rPr>
              <a:t>)</a:t>
            </a:r>
            <a:r>
              <a:rPr dirty="0" sz="2400">
                <a:solidFill>
                  <a:srgbClr val="4E2700"/>
                </a:solidFill>
                <a:latin typeface="Noto Sans Mono CJK HK"/>
                <a:cs typeface="Noto Sans Mono CJK HK"/>
              </a:rPr>
              <a:t>的型態是 基本型態或是參考型態，一律將</a:t>
            </a:r>
            <a:r>
              <a:rPr dirty="0" sz="2400">
                <a:solidFill>
                  <a:srgbClr val="FF0000"/>
                </a:solidFill>
                <a:latin typeface="Noto Sans Mono CJK HK"/>
                <a:cs typeface="Noto Sans Mono CJK HK"/>
              </a:rPr>
              <a:t>參數的值</a:t>
            </a:r>
            <a:r>
              <a:rPr dirty="0" sz="2400">
                <a:solidFill>
                  <a:srgbClr val="4E2700"/>
                </a:solidFill>
                <a:latin typeface="Noto Sans Mono CJK HK"/>
                <a:cs typeface="Noto Sans Mono CJK HK"/>
              </a:rPr>
              <a:t>傳入方法內。</a:t>
            </a:r>
            <a:endParaRPr sz="2400">
              <a:latin typeface="Noto Sans Mono CJK HK"/>
              <a:cs typeface="Noto Sans Mono CJK HK"/>
            </a:endParaRPr>
          </a:p>
          <a:p>
            <a:pPr marL="355600" marR="204470" indent="-343535">
              <a:lnSpc>
                <a:spcPct val="100200"/>
              </a:lnSpc>
              <a:spcBef>
                <a:spcPts val="560"/>
              </a:spcBef>
              <a:buFont typeface="Verdana"/>
              <a:buChar char="•"/>
              <a:tabLst>
                <a:tab pos="355600" algn="l"/>
                <a:tab pos="356235" algn="l"/>
              </a:tabLst>
            </a:pPr>
            <a:r>
              <a:rPr dirty="0" sz="2400">
                <a:solidFill>
                  <a:srgbClr val="4E2700"/>
                </a:solidFill>
                <a:latin typeface="Noto Sans Mono CJK HK"/>
                <a:cs typeface="Noto Sans Mono CJK HK"/>
              </a:rPr>
              <a:t>如果傳遞的資料為基本型態，則傳遞的資料就是該資料 的值，</a:t>
            </a:r>
            <a:r>
              <a:rPr dirty="0" sz="2400" spc="-5">
                <a:solidFill>
                  <a:srgbClr val="4E2700"/>
                </a:solidFill>
                <a:latin typeface="Noto Sans Mono CJK HK"/>
                <a:cs typeface="Noto Sans Mono CJK HK"/>
              </a:rPr>
              <a:t>如</a:t>
            </a:r>
            <a:r>
              <a:rPr dirty="0" sz="2400" spc="-5">
                <a:solidFill>
                  <a:srgbClr val="4E2700"/>
                </a:solidFill>
                <a:latin typeface="Verdana"/>
                <a:cs typeface="Verdana"/>
              </a:rPr>
              <a:t>100(int</a:t>
            </a:r>
            <a:r>
              <a:rPr dirty="0" sz="2400">
                <a:solidFill>
                  <a:srgbClr val="4E2700"/>
                </a:solidFill>
                <a:latin typeface="Noto Sans Mono CJK HK"/>
                <a:cs typeface="Noto Sans Mono CJK HK"/>
              </a:rPr>
              <a:t>型態</a:t>
            </a:r>
            <a:r>
              <a:rPr dirty="0" sz="2400" spc="-5">
                <a:solidFill>
                  <a:srgbClr val="4E2700"/>
                </a:solidFill>
                <a:latin typeface="Verdana"/>
                <a:cs typeface="Verdana"/>
              </a:rPr>
              <a:t>),</a:t>
            </a:r>
            <a:r>
              <a:rPr dirty="0" sz="2400" spc="10">
                <a:solidFill>
                  <a:srgbClr val="4E2700"/>
                </a:solidFill>
                <a:latin typeface="Verdana"/>
                <a:cs typeface="Verdana"/>
              </a:rPr>
              <a:t> </a:t>
            </a:r>
            <a:r>
              <a:rPr dirty="0" sz="2400" spc="-5">
                <a:solidFill>
                  <a:srgbClr val="4E2700"/>
                </a:solidFill>
                <a:latin typeface="Verdana"/>
                <a:cs typeface="Verdana"/>
              </a:rPr>
              <a:t>3.14(double</a:t>
            </a:r>
            <a:r>
              <a:rPr dirty="0" sz="2400">
                <a:solidFill>
                  <a:srgbClr val="4E2700"/>
                </a:solidFill>
                <a:latin typeface="Noto Sans Mono CJK HK"/>
                <a:cs typeface="Noto Sans Mono CJK HK"/>
              </a:rPr>
              <a:t>型態</a:t>
            </a:r>
            <a:r>
              <a:rPr dirty="0" sz="2400" spc="-5">
                <a:solidFill>
                  <a:srgbClr val="4E2700"/>
                </a:solidFill>
                <a:latin typeface="Verdana"/>
                <a:cs typeface="Verdana"/>
              </a:rPr>
              <a:t>),</a:t>
            </a:r>
            <a:r>
              <a:rPr dirty="0" sz="2400" spc="15">
                <a:solidFill>
                  <a:srgbClr val="4E2700"/>
                </a:solidFill>
                <a:latin typeface="Verdana"/>
                <a:cs typeface="Verdana"/>
              </a:rPr>
              <a:t> </a:t>
            </a:r>
            <a:r>
              <a:rPr dirty="0" sz="2400" spc="-15">
                <a:solidFill>
                  <a:srgbClr val="4E2700"/>
                </a:solidFill>
                <a:latin typeface="Verdana"/>
                <a:cs typeface="Verdana"/>
              </a:rPr>
              <a:t>'A'(char  </a:t>
            </a:r>
            <a:r>
              <a:rPr dirty="0" sz="2400" spc="-5">
                <a:solidFill>
                  <a:srgbClr val="4E2700"/>
                </a:solidFill>
                <a:latin typeface="Noto Sans Mono CJK HK"/>
                <a:cs typeface="Noto Sans Mono CJK HK"/>
              </a:rPr>
              <a:t>型態</a:t>
            </a:r>
            <a:r>
              <a:rPr dirty="0" sz="2400">
                <a:solidFill>
                  <a:srgbClr val="4E2700"/>
                </a:solidFill>
                <a:latin typeface="Verdana"/>
                <a:cs typeface="Verdana"/>
              </a:rPr>
              <a:t>)...</a:t>
            </a:r>
            <a:r>
              <a:rPr dirty="0" sz="2400" spc="-5">
                <a:solidFill>
                  <a:srgbClr val="4E2700"/>
                </a:solidFill>
                <a:latin typeface="Noto Sans Mono CJK HK"/>
                <a:cs typeface="Noto Sans Mono CJK HK"/>
              </a:rPr>
              <a:t>。如果傳遞的資料為參考型態，則傳遞的資料 </a:t>
            </a:r>
            <a:r>
              <a:rPr dirty="0" sz="2400">
                <a:solidFill>
                  <a:srgbClr val="4E2700"/>
                </a:solidFill>
                <a:latin typeface="Noto Sans Mono CJK HK"/>
                <a:cs typeface="Noto Sans Mono CJK HK"/>
              </a:rPr>
              <a:t>一律是物件的地址。</a:t>
            </a:r>
            <a:endParaRPr sz="2400">
              <a:latin typeface="Noto Sans Mono CJK HK"/>
              <a:cs typeface="Noto Sans Mono CJK HK"/>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76240" cy="574040"/>
          </a:xfrm>
          <a:prstGeom prst="rect"/>
        </p:spPr>
        <p:txBody>
          <a:bodyPr wrap="square" lIns="0" tIns="12700" rIns="0" bIns="0" rtlCol="0" vert="horz">
            <a:spAutoFit/>
          </a:bodyPr>
          <a:lstStyle/>
          <a:p>
            <a:pPr marL="12700">
              <a:lnSpc>
                <a:spcPct val="100000"/>
              </a:lnSpc>
              <a:spcBef>
                <a:spcPts val="100"/>
              </a:spcBef>
            </a:pPr>
            <a:r>
              <a:rPr dirty="0"/>
              <a:t>傳遞參數時所衍生的問題</a:t>
            </a:r>
            <a:r>
              <a:rPr dirty="0" spc="-775"/>
              <a:t> </a:t>
            </a:r>
            <a:r>
              <a:rPr dirty="0" spc="-5">
                <a:latin typeface="Tahoma"/>
                <a:cs typeface="Tahoma"/>
              </a:rPr>
              <a:t>..</a:t>
            </a:r>
          </a:p>
        </p:txBody>
      </p:sp>
      <p:sp>
        <p:nvSpPr>
          <p:cNvPr id="3" name="object 3"/>
          <p:cNvSpPr/>
          <p:nvPr/>
        </p:nvSpPr>
        <p:spPr>
          <a:xfrm>
            <a:off x="4777740" y="2135885"/>
            <a:ext cx="2743200" cy="15240"/>
          </a:xfrm>
          <a:custGeom>
            <a:avLst/>
            <a:gdLst/>
            <a:ahLst/>
            <a:cxnLst/>
            <a:rect l="l" t="t" r="r" b="b"/>
            <a:pathLst>
              <a:path w="2743200" h="15239">
                <a:moveTo>
                  <a:pt x="2743200" y="0"/>
                </a:moveTo>
                <a:lnTo>
                  <a:pt x="0" y="0"/>
                </a:lnTo>
                <a:lnTo>
                  <a:pt x="0" y="15239"/>
                </a:lnTo>
                <a:lnTo>
                  <a:pt x="2743200" y="15239"/>
                </a:lnTo>
                <a:lnTo>
                  <a:pt x="2743200" y="0"/>
                </a:lnTo>
                <a:close/>
              </a:path>
            </a:pathLst>
          </a:custGeom>
          <a:solidFill>
            <a:srgbClr val="4E2700"/>
          </a:solidFill>
        </p:spPr>
        <p:txBody>
          <a:bodyPr wrap="square" lIns="0" tIns="0" rIns="0" bIns="0" rtlCol="0"/>
          <a:lstStyle/>
          <a:p/>
        </p:txBody>
      </p:sp>
      <p:sp>
        <p:nvSpPr>
          <p:cNvPr id="4" name="object 4"/>
          <p:cNvSpPr/>
          <p:nvPr/>
        </p:nvSpPr>
        <p:spPr>
          <a:xfrm>
            <a:off x="7825740" y="3306190"/>
            <a:ext cx="609600" cy="15240"/>
          </a:xfrm>
          <a:custGeom>
            <a:avLst/>
            <a:gdLst/>
            <a:ahLst/>
            <a:cxnLst/>
            <a:rect l="l" t="t" r="r" b="b"/>
            <a:pathLst>
              <a:path w="609600" h="15239">
                <a:moveTo>
                  <a:pt x="609600" y="0"/>
                </a:moveTo>
                <a:lnTo>
                  <a:pt x="0" y="0"/>
                </a:lnTo>
                <a:lnTo>
                  <a:pt x="0" y="15239"/>
                </a:lnTo>
                <a:lnTo>
                  <a:pt x="609600" y="15239"/>
                </a:lnTo>
                <a:lnTo>
                  <a:pt x="609600" y="0"/>
                </a:lnTo>
                <a:close/>
              </a:path>
            </a:pathLst>
          </a:custGeom>
          <a:solidFill>
            <a:srgbClr val="4E2700"/>
          </a:solidFill>
        </p:spPr>
        <p:txBody>
          <a:bodyPr wrap="square" lIns="0" tIns="0" rIns="0" bIns="0" rtlCol="0"/>
          <a:lstStyle/>
          <a:p/>
        </p:txBody>
      </p:sp>
      <p:sp>
        <p:nvSpPr>
          <p:cNvPr id="5" name="object 5"/>
          <p:cNvSpPr txBox="1"/>
          <p:nvPr/>
        </p:nvSpPr>
        <p:spPr>
          <a:xfrm>
            <a:off x="764540" y="1028776"/>
            <a:ext cx="7684770" cy="3760470"/>
          </a:xfrm>
          <a:prstGeom prst="rect">
            <a:avLst/>
          </a:prstGeom>
        </p:spPr>
        <p:txBody>
          <a:bodyPr wrap="square" lIns="0" tIns="11430" rIns="0" bIns="0" rtlCol="0" vert="horz">
            <a:spAutoFit/>
          </a:bodyPr>
          <a:lstStyle/>
          <a:p>
            <a:pPr algn="just" marL="355600" marR="5080" indent="-343535">
              <a:lnSpc>
                <a:spcPct val="100299"/>
              </a:lnSpc>
              <a:spcBef>
                <a:spcPts val="90"/>
              </a:spcBef>
              <a:buFont typeface="Tahoma"/>
              <a:buChar char="•"/>
              <a:tabLst>
                <a:tab pos="355600" algn="l"/>
              </a:tabLst>
            </a:pPr>
            <a:r>
              <a:rPr dirty="0" u="heavy" sz="2400" spc="-600">
                <a:solidFill>
                  <a:srgbClr val="4E2700"/>
                </a:solidFill>
                <a:uFill>
                  <a:solidFill>
                    <a:srgbClr val="4E2700"/>
                  </a:solidFill>
                </a:uFill>
                <a:latin typeface="Times New Roman"/>
                <a:cs typeface="Times New Roman"/>
              </a:rPr>
              <a:t> </a:t>
            </a:r>
            <a:r>
              <a:rPr dirty="0" u="heavy" sz="2400" spc="-5">
                <a:solidFill>
                  <a:srgbClr val="4E2700"/>
                </a:solidFill>
                <a:uFill>
                  <a:solidFill>
                    <a:srgbClr val="4E2700"/>
                  </a:solidFill>
                </a:uFill>
                <a:latin typeface="Noto Sans Mono CJK HK"/>
                <a:cs typeface="Noto Sans Mono CJK HK"/>
              </a:rPr>
              <a:t>如果方法之參數的型態是基本型</a:t>
            </a:r>
            <a:r>
              <a:rPr dirty="0" u="heavy" sz="2400">
                <a:solidFill>
                  <a:srgbClr val="4E2700"/>
                </a:solidFill>
                <a:uFill>
                  <a:solidFill>
                    <a:srgbClr val="4E2700"/>
                  </a:solidFill>
                </a:uFill>
                <a:latin typeface="Noto Sans Mono CJK HK"/>
                <a:cs typeface="Noto Sans Mono CJK HK"/>
              </a:rPr>
              <a:t>態</a:t>
            </a:r>
            <a:r>
              <a:rPr dirty="0" sz="2400" spc="-5">
                <a:solidFill>
                  <a:srgbClr val="4E2700"/>
                </a:solidFill>
                <a:latin typeface="Noto Sans Mono CJK HK"/>
                <a:cs typeface="Noto Sans Mono CJK HK"/>
              </a:rPr>
              <a:t>，方法收到參數的內 </a:t>
            </a:r>
            <a:r>
              <a:rPr dirty="0" sz="2400">
                <a:solidFill>
                  <a:srgbClr val="4E2700"/>
                </a:solidFill>
                <a:latin typeface="Noto Sans Mono CJK HK"/>
                <a:cs typeface="Noto Sans Mono CJK HK"/>
              </a:rPr>
              <a:t>容為原資料的值，此值宛如副本，修改參數的內容對原 來的資料不會有任何影響，因為被修改的是副本。當方 法執行完後回到原呼叫方法</a:t>
            </a:r>
            <a:r>
              <a:rPr dirty="0" sz="2400" b="1">
                <a:solidFill>
                  <a:srgbClr val="3333CC"/>
                </a:solidFill>
                <a:latin typeface="Noto Sans Mono CJK HK"/>
                <a:cs typeface="Noto Sans Mono CJK HK"/>
              </a:rPr>
              <a:t>不</a:t>
            </a:r>
            <a:r>
              <a:rPr dirty="0" sz="2400" spc="10" b="1">
                <a:solidFill>
                  <a:srgbClr val="3333CC"/>
                </a:solidFill>
                <a:latin typeface="Noto Sans Mono CJK HK"/>
                <a:cs typeface="Noto Sans Mono CJK HK"/>
              </a:rPr>
              <a:t>會</a:t>
            </a:r>
            <a:r>
              <a:rPr dirty="0" sz="2400" spc="-15">
                <a:solidFill>
                  <a:srgbClr val="4E2700"/>
                </a:solidFill>
                <a:latin typeface="Noto Sans Mono CJK HK"/>
                <a:cs typeface="Noto Sans Mono CJK HK"/>
              </a:rPr>
              <a:t>看</a:t>
            </a:r>
            <a:r>
              <a:rPr dirty="0" sz="2400">
                <a:solidFill>
                  <a:srgbClr val="4E2700"/>
                </a:solidFill>
                <a:latin typeface="Noto Sans Mono CJK HK"/>
                <a:cs typeface="Noto Sans Mono CJK HK"/>
              </a:rPr>
              <a:t>到改變後的結果。</a:t>
            </a:r>
            <a:endParaRPr sz="2400">
              <a:latin typeface="Noto Sans Mono CJK HK"/>
              <a:cs typeface="Noto Sans Mono CJK HK"/>
            </a:endParaRPr>
          </a:p>
          <a:p>
            <a:pPr algn="just" marL="355600" indent="-342900">
              <a:lnSpc>
                <a:spcPct val="100000"/>
              </a:lnSpc>
              <a:spcBef>
                <a:spcPts val="555"/>
              </a:spcBef>
              <a:buFont typeface="Tahoma"/>
              <a:buChar char="•"/>
              <a:tabLst>
                <a:tab pos="355600" algn="l"/>
              </a:tabLst>
            </a:pPr>
            <a:r>
              <a:rPr dirty="0" u="heavy" sz="2400" spc="-600">
                <a:solidFill>
                  <a:srgbClr val="4E2700"/>
                </a:solidFill>
                <a:uFill>
                  <a:solidFill>
                    <a:srgbClr val="4E2700"/>
                  </a:solidFill>
                </a:uFill>
                <a:latin typeface="Times New Roman"/>
                <a:cs typeface="Times New Roman"/>
              </a:rPr>
              <a:t> </a:t>
            </a:r>
            <a:r>
              <a:rPr dirty="0" u="heavy" sz="2400" spc="-5">
                <a:solidFill>
                  <a:srgbClr val="4E2700"/>
                </a:solidFill>
                <a:uFill>
                  <a:solidFill>
                    <a:srgbClr val="4E2700"/>
                  </a:solidFill>
                </a:uFill>
                <a:latin typeface="Noto Sans Mono CJK HK"/>
                <a:cs typeface="Noto Sans Mono CJK HK"/>
              </a:rPr>
              <a:t>如果方法之參數的型態是參考型</a:t>
            </a:r>
            <a:r>
              <a:rPr dirty="0" u="heavy" sz="2400">
                <a:solidFill>
                  <a:srgbClr val="4E2700"/>
                </a:solidFill>
                <a:uFill>
                  <a:solidFill>
                    <a:srgbClr val="4E2700"/>
                  </a:solidFill>
                </a:uFill>
                <a:latin typeface="Noto Sans Mono CJK HK"/>
                <a:cs typeface="Noto Sans Mono CJK HK"/>
              </a:rPr>
              <a:t>態</a:t>
            </a:r>
            <a:r>
              <a:rPr dirty="0" sz="2400" spc="-5">
                <a:solidFill>
                  <a:srgbClr val="4E2700"/>
                </a:solidFill>
                <a:latin typeface="Noto Sans Mono CJK HK"/>
                <a:cs typeface="Noto Sans Mono CJK HK"/>
              </a:rPr>
              <a:t>，方法收到參數的內</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容當然也是原資料的值，即某物件的參考，不過</a:t>
            </a:r>
            <a:r>
              <a:rPr dirty="0" sz="2400" spc="5">
                <a:solidFill>
                  <a:srgbClr val="4E2700"/>
                </a:solidFill>
                <a:latin typeface="Noto Sans Mono CJK HK"/>
                <a:cs typeface="Noto Sans Mono CJK HK"/>
              </a:rPr>
              <a:t>此</a:t>
            </a:r>
            <a:r>
              <a:rPr dirty="0" sz="2400">
                <a:solidFill>
                  <a:srgbClr val="4E2700"/>
                </a:solidFill>
                <a:latin typeface="Noto Sans Mono CJK HK"/>
                <a:cs typeface="Noto Sans Mono CJK HK"/>
              </a:rPr>
              <a:t>方法</a:t>
            </a:r>
            <a:endParaRPr sz="2400">
              <a:latin typeface="Noto Sans Mono CJK HK"/>
              <a:cs typeface="Noto Sans Mono CJK HK"/>
            </a:endParaRPr>
          </a:p>
          <a:p>
            <a:pPr algn="just" marL="355600" marR="5080" indent="-635">
              <a:lnSpc>
                <a:spcPct val="100000"/>
              </a:lnSpc>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參數的內容與原資料的內容是同一個物件的地</a:t>
            </a:r>
            <a:r>
              <a:rPr dirty="0" u="heavy" sz="2400" spc="5">
                <a:solidFill>
                  <a:srgbClr val="4E2700"/>
                </a:solidFill>
                <a:uFill>
                  <a:solidFill>
                    <a:srgbClr val="4E2700"/>
                  </a:solidFill>
                </a:uFill>
                <a:latin typeface="Noto Sans Mono CJK HK"/>
                <a:cs typeface="Noto Sans Mono CJK HK"/>
              </a:rPr>
              <a:t>址</a:t>
            </a:r>
            <a:r>
              <a:rPr dirty="0" sz="2400">
                <a:solidFill>
                  <a:srgbClr val="4E2700"/>
                </a:solidFill>
                <a:latin typeface="Noto Sans Mono CJK HK"/>
                <a:cs typeface="Noto Sans Mono CJK HK"/>
              </a:rPr>
              <a:t>，它們 </a:t>
            </a:r>
            <a:r>
              <a:rPr dirty="0" sz="2400" spc="-5">
                <a:solidFill>
                  <a:srgbClr val="4E2700"/>
                </a:solidFill>
                <a:latin typeface="Noto Sans Mono CJK HK"/>
                <a:cs typeface="Noto Sans Mono CJK HK"/>
              </a:rPr>
              <a:t>都參考</a:t>
            </a:r>
            <a:r>
              <a:rPr dirty="0" sz="2400">
                <a:solidFill>
                  <a:srgbClr val="4E2700"/>
                </a:solidFill>
                <a:latin typeface="Tahoma"/>
                <a:cs typeface="Tahoma"/>
              </a:rPr>
              <a:t>(</a:t>
            </a:r>
            <a:r>
              <a:rPr dirty="0" sz="2400" spc="-5">
                <a:solidFill>
                  <a:srgbClr val="4E2700"/>
                </a:solidFill>
                <a:latin typeface="Noto Sans Mono CJK HK"/>
                <a:cs typeface="Noto Sans Mono CJK HK"/>
              </a:rPr>
              <a:t>指向</a:t>
            </a:r>
            <a:r>
              <a:rPr dirty="0" sz="2400" spc="5">
                <a:solidFill>
                  <a:srgbClr val="4E2700"/>
                </a:solidFill>
                <a:latin typeface="Tahoma"/>
                <a:cs typeface="Tahoma"/>
              </a:rPr>
              <a:t>)</a:t>
            </a:r>
            <a:r>
              <a:rPr dirty="0" sz="2400" spc="-5">
                <a:solidFill>
                  <a:srgbClr val="4E2700"/>
                </a:solidFill>
                <a:latin typeface="Noto Sans Mono CJK HK"/>
                <a:cs typeface="Noto Sans Mono CJK HK"/>
              </a:rPr>
              <a:t>同一個物件，因此在方法中經由方法之參 </a:t>
            </a:r>
            <a:r>
              <a:rPr dirty="0" sz="2400">
                <a:solidFill>
                  <a:srgbClr val="4E2700"/>
                </a:solidFill>
                <a:latin typeface="Noto Sans Mono CJK HK"/>
                <a:cs typeface="Noto Sans Mono CJK HK"/>
              </a:rPr>
              <a:t>數來修改物件的內容，當方法執行完後回到原呼叫方法</a:t>
            </a:r>
            <a:endParaRPr sz="2400">
              <a:latin typeface="Noto Sans Mono CJK HK"/>
              <a:cs typeface="Noto Sans Mono CJK HK"/>
            </a:endParaRPr>
          </a:p>
          <a:p>
            <a:pPr marL="355600">
              <a:lnSpc>
                <a:spcPct val="100000"/>
              </a:lnSpc>
              <a:spcBef>
                <a:spcPts val="25"/>
              </a:spcBef>
            </a:pPr>
            <a:r>
              <a:rPr dirty="0" sz="2400" spc="10" b="1">
                <a:solidFill>
                  <a:srgbClr val="3333CC"/>
                </a:solidFill>
                <a:latin typeface="Noto Sans Mono CJK HK"/>
                <a:cs typeface="Noto Sans Mono CJK HK"/>
              </a:rPr>
              <a:t>會</a:t>
            </a:r>
            <a:r>
              <a:rPr dirty="0" sz="2400">
                <a:solidFill>
                  <a:srgbClr val="4E2700"/>
                </a:solidFill>
                <a:latin typeface="Noto Sans Mono CJK HK"/>
                <a:cs typeface="Noto Sans Mono CJK HK"/>
              </a:rPr>
              <a:t>看到改</a:t>
            </a:r>
            <a:r>
              <a:rPr dirty="0" sz="2400" spc="-15">
                <a:solidFill>
                  <a:srgbClr val="4E2700"/>
                </a:solidFill>
                <a:latin typeface="Noto Sans Mono CJK HK"/>
                <a:cs typeface="Noto Sans Mono CJK HK"/>
              </a:rPr>
              <a:t>變</a:t>
            </a:r>
            <a:r>
              <a:rPr dirty="0" sz="2400">
                <a:solidFill>
                  <a:srgbClr val="4E2700"/>
                </a:solidFill>
                <a:latin typeface="Noto Sans Mono CJK HK"/>
                <a:cs typeface="Noto Sans Mono CJK HK"/>
              </a:rPr>
              <a:t>後的結果。</a:t>
            </a:r>
            <a:endParaRPr sz="2400">
              <a:latin typeface="Noto Sans Mono CJK HK"/>
              <a:cs typeface="Noto Sans Mono CJK HK"/>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00395" cy="574040"/>
          </a:xfrm>
          <a:prstGeom prst="rect"/>
        </p:spPr>
        <p:txBody>
          <a:bodyPr wrap="square" lIns="0" tIns="12700" rIns="0" bIns="0" rtlCol="0" vert="horz">
            <a:spAutoFit/>
          </a:bodyPr>
          <a:lstStyle/>
          <a:p>
            <a:pPr marL="12700">
              <a:lnSpc>
                <a:spcPct val="100000"/>
              </a:lnSpc>
              <a:spcBef>
                <a:spcPts val="100"/>
              </a:spcBef>
            </a:pPr>
            <a:r>
              <a:rPr dirty="0"/>
              <a:t>參數的傳</a:t>
            </a:r>
            <a:r>
              <a:rPr dirty="0" spc="-5"/>
              <a:t>遞</a:t>
            </a:r>
            <a:r>
              <a:rPr dirty="0" spc="-5">
                <a:latin typeface="Tahoma"/>
                <a:cs typeface="Tahoma"/>
              </a:rPr>
              <a:t>Call</a:t>
            </a:r>
            <a:r>
              <a:rPr dirty="0" spc="-20">
                <a:latin typeface="Tahoma"/>
                <a:cs typeface="Tahoma"/>
              </a:rPr>
              <a:t> </a:t>
            </a:r>
            <a:r>
              <a:rPr dirty="0" spc="-5">
                <a:latin typeface="Tahoma"/>
                <a:cs typeface="Tahoma"/>
              </a:rPr>
              <a:t>by</a:t>
            </a:r>
            <a:r>
              <a:rPr dirty="0" spc="-40">
                <a:latin typeface="Tahoma"/>
                <a:cs typeface="Tahoma"/>
              </a:rPr>
              <a:t> </a:t>
            </a:r>
            <a:r>
              <a:rPr dirty="0" spc="-35">
                <a:latin typeface="Tahoma"/>
                <a:cs typeface="Tahoma"/>
              </a:rPr>
              <a:t>Value(</a:t>
            </a:r>
            <a:r>
              <a:rPr dirty="0"/>
              <a:t>一</a:t>
            </a:r>
            <a:r>
              <a:rPr dirty="0">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84614"/>
            <a:ext cx="7541895" cy="4471035"/>
          </a:xfrm>
          <a:prstGeom prst="rect">
            <a:avLst/>
          </a:prstGeom>
        </p:spPr>
        <p:txBody>
          <a:bodyPr wrap="square" lIns="0" tIns="60325" rIns="0" bIns="0" rtlCol="0" vert="horz">
            <a:spAutoFit/>
          </a:bodyPr>
          <a:lstStyle/>
          <a:p>
            <a:pPr marL="355600" indent="-343535">
              <a:lnSpc>
                <a:spcPct val="100000"/>
              </a:lnSpc>
              <a:spcBef>
                <a:spcPts val="475"/>
              </a:spcBef>
              <a:buChar char="•"/>
              <a:tabLst>
                <a:tab pos="355600" algn="l"/>
                <a:tab pos="356235" algn="l"/>
              </a:tabLst>
            </a:pPr>
            <a:r>
              <a:rPr dirty="0" sz="2400" spc="-20">
                <a:solidFill>
                  <a:srgbClr val="4E2700"/>
                </a:solidFill>
                <a:latin typeface="Tahoma"/>
                <a:cs typeface="Tahoma"/>
              </a:rPr>
              <a:t>Java</a:t>
            </a:r>
            <a:r>
              <a:rPr dirty="0" sz="2400" spc="-5">
                <a:solidFill>
                  <a:srgbClr val="4E2700"/>
                </a:solidFill>
                <a:latin typeface="Noto Sans Mono CJK HK"/>
                <a:cs typeface="Noto Sans Mono CJK HK"/>
              </a:rPr>
              <a:t>參數的傳遞只採用傳值</a:t>
            </a:r>
            <a:r>
              <a:rPr dirty="0" sz="2400">
                <a:solidFill>
                  <a:srgbClr val="4E2700"/>
                </a:solidFill>
                <a:latin typeface="Noto Sans Mono CJK HK"/>
                <a:cs typeface="Noto Sans Mono CJK HK"/>
              </a:rPr>
              <a:t>法</a:t>
            </a:r>
            <a:r>
              <a:rPr dirty="0" sz="2400" spc="-10">
                <a:solidFill>
                  <a:srgbClr val="4E2700"/>
                </a:solidFill>
                <a:latin typeface="Tahoma"/>
                <a:cs typeface="Tahoma"/>
              </a:rPr>
              <a:t>(call-by-value)</a:t>
            </a:r>
            <a:endParaRPr sz="2400">
              <a:latin typeface="Tahoma"/>
              <a:cs typeface="Tahoma"/>
            </a:endParaRPr>
          </a:p>
          <a:p>
            <a:pPr marL="335915">
              <a:lnSpc>
                <a:spcPct val="100000"/>
              </a:lnSpc>
              <a:spcBef>
                <a:spcPts val="275"/>
              </a:spcBef>
            </a:pPr>
            <a:r>
              <a:rPr dirty="0" sz="1800">
                <a:solidFill>
                  <a:srgbClr val="4E2700"/>
                </a:solidFill>
                <a:latin typeface="Verdana"/>
                <a:cs typeface="Verdana"/>
              </a:rPr>
              <a:t>void </a:t>
            </a:r>
            <a:r>
              <a:rPr dirty="0" sz="1800" spc="-5">
                <a:solidFill>
                  <a:srgbClr val="4E2700"/>
                </a:solidFill>
                <a:latin typeface="Verdana"/>
                <a:cs typeface="Verdana"/>
              </a:rPr>
              <a:t>swap(int </a:t>
            </a:r>
            <a:r>
              <a:rPr dirty="0" sz="1800">
                <a:solidFill>
                  <a:srgbClr val="4E2700"/>
                </a:solidFill>
                <a:latin typeface="Verdana"/>
                <a:cs typeface="Verdana"/>
              </a:rPr>
              <a:t>x, int y)</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821690">
              <a:lnSpc>
                <a:spcPct val="100000"/>
              </a:lnSpc>
              <a:spcBef>
                <a:spcPts val="170"/>
              </a:spcBef>
            </a:pPr>
            <a:r>
              <a:rPr dirty="0" sz="1800" spc="-5">
                <a:solidFill>
                  <a:srgbClr val="4E2700"/>
                </a:solidFill>
                <a:latin typeface="Verdana"/>
                <a:cs typeface="Verdana"/>
              </a:rPr>
              <a:t>// </a:t>
            </a:r>
            <a:r>
              <a:rPr dirty="0" sz="1800" spc="-10">
                <a:solidFill>
                  <a:srgbClr val="4E2700"/>
                </a:solidFill>
                <a:latin typeface="Verdana"/>
                <a:cs typeface="Verdana"/>
              </a:rPr>
              <a:t>swap()</a:t>
            </a:r>
            <a:r>
              <a:rPr dirty="0" sz="1800">
                <a:solidFill>
                  <a:srgbClr val="4E2700"/>
                </a:solidFill>
                <a:latin typeface="Noto Sans Mono CJK HK"/>
                <a:cs typeface="Noto Sans Mono CJK HK"/>
              </a:rPr>
              <a:t>方法會將傳入的參</a:t>
            </a:r>
            <a:r>
              <a:rPr dirty="0" sz="1800" spc="-15">
                <a:solidFill>
                  <a:srgbClr val="4E2700"/>
                </a:solidFill>
                <a:latin typeface="Noto Sans Mono CJK HK"/>
                <a:cs typeface="Noto Sans Mono CJK HK"/>
              </a:rPr>
              <a:t>數</a:t>
            </a:r>
            <a:r>
              <a:rPr dirty="0" sz="1800">
                <a:solidFill>
                  <a:srgbClr val="4E2700"/>
                </a:solidFill>
                <a:latin typeface="Verdana"/>
                <a:cs typeface="Verdana"/>
              </a:rPr>
              <a:t>x,</a:t>
            </a:r>
            <a:r>
              <a:rPr dirty="0" sz="1800" spc="-20">
                <a:solidFill>
                  <a:srgbClr val="4E2700"/>
                </a:solidFill>
                <a:latin typeface="Verdana"/>
                <a:cs typeface="Verdana"/>
              </a:rPr>
              <a:t> </a:t>
            </a:r>
            <a:r>
              <a:rPr dirty="0" sz="1800">
                <a:solidFill>
                  <a:srgbClr val="4E2700"/>
                </a:solidFill>
                <a:latin typeface="Verdana"/>
                <a:cs typeface="Verdana"/>
              </a:rPr>
              <a:t>y</a:t>
            </a:r>
            <a:r>
              <a:rPr dirty="0" sz="1800">
                <a:solidFill>
                  <a:srgbClr val="4E2700"/>
                </a:solidFill>
                <a:latin typeface="Noto Sans Mono CJK HK"/>
                <a:cs typeface="Noto Sans Mono CJK HK"/>
              </a:rPr>
              <a:t>的內含值交換</a:t>
            </a:r>
            <a:endParaRPr sz="1800">
              <a:latin typeface="Noto Sans Mono CJK HK"/>
              <a:cs typeface="Noto Sans Mono CJK HK"/>
            </a:endParaRPr>
          </a:p>
          <a:p>
            <a:pPr marL="821690">
              <a:lnSpc>
                <a:spcPct val="100000"/>
              </a:lnSpc>
              <a:spcBef>
                <a:spcPts val="215"/>
              </a:spcBef>
            </a:pPr>
            <a:r>
              <a:rPr dirty="0" sz="1800" spc="-5">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Noto Sans Mono CJK HK"/>
                <a:cs typeface="Noto Sans Mono CJK HK"/>
              </a:rPr>
              <a:t>參數</a:t>
            </a:r>
            <a:r>
              <a:rPr dirty="0" sz="1800">
                <a:solidFill>
                  <a:srgbClr val="4E2700"/>
                </a:solidFill>
                <a:latin typeface="Verdana"/>
                <a:cs typeface="Verdana"/>
              </a:rPr>
              <a:t>x</a:t>
            </a:r>
            <a:r>
              <a:rPr dirty="0" sz="1800">
                <a:solidFill>
                  <a:srgbClr val="4E2700"/>
                </a:solidFill>
                <a:latin typeface="Noto Sans Mono CJK HK"/>
                <a:cs typeface="Noto Sans Mono CJK HK"/>
              </a:rPr>
              <a:t>的值放入參數</a:t>
            </a:r>
            <a:r>
              <a:rPr dirty="0" sz="1800">
                <a:solidFill>
                  <a:srgbClr val="4E2700"/>
                </a:solidFill>
                <a:latin typeface="Verdana"/>
                <a:cs typeface="Verdana"/>
              </a:rPr>
              <a:t>y</a:t>
            </a:r>
            <a:r>
              <a:rPr dirty="0" sz="1800">
                <a:solidFill>
                  <a:srgbClr val="4E2700"/>
                </a:solidFill>
                <a:latin typeface="Noto Sans Mono CJK HK"/>
                <a:cs typeface="Noto Sans Mono CJK HK"/>
              </a:rPr>
              <a:t>內，而將參數</a:t>
            </a:r>
            <a:r>
              <a:rPr dirty="0" sz="1800">
                <a:solidFill>
                  <a:srgbClr val="4E2700"/>
                </a:solidFill>
                <a:latin typeface="Verdana"/>
                <a:cs typeface="Verdana"/>
              </a:rPr>
              <a:t>y</a:t>
            </a:r>
            <a:r>
              <a:rPr dirty="0" sz="1800">
                <a:solidFill>
                  <a:srgbClr val="4E2700"/>
                </a:solidFill>
                <a:latin typeface="Noto Sans Mono CJK HK"/>
                <a:cs typeface="Noto Sans Mono CJK HK"/>
              </a:rPr>
              <a:t>的值放入參數</a:t>
            </a:r>
            <a:r>
              <a:rPr dirty="0" sz="1800">
                <a:solidFill>
                  <a:srgbClr val="4E2700"/>
                </a:solidFill>
                <a:latin typeface="Verdana"/>
                <a:cs typeface="Verdana"/>
              </a:rPr>
              <a:t>x</a:t>
            </a:r>
            <a:r>
              <a:rPr dirty="0" sz="1800">
                <a:solidFill>
                  <a:srgbClr val="4E2700"/>
                </a:solidFill>
                <a:latin typeface="Noto Sans Mono CJK HK"/>
                <a:cs typeface="Noto Sans Mono CJK HK"/>
              </a:rPr>
              <a:t>內</a:t>
            </a:r>
            <a:endParaRPr sz="1800">
              <a:latin typeface="Noto Sans Mono CJK HK"/>
              <a:cs typeface="Noto Sans Mono CJK HK"/>
            </a:endParaRPr>
          </a:p>
          <a:p>
            <a:pPr marL="660400" marR="5692775">
              <a:lnSpc>
                <a:spcPct val="110000"/>
              </a:lnSpc>
              <a:spcBef>
                <a:spcPts val="50"/>
              </a:spcBef>
            </a:pPr>
            <a:r>
              <a:rPr dirty="0" sz="1800">
                <a:solidFill>
                  <a:srgbClr val="4E2700"/>
                </a:solidFill>
                <a:latin typeface="Verdana"/>
                <a:cs typeface="Verdana"/>
              </a:rPr>
              <a:t>int </a:t>
            </a:r>
            <a:r>
              <a:rPr dirty="0" sz="1800" spc="-5">
                <a:solidFill>
                  <a:srgbClr val="4E2700"/>
                </a:solidFill>
                <a:latin typeface="Verdana"/>
                <a:cs typeface="Verdana"/>
              </a:rPr>
              <a:t>temp;  temp </a:t>
            </a:r>
            <a:r>
              <a:rPr dirty="0" sz="1800">
                <a:solidFill>
                  <a:srgbClr val="4E2700"/>
                </a:solidFill>
                <a:latin typeface="Verdana"/>
                <a:cs typeface="Verdana"/>
              </a:rPr>
              <a:t>=</a:t>
            </a:r>
            <a:r>
              <a:rPr dirty="0" sz="1800" spc="-65">
                <a:solidFill>
                  <a:srgbClr val="4E2700"/>
                </a:solidFill>
                <a:latin typeface="Verdana"/>
                <a:cs typeface="Verdana"/>
              </a:rPr>
              <a:t> </a:t>
            </a:r>
            <a:r>
              <a:rPr dirty="0" sz="1800">
                <a:solidFill>
                  <a:srgbClr val="4E2700"/>
                </a:solidFill>
                <a:latin typeface="Verdana"/>
                <a:cs typeface="Verdana"/>
              </a:rPr>
              <a:t>x;  x =</a:t>
            </a:r>
            <a:r>
              <a:rPr dirty="0" sz="1800" spc="-25">
                <a:solidFill>
                  <a:srgbClr val="4E2700"/>
                </a:solidFill>
                <a:latin typeface="Verdana"/>
                <a:cs typeface="Verdana"/>
              </a:rPr>
              <a:t> </a:t>
            </a:r>
            <a:r>
              <a:rPr dirty="0" sz="1800">
                <a:solidFill>
                  <a:srgbClr val="4E2700"/>
                </a:solidFill>
                <a:latin typeface="Verdana"/>
                <a:cs typeface="Verdana"/>
              </a:rPr>
              <a:t>y;</a:t>
            </a:r>
            <a:endParaRPr sz="1800">
              <a:latin typeface="Verdana"/>
              <a:cs typeface="Verdana"/>
            </a:endParaRPr>
          </a:p>
          <a:p>
            <a:pPr marL="660400">
              <a:lnSpc>
                <a:spcPct val="100000"/>
              </a:lnSpc>
              <a:spcBef>
                <a:spcPts val="215"/>
              </a:spcBef>
            </a:pPr>
            <a:r>
              <a:rPr dirty="0" sz="1800">
                <a:solidFill>
                  <a:srgbClr val="4E2700"/>
                </a:solidFill>
                <a:latin typeface="Verdana"/>
                <a:cs typeface="Verdana"/>
              </a:rPr>
              <a:t>y = </a:t>
            </a:r>
            <a:r>
              <a:rPr dirty="0" sz="1800" spc="-5">
                <a:solidFill>
                  <a:srgbClr val="4E2700"/>
                </a:solidFill>
                <a:latin typeface="Verdana"/>
                <a:cs typeface="Verdana"/>
              </a:rPr>
              <a:t>temp;</a:t>
            </a:r>
            <a:endParaRPr sz="1800">
              <a:latin typeface="Verdana"/>
              <a:cs typeface="Verdana"/>
            </a:endParaRPr>
          </a:p>
          <a:p>
            <a:pPr marL="660400">
              <a:lnSpc>
                <a:spcPct val="100000"/>
              </a:lnSpc>
              <a:spcBef>
                <a:spcPts val="170"/>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已將</a:t>
            </a:r>
            <a:r>
              <a:rPr dirty="0" sz="1800" spc="-10">
                <a:solidFill>
                  <a:srgbClr val="4E2700"/>
                </a:solidFill>
                <a:latin typeface="Verdana"/>
                <a:cs typeface="Verdana"/>
              </a:rPr>
              <a:t>x</a:t>
            </a:r>
            <a:r>
              <a:rPr dirty="0" sz="1800">
                <a:solidFill>
                  <a:srgbClr val="4E2700"/>
                </a:solidFill>
                <a:latin typeface="Noto Sans Mono CJK HK"/>
                <a:cs typeface="Noto Sans Mono CJK HK"/>
              </a:rPr>
              <a:t>與</a:t>
            </a:r>
            <a:r>
              <a:rPr dirty="0" sz="1800">
                <a:solidFill>
                  <a:srgbClr val="4E2700"/>
                </a:solidFill>
                <a:latin typeface="Verdana"/>
                <a:cs typeface="Verdana"/>
              </a:rPr>
              <a:t>y</a:t>
            </a:r>
            <a:r>
              <a:rPr dirty="0" sz="1800">
                <a:solidFill>
                  <a:srgbClr val="4E2700"/>
                </a:solidFill>
                <a:latin typeface="Noto Sans Mono CJK HK"/>
                <a:cs typeface="Noto Sans Mono CJK HK"/>
              </a:rPr>
              <a:t>的值交換</a:t>
            </a:r>
            <a:r>
              <a:rPr dirty="0" sz="1800">
                <a:solidFill>
                  <a:srgbClr val="4E2700"/>
                </a:solidFill>
                <a:latin typeface="Verdana"/>
                <a:cs typeface="Verdana"/>
              </a:rPr>
              <a:t>,</a:t>
            </a:r>
            <a:r>
              <a:rPr dirty="0" sz="1800" spc="-50">
                <a:solidFill>
                  <a:srgbClr val="4E2700"/>
                </a:solidFill>
                <a:latin typeface="Verdana"/>
                <a:cs typeface="Verdana"/>
              </a:rPr>
              <a:t> </a:t>
            </a:r>
            <a:r>
              <a:rPr dirty="0" sz="1800">
                <a:solidFill>
                  <a:srgbClr val="4E2700"/>
                </a:solidFill>
                <a:latin typeface="Verdana"/>
                <a:cs typeface="Verdana"/>
              </a:rPr>
              <a:t>x="</a:t>
            </a:r>
            <a:r>
              <a:rPr dirty="0" sz="1800" spc="-10">
                <a:solidFill>
                  <a:srgbClr val="4E2700"/>
                </a:solidFill>
                <a:latin typeface="Verdana"/>
                <a:cs typeface="Verdana"/>
              </a:rPr>
              <a:t> </a:t>
            </a:r>
            <a:r>
              <a:rPr dirty="0" sz="1800">
                <a:solidFill>
                  <a:srgbClr val="4E2700"/>
                </a:solidFill>
                <a:latin typeface="Verdana"/>
                <a:cs typeface="Verdana"/>
              </a:rPr>
              <a:t>+ x</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y="+y);</a:t>
            </a:r>
            <a:endParaRPr sz="1800">
              <a:latin typeface="Verdana"/>
              <a:cs typeface="Verdana"/>
            </a:endParaRPr>
          </a:p>
          <a:p>
            <a:pPr marL="335915">
              <a:lnSpc>
                <a:spcPct val="100000"/>
              </a:lnSpc>
              <a:spcBef>
                <a:spcPts val="260"/>
              </a:spcBef>
            </a:pPr>
            <a:r>
              <a:rPr dirty="0" sz="1800">
                <a:solidFill>
                  <a:srgbClr val="4E2700"/>
                </a:solidFill>
                <a:latin typeface="Verdana"/>
                <a:cs typeface="Verdana"/>
              </a:rPr>
              <a:t>}</a:t>
            </a:r>
            <a:endParaRPr sz="1800">
              <a:latin typeface="Verdana"/>
              <a:cs typeface="Verdana"/>
            </a:endParaRPr>
          </a:p>
          <a:p>
            <a:pPr marL="355600" indent="-343535">
              <a:lnSpc>
                <a:spcPct val="100000"/>
              </a:lnSpc>
              <a:spcBef>
                <a:spcPts val="220"/>
              </a:spcBef>
              <a:buFont typeface="Verdana"/>
              <a:buChar char="•"/>
              <a:tabLst>
                <a:tab pos="355600" algn="l"/>
                <a:tab pos="356235" algn="l"/>
              </a:tabLst>
            </a:pPr>
            <a:r>
              <a:rPr dirty="0" sz="2400">
                <a:solidFill>
                  <a:srgbClr val="4E2700"/>
                </a:solidFill>
                <a:latin typeface="Noto Sans Mono CJK HK"/>
                <a:cs typeface="Noto Sans Mono CJK HK"/>
              </a:rPr>
              <a:t>呼叫時傳入基本型態</a:t>
            </a:r>
            <a:r>
              <a:rPr dirty="0" sz="2400" spc="-10">
                <a:solidFill>
                  <a:srgbClr val="4E2700"/>
                </a:solidFill>
                <a:latin typeface="Verdana"/>
                <a:cs typeface="Verdana"/>
              </a:rPr>
              <a:t>int</a:t>
            </a:r>
            <a:endParaRPr sz="2400">
              <a:latin typeface="Verdana"/>
              <a:cs typeface="Verdana"/>
            </a:endParaRPr>
          </a:p>
          <a:p>
            <a:pPr marL="335915">
              <a:lnSpc>
                <a:spcPct val="100000"/>
              </a:lnSpc>
              <a:spcBef>
                <a:spcPts val="290"/>
              </a:spcBef>
              <a:tabLst>
                <a:tab pos="1684655" algn="l"/>
              </a:tabLst>
            </a:pPr>
            <a:r>
              <a:rPr dirty="0" sz="1800">
                <a:solidFill>
                  <a:srgbClr val="4E2700"/>
                </a:solidFill>
                <a:latin typeface="Verdana"/>
                <a:cs typeface="Verdana"/>
              </a:rPr>
              <a:t>int i</a:t>
            </a:r>
            <a:r>
              <a:rPr dirty="0" sz="1800" spc="10">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10;	</a:t>
            </a:r>
            <a:r>
              <a:rPr dirty="0" sz="1800">
                <a:solidFill>
                  <a:srgbClr val="4E2700"/>
                </a:solidFill>
                <a:latin typeface="Verdana"/>
                <a:cs typeface="Verdana"/>
              </a:rPr>
              <a:t>int j = </a:t>
            </a:r>
            <a:r>
              <a:rPr dirty="0" sz="1800" spc="-5">
                <a:solidFill>
                  <a:srgbClr val="4E2700"/>
                </a:solidFill>
                <a:latin typeface="Verdana"/>
                <a:cs typeface="Verdana"/>
              </a:rPr>
              <a:t>20;</a:t>
            </a:r>
            <a:endParaRPr sz="1800">
              <a:latin typeface="Verdana"/>
              <a:cs typeface="Verdana"/>
            </a:endParaRPr>
          </a:p>
          <a:p>
            <a:pPr marL="335915">
              <a:lnSpc>
                <a:spcPct val="100000"/>
              </a:lnSpc>
              <a:spcBef>
                <a:spcPts val="215"/>
              </a:spcBef>
            </a:pPr>
            <a:r>
              <a:rPr dirty="0" sz="1800" spc="-20">
                <a:solidFill>
                  <a:srgbClr val="4E2700"/>
                </a:solidFill>
                <a:latin typeface="Verdana"/>
                <a:cs typeface="Verdana"/>
              </a:rPr>
              <a:t>SwapTwoInteger </a:t>
            </a:r>
            <a:r>
              <a:rPr dirty="0" sz="1800" spc="-5">
                <a:solidFill>
                  <a:srgbClr val="4E2700"/>
                </a:solidFill>
                <a:latin typeface="Verdana"/>
                <a:cs typeface="Verdana"/>
              </a:rPr>
              <a:t>cbv </a:t>
            </a:r>
            <a:r>
              <a:rPr dirty="0" sz="1800">
                <a:solidFill>
                  <a:srgbClr val="4E2700"/>
                </a:solidFill>
                <a:latin typeface="Verdana"/>
                <a:cs typeface="Verdana"/>
              </a:rPr>
              <a:t>= new</a:t>
            </a:r>
            <a:r>
              <a:rPr dirty="0" sz="1800" spc="60">
                <a:solidFill>
                  <a:srgbClr val="4E2700"/>
                </a:solidFill>
                <a:latin typeface="Verdana"/>
                <a:cs typeface="Verdana"/>
              </a:rPr>
              <a:t> </a:t>
            </a:r>
            <a:r>
              <a:rPr dirty="0" sz="1800" spc="-20">
                <a:solidFill>
                  <a:srgbClr val="4E2700"/>
                </a:solidFill>
                <a:latin typeface="Verdana"/>
                <a:cs typeface="Verdana"/>
              </a:rPr>
              <a:t>SwapTwoInteger();</a:t>
            </a:r>
            <a:endParaRPr sz="1800">
              <a:latin typeface="Verdana"/>
              <a:cs typeface="Verdana"/>
            </a:endParaRPr>
          </a:p>
          <a:p>
            <a:pPr marL="335915">
              <a:lnSpc>
                <a:spcPct val="100000"/>
              </a:lnSpc>
              <a:spcBef>
                <a:spcPts val="215"/>
              </a:spcBef>
            </a:pPr>
            <a:r>
              <a:rPr dirty="0" sz="1800" spc="-20">
                <a:solidFill>
                  <a:srgbClr val="4E2700"/>
                </a:solidFill>
                <a:latin typeface="Verdana"/>
                <a:cs typeface="Verdana"/>
              </a:rPr>
              <a:t>cbv.swap(i,</a:t>
            </a:r>
            <a:r>
              <a:rPr dirty="0" sz="1800" spc="-10">
                <a:solidFill>
                  <a:srgbClr val="4E2700"/>
                </a:solidFill>
                <a:latin typeface="Verdana"/>
                <a:cs typeface="Verdana"/>
              </a:rPr>
              <a:t> </a:t>
            </a:r>
            <a:r>
              <a:rPr dirty="0" sz="1800" spc="-5">
                <a:solidFill>
                  <a:srgbClr val="4E2700"/>
                </a:solidFill>
                <a:latin typeface="Verdana"/>
                <a:cs typeface="Verdana"/>
              </a:rPr>
              <a:t>j);</a:t>
            </a:r>
            <a:endParaRPr sz="1800">
              <a:latin typeface="Verdana"/>
              <a:cs typeface="Verdana"/>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78763"/>
            <a:ext cx="5955665" cy="5424805"/>
          </a:xfrm>
          <a:prstGeom prst="rect">
            <a:avLst/>
          </a:prstGeom>
        </p:spPr>
        <p:txBody>
          <a:bodyPr wrap="square" lIns="0" tIns="12700" rIns="0" bIns="0" rtlCol="0" vert="horz">
            <a:spAutoFit/>
          </a:bodyPr>
          <a:lstStyle/>
          <a:p>
            <a:pPr marL="12700" marR="2344420">
              <a:lnSpc>
                <a:spcPct val="110000"/>
              </a:lnSpc>
              <a:spcBef>
                <a:spcPts val="100"/>
              </a:spcBef>
            </a:pPr>
            <a:r>
              <a:rPr dirty="0" sz="1400" spc="-5">
                <a:solidFill>
                  <a:srgbClr val="4E2700"/>
                </a:solidFill>
                <a:latin typeface="Verdana"/>
                <a:cs typeface="Verdana"/>
              </a:rPr>
              <a:t>package ch06._03_method.callByValue;  </a:t>
            </a:r>
            <a:r>
              <a:rPr dirty="0" sz="1400">
                <a:solidFill>
                  <a:srgbClr val="4E2700"/>
                </a:solidFill>
                <a:latin typeface="Verdana"/>
                <a:cs typeface="Verdana"/>
              </a:rPr>
              <a:t>class </a:t>
            </a:r>
            <a:r>
              <a:rPr dirty="0" sz="1400" spc="-15">
                <a:solidFill>
                  <a:srgbClr val="4E2700"/>
                </a:solidFill>
                <a:latin typeface="Verdana"/>
                <a:cs typeface="Verdana"/>
              </a:rPr>
              <a:t>SwapTwoInteger</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spc="-5">
                <a:solidFill>
                  <a:srgbClr val="4E2700"/>
                </a:solidFill>
                <a:latin typeface="Verdana"/>
                <a:cs typeface="Verdana"/>
              </a:rPr>
              <a:t>void </a:t>
            </a:r>
            <a:r>
              <a:rPr dirty="0" sz="1400">
                <a:solidFill>
                  <a:srgbClr val="4E2700"/>
                </a:solidFill>
                <a:latin typeface="Verdana"/>
                <a:cs typeface="Verdana"/>
              </a:rPr>
              <a:t>swap(int x, int y)</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135"/>
              </a:spcBef>
            </a:pPr>
            <a:r>
              <a:rPr dirty="0" sz="1400" spc="-5">
                <a:solidFill>
                  <a:srgbClr val="4E2700"/>
                </a:solidFill>
                <a:latin typeface="Verdana"/>
                <a:cs typeface="Verdana"/>
              </a:rPr>
              <a:t>// swap()</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法會將</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入的</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a:solidFill>
                  <a:srgbClr val="4E2700"/>
                </a:solidFill>
                <a:latin typeface="Verdana"/>
                <a:cs typeface="Verdana"/>
              </a:rPr>
              <a:t>x,</a:t>
            </a:r>
            <a:r>
              <a:rPr dirty="0" sz="1400" spc="-55">
                <a:solidFill>
                  <a:srgbClr val="4E2700"/>
                </a:solidFill>
                <a:latin typeface="Verdana"/>
                <a:cs typeface="Verdana"/>
              </a:rPr>
              <a:t> </a:t>
            </a:r>
            <a:r>
              <a:rPr dirty="0" sz="1400" spc="-5">
                <a:solidFill>
                  <a:srgbClr val="4E2700"/>
                </a:solidFill>
                <a:latin typeface="Verdana"/>
                <a:cs typeface="Verdana"/>
              </a:rPr>
              <a:t>y</a:t>
            </a:r>
            <a:r>
              <a:rPr dirty="0" sz="1400" spc="10">
                <a:solidFill>
                  <a:srgbClr val="4E2700"/>
                </a:solidFill>
                <a:latin typeface="Noto Sans Mono CJK HK"/>
                <a:cs typeface="Noto Sans Mono CJK HK"/>
              </a:rPr>
              <a:t>的內</a:t>
            </a:r>
            <a:r>
              <a:rPr dirty="0" sz="1400">
                <a:solidFill>
                  <a:srgbClr val="4E2700"/>
                </a:solidFill>
                <a:latin typeface="Noto Sans Mono CJK HK"/>
                <a:cs typeface="Noto Sans Mono CJK HK"/>
              </a:rPr>
              <a:t>含</a:t>
            </a:r>
            <a:r>
              <a:rPr dirty="0" sz="1400" spc="-10">
                <a:solidFill>
                  <a:srgbClr val="4E2700"/>
                </a:solidFill>
                <a:latin typeface="Noto Sans Mono CJK HK"/>
                <a:cs typeface="Noto Sans Mono CJK HK"/>
              </a:rPr>
              <a:t>值</a:t>
            </a:r>
            <a:r>
              <a:rPr dirty="0" sz="1400">
                <a:solidFill>
                  <a:srgbClr val="4E2700"/>
                </a:solidFill>
                <a:latin typeface="Noto Sans Mono CJK HK"/>
                <a:cs typeface="Noto Sans Mono CJK HK"/>
              </a:rPr>
              <a:t>交換</a:t>
            </a:r>
            <a:endParaRPr sz="1400">
              <a:latin typeface="Noto Sans Mono CJK HK"/>
              <a:cs typeface="Noto Sans Mono CJK HK"/>
            </a:endParaRPr>
          </a:p>
          <a:p>
            <a:pPr marL="508000">
              <a:lnSpc>
                <a:spcPct val="100000"/>
              </a:lnSpc>
              <a:spcBef>
                <a:spcPts val="16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參數</a:t>
            </a:r>
            <a:r>
              <a:rPr dirty="0" sz="1400" spc="-5">
                <a:solidFill>
                  <a:srgbClr val="4E2700"/>
                </a:solidFill>
                <a:latin typeface="Verdana"/>
                <a:cs typeface="Verdana"/>
              </a:rPr>
              <a:t>x</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值</a:t>
            </a:r>
            <a:r>
              <a:rPr dirty="0" sz="1400" spc="5">
                <a:solidFill>
                  <a:srgbClr val="4E2700"/>
                </a:solidFill>
                <a:latin typeface="Noto Sans Mono CJK HK"/>
                <a:cs typeface="Noto Sans Mono CJK HK"/>
              </a:rPr>
              <a:t>放</a:t>
            </a:r>
            <a:r>
              <a:rPr dirty="0" sz="1400">
                <a:solidFill>
                  <a:srgbClr val="4E2700"/>
                </a:solidFill>
                <a:latin typeface="Noto Sans Mono CJK HK"/>
                <a:cs typeface="Noto Sans Mono CJK HK"/>
              </a:rPr>
              <a:t>入</a:t>
            </a:r>
            <a:r>
              <a:rPr dirty="0" sz="1400" spc="-10">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spc="-20">
                <a:solidFill>
                  <a:srgbClr val="4E2700"/>
                </a:solidFill>
                <a:latin typeface="Verdana"/>
                <a:cs typeface="Verdana"/>
              </a:rPr>
              <a:t>y</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a:t>
            </a:r>
            <a:r>
              <a:rPr dirty="0" sz="1400" spc="5">
                <a:solidFill>
                  <a:srgbClr val="4E2700"/>
                </a:solidFill>
                <a:latin typeface="Noto Sans Mono CJK HK"/>
                <a:cs typeface="Noto Sans Mono CJK HK"/>
              </a:rPr>
              <a:t>而</a:t>
            </a:r>
            <a:r>
              <a:rPr dirty="0" sz="1400" spc="-15">
                <a:solidFill>
                  <a:srgbClr val="4E2700"/>
                </a:solidFill>
                <a:latin typeface="Noto Sans Mono CJK HK"/>
                <a:cs typeface="Noto Sans Mono CJK HK"/>
              </a:rPr>
              <a:t>將</a:t>
            </a:r>
            <a:r>
              <a:rPr dirty="0" sz="1400" spc="5">
                <a:solidFill>
                  <a:srgbClr val="4E2700"/>
                </a:solidFill>
                <a:latin typeface="Noto Sans Mono CJK HK"/>
                <a:cs typeface="Noto Sans Mono CJK HK"/>
              </a:rPr>
              <a:t>參</a:t>
            </a:r>
            <a:r>
              <a:rPr dirty="0" sz="1400" spc="-5">
                <a:solidFill>
                  <a:srgbClr val="4E2700"/>
                </a:solidFill>
                <a:latin typeface="Noto Sans Mono CJK HK"/>
                <a:cs typeface="Noto Sans Mono CJK HK"/>
              </a:rPr>
              <a:t>數</a:t>
            </a:r>
            <a:r>
              <a:rPr dirty="0" sz="1400" spc="-15">
                <a:solidFill>
                  <a:srgbClr val="4E2700"/>
                </a:solidFill>
                <a:latin typeface="Verdana"/>
                <a:cs typeface="Verdana"/>
              </a:rPr>
              <a:t>y</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值</a:t>
            </a:r>
            <a:r>
              <a:rPr dirty="0" sz="1400" spc="-10">
                <a:solidFill>
                  <a:srgbClr val="4E2700"/>
                </a:solidFill>
                <a:latin typeface="Noto Sans Mono CJK HK"/>
                <a:cs typeface="Noto Sans Mono CJK HK"/>
              </a:rPr>
              <a:t>放</a:t>
            </a:r>
            <a:r>
              <a:rPr dirty="0" sz="1400" spc="5">
                <a:solidFill>
                  <a:srgbClr val="4E2700"/>
                </a:solidFill>
                <a:latin typeface="Noto Sans Mono CJK HK"/>
                <a:cs typeface="Noto Sans Mono CJK HK"/>
              </a:rPr>
              <a:t>入</a:t>
            </a:r>
            <a:r>
              <a:rPr dirty="0" sz="1400">
                <a:solidFill>
                  <a:srgbClr val="4E2700"/>
                </a:solidFill>
                <a:latin typeface="Noto Sans Mono CJK HK"/>
                <a:cs typeface="Noto Sans Mono CJK HK"/>
              </a:rPr>
              <a:t>參</a:t>
            </a:r>
            <a:r>
              <a:rPr dirty="0" sz="1400" spc="-15">
                <a:solidFill>
                  <a:srgbClr val="4E2700"/>
                </a:solidFill>
                <a:latin typeface="Noto Sans Mono CJK HK"/>
                <a:cs typeface="Noto Sans Mono CJK HK"/>
              </a:rPr>
              <a:t>數</a:t>
            </a:r>
            <a:r>
              <a:rPr dirty="0" sz="1400" spc="-5">
                <a:solidFill>
                  <a:srgbClr val="4E2700"/>
                </a:solidFill>
                <a:latin typeface="Verdana"/>
                <a:cs typeface="Verdana"/>
              </a:rPr>
              <a:t>x</a:t>
            </a:r>
            <a:r>
              <a:rPr dirty="0" sz="1400" spc="5">
                <a:solidFill>
                  <a:srgbClr val="4E2700"/>
                </a:solidFill>
                <a:latin typeface="Noto Sans Mono CJK HK"/>
                <a:cs typeface="Noto Sans Mono CJK HK"/>
              </a:rPr>
              <a:t>內</a:t>
            </a:r>
            <a:endParaRPr sz="1400">
              <a:latin typeface="Noto Sans Mono CJK HK"/>
              <a:cs typeface="Noto Sans Mono CJK HK"/>
            </a:endParaRPr>
          </a:p>
          <a:p>
            <a:pPr marL="508000" marR="4523105">
              <a:lnSpc>
                <a:spcPct val="110000"/>
              </a:lnSpc>
              <a:spcBef>
                <a:spcPts val="40"/>
              </a:spcBef>
            </a:pPr>
            <a:r>
              <a:rPr dirty="0" sz="1400">
                <a:solidFill>
                  <a:srgbClr val="4E2700"/>
                </a:solidFill>
                <a:latin typeface="Verdana"/>
                <a:cs typeface="Verdana"/>
              </a:rPr>
              <a:t>int </a:t>
            </a:r>
            <a:r>
              <a:rPr dirty="0" sz="1400" spc="-5">
                <a:solidFill>
                  <a:srgbClr val="4E2700"/>
                </a:solidFill>
                <a:latin typeface="Verdana"/>
                <a:cs typeface="Verdana"/>
              </a:rPr>
              <a:t>temp;  temp </a:t>
            </a:r>
            <a:r>
              <a:rPr dirty="0" sz="1400">
                <a:solidFill>
                  <a:srgbClr val="4E2700"/>
                </a:solidFill>
                <a:latin typeface="Verdana"/>
                <a:cs typeface="Verdana"/>
              </a:rPr>
              <a:t>=</a:t>
            </a:r>
            <a:r>
              <a:rPr dirty="0" sz="1400" spc="-95">
                <a:solidFill>
                  <a:srgbClr val="4E2700"/>
                </a:solidFill>
                <a:latin typeface="Verdana"/>
                <a:cs typeface="Verdana"/>
              </a:rPr>
              <a:t> </a:t>
            </a:r>
            <a:r>
              <a:rPr dirty="0" sz="1400">
                <a:solidFill>
                  <a:srgbClr val="4E2700"/>
                </a:solidFill>
                <a:latin typeface="Verdana"/>
                <a:cs typeface="Verdana"/>
              </a:rPr>
              <a:t>x;  x =</a:t>
            </a:r>
            <a:r>
              <a:rPr dirty="0" sz="1400" spc="-40">
                <a:solidFill>
                  <a:srgbClr val="4E2700"/>
                </a:solidFill>
                <a:latin typeface="Verdana"/>
                <a:cs typeface="Verdana"/>
              </a:rPr>
              <a:t> </a:t>
            </a:r>
            <a:r>
              <a:rPr dirty="0" sz="1400">
                <a:solidFill>
                  <a:srgbClr val="4E2700"/>
                </a:solidFill>
                <a:latin typeface="Verdana"/>
                <a:cs typeface="Verdana"/>
              </a:rPr>
              <a:t>y;</a:t>
            </a:r>
            <a:endParaRPr sz="1400">
              <a:latin typeface="Verdana"/>
              <a:cs typeface="Verdana"/>
            </a:endParaRPr>
          </a:p>
          <a:p>
            <a:pPr marL="508000">
              <a:lnSpc>
                <a:spcPct val="100000"/>
              </a:lnSpc>
              <a:spcBef>
                <a:spcPts val="170"/>
              </a:spcBef>
            </a:pPr>
            <a:r>
              <a:rPr dirty="0" sz="1400">
                <a:solidFill>
                  <a:srgbClr val="4E2700"/>
                </a:solidFill>
                <a:latin typeface="Verdana"/>
                <a:cs typeface="Verdana"/>
              </a:rPr>
              <a:t>y =</a:t>
            </a:r>
            <a:r>
              <a:rPr dirty="0" sz="1400" spc="-20">
                <a:solidFill>
                  <a:srgbClr val="4E2700"/>
                </a:solidFill>
                <a:latin typeface="Verdana"/>
                <a:cs typeface="Verdana"/>
              </a:rPr>
              <a:t> </a:t>
            </a:r>
            <a:r>
              <a:rPr dirty="0" sz="1400" spc="-5">
                <a:solidFill>
                  <a:srgbClr val="4E2700"/>
                </a:solidFill>
                <a:latin typeface="Verdana"/>
                <a:cs typeface="Verdana"/>
              </a:rPr>
              <a:t>temp;</a:t>
            </a:r>
            <a:endParaRPr sz="1400">
              <a:latin typeface="Verdana"/>
              <a:cs typeface="Verdana"/>
            </a:endParaRPr>
          </a:p>
          <a:p>
            <a:pPr marL="508000">
              <a:lnSpc>
                <a:spcPct val="100000"/>
              </a:lnSpc>
              <a:spcBef>
                <a:spcPts val="13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已將</a:t>
            </a:r>
            <a:r>
              <a:rPr dirty="0" sz="1400" spc="-15">
                <a:solidFill>
                  <a:srgbClr val="4E2700"/>
                </a:solidFill>
                <a:latin typeface="Verdana"/>
                <a:cs typeface="Verdana"/>
              </a:rPr>
              <a:t>x</a:t>
            </a:r>
            <a:r>
              <a:rPr dirty="0" sz="1400">
                <a:solidFill>
                  <a:srgbClr val="4E2700"/>
                </a:solidFill>
                <a:latin typeface="Noto Sans Mono CJK HK"/>
                <a:cs typeface="Noto Sans Mono CJK HK"/>
              </a:rPr>
              <a:t>與</a:t>
            </a:r>
            <a:r>
              <a:rPr dirty="0" sz="1400" spc="-5">
                <a:solidFill>
                  <a:srgbClr val="4E2700"/>
                </a:solidFill>
                <a:latin typeface="Verdana"/>
                <a:cs typeface="Verdana"/>
              </a:rPr>
              <a:t>y</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交換</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x="</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y="+y);</a:t>
            </a:r>
            <a:endParaRPr sz="1400">
              <a:latin typeface="Verdana"/>
              <a:cs typeface="Verdana"/>
            </a:endParaRPr>
          </a:p>
          <a:p>
            <a:pPr marL="259079">
              <a:lnSpc>
                <a:spcPct val="100000"/>
              </a:lnSpc>
              <a:spcBef>
                <a:spcPts val="204"/>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public class </a:t>
            </a:r>
            <a:r>
              <a:rPr dirty="0" sz="1400" spc="-5">
                <a:solidFill>
                  <a:srgbClr val="4E2700"/>
                </a:solidFill>
                <a:latin typeface="Verdana"/>
                <a:cs typeface="Verdana"/>
              </a:rPr>
              <a:t>CallByValuePrimitive</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2193925" indent="-248920">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508000">
              <a:lnSpc>
                <a:spcPct val="100000"/>
              </a:lnSpc>
              <a:spcBef>
                <a:spcPts val="170"/>
              </a:spcBef>
            </a:pPr>
            <a:r>
              <a:rPr dirty="0" sz="1400">
                <a:solidFill>
                  <a:srgbClr val="4E2700"/>
                </a:solidFill>
                <a:latin typeface="Verdana"/>
                <a:cs typeface="Verdana"/>
              </a:rPr>
              <a:t>int j =</a:t>
            </a:r>
            <a:r>
              <a:rPr dirty="0" sz="1400" spc="-120">
                <a:solidFill>
                  <a:srgbClr val="4E2700"/>
                </a:solidFill>
                <a:latin typeface="Verdana"/>
                <a:cs typeface="Verdana"/>
              </a:rPr>
              <a:t> </a:t>
            </a:r>
            <a:r>
              <a:rPr dirty="0" sz="1400" spc="-5">
                <a:solidFill>
                  <a:srgbClr val="4E2700"/>
                </a:solidFill>
                <a:latin typeface="Verdana"/>
                <a:cs typeface="Verdana"/>
              </a:rPr>
              <a:t>20;</a:t>
            </a:r>
            <a:endParaRPr sz="1400">
              <a:latin typeface="Verdana"/>
              <a:cs typeface="Verdana"/>
            </a:endParaRPr>
          </a:p>
          <a:p>
            <a:pPr marL="508000" marR="62230">
              <a:lnSpc>
                <a:spcPct val="110000"/>
              </a:lnSpc>
              <a:spcBef>
                <a:spcPts val="5"/>
              </a:spcBef>
            </a:pPr>
            <a:r>
              <a:rPr dirty="0" sz="1400" spc="-15">
                <a:solidFill>
                  <a:srgbClr val="4E2700"/>
                </a:solidFill>
                <a:latin typeface="Verdana"/>
                <a:cs typeface="Verdana"/>
              </a:rPr>
              <a:t>SwapTwoInteger </a:t>
            </a:r>
            <a:r>
              <a:rPr dirty="0" sz="1400">
                <a:solidFill>
                  <a:srgbClr val="4E2700"/>
                </a:solidFill>
                <a:latin typeface="Verdana"/>
                <a:cs typeface="Verdana"/>
              </a:rPr>
              <a:t>cbv = new </a:t>
            </a:r>
            <a:r>
              <a:rPr dirty="0" sz="1400" spc="-10">
                <a:solidFill>
                  <a:srgbClr val="4E2700"/>
                </a:solidFill>
                <a:latin typeface="Verdana"/>
                <a:cs typeface="Verdana"/>
              </a:rPr>
              <a:t>SwapTwoInteger();  </a:t>
            </a:r>
            <a:r>
              <a:rPr dirty="0" sz="1400">
                <a:solidFill>
                  <a:srgbClr val="4E2700"/>
                </a:solidFill>
                <a:latin typeface="Verdana"/>
                <a:cs typeface="Verdana"/>
              </a:rPr>
              <a:t>System.out.println("</a:t>
            </a:r>
            <a:r>
              <a:rPr dirty="0" sz="1400">
                <a:solidFill>
                  <a:srgbClr val="4E2700"/>
                </a:solidFill>
                <a:latin typeface="Noto Sans Mono CJK HK"/>
                <a:cs typeface="Noto Sans Mono CJK HK"/>
              </a:rPr>
              <a:t>呼叫</a:t>
            </a:r>
            <a:r>
              <a:rPr dirty="0" sz="1400" spc="-10">
                <a:solidFill>
                  <a:srgbClr val="4E2700"/>
                </a:solidFill>
                <a:latin typeface="Verdana"/>
                <a:cs typeface="Verdana"/>
              </a:rPr>
              <a:t>swap()</a:t>
            </a:r>
            <a:r>
              <a:rPr dirty="0" sz="1400">
                <a:solidFill>
                  <a:srgbClr val="4E2700"/>
                </a:solidFill>
                <a:latin typeface="Noto Sans Mono CJK HK"/>
                <a:cs typeface="Noto Sans Mono CJK HK"/>
              </a:rPr>
              <a:t>方法</a:t>
            </a:r>
            <a:r>
              <a:rPr dirty="0" sz="1400" spc="-5">
                <a:solidFill>
                  <a:srgbClr val="4E2700"/>
                </a:solidFill>
                <a:latin typeface="Noto Sans Mono CJK HK"/>
                <a:cs typeface="Noto Sans Mono CJK HK"/>
              </a:rPr>
              <a:t>前</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i="</a:t>
            </a:r>
            <a:r>
              <a:rPr dirty="0" sz="1400" spc="-2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i</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j</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j);  </a:t>
            </a:r>
            <a:r>
              <a:rPr dirty="0" sz="1400" spc="-10">
                <a:solidFill>
                  <a:srgbClr val="4E2700"/>
                </a:solidFill>
                <a:latin typeface="Verdana"/>
                <a:cs typeface="Verdana"/>
              </a:rPr>
              <a:t>cbv.swap(i,</a:t>
            </a:r>
            <a:r>
              <a:rPr dirty="0" sz="1400" spc="-50">
                <a:solidFill>
                  <a:srgbClr val="4E2700"/>
                </a:solidFill>
                <a:latin typeface="Verdana"/>
                <a:cs typeface="Verdana"/>
              </a:rPr>
              <a:t> </a:t>
            </a:r>
            <a:r>
              <a:rPr dirty="0" sz="1400" spc="-5">
                <a:solidFill>
                  <a:srgbClr val="4E2700"/>
                </a:solidFill>
                <a:latin typeface="Verdana"/>
                <a:cs typeface="Verdana"/>
              </a:rPr>
              <a:t>j);</a:t>
            </a:r>
            <a:endParaRPr sz="1400">
              <a:latin typeface="Verdana"/>
              <a:cs typeface="Verdana"/>
            </a:endParaRPr>
          </a:p>
          <a:p>
            <a:pPr marL="508000" marR="5080">
              <a:lnSpc>
                <a:spcPts val="1880"/>
              </a:lnSpc>
              <a:spcBef>
                <a:spcPts val="25"/>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呼叫</a:t>
            </a:r>
            <a:r>
              <a:rPr dirty="0" sz="1400" spc="-10">
                <a:solidFill>
                  <a:srgbClr val="4E2700"/>
                </a:solidFill>
                <a:latin typeface="Verdana"/>
                <a:cs typeface="Verdana"/>
              </a:rPr>
              <a:t>swap()</a:t>
            </a:r>
            <a:r>
              <a:rPr dirty="0" sz="1400">
                <a:solidFill>
                  <a:srgbClr val="4E2700"/>
                </a:solidFill>
                <a:latin typeface="Noto Sans Mono CJK HK"/>
                <a:cs typeface="Noto Sans Mono CJK HK"/>
              </a:rPr>
              <a:t>方法</a:t>
            </a:r>
            <a:r>
              <a:rPr dirty="0" sz="1400" spc="-5">
                <a:solidFill>
                  <a:srgbClr val="4E2700"/>
                </a:solidFill>
                <a:latin typeface="Noto Sans Mono CJK HK"/>
                <a:cs typeface="Noto Sans Mono CJK HK"/>
              </a:rPr>
              <a:t>後</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i="</a:t>
            </a:r>
            <a:r>
              <a:rPr dirty="0" sz="1400" spc="-2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i</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j</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j);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ntln(</a:t>
            </a:r>
            <a:r>
              <a:rPr dirty="0" sz="1400" spc="-10">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10">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10">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10">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r>
              <a:rPr dirty="0" sz="1400" spc="-5">
                <a:solidFill>
                  <a:srgbClr val="4E2700"/>
                </a:solidFill>
                <a:latin typeface="Verdana"/>
                <a:cs typeface="Verdana"/>
              </a:rPr>
              <a:t>=");</a:t>
            </a:r>
            <a:endParaRPr sz="1400">
              <a:latin typeface="Verdana"/>
              <a:cs typeface="Verdana"/>
            </a:endParaRPr>
          </a:p>
          <a:p>
            <a:pPr marL="259079">
              <a:lnSpc>
                <a:spcPct val="100000"/>
              </a:lnSpc>
              <a:spcBef>
                <a:spcPts val="7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5034280" cy="574040"/>
          </a:xfrm>
          <a:prstGeom prst="rect"/>
        </p:spPr>
        <p:txBody>
          <a:bodyPr wrap="square" lIns="0" tIns="12700" rIns="0" bIns="0" rtlCol="0" vert="horz">
            <a:spAutoFit/>
          </a:bodyPr>
          <a:lstStyle/>
          <a:p>
            <a:pPr marL="12700">
              <a:lnSpc>
                <a:spcPct val="100000"/>
              </a:lnSpc>
              <a:spcBef>
                <a:spcPts val="100"/>
              </a:spcBef>
            </a:pPr>
            <a:r>
              <a:rPr dirty="0" spc="-15">
                <a:latin typeface="Tahoma"/>
                <a:cs typeface="Tahoma"/>
              </a:rPr>
              <a:t>CallByValuePrimitive.java</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00395" cy="574040"/>
          </a:xfrm>
          <a:prstGeom prst="rect"/>
        </p:spPr>
        <p:txBody>
          <a:bodyPr wrap="square" lIns="0" tIns="12700" rIns="0" bIns="0" rtlCol="0" vert="horz">
            <a:spAutoFit/>
          </a:bodyPr>
          <a:lstStyle/>
          <a:p>
            <a:pPr marL="12700">
              <a:lnSpc>
                <a:spcPct val="100000"/>
              </a:lnSpc>
              <a:spcBef>
                <a:spcPts val="100"/>
              </a:spcBef>
            </a:pPr>
            <a:r>
              <a:rPr dirty="0"/>
              <a:t>參數的傳</a:t>
            </a:r>
            <a:r>
              <a:rPr dirty="0" spc="-5"/>
              <a:t>遞</a:t>
            </a:r>
            <a:r>
              <a:rPr dirty="0" spc="-5">
                <a:latin typeface="Tahoma"/>
                <a:cs typeface="Tahoma"/>
              </a:rPr>
              <a:t>Call</a:t>
            </a:r>
            <a:r>
              <a:rPr dirty="0" spc="-20">
                <a:latin typeface="Tahoma"/>
                <a:cs typeface="Tahoma"/>
              </a:rPr>
              <a:t> </a:t>
            </a:r>
            <a:r>
              <a:rPr dirty="0" spc="-5">
                <a:latin typeface="Tahoma"/>
                <a:cs typeface="Tahoma"/>
              </a:rPr>
              <a:t>by</a:t>
            </a:r>
            <a:r>
              <a:rPr dirty="0" spc="-40">
                <a:latin typeface="Tahoma"/>
                <a:cs typeface="Tahoma"/>
              </a:rPr>
              <a:t> </a:t>
            </a:r>
            <a:r>
              <a:rPr dirty="0" spc="-35">
                <a:latin typeface="Tahoma"/>
                <a:cs typeface="Tahoma"/>
              </a:rPr>
              <a:t>Value(</a:t>
            </a:r>
            <a:r>
              <a:rPr dirty="0"/>
              <a:t>二</a:t>
            </a:r>
            <a:r>
              <a:rPr dirty="0">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1022985"/>
            <a:ext cx="7475855" cy="1735455"/>
          </a:xfrm>
          <a:prstGeom prst="rect">
            <a:avLst/>
          </a:prstGeom>
        </p:spPr>
        <p:txBody>
          <a:bodyPr wrap="square" lIns="0" tIns="10795" rIns="0" bIns="0" rtlCol="0" vert="horz">
            <a:spAutoFit/>
          </a:bodyPr>
          <a:lstStyle/>
          <a:p>
            <a:pPr algn="just" marL="355600" marR="5080" indent="-343535">
              <a:lnSpc>
                <a:spcPct val="100299"/>
              </a:lnSpc>
              <a:spcBef>
                <a:spcPts val="85"/>
              </a:spcBef>
              <a:buFont typeface="Tahoma"/>
              <a:buChar char="•"/>
              <a:tabLst>
                <a:tab pos="356235" algn="l"/>
              </a:tabLst>
            </a:pPr>
            <a:r>
              <a:rPr dirty="0" sz="2800">
                <a:solidFill>
                  <a:srgbClr val="4E2700"/>
                </a:solidFill>
                <a:latin typeface="Noto Sans Mono CJK HK"/>
                <a:cs typeface="Noto Sans Mono CJK HK"/>
              </a:rPr>
              <a:t>所</a:t>
            </a:r>
            <a:r>
              <a:rPr dirty="0" sz="2800" spc="-5">
                <a:solidFill>
                  <a:srgbClr val="4E2700"/>
                </a:solidFill>
                <a:latin typeface="Noto Sans Mono CJK HK"/>
                <a:cs typeface="Noto Sans Mono CJK HK"/>
              </a:rPr>
              <a:t>傳的值</a:t>
            </a:r>
            <a:r>
              <a:rPr dirty="0" sz="2800">
                <a:solidFill>
                  <a:srgbClr val="4E2700"/>
                </a:solidFill>
                <a:latin typeface="Noto Sans Mono CJK HK"/>
                <a:cs typeface="Noto Sans Mono CJK HK"/>
              </a:rPr>
              <a:t>是</a:t>
            </a:r>
            <a:r>
              <a:rPr dirty="0" sz="2800" spc="-5">
                <a:solidFill>
                  <a:srgbClr val="4E2700"/>
                </a:solidFill>
                <a:latin typeface="Noto Sans Mono CJK HK"/>
                <a:cs typeface="Noto Sans Mono CJK HK"/>
              </a:rPr>
              <a:t>物件的</a:t>
            </a:r>
            <a:r>
              <a:rPr dirty="0" sz="2800">
                <a:solidFill>
                  <a:srgbClr val="4E2700"/>
                </a:solidFill>
                <a:latin typeface="Noto Sans Mono CJK HK"/>
                <a:cs typeface="Noto Sans Mono CJK HK"/>
              </a:rPr>
              <a:t>參</a:t>
            </a:r>
            <a:r>
              <a:rPr dirty="0" sz="2800" spc="-5">
                <a:solidFill>
                  <a:srgbClr val="4E2700"/>
                </a:solidFill>
                <a:latin typeface="Noto Sans Mono CJK HK"/>
                <a:cs typeface="Noto Sans Mono CJK HK"/>
              </a:rPr>
              <a:t>考且在</a:t>
            </a:r>
            <a:r>
              <a:rPr dirty="0" sz="2800">
                <a:solidFill>
                  <a:srgbClr val="4E2700"/>
                </a:solidFill>
                <a:latin typeface="Noto Sans Mono CJK HK"/>
                <a:cs typeface="Noto Sans Mono CJK HK"/>
              </a:rPr>
              <a:t>被</a:t>
            </a:r>
            <a:r>
              <a:rPr dirty="0" sz="2800" spc="-5">
                <a:solidFill>
                  <a:srgbClr val="4E2700"/>
                </a:solidFill>
                <a:latin typeface="Noto Sans Mono CJK HK"/>
                <a:cs typeface="Noto Sans Mono CJK HK"/>
              </a:rPr>
              <a:t>呼叫的</a:t>
            </a:r>
            <a:r>
              <a:rPr dirty="0" sz="2800">
                <a:solidFill>
                  <a:srgbClr val="4E2700"/>
                </a:solidFill>
                <a:latin typeface="Noto Sans Mono CJK HK"/>
                <a:cs typeface="Noto Sans Mono CJK HK"/>
              </a:rPr>
              <a:t>方</a:t>
            </a:r>
            <a:r>
              <a:rPr dirty="0" sz="2800" spc="-5">
                <a:solidFill>
                  <a:srgbClr val="4E2700"/>
                </a:solidFill>
                <a:latin typeface="Noto Sans Mono CJK HK"/>
                <a:cs typeface="Noto Sans Mono CJK HK"/>
              </a:rPr>
              <a:t>法內， </a:t>
            </a:r>
            <a:r>
              <a:rPr dirty="0" sz="2800">
                <a:solidFill>
                  <a:srgbClr val="4E2700"/>
                </a:solidFill>
                <a:latin typeface="Noto Sans Mono CJK HK"/>
                <a:cs typeface="Noto Sans Mono CJK HK"/>
              </a:rPr>
              <a:t>透</a:t>
            </a:r>
            <a:r>
              <a:rPr dirty="0" sz="2800" spc="-5">
                <a:solidFill>
                  <a:srgbClr val="4E2700"/>
                </a:solidFill>
                <a:latin typeface="Noto Sans Mono CJK HK"/>
                <a:cs typeface="Noto Sans Mono CJK HK"/>
              </a:rPr>
              <a:t>過此參</a:t>
            </a:r>
            <a:r>
              <a:rPr dirty="0" sz="2800">
                <a:solidFill>
                  <a:srgbClr val="4E2700"/>
                </a:solidFill>
                <a:latin typeface="Noto Sans Mono CJK HK"/>
                <a:cs typeface="Noto Sans Mono CJK HK"/>
              </a:rPr>
              <a:t>考</a:t>
            </a:r>
            <a:r>
              <a:rPr dirty="0" sz="2800" spc="-5">
                <a:solidFill>
                  <a:srgbClr val="4E2700"/>
                </a:solidFill>
                <a:latin typeface="Noto Sans Mono CJK HK"/>
                <a:cs typeface="Noto Sans Mono CJK HK"/>
              </a:rPr>
              <a:t>來改變</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件成員</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值，則</a:t>
            </a:r>
            <a:r>
              <a:rPr dirty="0" sz="2800">
                <a:solidFill>
                  <a:srgbClr val="4E2700"/>
                </a:solidFill>
                <a:latin typeface="Noto Sans Mono CJK HK"/>
                <a:cs typeface="Noto Sans Mono CJK HK"/>
              </a:rPr>
              <a:t>此</a:t>
            </a:r>
            <a:r>
              <a:rPr dirty="0" sz="2800" spc="-5">
                <a:solidFill>
                  <a:srgbClr val="4E2700"/>
                </a:solidFill>
                <a:latin typeface="Noto Sans Mono CJK HK"/>
                <a:cs typeface="Noto Sans Mono CJK HK"/>
              </a:rPr>
              <a:t>項改變 </a:t>
            </a:r>
            <a:r>
              <a:rPr dirty="0" sz="2800">
                <a:solidFill>
                  <a:srgbClr val="4E2700"/>
                </a:solidFill>
                <a:latin typeface="Noto Sans Mono CJK HK"/>
                <a:cs typeface="Noto Sans Mono CJK HK"/>
              </a:rPr>
              <a:t>會反應在原</a:t>
            </a:r>
            <a:r>
              <a:rPr dirty="0" sz="2800" spc="-5">
                <a:solidFill>
                  <a:srgbClr val="4E2700"/>
                </a:solidFill>
                <a:latin typeface="Noto Sans Mono CJK HK"/>
                <a:cs typeface="Noto Sans Mono CJK HK"/>
              </a:rPr>
              <a:t>呼叫方</a:t>
            </a:r>
            <a:r>
              <a:rPr dirty="0" sz="2800" spc="20">
                <a:solidFill>
                  <a:srgbClr val="4E2700"/>
                </a:solidFill>
                <a:latin typeface="Noto Sans Mono CJK HK"/>
                <a:cs typeface="Noto Sans Mono CJK HK"/>
              </a:rPr>
              <a:t>法</a:t>
            </a:r>
            <a:r>
              <a:rPr dirty="0" sz="2800" spc="-10">
                <a:solidFill>
                  <a:srgbClr val="4E2700"/>
                </a:solidFill>
                <a:latin typeface="Tahoma"/>
                <a:cs typeface="Tahoma"/>
              </a:rPr>
              <a:t>(</a:t>
            </a:r>
            <a:r>
              <a:rPr dirty="0" sz="2800">
                <a:solidFill>
                  <a:srgbClr val="4E2700"/>
                </a:solidFill>
                <a:latin typeface="Noto Sans Mono CJK HK"/>
                <a:cs typeface="Noto Sans Mono CJK HK"/>
              </a:rPr>
              <a:t>所</a:t>
            </a:r>
            <a:r>
              <a:rPr dirty="0" sz="2800" spc="-5">
                <a:solidFill>
                  <a:srgbClr val="4E2700"/>
                </a:solidFill>
                <a:latin typeface="Noto Sans Mono CJK HK"/>
                <a:cs typeface="Noto Sans Mono CJK HK"/>
              </a:rPr>
              <a:t>傳</a:t>
            </a:r>
            <a:r>
              <a:rPr dirty="0" sz="2800" spc="5">
                <a:solidFill>
                  <a:srgbClr val="4E2700"/>
                </a:solidFill>
                <a:latin typeface="Noto Sans Mono CJK HK"/>
                <a:cs typeface="Noto Sans Mono CJK HK"/>
              </a:rPr>
              <a:t>入</a:t>
            </a:r>
            <a:r>
              <a:rPr dirty="0" sz="2800" spc="-10">
                <a:solidFill>
                  <a:srgbClr val="4E2700"/>
                </a:solidFill>
                <a:latin typeface="Tahoma"/>
                <a:cs typeface="Tahoma"/>
              </a:rPr>
              <a:t>)</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物件內，即此 </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件的屬</a:t>
            </a:r>
            <a:r>
              <a:rPr dirty="0" sz="2800">
                <a:solidFill>
                  <a:srgbClr val="4E2700"/>
                </a:solidFill>
                <a:latin typeface="Noto Sans Mono CJK HK"/>
                <a:cs typeface="Noto Sans Mono CJK HK"/>
              </a:rPr>
              <a:t>性</a:t>
            </a:r>
            <a:r>
              <a:rPr dirty="0" sz="2800" spc="-5">
                <a:solidFill>
                  <a:srgbClr val="4E2700"/>
                </a:solidFill>
                <a:latin typeface="Noto Sans Mono CJK HK"/>
                <a:cs typeface="Noto Sans Mono CJK HK"/>
              </a:rPr>
              <a:t>可以在</a:t>
            </a:r>
            <a:r>
              <a:rPr dirty="0" sz="2800">
                <a:solidFill>
                  <a:srgbClr val="4E2700"/>
                </a:solidFill>
                <a:latin typeface="Noto Sans Mono CJK HK"/>
                <a:cs typeface="Noto Sans Mono CJK HK"/>
              </a:rPr>
              <a:t>此</a:t>
            </a:r>
            <a:r>
              <a:rPr dirty="0" sz="2800" spc="-5">
                <a:solidFill>
                  <a:srgbClr val="4E2700"/>
                </a:solidFill>
                <a:latin typeface="Noto Sans Mono CJK HK"/>
                <a:cs typeface="Noto Sans Mono CJK HK"/>
              </a:rPr>
              <a:t>方法內</a:t>
            </a:r>
            <a:r>
              <a:rPr dirty="0" sz="2800">
                <a:solidFill>
                  <a:srgbClr val="4E2700"/>
                </a:solidFill>
                <a:latin typeface="Noto Sans Mono CJK HK"/>
                <a:cs typeface="Noto Sans Mono CJK HK"/>
              </a:rPr>
              <a:t>被</a:t>
            </a:r>
            <a:r>
              <a:rPr dirty="0" sz="2800" spc="-5">
                <a:solidFill>
                  <a:srgbClr val="4E2700"/>
                </a:solidFill>
                <a:latin typeface="Noto Sans Mono CJK HK"/>
                <a:cs typeface="Noto Sans Mono CJK HK"/>
              </a:rPr>
              <a:t>改變。</a:t>
            </a:r>
            <a:endParaRPr sz="2800">
              <a:latin typeface="Noto Sans Mono CJK HK"/>
              <a:cs typeface="Noto Sans Mono CJK HK"/>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88821"/>
            <a:ext cx="7010400" cy="5169535"/>
          </a:xfrm>
          <a:prstGeom prst="rect">
            <a:avLst/>
          </a:prstGeom>
        </p:spPr>
        <p:txBody>
          <a:bodyPr wrap="square" lIns="0" tIns="2540" rIns="0" bIns="0" rtlCol="0" vert="horz">
            <a:spAutoFit/>
          </a:bodyPr>
          <a:lstStyle/>
          <a:p>
            <a:pPr marL="12700" marR="3398520">
              <a:lnSpc>
                <a:spcPct val="105000"/>
              </a:lnSpc>
              <a:spcBef>
                <a:spcPts val="20"/>
              </a:spcBef>
            </a:pPr>
            <a:r>
              <a:rPr dirty="0" sz="1400" spc="-5">
                <a:solidFill>
                  <a:srgbClr val="4E2700"/>
                </a:solidFill>
                <a:latin typeface="Verdana"/>
                <a:cs typeface="Verdana"/>
              </a:rPr>
              <a:t>package ch06._03_method.callByValue;  </a:t>
            </a:r>
            <a:r>
              <a:rPr dirty="0" sz="1400">
                <a:solidFill>
                  <a:srgbClr val="4E2700"/>
                </a:solidFill>
                <a:latin typeface="Verdana"/>
                <a:cs typeface="Verdana"/>
              </a:rPr>
              <a:t>class </a:t>
            </a:r>
            <a:r>
              <a:rPr dirty="0" sz="1400" spc="-15">
                <a:solidFill>
                  <a:srgbClr val="4E2700"/>
                </a:solidFill>
                <a:latin typeface="Verdana"/>
                <a:cs typeface="Verdana"/>
              </a:rPr>
              <a:t>SwapTwoIntegerRef</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4925060" indent="-248920">
              <a:lnSpc>
                <a:spcPct val="105000"/>
              </a:lnSpc>
            </a:pPr>
            <a:r>
              <a:rPr dirty="0" sz="1400" spc="-5">
                <a:solidFill>
                  <a:srgbClr val="4E2700"/>
                </a:solidFill>
                <a:latin typeface="Verdana"/>
                <a:cs typeface="Verdana"/>
              </a:rPr>
              <a:t>void swap(Data d)</a:t>
            </a:r>
            <a:r>
              <a:rPr dirty="0" sz="1400" spc="-75">
                <a:solidFill>
                  <a:srgbClr val="4E2700"/>
                </a:solidFill>
                <a:latin typeface="Verdana"/>
                <a:cs typeface="Verdana"/>
              </a:rPr>
              <a:t> </a:t>
            </a:r>
            <a:r>
              <a:rPr dirty="0" sz="1400">
                <a:solidFill>
                  <a:srgbClr val="4E2700"/>
                </a:solidFill>
                <a:latin typeface="Verdana"/>
                <a:cs typeface="Verdana"/>
              </a:rPr>
              <a:t>{  int</a:t>
            </a:r>
            <a:r>
              <a:rPr dirty="0" sz="1400" spc="-25">
                <a:solidFill>
                  <a:srgbClr val="4E2700"/>
                </a:solidFill>
                <a:latin typeface="Verdana"/>
                <a:cs typeface="Verdana"/>
              </a:rPr>
              <a:t> </a:t>
            </a:r>
            <a:r>
              <a:rPr dirty="0" sz="1400" spc="-5">
                <a:solidFill>
                  <a:srgbClr val="4E2700"/>
                </a:solidFill>
                <a:latin typeface="Verdana"/>
                <a:cs typeface="Verdana"/>
              </a:rPr>
              <a:t>temp;</a:t>
            </a:r>
            <a:endParaRPr sz="1400">
              <a:latin typeface="Verdana"/>
              <a:cs typeface="Verdana"/>
            </a:endParaRPr>
          </a:p>
          <a:p>
            <a:pPr marL="508000">
              <a:lnSpc>
                <a:spcPct val="100000"/>
              </a:lnSpc>
              <a:spcBef>
                <a:spcPts val="80"/>
              </a:spcBef>
            </a:pPr>
            <a:r>
              <a:rPr dirty="0" sz="1400" spc="-5">
                <a:solidFill>
                  <a:srgbClr val="4E2700"/>
                </a:solidFill>
                <a:latin typeface="Verdana"/>
                <a:cs typeface="Verdana"/>
              </a:rPr>
              <a:t>temp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d.i;</a:t>
            </a:r>
            <a:endParaRPr sz="1400">
              <a:latin typeface="Verdana"/>
              <a:cs typeface="Verdana"/>
            </a:endParaRPr>
          </a:p>
          <a:p>
            <a:pPr marL="508000">
              <a:lnSpc>
                <a:spcPct val="100000"/>
              </a:lnSpc>
              <a:spcBef>
                <a:spcPts val="90"/>
              </a:spcBef>
            </a:pPr>
            <a:r>
              <a:rPr dirty="0" sz="1400">
                <a:solidFill>
                  <a:srgbClr val="4E2700"/>
                </a:solidFill>
                <a:latin typeface="Verdana"/>
                <a:cs typeface="Verdana"/>
              </a:rPr>
              <a:t>d.i =</a:t>
            </a:r>
            <a:r>
              <a:rPr dirty="0" sz="1400" spc="-25">
                <a:solidFill>
                  <a:srgbClr val="4E2700"/>
                </a:solidFill>
                <a:latin typeface="Verdana"/>
                <a:cs typeface="Verdana"/>
              </a:rPr>
              <a:t> </a:t>
            </a:r>
            <a:r>
              <a:rPr dirty="0" sz="1400" spc="-5">
                <a:solidFill>
                  <a:srgbClr val="4E2700"/>
                </a:solidFill>
                <a:latin typeface="Verdana"/>
                <a:cs typeface="Verdana"/>
              </a:rPr>
              <a:t>d.j;</a:t>
            </a:r>
            <a:endParaRPr sz="1400">
              <a:latin typeface="Verdana"/>
              <a:cs typeface="Verdana"/>
            </a:endParaRPr>
          </a:p>
          <a:p>
            <a:pPr marL="508000">
              <a:lnSpc>
                <a:spcPct val="100000"/>
              </a:lnSpc>
              <a:spcBef>
                <a:spcPts val="85"/>
              </a:spcBef>
            </a:pPr>
            <a:r>
              <a:rPr dirty="0" sz="1400">
                <a:solidFill>
                  <a:srgbClr val="4E2700"/>
                </a:solidFill>
                <a:latin typeface="Verdana"/>
                <a:cs typeface="Verdana"/>
              </a:rPr>
              <a:t>d.j =</a:t>
            </a:r>
            <a:r>
              <a:rPr dirty="0" sz="1400" spc="-25">
                <a:solidFill>
                  <a:srgbClr val="4E2700"/>
                </a:solidFill>
                <a:latin typeface="Verdana"/>
                <a:cs typeface="Verdana"/>
              </a:rPr>
              <a:t> </a:t>
            </a:r>
            <a:r>
              <a:rPr dirty="0" sz="1400" spc="-5">
                <a:solidFill>
                  <a:srgbClr val="4E2700"/>
                </a:solidFill>
                <a:latin typeface="Verdana"/>
                <a:cs typeface="Verdana"/>
              </a:rPr>
              <a:t>temp;</a:t>
            </a:r>
            <a:endParaRPr sz="1400">
              <a:latin typeface="Verdana"/>
              <a:cs typeface="Verdana"/>
            </a:endParaRPr>
          </a:p>
          <a:p>
            <a:pPr marL="508000">
              <a:lnSpc>
                <a:spcPct val="100000"/>
              </a:lnSpc>
              <a:spcBef>
                <a:spcPts val="45"/>
              </a:spcBef>
            </a:pPr>
            <a:r>
              <a:rPr dirty="0" sz="1400" spc="-5">
                <a:solidFill>
                  <a:srgbClr val="4E2700"/>
                </a:solidFill>
                <a:latin typeface="Verdana"/>
                <a:cs typeface="Verdana"/>
              </a:rPr>
              <a:t>System.out.println("swap()</a:t>
            </a:r>
            <a:r>
              <a:rPr dirty="0" sz="1400">
                <a:solidFill>
                  <a:srgbClr val="4E2700"/>
                </a:solidFill>
                <a:latin typeface="Noto Sans Mono CJK HK"/>
                <a:cs typeface="Noto Sans Mono CJK HK"/>
              </a:rPr>
              <a:t>已將</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a:t>
            </a:r>
            <a:r>
              <a:rPr dirty="0" sz="1400" spc="-5">
                <a:solidFill>
                  <a:srgbClr val="4E2700"/>
                </a:solidFill>
                <a:latin typeface="Verdana"/>
                <a:cs typeface="Verdana"/>
              </a:rPr>
              <a:t>i</a:t>
            </a:r>
            <a:r>
              <a:rPr dirty="0" sz="1400">
                <a:solidFill>
                  <a:srgbClr val="4E2700"/>
                </a:solidFill>
                <a:latin typeface="Noto Sans Mono CJK HK"/>
                <a:cs typeface="Noto Sans Mono CJK HK"/>
              </a:rPr>
              <a:t>與</a:t>
            </a:r>
            <a:r>
              <a:rPr dirty="0" sz="1400" spc="-5">
                <a:solidFill>
                  <a:srgbClr val="4E2700"/>
                </a:solidFill>
                <a:latin typeface="Verdana"/>
                <a:cs typeface="Verdana"/>
              </a:rPr>
              <a:t>j</a:t>
            </a:r>
            <a:r>
              <a:rPr dirty="0" sz="1400">
                <a:solidFill>
                  <a:srgbClr val="4E2700"/>
                </a:solidFill>
                <a:latin typeface="Noto Sans Mono CJK HK"/>
                <a:cs typeface="Noto Sans Mono CJK HK"/>
              </a:rPr>
              <a:t>的值交</a:t>
            </a:r>
            <a:r>
              <a:rPr dirty="0" sz="1400" spc="-15">
                <a:solidFill>
                  <a:srgbClr val="4E2700"/>
                </a:solidFill>
                <a:latin typeface="Noto Sans Mono CJK HK"/>
                <a:cs typeface="Noto Sans Mono CJK HK"/>
              </a:rPr>
              <a:t>換</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i="</a:t>
            </a:r>
            <a:r>
              <a:rPr dirty="0" sz="1400" spc="-10">
                <a:solidFill>
                  <a:srgbClr val="4E2700"/>
                </a:solidFill>
                <a:latin typeface="Verdana"/>
                <a:cs typeface="Verdana"/>
              </a:rPr>
              <a:t> </a:t>
            </a:r>
            <a:r>
              <a:rPr dirty="0" sz="1400">
                <a:solidFill>
                  <a:srgbClr val="4E2700"/>
                </a:solidFill>
                <a:latin typeface="Verdana"/>
                <a:cs typeface="Verdana"/>
              </a:rPr>
              <a:t>+ d.i</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5">
                <a:solidFill>
                  <a:srgbClr val="4E2700"/>
                </a:solidFill>
                <a:latin typeface="Verdana"/>
                <a:cs typeface="Verdana"/>
              </a:rPr>
              <a:t>j="</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d.j);</a:t>
            </a:r>
            <a:endParaRPr sz="1400">
              <a:latin typeface="Verdana"/>
              <a:cs typeface="Verdana"/>
            </a:endParaRPr>
          </a:p>
          <a:p>
            <a:pPr marL="259079">
              <a:lnSpc>
                <a:spcPct val="100000"/>
              </a:lnSpc>
              <a:spcBef>
                <a:spcPts val="12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a:t>
            </a:r>
            <a:endParaRPr sz="1400">
              <a:latin typeface="Verdana"/>
              <a:cs typeface="Verdana"/>
            </a:endParaRPr>
          </a:p>
          <a:p>
            <a:pPr marL="259079" marR="3248660" indent="-247015">
              <a:lnSpc>
                <a:spcPts val="1770"/>
              </a:lnSpc>
              <a:spcBef>
                <a:spcPts val="70"/>
              </a:spcBef>
            </a:pPr>
            <a:r>
              <a:rPr dirty="0" sz="1400">
                <a:solidFill>
                  <a:srgbClr val="4E2700"/>
                </a:solidFill>
                <a:latin typeface="Verdana"/>
                <a:cs typeface="Verdana"/>
              </a:rPr>
              <a:t>public class </a:t>
            </a:r>
            <a:r>
              <a:rPr dirty="0" sz="1400" spc="-5">
                <a:solidFill>
                  <a:srgbClr val="4E2700"/>
                </a:solidFill>
                <a:latin typeface="Verdana"/>
                <a:cs typeface="Verdana"/>
              </a:rPr>
              <a:t>CallByValueReference </a:t>
            </a:r>
            <a:r>
              <a:rPr dirty="0" sz="1400">
                <a:solidFill>
                  <a:srgbClr val="4E2700"/>
                </a:solidFill>
                <a:latin typeface="Verdana"/>
                <a:cs typeface="Verdana"/>
              </a:rPr>
              <a:t>{  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5"/>
              </a:spcBef>
            </a:pPr>
            <a:r>
              <a:rPr dirty="0" sz="1400">
                <a:solidFill>
                  <a:srgbClr val="4E2700"/>
                </a:solidFill>
                <a:latin typeface="Verdana"/>
                <a:cs typeface="Verdana"/>
              </a:rPr>
              <a:t>int i =</a:t>
            </a:r>
            <a:r>
              <a:rPr dirty="0" sz="1400" spc="-120">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508000">
              <a:lnSpc>
                <a:spcPct val="100000"/>
              </a:lnSpc>
              <a:spcBef>
                <a:spcPts val="85"/>
              </a:spcBef>
            </a:pPr>
            <a:r>
              <a:rPr dirty="0" sz="1400">
                <a:solidFill>
                  <a:srgbClr val="4E2700"/>
                </a:solidFill>
                <a:latin typeface="Verdana"/>
                <a:cs typeface="Verdana"/>
              </a:rPr>
              <a:t>int j =</a:t>
            </a:r>
            <a:r>
              <a:rPr dirty="0" sz="1400" spc="-120">
                <a:solidFill>
                  <a:srgbClr val="4E2700"/>
                </a:solidFill>
                <a:latin typeface="Verdana"/>
                <a:cs typeface="Verdana"/>
              </a:rPr>
              <a:t> </a:t>
            </a:r>
            <a:r>
              <a:rPr dirty="0" sz="1400" spc="-5">
                <a:solidFill>
                  <a:srgbClr val="4E2700"/>
                </a:solidFill>
                <a:latin typeface="Verdana"/>
                <a:cs typeface="Verdana"/>
              </a:rPr>
              <a:t>20;</a:t>
            </a:r>
            <a:endParaRPr sz="1400">
              <a:latin typeface="Verdana"/>
              <a:cs typeface="Verdana"/>
            </a:endParaRPr>
          </a:p>
          <a:p>
            <a:pPr marL="508000" marR="4260215">
              <a:lnSpc>
                <a:spcPct val="105000"/>
              </a:lnSpc>
            </a:pPr>
            <a:r>
              <a:rPr dirty="0" sz="1400" spc="-5">
                <a:solidFill>
                  <a:srgbClr val="4E2700"/>
                </a:solidFill>
                <a:latin typeface="Verdana"/>
                <a:cs typeface="Verdana"/>
              </a:rPr>
              <a:t>Data data </a:t>
            </a:r>
            <a:r>
              <a:rPr dirty="0" sz="1400">
                <a:solidFill>
                  <a:srgbClr val="4E2700"/>
                </a:solidFill>
                <a:latin typeface="Verdana"/>
                <a:cs typeface="Verdana"/>
              </a:rPr>
              <a:t>= new</a:t>
            </a:r>
            <a:r>
              <a:rPr dirty="0" sz="1400" spc="-95">
                <a:solidFill>
                  <a:srgbClr val="4E2700"/>
                </a:solidFill>
                <a:latin typeface="Verdana"/>
                <a:cs typeface="Verdana"/>
              </a:rPr>
              <a:t> </a:t>
            </a:r>
            <a:r>
              <a:rPr dirty="0" sz="1400" spc="-5">
                <a:solidFill>
                  <a:srgbClr val="4E2700"/>
                </a:solidFill>
                <a:latin typeface="Verdana"/>
                <a:cs typeface="Verdana"/>
              </a:rPr>
              <a:t>Data();  data.i </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508000">
              <a:lnSpc>
                <a:spcPct val="100000"/>
              </a:lnSpc>
              <a:spcBef>
                <a:spcPts val="80"/>
              </a:spcBef>
            </a:pPr>
            <a:r>
              <a:rPr dirty="0" sz="1400" spc="-5">
                <a:solidFill>
                  <a:srgbClr val="4E2700"/>
                </a:solidFill>
                <a:latin typeface="Verdana"/>
                <a:cs typeface="Verdana"/>
              </a:rPr>
              <a:t>data.j </a:t>
            </a:r>
            <a:r>
              <a:rPr dirty="0" sz="1400">
                <a:solidFill>
                  <a:srgbClr val="4E2700"/>
                </a:solidFill>
                <a:latin typeface="Verdana"/>
                <a:cs typeface="Verdana"/>
              </a:rPr>
              <a:t>=</a:t>
            </a:r>
            <a:r>
              <a:rPr dirty="0" sz="1400" spc="-95">
                <a:solidFill>
                  <a:srgbClr val="4E2700"/>
                </a:solidFill>
                <a:latin typeface="Verdana"/>
                <a:cs typeface="Verdana"/>
              </a:rPr>
              <a:t> </a:t>
            </a:r>
            <a:r>
              <a:rPr dirty="0" sz="1400" spc="-5">
                <a:solidFill>
                  <a:srgbClr val="4E2700"/>
                </a:solidFill>
                <a:latin typeface="Verdana"/>
                <a:cs typeface="Verdana"/>
              </a:rPr>
              <a:t>j;</a:t>
            </a:r>
            <a:endParaRPr sz="1400">
              <a:latin typeface="Verdana"/>
              <a:cs typeface="Verdana"/>
            </a:endParaRPr>
          </a:p>
          <a:p>
            <a:pPr marL="508000" marR="198755">
              <a:lnSpc>
                <a:spcPct val="105000"/>
              </a:lnSpc>
              <a:spcBef>
                <a:spcPts val="5"/>
              </a:spcBef>
            </a:pPr>
            <a:r>
              <a:rPr dirty="0" sz="1400" spc="-15">
                <a:solidFill>
                  <a:srgbClr val="4E2700"/>
                </a:solidFill>
                <a:latin typeface="Verdana"/>
                <a:cs typeface="Verdana"/>
              </a:rPr>
              <a:t>SwapTwoIntegerRef </a:t>
            </a:r>
            <a:r>
              <a:rPr dirty="0" sz="1400">
                <a:solidFill>
                  <a:srgbClr val="4E2700"/>
                </a:solidFill>
                <a:latin typeface="Verdana"/>
                <a:cs typeface="Verdana"/>
              </a:rPr>
              <a:t>cbv = new </a:t>
            </a:r>
            <a:r>
              <a:rPr dirty="0" sz="1400" spc="-10">
                <a:solidFill>
                  <a:srgbClr val="4E2700"/>
                </a:solidFill>
                <a:latin typeface="Verdana"/>
                <a:cs typeface="Verdana"/>
              </a:rPr>
              <a:t>SwapTwoIntegerRef();  </a:t>
            </a:r>
            <a:r>
              <a:rPr dirty="0" sz="1400">
                <a:solidFill>
                  <a:srgbClr val="4E2700"/>
                </a:solidFill>
                <a:latin typeface="Verdana"/>
                <a:cs typeface="Verdana"/>
              </a:rPr>
              <a:t>System.out.println("</a:t>
            </a:r>
            <a:r>
              <a:rPr dirty="0" sz="1400">
                <a:solidFill>
                  <a:srgbClr val="4E2700"/>
                </a:solidFill>
                <a:latin typeface="Noto Sans Mono CJK HK"/>
                <a:cs typeface="Noto Sans Mono CJK HK"/>
              </a:rPr>
              <a:t>呼叫</a:t>
            </a:r>
            <a:r>
              <a:rPr dirty="0" sz="1400" spc="-10">
                <a:solidFill>
                  <a:srgbClr val="4E2700"/>
                </a:solidFill>
                <a:latin typeface="Verdana"/>
                <a:cs typeface="Verdana"/>
              </a:rPr>
              <a:t>swap()</a:t>
            </a:r>
            <a:r>
              <a:rPr dirty="0" sz="1400">
                <a:solidFill>
                  <a:srgbClr val="4E2700"/>
                </a:solidFill>
                <a:latin typeface="Noto Sans Mono CJK HK"/>
                <a:cs typeface="Noto Sans Mono CJK HK"/>
              </a:rPr>
              <a:t>方法</a:t>
            </a:r>
            <a:r>
              <a:rPr dirty="0" sz="1400" spc="-5">
                <a:solidFill>
                  <a:srgbClr val="4E2700"/>
                </a:solidFill>
                <a:latin typeface="Noto Sans Mono CJK HK"/>
                <a:cs typeface="Noto Sans Mono CJK HK"/>
              </a:rPr>
              <a:t>前</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i="</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data.i</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j</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data.j);  </a:t>
            </a:r>
            <a:r>
              <a:rPr dirty="0" sz="1400" spc="-10">
                <a:solidFill>
                  <a:srgbClr val="4E2700"/>
                </a:solidFill>
                <a:latin typeface="Verdana"/>
                <a:cs typeface="Verdana"/>
              </a:rPr>
              <a:t>cbv.swap(data);</a:t>
            </a:r>
            <a:endParaRPr sz="1400">
              <a:latin typeface="Verdana"/>
              <a:cs typeface="Verdana"/>
            </a:endParaRPr>
          </a:p>
          <a:p>
            <a:pPr marL="508000">
              <a:lnSpc>
                <a:spcPct val="100000"/>
              </a:lnSpc>
              <a:spcBef>
                <a:spcPts val="5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呼叫</a:t>
            </a:r>
            <a:r>
              <a:rPr dirty="0" sz="1400" spc="-10">
                <a:solidFill>
                  <a:srgbClr val="4E2700"/>
                </a:solidFill>
                <a:latin typeface="Verdana"/>
                <a:cs typeface="Verdana"/>
              </a:rPr>
              <a:t>swap()</a:t>
            </a:r>
            <a:r>
              <a:rPr dirty="0" sz="1400">
                <a:solidFill>
                  <a:srgbClr val="4E2700"/>
                </a:solidFill>
                <a:latin typeface="Noto Sans Mono CJK HK"/>
                <a:cs typeface="Noto Sans Mono CJK HK"/>
              </a:rPr>
              <a:t>方法</a:t>
            </a:r>
            <a:r>
              <a:rPr dirty="0" sz="1400" spc="-5">
                <a:solidFill>
                  <a:srgbClr val="4E2700"/>
                </a:solidFill>
                <a:latin typeface="Noto Sans Mono CJK HK"/>
                <a:cs typeface="Noto Sans Mono CJK HK"/>
              </a:rPr>
              <a:t>後</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i="</a:t>
            </a:r>
            <a:r>
              <a:rPr dirty="0" sz="1400" spc="-2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data.i</a:t>
            </a:r>
            <a:r>
              <a:rPr dirty="0" sz="1400" spc="-15">
                <a:solidFill>
                  <a:srgbClr val="4E2700"/>
                </a:solidFill>
                <a:latin typeface="Verdana"/>
                <a:cs typeface="Verdana"/>
              </a:rPr>
              <a:t> </a:t>
            </a:r>
            <a:r>
              <a:rPr dirty="0" sz="1400">
                <a:solidFill>
                  <a:srgbClr val="4E2700"/>
                </a:solidFill>
                <a:latin typeface="Verdana"/>
                <a:cs typeface="Verdana"/>
              </a:rPr>
              <a:t>+ ",</a:t>
            </a:r>
            <a:r>
              <a:rPr dirty="0" sz="1400" spc="-25">
                <a:solidFill>
                  <a:srgbClr val="4E2700"/>
                </a:solidFill>
                <a:latin typeface="Verdana"/>
                <a:cs typeface="Verdana"/>
              </a:rPr>
              <a:t> </a:t>
            </a:r>
            <a:r>
              <a:rPr dirty="0" sz="1400">
                <a:solidFill>
                  <a:srgbClr val="4E2700"/>
                </a:solidFill>
                <a:latin typeface="Verdana"/>
                <a:cs typeface="Verdana"/>
              </a:rPr>
              <a:t>j</a:t>
            </a:r>
            <a:r>
              <a:rPr dirty="0" sz="1400" spc="1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data.j);</a:t>
            </a:r>
            <a:endParaRPr sz="1400">
              <a:latin typeface="Verdana"/>
              <a:cs typeface="Verdana"/>
            </a:endParaRPr>
          </a:p>
          <a:p>
            <a:pPr marL="259079">
              <a:lnSpc>
                <a:spcPct val="100000"/>
              </a:lnSpc>
              <a:spcBef>
                <a:spcPts val="12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8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5309235" cy="574040"/>
          </a:xfrm>
          <a:prstGeom prst="rect"/>
        </p:spPr>
        <p:txBody>
          <a:bodyPr wrap="square" lIns="0" tIns="12700" rIns="0" bIns="0" rtlCol="0" vert="horz">
            <a:spAutoFit/>
          </a:bodyPr>
          <a:lstStyle/>
          <a:p>
            <a:pPr marL="12700">
              <a:lnSpc>
                <a:spcPct val="100000"/>
              </a:lnSpc>
              <a:spcBef>
                <a:spcPts val="100"/>
              </a:spcBef>
            </a:pPr>
            <a:r>
              <a:rPr dirty="0" spc="-20">
                <a:latin typeface="Tahoma"/>
                <a:cs typeface="Tahoma"/>
              </a:rPr>
              <a:t>CallByValueReference.java</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84249"/>
            <a:ext cx="4117975" cy="154940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35">
                <a:solidFill>
                  <a:srgbClr val="4E2700"/>
                </a:solidFill>
                <a:latin typeface="Verdana"/>
                <a:cs typeface="Verdana"/>
              </a:rPr>
              <a:t> </a:t>
            </a:r>
            <a:r>
              <a:rPr dirty="0" sz="1600" spc="-10">
                <a:solidFill>
                  <a:srgbClr val="4E2700"/>
                </a:solidFill>
                <a:latin typeface="Verdana"/>
                <a:cs typeface="Verdana"/>
              </a:rPr>
              <a:t>ch06._03_method.callByValue;</a:t>
            </a:r>
            <a:endParaRPr sz="1600">
              <a:latin typeface="Verdana"/>
              <a:cs typeface="Verdana"/>
            </a:endParaRPr>
          </a:p>
          <a:p>
            <a:pPr>
              <a:lnSpc>
                <a:spcPct val="100000"/>
              </a:lnSpc>
              <a:spcBef>
                <a:spcPts val="10"/>
              </a:spcBef>
            </a:pPr>
            <a:endParaRPr sz="1650">
              <a:latin typeface="Verdana"/>
              <a:cs typeface="Verdana"/>
            </a:endParaRPr>
          </a:p>
          <a:p>
            <a:pPr marL="355600" marR="2174875" indent="-342900">
              <a:lnSpc>
                <a:spcPct val="105000"/>
              </a:lnSpc>
            </a:pPr>
            <a:r>
              <a:rPr dirty="0" sz="1600" spc="-10">
                <a:solidFill>
                  <a:srgbClr val="4E2700"/>
                </a:solidFill>
                <a:latin typeface="Verdana"/>
                <a:cs typeface="Verdana"/>
              </a:rPr>
              <a:t>public </a:t>
            </a:r>
            <a:r>
              <a:rPr dirty="0" sz="1600" spc="-5">
                <a:solidFill>
                  <a:srgbClr val="4E2700"/>
                </a:solidFill>
                <a:latin typeface="Verdana"/>
                <a:cs typeface="Verdana"/>
              </a:rPr>
              <a:t>class Data {  </a:t>
            </a:r>
            <a:r>
              <a:rPr dirty="0" sz="1600" spc="-10">
                <a:solidFill>
                  <a:srgbClr val="4E2700"/>
                </a:solidFill>
                <a:latin typeface="Verdana"/>
                <a:cs typeface="Verdana"/>
              </a:rPr>
              <a:t>public int i;  public int</a:t>
            </a:r>
            <a:r>
              <a:rPr dirty="0" sz="1600" spc="5">
                <a:solidFill>
                  <a:srgbClr val="4E2700"/>
                </a:solidFill>
                <a:latin typeface="Verdana"/>
                <a:cs typeface="Verdana"/>
              </a:rPr>
              <a:t> </a:t>
            </a:r>
            <a:r>
              <a:rPr dirty="0" sz="1600" spc="-10">
                <a:solidFill>
                  <a:srgbClr val="4E2700"/>
                </a:solidFill>
                <a:latin typeface="Verdana"/>
                <a:cs typeface="Verdana"/>
              </a:rPr>
              <a:t>j;</a:t>
            </a:r>
            <a:endParaRPr sz="1600">
              <a:latin typeface="Verdana"/>
              <a:cs typeface="Verdana"/>
            </a:endParaRPr>
          </a:p>
          <a:p>
            <a:pPr marL="12700">
              <a:lnSpc>
                <a:spcPct val="100000"/>
              </a:lnSpc>
              <a:spcBef>
                <a:spcPts val="100"/>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1928495" cy="574040"/>
          </a:xfrm>
          <a:prstGeom prst="rect"/>
        </p:spPr>
        <p:txBody>
          <a:bodyPr wrap="square" lIns="0" tIns="12700" rIns="0" bIns="0" rtlCol="0" vert="horz">
            <a:spAutoFit/>
          </a:bodyPr>
          <a:lstStyle/>
          <a:p>
            <a:pPr marL="12700">
              <a:lnSpc>
                <a:spcPct val="100000"/>
              </a:lnSpc>
              <a:spcBef>
                <a:spcPts val="100"/>
              </a:spcBef>
            </a:pPr>
            <a:r>
              <a:rPr dirty="0" spc="-20">
                <a:latin typeface="Tahoma"/>
                <a:cs typeface="Tahoma"/>
              </a:rPr>
              <a:t>Data.java</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4964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-2	</a:t>
            </a:r>
            <a:r>
              <a:rPr dirty="0"/>
              <a:t>方法</a:t>
            </a:r>
            <a:r>
              <a:rPr dirty="0" spc="-760"/>
              <a:t> </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97076"/>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763016" y="4069791"/>
            <a:ext cx="397510" cy="240029"/>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Verdana"/>
                <a:cs typeface="Verdana"/>
              </a:rPr>
              <a:t>10</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3016" y="4582414"/>
            <a:ext cx="397510" cy="239395"/>
          </a:xfrm>
          <a:prstGeom prst="rect">
            <a:avLst/>
          </a:prstGeom>
        </p:spPr>
        <p:txBody>
          <a:bodyPr wrap="square" lIns="0" tIns="12700" rIns="0" bIns="0" rtlCol="0" vert="horz">
            <a:spAutoFit/>
          </a:bodyPr>
          <a:lstStyle/>
          <a:p>
            <a:pPr marL="12700">
              <a:lnSpc>
                <a:spcPct val="100000"/>
              </a:lnSpc>
              <a:spcBef>
                <a:spcPts val="100"/>
              </a:spcBef>
            </a:pPr>
            <a:r>
              <a:rPr dirty="0" sz="1400" spc="-10">
                <a:solidFill>
                  <a:srgbClr val="4E2700"/>
                </a:solidFill>
                <a:latin typeface="Verdana"/>
                <a:cs typeface="Verdana"/>
              </a:rPr>
              <a:t>11</a:t>
            </a: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825500" y="1210349"/>
            <a:ext cx="7373620" cy="3611879"/>
          </a:xfrm>
          <a:prstGeom prst="rect">
            <a:avLst/>
          </a:prstGeom>
        </p:spPr>
        <p:txBody>
          <a:bodyPr wrap="square" lIns="0" tIns="55880" rIns="0" bIns="0" rtlCol="0" vert="horz">
            <a:spAutoFit/>
          </a:bodyPr>
          <a:lstStyle/>
          <a:p>
            <a:pPr marL="12700">
              <a:lnSpc>
                <a:spcPct val="100000"/>
              </a:lnSpc>
              <a:spcBef>
                <a:spcPts val="440"/>
              </a:spcBef>
              <a:tabLst>
                <a:tab pos="455930" algn="l"/>
              </a:tabLst>
            </a:pPr>
            <a:r>
              <a:rPr dirty="0" sz="1400" spc="-5">
                <a:solidFill>
                  <a:srgbClr val="4E2700"/>
                </a:solidFill>
                <a:latin typeface="Verdana"/>
                <a:cs typeface="Verdana"/>
              </a:rPr>
              <a:t>1.(	</a:t>
            </a:r>
            <a:r>
              <a:rPr dirty="0" sz="1400">
                <a:solidFill>
                  <a:srgbClr val="4E2700"/>
                </a:solidFill>
                <a:latin typeface="Verdana"/>
                <a:cs typeface="Verdana"/>
              </a:rPr>
              <a:t>)</a:t>
            </a:r>
            <a:r>
              <a:rPr dirty="0" sz="1400" spc="-1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言</a:t>
            </a:r>
            <a:r>
              <a:rPr dirty="0" sz="1400">
                <a:solidFill>
                  <a:srgbClr val="4E2700"/>
                </a:solidFill>
                <a:latin typeface="Noto Sans Mono CJK HK"/>
                <a:cs typeface="Noto Sans Mono CJK HK"/>
              </a:rPr>
              <a:t>只</a:t>
            </a:r>
            <a:r>
              <a:rPr dirty="0" sz="1400" spc="5">
                <a:solidFill>
                  <a:srgbClr val="4E2700"/>
                </a:solidFill>
                <a:latin typeface="Noto Sans Mono CJK HK"/>
                <a:cs typeface="Noto Sans Mono CJK HK"/>
              </a:rPr>
              <a:t>提</a:t>
            </a:r>
            <a:r>
              <a:rPr dirty="0" sz="1400">
                <a:solidFill>
                  <a:srgbClr val="4E2700"/>
                </a:solidFill>
                <a:latin typeface="Noto Sans Mono CJK HK"/>
                <a:cs typeface="Noto Sans Mono CJK HK"/>
              </a:rPr>
              <a:t>供</a:t>
            </a:r>
            <a:r>
              <a:rPr dirty="0" sz="1400" spc="-10">
                <a:solidFill>
                  <a:srgbClr val="4E2700"/>
                </a:solidFill>
                <a:latin typeface="Noto Sans Mono CJK HK"/>
                <a:cs typeface="Noto Sans Mono CJK HK"/>
              </a:rPr>
              <a:t>傳</a:t>
            </a:r>
            <a:r>
              <a:rPr dirty="0" sz="1400" spc="5">
                <a:solidFill>
                  <a:srgbClr val="4E2700"/>
                </a:solidFill>
                <a:latin typeface="Noto Sans Mono CJK HK"/>
                <a:cs typeface="Noto Sans Mono CJK HK"/>
              </a:rPr>
              <a:t>值</a:t>
            </a:r>
            <a:r>
              <a:rPr dirty="0" sz="1400">
                <a:solidFill>
                  <a:srgbClr val="4E2700"/>
                </a:solidFill>
                <a:latin typeface="Noto Sans Mono CJK HK"/>
                <a:cs typeface="Noto Sans Mono CJK HK"/>
              </a:rPr>
              <a:t>法</a:t>
            </a:r>
            <a:r>
              <a:rPr dirty="0" sz="1400" spc="-10">
                <a:solidFill>
                  <a:srgbClr val="4E2700"/>
                </a:solidFill>
                <a:latin typeface="Verdana"/>
                <a:cs typeface="Verdana"/>
              </a:rPr>
              <a:t>(call-by-value)</a:t>
            </a:r>
            <a:r>
              <a:rPr dirty="0" sz="1400" spc="5">
                <a:solidFill>
                  <a:srgbClr val="4E2700"/>
                </a:solidFill>
                <a:latin typeface="Noto Sans Mono CJK HK"/>
                <a:cs typeface="Noto Sans Mono CJK HK"/>
              </a:rPr>
              <a:t>來</a:t>
            </a:r>
            <a:r>
              <a:rPr dirty="0" sz="1400" spc="-15">
                <a:solidFill>
                  <a:srgbClr val="4E2700"/>
                </a:solidFill>
                <a:latin typeface="Noto Sans Mono CJK HK"/>
                <a:cs typeface="Noto Sans Mono CJK HK"/>
              </a:rPr>
              <a:t>傳</a:t>
            </a:r>
            <a:r>
              <a:rPr dirty="0" sz="1400" spc="5">
                <a:solidFill>
                  <a:srgbClr val="4E2700"/>
                </a:solidFill>
                <a:latin typeface="Noto Sans Mono CJK HK"/>
                <a:cs typeface="Noto Sans Mono CJK HK"/>
              </a:rPr>
              <a:t>遞</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參</a:t>
            </a:r>
            <a:r>
              <a:rPr dirty="0" sz="1400" spc="-1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40"/>
              </a:spcBef>
              <a:tabLst>
                <a:tab pos="455295" algn="l"/>
              </a:tabLst>
            </a:pPr>
            <a:r>
              <a:rPr dirty="0" sz="1400" spc="-5">
                <a:solidFill>
                  <a:srgbClr val="4E2700"/>
                </a:solidFill>
                <a:latin typeface="Verdana"/>
                <a:cs typeface="Verdana"/>
              </a:rPr>
              <a:t>2.(	</a:t>
            </a:r>
            <a:r>
              <a:rPr dirty="0" sz="1400">
                <a:solidFill>
                  <a:srgbClr val="4E2700"/>
                </a:solidFill>
                <a:latin typeface="Verdana"/>
                <a:cs typeface="Verdana"/>
              </a:rPr>
              <a:t>) </a:t>
            </a:r>
            <a:r>
              <a:rPr dirty="0" sz="1400" spc="10">
                <a:solidFill>
                  <a:srgbClr val="4E2700"/>
                </a:solidFill>
                <a:latin typeface="Noto Sans Mono CJK HK"/>
                <a:cs typeface="Noto Sans Mono CJK HK"/>
              </a:rPr>
              <a:t>一個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以有</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個名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相同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只要</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的參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列樣</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不同</a:t>
            </a:r>
            <a:r>
              <a:rPr dirty="0" sz="1400" spc="-15">
                <a:solidFill>
                  <a:srgbClr val="4E2700"/>
                </a:solidFill>
                <a:latin typeface="Noto Sans Mono CJK HK"/>
                <a:cs typeface="Noto Sans Mono CJK HK"/>
              </a:rPr>
              <a:t>即</a:t>
            </a:r>
            <a:r>
              <a:rPr dirty="0" sz="1400">
                <a:solidFill>
                  <a:srgbClr val="4E2700"/>
                </a:solidFill>
                <a:latin typeface="Noto Sans Mono CJK HK"/>
                <a:cs typeface="Noto Sans Mono CJK HK"/>
              </a:rPr>
              <a:t>可。</a:t>
            </a:r>
            <a:endParaRPr sz="1400">
              <a:latin typeface="Noto Sans Mono CJK HK"/>
              <a:cs typeface="Noto Sans Mono CJK HK"/>
            </a:endParaRPr>
          </a:p>
          <a:p>
            <a:pPr marL="631190" marR="490855" indent="-619125">
              <a:lnSpc>
                <a:spcPct val="120000"/>
              </a:lnSpc>
              <a:tabLst>
                <a:tab pos="455295"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在同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別之</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同但</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數列</a:t>
            </a:r>
            <a:r>
              <a:rPr dirty="0" sz="1400" spc="-15">
                <a:solidFill>
                  <a:srgbClr val="4E2700"/>
                </a:solidFill>
                <a:latin typeface="Noto Sans Mono CJK HK"/>
                <a:cs typeface="Noto Sans Mono CJK HK"/>
              </a:rPr>
              <a:t>樣</a:t>
            </a:r>
            <a:r>
              <a:rPr dirty="0" sz="1400">
                <a:solidFill>
                  <a:srgbClr val="4E2700"/>
                </a:solidFill>
                <a:latin typeface="Noto Sans Mono CJK HK"/>
                <a:cs typeface="Noto Sans Mono CJK HK"/>
              </a:rPr>
              <a:t>式不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稱</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Overriding  </a:t>
            </a:r>
            <a:r>
              <a:rPr dirty="0" sz="1400">
                <a:solidFill>
                  <a:srgbClr val="4E2700"/>
                </a:solidFill>
                <a:latin typeface="Verdana"/>
                <a:cs typeface="Verdana"/>
              </a:rPr>
              <a:t>method</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5295" algn="l"/>
              </a:tabLst>
            </a:pPr>
            <a:r>
              <a:rPr dirty="0" sz="1400" spc="-5">
                <a:solidFill>
                  <a:srgbClr val="4E2700"/>
                </a:solidFill>
                <a:latin typeface="Verdana"/>
                <a:cs typeface="Verdana"/>
              </a:rPr>
              <a:t>4.(	</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以傳</a:t>
            </a:r>
            <a:r>
              <a:rPr dirty="0" sz="1400" spc="-10">
                <a:solidFill>
                  <a:srgbClr val="4E2700"/>
                </a:solidFill>
                <a:latin typeface="Noto Sans Mono CJK HK"/>
                <a:cs typeface="Noto Sans Mono CJK HK"/>
              </a:rPr>
              <a:t>回</a:t>
            </a:r>
            <a:r>
              <a:rPr dirty="0" sz="1400" spc="-5">
                <a:solidFill>
                  <a:srgbClr val="4E2700"/>
                </a:solidFill>
                <a:latin typeface="Verdana"/>
                <a:cs typeface="Verdana"/>
              </a:rPr>
              <a:t>int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12700">
              <a:lnSpc>
                <a:spcPct val="100000"/>
              </a:lnSpc>
              <a:spcBef>
                <a:spcPts val="335"/>
              </a:spcBef>
              <a:tabLst>
                <a:tab pos="455295" algn="l"/>
              </a:tabLst>
            </a:pPr>
            <a:r>
              <a:rPr dirty="0" sz="1400" spc="-5">
                <a:solidFill>
                  <a:srgbClr val="4E2700"/>
                </a:solidFill>
                <a:latin typeface="Verdana"/>
                <a:cs typeface="Verdana"/>
              </a:rPr>
              <a:t>5.(	</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a:solidFill>
                  <a:srgbClr val="4E2700"/>
                </a:solidFill>
                <a:latin typeface="Verdana"/>
                <a:cs typeface="Verdana"/>
              </a:rPr>
              <a:t>String</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該方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r>
              <a:rPr dirty="0" sz="1400" spc="-5">
                <a:solidFill>
                  <a:srgbClr val="4E2700"/>
                </a:solidFill>
                <a:latin typeface="Verdana"/>
                <a:cs typeface="Verdana"/>
              </a:rPr>
              <a:t>char</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40"/>
              </a:spcBef>
              <a:tabLst>
                <a:tab pos="455295" algn="l"/>
              </a:tabLst>
            </a:pPr>
            <a:r>
              <a:rPr dirty="0" sz="1400" spc="-5">
                <a:solidFill>
                  <a:srgbClr val="4E2700"/>
                </a:solidFill>
                <a:latin typeface="Verdana"/>
                <a:cs typeface="Verdana"/>
              </a:rPr>
              <a:t>6.(	</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byte</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傳回</a:t>
            </a:r>
            <a:r>
              <a:rPr dirty="0" sz="1400" spc="-5">
                <a:solidFill>
                  <a:srgbClr val="4E2700"/>
                </a:solidFill>
                <a:latin typeface="Verdana"/>
                <a:cs typeface="Verdana"/>
              </a:rPr>
              <a:t>double</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endParaRPr sz="1400">
              <a:latin typeface="Noto Sans Mono CJK HK"/>
              <a:cs typeface="Noto Sans Mono CJK HK"/>
            </a:endParaRPr>
          </a:p>
          <a:p>
            <a:pPr marL="12700">
              <a:lnSpc>
                <a:spcPct val="100000"/>
              </a:lnSpc>
              <a:spcBef>
                <a:spcPts val="335"/>
              </a:spcBef>
              <a:tabLst>
                <a:tab pos="455295" algn="l"/>
              </a:tabLst>
            </a:pPr>
            <a:r>
              <a:rPr dirty="0" sz="1400" spc="-5">
                <a:solidFill>
                  <a:srgbClr val="4E2700"/>
                </a:solidFill>
                <a:latin typeface="Verdana"/>
                <a:cs typeface="Verdana"/>
              </a:rPr>
              <a:t>7.(	</a:t>
            </a:r>
            <a:r>
              <a:rPr dirty="0" sz="1400">
                <a:solidFill>
                  <a:srgbClr val="4E2700"/>
                </a:solidFill>
                <a:latin typeface="Verdana"/>
                <a:cs typeface="Verdana"/>
              </a:rPr>
              <a:t>) </a:t>
            </a:r>
            <a:r>
              <a:rPr dirty="0" sz="1400" spc="10">
                <a:solidFill>
                  <a:srgbClr val="4E2700"/>
                </a:solidFill>
                <a:latin typeface="Noto Sans Mono CJK HK"/>
                <a:cs typeface="Noto Sans Mono CJK HK"/>
              </a:rPr>
              <a:t>呼叫</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冠</a:t>
            </a:r>
            <a:r>
              <a:rPr dirty="0" sz="1400">
                <a:solidFill>
                  <a:srgbClr val="4E2700"/>
                </a:solidFill>
                <a:latin typeface="Noto Sans Mono CJK HK"/>
                <a:cs typeface="Noto Sans Mono CJK HK"/>
              </a:rPr>
              <a:t>上類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a:t>
            </a:r>
            <a:r>
              <a:rPr dirty="0" sz="1400" spc="5">
                <a:solidFill>
                  <a:srgbClr val="4E2700"/>
                </a:solidFill>
                <a:latin typeface="Noto Sans Mono CJK HK"/>
                <a:cs typeface="Noto Sans Mono CJK HK"/>
              </a:rPr>
              <a:t>如</a:t>
            </a:r>
            <a:r>
              <a:rPr dirty="0" sz="1400" spc="-5">
                <a:solidFill>
                  <a:srgbClr val="4E2700"/>
                </a:solidFill>
                <a:latin typeface="Verdana"/>
                <a:cs typeface="Verdana"/>
              </a:rPr>
              <a:t>Math.random()</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法必</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靜態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12700">
              <a:lnSpc>
                <a:spcPct val="100000"/>
              </a:lnSpc>
              <a:spcBef>
                <a:spcPts val="335"/>
              </a:spcBef>
              <a:tabLst>
                <a:tab pos="455295" algn="l"/>
              </a:tabLst>
            </a:pPr>
            <a:r>
              <a:rPr dirty="0" sz="1400" spc="-5">
                <a:solidFill>
                  <a:srgbClr val="4E2700"/>
                </a:solidFill>
                <a:latin typeface="Verdana"/>
                <a:cs typeface="Verdana"/>
              </a:rPr>
              <a:t>8.(	</a:t>
            </a:r>
            <a:r>
              <a:rPr dirty="0" sz="1400">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在定</a:t>
            </a:r>
            <a:r>
              <a:rPr dirty="0" sz="1400">
                <a:solidFill>
                  <a:srgbClr val="4E2700"/>
                </a:solidFill>
                <a:latin typeface="Noto Sans Mono CJK HK"/>
                <a:cs typeface="Noto Sans Mono CJK HK"/>
              </a:rPr>
              <a:t>義方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值則</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稱的</a:t>
            </a:r>
            <a:r>
              <a:rPr dirty="0" sz="1400" spc="-15">
                <a:solidFill>
                  <a:srgbClr val="4E2700"/>
                </a:solidFill>
                <a:latin typeface="Noto Sans Mono CJK HK"/>
                <a:cs typeface="Noto Sans Mono CJK HK"/>
              </a:rPr>
              <a:t>前</a:t>
            </a:r>
            <a:r>
              <a:rPr dirty="0" sz="1400">
                <a:solidFill>
                  <a:srgbClr val="4E2700"/>
                </a:solidFill>
                <a:latin typeface="Noto Sans Mono CJK HK"/>
                <a:cs typeface="Noto Sans Mono CJK HK"/>
              </a:rPr>
              <a:t>面可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省略</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endParaRPr sz="1400">
              <a:latin typeface="Noto Sans Mono CJK HK"/>
              <a:cs typeface="Noto Sans Mono CJK HK"/>
            </a:endParaRPr>
          </a:p>
          <a:p>
            <a:pPr marL="631190" marR="182880" indent="-619125">
              <a:lnSpc>
                <a:spcPct val="120000"/>
              </a:lnSpc>
              <a:tabLst>
                <a:tab pos="455295" algn="l"/>
              </a:tabLst>
            </a:pPr>
            <a:r>
              <a:rPr dirty="0" sz="1400" spc="-5">
                <a:solidFill>
                  <a:srgbClr val="4E2700"/>
                </a:solidFill>
                <a:latin typeface="Verdana"/>
                <a:cs typeface="Verdana"/>
              </a:rPr>
              <a:t>9.(	</a:t>
            </a:r>
            <a:r>
              <a:rPr dirty="0" sz="1400">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方法</a:t>
            </a:r>
            <a:r>
              <a:rPr dirty="0" sz="1400">
                <a:solidFill>
                  <a:srgbClr val="4E2700"/>
                </a:solidFill>
                <a:latin typeface="Noto Sans Mono CJK HK"/>
                <a:cs typeface="Noto Sans Mono CJK HK"/>
              </a:rPr>
              <a:t>應該</a:t>
            </a:r>
            <a:r>
              <a:rPr dirty="0" sz="1400" spc="-15">
                <a:solidFill>
                  <a:srgbClr val="4E2700"/>
                </a:solidFill>
                <a:latin typeface="Noto Sans Mono CJK HK"/>
                <a:cs typeface="Noto Sans Mono CJK HK"/>
              </a:rPr>
              <a:t>僅</a:t>
            </a:r>
            <a:r>
              <a:rPr dirty="0" sz="1400">
                <a:solidFill>
                  <a:srgbClr val="4E2700"/>
                </a:solidFill>
                <a:latin typeface="Noto Sans Mono CJK HK"/>
                <a:cs typeface="Noto Sans Mono CJK HK"/>
              </a:rPr>
              <a:t>可能</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寫的</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般化</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便能</a:t>
            </a:r>
            <a:r>
              <a:rPr dirty="0" sz="1400" spc="-15">
                <a:solidFill>
                  <a:srgbClr val="4E2700"/>
                </a:solidFill>
                <a:latin typeface="Noto Sans Mono CJK HK"/>
                <a:cs typeface="Noto Sans Mono CJK HK"/>
              </a:rPr>
              <a:t>夠</a:t>
            </a:r>
            <a:r>
              <a:rPr dirty="0" sz="1400">
                <a:solidFill>
                  <a:srgbClr val="4E2700"/>
                </a:solidFill>
                <a:latin typeface="Noto Sans Mono CJK HK"/>
                <a:cs typeface="Noto Sans Mono CJK HK"/>
              </a:rPr>
              <a:t>應用</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更廣</a:t>
            </a:r>
            <a:r>
              <a:rPr dirty="0" sz="1400" spc="-15">
                <a:solidFill>
                  <a:srgbClr val="4E2700"/>
                </a:solidFill>
                <a:latin typeface="Noto Sans Mono CJK HK"/>
                <a:cs typeface="Noto Sans Mono CJK HK"/>
              </a:rPr>
              <a:t>泛</a:t>
            </a:r>
            <a:r>
              <a:rPr dirty="0" sz="1400">
                <a:solidFill>
                  <a:srgbClr val="4E2700"/>
                </a:solidFill>
                <a:latin typeface="Noto Sans Mono CJK HK"/>
                <a:cs typeface="Noto Sans Mono CJK HK"/>
              </a:rPr>
              <a:t>的範</a:t>
            </a:r>
            <a:r>
              <a:rPr dirty="0" sz="1400" spc="-15">
                <a:solidFill>
                  <a:srgbClr val="4E2700"/>
                </a:solidFill>
                <a:latin typeface="Noto Sans Mono CJK HK"/>
                <a:cs typeface="Noto Sans Mono CJK HK"/>
              </a:rPr>
              <a:t>疇</a:t>
            </a:r>
            <a:r>
              <a:rPr dirty="0" sz="1400">
                <a:solidFill>
                  <a:srgbClr val="4E2700"/>
                </a:solidFill>
                <a:latin typeface="Noto Sans Mono CJK HK"/>
                <a:cs typeface="Noto Sans Mono CJK HK"/>
              </a:rPr>
              <a:t>。使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以讓</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法更 </a:t>
            </a:r>
            <a:r>
              <a:rPr dirty="0" sz="1400" spc="10">
                <a:solidFill>
                  <a:srgbClr val="4E2700"/>
                </a:solidFill>
                <a:latin typeface="Noto Sans Mono CJK HK"/>
                <a:cs typeface="Noto Sans Mono CJK HK"/>
              </a:rPr>
              <a:t>一般</a:t>
            </a:r>
            <a:r>
              <a:rPr dirty="0" sz="1400">
                <a:solidFill>
                  <a:srgbClr val="4E2700"/>
                </a:solidFill>
                <a:latin typeface="Noto Sans Mono CJK HK"/>
                <a:cs typeface="Noto Sans Mono CJK HK"/>
              </a:rPr>
              <a:t>化。</a:t>
            </a:r>
            <a:endParaRPr sz="1400">
              <a:latin typeface="Noto Sans Mono CJK HK"/>
              <a:cs typeface="Noto Sans Mono CJK HK"/>
            </a:endParaRPr>
          </a:p>
          <a:p>
            <a:pPr marL="507365">
              <a:lnSpc>
                <a:spcPct val="100000"/>
              </a:lnSpc>
              <a:spcBef>
                <a:spcPts val="335"/>
              </a:spcBef>
            </a:pPr>
            <a:r>
              <a:rPr dirty="0" sz="1400">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5">
                <a:solidFill>
                  <a:srgbClr val="4E2700"/>
                </a:solidFill>
                <a:latin typeface="Noto Sans Mono CJK HK"/>
                <a:cs typeface="Noto Sans Mono CJK HK"/>
              </a:rPr>
              <a:t>時</a:t>
            </a:r>
            <a:r>
              <a:rPr dirty="0" sz="1400" spc="-15">
                <a:solidFill>
                  <a:srgbClr val="4E2700"/>
                </a:solidFill>
                <a:latin typeface="Noto Sans Mono CJK HK"/>
                <a:cs typeface="Noto Sans Mono CJK HK"/>
              </a:rPr>
              <a:t>應</a:t>
            </a:r>
            <a:r>
              <a:rPr dirty="0" sz="1400" spc="5">
                <a:solidFill>
                  <a:srgbClr val="4E2700"/>
                </a:solidFill>
                <a:latin typeface="Noto Sans Mono CJK HK"/>
                <a:cs typeface="Noto Sans Mono CJK HK"/>
              </a:rPr>
              <a:t>該</a:t>
            </a:r>
            <a:r>
              <a:rPr dirty="0" sz="1400">
                <a:solidFill>
                  <a:srgbClr val="4E2700"/>
                </a:solidFill>
                <a:latin typeface="Noto Sans Mono CJK HK"/>
                <a:cs typeface="Noto Sans Mono CJK HK"/>
              </a:rPr>
              <a:t>說</a:t>
            </a:r>
            <a:r>
              <a:rPr dirty="0" sz="1400" spc="-10">
                <a:solidFill>
                  <a:srgbClr val="4E2700"/>
                </a:solidFill>
                <a:latin typeface="Noto Sans Mono CJK HK"/>
                <a:cs typeface="Noto Sans Mono CJK HK"/>
              </a:rPr>
              <a:t>明</a:t>
            </a:r>
            <a:r>
              <a:rPr dirty="0" sz="1400" spc="5">
                <a:solidFill>
                  <a:srgbClr val="4E2700"/>
                </a:solidFill>
                <a:latin typeface="Noto Sans Mono CJK HK"/>
                <a:cs typeface="Noto Sans Mono CJK HK"/>
              </a:rPr>
              <a:t>此</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需</a:t>
            </a:r>
            <a:r>
              <a:rPr dirty="0" sz="1400">
                <a:solidFill>
                  <a:srgbClr val="4E2700"/>
                </a:solidFill>
                <a:latin typeface="Noto Sans Mono CJK HK"/>
                <a:cs typeface="Noto Sans Mono CJK HK"/>
              </a:rPr>
              <a:t>要</a:t>
            </a:r>
            <a:r>
              <a:rPr dirty="0" sz="1400" spc="-10">
                <a:solidFill>
                  <a:srgbClr val="4E2700"/>
                </a:solidFill>
                <a:latin typeface="Noto Sans Mono CJK HK"/>
                <a:cs typeface="Noto Sans Mono CJK HK"/>
              </a:rPr>
              <a:t>哪</a:t>
            </a:r>
            <a:r>
              <a:rPr dirty="0" sz="1400" spc="5">
                <a:solidFill>
                  <a:srgbClr val="4E2700"/>
                </a:solidFill>
                <a:latin typeface="Noto Sans Mono CJK HK"/>
                <a:cs typeface="Noto Sans Mono CJK HK"/>
              </a:rPr>
              <a:t>些</a:t>
            </a:r>
            <a:r>
              <a:rPr dirty="0" sz="1400">
                <a:solidFill>
                  <a:srgbClr val="4E2700"/>
                </a:solidFill>
                <a:latin typeface="Noto Sans Mono CJK HK"/>
                <a:cs typeface="Noto Sans Mono CJK HK"/>
              </a:rPr>
              <a:t>參</a:t>
            </a:r>
            <a:r>
              <a:rPr dirty="0" sz="1400" spc="-1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這</a:t>
            </a:r>
            <a:r>
              <a:rPr dirty="0" sz="1400" spc="-10">
                <a:solidFill>
                  <a:srgbClr val="4E2700"/>
                </a:solidFill>
                <a:latin typeface="Noto Sans Mono CJK HK"/>
                <a:cs typeface="Noto Sans Mono CJK HK"/>
              </a:rPr>
              <a:t>些</a:t>
            </a:r>
            <a:r>
              <a:rPr dirty="0" sz="1400" spc="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必</a:t>
            </a:r>
            <a:r>
              <a:rPr dirty="0" sz="1400" spc="5">
                <a:solidFill>
                  <a:srgbClr val="4E2700"/>
                </a:solidFill>
                <a:latin typeface="Noto Sans Mono CJK HK"/>
                <a:cs typeface="Noto Sans Mono CJK HK"/>
              </a:rPr>
              <a:t>須</a:t>
            </a:r>
            <a:r>
              <a:rPr dirty="0" sz="1400">
                <a:solidFill>
                  <a:srgbClr val="4E2700"/>
                </a:solidFill>
                <a:latin typeface="Noto Sans Mono CJK HK"/>
                <a:cs typeface="Noto Sans Mono CJK HK"/>
              </a:rPr>
              <a:t>在</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名</a:t>
            </a:r>
            <a:r>
              <a:rPr dirty="0" sz="1400" spc="-10">
                <a:solidFill>
                  <a:srgbClr val="4E2700"/>
                </a:solidFill>
                <a:latin typeface="Noto Sans Mono CJK HK"/>
                <a:cs typeface="Noto Sans Mono CJK HK"/>
              </a:rPr>
              <a:t>稱</a:t>
            </a:r>
            <a:r>
              <a:rPr dirty="0" sz="1400" spc="5">
                <a:solidFill>
                  <a:srgbClr val="4E2700"/>
                </a:solidFill>
                <a:latin typeface="Noto Sans Mono CJK HK"/>
                <a:cs typeface="Noto Sans Mono CJK HK"/>
              </a:rPr>
              <a:t>後</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小</a:t>
            </a:r>
            <a:r>
              <a:rPr dirty="0" sz="1400" spc="5">
                <a:solidFill>
                  <a:srgbClr val="4E2700"/>
                </a:solidFill>
                <a:latin typeface="Noto Sans Mono CJK HK"/>
                <a:cs typeface="Noto Sans Mono CJK HK"/>
              </a:rPr>
              <a:t>括</a:t>
            </a:r>
            <a:r>
              <a:rPr dirty="0" sz="1400">
                <a:solidFill>
                  <a:srgbClr val="4E2700"/>
                </a:solidFill>
                <a:latin typeface="Noto Sans Mono CJK HK"/>
                <a:cs typeface="Noto Sans Mono CJK HK"/>
              </a:rPr>
              <a:t>弧</a:t>
            </a:r>
            <a:r>
              <a:rPr dirty="0" sz="1400" spc="-10">
                <a:solidFill>
                  <a:srgbClr val="4E2700"/>
                </a:solidFill>
                <a:latin typeface="Noto Sans Mono CJK HK"/>
                <a:cs typeface="Noto Sans Mono CJK HK"/>
              </a:rPr>
              <a:t>內</a:t>
            </a:r>
            <a:r>
              <a:rPr dirty="0" sz="1400" spc="5">
                <a:solidFill>
                  <a:srgbClr val="4E2700"/>
                </a:solidFill>
                <a:latin typeface="Noto Sans Mono CJK HK"/>
                <a:cs typeface="Noto Sans Mono CJK HK"/>
              </a:rPr>
              <a:t>來</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Noto Sans Mono CJK HK"/>
                <a:cs typeface="Noto Sans Mono CJK HK"/>
              </a:rPr>
              <a:t>宣告</a:t>
            </a:r>
            <a:r>
              <a:rPr dirty="0" sz="1400">
                <a:solidFill>
                  <a:srgbClr val="4E2700"/>
                </a:solidFill>
                <a:latin typeface="Noto Sans Mono CJK HK"/>
                <a:cs typeface="Noto Sans Mono CJK HK"/>
              </a:rPr>
              <a:t>。每</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須說</a:t>
            </a:r>
            <a:r>
              <a:rPr dirty="0" sz="1400" spc="-15">
                <a:solidFill>
                  <a:srgbClr val="4E2700"/>
                </a:solidFill>
                <a:latin typeface="Noto Sans Mono CJK HK"/>
                <a:cs typeface="Noto Sans Mono CJK HK"/>
              </a:rPr>
              <a:t>明</a:t>
            </a:r>
            <a:r>
              <a:rPr dirty="0" sz="1400">
                <a:solidFill>
                  <a:srgbClr val="4E2700"/>
                </a:solidFill>
                <a:latin typeface="Noto Sans Mono CJK HK"/>
                <a:cs typeface="Noto Sans Mono CJK HK"/>
              </a:rPr>
              <a:t>其資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數與</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數之</a:t>
            </a:r>
            <a:r>
              <a:rPr dirty="0" sz="1400" spc="-15">
                <a:solidFill>
                  <a:srgbClr val="4E2700"/>
                </a:solidFill>
                <a:latin typeface="Noto Sans Mono CJK HK"/>
                <a:cs typeface="Noto Sans Mono CJK HK"/>
              </a:rPr>
              <a:t>間</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逗點</a:t>
            </a:r>
            <a:r>
              <a:rPr dirty="0" sz="1400" spc="-15">
                <a:solidFill>
                  <a:srgbClr val="4E2700"/>
                </a:solidFill>
                <a:latin typeface="Noto Sans Mono CJK HK"/>
                <a:cs typeface="Noto Sans Mono CJK HK"/>
              </a:rPr>
              <a:t>隔</a:t>
            </a:r>
            <a:r>
              <a:rPr dirty="0" sz="1400">
                <a:solidFill>
                  <a:srgbClr val="4E2700"/>
                </a:solidFill>
                <a:latin typeface="Noto Sans Mono CJK HK"/>
                <a:cs typeface="Noto Sans Mono CJK HK"/>
              </a:rPr>
              <a:t>開。</a:t>
            </a:r>
            <a:endParaRPr sz="1400">
              <a:latin typeface="Noto Sans Mono CJK HK"/>
              <a:cs typeface="Noto Sans Mono CJK HK"/>
            </a:endParaRPr>
          </a:p>
          <a:p>
            <a:pPr marL="507365">
              <a:lnSpc>
                <a:spcPct val="100000"/>
              </a:lnSpc>
              <a:spcBef>
                <a:spcPts val="335"/>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在方</a:t>
            </a:r>
            <a:r>
              <a:rPr dirty="0" sz="1400">
                <a:solidFill>
                  <a:srgbClr val="4E2700"/>
                </a:solidFill>
                <a:latin typeface="Noto Sans Mono CJK HK"/>
                <a:cs typeface="Noto Sans Mono CJK HK"/>
              </a:rPr>
              <a:t>法內也</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實例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886327" y="193294"/>
            <a:ext cx="136080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6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55395"/>
            <a:ext cx="7185025" cy="4964430"/>
          </a:xfrm>
          <a:prstGeom prst="rect">
            <a:avLst/>
          </a:prstGeom>
        </p:spPr>
        <p:txBody>
          <a:bodyPr wrap="square" lIns="0" tIns="38100" rIns="0" bIns="0" rtlCol="0" vert="horz">
            <a:spAutoFit/>
          </a:bodyPr>
          <a:lstStyle/>
          <a:p>
            <a:pPr marL="12700">
              <a:lnSpc>
                <a:spcPct val="100000"/>
              </a:lnSpc>
              <a:spcBef>
                <a:spcPts val="300"/>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3690" indent="-239395">
              <a:lnSpc>
                <a:spcPct val="100000"/>
              </a:lnSpc>
              <a:spcBef>
                <a:spcPts val="204"/>
              </a:spcBef>
              <a:buAutoNum type="arabicPeriod"/>
              <a:tabLst>
                <a:tab pos="314325" algn="l"/>
              </a:tabLst>
            </a:pPr>
            <a:r>
              <a:rPr dirty="0" sz="1400">
                <a:solidFill>
                  <a:srgbClr val="4E2700"/>
                </a:solidFill>
                <a:latin typeface="Verdana"/>
                <a:cs typeface="Verdana"/>
              </a:rPr>
              <a:t>public class</a:t>
            </a:r>
            <a:r>
              <a:rPr dirty="0" sz="1400" spc="-85">
                <a:solidFill>
                  <a:srgbClr val="4E2700"/>
                </a:solidFill>
                <a:latin typeface="Verdana"/>
                <a:cs typeface="Verdana"/>
              </a:rPr>
              <a:t> </a:t>
            </a:r>
            <a:r>
              <a:rPr dirty="0" sz="1400" spc="-10">
                <a:solidFill>
                  <a:srgbClr val="4E2700"/>
                </a:solidFill>
                <a:latin typeface="Verdana"/>
                <a:cs typeface="Verdana"/>
              </a:rPr>
              <a:t>Foo{</a:t>
            </a:r>
            <a:endParaRPr sz="1400">
              <a:latin typeface="Verdana"/>
              <a:cs typeface="Verdana"/>
            </a:endParaRPr>
          </a:p>
          <a:p>
            <a:pPr marL="570230" marR="3771900" indent="-186690">
              <a:lnSpc>
                <a:spcPct val="11000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greeting(String</a:t>
            </a:r>
            <a:r>
              <a:rPr dirty="0" sz="1400" spc="-105">
                <a:solidFill>
                  <a:srgbClr val="4E2700"/>
                </a:solidFill>
                <a:latin typeface="Verdana"/>
                <a:cs typeface="Verdana"/>
              </a:rPr>
              <a:t> </a:t>
            </a:r>
            <a:r>
              <a:rPr dirty="0" sz="1400">
                <a:solidFill>
                  <a:srgbClr val="4E2700"/>
                </a:solidFill>
                <a:latin typeface="Verdana"/>
                <a:cs typeface="Verdana"/>
              </a:rPr>
              <a:t>msg){  System.out.println(msg);</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public class </a:t>
            </a:r>
            <a:r>
              <a:rPr dirty="0" sz="1400" spc="-5">
                <a:solidFill>
                  <a:srgbClr val="4E2700"/>
                </a:solidFill>
                <a:latin typeface="Verdana"/>
                <a:cs typeface="Verdana"/>
              </a:rPr>
              <a:t>Bar</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a:t>
            </a:r>
            <a:r>
              <a:rPr dirty="0" sz="1400" spc="-125">
                <a:solidFill>
                  <a:srgbClr val="4E2700"/>
                </a:solidFill>
                <a:latin typeface="Verdana"/>
                <a:cs typeface="Verdana"/>
              </a:rPr>
              <a:t> </a:t>
            </a:r>
            <a:r>
              <a:rPr dirty="0" sz="1400">
                <a:solidFill>
                  <a:srgbClr val="4E2700"/>
                </a:solidFill>
                <a:latin typeface="Verdana"/>
                <a:cs typeface="Verdana"/>
              </a:rPr>
              <a:t>args){</a:t>
            </a:r>
            <a:endParaRPr sz="1400">
              <a:latin typeface="Verdana"/>
              <a:cs typeface="Verdana"/>
            </a:endParaRPr>
          </a:p>
          <a:p>
            <a:pPr marL="508000">
              <a:lnSpc>
                <a:spcPct val="100000"/>
              </a:lnSpc>
              <a:spcBef>
                <a:spcPts val="130"/>
              </a:spcBef>
              <a:tabLst>
                <a:tab pos="378841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45">
                <a:solidFill>
                  <a:srgbClr val="4E2700"/>
                </a:solidFill>
                <a:latin typeface="Verdana"/>
                <a:cs typeface="Verdana"/>
              </a:rPr>
              <a:t>//</a:t>
            </a:r>
            <a:r>
              <a:rPr dirty="0" sz="1400" spc="10">
                <a:solidFill>
                  <a:srgbClr val="4E2700"/>
                </a:solidFill>
                <a:latin typeface="Noto Sans Mono CJK HK"/>
                <a:cs typeface="Noto Sans Mono CJK HK"/>
              </a:rPr>
              <a:t>由</a:t>
            </a:r>
            <a:r>
              <a:rPr dirty="0" sz="1400" spc="-15">
                <a:solidFill>
                  <a:srgbClr val="4E2700"/>
                </a:solidFill>
                <a:latin typeface="Verdana"/>
                <a:cs typeface="Verdana"/>
              </a:rPr>
              <a:t>Foo</a:t>
            </a:r>
            <a:r>
              <a:rPr dirty="0" sz="1400">
                <a:solidFill>
                  <a:srgbClr val="4E2700"/>
                </a:solidFill>
                <a:latin typeface="Noto Sans Mono CJK HK"/>
                <a:cs typeface="Noto Sans Mono CJK HK"/>
              </a:rPr>
              <a:t>類別來產</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稱為</a:t>
            </a:r>
            <a:r>
              <a:rPr dirty="0" sz="1400" spc="-15">
                <a:solidFill>
                  <a:srgbClr val="4E2700"/>
                </a:solidFill>
                <a:latin typeface="Verdana"/>
                <a:cs typeface="Verdana"/>
              </a:rPr>
              <a:t>x</a:t>
            </a:r>
            <a:r>
              <a:rPr dirty="0" sz="1400">
                <a:solidFill>
                  <a:srgbClr val="4E2700"/>
                </a:solidFill>
                <a:latin typeface="Noto Sans Mono CJK HK"/>
                <a:cs typeface="Noto Sans Mono CJK HK"/>
              </a:rPr>
              <a:t>。</a:t>
            </a:r>
            <a:endParaRPr sz="1400">
              <a:latin typeface="Noto Sans Mono CJK HK"/>
              <a:cs typeface="Noto Sans Mono CJK HK"/>
            </a:endParaRPr>
          </a:p>
          <a:p>
            <a:pPr marL="508000">
              <a:lnSpc>
                <a:spcPct val="100000"/>
              </a:lnSpc>
              <a:spcBef>
                <a:spcPts val="170"/>
              </a:spcBef>
              <a:tabLst>
                <a:tab pos="378841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45">
                <a:solidFill>
                  <a:srgbClr val="4E2700"/>
                </a:solidFill>
                <a:latin typeface="Verdana"/>
                <a:cs typeface="Verdana"/>
              </a:rPr>
              <a:t>//</a:t>
            </a:r>
            <a:r>
              <a:rPr dirty="0" sz="1400" spc="15">
                <a:solidFill>
                  <a:srgbClr val="4E2700"/>
                </a:solidFill>
                <a:latin typeface="Noto Sans Mono CJK HK"/>
                <a:cs typeface="Noto Sans Mono CJK HK"/>
              </a:rPr>
              <a:t>呼叫</a:t>
            </a:r>
            <a:r>
              <a:rPr dirty="0" sz="1400" spc="5">
                <a:solidFill>
                  <a:srgbClr val="4E2700"/>
                </a:solidFill>
                <a:latin typeface="Noto Sans Mono CJK HK"/>
                <a:cs typeface="Noto Sans Mono CJK HK"/>
              </a:rPr>
              <a:t>該</a:t>
            </a:r>
            <a:r>
              <a:rPr dirty="0" sz="1400" spc="-1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greeting()</a:t>
            </a:r>
            <a:r>
              <a:rPr dirty="0" sz="1400" spc="5">
                <a:solidFill>
                  <a:srgbClr val="4E2700"/>
                </a:solidFill>
                <a:latin typeface="Noto Sans Mono CJK HK"/>
                <a:cs typeface="Noto Sans Mono CJK HK"/>
              </a:rPr>
              <a:t>方法。</a:t>
            </a:r>
            <a:endParaRPr sz="1400">
              <a:latin typeface="Noto Sans Mono CJK HK"/>
              <a:cs typeface="Noto Sans Mono CJK HK"/>
            </a:endParaRPr>
          </a:p>
          <a:p>
            <a:pPr marL="384175">
              <a:lnSpc>
                <a:spcPct val="100000"/>
              </a:lnSpc>
              <a:spcBef>
                <a:spcPts val="204"/>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marR="872490">
              <a:lnSpc>
                <a:spcPts val="1850"/>
              </a:lnSpc>
              <a:spcBef>
                <a:spcPts val="50"/>
              </a:spcBef>
            </a:pPr>
            <a:r>
              <a:rPr dirty="0" sz="1400" spc="10">
                <a:solidFill>
                  <a:srgbClr val="4E2700"/>
                </a:solidFill>
                <a:latin typeface="Noto Sans Mono CJK HK"/>
                <a:cs typeface="Noto Sans Mono CJK HK"/>
              </a:rPr>
              <a:t>請在</a:t>
            </a:r>
            <a:r>
              <a:rPr dirty="0" sz="1400" spc="-5">
                <a:solidFill>
                  <a:srgbClr val="4E2700"/>
                </a:solidFill>
                <a:latin typeface="Verdana"/>
                <a:cs typeface="Verdana"/>
              </a:rPr>
              <a:t>Bar</a:t>
            </a:r>
            <a:r>
              <a:rPr dirty="0" sz="1400">
                <a:solidFill>
                  <a:srgbClr val="4E2700"/>
                </a:solidFill>
                <a:latin typeface="Noto Sans Mono CJK HK"/>
                <a:cs typeface="Noto Sans Mono CJK HK"/>
              </a:rPr>
              <a:t>類別的</a:t>
            </a:r>
            <a:r>
              <a:rPr dirty="0" sz="1400" spc="-5">
                <a:solidFill>
                  <a:srgbClr val="4E2700"/>
                </a:solidFill>
                <a:latin typeface="Verdana"/>
                <a:cs typeface="Verdana"/>
              </a:rPr>
              <a:t>main()</a:t>
            </a:r>
            <a:r>
              <a:rPr dirty="0" sz="1400">
                <a:solidFill>
                  <a:srgbClr val="4E2700"/>
                </a:solidFill>
                <a:latin typeface="Noto Sans Mono CJK HK"/>
                <a:cs typeface="Noto Sans Mono CJK HK"/>
              </a:rPr>
              <a:t>內寫上</a:t>
            </a:r>
            <a:r>
              <a:rPr dirty="0" sz="1400" spc="-15">
                <a:solidFill>
                  <a:srgbClr val="4E2700"/>
                </a:solidFill>
                <a:latin typeface="Noto Sans Mono CJK HK"/>
                <a:cs typeface="Noto Sans Mono CJK HK"/>
              </a:rPr>
              <a:t>適</a:t>
            </a:r>
            <a:r>
              <a:rPr dirty="0" sz="1400">
                <a:solidFill>
                  <a:srgbClr val="4E2700"/>
                </a:solidFill>
                <a:latin typeface="Noto Sans Mono CJK HK"/>
                <a:cs typeface="Noto Sans Mono CJK HK"/>
              </a:rPr>
              <a:t>當的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呼</a:t>
            </a:r>
            <a:r>
              <a:rPr dirty="0" sz="1400">
                <a:solidFill>
                  <a:srgbClr val="4E2700"/>
                </a:solidFill>
                <a:latin typeface="Noto Sans Mono CJK HK"/>
                <a:cs typeface="Noto Sans Mono CJK HK"/>
              </a:rPr>
              <a:t>叫</a:t>
            </a:r>
            <a:r>
              <a:rPr dirty="0" sz="1400" spc="-20">
                <a:solidFill>
                  <a:srgbClr val="4E2700"/>
                </a:solidFill>
                <a:latin typeface="Verdana"/>
                <a:cs typeface="Verdana"/>
              </a:rPr>
              <a:t>Foo</a:t>
            </a:r>
            <a:r>
              <a:rPr dirty="0" sz="1400">
                <a:solidFill>
                  <a:srgbClr val="4E2700"/>
                </a:solidFill>
                <a:latin typeface="Noto Sans Mono CJK HK"/>
                <a:cs typeface="Noto Sans Mono CJK HK"/>
              </a:rPr>
              <a:t>類別的</a:t>
            </a:r>
            <a:r>
              <a:rPr dirty="0" sz="1400" spc="-5">
                <a:solidFill>
                  <a:srgbClr val="4E2700"/>
                </a:solidFill>
                <a:latin typeface="Verdana"/>
                <a:cs typeface="Verdana"/>
              </a:rPr>
              <a:t>greeting()</a:t>
            </a:r>
            <a:r>
              <a:rPr dirty="0" sz="1400">
                <a:solidFill>
                  <a:srgbClr val="4E2700"/>
                </a:solidFill>
                <a:latin typeface="Noto Sans Mono CJK HK"/>
                <a:cs typeface="Noto Sans Mono CJK HK"/>
              </a:rPr>
              <a:t>方法，  </a:t>
            </a:r>
            <a:r>
              <a:rPr dirty="0" sz="1400" spc="10">
                <a:solidFill>
                  <a:srgbClr val="4E2700"/>
                </a:solidFill>
                <a:latin typeface="Noto Sans Mono CJK HK"/>
                <a:cs typeface="Noto Sans Mono CJK HK"/>
              </a:rPr>
              <a:t>讓螢</a:t>
            </a:r>
            <a:r>
              <a:rPr dirty="0" sz="1400">
                <a:solidFill>
                  <a:srgbClr val="4E2700"/>
                </a:solidFill>
                <a:latin typeface="Noto Sans Mono CJK HK"/>
                <a:cs typeface="Noto Sans Mono CJK HK"/>
              </a:rPr>
              <a:t>幕會出</a:t>
            </a: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『聖誕</a:t>
            </a:r>
            <a:r>
              <a:rPr dirty="0" sz="1400" spc="-15">
                <a:solidFill>
                  <a:srgbClr val="4E2700"/>
                </a:solidFill>
                <a:latin typeface="Noto Sans Mono CJK HK"/>
                <a:cs typeface="Noto Sans Mono CJK HK"/>
              </a:rPr>
              <a:t>快</a:t>
            </a:r>
            <a:r>
              <a:rPr dirty="0" sz="1400">
                <a:solidFill>
                  <a:srgbClr val="4E2700"/>
                </a:solidFill>
                <a:latin typeface="Noto Sans Mono CJK HK"/>
                <a:cs typeface="Noto Sans Mono CJK HK"/>
              </a:rPr>
              <a:t>樂』。</a:t>
            </a:r>
            <a:endParaRPr sz="1400">
              <a:latin typeface="Noto Sans Mono CJK HK"/>
              <a:cs typeface="Noto Sans Mono CJK HK"/>
            </a:endParaRPr>
          </a:p>
          <a:p>
            <a:pPr marL="314325" indent="-240029">
              <a:lnSpc>
                <a:spcPct val="100000"/>
              </a:lnSpc>
              <a:spcBef>
                <a:spcPts val="75"/>
              </a:spcBef>
              <a:buFont typeface="Verdana"/>
              <a:buAutoNum type="arabicPeriod" startAt="2"/>
              <a:tabLst>
                <a:tab pos="314960" algn="l"/>
                <a:tab pos="4885690" algn="l"/>
              </a:tabLst>
            </a:pPr>
            <a:r>
              <a:rPr dirty="0" sz="1400" spc="10">
                <a:solidFill>
                  <a:srgbClr val="4E2700"/>
                </a:solidFill>
                <a:latin typeface="Noto Sans Mono CJK HK"/>
                <a:cs typeface="Noto Sans Mono CJK HK"/>
              </a:rPr>
              <a:t>在方</a:t>
            </a:r>
            <a:r>
              <a:rPr dirty="0" sz="1400" spc="-5">
                <a:solidFill>
                  <a:srgbClr val="4E2700"/>
                </a:solidFill>
                <a:latin typeface="Noto Sans Mono CJK HK"/>
                <a:cs typeface="Noto Sans Mono CJK HK"/>
              </a:rPr>
              <a:t>法</a:t>
            </a:r>
            <a:r>
              <a:rPr dirty="0" sz="1400" spc="-5">
                <a:solidFill>
                  <a:srgbClr val="4E2700"/>
                </a:solidFill>
                <a:latin typeface="Verdana"/>
                <a:cs typeface="Verdana"/>
              </a:rPr>
              <a:t>(</a:t>
            </a:r>
            <a:r>
              <a:rPr dirty="0" sz="1400">
                <a:solidFill>
                  <a:srgbClr val="4E2700"/>
                </a:solidFill>
                <a:latin typeface="Noto Sans Mono CJK HK"/>
                <a:cs typeface="Noto Sans Mono CJK HK"/>
              </a:rPr>
              <a:t>或</a:t>
            </a:r>
            <a:r>
              <a:rPr dirty="0" sz="1400" spc="-15">
                <a:solidFill>
                  <a:srgbClr val="4E2700"/>
                </a:solidFill>
                <a:latin typeface="Noto Sans Mono CJK HK"/>
                <a:cs typeface="Noto Sans Mono CJK HK"/>
              </a:rPr>
              <a:t>區</a:t>
            </a:r>
            <a:r>
              <a:rPr dirty="0" sz="1400">
                <a:solidFill>
                  <a:srgbClr val="4E2700"/>
                </a:solidFill>
                <a:latin typeface="Noto Sans Mono CJK HK"/>
                <a:cs typeface="Noto Sans Mono CJK HK"/>
              </a:rPr>
              <a:t>塊</a:t>
            </a:r>
            <a:r>
              <a:rPr dirty="0" sz="1400" spc="-5">
                <a:solidFill>
                  <a:srgbClr val="4E2700"/>
                </a:solidFill>
                <a:latin typeface="Verdana"/>
                <a:cs typeface="Verdana"/>
              </a:rPr>
              <a:t>)</a:t>
            </a:r>
            <a:r>
              <a:rPr dirty="0" sz="1400">
                <a:solidFill>
                  <a:srgbClr val="4E2700"/>
                </a:solidFill>
                <a:latin typeface="Noto Sans Mono CJK HK"/>
                <a:cs typeface="Noto Sans Mono CJK HK"/>
              </a:rPr>
              <a:t>內定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稱為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170"/>
              </a:spcBef>
              <a:buFont typeface="Verdana"/>
              <a:buAutoNum type="arabicPeriod" startAt="2"/>
              <a:tabLst>
                <a:tab pos="314960" algn="l"/>
                <a:tab pos="2025650" algn="l"/>
              </a:tabLst>
            </a:pPr>
            <a:r>
              <a:rPr dirty="0" sz="1400" spc="15">
                <a:solidFill>
                  <a:srgbClr val="4E2700"/>
                </a:solidFill>
                <a:latin typeface="Noto Sans Mono CJK HK"/>
                <a:cs typeface="Noto Sans Mono CJK HK"/>
              </a:rPr>
              <a:t>含</a:t>
            </a:r>
            <a:r>
              <a:rPr dirty="0" sz="1400" spc="10">
                <a:solidFill>
                  <a:srgbClr val="4E2700"/>
                </a:solidFill>
                <a:latin typeface="Noto Sans Mono CJK HK"/>
                <a:cs typeface="Noto Sans Mono CJK HK"/>
              </a:rPr>
              <a:t>有</a:t>
            </a:r>
            <a:r>
              <a:rPr dirty="0" u="sng" sz="1400" spc="10">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5">
                <a:solidFill>
                  <a:srgbClr val="4E2700"/>
                </a:solidFill>
                <a:latin typeface="Noto Sans Mono CJK HK"/>
                <a:cs typeface="Noto Sans Mono CJK HK"/>
              </a:rPr>
              <a:t>字</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稱</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endParaRPr sz="1400">
              <a:latin typeface="Noto Sans Mono CJK HK"/>
              <a:cs typeface="Noto Sans Mono CJK HK"/>
            </a:endParaRPr>
          </a:p>
          <a:p>
            <a:pPr marL="313690" indent="-239395">
              <a:lnSpc>
                <a:spcPct val="100000"/>
              </a:lnSpc>
              <a:spcBef>
                <a:spcPts val="204"/>
              </a:spcBef>
              <a:buAutoNum type="arabicPeriod" startAt="2"/>
              <a:tabLst>
                <a:tab pos="314325" algn="l"/>
              </a:tabLst>
            </a:pPr>
            <a:r>
              <a:rPr dirty="0" sz="1400">
                <a:solidFill>
                  <a:srgbClr val="4E2700"/>
                </a:solidFill>
                <a:latin typeface="Verdana"/>
                <a:cs typeface="Verdana"/>
              </a:rPr>
              <a:t>public class </a:t>
            </a:r>
            <a:r>
              <a:rPr dirty="0" sz="1400" spc="-15">
                <a:solidFill>
                  <a:srgbClr val="4E2700"/>
                </a:solidFill>
                <a:latin typeface="Verdana"/>
                <a:cs typeface="Verdana"/>
              </a:rPr>
              <a:t>Kee</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864610" indent="-186690">
              <a:lnSpc>
                <a:spcPct val="110000"/>
              </a:lnSpc>
              <a:tabLst>
                <a:tab pos="239966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m0() {  double[] ia = </a:t>
            </a:r>
            <a:r>
              <a:rPr dirty="0" sz="1400" spc="-5">
                <a:solidFill>
                  <a:srgbClr val="4E2700"/>
                </a:solidFill>
                <a:latin typeface="Verdana"/>
                <a:cs typeface="Verdana"/>
              </a:rPr>
              <a:t>{1.1, 2.3,</a:t>
            </a:r>
            <a:r>
              <a:rPr dirty="0" sz="1400" spc="-105">
                <a:solidFill>
                  <a:srgbClr val="4E2700"/>
                </a:solidFill>
                <a:latin typeface="Verdana"/>
                <a:cs typeface="Verdana"/>
              </a:rPr>
              <a:t> </a:t>
            </a:r>
            <a:r>
              <a:rPr dirty="0" sz="1400" spc="-5">
                <a:solidFill>
                  <a:srgbClr val="4E2700"/>
                </a:solidFill>
                <a:latin typeface="Verdana"/>
                <a:cs typeface="Verdana"/>
              </a:rPr>
              <a:t>5.9};  </a:t>
            </a: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ia;</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7445" y="2555570"/>
            <a:ext cx="2768600" cy="574675"/>
          </a:xfrm>
          <a:prstGeom prst="rect"/>
        </p:spPr>
        <p:txBody>
          <a:bodyPr wrap="square" lIns="0" tIns="12700" rIns="0" bIns="0" rtlCol="0" vert="horz">
            <a:spAutoFit/>
          </a:bodyPr>
          <a:lstStyle/>
          <a:p>
            <a:pPr marL="12700">
              <a:lnSpc>
                <a:spcPct val="100000"/>
              </a:lnSpc>
              <a:spcBef>
                <a:spcPts val="100"/>
              </a:spcBef>
            </a:pPr>
            <a:r>
              <a:rPr dirty="0" spc="-5"/>
              <a:t>一、準備工作</a:t>
            </a:r>
          </a:p>
        </p:txBody>
      </p:sp>
      <p:sp>
        <p:nvSpPr>
          <p:cNvPr id="3" name="object 3"/>
          <p:cNvSpPr txBox="1"/>
          <p:nvPr/>
        </p:nvSpPr>
        <p:spPr>
          <a:xfrm>
            <a:off x="8673718" y="6551990"/>
            <a:ext cx="165735"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2</a:t>
            </a:fld>
            <a:endParaRPr sz="14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337817" y="3515614"/>
            <a:ext cx="5831840" cy="941069"/>
          </a:xfrm>
          <a:prstGeom prst="rect">
            <a:avLst/>
          </a:prstGeom>
        </p:spPr>
        <p:txBody>
          <a:bodyPr wrap="square" lIns="0" tIns="13335" rIns="0" bIns="0" rtlCol="0" vert="horz">
            <a:spAutoFit/>
          </a:bodyPr>
          <a:lstStyle/>
          <a:p>
            <a:pPr marL="12700" marR="5080">
              <a:lnSpc>
                <a:spcPct val="100000"/>
              </a:lnSpc>
              <a:spcBef>
                <a:spcPts val="105"/>
              </a:spcBef>
            </a:pPr>
            <a:r>
              <a:rPr dirty="0" sz="2000" spc="10">
                <a:solidFill>
                  <a:srgbClr val="3333CC"/>
                </a:solidFill>
                <a:latin typeface="Noto Sans Mono CJK HK"/>
                <a:cs typeface="Noto Sans Mono CJK HK"/>
              </a:rPr>
              <a:t>輸</a:t>
            </a:r>
            <a:r>
              <a:rPr dirty="0" sz="2000">
                <a:solidFill>
                  <a:srgbClr val="3333CC"/>
                </a:solidFill>
                <a:latin typeface="Noto Sans Mono CJK HK"/>
                <a:cs typeface="Noto Sans Mono CJK HK"/>
              </a:rPr>
              <a:t>入</a:t>
            </a:r>
            <a:r>
              <a:rPr dirty="0" sz="2000" spc="-340">
                <a:solidFill>
                  <a:srgbClr val="3333CC"/>
                </a:solidFill>
                <a:latin typeface="Noto Sans Mono CJK HK"/>
                <a:cs typeface="Noto Sans Mono CJK HK"/>
              </a:rPr>
              <a:t> </a:t>
            </a:r>
            <a:r>
              <a:rPr dirty="0" sz="2000" spc="-5">
                <a:solidFill>
                  <a:srgbClr val="3333CC"/>
                </a:solidFill>
                <a:latin typeface="Verdana"/>
                <a:cs typeface="Verdana"/>
              </a:rPr>
              <a:t>System.out.println("Hello,</a:t>
            </a:r>
            <a:r>
              <a:rPr dirty="0" sz="2000" spc="-45">
                <a:solidFill>
                  <a:srgbClr val="3333CC"/>
                </a:solidFill>
                <a:latin typeface="Verdana"/>
                <a:cs typeface="Verdana"/>
              </a:rPr>
              <a:t> </a:t>
            </a:r>
            <a:r>
              <a:rPr dirty="0" sz="2000" spc="-15">
                <a:solidFill>
                  <a:srgbClr val="3333CC"/>
                </a:solidFill>
                <a:latin typeface="Verdana"/>
                <a:cs typeface="Verdana"/>
              </a:rPr>
              <a:t>Java</a:t>
            </a:r>
            <a:r>
              <a:rPr dirty="0" sz="2000" spc="-35">
                <a:solidFill>
                  <a:srgbClr val="3333CC"/>
                </a:solidFill>
                <a:latin typeface="Verdana"/>
                <a:cs typeface="Verdana"/>
              </a:rPr>
              <a:t> </a:t>
            </a:r>
            <a:r>
              <a:rPr dirty="0" sz="2000">
                <a:solidFill>
                  <a:srgbClr val="3333CC"/>
                </a:solidFill>
                <a:latin typeface="Verdana"/>
                <a:cs typeface="Verdana"/>
              </a:rPr>
              <a:t>world!</a:t>
            </a:r>
            <a:r>
              <a:rPr dirty="0" sz="2000">
                <a:solidFill>
                  <a:srgbClr val="3333CC"/>
                </a:solidFill>
                <a:latin typeface="Times New Roman"/>
                <a:cs typeface="Times New Roman"/>
              </a:rPr>
              <a:t>"</a:t>
            </a:r>
            <a:r>
              <a:rPr dirty="0" sz="2000">
                <a:solidFill>
                  <a:srgbClr val="3333CC"/>
                </a:solidFill>
                <a:latin typeface="Verdana"/>
                <a:cs typeface="Verdana"/>
              </a:rPr>
              <a:t>);  (</a:t>
            </a:r>
            <a:r>
              <a:rPr dirty="0" sz="2000" spc="10">
                <a:solidFill>
                  <a:srgbClr val="3333CC"/>
                </a:solidFill>
                <a:latin typeface="Noto Sans Mono CJK HK"/>
                <a:cs typeface="Noto Sans Mono CJK HK"/>
              </a:rPr>
              <a:t>注意</a:t>
            </a:r>
            <a:r>
              <a:rPr dirty="0" sz="2000">
                <a:solidFill>
                  <a:srgbClr val="3333CC"/>
                </a:solidFill>
                <a:latin typeface="Noto Sans Mono CJK HK"/>
                <a:cs typeface="Noto Sans Mono CJK HK"/>
              </a:rPr>
              <a:t>大小</a:t>
            </a:r>
            <a:r>
              <a:rPr dirty="0" sz="2000" spc="-5">
                <a:solidFill>
                  <a:srgbClr val="3333CC"/>
                </a:solidFill>
                <a:latin typeface="Noto Sans Mono CJK HK"/>
                <a:cs typeface="Noto Sans Mono CJK HK"/>
              </a:rPr>
              <a:t>寫</a:t>
            </a:r>
            <a:r>
              <a:rPr dirty="0" sz="2000">
                <a:solidFill>
                  <a:srgbClr val="3333CC"/>
                </a:solidFill>
                <a:latin typeface="Verdana"/>
                <a:cs typeface="Verdana"/>
              </a:rPr>
              <a:t>)</a:t>
            </a:r>
            <a:endParaRPr sz="2000">
              <a:latin typeface="Verdana"/>
              <a:cs typeface="Verdana"/>
            </a:endParaRPr>
          </a:p>
          <a:p>
            <a:pPr marL="12700">
              <a:lnSpc>
                <a:spcPct val="100000"/>
              </a:lnSpc>
            </a:pPr>
            <a:r>
              <a:rPr dirty="0" sz="2000" spc="10">
                <a:solidFill>
                  <a:srgbClr val="3333CC"/>
                </a:solidFill>
                <a:latin typeface="Noto Sans Mono CJK HK"/>
                <a:cs typeface="Noto Sans Mono CJK HK"/>
              </a:rPr>
              <a:t>完成</a:t>
            </a:r>
            <a:r>
              <a:rPr dirty="0" sz="2000" spc="5">
                <a:solidFill>
                  <a:srgbClr val="3333CC"/>
                </a:solidFill>
                <a:latin typeface="Noto Sans Mono CJK HK"/>
                <a:cs typeface="Noto Sans Mono CJK HK"/>
              </a:rPr>
              <a:t>後要</a:t>
            </a:r>
            <a:r>
              <a:rPr dirty="0" sz="2000" spc="-20">
                <a:solidFill>
                  <a:srgbClr val="3333CC"/>
                </a:solidFill>
                <a:latin typeface="Noto Sans Mono CJK HK"/>
                <a:cs typeface="Noto Sans Mono CJK HK"/>
              </a:rPr>
              <a:t>存</a:t>
            </a:r>
            <a:r>
              <a:rPr dirty="0" sz="2000" spc="5">
                <a:solidFill>
                  <a:srgbClr val="3333CC"/>
                </a:solidFill>
                <a:latin typeface="Noto Sans Mono CJK HK"/>
                <a:cs typeface="Noto Sans Mono CJK HK"/>
              </a:rPr>
              <a:t>檔</a:t>
            </a:r>
            <a:r>
              <a:rPr dirty="0" sz="2000">
                <a:solidFill>
                  <a:srgbClr val="3333CC"/>
                </a:solidFill>
                <a:latin typeface="Verdana"/>
                <a:cs typeface="Verdana"/>
              </a:rPr>
              <a:t>(</a:t>
            </a:r>
            <a:r>
              <a:rPr dirty="0" sz="2000">
                <a:solidFill>
                  <a:srgbClr val="3333CC"/>
                </a:solidFill>
                <a:latin typeface="Noto Sans Mono CJK HK"/>
                <a:cs typeface="Noto Sans Mono CJK HK"/>
              </a:rPr>
              <a:t>按</a:t>
            </a:r>
            <a:r>
              <a:rPr dirty="0" sz="2000" spc="-10">
                <a:solidFill>
                  <a:srgbClr val="3333CC"/>
                </a:solidFill>
                <a:latin typeface="Noto Sans Mono CJK HK"/>
                <a:cs typeface="Noto Sans Mono CJK HK"/>
              </a:rPr>
              <a:t>下</a:t>
            </a:r>
            <a:r>
              <a:rPr dirty="0" sz="2000" spc="-5">
                <a:solidFill>
                  <a:srgbClr val="3333CC"/>
                </a:solidFill>
                <a:latin typeface="Verdana"/>
                <a:cs typeface="Verdana"/>
              </a:rPr>
              <a:t>Ctrl+S)</a:t>
            </a:r>
            <a:r>
              <a:rPr dirty="0" sz="2000" spc="5">
                <a:solidFill>
                  <a:srgbClr val="3333CC"/>
                </a:solidFill>
                <a:latin typeface="Noto Sans Mono CJK HK"/>
                <a:cs typeface="Noto Sans Mono CJK HK"/>
              </a:rPr>
              <a:t>。</a:t>
            </a:r>
            <a:endParaRPr sz="2000">
              <a:latin typeface="Noto Sans Mono CJK HK"/>
              <a:cs typeface="Noto Sans Mono CJK HK"/>
            </a:endParaRPr>
          </a:p>
        </p:txBody>
      </p:sp>
      <p:grpSp>
        <p:nvGrpSpPr>
          <p:cNvPr id="4" name="object 4"/>
          <p:cNvGrpSpPr/>
          <p:nvPr/>
        </p:nvGrpSpPr>
        <p:grpSpPr>
          <a:xfrm>
            <a:off x="376427" y="1249680"/>
            <a:ext cx="4512945" cy="2281555"/>
            <a:chOff x="376427" y="1249680"/>
            <a:chExt cx="4512945" cy="2281555"/>
          </a:xfrm>
        </p:grpSpPr>
        <p:sp>
          <p:nvSpPr>
            <p:cNvPr id="5" name="object 5"/>
            <p:cNvSpPr/>
            <p:nvPr/>
          </p:nvSpPr>
          <p:spPr>
            <a:xfrm>
              <a:off x="3851148" y="2948940"/>
              <a:ext cx="581025" cy="582295"/>
            </a:xfrm>
            <a:custGeom>
              <a:avLst/>
              <a:gdLst/>
              <a:ahLst/>
              <a:cxnLst/>
              <a:rect l="l" t="t" r="r" b="b"/>
              <a:pathLst>
                <a:path w="581025" h="582295">
                  <a:moveTo>
                    <a:pt x="58254" y="49515"/>
                  </a:moveTo>
                  <a:lnTo>
                    <a:pt x="49354" y="58394"/>
                  </a:lnTo>
                  <a:lnTo>
                    <a:pt x="571626" y="582040"/>
                  </a:lnTo>
                  <a:lnTo>
                    <a:pt x="580516" y="573151"/>
                  </a:lnTo>
                  <a:lnTo>
                    <a:pt x="58254" y="49515"/>
                  </a:lnTo>
                  <a:close/>
                </a:path>
                <a:path w="581025" h="582295">
                  <a:moveTo>
                    <a:pt x="0" y="0"/>
                  </a:moveTo>
                  <a:lnTo>
                    <a:pt x="26797" y="80899"/>
                  </a:lnTo>
                  <a:lnTo>
                    <a:pt x="49354" y="58394"/>
                  </a:lnTo>
                  <a:lnTo>
                    <a:pt x="40386" y="49402"/>
                  </a:lnTo>
                  <a:lnTo>
                    <a:pt x="49275" y="40512"/>
                  </a:lnTo>
                  <a:lnTo>
                    <a:pt x="67278" y="40512"/>
                  </a:lnTo>
                  <a:lnTo>
                    <a:pt x="80772" y="27050"/>
                  </a:lnTo>
                  <a:lnTo>
                    <a:pt x="0" y="0"/>
                  </a:lnTo>
                  <a:close/>
                </a:path>
                <a:path w="581025" h="582295">
                  <a:moveTo>
                    <a:pt x="49275" y="40512"/>
                  </a:moveTo>
                  <a:lnTo>
                    <a:pt x="40386" y="49402"/>
                  </a:lnTo>
                  <a:lnTo>
                    <a:pt x="49354" y="58394"/>
                  </a:lnTo>
                  <a:lnTo>
                    <a:pt x="58254" y="49515"/>
                  </a:lnTo>
                  <a:lnTo>
                    <a:pt x="49275" y="40512"/>
                  </a:lnTo>
                  <a:close/>
                </a:path>
                <a:path w="581025" h="582295">
                  <a:moveTo>
                    <a:pt x="67278" y="40512"/>
                  </a:moveTo>
                  <a:lnTo>
                    <a:pt x="49275" y="40512"/>
                  </a:lnTo>
                  <a:lnTo>
                    <a:pt x="58254" y="49515"/>
                  </a:lnTo>
                  <a:lnTo>
                    <a:pt x="67278" y="40512"/>
                  </a:lnTo>
                  <a:close/>
                </a:path>
              </a:pathLst>
            </a:custGeom>
            <a:solidFill>
              <a:srgbClr val="FF0000"/>
            </a:solidFill>
          </p:spPr>
          <p:txBody>
            <a:bodyPr wrap="square" lIns="0" tIns="0" rIns="0" bIns="0" rtlCol="0"/>
            <a:lstStyle/>
            <a:p/>
          </p:txBody>
        </p:sp>
        <p:sp>
          <p:nvSpPr>
            <p:cNvPr id="6" name="object 6"/>
            <p:cNvSpPr/>
            <p:nvPr/>
          </p:nvSpPr>
          <p:spPr>
            <a:xfrm>
              <a:off x="1284731" y="2714244"/>
              <a:ext cx="3598545" cy="216535"/>
            </a:xfrm>
            <a:custGeom>
              <a:avLst/>
              <a:gdLst/>
              <a:ahLst/>
              <a:cxnLst/>
              <a:rect l="l" t="t" r="r" b="b"/>
              <a:pathLst>
                <a:path w="3598545" h="216535">
                  <a:moveTo>
                    <a:pt x="0" y="216408"/>
                  </a:moveTo>
                  <a:lnTo>
                    <a:pt x="3598164" y="216408"/>
                  </a:lnTo>
                  <a:lnTo>
                    <a:pt x="3598164" y="0"/>
                  </a:lnTo>
                  <a:lnTo>
                    <a:pt x="0" y="0"/>
                  </a:lnTo>
                  <a:lnTo>
                    <a:pt x="0" y="216408"/>
                  </a:lnTo>
                  <a:close/>
                </a:path>
              </a:pathLst>
            </a:custGeom>
            <a:ln w="12192">
              <a:solidFill>
                <a:srgbClr val="FF0000"/>
              </a:solidFill>
            </a:ln>
          </p:spPr>
          <p:txBody>
            <a:bodyPr wrap="square" lIns="0" tIns="0" rIns="0" bIns="0" rtlCol="0"/>
            <a:lstStyle/>
            <a:p/>
          </p:txBody>
        </p:sp>
        <p:sp>
          <p:nvSpPr>
            <p:cNvPr id="7" name="object 7"/>
            <p:cNvSpPr/>
            <p:nvPr/>
          </p:nvSpPr>
          <p:spPr>
            <a:xfrm>
              <a:off x="386333" y="1259586"/>
              <a:ext cx="216535" cy="216535"/>
            </a:xfrm>
            <a:custGeom>
              <a:avLst/>
              <a:gdLst/>
              <a:ahLst/>
              <a:cxnLst/>
              <a:rect l="l" t="t" r="r" b="b"/>
              <a:pathLst>
                <a:path w="216534" h="216534">
                  <a:moveTo>
                    <a:pt x="0" y="216408"/>
                  </a:moveTo>
                  <a:lnTo>
                    <a:pt x="216408" y="216408"/>
                  </a:lnTo>
                  <a:lnTo>
                    <a:pt x="216408" y="0"/>
                  </a:lnTo>
                  <a:lnTo>
                    <a:pt x="0" y="0"/>
                  </a:lnTo>
                  <a:lnTo>
                    <a:pt x="0" y="216408"/>
                  </a:lnTo>
                  <a:close/>
                </a:path>
              </a:pathLst>
            </a:custGeom>
            <a:ln w="19812">
              <a:solidFill>
                <a:srgbClr val="FF0000"/>
              </a:solidFill>
            </a:ln>
          </p:spPr>
          <p:txBody>
            <a:bodyPr wrap="square" lIns="0" tIns="0" rIns="0" bIns="0" rtlCol="0"/>
            <a:lstStyle/>
            <a:p/>
          </p:txBody>
        </p:sp>
      </p:grpSp>
      <p:sp>
        <p:nvSpPr>
          <p:cNvPr id="8" name="object 8"/>
          <p:cNvSpPr txBox="1">
            <a:spLocks noGrp="1"/>
          </p:cNvSpPr>
          <p:nvPr>
            <p:ph type="title"/>
          </p:nvPr>
        </p:nvSpPr>
        <p:spPr>
          <a:xfrm>
            <a:off x="5011928" y="1795729"/>
            <a:ext cx="2630170" cy="391795"/>
          </a:xfrm>
          <a:prstGeom prst="rect"/>
        </p:spPr>
        <p:txBody>
          <a:bodyPr wrap="square" lIns="0" tIns="12700" rIns="0" bIns="0" rtlCol="0" vert="horz">
            <a:spAutoFit/>
          </a:bodyPr>
          <a:lstStyle/>
          <a:p>
            <a:pPr marL="12700">
              <a:lnSpc>
                <a:spcPct val="100000"/>
              </a:lnSpc>
              <a:spcBef>
                <a:spcPts val="100"/>
              </a:spcBef>
            </a:pPr>
            <a:r>
              <a:rPr dirty="0" sz="2400" spc="-5">
                <a:solidFill>
                  <a:srgbClr val="FF0000"/>
                </a:solidFill>
                <a:latin typeface="Verdana"/>
                <a:cs typeface="Verdana"/>
              </a:rPr>
              <a:t>(4)</a:t>
            </a:r>
            <a:r>
              <a:rPr dirty="0" sz="2400" spc="-5">
                <a:solidFill>
                  <a:srgbClr val="FF0000"/>
                </a:solidFill>
              </a:rPr>
              <a:t>編寫程式的內容</a:t>
            </a:r>
            <a:endParaRPr sz="2400">
              <a:latin typeface="Verdana"/>
              <a:cs typeface="Verdana"/>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10" name="object 10"/>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886327" y="193294"/>
            <a:ext cx="149987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55">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825500" y="964539"/>
            <a:ext cx="3950335" cy="4716145"/>
          </a:xfrm>
          <a:prstGeom prst="rect">
            <a:avLst/>
          </a:prstGeom>
        </p:spPr>
        <p:txBody>
          <a:bodyPr wrap="square" lIns="0" tIns="12700" rIns="0" bIns="0" rtlCol="0" vert="horz">
            <a:spAutoFit/>
          </a:bodyPr>
          <a:lstStyle/>
          <a:p>
            <a:pPr marL="568960" marR="927735" indent="-186690">
              <a:lnSpc>
                <a:spcPct val="110000"/>
              </a:lnSpc>
              <a:spcBef>
                <a:spcPts val="100"/>
              </a:spcBef>
              <a:tabLst>
                <a:tab pos="238760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m1()</a:t>
            </a:r>
            <a:r>
              <a:rPr dirty="0" sz="1400" spc="-95">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568960">
              <a:lnSpc>
                <a:spcPct val="100000"/>
              </a:lnSpc>
              <a:spcBef>
                <a:spcPts val="165"/>
              </a:spcBef>
            </a:pPr>
            <a:r>
              <a:rPr dirty="0" sz="1400">
                <a:solidFill>
                  <a:srgbClr val="4E2700"/>
                </a:solidFill>
                <a:latin typeface="Verdana"/>
                <a:cs typeface="Verdana"/>
              </a:rPr>
              <a:t>int j = 10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return (i+j) *</a:t>
            </a:r>
            <a:r>
              <a:rPr dirty="0" sz="1400" spc="-30">
                <a:solidFill>
                  <a:srgbClr val="4E2700"/>
                </a:solidFill>
                <a:latin typeface="Verdana"/>
                <a:cs typeface="Verdana"/>
              </a:rPr>
              <a:t> </a:t>
            </a:r>
            <a:r>
              <a:rPr dirty="0" sz="1400" spc="-5">
                <a:solidFill>
                  <a:srgbClr val="4E2700"/>
                </a:solidFill>
                <a:latin typeface="Verdana"/>
                <a:cs typeface="Verdana"/>
              </a:rPr>
              <a:t>3.14;</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m0()</a:t>
            </a:r>
            <a:r>
              <a:rPr dirty="0" sz="1400">
                <a:solidFill>
                  <a:srgbClr val="4E2700"/>
                </a:solidFill>
                <a:latin typeface="Noto Sans Mono CJK HK"/>
                <a:cs typeface="Noto Sans Mono CJK HK"/>
              </a:rPr>
              <a:t>與</a:t>
            </a:r>
            <a:r>
              <a:rPr dirty="0" sz="1400" spc="-5">
                <a:solidFill>
                  <a:srgbClr val="4E2700"/>
                </a:solidFill>
                <a:latin typeface="Verdana"/>
                <a:cs typeface="Verdana"/>
              </a:rPr>
              <a:t>m1()</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分別</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251460" indent="-239395">
              <a:lnSpc>
                <a:spcPct val="100000"/>
              </a:lnSpc>
              <a:spcBef>
                <a:spcPts val="204"/>
              </a:spcBef>
              <a:buAutoNum type="arabicPeriod" startAt="5"/>
              <a:tabLst>
                <a:tab pos="252095" algn="l"/>
              </a:tabLst>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65"/>
              </a:spcBef>
              <a:tabLst>
                <a:tab pos="238760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m2()</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System.out.println("Hello,</a:t>
            </a:r>
            <a:r>
              <a:rPr dirty="0" sz="1400" spc="-114">
                <a:solidFill>
                  <a:srgbClr val="4E2700"/>
                </a:solidFill>
                <a:latin typeface="Verdana"/>
                <a:cs typeface="Verdana"/>
              </a:rPr>
              <a:t> </a:t>
            </a:r>
            <a:r>
              <a:rPr dirty="0" sz="1400" spc="-5">
                <a:solidFill>
                  <a:srgbClr val="4E2700"/>
                </a:solidFill>
                <a:latin typeface="Verdana"/>
                <a:cs typeface="Verdana"/>
              </a:rPr>
              <a:t>World!!!");</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m2()</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251460" indent="-239395">
              <a:lnSpc>
                <a:spcPct val="100000"/>
              </a:lnSpc>
              <a:spcBef>
                <a:spcPts val="204"/>
              </a:spcBef>
              <a:buAutoNum type="arabicPeriod" startAt="6"/>
              <a:tabLst>
                <a:tab pos="252095" algn="l"/>
              </a:tabLst>
            </a:pPr>
            <a:r>
              <a:rPr dirty="0" sz="1400">
                <a:solidFill>
                  <a:srgbClr val="4E2700"/>
                </a:solidFill>
                <a:latin typeface="Verdana"/>
                <a:cs typeface="Verdana"/>
              </a:rPr>
              <a:t>public class Dee</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65"/>
              </a:spcBef>
              <a:tabLst>
                <a:tab pos="238760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m3()</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long[] </a:t>
            </a:r>
            <a:r>
              <a:rPr dirty="0" sz="1400" spc="5">
                <a:solidFill>
                  <a:srgbClr val="4E2700"/>
                </a:solidFill>
                <a:latin typeface="Verdana"/>
                <a:cs typeface="Verdana"/>
              </a:rPr>
              <a:t>ia =</a:t>
            </a:r>
            <a:r>
              <a:rPr dirty="0" sz="1400" spc="-70">
                <a:solidFill>
                  <a:srgbClr val="4E2700"/>
                </a:solidFill>
                <a:latin typeface="Verdana"/>
                <a:cs typeface="Verdana"/>
              </a:rPr>
              <a:t> </a:t>
            </a:r>
            <a:r>
              <a:rPr dirty="0" sz="1400">
                <a:solidFill>
                  <a:srgbClr val="4E2700"/>
                </a:solidFill>
                <a:latin typeface="Verdana"/>
                <a:cs typeface="Verdana"/>
              </a:rPr>
              <a:t>{1,2,3,4,5};</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ia;</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m3()</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886327" y="193294"/>
            <a:ext cx="163830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5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64539"/>
            <a:ext cx="5492115" cy="5420360"/>
          </a:xfrm>
          <a:prstGeom prst="rect">
            <a:avLst/>
          </a:prstGeom>
        </p:spPr>
        <p:txBody>
          <a:bodyPr wrap="square" lIns="0" tIns="33655" rIns="0" bIns="0" rtlCol="0" vert="horz">
            <a:spAutoFit/>
          </a:bodyPr>
          <a:lstStyle/>
          <a:p>
            <a:pPr marL="251460" indent="-239395">
              <a:lnSpc>
                <a:spcPct val="100000"/>
              </a:lnSpc>
              <a:spcBef>
                <a:spcPts val="265"/>
              </a:spcBef>
              <a:buAutoNum type="arabicPeriod" startAt="7"/>
              <a:tabLst>
                <a:tab pos="252095" algn="l"/>
              </a:tabLst>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2406650" indent="-186690">
              <a:lnSpc>
                <a:spcPct val="110000"/>
              </a:lnSpc>
              <a:tabLst>
                <a:tab pos="245046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m4()</a:t>
            </a:r>
            <a:r>
              <a:rPr dirty="0" sz="1400" spc="-95">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631190" marR="3858260">
              <a:lnSpc>
                <a:spcPts val="1850"/>
              </a:lnSpc>
              <a:spcBef>
                <a:spcPts val="90"/>
              </a:spcBef>
            </a:pPr>
            <a:r>
              <a:rPr dirty="0" sz="1400">
                <a:solidFill>
                  <a:srgbClr val="4E2700"/>
                </a:solidFill>
                <a:latin typeface="Verdana"/>
                <a:cs typeface="Verdana"/>
              </a:rPr>
              <a:t>int j = 10</a:t>
            </a:r>
            <a:r>
              <a:rPr dirty="0" sz="1400" spc="-125">
                <a:solidFill>
                  <a:srgbClr val="4E2700"/>
                </a:solidFill>
                <a:latin typeface="Verdana"/>
                <a:cs typeface="Verdana"/>
              </a:rPr>
              <a:t> </a:t>
            </a:r>
            <a:r>
              <a:rPr dirty="0" sz="1400">
                <a:solidFill>
                  <a:srgbClr val="4E2700"/>
                </a:solidFill>
                <a:latin typeface="Verdana"/>
                <a:cs typeface="Verdana"/>
              </a:rPr>
              <a:t>;  return</a:t>
            </a:r>
            <a:r>
              <a:rPr dirty="0" sz="1400" spc="-55">
                <a:solidFill>
                  <a:srgbClr val="4E2700"/>
                </a:solidFill>
                <a:latin typeface="Verdana"/>
                <a:cs typeface="Verdana"/>
              </a:rPr>
              <a:t> </a:t>
            </a:r>
            <a:r>
              <a:rPr dirty="0" sz="1400" spc="-5">
                <a:solidFill>
                  <a:srgbClr val="4E2700"/>
                </a:solidFill>
                <a:latin typeface="Verdana"/>
                <a:cs typeface="Verdana"/>
              </a:rPr>
              <a:t>i+j;</a:t>
            </a:r>
            <a:endParaRPr sz="1400">
              <a:latin typeface="Verdana"/>
              <a:cs typeface="Verdana"/>
            </a:endParaRPr>
          </a:p>
          <a:p>
            <a:pPr marL="508000">
              <a:lnSpc>
                <a:spcPct val="100000"/>
              </a:lnSpc>
              <a:spcBef>
                <a:spcPts val="7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0"/>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m4()</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313690" indent="-239395">
              <a:lnSpc>
                <a:spcPct val="100000"/>
              </a:lnSpc>
              <a:spcBef>
                <a:spcPts val="204"/>
              </a:spcBef>
              <a:buAutoNum type="arabicPeriod" startAt="8"/>
              <a:tabLst>
                <a:tab pos="314325" algn="l"/>
              </a:tabLst>
            </a:pPr>
            <a:r>
              <a:rPr dirty="0" sz="1400">
                <a:solidFill>
                  <a:srgbClr val="4E2700"/>
                </a:solidFill>
                <a:latin typeface="Verdana"/>
                <a:cs typeface="Verdana"/>
              </a:rPr>
              <a:t>public class </a:t>
            </a:r>
            <a:r>
              <a:rPr dirty="0" sz="1400" spc="-5">
                <a:solidFill>
                  <a:srgbClr val="4E2700"/>
                </a:solidFill>
                <a:latin typeface="Verdana"/>
                <a:cs typeface="Verdana"/>
              </a:rPr>
              <a:t>Goo</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1483360" indent="-186690">
              <a:lnSpc>
                <a:spcPts val="1850"/>
              </a:lnSpc>
              <a:spcBef>
                <a:spcPts val="90"/>
              </a:spcBef>
              <a:tabLst>
                <a:tab pos="245046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m5() {  System.out.println("Hello,</a:t>
            </a:r>
            <a:r>
              <a:rPr dirty="0" sz="1400" spc="-100">
                <a:solidFill>
                  <a:srgbClr val="4E2700"/>
                </a:solidFill>
                <a:latin typeface="Verdana"/>
                <a:cs typeface="Verdana"/>
              </a:rPr>
              <a:t> </a:t>
            </a:r>
            <a:r>
              <a:rPr dirty="0" sz="1400" spc="-10">
                <a:solidFill>
                  <a:srgbClr val="4E2700"/>
                </a:solidFill>
                <a:latin typeface="Verdana"/>
                <a:cs typeface="Verdana"/>
              </a:rPr>
              <a:t>World!!!");  </a:t>
            </a:r>
            <a:r>
              <a:rPr dirty="0" sz="1400">
                <a:solidFill>
                  <a:srgbClr val="4E2700"/>
                </a:solidFill>
                <a:latin typeface="Verdana"/>
                <a:cs typeface="Verdana"/>
              </a:rPr>
              <a:t>return</a:t>
            </a:r>
            <a:r>
              <a:rPr dirty="0" sz="1400" spc="-15">
                <a:solidFill>
                  <a:srgbClr val="4E2700"/>
                </a:solidFill>
                <a:latin typeface="Verdana"/>
                <a:cs typeface="Verdana"/>
              </a:rPr>
              <a:t> </a:t>
            </a:r>
            <a:r>
              <a:rPr dirty="0" sz="1400" spc="-5">
                <a:solidFill>
                  <a:srgbClr val="4E2700"/>
                </a:solidFill>
                <a:latin typeface="Verdana"/>
                <a:cs typeface="Verdana"/>
              </a:rPr>
              <a:t>0D;</a:t>
            </a:r>
            <a:endParaRPr sz="1400">
              <a:latin typeface="Verdana"/>
              <a:cs typeface="Verdana"/>
            </a:endParaRPr>
          </a:p>
          <a:p>
            <a:pPr marL="445134">
              <a:lnSpc>
                <a:spcPct val="100000"/>
              </a:lnSpc>
              <a:spcBef>
                <a:spcPts val="7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0"/>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m5()</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314325" indent="-240029">
              <a:lnSpc>
                <a:spcPct val="100000"/>
              </a:lnSpc>
              <a:spcBef>
                <a:spcPts val="204"/>
              </a:spcBef>
              <a:buAutoNum type="arabicPeriod" startAt="9"/>
              <a:tabLst>
                <a:tab pos="314960" algn="l"/>
              </a:tabLst>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2406650" indent="-186690">
              <a:lnSpc>
                <a:spcPct val="110000"/>
              </a:lnSpc>
              <a:tabLst>
                <a:tab pos="245046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m6()</a:t>
            </a:r>
            <a:r>
              <a:rPr dirty="0" sz="1400" spc="-95">
                <a:solidFill>
                  <a:srgbClr val="4E2700"/>
                </a:solidFill>
                <a:latin typeface="Verdana"/>
                <a:cs typeface="Verdana"/>
              </a:rPr>
              <a:t> </a:t>
            </a:r>
            <a:r>
              <a:rPr dirty="0" sz="1400">
                <a:solidFill>
                  <a:srgbClr val="4E2700"/>
                </a:solidFill>
                <a:latin typeface="Verdana"/>
                <a:cs typeface="Verdana"/>
              </a:rPr>
              <a:t>{  long x =</a:t>
            </a:r>
            <a:r>
              <a:rPr dirty="0" sz="1400" spc="-40">
                <a:solidFill>
                  <a:srgbClr val="4E2700"/>
                </a:solidFill>
                <a:latin typeface="Verdana"/>
                <a:cs typeface="Verdana"/>
              </a:rPr>
              <a:t> </a:t>
            </a:r>
            <a:r>
              <a:rPr dirty="0" sz="1400">
                <a:solidFill>
                  <a:srgbClr val="4E2700"/>
                </a:solidFill>
                <a:latin typeface="Verdana"/>
                <a:cs typeface="Verdana"/>
              </a:rPr>
              <a:t>1;</a:t>
            </a:r>
            <a:endParaRPr sz="1400">
              <a:latin typeface="Verdana"/>
              <a:cs typeface="Verdana"/>
            </a:endParaRPr>
          </a:p>
          <a:p>
            <a:pPr marL="631190">
              <a:lnSpc>
                <a:spcPct val="100000"/>
              </a:lnSpc>
              <a:spcBef>
                <a:spcPts val="170"/>
              </a:spcBef>
            </a:pPr>
            <a:r>
              <a:rPr dirty="0" sz="1400">
                <a:solidFill>
                  <a:srgbClr val="4E2700"/>
                </a:solidFill>
                <a:latin typeface="Verdana"/>
                <a:cs typeface="Verdana"/>
              </a:rPr>
              <a:t>long y = 10</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170"/>
              </a:spcBef>
            </a:pPr>
            <a:r>
              <a:rPr dirty="0" sz="1400">
                <a:solidFill>
                  <a:srgbClr val="4E2700"/>
                </a:solidFill>
                <a:latin typeface="Verdana"/>
                <a:cs typeface="Verdana"/>
              </a:rPr>
              <a:t>return</a:t>
            </a:r>
            <a:r>
              <a:rPr dirty="0" sz="1400" spc="480">
                <a:solidFill>
                  <a:srgbClr val="4E2700"/>
                </a:solidFill>
                <a:latin typeface="Verdana"/>
                <a:cs typeface="Verdana"/>
              </a:rPr>
              <a:t> </a:t>
            </a:r>
            <a:r>
              <a:rPr dirty="0" sz="1400" spc="-5">
                <a:solidFill>
                  <a:srgbClr val="4E2700"/>
                </a:solidFill>
                <a:latin typeface="Verdana"/>
                <a:cs typeface="Verdana"/>
              </a:rPr>
              <a:t>(float)(x+y);</a:t>
            </a:r>
            <a:endParaRPr sz="1400">
              <a:latin typeface="Verdana"/>
              <a:cs typeface="Verdana"/>
            </a:endParaRPr>
          </a:p>
          <a:p>
            <a:pPr marL="445134">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m6()</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是哪</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種型</a:t>
            </a:r>
            <a:r>
              <a:rPr dirty="0" sz="1400" spc="-10">
                <a:solidFill>
                  <a:srgbClr val="4E2700"/>
                </a:solidFill>
                <a:latin typeface="Noto Sans Mono CJK HK"/>
                <a:cs typeface="Noto Sans Mono CJK HK"/>
              </a:rPr>
              <a:t>態</a:t>
            </a:r>
            <a:r>
              <a:rPr dirty="0" sz="1400">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寫一</a:t>
            </a:r>
            <a:r>
              <a:rPr dirty="0" sz="1400">
                <a:solidFill>
                  <a:srgbClr val="4E2700"/>
                </a:solidFill>
                <a:latin typeface="Noto Sans Mono CJK HK"/>
                <a:cs typeface="Noto Sans Mono CJK HK"/>
              </a:rPr>
              <a:t>個型態即</a:t>
            </a:r>
            <a:r>
              <a:rPr dirty="0" sz="1400" spc="-20">
                <a:solidFill>
                  <a:srgbClr val="4E2700"/>
                </a:solidFill>
                <a:latin typeface="Noto Sans Mono CJK HK"/>
                <a:cs typeface="Noto Sans Mono CJK HK"/>
              </a:rPr>
              <a:t>可</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5142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-2	</a:t>
            </a:r>
            <a:r>
              <a:rPr dirty="0"/>
              <a:t>方法</a:t>
            </a:r>
            <a:r>
              <a:rPr dirty="0" spc="-75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64539"/>
            <a:ext cx="3276600" cy="5185410"/>
          </a:xfrm>
          <a:prstGeom prst="rect">
            <a:avLst/>
          </a:prstGeom>
        </p:spPr>
        <p:txBody>
          <a:bodyPr wrap="square" lIns="0" tIns="33655" rIns="0" bIns="0" rtlCol="0" vert="horz">
            <a:spAutoFit/>
          </a:bodyPr>
          <a:lstStyle/>
          <a:p>
            <a:pPr marL="364490" indent="-352425">
              <a:lnSpc>
                <a:spcPct val="100000"/>
              </a:lnSpc>
              <a:spcBef>
                <a:spcPts val="265"/>
              </a:spcBef>
              <a:buAutoNum type="arabicPeriod" startAt="10"/>
              <a:tabLst>
                <a:tab pos="365125" algn="l"/>
              </a:tabLst>
            </a:pPr>
            <a:r>
              <a:rPr dirty="0" sz="1400">
                <a:solidFill>
                  <a:srgbClr val="4E2700"/>
                </a:solidFill>
                <a:latin typeface="Verdana"/>
                <a:cs typeface="Verdana"/>
              </a:rPr>
              <a:t>public class Dee</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65405" indent="-186690">
              <a:lnSpc>
                <a:spcPct val="110000"/>
              </a:lnSpc>
              <a:tabLst>
                <a:tab pos="251333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m7()</a:t>
            </a:r>
            <a:r>
              <a:rPr dirty="0" sz="1400" spc="-95">
                <a:solidFill>
                  <a:srgbClr val="4E2700"/>
                </a:solidFill>
                <a:latin typeface="Verdana"/>
                <a:cs typeface="Verdana"/>
              </a:rPr>
              <a:t> </a:t>
            </a:r>
            <a:r>
              <a:rPr dirty="0" sz="1400">
                <a:solidFill>
                  <a:srgbClr val="4E2700"/>
                </a:solidFill>
                <a:latin typeface="Verdana"/>
                <a:cs typeface="Verdana"/>
              </a:rPr>
              <a:t>{  double[] ia = </a:t>
            </a:r>
            <a:r>
              <a:rPr dirty="0" sz="1400" spc="-5">
                <a:solidFill>
                  <a:srgbClr val="4E2700"/>
                </a:solidFill>
                <a:latin typeface="Verdana"/>
                <a:cs typeface="Verdana"/>
              </a:rPr>
              <a:t>{1,2,3,4,5};  </a:t>
            </a: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ia;</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0"/>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m7()</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259079" marR="1271905" indent="-247015">
              <a:lnSpc>
                <a:spcPts val="1880"/>
              </a:lnSpc>
              <a:spcBef>
                <a:spcPts val="65"/>
              </a:spcBef>
              <a:buAutoNum type="arabicPeriod" startAt="11"/>
              <a:tabLst>
                <a:tab pos="365125" algn="l"/>
              </a:tabLst>
            </a:pPr>
            <a:r>
              <a:rPr dirty="0" sz="1400" spc="-5">
                <a:solidFill>
                  <a:srgbClr val="4E2700"/>
                </a:solidFill>
                <a:latin typeface="Verdana"/>
                <a:cs typeface="Verdana"/>
              </a:rPr>
              <a:t>Ca</a:t>
            </a:r>
            <a:r>
              <a:rPr dirty="0" sz="1400">
                <a:solidFill>
                  <a:srgbClr val="4E2700"/>
                </a:solidFill>
                <a:latin typeface="Verdana"/>
                <a:cs typeface="Verdana"/>
              </a:rPr>
              <a:t>t</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如下</a:t>
            </a:r>
            <a:r>
              <a:rPr dirty="0" sz="1400">
                <a:solidFill>
                  <a:srgbClr val="4E2700"/>
                </a:solidFill>
                <a:latin typeface="Verdana"/>
                <a:cs typeface="Verdana"/>
              </a:rPr>
              <a:t>:  </a:t>
            </a:r>
            <a:r>
              <a:rPr dirty="0" sz="1400">
                <a:solidFill>
                  <a:srgbClr val="4E2700"/>
                </a:solidFill>
                <a:latin typeface="Verdana"/>
                <a:cs typeface="Verdana"/>
              </a:rPr>
              <a:t>public class</a:t>
            </a:r>
            <a:r>
              <a:rPr dirty="0" sz="1400" spc="-85">
                <a:solidFill>
                  <a:srgbClr val="4E2700"/>
                </a:solidFill>
                <a:latin typeface="Verdana"/>
                <a:cs typeface="Verdana"/>
              </a:rPr>
              <a:t> </a:t>
            </a:r>
            <a:r>
              <a:rPr dirty="0" sz="1400" spc="-5">
                <a:solidFill>
                  <a:srgbClr val="4E2700"/>
                </a:solidFill>
                <a:latin typeface="Verdana"/>
                <a:cs typeface="Verdana"/>
              </a:rPr>
              <a:t>Cat{</a:t>
            </a:r>
            <a:endParaRPr sz="1400">
              <a:latin typeface="Verdana"/>
              <a:cs typeface="Verdana"/>
            </a:endParaRPr>
          </a:p>
          <a:p>
            <a:pPr marL="445134">
              <a:lnSpc>
                <a:spcPct val="100000"/>
              </a:lnSpc>
              <a:spcBef>
                <a:spcPts val="75"/>
              </a:spcBef>
            </a:pPr>
            <a:r>
              <a:rPr dirty="0" sz="1400">
                <a:solidFill>
                  <a:srgbClr val="4E2700"/>
                </a:solidFill>
                <a:latin typeface="Verdana"/>
                <a:cs typeface="Verdana"/>
              </a:rPr>
              <a:t>double</a:t>
            </a:r>
            <a:r>
              <a:rPr dirty="0" sz="1400" spc="-10">
                <a:solidFill>
                  <a:srgbClr val="4E2700"/>
                </a:solidFill>
                <a:latin typeface="Verdana"/>
                <a:cs typeface="Verdana"/>
              </a:rPr>
              <a:t> </a:t>
            </a:r>
            <a:r>
              <a:rPr dirty="0" sz="1400">
                <a:solidFill>
                  <a:srgbClr val="4E2700"/>
                </a:solidFill>
                <a:latin typeface="Verdana"/>
                <a:cs typeface="Verdana"/>
              </a:rPr>
              <a:t>weight;</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String</a:t>
            </a:r>
            <a:r>
              <a:rPr dirty="0" sz="1400" spc="-10">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marR="1445260">
              <a:lnSpc>
                <a:spcPts val="1880"/>
              </a:lnSpc>
              <a:spcBef>
                <a:spcPts val="25"/>
              </a:spcBef>
            </a:pPr>
            <a:r>
              <a:rPr dirty="0" sz="1400" spc="-5">
                <a:solidFill>
                  <a:srgbClr val="4E2700"/>
                </a:solidFill>
                <a:latin typeface="Verdana"/>
                <a:cs typeface="Verdana"/>
              </a:rPr>
              <a:t>Ba</a:t>
            </a:r>
            <a:r>
              <a:rPr dirty="0" sz="1400">
                <a:solidFill>
                  <a:srgbClr val="4E2700"/>
                </a:solidFill>
                <a:latin typeface="Verdana"/>
                <a:cs typeface="Verdana"/>
              </a:rPr>
              <a:t>r</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的定義如下  </a:t>
            </a:r>
            <a:r>
              <a:rPr dirty="0" sz="1400">
                <a:solidFill>
                  <a:srgbClr val="4E2700"/>
                </a:solidFill>
                <a:latin typeface="Verdana"/>
                <a:cs typeface="Verdana"/>
              </a:rPr>
              <a:t>public class </a:t>
            </a:r>
            <a:r>
              <a:rPr dirty="0" sz="1400" spc="-5">
                <a:solidFill>
                  <a:srgbClr val="4E2700"/>
                </a:solidFill>
                <a:latin typeface="Verdana"/>
                <a:cs typeface="Verdana"/>
              </a:rPr>
              <a:t>Bar</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80"/>
              </a:spcBef>
              <a:tabLst>
                <a:tab pos="257365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m8()</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marR="512445">
              <a:lnSpc>
                <a:spcPct val="109000"/>
              </a:lnSpc>
              <a:spcBef>
                <a:spcPts val="15"/>
              </a:spcBef>
            </a:pPr>
            <a:r>
              <a:rPr dirty="0" sz="1400">
                <a:solidFill>
                  <a:srgbClr val="4E2700"/>
                </a:solidFill>
                <a:latin typeface="Verdana"/>
                <a:cs typeface="Verdana"/>
              </a:rPr>
              <a:t>Cat </a:t>
            </a:r>
            <a:r>
              <a:rPr dirty="0" sz="1400" spc="-5">
                <a:solidFill>
                  <a:srgbClr val="4E2700"/>
                </a:solidFill>
                <a:latin typeface="Verdana"/>
                <a:cs typeface="Verdana"/>
              </a:rPr>
              <a:t>kitty </a:t>
            </a:r>
            <a:r>
              <a:rPr dirty="0" sz="1400" spc="5">
                <a:solidFill>
                  <a:srgbClr val="4E2700"/>
                </a:solidFill>
                <a:latin typeface="Verdana"/>
                <a:cs typeface="Verdana"/>
              </a:rPr>
              <a:t>= </a:t>
            </a:r>
            <a:r>
              <a:rPr dirty="0" sz="1400">
                <a:solidFill>
                  <a:srgbClr val="4E2700"/>
                </a:solidFill>
                <a:latin typeface="Verdana"/>
                <a:cs typeface="Verdana"/>
              </a:rPr>
              <a:t>new</a:t>
            </a:r>
            <a:r>
              <a:rPr dirty="0" sz="1400" spc="-125">
                <a:solidFill>
                  <a:srgbClr val="4E2700"/>
                </a:solidFill>
                <a:latin typeface="Verdana"/>
                <a:cs typeface="Verdana"/>
              </a:rPr>
              <a:t> </a:t>
            </a:r>
            <a:r>
              <a:rPr dirty="0" sz="1400" spc="-5">
                <a:solidFill>
                  <a:srgbClr val="4E2700"/>
                </a:solidFill>
                <a:latin typeface="Verdana"/>
                <a:cs typeface="Verdana"/>
              </a:rPr>
              <a:t>Cat();  </a:t>
            </a:r>
            <a:r>
              <a:rPr dirty="0" sz="1400" spc="-15">
                <a:solidFill>
                  <a:srgbClr val="4E2700"/>
                </a:solidFill>
                <a:latin typeface="Verdana"/>
                <a:cs typeface="Verdana"/>
              </a:rPr>
              <a:t>kitty.weight </a:t>
            </a:r>
            <a:r>
              <a:rPr dirty="0" sz="1400">
                <a:solidFill>
                  <a:srgbClr val="4E2700"/>
                </a:solidFill>
                <a:latin typeface="Verdana"/>
                <a:cs typeface="Verdana"/>
              </a:rPr>
              <a:t>= </a:t>
            </a:r>
            <a:r>
              <a:rPr dirty="0" sz="1400" spc="-5">
                <a:solidFill>
                  <a:srgbClr val="4E2700"/>
                </a:solidFill>
                <a:latin typeface="Verdana"/>
                <a:cs typeface="Verdana"/>
              </a:rPr>
              <a:t>10;  </a:t>
            </a:r>
            <a:r>
              <a:rPr dirty="0" sz="1400" spc="-15">
                <a:solidFill>
                  <a:srgbClr val="4E2700"/>
                </a:solidFill>
                <a:latin typeface="Verdana"/>
                <a:cs typeface="Verdana"/>
              </a:rPr>
              <a:t>kitty.name</a:t>
            </a:r>
            <a:r>
              <a:rPr dirty="0" sz="1400" spc="-50">
                <a:solidFill>
                  <a:srgbClr val="4E2700"/>
                </a:solidFill>
                <a:latin typeface="Verdana"/>
                <a:cs typeface="Verdana"/>
              </a:rPr>
              <a:t> </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凱蒂</a:t>
            </a:r>
            <a:r>
              <a:rPr dirty="0" sz="1400">
                <a:solidFill>
                  <a:srgbClr val="4E2700"/>
                </a:solidFill>
                <a:latin typeface="Noto Sans Mono CJK HK"/>
                <a:cs typeface="Noto Sans Mono CJK HK"/>
              </a:rPr>
              <a:t>貓</a:t>
            </a:r>
            <a:r>
              <a:rPr dirty="0" sz="1400" spc="-10">
                <a:solidFill>
                  <a:srgbClr val="4E2700"/>
                </a:solidFill>
                <a:latin typeface="Verdana"/>
                <a:cs typeface="Verdana"/>
              </a:rPr>
              <a:t>";</a:t>
            </a:r>
            <a:endParaRPr sz="1400">
              <a:latin typeface="Verdana"/>
              <a:cs typeface="Verdana"/>
            </a:endParaRPr>
          </a:p>
          <a:p>
            <a:pPr marL="755015">
              <a:lnSpc>
                <a:spcPct val="100000"/>
              </a:lnSpc>
              <a:spcBef>
                <a:spcPts val="204"/>
              </a:spcBef>
            </a:pPr>
            <a:r>
              <a:rPr dirty="0" sz="1400">
                <a:solidFill>
                  <a:srgbClr val="4E2700"/>
                </a:solidFill>
                <a:latin typeface="Verdana"/>
                <a:cs typeface="Verdana"/>
              </a:rPr>
              <a:t>return</a:t>
            </a:r>
            <a:r>
              <a:rPr dirty="0" sz="1400" spc="-5">
                <a:solidFill>
                  <a:srgbClr val="4E2700"/>
                </a:solidFill>
                <a:latin typeface="Verdana"/>
                <a:cs typeface="Verdana"/>
              </a:rPr>
              <a:t> kitty;</a:t>
            </a:r>
            <a:endParaRPr sz="1400">
              <a:latin typeface="Verdana"/>
              <a:cs typeface="Verdana"/>
            </a:endParaRPr>
          </a:p>
          <a:p>
            <a:pPr marL="50800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170"/>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130"/>
              </a:spcBef>
            </a:pPr>
            <a:r>
              <a:rPr dirty="0" sz="1400" spc="10">
                <a:solidFill>
                  <a:srgbClr val="4E2700"/>
                </a:solidFill>
                <a:latin typeface="Noto Sans Mono CJK HK"/>
                <a:cs typeface="Noto Sans Mono CJK HK"/>
              </a:rPr>
              <a:t>請問</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5">
                <a:solidFill>
                  <a:srgbClr val="4E2700"/>
                </a:solidFill>
                <a:latin typeface="Verdana"/>
                <a:cs typeface="Verdana"/>
              </a:rPr>
              <a:t>m8()</a:t>
            </a:r>
            <a:r>
              <a:rPr dirty="0" sz="1400" spc="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r>
              <a:rPr dirty="0" sz="1400" spc="-10">
                <a:solidFill>
                  <a:srgbClr val="4E2700"/>
                </a:solidFill>
                <a:latin typeface="Noto Sans Mono CJK HK"/>
                <a:cs typeface="Noto Sans Mono CJK HK"/>
              </a:rPr>
              <a:t>值</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型</a:t>
            </a:r>
            <a:r>
              <a:rPr dirty="0" sz="1400" spc="-10">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18985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-2	</a:t>
            </a:r>
            <a:r>
              <a:rPr dirty="0"/>
              <a:t>方法</a:t>
            </a:r>
            <a:r>
              <a:rPr dirty="0" spc="-74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6732270" cy="5189855"/>
          </a:xfrm>
          <a:prstGeom prst="rect">
            <a:avLst/>
          </a:prstGeom>
        </p:spPr>
        <p:txBody>
          <a:bodyPr wrap="square" lIns="0" tIns="12700" rIns="0" bIns="0" rtlCol="0" vert="horz">
            <a:spAutoFit/>
          </a:bodyPr>
          <a:lstStyle/>
          <a:p>
            <a:pPr marL="259079" marR="5080" indent="-247015">
              <a:lnSpc>
                <a:spcPct val="110000"/>
              </a:lnSpc>
              <a:spcBef>
                <a:spcPts val="100"/>
              </a:spcBef>
              <a:buAutoNum type="arabicPeriod" startAt="12"/>
              <a:tabLst>
                <a:tab pos="365125" algn="l"/>
              </a:tabLst>
            </a:pPr>
            <a:r>
              <a:rPr dirty="0" sz="1400" spc="-5">
                <a:solidFill>
                  <a:srgbClr val="4E2700"/>
                </a:solidFill>
                <a:latin typeface="Verdana"/>
                <a:cs typeface="Verdana"/>
              </a:rPr>
              <a:t>Bar</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a:t>
            </a:r>
            <a:r>
              <a:rPr dirty="0" sz="1400">
                <a:solidFill>
                  <a:srgbClr val="4E2700"/>
                </a:solidFill>
                <a:latin typeface="Verdana"/>
                <a:cs typeface="Verdana"/>
              </a:rPr>
              <a:t>m9()</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有三</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第一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spc="-5">
                <a:solidFill>
                  <a:srgbClr val="4E2700"/>
                </a:solidFill>
                <a:latin typeface="Noto Sans Mono CJK HK"/>
                <a:cs typeface="Noto Sans Mono CJK HK"/>
              </a:rPr>
              <a:t>為</a:t>
            </a:r>
            <a:r>
              <a:rPr dirty="0" sz="1400" spc="-15">
                <a:solidFill>
                  <a:srgbClr val="4E2700"/>
                </a:solidFill>
                <a:latin typeface="Verdana"/>
                <a:cs typeface="Verdana"/>
              </a:rPr>
              <a:t>p,</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a:solidFill>
                  <a:srgbClr val="4E2700"/>
                </a:solidFill>
                <a:latin typeface="Verdana"/>
                <a:cs typeface="Verdana"/>
              </a:rPr>
              <a:t>long</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二個參 </a:t>
            </a:r>
            <a:r>
              <a:rPr dirty="0" sz="1400" spc="10">
                <a:solidFill>
                  <a:srgbClr val="4E2700"/>
                </a:solidFill>
                <a:latin typeface="Noto Sans Mono CJK HK"/>
                <a:cs typeface="Noto Sans Mono CJK HK"/>
              </a:rPr>
              <a:t>數的</a:t>
            </a:r>
            <a:r>
              <a:rPr dirty="0" sz="1400">
                <a:solidFill>
                  <a:srgbClr val="4E2700"/>
                </a:solidFill>
                <a:latin typeface="Noto Sans Mono CJK HK"/>
                <a:cs typeface="Noto Sans Mono CJK HK"/>
              </a:rPr>
              <a:t>名稱為</a:t>
            </a:r>
            <a:r>
              <a:rPr dirty="0" sz="1400" spc="-40">
                <a:solidFill>
                  <a:srgbClr val="4E2700"/>
                </a:solidFill>
                <a:latin typeface="Verdana"/>
                <a:cs typeface="Verdana"/>
              </a:rPr>
              <a:t>addr,</a:t>
            </a:r>
            <a:r>
              <a:rPr dirty="0" sz="1400" spc="-45">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a:solidFill>
                  <a:srgbClr val="4E2700"/>
                </a:solidFill>
                <a:latin typeface="Verdana"/>
                <a:cs typeface="Verdana"/>
              </a:rPr>
              <a:t>String</a:t>
            </a:r>
            <a:r>
              <a:rPr dirty="0" sz="1400">
                <a:solidFill>
                  <a:srgbClr val="4E2700"/>
                </a:solidFill>
                <a:latin typeface="Noto Sans Mono CJK HK"/>
                <a:cs typeface="Noto Sans Mono CJK HK"/>
              </a:rPr>
              <a:t>；第三</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tax,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a:solidFill>
                  <a:srgbClr val="4E2700"/>
                </a:solidFill>
                <a:latin typeface="Noto Sans Mono CJK HK"/>
                <a:cs typeface="Noto Sans Mono CJK HK"/>
              </a:rPr>
              <a:t>。方法 </a:t>
            </a:r>
            <a:r>
              <a:rPr dirty="0" sz="1400" spc="10">
                <a:solidFill>
                  <a:srgbClr val="4E2700"/>
                </a:solidFill>
                <a:latin typeface="Noto Sans Mono CJK HK"/>
                <a:cs typeface="Noto Sans Mono CJK HK"/>
              </a:rPr>
              <a:t>傳回</a:t>
            </a:r>
            <a:r>
              <a:rPr dirty="0" sz="1400">
                <a:solidFill>
                  <a:srgbClr val="4E2700"/>
                </a:solidFill>
                <a:latin typeface="Noto Sans Mono CJK HK"/>
                <a:cs typeface="Noto Sans Mono CJK HK"/>
              </a:rPr>
              <a:t>值的型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問方</a:t>
            </a:r>
            <a:r>
              <a:rPr dirty="0" sz="1400" spc="-10">
                <a:solidFill>
                  <a:srgbClr val="4E2700"/>
                </a:solidFill>
                <a:latin typeface="Noto Sans Mono CJK HK"/>
                <a:cs typeface="Noto Sans Mono CJK HK"/>
              </a:rPr>
              <a:t>法</a:t>
            </a:r>
            <a:r>
              <a:rPr dirty="0" sz="1400">
                <a:solidFill>
                  <a:srgbClr val="4E2700"/>
                </a:solidFill>
                <a:latin typeface="Verdana"/>
                <a:cs typeface="Verdana"/>
              </a:rPr>
              <a:t>m9()</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數列</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如何</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寫</a:t>
            </a:r>
            <a:r>
              <a:rPr dirty="0" sz="1400">
                <a:solidFill>
                  <a:srgbClr val="4E2700"/>
                </a:solidFill>
                <a:latin typeface="Verdana"/>
                <a:cs typeface="Verdana"/>
              </a:rPr>
              <a:t>?</a:t>
            </a:r>
            <a:endParaRPr sz="1400">
              <a:latin typeface="Verdana"/>
              <a:cs typeface="Verdana"/>
            </a:endParaRPr>
          </a:p>
          <a:p>
            <a:pPr>
              <a:lnSpc>
                <a:spcPct val="100000"/>
              </a:lnSpc>
              <a:spcBef>
                <a:spcPts val="45"/>
              </a:spcBef>
              <a:buClr>
                <a:srgbClr val="4E2700"/>
              </a:buClr>
              <a:buFont typeface="Verdana"/>
              <a:buAutoNum type="arabicPeriod" startAt="12"/>
            </a:pPr>
            <a:endParaRPr sz="1650">
              <a:latin typeface="Verdana"/>
              <a:cs typeface="Verdana"/>
            </a:endParaRPr>
          </a:p>
          <a:p>
            <a:pPr marL="259079">
              <a:lnSpc>
                <a:spcPct val="100000"/>
              </a:lnSpc>
            </a:pPr>
            <a:r>
              <a:rPr dirty="0" sz="1400">
                <a:solidFill>
                  <a:srgbClr val="4E2700"/>
                </a:solidFill>
                <a:latin typeface="Verdana"/>
                <a:cs typeface="Verdana"/>
              </a:rPr>
              <a:t>public class </a:t>
            </a:r>
            <a:r>
              <a:rPr dirty="0" sz="1400" spc="-5">
                <a:solidFill>
                  <a:srgbClr val="4E2700"/>
                </a:solidFill>
                <a:latin typeface="Verdana"/>
                <a:cs typeface="Verdana"/>
              </a:rPr>
              <a:t>Bar</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828040" indent="-309880">
              <a:lnSpc>
                <a:spcPct val="110000"/>
              </a:lnSpc>
              <a:tabLst>
                <a:tab pos="5641340" algn="l"/>
              </a:tabLst>
            </a:pPr>
            <a:r>
              <a:rPr dirty="0" sz="1400">
                <a:solidFill>
                  <a:srgbClr val="4E2700"/>
                </a:solidFill>
                <a:latin typeface="Verdana"/>
                <a:cs typeface="Verdana"/>
              </a:rPr>
              <a:t>public</a:t>
            </a:r>
            <a:r>
              <a:rPr dirty="0" sz="1400" spc="475">
                <a:solidFill>
                  <a:srgbClr val="4E2700"/>
                </a:solidFill>
                <a:latin typeface="Verdana"/>
                <a:cs typeface="Verdana"/>
              </a:rPr>
              <a:t> </a:t>
            </a:r>
            <a:r>
              <a:rPr dirty="0" sz="1400">
                <a:solidFill>
                  <a:srgbClr val="4E2700"/>
                </a:solidFill>
                <a:latin typeface="Verdana"/>
                <a:cs typeface="Verdana"/>
              </a:rPr>
              <a:t>double  m9(</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114">
                <a:solidFill>
                  <a:srgbClr val="4E2700"/>
                </a:solidFill>
                <a:latin typeface="Verdana"/>
                <a:cs typeface="Verdana"/>
              </a:rPr>
              <a:t> </a:t>
            </a:r>
            <a:r>
              <a:rPr dirty="0" sz="1400">
                <a:solidFill>
                  <a:srgbClr val="4E2700"/>
                </a:solidFill>
                <a:latin typeface="Verdana"/>
                <a:cs typeface="Verdana"/>
              </a:rPr>
              <a:t>{  return</a:t>
            </a:r>
            <a:r>
              <a:rPr dirty="0" sz="1400" spc="-15">
                <a:solidFill>
                  <a:srgbClr val="4E2700"/>
                </a:solidFill>
                <a:latin typeface="Verdana"/>
                <a:cs typeface="Verdana"/>
              </a:rPr>
              <a:t> </a:t>
            </a:r>
            <a:r>
              <a:rPr dirty="0" sz="1400" spc="-5">
                <a:solidFill>
                  <a:srgbClr val="4E2700"/>
                </a:solidFill>
                <a:latin typeface="Verdana"/>
                <a:cs typeface="Verdana"/>
              </a:rPr>
              <a:t>Math.random();</a:t>
            </a:r>
            <a:endParaRPr sz="1400">
              <a:latin typeface="Verdana"/>
              <a:cs typeface="Verdana"/>
            </a:endParaRPr>
          </a:p>
          <a:p>
            <a:pPr marL="508000">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a:t>
            </a:r>
            <a:endParaRPr sz="1400">
              <a:latin typeface="Verdana"/>
              <a:cs typeface="Verdana"/>
            </a:endParaRPr>
          </a:p>
          <a:p>
            <a:pPr>
              <a:lnSpc>
                <a:spcPct val="100000"/>
              </a:lnSpc>
              <a:spcBef>
                <a:spcPts val="30"/>
              </a:spcBef>
            </a:pPr>
            <a:endParaRPr sz="1500">
              <a:latin typeface="Verdana"/>
              <a:cs typeface="Verdana"/>
            </a:endParaRPr>
          </a:p>
          <a:p>
            <a:pPr marL="365125" marR="2846705" indent="-365125">
              <a:lnSpc>
                <a:spcPct val="110000"/>
              </a:lnSpc>
              <a:buAutoNum type="arabicPeriod" startAt="13"/>
              <a:tabLst>
                <a:tab pos="365125" algn="l"/>
              </a:tabLst>
            </a:pPr>
            <a:r>
              <a:rPr dirty="0" sz="1400">
                <a:solidFill>
                  <a:srgbClr val="4E2700"/>
                </a:solidFill>
                <a:latin typeface="Verdana"/>
                <a:cs typeface="Verdana"/>
              </a:rPr>
              <a:t>public class </a:t>
            </a:r>
            <a:r>
              <a:rPr dirty="0" sz="1400" spc="-5">
                <a:solidFill>
                  <a:srgbClr val="4E2700"/>
                </a:solidFill>
                <a:latin typeface="Verdana"/>
                <a:cs typeface="Verdana"/>
              </a:rPr>
              <a:t>CallByValueReference </a:t>
            </a:r>
            <a:r>
              <a:rPr dirty="0" sz="1400">
                <a:solidFill>
                  <a:srgbClr val="4E2700"/>
                </a:solidFill>
                <a:latin typeface="Verdana"/>
                <a:cs typeface="Verdana"/>
              </a:rPr>
              <a:t>{  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5168265">
              <a:lnSpc>
                <a:spcPct val="110000"/>
              </a:lnSpc>
            </a:pPr>
            <a:r>
              <a:rPr dirty="0" sz="1400">
                <a:solidFill>
                  <a:srgbClr val="4E2700"/>
                </a:solidFill>
                <a:latin typeface="Verdana"/>
                <a:cs typeface="Verdana"/>
              </a:rPr>
              <a:t>int i = </a:t>
            </a:r>
            <a:r>
              <a:rPr dirty="0" sz="1400" spc="-5">
                <a:solidFill>
                  <a:srgbClr val="4E2700"/>
                </a:solidFill>
                <a:latin typeface="Verdana"/>
                <a:cs typeface="Verdana"/>
              </a:rPr>
              <a:t>200;  </a:t>
            </a:r>
            <a:r>
              <a:rPr dirty="0" sz="1400">
                <a:solidFill>
                  <a:srgbClr val="4E2700"/>
                </a:solidFill>
                <a:latin typeface="Verdana"/>
                <a:cs typeface="Verdana"/>
              </a:rPr>
              <a:t>int j =</a:t>
            </a:r>
            <a:r>
              <a:rPr dirty="0" sz="1400" spc="-85">
                <a:solidFill>
                  <a:srgbClr val="4E2700"/>
                </a:solidFill>
                <a:latin typeface="Verdana"/>
                <a:cs typeface="Verdana"/>
              </a:rPr>
              <a:t> </a:t>
            </a:r>
            <a:r>
              <a:rPr dirty="0" sz="1400" spc="-5">
                <a:solidFill>
                  <a:srgbClr val="4E2700"/>
                </a:solidFill>
                <a:latin typeface="Verdana"/>
                <a:cs typeface="Verdana"/>
              </a:rPr>
              <a:t>100;</a:t>
            </a:r>
            <a:endParaRPr sz="1400">
              <a:latin typeface="Verdana"/>
              <a:cs typeface="Verdana"/>
            </a:endParaRPr>
          </a:p>
          <a:p>
            <a:pPr marL="508000">
              <a:lnSpc>
                <a:spcPct val="100000"/>
              </a:lnSpc>
              <a:spcBef>
                <a:spcPts val="165"/>
              </a:spcBef>
            </a:pPr>
            <a:r>
              <a:rPr dirty="0" sz="1400">
                <a:solidFill>
                  <a:srgbClr val="4E2700"/>
                </a:solidFill>
                <a:latin typeface="Verdana"/>
                <a:cs typeface="Verdana"/>
              </a:rPr>
              <a:t>Data </a:t>
            </a:r>
            <a:r>
              <a:rPr dirty="0" sz="1400" spc="-5">
                <a:solidFill>
                  <a:srgbClr val="4E2700"/>
                </a:solidFill>
                <a:latin typeface="Verdana"/>
                <a:cs typeface="Verdana"/>
              </a:rPr>
              <a:t>data </a:t>
            </a:r>
            <a:r>
              <a:rPr dirty="0" sz="1400">
                <a:solidFill>
                  <a:srgbClr val="4E2700"/>
                </a:solidFill>
                <a:latin typeface="Verdana"/>
                <a:cs typeface="Verdana"/>
              </a:rPr>
              <a:t>= new</a:t>
            </a:r>
            <a:r>
              <a:rPr dirty="0" sz="1400" spc="-45">
                <a:solidFill>
                  <a:srgbClr val="4E2700"/>
                </a:solidFill>
                <a:latin typeface="Verdana"/>
                <a:cs typeface="Verdana"/>
              </a:rPr>
              <a:t> </a:t>
            </a:r>
            <a:r>
              <a:rPr dirty="0" sz="1400">
                <a:solidFill>
                  <a:srgbClr val="4E2700"/>
                </a:solidFill>
                <a:latin typeface="Verdana"/>
                <a:cs typeface="Verdana"/>
              </a:rPr>
              <a:t>Data();</a:t>
            </a:r>
            <a:endParaRPr sz="1400">
              <a:latin typeface="Verdana"/>
              <a:cs typeface="Verdana"/>
            </a:endParaRPr>
          </a:p>
          <a:p>
            <a:pPr marL="508000">
              <a:lnSpc>
                <a:spcPct val="100000"/>
              </a:lnSpc>
              <a:spcBef>
                <a:spcPts val="170"/>
              </a:spcBef>
            </a:pPr>
            <a:r>
              <a:rPr dirty="0" sz="1400" spc="-5">
                <a:solidFill>
                  <a:srgbClr val="4E2700"/>
                </a:solidFill>
                <a:latin typeface="Verdana"/>
                <a:cs typeface="Verdana"/>
              </a:rPr>
              <a:t>data.i </a:t>
            </a:r>
            <a:r>
              <a:rPr dirty="0" sz="1400" spc="5">
                <a:solidFill>
                  <a:srgbClr val="4E2700"/>
                </a:solidFill>
                <a:latin typeface="Verdana"/>
                <a:cs typeface="Verdana"/>
              </a:rPr>
              <a:t>=</a:t>
            </a:r>
            <a:r>
              <a:rPr dirty="0" sz="1400" spc="-85">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508000">
              <a:lnSpc>
                <a:spcPct val="100000"/>
              </a:lnSpc>
              <a:spcBef>
                <a:spcPts val="170"/>
              </a:spcBef>
            </a:pPr>
            <a:r>
              <a:rPr dirty="0" sz="1400" spc="-5">
                <a:solidFill>
                  <a:srgbClr val="4E2700"/>
                </a:solidFill>
                <a:latin typeface="Verdana"/>
                <a:cs typeface="Verdana"/>
              </a:rPr>
              <a:t>data.j </a:t>
            </a:r>
            <a:r>
              <a:rPr dirty="0" sz="1400">
                <a:solidFill>
                  <a:srgbClr val="4E2700"/>
                </a:solidFill>
                <a:latin typeface="Verdana"/>
                <a:cs typeface="Verdana"/>
              </a:rPr>
              <a:t>=</a:t>
            </a:r>
            <a:r>
              <a:rPr dirty="0" sz="1400" spc="-75">
                <a:solidFill>
                  <a:srgbClr val="4E2700"/>
                </a:solidFill>
                <a:latin typeface="Verdana"/>
                <a:cs typeface="Verdana"/>
              </a:rPr>
              <a:t> </a:t>
            </a:r>
            <a:r>
              <a:rPr dirty="0" sz="1400" spc="-5">
                <a:solidFill>
                  <a:srgbClr val="4E2700"/>
                </a:solidFill>
                <a:latin typeface="Verdana"/>
                <a:cs typeface="Verdana"/>
              </a:rPr>
              <a:t>j;</a:t>
            </a:r>
            <a:endParaRPr sz="1400">
              <a:latin typeface="Verdana"/>
              <a:cs typeface="Verdana"/>
            </a:endParaRPr>
          </a:p>
          <a:p>
            <a:pPr marL="508000" marR="1343660">
              <a:lnSpc>
                <a:spcPct val="110000"/>
              </a:lnSpc>
            </a:pPr>
            <a:r>
              <a:rPr dirty="0" sz="1400" spc="-10">
                <a:solidFill>
                  <a:srgbClr val="4E2700"/>
                </a:solidFill>
                <a:latin typeface="Verdana"/>
                <a:cs typeface="Verdana"/>
              </a:rPr>
              <a:t>SwapTwoIntegerRef </a:t>
            </a:r>
            <a:r>
              <a:rPr dirty="0" sz="1400">
                <a:solidFill>
                  <a:srgbClr val="4E2700"/>
                </a:solidFill>
                <a:latin typeface="Verdana"/>
                <a:cs typeface="Verdana"/>
              </a:rPr>
              <a:t>cbv = new </a:t>
            </a:r>
            <a:r>
              <a:rPr dirty="0" sz="1400" spc="-10">
                <a:solidFill>
                  <a:srgbClr val="4E2700"/>
                </a:solidFill>
                <a:latin typeface="Verdana"/>
                <a:cs typeface="Verdana"/>
              </a:rPr>
              <a:t>SwapTwoIntegerRef();  cbv.swap(data);</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35"/>
              </a:spcBef>
              <a:tabLst>
                <a:tab pos="3917950" algn="l"/>
                <a:tab pos="6424930" algn="l"/>
              </a:tabLst>
            </a:pPr>
            <a:r>
              <a:rPr dirty="0" sz="1400" spc="10">
                <a:solidFill>
                  <a:srgbClr val="4E2700"/>
                </a:solidFill>
                <a:latin typeface="Noto Sans Mono CJK HK"/>
                <a:cs typeface="Noto Sans Mono CJK HK"/>
              </a:rPr>
              <a:t>呼叫</a:t>
            </a:r>
            <a:r>
              <a:rPr dirty="0" sz="1400" spc="-5">
                <a:solidFill>
                  <a:srgbClr val="4E2700"/>
                </a:solidFill>
                <a:latin typeface="Verdana"/>
                <a:cs typeface="Verdana"/>
              </a:rPr>
              <a:t>swap()</a:t>
            </a:r>
            <a:r>
              <a:rPr dirty="0" sz="1400">
                <a:solidFill>
                  <a:srgbClr val="4E2700"/>
                </a:solidFill>
                <a:latin typeface="Noto Sans Mono CJK HK"/>
                <a:cs typeface="Noto Sans Mono CJK HK"/>
              </a:rPr>
              <a:t>方法</a:t>
            </a:r>
            <a:r>
              <a:rPr dirty="0" sz="1400" spc="-10">
                <a:solidFill>
                  <a:srgbClr val="4E2700"/>
                </a:solidFill>
                <a:latin typeface="Noto Sans Mono CJK HK"/>
                <a:cs typeface="Noto Sans Mono CJK HK"/>
              </a:rPr>
              <a:t>後</a:t>
            </a:r>
            <a:r>
              <a:rPr dirty="0" sz="1400">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data.i</a:t>
            </a:r>
            <a:r>
              <a:rPr dirty="0" sz="1400">
                <a:solidFill>
                  <a:srgbClr val="4E2700"/>
                </a:solidFill>
                <a:latin typeface="Noto Sans Mono CJK HK"/>
                <a:cs typeface="Noto Sans Mono CJK HK"/>
              </a:rPr>
              <a:t>的值</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r>
              <a:rPr dirty="0" sz="1400" spc="-220">
                <a:solidFill>
                  <a:srgbClr val="4E2700"/>
                </a:solidFill>
                <a:latin typeface="Noto Sans Mono CJK HK"/>
                <a:cs typeface="Noto Sans Mono CJK HK"/>
              </a:rPr>
              <a:t> </a:t>
            </a:r>
            <a:r>
              <a:rPr dirty="0" sz="1400" spc="-5">
                <a:solidFill>
                  <a:srgbClr val="4E2700"/>
                </a:solidFill>
                <a:latin typeface="Verdana"/>
                <a:cs typeface="Verdana"/>
              </a:rPr>
              <a:t>data.j </a:t>
            </a:r>
            <a:r>
              <a:rPr dirty="0" sz="1400" spc="10">
                <a:solidFill>
                  <a:srgbClr val="4E2700"/>
                </a:solidFill>
                <a:latin typeface="Noto Sans Mono CJK HK"/>
                <a:cs typeface="Noto Sans Mono CJK HK"/>
              </a:rPr>
              <a:t>的值</a:t>
            </a:r>
            <a:r>
              <a:rPr dirty="0" sz="1400">
                <a:solidFill>
                  <a:srgbClr val="4E2700"/>
                </a:solidFill>
                <a:latin typeface="Noto Sans Mono CJK HK"/>
                <a:cs typeface="Noto Sans Mono CJK HK"/>
              </a:rPr>
              <a:t>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886327" y="193294"/>
            <a:ext cx="205422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45">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64539"/>
            <a:ext cx="2467610" cy="3077210"/>
          </a:xfrm>
          <a:prstGeom prst="rect">
            <a:avLst/>
          </a:prstGeom>
        </p:spPr>
        <p:txBody>
          <a:bodyPr wrap="square" lIns="0" tIns="12700" rIns="0" bIns="0" rtlCol="0" vert="horz">
            <a:spAutoFit/>
          </a:bodyPr>
          <a:lstStyle/>
          <a:p>
            <a:pPr marL="198120" marR="1237615" indent="-186055">
              <a:lnSpc>
                <a:spcPct val="110000"/>
              </a:lnSpc>
              <a:spcBef>
                <a:spcPts val="100"/>
              </a:spcBef>
            </a:pPr>
            <a:r>
              <a:rPr dirty="0" sz="1400">
                <a:solidFill>
                  <a:srgbClr val="4E2700"/>
                </a:solidFill>
                <a:latin typeface="Verdana"/>
                <a:cs typeface="Verdana"/>
              </a:rPr>
              <a:t>class </a:t>
            </a:r>
            <a:r>
              <a:rPr dirty="0" sz="1400" spc="-5">
                <a:solidFill>
                  <a:srgbClr val="4E2700"/>
                </a:solidFill>
                <a:latin typeface="Verdana"/>
                <a:cs typeface="Verdana"/>
              </a:rPr>
              <a:t>Data </a:t>
            </a:r>
            <a:r>
              <a:rPr dirty="0" sz="1400">
                <a:solidFill>
                  <a:srgbClr val="4E2700"/>
                </a:solidFill>
                <a:latin typeface="Verdana"/>
                <a:cs typeface="Verdana"/>
              </a:rPr>
              <a:t>{  public int i;  public int</a:t>
            </a:r>
            <a:r>
              <a:rPr dirty="0" sz="1400" spc="-130">
                <a:solidFill>
                  <a:srgbClr val="4E2700"/>
                </a:solidFill>
                <a:latin typeface="Verdana"/>
                <a:cs typeface="Verdana"/>
              </a:rPr>
              <a:t> </a:t>
            </a:r>
            <a:r>
              <a:rPr dirty="0" sz="1400" spc="-5">
                <a:solidFill>
                  <a:srgbClr val="4E2700"/>
                </a:solidFill>
                <a:latin typeface="Verdana"/>
                <a:cs typeface="Verdana"/>
              </a:rPr>
              <a:t>j;</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a:t>
            </a:r>
            <a:endParaRPr sz="1400">
              <a:latin typeface="Verdana"/>
              <a:cs typeface="Verdana"/>
            </a:endParaRPr>
          </a:p>
          <a:p>
            <a:pPr>
              <a:lnSpc>
                <a:spcPct val="100000"/>
              </a:lnSpc>
              <a:spcBef>
                <a:spcPts val="25"/>
              </a:spcBef>
            </a:pPr>
            <a:endParaRPr sz="1500">
              <a:latin typeface="Verdana"/>
              <a:cs typeface="Verdana"/>
            </a:endParaRPr>
          </a:p>
          <a:p>
            <a:pPr marL="631190" marR="5080" indent="-619125">
              <a:lnSpc>
                <a:spcPct val="110000"/>
              </a:lnSpc>
              <a:spcBef>
                <a:spcPts val="5"/>
              </a:spcBef>
            </a:pPr>
            <a:r>
              <a:rPr dirty="0" sz="1400">
                <a:solidFill>
                  <a:srgbClr val="4E2700"/>
                </a:solidFill>
                <a:latin typeface="Verdana"/>
                <a:cs typeface="Verdana"/>
              </a:rPr>
              <a:t>class </a:t>
            </a:r>
            <a:r>
              <a:rPr dirty="0" sz="1400" spc="-15">
                <a:solidFill>
                  <a:srgbClr val="4E2700"/>
                </a:solidFill>
                <a:latin typeface="Verdana"/>
                <a:cs typeface="Verdana"/>
              </a:rPr>
              <a:t>SwapTwoIntegerRef</a:t>
            </a:r>
            <a:r>
              <a:rPr dirty="0" sz="1400" spc="-9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void swap(Data d)</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marR="542290">
              <a:lnSpc>
                <a:spcPct val="110000"/>
              </a:lnSpc>
            </a:pPr>
            <a:r>
              <a:rPr dirty="0" sz="1400">
                <a:solidFill>
                  <a:srgbClr val="4E2700"/>
                </a:solidFill>
                <a:latin typeface="Verdana"/>
                <a:cs typeface="Verdana"/>
              </a:rPr>
              <a:t>int </a:t>
            </a:r>
            <a:r>
              <a:rPr dirty="0" sz="1400" spc="-5">
                <a:solidFill>
                  <a:srgbClr val="4E2700"/>
                </a:solidFill>
                <a:latin typeface="Verdana"/>
                <a:cs typeface="Verdana"/>
              </a:rPr>
              <a:t>temp;  temp </a:t>
            </a:r>
            <a:r>
              <a:rPr dirty="0" sz="1400">
                <a:solidFill>
                  <a:srgbClr val="4E2700"/>
                </a:solidFill>
                <a:latin typeface="Verdana"/>
                <a:cs typeface="Verdana"/>
              </a:rPr>
              <a:t>=</a:t>
            </a:r>
            <a:r>
              <a:rPr dirty="0" sz="1400" spc="-90">
                <a:solidFill>
                  <a:srgbClr val="4E2700"/>
                </a:solidFill>
                <a:latin typeface="Verdana"/>
                <a:cs typeface="Verdana"/>
              </a:rPr>
              <a:t> </a:t>
            </a:r>
            <a:r>
              <a:rPr dirty="0" sz="1400">
                <a:solidFill>
                  <a:srgbClr val="4E2700"/>
                </a:solidFill>
                <a:latin typeface="Verdana"/>
                <a:cs typeface="Verdana"/>
              </a:rPr>
              <a:t>d.i;</a:t>
            </a:r>
            <a:endParaRPr sz="1400">
              <a:latin typeface="Verdana"/>
              <a:cs typeface="Verdana"/>
            </a:endParaRPr>
          </a:p>
          <a:p>
            <a:pPr marL="880110">
              <a:lnSpc>
                <a:spcPct val="100000"/>
              </a:lnSpc>
              <a:spcBef>
                <a:spcPts val="165"/>
              </a:spcBef>
            </a:pPr>
            <a:r>
              <a:rPr dirty="0" sz="1400" spc="-5">
                <a:solidFill>
                  <a:srgbClr val="4E2700"/>
                </a:solidFill>
                <a:latin typeface="Verdana"/>
                <a:cs typeface="Verdana"/>
              </a:rPr>
              <a:t>d.i </a:t>
            </a:r>
            <a:r>
              <a:rPr dirty="0" sz="1400" spc="5">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d.j;</a:t>
            </a:r>
            <a:endParaRPr sz="1400">
              <a:latin typeface="Verdana"/>
              <a:cs typeface="Verdana"/>
            </a:endParaRPr>
          </a:p>
          <a:p>
            <a:pPr marL="880110">
              <a:lnSpc>
                <a:spcPct val="100000"/>
              </a:lnSpc>
              <a:spcBef>
                <a:spcPts val="170"/>
              </a:spcBef>
            </a:pPr>
            <a:r>
              <a:rPr dirty="0" sz="1400">
                <a:solidFill>
                  <a:srgbClr val="4E2700"/>
                </a:solidFill>
                <a:latin typeface="Verdana"/>
                <a:cs typeface="Verdana"/>
              </a:rPr>
              <a:t>d.j =</a:t>
            </a:r>
            <a:r>
              <a:rPr dirty="0" sz="1400" spc="-35">
                <a:solidFill>
                  <a:srgbClr val="4E2700"/>
                </a:solidFill>
                <a:latin typeface="Verdana"/>
                <a:cs typeface="Verdana"/>
              </a:rPr>
              <a:t> </a:t>
            </a:r>
            <a:r>
              <a:rPr dirty="0" sz="1400" spc="-5">
                <a:solidFill>
                  <a:srgbClr val="4E2700"/>
                </a:solidFill>
                <a:latin typeface="Verdana"/>
                <a:cs typeface="Verdana"/>
              </a:rPr>
              <a:t>temp;</a:t>
            </a:r>
            <a:endParaRPr sz="1400">
              <a:latin typeface="Verdana"/>
              <a:cs typeface="Verdana"/>
            </a:endParaRPr>
          </a:p>
          <a:p>
            <a:pPr marL="570230">
              <a:lnSpc>
                <a:spcPct val="100000"/>
              </a:lnSpc>
              <a:spcBef>
                <a:spcPts val="170"/>
              </a:spcBef>
            </a:pPr>
            <a:r>
              <a:rPr dirty="0" sz="1400">
                <a:solidFill>
                  <a:srgbClr val="4E2700"/>
                </a:solidFill>
                <a:latin typeface="Verdana"/>
                <a:cs typeface="Verdana"/>
              </a:rPr>
              <a:t>}</a:t>
            </a:r>
            <a:endParaRPr sz="1400">
              <a:latin typeface="Verdana"/>
              <a:cs typeface="Verdana"/>
            </a:endParaRPr>
          </a:p>
          <a:p>
            <a:pPr marL="321945">
              <a:lnSpc>
                <a:spcPct val="100000"/>
              </a:lnSpc>
              <a:spcBef>
                <a:spcPts val="16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10505" cy="574040"/>
          </a:xfrm>
          <a:prstGeom prst="rect"/>
        </p:spPr>
        <p:txBody>
          <a:bodyPr wrap="square" lIns="0" tIns="12700" rIns="0" bIns="0" rtlCol="0" vert="horz">
            <a:spAutoFit/>
          </a:bodyPr>
          <a:lstStyle/>
          <a:p>
            <a:pPr marL="12700">
              <a:lnSpc>
                <a:spcPct val="100000"/>
              </a:lnSpc>
              <a:spcBef>
                <a:spcPts val="100"/>
              </a:spcBef>
            </a:pPr>
            <a:r>
              <a:rPr dirty="0"/>
              <a:t>建構</a:t>
            </a:r>
            <a:r>
              <a:rPr dirty="0" spc="-5"/>
              <a:t>子</a:t>
            </a:r>
            <a:r>
              <a:rPr dirty="0" spc="-5">
                <a:latin typeface="Tahoma"/>
                <a:cs typeface="Tahoma"/>
              </a:rPr>
              <a:t>(Constructor</a:t>
            </a:r>
            <a:r>
              <a:rPr dirty="0" spc="-5"/>
              <a:t>，</a:t>
            </a:r>
            <a:r>
              <a:rPr dirty="0" spc="-5">
                <a:latin typeface="Tahoma"/>
                <a:cs typeface="Tahoma"/>
              </a:rPr>
              <a:t>ctor)</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43548"/>
            <a:ext cx="7545705" cy="4718685"/>
          </a:xfrm>
          <a:prstGeom prst="rect">
            <a:avLst/>
          </a:prstGeom>
        </p:spPr>
        <p:txBody>
          <a:bodyPr wrap="square" lIns="0" tIns="83820" rIns="0" bIns="0" rtlCol="0" vert="horz">
            <a:spAutoFit/>
          </a:bodyPr>
          <a:lstStyle/>
          <a:p>
            <a:pPr marL="355600" indent="-343535">
              <a:lnSpc>
                <a:spcPct val="100000"/>
              </a:lnSpc>
              <a:spcBef>
                <a:spcPts val="660"/>
              </a:spcBef>
              <a:buFont typeface="Tahoma"/>
              <a:buChar char="•"/>
              <a:tabLst>
                <a:tab pos="355600" algn="l"/>
                <a:tab pos="356235" algn="l"/>
              </a:tabLst>
            </a:pPr>
            <a:r>
              <a:rPr dirty="0" sz="2400">
                <a:solidFill>
                  <a:srgbClr val="422000"/>
                </a:solidFill>
                <a:latin typeface="Noto Sans Mono CJK HK"/>
                <a:cs typeface="Noto Sans Mono CJK HK"/>
              </a:rPr>
              <a:t>功</a:t>
            </a:r>
            <a:r>
              <a:rPr dirty="0" sz="2400" spc="-5">
                <a:solidFill>
                  <a:srgbClr val="422000"/>
                </a:solidFill>
                <a:latin typeface="Noto Sans Mono CJK HK"/>
                <a:cs typeface="Noto Sans Mono CJK HK"/>
              </a:rPr>
              <a:t>能</a:t>
            </a:r>
            <a:r>
              <a:rPr dirty="0" sz="2400" spc="-5">
                <a:solidFill>
                  <a:srgbClr val="422000"/>
                </a:solidFill>
                <a:latin typeface="Tahoma"/>
                <a:cs typeface="Tahoma"/>
              </a:rPr>
              <a:t>:</a:t>
            </a:r>
            <a:r>
              <a:rPr dirty="0" sz="2400">
                <a:solidFill>
                  <a:srgbClr val="422000"/>
                </a:solidFill>
                <a:latin typeface="Noto Sans Mono CJK HK"/>
                <a:cs typeface="Noto Sans Mono CJK HK"/>
              </a:rPr>
              <a:t>設定物件的初始狀態</a:t>
            </a:r>
            <a:endParaRPr sz="2400">
              <a:latin typeface="Noto Sans Mono CJK HK"/>
              <a:cs typeface="Noto Sans Mono CJK HK"/>
            </a:endParaRPr>
          </a:p>
          <a:p>
            <a:pPr marL="756285" marR="175895" indent="-287020">
              <a:lnSpc>
                <a:spcPct val="100600"/>
              </a:lnSpc>
              <a:spcBef>
                <a:spcPts val="455"/>
              </a:spcBef>
              <a:tabLst>
                <a:tab pos="756285" algn="l"/>
              </a:tabLst>
            </a:pPr>
            <a:r>
              <a:rPr dirty="0" sz="2000">
                <a:solidFill>
                  <a:srgbClr val="422000"/>
                </a:solidFill>
                <a:latin typeface="Tahoma"/>
                <a:cs typeface="Tahoma"/>
              </a:rPr>
              <a:t>–	</a:t>
            </a:r>
            <a:r>
              <a:rPr dirty="0" sz="2000">
                <a:solidFill>
                  <a:srgbClr val="422000"/>
                </a:solidFill>
                <a:latin typeface="Noto Sans Mono CJK HK"/>
                <a:cs typeface="Noto Sans Mono CJK HK"/>
              </a:rPr>
              <a:t>屬性值</a:t>
            </a:r>
            <a:r>
              <a:rPr dirty="0" sz="2000" spc="-15">
                <a:solidFill>
                  <a:srgbClr val="422000"/>
                </a:solidFill>
                <a:latin typeface="Noto Sans Mono CJK HK"/>
                <a:cs typeface="Noto Sans Mono CJK HK"/>
              </a:rPr>
              <a:t>所</a:t>
            </a:r>
            <a:r>
              <a:rPr dirty="0" sz="2000">
                <a:solidFill>
                  <a:srgbClr val="422000"/>
                </a:solidFill>
                <a:latin typeface="Noto Sans Mono CJK HK"/>
                <a:cs typeface="Noto Sans Mono CJK HK"/>
              </a:rPr>
              <a:t>成</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集合稱</a:t>
            </a:r>
            <a:r>
              <a:rPr dirty="0" sz="2000" spc="-15">
                <a:solidFill>
                  <a:srgbClr val="422000"/>
                </a:solidFill>
                <a:latin typeface="Noto Sans Mono CJK HK"/>
                <a:cs typeface="Noto Sans Mono CJK HK"/>
              </a:rPr>
              <a:t>為</a:t>
            </a:r>
            <a:r>
              <a:rPr dirty="0" sz="2000">
                <a:solidFill>
                  <a:srgbClr val="422000"/>
                </a:solidFill>
                <a:latin typeface="Noto Sans Mono CJK HK"/>
                <a:cs typeface="Noto Sans Mono CJK HK"/>
              </a:rPr>
              <a:t>狀</a:t>
            </a:r>
            <a:r>
              <a:rPr dirty="0" sz="2000" spc="-15">
                <a:solidFill>
                  <a:srgbClr val="422000"/>
                </a:solidFill>
                <a:latin typeface="Noto Sans Mono CJK HK"/>
                <a:cs typeface="Noto Sans Mono CJK HK"/>
              </a:rPr>
              <a:t>態</a:t>
            </a:r>
            <a:r>
              <a:rPr dirty="0" sz="2000">
                <a:solidFill>
                  <a:srgbClr val="422000"/>
                </a:solidFill>
                <a:latin typeface="Noto Sans Mono CJK HK"/>
                <a:cs typeface="Noto Sans Mono CJK HK"/>
              </a:rPr>
              <a:t>，屬性</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初</a:t>
            </a:r>
            <a:r>
              <a:rPr dirty="0" sz="2000" spc="-15">
                <a:solidFill>
                  <a:srgbClr val="422000"/>
                </a:solidFill>
                <a:latin typeface="Noto Sans Mono CJK HK"/>
                <a:cs typeface="Noto Sans Mono CJK HK"/>
              </a:rPr>
              <a:t>值</a:t>
            </a:r>
            <a:r>
              <a:rPr dirty="0" sz="2000">
                <a:solidFill>
                  <a:srgbClr val="422000"/>
                </a:solidFill>
                <a:latin typeface="Noto Sans Mono CJK HK"/>
                <a:cs typeface="Noto Sans Mono CJK HK"/>
              </a:rPr>
              <a:t>所成的</a:t>
            </a:r>
            <a:r>
              <a:rPr dirty="0" sz="2000" spc="-15">
                <a:solidFill>
                  <a:srgbClr val="422000"/>
                </a:solidFill>
                <a:latin typeface="Noto Sans Mono CJK HK"/>
                <a:cs typeface="Noto Sans Mono CJK HK"/>
              </a:rPr>
              <a:t>集</a:t>
            </a:r>
            <a:r>
              <a:rPr dirty="0" sz="2000">
                <a:solidFill>
                  <a:srgbClr val="422000"/>
                </a:solidFill>
                <a:latin typeface="Noto Sans Mono CJK HK"/>
                <a:cs typeface="Noto Sans Mono CJK HK"/>
              </a:rPr>
              <a:t>合</a:t>
            </a:r>
            <a:r>
              <a:rPr dirty="0" sz="2000" spc="-15">
                <a:solidFill>
                  <a:srgbClr val="422000"/>
                </a:solidFill>
                <a:latin typeface="Noto Sans Mono CJK HK"/>
                <a:cs typeface="Noto Sans Mono CJK HK"/>
              </a:rPr>
              <a:t>構</a:t>
            </a:r>
            <a:r>
              <a:rPr dirty="0" sz="2000">
                <a:solidFill>
                  <a:srgbClr val="422000"/>
                </a:solidFill>
                <a:latin typeface="Noto Sans Mono CJK HK"/>
                <a:cs typeface="Noto Sans Mono CJK HK"/>
              </a:rPr>
              <a:t>成物 件的初</a:t>
            </a:r>
            <a:r>
              <a:rPr dirty="0" sz="2000" spc="-15">
                <a:solidFill>
                  <a:srgbClr val="422000"/>
                </a:solidFill>
                <a:latin typeface="Noto Sans Mono CJK HK"/>
                <a:cs typeface="Noto Sans Mono CJK HK"/>
              </a:rPr>
              <a:t>始</a:t>
            </a:r>
            <a:r>
              <a:rPr dirty="0" sz="2000">
                <a:solidFill>
                  <a:srgbClr val="422000"/>
                </a:solidFill>
                <a:latin typeface="Noto Sans Mono CJK HK"/>
                <a:cs typeface="Noto Sans Mono CJK HK"/>
              </a:rPr>
              <a:t>狀</a:t>
            </a:r>
            <a:r>
              <a:rPr dirty="0" sz="2000" spc="-15">
                <a:solidFill>
                  <a:srgbClr val="422000"/>
                </a:solidFill>
                <a:latin typeface="Noto Sans Mono CJK HK"/>
                <a:cs typeface="Noto Sans Mono CJK HK"/>
              </a:rPr>
              <a:t>態</a:t>
            </a:r>
            <a:r>
              <a:rPr dirty="0" sz="2000">
                <a:solidFill>
                  <a:srgbClr val="422000"/>
                </a:solidFill>
                <a:latin typeface="Noto Sans Mono CJK HK"/>
                <a:cs typeface="Noto Sans Mono CJK HK"/>
              </a:rPr>
              <a:t>。物件</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狀</a:t>
            </a:r>
            <a:r>
              <a:rPr dirty="0" sz="2000" spc="-15">
                <a:solidFill>
                  <a:srgbClr val="422000"/>
                </a:solidFill>
                <a:latin typeface="Noto Sans Mono CJK HK"/>
                <a:cs typeface="Noto Sans Mono CJK HK"/>
              </a:rPr>
              <a:t>態</a:t>
            </a:r>
            <a:r>
              <a:rPr dirty="0" sz="2000">
                <a:solidFill>
                  <a:srgbClr val="422000"/>
                </a:solidFill>
                <a:latin typeface="Noto Sans Mono CJK HK"/>
                <a:cs typeface="Noto Sans Mono CJK HK"/>
              </a:rPr>
              <a:t>不會永</a:t>
            </a:r>
            <a:r>
              <a:rPr dirty="0" sz="2000" spc="-15">
                <a:solidFill>
                  <a:srgbClr val="422000"/>
                </a:solidFill>
                <a:latin typeface="Noto Sans Mono CJK HK"/>
                <a:cs typeface="Noto Sans Mono CJK HK"/>
              </a:rPr>
              <a:t>遠</a:t>
            </a:r>
            <a:r>
              <a:rPr dirty="0" sz="2000">
                <a:solidFill>
                  <a:srgbClr val="422000"/>
                </a:solidFill>
                <a:latin typeface="Noto Sans Mono CJK HK"/>
                <a:cs typeface="Noto Sans Mono CJK HK"/>
              </a:rPr>
              <a:t>不</a:t>
            </a:r>
            <a:r>
              <a:rPr dirty="0" sz="2000" spc="-15">
                <a:solidFill>
                  <a:srgbClr val="422000"/>
                </a:solidFill>
                <a:latin typeface="Noto Sans Mono CJK HK"/>
                <a:cs typeface="Noto Sans Mono CJK HK"/>
              </a:rPr>
              <a:t>變</a:t>
            </a:r>
            <a:r>
              <a:rPr dirty="0" sz="2000">
                <a:solidFill>
                  <a:srgbClr val="422000"/>
                </a:solidFill>
                <a:latin typeface="Noto Sans Mono CJK HK"/>
                <a:cs typeface="Noto Sans Mono CJK HK"/>
              </a:rPr>
              <a:t>。</a:t>
            </a:r>
            <a:endParaRPr sz="2000">
              <a:latin typeface="Noto Sans Mono CJK HK"/>
              <a:cs typeface="Noto Sans Mono CJK HK"/>
            </a:endParaRPr>
          </a:p>
          <a:p>
            <a:pPr algn="just" marL="355600" marR="120650" indent="-343535">
              <a:lnSpc>
                <a:spcPct val="100000"/>
              </a:lnSpc>
              <a:spcBef>
                <a:spcPts val="575"/>
              </a:spcBef>
              <a:buFont typeface="Tahoma"/>
              <a:buChar char="•"/>
              <a:tabLst>
                <a:tab pos="356235" algn="l"/>
              </a:tabLst>
            </a:pPr>
            <a:r>
              <a:rPr dirty="0" sz="2400">
                <a:solidFill>
                  <a:srgbClr val="422000"/>
                </a:solidFill>
                <a:latin typeface="Noto Sans Mono CJK HK"/>
                <a:cs typeface="Noto Sans Mono CJK HK"/>
              </a:rPr>
              <a:t>新建物件時會用到類別的建構子。經由</a:t>
            </a:r>
            <a:r>
              <a:rPr dirty="0" sz="2400">
                <a:solidFill>
                  <a:srgbClr val="0033CC"/>
                </a:solidFill>
                <a:latin typeface="Tahoma"/>
                <a:cs typeface="Tahoma"/>
              </a:rPr>
              <a:t>new</a:t>
            </a:r>
            <a:r>
              <a:rPr dirty="0" sz="2400" spc="-70">
                <a:solidFill>
                  <a:srgbClr val="0033CC"/>
                </a:solidFill>
                <a:latin typeface="Tahoma"/>
                <a:cs typeface="Tahoma"/>
              </a:rPr>
              <a:t> </a:t>
            </a:r>
            <a:r>
              <a:rPr dirty="0" sz="2400" spc="-5">
                <a:solidFill>
                  <a:srgbClr val="0033CC"/>
                </a:solidFill>
                <a:latin typeface="Tahoma"/>
                <a:cs typeface="Tahoma"/>
              </a:rPr>
              <a:t>XXXXX();  </a:t>
            </a:r>
            <a:r>
              <a:rPr dirty="0" sz="2400">
                <a:solidFill>
                  <a:srgbClr val="422000"/>
                </a:solidFill>
                <a:latin typeface="Noto Sans Mono CJK HK"/>
                <a:cs typeface="Noto Sans Mono CJK HK"/>
              </a:rPr>
              <a:t>的敘述可以產生一個物件</a:t>
            </a:r>
            <a:r>
              <a:rPr dirty="0" sz="2400" spc="-5">
                <a:solidFill>
                  <a:srgbClr val="422000"/>
                </a:solidFill>
                <a:latin typeface="Noto Sans Mono CJK HK"/>
                <a:cs typeface="Noto Sans Mono CJK HK"/>
              </a:rPr>
              <a:t>，</a:t>
            </a:r>
            <a:r>
              <a:rPr dirty="0" sz="2400" spc="-5">
                <a:solidFill>
                  <a:srgbClr val="422000"/>
                </a:solidFill>
                <a:latin typeface="Tahoma"/>
                <a:cs typeface="Tahoma"/>
              </a:rPr>
              <a:t>XXXXX()</a:t>
            </a:r>
            <a:r>
              <a:rPr dirty="0" sz="2400" spc="-65">
                <a:solidFill>
                  <a:srgbClr val="422000"/>
                </a:solidFill>
                <a:latin typeface="Tahoma"/>
                <a:cs typeface="Tahoma"/>
              </a:rPr>
              <a:t> </a:t>
            </a:r>
            <a:r>
              <a:rPr dirty="0" sz="2400">
                <a:solidFill>
                  <a:srgbClr val="422000"/>
                </a:solidFill>
                <a:latin typeface="Noto Sans Mono CJK HK"/>
                <a:cs typeface="Noto Sans Mono CJK HK"/>
              </a:rPr>
              <a:t>就是該類別的建 </a:t>
            </a:r>
            <a:r>
              <a:rPr dirty="0" sz="2400" spc="-5">
                <a:solidFill>
                  <a:srgbClr val="422000"/>
                </a:solidFill>
                <a:latin typeface="Noto Sans Mono CJK HK"/>
                <a:cs typeface="Noto Sans Mono CJK HK"/>
              </a:rPr>
              <a:t>構子。</a:t>
            </a:r>
            <a:endParaRPr sz="2400">
              <a:latin typeface="Noto Sans Mono CJK HK"/>
              <a:cs typeface="Noto Sans Mono CJK HK"/>
            </a:endParaRPr>
          </a:p>
          <a:p>
            <a:pPr algn="just" marL="355600" marR="170815" indent="-343535">
              <a:lnSpc>
                <a:spcPct val="100400"/>
              </a:lnSpc>
              <a:spcBef>
                <a:spcPts val="540"/>
              </a:spcBef>
              <a:buFont typeface="Tahoma"/>
              <a:buChar char="•"/>
              <a:tabLst>
                <a:tab pos="356235" algn="l"/>
              </a:tabLst>
            </a:pPr>
            <a:r>
              <a:rPr dirty="0" sz="2400">
                <a:solidFill>
                  <a:srgbClr val="422000"/>
                </a:solidFill>
                <a:latin typeface="Noto Sans Mono CJK HK"/>
                <a:cs typeface="Noto Sans Mono CJK HK"/>
              </a:rPr>
              <a:t>建構子視為一個特殊的方法，</a:t>
            </a:r>
            <a:r>
              <a:rPr dirty="0" sz="2400">
                <a:solidFill>
                  <a:srgbClr val="CC0000"/>
                </a:solidFill>
                <a:latin typeface="Noto Sans Mono CJK HK"/>
                <a:cs typeface="Noto Sans Mono CJK HK"/>
              </a:rPr>
              <a:t>其名稱一定要與類別同 名，且不能有任何傳回值，所以沒有傳回值的型態， </a:t>
            </a:r>
            <a:r>
              <a:rPr dirty="0" sz="2400" spc="-5">
                <a:solidFill>
                  <a:srgbClr val="CC0000"/>
                </a:solidFill>
                <a:latin typeface="Noto Sans Mono CJK HK"/>
                <a:cs typeface="Noto Sans Mono CJK HK"/>
              </a:rPr>
              <a:t>也不可寫</a:t>
            </a:r>
            <a:r>
              <a:rPr dirty="0" sz="2400" spc="-5">
                <a:solidFill>
                  <a:srgbClr val="CC0000"/>
                </a:solidFill>
                <a:latin typeface="Tahoma"/>
                <a:cs typeface="Tahoma"/>
              </a:rPr>
              <a:t>void</a:t>
            </a:r>
            <a:r>
              <a:rPr dirty="0" sz="2400">
                <a:solidFill>
                  <a:srgbClr val="4E2700"/>
                </a:solidFill>
                <a:latin typeface="Noto Sans Mono CJK HK"/>
                <a:cs typeface="Noto Sans Mono CJK HK"/>
              </a:rPr>
              <a:t>。</a:t>
            </a:r>
            <a:endParaRPr sz="2400">
              <a:latin typeface="Noto Sans Mono CJK HK"/>
              <a:cs typeface="Noto Sans Mono CJK HK"/>
            </a:endParaRPr>
          </a:p>
          <a:p>
            <a:pPr algn="just" marL="355600" marR="5080" indent="-343535">
              <a:lnSpc>
                <a:spcPct val="100000"/>
              </a:lnSpc>
              <a:spcBef>
                <a:spcPts val="580"/>
              </a:spcBef>
              <a:buFont typeface="Tahoma"/>
              <a:buChar char="•"/>
              <a:tabLst>
                <a:tab pos="356235" algn="l"/>
              </a:tabLst>
            </a:pPr>
            <a:r>
              <a:rPr dirty="0" sz="2400">
                <a:solidFill>
                  <a:srgbClr val="422000"/>
                </a:solidFill>
                <a:latin typeface="Noto Sans Mono CJK HK"/>
                <a:cs typeface="Noto Sans Mono CJK HK"/>
              </a:rPr>
              <a:t>建構子可以有</a:t>
            </a:r>
            <a:r>
              <a:rPr dirty="0" sz="2400" spc="-5">
                <a:solidFill>
                  <a:srgbClr val="422000"/>
                </a:solidFill>
                <a:latin typeface="Tahoma"/>
                <a:cs typeface="Tahoma"/>
              </a:rPr>
              <a:t>0</a:t>
            </a:r>
            <a:r>
              <a:rPr dirty="0" sz="2400">
                <a:solidFill>
                  <a:srgbClr val="422000"/>
                </a:solidFill>
                <a:latin typeface="Noto Sans Mono CJK HK"/>
                <a:cs typeface="Noto Sans Mono CJK HK"/>
              </a:rPr>
              <a:t>或多個參數，這些參數通常用來設定物 件的初始狀態</a:t>
            </a:r>
            <a:r>
              <a:rPr dirty="0" sz="2400" spc="5">
                <a:solidFill>
                  <a:srgbClr val="4E2700"/>
                </a:solidFill>
                <a:latin typeface="Tahoma"/>
                <a:cs typeface="Tahoma"/>
              </a:rPr>
              <a:t>(</a:t>
            </a:r>
            <a:r>
              <a:rPr dirty="0" sz="2400">
                <a:solidFill>
                  <a:srgbClr val="4E2700"/>
                </a:solidFill>
                <a:latin typeface="Noto Sans Mono CJK HK"/>
                <a:cs typeface="Noto Sans Mono CJK HK"/>
              </a:rPr>
              <a:t>即屬性的初值</a:t>
            </a:r>
            <a:r>
              <a:rPr dirty="0" sz="2400" spc="5">
                <a:solidFill>
                  <a:srgbClr val="4E2700"/>
                </a:solidFill>
                <a:latin typeface="Tahoma"/>
                <a:cs typeface="Tahoma"/>
              </a:rPr>
              <a:t>)</a:t>
            </a:r>
            <a:r>
              <a:rPr dirty="0" sz="2400">
                <a:solidFill>
                  <a:srgbClr val="422000"/>
                </a:solidFill>
                <a:latin typeface="Noto Sans Mono CJK HK"/>
                <a:cs typeface="Noto Sans Mono CJK HK"/>
              </a:rPr>
              <a:t>。</a:t>
            </a:r>
            <a:endParaRPr sz="2400">
              <a:latin typeface="Noto Sans Mono CJK HK"/>
              <a:cs typeface="Noto Sans Mono CJK HK"/>
            </a:endParaRPr>
          </a:p>
          <a:p>
            <a:pPr marL="355600" indent="-343535">
              <a:lnSpc>
                <a:spcPct val="100000"/>
              </a:lnSpc>
              <a:spcBef>
                <a:spcPts val="575"/>
              </a:spcBef>
              <a:buFont typeface="Tahoma"/>
              <a:buChar char="•"/>
              <a:tabLst>
                <a:tab pos="355600" algn="l"/>
                <a:tab pos="356235" algn="l"/>
              </a:tabLst>
            </a:pPr>
            <a:r>
              <a:rPr dirty="0" sz="2400" spc="-5">
                <a:solidFill>
                  <a:srgbClr val="0033CC"/>
                </a:solidFill>
                <a:latin typeface="Noto Sans Mono CJK HK"/>
                <a:cs typeface="Noto Sans Mono CJK HK"/>
              </a:rPr>
              <a:t>註</a:t>
            </a:r>
            <a:r>
              <a:rPr dirty="0" sz="2400" spc="-5">
                <a:solidFill>
                  <a:srgbClr val="0033CC"/>
                </a:solidFill>
                <a:latin typeface="Tahoma"/>
                <a:cs typeface="Tahoma"/>
              </a:rPr>
              <a:t>:XXXXX</a:t>
            </a:r>
            <a:r>
              <a:rPr dirty="0" sz="2400">
                <a:solidFill>
                  <a:srgbClr val="0033CC"/>
                </a:solidFill>
                <a:latin typeface="Noto Sans Mono CJK HK"/>
                <a:cs typeface="Noto Sans Mono CJK HK"/>
              </a:rPr>
              <a:t>為類別名稱</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使用建構子來建構物件</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41955"/>
            <a:ext cx="7697470" cy="5159375"/>
          </a:xfrm>
          <a:prstGeom prst="rect">
            <a:avLst/>
          </a:prstGeom>
        </p:spPr>
        <p:txBody>
          <a:bodyPr wrap="square" lIns="0" tIns="85090" rIns="0" bIns="0" rtlCol="0" vert="horz">
            <a:spAutoFit/>
          </a:bodyPr>
          <a:lstStyle/>
          <a:p>
            <a:pPr marL="355600" indent="-343535">
              <a:lnSpc>
                <a:spcPct val="100000"/>
              </a:lnSpc>
              <a:spcBef>
                <a:spcPts val="670"/>
              </a:spcBef>
              <a:buFont typeface="Tahoma"/>
              <a:buChar char="•"/>
              <a:tabLst>
                <a:tab pos="355600" algn="l"/>
                <a:tab pos="356235" algn="l"/>
              </a:tabLst>
            </a:pPr>
            <a:r>
              <a:rPr dirty="0" sz="2400">
                <a:solidFill>
                  <a:srgbClr val="422000"/>
                </a:solidFill>
                <a:latin typeface="Noto Sans Mono CJK HK"/>
                <a:cs typeface="Noto Sans Mono CJK HK"/>
              </a:rPr>
              <a:t>優點</a:t>
            </a:r>
            <a:r>
              <a:rPr dirty="0" sz="2400" spc="-470">
                <a:solidFill>
                  <a:srgbClr val="422000"/>
                </a:solidFill>
                <a:latin typeface="Noto Sans Mono CJK HK"/>
                <a:cs typeface="Noto Sans Mono CJK HK"/>
              </a:rPr>
              <a:t> </a:t>
            </a:r>
            <a:r>
              <a:rPr dirty="0" sz="2400" spc="-5">
                <a:solidFill>
                  <a:srgbClr val="422000"/>
                </a:solidFill>
                <a:latin typeface="Tahoma"/>
                <a:cs typeface="Tahoma"/>
              </a:rPr>
              <a:t>:</a:t>
            </a:r>
            <a:r>
              <a:rPr dirty="0" sz="2400">
                <a:solidFill>
                  <a:srgbClr val="422000"/>
                </a:solidFill>
                <a:latin typeface="Tahoma"/>
                <a:cs typeface="Tahoma"/>
              </a:rPr>
              <a:t> </a:t>
            </a:r>
            <a:r>
              <a:rPr dirty="0" sz="2400">
                <a:solidFill>
                  <a:srgbClr val="422000"/>
                </a:solidFill>
                <a:latin typeface="Noto Sans Mono CJK HK"/>
                <a:cs typeface="Noto Sans Mono CJK HK"/>
              </a:rPr>
              <a:t>能以較簡潔的方式來設定物件屬性的初值</a:t>
            </a:r>
            <a:endParaRPr sz="2400">
              <a:latin typeface="Noto Sans Mono CJK HK"/>
              <a:cs typeface="Noto Sans Mono CJK HK"/>
            </a:endParaRPr>
          </a:p>
          <a:p>
            <a:pPr marL="355600" indent="-343535">
              <a:lnSpc>
                <a:spcPct val="100000"/>
              </a:lnSpc>
              <a:spcBef>
                <a:spcPts val="580"/>
              </a:spcBef>
              <a:buFont typeface="Tahoma"/>
              <a:buChar char="•"/>
              <a:tabLst>
                <a:tab pos="355600" algn="l"/>
                <a:tab pos="356235" algn="l"/>
              </a:tabLst>
            </a:pPr>
            <a:r>
              <a:rPr dirty="0" sz="2400" spc="-5">
                <a:solidFill>
                  <a:srgbClr val="4E2700"/>
                </a:solidFill>
                <a:latin typeface="Noto Sans Mono CJK HK"/>
                <a:cs typeface="Noto Sans Mono CJK HK"/>
              </a:rPr>
              <a:t>比較</a:t>
            </a:r>
            <a:r>
              <a:rPr dirty="0" sz="2400" spc="-15">
                <a:solidFill>
                  <a:srgbClr val="4E2700"/>
                </a:solidFill>
                <a:latin typeface="Tahoma"/>
                <a:cs typeface="Tahoma"/>
              </a:rPr>
              <a:t>Person.java</a:t>
            </a:r>
            <a:r>
              <a:rPr dirty="0" sz="2400" spc="-5">
                <a:solidFill>
                  <a:srgbClr val="4E2700"/>
                </a:solidFill>
                <a:latin typeface="Noto Sans Mono CJK HK"/>
                <a:cs typeface="Noto Sans Mono CJK HK"/>
              </a:rPr>
              <a:t>與</a:t>
            </a:r>
            <a:r>
              <a:rPr dirty="0" sz="2400" spc="-15">
                <a:solidFill>
                  <a:srgbClr val="4E2700"/>
                </a:solidFill>
                <a:latin typeface="Tahoma"/>
                <a:cs typeface="Tahoma"/>
              </a:rPr>
              <a:t>PersonNG.java</a:t>
            </a:r>
            <a:r>
              <a:rPr dirty="0" sz="2400" spc="-5">
                <a:solidFill>
                  <a:srgbClr val="4E2700"/>
                </a:solidFill>
                <a:latin typeface="Noto Sans Mono CJK HK"/>
                <a:cs typeface="Noto Sans Mono CJK HK"/>
              </a:rPr>
              <a:t>兩個類別</a:t>
            </a:r>
            <a:endParaRPr sz="2400">
              <a:latin typeface="Noto Sans Mono CJK HK"/>
              <a:cs typeface="Noto Sans Mono CJK HK"/>
            </a:endParaRPr>
          </a:p>
          <a:p>
            <a:pPr marL="756285" marR="5080" indent="-287020">
              <a:lnSpc>
                <a:spcPct val="100000"/>
              </a:lnSpc>
              <a:spcBef>
                <a:spcPts val="484"/>
              </a:spcBef>
              <a:tabLst>
                <a:tab pos="756285" algn="l"/>
              </a:tabLst>
            </a:pPr>
            <a:r>
              <a:rPr dirty="0" sz="2000">
                <a:solidFill>
                  <a:srgbClr val="4E2700"/>
                </a:solidFill>
                <a:latin typeface="Tahoma"/>
                <a:cs typeface="Tahoma"/>
              </a:rPr>
              <a:t>–	</a:t>
            </a:r>
            <a:r>
              <a:rPr dirty="0" sz="2000" spc="-10">
                <a:solidFill>
                  <a:srgbClr val="4E2700"/>
                </a:solidFill>
                <a:latin typeface="Tahoma"/>
                <a:cs typeface="Tahoma"/>
              </a:rPr>
              <a:t>Person</a:t>
            </a:r>
            <a:r>
              <a:rPr dirty="0" sz="2000">
                <a:solidFill>
                  <a:srgbClr val="4E2700"/>
                </a:solidFill>
                <a:latin typeface="Noto Sans Mono CJK HK"/>
                <a:cs typeface="Noto Sans Mono CJK HK"/>
              </a:rPr>
              <a:t>類別利用</a:t>
            </a:r>
            <a:r>
              <a:rPr dirty="0" sz="2000" spc="-15">
                <a:solidFill>
                  <a:srgbClr val="422000"/>
                </a:solidFill>
                <a:latin typeface="Noto Sans Mono CJK HK"/>
                <a:cs typeface="Noto Sans Mono CJK HK"/>
              </a:rPr>
              <a:t>建</a:t>
            </a:r>
            <a:r>
              <a:rPr dirty="0" sz="2000">
                <a:solidFill>
                  <a:srgbClr val="422000"/>
                </a:solidFill>
                <a:latin typeface="Noto Sans Mono CJK HK"/>
                <a:cs typeface="Noto Sans Mono CJK HK"/>
              </a:rPr>
              <a:t>構子</a:t>
            </a:r>
            <a:r>
              <a:rPr dirty="0" sz="2000" spc="-15">
                <a:solidFill>
                  <a:srgbClr val="422000"/>
                </a:solidFill>
                <a:latin typeface="Noto Sans Mono CJK HK"/>
                <a:cs typeface="Noto Sans Mono CJK HK"/>
              </a:rPr>
              <a:t>來</a:t>
            </a:r>
            <a:r>
              <a:rPr dirty="0" sz="2000">
                <a:solidFill>
                  <a:srgbClr val="422000"/>
                </a:solidFill>
                <a:latin typeface="Noto Sans Mono CJK HK"/>
                <a:cs typeface="Noto Sans Mono CJK HK"/>
              </a:rPr>
              <a:t>設定</a:t>
            </a:r>
            <a:r>
              <a:rPr dirty="0" sz="2000" spc="-15">
                <a:solidFill>
                  <a:srgbClr val="422000"/>
                </a:solidFill>
                <a:latin typeface="Noto Sans Mono CJK HK"/>
                <a:cs typeface="Noto Sans Mono CJK HK"/>
              </a:rPr>
              <a:t>物</a:t>
            </a:r>
            <a:r>
              <a:rPr dirty="0" sz="2000">
                <a:solidFill>
                  <a:srgbClr val="422000"/>
                </a:solidFill>
                <a:latin typeface="Noto Sans Mono CJK HK"/>
                <a:cs typeface="Noto Sans Mono CJK HK"/>
              </a:rPr>
              <a:t>件屬</a:t>
            </a:r>
            <a:r>
              <a:rPr dirty="0" sz="2000" spc="-15">
                <a:solidFill>
                  <a:srgbClr val="422000"/>
                </a:solidFill>
                <a:latin typeface="Noto Sans Mono CJK HK"/>
                <a:cs typeface="Noto Sans Mono CJK HK"/>
              </a:rPr>
              <a:t>性</a:t>
            </a:r>
            <a:r>
              <a:rPr dirty="0" sz="2000">
                <a:solidFill>
                  <a:srgbClr val="422000"/>
                </a:solidFill>
                <a:latin typeface="Noto Sans Mono CJK HK"/>
                <a:cs typeface="Noto Sans Mono CJK HK"/>
              </a:rPr>
              <a:t>的初</a:t>
            </a:r>
            <a:r>
              <a:rPr dirty="0" sz="2000" spc="-15">
                <a:solidFill>
                  <a:srgbClr val="422000"/>
                </a:solidFill>
                <a:latin typeface="Noto Sans Mono CJK HK"/>
                <a:cs typeface="Noto Sans Mono CJK HK"/>
              </a:rPr>
              <a:t>值</a:t>
            </a:r>
            <a:r>
              <a:rPr dirty="0" sz="2000" spc="-10">
                <a:solidFill>
                  <a:srgbClr val="422000"/>
                </a:solidFill>
                <a:latin typeface="Noto Sans Mono CJK HK"/>
                <a:cs typeface="Noto Sans Mono CJK HK"/>
              </a:rPr>
              <a:t>，</a:t>
            </a:r>
            <a:r>
              <a:rPr dirty="0" sz="2000" spc="-10">
                <a:solidFill>
                  <a:srgbClr val="4E2700"/>
                </a:solidFill>
                <a:latin typeface="Tahoma"/>
                <a:cs typeface="Tahoma"/>
              </a:rPr>
              <a:t>PersonNG</a:t>
            </a:r>
            <a:r>
              <a:rPr dirty="0" sz="2000">
                <a:solidFill>
                  <a:srgbClr val="4E2700"/>
                </a:solidFill>
                <a:latin typeface="Noto Sans Mono CJK HK"/>
                <a:cs typeface="Noto Sans Mono CJK HK"/>
              </a:rPr>
              <a:t>類別 則無。</a:t>
            </a:r>
            <a:endParaRPr sz="2000">
              <a:latin typeface="Noto Sans Mono CJK HK"/>
              <a:cs typeface="Noto Sans Mono CJK HK"/>
            </a:endParaRPr>
          </a:p>
          <a:p>
            <a:pPr marL="355600" indent="-343535">
              <a:lnSpc>
                <a:spcPct val="100000"/>
              </a:lnSpc>
              <a:spcBef>
                <a:spcPts val="570"/>
              </a:spcBef>
              <a:buChar char="•"/>
              <a:tabLst>
                <a:tab pos="355600" algn="l"/>
                <a:tab pos="356235" algn="l"/>
              </a:tabLst>
            </a:pPr>
            <a:r>
              <a:rPr dirty="0" sz="2400" spc="-10">
                <a:solidFill>
                  <a:srgbClr val="4E2700"/>
                </a:solidFill>
                <a:latin typeface="Tahoma"/>
                <a:cs typeface="Tahoma"/>
              </a:rPr>
              <a:t>PersonMain</a:t>
            </a:r>
            <a:r>
              <a:rPr dirty="0" sz="2400">
                <a:solidFill>
                  <a:srgbClr val="4E2700"/>
                </a:solidFill>
                <a:latin typeface="Noto Sans Mono CJK HK"/>
                <a:cs typeface="Noto Sans Mono CJK HK"/>
              </a:rPr>
              <a:t>類別是一個含</a:t>
            </a:r>
            <a:r>
              <a:rPr dirty="0" sz="2400" spc="-15">
                <a:solidFill>
                  <a:srgbClr val="4E2700"/>
                </a:solidFill>
                <a:latin typeface="Noto Sans Mono CJK HK"/>
                <a:cs typeface="Noto Sans Mono CJK HK"/>
              </a:rPr>
              <a:t>有</a:t>
            </a:r>
            <a:r>
              <a:rPr dirty="0" sz="2400">
                <a:solidFill>
                  <a:srgbClr val="4E2700"/>
                </a:solidFill>
                <a:latin typeface="Tahoma"/>
                <a:cs typeface="Tahoma"/>
              </a:rPr>
              <a:t>main()</a:t>
            </a:r>
            <a:r>
              <a:rPr dirty="0" sz="2400">
                <a:solidFill>
                  <a:srgbClr val="4E2700"/>
                </a:solidFill>
                <a:latin typeface="Noto Sans Mono CJK HK"/>
                <a:cs typeface="Noto Sans Mono CJK HK"/>
              </a:rPr>
              <a:t>方法的類別</a:t>
            </a:r>
            <a:endParaRPr sz="2400">
              <a:latin typeface="Noto Sans Mono CJK HK"/>
              <a:cs typeface="Noto Sans Mono CJK HK"/>
            </a:endParaRPr>
          </a:p>
          <a:p>
            <a:pPr marL="469900">
              <a:lnSpc>
                <a:spcPct val="100000"/>
              </a:lnSpc>
              <a:spcBef>
                <a:spcPts val="484"/>
              </a:spcBef>
            </a:pPr>
            <a:r>
              <a:rPr dirty="0" sz="2000" spc="-10">
                <a:solidFill>
                  <a:srgbClr val="0000CC"/>
                </a:solidFill>
                <a:latin typeface="Tahoma"/>
                <a:cs typeface="Tahoma"/>
              </a:rPr>
              <a:t>Person</a:t>
            </a:r>
            <a:r>
              <a:rPr dirty="0" sz="2000" spc="-25">
                <a:solidFill>
                  <a:srgbClr val="0000CC"/>
                </a:solidFill>
                <a:latin typeface="Tahoma"/>
                <a:cs typeface="Tahoma"/>
              </a:rPr>
              <a:t> </a:t>
            </a:r>
            <a:r>
              <a:rPr dirty="0" sz="2000">
                <a:solidFill>
                  <a:srgbClr val="0000CC"/>
                </a:solidFill>
                <a:latin typeface="Tahoma"/>
                <a:cs typeface="Tahoma"/>
              </a:rPr>
              <a:t>p1</a:t>
            </a:r>
            <a:r>
              <a:rPr dirty="0" sz="2000" spc="-20">
                <a:solidFill>
                  <a:srgbClr val="0000CC"/>
                </a:solidFill>
                <a:latin typeface="Tahoma"/>
                <a:cs typeface="Tahoma"/>
              </a:rPr>
              <a:t> </a:t>
            </a:r>
            <a:r>
              <a:rPr dirty="0" sz="2000">
                <a:solidFill>
                  <a:srgbClr val="0000CC"/>
                </a:solidFill>
                <a:latin typeface="Tahoma"/>
                <a:cs typeface="Tahoma"/>
              </a:rPr>
              <a:t>=</a:t>
            </a:r>
            <a:r>
              <a:rPr dirty="0" sz="2000" spc="-5">
                <a:solidFill>
                  <a:srgbClr val="0000CC"/>
                </a:solidFill>
                <a:latin typeface="Tahoma"/>
                <a:cs typeface="Tahoma"/>
              </a:rPr>
              <a:t> new</a:t>
            </a:r>
            <a:r>
              <a:rPr dirty="0" sz="2000" spc="5">
                <a:solidFill>
                  <a:srgbClr val="0000CC"/>
                </a:solidFill>
                <a:latin typeface="Tahoma"/>
                <a:cs typeface="Tahoma"/>
              </a:rPr>
              <a:t> </a:t>
            </a:r>
            <a:r>
              <a:rPr dirty="0" sz="2000" spc="-10">
                <a:solidFill>
                  <a:srgbClr val="0000CC"/>
                </a:solidFill>
                <a:latin typeface="Tahoma"/>
                <a:cs typeface="Tahoma"/>
              </a:rPr>
              <a:t>Person("</a:t>
            </a:r>
            <a:r>
              <a:rPr dirty="0" sz="2000" spc="5">
                <a:solidFill>
                  <a:srgbClr val="0000CC"/>
                </a:solidFill>
                <a:latin typeface="Noto Sans Mono CJK HK"/>
                <a:cs typeface="Noto Sans Mono CJK HK"/>
              </a:rPr>
              <a:t>張</a:t>
            </a:r>
            <a:r>
              <a:rPr dirty="0" sz="2000" spc="-15">
                <a:solidFill>
                  <a:srgbClr val="0000CC"/>
                </a:solidFill>
                <a:latin typeface="Noto Sans Mono CJK HK"/>
                <a:cs typeface="Noto Sans Mono CJK HK"/>
              </a:rPr>
              <a:t>君</a:t>
            </a:r>
            <a:r>
              <a:rPr dirty="0" sz="2000">
                <a:solidFill>
                  <a:srgbClr val="0000CC"/>
                </a:solidFill>
                <a:latin typeface="Noto Sans Mono CJK HK"/>
                <a:cs typeface="Noto Sans Mono CJK HK"/>
              </a:rPr>
              <a:t>雅</a:t>
            </a:r>
            <a:r>
              <a:rPr dirty="0" sz="2000" spc="-5">
                <a:solidFill>
                  <a:srgbClr val="0000CC"/>
                </a:solidFill>
                <a:latin typeface="Tahoma"/>
                <a:cs typeface="Tahoma"/>
              </a:rPr>
              <a:t>",</a:t>
            </a:r>
            <a:r>
              <a:rPr dirty="0" sz="2000" spc="-45">
                <a:solidFill>
                  <a:srgbClr val="0000CC"/>
                </a:solidFill>
                <a:latin typeface="Tahoma"/>
                <a:cs typeface="Tahoma"/>
              </a:rPr>
              <a:t> </a:t>
            </a:r>
            <a:r>
              <a:rPr dirty="0" sz="2000" spc="-5">
                <a:solidFill>
                  <a:srgbClr val="0000CC"/>
                </a:solidFill>
                <a:latin typeface="Tahoma"/>
                <a:cs typeface="Tahoma"/>
              </a:rPr>
              <a:t>"</a:t>
            </a:r>
            <a:r>
              <a:rPr dirty="0" sz="2000" spc="10">
                <a:solidFill>
                  <a:srgbClr val="0000CC"/>
                </a:solidFill>
                <a:latin typeface="Noto Sans Mono CJK HK"/>
                <a:cs typeface="Noto Sans Mono CJK HK"/>
              </a:rPr>
              <a:t>台</a:t>
            </a:r>
            <a:r>
              <a:rPr dirty="0" sz="2000" spc="5">
                <a:solidFill>
                  <a:srgbClr val="0000CC"/>
                </a:solidFill>
                <a:latin typeface="Noto Sans Mono CJK HK"/>
                <a:cs typeface="Noto Sans Mono CJK HK"/>
              </a:rPr>
              <a:t>中</a:t>
            </a:r>
            <a:r>
              <a:rPr dirty="0" sz="2000">
                <a:solidFill>
                  <a:srgbClr val="0000CC"/>
                </a:solidFill>
                <a:latin typeface="Noto Sans Mono CJK HK"/>
                <a:cs typeface="Noto Sans Mono CJK HK"/>
              </a:rPr>
              <a:t>市</a:t>
            </a:r>
            <a:r>
              <a:rPr dirty="0" sz="2000" spc="-5">
                <a:solidFill>
                  <a:srgbClr val="0000CC"/>
                </a:solidFill>
                <a:latin typeface="Tahoma"/>
                <a:cs typeface="Tahoma"/>
              </a:rPr>
              <a:t>",</a:t>
            </a:r>
            <a:r>
              <a:rPr dirty="0" sz="2000" spc="-40">
                <a:solidFill>
                  <a:srgbClr val="0000CC"/>
                </a:solidFill>
                <a:latin typeface="Tahoma"/>
                <a:cs typeface="Tahoma"/>
              </a:rPr>
              <a:t> </a:t>
            </a:r>
            <a:r>
              <a:rPr dirty="0" sz="2000" spc="-10">
                <a:solidFill>
                  <a:srgbClr val="0000CC"/>
                </a:solidFill>
                <a:latin typeface="Tahoma"/>
                <a:cs typeface="Tahoma"/>
              </a:rPr>
              <a:t>"kitty123");</a:t>
            </a:r>
            <a:endParaRPr sz="2000">
              <a:latin typeface="Tahoma"/>
              <a:cs typeface="Tahoma"/>
            </a:endParaRPr>
          </a:p>
          <a:p>
            <a:pPr marL="469900">
              <a:lnSpc>
                <a:spcPct val="100000"/>
              </a:lnSpc>
              <a:spcBef>
                <a:spcPts val="575"/>
              </a:spcBef>
            </a:pPr>
            <a:r>
              <a:rPr dirty="0" sz="2400">
                <a:solidFill>
                  <a:srgbClr val="4E2700"/>
                </a:solidFill>
                <a:latin typeface="Noto Sans Mono CJK HK"/>
                <a:cs typeface="Noto Sans Mono CJK HK"/>
              </a:rPr>
              <a:t>與</a:t>
            </a:r>
            <a:endParaRPr sz="2400">
              <a:latin typeface="Noto Sans Mono CJK HK"/>
              <a:cs typeface="Noto Sans Mono CJK HK"/>
            </a:endParaRPr>
          </a:p>
          <a:p>
            <a:pPr marL="469900" marR="3166110">
              <a:lnSpc>
                <a:spcPct val="120000"/>
              </a:lnSpc>
              <a:spcBef>
                <a:spcPts val="65"/>
              </a:spcBef>
            </a:pPr>
            <a:r>
              <a:rPr dirty="0" sz="2000" spc="-5">
                <a:solidFill>
                  <a:srgbClr val="0000CC"/>
                </a:solidFill>
                <a:latin typeface="Tahoma"/>
                <a:cs typeface="Tahoma"/>
              </a:rPr>
              <a:t>PersonNG pNG1 </a:t>
            </a:r>
            <a:r>
              <a:rPr dirty="0" sz="2000">
                <a:solidFill>
                  <a:srgbClr val="0000CC"/>
                </a:solidFill>
                <a:latin typeface="Tahoma"/>
                <a:cs typeface="Tahoma"/>
              </a:rPr>
              <a:t>= new</a:t>
            </a:r>
            <a:r>
              <a:rPr dirty="0" sz="2000" spc="-100">
                <a:solidFill>
                  <a:srgbClr val="0000CC"/>
                </a:solidFill>
                <a:latin typeface="Tahoma"/>
                <a:cs typeface="Tahoma"/>
              </a:rPr>
              <a:t> </a:t>
            </a:r>
            <a:r>
              <a:rPr dirty="0" sz="2000" spc="-5">
                <a:solidFill>
                  <a:srgbClr val="0000CC"/>
                </a:solidFill>
                <a:latin typeface="Tahoma"/>
                <a:cs typeface="Tahoma"/>
              </a:rPr>
              <a:t>PersonNG();  </a:t>
            </a:r>
            <a:r>
              <a:rPr dirty="0" sz="2000">
                <a:solidFill>
                  <a:srgbClr val="0000CC"/>
                </a:solidFill>
                <a:latin typeface="Tahoma"/>
                <a:cs typeface="Tahoma"/>
              </a:rPr>
              <a:t>pNG1.name = </a:t>
            </a:r>
            <a:r>
              <a:rPr dirty="0" sz="2000" spc="-5">
                <a:solidFill>
                  <a:srgbClr val="0000CC"/>
                </a:solidFill>
                <a:latin typeface="Tahoma"/>
                <a:cs typeface="Tahoma"/>
              </a:rPr>
              <a:t>" </a:t>
            </a:r>
            <a:r>
              <a:rPr dirty="0" sz="2000" spc="10">
                <a:solidFill>
                  <a:srgbClr val="0000CC"/>
                </a:solidFill>
                <a:latin typeface="Noto Sans Mono CJK HK"/>
                <a:cs typeface="Noto Sans Mono CJK HK"/>
              </a:rPr>
              <a:t>張 </a:t>
            </a:r>
            <a:r>
              <a:rPr dirty="0" sz="2000" spc="5">
                <a:solidFill>
                  <a:srgbClr val="0000CC"/>
                </a:solidFill>
                <a:latin typeface="Noto Sans Mono CJK HK"/>
                <a:cs typeface="Noto Sans Mono CJK HK"/>
              </a:rPr>
              <a:t>君 </a:t>
            </a:r>
            <a:r>
              <a:rPr dirty="0" sz="2000">
                <a:solidFill>
                  <a:srgbClr val="0000CC"/>
                </a:solidFill>
                <a:latin typeface="Noto Sans Mono CJK HK"/>
                <a:cs typeface="Noto Sans Mono CJK HK"/>
              </a:rPr>
              <a:t>雅 </a:t>
            </a:r>
            <a:r>
              <a:rPr dirty="0" sz="2000" spc="-5">
                <a:solidFill>
                  <a:srgbClr val="0000CC"/>
                </a:solidFill>
                <a:latin typeface="Tahoma"/>
                <a:cs typeface="Tahoma"/>
              </a:rPr>
              <a:t>";  pNG1.address </a:t>
            </a:r>
            <a:r>
              <a:rPr dirty="0" sz="2000">
                <a:solidFill>
                  <a:srgbClr val="0000CC"/>
                </a:solidFill>
                <a:latin typeface="Tahoma"/>
                <a:cs typeface="Tahoma"/>
              </a:rPr>
              <a:t>= " </a:t>
            </a:r>
            <a:r>
              <a:rPr dirty="0" sz="2000" spc="10">
                <a:solidFill>
                  <a:srgbClr val="0000CC"/>
                </a:solidFill>
                <a:latin typeface="Noto Sans Mono CJK HK"/>
                <a:cs typeface="Noto Sans Mono CJK HK"/>
              </a:rPr>
              <a:t>台 中 </a:t>
            </a:r>
            <a:r>
              <a:rPr dirty="0" sz="2000">
                <a:solidFill>
                  <a:srgbClr val="0000CC"/>
                </a:solidFill>
                <a:latin typeface="Noto Sans Mono CJK HK"/>
                <a:cs typeface="Noto Sans Mono CJK HK"/>
              </a:rPr>
              <a:t>市 </a:t>
            </a:r>
            <a:r>
              <a:rPr dirty="0" sz="2000" spc="-15">
                <a:solidFill>
                  <a:srgbClr val="0000CC"/>
                </a:solidFill>
                <a:latin typeface="Tahoma"/>
                <a:cs typeface="Tahoma"/>
              </a:rPr>
              <a:t>";  </a:t>
            </a:r>
            <a:r>
              <a:rPr dirty="0" sz="2000" spc="-5">
                <a:solidFill>
                  <a:srgbClr val="0000CC"/>
                </a:solidFill>
                <a:latin typeface="Tahoma"/>
                <a:cs typeface="Tahoma"/>
              </a:rPr>
              <a:t>pNG1.userId </a:t>
            </a:r>
            <a:r>
              <a:rPr dirty="0" sz="2000">
                <a:solidFill>
                  <a:srgbClr val="0000CC"/>
                </a:solidFill>
                <a:latin typeface="Tahoma"/>
                <a:cs typeface="Tahoma"/>
              </a:rPr>
              <a:t>=</a:t>
            </a:r>
            <a:r>
              <a:rPr dirty="0" sz="2000" spc="-35">
                <a:solidFill>
                  <a:srgbClr val="0000CC"/>
                </a:solidFill>
                <a:latin typeface="Tahoma"/>
                <a:cs typeface="Tahoma"/>
              </a:rPr>
              <a:t> </a:t>
            </a:r>
            <a:r>
              <a:rPr dirty="0" sz="2000" spc="-10">
                <a:solidFill>
                  <a:srgbClr val="0000CC"/>
                </a:solidFill>
                <a:latin typeface="Tahoma"/>
                <a:cs typeface="Tahoma"/>
              </a:rPr>
              <a:t>"kitty123";</a:t>
            </a:r>
            <a:endParaRPr sz="2000">
              <a:latin typeface="Tahoma"/>
              <a:cs typeface="Tahoma"/>
            </a:endParaRPr>
          </a:p>
          <a:p>
            <a:pPr marL="469900" marR="208279">
              <a:lnSpc>
                <a:spcPts val="3460"/>
              </a:lnSpc>
              <a:spcBef>
                <a:spcPts val="140"/>
              </a:spcBef>
            </a:pPr>
            <a:r>
              <a:rPr dirty="0" sz="2400">
                <a:solidFill>
                  <a:srgbClr val="4E2700"/>
                </a:solidFill>
                <a:latin typeface="Noto Sans Mono CJK HK"/>
                <a:cs typeface="Noto Sans Mono CJK HK"/>
              </a:rPr>
              <a:t>具有相同的功能，而前者利用建構子傳入屬性初值的 做法顯然簡潔許多。</a:t>
            </a:r>
            <a:endParaRPr sz="2400">
              <a:latin typeface="Noto Sans Mono CJK HK"/>
              <a:cs typeface="Noto Sans Mono CJK HK"/>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24001"/>
            <a:ext cx="4792345" cy="4903470"/>
          </a:xfrm>
          <a:prstGeom prst="rect">
            <a:avLst/>
          </a:prstGeom>
        </p:spPr>
        <p:txBody>
          <a:bodyPr wrap="square" lIns="0" tIns="12065" rIns="0" bIns="0" rtlCol="0" vert="horz">
            <a:spAutoFit/>
          </a:bodyPr>
          <a:lstStyle/>
          <a:p>
            <a:pPr marL="12700">
              <a:lnSpc>
                <a:spcPts val="1905"/>
              </a:lnSpc>
              <a:spcBef>
                <a:spcPts val="95"/>
              </a:spcBef>
            </a:pPr>
            <a:r>
              <a:rPr dirty="0" sz="1600" spc="-5">
                <a:solidFill>
                  <a:srgbClr val="4E2700"/>
                </a:solidFill>
                <a:latin typeface="Verdana"/>
                <a:cs typeface="Verdana"/>
              </a:rPr>
              <a:t>package</a:t>
            </a:r>
            <a:r>
              <a:rPr dirty="0" sz="1600" spc="15">
                <a:solidFill>
                  <a:srgbClr val="4E2700"/>
                </a:solidFill>
                <a:latin typeface="Verdana"/>
                <a:cs typeface="Verdana"/>
              </a:rPr>
              <a:t> </a:t>
            </a:r>
            <a:r>
              <a:rPr dirty="0" sz="1600" spc="-15">
                <a:solidFill>
                  <a:srgbClr val="4E2700"/>
                </a:solidFill>
                <a:latin typeface="Verdana"/>
                <a:cs typeface="Verdana"/>
              </a:rPr>
              <a:t>ch06._04_constructor.whyctor;</a:t>
            </a:r>
            <a:endParaRPr sz="1600">
              <a:latin typeface="Verdana"/>
              <a:cs typeface="Verdana"/>
            </a:endParaRPr>
          </a:p>
          <a:p>
            <a:pPr marL="12700">
              <a:lnSpc>
                <a:spcPts val="1905"/>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此類別有</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使用</a:t>
            </a:r>
            <a:r>
              <a:rPr dirty="0" sz="1600" spc="5">
                <a:solidFill>
                  <a:srgbClr val="4E2700"/>
                </a:solidFill>
                <a:latin typeface="Noto Sans Mono CJK HK"/>
                <a:cs typeface="Noto Sans Mono CJK HK"/>
              </a:rPr>
              <a:t>者</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建構子</a:t>
            </a:r>
            <a:endParaRPr sz="1600">
              <a:latin typeface="Noto Sans Mono CJK HK"/>
              <a:cs typeface="Noto Sans Mono CJK HK"/>
            </a:endParaRPr>
          </a:p>
          <a:p>
            <a:pPr marL="297180" marR="2646680" indent="-285115">
              <a:lnSpc>
                <a:spcPct val="100000"/>
              </a:lnSpc>
              <a:spcBef>
                <a:spcPts val="40"/>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Person </a:t>
            </a:r>
            <a:r>
              <a:rPr dirty="0" sz="1600" spc="-5">
                <a:solidFill>
                  <a:srgbClr val="4E2700"/>
                </a:solidFill>
                <a:latin typeface="Verdana"/>
                <a:cs typeface="Verdana"/>
              </a:rPr>
              <a:t>{  String name;  String address;  String</a:t>
            </a:r>
            <a:r>
              <a:rPr dirty="0" sz="1600" spc="20">
                <a:solidFill>
                  <a:srgbClr val="4E2700"/>
                </a:solidFill>
                <a:latin typeface="Verdana"/>
                <a:cs typeface="Verdana"/>
              </a:rPr>
              <a:t> </a:t>
            </a:r>
            <a:r>
              <a:rPr dirty="0" sz="1600" spc="-5">
                <a:solidFill>
                  <a:srgbClr val="4E2700"/>
                </a:solidFill>
                <a:latin typeface="Verdana"/>
                <a:cs typeface="Verdana"/>
              </a:rPr>
              <a:t>userId;</a:t>
            </a:r>
            <a:endParaRPr sz="1600">
              <a:latin typeface="Verdana"/>
              <a:cs typeface="Verdana"/>
            </a:endParaRPr>
          </a:p>
          <a:p>
            <a:pPr marL="584200" marR="5080" indent="-287020">
              <a:lnSpc>
                <a:spcPct val="100000"/>
              </a:lnSpc>
            </a:pPr>
            <a:r>
              <a:rPr dirty="0" sz="1600" spc="-10">
                <a:solidFill>
                  <a:srgbClr val="4E2700"/>
                </a:solidFill>
                <a:latin typeface="Verdana"/>
                <a:cs typeface="Verdana"/>
              </a:rPr>
              <a:t>public Person(String </a:t>
            </a:r>
            <a:r>
              <a:rPr dirty="0" sz="1600" spc="-5">
                <a:solidFill>
                  <a:srgbClr val="4E2700"/>
                </a:solidFill>
                <a:latin typeface="Verdana"/>
                <a:cs typeface="Verdana"/>
              </a:rPr>
              <a:t>n, String a, String u) {  </a:t>
            </a:r>
            <a:r>
              <a:rPr dirty="0" sz="1600" spc="-10">
                <a:solidFill>
                  <a:srgbClr val="4E2700"/>
                </a:solidFill>
                <a:latin typeface="Verdana"/>
                <a:cs typeface="Verdana"/>
              </a:rPr>
              <a:t>name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n;</a:t>
            </a:r>
            <a:endParaRPr sz="1600">
              <a:latin typeface="Verdana"/>
              <a:cs typeface="Verdana"/>
            </a:endParaRPr>
          </a:p>
          <a:p>
            <a:pPr marL="584200" marR="2879725">
              <a:lnSpc>
                <a:spcPct val="100000"/>
              </a:lnSpc>
            </a:pPr>
            <a:r>
              <a:rPr dirty="0" sz="1600" spc="-5">
                <a:solidFill>
                  <a:srgbClr val="4E2700"/>
                </a:solidFill>
                <a:latin typeface="Verdana"/>
                <a:cs typeface="Verdana"/>
              </a:rPr>
              <a:t>address =</a:t>
            </a:r>
            <a:r>
              <a:rPr dirty="0" sz="1600" spc="-50">
                <a:solidFill>
                  <a:srgbClr val="4E2700"/>
                </a:solidFill>
                <a:latin typeface="Verdana"/>
                <a:cs typeface="Verdana"/>
              </a:rPr>
              <a:t> </a:t>
            </a:r>
            <a:r>
              <a:rPr dirty="0" sz="1600" spc="-5">
                <a:solidFill>
                  <a:srgbClr val="4E2700"/>
                </a:solidFill>
                <a:latin typeface="Verdana"/>
                <a:cs typeface="Verdana"/>
              </a:rPr>
              <a:t>a;  userId =</a:t>
            </a:r>
            <a:r>
              <a:rPr dirty="0" sz="1600" spc="-30">
                <a:solidFill>
                  <a:srgbClr val="4E2700"/>
                </a:solidFill>
                <a:latin typeface="Verdana"/>
                <a:cs typeface="Verdana"/>
              </a:rPr>
              <a:t> </a:t>
            </a:r>
            <a:r>
              <a:rPr dirty="0" sz="1600" spc="-5">
                <a:solidFill>
                  <a:srgbClr val="4E2700"/>
                </a:solidFill>
                <a:latin typeface="Verdana"/>
                <a:cs typeface="Verdana"/>
              </a:rPr>
              <a:t>u;</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584200" marR="119380" indent="-287020">
              <a:lnSpc>
                <a:spcPct val="99400"/>
              </a:lnSpc>
              <a:spcBef>
                <a:spcPts val="10"/>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displayInfo(){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姓名</a:t>
            </a:r>
            <a:r>
              <a:rPr dirty="0" sz="1600">
                <a:solidFill>
                  <a:srgbClr val="4E2700"/>
                </a:solidFill>
                <a:latin typeface="Noto Sans Mono CJK HK"/>
                <a:cs typeface="Noto Sans Mono CJK HK"/>
              </a:rPr>
              <a:t>：</a:t>
            </a:r>
            <a:r>
              <a:rPr dirty="0" sz="1600">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name);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地址</a:t>
            </a:r>
            <a:r>
              <a:rPr dirty="0" sz="1600">
                <a:solidFill>
                  <a:srgbClr val="4E2700"/>
                </a:solidFill>
                <a:latin typeface="Noto Sans Mono CJK HK"/>
                <a:cs typeface="Noto Sans Mono CJK HK"/>
              </a:rPr>
              <a:t>：</a:t>
            </a:r>
            <a:r>
              <a:rPr dirty="0" sz="1600">
                <a:solidFill>
                  <a:srgbClr val="4E2700"/>
                </a:solidFill>
                <a:latin typeface="Verdana"/>
                <a:cs typeface="Verdana"/>
              </a:rPr>
              <a:t>"</a:t>
            </a:r>
            <a:r>
              <a:rPr dirty="0" sz="1600" spc="-5">
                <a:solidFill>
                  <a:srgbClr val="4E2700"/>
                </a:solidFill>
                <a:latin typeface="Verdana"/>
                <a:cs typeface="Verdana"/>
              </a:rPr>
              <a:t> +</a:t>
            </a:r>
            <a:r>
              <a:rPr dirty="0" sz="1600" spc="-20">
                <a:solidFill>
                  <a:srgbClr val="4E2700"/>
                </a:solidFill>
                <a:latin typeface="Verdana"/>
                <a:cs typeface="Verdana"/>
              </a:rPr>
              <a:t> </a:t>
            </a:r>
            <a:r>
              <a:rPr dirty="0" sz="1600" spc="-5">
                <a:solidFill>
                  <a:srgbClr val="4E2700"/>
                </a:solidFill>
                <a:latin typeface="Verdana"/>
                <a:cs typeface="Verdana"/>
              </a:rPr>
              <a:t>address);  System.out.println("</a:t>
            </a:r>
            <a:r>
              <a:rPr dirty="0" sz="1600" spc="5">
                <a:solidFill>
                  <a:srgbClr val="4E2700"/>
                </a:solidFill>
                <a:latin typeface="Noto Sans Mono CJK HK"/>
                <a:cs typeface="Noto Sans Mono CJK HK"/>
              </a:rPr>
              <a:t>代號</a:t>
            </a:r>
            <a:r>
              <a:rPr dirty="0" sz="1600">
                <a:solidFill>
                  <a:srgbClr val="4E2700"/>
                </a:solidFill>
                <a:latin typeface="Noto Sans Mono CJK HK"/>
                <a:cs typeface="Noto Sans Mono CJK HK"/>
              </a:rPr>
              <a:t>：</a:t>
            </a:r>
            <a:r>
              <a:rPr dirty="0" sz="1600">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userId);</a:t>
            </a:r>
            <a:endParaRPr sz="1600">
              <a:latin typeface="Verdana"/>
              <a:cs typeface="Verdana"/>
            </a:endParaRPr>
          </a:p>
          <a:p>
            <a:pPr marL="297180">
              <a:lnSpc>
                <a:spcPct val="100000"/>
              </a:lnSpc>
              <a:spcBef>
                <a:spcPts val="35"/>
              </a:spcBef>
            </a:pPr>
            <a:r>
              <a:rPr dirty="0" sz="1600" spc="-5">
                <a:solidFill>
                  <a:srgbClr val="4E2700"/>
                </a:solidFill>
                <a:latin typeface="Verdana"/>
                <a:cs typeface="Verdana"/>
              </a:rPr>
              <a:t>}</a:t>
            </a:r>
            <a:endParaRPr sz="1600">
              <a:latin typeface="Verdana"/>
              <a:cs typeface="Verdana"/>
            </a:endParaRPr>
          </a:p>
          <a:p>
            <a:pPr marL="297180">
              <a:lnSpc>
                <a:spcPts val="1905"/>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Person()</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5"/>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這不是建</a:t>
            </a:r>
            <a:r>
              <a:rPr dirty="0" sz="1600" spc="-5">
                <a:solidFill>
                  <a:srgbClr val="4E2700"/>
                </a:solidFill>
                <a:latin typeface="Noto Sans Mono CJK HK"/>
                <a:cs typeface="Noto Sans Mono CJK HK"/>
              </a:rPr>
              <a:t>構</a:t>
            </a:r>
            <a:r>
              <a:rPr dirty="0" sz="1600" spc="5">
                <a:solidFill>
                  <a:srgbClr val="4E2700"/>
                </a:solidFill>
                <a:latin typeface="Noto Sans Mono CJK HK"/>
                <a:cs typeface="Noto Sans Mono CJK HK"/>
              </a:rPr>
              <a:t>子</a:t>
            </a:r>
            <a:r>
              <a:rPr dirty="0" sz="1600" spc="-5">
                <a:solidFill>
                  <a:srgbClr val="4E2700"/>
                </a:solidFill>
                <a:latin typeface="Noto Sans Mono CJK HK"/>
                <a:cs typeface="Noto Sans Mono CJK HK"/>
              </a:rPr>
              <a:t>，這</a:t>
            </a:r>
            <a:r>
              <a:rPr dirty="0" sz="1600" spc="5">
                <a:solidFill>
                  <a:srgbClr val="4E2700"/>
                </a:solidFill>
                <a:latin typeface="Noto Sans Mono CJK HK"/>
                <a:cs typeface="Noto Sans Mono CJK HK"/>
              </a:rPr>
              <a:t>是</a:t>
            </a:r>
            <a:r>
              <a:rPr dirty="0" sz="1600" spc="-5">
                <a:solidFill>
                  <a:srgbClr val="4E2700"/>
                </a:solidFill>
                <a:latin typeface="Noto Sans Mono CJK HK"/>
                <a:cs typeface="Noto Sans Mono CJK HK"/>
              </a:rPr>
              <a:t>方法</a:t>
            </a:r>
            <a:endParaRPr sz="1600">
              <a:latin typeface="Noto Sans Mono CJK HK"/>
              <a:cs typeface="Noto Sans Mono CJK HK"/>
            </a:endParaRPr>
          </a:p>
          <a:p>
            <a:pPr marL="297180">
              <a:lnSpc>
                <a:spcPct val="100000"/>
              </a:lnSpc>
              <a:spcBef>
                <a:spcPts val="40"/>
              </a:spcBef>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2340610" cy="574040"/>
          </a:xfrm>
          <a:prstGeom prst="rect"/>
        </p:spPr>
        <p:txBody>
          <a:bodyPr wrap="square" lIns="0" tIns="12700" rIns="0" bIns="0" rtlCol="0" vert="horz">
            <a:spAutoFit/>
          </a:bodyPr>
          <a:lstStyle/>
          <a:p>
            <a:pPr marL="12700">
              <a:lnSpc>
                <a:spcPct val="100000"/>
              </a:lnSpc>
              <a:spcBef>
                <a:spcPts val="100"/>
              </a:spcBef>
            </a:pPr>
            <a:r>
              <a:rPr dirty="0" spc="-25">
                <a:latin typeface="Tahoma"/>
                <a:cs typeface="Tahoma"/>
              </a:rPr>
              <a:t>Person.java</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27739"/>
            <a:ext cx="4677410" cy="3241040"/>
          </a:xfrm>
          <a:prstGeom prst="rect">
            <a:avLst/>
          </a:prstGeom>
        </p:spPr>
        <p:txBody>
          <a:bodyPr wrap="square" lIns="0" tIns="33020" rIns="0" bIns="0" rtlCol="0" vert="horz">
            <a:spAutoFit/>
          </a:bodyPr>
          <a:lstStyle/>
          <a:p>
            <a:pPr marL="12700">
              <a:lnSpc>
                <a:spcPct val="100000"/>
              </a:lnSpc>
              <a:spcBef>
                <a:spcPts val="260"/>
              </a:spcBef>
            </a:pPr>
            <a:r>
              <a:rPr dirty="0" sz="1600" spc="-5">
                <a:solidFill>
                  <a:srgbClr val="4E2700"/>
                </a:solidFill>
                <a:latin typeface="Verdana"/>
                <a:cs typeface="Verdana"/>
              </a:rPr>
              <a:t>package</a:t>
            </a:r>
            <a:r>
              <a:rPr dirty="0" sz="1600" spc="15">
                <a:solidFill>
                  <a:srgbClr val="4E2700"/>
                </a:solidFill>
                <a:latin typeface="Verdana"/>
                <a:cs typeface="Verdana"/>
              </a:rPr>
              <a:t> </a:t>
            </a:r>
            <a:r>
              <a:rPr dirty="0" sz="1600" spc="-15">
                <a:solidFill>
                  <a:srgbClr val="4E2700"/>
                </a:solidFill>
                <a:latin typeface="Verdana"/>
                <a:cs typeface="Verdana"/>
              </a:rPr>
              <a:t>ch06._04_constructor.whyctor;</a:t>
            </a:r>
            <a:endParaRPr sz="1600">
              <a:latin typeface="Verdana"/>
              <a:cs typeface="Verdana"/>
            </a:endParaRPr>
          </a:p>
          <a:p>
            <a:pPr marL="12700">
              <a:lnSpc>
                <a:spcPct val="100000"/>
              </a:lnSpc>
              <a:spcBef>
                <a:spcPts val="15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此類別沒</a:t>
            </a:r>
            <a:r>
              <a:rPr dirty="0" sz="1600" spc="-5">
                <a:solidFill>
                  <a:srgbClr val="4E2700"/>
                </a:solidFill>
                <a:latin typeface="Noto Sans Mono CJK HK"/>
                <a:cs typeface="Noto Sans Mono CJK HK"/>
              </a:rPr>
              <a:t>有</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用者</a:t>
            </a:r>
            <a:r>
              <a:rPr dirty="0" sz="1600" spc="5">
                <a:solidFill>
                  <a:srgbClr val="4E2700"/>
                </a:solidFill>
                <a:latin typeface="Noto Sans Mono CJK HK"/>
                <a:cs typeface="Noto Sans Mono CJK HK"/>
              </a:rPr>
              <a:t>定</a:t>
            </a:r>
            <a:r>
              <a:rPr dirty="0" sz="1600" spc="-5">
                <a:solidFill>
                  <a:srgbClr val="4E2700"/>
                </a:solidFill>
                <a:latin typeface="Noto Sans Mono CJK HK"/>
                <a:cs typeface="Noto Sans Mono CJK HK"/>
              </a:rPr>
              <a:t>義的</a:t>
            </a:r>
            <a:r>
              <a:rPr dirty="0" sz="1600" spc="5">
                <a:solidFill>
                  <a:srgbClr val="4E2700"/>
                </a:solidFill>
                <a:latin typeface="Noto Sans Mono CJK HK"/>
                <a:cs typeface="Noto Sans Mono CJK HK"/>
              </a:rPr>
              <a:t>建</a:t>
            </a:r>
            <a:r>
              <a:rPr dirty="0" sz="1600" spc="-5">
                <a:solidFill>
                  <a:srgbClr val="4E2700"/>
                </a:solidFill>
                <a:latin typeface="Noto Sans Mono CJK HK"/>
                <a:cs typeface="Noto Sans Mono CJK HK"/>
              </a:rPr>
              <a:t>構子</a:t>
            </a:r>
            <a:endParaRPr sz="1600">
              <a:latin typeface="Noto Sans Mono CJK HK"/>
              <a:cs typeface="Noto Sans Mono CJK HK"/>
            </a:endParaRPr>
          </a:p>
          <a:p>
            <a:pPr marL="297180" marR="2222500" indent="-285115">
              <a:lnSpc>
                <a:spcPct val="110000"/>
              </a:lnSpc>
              <a:spcBef>
                <a:spcPts val="40"/>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PersonNG </a:t>
            </a:r>
            <a:r>
              <a:rPr dirty="0" sz="1600" spc="-5">
                <a:solidFill>
                  <a:srgbClr val="4E2700"/>
                </a:solidFill>
                <a:latin typeface="Verdana"/>
                <a:cs typeface="Verdana"/>
              </a:rPr>
              <a:t>{  String</a:t>
            </a:r>
            <a:r>
              <a:rPr dirty="0" sz="1600" spc="25">
                <a:solidFill>
                  <a:srgbClr val="4E2700"/>
                </a:solidFill>
                <a:latin typeface="Verdana"/>
                <a:cs typeface="Verdana"/>
              </a:rPr>
              <a:t> </a:t>
            </a:r>
            <a:r>
              <a:rPr dirty="0" sz="1600" spc="-5">
                <a:solidFill>
                  <a:srgbClr val="4E2700"/>
                </a:solidFill>
                <a:latin typeface="Verdana"/>
                <a:cs typeface="Verdana"/>
              </a:rPr>
              <a:t>name;</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String</a:t>
            </a:r>
            <a:r>
              <a:rPr dirty="0" sz="1600" spc="30">
                <a:solidFill>
                  <a:srgbClr val="4E2700"/>
                </a:solidFill>
                <a:latin typeface="Verdana"/>
                <a:cs typeface="Verdana"/>
              </a:rPr>
              <a:t> </a:t>
            </a:r>
            <a:r>
              <a:rPr dirty="0" sz="1600" spc="-5">
                <a:solidFill>
                  <a:srgbClr val="4E2700"/>
                </a:solidFill>
                <a:latin typeface="Verdana"/>
                <a:cs typeface="Verdana"/>
              </a:rPr>
              <a:t>address;</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String</a:t>
            </a:r>
            <a:r>
              <a:rPr dirty="0" sz="1600" spc="30">
                <a:solidFill>
                  <a:srgbClr val="4E2700"/>
                </a:solidFill>
                <a:latin typeface="Verdana"/>
                <a:cs typeface="Verdana"/>
              </a:rPr>
              <a:t> </a:t>
            </a:r>
            <a:r>
              <a:rPr dirty="0" sz="1600" spc="-5">
                <a:solidFill>
                  <a:srgbClr val="4E2700"/>
                </a:solidFill>
                <a:latin typeface="Verdana"/>
                <a:cs typeface="Verdana"/>
              </a:rPr>
              <a:t>userId;</a:t>
            </a:r>
            <a:endParaRPr sz="1600">
              <a:latin typeface="Verdana"/>
              <a:cs typeface="Verdana"/>
            </a:endParaRPr>
          </a:p>
          <a:p>
            <a:pPr marL="584200" marR="5080" indent="-287020">
              <a:lnSpc>
                <a:spcPct val="109400"/>
              </a:lnSpc>
              <a:spcBef>
                <a:spcPts val="15"/>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displayInfo(){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姓名</a:t>
            </a:r>
            <a:r>
              <a:rPr dirty="0" sz="1600">
                <a:solidFill>
                  <a:srgbClr val="4E2700"/>
                </a:solidFill>
                <a:latin typeface="Noto Sans Mono CJK HK"/>
                <a:cs typeface="Noto Sans Mono CJK HK"/>
              </a:rPr>
              <a:t>：</a:t>
            </a:r>
            <a:r>
              <a:rPr dirty="0" sz="1600">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name);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地址</a:t>
            </a:r>
            <a:r>
              <a:rPr dirty="0" sz="1600">
                <a:solidFill>
                  <a:srgbClr val="4E2700"/>
                </a:solidFill>
                <a:latin typeface="Noto Sans Mono CJK HK"/>
                <a:cs typeface="Noto Sans Mono CJK HK"/>
              </a:rPr>
              <a:t>：</a:t>
            </a:r>
            <a:r>
              <a:rPr dirty="0" sz="1600">
                <a:solidFill>
                  <a:srgbClr val="4E2700"/>
                </a:solidFill>
                <a:latin typeface="Verdana"/>
                <a:cs typeface="Verdana"/>
              </a:rPr>
              <a:t>"</a:t>
            </a:r>
            <a:r>
              <a:rPr dirty="0" sz="1600" spc="-5">
                <a:solidFill>
                  <a:srgbClr val="4E2700"/>
                </a:solidFill>
                <a:latin typeface="Verdana"/>
                <a:cs typeface="Verdana"/>
              </a:rPr>
              <a:t> +</a:t>
            </a:r>
            <a:r>
              <a:rPr dirty="0" sz="1600" spc="-20">
                <a:solidFill>
                  <a:srgbClr val="4E2700"/>
                </a:solidFill>
                <a:latin typeface="Verdana"/>
                <a:cs typeface="Verdana"/>
              </a:rPr>
              <a:t> </a:t>
            </a:r>
            <a:r>
              <a:rPr dirty="0" sz="1600" spc="-5">
                <a:solidFill>
                  <a:srgbClr val="4E2700"/>
                </a:solidFill>
                <a:latin typeface="Verdana"/>
                <a:cs typeface="Verdana"/>
              </a:rPr>
              <a:t>address);  System.out.println("</a:t>
            </a:r>
            <a:r>
              <a:rPr dirty="0" sz="1600" spc="5">
                <a:solidFill>
                  <a:srgbClr val="4E2700"/>
                </a:solidFill>
                <a:latin typeface="Noto Sans Mono CJK HK"/>
                <a:cs typeface="Noto Sans Mono CJK HK"/>
              </a:rPr>
              <a:t>代號</a:t>
            </a:r>
            <a:r>
              <a:rPr dirty="0" sz="1600">
                <a:solidFill>
                  <a:srgbClr val="4E2700"/>
                </a:solidFill>
                <a:latin typeface="Noto Sans Mono CJK HK"/>
                <a:cs typeface="Noto Sans Mono CJK HK"/>
              </a:rPr>
              <a:t>：</a:t>
            </a:r>
            <a:r>
              <a:rPr dirty="0" sz="1600">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userId);</a:t>
            </a:r>
            <a:endParaRPr sz="1600">
              <a:latin typeface="Verdana"/>
              <a:cs typeface="Verdana"/>
            </a:endParaRPr>
          </a:p>
          <a:p>
            <a:pPr marL="297180">
              <a:lnSpc>
                <a:spcPct val="100000"/>
              </a:lnSpc>
              <a:spcBef>
                <a:spcPts val="229"/>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2950210" cy="574040"/>
          </a:xfrm>
          <a:prstGeom prst="rect"/>
        </p:spPr>
        <p:txBody>
          <a:bodyPr wrap="square" lIns="0" tIns="12700" rIns="0" bIns="0" rtlCol="0" vert="horz">
            <a:spAutoFit/>
          </a:bodyPr>
          <a:lstStyle/>
          <a:p>
            <a:pPr marL="12700">
              <a:lnSpc>
                <a:spcPct val="100000"/>
              </a:lnSpc>
              <a:spcBef>
                <a:spcPts val="100"/>
              </a:spcBef>
            </a:pPr>
            <a:r>
              <a:rPr dirty="0" spc="-20">
                <a:latin typeface="Tahoma"/>
                <a:cs typeface="Tahoma"/>
              </a:rPr>
              <a:t>PersonNG.java</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24001"/>
            <a:ext cx="6276975" cy="496443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package</a:t>
            </a:r>
            <a:r>
              <a:rPr dirty="0" sz="1600" spc="15">
                <a:solidFill>
                  <a:srgbClr val="4E2700"/>
                </a:solidFill>
                <a:latin typeface="Verdana"/>
                <a:cs typeface="Verdana"/>
              </a:rPr>
              <a:t> </a:t>
            </a:r>
            <a:r>
              <a:rPr dirty="0" sz="1600" spc="-15">
                <a:solidFill>
                  <a:srgbClr val="4E2700"/>
                </a:solidFill>
                <a:latin typeface="Verdana"/>
                <a:cs typeface="Verdana"/>
              </a:rPr>
              <a:t>ch06._04_constructor.whyctor;</a:t>
            </a:r>
            <a:endParaRPr sz="1600">
              <a:latin typeface="Verdana"/>
              <a:cs typeface="Verdana"/>
            </a:endParaRPr>
          </a:p>
          <a:p>
            <a:pPr marL="12700">
              <a:lnSpc>
                <a:spcPct val="100000"/>
              </a:lnSpc>
              <a:spcBef>
                <a:spcPts val="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PersonMain</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1973580" indent="-287020">
              <a:lnSpc>
                <a:spcPct val="10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10">
                <a:solidFill>
                  <a:srgbClr val="A704AE"/>
                </a:solidFill>
                <a:latin typeface="Verdana"/>
                <a:cs typeface="Verdana"/>
              </a:rPr>
              <a:t>PersonNG pNG1 </a:t>
            </a:r>
            <a:r>
              <a:rPr dirty="0" sz="1600" spc="-5">
                <a:solidFill>
                  <a:srgbClr val="A704AE"/>
                </a:solidFill>
                <a:latin typeface="Verdana"/>
                <a:cs typeface="Verdana"/>
              </a:rPr>
              <a:t>= new </a:t>
            </a:r>
            <a:r>
              <a:rPr dirty="0" sz="1600" spc="-10">
                <a:solidFill>
                  <a:srgbClr val="A704AE"/>
                </a:solidFill>
                <a:latin typeface="Verdana"/>
                <a:cs typeface="Verdana"/>
              </a:rPr>
              <a:t>PersonNG();  pNG1.name </a:t>
            </a:r>
            <a:r>
              <a:rPr dirty="0" sz="1600" spc="-5">
                <a:solidFill>
                  <a:srgbClr val="A704AE"/>
                </a:solidFill>
                <a:latin typeface="Verdana"/>
                <a:cs typeface="Verdana"/>
              </a:rPr>
              <a:t>= </a:t>
            </a:r>
            <a:r>
              <a:rPr dirty="0" sz="1600" spc="5">
                <a:solidFill>
                  <a:srgbClr val="A704AE"/>
                </a:solidFill>
                <a:latin typeface="Verdana"/>
                <a:cs typeface="Verdana"/>
              </a:rPr>
              <a:t>" </a:t>
            </a:r>
            <a:r>
              <a:rPr dirty="0" sz="1600" spc="5">
                <a:solidFill>
                  <a:srgbClr val="A704AE"/>
                </a:solidFill>
                <a:latin typeface="Noto Sans Mono CJK HK"/>
                <a:cs typeface="Noto Sans Mono CJK HK"/>
              </a:rPr>
              <a:t>張 君 雅 </a:t>
            </a:r>
            <a:r>
              <a:rPr dirty="0" sz="1600" spc="-10">
                <a:solidFill>
                  <a:srgbClr val="A704AE"/>
                </a:solidFill>
                <a:latin typeface="Verdana"/>
                <a:cs typeface="Verdana"/>
              </a:rPr>
              <a:t>";  </a:t>
            </a:r>
            <a:r>
              <a:rPr dirty="0" sz="1600" spc="-5">
                <a:solidFill>
                  <a:srgbClr val="A704AE"/>
                </a:solidFill>
                <a:latin typeface="Verdana"/>
                <a:cs typeface="Verdana"/>
              </a:rPr>
              <a:t>pNG1.address = </a:t>
            </a:r>
            <a:r>
              <a:rPr dirty="0" sz="1600">
                <a:solidFill>
                  <a:srgbClr val="A704AE"/>
                </a:solidFill>
                <a:latin typeface="Verdana"/>
                <a:cs typeface="Verdana"/>
              </a:rPr>
              <a:t>" </a:t>
            </a:r>
            <a:r>
              <a:rPr dirty="0" sz="1600" spc="5">
                <a:solidFill>
                  <a:srgbClr val="A704AE"/>
                </a:solidFill>
                <a:latin typeface="Noto Sans Mono CJK HK"/>
                <a:cs typeface="Noto Sans Mono CJK HK"/>
              </a:rPr>
              <a:t>台 中 市 </a:t>
            </a:r>
            <a:r>
              <a:rPr dirty="0" sz="1600" spc="-10">
                <a:solidFill>
                  <a:srgbClr val="A704AE"/>
                </a:solidFill>
                <a:latin typeface="Verdana"/>
                <a:cs typeface="Verdana"/>
              </a:rPr>
              <a:t>";  </a:t>
            </a:r>
            <a:r>
              <a:rPr dirty="0" sz="1600" spc="-5">
                <a:solidFill>
                  <a:srgbClr val="A704AE"/>
                </a:solidFill>
                <a:latin typeface="Verdana"/>
                <a:cs typeface="Verdana"/>
              </a:rPr>
              <a:t>pNG1.userId = "kitty123";  </a:t>
            </a:r>
            <a:r>
              <a:rPr dirty="0" sz="1600" spc="-5">
                <a:solidFill>
                  <a:srgbClr val="4E2700"/>
                </a:solidFill>
                <a:latin typeface="Verdana"/>
                <a:cs typeface="Verdana"/>
              </a:rPr>
              <a:t>pNG1.displayInfo();</a:t>
            </a:r>
            <a:endParaRPr sz="1600">
              <a:latin typeface="Verdana"/>
              <a:cs typeface="Verdana"/>
            </a:endParaRPr>
          </a:p>
          <a:p>
            <a:pPr marL="584200" marR="5080">
              <a:lnSpc>
                <a:spcPct val="100000"/>
              </a:lnSpc>
            </a:pPr>
            <a:r>
              <a:rPr dirty="0" sz="1600" spc="-5">
                <a:solidFill>
                  <a:srgbClr val="4E2700"/>
                </a:solidFill>
                <a:latin typeface="Verdana"/>
                <a:cs typeface="Verdana"/>
              </a:rPr>
              <a:t>System.out.println("=================");  </a:t>
            </a:r>
            <a:r>
              <a:rPr dirty="0" sz="1600" spc="-10">
                <a:solidFill>
                  <a:srgbClr val="0000CC"/>
                </a:solidFill>
                <a:latin typeface="Verdana"/>
                <a:cs typeface="Verdana"/>
              </a:rPr>
              <a:t>Person</a:t>
            </a:r>
            <a:r>
              <a:rPr dirty="0" sz="1600" spc="20">
                <a:solidFill>
                  <a:srgbClr val="0000CC"/>
                </a:solidFill>
                <a:latin typeface="Verdana"/>
                <a:cs typeface="Verdana"/>
              </a:rPr>
              <a:t> </a:t>
            </a:r>
            <a:r>
              <a:rPr dirty="0" sz="1600" spc="-5">
                <a:solidFill>
                  <a:srgbClr val="0000CC"/>
                </a:solidFill>
                <a:latin typeface="Verdana"/>
                <a:cs typeface="Verdana"/>
              </a:rPr>
              <a:t>p1</a:t>
            </a:r>
            <a:r>
              <a:rPr dirty="0" sz="1600" spc="-10">
                <a:solidFill>
                  <a:srgbClr val="0000CC"/>
                </a:solidFill>
                <a:latin typeface="Verdana"/>
                <a:cs typeface="Verdana"/>
              </a:rPr>
              <a:t> </a:t>
            </a:r>
            <a:r>
              <a:rPr dirty="0" sz="1600" spc="-5">
                <a:solidFill>
                  <a:srgbClr val="0000CC"/>
                </a:solidFill>
                <a:latin typeface="Verdana"/>
                <a:cs typeface="Verdana"/>
              </a:rPr>
              <a:t>=</a:t>
            </a:r>
            <a:r>
              <a:rPr dirty="0" sz="1600" spc="10">
                <a:solidFill>
                  <a:srgbClr val="0000CC"/>
                </a:solidFill>
                <a:latin typeface="Verdana"/>
                <a:cs typeface="Verdana"/>
              </a:rPr>
              <a:t> </a:t>
            </a:r>
            <a:r>
              <a:rPr dirty="0" sz="1600" spc="-5">
                <a:solidFill>
                  <a:srgbClr val="0000CC"/>
                </a:solidFill>
                <a:latin typeface="Verdana"/>
                <a:cs typeface="Verdana"/>
              </a:rPr>
              <a:t>new </a:t>
            </a:r>
            <a:r>
              <a:rPr dirty="0" sz="1600" spc="-10">
                <a:solidFill>
                  <a:srgbClr val="0000CC"/>
                </a:solidFill>
                <a:latin typeface="Verdana"/>
                <a:cs typeface="Verdana"/>
              </a:rPr>
              <a:t>Person("</a:t>
            </a:r>
            <a:r>
              <a:rPr dirty="0" sz="1600" spc="5">
                <a:solidFill>
                  <a:srgbClr val="0000CC"/>
                </a:solidFill>
                <a:latin typeface="Noto Sans Mono CJK HK"/>
                <a:cs typeface="Noto Sans Mono CJK HK"/>
              </a:rPr>
              <a:t>張君</a:t>
            </a:r>
            <a:r>
              <a:rPr dirty="0" sz="1600" spc="10">
                <a:solidFill>
                  <a:srgbClr val="0000CC"/>
                </a:solidFill>
                <a:latin typeface="Noto Sans Mono CJK HK"/>
                <a:cs typeface="Noto Sans Mono CJK HK"/>
              </a:rPr>
              <a:t>雅</a:t>
            </a:r>
            <a:r>
              <a:rPr dirty="0" sz="1600" spc="-5">
                <a:solidFill>
                  <a:srgbClr val="0000CC"/>
                </a:solidFill>
                <a:latin typeface="Verdana"/>
                <a:cs typeface="Verdana"/>
              </a:rPr>
              <a:t>",</a:t>
            </a:r>
            <a:r>
              <a:rPr dirty="0" sz="1600" spc="20">
                <a:solidFill>
                  <a:srgbClr val="0000CC"/>
                </a:solidFill>
                <a:latin typeface="Verdana"/>
                <a:cs typeface="Verdana"/>
              </a:rPr>
              <a:t> </a:t>
            </a:r>
            <a:r>
              <a:rPr dirty="0" sz="1600" spc="-5">
                <a:solidFill>
                  <a:srgbClr val="0000CC"/>
                </a:solidFill>
                <a:latin typeface="Verdana"/>
                <a:cs typeface="Verdana"/>
              </a:rPr>
              <a:t>"</a:t>
            </a:r>
            <a:r>
              <a:rPr dirty="0" sz="1600" spc="5">
                <a:solidFill>
                  <a:srgbClr val="0000CC"/>
                </a:solidFill>
                <a:latin typeface="Noto Sans Mono CJK HK"/>
                <a:cs typeface="Noto Sans Mono CJK HK"/>
              </a:rPr>
              <a:t>台中市</a:t>
            </a:r>
            <a:r>
              <a:rPr dirty="0" sz="1600" spc="-5">
                <a:solidFill>
                  <a:srgbClr val="0000CC"/>
                </a:solidFill>
                <a:latin typeface="Verdana"/>
                <a:cs typeface="Verdana"/>
              </a:rPr>
              <a:t>",</a:t>
            </a:r>
            <a:r>
              <a:rPr dirty="0" sz="1600" spc="-10">
                <a:solidFill>
                  <a:srgbClr val="0000CC"/>
                </a:solidFill>
                <a:latin typeface="Verdana"/>
                <a:cs typeface="Verdana"/>
              </a:rPr>
              <a:t> "kitty123");  </a:t>
            </a:r>
            <a:r>
              <a:rPr dirty="0" sz="1600" spc="-10">
                <a:solidFill>
                  <a:srgbClr val="4E2700"/>
                </a:solidFill>
                <a:latin typeface="Verdana"/>
                <a:cs typeface="Verdana"/>
              </a:rPr>
              <a:t>p1.displayInfo();</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a:p>
            <a:pPr>
              <a:lnSpc>
                <a:spcPct val="100000"/>
              </a:lnSpc>
            </a:pPr>
            <a:endParaRPr sz="1550">
              <a:latin typeface="Verdana"/>
              <a:cs typeface="Verdana"/>
            </a:endParaRPr>
          </a:p>
          <a:p>
            <a:pPr marL="12700">
              <a:lnSpc>
                <a:spcPts val="1910"/>
              </a:lnSpc>
            </a:pPr>
            <a:r>
              <a:rPr dirty="0" sz="1600" spc="-10">
                <a:solidFill>
                  <a:srgbClr val="0000CC"/>
                </a:solidFill>
                <a:latin typeface="Verdana"/>
                <a:cs typeface="Verdana"/>
              </a:rPr>
              <a:t>Person</a:t>
            </a:r>
            <a:r>
              <a:rPr dirty="0" sz="1600" spc="20">
                <a:solidFill>
                  <a:srgbClr val="0000CC"/>
                </a:solidFill>
                <a:latin typeface="Verdana"/>
                <a:cs typeface="Verdana"/>
              </a:rPr>
              <a:t> </a:t>
            </a:r>
            <a:r>
              <a:rPr dirty="0" sz="1600" spc="-5">
                <a:solidFill>
                  <a:srgbClr val="0000CC"/>
                </a:solidFill>
                <a:latin typeface="Verdana"/>
                <a:cs typeface="Verdana"/>
              </a:rPr>
              <a:t>p1</a:t>
            </a:r>
            <a:r>
              <a:rPr dirty="0" sz="1600" spc="-10">
                <a:solidFill>
                  <a:srgbClr val="0000CC"/>
                </a:solidFill>
                <a:latin typeface="Verdana"/>
                <a:cs typeface="Verdana"/>
              </a:rPr>
              <a:t> </a:t>
            </a:r>
            <a:r>
              <a:rPr dirty="0" sz="1600" spc="-5">
                <a:solidFill>
                  <a:srgbClr val="0000CC"/>
                </a:solidFill>
                <a:latin typeface="Verdana"/>
                <a:cs typeface="Verdana"/>
              </a:rPr>
              <a:t>=</a:t>
            </a:r>
            <a:r>
              <a:rPr dirty="0" sz="1600" spc="10">
                <a:solidFill>
                  <a:srgbClr val="0000CC"/>
                </a:solidFill>
                <a:latin typeface="Verdana"/>
                <a:cs typeface="Verdana"/>
              </a:rPr>
              <a:t> </a:t>
            </a:r>
            <a:r>
              <a:rPr dirty="0" sz="1600" spc="-5">
                <a:solidFill>
                  <a:srgbClr val="0000CC"/>
                </a:solidFill>
                <a:latin typeface="Verdana"/>
                <a:cs typeface="Verdana"/>
              </a:rPr>
              <a:t>new </a:t>
            </a:r>
            <a:r>
              <a:rPr dirty="0" sz="1600" spc="-10">
                <a:solidFill>
                  <a:srgbClr val="0000CC"/>
                </a:solidFill>
                <a:latin typeface="Verdana"/>
                <a:cs typeface="Verdana"/>
              </a:rPr>
              <a:t>Person("</a:t>
            </a:r>
            <a:r>
              <a:rPr dirty="0" sz="1600" spc="5">
                <a:solidFill>
                  <a:srgbClr val="0000CC"/>
                </a:solidFill>
                <a:latin typeface="Noto Sans Mono CJK HK"/>
                <a:cs typeface="Noto Sans Mono CJK HK"/>
              </a:rPr>
              <a:t>張君雅</a:t>
            </a:r>
            <a:r>
              <a:rPr dirty="0" sz="1600" spc="-5">
                <a:solidFill>
                  <a:srgbClr val="0000CC"/>
                </a:solidFill>
                <a:latin typeface="Verdana"/>
                <a:cs typeface="Verdana"/>
              </a:rPr>
              <a:t>",</a:t>
            </a:r>
            <a:r>
              <a:rPr dirty="0" sz="1600" spc="15">
                <a:solidFill>
                  <a:srgbClr val="0000CC"/>
                </a:solidFill>
                <a:latin typeface="Verdana"/>
                <a:cs typeface="Verdana"/>
              </a:rPr>
              <a:t> </a:t>
            </a:r>
            <a:r>
              <a:rPr dirty="0" sz="1600" spc="-5">
                <a:solidFill>
                  <a:srgbClr val="0000CC"/>
                </a:solidFill>
                <a:latin typeface="Verdana"/>
                <a:cs typeface="Verdana"/>
              </a:rPr>
              <a:t>"</a:t>
            </a:r>
            <a:r>
              <a:rPr dirty="0" sz="1600" spc="5">
                <a:solidFill>
                  <a:srgbClr val="0000CC"/>
                </a:solidFill>
                <a:latin typeface="Noto Sans Mono CJK HK"/>
                <a:cs typeface="Noto Sans Mono CJK HK"/>
              </a:rPr>
              <a:t>台中市</a:t>
            </a:r>
            <a:r>
              <a:rPr dirty="0" sz="1600" spc="-5">
                <a:solidFill>
                  <a:srgbClr val="0000CC"/>
                </a:solidFill>
                <a:latin typeface="Verdana"/>
                <a:cs typeface="Verdana"/>
              </a:rPr>
              <a:t>",</a:t>
            </a:r>
            <a:r>
              <a:rPr dirty="0" sz="1600" spc="-10">
                <a:solidFill>
                  <a:srgbClr val="0000CC"/>
                </a:solidFill>
                <a:latin typeface="Verdana"/>
                <a:cs typeface="Verdana"/>
              </a:rPr>
              <a:t> "kitty123");</a:t>
            </a:r>
            <a:endParaRPr sz="1600">
              <a:latin typeface="Verdana"/>
              <a:cs typeface="Verdana"/>
            </a:endParaRPr>
          </a:p>
          <a:p>
            <a:pPr marL="12700">
              <a:lnSpc>
                <a:spcPts val="2390"/>
              </a:lnSpc>
            </a:pPr>
            <a:r>
              <a:rPr dirty="0" sz="2000" spc="10">
                <a:solidFill>
                  <a:srgbClr val="4E2700"/>
                </a:solidFill>
                <a:latin typeface="Noto Sans Mono CJK HK"/>
                <a:cs typeface="Noto Sans Mono CJK HK"/>
              </a:rPr>
              <a:t>此敘</a:t>
            </a:r>
            <a:r>
              <a:rPr dirty="0" sz="2000">
                <a:solidFill>
                  <a:srgbClr val="4E2700"/>
                </a:solidFill>
                <a:latin typeface="Noto Sans Mono CJK HK"/>
                <a:cs typeface="Noto Sans Mono CJK HK"/>
              </a:rPr>
              <a:t>述的</a:t>
            </a:r>
            <a:r>
              <a:rPr dirty="0" sz="2000" spc="-15">
                <a:solidFill>
                  <a:srgbClr val="4E2700"/>
                </a:solidFill>
                <a:latin typeface="Noto Sans Mono CJK HK"/>
                <a:cs typeface="Noto Sans Mono CJK HK"/>
              </a:rPr>
              <a:t>效</a:t>
            </a:r>
            <a:r>
              <a:rPr dirty="0" sz="2000">
                <a:solidFill>
                  <a:srgbClr val="4E2700"/>
                </a:solidFill>
                <a:latin typeface="Noto Sans Mono CJK HK"/>
                <a:cs typeface="Noto Sans Mono CJK HK"/>
              </a:rPr>
              <a:t>果等於</a:t>
            </a:r>
            <a:r>
              <a:rPr dirty="0" sz="2000" spc="-340">
                <a:solidFill>
                  <a:srgbClr val="4E2700"/>
                </a:solidFill>
                <a:latin typeface="Noto Sans Mono CJK HK"/>
                <a:cs typeface="Noto Sans Mono CJK HK"/>
              </a:rPr>
              <a:t> </a:t>
            </a:r>
            <a:r>
              <a:rPr dirty="0" sz="2000">
                <a:solidFill>
                  <a:srgbClr val="4E2700"/>
                </a:solidFill>
                <a:latin typeface="Verdana"/>
                <a:cs typeface="Verdana"/>
              </a:rPr>
              <a:t>:</a:t>
            </a:r>
            <a:endParaRPr sz="2000">
              <a:latin typeface="Verdana"/>
              <a:cs typeface="Verdana"/>
            </a:endParaRPr>
          </a:p>
          <a:p>
            <a:pPr marL="12700" marR="2564130">
              <a:lnSpc>
                <a:spcPct val="100000"/>
              </a:lnSpc>
              <a:spcBef>
                <a:spcPts val="55"/>
              </a:spcBef>
            </a:pPr>
            <a:r>
              <a:rPr dirty="0" sz="1600" spc="-10">
                <a:solidFill>
                  <a:srgbClr val="A704AE"/>
                </a:solidFill>
                <a:latin typeface="Verdana"/>
                <a:cs typeface="Verdana"/>
              </a:rPr>
              <a:t>PersonNG pNG1 </a:t>
            </a:r>
            <a:r>
              <a:rPr dirty="0" sz="1600" spc="-5">
                <a:solidFill>
                  <a:srgbClr val="A704AE"/>
                </a:solidFill>
                <a:latin typeface="Verdana"/>
                <a:cs typeface="Verdana"/>
              </a:rPr>
              <a:t>= new </a:t>
            </a:r>
            <a:r>
              <a:rPr dirty="0" sz="1600" spc="-10">
                <a:solidFill>
                  <a:srgbClr val="A704AE"/>
                </a:solidFill>
                <a:latin typeface="Verdana"/>
                <a:cs typeface="Verdana"/>
              </a:rPr>
              <a:t>PersonNG();  pNG1.name </a:t>
            </a:r>
            <a:r>
              <a:rPr dirty="0" sz="1600" spc="-5">
                <a:solidFill>
                  <a:srgbClr val="A704AE"/>
                </a:solidFill>
                <a:latin typeface="Verdana"/>
                <a:cs typeface="Verdana"/>
              </a:rPr>
              <a:t>= </a:t>
            </a:r>
            <a:r>
              <a:rPr dirty="0" sz="1600" spc="5">
                <a:solidFill>
                  <a:srgbClr val="A704AE"/>
                </a:solidFill>
                <a:latin typeface="Verdana"/>
                <a:cs typeface="Verdana"/>
              </a:rPr>
              <a:t>" </a:t>
            </a:r>
            <a:r>
              <a:rPr dirty="0" sz="1600" spc="5">
                <a:solidFill>
                  <a:srgbClr val="A704AE"/>
                </a:solidFill>
                <a:latin typeface="Noto Sans Mono CJK HK"/>
                <a:cs typeface="Noto Sans Mono CJK HK"/>
              </a:rPr>
              <a:t>張 君 雅 </a:t>
            </a:r>
            <a:r>
              <a:rPr dirty="0" sz="1600" spc="-10">
                <a:solidFill>
                  <a:srgbClr val="A704AE"/>
                </a:solidFill>
                <a:latin typeface="Verdana"/>
                <a:cs typeface="Verdana"/>
              </a:rPr>
              <a:t>";  </a:t>
            </a:r>
            <a:r>
              <a:rPr dirty="0" sz="1600" spc="-5">
                <a:solidFill>
                  <a:srgbClr val="A704AE"/>
                </a:solidFill>
                <a:latin typeface="Verdana"/>
                <a:cs typeface="Verdana"/>
              </a:rPr>
              <a:t>pNG1.address = </a:t>
            </a:r>
            <a:r>
              <a:rPr dirty="0" sz="1600">
                <a:solidFill>
                  <a:srgbClr val="A704AE"/>
                </a:solidFill>
                <a:latin typeface="Verdana"/>
                <a:cs typeface="Verdana"/>
              </a:rPr>
              <a:t>" </a:t>
            </a:r>
            <a:r>
              <a:rPr dirty="0" sz="1600" spc="5">
                <a:solidFill>
                  <a:srgbClr val="A704AE"/>
                </a:solidFill>
                <a:latin typeface="Noto Sans Mono CJK HK"/>
                <a:cs typeface="Noto Sans Mono CJK HK"/>
              </a:rPr>
              <a:t>台 中 市 </a:t>
            </a:r>
            <a:r>
              <a:rPr dirty="0" sz="1600" spc="-10">
                <a:solidFill>
                  <a:srgbClr val="A704AE"/>
                </a:solidFill>
                <a:latin typeface="Verdana"/>
                <a:cs typeface="Verdana"/>
              </a:rPr>
              <a:t>";  </a:t>
            </a:r>
            <a:r>
              <a:rPr dirty="0" sz="1600" spc="-5">
                <a:solidFill>
                  <a:srgbClr val="A704AE"/>
                </a:solidFill>
                <a:latin typeface="Verdana"/>
                <a:cs typeface="Verdana"/>
              </a:rPr>
              <a:t>pNG1.userId =</a:t>
            </a:r>
            <a:r>
              <a:rPr dirty="0" sz="1600" spc="20">
                <a:solidFill>
                  <a:srgbClr val="A704AE"/>
                </a:solidFill>
                <a:latin typeface="Verdana"/>
                <a:cs typeface="Verdana"/>
              </a:rPr>
              <a:t> </a:t>
            </a:r>
            <a:r>
              <a:rPr dirty="0" sz="1600" spc="-5">
                <a:solidFill>
                  <a:srgbClr val="A704AE"/>
                </a:solidFill>
                <a:latin typeface="Verdana"/>
                <a:cs typeface="Verdana"/>
              </a:rPr>
              <a:t>"kitty123";</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3289935" cy="574040"/>
          </a:xfrm>
          <a:prstGeom prst="rect"/>
        </p:spPr>
        <p:txBody>
          <a:bodyPr wrap="square" lIns="0" tIns="12700" rIns="0" bIns="0" rtlCol="0" vert="horz">
            <a:spAutoFit/>
          </a:bodyPr>
          <a:lstStyle/>
          <a:p>
            <a:pPr marL="12700">
              <a:lnSpc>
                <a:spcPct val="100000"/>
              </a:lnSpc>
              <a:spcBef>
                <a:spcPts val="100"/>
              </a:spcBef>
            </a:pPr>
            <a:r>
              <a:rPr dirty="0" spc="-20">
                <a:latin typeface="Tahoma"/>
                <a:cs typeface="Tahoma"/>
              </a:rPr>
              <a:t>PersonMain.java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53170" cy="5034280"/>
            <a:chOff x="143255" y="836675"/>
            <a:chExt cx="8853170" cy="5034280"/>
          </a:xfrm>
        </p:grpSpPr>
        <p:sp>
          <p:nvSpPr>
            <p:cNvPr id="3" name="object 3"/>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772155" y="1264919"/>
              <a:ext cx="178435" cy="180340"/>
            </a:xfrm>
            <a:custGeom>
              <a:avLst/>
              <a:gdLst/>
              <a:ahLst/>
              <a:cxnLst/>
              <a:rect l="l" t="t" r="r" b="b"/>
              <a:pathLst>
                <a:path w="178435" h="180340">
                  <a:moveTo>
                    <a:pt x="0" y="179832"/>
                  </a:moveTo>
                  <a:lnTo>
                    <a:pt x="178307" y="179832"/>
                  </a:lnTo>
                  <a:lnTo>
                    <a:pt x="178307" y="0"/>
                  </a:lnTo>
                  <a:lnTo>
                    <a:pt x="0" y="0"/>
                  </a:lnTo>
                  <a:lnTo>
                    <a:pt x="0" y="179832"/>
                  </a:lnTo>
                  <a:close/>
                </a:path>
              </a:pathLst>
            </a:custGeom>
            <a:ln w="9144">
              <a:solidFill>
                <a:srgbClr val="FF0000"/>
              </a:solidFill>
            </a:ln>
          </p:spPr>
          <p:txBody>
            <a:bodyPr wrap="square" lIns="0" tIns="0" rIns="0" bIns="0" rtlCol="0"/>
            <a:lstStyle/>
            <a:p/>
          </p:txBody>
        </p:sp>
      </p:grpSp>
      <p:sp>
        <p:nvSpPr>
          <p:cNvPr id="5" name="object 5"/>
          <p:cNvSpPr txBox="1"/>
          <p:nvPr/>
        </p:nvSpPr>
        <p:spPr>
          <a:xfrm>
            <a:off x="4146550" y="3381832"/>
            <a:ext cx="1550035" cy="331470"/>
          </a:xfrm>
          <a:prstGeom prst="rect">
            <a:avLst/>
          </a:prstGeom>
        </p:spPr>
        <p:txBody>
          <a:bodyPr wrap="square" lIns="0" tIns="13335" rIns="0" bIns="0" rtlCol="0" vert="horz">
            <a:spAutoFit/>
          </a:bodyPr>
          <a:lstStyle/>
          <a:p>
            <a:pPr marL="12700">
              <a:lnSpc>
                <a:spcPct val="100000"/>
              </a:lnSpc>
              <a:spcBef>
                <a:spcPts val="105"/>
              </a:spcBef>
            </a:pPr>
            <a:r>
              <a:rPr dirty="0" sz="2000" spc="-30">
                <a:solidFill>
                  <a:srgbClr val="3333CC"/>
                </a:solidFill>
                <a:latin typeface="Verdana"/>
                <a:cs typeface="Verdana"/>
              </a:rPr>
              <a:t>b</a:t>
            </a:r>
            <a:r>
              <a:rPr dirty="0" sz="2000">
                <a:solidFill>
                  <a:srgbClr val="3333CC"/>
                </a:solidFill>
                <a:latin typeface="Verdana"/>
                <a:cs typeface="Verdana"/>
              </a:rPr>
              <a:t>.</a:t>
            </a:r>
            <a:r>
              <a:rPr dirty="0" sz="2000" spc="10">
                <a:solidFill>
                  <a:srgbClr val="3333CC"/>
                </a:solidFill>
                <a:latin typeface="Noto Sans Mono CJK HK"/>
                <a:cs typeface="Noto Sans Mono CJK HK"/>
              </a:rPr>
              <a:t>按綠</a:t>
            </a:r>
            <a:r>
              <a:rPr dirty="0" sz="2000" spc="5">
                <a:solidFill>
                  <a:srgbClr val="3333CC"/>
                </a:solidFill>
                <a:latin typeface="Noto Sans Mono CJK HK"/>
                <a:cs typeface="Noto Sans Mono CJK HK"/>
              </a:rPr>
              <a:t>色箭頭</a:t>
            </a:r>
            <a:endParaRPr sz="2000">
              <a:latin typeface="Noto Sans Mono CJK HK"/>
              <a:cs typeface="Noto Sans Mono CJK HK"/>
            </a:endParaRPr>
          </a:p>
        </p:txBody>
      </p:sp>
      <p:grpSp>
        <p:nvGrpSpPr>
          <p:cNvPr id="6" name="object 6"/>
          <p:cNvGrpSpPr/>
          <p:nvPr/>
        </p:nvGrpSpPr>
        <p:grpSpPr>
          <a:xfrm>
            <a:off x="315468" y="1475232"/>
            <a:ext cx="3801745" cy="1812289"/>
            <a:chOff x="315468" y="1475232"/>
            <a:chExt cx="3801745" cy="1812289"/>
          </a:xfrm>
        </p:grpSpPr>
        <p:sp>
          <p:nvSpPr>
            <p:cNvPr id="7" name="object 7"/>
            <p:cNvSpPr/>
            <p:nvPr/>
          </p:nvSpPr>
          <p:spPr>
            <a:xfrm>
              <a:off x="899160" y="1475231"/>
              <a:ext cx="3218180" cy="1812289"/>
            </a:xfrm>
            <a:custGeom>
              <a:avLst/>
              <a:gdLst/>
              <a:ahLst/>
              <a:cxnLst/>
              <a:rect l="l" t="t" r="r" b="b"/>
              <a:pathLst>
                <a:path w="3218179" h="1812289">
                  <a:moveTo>
                    <a:pt x="798195" y="1806194"/>
                  </a:moveTo>
                  <a:lnTo>
                    <a:pt x="40093" y="219964"/>
                  </a:lnTo>
                  <a:lnTo>
                    <a:pt x="63969" y="208534"/>
                  </a:lnTo>
                  <a:lnTo>
                    <a:pt x="68757" y="206248"/>
                  </a:lnTo>
                  <a:lnTo>
                    <a:pt x="1524" y="153924"/>
                  </a:lnTo>
                  <a:lnTo>
                    <a:pt x="0" y="239141"/>
                  </a:lnTo>
                  <a:lnTo>
                    <a:pt x="28638" y="225437"/>
                  </a:lnTo>
                  <a:lnTo>
                    <a:pt x="786765" y="1811782"/>
                  </a:lnTo>
                  <a:lnTo>
                    <a:pt x="798195" y="1806194"/>
                  </a:lnTo>
                  <a:close/>
                </a:path>
                <a:path w="3218179" h="1812289">
                  <a:moveTo>
                    <a:pt x="3218053" y="1796542"/>
                  </a:moveTo>
                  <a:lnTo>
                    <a:pt x="2176716" y="62103"/>
                  </a:lnTo>
                  <a:lnTo>
                    <a:pt x="2194864" y="51181"/>
                  </a:lnTo>
                  <a:lnTo>
                    <a:pt x="2203958" y="45720"/>
                  </a:lnTo>
                  <a:lnTo>
                    <a:pt x="2132076" y="0"/>
                  </a:lnTo>
                  <a:lnTo>
                    <a:pt x="2138680" y="84963"/>
                  </a:lnTo>
                  <a:lnTo>
                    <a:pt x="2165832" y="68643"/>
                  </a:lnTo>
                  <a:lnTo>
                    <a:pt x="3207131" y="1803146"/>
                  </a:lnTo>
                  <a:lnTo>
                    <a:pt x="3218053" y="1796542"/>
                  </a:lnTo>
                  <a:close/>
                </a:path>
              </a:pathLst>
            </a:custGeom>
            <a:solidFill>
              <a:srgbClr val="FF00FF"/>
            </a:solidFill>
          </p:spPr>
          <p:txBody>
            <a:bodyPr wrap="square" lIns="0" tIns="0" rIns="0" bIns="0" rtlCol="0"/>
            <a:lstStyle/>
            <a:p/>
          </p:txBody>
        </p:sp>
        <p:sp>
          <p:nvSpPr>
            <p:cNvPr id="8" name="object 8"/>
            <p:cNvSpPr/>
            <p:nvPr/>
          </p:nvSpPr>
          <p:spPr>
            <a:xfrm>
              <a:off x="325374" y="1489710"/>
              <a:ext cx="1079500" cy="180340"/>
            </a:xfrm>
            <a:custGeom>
              <a:avLst/>
              <a:gdLst/>
              <a:ahLst/>
              <a:cxnLst/>
              <a:rect l="l" t="t" r="r" b="b"/>
              <a:pathLst>
                <a:path w="1079500" h="180339">
                  <a:moveTo>
                    <a:pt x="0" y="179832"/>
                  </a:moveTo>
                  <a:lnTo>
                    <a:pt x="1078992" y="179832"/>
                  </a:lnTo>
                  <a:lnTo>
                    <a:pt x="1078992" y="0"/>
                  </a:lnTo>
                  <a:lnTo>
                    <a:pt x="0" y="0"/>
                  </a:lnTo>
                  <a:lnTo>
                    <a:pt x="0" y="179832"/>
                  </a:lnTo>
                  <a:close/>
                </a:path>
              </a:pathLst>
            </a:custGeom>
            <a:ln w="19812">
              <a:solidFill>
                <a:srgbClr val="FF0000"/>
              </a:solidFill>
            </a:ln>
          </p:spPr>
          <p:txBody>
            <a:bodyPr wrap="square" lIns="0" tIns="0" rIns="0" bIns="0" rtlCol="0"/>
            <a:lstStyle/>
            <a:p/>
          </p:txBody>
        </p:sp>
      </p:grpSp>
      <p:sp>
        <p:nvSpPr>
          <p:cNvPr id="9" name="object 9"/>
          <p:cNvSpPr txBox="1"/>
          <p:nvPr/>
        </p:nvSpPr>
        <p:spPr>
          <a:xfrm>
            <a:off x="547217" y="3381832"/>
            <a:ext cx="2814320" cy="331470"/>
          </a:xfrm>
          <a:prstGeom prst="rect">
            <a:avLst/>
          </a:prstGeom>
        </p:spPr>
        <p:txBody>
          <a:bodyPr wrap="square" lIns="0" tIns="13335" rIns="0" bIns="0" rtlCol="0" vert="horz">
            <a:spAutoFit/>
          </a:bodyPr>
          <a:lstStyle/>
          <a:p>
            <a:pPr marL="12700">
              <a:lnSpc>
                <a:spcPct val="100000"/>
              </a:lnSpc>
              <a:spcBef>
                <a:spcPts val="105"/>
              </a:spcBef>
            </a:pPr>
            <a:r>
              <a:rPr dirty="0" sz="2000" spc="-5">
                <a:solidFill>
                  <a:srgbClr val="3333CC"/>
                </a:solidFill>
                <a:latin typeface="Verdana"/>
                <a:cs typeface="Verdana"/>
              </a:rPr>
              <a:t>a</a:t>
            </a:r>
            <a:r>
              <a:rPr dirty="0" sz="2000">
                <a:solidFill>
                  <a:srgbClr val="3333CC"/>
                </a:solidFill>
                <a:latin typeface="Verdana"/>
                <a:cs typeface="Verdana"/>
              </a:rPr>
              <a:t>.</a:t>
            </a:r>
            <a:r>
              <a:rPr dirty="0" sz="2000" spc="10">
                <a:solidFill>
                  <a:srgbClr val="3333CC"/>
                </a:solidFill>
                <a:latin typeface="Noto Sans Mono CJK HK"/>
                <a:cs typeface="Noto Sans Mono CJK HK"/>
              </a:rPr>
              <a:t>先</a:t>
            </a:r>
            <a:r>
              <a:rPr dirty="0" sz="2000" spc="5">
                <a:solidFill>
                  <a:srgbClr val="3333CC"/>
                </a:solidFill>
                <a:latin typeface="Noto Sans Mono CJK HK"/>
                <a:cs typeface="Noto Sans Mono CJK HK"/>
              </a:rPr>
              <a:t>點選</a:t>
            </a:r>
            <a:r>
              <a:rPr dirty="0" sz="2000" spc="-5">
                <a:solidFill>
                  <a:srgbClr val="3333CC"/>
                </a:solidFill>
                <a:latin typeface="Noto Sans Mono CJK HK"/>
                <a:cs typeface="Noto Sans Mono CJK HK"/>
              </a:rPr>
              <a:t>此</a:t>
            </a:r>
            <a:r>
              <a:rPr dirty="0" sz="2000" spc="5">
                <a:solidFill>
                  <a:srgbClr val="3333CC"/>
                </a:solidFill>
                <a:latin typeface="Noto Sans Mono CJK HK"/>
                <a:cs typeface="Noto Sans Mono CJK HK"/>
              </a:rPr>
              <a:t>處</a:t>
            </a:r>
            <a:r>
              <a:rPr dirty="0" sz="2000" spc="-15">
                <a:solidFill>
                  <a:srgbClr val="3333CC"/>
                </a:solidFill>
                <a:latin typeface="Noto Sans Mono CJK HK"/>
                <a:cs typeface="Noto Sans Mono CJK HK"/>
              </a:rPr>
              <a:t>的</a:t>
            </a:r>
            <a:r>
              <a:rPr dirty="0" sz="2000" spc="5">
                <a:solidFill>
                  <a:srgbClr val="3333CC"/>
                </a:solidFill>
                <a:latin typeface="Noto Sans Mono CJK HK"/>
                <a:cs typeface="Noto Sans Mono CJK HK"/>
              </a:rPr>
              <a:t>程式</a:t>
            </a:r>
            <a:r>
              <a:rPr dirty="0" sz="2000" spc="-20">
                <a:solidFill>
                  <a:srgbClr val="3333CC"/>
                </a:solidFill>
                <a:latin typeface="Noto Sans Mono CJK HK"/>
                <a:cs typeface="Noto Sans Mono CJK HK"/>
              </a:rPr>
              <a:t>名</a:t>
            </a:r>
            <a:r>
              <a:rPr dirty="0" sz="2000" spc="5">
                <a:solidFill>
                  <a:srgbClr val="3333CC"/>
                </a:solidFill>
                <a:latin typeface="Noto Sans Mono CJK HK"/>
                <a:cs typeface="Noto Sans Mono CJK HK"/>
              </a:rPr>
              <a:t>稱</a:t>
            </a:r>
            <a:endParaRPr sz="2000">
              <a:latin typeface="Noto Sans Mono CJK HK"/>
              <a:cs typeface="Noto Sans Mono CJK HK"/>
            </a:endParaRPr>
          </a:p>
        </p:txBody>
      </p:sp>
      <p:sp>
        <p:nvSpPr>
          <p:cNvPr id="11" name="object 11"/>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12" name="object 12"/>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10" name="object 10"/>
          <p:cNvSpPr txBox="1">
            <a:spLocks noGrp="1"/>
          </p:cNvSpPr>
          <p:nvPr>
            <p:ph type="title"/>
          </p:nvPr>
        </p:nvSpPr>
        <p:spPr>
          <a:xfrm>
            <a:off x="5154929" y="860806"/>
            <a:ext cx="2005330" cy="330835"/>
          </a:xfrm>
          <a:prstGeom prst="rect"/>
        </p:spPr>
        <p:txBody>
          <a:bodyPr wrap="square" lIns="0" tIns="13335" rIns="0" bIns="0" rtlCol="0" vert="horz">
            <a:spAutoFit/>
          </a:bodyPr>
          <a:lstStyle/>
          <a:p>
            <a:pPr marL="12700">
              <a:lnSpc>
                <a:spcPct val="100000"/>
              </a:lnSpc>
              <a:spcBef>
                <a:spcPts val="105"/>
              </a:spcBef>
            </a:pPr>
            <a:r>
              <a:rPr dirty="0" sz="2000" spc="-5">
                <a:solidFill>
                  <a:srgbClr val="3333CC"/>
                </a:solidFill>
                <a:latin typeface="Verdana"/>
                <a:cs typeface="Verdana"/>
              </a:rPr>
              <a:t>(5)</a:t>
            </a:r>
            <a:r>
              <a:rPr dirty="0" sz="2000" spc="10">
                <a:solidFill>
                  <a:srgbClr val="3333CC"/>
                </a:solidFill>
              </a:rPr>
              <a:t>執行</a:t>
            </a:r>
            <a:r>
              <a:rPr dirty="0" sz="2000" spc="-15">
                <a:solidFill>
                  <a:srgbClr val="3333CC"/>
                </a:solidFill>
                <a:latin typeface="Verdana"/>
                <a:cs typeface="Verdana"/>
              </a:rPr>
              <a:t>Java</a:t>
            </a:r>
            <a:r>
              <a:rPr dirty="0" sz="2000">
                <a:solidFill>
                  <a:srgbClr val="3333CC"/>
                </a:solidFill>
              </a:rPr>
              <a:t>程式</a:t>
            </a:r>
            <a:endParaRPr sz="2000">
              <a:latin typeface="Verdana"/>
              <a:cs typeface="Verdana"/>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113395" cy="2293620"/>
          </a:xfrm>
          <a:prstGeom prst="rect">
            <a:avLst/>
          </a:prstGeom>
        </p:spPr>
        <p:txBody>
          <a:bodyPr wrap="square" lIns="0" tIns="12700" rIns="0" bIns="0" rtlCol="0" vert="horz">
            <a:spAutoFit/>
          </a:bodyPr>
          <a:lstStyle/>
          <a:p>
            <a:pPr marL="62230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ch06.lab12</a:t>
            </a:r>
            <a:r>
              <a:rPr dirty="0" sz="2400">
                <a:solidFill>
                  <a:srgbClr val="4E2700"/>
                </a:solidFill>
                <a:latin typeface="Noto Sans Mono CJK HK"/>
                <a:cs typeface="Noto Sans Mono CJK HK"/>
              </a:rPr>
              <a:t>內替</a:t>
            </a:r>
            <a:r>
              <a:rPr dirty="0" sz="2400" spc="-5">
                <a:solidFill>
                  <a:srgbClr val="4E2700"/>
                </a:solidFill>
                <a:latin typeface="Verdana"/>
                <a:cs typeface="Verdana"/>
              </a:rPr>
              <a:t>Car</a:t>
            </a:r>
            <a:r>
              <a:rPr dirty="0" sz="2400">
                <a:solidFill>
                  <a:srgbClr val="4E2700"/>
                </a:solidFill>
                <a:latin typeface="Noto Sans Mono CJK HK"/>
                <a:cs typeface="Noto Sans Mono CJK HK"/>
              </a:rPr>
              <a:t>類別新建兩個建構子：</a:t>
            </a:r>
            <a:endParaRPr sz="2400">
              <a:latin typeface="Noto Sans Mono CJK HK"/>
              <a:cs typeface="Noto Sans Mono CJK HK"/>
            </a:endParaRPr>
          </a:p>
          <a:p>
            <a:pPr lvl="1" marL="621665" marR="89535">
              <a:lnSpc>
                <a:spcPct val="100000"/>
              </a:lnSpc>
              <a:buFont typeface="Verdana"/>
              <a:buAutoNum type="arabicPeriod"/>
              <a:tabLst>
                <a:tab pos="1035685" algn="l"/>
              </a:tabLst>
            </a:pPr>
            <a:r>
              <a:rPr dirty="0" sz="2400">
                <a:solidFill>
                  <a:srgbClr val="4E2700"/>
                </a:solidFill>
                <a:latin typeface="Noto Sans Mono CJK HK"/>
                <a:cs typeface="Noto Sans Mono CJK HK"/>
              </a:rPr>
              <a:t>第一個建構子，它有一</a:t>
            </a:r>
            <a:r>
              <a:rPr dirty="0" sz="2400" spc="-20">
                <a:solidFill>
                  <a:srgbClr val="4E2700"/>
                </a:solidFill>
                <a:latin typeface="Noto Sans Mono CJK HK"/>
                <a:cs typeface="Noto Sans Mono CJK HK"/>
              </a:rPr>
              <a:t>個</a:t>
            </a:r>
            <a:r>
              <a:rPr dirty="0" sz="2400" spc="-5">
                <a:solidFill>
                  <a:srgbClr val="4E2700"/>
                </a:solidFill>
                <a:latin typeface="Verdana"/>
                <a:cs typeface="Verdana"/>
              </a:rPr>
              <a:t>int</a:t>
            </a:r>
            <a:r>
              <a:rPr dirty="0" sz="2400">
                <a:solidFill>
                  <a:srgbClr val="4E2700"/>
                </a:solidFill>
                <a:latin typeface="Noto Sans Mono CJK HK"/>
                <a:cs typeface="Noto Sans Mono CJK HK"/>
              </a:rPr>
              <a:t>型別的參</a:t>
            </a:r>
            <a:r>
              <a:rPr dirty="0" sz="2400" spc="-10">
                <a:solidFill>
                  <a:srgbClr val="4E2700"/>
                </a:solidFill>
                <a:latin typeface="Noto Sans Mono CJK HK"/>
                <a:cs typeface="Noto Sans Mono CJK HK"/>
              </a:rPr>
              <a:t>數</a:t>
            </a:r>
            <a:r>
              <a:rPr dirty="0" sz="2400" spc="-5">
                <a:solidFill>
                  <a:srgbClr val="4E2700"/>
                </a:solidFill>
                <a:latin typeface="Verdana"/>
                <a:cs typeface="Verdana"/>
              </a:rPr>
              <a:t>s</a:t>
            </a:r>
            <a:r>
              <a:rPr dirty="0" sz="2400">
                <a:solidFill>
                  <a:srgbClr val="4E2700"/>
                </a:solidFill>
                <a:latin typeface="Noto Sans Mono CJK HK"/>
                <a:cs typeface="Noto Sans Mono CJK HK"/>
              </a:rPr>
              <a:t>與一個 </a:t>
            </a:r>
            <a:r>
              <a:rPr dirty="0" sz="2400" spc="-5">
                <a:solidFill>
                  <a:srgbClr val="4E2700"/>
                </a:solidFill>
                <a:latin typeface="Verdana"/>
                <a:cs typeface="Verdana"/>
              </a:rPr>
              <a:t>double</a:t>
            </a:r>
            <a:r>
              <a:rPr dirty="0" sz="2400" spc="-5">
                <a:solidFill>
                  <a:srgbClr val="4E2700"/>
                </a:solidFill>
                <a:latin typeface="Noto Sans Mono CJK HK"/>
                <a:cs typeface="Noto Sans Mono CJK HK"/>
              </a:rPr>
              <a:t>型別的參</a:t>
            </a:r>
            <a:r>
              <a:rPr dirty="0" sz="2400">
                <a:solidFill>
                  <a:srgbClr val="4E2700"/>
                </a:solidFill>
                <a:latin typeface="Noto Sans Mono CJK HK"/>
                <a:cs typeface="Noto Sans Mono CJK HK"/>
              </a:rPr>
              <a:t>數</a:t>
            </a:r>
            <a:r>
              <a:rPr dirty="0" sz="2400" spc="-5">
                <a:solidFill>
                  <a:srgbClr val="4E2700"/>
                </a:solidFill>
                <a:latin typeface="Verdana"/>
                <a:cs typeface="Verdana"/>
              </a:rPr>
              <a:t>h</a:t>
            </a:r>
            <a:r>
              <a:rPr dirty="0" sz="2400" spc="-5">
                <a:solidFill>
                  <a:srgbClr val="4E2700"/>
                </a:solidFill>
                <a:latin typeface="Noto Sans Mono CJK HK"/>
                <a:cs typeface="Noto Sans Mono CJK HK"/>
              </a:rPr>
              <a:t>，分別用來設定屬性</a:t>
            </a:r>
            <a:r>
              <a:rPr dirty="0" sz="2400" spc="-5">
                <a:solidFill>
                  <a:srgbClr val="4E2700"/>
                </a:solidFill>
                <a:latin typeface="Verdana"/>
                <a:cs typeface="Verdana"/>
              </a:rPr>
              <a:t>speed</a:t>
            </a:r>
            <a:r>
              <a:rPr dirty="0" sz="2400" spc="-5">
                <a:solidFill>
                  <a:srgbClr val="4E2700"/>
                </a:solidFill>
                <a:latin typeface="Noto Sans Mono CJK HK"/>
                <a:cs typeface="Noto Sans Mono CJK HK"/>
              </a:rPr>
              <a:t>與</a:t>
            </a:r>
            <a:r>
              <a:rPr dirty="0" sz="2400">
                <a:solidFill>
                  <a:srgbClr val="4E2700"/>
                </a:solidFill>
                <a:latin typeface="Verdana"/>
                <a:cs typeface="Verdana"/>
              </a:rPr>
              <a:t>hour  </a:t>
            </a:r>
            <a:r>
              <a:rPr dirty="0" sz="2400">
                <a:solidFill>
                  <a:srgbClr val="4E2700"/>
                </a:solidFill>
                <a:latin typeface="Noto Sans Mono CJK HK"/>
                <a:cs typeface="Noto Sans Mono CJK HK"/>
              </a:rPr>
              <a:t>的初值。</a:t>
            </a:r>
            <a:endParaRPr sz="2400">
              <a:latin typeface="Noto Sans Mono CJK HK"/>
              <a:cs typeface="Noto Sans Mono CJK HK"/>
            </a:endParaRPr>
          </a:p>
          <a:p>
            <a:pPr lvl="1" marL="621665" marR="5080" indent="38100">
              <a:lnSpc>
                <a:spcPct val="100000"/>
              </a:lnSpc>
              <a:spcBef>
                <a:spcPts val="575"/>
              </a:spcBef>
              <a:buFont typeface="Verdana"/>
              <a:buAutoNum type="arabicPeriod"/>
              <a:tabLst>
                <a:tab pos="1073785" algn="l"/>
              </a:tabLst>
            </a:pPr>
            <a:r>
              <a:rPr dirty="0" sz="2400">
                <a:solidFill>
                  <a:srgbClr val="4E2700"/>
                </a:solidFill>
                <a:latin typeface="Noto Sans Mono CJK HK"/>
                <a:cs typeface="Noto Sans Mono CJK HK"/>
              </a:rPr>
              <a:t>第二個建構子，它有一個</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型別的參數</a:t>
            </a:r>
            <a:r>
              <a:rPr dirty="0" sz="2400">
                <a:solidFill>
                  <a:srgbClr val="4E2700"/>
                </a:solidFill>
                <a:latin typeface="Verdana"/>
                <a:cs typeface="Verdana"/>
              </a:rPr>
              <a:t>h</a:t>
            </a:r>
            <a:r>
              <a:rPr dirty="0" sz="2400">
                <a:solidFill>
                  <a:srgbClr val="4E2700"/>
                </a:solidFill>
                <a:latin typeface="Noto Sans Mono CJK HK"/>
                <a:cs typeface="Noto Sans Mono CJK HK"/>
              </a:rPr>
              <a:t>，用來 設定屬性</a:t>
            </a:r>
            <a:r>
              <a:rPr dirty="0" sz="2400">
                <a:solidFill>
                  <a:srgbClr val="4E2700"/>
                </a:solidFill>
                <a:latin typeface="Verdana"/>
                <a:cs typeface="Verdana"/>
              </a:rPr>
              <a:t>hour</a:t>
            </a:r>
            <a:r>
              <a:rPr dirty="0" sz="2400">
                <a:solidFill>
                  <a:srgbClr val="4E2700"/>
                </a:solidFill>
                <a:latin typeface="Noto Sans Mono CJK HK"/>
                <a:cs typeface="Noto Sans Mono CJK HK"/>
              </a:rPr>
              <a:t>的初值，而屬性</a:t>
            </a:r>
            <a:r>
              <a:rPr dirty="0" sz="2400" spc="-5">
                <a:solidFill>
                  <a:srgbClr val="4E2700"/>
                </a:solidFill>
                <a:latin typeface="Verdana"/>
                <a:cs typeface="Verdana"/>
              </a:rPr>
              <a:t>spe</a:t>
            </a:r>
            <a:r>
              <a:rPr dirty="0" sz="2400">
                <a:solidFill>
                  <a:srgbClr val="4E2700"/>
                </a:solidFill>
                <a:latin typeface="Verdana"/>
                <a:cs typeface="Verdana"/>
              </a:rPr>
              <a:t>ed</a:t>
            </a:r>
            <a:r>
              <a:rPr dirty="0" sz="2400">
                <a:solidFill>
                  <a:srgbClr val="4E2700"/>
                </a:solidFill>
                <a:latin typeface="Noto Sans Mono CJK HK"/>
                <a:cs typeface="Noto Sans Mono CJK HK"/>
              </a:rPr>
              <a:t>的初值則設為</a:t>
            </a:r>
            <a:r>
              <a:rPr dirty="0" sz="2400" spc="-5">
                <a:solidFill>
                  <a:srgbClr val="4E2700"/>
                </a:solidFill>
                <a:latin typeface="Verdana"/>
                <a:cs typeface="Verdana"/>
              </a:rPr>
              <a:t>60</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578600" cy="574040"/>
          </a:xfrm>
          <a:prstGeom prst="rect"/>
        </p:spPr>
        <p:txBody>
          <a:bodyPr wrap="square" lIns="0" tIns="12700" rIns="0" bIns="0" rtlCol="0" vert="horz">
            <a:spAutoFit/>
          </a:bodyPr>
          <a:lstStyle/>
          <a:p>
            <a:pPr marL="12700">
              <a:lnSpc>
                <a:spcPct val="100000"/>
              </a:lnSpc>
              <a:spcBef>
                <a:spcPts val="100"/>
              </a:spcBef>
            </a:pPr>
            <a:r>
              <a:rPr dirty="0"/>
              <a:t>預設建構</a:t>
            </a:r>
            <a:r>
              <a:rPr dirty="0" spc="-5"/>
              <a:t>子</a:t>
            </a:r>
            <a:r>
              <a:rPr dirty="0" spc="-10">
                <a:latin typeface="Tahoma"/>
                <a:cs typeface="Tahoma"/>
              </a:rPr>
              <a:t>(Default</a:t>
            </a:r>
            <a:r>
              <a:rPr dirty="0" spc="-40">
                <a:latin typeface="Tahoma"/>
                <a:cs typeface="Tahoma"/>
              </a:rPr>
              <a:t> </a:t>
            </a:r>
            <a:r>
              <a:rPr dirty="0" spc="-5">
                <a:latin typeface="Tahoma"/>
                <a:cs typeface="Tahoma"/>
              </a:rPr>
              <a:t>Constructor)</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90980"/>
            <a:ext cx="7478395" cy="3622675"/>
          </a:xfrm>
          <a:prstGeom prst="rect">
            <a:avLst/>
          </a:prstGeom>
        </p:spPr>
        <p:txBody>
          <a:bodyPr wrap="square" lIns="0" tIns="12065" rIns="0" bIns="0" rtlCol="0" vert="horz">
            <a:spAutoFit/>
          </a:bodyPr>
          <a:lstStyle/>
          <a:p>
            <a:pPr algn="just" marL="355600" marR="5080" indent="-343535">
              <a:lnSpc>
                <a:spcPct val="100000"/>
              </a:lnSpc>
              <a:spcBef>
                <a:spcPts val="95"/>
              </a:spcBef>
              <a:buFont typeface="Tahoma"/>
              <a:buChar char="•"/>
              <a:tabLst>
                <a:tab pos="356235" algn="l"/>
              </a:tabLst>
            </a:pPr>
            <a:r>
              <a:rPr dirty="0" sz="2800">
                <a:solidFill>
                  <a:srgbClr val="4E2700"/>
                </a:solidFill>
                <a:latin typeface="Noto Sans Mono CJK HK"/>
                <a:cs typeface="Noto Sans Mono CJK HK"/>
              </a:rPr>
              <a:t>當一個類別</a:t>
            </a:r>
            <a:r>
              <a:rPr dirty="0" sz="2800" spc="-5">
                <a:solidFill>
                  <a:srgbClr val="4E2700"/>
                </a:solidFill>
                <a:latin typeface="Noto Sans Mono CJK HK"/>
                <a:cs typeface="Noto Sans Mono CJK HK"/>
              </a:rPr>
              <a:t>沒有</a:t>
            </a:r>
            <a:r>
              <a:rPr dirty="0" sz="2800">
                <a:solidFill>
                  <a:srgbClr val="4E2700"/>
                </a:solidFill>
                <a:latin typeface="Noto Sans Mono CJK HK"/>
                <a:cs typeface="Noto Sans Mono CJK HK"/>
              </a:rPr>
              <a:t>提</a:t>
            </a:r>
            <a:r>
              <a:rPr dirty="0" sz="2800" spc="-5">
                <a:solidFill>
                  <a:srgbClr val="4E2700"/>
                </a:solidFill>
                <a:latin typeface="Noto Sans Mono CJK HK"/>
                <a:cs typeface="Noto Sans Mono CJK HK"/>
              </a:rPr>
              <a:t>供任</a:t>
            </a:r>
            <a:r>
              <a:rPr dirty="0" sz="2800">
                <a:solidFill>
                  <a:srgbClr val="4E2700"/>
                </a:solidFill>
                <a:latin typeface="Noto Sans Mono CJK HK"/>
                <a:cs typeface="Noto Sans Mono CJK HK"/>
              </a:rPr>
              <a:t>何</a:t>
            </a:r>
            <a:r>
              <a:rPr dirty="0" sz="2800" spc="-5">
                <a:solidFill>
                  <a:srgbClr val="4E2700"/>
                </a:solidFill>
                <a:latin typeface="Noto Sans Mono CJK HK"/>
                <a:cs typeface="Noto Sans Mono CJK HK"/>
              </a:rPr>
              <a:t>建構</a:t>
            </a:r>
            <a:r>
              <a:rPr dirty="0" sz="2800">
                <a:solidFill>
                  <a:srgbClr val="4E2700"/>
                </a:solidFill>
                <a:latin typeface="Noto Sans Mono CJK HK"/>
                <a:cs typeface="Noto Sans Mono CJK HK"/>
              </a:rPr>
              <a:t>子</a:t>
            </a:r>
            <a:r>
              <a:rPr dirty="0" sz="2800" spc="-5">
                <a:solidFill>
                  <a:srgbClr val="4E2700"/>
                </a:solidFill>
                <a:latin typeface="Noto Sans Mono CJK HK"/>
                <a:cs typeface="Noto Sans Mono CJK HK"/>
              </a:rPr>
              <a:t>時</a:t>
            </a:r>
            <a:r>
              <a:rPr dirty="0" sz="2800" spc="-15">
                <a:solidFill>
                  <a:srgbClr val="4E2700"/>
                </a:solidFill>
                <a:latin typeface="Noto Sans Mono CJK HK"/>
                <a:cs typeface="Noto Sans Mono CJK HK"/>
              </a:rPr>
              <a:t>，</a:t>
            </a:r>
            <a:r>
              <a:rPr dirty="0" sz="2800" spc="-15">
                <a:solidFill>
                  <a:srgbClr val="4E2700"/>
                </a:solidFill>
                <a:latin typeface="Tahoma"/>
                <a:cs typeface="Tahoma"/>
              </a:rPr>
              <a:t>Java</a:t>
            </a:r>
            <a:r>
              <a:rPr dirty="0" sz="2800" spc="5">
                <a:solidFill>
                  <a:srgbClr val="4E2700"/>
                </a:solidFill>
                <a:latin typeface="Noto Sans Mono CJK HK"/>
                <a:cs typeface="Noto Sans Mono CJK HK"/>
              </a:rPr>
              <a:t>會在 </a:t>
            </a:r>
            <a:r>
              <a:rPr dirty="0" sz="2800">
                <a:solidFill>
                  <a:srgbClr val="4E2700"/>
                </a:solidFill>
                <a:latin typeface="Noto Sans Mono CJK HK"/>
                <a:cs typeface="Noto Sans Mono CJK HK"/>
              </a:rPr>
              <a:t>編</a:t>
            </a:r>
            <a:r>
              <a:rPr dirty="0" sz="2800" spc="-5">
                <a:solidFill>
                  <a:srgbClr val="4E2700"/>
                </a:solidFill>
                <a:latin typeface="Noto Sans Mono CJK HK"/>
                <a:cs typeface="Noto Sans Mono CJK HK"/>
              </a:rPr>
              <a:t>譯該類別時自動為該類別提供一個</a:t>
            </a:r>
            <a:r>
              <a:rPr dirty="0" sz="2800">
                <a:solidFill>
                  <a:srgbClr val="4E2700"/>
                </a:solidFill>
                <a:latin typeface="Noto Sans Mono CJK HK"/>
                <a:cs typeface="Noto Sans Mono CJK HK"/>
              </a:rPr>
              <a:t>預</a:t>
            </a:r>
            <a:r>
              <a:rPr dirty="0" sz="2800" spc="-5">
                <a:solidFill>
                  <a:srgbClr val="4E2700"/>
                </a:solidFill>
                <a:latin typeface="Noto Sans Mono CJK HK"/>
                <a:cs typeface="Noto Sans Mono CJK HK"/>
              </a:rPr>
              <a:t>設的建 </a:t>
            </a:r>
            <a:r>
              <a:rPr dirty="0" sz="2800">
                <a:solidFill>
                  <a:srgbClr val="4E2700"/>
                </a:solidFill>
                <a:latin typeface="Noto Sans Mono CJK HK"/>
                <a:cs typeface="Noto Sans Mono CJK HK"/>
              </a:rPr>
              <a:t>構</a:t>
            </a:r>
            <a:r>
              <a:rPr dirty="0" sz="2800" spc="-5">
                <a:solidFill>
                  <a:srgbClr val="4E2700"/>
                </a:solidFill>
                <a:latin typeface="Noto Sans Mono CJK HK"/>
                <a:cs typeface="Noto Sans Mono CJK HK"/>
              </a:rPr>
              <a:t>子。</a:t>
            </a:r>
            <a:endParaRPr sz="2800">
              <a:latin typeface="Noto Sans Mono CJK HK"/>
              <a:cs typeface="Noto Sans Mono CJK HK"/>
            </a:endParaRPr>
          </a:p>
          <a:p>
            <a:pPr algn="just" marL="469900">
              <a:lnSpc>
                <a:spcPct val="100000"/>
              </a:lnSpc>
              <a:spcBef>
                <a:spcPts val="590"/>
              </a:spcBef>
            </a:pPr>
            <a:r>
              <a:rPr dirty="0" sz="2400">
                <a:solidFill>
                  <a:srgbClr val="4E2700"/>
                </a:solidFill>
                <a:latin typeface="Tahoma"/>
                <a:cs typeface="Tahoma"/>
              </a:rPr>
              <a:t>–</a:t>
            </a:r>
            <a:r>
              <a:rPr dirty="0" sz="2400" spc="190">
                <a:solidFill>
                  <a:srgbClr val="4E2700"/>
                </a:solidFill>
                <a:latin typeface="Tahoma"/>
                <a:cs typeface="Tahoma"/>
              </a:rPr>
              <a:t> </a:t>
            </a:r>
            <a:r>
              <a:rPr dirty="0" sz="2400">
                <a:solidFill>
                  <a:srgbClr val="4E2700"/>
                </a:solidFill>
                <a:latin typeface="Noto Sans Mono CJK HK"/>
                <a:cs typeface="Noto Sans Mono CJK HK"/>
              </a:rPr>
              <a:t>請特別注意此項規定的前提</a:t>
            </a:r>
            <a:endParaRPr sz="2400">
              <a:latin typeface="Noto Sans Mono CJK HK"/>
              <a:cs typeface="Noto Sans Mono CJK HK"/>
            </a:endParaRPr>
          </a:p>
          <a:p>
            <a:pPr algn="just" marL="355600" marR="17780" indent="-343535">
              <a:lnSpc>
                <a:spcPct val="100000"/>
              </a:lnSpc>
              <a:spcBef>
                <a:spcPts val="660"/>
              </a:spcBef>
              <a:buChar char="•"/>
              <a:tabLst>
                <a:tab pos="356235" algn="l"/>
              </a:tabLst>
            </a:pPr>
            <a:r>
              <a:rPr dirty="0" sz="2800" spc="-25">
                <a:solidFill>
                  <a:srgbClr val="0033CC"/>
                </a:solidFill>
                <a:latin typeface="Tahoma"/>
                <a:cs typeface="Tahoma"/>
              </a:rPr>
              <a:t>Java</a:t>
            </a:r>
            <a:r>
              <a:rPr dirty="0" sz="2800">
                <a:solidFill>
                  <a:srgbClr val="0033CC"/>
                </a:solidFill>
                <a:latin typeface="Noto Sans Mono CJK HK"/>
                <a:cs typeface="Noto Sans Mono CJK HK"/>
              </a:rPr>
              <a:t>提供的預設建構子</a:t>
            </a:r>
            <a:r>
              <a:rPr dirty="0" sz="2800" spc="-10">
                <a:solidFill>
                  <a:srgbClr val="0033CC"/>
                </a:solidFill>
                <a:latin typeface="Noto Sans Mono CJK HK"/>
                <a:cs typeface="Noto Sans Mono CJK HK"/>
              </a:rPr>
              <a:t>沒</a:t>
            </a:r>
            <a:r>
              <a:rPr dirty="0" sz="2800">
                <a:solidFill>
                  <a:srgbClr val="0033CC"/>
                </a:solidFill>
                <a:latin typeface="Noto Sans Mono CJK HK"/>
                <a:cs typeface="Noto Sans Mono CJK HK"/>
              </a:rPr>
              <a:t>有</a:t>
            </a:r>
            <a:r>
              <a:rPr dirty="0" sz="2800" spc="-10">
                <a:solidFill>
                  <a:srgbClr val="0033CC"/>
                </a:solidFill>
                <a:latin typeface="Noto Sans Mono CJK HK"/>
                <a:cs typeface="Noto Sans Mono CJK HK"/>
              </a:rPr>
              <a:t>任何</a:t>
            </a:r>
            <a:r>
              <a:rPr dirty="0" sz="2800">
                <a:solidFill>
                  <a:srgbClr val="0033CC"/>
                </a:solidFill>
                <a:latin typeface="Noto Sans Mono CJK HK"/>
                <a:cs typeface="Noto Sans Mono CJK HK"/>
              </a:rPr>
              <a:t>參</a:t>
            </a:r>
            <a:r>
              <a:rPr dirty="0" sz="2800" spc="-10">
                <a:solidFill>
                  <a:srgbClr val="0033CC"/>
                </a:solidFill>
                <a:latin typeface="Noto Sans Mono CJK HK"/>
                <a:cs typeface="Noto Sans Mono CJK HK"/>
              </a:rPr>
              <a:t>數，</a:t>
            </a:r>
            <a:r>
              <a:rPr dirty="0" sz="2800">
                <a:solidFill>
                  <a:srgbClr val="0033CC"/>
                </a:solidFill>
                <a:latin typeface="Noto Sans Mono CJK HK"/>
                <a:cs typeface="Noto Sans Mono CJK HK"/>
              </a:rPr>
              <a:t>建</a:t>
            </a:r>
            <a:r>
              <a:rPr dirty="0" sz="2800" spc="-10">
                <a:solidFill>
                  <a:srgbClr val="0033CC"/>
                </a:solidFill>
                <a:latin typeface="Noto Sans Mono CJK HK"/>
                <a:cs typeface="Noto Sans Mono CJK HK"/>
              </a:rPr>
              <a:t>構</a:t>
            </a:r>
            <a:r>
              <a:rPr dirty="0" sz="2800" spc="-5">
                <a:solidFill>
                  <a:srgbClr val="0033CC"/>
                </a:solidFill>
                <a:latin typeface="Noto Sans Mono CJK HK"/>
                <a:cs typeface="Noto Sans Mono CJK HK"/>
              </a:rPr>
              <a:t>子 </a:t>
            </a:r>
            <a:r>
              <a:rPr dirty="0" sz="2800" spc="5">
                <a:solidFill>
                  <a:srgbClr val="0033CC"/>
                </a:solidFill>
                <a:latin typeface="Noto Sans Mono CJK HK"/>
                <a:cs typeface="Noto Sans Mono CJK HK"/>
              </a:rPr>
              <a:t>的本體</a:t>
            </a:r>
            <a:r>
              <a:rPr dirty="0" sz="2800" spc="-10">
                <a:solidFill>
                  <a:srgbClr val="0033CC"/>
                </a:solidFill>
                <a:latin typeface="Tahoma"/>
                <a:cs typeface="Tahoma"/>
              </a:rPr>
              <a:t>(</a:t>
            </a:r>
            <a:r>
              <a:rPr dirty="0" sz="2800">
                <a:solidFill>
                  <a:srgbClr val="0033CC"/>
                </a:solidFill>
                <a:latin typeface="Noto Sans Mono CJK HK"/>
                <a:cs typeface="Noto Sans Mono CJK HK"/>
              </a:rPr>
              <a:t>一對大</a:t>
            </a:r>
            <a:r>
              <a:rPr dirty="0" sz="2800" spc="-5">
                <a:solidFill>
                  <a:srgbClr val="0033CC"/>
                </a:solidFill>
                <a:latin typeface="Noto Sans Mono CJK HK"/>
                <a:cs typeface="Noto Sans Mono CJK HK"/>
              </a:rPr>
              <a:t>括弧</a:t>
            </a:r>
            <a:r>
              <a:rPr dirty="0" sz="2800" spc="20">
                <a:solidFill>
                  <a:srgbClr val="0033CC"/>
                </a:solidFill>
                <a:latin typeface="Noto Sans Mono CJK HK"/>
                <a:cs typeface="Noto Sans Mono CJK HK"/>
              </a:rPr>
              <a:t>內</a:t>
            </a:r>
            <a:r>
              <a:rPr dirty="0" sz="2800" spc="-10">
                <a:solidFill>
                  <a:srgbClr val="0033CC"/>
                </a:solidFill>
                <a:latin typeface="Tahoma"/>
                <a:cs typeface="Tahoma"/>
              </a:rPr>
              <a:t>)</a:t>
            </a:r>
            <a:r>
              <a:rPr dirty="0" sz="2800" spc="5">
                <a:solidFill>
                  <a:srgbClr val="0033CC"/>
                </a:solidFill>
                <a:latin typeface="Noto Sans Mono CJK HK"/>
                <a:cs typeface="Noto Sans Mono CJK HK"/>
              </a:rPr>
              <a:t>也</a:t>
            </a:r>
            <a:r>
              <a:rPr dirty="0" sz="2800" spc="-5">
                <a:solidFill>
                  <a:srgbClr val="0033CC"/>
                </a:solidFill>
                <a:latin typeface="Noto Sans Mono CJK HK"/>
                <a:cs typeface="Noto Sans Mono CJK HK"/>
              </a:rPr>
              <a:t>沒有</a:t>
            </a:r>
            <a:r>
              <a:rPr dirty="0" sz="2800" spc="10">
                <a:solidFill>
                  <a:srgbClr val="0033CC"/>
                </a:solidFill>
                <a:latin typeface="Noto Sans Mono CJK HK"/>
                <a:cs typeface="Noto Sans Mono CJK HK"/>
              </a:rPr>
              <a:t>任</a:t>
            </a:r>
            <a:r>
              <a:rPr dirty="0" sz="2800" spc="-5">
                <a:solidFill>
                  <a:srgbClr val="0033CC"/>
                </a:solidFill>
                <a:latin typeface="Noto Sans Mono CJK HK"/>
                <a:cs typeface="Noto Sans Mono CJK HK"/>
              </a:rPr>
              <a:t>何敘</a:t>
            </a:r>
            <a:r>
              <a:rPr dirty="0" sz="2800" spc="10">
                <a:solidFill>
                  <a:srgbClr val="0033CC"/>
                </a:solidFill>
                <a:latin typeface="Noto Sans Mono CJK HK"/>
                <a:cs typeface="Noto Sans Mono CJK HK"/>
              </a:rPr>
              <a:t>述</a:t>
            </a:r>
            <a:r>
              <a:rPr dirty="0" sz="2800" spc="-5">
                <a:solidFill>
                  <a:srgbClr val="0033CC"/>
                </a:solidFill>
                <a:latin typeface="Noto Sans Mono CJK HK"/>
                <a:cs typeface="Noto Sans Mono CJK HK"/>
              </a:rPr>
              <a:t>。</a:t>
            </a:r>
            <a:endParaRPr sz="2800">
              <a:latin typeface="Noto Sans Mono CJK HK"/>
              <a:cs typeface="Noto Sans Mono CJK HK"/>
            </a:endParaRPr>
          </a:p>
          <a:p>
            <a:pPr algn="just" marL="355600" marR="6985" indent="-343535">
              <a:lnSpc>
                <a:spcPct val="100699"/>
              </a:lnSpc>
              <a:spcBef>
                <a:spcPts val="625"/>
              </a:spcBef>
              <a:buFont typeface="Tahoma"/>
              <a:buChar char="•"/>
              <a:tabLst>
                <a:tab pos="356235" algn="l"/>
              </a:tabLst>
            </a:pPr>
            <a:r>
              <a:rPr dirty="0" sz="2800">
                <a:solidFill>
                  <a:srgbClr val="4E2700"/>
                </a:solidFill>
                <a:latin typeface="Noto Sans Mono CJK HK"/>
                <a:cs typeface="Noto Sans Mono CJK HK"/>
              </a:rPr>
              <a:t>程</a:t>
            </a:r>
            <a:r>
              <a:rPr dirty="0" sz="2800" spc="-5">
                <a:solidFill>
                  <a:srgbClr val="4E2700"/>
                </a:solidFill>
                <a:latin typeface="Noto Sans Mono CJK HK"/>
                <a:cs typeface="Noto Sans Mono CJK HK"/>
              </a:rPr>
              <a:t>式師也</a:t>
            </a:r>
            <a:r>
              <a:rPr dirty="0" sz="2800">
                <a:solidFill>
                  <a:srgbClr val="4E2700"/>
                </a:solidFill>
                <a:latin typeface="Noto Sans Mono CJK HK"/>
                <a:cs typeface="Noto Sans Mono CJK HK"/>
              </a:rPr>
              <a:t>可</a:t>
            </a:r>
            <a:r>
              <a:rPr dirty="0" sz="2800" spc="-5">
                <a:solidFill>
                  <a:srgbClr val="4E2700"/>
                </a:solidFill>
                <a:latin typeface="Noto Sans Mono CJK HK"/>
                <a:cs typeface="Noto Sans Mono CJK HK"/>
              </a:rPr>
              <a:t>替自行</a:t>
            </a:r>
            <a:r>
              <a:rPr dirty="0" sz="2800">
                <a:solidFill>
                  <a:srgbClr val="4E2700"/>
                </a:solidFill>
                <a:latin typeface="Noto Sans Mono CJK HK"/>
                <a:cs typeface="Noto Sans Mono CJK HK"/>
              </a:rPr>
              <a:t>設</a:t>
            </a:r>
            <a:r>
              <a:rPr dirty="0" sz="2800" spc="-5">
                <a:solidFill>
                  <a:srgbClr val="4E2700"/>
                </a:solidFill>
                <a:latin typeface="Noto Sans Mono CJK HK"/>
                <a:cs typeface="Noto Sans Mono CJK HK"/>
              </a:rPr>
              <a:t>計的類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加入沒</a:t>
            </a:r>
            <a:r>
              <a:rPr dirty="0" sz="2800">
                <a:solidFill>
                  <a:srgbClr val="4E2700"/>
                </a:solidFill>
                <a:latin typeface="Noto Sans Mono CJK HK"/>
                <a:cs typeface="Noto Sans Mono CJK HK"/>
              </a:rPr>
              <a:t>有</a:t>
            </a:r>
            <a:r>
              <a:rPr dirty="0" sz="2800" spc="-5">
                <a:solidFill>
                  <a:srgbClr val="4E2700"/>
                </a:solidFill>
                <a:latin typeface="Noto Sans Mono CJK HK"/>
                <a:cs typeface="Noto Sans Mono CJK HK"/>
              </a:rPr>
              <a:t>參數的 </a:t>
            </a:r>
            <a:r>
              <a:rPr dirty="0" sz="2800">
                <a:solidFill>
                  <a:srgbClr val="4E2700"/>
                </a:solidFill>
                <a:latin typeface="Noto Sans Mono CJK HK"/>
                <a:cs typeface="Noto Sans Mono CJK HK"/>
              </a:rPr>
              <a:t>預</a:t>
            </a:r>
            <a:r>
              <a:rPr dirty="0" sz="2800" spc="-5">
                <a:solidFill>
                  <a:srgbClr val="4E2700"/>
                </a:solidFill>
                <a:latin typeface="Noto Sans Mono CJK HK"/>
                <a:cs typeface="Noto Sans Mono CJK HK"/>
              </a:rPr>
              <a:t>設建構子，本體可以編寫敘述。</a:t>
            </a:r>
            <a:endParaRPr sz="2800">
              <a:latin typeface="Noto Sans Mono CJK HK"/>
              <a:cs typeface="Noto Sans Mono CJK HK"/>
            </a:endParaRPr>
          </a:p>
        </p:txBody>
      </p:sp>
      <p:sp>
        <p:nvSpPr>
          <p:cNvPr id="4" name="object 4"/>
          <p:cNvSpPr txBox="1"/>
          <p:nvPr/>
        </p:nvSpPr>
        <p:spPr>
          <a:xfrm>
            <a:off x="612140" y="5412740"/>
            <a:ext cx="6875780" cy="331470"/>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當某</a:t>
            </a:r>
            <a:r>
              <a:rPr dirty="0" sz="2000" spc="5">
                <a:solidFill>
                  <a:srgbClr val="4E2700"/>
                </a:solidFill>
                <a:latin typeface="Noto Sans Mono CJK HK"/>
                <a:cs typeface="Noto Sans Mono CJK HK"/>
              </a:rPr>
              <a:t>類別</a:t>
            </a:r>
            <a:r>
              <a:rPr dirty="0" sz="2000" spc="-20">
                <a:solidFill>
                  <a:srgbClr val="4E2700"/>
                </a:solidFill>
                <a:latin typeface="Noto Sans Mono CJK HK"/>
                <a:cs typeface="Noto Sans Mono CJK HK"/>
              </a:rPr>
              <a:t>提</a:t>
            </a:r>
            <a:r>
              <a:rPr dirty="0" sz="2000" spc="5">
                <a:solidFill>
                  <a:srgbClr val="4E2700"/>
                </a:solidFill>
                <a:latin typeface="Noto Sans Mono CJK HK"/>
                <a:cs typeface="Noto Sans Mono CJK HK"/>
              </a:rPr>
              <a:t>供自</a:t>
            </a:r>
            <a:r>
              <a:rPr dirty="0" sz="2000" spc="-20">
                <a:solidFill>
                  <a:srgbClr val="4E2700"/>
                </a:solidFill>
                <a:latin typeface="Noto Sans Mono CJK HK"/>
                <a:cs typeface="Noto Sans Mono CJK HK"/>
              </a:rPr>
              <a:t>己</a:t>
            </a:r>
            <a:r>
              <a:rPr dirty="0" sz="2000" spc="5">
                <a:solidFill>
                  <a:srgbClr val="4E2700"/>
                </a:solidFill>
                <a:latin typeface="Noto Sans Mono CJK HK"/>
                <a:cs typeface="Noto Sans Mono CJK HK"/>
              </a:rPr>
              <a:t>的建</a:t>
            </a:r>
            <a:r>
              <a:rPr dirty="0" sz="2000" spc="-20">
                <a:solidFill>
                  <a:srgbClr val="4E2700"/>
                </a:solidFill>
                <a:latin typeface="Noto Sans Mono CJK HK"/>
                <a:cs typeface="Noto Sans Mono CJK HK"/>
              </a:rPr>
              <a:t>構</a:t>
            </a:r>
            <a:r>
              <a:rPr dirty="0" sz="2000" spc="5">
                <a:solidFill>
                  <a:srgbClr val="4E2700"/>
                </a:solidFill>
                <a:latin typeface="Noto Sans Mono CJK HK"/>
                <a:cs typeface="Noto Sans Mono CJK HK"/>
              </a:rPr>
              <a:t>子時</a:t>
            </a:r>
            <a:r>
              <a:rPr dirty="0" sz="2000" spc="-15">
                <a:solidFill>
                  <a:srgbClr val="4E2700"/>
                </a:solidFill>
                <a:latin typeface="Noto Sans Mono CJK HK"/>
                <a:cs typeface="Noto Sans Mono CJK HK"/>
              </a:rPr>
              <a:t>，</a:t>
            </a:r>
            <a:r>
              <a:rPr dirty="0" sz="2000" spc="-15">
                <a:solidFill>
                  <a:srgbClr val="4E2700"/>
                </a:solidFill>
                <a:latin typeface="Tahoma"/>
                <a:cs typeface="Tahoma"/>
              </a:rPr>
              <a:t>Java</a:t>
            </a:r>
            <a:r>
              <a:rPr dirty="0" sz="2000" spc="5">
                <a:solidFill>
                  <a:srgbClr val="4E2700"/>
                </a:solidFill>
                <a:latin typeface="Noto Sans Mono CJK HK"/>
                <a:cs typeface="Noto Sans Mono CJK HK"/>
              </a:rPr>
              <a:t>就不</a:t>
            </a:r>
            <a:r>
              <a:rPr dirty="0" sz="2000" spc="-20">
                <a:solidFill>
                  <a:srgbClr val="4E2700"/>
                </a:solidFill>
                <a:latin typeface="Noto Sans Mono CJK HK"/>
                <a:cs typeface="Noto Sans Mono CJK HK"/>
              </a:rPr>
              <a:t>會</a:t>
            </a:r>
            <a:r>
              <a:rPr dirty="0" sz="2000" spc="5">
                <a:solidFill>
                  <a:srgbClr val="4E2700"/>
                </a:solidFill>
                <a:latin typeface="Noto Sans Mono CJK HK"/>
                <a:cs typeface="Noto Sans Mono CJK HK"/>
              </a:rPr>
              <a:t>再提</a:t>
            </a:r>
            <a:r>
              <a:rPr dirty="0" sz="2000" spc="-20">
                <a:solidFill>
                  <a:srgbClr val="4E2700"/>
                </a:solidFill>
                <a:latin typeface="Noto Sans Mono CJK HK"/>
                <a:cs typeface="Noto Sans Mono CJK HK"/>
              </a:rPr>
              <a:t>供</a:t>
            </a:r>
            <a:r>
              <a:rPr dirty="0" sz="2000" spc="5">
                <a:solidFill>
                  <a:srgbClr val="4E2700"/>
                </a:solidFill>
                <a:latin typeface="Noto Sans Mono CJK HK"/>
                <a:cs typeface="Noto Sans Mono CJK HK"/>
              </a:rPr>
              <a:t>預設</a:t>
            </a:r>
            <a:r>
              <a:rPr dirty="0" sz="2000" spc="-20">
                <a:solidFill>
                  <a:srgbClr val="4E2700"/>
                </a:solidFill>
                <a:latin typeface="Noto Sans Mono CJK HK"/>
                <a:cs typeface="Noto Sans Mono CJK HK"/>
              </a:rPr>
              <a:t>建</a:t>
            </a:r>
            <a:r>
              <a:rPr dirty="0" sz="2000" spc="5">
                <a:solidFill>
                  <a:srgbClr val="4E2700"/>
                </a:solidFill>
                <a:latin typeface="Noto Sans Mono CJK HK"/>
                <a:cs typeface="Noto Sans Mono CJK HK"/>
              </a:rPr>
              <a:t>構子</a:t>
            </a:r>
            <a:endParaRPr sz="2000">
              <a:latin typeface="Noto Sans Mono CJK HK"/>
              <a:cs typeface="Noto Sans Mono CJK HK"/>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7900" y="958088"/>
            <a:ext cx="4541520" cy="84836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4E2700"/>
                </a:solidFill>
                <a:latin typeface="Tahoma"/>
                <a:cs typeface="Tahoma"/>
              </a:rPr>
              <a:t>1 </a:t>
            </a:r>
            <a:r>
              <a:rPr dirty="0" sz="1800" spc="-5">
                <a:solidFill>
                  <a:srgbClr val="4E2700"/>
                </a:solidFill>
                <a:latin typeface="Tahoma"/>
                <a:cs typeface="Tahoma"/>
              </a:rPr>
              <a:t>package</a:t>
            </a:r>
            <a:r>
              <a:rPr dirty="0" sz="1800" spc="20">
                <a:solidFill>
                  <a:srgbClr val="4E2700"/>
                </a:solidFill>
                <a:latin typeface="Tahoma"/>
                <a:cs typeface="Tahoma"/>
              </a:rPr>
              <a:t> </a:t>
            </a:r>
            <a:r>
              <a:rPr dirty="0" sz="1800" spc="-15">
                <a:solidFill>
                  <a:srgbClr val="4E2700"/>
                </a:solidFill>
                <a:latin typeface="Tahoma"/>
                <a:cs typeface="Tahoma"/>
              </a:rPr>
              <a:t>ch06._04_constructor.defaultCtor;</a:t>
            </a:r>
            <a:endParaRPr sz="1800">
              <a:latin typeface="Tahoma"/>
              <a:cs typeface="Tahoma"/>
            </a:endParaRPr>
          </a:p>
          <a:p>
            <a:pPr marL="12700">
              <a:lnSpc>
                <a:spcPct val="100000"/>
              </a:lnSpc>
            </a:pPr>
            <a:r>
              <a:rPr dirty="0" sz="1800">
                <a:solidFill>
                  <a:srgbClr val="4E2700"/>
                </a:solidFill>
                <a:latin typeface="Tahoma"/>
                <a:cs typeface="Tahoma"/>
              </a:rPr>
              <a:t>2</a:t>
            </a:r>
            <a:endParaRPr sz="1800">
              <a:latin typeface="Tahoma"/>
              <a:cs typeface="Tahoma"/>
            </a:endParaRPr>
          </a:p>
          <a:p>
            <a:pPr marL="12700">
              <a:lnSpc>
                <a:spcPct val="100000"/>
              </a:lnSpc>
            </a:pPr>
            <a:r>
              <a:rPr dirty="0" sz="1800">
                <a:solidFill>
                  <a:srgbClr val="4E2700"/>
                </a:solidFill>
                <a:latin typeface="Tahoma"/>
                <a:cs typeface="Tahoma"/>
              </a:rPr>
              <a:t>3 </a:t>
            </a:r>
            <a:r>
              <a:rPr dirty="0" sz="1800" spc="-5">
                <a:solidFill>
                  <a:srgbClr val="4E2700"/>
                </a:solidFill>
                <a:latin typeface="Tahoma"/>
                <a:cs typeface="Tahoma"/>
              </a:rPr>
              <a:t>public class </a:t>
            </a:r>
            <a:r>
              <a:rPr dirty="0" sz="1800" spc="-10">
                <a:solidFill>
                  <a:srgbClr val="4E2700"/>
                </a:solidFill>
                <a:latin typeface="Tahoma"/>
                <a:cs typeface="Tahoma"/>
              </a:rPr>
              <a:t>EmployeeDC</a:t>
            </a:r>
            <a:r>
              <a:rPr dirty="0" sz="1800" spc="15">
                <a:solidFill>
                  <a:srgbClr val="4E2700"/>
                </a:solidFill>
                <a:latin typeface="Tahoma"/>
                <a:cs typeface="Tahoma"/>
              </a:rPr>
              <a:t> </a:t>
            </a:r>
            <a:r>
              <a:rPr dirty="0" sz="1800">
                <a:solidFill>
                  <a:srgbClr val="4E2700"/>
                </a:solidFill>
                <a:latin typeface="Tahoma"/>
                <a:cs typeface="Tahoma"/>
              </a:rPr>
              <a:t>{</a:t>
            </a:r>
            <a:endParaRPr sz="1800">
              <a:latin typeface="Tahoma"/>
              <a:cs typeface="Tahoma"/>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1677416" y="1781047"/>
            <a:ext cx="1330325" cy="29972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Tahoma"/>
                <a:cs typeface="Tahoma"/>
              </a:rPr>
              <a:t>String</a:t>
            </a:r>
            <a:r>
              <a:rPr dirty="0" sz="1800" spc="-55">
                <a:solidFill>
                  <a:srgbClr val="4E2700"/>
                </a:solidFill>
                <a:latin typeface="Tahoma"/>
                <a:cs typeface="Tahoma"/>
              </a:rPr>
              <a:t> </a:t>
            </a:r>
            <a:r>
              <a:rPr dirty="0" sz="1800" spc="-5">
                <a:solidFill>
                  <a:srgbClr val="4E2700"/>
                </a:solidFill>
                <a:latin typeface="Tahoma"/>
                <a:cs typeface="Tahoma"/>
              </a:rPr>
              <a:t>name;</a:t>
            </a:r>
            <a:endParaRPr sz="1800">
              <a:latin typeface="Tahoma"/>
              <a:cs typeface="Tahoma"/>
            </a:endParaRPr>
          </a:p>
        </p:txBody>
      </p:sp>
      <p:sp>
        <p:nvSpPr>
          <p:cNvPr id="4" name="object 4"/>
          <p:cNvSpPr txBox="1"/>
          <p:nvPr/>
        </p:nvSpPr>
        <p:spPr>
          <a:xfrm>
            <a:off x="1677416" y="2329941"/>
            <a:ext cx="802005" cy="29972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Tahoma"/>
                <a:cs typeface="Tahoma"/>
              </a:rPr>
              <a:t>int</a:t>
            </a:r>
            <a:r>
              <a:rPr dirty="0" sz="1800" spc="-60">
                <a:solidFill>
                  <a:srgbClr val="4E2700"/>
                </a:solidFill>
                <a:latin typeface="Tahoma"/>
                <a:cs typeface="Tahoma"/>
              </a:rPr>
              <a:t> </a:t>
            </a:r>
            <a:r>
              <a:rPr dirty="0" sz="1800" spc="-5">
                <a:solidFill>
                  <a:srgbClr val="4E2700"/>
                </a:solidFill>
                <a:latin typeface="Tahoma"/>
                <a:cs typeface="Tahoma"/>
              </a:rPr>
              <a:t>age;</a:t>
            </a:r>
            <a:endParaRPr sz="1800">
              <a:latin typeface="Tahoma"/>
              <a:cs typeface="Tahoma"/>
            </a:endParaRPr>
          </a:p>
        </p:txBody>
      </p:sp>
      <p:sp>
        <p:nvSpPr>
          <p:cNvPr id="5" name="object 5"/>
          <p:cNvSpPr txBox="1"/>
          <p:nvPr/>
        </p:nvSpPr>
        <p:spPr>
          <a:xfrm>
            <a:off x="1677416" y="2878582"/>
            <a:ext cx="6273165" cy="1946275"/>
          </a:xfrm>
          <a:prstGeom prst="rect">
            <a:avLst/>
          </a:prstGeom>
        </p:spPr>
        <p:txBody>
          <a:bodyPr wrap="square" lIns="0" tIns="12700" rIns="0" bIns="0" rtlCol="0" vert="horz">
            <a:spAutoFit/>
          </a:bodyPr>
          <a:lstStyle/>
          <a:p>
            <a:pPr marL="440690" marR="2586990" indent="-428625">
              <a:lnSpc>
                <a:spcPct val="100000"/>
              </a:lnSpc>
              <a:spcBef>
                <a:spcPts val="100"/>
              </a:spcBef>
            </a:pPr>
            <a:r>
              <a:rPr dirty="0" sz="1800" spc="-5">
                <a:solidFill>
                  <a:srgbClr val="4E2700"/>
                </a:solidFill>
                <a:latin typeface="Tahoma"/>
                <a:cs typeface="Tahoma"/>
              </a:rPr>
              <a:t>public </a:t>
            </a:r>
            <a:r>
              <a:rPr dirty="0" sz="1800" spc="-10">
                <a:solidFill>
                  <a:srgbClr val="4E2700"/>
                </a:solidFill>
                <a:latin typeface="Tahoma"/>
                <a:cs typeface="Tahoma"/>
              </a:rPr>
              <a:t>EmployeeDC(String </a:t>
            </a:r>
            <a:r>
              <a:rPr dirty="0" sz="1800" spc="-5">
                <a:solidFill>
                  <a:srgbClr val="4E2700"/>
                </a:solidFill>
                <a:latin typeface="Tahoma"/>
                <a:cs typeface="Tahoma"/>
              </a:rPr>
              <a:t>n, int </a:t>
            </a:r>
            <a:r>
              <a:rPr dirty="0" sz="1800">
                <a:solidFill>
                  <a:srgbClr val="4E2700"/>
                </a:solidFill>
                <a:latin typeface="Tahoma"/>
                <a:cs typeface="Tahoma"/>
              </a:rPr>
              <a:t>a) {  name </a:t>
            </a:r>
            <a:r>
              <a:rPr dirty="0" sz="1800" spc="-5">
                <a:solidFill>
                  <a:srgbClr val="4E2700"/>
                </a:solidFill>
                <a:latin typeface="Tahoma"/>
                <a:cs typeface="Tahoma"/>
              </a:rPr>
              <a:t>=</a:t>
            </a:r>
            <a:r>
              <a:rPr dirty="0" sz="1800" spc="-10">
                <a:solidFill>
                  <a:srgbClr val="4E2700"/>
                </a:solidFill>
                <a:latin typeface="Tahoma"/>
                <a:cs typeface="Tahoma"/>
              </a:rPr>
              <a:t> </a:t>
            </a:r>
            <a:r>
              <a:rPr dirty="0" sz="1800" spc="-5">
                <a:solidFill>
                  <a:srgbClr val="4E2700"/>
                </a:solidFill>
                <a:latin typeface="Tahoma"/>
                <a:cs typeface="Tahoma"/>
              </a:rPr>
              <a:t>n;</a:t>
            </a:r>
            <a:endParaRPr sz="1800">
              <a:latin typeface="Tahoma"/>
              <a:cs typeface="Tahoma"/>
            </a:endParaRPr>
          </a:p>
          <a:p>
            <a:pPr marL="440690">
              <a:lnSpc>
                <a:spcPct val="100000"/>
              </a:lnSpc>
            </a:pPr>
            <a:r>
              <a:rPr dirty="0" sz="1800">
                <a:solidFill>
                  <a:srgbClr val="4E2700"/>
                </a:solidFill>
                <a:latin typeface="Tahoma"/>
                <a:cs typeface="Tahoma"/>
              </a:rPr>
              <a:t>age </a:t>
            </a:r>
            <a:r>
              <a:rPr dirty="0" sz="1800" spc="-5">
                <a:solidFill>
                  <a:srgbClr val="4E2700"/>
                </a:solidFill>
                <a:latin typeface="Tahoma"/>
                <a:cs typeface="Tahoma"/>
              </a:rPr>
              <a:t>=</a:t>
            </a:r>
            <a:r>
              <a:rPr dirty="0" sz="1800" spc="10">
                <a:solidFill>
                  <a:srgbClr val="4E2700"/>
                </a:solidFill>
                <a:latin typeface="Tahoma"/>
                <a:cs typeface="Tahoma"/>
              </a:rPr>
              <a:t> </a:t>
            </a:r>
            <a:r>
              <a:rPr dirty="0" sz="1800" spc="-5">
                <a:solidFill>
                  <a:srgbClr val="4E2700"/>
                </a:solidFill>
                <a:latin typeface="Tahoma"/>
                <a:cs typeface="Tahoma"/>
              </a:rPr>
              <a:t>a;</a:t>
            </a:r>
            <a:endParaRPr sz="1800">
              <a:latin typeface="Tahoma"/>
              <a:cs typeface="Tahoma"/>
            </a:endParaRPr>
          </a:p>
          <a:p>
            <a:pPr marL="83820">
              <a:lnSpc>
                <a:spcPts val="2135"/>
              </a:lnSpc>
            </a:pPr>
            <a:r>
              <a:rPr dirty="0" sz="1800">
                <a:solidFill>
                  <a:srgbClr val="4E2700"/>
                </a:solidFill>
                <a:latin typeface="Tahoma"/>
                <a:cs typeface="Tahoma"/>
              </a:rPr>
              <a:t>}</a:t>
            </a:r>
            <a:endParaRPr sz="1800">
              <a:latin typeface="Tahoma"/>
              <a:cs typeface="Tahoma"/>
            </a:endParaRPr>
          </a:p>
          <a:p>
            <a:pPr marL="83820">
              <a:lnSpc>
                <a:spcPts val="2135"/>
              </a:lnSpc>
            </a:pPr>
            <a:r>
              <a:rPr dirty="0" sz="1800" spc="-5">
                <a:solidFill>
                  <a:srgbClr val="4E2700"/>
                </a:solidFill>
                <a:latin typeface="Tahoma"/>
                <a:cs typeface="Tahoma"/>
              </a:rPr>
              <a:t>//</a:t>
            </a:r>
            <a:r>
              <a:rPr dirty="0" sz="1800" spc="-65">
                <a:solidFill>
                  <a:srgbClr val="4E2700"/>
                </a:solidFill>
                <a:latin typeface="Tahoma"/>
                <a:cs typeface="Tahoma"/>
              </a:rPr>
              <a:t> </a:t>
            </a:r>
            <a:r>
              <a:rPr dirty="0" sz="1800">
                <a:solidFill>
                  <a:srgbClr val="4E2700"/>
                </a:solidFill>
                <a:latin typeface="Noto Sans Mono CJK HK"/>
                <a:cs typeface="Noto Sans Mono CJK HK"/>
              </a:rPr>
              <a:t>如果此類別沒有任何建構子</a:t>
            </a:r>
            <a:r>
              <a:rPr dirty="0" sz="1800" spc="-15">
                <a:solidFill>
                  <a:srgbClr val="4E2700"/>
                </a:solidFill>
                <a:latin typeface="Noto Sans Mono CJK HK"/>
                <a:cs typeface="Noto Sans Mono CJK HK"/>
              </a:rPr>
              <a:t>，</a:t>
            </a:r>
            <a:r>
              <a:rPr dirty="0" sz="1800" spc="-15">
                <a:solidFill>
                  <a:srgbClr val="4E2700"/>
                </a:solidFill>
                <a:latin typeface="Tahoma"/>
                <a:cs typeface="Tahoma"/>
              </a:rPr>
              <a:t>Java</a:t>
            </a:r>
            <a:r>
              <a:rPr dirty="0" sz="1800">
                <a:solidFill>
                  <a:srgbClr val="4E2700"/>
                </a:solidFill>
                <a:latin typeface="Noto Sans Mono CJK HK"/>
                <a:cs typeface="Noto Sans Mono CJK HK"/>
              </a:rPr>
              <a:t>編譯程式會為此類別準備</a:t>
            </a:r>
            <a:endParaRPr sz="1800">
              <a:latin typeface="Noto Sans Mono CJK HK"/>
              <a:cs typeface="Noto Sans Mono CJK HK"/>
            </a:endParaRPr>
          </a:p>
          <a:p>
            <a:pPr marL="83820">
              <a:lnSpc>
                <a:spcPct val="100000"/>
              </a:lnSpc>
            </a:pPr>
            <a:r>
              <a:rPr dirty="0" sz="1800" spc="-5">
                <a:solidFill>
                  <a:srgbClr val="4E2700"/>
                </a:solidFill>
                <a:latin typeface="Tahoma"/>
                <a:cs typeface="Tahoma"/>
              </a:rPr>
              <a:t>//</a:t>
            </a:r>
            <a:r>
              <a:rPr dirty="0" sz="1800" spc="-10">
                <a:solidFill>
                  <a:srgbClr val="4E2700"/>
                </a:solidFill>
                <a:latin typeface="Tahoma"/>
                <a:cs typeface="Tahoma"/>
              </a:rPr>
              <a:t> </a:t>
            </a:r>
            <a:r>
              <a:rPr dirty="0" sz="1800">
                <a:solidFill>
                  <a:srgbClr val="4E2700"/>
                </a:solidFill>
                <a:latin typeface="Noto Sans Mono CJK HK"/>
                <a:cs typeface="Noto Sans Mono CJK HK"/>
              </a:rPr>
              <a:t>如下的預設建構子</a:t>
            </a:r>
            <a:endParaRPr sz="1800">
              <a:latin typeface="Noto Sans Mono CJK HK"/>
              <a:cs typeface="Noto Sans Mono CJK HK"/>
            </a:endParaRPr>
          </a:p>
          <a:p>
            <a:pPr marL="83820">
              <a:lnSpc>
                <a:spcPct val="100000"/>
              </a:lnSpc>
              <a:spcBef>
                <a:spcPts val="50"/>
              </a:spcBef>
            </a:pPr>
            <a:r>
              <a:rPr dirty="0" sz="1800" spc="-5">
                <a:solidFill>
                  <a:srgbClr val="4E2700"/>
                </a:solidFill>
                <a:latin typeface="Tahoma"/>
                <a:cs typeface="Tahoma"/>
              </a:rPr>
              <a:t>public </a:t>
            </a:r>
            <a:r>
              <a:rPr dirty="0" sz="1800" spc="-10">
                <a:solidFill>
                  <a:srgbClr val="4E2700"/>
                </a:solidFill>
                <a:latin typeface="Tahoma"/>
                <a:cs typeface="Tahoma"/>
              </a:rPr>
              <a:t>EmployeeDC()</a:t>
            </a:r>
            <a:r>
              <a:rPr dirty="0" sz="1800" spc="10">
                <a:solidFill>
                  <a:srgbClr val="4E2700"/>
                </a:solidFill>
                <a:latin typeface="Tahoma"/>
                <a:cs typeface="Tahoma"/>
              </a:rPr>
              <a:t> </a:t>
            </a:r>
            <a:r>
              <a:rPr dirty="0" sz="1800">
                <a:solidFill>
                  <a:srgbClr val="4E2700"/>
                </a:solidFill>
                <a:latin typeface="Tahoma"/>
                <a:cs typeface="Tahoma"/>
              </a:rPr>
              <a:t>{</a:t>
            </a:r>
            <a:endParaRPr sz="1800">
              <a:latin typeface="Tahoma"/>
              <a:cs typeface="Tahoma"/>
            </a:endParaRPr>
          </a:p>
        </p:txBody>
      </p:sp>
      <p:sp>
        <p:nvSpPr>
          <p:cNvPr id="6" name="object 6"/>
          <p:cNvSpPr txBox="1"/>
          <p:nvPr/>
        </p:nvSpPr>
        <p:spPr>
          <a:xfrm>
            <a:off x="1749044" y="5073777"/>
            <a:ext cx="13525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4E2700"/>
                </a:solidFill>
                <a:latin typeface="Tahoma"/>
                <a:cs typeface="Tahoma"/>
              </a:rPr>
              <a:t>}</a:t>
            </a:r>
            <a:endParaRPr sz="1800">
              <a:latin typeface="Tahoma"/>
              <a:cs typeface="Tahoma"/>
            </a:endParaRPr>
          </a:p>
        </p:txBody>
      </p:sp>
      <p:sp>
        <p:nvSpPr>
          <p:cNvPr id="7" name="object 7"/>
          <p:cNvSpPr txBox="1"/>
          <p:nvPr/>
        </p:nvSpPr>
        <p:spPr>
          <a:xfrm>
            <a:off x="906272" y="1781047"/>
            <a:ext cx="456565" cy="3867150"/>
          </a:xfrm>
          <a:prstGeom prst="rect">
            <a:avLst/>
          </a:prstGeom>
        </p:spPr>
        <p:txBody>
          <a:bodyPr wrap="square" lIns="0" tIns="12700" rIns="0" bIns="0" rtlCol="0" vert="horz">
            <a:spAutoFit/>
          </a:bodyPr>
          <a:lstStyle/>
          <a:p>
            <a:pPr marL="83820">
              <a:lnSpc>
                <a:spcPct val="100000"/>
              </a:lnSpc>
              <a:spcBef>
                <a:spcPts val="100"/>
              </a:spcBef>
            </a:pPr>
            <a:r>
              <a:rPr dirty="0" sz="1800">
                <a:solidFill>
                  <a:srgbClr val="4E2700"/>
                </a:solidFill>
                <a:latin typeface="Tahoma"/>
                <a:cs typeface="Tahoma"/>
              </a:rPr>
              <a:t>4</a:t>
            </a:r>
            <a:endParaRPr sz="1800">
              <a:latin typeface="Tahoma"/>
              <a:cs typeface="Tahoma"/>
            </a:endParaRPr>
          </a:p>
          <a:p>
            <a:pPr marL="83820">
              <a:lnSpc>
                <a:spcPct val="100000"/>
              </a:lnSpc>
            </a:pPr>
            <a:r>
              <a:rPr dirty="0" sz="1800">
                <a:solidFill>
                  <a:srgbClr val="4E2700"/>
                </a:solidFill>
                <a:latin typeface="Tahoma"/>
                <a:cs typeface="Tahoma"/>
              </a:rPr>
              <a:t>5</a:t>
            </a:r>
            <a:endParaRPr sz="1800">
              <a:latin typeface="Tahoma"/>
              <a:cs typeface="Tahoma"/>
            </a:endParaRPr>
          </a:p>
          <a:p>
            <a:pPr marL="83820">
              <a:lnSpc>
                <a:spcPct val="100000"/>
              </a:lnSpc>
            </a:pPr>
            <a:r>
              <a:rPr dirty="0" sz="1800">
                <a:solidFill>
                  <a:srgbClr val="4E2700"/>
                </a:solidFill>
                <a:latin typeface="Tahoma"/>
                <a:cs typeface="Tahoma"/>
              </a:rPr>
              <a:t>6</a:t>
            </a:r>
            <a:endParaRPr sz="1800">
              <a:latin typeface="Tahoma"/>
              <a:cs typeface="Tahoma"/>
            </a:endParaRPr>
          </a:p>
          <a:p>
            <a:pPr marL="83820">
              <a:lnSpc>
                <a:spcPct val="100000"/>
              </a:lnSpc>
            </a:pPr>
            <a:r>
              <a:rPr dirty="0" sz="1800">
                <a:solidFill>
                  <a:srgbClr val="4E2700"/>
                </a:solidFill>
                <a:latin typeface="Tahoma"/>
                <a:cs typeface="Tahoma"/>
              </a:rPr>
              <a:t>7</a:t>
            </a:r>
            <a:endParaRPr sz="1800">
              <a:latin typeface="Tahoma"/>
              <a:cs typeface="Tahoma"/>
            </a:endParaRPr>
          </a:p>
          <a:p>
            <a:pPr marL="83820">
              <a:lnSpc>
                <a:spcPct val="100000"/>
              </a:lnSpc>
            </a:pPr>
            <a:r>
              <a:rPr dirty="0" sz="1800">
                <a:solidFill>
                  <a:srgbClr val="4E2700"/>
                </a:solidFill>
                <a:latin typeface="Tahoma"/>
                <a:cs typeface="Tahoma"/>
              </a:rPr>
              <a:t>8</a:t>
            </a:r>
            <a:endParaRPr sz="1800">
              <a:latin typeface="Tahoma"/>
              <a:cs typeface="Tahoma"/>
            </a:endParaRPr>
          </a:p>
          <a:p>
            <a:pPr marL="83820">
              <a:lnSpc>
                <a:spcPct val="100000"/>
              </a:lnSpc>
            </a:pPr>
            <a:r>
              <a:rPr dirty="0" sz="1800">
                <a:solidFill>
                  <a:srgbClr val="4E2700"/>
                </a:solidFill>
                <a:latin typeface="Tahoma"/>
                <a:cs typeface="Tahoma"/>
              </a:rPr>
              <a:t>9</a:t>
            </a:r>
            <a:endParaRPr sz="1800">
              <a:latin typeface="Tahoma"/>
              <a:cs typeface="Tahoma"/>
            </a:endParaRPr>
          </a:p>
          <a:p>
            <a:pPr marL="12700">
              <a:lnSpc>
                <a:spcPct val="100000"/>
              </a:lnSpc>
              <a:spcBef>
                <a:spcPts val="5"/>
              </a:spcBef>
            </a:pPr>
            <a:r>
              <a:rPr dirty="0" sz="1800">
                <a:solidFill>
                  <a:srgbClr val="4E2700"/>
                </a:solidFill>
                <a:latin typeface="Tahoma"/>
                <a:cs typeface="Tahoma"/>
              </a:rPr>
              <a:t>10</a:t>
            </a:r>
            <a:endParaRPr sz="1800">
              <a:latin typeface="Tahoma"/>
              <a:cs typeface="Tahoma"/>
            </a:endParaRPr>
          </a:p>
          <a:p>
            <a:pPr marL="12700">
              <a:lnSpc>
                <a:spcPts val="2135"/>
              </a:lnSpc>
            </a:pPr>
            <a:r>
              <a:rPr dirty="0" sz="1800">
                <a:solidFill>
                  <a:srgbClr val="4E2700"/>
                </a:solidFill>
                <a:latin typeface="Tahoma"/>
                <a:cs typeface="Tahoma"/>
              </a:rPr>
              <a:t>11</a:t>
            </a:r>
            <a:endParaRPr sz="1800">
              <a:latin typeface="Tahoma"/>
              <a:cs typeface="Tahoma"/>
            </a:endParaRPr>
          </a:p>
          <a:p>
            <a:pPr marL="12700">
              <a:lnSpc>
                <a:spcPts val="2135"/>
              </a:lnSpc>
            </a:pPr>
            <a:r>
              <a:rPr dirty="0" sz="1800">
                <a:solidFill>
                  <a:srgbClr val="4E2700"/>
                </a:solidFill>
                <a:latin typeface="Tahoma"/>
                <a:cs typeface="Tahoma"/>
              </a:rPr>
              <a:t>12</a:t>
            </a:r>
            <a:endParaRPr sz="1800">
              <a:latin typeface="Tahoma"/>
              <a:cs typeface="Tahoma"/>
            </a:endParaRPr>
          </a:p>
          <a:p>
            <a:pPr marL="12700">
              <a:lnSpc>
                <a:spcPct val="100000"/>
              </a:lnSpc>
            </a:pPr>
            <a:r>
              <a:rPr dirty="0" sz="1800">
                <a:solidFill>
                  <a:srgbClr val="4E2700"/>
                </a:solidFill>
                <a:latin typeface="Tahoma"/>
                <a:cs typeface="Tahoma"/>
              </a:rPr>
              <a:t>13</a:t>
            </a:r>
            <a:endParaRPr sz="1800">
              <a:latin typeface="Tahoma"/>
              <a:cs typeface="Tahoma"/>
            </a:endParaRPr>
          </a:p>
          <a:p>
            <a:pPr marL="12700">
              <a:lnSpc>
                <a:spcPct val="100000"/>
              </a:lnSpc>
              <a:spcBef>
                <a:spcPts val="45"/>
              </a:spcBef>
            </a:pPr>
            <a:r>
              <a:rPr dirty="0" sz="1800">
                <a:solidFill>
                  <a:srgbClr val="4E2700"/>
                </a:solidFill>
                <a:latin typeface="Tahoma"/>
                <a:cs typeface="Tahoma"/>
              </a:rPr>
              <a:t>14</a:t>
            </a:r>
            <a:endParaRPr sz="1800">
              <a:latin typeface="Tahoma"/>
              <a:cs typeface="Tahoma"/>
            </a:endParaRPr>
          </a:p>
          <a:p>
            <a:pPr marL="12700">
              <a:lnSpc>
                <a:spcPct val="100000"/>
              </a:lnSpc>
              <a:spcBef>
                <a:spcPts val="5"/>
              </a:spcBef>
            </a:pPr>
            <a:r>
              <a:rPr dirty="0" sz="1800">
                <a:solidFill>
                  <a:srgbClr val="4E2700"/>
                </a:solidFill>
                <a:latin typeface="Tahoma"/>
                <a:cs typeface="Tahoma"/>
              </a:rPr>
              <a:t>15</a:t>
            </a:r>
            <a:endParaRPr sz="1800">
              <a:latin typeface="Tahoma"/>
              <a:cs typeface="Tahoma"/>
            </a:endParaRPr>
          </a:p>
          <a:p>
            <a:pPr marL="12700">
              <a:lnSpc>
                <a:spcPct val="100000"/>
              </a:lnSpc>
            </a:pPr>
            <a:r>
              <a:rPr dirty="0" sz="1800">
                <a:solidFill>
                  <a:srgbClr val="4E2700"/>
                </a:solidFill>
                <a:latin typeface="Tahoma"/>
                <a:cs typeface="Tahoma"/>
              </a:rPr>
              <a:t>16</a:t>
            </a:r>
            <a:endParaRPr sz="1800">
              <a:latin typeface="Tahoma"/>
              <a:cs typeface="Tahoma"/>
            </a:endParaRPr>
          </a:p>
          <a:p>
            <a:pPr marL="12700">
              <a:lnSpc>
                <a:spcPct val="100000"/>
              </a:lnSpc>
            </a:pPr>
            <a:r>
              <a:rPr dirty="0" sz="1800">
                <a:solidFill>
                  <a:srgbClr val="4E2700"/>
                </a:solidFill>
                <a:latin typeface="Tahoma"/>
                <a:cs typeface="Tahoma"/>
              </a:rPr>
              <a:t>17</a:t>
            </a:r>
            <a:r>
              <a:rPr dirty="0" sz="1800" spc="-85">
                <a:solidFill>
                  <a:srgbClr val="4E2700"/>
                </a:solidFill>
                <a:latin typeface="Tahoma"/>
                <a:cs typeface="Tahoma"/>
              </a:rPr>
              <a:t> </a:t>
            </a:r>
            <a:r>
              <a:rPr dirty="0" sz="1800">
                <a:solidFill>
                  <a:srgbClr val="4E2700"/>
                </a:solidFill>
                <a:latin typeface="Tahoma"/>
                <a:cs typeface="Tahoma"/>
              </a:rPr>
              <a:t>}</a:t>
            </a:r>
            <a:endParaRPr sz="1800">
              <a:latin typeface="Tahoma"/>
              <a:cs typeface="Tahoma"/>
            </a:endParaRPr>
          </a:p>
        </p:txBody>
      </p:sp>
      <p:sp>
        <p:nvSpPr>
          <p:cNvPr id="8" name="object 8"/>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7960359" cy="2366645"/>
          </a:xfrm>
          <a:prstGeom prst="rect">
            <a:avLst/>
          </a:prstGeom>
        </p:spPr>
        <p:txBody>
          <a:bodyPr wrap="square" lIns="0" tIns="12700" rIns="0" bIns="0" rtlCol="0" vert="horz">
            <a:spAutoFit/>
          </a:bodyPr>
          <a:lstStyle/>
          <a:p>
            <a:pPr marL="62230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ch06.lab13</a:t>
            </a:r>
            <a:r>
              <a:rPr dirty="0" sz="2400">
                <a:solidFill>
                  <a:srgbClr val="4E2700"/>
                </a:solidFill>
                <a:latin typeface="Noto Sans Mono CJK HK"/>
                <a:cs typeface="Noto Sans Mono CJK HK"/>
              </a:rPr>
              <a:t>內新建</a:t>
            </a:r>
            <a:r>
              <a:rPr dirty="0" sz="2400" spc="-15">
                <a:solidFill>
                  <a:srgbClr val="4E2700"/>
                </a:solidFill>
                <a:latin typeface="Verdana"/>
                <a:cs typeface="Verdana"/>
              </a:rPr>
              <a:t>Circle.java</a:t>
            </a:r>
            <a:r>
              <a:rPr dirty="0" sz="2400" spc="-15">
                <a:solidFill>
                  <a:srgbClr val="4E2700"/>
                </a:solidFill>
                <a:latin typeface="Noto Sans Mono CJK HK"/>
                <a:cs typeface="Noto Sans Mono CJK HK"/>
              </a:rPr>
              <a:t>，</a:t>
            </a:r>
            <a:r>
              <a:rPr dirty="0" sz="2400">
                <a:solidFill>
                  <a:srgbClr val="4E2700"/>
                </a:solidFill>
                <a:latin typeface="Noto Sans Mono CJK HK"/>
                <a:cs typeface="Noto Sans Mono CJK HK"/>
              </a:rPr>
              <a:t>其內的</a:t>
            </a:r>
            <a:endParaRPr sz="2400">
              <a:latin typeface="Noto Sans Mono CJK HK"/>
              <a:cs typeface="Noto Sans Mono CJK HK"/>
            </a:endParaRPr>
          </a:p>
          <a:p>
            <a:pPr marL="621665">
              <a:lnSpc>
                <a:spcPct val="100000"/>
              </a:lnSpc>
            </a:pPr>
            <a:r>
              <a:rPr dirty="0" sz="2400" spc="-10">
                <a:solidFill>
                  <a:srgbClr val="4E2700"/>
                </a:solidFill>
                <a:latin typeface="Verdana"/>
                <a:cs typeface="Verdana"/>
              </a:rPr>
              <a:t>Circle</a:t>
            </a:r>
            <a:r>
              <a:rPr dirty="0" sz="2400">
                <a:solidFill>
                  <a:srgbClr val="4E2700"/>
                </a:solidFill>
                <a:latin typeface="Noto Sans Mono CJK HK"/>
                <a:cs typeface="Noto Sans Mono CJK HK"/>
              </a:rPr>
              <a:t>類別有一個</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型別的屬性</a:t>
            </a:r>
            <a:r>
              <a:rPr dirty="0" sz="2400" spc="-10">
                <a:solidFill>
                  <a:srgbClr val="4E2700"/>
                </a:solidFill>
                <a:latin typeface="Verdana"/>
                <a:cs typeface="Verdana"/>
              </a:rPr>
              <a:t>radius</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請為它</a:t>
            </a:r>
            <a:endParaRPr sz="2400">
              <a:latin typeface="Noto Sans Mono CJK HK"/>
              <a:cs typeface="Noto Sans Mono CJK HK"/>
            </a:endParaRPr>
          </a:p>
          <a:p>
            <a:pPr lvl="1" marL="1073150" indent="-414020">
              <a:lnSpc>
                <a:spcPct val="100000"/>
              </a:lnSpc>
              <a:spcBef>
                <a:spcPts val="575"/>
              </a:spcBef>
              <a:buFont typeface="Verdana"/>
              <a:buAutoNum type="arabicPeriod"/>
              <a:tabLst>
                <a:tab pos="1073785" algn="l"/>
              </a:tabLst>
            </a:pPr>
            <a:r>
              <a:rPr dirty="0" sz="2400">
                <a:solidFill>
                  <a:srgbClr val="4E2700"/>
                </a:solidFill>
                <a:latin typeface="Noto Sans Mono CJK HK"/>
                <a:cs typeface="Noto Sans Mono CJK HK"/>
              </a:rPr>
              <a:t>設計一個建構子，它有一</a:t>
            </a:r>
            <a:r>
              <a:rPr dirty="0" sz="2400" spc="-25">
                <a:solidFill>
                  <a:srgbClr val="4E2700"/>
                </a:solidFill>
                <a:latin typeface="Noto Sans Mono CJK HK"/>
                <a:cs typeface="Noto Sans Mono CJK HK"/>
              </a:rPr>
              <a:t>個</a:t>
            </a:r>
            <a:r>
              <a:rPr dirty="0" sz="2400" spc="-5">
                <a:solidFill>
                  <a:srgbClr val="4E2700"/>
                </a:solidFill>
                <a:latin typeface="Verdana"/>
                <a:cs typeface="Verdana"/>
              </a:rPr>
              <a:t>double</a:t>
            </a:r>
            <a:r>
              <a:rPr dirty="0" sz="2400" spc="-5">
                <a:solidFill>
                  <a:srgbClr val="4E2700"/>
                </a:solidFill>
                <a:latin typeface="Noto Sans Mono CJK HK"/>
                <a:cs typeface="Noto Sans Mono CJK HK"/>
              </a:rPr>
              <a:t>型別的參數，用</a:t>
            </a:r>
            <a:endParaRPr sz="2400">
              <a:latin typeface="Noto Sans Mono CJK HK"/>
              <a:cs typeface="Noto Sans Mono CJK HK"/>
            </a:endParaRPr>
          </a:p>
          <a:p>
            <a:pPr marL="621665">
              <a:lnSpc>
                <a:spcPct val="100000"/>
              </a:lnSpc>
            </a:pPr>
            <a:r>
              <a:rPr dirty="0" sz="2400">
                <a:solidFill>
                  <a:srgbClr val="4E2700"/>
                </a:solidFill>
                <a:latin typeface="Noto Sans Mono CJK HK"/>
                <a:cs typeface="Noto Sans Mono CJK HK"/>
              </a:rPr>
              <a:t>來設定屬性</a:t>
            </a:r>
            <a:r>
              <a:rPr dirty="0" sz="2400" spc="-10">
                <a:solidFill>
                  <a:srgbClr val="4E2700"/>
                </a:solidFill>
                <a:latin typeface="Verdana"/>
                <a:cs typeface="Verdana"/>
              </a:rPr>
              <a:t>radius</a:t>
            </a:r>
            <a:r>
              <a:rPr dirty="0" sz="2400">
                <a:solidFill>
                  <a:srgbClr val="4E2700"/>
                </a:solidFill>
                <a:latin typeface="Noto Sans Mono CJK HK"/>
                <a:cs typeface="Noto Sans Mono CJK HK"/>
              </a:rPr>
              <a:t>的初值</a:t>
            </a:r>
            <a:endParaRPr sz="2400">
              <a:latin typeface="Noto Sans Mono CJK HK"/>
              <a:cs typeface="Noto Sans Mono CJK HK"/>
            </a:endParaRPr>
          </a:p>
          <a:p>
            <a:pPr lvl="1" marL="621665" marR="5080" indent="38100">
              <a:lnSpc>
                <a:spcPct val="100000"/>
              </a:lnSpc>
              <a:spcBef>
                <a:spcPts val="575"/>
              </a:spcBef>
              <a:buFont typeface="Verdana"/>
              <a:buAutoNum type="arabicPeriod" startAt="2"/>
              <a:tabLst>
                <a:tab pos="1073785" algn="l"/>
              </a:tabLst>
            </a:pPr>
            <a:r>
              <a:rPr dirty="0" sz="2400">
                <a:solidFill>
                  <a:srgbClr val="4E2700"/>
                </a:solidFill>
                <a:latin typeface="Noto Sans Mono CJK HK"/>
                <a:cs typeface="Noto Sans Mono CJK HK"/>
              </a:rPr>
              <a:t>設計一個方</a:t>
            </a:r>
            <a:r>
              <a:rPr dirty="0" sz="2400" spc="-10">
                <a:solidFill>
                  <a:srgbClr val="4E2700"/>
                </a:solidFill>
                <a:latin typeface="Noto Sans Mono CJK HK"/>
                <a:cs typeface="Noto Sans Mono CJK HK"/>
              </a:rPr>
              <a:t>法</a:t>
            </a:r>
            <a:r>
              <a:rPr dirty="0" sz="2400" spc="-5">
                <a:solidFill>
                  <a:srgbClr val="4E2700"/>
                </a:solidFill>
                <a:latin typeface="Verdana"/>
                <a:cs typeface="Verdana"/>
              </a:rPr>
              <a:t>double</a:t>
            </a:r>
            <a:r>
              <a:rPr dirty="0" sz="2400" spc="-25">
                <a:solidFill>
                  <a:srgbClr val="4E2700"/>
                </a:solidFill>
                <a:latin typeface="Verdana"/>
                <a:cs typeface="Verdana"/>
              </a:rPr>
              <a:t> </a:t>
            </a:r>
            <a:r>
              <a:rPr dirty="0" sz="2400" spc="-5">
                <a:solidFill>
                  <a:srgbClr val="4E2700"/>
                </a:solidFill>
                <a:latin typeface="Verdana"/>
                <a:cs typeface="Verdana"/>
              </a:rPr>
              <a:t>getArea()</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它能傳回圓物件 的面積。</a:t>
            </a:r>
            <a:endParaRPr sz="2400">
              <a:latin typeface="Noto Sans Mono CJK HK"/>
              <a:cs typeface="Noto Sans Mono CJK HK"/>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18780" cy="2733040"/>
          </a:xfrm>
          <a:prstGeom prst="rect">
            <a:avLst/>
          </a:prstGeom>
        </p:spPr>
        <p:txBody>
          <a:bodyPr wrap="square" lIns="0" tIns="12700" rIns="0" bIns="0" rtlCol="0" vert="horz">
            <a:spAutoFit/>
          </a:bodyPr>
          <a:lstStyle/>
          <a:p>
            <a:pPr algn="just" marL="621665" marR="5080" indent="-609600">
              <a:lnSpc>
                <a:spcPct val="100000"/>
              </a:lnSpc>
              <a:spcBef>
                <a:spcPts val="100"/>
              </a:spcBef>
              <a:buFont typeface="Verdana"/>
              <a:buChar char="•"/>
              <a:tabLst>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ch06.lab14</a:t>
            </a:r>
            <a:r>
              <a:rPr dirty="0" sz="2400">
                <a:solidFill>
                  <a:srgbClr val="4E2700"/>
                </a:solidFill>
                <a:latin typeface="Noto Sans Mono CJK HK"/>
                <a:cs typeface="Noto Sans Mono CJK HK"/>
              </a:rPr>
              <a:t>內新建</a:t>
            </a:r>
            <a:r>
              <a:rPr dirty="0" sz="2400" spc="-15">
                <a:solidFill>
                  <a:srgbClr val="4E2700"/>
                </a:solidFill>
                <a:latin typeface="Verdana"/>
                <a:cs typeface="Verdana"/>
              </a:rPr>
              <a:t>Rectangle.java</a:t>
            </a:r>
            <a:r>
              <a:rPr dirty="0" sz="2400" spc="-15">
                <a:solidFill>
                  <a:srgbClr val="4E2700"/>
                </a:solidFill>
                <a:latin typeface="Noto Sans Mono CJK HK"/>
                <a:cs typeface="Noto Sans Mono CJK HK"/>
              </a:rPr>
              <a:t>，</a:t>
            </a:r>
            <a:r>
              <a:rPr dirty="0" sz="2400">
                <a:solidFill>
                  <a:srgbClr val="4E2700"/>
                </a:solidFill>
                <a:latin typeface="Noto Sans Mono CJK HK"/>
                <a:cs typeface="Noto Sans Mono CJK HK"/>
              </a:rPr>
              <a:t>其內的 </a:t>
            </a:r>
            <a:r>
              <a:rPr dirty="0" sz="2400" spc="-10">
                <a:solidFill>
                  <a:srgbClr val="4E2700"/>
                </a:solidFill>
                <a:latin typeface="Verdana"/>
                <a:cs typeface="Verdana"/>
              </a:rPr>
              <a:t>Rectangle</a:t>
            </a:r>
            <a:r>
              <a:rPr dirty="0" sz="2400">
                <a:solidFill>
                  <a:srgbClr val="4E2700"/>
                </a:solidFill>
                <a:latin typeface="Noto Sans Mono CJK HK"/>
                <a:cs typeface="Noto Sans Mono CJK HK"/>
              </a:rPr>
              <a:t>類別有兩個</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型別</a:t>
            </a:r>
            <a:r>
              <a:rPr dirty="0" sz="2400" spc="-5">
                <a:solidFill>
                  <a:srgbClr val="4E2700"/>
                </a:solidFill>
                <a:latin typeface="Noto Sans Mono CJK HK"/>
                <a:cs typeface="Noto Sans Mono CJK HK"/>
              </a:rPr>
              <a:t>的</a:t>
            </a:r>
            <a:r>
              <a:rPr dirty="0" sz="2400">
                <a:solidFill>
                  <a:srgbClr val="4E2700"/>
                </a:solidFill>
                <a:latin typeface="Noto Sans Mono CJK HK"/>
                <a:cs typeface="Noto Sans Mono CJK HK"/>
              </a:rPr>
              <a:t>屬性</a:t>
            </a:r>
            <a:r>
              <a:rPr dirty="0" sz="2400">
                <a:solidFill>
                  <a:srgbClr val="4E2700"/>
                </a:solidFill>
                <a:latin typeface="Verdana"/>
                <a:cs typeface="Verdana"/>
              </a:rPr>
              <a:t>a,</a:t>
            </a:r>
            <a:r>
              <a:rPr dirty="0" sz="2400" spc="-30">
                <a:solidFill>
                  <a:srgbClr val="4E2700"/>
                </a:solidFill>
                <a:latin typeface="Verdana"/>
                <a:cs typeface="Verdana"/>
              </a:rPr>
              <a:t> </a:t>
            </a:r>
            <a:r>
              <a:rPr dirty="0" sz="2400">
                <a:solidFill>
                  <a:srgbClr val="4E2700"/>
                </a:solidFill>
                <a:latin typeface="Verdana"/>
                <a:cs typeface="Verdana"/>
              </a:rPr>
              <a:t>b</a:t>
            </a:r>
            <a:r>
              <a:rPr dirty="0" sz="2400">
                <a:solidFill>
                  <a:srgbClr val="4E2700"/>
                </a:solidFill>
                <a:latin typeface="Noto Sans Mono CJK HK"/>
                <a:cs typeface="Noto Sans Mono CJK HK"/>
              </a:rPr>
              <a:t>，表示它 </a:t>
            </a:r>
            <a:r>
              <a:rPr dirty="0" sz="2400" spc="-5">
                <a:solidFill>
                  <a:srgbClr val="4E2700"/>
                </a:solidFill>
                <a:latin typeface="Noto Sans Mono CJK HK"/>
                <a:cs typeface="Noto Sans Mono CJK HK"/>
              </a:rPr>
              <a:t>的長與寬，請為它</a:t>
            </a:r>
            <a:endParaRPr sz="2400">
              <a:latin typeface="Noto Sans Mono CJK HK"/>
              <a:cs typeface="Noto Sans Mono CJK HK"/>
            </a:endParaRPr>
          </a:p>
          <a:p>
            <a:pPr lvl="1" marL="621665" marR="122555" indent="38100">
              <a:lnSpc>
                <a:spcPct val="100000"/>
              </a:lnSpc>
              <a:spcBef>
                <a:spcPts val="575"/>
              </a:spcBef>
              <a:buFont typeface="Verdana"/>
              <a:buAutoNum type="arabicPeriod"/>
              <a:tabLst>
                <a:tab pos="1073785" algn="l"/>
              </a:tabLst>
            </a:pPr>
            <a:r>
              <a:rPr dirty="0" sz="2400">
                <a:solidFill>
                  <a:srgbClr val="4E2700"/>
                </a:solidFill>
                <a:latin typeface="Noto Sans Mono CJK HK"/>
                <a:cs typeface="Noto Sans Mono CJK HK"/>
              </a:rPr>
              <a:t>設計一個建構子，它有兩</a:t>
            </a:r>
            <a:r>
              <a:rPr dirty="0" sz="2400" spc="-25">
                <a:solidFill>
                  <a:srgbClr val="4E2700"/>
                </a:solidFill>
                <a:latin typeface="Noto Sans Mono CJK HK"/>
                <a:cs typeface="Noto Sans Mono CJK HK"/>
              </a:rPr>
              <a:t>個</a:t>
            </a:r>
            <a:r>
              <a:rPr dirty="0" sz="2400" spc="-5">
                <a:solidFill>
                  <a:srgbClr val="4E2700"/>
                </a:solidFill>
                <a:latin typeface="Verdana"/>
                <a:cs typeface="Verdana"/>
              </a:rPr>
              <a:t>do</a:t>
            </a:r>
            <a:r>
              <a:rPr dirty="0" sz="2400" spc="5">
                <a:solidFill>
                  <a:srgbClr val="4E2700"/>
                </a:solidFill>
                <a:latin typeface="Verdana"/>
                <a:cs typeface="Verdana"/>
              </a:rPr>
              <a:t>u</a:t>
            </a:r>
            <a:r>
              <a:rPr dirty="0" sz="2400" spc="-5">
                <a:solidFill>
                  <a:srgbClr val="4E2700"/>
                </a:solidFill>
                <a:latin typeface="Verdana"/>
                <a:cs typeface="Verdana"/>
              </a:rPr>
              <a:t>bl</a:t>
            </a:r>
            <a:r>
              <a:rPr dirty="0" sz="2400" spc="-10">
                <a:solidFill>
                  <a:srgbClr val="4E2700"/>
                </a:solidFill>
                <a:latin typeface="Verdana"/>
                <a:cs typeface="Verdana"/>
              </a:rPr>
              <a:t>e</a:t>
            </a:r>
            <a:r>
              <a:rPr dirty="0" sz="2400">
                <a:solidFill>
                  <a:srgbClr val="4E2700"/>
                </a:solidFill>
                <a:latin typeface="Noto Sans Mono CJK HK"/>
                <a:cs typeface="Noto Sans Mono CJK HK"/>
              </a:rPr>
              <a:t>型別的參數，用 來設定屬性</a:t>
            </a:r>
            <a:r>
              <a:rPr dirty="0" sz="2400">
                <a:solidFill>
                  <a:srgbClr val="4E2700"/>
                </a:solidFill>
                <a:latin typeface="Verdana"/>
                <a:cs typeface="Verdana"/>
              </a:rPr>
              <a:t>a, b(</a:t>
            </a:r>
            <a:r>
              <a:rPr dirty="0" sz="2400">
                <a:solidFill>
                  <a:srgbClr val="4E2700"/>
                </a:solidFill>
                <a:latin typeface="Noto Sans Mono CJK HK"/>
                <a:cs typeface="Noto Sans Mono CJK HK"/>
              </a:rPr>
              <a:t>長與</a:t>
            </a:r>
            <a:r>
              <a:rPr dirty="0" sz="2400" spc="-5">
                <a:solidFill>
                  <a:srgbClr val="4E2700"/>
                </a:solidFill>
                <a:latin typeface="Noto Sans Mono CJK HK"/>
                <a:cs typeface="Noto Sans Mono CJK HK"/>
              </a:rPr>
              <a:t>寬</a:t>
            </a:r>
            <a:r>
              <a:rPr dirty="0" sz="2400">
                <a:solidFill>
                  <a:srgbClr val="4E2700"/>
                </a:solidFill>
                <a:latin typeface="Verdana"/>
                <a:cs typeface="Verdana"/>
              </a:rPr>
              <a:t>)</a:t>
            </a:r>
            <a:r>
              <a:rPr dirty="0" sz="2400">
                <a:solidFill>
                  <a:srgbClr val="4E2700"/>
                </a:solidFill>
                <a:latin typeface="Noto Sans Mono CJK HK"/>
                <a:cs typeface="Noto Sans Mono CJK HK"/>
              </a:rPr>
              <a:t>的初值</a:t>
            </a:r>
            <a:endParaRPr sz="2400">
              <a:latin typeface="Noto Sans Mono CJK HK"/>
              <a:cs typeface="Noto Sans Mono CJK HK"/>
            </a:endParaRPr>
          </a:p>
          <a:p>
            <a:pPr lvl="1" marL="621665" marR="8255" indent="38100">
              <a:lnSpc>
                <a:spcPct val="100000"/>
              </a:lnSpc>
              <a:spcBef>
                <a:spcPts val="575"/>
              </a:spcBef>
              <a:buFont typeface="Verdana"/>
              <a:buAutoNum type="arabicPeriod"/>
              <a:tabLst>
                <a:tab pos="1073785" algn="l"/>
              </a:tabLst>
            </a:pPr>
            <a:r>
              <a:rPr dirty="0" sz="2400">
                <a:solidFill>
                  <a:srgbClr val="4E2700"/>
                </a:solidFill>
                <a:latin typeface="Noto Sans Mono CJK HK"/>
                <a:cs typeface="Noto Sans Mono CJK HK"/>
              </a:rPr>
              <a:t>設計一個方</a:t>
            </a:r>
            <a:r>
              <a:rPr dirty="0" sz="2400" spc="-10">
                <a:solidFill>
                  <a:srgbClr val="4E2700"/>
                </a:solidFill>
                <a:latin typeface="Noto Sans Mono CJK HK"/>
                <a:cs typeface="Noto Sans Mono CJK HK"/>
              </a:rPr>
              <a:t>法</a:t>
            </a:r>
            <a:r>
              <a:rPr dirty="0" sz="2400" spc="-5">
                <a:solidFill>
                  <a:srgbClr val="4E2700"/>
                </a:solidFill>
                <a:latin typeface="Verdana"/>
                <a:cs typeface="Verdana"/>
              </a:rPr>
              <a:t>double </a:t>
            </a:r>
            <a:r>
              <a:rPr dirty="0" sz="2400" spc="-10">
                <a:solidFill>
                  <a:srgbClr val="4E2700"/>
                </a:solidFill>
                <a:latin typeface="Verdana"/>
                <a:cs typeface="Verdana"/>
              </a:rPr>
              <a:t>getRectArea()</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它能傳回長 方形物件的面積。</a:t>
            </a:r>
            <a:endParaRPr sz="2400">
              <a:latin typeface="Noto Sans Mono CJK HK"/>
              <a:cs typeface="Noto Sans Mono CJK HK"/>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lab15:</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24495" cy="2733040"/>
          </a:xfrm>
          <a:prstGeom prst="rect">
            <a:avLst/>
          </a:prstGeom>
        </p:spPr>
        <p:txBody>
          <a:bodyPr wrap="square" lIns="0" tIns="12700" rIns="0" bIns="0" rtlCol="0" vert="horz">
            <a:spAutoFit/>
          </a:bodyPr>
          <a:lstStyle/>
          <a:p>
            <a:pPr marL="621665" marR="2413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ch06.lab15</a:t>
            </a:r>
            <a:r>
              <a:rPr dirty="0" sz="2400">
                <a:solidFill>
                  <a:srgbClr val="4E2700"/>
                </a:solidFill>
                <a:latin typeface="Noto Sans Mono CJK HK"/>
                <a:cs typeface="Noto Sans Mono CJK HK"/>
              </a:rPr>
              <a:t>內新建</a:t>
            </a:r>
            <a:r>
              <a:rPr dirty="0" sz="2400" spc="-30">
                <a:solidFill>
                  <a:srgbClr val="4E2700"/>
                </a:solidFill>
                <a:latin typeface="Verdana"/>
                <a:cs typeface="Verdana"/>
              </a:rPr>
              <a:t>Triangle.java</a:t>
            </a:r>
            <a:r>
              <a:rPr dirty="0" sz="2400" spc="-30">
                <a:solidFill>
                  <a:srgbClr val="4E2700"/>
                </a:solidFill>
                <a:latin typeface="Noto Sans Mono CJK HK"/>
                <a:cs typeface="Noto Sans Mono CJK HK"/>
              </a:rPr>
              <a:t>，</a:t>
            </a:r>
            <a:r>
              <a:rPr dirty="0" sz="2400">
                <a:solidFill>
                  <a:srgbClr val="4E2700"/>
                </a:solidFill>
                <a:latin typeface="Noto Sans Mono CJK HK"/>
                <a:cs typeface="Noto Sans Mono CJK HK"/>
              </a:rPr>
              <a:t>其內的 </a:t>
            </a:r>
            <a:r>
              <a:rPr dirty="0" sz="2400" spc="-35">
                <a:solidFill>
                  <a:srgbClr val="4E2700"/>
                </a:solidFill>
                <a:latin typeface="Verdana"/>
                <a:cs typeface="Verdana"/>
              </a:rPr>
              <a:t>Triangle</a:t>
            </a:r>
            <a:r>
              <a:rPr dirty="0" sz="2400">
                <a:solidFill>
                  <a:srgbClr val="4E2700"/>
                </a:solidFill>
                <a:latin typeface="Noto Sans Mono CJK HK"/>
                <a:cs typeface="Noto Sans Mono CJK HK"/>
              </a:rPr>
              <a:t>類別有兩個</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型別的屬性</a:t>
            </a:r>
            <a:r>
              <a:rPr dirty="0" sz="2400">
                <a:solidFill>
                  <a:srgbClr val="4E2700"/>
                </a:solidFill>
                <a:latin typeface="Verdana"/>
                <a:cs typeface="Verdana"/>
              </a:rPr>
              <a:t>a,</a:t>
            </a:r>
            <a:r>
              <a:rPr dirty="0" sz="2400" spc="-25">
                <a:solidFill>
                  <a:srgbClr val="4E2700"/>
                </a:solidFill>
                <a:latin typeface="Verdana"/>
                <a:cs typeface="Verdana"/>
              </a:rPr>
              <a:t> </a:t>
            </a:r>
            <a:r>
              <a:rPr dirty="0" sz="2400">
                <a:solidFill>
                  <a:srgbClr val="4E2700"/>
                </a:solidFill>
                <a:latin typeface="Verdana"/>
                <a:cs typeface="Verdana"/>
              </a:rPr>
              <a:t>h(</a:t>
            </a:r>
            <a:r>
              <a:rPr dirty="0" sz="2400">
                <a:solidFill>
                  <a:srgbClr val="4E2700"/>
                </a:solidFill>
                <a:latin typeface="Noto Sans Mono CJK HK"/>
                <a:cs typeface="Noto Sans Mono CJK HK"/>
              </a:rPr>
              <a:t>底與</a:t>
            </a:r>
            <a:r>
              <a:rPr dirty="0" sz="2400" spc="-5">
                <a:solidFill>
                  <a:srgbClr val="4E2700"/>
                </a:solidFill>
                <a:latin typeface="Noto Sans Mono CJK HK"/>
                <a:cs typeface="Noto Sans Mono CJK HK"/>
              </a:rPr>
              <a:t>高</a:t>
            </a:r>
            <a:r>
              <a:rPr dirty="0" sz="2400">
                <a:solidFill>
                  <a:srgbClr val="4E2700"/>
                </a:solidFill>
                <a:latin typeface="Verdana"/>
                <a:cs typeface="Verdana"/>
              </a:rPr>
              <a:t>)</a:t>
            </a:r>
            <a:r>
              <a:rPr dirty="0" sz="2400">
                <a:solidFill>
                  <a:srgbClr val="4E2700"/>
                </a:solidFill>
                <a:latin typeface="Noto Sans Mono CJK HK"/>
                <a:cs typeface="Noto Sans Mono CJK HK"/>
              </a:rPr>
              <a:t>，  </a:t>
            </a:r>
            <a:r>
              <a:rPr dirty="0" sz="2400" spc="-5">
                <a:solidFill>
                  <a:srgbClr val="4E2700"/>
                </a:solidFill>
                <a:latin typeface="Noto Sans Mono CJK HK"/>
                <a:cs typeface="Noto Sans Mono CJK HK"/>
              </a:rPr>
              <a:t>請為它</a:t>
            </a:r>
            <a:endParaRPr sz="2400">
              <a:latin typeface="Noto Sans Mono CJK HK"/>
              <a:cs typeface="Noto Sans Mono CJK HK"/>
            </a:endParaRPr>
          </a:p>
          <a:p>
            <a:pPr lvl="1" marL="621665" marR="128270" indent="38100">
              <a:lnSpc>
                <a:spcPct val="100000"/>
              </a:lnSpc>
              <a:spcBef>
                <a:spcPts val="575"/>
              </a:spcBef>
              <a:buFont typeface="Verdana"/>
              <a:buAutoNum type="arabicPeriod"/>
              <a:tabLst>
                <a:tab pos="1073785" algn="l"/>
              </a:tabLst>
            </a:pPr>
            <a:r>
              <a:rPr dirty="0" sz="2400">
                <a:solidFill>
                  <a:srgbClr val="4E2700"/>
                </a:solidFill>
                <a:latin typeface="Noto Sans Mono CJK HK"/>
                <a:cs typeface="Noto Sans Mono CJK HK"/>
              </a:rPr>
              <a:t>設計一個建構子，它有兩</a:t>
            </a:r>
            <a:r>
              <a:rPr dirty="0" sz="2400" spc="-25">
                <a:solidFill>
                  <a:srgbClr val="4E2700"/>
                </a:solidFill>
                <a:latin typeface="Noto Sans Mono CJK HK"/>
                <a:cs typeface="Noto Sans Mono CJK HK"/>
              </a:rPr>
              <a:t>個</a:t>
            </a:r>
            <a:r>
              <a:rPr dirty="0" sz="2400" spc="-5">
                <a:solidFill>
                  <a:srgbClr val="4E2700"/>
                </a:solidFill>
                <a:latin typeface="Verdana"/>
                <a:cs typeface="Verdana"/>
              </a:rPr>
              <a:t>do</a:t>
            </a:r>
            <a:r>
              <a:rPr dirty="0" sz="2400" spc="5">
                <a:solidFill>
                  <a:srgbClr val="4E2700"/>
                </a:solidFill>
                <a:latin typeface="Verdana"/>
                <a:cs typeface="Verdana"/>
              </a:rPr>
              <a:t>u</a:t>
            </a:r>
            <a:r>
              <a:rPr dirty="0" sz="2400" spc="-5">
                <a:solidFill>
                  <a:srgbClr val="4E2700"/>
                </a:solidFill>
                <a:latin typeface="Verdana"/>
                <a:cs typeface="Verdana"/>
              </a:rPr>
              <a:t>bl</a:t>
            </a:r>
            <a:r>
              <a:rPr dirty="0" sz="2400" spc="-10">
                <a:solidFill>
                  <a:srgbClr val="4E2700"/>
                </a:solidFill>
                <a:latin typeface="Verdana"/>
                <a:cs typeface="Verdana"/>
              </a:rPr>
              <a:t>e</a:t>
            </a:r>
            <a:r>
              <a:rPr dirty="0" sz="2400">
                <a:solidFill>
                  <a:srgbClr val="4E2700"/>
                </a:solidFill>
                <a:latin typeface="Noto Sans Mono CJK HK"/>
                <a:cs typeface="Noto Sans Mono CJK HK"/>
              </a:rPr>
              <a:t>型別的參數，用 來設定屬性</a:t>
            </a:r>
            <a:r>
              <a:rPr dirty="0" sz="2400">
                <a:solidFill>
                  <a:srgbClr val="4E2700"/>
                </a:solidFill>
                <a:latin typeface="Verdana"/>
                <a:cs typeface="Verdana"/>
              </a:rPr>
              <a:t>a, h(</a:t>
            </a:r>
            <a:r>
              <a:rPr dirty="0" sz="2400">
                <a:solidFill>
                  <a:srgbClr val="4E2700"/>
                </a:solidFill>
                <a:latin typeface="Noto Sans Mono CJK HK"/>
                <a:cs typeface="Noto Sans Mono CJK HK"/>
              </a:rPr>
              <a:t>底與</a:t>
            </a:r>
            <a:r>
              <a:rPr dirty="0" sz="2400" spc="-5">
                <a:solidFill>
                  <a:srgbClr val="4E2700"/>
                </a:solidFill>
                <a:latin typeface="Noto Sans Mono CJK HK"/>
                <a:cs typeface="Noto Sans Mono CJK HK"/>
              </a:rPr>
              <a:t>高</a:t>
            </a:r>
            <a:r>
              <a:rPr dirty="0" sz="2400">
                <a:solidFill>
                  <a:srgbClr val="4E2700"/>
                </a:solidFill>
                <a:latin typeface="Verdana"/>
                <a:cs typeface="Verdana"/>
              </a:rPr>
              <a:t>)</a:t>
            </a:r>
            <a:r>
              <a:rPr dirty="0" sz="2400">
                <a:solidFill>
                  <a:srgbClr val="4E2700"/>
                </a:solidFill>
                <a:latin typeface="Noto Sans Mono CJK HK"/>
                <a:cs typeface="Noto Sans Mono CJK HK"/>
              </a:rPr>
              <a:t>的初值</a:t>
            </a:r>
            <a:endParaRPr sz="2400">
              <a:latin typeface="Noto Sans Mono CJK HK"/>
              <a:cs typeface="Noto Sans Mono CJK HK"/>
            </a:endParaRPr>
          </a:p>
          <a:p>
            <a:pPr lvl="1" marL="621665" marR="5080" indent="38100">
              <a:lnSpc>
                <a:spcPct val="100000"/>
              </a:lnSpc>
              <a:spcBef>
                <a:spcPts val="575"/>
              </a:spcBef>
              <a:buFont typeface="Verdana"/>
              <a:buAutoNum type="arabicPeriod"/>
              <a:tabLst>
                <a:tab pos="1073785" algn="l"/>
              </a:tabLst>
            </a:pPr>
            <a:r>
              <a:rPr dirty="0" sz="2400">
                <a:solidFill>
                  <a:srgbClr val="4E2700"/>
                </a:solidFill>
                <a:latin typeface="Noto Sans Mono CJK HK"/>
                <a:cs typeface="Noto Sans Mono CJK HK"/>
              </a:rPr>
              <a:t>設計一個方</a:t>
            </a:r>
            <a:r>
              <a:rPr dirty="0" sz="2400" spc="-10">
                <a:solidFill>
                  <a:srgbClr val="4E2700"/>
                </a:solidFill>
                <a:latin typeface="Noto Sans Mono CJK HK"/>
                <a:cs typeface="Noto Sans Mono CJK HK"/>
              </a:rPr>
              <a:t>法</a:t>
            </a:r>
            <a:r>
              <a:rPr dirty="0" sz="2400" spc="-5">
                <a:solidFill>
                  <a:srgbClr val="4E2700"/>
                </a:solidFill>
                <a:latin typeface="Verdana"/>
                <a:cs typeface="Verdana"/>
              </a:rPr>
              <a:t>double</a:t>
            </a:r>
            <a:r>
              <a:rPr dirty="0" sz="2400" spc="-15">
                <a:solidFill>
                  <a:srgbClr val="4E2700"/>
                </a:solidFill>
                <a:latin typeface="Verdana"/>
                <a:cs typeface="Verdana"/>
              </a:rPr>
              <a:t> </a:t>
            </a:r>
            <a:r>
              <a:rPr dirty="0" sz="2400" spc="-25">
                <a:solidFill>
                  <a:srgbClr val="4E2700"/>
                </a:solidFill>
                <a:latin typeface="Verdana"/>
                <a:cs typeface="Verdana"/>
              </a:rPr>
              <a:t>getTriArea()</a:t>
            </a:r>
            <a:r>
              <a:rPr dirty="0" sz="2400" spc="-25">
                <a:solidFill>
                  <a:srgbClr val="4E2700"/>
                </a:solidFill>
                <a:latin typeface="Noto Sans Mono CJK HK"/>
                <a:cs typeface="Noto Sans Mono CJK HK"/>
              </a:rPr>
              <a:t>，</a:t>
            </a:r>
            <a:r>
              <a:rPr dirty="0" sz="2400">
                <a:solidFill>
                  <a:srgbClr val="4E2700"/>
                </a:solidFill>
                <a:latin typeface="Noto Sans Mono CJK HK"/>
                <a:cs typeface="Noto Sans Mono CJK HK"/>
              </a:rPr>
              <a:t>它能傳回三角 形物件的面積。</a:t>
            </a:r>
            <a:endParaRPr sz="2400">
              <a:latin typeface="Noto Sans Mono CJK HK"/>
              <a:cs typeface="Noto Sans Mono CJK HK"/>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98875" cy="574040"/>
          </a:xfrm>
          <a:prstGeom prst="rect"/>
        </p:spPr>
        <p:txBody>
          <a:bodyPr wrap="square" lIns="0" tIns="12700" rIns="0" bIns="0" rtlCol="0" vert="horz">
            <a:spAutoFit/>
          </a:bodyPr>
          <a:lstStyle/>
          <a:p>
            <a:pPr marL="12700">
              <a:lnSpc>
                <a:spcPct val="100000"/>
              </a:lnSpc>
              <a:spcBef>
                <a:spcPts val="100"/>
              </a:spcBef>
            </a:pPr>
            <a:r>
              <a:rPr dirty="0"/>
              <a:t>過</a:t>
            </a:r>
            <a:r>
              <a:rPr dirty="0" spc="-5"/>
              <a:t>載</a:t>
            </a:r>
            <a:r>
              <a:rPr dirty="0" spc="-10">
                <a:latin typeface="Tahoma"/>
                <a:cs typeface="Tahoma"/>
              </a:rPr>
              <a:t>(Overloading)</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87933"/>
            <a:ext cx="7478395" cy="3930650"/>
          </a:xfrm>
          <a:prstGeom prst="rect">
            <a:avLst/>
          </a:prstGeom>
        </p:spPr>
        <p:txBody>
          <a:bodyPr wrap="square" lIns="0" tIns="12065" rIns="0" bIns="0" rtlCol="0" vert="horz">
            <a:spAutoFit/>
          </a:bodyPr>
          <a:lstStyle/>
          <a:p>
            <a:pPr marL="355600" marR="6985" indent="-343535">
              <a:lnSpc>
                <a:spcPct val="100000"/>
              </a:lnSpc>
              <a:spcBef>
                <a:spcPts val="95"/>
              </a:spcBef>
              <a:buFont typeface="Tahoma"/>
              <a:buChar char="•"/>
              <a:tabLst>
                <a:tab pos="355600" algn="l"/>
                <a:tab pos="356235" algn="l"/>
              </a:tabLst>
            </a:pP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一個類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內，方</a:t>
            </a:r>
            <a:r>
              <a:rPr dirty="0" sz="2800">
                <a:solidFill>
                  <a:srgbClr val="4E2700"/>
                </a:solidFill>
                <a:latin typeface="Noto Sans Mono CJK HK"/>
                <a:cs typeface="Noto Sans Mono CJK HK"/>
              </a:rPr>
              <a:t>法</a:t>
            </a:r>
            <a:r>
              <a:rPr dirty="0" sz="2800" spc="-5">
                <a:solidFill>
                  <a:srgbClr val="4E2700"/>
                </a:solidFill>
                <a:latin typeface="Noto Sans Mono CJK HK"/>
                <a:cs typeface="Noto Sans Mono CJK HK"/>
              </a:rPr>
              <a:t>名稱相</a:t>
            </a: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，但參</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列樣式 </a:t>
            </a:r>
            <a:r>
              <a:rPr dirty="0" sz="2800">
                <a:solidFill>
                  <a:srgbClr val="4E2700"/>
                </a:solidFill>
                <a:latin typeface="Noto Sans Mono CJK HK"/>
                <a:cs typeface="Noto Sans Mono CJK HK"/>
              </a:rPr>
              <a:t>不同的所有</a:t>
            </a:r>
            <a:r>
              <a:rPr dirty="0" sz="2800" spc="-5">
                <a:solidFill>
                  <a:srgbClr val="4E2700"/>
                </a:solidFill>
                <a:latin typeface="Noto Sans Mono CJK HK"/>
                <a:cs typeface="Noto Sans Mono CJK HK"/>
              </a:rPr>
              <a:t>方法，稱</a:t>
            </a:r>
            <a:r>
              <a:rPr dirty="0" sz="2800" spc="15">
                <a:solidFill>
                  <a:srgbClr val="4E2700"/>
                </a:solidFill>
                <a:latin typeface="Noto Sans Mono CJK HK"/>
                <a:cs typeface="Noto Sans Mono CJK HK"/>
              </a:rPr>
              <a:t>為</a:t>
            </a:r>
            <a:r>
              <a:rPr dirty="0" sz="2800">
                <a:solidFill>
                  <a:srgbClr val="4E2700"/>
                </a:solidFill>
                <a:latin typeface="Noto Sans Mono CJK HK"/>
                <a:cs typeface="Noto Sans Mono CJK HK"/>
              </a:rPr>
              <a:t>過</a:t>
            </a:r>
            <a:r>
              <a:rPr dirty="0" sz="2800" spc="-5">
                <a:solidFill>
                  <a:srgbClr val="4E2700"/>
                </a:solidFill>
                <a:latin typeface="Noto Sans Mono CJK HK"/>
                <a:cs typeface="Noto Sans Mono CJK HK"/>
              </a:rPr>
              <a:t>載方</a:t>
            </a:r>
            <a:r>
              <a:rPr dirty="0" sz="2800">
                <a:solidFill>
                  <a:srgbClr val="4E2700"/>
                </a:solidFill>
                <a:latin typeface="Noto Sans Mono CJK HK"/>
                <a:cs typeface="Noto Sans Mono CJK HK"/>
              </a:rPr>
              <a:t>法</a:t>
            </a:r>
            <a:r>
              <a:rPr dirty="0" sz="2000" spc="-5">
                <a:solidFill>
                  <a:srgbClr val="4E2700"/>
                </a:solidFill>
                <a:latin typeface="Verdana"/>
                <a:cs typeface="Verdana"/>
              </a:rPr>
              <a:t>(Overloading</a:t>
            </a:r>
            <a:endParaRPr sz="2000">
              <a:latin typeface="Verdana"/>
              <a:cs typeface="Verdana"/>
            </a:endParaRPr>
          </a:p>
          <a:p>
            <a:pPr marL="355600">
              <a:lnSpc>
                <a:spcPct val="100000"/>
              </a:lnSpc>
              <a:spcBef>
                <a:spcPts val="95"/>
              </a:spcBef>
            </a:pPr>
            <a:r>
              <a:rPr dirty="0" sz="2000" spc="-5">
                <a:solidFill>
                  <a:srgbClr val="4E2700"/>
                </a:solidFill>
                <a:latin typeface="Verdana"/>
                <a:cs typeface="Verdana"/>
              </a:rPr>
              <a:t>method)</a:t>
            </a:r>
            <a:endParaRPr sz="2000">
              <a:latin typeface="Verdana"/>
              <a:cs typeface="Verdana"/>
            </a:endParaRPr>
          </a:p>
          <a:p>
            <a:pPr marL="355600" marR="6985" indent="-343535">
              <a:lnSpc>
                <a:spcPct val="100000"/>
              </a:lnSpc>
              <a:spcBef>
                <a:spcPts val="580"/>
              </a:spcBef>
              <a:buFont typeface="Tahoma"/>
              <a:buChar char="•"/>
              <a:tabLst>
                <a:tab pos="355600" algn="l"/>
                <a:tab pos="356235" algn="l"/>
              </a:tabLst>
            </a:pP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一個類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內，參</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列樣式</a:t>
            </a:r>
            <a:r>
              <a:rPr dirty="0" sz="2800">
                <a:solidFill>
                  <a:srgbClr val="4E2700"/>
                </a:solidFill>
                <a:latin typeface="Noto Sans Mono CJK HK"/>
                <a:cs typeface="Noto Sans Mono CJK HK"/>
              </a:rPr>
              <a:t>不</a:t>
            </a:r>
            <a:r>
              <a:rPr dirty="0" sz="2800" spc="-5">
                <a:solidFill>
                  <a:srgbClr val="4E2700"/>
                </a:solidFill>
                <a:latin typeface="Noto Sans Mono CJK HK"/>
                <a:cs typeface="Noto Sans Mono CJK HK"/>
              </a:rPr>
              <a:t>同的建</a:t>
            </a:r>
            <a:r>
              <a:rPr dirty="0" sz="2800">
                <a:solidFill>
                  <a:srgbClr val="4E2700"/>
                </a:solidFill>
                <a:latin typeface="Noto Sans Mono CJK HK"/>
                <a:cs typeface="Noto Sans Mono CJK HK"/>
              </a:rPr>
              <a:t>構</a:t>
            </a:r>
            <a:r>
              <a:rPr dirty="0" sz="2800" spc="-5">
                <a:solidFill>
                  <a:srgbClr val="4E2700"/>
                </a:solidFill>
                <a:latin typeface="Noto Sans Mono CJK HK"/>
                <a:cs typeface="Noto Sans Mono CJK HK"/>
              </a:rPr>
              <a:t>子稱為 </a:t>
            </a:r>
            <a:r>
              <a:rPr dirty="0" sz="2800">
                <a:solidFill>
                  <a:srgbClr val="4E2700"/>
                </a:solidFill>
                <a:latin typeface="Noto Sans Mono CJK HK"/>
                <a:cs typeface="Noto Sans Mono CJK HK"/>
              </a:rPr>
              <a:t>過載建構子</a:t>
            </a:r>
            <a:r>
              <a:rPr dirty="0" sz="2000" spc="-5">
                <a:solidFill>
                  <a:srgbClr val="4E2700"/>
                </a:solidFill>
                <a:latin typeface="Tahoma"/>
                <a:cs typeface="Tahoma"/>
              </a:rPr>
              <a:t>(Overloading</a:t>
            </a:r>
            <a:r>
              <a:rPr dirty="0" sz="2000" spc="-50">
                <a:solidFill>
                  <a:srgbClr val="4E2700"/>
                </a:solidFill>
                <a:latin typeface="Tahoma"/>
                <a:cs typeface="Tahoma"/>
              </a:rPr>
              <a:t> </a:t>
            </a:r>
            <a:r>
              <a:rPr dirty="0" sz="2000" spc="-5">
                <a:solidFill>
                  <a:srgbClr val="4E2700"/>
                </a:solidFill>
                <a:latin typeface="Tahoma"/>
                <a:cs typeface="Tahoma"/>
              </a:rPr>
              <a:t>Constructor)</a:t>
            </a:r>
            <a:endParaRPr sz="2000">
              <a:latin typeface="Tahoma"/>
              <a:cs typeface="Tahoma"/>
            </a:endParaRPr>
          </a:p>
          <a:p>
            <a:pPr marL="469900">
              <a:lnSpc>
                <a:spcPct val="100000"/>
              </a:lnSpc>
              <a:spcBef>
                <a:spcPts val="615"/>
              </a:spcBef>
            </a:pPr>
            <a:r>
              <a:rPr dirty="0" sz="2400">
                <a:solidFill>
                  <a:srgbClr val="4E2700"/>
                </a:solidFill>
                <a:latin typeface="Tahoma"/>
                <a:cs typeface="Tahoma"/>
              </a:rPr>
              <a:t>–</a:t>
            </a:r>
            <a:r>
              <a:rPr dirty="0" sz="2400" spc="185">
                <a:solidFill>
                  <a:srgbClr val="4E2700"/>
                </a:solidFill>
                <a:latin typeface="Tahoma"/>
                <a:cs typeface="Tahoma"/>
              </a:rPr>
              <a:t> </a:t>
            </a:r>
            <a:r>
              <a:rPr dirty="0" sz="2400">
                <a:solidFill>
                  <a:srgbClr val="4E2700"/>
                </a:solidFill>
                <a:latin typeface="Noto Sans Mono CJK HK"/>
                <a:cs typeface="Noto Sans Mono CJK HK"/>
              </a:rPr>
              <a:t>可用多種方式來設定不同物件的初始狀態</a:t>
            </a:r>
            <a:endParaRPr sz="2400">
              <a:latin typeface="Noto Sans Mono CJK HK"/>
              <a:cs typeface="Noto Sans Mono CJK HK"/>
            </a:endParaRPr>
          </a:p>
          <a:p>
            <a:pPr marL="355600" marR="5080" indent="-343535">
              <a:lnSpc>
                <a:spcPct val="100000"/>
              </a:lnSpc>
              <a:spcBef>
                <a:spcPts val="660"/>
              </a:spcBef>
              <a:buFont typeface="Tahoma"/>
              <a:buChar char="•"/>
              <a:tabLst>
                <a:tab pos="355600" algn="l"/>
                <a:tab pos="356235" algn="l"/>
              </a:tabLst>
            </a:pPr>
            <a:r>
              <a:rPr dirty="0" sz="2800" spc="5">
                <a:solidFill>
                  <a:srgbClr val="4E2700"/>
                </a:solidFill>
                <a:latin typeface="Noto Sans Mono CJK HK"/>
                <a:cs typeface="Noto Sans Mono CJK HK"/>
              </a:rPr>
              <a:t>參數列的樣</a:t>
            </a:r>
            <a:r>
              <a:rPr dirty="0" sz="2800" spc="-5">
                <a:solidFill>
                  <a:srgbClr val="4E2700"/>
                </a:solidFill>
                <a:latin typeface="Noto Sans Mono CJK HK"/>
                <a:cs typeface="Noto Sans Mono CJK HK"/>
              </a:rPr>
              <a:t>式</a:t>
            </a:r>
            <a:r>
              <a:rPr dirty="0" sz="2800" spc="-5">
                <a:solidFill>
                  <a:srgbClr val="4E2700"/>
                </a:solidFill>
                <a:latin typeface="Tahoma"/>
                <a:cs typeface="Tahoma"/>
              </a:rPr>
              <a:t>:</a:t>
            </a:r>
            <a:r>
              <a:rPr dirty="0" sz="2800" spc="-80">
                <a:solidFill>
                  <a:srgbClr val="4E2700"/>
                </a:solidFill>
                <a:latin typeface="Tahoma"/>
                <a:cs typeface="Tahoma"/>
              </a:rPr>
              <a:t> </a:t>
            </a:r>
            <a:r>
              <a:rPr dirty="0" sz="2800">
                <a:solidFill>
                  <a:srgbClr val="4E2700"/>
                </a:solidFill>
                <a:latin typeface="Noto Sans Mono CJK HK"/>
                <a:cs typeface="Noto Sans Mono CJK HK"/>
              </a:rPr>
              <a:t>指參數列內</a:t>
            </a:r>
            <a:r>
              <a:rPr dirty="0" sz="2800" spc="-5">
                <a:solidFill>
                  <a:srgbClr val="4E2700"/>
                </a:solidFill>
                <a:latin typeface="Noto Sans Mono CJK HK"/>
                <a:cs typeface="Noto Sans Mono CJK HK"/>
              </a:rPr>
              <a:t>參</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的個</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、型態 </a:t>
            </a:r>
            <a:r>
              <a:rPr dirty="0" sz="2800">
                <a:solidFill>
                  <a:srgbClr val="4E2700"/>
                </a:solidFill>
                <a:latin typeface="Noto Sans Mono CJK HK"/>
                <a:cs typeface="Noto Sans Mono CJK HK"/>
              </a:rPr>
              <a:t>與</a:t>
            </a:r>
            <a:r>
              <a:rPr dirty="0" sz="2800" spc="-5">
                <a:solidFill>
                  <a:srgbClr val="4E2700"/>
                </a:solidFill>
                <a:latin typeface="Noto Sans Mono CJK HK"/>
                <a:cs typeface="Noto Sans Mono CJK HK"/>
              </a:rPr>
              <a:t>順序。這三者只要有一個不同，就</a:t>
            </a:r>
            <a:r>
              <a:rPr dirty="0" sz="2800">
                <a:solidFill>
                  <a:srgbClr val="4E2700"/>
                </a:solidFill>
                <a:latin typeface="Noto Sans Mono CJK HK"/>
                <a:cs typeface="Noto Sans Mono CJK HK"/>
              </a:rPr>
              <a:t>視</a:t>
            </a:r>
            <a:r>
              <a:rPr dirty="0" sz="2800" spc="-5">
                <a:solidFill>
                  <a:srgbClr val="4E2700"/>
                </a:solidFill>
                <a:latin typeface="Noto Sans Mono CJK HK"/>
                <a:cs typeface="Noto Sans Mono CJK HK"/>
              </a:rPr>
              <a:t>為參數 </a:t>
            </a:r>
            <a:r>
              <a:rPr dirty="0" sz="2800">
                <a:solidFill>
                  <a:srgbClr val="4E2700"/>
                </a:solidFill>
                <a:latin typeface="Noto Sans Mono CJK HK"/>
                <a:cs typeface="Noto Sans Mono CJK HK"/>
              </a:rPr>
              <a:t>列</a:t>
            </a:r>
            <a:r>
              <a:rPr dirty="0" sz="2800" spc="-5">
                <a:solidFill>
                  <a:srgbClr val="4E2700"/>
                </a:solidFill>
                <a:latin typeface="Noto Sans Mono CJK HK"/>
                <a:cs typeface="Noto Sans Mono CJK HK"/>
              </a:rPr>
              <a:t>的樣式</a:t>
            </a:r>
            <a:r>
              <a:rPr dirty="0" sz="2800">
                <a:solidFill>
                  <a:srgbClr val="4E2700"/>
                </a:solidFill>
                <a:latin typeface="Noto Sans Mono CJK HK"/>
                <a:cs typeface="Noto Sans Mono CJK HK"/>
              </a:rPr>
              <a:t>是</a:t>
            </a:r>
            <a:r>
              <a:rPr dirty="0" sz="2800" spc="-5">
                <a:solidFill>
                  <a:srgbClr val="4E2700"/>
                </a:solidFill>
                <a:latin typeface="Noto Sans Mono CJK HK"/>
                <a:cs typeface="Noto Sans Mono CJK HK"/>
              </a:rPr>
              <a:t>不同的。</a:t>
            </a:r>
            <a:endParaRPr sz="2800">
              <a:latin typeface="Noto Sans Mono CJK HK"/>
              <a:cs typeface="Noto Sans Mono CJK HK"/>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256655" cy="574040"/>
          </a:xfrm>
          <a:prstGeom prst="rect"/>
        </p:spPr>
        <p:txBody>
          <a:bodyPr wrap="square" lIns="0" tIns="12700" rIns="0" bIns="0" rtlCol="0" vert="horz">
            <a:spAutoFit/>
          </a:bodyPr>
          <a:lstStyle/>
          <a:p>
            <a:pPr marL="12700">
              <a:lnSpc>
                <a:spcPct val="100000"/>
              </a:lnSpc>
              <a:spcBef>
                <a:spcPts val="100"/>
              </a:spcBef>
            </a:pPr>
            <a:r>
              <a:rPr dirty="0"/>
              <a:t>過載方</a:t>
            </a:r>
            <a:r>
              <a:rPr dirty="0" spc="-10"/>
              <a:t>法</a:t>
            </a:r>
            <a:r>
              <a:rPr dirty="0" spc="-10">
                <a:latin typeface="Tahoma"/>
                <a:cs typeface="Tahoma"/>
              </a:rPr>
              <a:t>(Overloading</a:t>
            </a:r>
            <a:r>
              <a:rPr dirty="0" spc="-35">
                <a:latin typeface="Tahoma"/>
                <a:cs typeface="Tahoma"/>
              </a:rPr>
              <a:t> </a:t>
            </a:r>
            <a:r>
              <a:rPr dirty="0" spc="-5">
                <a:latin typeface="Tahoma"/>
                <a:cs typeface="Tahoma"/>
              </a:rPr>
              <a:t>Method)</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005332"/>
            <a:ext cx="7600950" cy="2296795"/>
          </a:xfrm>
          <a:prstGeom prst="rect">
            <a:avLst/>
          </a:prstGeom>
        </p:spPr>
        <p:txBody>
          <a:bodyPr wrap="square" lIns="0" tIns="10795" rIns="0" bIns="0" rtlCol="0" vert="horz">
            <a:spAutoFit/>
          </a:bodyPr>
          <a:lstStyle/>
          <a:p>
            <a:pPr algn="just" marL="355600" marR="226695" indent="-343535">
              <a:lnSpc>
                <a:spcPct val="100499"/>
              </a:lnSpc>
              <a:spcBef>
                <a:spcPts val="85"/>
              </a:spcBef>
              <a:buFont typeface="Tahoma"/>
              <a:buChar char="•"/>
              <a:tabLst>
                <a:tab pos="356235" algn="l"/>
              </a:tabLst>
            </a:pPr>
            <a:r>
              <a:rPr dirty="0" sz="2400">
                <a:solidFill>
                  <a:srgbClr val="4E2700"/>
                </a:solidFill>
                <a:latin typeface="Noto Sans Mono CJK HK"/>
                <a:cs typeface="Noto Sans Mono CJK HK"/>
              </a:rPr>
              <a:t>一個類別內，功能相近或相同但參數列樣式不同的方 </a:t>
            </a:r>
            <a:r>
              <a:rPr dirty="0" sz="2400" spc="-5">
                <a:solidFill>
                  <a:srgbClr val="4E2700"/>
                </a:solidFill>
                <a:latin typeface="Noto Sans Mono CJK HK"/>
                <a:cs typeface="Noto Sans Mono CJK HK"/>
              </a:rPr>
              <a:t>法可用同一個名稱來命名，可以減少我們在記憶上的 </a:t>
            </a:r>
            <a:r>
              <a:rPr dirty="0" sz="2400">
                <a:solidFill>
                  <a:srgbClr val="4E2700"/>
                </a:solidFill>
                <a:latin typeface="Noto Sans Mono CJK HK"/>
                <a:cs typeface="Noto Sans Mono CJK HK"/>
              </a:rPr>
              <a:t>負擔。</a:t>
            </a:r>
            <a:endParaRPr sz="2400">
              <a:latin typeface="Noto Sans Mono CJK HK"/>
              <a:cs typeface="Noto Sans Mono CJK HK"/>
            </a:endParaRPr>
          </a:p>
          <a:p>
            <a:pPr marL="355600" marR="5080" indent="-343535">
              <a:lnSpc>
                <a:spcPct val="100099"/>
              </a:lnSpc>
              <a:spcBef>
                <a:spcPts val="570"/>
              </a:spcBef>
              <a:buChar char="•"/>
              <a:tabLst>
                <a:tab pos="355600" algn="l"/>
                <a:tab pos="356235" algn="l"/>
              </a:tabLst>
            </a:pPr>
            <a:r>
              <a:rPr dirty="0" sz="2400" spc="-10">
                <a:solidFill>
                  <a:srgbClr val="4E2700"/>
                </a:solidFill>
                <a:latin typeface="Tahoma"/>
                <a:cs typeface="Tahoma"/>
              </a:rPr>
              <a:t>Strin</a:t>
            </a:r>
            <a:r>
              <a:rPr dirty="0" sz="2400" spc="5">
                <a:solidFill>
                  <a:srgbClr val="4E2700"/>
                </a:solidFill>
                <a:latin typeface="Tahoma"/>
                <a:cs typeface="Tahoma"/>
              </a:rPr>
              <a:t>g</a:t>
            </a:r>
            <a:r>
              <a:rPr dirty="0" sz="2400">
                <a:solidFill>
                  <a:srgbClr val="4E2700"/>
                </a:solidFill>
                <a:latin typeface="Noto Sans Mono CJK HK"/>
                <a:cs typeface="Noto Sans Mono CJK HK"/>
              </a:rPr>
              <a:t>類別有九個</a:t>
            </a:r>
            <a:r>
              <a:rPr dirty="0" sz="2400" spc="-45">
                <a:solidFill>
                  <a:srgbClr val="4E2700"/>
                </a:solidFill>
                <a:latin typeface="Tahoma"/>
                <a:cs typeface="Tahoma"/>
              </a:rPr>
              <a:t>v</a:t>
            </a:r>
            <a:r>
              <a:rPr dirty="0" sz="2400" spc="-5">
                <a:solidFill>
                  <a:srgbClr val="4E2700"/>
                </a:solidFill>
                <a:latin typeface="Tahoma"/>
                <a:cs typeface="Tahoma"/>
              </a:rPr>
              <a:t>al</a:t>
            </a:r>
            <a:r>
              <a:rPr dirty="0" sz="2400">
                <a:solidFill>
                  <a:srgbClr val="4E2700"/>
                </a:solidFill>
                <a:latin typeface="Tahoma"/>
                <a:cs typeface="Tahoma"/>
              </a:rPr>
              <a:t>u</a:t>
            </a:r>
            <a:r>
              <a:rPr dirty="0" sz="2400" spc="-5">
                <a:solidFill>
                  <a:srgbClr val="4E2700"/>
                </a:solidFill>
                <a:latin typeface="Tahoma"/>
                <a:cs typeface="Tahoma"/>
              </a:rPr>
              <a:t>eO</a:t>
            </a:r>
            <a:r>
              <a:rPr dirty="0" sz="2400">
                <a:solidFill>
                  <a:srgbClr val="4E2700"/>
                </a:solidFill>
                <a:latin typeface="Tahoma"/>
                <a:cs typeface="Tahoma"/>
              </a:rPr>
              <a:t>f</a:t>
            </a:r>
            <a:r>
              <a:rPr dirty="0" sz="2400">
                <a:solidFill>
                  <a:srgbClr val="4E2700"/>
                </a:solidFill>
                <a:latin typeface="Tahoma"/>
                <a:cs typeface="Tahoma"/>
              </a:rPr>
              <a:t>(</a:t>
            </a:r>
            <a:r>
              <a:rPr dirty="0" sz="2400" spc="15">
                <a:solidFill>
                  <a:srgbClr val="4E2700"/>
                </a:solidFill>
                <a:latin typeface="Tahoma"/>
                <a:cs typeface="Tahoma"/>
              </a:rPr>
              <a:t>)</a:t>
            </a:r>
            <a:r>
              <a:rPr dirty="0" sz="2400">
                <a:solidFill>
                  <a:srgbClr val="4E2700"/>
                </a:solidFill>
                <a:latin typeface="Noto Sans Mono CJK HK"/>
                <a:cs typeface="Noto Sans Mono CJK HK"/>
              </a:rPr>
              <a:t>過載方法，這些方法會將傳 </a:t>
            </a:r>
            <a:r>
              <a:rPr dirty="0" sz="2400" spc="-5">
                <a:solidFill>
                  <a:srgbClr val="4E2700"/>
                </a:solidFill>
                <a:latin typeface="Noto Sans Mono CJK HK"/>
                <a:cs typeface="Noto Sans Mono CJK HK"/>
              </a:rPr>
              <a:t>入的參數轉換為字串類別的物件，然後傳回該字串物 </a:t>
            </a:r>
            <a:r>
              <a:rPr dirty="0" sz="2400">
                <a:solidFill>
                  <a:srgbClr val="4E2700"/>
                </a:solidFill>
                <a:latin typeface="Noto Sans Mono CJK HK"/>
                <a:cs typeface="Noto Sans Mono CJK HK"/>
              </a:rPr>
              <a:t>件：</a:t>
            </a:r>
            <a:endParaRPr sz="2400">
              <a:latin typeface="Noto Sans Mono CJK HK"/>
              <a:cs typeface="Noto Sans Mono CJK HK"/>
            </a:endParaRPr>
          </a:p>
        </p:txBody>
      </p:sp>
      <p:sp>
        <p:nvSpPr>
          <p:cNvPr id="4" name="object 4"/>
          <p:cNvSpPr txBox="1"/>
          <p:nvPr/>
        </p:nvSpPr>
        <p:spPr>
          <a:xfrm>
            <a:off x="1069644" y="3284956"/>
            <a:ext cx="4031615" cy="1123315"/>
          </a:xfrm>
          <a:prstGeom prst="rect">
            <a:avLst/>
          </a:prstGeom>
        </p:spPr>
        <p:txBody>
          <a:bodyPr wrap="square" lIns="0" tIns="73660" rIns="0" bIns="0" rtlCol="0" vert="horz">
            <a:spAutoFit/>
          </a:bodyPr>
          <a:lstStyle/>
          <a:p>
            <a:pPr marL="299085" indent="-287020">
              <a:lnSpc>
                <a:spcPct val="100000"/>
              </a:lnSpc>
              <a:spcBef>
                <a:spcPts val="580"/>
              </a:spcBef>
              <a:buChar char="–"/>
              <a:tabLst>
                <a:tab pos="299085" algn="l"/>
                <a:tab pos="299720" algn="l"/>
              </a:tabLst>
            </a:pPr>
            <a:r>
              <a:rPr dirty="0" sz="2000" spc="-5">
                <a:solidFill>
                  <a:srgbClr val="4E2700"/>
                </a:solidFill>
                <a:latin typeface="Tahoma"/>
                <a:cs typeface="Tahoma"/>
              </a:rPr>
              <a:t>String </a:t>
            </a:r>
            <a:r>
              <a:rPr dirty="0" sz="2000">
                <a:solidFill>
                  <a:srgbClr val="4E2700"/>
                </a:solidFill>
                <a:latin typeface="Tahoma"/>
                <a:cs typeface="Tahoma"/>
              </a:rPr>
              <a:t>s0 =</a:t>
            </a:r>
            <a:r>
              <a:rPr dirty="0" sz="2000" spc="-50">
                <a:solidFill>
                  <a:srgbClr val="4E2700"/>
                </a:solidFill>
                <a:latin typeface="Tahoma"/>
                <a:cs typeface="Tahoma"/>
              </a:rPr>
              <a:t> </a:t>
            </a:r>
            <a:r>
              <a:rPr dirty="0" sz="2000" spc="-5">
                <a:solidFill>
                  <a:srgbClr val="4E2700"/>
                </a:solidFill>
                <a:latin typeface="Tahoma"/>
                <a:cs typeface="Tahoma"/>
              </a:rPr>
              <a:t>String.valueOf(123);</a:t>
            </a:r>
            <a:endParaRPr sz="2000">
              <a:latin typeface="Tahoma"/>
              <a:cs typeface="Tahoma"/>
            </a:endParaRPr>
          </a:p>
          <a:p>
            <a:pPr marL="299085" indent="-287020">
              <a:lnSpc>
                <a:spcPct val="100000"/>
              </a:lnSpc>
              <a:spcBef>
                <a:spcPts val="480"/>
              </a:spcBef>
              <a:buChar char="–"/>
              <a:tabLst>
                <a:tab pos="299085" algn="l"/>
                <a:tab pos="299720" algn="l"/>
              </a:tabLst>
            </a:pPr>
            <a:r>
              <a:rPr dirty="0" sz="2000" spc="-5">
                <a:solidFill>
                  <a:srgbClr val="4E2700"/>
                </a:solidFill>
                <a:latin typeface="Tahoma"/>
                <a:cs typeface="Tahoma"/>
              </a:rPr>
              <a:t>String </a:t>
            </a:r>
            <a:r>
              <a:rPr dirty="0" sz="2000">
                <a:solidFill>
                  <a:srgbClr val="4E2700"/>
                </a:solidFill>
                <a:latin typeface="Tahoma"/>
                <a:cs typeface="Tahoma"/>
              </a:rPr>
              <a:t>s1 =</a:t>
            </a:r>
            <a:r>
              <a:rPr dirty="0" sz="2000" spc="-65">
                <a:solidFill>
                  <a:srgbClr val="4E2700"/>
                </a:solidFill>
                <a:latin typeface="Tahoma"/>
                <a:cs typeface="Tahoma"/>
              </a:rPr>
              <a:t> </a:t>
            </a:r>
            <a:r>
              <a:rPr dirty="0" sz="2000" spc="-5">
                <a:solidFill>
                  <a:srgbClr val="4E2700"/>
                </a:solidFill>
                <a:latin typeface="Tahoma"/>
                <a:cs typeface="Tahoma"/>
              </a:rPr>
              <a:t>String.valueOf(3.14);</a:t>
            </a:r>
            <a:endParaRPr sz="2000">
              <a:latin typeface="Tahoma"/>
              <a:cs typeface="Tahoma"/>
            </a:endParaRPr>
          </a:p>
          <a:p>
            <a:pPr marL="299085" indent="-287020">
              <a:lnSpc>
                <a:spcPct val="100000"/>
              </a:lnSpc>
              <a:spcBef>
                <a:spcPts val="480"/>
              </a:spcBef>
              <a:buChar char="–"/>
              <a:tabLst>
                <a:tab pos="299085" algn="l"/>
                <a:tab pos="299720" algn="l"/>
              </a:tabLst>
            </a:pPr>
            <a:r>
              <a:rPr dirty="0" sz="2000" spc="-5">
                <a:solidFill>
                  <a:srgbClr val="4E2700"/>
                </a:solidFill>
                <a:latin typeface="Tahoma"/>
                <a:cs typeface="Tahoma"/>
              </a:rPr>
              <a:t>String </a:t>
            </a:r>
            <a:r>
              <a:rPr dirty="0" sz="2000">
                <a:solidFill>
                  <a:srgbClr val="4E2700"/>
                </a:solidFill>
                <a:latin typeface="Tahoma"/>
                <a:cs typeface="Tahoma"/>
              </a:rPr>
              <a:t>s2 =</a:t>
            </a:r>
            <a:r>
              <a:rPr dirty="0" sz="2000" spc="-80">
                <a:solidFill>
                  <a:srgbClr val="4E2700"/>
                </a:solidFill>
                <a:latin typeface="Tahoma"/>
                <a:cs typeface="Tahoma"/>
              </a:rPr>
              <a:t> </a:t>
            </a:r>
            <a:r>
              <a:rPr dirty="0" sz="2000" spc="-5">
                <a:solidFill>
                  <a:srgbClr val="4E2700"/>
                </a:solidFill>
                <a:latin typeface="Tahoma"/>
                <a:cs typeface="Tahoma"/>
              </a:rPr>
              <a:t>String.valueOf(false);</a:t>
            </a:r>
            <a:endParaRPr sz="2000">
              <a:latin typeface="Tahoma"/>
              <a:cs typeface="Tahoma"/>
            </a:endParaRPr>
          </a:p>
        </p:txBody>
      </p:sp>
      <p:sp>
        <p:nvSpPr>
          <p:cNvPr id="5" name="object 5"/>
          <p:cNvSpPr txBox="1"/>
          <p:nvPr/>
        </p:nvSpPr>
        <p:spPr>
          <a:xfrm>
            <a:off x="5185028" y="3274593"/>
            <a:ext cx="2432685" cy="1123315"/>
          </a:xfrm>
          <a:prstGeom prst="rect">
            <a:avLst/>
          </a:prstGeom>
        </p:spPr>
        <p:txBody>
          <a:bodyPr wrap="square" lIns="0" tIns="12700" rIns="0" bIns="0" rtlCol="0" vert="horz">
            <a:spAutoFit/>
          </a:bodyPr>
          <a:lstStyle/>
          <a:p>
            <a:pPr marL="12700" marR="5080">
              <a:lnSpc>
                <a:spcPct val="150000"/>
              </a:lnSpc>
              <a:spcBef>
                <a:spcPts val="100"/>
              </a:spcBef>
            </a:pPr>
            <a:r>
              <a:rPr dirty="0" sz="1600" spc="5">
                <a:solidFill>
                  <a:srgbClr val="4E2700"/>
                </a:solidFill>
                <a:latin typeface="Noto Sans Mono CJK HK"/>
                <a:cs typeface="Noto Sans Mono CJK HK"/>
              </a:rPr>
              <a:t>傳</a:t>
            </a:r>
            <a:r>
              <a:rPr dirty="0" sz="1600" spc="-5">
                <a:solidFill>
                  <a:srgbClr val="4E2700"/>
                </a:solidFill>
                <a:latin typeface="Noto Sans Mono CJK HK"/>
                <a:cs typeface="Noto Sans Mono CJK HK"/>
              </a:rPr>
              <a:t>回</a:t>
            </a:r>
            <a:r>
              <a:rPr dirty="0" sz="1600" spc="-325">
                <a:solidFill>
                  <a:srgbClr val="4E2700"/>
                </a:solidFill>
                <a:latin typeface="Noto Sans Mono CJK HK"/>
                <a:cs typeface="Noto Sans Mono CJK HK"/>
              </a:rPr>
              <a:t> </a:t>
            </a:r>
            <a:r>
              <a:rPr dirty="0" sz="1600" spc="-5">
                <a:solidFill>
                  <a:srgbClr val="4E2700"/>
                </a:solidFill>
                <a:latin typeface="Tahoma"/>
                <a:cs typeface="Tahoma"/>
              </a:rPr>
              <a:t>"123"</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然後存</a:t>
            </a:r>
            <a:r>
              <a:rPr dirty="0" sz="1600" spc="10">
                <a:solidFill>
                  <a:srgbClr val="4E2700"/>
                </a:solidFill>
                <a:latin typeface="Noto Sans Mono CJK HK"/>
                <a:cs typeface="Noto Sans Mono CJK HK"/>
              </a:rPr>
              <a:t>入</a:t>
            </a:r>
            <a:r>
              <a:rPr dirty="0" sz="1600" spc="-10">
                <a:solidFill>
                  <a:srgbClr val="4E2700"/>
                </a:solidFill>
                <a:latin typeface="Tahoma"/>
                <a:cs typeface="Tahoma"/>
              </a:rPr>
              <a:t>s0  </a:t>
            </a:r>
            <a:r>
              <a:rPr dirty="0" sz="1600" spc="5">
                <a:solidFill>
                  <a:srgbClr val="4E2700"/>
                </a:solidFill>
                <a:latin typeface="Noto Sans Mono CJK HK"/>
                <a:cs typeface="Noto Sans Mono CJK HK"/>
              </a:rPr>
              <a:t>傳</a:t>
            </a:r>
            <a:r>
              <a:rPr dirty="0" sz="1600" spc="-5">
                <a:solidFill>
                  <a:srgbClr val="4E2700"/>
                </a:solidFill>
                <a:latin typeface="Noto Sans Mono CJK HK"/>
                <a:cs typeface="Noto Sans Mono CJK HK"/>
              </a:rPr>
              <a:t>回</a:t>
            </a:r>
            <a:r>
              <a:rPr dirty="0" sz="1600" spc="-335">
                <a:solidFill>
                  <a:srgbClr val="4E2700"/>
                </a:solidFill>
                <a:latin typeface="Noto Sans Mono CJK HK"/>
                <a:cs typeface="Noto Sans Mono CJK HK"/>
              </a:rPr>
              <a:t> </a:t>
            </a:r>
            <a:r>
              <a:rPr dirty="0" sz="1600" spc="-5">
                <a:solidFill>
                  <a:srgbClr val="4E2700"/>
                </a:solidFill>
                <a:latin typeface="Tahoma"/>
                <a:cs typeface="Tahoma"/>
              </a:rPr>
              <a:t>"3.14"</a:t>
            </a:r>
            <a:r>
              <a:rPr dirty="0" sz="1600" spc="-10">
                <a:solidFill>
                  <a:srgbClr val="4E2700"/>
                </a:solidFill>
                <a:latin typeface="Tahoma"/>
                <a:cs typeface="Tahoma"/>
              </a:rPr>
              <a:t> </a:t>
            </a:r>
            <a:r>
              <a:rPr dirty="0" sz="1600" spc="5">
                <a:solidFill>
                  <a:srgbClr val="4E2700"/>
                </a:solidFill>
                <a:latin typeface="Noto Sans Mono CJK HK"/>
                <a:cs typeface="Noto Sans Mono CJK HK"/>
              </a:rPr>
              <a:t>，然後存</a:t>
            </a:r>
            <a:r>
              <a:rPr dirty="0" sz="1600" spc="-5">
                <a:solidFill>
                  <a:srgbClr val="4E2700"/>
                </a:solidFill>
                <a:latin typeface="Noto Sans Mono CJK HK"/>
                <a:cs typeface="Noto Sans Mono CJK HK"/>
              </a:rPr>
              <a:t>入</a:t>
            </a:r>
            <a:r>
              <a:rPr dirty="0" sz="1600" spc="-10">
                <a:solidFill>
                  <a:srgbClr val="4E2700"/>
                </a:solidFill>
                <a:latin typeface="Tahoma"/>
                <a:cs typeface="Tahoma"/>
              </a:rPr>
              <a:t>s1  </a:t>
            </a:r>
            <a:r>
              <a:rPr dirty="0" sz="1600">
                <a:solidFill>
                  <a:srgbClr val="4E2700"/>
                </a:solidFill>
                <a:latin typeface="Noto Sans Mono CJK HK"/>
                <a:cs typeface="Noto Sans Mono CJK HK"/>
              </a:rPr>
              <a:t>傳</a:t>
            </a:r>
            <a:r>
              <a:rPr dirty="0" sz="1600" spc="-5">
                <a:solidFill>
                  <a:srgbClr val="4E2700"/>
                </a:solidFill>
                <a:latin typeface="Noto Sans Mono CJK HK"/>
                <a:cs typeface="Noto Sans Mono CJK HK"/>
              </a:rPr>
              <a:t>回</a:t>
            </a:r>
            <a:r>
              <a:rPr dirty="0" sz="1600" spc="-335">
                <a:solidFill>
                  <a:srgbClr val="4E2700"/>
                </a:solidFill>
                <a:latin typeface="Noto Sans Mono CJK HK"/>
                <a:cs typeface="Noto Sans Mono CJK HK"/>
              </a:rPr>
              <a:t> </a:t>
            </a:r>
            <a:r>
              <a:rPr dirty="0" sz="1600" spc="-10">
                <a:solidFill>
                  <a:srgbClr val="4E2700"/>
                </a:solidFill>
                <a:latin typeface="Tahoma"/>
                <a:cs typeface="Tahoma"/>
              </a:rPr>
              <a:t>"false"</a:t>
            </a:r>
            <a:r>
              <a:rPr dirty="0" sz="1600" spc="5">
                <a:solidFill>
                  <a:srgbClr val="4E2700"/>
                </a:solidFill>
                <a:latin typeface="Tahoma"/>
                <a:cs typeface="Tahoma"/>
              </a:rPr>
              <a:t> </a:t>
            </a:r>
            <a:r>
              <a:rPr dirty="0" sz="1600" spc="5">
                <a:solidFill>
                  <a:srgbClr val="4E2700"/>
                </a:solidFill>
                <a:latin typeface="Noto Sans Mono CJK HK"/>
                <a:cs typeface="Noto Sans Mono CJK HK"/>
              </a:rPr>
              <a:t>，然後存</a:t>
            </a:r>
            <a:r>
              <a:rPr dirty="0" sz="1600" spc="-15">
                <a:solidFill>
                  <a:srgbClr val="4E2700"/>
                </a:solidFill>
                <a:latin typeface="Noto Sans Mono CJK HK"/>
                <a:cs typeface="Noto Sans Mono CJK HK"/>
              </a:rPr>
              <a:t>入</a:t>
            </a:r>
            <a:r>
              <a:rPr dirty="0" sz="1600" spc="-15">
                <a:solidFill>
                  <a:srgbClr val="4E2700"/>
                </a:solidFill>
                <a:latin typeface="Tahoma"/>
                <a:cs typeface="Tahoma"/>
              </a:rPr>
              <a:t>s2</a:t>
            </a:r>
            <a:endParaRPr sz="1600">
              <a:latin typeface="Tahoma"/>
              <a:cs typeface="Tahoma"/>
            </a:endParaRPr>
          </a:p>
        </p:txBody>
      </p:sp>
      <p:sp>
        <p:nvSpPr>
          <p:cNvPr id="6" name="object 6"/>
          <p:cNvSpPr txBox="1"/>
          <p:nvPr/>
        </p:nvSpPr>
        <p:spPr>
          <a:xfrm>
            <a:off x="1069644" y="4869560"/>
            <a:ext cx="6402705" cy="29972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00099"/>
                </a:solidFill>
                <a:latin typeface="Tahoma"/>
                <a:cs typeface="Tahoma"/>
              </a:rPr>
              <a:t>ClassName.valueOf(</a:t>
            </a:r>
            <a:r>
              <a:rPr dirty="0" sz="1800">
                <a:solidFill>
                  <a:srgbClr val="000099"/>
                </a:solidFill>
                <a:latin typeface="Noto Sans Mono CJK HK"/>
                <a:cs typeface="Noto Sans Mono CJK HK"/>
              </a:rPr>
              <a:t>參數</a:t>
            </a:r>
            <a:r>
              <a:rPr dirty="0" sz="1800" spc="-5">
                <a:solidFill>
                  <a:srgbClr val="000099"/>
                </a:solidFill>
                <a:latin typeface="Tahoma"/>
                <a:cs typeface="Tahoma"/>
              </a:rPr>
              <a:t>):</a:t>
            </a:r>
            <a:r>
              <a:rPr dirty="0" sz="1800" spc="-35">
                <a:solidFill>
                  <a:srgbClr val="000099"/>
                </a:solidFill>
                <a:latin typeface="Tahoma"/>
                <a:cs typeface="Tahoma"/>
              </a:rPr>
              <a:t> </a:t>
            </a:r>
            <a:r>
              <a:rPr dirty="0" sz="1800">
                <a:solidFill>
                  <a:srgbClr val="000099"/>
                </a:solidFill>
                <a:latin typeface="Noto Sans Mono CJK HK"/>
                <a:cs typeface="Noto Sans Mono CJK HK"/>
              </a:rPr>
              <a:t>將參數轉換為本方法所屬類別的物件</a:t>
            </a:r>
            <a:endParaRPr sz="1800">
              <a:latin typeface="Noto Sans Mono CJK HK"/>
              <a:cs typeface="Noto Sans Mono CJK HK"/>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940765"/>
            <a:ext cx="5360670" cy="38207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70">
                <a:solidFill>
                  <a:srgbClr val="4E2700"/>
                </a:solidFill>
                <a:latin typeface="Verdana"/>
                <a:cs typeface="Verdana"/>
              </a:rPr>
              <a:t> </a:t>
            </a:r>
            <a:r>
              <a:rPr dirty="0" sz="1400" spc="-10">
                <a:solidFill>
                  <a:srgbClr val="4E2700"/>
                </a:solidFill>
                <a:latin typeface="Verdana"/>
                <a:cs typeface="Verdana"/>
              </a:rPr>
              <a:t>ch06._04_constructor.oc;</a:t>
            </a:r>
            <a:endParaRPr sz="1400">
              <a:latin typeface="Verdana"/>
              <a:cs typeface="Verdana"/>
            </a:endParaRPr>
          </a:p>
          <a:p>
            <a:pPr>
              <a:lnSpc>
                <a:spcPct val="100000"/>
              </a:lnSpc>
              <a:spcBef>
                <a:spcPts val="25"/>
              </a:spcBef>
            </a:pPr>
            <a:endParaRPr sz="1500">
              <a:latin typeface="Verdana"/>
              <a:cs typeface="Verdana"/>
            </a:endParaRPr>
          </a:p>
          <a:p>
            <a:pPr marL="12700">
              <a:lnSpc>
                <a:spcPct val="100000"/>
              </a:lnSpc>
            </a:pPr>
            <a:r>
              <a:rPr dirty="0" sz="1400">
                <a:solidFill>
                  <a:srgbClr val="4E2700"/>
                </a:solidFill>
                <a:latin typeface="Verdana"/>
                <a:cs typeface="Verdana"/>
              </a:rPr>
              <a:t>public class OverloadConstructor</a:t>
            </a:r>
            <a:r>
              <a:rPr dirty="0" sz="1400" spc="-1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5080" indent="-248920">
              <a:lnSpc>
                <a:spcPct val="105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a:t>
            </a:r>
            <a:r>
              <a:rPr dirty="0" sz="1400" spc="-5">
                <a:solidFill>
                  <a:srgbClr val="4E2700"/>
                </a:solidFill>
                <a:latin typeface="Verdana"/>
                <a:cs typeface="Verdana"/>
              </a:rPr>
              <a:t>throws </a:t>
            </a:r>
            <a:r>
              <a:rPr dirty="0" sz="1400">
                <a:solidFill>
                  <a:srgbClr val="4E2700"/>
                </a:solidFill>
                <a:latin typeface="Verdana"/>
                <a:cs typeface="Verdana"/>
              </a:rPr>
              <a:t>Exception</a:t>
            </a:r>
            <a:r>
              <a:rPr dirty="0" sz="1400" spc="-155">
                <a:solidFill>
                  <a:srgbClr val="4E2700"/>
                </a:solidFill>
                <a:latin typeface="Verdana"/>
                <a:cs typeface="Verdana"/>
              </a:rPr>
              <a:t> </a:t>
            </a:r>
            <a:r>
              <a:rPr dirty="0" sz="1400">
                <a:solidFill>
                  <a:srgbClr val="4E2700"/>
                </a:solidFill>
                <a:latin typeface="Verdana"/>
                <a:cs typeface="Verdana"/>
              </a:rPr>
              <a:t>{  String</a:t>
            </a:r>
            <a:r>
              <a:rPr dirty="0" sz="1400" spc="-20">
                <a:solidFill>
                  <a:srgbClr val="4E2700"/>
                </a:solidFill>
                <a:latin typeface="Verdana"/>
                <a:cs typeface="Verdana"/>
              </a:rPr>
              <a:t> </a:t>
            </a:r>
            <a:r>
              <a:rPr dirty="0" sz="1400">
                <a:solidFill>
                  <a:srgbClr val="4E2700"/>
                </a:solidFill>
                <a:latin typeface="Verdana"/>
                <a:cs typeface="Verdana"/>
              </a:rPr>
              <a:t>s0</a:t>
            </a:r>
            <a:r>
              <a:rPr dirty="0" sz="1400" spc="-2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new</a:t>
            </a:r>
            <a:r>
              <a:rPr dirty="0" sz="1400" spc="5">
                <a:solidFill>
                  <a:srgbClr val="4E2700"/>
                </a:solidFill>
                <a:latin typeface="Verdana"/>
                <a:cs typeface="Verdana"/>
              </a:rPr>
              <a:t> </a:t>
            </a:r>
            <a:r>
              <a:rPr dirty="0" sz="1400">
                <a:solidFill>
                  <a:srgbClr val="4E2700"/>
                </a:solidFill>
                <a:latin typeface="Verdana"/>
                <a:cs typeface="Verdana"/>
              </a:rPr>
              <a:t>String();</a:t>
            </a:r>
            <a:r>
              <a:rPr dirty="0" sz="1400" spc="-2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建立</a:t>
            </a:r>
            <a:r>
              <a:rPr dirty="0" sz="1400">
                <a:solidFill>
                  <a:srgbClr val="4E2700"/>
                </a:solidFill>
                <a:latin typeface="Noto Sans Mono CJK HK"/>
                <a:cs typeface="Noto Sans Mono CJK HK"/>
              </a:rPr>
              <a:t>空</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串 </a:t>
            </a:r>
            <a:r>
              <a:rPr dirty="0" sz="1400" spc="-5">
                <a:solidFill>
                  <a:srgbClr val="4E2700"/>
                </a:solidFill>
                <a:latin typeface="Verdana"/>
                <a:cs typeface="Verdana"/>
              </a:rPr>
              <a:t>System.out.println("s0="+s0);</a:t>
            </a:r>
            <a:endParaRPr sz="1400">
              <a:latin typeface="Verdana"/>
              <a:cs typeface="Verdana"/>
            </a:endParaRPr>
          </a:p>
          <a:p>
            <a:pPr>
              <a:lnSpc>
                <a:spcPct val="100000"/>
              </a:lnSpc>
              <a:spcBef>
                <a:spcPts val="55"/>
              </a:spcBef>
            </a:pPr>
            <a:endParaRPr sz="1450">
              <a:latin typeface="Verdana"/>
              <a:cs typeface="Verdana"/>
            </a:endParaRPr>
          </a:p>
          <a:p>
            <a:pPr marL="508000">
              <a:lnSpc>
                <a:spcPct val="100000"/>
              </a:lnSpc>
            </a:pPr>
            <a:r>
              <a:rPr dirty="0" sz="1400">
                <a:solidFill>
                  <a:srgbClr val="4E2700"/>
                </a:solidFill>
                <a:latin typeface="Verdana"/>
                <a:cs typeface="Verdana"/>
              </a:rPr>
              <a:t>char[]</a:t>
            </a:r>
            <a:r>
              <a:rPr dirty="0" sz="1400" spc="-20">
                <a:solidFill>
                  <a:srgbClr val="4E2700"/>
                </a:solidFill>
                <a:latin typeface="Verdana"/>
                <a:cs typeface="Verdana"/>
              </a:rPr>
              <a:t> </a:t>
            </a:r>
            <a:r>
              <a:rPr dirty="0" sz="1400">
                <a:solidFill>
                  <a:srgbClr val="4E2700"/>
                </a:solidFill>
                <a:latin typeface="Verdana"/>
                <a:cs typeface="Verdana"/>
              </a:rPr>
              <a:t>c0</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張</a:t>
            </a:r>
            <a:r>
              <a:rPr dirty="0" sz="1400" spc="-5">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軍</a:t>
            </a:r>
            <a:r>
              <a:rPr dirty="0" sz="1400" spc="-5">
                <a:solidFill>
                  <a:srgbClr val="4E2700"/>
                </a:solidFill>
                <a:latin typeface="Verdana"/>
                <a:cs typeface="Verdana"/>
              </a:rPr>
              <a:t>',</a:t>
            </a:r>
            <a:r>
              <a:rPr dirty="0" sz="1400" spc="-3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亞</a:t>
            </a:r>
            <a:r>
              <a:rPr dirty="0" sz="1400">
                <a:solidFill>
                  <a:srgbClr val="4E2700"/>
                </a:solidFill>
                <a:latin typeface="Verdana"/>
                <a:cs typeface="Verdana"/>
              </a:rPr>
              <a:t>'};</a:t>
            </a:r>
            <a:endParaRPr sz="1400">
              <a:latin typeface="Verdana"/>
              <a:cs typeface="Verdana"/>
            </a:endParaRPr>
          </a:p>
          <a:p>
            <a:pPr marL="508000">
              <a:lnSpc>
                <a:spcPct val="100000"/>
              </a:lnSpc>
              <a:spcBef>
                <a:spcPts val="8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利用</a:t>
            </a:r>
            <a:r>
              <a:rPr dirty="0" sz="1400">
                <a:solidFill>
                  <a:srgbClr val="4E2700"/>
                </a:solidFill>
                <a:latin typeface="Noto Sans Mono CJK HK"/>
                <a:cs typeface="Noto Sans Mono CJK HK"/>
              </a:rPr>
              <a:t>字元</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0">
                <a:solidFill>
                  <a:srgbClr val="4E2700"/>
                </a:solidFill>
                <a:latin typeface="Verdana"/>
                <a:cs typeface="Verdana"/>
              </a:rPr>
              <a:t>c0</a:t>
            </a:r>
            <a:r>
              <a:rPr dirty="0" sz="1400">
                <a:solidFill>
                  <a:srgbClr val="4E2700"/>
                </a:solidFill>
                <a:latin typeface="Noto Sans Mono CJK HK"/>
                <a:cs typeface="Noto Sans Mono CJK HK"/>
              </a:rPr>
              <a:t>的內</a:t>
            </a:r>
            <a:r>
              <a:rPr dirty="0" sz="1400" spc="-15">
                <a:solidFill>
                  <a:srgbClr val="4E2700"/>
                </a:solidFill>
                <a:latin typeface="Noto Sans Mono CJK HK"/>
                <a:cs typeface="Noto Sans Mono CJK HK"/>
              </a:rPr>
              <a:t>容</a:t>
            </a:r>
            <a:r>
              <a:rPr dirty="0" sz="1400">
                <a:solidFill>
                  <a:srgbClr val="4E2700"/>
                </a:solidFill>
                <a:latin typeface="Noto Sans Mono CJK HK"/>
                <a:cs typeface="Noto Sans Mono CJK HK"/>
              </a:rPr>
              <a:t>，來</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立字</a:t>
            </a:r>
            <a:r>
              <a:rPr dirty="0" sz="1400" spc="-15">
                <a:solidFill>
                  <a:srgbClr val="4E2700"/>
                </a:solidFill>
                <a:latin typeface="Noto Sans Mono CJK HK"/>
                <a:cs typeface="Noto Sans Mono CJK HK"/>
              </a:rPr>
              <a:t>串</a:t>
            </a:r>
            <a:r>
              <a:rPr dirty="0" sz="1400">
                <a:solidFill>
                  <a:srgbClr val="4E2700"/>
                </a:solidFill>
                <a:latin typeface="Noto Sans Mono CJK HK"/>
                <a:cs typeface="Noto Sans Mono CJK HK"/>
              </a:rPr>
              <a:t>物件</a:t>
            </a:r>
            <a:endParaRPr sz="1400">
              <a:latin typeface="Noto Sans Mono CJK HK"/>
              <a:cs typeface="Noto Sans Mono CJK HK"/>
            </a:endParaRPr>
          </a:p>
          <a:p>
            <a:pPr marL="508000" marR="2065655">
              <a:lnSpc>
                <a:spcPct val="105000"/>
              </a:lnSpc>
              <a:spcBef>
                <a:spcPts val="35"/>
              </a:spcBef>
            </a:pPr>
            <a:r>
              <a:rPr dirty="0" sz="1400">
                <a:solidFill>
                  <a:srgbClr val="4E2700"/>
                </a:solidFill>
                <a:latin typeface="Verdana"/>
                <a:cs typeface="Verdana"/>
              </a:rPr>
              <a:t>String s1 = new String(c0);  </a:t>
            </a:r>
            <a:r>
              <a:rPr dirty="0" sz="1400" spc="-5">
                <a:solidFill>
                  <a:srgbClr val="4E2700"/>
                </a:solidFill>
                <a:latin typeface="Verdana"/>
                <a:cs typeface="Verdana"/>
              </a:rPr>
              <a:t>System.out.println("s1="+s1);</a:t>
            </a:r>
            <a:endParaRPr sz="1400">
              <a:latin typeface="Verdana"/>
              <a:cs typeface="Verdana"/>
            </a:endParaRPr>
          </a:p>
          <a:p>
            <a:pPr>
              <a:lnSpc>
                <a:spcPct val="100000"/>
              </a:lnSpc>
              <a:spcBef>
                <a:spcPts val="5"/>
              </a:spcBef>
            </a:pPr>
            <a:endParaRPr sz="1400">
              <a:latin typeface="Verdana"/>
              <a:cs typeface="Verdana"/>
            </a:endParaRPr>
          </a:p>
          <a:p>
            <a:pPr marL="508000" marR="1362075">
              <a:lnSpc>
                <a:spcPct val="106200"/>
              </a:lnSpc>
            </a:pPr>
            <a:r>
              <a:rPr dirty="0" sz="1400">
                <a:solidFill>
                  <a:srgbClr val="4E2700"/>
                </a:solidFill>
                <a:latin typeface="Verdana"/>
                <a:cs typeface="Verdana"/>
              </a:rPr>
              <a:t>//</a:t>
            </a:r>
            <a:r>
              <a:rPr dirty="0" sz="1400" spc="-70">
                <a:solidFill>
                  <a:srgbClr val="4E2700"/>
                </a:solidFill>
                <a:latin typeface="Verdana"/>
                <a:cs typeface="Verdana"/>
              </a:rPr>
              <a:t> </a:t>
            </a:r>
            <a:r>
              <a:rPr dirty="0" sz="1400" spc="10">
                <a:solidFill>
                  <a:srgbClr val="4E2700"/>
                </a:solidFill>
                <a:latin typeface="Noto Sans Mono CJK HK"/>
                <a:cs typeface="Noto Sans Mono CJK HK"/>
              </a:rPr>
              <a:t>利用</a:t>
            </a:r>
            <a:r>
              <a:rPr dirty="0" sz="1400" spc="5">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1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spc="-5">
                <a:solidFill>
                  <a:srgbClr val="4E2700"/>
                </a:solidFill>
                <a:latin typeface="Verdana"/>
                <a:cs typeface="Verdana"/>
              </a:rPr>
              <a:t>s1</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來</a:t>
            </a:r>
            <a:r>
              <a:rPr dirty="0" sz="1400" spc="-10">
                <a:solidFill>
                  <a:srgbClr val="4E2700"/>
                </a:solidFill>
                <a:latin typeface="Noto Sans Mono CJK HK"/>
                <a:cs typeface="Noto Sans Mono CJK HK"/>
              </a:rPr>
              <a:t>建</a:t>
            </a:r>
            <a:r>
              <a:rPr dirty="0" sz="1400" spc="5">
                <a:solidFill>
                  <a:srgbClr val="4E2700"/>
                </a:solidFill>
                <a:latin typeface="Noto Sans Mono CJK HK"/>
                <a:cs typeface="Noto Sans Mono CJK HK"/>
              </a:rPr>
              <a:t>立</a:t>
            </a:r>
            <a:r>
              <a:rPr dirty="0" sz="1400">
                <a:solidFill>
                  <a:srgbClr val="4E2700"/>
                </a:solidFill>
                <a:latin typeface="Noto Sans Mono CJK HK"/>
                <a:cs typeface="Noto Sans Mono CJK HK"/>
              </a:rPr>
              <a:t>新</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5">
                <a:solidFill>
                  <a:srgbClr val="4E2700"/>
                </a:solidFill>
                <a:latin typeface="Verdana"/>
                <a:cs typeface="Verdana"/>
              </a:rPr>
              <a:t>s2  </a:t>
            </a:r>
            <a:r>
              <a:rPr dirty="0" sz="1400">
                <a:solidFill>
                  <a:srgbClr val="4E2700"/>
                </a:solidFill>
                <a:latin typeface="Verdana"/>
                <a:cs typeface="Verdana"/>
              </a:rPr>
              <a:t>String s2 = new String(s1);  </a:t>
            </a:r>
            <a:r>
              <a:rPr dirty="0" sz="1400" spc="-5">
                <a:solidFill>
                  <a:srgbClr val="4E2700"/>
                </a:solidFill>
                <a:latin typeface="Verdana"/>
                <a:cs typeface="Verdana"/>
              </a:rPr>
              <a:t>System.out.println("s2="+s2);</a:t>
            </a:r>
            <a:endParaRPr sz="1400">
              <a:latin typeface="Verdana"/>
              <a:cs typeface="Verdana"/>
            </a:endParaRPr>
          </a:p>
          <a:p>
            <a:pPr>
              <a:lnSpc>
                <a:spcPct val="100000"/>
              </a:lnSpc>
              <a:spcBef>
                <a:spcPts val="50"/>
              </a:spcBef>
            </a:pPr>
            <a:endParaRPr sz="1450">
              <a:latin typeface="Verdana"/>
              <a:cs typeface="Verdana"/>
            </a:endParaRPr>
          </a:p>
          <a:p>
            <a:pPr marL="508000">
              <a:lnSpc>
                <a:spcPct val="100000"/>
              </a:lnSpc>
            </a:pPr>
            <a:r>
              <a:rPr dirty="0" sz="1400" spc="-5">
                <a:solidFill>
                  <a:srgbClr val="4E2700"/>
                </a:solidFill>
                <a:latin typeface="Verdana"/>
                <a:cs typeface="Verdana"/>
              </a:rPr>
              <a:t>//</a:t>
            </a:r>
            <a:r>
              <a:rPr dirty="0" sz="1400" spc="475">
                <a:solidFill>
                  <a:srgbClr val="4E2700"/>
                </a:solidFill>
                <a:latin typeface="Verdana"/>
                <a:cs typeface="Verdana"/>
              </a:rPr>
              <a:t> </a:t>
            </a:r>
            <a:r>
              <a:rPr dirty="0" sz="1400" spc="10">
                <a:solidFill>
                  <a:srgbClr val="4E2700"/>
                </a:solidFill>
                <a:latin typeface="Noto Sans Mono CJK HK"/>
                <a:cs typeface="Noto Sans Mono CJK HK"/>
              </a:rPr>
              <a:t>字串</a:t>
            </a:r>
            <a:r>
              <a:rPr dirty="0" sz="1400">
                <a:solidFill>
                  <a:srgbClr val="4E2700"/>
                </a:solidFill>
                <a:latin typeface="Noto Sans Mono CJK HK"/>
                <a:cs typeface="Noto Sans Mono CJK HK"/>
              </a:rPr>
              <a:t>類別還有</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他的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未列出</a:t>
            </a:r>
            <a:endParaRPr sz="14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205485"/>
            <a:ext cx="5336540"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OverloadConstructor.java</a:t>
            </a:r>
            <a:r>
              <a:rPr dirty="0" spc="-65">
                <a:latin typeface="Tahoma"/>
                <a:cs typeface="Tahoma"/>
              </a:rPr>
              <a:t> </a:t>
            </a:r>
            <a:r>
              <a:rPr dirty="0" spc="-5">
                <a:latin typeface="Tahoma"/>
                <a:cs typeface="Tahoma"/>
              </a:rPr>
              <a:t>.</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75105"/>
            <a:ext cx="4330700" cy="391160"/>
          </a:xfrm>
          <a:prstGeom prst="rect">
            <a:avLst/>
          </a:prstGeom>
        </p:spPr>
        <p:txBody>
          <a:bodyPr wrap="square" lIns="0" tIns="12700" rIns="0" bIns="0" rtlCol="0" vert="horz">
            <a:spAutoFit/>
          </a:bodyPr>
          <a:lstStyle/>
          <a:p>
            <a:pPr marL="35560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由不同型態的參數來建構物件</a:t>
            </a:r>
            <a:endParaRPr sz="2400">
              <a:latin typeface="Noto Sans Mono CJK HK"/>
              <a:cs typeface="Noto Sans Mono CJK HK"/>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1356486" y="1349628"/>
            <a:ext cx="867410" cy="684530"/>
          </a:xfrm>
          <a:prstGeom prst="rect">
            <a:avLst/>
          </a:prstGeom>
        </p:spPr>
        <p:txBody>
          <a:bodyPr wrap="square" lIns="0" tIns="12700" rIns="0" bIns="0" rtlCol="0" vert="horz">
            <a:spAutoFit/>
          </a:bodyPr>
          <a:lstStyle/>
          <a:p>
            <a:pPr marL="12700" marR="5080">
              <a:lnSpc>
                <a:spcPct val="120100"/>
              </a:lnSpc>
              <a:spcBef>
                <a:spcPts val="100"/>
              </a:spcBef>
            </a:pPr>
            <a:r>
              <a:rPr dirty="0" sz="1800">
                <a:solidFill>
                  <a:srgbClr val="4E2700"/>
                </a:solidFill>
                <a:latin typeface="Verdana"/>
                <a:cs typeface="Verdana"/>
              </a:rPr>
              <a:t>Int</a:t>
            </a:r>
            <a:r>
              <a:rPr dirty="0" sz="1800" spc="-10">
                <a:solidFill>
                  <a:srgbClr val="4E2700"/>
                </a:solidFill>
                <a:latin typeface="Verdana"/>
                <a:cs typeface="Verdana"/>
              </a:rPr>
              <a:t>eg</a:t>
            </a:r>
            <a:r>
              <a:rPr dirty="0" sz="1800">
                <a:solidFill>
                  <a:srgbClr val="4E2700"/>
                </a:solidFill>
                <a:latin typeface="Verdana"/>
                <a:cs typeface="Verdana"/>
              </a:rPr>
              <a:t>er  Int</a:t>
            </a:r>
            <a:r>
              <a:rPr dirty="0" sz="1800" spc="-10">
                <a:solidFill>
                  <a:srgbClr val="4E2700"/>
                </a:solidFill>
                <a:latin typeface="Verdana"/>
                <a:cs typeface="Verdana"/>
              </a:rPr>
              <a:t>eg</a:t>
            </a:r>
            <a:r>
              <a:rPr dirty="0" sz="1800">
                <a:solidFill>
                  <a:srgbClr val="4E2700"/>
                </a:solidFill>
                <a:latin typeface="Verdana"/>
                <a:cs typeface="Verdana"/>
              </a:rPr>
              <a:t>er</a:t>
            </a:r>
            <a:endParaRPr sz="1800">
              <a:latin typeface="Verdana"/>
              <a:cs typeface="Verdana"/>
            </a:endParaRPr>
          </a:p>
        </p:txBody>
      </p:sp>
      <p:sp>
        <p:nvSpPr>
          <p:cNvPr id="4" name="object 4"/>
          <p:cNvSpPr txBox="1"/>
          <p:nvPr/>
        </p:nvSpPr>
        <p:spPr>
          <a:xfrm>
            <a:off x="2363222" y="1349628"/>
            <a:ext cx="2931160" cy="684530"/>
          </a:xfrm>
          <a:prstGeom prst="rect">
            <a:avLst/>
          </a:prstGeom>
        </p:spPr>
        <p:txBody>
          <a:bodyPr wrap="square" lIns="0" tIns="12700" rIns="0" bIns="0" rtlCol="0" vert="horz">
            <a:spAutoFit/>
          </a:bodyPr>
          <a:lstStyle/>
          <a:p>
            <a:pPr marL="12700" marR="5080">
              <a:lnSpc>
                <a:spcPct val="120100"/>
              </a:lnSpc>
              <a:spcBef>
                <a:spcPts val="100"/>
              </a:spcBef>
            </a:pPr>
            <a:r>
              <a:rPr dirty="0" sz="1800" spc="5">
                <a:solidFill>
                  <a:srgbClr val="4E2700"/>
                </a:solidFill>
                <a:latin typeface="Verdana"/>
                <a:cs typeface="Verdana"/>
              </a:rPr>
              <a:t>i1 </a:t>
            </a:r>
            <a:r>
              <a:rPr dirty="0" sz="1800">
                <a:solidFill>
                  <a:srgbClr val="4E2700"/>
                </a:solidFill>
                <a:latin typeface="Verdana"/>
                <a:cs typeface="Verdana"/>
              </a:rPr>
              <a:t>= new </a:t>
            </a:r>
            <a:r>
              <a:rPr dirty="0" sz="1800" spc="-5">
                <a:solidFill>
                  <a:srgbClr val="4E2700"/>
                </a:solidFill>
                <a:latin typeface="Verdana"/>
                <a:cs typeface="Verdana"/>
              </a:rPr>
              <a:t>Integer(100);  </a:t>
            </a:r>
            <a:r>
              <a:rPr dirty="0" sz="1800" spc="5">
                <a:solidFill>
                  <a:srgbClr val="4E2700"/>
                </a:solidFill>
                <a:latin typeface="Verdana"/>
                <a:cs typeface="Verdana"/>
              </a:rPr>
              <a:t>i2 </a:t>
            </a:r>
            <a:r>
              <a:rPr dirty="0" sz="1800">
                <a:solidFill>
                  <a:srgbClr val="4E2700"/>
                </a:solidFill>
                <a:latin typeface="Verdana"/>
                <a:cs typeface="Verdana"/>
              </a:rPr>
              <a:t>= new</a:t>
            </a:r>
            <a:r>
              <a:rPr dirty="0" sz="1800" spc="-70">
                <a:solidFill>
                  <a:srgbClr val="4E2700"/>
                </a:solidFill>
                <a:latin typeface="Verdana"/>
                <a:cs typeface="Verdana"/>
              </a:rPr>
              <a:t> </a:t>
            </a:r>
            <a:r>
              <a:rPr dirty="0" sz="1800" spc="-5">
                <a:solidFill>
                  <a:srgbClr val="4E2700"/>
                </a:solidFill>
                <a:latin typeface="Verdana"/>
                <a:cs typeface="Verdana"/>
              </a:rPr>
              <a:t>Integer("500");</a:t>
            </a:r>
            <a:endParaRPr sz="1800">
              <a:latin typeface="Verdana"/>
              <a:cs typeface="Verdana"/>
            </a:endParaRPr>
          </a:p>
        </p:txBody>
      </p:sp>
      <p:sp>
        <p:nvSpPr>
          <p:cNvPr id="5" name="object 5"/>
          <p:cNvSpPr txBox="1"/>
          <p:nvPr/>
        </p:nvSpPr>
        <p:spPr>
          <a:xfrm>
            <a:off x="1356486" y="2337943"/>
            <a:ext cx="4164965" cy="683895"/>
          </a:xfrm>
          <a:prstGeom prst="rect">
            <a:avLst/>
          </a:prstGeom>
        </p:spPr>
        <p:txBody>
          <a:bodyPr wrap="square" lIns="0" tIns="12700" rIns="0" bIns="0" rtlCol="0" vert="horz">
            <a:spAutoFit/>
          </a:bodyPr>
          <a:lstStyle/>
          <a:p>
            <a:pPr marL="12700" marR="5080">
              <a:lnSpc>
                <a:spcPct val="120000"/>
              </a:lnSpc>
              <a:spcBef>
                <a:spcPts val="100"/>
              </a:spcBef>
              <a:tabLst>
                <a:tab pos="977900" algn="l"/>
              </a:tabLst>
            </a:pPr>
            <a:r>
              <a:rPr dirty="0" sz="1800">
                <a:solidFill>
                  <a:srgbClr val="4E2700"/>
                </a:solidFill>
                <a:latin typeface="Verdana"/>
                <a:cs typeface="Verdana"/>
              </a:rPr>
              <a:t>Double	</a:t>
            </a:r>
            <a:r>
              <a:rPr dirty="0" sz="1800" spc="-5">
                <a:solidFill>
                  <a:srgbClr val="4E2700"/>
                </a:solidFill>
                <a:latin typeface="Verdana"/>
                <a:cs typeface="Verdana"/>
              </a:rPr>
              <a:t>d1 </a:t>
            </a:r>
            <a:r>
              <a:rPr dirty="0" sz="1800">
                <a:solidFill>
                  <a:srgbClr val="4E2700"/>
                </a:solidFill>
                <a:latin typeface="Verdana"/>
                <a:cs typeface="Verdana"/>
              </a:rPr>
              <a:t>= new </a:t>
            </a:r>
            <a:r>
              <a:rPr dirty="0" sz="1800" spc="-5">
                <a:solidFill>
                  <a:srgbClr val="4E2700"/>
                </a:solidFill>
                <a:latin typeface="Verdana"/>
                <a:cs typeface="Verdana"/>
              </a:rPr>
              <a:t>Double(3.14);  </a:t>
            </a:r>
            <a:r>
              <a:rPr dirty="0" sz="1800">
                <a:solidFill>
                  <a:srgbClr val="4E2700"/>
                </a:solidFill>
                <a:latin typeface="Verdana"/>
                <a:cs typeface="Verdana"/>
              </a:rPr>
              <a:t>Double	</a:t>
            </a:r>
            <a:r>
              <a:rPr dirty="0" sz="1800" spc="-5">
                <a:solidFill>
                  <a:srgbClr val="4E2700"/>
                </a:solidFill>
                <a:latin typeface="Verdana"/>
                <a:cs typeface="Verdana"/>
              </a:rPr>
              <a:t>d2 </a:t>
            </a:r>
            <a:r>
              <a:rPr dirty="0" sz="1800">
                <a:solidFill>
                  <a:srgbClr val="4E2700"/>
                </a:solidFill>
                <a:latin typeface="Verdana"/>
                <a:cs typeface="Verdana"/>
              </a:rPr>
              <a:t>= new</a:t>
            </a:r>
            <a:r>
              <a:rPr dirty="0" sz="1800" spc="-5">
                <a:solidFill>
                  <a:srgbClr val="4E2700"/>
                </a:solidFill>
                <a:latin typeface="Verdana"/>
                <a:cs typeface="Verdana"/>
              </a:rPr>
              <a:t> Double("6.285");</a:t>
            </a:r>
            <a:endParaRPr sz="1800">
              <a:latin typeface="Verdana"/>
              <a:cs typeface="Verdana"/>
            </a:endParaRPr>
          </a:p>
        </p:txBody>
      </p:sp>
      <p:sp>
        <p:nvSpPr>
          <p:cNvPr id="6" name="object 6"/>
          <p:cNvSpPr txBox="1"/>
          <p:nvPr/>
        </p:nvSpPr>
        <p:spPr>
          <a:xfrm>
            <a:off x="1356486" y="3325748"/>
            <a:ext cx="579120" cy="683895"/>
          </a:xfrm>
          <a:prstGeom prst="rect">
            <a:avLst/>
          </a:prstGeom>
        </p:spPr>
        <p:txBody>
          <a:bodyPr wrap="square" lIns="0" tIns="12700" rIns="0" bIns="0" rtlCol="0" vert="horz">
            <a:spAutoFit/>
          </a:bodyPr>
          <a:lstStyle/>
          <a:p>
            <a:pPr marL="12700" marR="5080">
              <a:lnSpc>
                <a:spcPct val="120000"/>
              </a:lnSpc>
              <a:spcBef>
                <a:spcPts val="100"/>
              </a:spcBef>
            </a:pPr>
            <a:r>
              <a:rPr dirty="0" sz="1800">
                <a:solidFill>
                  <a:srgbClr val="4E2700"/>
                </a:solidFill>
                <a:latin typeface="Verdana"/>
                <a:cs typeface="Verdana"/>
              </a:rPr>
              <a:t>Long  Long</a:t>
            </a:r>
            <a:endParaRPr sz="1800">
              <a:latin typeface="Verdana"/>
              <a:cs typeface="Verdana"/>
            </a:endParaRPr>
          </a:p>
        </p:txBody>
      </p:sp>
      <p:sp>
        <p:nvSpPr>
          <p:cNvPr id="7" name="object 7"/>
          <p:cNvSpPr txBox="1"/>
          <p:nvPr/>
        </p:nvSpPr>
        <p:spPr>
          <a:xfrm>
            <a:off x="2232023" y="3325748"/>
            <a:ext cx="2717165" cy="683895"/>
          </a:xfrm>
          <a:prstGeom prst="rect">
            <a:avLst/>
          </a:prstGeom>
        </p:spPr>
        <p:txBody>
          <a:bodyPr wrap="square" lIns="0" tIns="12700" rIns="0" bIns="0" rtlCol="0" vert="horz">
            <a:spAutoFit/>
          </a:bodyPr>
          <a:lstStyle/>
          <a:p>
            <a:pPr marL="12700" marR="5080">
              <a:lnSpc>
                <a:spcPct val="120000"/>
              </a:lnSpc>
              <a:spcBef>
                <a:spcPts val="100"/>
              </a:spcBef>
            </a:pPr>
            <a:r>
              <a:rPr dirty="0" sz="1800">
                <a:solidFill>
                  <a:srgbClr val="4E2700"/>
                </a:solidFill>
                <a:latin typeface="Verdana"/>
                <a:cs typeface="Verdana"/>
              </a:rPr>
              <a:t>o1 = new </a:t>
            </a:r>
            <a:r>
              <a:rPr dirty="0" sz="1800" spc="-5">
                <a:solidFill>
                  <a:srgbClr val="4E2700"/>
                </a:solidFill>
                <a:latin typeface="Verdana"/>
                <a:cs typeface="Verdana"/>
              </a:rPr>
              <a:t>Long(100L);  </a:t>
            </a:r>
            <a:r>
              <a:rPr dirty="0" sz="1800">
                <a:solidFill>
                  <a:srgbClr val="4E2700"/>
                </a:solidFill>
                <a:latin typeface="Verdana"/>
                <a:cs typeface="Verdana"/>
              </a:rPr>
              <a:t>o2 = new</a:t>
            </a:r>
            <a:r>
              <a:rPr dirty="0" sz="1800" spc="-60">
                <a:solidFill>
                  <a:srgbClr val="4E2700"/>
                </a:solidFill>
                <a:latin typeface="Verdana"/>
                <a:cs typeface="Verdana"/>
              </a:rPr>
              <a:t> </a:t>
            </a:r>
            <a:r>
              <a:rPr dirty="0" sz="1800" spc="-5">
                <a:solidFill>
                  <a:srgbClr val="4E2700"/>
                </a:solidFill>
                <a:latin typeface="Verdana"/>
                <a:cs typeface="Verdana"/>
              </a:rPr>
              <a:t>Long("100");</a:t>
            </a:r>
            <a:endParaRPr sz="1800">
              <a:latin typeface="Verdana"/>
              <a:cs typeface="Verdana"/>
            </a:endParaRPr>
          </a:p>
        </p:txBody>
      </p:sp>
      <p:sp>
        <p:nvSpPr>
          <p:cNvPr id="8" name="object 8"/>
          <p:cNvSpPr txBox="1">
            <a:spLocks noGrp="1"/>
          </p:cNvSpPr>
          <p:nvPr>
            <p:ph type="title"/>
          </p:nvPr>
        </p:nvSpPr>
        <p:spPr>
          <a:xfrm>
            <a:off x="612140" y="205485"/>
            <a:ext cx="5475605"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OverloadConstructor.java</a:t>
            </a:r>
            <a:r>
              <a:rPr dirty="0" spc="-60">
                <a:latin typeface="Tahoma"/>
                <a:cs typeface="Tahoma"/>
              </a:rPr>
              <a:t> </a:t>
            </a:r>
            <a:r>
              <a:rPr dirty="0" spc="-5">
                <a:latin typeface="Tahoma"/>
                <a:cs typeface="Tahoma"/>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45296" cy="4971288"/>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337817" y="3596767"/>
            <a:ext cx="6101080" cy="1123315"/>
          </a:xfrm>
          <a:prstGeom prst="rect">
            <a:avLst/>
          </a:prstGeom>
        </p:spPr>
        <p:txBody>
          <a:bodyPr wrap="square" lIns="0" tIns="12700" rIns="0" bIns="0" rtlCol="0" vert="horz">
            <a:spAutoFit/>
          </a:bodyPr>
          <a:lstStyle/>
          <a:p>
            <a:pPr marL="12700" marR="5080">
              <a:lnSpc>
                <a:spcPct val="100000"/>
              </a:lnSpc>
              <a:spcBef>
                <a:spcPts val="100"/>
              </a:spcBef>
            </a:pPr>
            <a:r>
              <a:rPr dirty="0" sz="2400">
                <a:solidFill>
                  <a:srgbClr val="FF0000"/>
                </a:solidFill>
                <a:latin typeface="Noto Sans Mono CJK HK"/>
                <a:cs typeface="Noto Sans Mono CJK HK"/>
              </a:rPr>
              <a:t>執行結果會出現在『主控</a:t>
            </a:r>
            <a:r>
              <a:rPr dirty="0" sz="2400" spc="-5">
                <a:solidFill>
                  <a:srgbClr val="FF0000"/>
                </a:solidFill>
                <a:latin typeface="Noto Sans Mono CJK HK"/>
                <a:cs typeface="Noto Sans Mono CJK HK"/>
              </a:rPr>
              <a:t>台</a:t>
            </a:r>
            <a:r>
              <a:rPr dirty="0" sz="2400">
                <a:solidFill>
                  <a:srgbClr val="FF0000"/>
                </a:solidFill>
                <a:latin typeface="Noto Sans Mono CJK HK"/>
                <a:cs typeface="Noto Sans Mono CJK HK"/>
              </a:rPr>
              <a:t>』</a:t>
            </a:r>
            <a:r>
              <a:rPr dirty="0" sz="2400" spc="-5">
                <a:solidFill>
                  <a:srgbClr val="FF0000"/>
                </a:solidFill>
                <a:latin typeface="Verdana"/>
                <a:cs typeface="Verdana"/>
              </a:rPr>
              <a:t>Conso</a:t>
            </a:r>
            <a:r>
              <a:rPr dirty="0" sz="2400" spc="-10">
                <a:solidFill>
                  <a:srgbClr val="FF0000"/>
                </a:solidFill>
                <a:latin typeface="Verdana"/>
                <a:cs typeface="Verdana"/>
              </a:rPr>
              <a:t>l</a:t>
            </a:r>
            <a:r>
              <a:rPr dirty="0" sz="2400" spc="-5">
                <a:solidFill>
                  <a:srgbClr val="FF0000"/>
                </a:solidFill>
                <a:latin typeface="Verdana"/>
                <a:cs typeface="Verdana"/>
              </a:rPr>
              <a:t>e</a:t>
            </a:r>
            <a:r>
              <a:rPr dirty="0" sz="2400">
                <a:solidFill>
                  <a:srgbClr val="FF0000"/>
                </a:solidFill>
                <a:latin typeface="Noto Sans Mono CJK HK"/>
                <a:cs typeface="Noto Sans Mono CJK HK"/>
              </a:rPr>
              <a:t>視圖。 如果未見執行結果，先縮小編輯區，</a:t>
            </a:r>
            <a:endParaRPr sz="2400">
              <a:latin typeface="Noto Sans Mono CJK HK"/>
              <a:cs typeface="Noto Sans Mono CJK HK"/>
            </a:endParaRPr>
          </a:p>
          <a:p>
            <a:pPr marL="12700">
              <a:lnSpc>
                <a:spcPct val="100000"/>
              </a:lnSpc>
            </a:pPr>
            <a:r>
              <a:rPr dirty="0" sz="2400" spc="-5">
                <a:solidFill>
                  <a:srgbClr val="FF0000"/>
                </a:solidFill>
                <a:latin typeface="Noto Sans Mono CJK HK"/>
                <a:cs typeface="Noto Sans Mono CJK HK"/>
              </a:rPr>
              <a:t>點選『</a:t>
            </a:r>
            <a:r>
              <a:rPr dirty="0" sz="2400">
                <a:solidFill>
                  <a:srgbClr val="FF0000"/>
                </a:solidFill>
                <a:latin typeface="Noto Sans Mono CJK HK"/>
                <a:cs typeface="Noto Sans Mono CJK HK"/>
              </a:rPr>
              <a:t>主控</a:t>
            </a:r>
            <a:r>
              <a:rPr dirty="0" sz="2400" spc="-5">
                <a:solidFill>
                  <a:srgbClr val="FF0000"/>
                </a:solidFill>
                <a:latin typeface="Noto Sans Mono CJK HK"/>
                <a:cs typeface="Noto Sans Mono CJK HK"/>
              </a:rPr>
              <a:t>台』視圖即可。</a:t>
            </a:r>
            <a:endParaRPr sz="2400">
              <a:latin typeface="Noto Sans Mono CJK HK"/>
              <a:cs typeface="Noto Sans Mono CJK HK"/>
            </a:endParaRPr>
          </a:p>
        </p:txBody>
      </p:sp>
      <p:sp>
        <p:nvSpPr>
          <p:cNvPr id="4" name="object 4"/>
          <p:cNvSpPr/>
          <p:nvPr/>
        </p:nvSpPr>
        <p:spPr>
          <a:xfrm>
            <a:off x="4850129" y="1936242"/>
            <a:ext cx="1691639" cy="215265"/>
          </a:xfrm>
          <a:custGeom>
            <a:avLst/>
            <a:gdLst/>
            <a:ahLst/>
            <a:cxnLst/>
            <a:rect l="l" t="t" r="r" b="b"/>
            <a:pathLst>
              <a:path w="1691640" h="215264">
                <a:moveTo>
                  <a:pt x="0" y="214884"/>
                </a:moveTo>
                <a:lnTo>
                  <a:pt x="1691639" y="214884"/>
                </a:lnTo>
                <a:lnTo>
                  <a:pt x="1691639" y="0"/>
                </a:lnTo>
                <a:lnTo>
                  <a:pt x="0" y="0"/>
                </a:lnTo>
                <a:lnTo>
                  <a:pt x="0" y="214884"/>
                </a:lnTo>
                <a:close/>
              </a:path>
            </a:pathLst>
          </a:custGeom>
          <a:ln w="19811">
            <a:solidFill>
              <a:srgbClr val="FF0000"/>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11391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thi</a:t>
            </a:r>
            <a:r>
              <a:rPr dirty="0" spc="5">
                <a:latin typeface="Tahoma"/>
                <a:cs typeface="Tahoma"/>
              </a:rPr>
              <a:t>s</a:t>
            </a:r>
            <a:r>
              <a:rPr dirty="0"/>
              <a:t>關鍵字</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78153"/>
            <a:ext cx="7552690" cy="3470910"/>
          </a:xfrm>
          <a:prstGeom prst="rect">
            <a:avLst/>
          </a:prstGeom>
        </p:spPr>
        <p:txBody>
          <a:bodyPr wrap="square" lIns="0" tIns="53975" rIns="0" bIns="0" rtlCol="0" vert="horz">
            <a:spAutoFit/>
          </a:bodyPr>
          <a:lstStyle/>
          <a:p>
            <a:pPr marL="355600" marR="5080" indent="-343535">
              <a:lnSpc>
                <a:spcPts val="2590"/>
              </a:lnSpc>
              <a:spcBef>
                <a:spcPts val="425"/>
              </a:spcBef>
              <a:buChar char="•"/>
              <a:tabLst>
                <a:tab pos="355600" algn="l"/>
                <a:tab pos="356235" algn="l"/>
              </a:tabLst>
            </a:pPr>
            <a:r>
              <a:rPr dirty="0" sz="2400" spc="-10">
                <a:solidFill>
                  <a:srgbClr val="4E2700"/>
                </a:solidFill>
                <a:latin typeface="Tahoma"/>
                <a:cs typeface="Tahoma"/>
              </a:rPr>
              <a:t>th</a:t>
            </a:r>
            <a:r>
              <a:rPr dirty="0" sz="2400">
                <a:solidFill>
                  <a:srgbClr val="4E2700"/>
                </a:solidFill>
                <a:latin typeface="Tahoma"/>
                <a:cs typeface="Tahoma"/>
              </a:rPr>
              <a:t>i</a:t>
            </a:r>
            <a:r>
              <a:rPr dirty="0" sz="2400">
                <a:solidFill>
                  <a:srgbClr val="4E2700"/>
                </a:solidFill>
                <a:latin typeface="Tahoma"/>
                <a:cs typeface="Tahoma"/>
              </a:rPr>
              <a:t>s</a:t>
            </a:r>
            <a:r>
              <a:rPr dirty="0" sz="2400">
                <a:solidFill>
                  <a:srgbClr val="4E2700"/>
                </a:solidFill>
                <a:latin typeface="Noto Sans Mono CJK HK"/>
                <a:cs typeface="Noto Sans Mono CJK HK"/>
              </a:rPr>
              <a:t>表示目前的物件，其內含值為目前的物件的地址。 用</a:t>
            </a:r>
            <a:r>
              <a:rPr dirty="0" sz="2400" spc="-5">
                <a:solidFill>
                  <a:srgbClr val="4E2700"/>
                </a:solidFill>
                <a:latin typeface="Noto Sans Mono CJK HK"/>
                <a:cs typeface="Noto Sans Mono CJK HK"/>
              </a:rPr>
              <a:t>法</a:t>
            </a:r>
            <a:r>
              <a:rPr dirty="0" sz="2400" spc="-5">
                <a:solidFill>
                  <a:srgbClr val="4E2700"/>
                </a:solidFill>
                <a:latin typeface="Tahoma"/>
                <a:cs typeface="Tahoma"/>
              </a:rPr>
              <a:t>:</a:t>
            </a:r>
            <a:endParaRPr sz="2400">
              <a:latin typeface="Tahoma"/>
              <a:cs typeface="Tahoma"/>
            </a:endParaRPr>
          </a:p>
          <a:p>
            <a:pPr lvl="1" marL="756285" indent="-287020">
              <a:lnSpc>
                <a:spcPct val="100000"/>
              </a:lnSpc>
              <a:spcBef>
                <a:spcPts val="254"/>
              </a:spcBef>
              <a:buChar char="–"/>
              <a:tabLst>
                <a:tab pos="756920" algn="l"/>
              </a:tabLst>
            </a:pPr>
            <a:r>
              <a:rPr dirty="0" sz="2400" spc="-5">
                <a:solidFill>
                  <a:srgbClr val="0033CC"/>
                </a:solidFill>
                <a:latin typeface="Tahoma"/>
                <a:cs typeface="Tahoma"/>
              </a:rPr>
              <a:t>this.variable </a:t>
            </a:r>
            <a:r>
              <a:rPr dirty="0" sz="2400">
                <a:solidFill>
                  <a:srgbClr val="0033CC"/>
                </a:solidFill>
                <a:latin typeface="Noto Sans Mono CJK HK"/>
                <a:cs typeface="Noto Sans Mono CJK HK"/>
              </a:rPr>
              <a:t>或</a:t>
            </a:r>
            <a:r>
              <a:rPr dirty="0" sz="2400" spc="-450">
                <a:solidFill>
                  <a:srgbClr val="0033CC"/>
                </a:solidFill>
                <a:latin typeface="Noto Sans Mono CJK HK"/>
                <a:cs typeface="Noto Sans Mono CJK HK"/>
              </a:rPr>
              <a:t> </a:t>
            </a:r>
            <a:r>
              <a:rPr dirty="0" sz="2400" spc="-5">
                <a:solidFill>
                  <a:srgbClr val="0033CC"/>
                </a:solidFill>
                <a:latin typeface="Tahoma"/>
                <a:cs typeface="Tahoma"/>
              </a:rPr>
              <a:t>this.method()</a:t>
            </a:r>
            <a:endParaRPr sz="2400">
              <a:latin typeface="Tahoma"/>
              <a:cs typeface="Tahoma"/>
            </a:endParaRPr>
          </a:p>
          <a:p>
            <a:pPr lvl="1">
              <a:lnSpc>
                <a:spcPct val="100000"/>
              </a:lnSpc>
              <a:spcBef>
                <a:spcPts val="15"/>
              </a:spcBef>
              <a:buChar char="–"/>
            </a:pPr>
            <a:endParaRPr sz="2850">
              <a:latin typeface="Tahoma"/>
              <a:cs typeface="Tahoma"/>
            </a:endParaRPr>
          </a:p>
          <a:p>
            <a:pPr marL="355600" indent="-343535">
              <a:lnSpc>
                <a:spcPct val="100000"/>
              </a:lnSpc>
              <a:buFont typeface="Tahoma"/>
              <a:buChar char="•"/>
              <a:tabLst>
                <a:tab pos="355600" algn="l"/>
                <a:tab pos="356235" algn="l"/>
              </a:tabLst>
            </a:pPr>
            <a:r>
              <a:rPr dirty="0" sz="2400">
                <a:solidFill>
                  <a:srgbClr val="4E2700"/>
                </a:solidFill>
                <a:latin typeface="Noto Sans Mono CJK HK"/>
                <a:cs typeface="Noto Sans Mono CJK HK"/>
              </a:rPr>
              <a:t>表示目前物件的某項屬性值</a:t>
            </a:r>
            <a:r>
              <a:rPr dirty="0" sz="2400" spc="-450">
                <a:solidFill>
                  <a:srgbClr val="4E2700"/>
                </a:solidFill>
                <a:latin typeface="Noto Sans Mono CJK HK"/>
                <a:cs typeface="Noto Sans Mono CJK HK"/>
              </a:rPr>
              <a:t> </a:t>
            </a:r>
            <a:r>
              <a:rPr dirty="0" sz="2400" spc="-5">
                <a:solidFill>
                  <a:srgbClr val="4E2700"/>
                </a:solidFill>
                <a:latin typeface="Tahoma"/>
                <a:cs typeface="Tahoma"/>
              </a:rPr>
              <a:t>=&gt;</a:t>
            </a:r>
            <a:r>
              <a:rPr dirty="0" sz="2400" spc="5">
                <a:solidFill>
                  <a:srgbClr val="4E2700"/>
                </a:solidFill>
                <a:latin typeface="Tahoma"/>
                <a:cs typeface="Tahoma"/>
              </a:rPr>
              <a:t> </a:t>
            </a:r>
            <a:r>
              <a:rPr dirty="0" sz="2400" spc="-5">
                <a:solidFill>
                  <a:srgbClr val="4E2700"/>
                </a:solidFill>
                <a:latin typeface="Tahoma"/>
                <a:cs typeface="Tahoma"/>
              </a:rPr>
              <a:t>this.variable</a:t>
            </a:r>
            <a:endParaRPr sz="2400">
              <a:latin typeface="Tahoma"/>
              <a:cs typeface="Tahoma"/>
            </a:endParaRPr>
          </a:p>
          <a:p>
            <a:pPr marL="355600">
              <a:lnSpc>
                <a:spcPct val="100000"/>
              </a:lnSpc>
              <a:spcBef>
                <a:spcPts val="290"/>
              </a:spcBef>
            </a:pPr>
            <a:r>
              <a:rPr dirty="0" sz="2400" spc="-5">
                <a:solidFill>
                  <a:srgbClr val="4E2700"/>
                </a:solidFill>
                <a:latin typeface="Noto Sans Mono CJK HK"/>
                <a:cs typeface="Noto Sans Mono CJK HK"/>
              </a:rPr>
              <a:t>呼叫目前物件的某個方</a:t>
            </a:r>
            <a:r>
              <a:rPr dirty="0" sz="2400">
                <a:solidFill>
                  <a:srgbClr val="4E2700"/>
                </a:solidFill>
                <a:latin typeface="Noto Sans Mono CJK HK"/>
                <a:cs typeface="Noto Sans Mono CJK HK"/>
              </a:rPr>
              <a:t>法</a:t>
            </a:r>
            <a:r>
              <a:rPr dirty="0" sz="2400" spc="-450">
                <a:solidFill>
                  <a:srgbClr val="4E2700"/>
                </a:solidFill>
                <a:latin typeface="Noto Sans Mono CJK HK"/>
                <a:cs typeface="Noto Sans Mono CJK HK"/>
              </a:rPr>
              <a:t> </a:t>
            </a:r>
            <a:r>
              <a:rPr dirty="0" sz="2400">
                <a:solidFill>
                  <a:srgbClr val="4E2700"/>
                </a:solidFill>
                <a:latin typeface="Tahoma"/>
                <a:cs typeface="Tahoma"/>
              </a:rPr>
              <a:t>=&gt; </a:t>
            </a:r>
            <a:r>
              <a:rPr dirty="0" sz="2400" spc="-5">
                <a:solidFill>
                  <a:srgbClr val="4E2700"/>
                </a:solidFill>
                <a:latin typeface="Tahoma"/>
                <a:cs typeface="Tahoma"/>
              </a:rPr>
              <a:t>this.method(…)</a:t>
            </a:r>
            <a:endParaRPr sz="2400">
              <a:latin typeface="Tahoma"/>
              <a:cs typeface="Tahoma"/>
            </a:endParaRPr>
          </a:p>
          <a:p>
            <a:pPr marL="355600" indent="-343535">
              <a:lnSpc>
                <a:spcPct val="100000"/>
              </a:lnSpc>
              <a:spcBef>
                <a:spcPts val="290"/>
              </a:spcBef>
              <a:buFont typeface="Tahoma"/>
              <a:buChar char="•"/>
              <a:tabLst>
                <a:tab pos="355600" algn="l"/>
                <a:tab pos="356235" algn="l"/>
              </a:tabLst>
            </a:pPr>
            <a:r>
              <a:rPr dirty="0" sz="2400">
                <a:solidFill>
                  <a:srgbClr val="4E2700"/>
                </a:solidFill>
                <a:latin typeface="Noto Sans Mono CJK HK"/>
                <a:cs typeface="Noto Sans Mono CJK HK"/>
              </a:rPr>
              <a:t>適當的使</a:t>
            </a:r>
            <a:r>
              <a:rPr dirty="0" sz="2400" spc="-5">
                <a:solidFill>
                  <a:srgbClr val="4E2700"/>
                </a:solidFill>
                <a:latin typeface="Noto Sans Mono CJK HK"/>
                <a:cs typeface="Noto Sans Mono CJK HK"/>
              </a:rPr>
              <a:t>用</a:t>
            </a:r>
            <a:r>
              <a:rPr dirty="0" sz="2400">
                <a:solidFill>
                  <a:srgbClr val="4E2700"/>
                </a:solidFill>
                <a:latin typeface="Tahoma"/>
                <a:cs typeface="Tahoma"/>
              </a:rPr>
              <a:t>this</a:t>
            </a:r>
            <a:r>
              <a:rPr dirty="0" sz="2400">
                <a:solidFill>
                  <a:srgbClr val="4E2700"/>
                </a:solidFill>
                <a:latin typeface="Noto Sans Mono CJK HK"/>
                <a:cs typeface="Noto Sans Mono CJK HK"/>
              </a:rPr>
              <a:t>可讓程式具有自我說明的能力。</a:t>
            </a:r>
            <a:endParaRPr sz="2400">
              <a:latin typeface="Noto Sans Mono CJK HK"/>
              <a:cs typeface="Noto Sans Mono CJK HK"/>
            </a:endParaRPr>
          </a:p>
          <a:p>
            <a:pPr marL="355600" indent="-343535">
              <a:lnSpc>
                <a:spcPct val="100000"/>
              </a:lnSpc>
              <a:spcBef>
                <a:spcPts val="290"/>
              </a:spcBef>
              <a:buFont typeface="Tahoma"/>
              <a:buChar char="•"/>
              <a:tabLst>
                <a:tab pos="355600" algn="l"/>
                <a:tab pos="356235" algn="l"/>
              </a:tabLst>
            </a:pPr>
            <a:r>
              <a:rPr dirty="0" sz="2400">
                <a:solidFill>
                  <a:srgbClr val="4E2700"/>
                </a:solidFill>
                <a:latin typeface="Noto Sans Mono CJK HK"/>
                <a:cs typeface="Noto Sans Mono CJK HK"/>
              </a:rPr>
              <a:t>不可以在靜態方法內使用</a:t>
            </a:r>
            <a:r>
              <a:rPr dirty="0" sz="2400">
                <a:solidFill>
                  <a:srgbClr val="4E2700"/>
                </a:solidFill>
                <a:latin typeface="Tahoma"/>
                <a:cs typeface="Tahoma"/>
              </a:rPr>
              <a:t>this</a:t>
            </a:r>
            <a:r>
              <a:rPr dirty="0" sz="2400">
                <a:solidFill>
                  <a:srgbClr val="4E2700"/>
                </a:solidFill>
                <a:latin typeface="Noto Sans Mono CJK HK"/>
                <a:cs typeface="Noto Sans Mono CJK HK"/>
              </a:rPr>
              <a:t>。</a:t>
            </a:r>
            <a:endParaRPr sz="2400">
              <a:latin typeface="Noto Sans Mono CJK HK"/>
              <a:cs typeface="Noto Sans Mono CJK HK"/>
            </a:endParaRPr>
          </a:p>
          <a:p>
            <a:pPr lvl="1" marL="756285" indent="-287020">
              <a:lnSpc>
                <a:spcPct val="100000"/>
              </a:lnSpc>
              <a:spcBef>
                <a:spcPts val="240"/>
              </a:spcBef>
              <a:buFont typeface="Tahoma"/>
              <a:buChar char="–"/>
              <a:tabLst>
                <a:tab pos="756285" algn="l"/>
                <a:tab pos="756920" algn="l"/>
              </a:tabLst>
            </a:pPr>
            <a:r>
              <a:rPr dirty="0" sz="2000">
                <a:solidFill>
                  <a:srgbClr val="4E2700"/>
                </a:solidFill>
                <a:latin typeface="Noto Sans Mono CJK HK"/>
                <a:cs typeface="Noto Sans Mono CJK HK"/>
              </a:rPr>
              <a:t>因為靜</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並不需</a:t>
            </a:r>
            <a:r>
              <a:rPr dirty="0" sz="2000" spc="-15">
                <a:solidFill>
                  <a:srgbClr val="4E2700"/>
                </a:solidFill>
                <a:latin typeface="Noto Sans Mono CJK HK"/>
                <a:cs typeface="Noto Sans Mono CJK HK"/>
              </a:rPr>
              <a:t>要</a:t>
            </a:r>
            <a:r>
              <a:rPr dirty="0" sz="2000">
                <a:solidFill>
                  <a:srgbClr val="4E2700"/>
                </a:solidFill>
                <a:latin typeface="Noto Sans Mono CJK HK"/>
                <a:cs typeface="Noto Sans Mono CJK HK"/>
              </a:rPr>
              <a:t>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就可執行</a:t>
            </a:r>
            <a:endParaRPr sz="2000">
              <a:latin typeface="Noto Sans Mono CJK HK"/>
              <a:cs typeface="Noto Sans Mono CJK HK"/>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515610" cy="574040"/>
          </a:xfrm>
          <a:prstGeom prst="rect"/>
        </p:spPr>
        <p:txBody>
          <a:bodyPr wrap="square" lIns="0" tIns="12700" rIns="0" bIns="0" rtlCol="0" vert="horz">
            <a:spAutoFit/>
          </a:bodyPr>
          <a:lstStyle/>
          <a:p>
            <a:pPr marL="12700">
              <a:lnSpc>
                <a:spcPct val="100000"/>
              </a:lnSpc>
              <a:spcBef>
                <a:spcPts val="100"/>
              </a:spcBef>
            </a:pPr>
            <a:r>
              <a:rPr dirty="0"/>
              <a:t>區域變數與實例變數同名時</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67918" y="989457"/>
            <a:ext cx="7858759" cy="2736215"/>
          </a:xfrm>
          <a:prstGeom prst="rect">
            <a:avLst/>
          </a:prstGeom>
        </p:spPr>
        <p:txBody>
          <a:bodyPr wrap="square" lIns="0" tIns="10795" rIns="0" bIns="0" rtlCol="0" vert="horz">
            <a:spAutoFit/>
          </a:bodyPr>
          <a:lstStyle/>
          <a:p>
            <a:pPr marL="355600" marR="789305" indent="-342900">
              <a:lnSpc>
                <a:spcPct val="100499"/>
              </a:lnSpc>
              <a:spcBef>
                <a:spcPts val="85"/>
              </a:spcBef>
              <a:buFont typeface="Tahoma"/>
              <a:buChar char="•"/>
              <a:tabLst>
                <a:tab pos="354965" algn="l"/>
                <a:tab pos="355600" algn="l"/>
              </a:tabLst>
            </a:pPr>
            <a:r>
              <a:rPr dirty="0" sz="2400">
                <a:solidFill>
                  <a:srgbClr val="4E2700"/>
                </a:solidFill>
                <a:latin typeface="Noto Sans Mono CJK HK"/>
                <a:cs typeface="Noto Sans Mono CJK HK"/>
              </a:rPr>
              <a:t>當方法或建構子內的區域變數與實例變數同名時，  </a:t>
            </a:r>
            <a:r>
              <a:rPr dirty="0" sz="2400" spc="-5">
                <a:solidFill>
                  <a:srgbClr val="4E2700"/>
                </a:solidFill>
                <a:latin typeface="Tahoma"/>
                <a:cs typeface="Tahoma"/>
              </a:rPr>
              <a:t>this.variableName</a:t>
            </a:r>
            <a:r>
              <a:rPr dirty="0" sz="2400" spc="-5">
                <a:solidFill>
                  <a:srgbClr val="4E2700"/>
                </a:solidFill>
                <a:latin typeface="Noto Sans Mono CJK HK"/>
                <a:cs typeface="Noto Sans Mono CJK HK"/>
              </a:rPr>
              <a:t>表示實例變數，單獨的 </a:t>
            </a:r>
            <a:r>
              <a:rPr dirty="0" sz="2400" spc="-5">
                <a:solidFill>
                  <a:srgbClr val="4E2700"/>
                </a:solidFill>
                <a:latin typeface="Tahoma"/>
                <a:cs typeface="Tahoma"/>
              </a:rPr>
              <a:t>variableName</a:t>
            </a:r>
            <a:r>
              <a:rPr dirty="0" sz="2400">
                <a:solidFill>
                  <a:srgbClr val="4E2700"/>
                </a:solidFill>
                <a:latin typeface="Noto Sans Mono CJK HK"/>
                <a:cs typeface="Noto Sans Mono CJK HK"/>
              </a:rPr>
              <a:t>表示區域變數。</a:t>
            </a:r>
            <a:endParaRPr sz="2400">
              <a:latin typeface="Noto Sans Mono CJK HK"/>
              <a:cs typeface="Noto Sans Mono CJK HK"/>
            </a:endParaRPr>
          </a:p>
          <a:p>
            <a:pPr marL="355600" indent="-342900">
              <a:lnSpc>
                <a:spcPct val="100000"/>
              </a:lnSpc>
              <a:spcBef>
                <a:spcPts val="575"/>
              </a:spcBef>
              <a:buFont typeface="Tahoma"/>
              <a:buChar char="•"/>
              <a:tabLst>
                <a:tab pos="354965" algn="l"/>
                <a:tab pos="355600" algn="l"/>
              </a:tabLst>
            </a:pPr>
            <a:r>
              <a:rPr dirty="0" sz="2400">
                <a:solidFill>
                  <a:srgbClr val="4E2700"/>
                </a:solidFill>
                <a:latin typeface="Noto Sans Mono CJK HK"/>
                <a:cs typeface="Noto Sans Mono CJK HK"/>
              </a:rPr>
              <a:t>如果沒有同名的區域變數與實例變數，則可以省</a:t>
            </a:r>
            <a:r>
              <a:rPr dirty="0" sz="2400" spc="5">
                <a:solidFill>
                  <a:srgbClr val="4E2700"/>
                </a:solidFill>
                <a:latin typeface="Noto Sans Mono CJK HK"/>
                <a:cs typeface="Noto Sans Mono CJK HK"/>
              </a:rPr>
              <a:t>略</a:t>
            </a:r>
            <a:r>
              <a:rPr dirty="0" sz="2400" spc="-10">
                <a:solidFill>
                  <a:srgbClr val="4E2700"/>
                </a:solidFill>
                <a:latin typeface="Tahoma"/>
                <a:cs typeface="Tahoma"/>
              </a:rPr>
              <a:t>th</a:t>
            </a:r>
            <a:r>
              <a:rPr dirty="0" sz="2400">
                <a:solidFill>
                  <a:srgbClr val="4E2700"/>
                </a:solidFill>
                <a:latin typeface="Tahoma"/>
                <a:cs typeface="Tahoma"/>
              </a:rPr>
              <a:t>i</a:t>
            </a:r>
            <a:r>
              <a:rPr dirty="0" sz="2400" spc="5">
                <a:solidFill>
                  <a:srgbClr val="4E2700"/>
                </a:solidFill>
                <a:latin typeface="Tahoma"/>
                <a:cs typeface="Tahoma"/>
              </a:rPr>
              <a:t>s</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248285" indent="-342900">
              <a:lnSpc>
                <a:spcPct val="100000"/>
              </a:lnSpc>
              <a:spcBef>
                <a:spcPts val="575"/>
              </a:spcBef>
              <a:buFont typeface="Tahoma"/>
              <a:buChar char="•"/>
              <a:tabLst>
                <a:tab pos="354965" algn="l"/>
                <a:tab pos="355600" algn="l"/>
              </a:tabLst>
            </a:pPr>
            <a:r>
              <a:rPr dirty="0" sz="2400" spc="-5">
                <a:solidFill>
                  <a:srgbClr val="4E2700"/>
                </a:solidFill>
                <a:latin typeface="Noto Sans Mono CJK HK"/>
                <a:cs typeface="Noto Sans Mono CJK HK"/>
              </a:rPr>
              <a:t>如果需要經由傳參數的方式來設定實例變數</a:t>
            </a:r>
            <a:r>
              <a:rPr dirty="0" sz="2400">
                <a:solidFill>
                  <a:srgbClr val="4E2700"/>
                </a:solidFill>
                <a:latin typeface="Noto Sans Mono CJK HK"/>
                <a:cs typeface="Noto Sans Mono CJK HK"/>
              </a:rPr>
              <a:t>的</a:t>
            </a:r>
            <a:r>
              <a:rPr dirty="0" sz="2400">
                <a:solidFill>
                  <a:srgbClr val="4E2700"/>
                </a:solidFill>
                <a:latin typeface="Tahoma"/>
                <a:cs typeface="Tahoma"/>
              </a:rPr>
              <a:t>(</a:t>
            </a:r>
            <a:r>
              <a:rPr dirty="0" sz="2400" spc="-5">
                <a:solidFill>
                  <a:srgbClr val="4E2700"/>
                </a:solidFill>
                <a:latin typeface="Noto Sans Mono CJK HK"/>
                <a:cs typeface="Noto Sans Mono CJK HK"/>
              </a:rPr>
              <a:t>初</a:t>
            </a:r>
            <a:r>
              <a:rPr dirty="0" sz="2400">
                <a:solidFill>
                  <a:srgbClr val="4E2700"/>
                </a:solidFill>
                <a:latin typeface="Tahoma"/>
                <a:cs typeface="Tahoma"/>
              </a:rPr>
              <a:t>)</a:t>
            </a:r>
            <a:r>
              <a:rPr dirty="0" sz="2400">
                <a:solidFill>
                  <a:srgbClr val="4E2700"/>
                </a:solidFill>
                <a:latin typeface="Noto Sans Mono CJK HK"/>
                <a:cs typeface="Noto Sans Mono CJK HK"/>
              </a:rPr>
              <a:t>值，  我們會將方法或建構子的參數命名為對應的實例變數 </a:t>
            </a:r>
            <a:r>
              <a:rPr dirty="0" sz="2400" spc="5">
                <a:solidFill>
                  <a:srgbClr val="4E2700"/>
                </a:solidFill>
                <a:latin typeface="Tahoma"/>
                <a:cs typeface="Tahoma"/>
              </a:rPr>
              <a:t>(</a:t>
            </a:r>
            <a:r>
              <a:rPr dirty="0" sz="2400">
                <a:solidFill>
                  <a:srgbClr val="4E2700"/>
                </a:solidFill>
                <a:latin typeface="Noto Sans Mono CJK HK"/>
                <a:cs typeface="Noto Sans Mono CJK HK"/>
              </a:rPr>
              <a:t>即名稱完全相同</a:t>
            </a:r>
            <a:r>
              <a:rPr dirty="0" sz="2400">
                <a:solidFill>
                  <a:srgbClr val="4E2700"/>
                </a:solidFill>
                <a:latin typeface="Tahoma"/>
                <a:cs typeface="Tahoma"/>
              </a:rPr>
              <a:t>)</a:t>
            </a:r>
            <a:r>
              <a:rPr dirty="0" sz="2400">
                <a:solidFill>
                  <a:srgbClr val="4E2700"/>
                </a:solidFill>
                <a:latin typeface="Noto Sans Mono CJK HK"/>
                <a:cs typeface="Noto Sans Mono CJK HK"/>
              </a:rPr>
              <a:t>，程式將具備自我說明的能力。</a:t>
            </a:r>
            <a:endParaRPr sz="2400">
              <a:latin typeface="Noto Sans Mono CJK HK"/>
              <a:cs typeface="Noto Sans Mono CJK HK"/>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06017"/>
            <a:ext cx="5284470" cy="274447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3333CC"/>
                </a:solidFill>
                <a:latin typeface="Verdana"/>
                <a:cs typeface="Verdana"/>
              </a:rPr>
              <a:t>//</a:t>
            </a:r>
            <a:r>
              <a:rPr dirty="0" sz="1800" spc="30">
                <a:solidFill>
                  <a:srgbClr val="3333CC"/>
                </a:solidFill>
                <a:latin typeface="Verdana"/>
                <a:cs typeface="Verdana"/>
              </a:rPr>
              <a:t> </a:t>
            </a:r>
            <a:r>
              <a:rPr dirty="0" sz="1800">
                <a:solidFill>
                  <a:srgbClr val="3333CC"/>
                </a:solidFill>
                <a:latin typeface="Noto Sans Mono CJK HK"/>
                <a:cs typeface="Noto Sans Mono CJK HK"/>
              </a:rPr>
              <a:t>改寫</a:t>
            </a:r>
            <a:r>
              <a:rPr dirty="0" sz="1800" spc="-15">
                <a:solidFill>
                  <a:srgbClr val="3333CC"/>
                </a:solidFill>
                <a:latin typeface="Verdana"/>
                <a:cs typeface="Verdana"/>
              </a:rPr>
              <a:t>ch06._03_method.parameter.Circle</a:t>
            </a:r>
            <a:r>
              <a:rPr dirty="0" sz="1800">
                <a:solidFill>
                  <a:srgbClr val="3333CC"/>
                </a:solidFill>
                <a:latin typeface="Noto Sans Mono CJK HK"/>
                <a:cs typeface="Noto Sans Mono CJK HK"/>
              </a:rPr>
              <a:t>類別</a:t>
            </a:r>
            <a:endParaRPr sz="1800">
              <a:latin typeface="Noto Sans Mono CJK HK"/>
              <a:cs typeface="Noto Sans Mono CJK HK"/>
            </a:endParaRPr>
          </a:p>
          <a:p>
            <a:pPr marL="12700">
              <a:lnSpc>
                <a:spcPts val="1900"/>
              </a:lnSpc>
              <a:spcBef>
                <a:spcPts val="45"/>
              </a:spcBef>
            </a:pPr>
            <a:r>
              <a:rPr dirty="0" sz="1600" spc="-10">
                <a:solidFill>
                  <a:srgbClr val="4E2700"/>
                </a:solidFill>
                <a:latin typeface="Verdana"/>
                <a:cs typeface="Verdana"/>
              </a:rPr>
              <a:t>package</a:t>
            </a:r>
            <a:r>
              <a:rPr dirty="0" sz="1600" spc="20">
                <a:solidFill>
                  <a:srgbClr val="4E2700"/>
                </a:solidFill>
                <a:latin typeface="Verdana"/>
                <a:cs typeface="Verdana"/>
              </a:rPr>
              <a:t> </a:t>
            </a:r>
            <a:r>
              <a:rPr dirty="0" sz="1600" spc="-15">
                <a:solidFill>
                  <a:srgbClr val="4E2700"/>
                </a:solidFill>
                <a:latin typeface="Verdana"/>
                <a:cs typeface="Verdana"/>
              </a:rPr>
              <a:t>ch06._04_constructor.thisInCtor;</a:t>
            </a:r>
            <a:endParaRPr sz="1600">
              <a:latin typeface="Verdana"/>
              <a:cs typeface="Verdana"/>
            </a:endParaRPr>
          </a:p>
          <a:p>
            <a:pPr marL="12700">
              <a:lnSpc>
                <a:spcPts val="19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用</a:t>
            </a:r>
            <a:r>
              <a:rPr dirty="0" sz="1600" spc="-10">
                <a:solidFill>
                  <a:srgbClr val="4E2700"/>
                </a:solidFill>
                <a:latin typeface="Verdana"/>
                <a:cs typeface="Verdana"/>
              </a:rPr>
              <a:t>this</a:t>
            </a:r>
            <a:r>
              <a:rPr dirty="0" sz="1600" spc="5">
                <a:solidFill>
                  <a:srgbClr val="4E2700"/>
                </a:solidFill>
                <a:latin typeface="Noto Sans Mono CJK HK"/>
                <a:cs typeface="Noto Sans Mono CJK HK"/>
              </a:rPr>
              <a:t>來區分實例變</a:t>
            </a:r>
            <a:r>
              <a:rPr dirty="0" sz="1600" spc="-5">
                <a:solidFill>
                  <a:srgbClr val="4E2700"/>
                </a:solidFill>
                <a:latin typeface="Noto Sans Mono CJK HK"/>
                <a:cs typeface="Noto Sans Mono CJK HK"/>
              </a:rPr>
              <a:t>數與</a:t>
            </a:r>
            <a:r>
              <a:rPr dirty="0" sz="1600" spc="5">
                <a:solidFill>
                  <a:srgbClr val="4E2700"/>
                </a:solidFill>
                <a:latin typeface="Noto Sans Mono CJK HK"/>
                <a:cs typeface="Noto Sans Mono CJK HK"/>
              </a:rPr>
              <a:t>區</a:t>
            </a:r>
            <a:r>
              <a:rPr dirty="0" sz="1600" spc="-5">
                <a:solidFill>
                  <a:srgbClr val="4E2700"/>
                </a:solidFill>
                <a:latin typeface="Noto Sans Mono CJK HK"/>
                <a:cs typeface="Noto Sans Mono CJK HK"/>
              </a:rPr>
              <a:t>域變數</a:t>
            </a:r>
            <a:endParaRPr sz="1600">
              <a:latin typeface="Noto Sans Mono CJK HK"/>
              <a:cs typeface="Noto Sans Mono CJK HK"/>
            </a:endParaRPr>
          </a:p>
          <a:p>
            <a:pPr marL="297180" marR="3255645" indent="-285115">
              <a:lnSpc>
                <a:spcPct val="100000"/>
              </a:lnSpc>
              <a:spcBef>
                <a:spcPts val="3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Circle </a:t>
            </a:r>
            <a:r>
              <a:rPr dirty="0" sz="1600" spc="-5">
                <a:solidFill>
                  <a:srgbClr val="4E2700"/>
                </a:solidFill>
                <a:latin typeface="Verdana"/>
                <a:cs typeface="Verdana"/>
              </a:rPr>
              <a:t>{  </a:t>
            </a:r>
            <a:r>
              <a:rPr dirty="0" sz="1600" spc="-10">
                <a:solidFill>
                  <a:srgbClr val="4E2700"/>
                </a:solidFill>
                <a:latin typeface="Verdana"/>
                <a:cs typeface="Verdana"/>
              </a:rPr>
              <a:t>int </a:t>
            </a:r>
            <a:r>
              <a:rPr dirty="0" sz="1600" spc="-5">
                <a:solidFill>
                  <a:srgbClr val="4E2700"/>
                </a:solidFill>
                <a:latin typeface="Verdana"/>
                <a:cs typeface="Verdana"/>
              </a:rPr>
              <a:t>x,</a:t>
            </a:r>
            <a:r>
              <a:rPr dirty="0" sz="1600" spc="5">
                <a:solidFill>
                  <a:srgbClr val="4E2700"/>
                </a:solidFill>
                <a:latin typeface="Verdana"/>
                <a:cs typeface="Verdana"/>
              </a:rPr>
              <a:t> </a:t>
            </a:r>
            <a:r>
              <a:rPr dirty="0" sz="1600" spc="-5">
                <a:solidFill>
                  <a:srgbClr val="4E2700"/>
                </a:solidFill>
                <a:latin typeface="Verdana"/>
                <a:cs typeface="Verdana"/>
              </a:rPr>
              <a:t>y;</a:t>
            </a:r>
            <a:endParaRPr sz="1600">
              <a:latin typeface="Verdana"/>
              <a:cs typeface="Verdana"/>
            </a:endParaRPr>
          </a:p>
          <a:p>
            <a:pPr marL="297180">
              <a:lnSpc>
                <a:spcPct val="100000"/>
              </a:lnSpc>
            </a:pPr>
            <a:r>
              <a:rPr dirty="0" sz="1600" spc="-5">
                <a:solidFill>
                  <a:srgbClr val="4E2700"/>
                </a:solidFill>
                <a:latin typeface="Verdana"/>
                <a:cs typeface="Verdana"/>
              </a:rPr>
              <a:t>double</a:t>
            </a:r>
            <a:r>
              <a:rPr dirty="0" sz="1600" spc="10">
                <a:solidFill>
                  <a:srgbClr val="4E2700"/>
                </a:solidFill>
                <a:latin typeface="Verdana"/>
                <a:cs typeface="Verdana"/>
              </a:rPr>
              <a:t> </a:t>
            </a:r>
            <a:r>
              <a:rPr dirty="0" sz="1600" spc="-10">
                <a:solidFill>
                  <a:srgbClr val="4E2700"/>
                </a:solidFill>
                <a:latin typeface="Verdana"/>
                <a:cs typeface="Verdana"/>
              </a:rPr>
              <a:t>radius;</a:t>
            </a:r>
            <a:endParaRPr sz="1600">
              <a:latin typeface="Verdana"/>
              <a:cs typeface="Verdana"/>
            </a:endParaRPr>
          </a:p>
          <a:p>
            <a:pPr marL="584200" marR="791845" indent="-287020">
              <a:lnSpc>
                <a:spcPct val="100000"/>
              </a:lnSpc>
            </a:pPr>
            <a:r>
              <a:rPr dirty="0" sz="1600" spc="-10">
                <a:solidFill>
                  <a:srgbClr val="4E2700"/>
                </a:solidFill>
                <a:latin typeface="Verdana"/>
                <a:cs typeface="Verdana"/>
              </a:rPr>
              <a:t>public Circle(int </a:t>
            </a:r>
            <a:r>
              <a:rPr dirty="0" sz="1600" spc="-5">
                <a:solidFill>
                  <a:srgbClr val="4E2700"/>
                </a:solidFill>
                <a:latin typeface="Verdana"/>
                <a:cs typeface="Verdana"/>
              </a:rPr>
              <a:t>x, </a:t>
            </a:r>
            <a:r>
              <a:rPr dirty="0" sz="1600" spc="-10">
                <a:solidFill>
                  <a:srgbClr val="4E2700"/>
                </a:solidFill>
                <a:latin typeface="Verdana"/>
                <a:cs typeface="Verdana"/>
              </a:rPr>
              <a:t>int </a:t>
            </a:r>
            <a:r>
              <a:rPr dirty="0" sz="1600" spc="-75">
                <a:solidFill>
                  <a:srgbClr val="4E2700"/>
                </a:solidFill>
                <a:latin typeface="Verdana"/>
                <a:cs typeface="Verdana"/>
              </a:rPr>
              <a:t>y, </a:t>
            </a:r>
            <a:r>
              <a:rPr dirty="0" sz="1600" spc="-5">
                <a:solidFill>
                  <a:srgbClr val="4E2700"/>
                </a:solidFill>
                <a:latin typeface="Verdana"/>
                <a:cs typeface="Verdana"/>
              </a:rPr>
              <a:t>double </a:t>
            </a:r>
            <a:r>
              <a:rPr dirty="0" sz="1600" spc="-10">
                <a:solidFill>
                  <a:srgbClr val="4E2700"/>
                </a:solidFill>
                <a:latin typeface="Verdana"/>
                <a:cs typeface="Verdana"/>
              </a:rPr>
              <a:t>radius) </a:t>
            </a:r>
            <a:r>
              <a:rPr dirty="0" sz="1600" spc="-5">
                <a:solidFill>
                  <a:srgbClr val="4E2700"/>
                </a:solidFill>
                <a:latin typeface="Verdana"/>
                <a:cs typeface="Verdana"/>
              </a:rPr>
              <a:t>{  </a:t>
            </a:r>
            <a:r>
              <a:rPr dirty="0" sz="1600" spc="-10">
                <a:solidFill>
                  <a:srgbClr val="4E2700"/>
                </a:solidFill>
                <a:latin typeface="Verdana"/>
                <a:cs typeface="Verdana"/>
              </a:rPr>
              <a:t>super();</a:t>
            </a:r>
            <a:endParaRPr sz="1600">
              <a:latin typeface="Verdana"/>
              <a:cs typeface="Verdana"/>
            </a:endParaRPr>
          </a:p>
          <a:p>
            <a:pPr marL="584200" marR="3604260">
              <a:lnSpc>
                <a:spcPct val="100000"/>
              </a:lnSpc>
            </a:pPr>
            <a:r>
              <a:rPr dirty="0" sz="1600" spc="-10">
                <a:solidFill>
                  <a:srgbClr val="4E2700"/>
                </a:solidFill>
                <a:latin typeface="Verdana"/>
                <a:cs typeface="Verdana"/>
              </a:rPr>
              <a:t>this.x </a:t>
            </a:r>
            <a:r>
              <a:rPr dirty="0" sz="1600" spc="-5">
                <a:solidFill>
                  <a:srgbClr val="4E2700"/>
                </a:solidFill>
                <a:latin typeface="Verdana"/>
                <a:cs typeface="Verdana"/>
              </a:rPr>
              <a:t>=</a:t>
            </a:r>
            <a:r>
              <a:rPr dirty="0" sz="1600" spc="-30">
                <a:solidFill>
                  <a:srgbClr val="4E2700"/>
                </a:solidFill>
                <a:latin typeface="Verdana"/>
                <a:cs typeface="Verdana"/>
              </a:rPr>
              <a:t> </a:t>
            </a:r>
            <a:r>
              <a:rPr dirty="0" sz="1600">
                <a:solidFill>
                  <a:srgbClr val="4E2700"/>
                </a:solidFill>
                <a:latin typeface="Verdana"/>
                <a:cs typeface="Verdana"/>
              </a:rPr>
              <a:t>x;  </a:t>
            </a:r>
            <a:r>
              <a:rPr dirty="0" sz="1600" spc="-10">
                <a:solidFill>
                  <a:srgbClr val="4E2700"/>
                </a:solidFill>
                <a:latin typeface="Verdana"/>
                <a:cs typeface="Verdana"/>
              </a:rPr>
              <a:t>this.y </a:t>
            </a:r>
            <a:r>
              <a:rPr dirty="0" sz="1600" spc="-5">
                <a:solidFill>
                  <a:srgbClr val="4E2700"/>
                </a:solidFill>
                <a:latin typeface="Verdana"/>
                <a:cs typeface="Verdana"/>
              </a:rPr>
              <a:t>=</a:t>
            </a:r>
            <a:r>
              <a:rPr dirty="0" sz="1600" spc="-30">
                <a:solidFill>
                  <a:srgbClr val="4E2700"/>
                </a:solidFill>
                <a:latin typeface="Verdana"/>
                <a:cs typeface="Verdana"/>
              </a:rPr>
              <a:t> </a:t>
            </a:r>
            <a:r>
              <a:rPr dirty="0" sz="1600">
                <a:solidFill>
                  <a:srgbClr val="4E2700"/>
                </a:solidFill>
                <a:latin typeface="Verdana"/>
                <a:cs typeface="Verdana"/>
              </a:rPr>
              <a:t>y;</a:t>
            </a:r>
            <a:endParaRPr sz="1600">
              <a:latin typeface="Verdana"/>
              <a:cs typeface="Verdana"/>
            </a:endParaRPr>
          </a:p>
          <a:p>
            <a:pPr marL="584200">
              <a:lnSpc>
                <a:spcPct val="100000"/>
              </a:lnSpc>
            </a:pPr>
            <a:r>
              <a:rPr dirty="0" sz="1600" spc="-10">
                <a:solidFill>
                  <a:srgbClr val="4E2700"/>
                </a:solidFill>
                <a:latin typeface="Verdana"/>
                <a:cs typeface="Verdana"/>
              </a:rPr>
              <a:t>this.radius </a:t>
            </a:r>
            <a:r>
              <a:rPr dirty="0" sz="1600" spc="-5">
                <a:solidFill>
                  <a:srgbClr val="4E2700"/>
                </a:solidFill>
                <a:latin typeface="Verdana"/>
                <a:cs typeface="Verdana"/>
              </a:rPr>
              <a:t>=</a:t>
            </a:r>
            <a:r>
              <a:rPr dirty="0" sz="1600" spc="50">
                <a:solidFill>
                  <a:srgbClr val="4E2700"/>
                </a:solidFill>
                <a:latin typeface="Verdana"/>
                <a:cs typeface="Verdana"/>
              </a:rPr>
              <a:t> </a:t>
            </a:r>
            <a:r>
              <a:rPr dirty="0" sz="1600" spc="-10">
                <a:solidFill>
                  <a:srgbClr val="4E2700"/>
                </a:solidFill>
                <a:latin typeface="Verdana"/>
                <a:cs typeface="Verdana"/>
              </a:rPr>
              <a:t>radius;</a:t>
            </a:r>
            <a:endParaRPr sz="16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3625341"/>
            <a:ext cx="209550" cy="51308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a:t>
            </a:r>
            <a:endParaRPr sz="1600">
              <a:latin typeface="Verdana"/>
              <a:cs typeface="Verdana"/>
            </a:endParaRPr>
          </a:p>
          <a:p>
            <a:pPr marL="12700">
              <a:lnSpc>
                <a:spcPct val="100000"/>
              </a:lnSpc>
            </a:pPr>
            <a:r>
              <a:rPr dirty="0" sz="1600" spc="-10">
                <a:solidFill>
                  <a:srgbClr val="4E2700"/>
                </a:solidFill>
                <a:latin typeface="Verdana"/>
                <a:cs typeface="Verdana"/>
              </a:rPr>
              <a:t>//</a:t>
            </a:r>
            <a:endParaRPr sz="1600">
              <a:latin typeface="Verdana"/>
              <a:cs typeface="Verdana"/>
            </a:endParaRPr>
          </a:p>
        </p:txBody>
      </p:sp>
      <p:sp>
        <p:nvSpPr>
          <p:cNvPr id="4" name="object 4"/>
          <p:cNvSpPr txBox="1"/>
          <p:nvPr/>
        </p:nvSpPr>
        <p:spPr>
          <a:xfrm>
            <a:off x="1517841" y="3625341"/>
            <a:ext cx="2606675" cy="513080"/>
          </a:xfrm>
          <a:prstGeom prst="rect">
            <a:avLst/>
          </a:prstGeom>
        </p:spPr>
        <p:txBody>
          <a:bodyPr wrap="square" lIns="0" tIns="12065" rIns="0" bIns="0" rtlCol="0" vert="horz">
            <a:spAutoFit/>
          </a:bodyPr>
          <a:lstStyle/>
          <a:p>
            <a:pPr marL="12700" marR="5080">
              <a:lnSpc>
                <a:spcPct val="100000"/>
              </a:lnSpc>
              <a:spcBef>
                <a:spcPts val="95"/>
              </a:spcBef>
              <a:tabLst>
                <a:tab pos="1988185" algn="l"/>
                <a:tab pos="2109470" algn="l"/>
              </a:tabLst>
            </a:pPr>
            <a:r>
              <a:rPr dirty="0" sz="1600" spc="-10">
                <a:solidFill>
                  <a:srgbClr val="4E2700"/>
                </a:solidFill>
                <a:latin typeface="Verdana"/>
                <a:cs typeface="Verdana"/>
              </a:rPr>
              <a:t>setOriginal(x,</a:t>
            </a:r>
            <a:r>
              <a:rPr dirty="0" sz="1600" spc="80">
                <a:solidFill>
                  <a:srgbClr val="4E2700"/>
                </a:solidFill>
                <a:latin typeface="Verdana"/>
                <a:cs typeface="Verdana"/>
              </a:rPr>
              <a:t> </a:t>
            </a:r>
            <a:r>
              <a:rPr dirty="0" sz="1600" spc="-5">
                <a:solidFill>
                  <a:srgbClr val="4E2700"/>
                </a:solidFill>
                <a:latin typeface="Verdana"/>
                <a:cs typeface="Verdana"/>
              </a:rPr>
              <a:t>y);	</a:t>
            </a:r>
            <a:r>
              <a:rPr dirty="0" sz="1600" spc="-10">
                <a:solidFill>
                  <a:srgbClr val="4E2700"/>
                </a:solidFill>
                <a:latin typeface="Verdana"/>
                <a:cs typeface="Verdana"/>
              </a:rPr>
              <a:t>//OK  </a:t>
            </a:r>
            <a:r>
              <a:rPr dirty="0" sz="1600" spc="-5">
                <a:solidFill>
                  <a:srgbClr val="4E2700"/>
                </a:solidFill>
                <a:latin typeface="Verdana"/>
                <a:cs typeface="Verdana"/>
              </a:rPr>
              <a:t>se</a:t>
            </a:r>
            <a:r>
              <a:rPr dirty="0" sz="1600" spc="-15">
                <a:solidFill>
                  <a:srgbClr val="4E2700"/>
                </a:solidFill>
                <a:latin typeface="Verdana"/>
                <a:cs typeface="Verdana"/>
              </a:rPr>
              <a:t>t</a:t>
            </a:r>
            <a:r>
              <a:rPr dirty="0" sz="1600" spc="-50">
                <a:solidFill>
                  <a:srgbClr val="4E2700"/>
                </a:solidFill>
                <a:latin typeface="Verdana"/>
                <a:cs typeface="Verdana"/>
              </a:rPr>
              <a:t>R</a:t>
            </a:r>
            <a:r>
              <a:rPr dirty="0" sz="1600" spc="-5">
                <a:solidFill>
                  <a:srgbClr val="4E2700"/>
                </a:solidFill>
                <a:latin typeface="Verdana"/>
                <a:cs typeface="Verdana"/>
              </a:rPr>
              <a:t>adiu</a:t>
            </a:r>
            <a:r>
              <a:rPr dirty="0" sz="1600" spc="-10">
                <a:solidFill>
                  <a:srgbClr val="4E2700"/>
                </a:solidFill>
                <a:latin typeface="Verdana"/>
                <a:cs typeface="Verdana"/>
              </a:rPr>
              <a:t>s(</a:t>
            </a:r>
            <a:r>
              <a:rPr dirty="0" sz="1600" spc="-35">
                <a:solidFill>
                  <a:srgbClr val="4E2700"/>
                </a:solidFill>
                <a:latin typeface="Verdana"/>
                <a:cs typeface="Verdana"/>
              </a:rPr>
              <a:t>r</a:t>
            </a:r>
            <a:r>
              <a:rPr dirty="0" sz="1600" spc="-5">
                <a:solidFill>
                  <a:srgbClr val="4E2700"/>
                </a:solidFill>
                <a:latin typeface="Verdana"/>
                <a:cs typeface="Verdana"/>
              </a:rPr>
              <a:t>a</a:t>
            </a:r>
            <a:r>
              <a:rPr dirty="0" sz="1600" spc="5">
                <a:solidFill>
                  <a:srgbClr val="4E2700"/>
                </a:solidFill>
                <a:latin typeface="Verdana"/>
                <a:cs typeface="Verdana"/>
              </a:rPr>
              <a:t>d</a:t>
            </a:r>
            <a:r>
              <a:rPr dirty="0" sz="1600" spc="-10">
                <a:solidFill>
                  <a:srgbClr val="4E2700"/>
                </a:solidFill>
                <a:latin typeface="Verdana"/>
                <a:cs typeface="Verdana"/>
              </a:rPr>
              <a:t>i</a:t>
            </a:r>
            <a:r>
              <a:rPr dirty="0" sz="1600" spc="-5">
                <a:solidFill>
                  <a:srgbClr val="4E2700"/>
                </a:solidFill>
                <a:latin typeface="Verdana"/>
                <a:cs typeface="Verdana"/>
              </a:rPr>
              <a:t>us);</a:t>
            </a:r>
            <a:r>
              <a:rPr dirty="0" sz="1600">
                <a:solidFill>
                  <a:srgbClr val="4E2700"/>
                </a:solidFill>
                <a:latin typeface="Verdana"/>
                <a:cs typeface="Verdana"/>
              </a:rPr>
              <a:t>		</a:t>
            </a:r>
            <a:r>
              <a:rPr dirty="0" sz="1600" spc="-10">
                <a:solidFill>
                  <a:srgbClr val="4E2700"/>
                </a:solidFill>
                <a:latin typeface="Verdana"/>
                <a:cs typeface="Verdana"/>
              </a:rPr>
              <a:t>//OK</a:t>
            </a:r>
            <a:endParaRPr sz="1600">
              <a:latin typeface="Verdana"/>
              <a:cs typeface="Verdana"/>
            </a:endParaRPr>
          </a:p>
        </p:txBody>
      </p:sp>
      <p:sp>
        <p:nvSpPr>
          <p:cNvPr id="5" name="object 5"/>
          <p:cNvSpPr txBox="1"/>
          <p:nvPr/>
        </p:nvSpPr>
        <p:spPr>
          <a:xfrm>
            <a:off x="1048003" y="4113022"/>
            <a:ext cx="3941445" cy="197612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a:p>
            <a:pPr marL="299085" marR="214629" indent="-28702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setOriginal(int </a:t>
            </a:r>
            <a:r>
              <a:rPr dirty="0" sz="1600" spc="-5">
                <a:solidFill>
                  <a:srgbClr val="4E2700"/>
                </a:solidFill>
                <a:latin typeface="Verdana"/>
                <a:cs typeface="Verdana"/>
              </a:rPr>
              <a:t>x, </a:t>
            </a:r>
            <a:r>
              <a:rPr dirty="0" sz="1600" spc="-10">
                <a:solidFill>
                  <a:srgbClr val="4E2700"/>
                </a:solidFill>
                <a:latin typeface="Verdana"/>
                <a:cs typeface="Verdana"/>
              </a:rPr>
              <a:t>int </a:t>
            </a:r>
            <a:r>
              <a:rPr dirty="0" sz="1600" spc="-5">
                <a:solidFill>
                  <a:srgbClr val="4E2700"/>
                </a:solidFill>
                <a:latin typeface="Verdana"/>
                <a:cs typeface="Verdana"/>
              </a:rPr>
              <a:t>y) {  </a:t>
            </a:r>
            <a:r>
              <a:rPr dirty="0" sz="1600" spc="-10">
                <a:solidFill>
                  <a:srgbClr val="4E2700"/>
                </a:solidFill>
                <a:latin typeface="Verdana"/>
                <a:cs typeface="Verdana"/>
              </a:rPr>
              <a:t>this.x </a:t>
            </a:r>
            <a:r>
              <a:rPr dirty="0" sz="1600" spc="-5">
                <a:solidFill>
                  <a:srgbClr val="4E2700"/>
                </a:solidFill>
                <a:latin typeface="Verdana"/>
                <a:cs typeface="Verdana"/>
              </a:rPr>
              <a:t>=</a:t>
            </a:r>
            <a:r>
              <a:rPr dirty="0" sz="1600" spc="35">
                <a:solidFill>
                  <a:srgbClr val="4E2700"/>
                </a:solidFill>
                <a:latin typeface="Verdana"/>
                <a:cs typeface="Verdana"/>
              </a:rPr>
              <a:t> </a:t>
            </a:r>
            <a:r>
              <a:rPr dirty="0" sz="1600">
                <a:solidFill>
                  <a:srgbClr val="4E2700"/>
                </a:solidFill>
                <a:latin typeface="Verdana"/>
                <a:cs typeface="Verdana"/>
              </a:rPr>
              <a:t>x;</a:t>
            </a:r>
            <a:endParaRPr sz="1600">
              <a:latin typeface="Verdana"/>
              <a:cs typeface="Verdana"/>
            </a:endParaRPr>
          </a:p>
          <a:p>
            <a:pPr marL="299085">
              <a:lnSpc>
                <a:spcPct val="100000"/>
              </a:lnSpc>
            </a:pPr>
            <a:r>
              <a:rPr dirty="0" sz="1600" spc="-10">
                <a:solidFill>
                  <a:srgbClr val="4E2700"/>
                </a:solidFill>
                <a:latin typeface="Verdana"/>
                <a:cs typeface="Verdana"/>
              </a:rPr>
              <a:t>this.y </a:t>
            </a:r>
            <a:r>
              <a:rPr dirty="0" sz="1600" spc="-5">
                <a:solidFill>
                  <a:srgbClr val="4E2700"/>
                </a:solidFill>
                <a:latin typeface="Verdana"/>
                <a:cs typeface="Verdana"/>
              </a:rPr>
              <a:t>=</a:t>
            </a:r>
            <a:r>
              <a:rPr dirty="0" sz="1600" spc="-30">
                <a:solidFill>
                  <a:srgbClr val="4E2700"/>
                </a:solidFill>
                <a:latin typeface="Verdana"/>
                <a:cs typeface="Verdana"/>
              </a:rPr>
              <a:t> </a:t>
            </a:r>
            <a:r>
              <a:rPr dirty="0" sz="1600">
                <a:solidFill>
                  <a:srgbClr val="4E2700"/>
                </a:solidFill>
                <a:latin typeface="Verdana"/>
                <a:cs typeface="Verdana"/>
              </a:rPr>
              <a:t>y;</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a:p>
            <a:pPr marL="299085" marR="5080" indent="-28702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setRadius(double radius) </a:t>
            </a:r>
            <a:r>
              <a:rPr dirty="0" sz="1600" spc="-5">
                <a:solidFill>
                  <a:srgbClr val="4E2700"/>
                </a:solidFill>
                <a:latin typeface="Verdana"/>
                <a:cs typeface="Verdana"/>
              </a:rPr>
              <a:t>{  </a:t>
            </a:r>
            <a:r>
              <a:rPr dirty="0" sz="1600" spc="-10">
                <a:solidFill>
                  <a:srgbClr val="4E2700"/>
                </a:solidFill>
                <a:latin typeface="Verdana"/>
                <a:cs typeface="Verdana"/>
              </a:rPr>
              <a:t>this.radius </a:t>
            </a:r>
            <a:r>
              <a:rPr dirty="0" sz="1600" spc="-5">
                <a:solidFill>
                  <a:srgbClr val="4E2700"/>
                </a:solidFill>
                <a:latin typeface="Verdana"/>
                <a:cs typeface="Verdana"/>
              </a:rPr>
              <a:t>=</a:t>
            </a:r>
            <a:r>
              <a:rPr dirty="0" sz="1600" spc="55">
                <a:solidFill>
                  <a:srgbClr val="4E2700"/>
                </a:solidFill>
                <a:latin typeface="Verdana"/>
                <a:cs typeface="Verdana"/>
              </a:rPr>
              <a:t> </a:t>
            </a:r>
            <a:r>
              <a:rPr dirty="0" sz="1600" spc="-10">
                <a:solidFill>
                  <a:srgbClr val="4E2700"/>
                </a:solidFill>
                <a:latin typeface="Verdana"/>
                <a:cs typeface="Verdana"/>
              </a:rPr>
              <a:t>radius;</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6" name="object 6"/>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893825"/>
            <a:ext cx="7129145" cy="5536565"/>
          </a:xfrm>
          <a:prstGeom prst="rect">
            <a:avLst/>
          </a:prstGeom>
        </p:spPr>
        <p:txBody>
          <a:bodyPr wrap="square" lIns="0" tIns="39370" rIns="0" bIns="0" rtlCol="0" vert="horz">
            <a:spAutoFit/>
          </a:bodyPr>
          <a:lstStyle/>
          <a:p>
            <a:pPr marL="584200" marR="1936114" indent="-287020">
              <a:lnSpc>
                <a:spcPts val="1730"/>
              </a:lnSpc>
              <a:spcBef>
                <a:spcPts val="310"/>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move(int distanceX, int distanceY) </a:t>
            </a:r>
            <a:r>
              <a:rPr dirty="0" sz="1600" spc="-5">
                <a:solidFill>
                  <a:srgbClr val="4E2700"/>
                </a:solidFill>
                <a:latin typeface="Verdana"/>
                <a:cs typeface="Verdana"/>
              </a:rPr>
              <a:t>{  x </a:t>
            </a:r>
            <a:r>
              <a:rPr dirty="0" sz="1600" spc="-10">
                <a:solidFill>
                  <a:srgbClr val="4E2700"/>
                </a:solidFill>
                <a:latin typeface="Verdana"/>
                <a:cs typeface="Verdana"/>
              </a:rPr>
              <a:t>+=</a:t>
            </a:r>
            <a:r>
              <a:rPr dirty="0" sz="1600" spc="10">
                <a:solidFill>
                  <a:srgbClr val="4E2700"/>
                </a:solidFill>
                <a:latin typeface="Verdana"/>
                <a:cs typeface="Verdana"/>
              </a:rPr>
              <a:t> </a:t>
            </a:r>
            <a:r>
              <a:rPr dirty="0" sz="1600" spc="-10">
                <a:solidFill>
                  <a:srgbClr val="4E2700"/>
                </a:solidFill>
                <a:latin typeface="Verdana"/>
                <a:cs typeface="Verdana"/>
              </a:rPr>
              <a:t>distanceX;</a:t>
            </a:r>
            <a:endParaRPr sz="1600">
              <a:latin typeface="Verdana"/>
              <a:cs typeface="Verdana"/>
            </a:endParaRPr>
          </a:p>
          <a:p>
            <a:pPr marL="584200">
              <a:lnSpc>
                <a:spcPts val="1605"/>
              </a:lnSpc>
            </a:pPr>
            <a:r>
              <a:rPr dirty="0" sz="1600" spc="-5">
                <a:solidFill>
                  <a:srgbClr val="4E2700"/>
                </a:solidFill>
                <a:latin typeface="Verdana"/>
                <a:cs typeface="Verdana"/>
              </a:rPr>
              <a:t>y </a:t>
            </a:r>
            <a:r>
              <a:rPr dirty="0" sz="1600" spc="-10">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distanceY;</a:t>
            </a:r>
            <a:endParaRPr sz="1600">
              <a:latin typeface="Verdana"/>
              <a:cs typeface="Verdana"/>
            </a:endParaRPr>
          </a:p>
          <a:p>
            <a:pPr marL="297180">
              <a:lnSpc>
                <a:spcPts val="1730"/>
              </a:lnSpc>
            </a:pPr>
            <a:r>
              <a:rPr dirty="0" sz="1600" spc="-5">
                <a:solidFill>
                  <a:srgbClr val="4E2700"/>
                </a:solidFill>
                <a:latin typeface="Verdana"/>
                <a:cs typeface="Verdana"/>
              </a:rPr>
              <a:t>}</a:t>
            </a:r>
            <a:endParaRPr sz="1600">
              <a:latin typeface="Verdana"/>
              <a:cs typeface="Verdana"/>
            </a:endParaRPr>
          </a:p>
          <a:p>
            <a:pPr marL="297180">
              <a:lnSpc>
                <a:spcPts val="1730"/>
              </a:lnSpc>
            </a:pPr>
            <a:r>
              <a:rPr dirty="0" sz="1600" spc="-10">
                <a:solidFill>
                  <a:srgbClr val="4E2700"/>
                </a:solidFill>
                <a:latin typeface="Verdana"/>
                <a:cs typeface="Verdana"/>
              </a:rPr>
              <a:t>public </a:t>
            </a:r>
            <a:r>
              <a:rPr dirty="0" sz="1600" spc="-5">
                <a:solidFill>
                  <a:srgbClr val="4E2700"/>
                </a:solidFill>
                <a:latin typeface="Verdana"/>
                <a:cs typeface="Verdana"/>
              </a:rPr>
              <a:t>void displayInfo()</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730"/>
              </a:lnSpc>
            </a:pPr>
            <a:r>
              <a:rPr dirty="0" sz="1600" spc="-5">
                <a:solidFill>
                  <a:srgbClr val="4E2700"/>
                </a:solidFill>
                <a:latin typeface="Verdana"/>
                <a:cs typeface="Verdana"/>
              </a:rPr>
              <a:t>System.out.println("</a:t>
            </a:r>
            <a:r>
              <a:rPr dirty="0" sz="1600">
                <a:solidFill>
                  <a:srgbClr val="4E2700"/>
                </a:solidFill>
                <a:latin typeface="Noto Sans Mono CJK HK"/>
                <a:cs typeface="Noto Sans Mono CJK HK"/>
              </a:rPr>
              <a:t>本圓的圓心為</a:t>
            </a:r>
            <a:r>
              <a:rPr dirty="0" sz="1600" spc="-5">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 x +</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y</a:t>
            </a:r>
            <a:r>
              <a:rPr dirty="0" sz="160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a:t>
            </a:r>
            <a:r>
              <a:rPr dirty="0" sz="1600" spc="35">
                <a:solidFill>
                  <a:srgbClr val="4E2700"/>
                </a:solidFill>
                <a:latin typeface="Verdana"/>
                <a:cs typeface="Verdana"/>
              </a:rPr>
              <a:t> </a:t>
            </a:r>
            <a:r>
              <a:rPr dirty="0" sz="1600">
                <a:solidFill>
                  <a:srgbClr val="4E2700"/>
                </a:solidFill>
                <a:latin typeface="Noto Sans Mono CJK HK"/>
                <a:cs typeface="Noto Sans Mono CJK HK"/>
              </a:rPr>
              <a:t>半徑為</a:t>
            </a:r>
            <a:r>
              <a:rPr dirty="0" sz="1600" spc="-10">
                <a:solidFill>
                  <a:srgbClr val="4E2700"/>
                </a:solidFill>
                <a:latin typeface="Verdana"/>
                <a:cs typeface="Verdana"/>
              </a:rPr>
              <a:t>:"</a:t>
            </a:r>
            <a:endParaRPr sz="1600">
              <a:latin typeface="Verdana"/>
              <a:cs typeface="Verdana"/>
            </a:endParaRPr>
          </a:p>
          <a:p>
            <a:pPr marL="1083945" marR="1171575" indent="-215265">
              <a:lnSpc>
                <a:spcPts val="1730"/>
              </a:lnSpc>
              <a:spcBef>
                <a:spcPts val="120"/>
              </a:spcBef>
            </a:pPr>
            <a:r>
              <a:rPr dirty="0" sz="1600" spc="-5">
                <a:solidFill>
                  <a:srgbClr val="4E2700"/>
                </a:solidFill>
                <a:latin typeface="Verdana"/>
                <a:cs typeface="Verdana"/>
              </a:rPr>
              <a:t>+</a:t>
            </a:r>
            <a:r>
              <a:rPr dirty="0" sz="1600" spc="5">
                <a:solidFill>
                  <a:srgbClr val="4E2700"/>
                </a:solidFill>
                <a:latin typeface="Verdana"/>
                <a:cs typeface="Verdana"/>
              </a:rPr>
              <a:t> </a:t>
            </a:r>
            <a:r>
              <a:rPr dirty="0" sz="1600" spc="-10">
                <a:solidFill>
                  <a:srgbClr val="4E2700"/>
                </a:solidFill>
                <a:latin typeface="Verdana"/>
                <a:cs typeface="Verdana"/>
              </a:rPr>
              <a:t>radius</a:t>
            </a:r>
            <a:r>
              <a:rPr dirty="0" sz="1600" spc="1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Noto Sans Mono CJK HK"/>
                <a:cs typeface="Noto Sans Mono CJK HK"/>
              </a:rPr>
              <a:t>面積為</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 getArea()</a:t>
            </a:r>
            <a:r>
              <a:rPr dirty="0" sz="1600" spc="20">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 </a:t>
            </a:r>
            <a:r>
              <a:rPr dirty="0" sz="1600" spc="5">
                <a:solidFill>
                  <a:srgbClr val="4E2700"/>
                </a:solidFill>
                <a:latin typeface="Noto Sans Mono CJK HK"/>
                <a:cs typeface="Noto Sans Mono CJK HK"/>
              </a:rPr>
              <a:t>圓周為</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getCircumference()</a:t>
            </a:r>
            <a:r>
              <a:rPr dirty="0" sz="1600" spc="45">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marL="297180">
              <a:lnSpc>
                <a:spcPts val="1605"/>
              </a:lnSpc>
            </a:pPr>
            <a:r>
              <a:rPr dirty="0" sz="1600" spc="-5">
                <a:solidFill>
                  <a:srgbClr val="4E2700"/>
                </a:solidFill>
                <a:latin typeface="Verdana"/>
                <a:cs typeface="Verdana"/>
              </a:rPr>
              <a:t>}</a:t>
            </a:r>
            <a:endParaRPr sz="1600">
              <a:latin typeface="Verdana"/>
              <a:cs typeface="Verdana"/>
            </a:endParaRPr>
          </a:p>
          <a:p>
            <a:pPr marL="297180">
              <a:lnSpc>
                <a:spcPts val="1730"/>
              </a:lnSpc>
            </a:pPr>
            <a:r>
              <a:rPr dirty="0" sz="1600" spc="-10">
                <a:solidFill>
                  <a:srgbClr val="4E2700"/>
                </a:solidFill>
                <a:latin typeface="Verdana"/>
                <a:cs typeface="Verdana"/>
              </a:rPr>
              <a:t>public </a:t>
            </a:r>
            <a:r>
              <a:rPr dirty="0" sz="1600" spc="-5">
                <a:solidFill>
                  <a:srgbClr val="4E2700"/>
                </a:solidFill>
                <a:latin typeface="Verdana"/>
                <a:cs typeface="Verdana"/>
              </a:rPr>
              <a:t>double getArea()</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730"/>
              </a:lnSpc>
            </a:pPr>
            <a:r>
              <a:rPr dirty="0" sz="1600" spc="-5">
                <a:solidFill>
                  <a:srgbClr val="4E2700"/>
                </a:solidFill>
                <a:latin typeface="Verdana"/>
                <a:cs typeface="Verdana"/>
              </a:rPr>
              <a:t>return Math.round(Math.PI * </a:t>
            </a:r>
            <a:r>
              <a:rPr dirty="0" sz="1600" spc="-10">
                <a:solidFill>
                  <a:srgbClr val="4E2700"/>
                </a:solidFill>
                <a:latin typeface="Verdana"/>
                <a:cs typeface="Verdana"/>
              </a:rPr>
              <a:t>radius </a:t>
            </a:r>
            <a:r>
              <a:rPr dirty="0" sz="1600" spc="-5">
                <a:solidFill>
                  <a:srgbClr val="4E2700"/>
                </a:solidFill>
                <a:latin typeface="Verdana"/>
                <a:cs typeface="Verdana"/>
              </a:rPr>
              <a:t>* </a:t>
            </a:r>
            <a:r>
              <a:rPr dirty="0" sz="1600" spc="-10">
                <a:solidFill>
                  <a:srgbClr val="4E2700"/>
                </a:solidFill>
                <a:latin typeface="Verdana"/>
                <a:cs typeface="Verdana"/>
              </a:rPr>
              <a:t>radius </a:t>
            </a:r>
            <a:r>
              <a:rPr dirty="0" sz="1600" spc="-5">
                <a:solidFill>
                  <a:srgbClr val="4E2700"/>
                </a:solidFill>
                <a:latin typeface="Verdana"/>
                <a:cs typeface="Verdana"/>
              </a:rPr>
              <a:t>* 100 ) /</a:t>
            </a:r>
            <a:r>
              <a:rPr dirty="0" sz="1600" spc="120">
                <a:solidFill>
                  <a:srgbClr val="4E2700"/>
                </a:solidFill>
                <a:latin typeface="Verdana"/>
                <a:cs typeface="Verdana"/>
              </a:rPr>
              <a:t> </a:t>
            </a:r>
            <a:r>
              <a:rPr dirty="0" sz="1600" spc="-5">
                <a:solidFill>
                  <a:srgbClr val="4E2700"/>
                </a:solidFill>
                <a:latin typeface="Verdana"/>
                <a:cs typeface="Verdana"/>
              </a:rPr>
              <a:t>100.0;</a:t>
            </a:r>
            <a:endParaRPr sz="1600">
              <a:latin typeface="Verdana"/>
              <a:cs typeface="Verdana"/>
            </a:endParaRPr>
          </a:p>
          <a:p>
            <a:pPr marL="297180">
              <a:lnSpc>
                <a:spcPts val="1730"/>
              </a:lnSpc>
            </a:pPr>
            <a:r>
              <a:rPr dirty="0" sz="1600" spc="-5">
                <a:solidFill>
                  <a:srgbClr val="4E2700"/>
                </a:solidFill>
                <a:latin typeface="Verdana"/>
                <a:cs typeface="Verdana"/>
              </a:rPr>
              <a:t>}</a:t>
            </a:r>
            <a:endParaRPr sz="1600">
              <a:latin typeface="Verdana"/>
              <a:cs typeface="Verdana"/>
            </a:endParaRPr>
          </a:p>
          <a:p>
            <a:pPr marL="297180">
              <a:lnSpc>
                <a:spcPts val="1730"/>
              </a:lnSpc>
            </a:pPr>
            <a:r>
              <a:rPr dirty="0" sz="1600" spc="-10">
                <a:solidFill>
                  <a:srgbClr val="4E2700"/>
                </a:solidFill>
                <a:latin typeface="Verdana"/>
                <a:cs typeface="Verdana"/>
              </a:rPr>
              <a:t>public </a:t>
            </a:r>
            <a:r>
              <a:rPr dirty="0" sz="1600" spc="-5">
                <a:solidFill>
                  <a:srgbClr val="4E2700"/>
                </a:solidFill>
                <a:latin typeface="Verdana"/>
                <a:cs typeface="Verdana"/>
              </a:rPr>
              <a:t>double </a:t>
            </a:r>
            <a:r>
              <a:rPr dirty="0" sz="1600" spc="-10">
                <a:solidFill>
                  <a:srgbClr val="4E2700"/>
                </a:solidFill>
                <a:latin typeface="Verdana"/>
                <a:cs typeface="Verdana"/>
              </a:rPr>
              <a:t>getCircumference()</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730"/>
              </a:lnSpc>
            </a:pPr>
            <a:r>
              <a:rPr dirty="0" sz="1600" spc="-5">
                <a:solidFill>
                  <a:srgbClr val="4E2700"/>
                </a:solidFill>
                <a:latin typeface="Verdana"/>
                <a:cs typeface="Verdana"/>
              </a:rPr>
              <a:t>return Math.round(2 * Math.PI * </a:t>
            </a:r>
            <a:r>
              <a:rPr dirty="0" sz="1600" spc="-10">
                <a:solidFill>
                  <a:srgbClr val="4E2700"/>
                </a:solidFill>
                <a:latin typeface="Verdana"/>
                <a:cs typeface="Verdana"/>
              </a:rPr>
              <a:t>radius </a:t>
            </a:r>
            <a:r>
              <a:rPr dirty="0" sz="1600" spc="-5">
                <a:solidFill>
                  <a:srgbClr val="4E2700"/>
                </a:solidFill>
                <a:latin typeface="Verdana"/>
                <a:cs typeface="Verdana"/>
              </a:rPr>
              <a:t>* 100 ) /</a:t>
            </a:r>
            <a:r>
              <a:rPr dirty="0" sz="1600" spc="95">
                <a:solidFill>
                  <a:srgbClr val="4E2700"/>
                </a:solidFill>
                <a:latin typeface="Verdana"/>
                <a:cs typeface="Verdana"/>
              </a:rPr>
              <a:t> </a:t>
            </a:r>
            <a:r>
              <a:rPr dirty="0" sz="1600" spc="-5">
                <a:solidFill>
                  <a:srgbClr val="4E2700"/>
                </a:solidFill>
                <a:latin typeface="Verdana"/>
                <a:cs typeface="Verdana"/>
              </a:rPr>
              <a:t>100.0;</a:t>
            </a:r>
            <a:endParaRPr sz="1600">
              <a:latin typeface="Verdana"/>
              <a:cs typeface="Verdana"/>
            </a:endParaRPr>
          </a:p>
          <a:p>
            <a:pPr marL="297180">
              <a:lnSpc>
                <a:spcPts val="1730"/>
              </a:lnSpc>
            </a:pPr>
            <a:r>
              <a:rPr dirty="0" sz="1600" spc="-5">
                <a:solidFill>
                  <a:srgbClr val="4E2700"/>
                </a:solidFill>
                <a:latin typeface="Verdana"/>
                <a:cs typeface="Verdana"/>
              </a:rPr>
              <a:t>}</a:t>
            </a:r>
            <a:endParaRPr sz="1600">
              <a:latin typeface="Verdana"/>
              <a:cs typeface="Verdana"/>
            </a:endParaRPr>
          </a:p>
          <a:p>
            <a:pPr marL="12700">
              <a:lnSpc>
                <a:spcPts val="1730"/>
              </a:lnSpc>
            </a:pPr>
            <a:r>
              <a:rPr dirty="0" sz="1600" spc="-5">
                <a:solidFill>
                  <a:srgbClr val="4E2700"/>
                </a:solidFill>
                <a:latin typeface="Verdana"/>
                <a:cs typeface="Verdana"/>
              </a:rPr>
              <a:t>}</a:t>
            </a:r>
            <a:endParaRPr sz="1600">
              <a:latin typeface="Verdana"/>
              <a:cs typeface="Verdana"/>
            </a:endParaRPr>
          </a:p>
          <a:p>
            <a:pPr marL="12700" marR="2807335">
              <a:lnSpc>
                <a:spcPts val="1730"/>
              </a:lnSpc>
              <a:spcBef>
                <a:spcPts val="120"/>
              </a:spcBef>
            </a:pPr>
            <a:r>
              <a:rPr dirty="0" sz="1600" spc="-10">
                <a:solidFill>
                  <a:srgbClr val="4E2700"/>
                </a:solidFill>
                <a:latin typeface="Verdana"/>
                <a:cs typeface="Verdana"/>
              </a:rPr>
              <a:t>package </a:t>
            </a:r>
            <a:r>
              <a:rPr dirty="0" sz="1600" spc="-15">
                <a:solidFill>
                  <a:srgbClr val="4E2700"/>
                </a:solidFill>
                <a:latin typeface="Verdana"/>
                <a:cs typeface="Verdana"/>
              </a:rPr>
              <a:t>ch06._04_constructor.thisInCtor;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CircleMain</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ts val="1605"/>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2886710">
              <a:lnSpc>
                <a:spcPts val="1730"/>
              </a:lnSpc>
              <a:spcBef>
                <a:spcPts val="120"/>
              </a:spcBef>
            </a:pPr>
            <a:r>
              <a:rPr dirty="0" sz="1600" spc="-10">
                <a:solidFill>
                  <a:srgbClr val="4E2700"/>
                </a:solidFill>
                <a:latin typeface="Verdana"/>
                <a:cs typeface="Verdana"/>
              </a:rPr>
              <a:t>Circle </a:t>
            </a:r>
            <a:r>
              <a:rPr dirty="0" sz="1600" spc="-5">
                <a:solidFill>
                  <a:srgbClr val="4E2700"/>
                </a:solidFill>
                <a:latin typeface="Verdana"/>
                <a:cs typeface="Verdana"/>
              </a:rPr>
              <a:t>c = new </a:t>
            </a:r>
            <a:r>
              <a:rPr dirty="0" sz="1600" spc="-10">
                <a:solidFill>
                  <a:srgbClr val="4E2700"/>
                </a:solidFill>
                <a:latin typeface="Verdana"/>
                <a:cs typeface="Verdana"/>
              </a:rPr>
              <a:t>Circle(30, </a:t>
            </a:r>
            <a:r>
              <a:rPr dirty="0" sz="1600" spc="-5">
                <a:solidFill>
                  <a:srgbClr val="4E2700"/>
                </a:solidFill>
                <a:latin typeface="Verdana"/>
                <a:cs typeface="Verdana"/>
              </a:rPr>
              <a:t>20, 20.5);  </a:t>
            </a:r>
            <a:r>
              <a:rPr dirty="0" sz="1600" spc="-10">
                <a:solidFill>
                  <a:srgbClr val="4E2700"/>
                </a:solidFill>
                <a:latin typeface="Verdana"/>
                <a:cs typeface="Verdana"/>
              </a:rPr>
              <a:t>c.displayInfo();</a:t>
            </a:r>
            <a:endParaRPr sz="1600">
              <a:latin typeface="Verdana"/>
              <a:cs typeface="Verdana"/>
            </a:endParaRPr>
          </a:p>
          <a:p>
            <a:pPr marL="584200">
              <a:lnSpc>
                <a:spcPts val="1605"/>
              </a:lnSpc>
            </a:pPr>
            <a:r>
              <a:rPr dirty="0" sz="1600" spc="-10">
                <a:solidFill>
                  <a:srgbClr val="4E2700"/>
                </a:solidFill>
                <a:latin typeface="Verdana"/>
                <a:cs typeface="Verdana"/>
              </a:rPr>
              <a:t>c.move(+5,</a:t>
            </a:r>
            <a:r>
              <a:rPr dirty="0" sz="1600" spc="40">
                <a:solidFill>
                  <a:srgbClr val="4E2700"/>
                </a:solidFill>
                <a:latin typeface="Verdana"/>
                <a:cs typeface="Verdana"/>
              </a:rPr>
              <a:t> </a:t>
            </a:r>
            <a:r>
              <a:rPr dirty="0" sz="1600" spc="-10">
                <a:solidFill>
                  <a:srgbClr val="4E2700"/>
                </a:solidFill>
                <a:latin typeface="Verdana"/>
                <a:cs typeface="Verdana"/>
              </a:rPr>
              <a:t>-10);</a:t>
            </a:r>
            <a:endParaRPr sz="1600">
              <a:latin typeface="Verdana"/>
              <a:cs typeface="Verdana"/>
            </a:endParaRPr>
          </a:p>
          <a:p>
            <a:pPr marL="584200">
              <a:lnSpc>
                <a:spcPts val="1730"/>
              </a:lnSpc>
            </a:pPr>
            <a:r>
              <a:rPr dirty="0" sz="1600" spc="-10">
                <a:solidFill>
                  <a:srgbClr val="4E2700"/>
                </a:solidFill>
                <a:latin typeface="Verdana"/>
                <a:cs typeface="Verdana"/>
              </a:rPr>
              <a:t>c.displayInfo();</a:t>
            </a:r>
            <a:endParaRPr sz="1600">
              <a:latin typeface="Verdana"/>
              <a:cs typeface="Verdana"/>
            </a:endParaRPr>
          </a:p>
          <a:p>
            <a:pPr marL="297180">
              <a:lnSpc>
                <a:spcPts val="1730"/>
              </a:lnSpc>
            </a:pPr>
            <a:r>
              <a:rPr dirty="0" sz="1600" spc="-5">
                <a:solidFill>
                  <a:srgbClr val="4E2700"/>
                </a:solidFill>
                <a:latin typeface="Verdana"/>
                <a:cs typeface="Verdana"/>
              </a:rPr>
              <a:t>}</a:t>
            </a:r>
            <a:endParaRPr sz="1600">
              <a:latin typeface="Verdana"/>
              <a:cs typeface="Verdana"/>
            </a:endParaRPr>
          </a:p>
          <a:p>
            <a:pPr marL="12700">
              <a:lnSpc>
                <a:spcPts val="1825"/>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40370" cy="2733040"/>
          </a:xfrm>
          <a:prstGeom prst="rect">
            <a:avLst/>
          </a:prstGeom>
        </p:spPr>
        <p:txBody>
          <a:bodyPr wrap="square" lIns="0" tIns="12700" rIns="0" bIns="0" rtlCol="0" vert="horz">
            <a:spAutoFit/>
          </a:bodyPr>
          <a:lstStyle/>
          <a:p>
            <a:pPr marL="621665" marR="114935"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a:t>
            </a:r>
            <a:r>
              <a:rPr dirty="0" sz="2400" spc="-5">
                <a:solidFill>
                  <a:srgbClr val="4E2700"/>
                </a:solidFill>
                <a:latin typeface="Noto Sans Mono CJK HK"/>
                <a:cs typeface="Noto Sans Mono CJK HK"/>
              </a:rPr>
              <a:t>件</a:t>
            </a:r>
            <a:r>
              <a:rPr dirty="0" sz="2400">
                <a:solidFill>
                  <a:srgbClr val="4E2700"/>
                </a:solidFill>
                <a:latin typeface="Verdana"/>
                <a:cs typeface="Verdana"/>
              </a:rPr>
              <a:t>ch06.l</a:t>
            </a:r>
            <a:r>
              <a:rPr dirty="0" sz="2400" spc="-10">
                <a:solidFill>
                  <a:srgbClr val="4E2700"/>
                </a:solidFill>
                <a:latin typeface="Verdana"/>
                <a:cs typeface="Verdana"/>
              </a:rPr>
              <a:t>a</a:t>
            </a:r>
            <a:r>
              <a:rPr dirty="0" sz="2400" spc="-5">
                <a:solidFill>
                  <a:srgbClr val="4E2700"/>
                </a:solidFill>
                <a:latin typeface="Verdana"/>
                <a:cs typeface="Verdana"/>
              </a:rPr>
              <a:t>b1</a:t>
            </a:r>
            <a:r>
              <a:rPr dirty="0" sz="2400">
                <a:solidFill>
                  <a:srgbClr val="4E2700"/>
                </a:solidFill>
                <a:latin typeface="Verdana"/>
                <a:cs typeface="Verdana"/>
              </a:rPr>
              <a:t>6</a:t>
            </a:r>
            <a:r>
              <a:rPr dirty="0" sz="2400">
                <a:solidFill>
                  <a:srgbClr val="4E2700"/>
                </a:solidFill>
                <a:latin typeface="Noto Sans Mono CJK HK"/>
                <a:cs typeface="Noto Sans Mono CJK HK"/>
              </a:rPr>
              <a:t>內新建</a:t>
            </a:r>
            <a:r>
              <a:rPr dirty="0" sz="2400">
                <a:solidFill>
                  <a:srgbClr val="4E2700"/>
                </a:solidFill>
                <a:latin typeface="Verdana"/>
                <a:cs typeface="Verdana"/>
              </a:rPr>
              <a:t>My</a:t>
            </a:r>
            <a:r>
              <a:rPr dirty="0" sz="2400" spc="-245">
                <a:solidFill>
                  <a:srgbClr val="4E2700"/>
                </a:solidFill>
                <a:latin typeface="Verdana"/>
                <a:cs typeface="Verdana"/>
              </a:rPr>
              <a:t>T</a:t>
            </a:r>
            <a:r>
              <a:rPr dirty="0" sz="2400">
                <a:solidFill>
                  <a:srgbClr val="4E2700"/>
                </a:solidFill>
                <a:latin typeface="Verdana"/>
                <a:cs typeface="Verdana"/>
              </a:rPr>
              <a:t>r</a:t>
            </a:r>
            <a:r>
              <a:rPr dirty="0" sz="2400" spc="-10">
                <a:solidFill>
                  <a:srgbClr val="4E2700"/>
                </a:solidFill>
                <a:latin typeface="Verdana"/>
                <a:cs typeface="Verdana"/>
              </a:rPr>
              <a:t>i</a:t>
            </a:r>
            <a:r>
              <a:rPr dirty="0" sz="2400">
                <a:solidFill>
                  <a:srgbClr val="4E2700"/>
                </a:solidFill>
                <a:latin typeface="Verdana"/>
                <a:cs typeface="Verdana"/>
              </a:rPr>
              <a:t>an</a:t>
            </a:r>
            <a:r>
              <a:rPr dirty="0" sz="2400" spc="5">
                <a:solidFill>
                  <a:srgbClr val="4E2700"/>
                </a:solidFill>
                <a:latin typeface="Verdana"/>
                <a:cs typeface="Verdana"/>
              </a:rPr>
              <a:t>g</a:t>
            </a:r>
            <a:r>
              <a:rPr dirty="0" sz="2400" spc="-10">
                <a:solidFill>
                  <a:srgbClr val="4E2700"/>
                </a:solidFill>
                <a:latin typeface="Verdana"/>
                <a:cs typeface="Verdana"/>
              </a:rPr>
              <a:t>l</a:t>
            </a:r>
            <a:r>
              <a:rPr dirty="0" sz="2400" spc="-15">
                <a:solidFill>
                  <a:srgbClr val="4E2700"/>
                </a:solidFill>
                <a:latin typeface="Verdana"/>
                <a:cs typeface="Verdana"/>
              </a:rPr>
              <a:t>e</a:t>
            </a:r>
            <a:r>
              <a:rPr dirty="0" sz="2400">
                <a:solidFill>
                  <a:srgbClr val="4E2700"/>
                </a:solidFill>
                <a:latin typeface="Noto Sans Mono CJK HK"/>
                <a:cs typeface="Noto Sans Mono CJK HK"/>
              </a:rPr>
              <a:t>類別，它有兩 個</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型態的屬性</a:t>
            </a:r>
            <a:r>
              <a:rPr dirty="0" sz="2400" spc="-5">
                <a:solidFill>
                  <a:srgbClr val="4E2700"/>
                </a:solidFill>
                <a:latin typeface="Verdana"/>
                <a:cs typeface="Verdana"/>
              </a:rPr>
              <a:t>side</a:t>
            </a:r>
            <a:r>
              <a:rPr dirty="0" sz="2400">
                <a:solidFill>
                  <a:srgbClr val="4E2700"/>
                </a:solidFill>
                <a:latin typeface="Noto Sans Mono CJK HK"/>
                <a:cs typeface="Noto Sans Mono CJK HK"/>
              </a:rPr>
              <a:t>、</a:t>
            </a:r>
            <a:r>
              <a:rPr dirty="0" sz="2400">
                <a:solidFill>
                  <a:srgbClr val="4E2700"/>
                </a:solidFill>
                <a:latin typeface="Verdana"/>
                <a:cs typeface="Verdana"/>
              </a:rPr>
              <a:t>height</a:t>
            </a:r>
            <a:r>
              <a:rPr dirty="0" sz="2400">
                <a:solidFill>
                  <a:srgbClr val="4E2700"/>
                </a:solidFill>
                <a:latin typeface="Noto Sans Mono CJK HK"/>
                <a:cs typeface="Noto Sans Mono CJK HK"/>
              </a:rPr>
              <a:t>與一個建構子</a:t>
            </a:r>
            <a:r>
              <a:rPr dirty="0" sz="2400">
                <a:solidFill>
                  <a:srgbClr val="4E2700"/>
                </a:solidFill>
                <a:latin typeface="Verdana"/>
                <a:cs typeface="Verdana"/>
              </a:rPr>
              <a:t>:</a:t>
            </a:r>
            <a:endParaRPr sz="2400">
              <a:latin typeface="Verdana"/>
              <a:cs typeface="Verdana"/>
            </a:endParaRPr>
          </a:p>
          <a:p>
            <a:pPr>
              <a:lnSpc>
                <a:spcPct val="100000"/>
              </a:lnSpc>
              <a:spcBef>
                <a:spcPts val="50"/>
              </a:spcBef>
            </a:pPr>
            <a:endParaRPr sz="3250">
              <a:latin typeface="Verdana"/>
              <a:cs typeface="Verdana"/>
            </a:endParaRPr>
          </a:p>
          <a:p>
            <a:pPr marL="723900">
              <a:lnSpc>
                <a:spcPct val="100000"/>
              </a:lnSpc>
            </a:pPr>
            <a:r>
              <a:rPr dirty="0" sz="2000" spc="-15">
                <a:solidFill>
                  <a:srgbClr val="4E2700"/>
                </a:solidFill>
                <a:latin typeface="Verdana"/>
                <a:cs typeface="Verdana"/>
              </a:rPr>
              <a:t>MyTriangle(double </a:t>
            </a:r>
            <a:r>
              <a:rPr dirty="0" sz="2000" spc="-5">
                <a:solidFill>
                  <a:srgbClr val="4E2700"/>
                </a:solidFill>
                <a:latin typeface="Verdana"/>
                <a:cs typeface="Verdana"/>
              </a:rPr>
              <a:t>side, double height)</a:t>
            </a:r>
            <a:endParaRPr sz="2000">
              <a:latin typeface="Verdana"/>
              <a:cs typeface="Verdana"/>
            </a:endParaRPr>
          </a:p>
          <a:p>
            <a:pPr>
              <a:lnSpc>
                <a:spcPct val="100000"/>
              </a:lnSpc>
              <a:spcBef>
                <a:spcPts val="50"/>
              </a:spcBef>
            </a:pPr>
            <a:endParaRPr sz="2750">
              <a:latin typeface="Verdana"/>
              <a:cs typeface="Verdana"/>
            </a:endParaRPr>
          </a:p>
          <a:p>
            <a:pPr marL="621665" marR="5080" indent="38100">
              <a:lnSpc>
                <a:spcPct val="100000"/>
              </a:lnSpc>
            </a:pPr>
            <a:r>
              <a:rPr dirty="0" sz="2400">
                <a:solidFill>
                  <a:srgbClr val="4E2700"/>
                </a:solidFill>
                <a:latin typeface="Noto Sans Mono CJK HK"/>
                <a:cs typeface="Noto Sans Mono CJK HK"/>
              </a:rPr>
              <a:t>請利用建構子來設定與參數同名的屬</a:t>
            </a:r>
            <a:r>
              <a:rPr dirty="0" sz="2400" spc="5">
                <a:solidFill>
                  <a:srgbClr val="4E2700"/>
                </a:solidFill>
                <a:latin typeface="Noto Sans Mono CJK HK"/>
                <a:cs typeface="Noto Sans Mono CJK HK"/>
              </a:rPr>
              <a:t>性</a:t>
            </a:r>
            <a:r>
              <a:rPr dirty="0" sz="2400">
                <a:solidFill>
                  <a:srgbClr val="4E2700"/>
                </a:solidFill>
                <a:latin typeface="Verdana"/>
                <a:cs typeface="Verdana"/>
              </a:rPr>
              <a:t>s</a:t>
            </a:r>
            <a:r>
              <a:rPr dirty="0" sz="2400" spc="-10">
                <a:solidFill>
                  <a:srgbClr val="4E2700"/>
                </a:solidFill>
                <a:latin typeface="Verdana"/>
                <a:cs typeface="Verdana"/>
              </a:rPr>
              <a:t>i</a:t>
            </a:r>
            <a:r>
              <a:rPr dirty="0" sz="2400" spc="-5">
                <a:solidFill>
                  <a:srgbClr val="4E2700"/>
                </a:solidFill>
                <a:latin typeface="Verdana"/>
                <a:cs typeface="Verdana"/>
              </a:rPr>
              <a:t>de</a:t>
            </a:r>
            <a:r>
              <a:rPr dirty="0" sz="2400">
                <a:solidFill>
                  <a:srgbClr val="4E2700"/>
                </a:solidFill>
                <a:latin typeface="Noto Sans Mono CJK HK"/>
                <a:cs typeface="Noto Sans Mono CJK HK"/>
              </a:rPr>
              <a:t>與</a:t>
            </a:r>
            <a:r>
              <a:rPr dirty="0" sz="2400">
                <a:solidFill>
                  <a:srgbClr val="4E2700"/>
                </a:solidFill>
                <a:latin typeface="Verdana"/>
                <a:cs typeface="Verdana"/>
              </a:rPr>
              <a:t>heig</a:t>
            </a:r>
            <a:r>
              <a:rPr dirty="0" sz="2400" spc="5">
                <a:solidFill>
                  <a:srgbClr val="4E2700"/>
                </a:solidFill>
                <a:latin typeface="Verdana"/>
                <a:cs typeface="Verdana"/>
              </a:rPr>
              <a:t>h</a:t>
            </a:r>
            <a:r>
              <a:rPr dirty="0" sz="2400" spc="-5">
                <a:solidFill>
                  <a:srgbClr val="4E2700"/>
                </a:solidFill>
                <a:latin typeface="Verdana"/>
                <a:cs typeface="Verdana"/>
              </a:rPr>
              <a:t>t</a:t>
            </a:r>
            <a:r>
              <a:rPr dirty="0" sz="2400">
                <a:solidFill>
                  <a:srgbClr val="4E2700"/>
                </a:solidFill>
                <a:latin typeface="Noto Sans Mono CJK HK"/>
                <a:cs typeface="Noto Sans Mono CJK HK"/>
              </a:rPr>
              <a:t>的 初值。</a:t>
            </a:r>
            <a:r>
              <a:rPr dirty="0" sz="2400">
                <a:solidFill>
                  <a:srgbClr val="4E2700"/>
                </a:solidFill>
                <a:latin typeface="Verdana"/>
                <a:cs typeface="Verdana"/>
              </a:rPr>
              <a:t>(</a:t>
            </a:r>
            <a:r>
              <a:rPr dirty="0" sz="2400">
                <a:solidFill>
                  <a:srgbClr val="4E2700"/>
                </a:solidFill>
                <a:latin typeface="Noto Sans Mono CJK HK"/>
                <a:cs typeface="Noto Sans Mono CJK HK"/>
              </a:rPr>
              <a:t>練習使用關鍵字</a:t>
            </a:r>
            <a:r>
              <a:rPr dirty="0" sz="2400" spc="-5">
                <a:solidFill>
                  <a:srgbClr val="4E2700"/>
                </a:solidFill>
                <a:latin typeface="Verdana"/>
                <a:cs typeface="Verdana"/>
              </a:rPr>
              <a:t>this)</a:t>
            </a:r>
            <a:endParaRPr sz="2400">
              <a:latin typeface="Verdana"/>
              <a:cs typeface="Verdana"/>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4643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this(…)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013205"/>
            <a:ext cx="7602220" cy="3025775"/>
          </a:xfrm>
          <a:prstGeom prst="rect">
            <a:avLst/>
          </a:prstGeom>
        </p:spPr>
        <p:txBody>
          <a:bodyPr wrap="square" lIns="0" tIns="12700" rIns="0" bIns="0" rtlCol="0" vert="horz">
            <a:spAutoFit/>
          </a:bodyPr>
          <a:lstStyle/>
          <a:p>
            <a:pPr marL="355600" marR="5080" indent="-343535">
              <a:lnSpc>
                <a:spcPct val="100000"/>
              </a:lnSpc>
              <a:spcBef>
                <a:spcPts val="100"/>
              </a:spcBef>
              <a:buChar char="•"/>
              <a:tabLst>
                <a:tab pos="355600" algn="l"/>
                <a:tab pos="356235" algn="l"/>
              </a:tabLst>
            </a:pPr>
            <a:r>
              <a:rPr dirty="0" sz="2400" spc="-5">
                <a:solidFill>
                  <a:srgbClr val="4E2700"/>
                </a:solidFill>
                <a:latin typeface="Verdana"/>
                <a:cs typeface="Verdana"/>
              </a:rPr>
              <a:t>t</a:t>
            </a:r>
            <a:r>
              <a:rPr dirty="0" sz="2400">
                <a:solidFill>
                  <a:srgbClr val="4E2700"/>
                </a:solidFill>
                <a:latin typeface="Verdana"/>
                <a:cs typeface="Verdana"/>
              </a:rPr>
              <a:t>h</a:t>
            </a:r>
            <a:r>
              <a:rPr dirty="0" sz="2400" spc="-10">
                <a:solidFill>
                  <a:srgbClr val="4E2700"/>
                </a:solidFill>
                <a:latin typeface="Verdana"/>
                <a:cs typeface="Verdana"/>
              </a:rPr>
              <a:t>i</a:t>
            </a:r>
            <a:r>
              <a:rPr dirty="0" sz="2400" spc="-15">
                <a:solidFill>
                  <a:srgbClr val="4E2700"/>
                </a:solidFill>
                <a:latin typeface="Verdana"/>
                <a:cs typeface="Verdana"/>
              </a:rPr>
              <a:t>s</a:t>
            </a:r>
            <a:r>
              <a:rPr dirty="0" sz="2400" spc="10">
                <a:solidFill>
                  <a:srgbClr val="4E2700"/>
                </a:solidFill>
                <a:latin typeface="Verdana"/>
                <a:cs typeface="Verdana"/>
              </a:rPr>
              <a:t>(</a:t>
            </a:r>
            <a:r>
              <a:rPr dirty="0" sz="2400">
                <a:solidFill>
                  <a:srgbClr val="4E2700"/>
                </a:solidFill>
                <a:latin typeface="Noto Sans Mono CJK HK"/>
                <a:cs typeface="Noto Sans Mono CJK HK"/>
              </a:rPr>
              <a:t>…</a:t>
            </a:r>
            <a:r>
              <a:rPr dirty="0" sz="2400">
                <a:solidFill>
                  <a:srgbClr val="4E2700"/>
                </a:solidFill>
                <a:latin typeface="Verdana"/>
                <a:cs typeface="Verdana"/>
              </a:rPr>
              <a:t>)</a:t>
            </a:r>
            <a:r>
              <a:rPr dirty="0" sz="2400">
                <a:solidFill>
                  <a:srgbClr val="4E2700"/>
                </a:solidFill>
                <a:latin typeface="Noto Sans Mono CJK HK"/>
                <a:cs typeface="Noto Sans Mono CJK HK"/>
              </a:rPr>
              <a:t>只能用於建構子，而且必須是建構子內的第一 </a:t>
            </a:r>
            <a:r>
              <a:rPr dirty="0" sz="2400" spc="-5">
                <a:solidFill>
                  <a:srgbClr val="4E2700"/>
                </a:solidFill>
                <a:latin typeface="Noto Sans Mono CJK HK"/>
                <a:cs typeface="Noto Sans Mono CJK HK"/>
              </a:rPr>
              <a:t>個敘述。其作用為呼叫同一個類別的其它建構子。至 </a:t>
            </a:r>
            <a:r>
              <a:rPr dirty="0" sz="2400">
                <a:solidFill>
                  <a:srgbClr val="4E2700"/>
                </a:solidFill>
                <a:latin typeface="Noto Sans Mono CJK HK"/>
                <a:cs typeface="Noto Sans Mono CJK HK"/>
              </a:rPr>
              <a:t>於呼叫哪一個建構子則是由</a:t>
            </a:r>
            <a:r>
              <a:rPr dirty="0" sz="2400" spc="-5">
                <a:solidFill>
                  <a:srgbClr val="4E2700"/>
                </a:solidFill>
                <a:latin typeface="Verdana"/>
                <a:cs typeface="Verdana"/>
              </a:rPr>
              <a:t>t</a:t>
            </a:r>
            <a:r>
              <a:rPr dirty="0" sz="2400" spc="5">
                <a:solidFill>
                  <a:srgbClr val="4E2700"/>
                </a:solidFill>
                <a:latin typeface="Verdana"/>
                <a:cs typeface="Verdana"/>
              </a:rPr>
              <a:t>h</a:t>
            </a:r>
            <a:r>
              <a:rPr dirty="0" sz="2400" spc="-10">
                <a:solidFill>
                  <a:srgbClr val="4E2700"/>
                </a:solidFill>
                <a:latin typeface="Verdana"/>
                <a:cs typeface="Verdana"/>
              </a:rPr>
              <a:t>is</a:t>
            </a:r>
            <a:r>
              <a:rPr dirty="0" sz="2400">
                <a:solidFill>
                  <a:srgbClr val="4E2700"/>
                </a:solidFill>
                <a:latin typeface="Verdana"/>
                <a:cs typeface="Verdana"/>
              </a:rPr>
              <a:t>(</a:t>
            </a:r>
            <a:r>
              <a:rPr dirty="0" sz="2400">
                <a:solidFill>
                  <a:srgbClr val="4E2700"/>
                </a:solidFill>
                <a:latin typeface="Noto Sans Mono CJK HK"/>
                <a:cs typeface="Noto Sans Mono CJK HK"/>
              </a:rPr>
              <a:t>…</a:t>
            </a:r>
            <a:r>
              <a:rPr dirty="0" sz="2400">
                <a:solidFill>
                  <a:srgbClr val="4E2700"/>
                </a:solidFill>
                <a:latin typeface="Verdana"/>
                <a:cs typeface="Verdana"/>
              </a:rPr>
              <a:t>)</a:t>
            </a:r>
            <a:r>
              <a:rPr dirty="0" sz="2400">
                <a:solidFill>
                  <a:srgbClr val="4E2700"/>
                </a:solidFill>
                <a:latin typeface="Noto Sans Mono CJK HK"/>
                <a:cs typeface="Noto Sans Mono CJK HK"/>
              </a:rPr>
              <a:t>中參數列的樣式來 決定。</a:t>
            </a:r>
            <a:endParaRPr sz="2400">
              <a:latin typeface="Noto Sans Mono CJK HK"/>
              <a:cs typeface="Noto Sans Mono CJK HK"/>
            </a:endParaRPr>
          </a:p>
          <a:p>
            <a:pPr algn="just" marL="355600" marR="224154" indent="-343535">
              <a:lnSpc>
                <a:spcPct val="100200"/>
              </a:lnSpc>
              <a:spcBef>
                <a:spcPts val="555"/>
              </a:spcBef>
              <a:buFont typeface="Verdana"/>
              <a:buChar char="•"/>
              <a:tabLst>
                <a:tab pos="356235" algn="l"/>
              </a:tabLst>
            </a:pPr>
            <a:r>
              <a:rPr dirty="0" sz="2400">
                <a:solidFill>
                  <a:srgbClr val="4E2700"/>
                </a:solidFill>
                <a:latin typeface="Noto Sans Mono CJK HK"/>
                <a:cs typeface="Noto Sans Mono CJK HK"/>
              </a:rPr>
              <a:t>程式設計的最基本原則是：相同的程式碼絕對不寫兩 </a:t>
            </a:r>
            <a:r>
              <a:rPr dirty="0" sz="2400" spc="-5">
                <a:solidFill>
                  <a:srgbClr val="4E2700"/>
                </a:solidFill>
                <a:latin typeface="Noto Sans Mono CJK HK"/>
                <a:cs typeface="Noto Sans Mono CJK HK"/>
              </a:rPr>
              <a:t>次。因此如果有</a:t>
            </a:r>
            <a:r>
              <a:rPr dirty="0" sz="2400">
                <a:solidFill>
                  <a:srgbClr val="4E2700"/>
                </a:solidFill>
                <a:latin typeface="Noto Sans Mono CJK HK"/>
                <a:cs typeface="Noto Sans Mono CJK HK"/>
              </a:rPr>
              <a:t>一</a:t>
            </a:r>
            <a:r>
              <a:rPr dirty="0" sz="2400" spc="-5">
                <a:solidFill>
                  <a:srgbClr val="4E2700"/>
                </a:solidFill>
                <a:latin typeface="Noto Sans Mono CJK HK"/>
                <a:cs typeface="Noto Sans Mono CJK HK"/>
              </a:rPr>
              <a:t>程式片</a:t>
            </a:r>
            <a:r>
              <a:rPr dirty="0" sz="2400">
                <a:solidFill>
                  <a:srgbClr val="4E2700"/>
                </a:solidFill>
                <a:latin typeface="Noto Sans Mono CJK HK"/>
                <a:cs typeface="Noto Sans Mono CJK HK"/>
              </a:rPr>
              <a:t>段是多個建構子共用，通常 </a:t>
            </a:r>
            <a:r>
              <a:rPr dirty="0" sz="2400">
                <a:solidFill>
                  <a:srgbClr val="4E2700"/>
                </a:solidFill>
                <a:latin typeface="Noto Sans Mono CJK HK"/>
                <a:cs typeface="Noto Sans Mono CJK HK"/>
              </a:rPr>
              <a:t>會將</a:t>
            </a:r>
            <a:r>
              <a:rPr dirty="0" sz="2400" spc="-5">
                <a:solidFill>
                  <a:srgbClr val="4E2700"/>
                </a:solidFill>
                <a:latin typeface="Noto Sans Mono CJK HK"/>
                <a:cs typeface="Noto Sans Mono CJK HK"/>
              </a:rPr>
              <a:t>此</a:t>
            </a:r>
            <a:r>
              <a:rPr dirty="0" sz="2400">
                <a:solidFill>
                  <a:srgbClr val="4E2700"/>
                </a:solidFill>
                <a:latin typeface="Noto Sans Mono CJK HK"/>
                <a:cs typeface="Noto Sans Mono CJK HK"/>
              </a:rPr>
              <a:t>程式片段寫在參數最多的建構子內，其它建構 子則利</a:t>
            </a:r>
            <a:r>
              <a:rPr dirty="0" sz="2400" spc="-5">
                <a:solidFill>
                  <a:srgbClr val="4E2700"/>
                </a:solidFill>
                <a:latin typeface="Noto Sans Mono CJK HK"/>
                <a:cs typeface="Noto Sans Mono CJK HK"/>
              </a:rPr>
              <a:t>用</a:t>
            </a:r>
            <a:r>
              <a:rPr dirty="0" sz="2400" spc="-5">
                <a:solidFill>
                  <a:srgbClr val="4E2700"/>
                </a:solidFill>
                <a:latin typeface="Verdana"/>
                <a:cs typeface="Verdana"/>
              </a:rPr>
              <a:t>this()</a:t>
            </a:r>
            <a:r>
              <a:rPr dirty="0" sz="2400">
                <a:solidFill>
                  <a:srgbClr val="4E2700"/>
                </a:solidFill>
                <a:latin typeface="Noto Sans Mono CJK HK"/>
                <a:cs typeface="Noto Sans Mono CJK HK"/>
              </a:rPr>
              <a:t>去呼叫參數最多的建構子。</a:t>
            </a:r>
            <a:endParaRPr sz="2400">
              <a:latin typeface="Noto Sans Mono CJK HK"/>
              <a:cs typeface="Noto Sans Mono CJK HK"/>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18210"/>
            <a:ext cx="5731510" cy="5390515"/>
          </a:xfrm>
          <a:prstGeom prst="rect">
            <a:avLst/>
          </a:prstGeom>
        </p:spPr>
        <p:txBody>
          <a:bodyPr wrap="square" lIns="0" tIns="12065" rIns="0" bIns="0" rtlCol="0" vert="horz">
            <a:spAutoFit/>
          </a:bodyPr>
          <a:lstStyle/>
          <a:p>
            <a:pPr marL="12700" marR="1078865">
              <a:lnSpc>
                <a:spcPct val="100000"/>
              </a:lnSpc>
              <a:spcBef>
                <a:spcPts val="95"/>
              </a:spcBef>
            </a:pPr>
            <a:r>
              <a:rPr dirty="0" sz="1600" spc="-10">
                <a:solidFill>
                  <a:srgbClr val="4E2700"/>
                </a:solidFill>
                <a:latin typeface="Verdana"/>
                <a:cs typeface="Verdana"/>
              </a:rPr>
              <a:t>package ch06._04_constructor.callOtherCtor;  public </a:t>
            </a:r>
            <a:r>
              <a:rPr dirty="0" sz="1600" spc="-5">
                <a:solidFill>
                  <a:srgbClr val="4E2700"/>
                </a:solidFill>
                <a:latin typeface="Verdana"/>
                <a:cs typeface="Verdana"/>
              </a:rPr>
              <a:t>class </a:t>
            </a:r>
            <a:r>
              <a:rPr dirty="0" sz="1600" spc="-10">
                <a:solidFill>
                  <a:srgbClr val="4E2700"/>
                </a:solidFill>
                <a:latin typeface="Verdana"/>
                <a:cs typeface="Verdana"/>
              </a:rPr>
              <a:t>EmployeeOC</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marR="4076065">
              <a:lnSpc>
                <a:spcPct val="100000"/>
              </a:lnSpc>
            </a:pPr>
            <a:r>
              <a:rPr dirty="0" sz="1600" spc="-5">
                <a:solidFill>
                  <a:srgbClr val="4E2700"/>
                </a:solidFill>
                <a:latin typeface="Verdana"/>
                <a:cs typeface="Verdana"/>
              </a:rPr>
              <a:t>String</a:t>
            </a:r>
            <a:r>
              <a:rPr dirty="0" sz="1600" spc="-55">
                <a:solidFill>
                  <a:srgbClr val="4E2700"/>
                </a:solidFill>
                <a:latin typeface="Verdana"/>
                <a:cs typeface="Verdana"/>
              </a:rPr>
              <a:t> </a:t>
            </a:r>
            <a:r>
              <a:rPr dirty="0" sz="1600" spc="-5">
                <a:solidFill>
                  <a:srgbClr val="4E2700"/>
                </a:solidFill>
                <a:latin typeface="Verdana"/>
                <a:cs typeface="Verdana"/>
              </a:rPr>
              <a:t>name;  </a:t>
            </a:r>
            <a:r>
              <a:rPr dirty="0" sz="1600" spc="-10">
                <a:solidFill>
                  <a:srgbClr val="4E2700"/>
                </a:solidFill>
                <a:latin typeface="Verdana"/>
                <a:cs typeface="Verdana"/>
              </a:rPr>
              <a:t>int</a:t>
            </a:r>
            <a:r>
              <a:rPr dirty="0" sz="1600" spc="-15">
                <a:solidFill>
                  <a:srgbClr val="4E2700"/>
                </a:solidFill>
                <a:latin typeface="Verdana"/>
                <a:cs typeface="Verdana"/>
              </a:rPr>
              <a:t> </a:t>
            </a:r>
            <a:r>
              <a:rPr dirty="0" sz="1600" spc="-5">
                <a:solidFill>
                  <a:srgbClr val="4E2700"/>
                </a:solidFill>
                <a:latin typeface="Verdana"/>
                <a:cs typeface="Verdana"/>
              </a:rPr>
              <a:t>age;</a:t>
            </a:r>
            <a:endParaRPr sz="1600">
              <a:latin typeface="Verdana"/>
              <a:cs typeface="Verdana"/>
            </a:endParaRPr>
          </a:p>
          <a:p>
            <a:pPr marL="297180">
              <a:lnSpc>
                <a:spcPts val="1900"/>
              </a:lnSpc>
            </a:pPr>
            <a:r>
              <a:rPr dirty="0" sz="1600" spc="-10">
                <a:solidFill>
                  <a:srgbClr val="4E2700"/>
                </a:solidFill>
                <a:latin typeface="Verdana"/>
                <a:cs typeface="Verdana"/>
              </a:rPr>
              <a:t>public EmployeeOC(String </a:t>
            </a:r>
            <a:r>
              <a:rPr dirty="0" sz="1600" spc="-5">
                <a:solidFill>
                  <a:srgbClr val="4E2700"/>
                </a:solidFill>
                <a:latin typeface="Verdana"/>
                <a:cs typeface="Verdana"/>
              </a:rPr>
              <a:t>name, </a:t>
            </a:r>
            <a:r>
              <a:rPr dirty="0" sz="1600" spc="-10">
                <a:solidFill>
                  <a:srgbClr val="4E2700"/>
                </a:solidFill>
                <a:latin typeface="Verdana"/>
                <a:cs typeface="Verdana"/>
              </a:rPr>
              <a:t>int </a:t>
            </a:r>
            <a:r>
              <a:rPr dirty="0" sz="1600" spc="-5">
                <a:solidFill>
                  <a:srgbClr val="4E2700"/>
                </a:solidFill>
                <a:latin typeface="Verdana"/>
                <a:cs typeface="Verdana"/>
              </a:rPr>
              <a:t>age)</a:t>
            </a:r>
            <a:r>
              <a:rPr dirty="0" sz="1600" spc="1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0"/>
              </a:lnSpc>
            </a:pP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Noto Sans Mono CJK HK"/>
                <a:cs typeface="Noto Sans Mono CJK HK"/>
              </a:rPr>
              <a:t>如果有任</a:t>
            </a:r>
            <a:r>
              <a:rPr dirty="0" sz="1600" spc="-5">
                <a:solidFill>
                  <a:srgbClr val="4E2700"/>
                </a:solidFill>
                <a:latin typeface="Noto Sans Mono CJK HK"/>
                <a:cs typeface="Noto Sans Mono CJK HK"/>
              </a:rPr>
              <a:t>何</a:t>
            </a:r>
            <a:r>
              <a:rPr dirty="0" sz="1600">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10">
                <a:solidFill>
                  <a:srgbClr val="4E2700"/>
                </a:solidFill>
                <a:latin typeface="Noto Sans Mono CJK HK"/>
                <a:cs typeface="Noto Sans Mono CJK HK"/>
              </a:rPr>
              <a:t>片</a:t>
            </a:r>
            <a:r>
              <a:rPr dirty="0" sz="1600">
                <a:solidFill>
                  <a:srgbClr val="4E2700"/>
                </a:solidFill>
                <a:latin typeface="Noto Sans Mono CJK HK"/>
                <a:cs typeface="Noto Sans Mono CJK HK"/>
              </a:rPr>
              <a:t>段</a:t>
            </a:r>
            <a:r>
              <a:rPr dirty="0" sz="1600" spc="-5">
                <a:solidFill>
                  <a:srgbClr val="4E2700"/>
                </a:solidFill>
                <a:latin typeface="Noto Sans Mono CJK HK"/>
                <a:cs typeface="Noto Sans Mono CJK HK"/>
              </a:rPr>
              <a:t>是</a:t>
            </a:r>
            <a:r>
              <a:rPr dirty="0" sz="1600" spc="-10">
                <a:solidFill>
                  <a:srgbClr val="4E2700"/>
                </a:solidFill>
                <a:latin typeface="Noto Sans Mono CJK HK"/>
                <a:cs typeface="Noto Sans Mono CJK HK"/>
              </a:rPr>
              <a:t>多</a:t>
            </a:r>
            <a:r>
              <a:rPr dirty="0" sz="1600">
                <a:solidFill>
                  <a:srgbClr val="4E2700"/>
                </a:solidFill>
                <a:latin typeface="Noto Sans Mono CJK HK"/>
                <a:cs typeface="Noto Sans Mono CJK HK"/>
              </a:rPr>
              <a:t>個</a:t>
            </a:r>
            <a:r>
              <a:rPr dirty="0" sz="1600" spc="-5">
                <a:solidFill>
                  <a:srgbClr val="4E2700"/>
                </a:solidFill>
                <a:latin typeface="Noto Sans Mono CJK HK"/>
                <a:cs typeface="Noto Sans Mono CJK HK"/>
              </a:rPr>
              <a:t>建</a:t>
            </a:r>
            <a:r>
              <a:rPr dirty="0" sz="1600" spc="-10">
                <a:solidFill>
                  <a:srgbClr val="4E2700"/>
                </a:solidFill>
                <a:latin typeface="Noto Sans Mono CJK HK"/>
                <a:cs typeface="Noto Sans Mono CJK HK"/>
              </a:rPr>
              <a:t>構</a:t>
            </a:r>
            <a:r>
              <a:rPr dirty="0" sz="1600">
                <a:solidFill>
                  <a:srgbClr val="4E2700"/>
                </a:solidFill>
                <a:latin typeface="Noto Sans Mono CJK HK"/>
                <a:cs typeface="Noto Sans Mono CJK HK"/>
              </a:rPr>
              <a:t>子</a:t>
            </a:r>
            <a:r>
              <a:rPr dirty="0" sz="1600" spc="-5">
                <a:solidFill>
                  <a:srgbClr val="4E2700"/>
                </a:solidFill>
                <a:latin typeface="Noto Sans Mono CJK HK"/>
                <a:cs typeface="Noto Sans Mono CJK HK"/>
              </a:rPr>
              <a:t>共</a:t>
            </a:r>
            <a:r>
              <a:rPr dirty="0" sz="1600" spc="-10">
                <a:solidFill>
                  <a:srgbClr val="4E2700"/>
                </a:solidFill>
                <a:latin typeface="Noto Sans Mono CJK HK"/>
                <a:cs typeface="Noto Sans Mono CJK HK"/>
              </a:rPr>
              <a:t>用</a:t>
            </a:r>
            <a:r>
              <a:rPr dirty="0" sz="1600">
                <a:solidFill>
                  <a:srgbClr val="4E2700"/>
                </a:solidFill>
                <a:latin typeface="Noto Sans Mono CJK HK"/>
                <a:cs typeface="Noto Sans Mono CJK HK"/>
              </a:rPr>
              <a:t>，</a:t>
            </a:r>
            <a:r>
              <a:rPr dirty="0" sz="1600" spc="-5">
                <a:solidFill>
                  <a:srgbClr val="4E2700"/>
                </a:solidFill>
                <a:latin typeface="Noto Sans Mono CJK HK"/>
                <a:cs typeface="Noto Sans Mono CJK HK"/>
              </a:rPr>
              <a:t>可</a:t>
            </a:r>
            <a:r>
              <a:rPr dirty="0" sz="1600" spc="-10">
                <a:solidFill>
                  <a:srgbClr val="4E2700"/>
                </a:solidFill>
                <a:latin typeface="Noto Sans Mono CJK HK"/>
                <a:cs typeface="Noto Sans Mono CJK HK"/>
              </a:rPr>
              <a:t>以</a:t>
            </a:r>
            <a:r>
              <a:rPr dirty="0" sz="1600">
                <a:solidFill>
                  <a:srgbClr val="4E2700"/>
                </a:solidFill>
                <a:latin typeface="Noto Sans Mono CJK HK"/>
                <a:cs typeface="Noto Sans Mono CJK HK"/>
              </a:rPr>
              <a:t>寫</a:t>
            </a:r>
            <a:r>
              <a:rPr dirty="0" sz="1600" spc="-5">
                <a:solidFill>
                  <a:srgbClr val="4E2700"/>
                </a:solidFill>
                <a:latin typeface="Noto Sans Mono CJK HK"/>
                <a:cs typeface="Noto Sans Mono CJK HK"/>
              </a:rPr>
              <a:t>在</a:t>
            </a:r>
            <a:r>
              <a:rPr dirty="0" sz="1600" spc="-10">
                <a:solidFill>
                  <a:srgbClr val="4E2700"/>
                </a:solidFill>
                <a:latin typeface="Noto Sans Mono CJK HK"/>
                <a:cs typeface="Noto Sans Mono CJK HK"/>
              </a:rPr>
              <a:t>這</a:t>
            </a:r>
            <a:r>
              <a:rPr dirty="0" sz="1600" spc="-5">
                <a:solidFill>
                  <a:srgbClr val="4E2700"/>
                </a:solidFill>
                <a:latin typeface="Noto Sans Mono CJK HK"/>
                <a:cs typeface="Noto Sans Mono CJK HK"/>
              </a:rPr>
              <a:t>裡</a:t>
            </a:r>
            <a:endParaRPr sz="1600">
              <a:latin typeface="Noto Sans Mono CJK HK"/>
              <a:cs typeface="Noto Sans Mono CJK HK"/>
            </a:endParaRPr>
          </a:p>
          <a:p>
            <a:pPr marL="584200" marR="3155315">
              <a:lnSpc>
                <a:spcPct val="100000"/>
              </a:lnSpc>
              <a:spcBef>
                <a:spcPts val="40"/>
              </a:spcBef>
            </a:pPr>
            <a:r>
              <a:rPr dirty="0" sz="1600" spc="-10">
                <a:solidFill>
                  <a:srgbClr val="4E2700"/>
                </a:solidFill>
                <a:latin typeface="Verdana"/>
                <a:cs typeface="Verdana"/>
              </a:rPr>
              <a:t>this.name </a:t>
            </a:r>
            <a:r>
              <a:rPr dirty="0" sz="1600" spc="-5">
                <a:solidFill>
                  <a:srgbClr val="4E2700"/>
                </a:solidFill>
                <a:latin typeface="Verdana"/>
                <a:cs typeface="Verdana"/>
              </a:rPr>
              <a:t>= name;  this.age =</a:t>
            </a:r>
            <a:r>
              <a:rPr dirty="0" sz="1600" spc="25">
                <a:solidFill>
                  <a:srgbClr val="4E2700"/>
                </a:solidFill>
                <a:latin typeface="Verdana"/>
                <a:cs typeface="Verdana"/>
              </a:rPr>
              <a:t> </a:t>
            </a:r>
            <a:r>
              <a:rPr dirty="0" sz="1600" spc="-5">
                <a:solidFill>
                  <a:srgbClr val="4E2700"/>
                </a:solidFill>
                <a:latin typeface="Verdana"/>
                <a:cs typeface="Verdana"/>
              </a:rPr>
              <a:t>age;</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297180">
              <a:lnSpc>
                <a:spcPct val="100000"/>
              </a:lnSpc>
            </a:pPr>
            <a:r>
              <a:rPr dirty="0" sz="1600" spc="-10">
                <a:solidFill>
                  <a:srgbClr val="4E2700"/>
                </a:solidFill>
                <a:latin typeface="Verdana"/>
                <a:cs typeface="Verdana"/>
              </a:rPr>
              <a:t>public EmployeeOC(String </a:t>
            </a:r>
            <a:r>
              <a:rPr dirty="0" sz="1600" spc="-5">
                <a:solidFill>
                  <a:srgbClr val="4E2700"/>
                </a:solidFill>
                <a:latin typeface="Verdana"/>
                <a:cs typeface="Verdana"/>
              </a:rPr>
              <a:t>name)</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5"/>
              </a:lnSpc>
            </a:pPr>
            <a:r>
              <a:rPr dirty="0" sz="1600" spc="-10">
                <a:solidFill>
                  <a:srgbClr val="4E2700"/>
                </a:solidFill>
                <a:latin typeface="Verdana"/>
                <a:cs typeface="Verdana"/>
              </a:rPr>
              <a:t>// this.name </a:t>
            </a:r>
            <a:r>
              <a:rPr dirty="0" sz="1600" spc="-5">
                <a:solidFill>
                  <a:srgbClr val="4E2700"/>
                </a:solidFill>
                <a:latin typeface="Verdana"/>
                <a:cs typeface="Verdana"/>
              </a:rPr>
              <a:t>= name</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5"/>
              </a:lnSpc>
              <a:tabLst>
                <a:tab pos="2574925" algn="l"/>
              </a:tabLst>
            </a:pPr>
            <a:r>
              <a:rPr dirty="0" sz="1600" spc="-10">
                <a:solidFill>
                  <a:srgbClr val="4E2700"/>
                </a:solidFill>
                <a:latin typeface="Verdana"/>
                <a:cs typeface="Verdana"/>
              </a:rPr>
              <a:t>this(name,</a:t>
            </a:r>
            <a:r>
              <a:rPr dirty="0" sz="1600" spc="65">
                <a:solidFill>
                  <a:srgbClr val="4E2700"/>
                </a:solidFill>
                <a:latin typeface="Verdana"/>
                <a:cs typeface="Verdana"/>
              </a:rPr>
              <a:t> </a:t>
            </a:r>
            <a:r>
              <a:rPr dirty="0" sz="1600" spc="-5">
                <a:solidFill>
                  <a:srgbClr val="4E2700"/>
                </a:solidFill>
                <a:latin typeface="Verdana"/>
                <a:cs typeface="Verdana"/>
              </a:rPr>
              <a:t>0);	// </a:t>
            </a:r>
            <a:r>
              <a:rPr dirty="0" sz="1600" spc="5">
                <a:solidFill>
                  <a:srgbClr val="4E2700"/>
                </a:solidFill>
                <a:latin typeface="Noto Sans Mono CJK HK"/>
                <a:cs typeface="Noto Sans Mono CJK HK"/>
              </a:rPr>
              <a:t>呼叫有兩個</a:t>
            </a:r>
            <a:r>
              <a:rPr dirty="0" sz="1600" spc="-5">
                <a:solidFill>
                  <a:srgbClr val="4E2700"/>
                </a:solidFill>
                <a:latin typeface="Noto Sans Mono CJK HK"/>
                <a:cs typeface="Noto Sans Mono CJK HK"/>
              </a:rPr>
              <a:t>參數</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建構子</a:t>
            </a:r>
            <a:endParaRPr sz="1600">
              <a:latin typeface="Noto Sans Mono CJK HK"/>
              <a:cs typeface="Noto Sans Mono CJK HK"/>
            </a:endParaRPr>
          </a:p>
          <a:p>
            <a:pPr marL="297180">
              <a:lnSpc>
                <a:spcPct val="100000"/>
              </a:lnSpc>
              <a:spcBef>
                <a:spcPts val="35"/>
              </a:spcBef>
            </a:pPr>
            <a:r>
              <a:rPr dirty="0" sz="1600" spc="-5">
                <a:solidFill>
                  <a:srgbClr val="4E2700"/>
                </a:solidFill>
                <a:latin typeface="Verdana"/>
                <a:cs typeface="Verdana"/>
              </a:rPr>
              <a:t>}</a:t>
            </a:r>
            <a:endParaRPr sz="1600">
              <a:latin typeface="Verdana"/>
              <a:cs typeface="Verdana"/>
            </a:endParaRPr>
          </a:p>
          <a:p>
            <a:pPr marL="297180">
              <a:lnSpc>
                <a:spcPts val="1900"/>
              </a:lnSpc>
            </a:pPr>
            <a:r>
              <a:rPr dirty="0" sz="1600" spc="-10">
                <a:solidFill>
                  <a:srgbClr val="4E2700"/>
                </a:solidFill>
                <a:latin typeface="Verdana"/>
                <a:cs typeface="Verdana"/>
              </a:rPr>
              <a:t>public EmployeeOC()</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0"/>
              </a:lnSpc>
            </a:pPr>
            <a:r>
              <a:rPr dirty="0" sz="1600" spc="-5">
                <a:solidFill>
                  <a:srgbClr val="4E2700"/>
                </a:solidFill>
                <a:latin typeface="Verdana"/>
                <a:cs typeface="Verdana"/>
              </a:rPr>
              <a:t>// </a:t>
            </a:r>
            <a:r>
              <a:rPr dirty="0" sz="1600" spc="-10">
                <a:solidFill>
                  <a:srgbClr val="4E2700"/>
                </a:solidFill>
                <a:latin typeface="Verdana"/>
                <a:cs typeface="Verdana"/>
              </a:rPr>
              <a:t>this.name</a:t>
            </a:r>
            <a:r>
              <a:rPr dirty="0" sz="1600" spc="4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Noto Sans Mono CJK HK"/>
                <a:cs typeface="Noto Sans Mono CJK HK"/>
              </a:rPr>
              <a:t>測試用</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tabLst>
                <a:tab pos="2599055" algn="l"/>
              </a:tabLst>
            </a:pPr>
            <a:r>
              <a:rPr dirty="0" sz="1600" spc="-10">
                <a:solidFill>
                  <a:srgbClr val="4E2700"/>
                </a:solidFill>
                <a:latin typeface="Verdana"/>
                <a:cs typeface="Verdana"/>
              </a:rPr>
              <a:t>this("</a:t>
            </a:r>
            <a:r>
              <a:rPr dirty="0" sz="1600" spc="5">
                <a:solidFill>
                  <a:srgbClr val="4E2700"/>
                </a:solidFill>
                <a:latin typeface="Noto Sans Mono CJK HK"/>
                <a:cs typeface="Noto Sans Mono CJK HK"/>
              </a:rPr>
              <a:t>測試用</a:t>
            </a:r>
            <a:r>
              <a:rPr dirty="0" sz="1600" spc="-5">
                <a:solidFill>
                  <a:srgbClr val="4E2700"/>
                </a:solidFill>
                <a:latin typeface="Verdana"/>
                <a:cs typeface="Verdana"/>
              </a:rPr>
              <a:t>");	// </a:t>
            </a:r>
            <a:r>
              <a:rPr dirty="0" sz="1600" spc="5">
                <a:solidFill>
                  <a:srgbClr val="4E2700"/>
                </a:solidFill>
                <a:latin typeface="Noto Sans Mono CJK HK"/>
                <a:cs typeface="Noto Sans Mono CJK HK"/>
              </a:rPr>
              <a:t>呼叫有一</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參</a:t>
            </a:r>
            <a:r>
              <a:rPr dirty="0" sz="1600" spc="-5">
                <a:solidFill>
                  <a:srgbClr val="4E2700"/>
                </a:solidFill>
                <a:latin typeface="Noto Sans Mono CJK HK"/>
                <a:cs typeface="Noto Sans Mono CJK HK"/>
              </a:rPr>
              <a:t>數的</a:t>
            </a:r>
            <a:r>
              <a:rPr dirty="0" sz="1600" spc="5">
                <a:solidFill>
                  <a:srgbClr val="4E2700"/>
                </a:solidFill>
                <a:latin typeface="Noto Sans Mono CJK HK"/>
                <a:cs typeface="Noto Sans Mono CJK HK"/>
              </a:rPr>
              <a:t>建</a:t>
            </a:r>
            <a:r>
              <a:rPr dirty="0" sz="1600" spc="-5">
                <a:solidFill>
                  <a:srgbClr val="4E2700"/>
                </a:solidFill>
                <a:latin typeface="Noto Sans Mono CJK HK"/>
                <a:cs typeface="Noto Sans Mono CJK HK"/>
              </a:rPr>
              <a:t>構子</a:t>
            </a:r>
            <a:endParaRPr sz="1600">
              <a:latin typeface="Noto Sans Mono CJK HK"/>
              <a:cs typeface="Noto Sans Mono CJK HK"/>
            </a:endParaRPr>
          </a:p>
          <a:p>
            <a:pPr marL="297180">
              <a:lnSpc>
                <a:spcPct val="100000"/>
              </a:lnSpc>
              <a:spcBef>
                <a:spcPts val="35"/>
              </a:spcBef>
            </a:pPr>
            <a:r>
              <a:rPr dirty="0" sz="1600" spc="-5">
                <a:solidFill>
                  <a:srgbClr val="4E2700"/>
                </a:solidFill>
                <a:latin typeface="Verdana"/>
                <a:cs typeface="Verdana"/>
              </a:rPr>
              <a:t>}</a:t>
            </a:r>
            <a:endParaRPr sz="1600">
              <a:latin typeface="Verdana"/>
              <a:cs typeface="Verdana"/>
            </a:endParaRPr>
          </a:p>
          <a:p>
            <a:pPr marL="584200" marR="1136650" indent="-28702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printData() </a:t>
            </a:r>
            <a:r>
              <a:rPr dirty="0" sz="1600" spc="-5">
                <a:solidFill>
                  <a:srgbClr val="4E2700"/>
                </a:solidFill>
                <a:latin typeface="Verdana"/>
                <a:cs typeface="Verdana"/>
              </a:rPr>
              <a:t>{  System.out.println("Name=" + </a:t>
            </a:r>
            <a:r>
              <a:rPr dirty="0" sz="1600" spc="-10">
                <a:solidFill>
                  <a:srgbClr val="4E2700"/>
                </a:solidFill>
                <a:latin typeface="Verdana"/>
                <a:cs typeface="Verdana"/>
              </a:rPr>
              <a:t>name);  </a:t>
            </a:r>
            <a:r>
              <a:rPr dirty="0" sz="1600" spc="-5">
                <a:solidFill>
                  <a:srgbClr val="4E2700"/>
                </a:solidFill>
                <a:latin typeface="Verdana"/>
                <a:cs typeface="Verdana"/>
              </a:rPr>
              <a:t>System.out.println("Age=" +</a:t>
            </a:r>
            <a:r>
              <a:rPr dirty="0" sz="1600" spc="40">
                <a:solidFill>
                  <a:srgbClr val="4E2700"/>
                </a:solidFill>
                <a:latin typeface="Verdana"/>
                <a:cs typeface="Verdana"/>
              </a:rPr>
              <a:t> </a:t>
            </a:r>
            <a:r>
              <a:rPr dirty="0" sz="1600" spc="-10">
                <a:solidFill>
                  <a:srgbClr val="4E2700"/>
                </a:solidFill>
                <a:latin typeface="Verdana"/>
                <a:cs typeface="Verdana"/>
              </a:rPr>
              <a:t>age);</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66978"/>
            <a:ext cx="5748020" cy="231775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ch06._04_constructor.callOtherCtor;</a:t>
            </a:r>
            <a:endParaRPr sz="1600">
              <a:latin typeface="Verdana"/>
              <a:cs typeface="Verdana"/>
            </a:endParaRPr>
          </a:p>
          <a:p>
            <a:pPr>
              <a:lnSpc>
                <a:spcPct val="100000"/>
              </a:lnSpc>
              <a:spcBef>
                <a:spcPts val="15"/>
              </a:spcBef>
            </a:pPr>
            <a:endParaRPr sz="22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EmployeeOCMain</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384"/>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80"/>
              </a:spcBef>
            </a:pPr>
            <a:r>
              <a:rPr dirty="0" sz="1600" spc="-10">
                <a:solidFill>
                  <a:srgbClr val="4E2700"/>
                </a:solidFill>
                <a:latin typeface="Verdana"/>
                <a:cs typeface="Verdana"/>
              </a:rPr>
              <a:t>EmployeeOC </a:t>
            </a:r>
            <a:r>
              <a:rPr dirty="0" sz="1600" spc="-5">
                <a:solidFill>
                  <a:srgbClr val="4E2700"/>
                </a:solidFill>
                <a:latin typeface="Verdana"/>
                <a:cs typeface="Verdana"/>
              </a:rPr>
              <a:t>tom = new </a:t>
            </a:r>
            <a:r>
              <a:rPr dirty="0" sz="1600" spc="-20">
                <a:solidFill>
                  <a:srgbClr val="4E2700"/>
                </a:solidFill>
                <a:latin typeface="Verdana"/>
                <a:cs typeface="Verdana"/>
              </a:rPr>
              <a:t>EmployeeOC("Tom",</a:t>
            </a:r>
            <a:r>
              <a:rPr dirty="0" sz="1600" spc="130">
                <a:solidFill>
                  <a:srgbClr val="4E2700"/>
                </a:solidFill>
                <a:latin typeface="Verdana"/>
                <a:cs typeface="Verdana"/>
              </a:rPr>
              <a:t> </a:t>
            </a:r>
            <a:r>
              <a:rPr dirty="0" sz="1600" spc="-5">
                <a:solidFill>
                  <a:srgbClr val="4E2700"/>
                </a:solidFill>
                <a:latin typeface="Verdana"/>
                <a:cs typeface="Verdana"/>
              </a:rPr>
              <a:t>45);</a:t>
            </a:r>
            <a:endParaRPr sz="1600">
              <a:latin typeface="Verdana"/>
              <a:cs typeface="Verdana"/>
            </a:endParaRPr>
          </a:p>
          <a:p>
            <a:pPr marL="584200">
              <a:lnSpc>
                <a:spcPct val="100000"/>
              </a:lnSpc>
              <a:spcBef>
                <a:spcPts val="390"/>
              </a:spcBef>
            </a:pPr>
            <a:r>
              <a:rPr dirty="0" sz="1600" spc="-10">
                <a:solidFill>
                  <a:srgbClr val="4E2700"/>
                </a:solidFill>
                <a:latin typeface="Verdana"/>
                <a:cs typeface="Verdana"/>
              </a:rPr>
              <a:t>tom.printData();</a:t>
            </a:r>
            <a:endParaRPr sz="1600">
              <a:latin typeface="Verdana"/>
              <a:cs typeface="Verdana"/>
            </a:endParaRPr>
          </a:p>
          <a:p>
            <a:pPr marL="297180">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536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-3	</a:t>
            </a:r>
            <a:r>
              <a:rPr dirty="0"/>
              <a:t>建構子</a:t>
            </a:r>
            <a:r>
              <a:rPr dirty="0" spc="-76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7870190" cy="463486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1.(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別之建構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的主</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功能</a:t>
            </a:r>
            <a:r>
              <a:rPr dirty="0" sz="1400" spc="-10">
                <a:solidFill>
                  <a:srgbClr val="4E2700"/>
                </a:solidFill>
                <a:latin typeface="Noto Sans Mono CJK HK"/>
                <a:cs typeface="Noto Sans Mono CJK HK"/>
              </a:rPr>
              <a:t>為</a:t>
            </a:r>
            <a:r>
              <a:rPr dirty="0" sz="1400">
                <a:solidFill>
                  <a:srgbClr val="4E2700"/>
                </a:solidFill>
                <a:latin typeface="Noto Sans Mono CJK HK"/>
                <a:cs typeface="Noto Sans Mono CJK HK"/>
              </a:rPr>
              <a:t>『設</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初始</a:t>
            </a:r>
            <a:r>
              <a:rPr dirty="0" sz="1400" spc="-15">
                <a:solidFill>
                  <a:srgbClr val="4E2700"/>
                </a:solidFill>
                <a:latin typeface="Noto Sans Mono CJK HK"/>
                <a:cs typeface="Noto Sans Mono CJK HK"/>
              </a:rPr>
              <a:t>狀</a:t>
            </a:r>
            <a:r>
              <a:rPr dirty="0" sz="1400">
                <a:solidFill>
                  <a:srgbClr val="4E2700"/>
                </a:solidFill>
                <a:latin typeface="Noto Sans Mono CJK HK"/>
                <a:cs typeface="Noto Sans Mono CJK HK"/>
              </a:rPr>
              <a:t>態』。</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2.(	</a:t>
            </a:r>
            <a:r>
              <a:rPr dirty="0" sz="1400">
                <a:solidFill>
                  <a:srgbClr val="4E2700"/>
                </a:solidFill>
                <a:latin typeface="Verdana"/>
                <a:cs typeface="Verdana"/>
              </a:rPr>
              <a:t>) </a:t>
            </a:r>
            <a:r>
              <a:rPr dirty="0" sz="1400" spc="10">
                <a:solidFill>
                  <a:srgbClr val="4E2700"/>
                </a:solidFill>
                <a:latin typeface="Noto Sans Mono CJK HK"/>
                <a:cs typeface="Noto Sans Mono CJK HK"/>
              </a:rPr>
              <a:t>經由</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來建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優點是</a:t>
            </a:r>
            <a:r>
              <a:rPr dirty="0" sz="1400" spc="-250">
                <a:solidFill>
                  <a:srgbClr val="4E2700"/>
                </a:solidFill>
                <a:latin typeface="Noto Sans Mono CJK HK"/>
                <a:cs typeface="Noto Sans Mono CJK HK"/>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能以</a:t>
            </a:r>
            <a:r>
              <a:rPr dirty="0" sz="1400">
                <a:solidFill>
                  <a:srgbClr val="4E2700"/>
                </a:solidFill>
                <a:latin typeface="Noto Sans Mono CJK HK"/>
                <a:cs typeface="Noto Sans Mono CJK HK"/>
              </a:rPr>
              <a:t>較</a:t>
            </a:r>
            <a:r>
              <a:rPr dirty="0" sz="1400" spc="-15">
                <a:solidFill>
                  <a:srgbClr val="4E2700"/>
                </a:solidFill>
                <a:latin typeface="Noto Sans Mono CJK HK"/>
                <a:cs typeface="Noto Sans Mono CJK HK"/>
              </a:rPr>
              <a:t>簡</a:t>
            </a:r>
            <a:r>
              <a:rPr dirty="0" sz="1400">
                <a:solidFill>
                  <a:srgbClr val="4E2700"/>
                </a:solidFill>
                <a:latin typeface="Noto Sans Mono CJK HK"/>
                <a:cs typeface="Noto Sans Mono CJK HK"/>
              </a:rPr>
              <a:t>潔的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式來</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定物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初值。</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3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言</a:t>
            </a:r>
            <a:r>
              <a:rPr dirty="0" sz="1400">
                <a:solidFill>
                  <a:srgbClr val="4E2700"/>
                </a:solidFill>
                <a:latin typeface="Noto Sans Mono CJK HK"/>
                <a:cs typeface="Noto Sans Mono CJK HK"/>
              </a:rPr>
              <a:t>中</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如</a:t>
            </a:r>
            <a:r>
              <a:rPr dirty="0" sz="1400" spc="-10">
                <a:solidFill>
                  <a:srgbClr val="4E2700"/>
                </a:solidFill>
                <a:latin typeface="Noto Sans Mono CJK HK"/>
                <a:cs typeface="Noto Sans Mono CJK HK"/>
              </a:rPr>
              <a:t>果</a:t>
            </a:r>
            <a:r>
              <a:rPr dirty="0" sz="1400" spc="5">
                <a:solidFill>
                  <a:srgbClr val="4E2700"/>
                </a:solidFill>
                <a:latin typeface="Noto Sans Mono CJK HK"/>
                <a:cs typeface="Noto Sans Mono CJK HK"/>
              </a:rPr>
              <a:t>某</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沒</a:t>
            </a:r>
            <a:r>
              <a:rPr dirty="0" sz="1400" spc="-10">
                <a:solidFill>
                  <a:srgbClr val="4E2700"/>
                </a:solidFill>
                <a:latin typeface="Noto Sans Mono CJK HK"/>
                <a:cs typeface="Noto Sans Mono CJK HK"/>
              </a:rPr>
              <a:t>有</a:t>
            </a:r>
            <a:r>
              <a:rPr dirty="0" sz="1400" spc="5">
                <a:solidFill>
                  <a:srgbClr val="4E2700"/>
                </a:solidFill>
                <a:latin typeface="Noto Sans Mono CJK HK"/>
                <a:cs typeface="Noto Sans Mono CJK HK"/>
              </a:rPr>
              <a:t>編</a:t>
            </a:r>
            <a:r>
              <a:rPr dirty="0" sz="1400">
                <a:solidFill>
                  <a:srgbClr val="4E2700"/>
                </a:solidFill>
                <a:latin typeface="Noto Sans Mono CJK HK"/>
                <a:cs typeface="Noto Sans Mono CJK HK"/>
              </a:rPr>
              <a:t>寫</a:t>
            </a:r>
            <a:r>
              <a:rPr dirty="0" sz="1400" spc="-10">
                <a:solidFill>
                  <a:srgbClr val="4E2700"/>
                </a:solidFill>
                <a:latin typeface="Noto Sans Mono CJK HK"/>
                <a:cs typeface="Noto Sans Mono CJK HK"/>
              </a:rPr>
              <a:t>建</a:t>
            </a:r>
            <a:r>
              <a:rPr dirty="0" sz="1400" spc="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a:t>
            </a:r>
            <a:r>
              <a:rPr dirty="0" sz="1400" spc="-15">
                <a:solidFill>
                  <a:srgbClr val="4E2700"/>
                </a:solidFill>
                <a:latin typeface="Verdana"/>
                <a:cs typeface="Verdana"/>
              </a:rPr>
              <a:t>Java</a:t>
            </a:r>
            <a:r>
              <a:rPr dirty="0" sz="1400" spc="5">
                <a:solidFill>
                  <a:srgbClr val="4E2700"/>
                </a:solidFill>
                <a:latin typeface="Noto Sans Mono CJK HK"/>
                <a:cs typeface="Noto Sans Mono CJK HK"/>
              </a:rPr>
              <a:t>編</a:t>
            </a:r>
            <a:r>
              <a:rPr dirty="0" sz="1400">
                <a:solidFill>
                  <a:srgbClr val="4E2700"/>
                </a:solidFill>
                <a:latin typeface="Noto Sans Mono CJK HK"/>
                <a:cs typeface="Noto Sans Mono CJK HK"/>
              </a:rPr>
              <a:t>譯</a:t>
            </a:r>
            <a:r>
              <a:rPr dirty="0" sz="1400" spc="5">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替</a:t>
            </a:r>
            <a:r>
              <a:rPr dirty="0" sz="1400" spc="-10">
                <a:solidFill>
                  <a:srgbClr val="4E2700"/>
                </a:solidFill>
                <a:latin typeface="Noto Sans Mono CJK HK"/>
                <a:cs typeface="Noto Sans Mono CJK HK"/>
              </a:rPr>
              <a:t>它</a:t>
            </a:r>
            <a:r>
              <a:rPr dirty="0" sz="1400" spc="5">
                <a:solidFill>
                  <a:srgbClr val="4E2700"/>
                </a:solidFill>
                <a:latin typeface="Noto Sans Mono CJK HK"/>
                <a:cs typeface="Noto Sans Mono CJK HK"/>
              </a:rPr>
              <a:t>準</a:t>
            </a:r>
            <a:r>
              <a:rPr dirty="0" sz="1400">
                <a:solidFill>
                  <a:srgbClr val="4E2700"/>
                </a:solidFill>
                <a:latin typeface="Noto Sans Mono CJK HK"/>
                <a:cs typeface="Noto Sans Mono CJK HK"/>
              </a:rPr>
              <a:t>備</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預</a:t>
            </a:r>
            <a:r>
              <a:rPr dirty="0" sz="1400" spc="-10">
                <a:solidFill>
                  <a:srgbClr val="4E2700"/>
                </a:solidFill>
                <a:latin typeface="Noto Sans Mono CJK HK"/>
                <a:cs typeface="Noto Sans Mono CJK HK"/>
              </a:rPr>
              <a:t>設</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建</a:t>
            </a:r>
            <a:r>
              <a:rPr dirty="0" sz="1400" spc="-10">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endParaRPr sz="1400">
              <a:latin typeface="Noto Sans Mono CJK HK"/>
              <a:cs typeface="Noto Sans Mono CJK HK"/>
            </a:endParaRPr>
          </a:p>
          <a:p>
            <a:pPr marL="74930">
              <a:lnSpc>
                <a:spcPct val="100000"/>
              </a:lnSpc>
              <a:spcBef>
                <a:spcPts val="340"/>
              </a:spcBef>
              <a:tabLst>
                <a:tab pos="518159" algn="l"/>
              </a:tabLst>
            </a:pPr>
            <a:r>
              <a:rPr dirty="0" sz="1400" spc="-5">
                <a:solidFill>
                  <a:srgbClr val="4E2700"/>
                </a:solidFill>
                <a:latin typeface="Verdana"/>
                <a:cs typeface="Verdana"/>
              </a:rPr>
              <a:t>4.(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假設</a:t>
            </a:r>
            <a:r>
              <a:rPr dirty="0" sz="1400" spc="-5">
                <a:solidFill>
                  <a:srgbClr val="4E2700"/>
                </a:solidFill>
                <a:latin typeface="Verdana"/>
                <a:cs typeface="Verdana"/>
              </a:rPr>
              <a:t>Dog</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義如</a:t>
            </a:r>
            <a:r>
              <a:rPr dirty="0" sz="1400" spc="-15">
                <a:solidFill>
                  <a:srgbClr val="4E2700"/>
                </a:solidFill>
                <a:latin typeface="Noto Sans Mono CJK HK"/>
                <a:cs typeface="Noto Sans Mono CJK HK"/>
              </a:rPr>
              <a:t>下</a:t>
            </a:r>
            <a:r>
              <a:rPr dirty="0" sz="1400">
                <a:solidFill>
                  <a:srgbClr val="4E2700"/>
                </a:solidFill>
                <a:latin typeface="Noto Sans Mono CJK HK"/>
                <a:cs typeface="Noto Sans Mono CJK HK"/>
              </a:rPr>
              <a:t>：</a:t>
            </a:r>
            <a:endParaRPr sz="1400">
              <a:latin typeface="Noto Sans Mono CJK HK"/>
              <a:cs typeface="Noto Sans Mono CJK HK"/>
            </a:endParaRPr>
          </a:p>
          <a:p>
            <a:pPr marL="755015" marR="5678805" indent="-184785">
              <a:lnSpc>
                <a:spcPct val="120000"/>
              </a:lnSpc>
              <a:spcBef>
                <a:spcPts val="35"/>
              </a:spcBef>
            </a:pPr>
            <a:r>
              <a:rPr dirty="0" sz="1400">
                <a:solidFill>
                  <a:srgbClr val="4E2700"/>
                </a:solidFill>
                <a:latin typeface="Verdana"/>
                <a:cs typeface="Verdana"/>
              </a:rPr>
              <a:t>public class Dog</a:t>
            </a:r>
            <a:r>
              <a:rPr dirty="0" sz="1400" spc="-155">
                <a:solidFill>
                  <a:srgbClr val="4E2700"/>
                </a:solidFill>
                <a:latin typeface="Verdana"/>
                <a:cs typeface="Verdana"/>
              </a:rPr>
              <a:t> </a:t>
            </a:r>
            <a:r>
              <a:rPr dirty="0" sz="1400">
                <a:solidFill>
                  <a:srgbClr val="4E2700"/>
                </a:solidFill>
                <a:latin typeface="Verdana"/>
                <a:cs typeface="Verdana"/>
              </a:rPr>
              <a:t>{  String name;  int</a:t>
            </a:r>
            <a:r>
              <a:rPr dirty="0" sz="1400" spc="-25">
                <a:solidFill>
                  <a:srgbClr val="4E2700"/>
                </a:solidFill>
                <a:latin typeface="Verdana"/>
                <a:cs typeface="Verdana"/>
              </a:rPr>
              <a:t> </a:t>
            </a:r>
            <a:r>
              <a:rPr dirty="0" sz="1400">
                <a:solidFill>
                  <a:srgbClr val="4E2700"/>
                </a:solidFill>
                <a:latin typeface="Verdana"/>
                <a:cs typeface="Verdana"/>
              </a:rPr>
              <a:t>age;</a:t>
            </a:r>
            <a:endParaRPr sz="1400">
              <a:latin typeface="Verdana"/>
              <a:cs typeface="Verdana"/>
            </a:endParaRPr>
          </a:p>
          <a:p>
            <a:pPr marL="941069" marR="3493770" indent="-186055">
              <a:lnSpc>
                <a:spcPts val="2050"/>
              </a:lnSpc>
              <a:spcBef>
                <a:spcPts val="60"/>
              </a:spcBef>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Dog(String name</a:t>
            </a:r>
            <a:r>
              <a:rPr dirty="0" sz="1400">
                <a:solidFill>
                  <a:srgbClr val="4E2700"/>
                </a:solidFill>
                <a:latin typeface="Noto Sans Mono CJK HK"/>
                <a:cs typeface="Noto Sans Mono CJK HK"/>
              </a:rPr>
              <a:t>， </a:t>
            </a:r>
            <a:r>
              <a:rPr dirty="0" sz="1400">
                <a:solidFill>
                  <a:srgbClr val="4E2700"/>
                </a:solidFill>
                <a:latin typeface="Verdana"/>
                <a:cs typeface="Verdana"/>
              </a:rPr>
              <a:t>int</a:t>
            </a:r>
            <a:r>
              <a:rPr dirty="0" sz="1400" spc="-325">
                <a:solidFill>
                  <a:srgbClr val="4E2700"/>
                </a:solidFill>
                <a:latin typeface="Verdana"/>
                <a:cs typeface="Verdana"/>
              </a:rPr>
              <a:t> </a:t>
            </a:r>
            <a:r>
              <a:rPr dirty="0" sz="1400">
                <a:solidFill>
                  <a:srgbClr val="4E2700"/>
                </a:solidFill>
                <a:latin typeface="Verdana"/>
                <a:cs typeface="Verdana"/>
              </a:rPr>
              <a:t>age){  this.name =</a:t>
            </a:r>
            <a:r>
              <a:rPr dirty="0" sz="1400" spc="-40">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941069">
              <a:lnSpc>
                <a:spcPct val="100000"/>
              </a:lnSpc>
              <a:spcBef>
                <a:spcPts val="210"/>
              </a:spcBef>
            </a:pPr>
            <a:r>
              <a:rPr dirty="0" sz="1400">
                <a:solidFill>
                  <a:srgbClr val="4E2700"/>
                </a:solidFill>
                <a:latin typeface="Verdana"/>
                <a:cs typeface="Verdana"/>
              </a:rPr>
              <a:t>this.age =</a:t>
            </a:r>
            <a:r>
              <a:rPr dirty="0" sz="1400" spc="-45">
                <a:solidFill>
                  <a:srgbClr val="4E2700"/>
                </a:solidFill>
                <a:latin typeface="Verdana"/>
                <a:cs typeface="Verdana"/>
              </a:rPr>
              <a:t> </a:t>
            </a:r>
            <a:r>
              <a:rPr dirty="0" sz="1400">
                <a:solidFill>
                  <a:srgbClr val="4E2700"/>
                </a:solidFill>
                <a:latin typeface="Verdana"/>
                <a:cs typeface="Verdana"/>
              </a:rPr>
              <a:t>age;</a:t>
            </a:r>
            <a:endParaRPr sz="1400">
              <a:latin typeface="Verdana"/>
              <a:cs typeface="Verdana"/>
            </a:endParaRPr>
          </a:p>
          <a:p>
            <a:pPr marL="755015">
              <a:lnSpc>
                <a:spcPct val="100000"/>
              </a:lnSpc>
              <a:spcBef>
                <a:spcPts val="335"/>
              </a:spcBef>
            </a:pPr>
            <a:r>
              <a:rPr dirty="0" sz="1400">
                <a:solidFill>
                  <a:srgbClr val="4E2700"/>
                </a:solidFill>
                <a:latin typeface="Verdana"/>
                <a:cs typeface="Verdana"/>
              </a:rPr>
              <a:t>}</a:t>
            </a:r>
            <a:endParaRPr sz="1400">
              <a:latin typeface="Verdana"/>
              <a:cs typeface="Verdana"/>
            </a:endParaRPr>
          </a:p>
          <a:p>
            <a:pPr marL="570230">
              <a:lnSpc>
                <a:spcPct val="100000"/>
              </a:lnSpc>
              <a:spcBef>
                <a:spcPts val="340"/>
              </a:spcBef>
            </a:pPr>
            <a:r>
              <a:rPr dirty="0" sz="1400">
                <a:solidFill>
                  <a:srgbClr val="4E2700"/>
                </a:solidFill>
                <a:latin typeface="Verdana"/>
                <a:cs typeface="Verdana"/>
              </a:rPr>
              <a:t>}</a:t>
            </a:r>
            <a:endParaRPr sz="1400">
              <a:latin typeface="Verdana"/>
              <a:cs typeface="Verdana"/>
            </a:endParaRPr>
          </a:p>
          <a:p>
            <a:pPr marL="74930" marR="1953260" indent="495300">
              <a:lnSpc>
                <a:spcPts val="2020"/>
              </a:lnSpc>
              <a:spcBef>
                <a:spcPts val="80"/>
              </a:spcBef>
              <a:tabLst>
                <a:tab pos="518159" algn="l"/>
              </a:tabLst>
            </a:pPr>
            <a:r>
              <a:rPr dirty="0" sz="1400">
                <a:solidFill>
                  <a:srgbClr val="4E2700"/>
                </a:solidFill>
                <a:latin typeface="Verdana"/>
                <a:cs typeface="Verdana"/>
              </a:rPr>
              <a:t>Dog</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別沒有</a:t>
            </a:r>
            <a:r>
              <a:rPr dirty="0" sz="1400" spc="-15">
                <a:solidFill>
                  <a:srgbClr val="4E2700"/>
                </a:solidFill>
                <a:latin typeface="Noto Sans Mono CJK HK"/>
                <a:cs typeface="Noto Sans Mono CJK HK"/>
              </a:rPr>
              <a:t>預</a:t>
            </a:r>
            <a:r>
              <a:rPr dirty="0" sz="1400">
                <a:solidFill>
                  <a:srgbClr val="4E2700"/>
                </a:solidFill>
                <a:latin typeface="Noto Sans Mono CJK HK"/>
                <a:cs typeface="Noto Sans Mono CJK HK"/>
              </a:rPr>
              <a:t>設的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因為</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已經</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帶</a:t>
            </a:r>
            <a:r>
              <a:rPr dirty="0" sz="1400">
                <a:solidFill>
                  <a:srgbClr val="4E2700"/>
                </a:solidFill>
                <a:latin typeface="Noto Sans Mono CJK HK"/>
                <a:cs typeface="Noto Sans Mono CJK HK"/>
              </a:rPr>
              <a:t>有參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 </a:t>
            </a:r>
            <a:r>
              <a:rPr dirty="0" sz="1400" spc="-5">
                <a:solidFill>
                  <a:srgbClr val="4E2700"/>
                </a:solidFill>
                <a:latin typeface="Verdana"/>
                <a:cs typeface="Verdana"/>
              </a:rPr>
              <a:t>5.(	</a:t>
            </a: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言的每個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別只</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endParaRPr sz="1400">
              <a:latin typeface="Noto Sans Mono CJK HK"/>
              <a:cs typeface="Noto Sans Mono CJK HK"/>
            </a:endParaRPr>
          </a:p>
          <a:p>
            <a:pPr marL="74930">
              <a:lnSpc>
                <a:spcPct val="100000"/>
              </a:lnSpc>
              <a:spcBef>
                <a:spcPts val="215"/>
              </a:spcBef>
              <a:tabLst>
                <a:tab pos="518159" algn="l"/>
              </a:tabLst>
            </a:pPr>
            <a:r>
              <a:rPr dirty="0" sz="1400" spc="-5">
                <a:solidFill>
                  <a:srgbClr val="4E2700"/>
                </a:solidFill>
                <a:latin typeface="Verdana"/>
                <a:cs typeface="Verdana"/>
              </a:rPr>
              <a:t>6.(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別的建構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不能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，所</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必須</a:t>
            </a:r>
            <a:r>
              <a:rPr dirty="0" sz="1400" spc="-5">
                <a:solidFill>
                  <a:srgbClr val="4E2700"/>
                </a:solidFill>
                <a:latin typeface="Noto Sans Mono CJK HK"/>
                <a:cs typeface="Noto Sans Mono CJK HK"/>
              </a:rPr>
              <a:t>是</a:t>
            </a:r>
            <a:r>
              <a:rPr dirty="0" sz="1400" spc="-5">
                <a:solidFill>
                  <a:srgbClr val="4E2700"/>
                </a:solidFill>
                <a:latin typeface="Verdana"/>
                <a:cs typeface="Verdana"/>
              </a:rPr>
              <a:t>void</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7.(	</a:t>
            </a:r>
            <a:r>
              <a:rPr dirty="0" sz="1400">
                <a:solidFill>
                  <a:srgbClr val="4E2700"/>
                </a:solidFill>
                <a:latin typeface="Verdana"/>
                <a:cs typeface="Verdana"/>
              </a:rPr>
              <a:t>) this(...)</a:t>
            </a:r>
            <a:r>
              <a:rPr dirty="0" sz="1400">
                <a:solidFill>
                  <a:srgbClr val="4E2700"/>
                </a:solidFill>
                <a:latin typeface="Noto Sans Mono CJK HK"/>
                <a:cs typeface="Noto Sans Mono CJK HK"/>
              </a:rPr>
              <a:t>可用於建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子與</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法之</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，它</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功能</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呼叫</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它建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8.(	</a:t>
            </a:r>
            <a:r>
              <a:rPr dirty="0" sz="1400">
                <a:solidFill>
                  <a:srgbClr val="4E2700"/>
                </a:solidFill>
                <a:latin typeface="Verdana"/>
                <a:cs typeface="Verdana"/>
              </a:rPr>
              <a:t>) </a:t>
            </a:r>
            <a:r>
              <a:rPr dirty="0" sz="1400" spc="10">
                <a:solidFill>
                  <a:srgbClr val="4E2700"/>
                </a:solidFill>
                <a:latin typeface="Noto Sans Mono CJK HK"/>
                <a:cs typeface="Noto Sans Mono CJK HK"/>
              </a:rPr>
              <a:t>在方</a:t>
            </a:r>
            <a:r>
              <a:rPr dirty="0" sz="1400">
                <a:solidFill>
                  <a:srgbClr val="4E2700"/>
                </a:solidFill>
                <a:latin typeface="Noto Sans Mono CJK HK"/>
                <a:cs typeface="Noto Sans Mono CJK HK"/>
              </a:rPr>
              <a:t>法或</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義與</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同名</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區域</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數或</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endParaRPr sz="1400">
              <a:latin typeface="Noto Sans Mono CJK HK"/>
              <a:cs typeface="Noto Sans Mono CJK HK"/>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9206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-3	</a:t>
            </a:r>
            <a:r>
              <a:rPr dirty="0"/>
              <a:t>建構子</a:t>
            </a:r>
            <a:r>
              <a:rPr dirty="0" spc="-76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825500" y="971229"/>
            <a:ext cx="6453505" cy="5194300"/>
          </a:xfrm>
          <a:prstGeom prst="rect">
            <a:avLst/>
          </a:prstGeom>
        </p:spPr>
        <p:txBody>
          <a:bodyPr wrap="square" lIns="0" tIns="33655" rIns="0" bIns="0" rtlCol="0" vert="horz">
            <a:spAutoFit/>
          </a:bodyPr>
          <a:lstStyle/>
          <a:p>
            <a:pPr marL="251460" indent="-239395">
              <a:lnSpc>
                <a:spcPct val="100000"/>
              </a:lnSpc>
              <a:spcBef>
                <a:spcPts val="265"/>
              </a:spcBef>
              <a:buFont typeface="Verdana"/>
              <a:buAutoNum type="arabicPeriod"/>
              <a:tabLst>
                <a:tab pos="252095" algn="l"/>
                <a:tab pos="5389880"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時，</a:t>
            </a:r>
            <a:r>
              <a:rPr dirty="0" sz="1400" spc="-10">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定要</a:t>
            </a:r>
            <a:r>
              <a:rPr dirty="0" sz="1400" spc="-40">
                <a:solidFill>
                  <a:srgbClr val="4E2700"/>
                </a:solidFill>
                <a:latin typeface="Noto Sans Mono CJK HK"/>
                <a:cs typeface="Noto Sans Mono CJK HK"/>
              </a:rPr>
              <a:t>與</a:t>
            </a:r>
            <a:r>
              <a:rPr dirty="0" u="sng" sz="1400" spc="-4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名稱同</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165"/>
              </a:spcBef>
              <a:buFont typeface="Verdana"/>
              <a:buAutoNum type="arabicPeriod"/>
              <a:tabLst>
                <a:tab pos="252095" algn="l"/>
                <a:tab pos="6254115" algn="l"/>
              </a:tabLst>
            </a:pPr>
            <a:r>
              <a:rPr dirty="0" sz="1400" spc="15">
                <a:solidFill>
                  <a:srgbClr val="4E2700"/>
                </a:solidFill>
                <a:latin typeface="Noto Sans Mono CJK HK"/>
                <a:cs typeface="Noto Sans Mono CJK HK"/>
              </a:rPr>
              <a:t>哪種</a:t>
            </a:r>
            <a:r>
              <a:rPr dirty="0" sz="1400" spc="5">
                <a:solidFill>
                  <a:srgbClr val="4E2700"/>
                </a:solidFill>
                <a:latin typeface="Noto Sans Mono CJK HK"/>
                <a:cs typeface="Noto Sans Mono CJK HK"/>
              </a:rPr>
              <a:t>語法</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以呼</a:t>
            </a:r>
            <a:r>
              <a:rPr dirty="0" sz="1400" spc="-10">
                <a:solidFill>
                  <a:srgbClr val="4E2700"/>
                </a:solidFill>
                <a:latin typeface="Noto Sans Mono CJK HK"/>
                <a:cs typeface="Noto Sans Mono CJK HK"/>
              </a:rPr>
              <a:t>叫</a:t>
            </a:r>
            <a:r>
              <a:rPr dirty="0" sz="1400" spc="5">
                <a:solidFill>
                  <a:srgbClr val="4E2700"/>
                </a:solidFill>
                <a:latin typeface="Noto Sans Mono CJK HK"/>
                <a:cs typeface="Noto Sans Mono CJK HK"/>
              </a:rPr>
              <a:t>同一</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其他</a:t>
            </a:r>
            <a:r>
              <a:rPr dirty="0" sz="1400" spc="-10">
                <a:solidFill>
                  <a:srgbClr val="4E2700"/>
                </a:solidFill>
                <a:latin typeface="Noto Sans Mono CJK HK"/>
                <a:cs typeface="Noto Sans Mono CJK HK"/>
              </a:rPr>
              <a:t>建</a:t>
            </a:r>
            <a:r>
              <a:rPr dirty="0" sz="1400" spc="5">
                <a:solidFill>
                  <a:srgbClr val="4E2700"/>
                </a:solidFill>
                <a:latin typeface="Noto Sans Mono CJK HK"/>
                <a:cs typeface="Noto Sans Mono CJK HK"/>
              </a:rPr>
              <a:t>構</a:t>
            </a:r>
            <a:r>
              <a:rPr dirty="0" sz="1400" spc="-35">
                <a:solidFill>
                  <a:srgbClr val="4E2700"/>
                </a:solidFill>
                <a:latin typeface="Noto Sans Mono CJK HK"/>
                <a:cs typeface="Noto Sans Mono CJK HK"/>
              </a:rPr>
              <a:t>子</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170"/>
              </a:spcBef>
              <a:buFont typeface="Verdana"/>
              <a:buAutoNum type="arabicPeriod"/>
              <a:tabLst>
                <a:tab pos="252095" algn="l"/>
                <a:tab pos="6440170" algn="l"/>
              </a:tabLst>
            </a:pPr>
            <a:r>
              <a:rPr dirty="0" sz="1400" spc="10">
                <a:solidFill>
                  <a:srgbClr val="4E2700"/>
                </a:solidFill>
                <a:latin typeface="Noto Sans Mono CJK HK"/>
                <a:cs typeface="Noto Sans Mono CJK HK"/>
              </a:rPr>
              <a:t>哪一</a:t>
            </a:r>
            <a:r>
              <a:rPr dirty="0" sz="1400">
                <a:solidFill>
                  <a:srgbClr val="4E2700"/>
                </a:solidFill>
                <a:latin typeface="Noto Sans Mono CJK HK"/>
                <a:cs typeface="Noto Sans Mono CJK HK"/>
              </a:rPr>
              <a:t>個關</a:t>
            </a:r>
            <a:r>
              <a:rPr dirty="0" sz="1400" spc="-10">
                <a:solidFill>
                  <a:srgbClr val="4E2700"/>
                </a:solidFill>
                <a:latin typeface="Noto Sans Mono CJK HK"/>
                <a:cs typeface="Noto Sans Mono CJK HK"/>
              </a:rPr>
              <a:t>鍵</a:t>
            </a:r>
            <a:r>
              <a:rPr dirty="0" sz="1400">
                <a:solidFill>
                  <a:srgbClr val="4E2700"/>
                </a:solidFill>
                <a:latin typeface="Noto Sans Mono CJK HK"/>
                <a:cs typeface="Noto Sans Mono CJK HK"/>
              </a:rPr>
              <a:t>字是</a:t>
            </a:r>
            <a:r>
              <a:rPr dirty="0" sz="1400" spc="-10">
                <a:solidFill>
                  <a:srgbClr val="4E2700"/>
                </a:solidFill>
                <a:latin typeface="Noto Sans Mono CJK HK"/>
                <a:cs typeface="Noto Sans Mono CJK HK"/>
              </a:rPr>
              <a:t>用</a:t>
            </a:r>
            <a:r>
              <a:rPr dirty="0" sz="1400">
                <a:solidFill>
                  <a:srgbClr val="4E2700"/>
                </a:solidFill>
                <a:latin typeface="Noto Sans Mono CJK HK"/>
                <a:cs typeface="Noto Sans Mono CJK HK"/>
              </a:rPr>
              <a:t>來表</a:t>
            </a:r>
            <a:r>
              <a:rPr dirty="0" sz="1400" spc="-25">
                <a:solidFill>
                  <a:srgbClr val="4E2700"/>
                </a:solidFill>
                <a:latin typeface="Noto Sans Mono CJK HK"/>
                <a:cs typeface="Noto Sans Mono CJK HK"/>
              </a:rPr>
              <a:t>示</a:t>
            </a:r>
            <a:r>
              <a:rPr dirty="0" sz="1400">
                <a:solidFill>
                  <a:srgbClr val="4E2700"/>
                </a:solidFill>
                <a:latin typeface="Noto Sans Mono CJK HK"/>
                <a:cs typeface="Noto Sans Mono CJK HK"/>
              </a:rPr>
              <a:t>『目</a:t>
            </a:r>
            <a:r>
              <a:rPr dirty="0" sz="1400" spc="-15">
                <a:solidFill>
                  <a:srgbClr val="4E2700"/>
                </a:solidFill>
                <a:latin typeface="Noto Sans Mono CJK HK"/>
                <a:cs typeface="Noto Sans Mono CJK HK"/>
              </a:rPr>
              <a:t>前</a:t>
            </a:r>
            <a:r>
              <a:rPr dirty="0" sz="1400">
                <a:solidFill>
                  <a:srgbClr val="4E2700"/>
                </a:solidFill>
                <a:latin typeface="Noto Sans Mono CJK HK"/>
                <a:cs typeface="Noto Sans Mono CJK HK"/>
              </a:rPr>
              <a:t>這個</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a:solidFill>
                  <a:srgbClr val="4E2700"/>
                </a:solidFill>
                <a:latin typeface="Verdana"/>
                <a:cs typeface="Verdana"/>
              </a:rPr>
              <a:t>?</a:t>
            </a:r>
            <a:r>
              <a:rPr dirty="0" sz="1400" spc="-5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196850" marR="2899410" indent="-184785">
              <a:lnSpc>
                <a:spcPts val="1880"/>
              </a:lnSpc>
              <a:spcBef>
                <a:spcPts val="65"/>
              </a:spcBef>
              <a:buFont typeface="Verdana"/>
              <a:buAutoNum type="arabicPeriod"/>
              <a:tabLst>
                <a:tab pos="252095" algn="l"/>
              </a:tabLst>
            </a:pPr>
            <a:r>
              <a:rPr dirty="0" sz="1400" spc="10">
                <a:solidFill>
                  <a:srgbClr val="4E2700"/>
                </a:solidFill>
                <a:latin typeface="Noto Sans Mono CJK HK"/>
                <a:cs typeface="Noto Sans Mono CJK HK"/>
              </a:rPr>
              <a:t>執行</a:t>
            </a:r>
            <a:r>
              <a:rPr dirty="0" sz="1400" spc="-15">
                <a:solidFill>
                  <a:srgbClr val="4E2700"/>
                </a:solidFill>
                <a:latin typeface="Verdana"/>
                <a:cs typeface="Verdana"/>
              </a:rPr>
              <a:t>M1.java</a:t>
            </a:r>
            <a:r>
              <a:rPr dirty="0" sz="1400">
                <a:solidFill>
                  <a:srgbClr val="4E2700"/>
                </a:solidFill>
                <a:latin typeface="Noto Sans Mono CJK HK"/>
                <a:cs typeface="Noto Sans Mono CJK HK"/>
              </a:rPr>
              <a:t>後，螢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現哪</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訊息</a:t>
            </a:r>
            <a:r>
              <a:rPr dirty="0" sz="1400">
                <a:solidFill>
                  <a:srgbClr val="4E2700"/>
                </a:solidFill>
                <a:latin typeface="Verdana"/>
                <a:cs typeface="Verdana"/>
              </a:rPr>
              <a:t>?  class </a:t>
            </a:r>
            <a:r>
              <a:rPr dirty="0" sz="1400" spc="-5">
                <a:solidFill>
                  <a:srgbClr val="4E2700"/>
                </a:solidFill>
                <a:latin typeface="Verdana"/>
                <a:cs typeface="Verdana"/>
              </a:rPr>
              <a:t>Box</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75"/>
              </a:spcBef>
            </a:pPr>
            <a:r>
              <a:rPr dirty="0" sz="1400">
                <a:solidFill>
                  <a:srgbClr val="4E2700"/>
                </a:solidFill>
                <a:latin typeface="Verdana"/>
                <a:cs typeface="Verdana"/>
              </a:rPr>
              <a:t>int</a:t>
            </a:r>
            <a:r>
              <a:rPr dirty="0" sz="1400" spc="-15">
                <a:solidFill>
                  <a:srgbClr val="4E2700"/>
                </a:solidFill>
                <a:latin typeface="Verdana"/>
                <a:cs typeface="Verdana"/>
              </a:rPr>
              <a:t> </a:t>
            </a:r>
            <a:r>
              <a:rPr dirty="0" sz="1400">
                <a:solidFill>
                  <a:srgbClr val="4E2700"/>
                </a:solidFill>
                <a:latin typeface="Verdana"/>
                <a:cs typeface="Verdana"/>
              </a:rPr>
              <a:t>width;</a:t>
            </a:r>
            <a:endParaRPr sz="1400">
              <a:latin typeface="Verdana"/>
              <a:cs typeface="Verdana"/>
            </a:endParaRPr>
          </a:p>
          <a:p>
            <a:pPr marL="568960" marR="4890135" indent="-186690">
              <a:lnSpc>
                <a:spcPts val="1850"/>
              </a:lnSpc>
              <a:spcBef>
                <a:spcPts val="90"/>
              </a:spcBef>
            </a:pPr>
            <a:r>
              <a:rPr dirty="0" sz="1400">
                <a:solidFill>
                  <a:srgbClr val="4E2700"/>
                </a:solidFill>
                <a:latin typeface="Verdana"/>
                <a:cs typeface="Verdana"/>
              </a:rPr>
              <a:t>Box(int w) {  width =</a:t>
            </a:r>
            <a:r>
              <a:rPr dirty="0" sz="1400" spc="-110">
                <a:solidFill>
                  <a:srgbClr val="4E2700"/>
                </a:solidFill>
                <a:latin typeface="Verdana"/>
                <a:cs typeface="Verdana"/>
              </a:rPr>
              <a:t> </a:t>
            </a:r>
            <a:r>
              <a:rPr dirty="0" sz="1400" spc="-5">
                <a:solidFill>
                  <a:srgbClr val="4E2700"/>
                </a:solidFill>
                <a:latin typeface="Verdana"/>
                <a:cs typeface="Verdana"/>
              </a:rPr>
              <a:t>w;</a:t>
            </a:r>
            <a:endParaRPr sz="1400">
              <a:latin typeface="Verdana"/>
              <a:cs typeface="Verdana"/>
            </a:endParaRPr>
          </a:p>
          <a:p>
            <a:pPr marL="382905">
              <a:lnSpc>
                <a:spcPct val="100000"/>
              </a:lnSpc>
              <a:spcBef>
                <a:spcPts val="8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a:lnSpc>
                <a:spcPct val="100000"/>
              </a:lnSpc>
              <a:spcBef>
                <a:spcPts val="10"/>
              </a:spcBef>
            </a:pPr>
            <a:endParaRPr sz="1650">
              <a:latin typeface="Verdana"/>
              <a:cs typeface="Verdana"/>
            </a:endParaRPr>
          </a:p>
          <a:p>
            <a:pPr marL="196850">
              <a:lnSpc>
                <a:spcPct val="100000"/>
              </a:lnSpc>
            </a:pPr>
            <a:r>
              <a:rPr dirty="0" sz="1400">
                <a:solidFill>
                  <a:srgbClr val="4E2700"/>
                </a:solidFill>
                <a:latin typeface="Verdana"/>
                <a:cs typeface="Verdana"/>
              </a:rPr>
              <a:t>public class M1</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public static void main(String[] args)</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marR="3644900">
              <a:lnSpc>
                <a:spcPct val="110000"/>
              </a:lnSpc>
            </a:pPr>
            <a:r>
              <a:rPr dirty="0" sz="1400" spc="-5">
                <a:solidFill>
                  <a:srgbClr val="4E2700"/>
                </a:solidFill>
                <a:latin typeface="Verdana"/>
                <a:cs typeface="Verdana"/>
              </a:rPr>
              <a:t>Box </a:t>
            </a:r>
            <a:r>
              <a:rPr dirty="0" sz="1400">
                <a:solidFill>
                  <a:srgbClr val="4E2700"/>
                </a:solidFill>
                <a:latin typeface="Verdana"/>
                <a:cs typeface="Verdana"/>
              </a:rPr>
              <a:t>b0 = new </a:t>
            </a:r>
            <a:r>
              <a:rPr dirty="0" sz="1400" spc="-5">
                <a:solidFill>
                  <a:srgbClr val="4E2700"/>
                </a:solidFill>
                <a:latin typeface="Verdana"/>
                <a:cs typeface="Verdana"/>
              </a:rPr>
              <a:t>Box(10);  Box </a:t>
            </a:r>
            <a:r>
              <a:rPr dirty="0" sz="1400">
                <a:solidFill>
                  <a:srgbClr val="4E2700"/>
                </a:solidFill>
                <a:latin typeface="Verdana"/>
                <a:cs typeface="Verdana"/>
              </a:rPr>
              <a:t>b1 = new</a:t>
            </a:r>
            <a:r>
              <a:rPr dirty="0" sz="1400" spc="-110">
                <a:solidFill>
                  <a:srgbClr val="4E2700"/>
                </a:solidFill>
                <a:latin typeface="Verdana"/>
                <a:cs typeface="Verdana"/>
              </a:rPr>
              <a:t> </a:t>
            </a:r>
            <a:r>
              <a:rPr dirty="0" sz="1400" spc="-5">
                <a:solidFill>
                  <a:srgbClr val="4E2700"/>
                </a:solidFill>
                <a:latin typeface="Verdana"/>
                <a:cs typeface="Verdana"/>
              </a:rPr>
              <a:t>Box(100);  </a:t>
            </a:r>
            <a:r>
              <a:rPr dirty="0" sz="1400">
                <a:solidFill>
                  <a:srgbClr val="4E2700"/>
                </a:solidFill>
                <a:latin typeface="Verdana"/>
                <a:cs typeface="Verdana"/>
              </a:rPr>
              <a:t>b0 =</a:t>
            </a:r>
            <a:r>
              <a:rPr dirty="0" sz="1400" spc="-30">
                <a:solidFill>
                  <a:srgbClr val="4E2700"/>
                </a:solidFill>
                <a:latin typeface="Verdana"/>
                <a:cs typeface="Verdana"/>
              </a:rPr>
              <a:t> </a:t>
            </a:r>
            <a:r>
              <a:rPr dirty="0" sz="1400" spc="-5">
                <a:solidFill>
                  <a:srgbClr val="4E2700"/>
                </a:solidFill>
                <a:latin typeface="Verdana"/>
                <a:cs typeface="Verdana"/>
              </a:rPr>
              <a:t>b1;</a:t>
            </a:r>
            <a:endParaRPr sz="1400">
              <a:latin typeface="Verdana"/>
              <a:cs typeface="Verdana"/>
            </a:endParaRPr>
          </a:p>
          <a:p>
            <a:pPr marL="568960">
              <a:lnSpc>
                <a:spcPct val="100000"/>
              </a:lnSpc>
              <a:spcBef>
                <a:spcPts val="170"/>
              </a:spcBef>
            </a:pPr>
            <a:r>
              <a:rPr dirty="0" sz="1400" spc="-5">
                <a:solidFill>
                  <a:srgbClr val="4E2700"/>
                </a:solidFill>
                <a:latin typeface="Verdana"/>
                <a:cs typeface="Verdana"/>
              </a:rPr>
              <a:t>b0.width </a:t>
            </a:r>
            <a:r>
              <a:rPr dirty="0" sz="1400">
                <a:solidFill>
                  <a:srgbClr val="4E2700"/>
                </a:solidFill>
                <a:latin typeface="Verdana"/>
                <a:cs typeface="Verdana"/>
              </a:rPr>
              <a:t>=</a:t>
            </a:r>
            <a:r>
              <a:rPr dirty="0" sz="1400" spc="-70">
                <a:solidFill>
                  <a:srgbClr val="4E2700"/>
                </a:solidFill>
                <a:latin typeface="Verdana"/>
                <a:cs typeface="Verdana"/>
              </a:rPr>
              <a:t> </a:t>
            </a:r>
            <a:r>
              <a:rPr dirty="0" sz="1400" spc="-5">
                <a:solidFill>
                  <a:srgbClr val="4E2700"/>
                </a:solidFill>
                <a:latin typeface="Verdana"/>
                <a:cs typeface="Verdana"/>
              </a:rPr>
              <a:t>20;</a:t>
            </a:r>
            <a:endParaRPr sz="1400">
              <a:latin typeface="Verdana"/>
              <a:cs typeface="Verdana"/>
            </a:endParaRPr>
          </a:p>
          <a:p>
            <a:pPr marL="568960">
              <a:lnSpc>
                <a:spcPct val="100000"/>
              </a:lnSpc>
              <a:spcBef>
                <a:spcPts val="170"/>
              </a:spcBef>
            </a:pPr>
            <a:r>
              <a:rPr dirty="0" sz="1400" spc="-5">
                <a:solidFill>
                  <a:srgbClr val="4E2700"/>
                </a:solidFill>
                <a:latin typeface="Verdana"/>
                <a:cs typeface="Verdana"/>
              </a:rPr>
              <a:t>b1.width </a:t>
            </a:r>
            <a:r>
              <a:rPr dirty="0" sz="1400">
                <a:solidFill>
                  <a:srgbClr val="4E2700"/>
                </a:solidFill>
                <a:latin typeface="Verdana"/>
                <a:cs typeface="Verdana"/>
              </a:rPr>
              <a:t>=</a:t>
            </a:r>
            <a:r>
              <a:rPr dirty="0" sz="1400" spc="-70">
                <a:solidFill>
                  <a:srgbClr val="4E2700"/>
                </a:solidFill>
                <a:latin typeface="Verdana"/>
                <a:cs typeface="Verdana"/>
              </a:rPr>
              <a:t> </a:t>
            </a:r>
            <a:r>
              <a:rPr dirty="0" sz="1400" spc="-5">
                <a:solidFill>
                  <a:srgbClr val="4E2700"/>
                </a:solidFill>
                <a:latin typeface="Verdana"/>
                <a:cs typeface="Verdana"/>
              </a:rPr>
              <a:t>30;</a:t>
            </a:r>
            <a:endParaRPr sz="1400">
              <a:latin typeface="Verdana"/>
              <a:cs typeface="Verdana"/>
            </a:endParaRPr>
          </a:p>
          <a:p>
            <a:pPr marL="568960">
              <a:lnSpc>
                <a:spcPct val="100000"/>
              </a:lnSpc>
              <a:spcBef>
                <a:spcPts val="130"/>
              </a:spcBef>
              <a:tabLst>
                <a:tab pos="6250940" algn="l"/>
              </a:tabLst>
            </a:pPr>
            <a:r>
              <a:rPr dirty="0" sz="1400">
                <a:solidFill>
                  <a:srgbClr val="4E2700"/>
                </a:solidFill>
                <a:latin typeface="Verdana"/>
                <a:cs typeface="Verdana"/>
              </a:rPr>
              <a:t>System.out.println(b0.width);</a:t>
            </a:r>
            <a:r>
              <a:rPr dirty="0" sz="1400" spc="-40">
                <a:solidFill>
                  <a:srgbClr val="4E2700"/>
                </a:solid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spc="5">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spc="5">
                <a:solidFill>
                  <a:srgbClr val="4E2700"/>
                </a:solidFill>
                <a:latin typeface="Noto Sans Mono CJK HK"/>
                <a:cs typeface="Noto Sans Mono CJK HK"/>
              </a:rPr>
              <a:t>印出</a:t>
            </a:r>
            <a:r>
              <a:rPr dirty="0" u="sng" sz="1400" spc="5">
                <a:solidFill>
                  <a:srgbClr val="4E2700"/>
                </a:solidFill>
                <a:uFill>
                  <a:solidFill>
                    <a:srgbClr val="4D2600"/>
                  </a:solidFill>
                </a:uFill>
                <a:latin typeface="Noto Sans Mono CJK HK"/>
                <a:cs typeface="Noto Sans Mono CJK HK"/>
              </a:rPr>
              <a:t> 	</a:t>
            </a:r>
            <a:r>
              <a:rPr dirty="0" sz="1400" spc="-10">
                <a:solidFill>
                  <a:srgbClr val="4E2700"/>
                </a:solidFill>
                <a:latin typeface="Verdana"/>
                <a:cs typeface="Verdana"/>
              </a:rPr>
              <a:t>.</a:t>
            </a:r>
            <a:endParaRPr sz="1400">
              <a:latin typeface="Verdana"/>
              <a:cs typeface="Verdana"/>
            </a:endParaRPr>
          </a:p>
          <a:p>
            <a:pPr marL="568960">
              <a:lnSpc>
                <a:spcPct val="100000"/>
              </a:lnSpc>
              <a:spcBef>
                <a:spcPts val="170"/>
              </a:spcBef>
              <a:tabLst>
                <a:tab pos="6250940" algn="l"/>
              </a:tabLst>
            </a:pPr>
            <a:r>
              <a:rPr dirty="0" sz="1400">
                <a:solidFill>
                  <a:srgbClr val="4E2700"/>
                </a:solidFill>
                <a:latin typeface="Verdana"/>
                <a:cs typeface="Verdana"/>
              </a:rPr>
              <a:t>System.out.println(b1.width);</a:t>
            </a:r>
            <a:r>
              <a:rPr dirty="0" sz="1400" spc="-4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a:t>
            </a:r>
            <a:endParaRPr sz="1400">
              <a:latin typeface="Verdana"/>
              <a:cs typeface="Verdana"/>
            </a:endParaRPr>
          </a:p>
          <a:p>
            <a:pPr marL="382905">
              <a:lnSpc>
                <a:spcPct val="100000"/>
              </a:lnSpc>
              <a:spcBef>
                <a:spcPts val="204"/>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16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10354" cy="574040"/>
          </a:xfrm>
          <a:prstGeom prst="rect"/>
        </p:spPr>
        <p:txBody>
          <a:bodyPr wrap="square" lIns="0" tIns="12700" rIns="0" bIns="0" rtlCol="0" vert="horz">
            <a:spAutoFit/>
          </a:bodyPr>
          <a:lstStyle/>
          <a:p>
            <a:pPr marL="12700">
              <a:lnSpc>
                <a:spcPct val="100000"/>
              </a:lnSpc>
              <a:spcBef>
                <a:spcPts val="100"/>
              </a:spcBef>
            </a:pPr>
            <a:r>
              <a:rPr dirty="0"/>
              <a:t>第一</a:t>
            </a:r>
            <a:r>
              <a:rPr dirty="0" spc="-5"/>
              <a:t>個</a:t>
            </a:r>
            <a:r>
              <a:rPr dirty="0" spc="-5">
                <a:latin typeface="Tahoma"/>
                <a:cs typeface="Tahoma"/>
              </a:rPr>
              <a:t>J</a:t>
            </a:r>
            <a:r>
              <a:rPr dirty="0" spc="-40">
                <a:latin typeface="Tahoma"/>
                <a:cs typeface="Tahoma"/>
              </a:rPr>
              <a:t>a</a:t>
            </a:r>
            <a:r>
              <a:rPr dirty="0" spc="-80">
                <a:latin typeface="Tahoma"/>
                <a:cs typeface="Tahoma"/>
              </a:rPr>
              <a:t>v</a:t>
            </a:r>
            <a:r>
              <a:rPr dirty="0" spc="-5">
                <a:latin typeface="Tahoma"/>
                <a:cs typeface="Tahoma"/>
              </a:rPr>
              <a:t>a</a:t>
            </a:r>
            <a:r>
              <a:rPr dirty="0"/>
              <a:t>原始程式</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1115567" y="1290827"/>
            <a:ext cx="3601720" cy="934719"/>
          </a:xfrm>
          <a:prstGeom prst="rect">
            <a:avLst/>
          </a:prstGeom>
          <a:solidFill>
            <a:srgbClr val="CCE8CF"/>
          </a:solidFill>
          <a:ln w="12192">
            <a:solidFill>
              <a:srgbClr val="FF0000"/>
            </a:solidFill>
          </a:ln>
        </p:spPr>
        <p:txBody>
          <a:bodyPr wrap="square" lIns="0" tIns="8890" rIns="0" bIns="0" rtlCol="0" vert="horz">
            <a:spAutoFit/>
          </a:bodyPr>
          <a:lstStyle/>
          <a:p>
            <a:pPr marL="120650">
              <a:lnSpc>
                <a:spcPct val="100000"/>
              </a:lnSpc>
              <a:spcBef>
                <a:spcPts val="70"/>
              </a:spcBef>
            </a:pPr>
            <a:r>
              <a:rPr dirty="0" sz="1800" spc="-5">
                <a:solidFill>
                  <a:srgbClr val="4E2700"/>
                </a:solidFill>
                <a:latin typeface="Verdana"/>
                <a:cs typeface="Verdana"/>
              </a:rPr>
              <a:t>/*</a:t>
            </a:r>
            <a:endParaRPr sz="1800">
              <a:latin typeface="Verdana"/>
              <a:cs typeface="Verdana"/>
            </a:endParaRPr>
          </a:p>
          <a:p>
            <a:pPr marL="606425">
              <a:lnSpc>
                <a:spcPct val="100000"/>
              </a:lnSpc>
              <a:spcBef>
                <a:spcPts val="170"/>
              </a:spcBef>
            </a:pPr>
            <a:r>
              <a:rPr dirty="0" sz="1800">
                <a:solidFill>
                  <a:srgbClr val="4E2700"/>
                </a:solidFill>
                <a:latin typeface="Noto Sans Mono CJK HK"/>
                <a:cs typeface="Noto Sans Mono CJK HK"/>
              </a:rPr>
              <a:t>這是第一個</a:t>
            </a:r>
            <a:r>
              <a:rPr dirty="0" sz="1800" spc="-15">
                <a:solidFill>
                  <a:srgbClr val="4E2700"/>
                </a:solidFill>
                <a:latin typeface="Verdana"/>
                <a:cs typeface="Verdana"/>
              </a:rPr>
              <a:t>Java</a:t>
            </a:r>
            <a:r>
              <a:rPr dirty="0" sz="1800">
                <a:solidFill>
                  <a:srgbClr val="4E2700"/>
                </a:solidFill>
                <a:latin typeface="Noto Sans Mono CJK HK"/>
                <a:cs typeface="Noto Sans Mono CJK HK"/>
              </a:rPr>
              <a:t>程式</a:t>
            </a:r>
            <a:endParaRPr sz="1800">
              <a:latin typeface="Noto Sans Mono CJK HK"/>
              <a:cs typeface="Noto Sans Mono CJK HK"/>
            </a:endParaRPr>
          </a:p>
          <a:p>
            <a:pPr marL="120650">
              <a:lnSpc>
                <a:spcPct val="100000"/>
              </a:lnSpc>
              <a:spcBef>
                <a:spcPts val="265"/>
              </a:spcBef>
            </a:pPr>
            <a:r>
              <a:rPr dirty="0" sz="1800" spc="-5">
                <a:solidFill>
                  <a:srgbClr val="4E2700"/>
                </a:solidFill>
                <a:latin typeface="Verdana"/>
                <a:cs typeface="Verdana"/>
              </a:rPr>
              <a:t>*/</a:t>
            </a:r>
            <a:endParaRPr sz="1800">
              <a:latin typeface="Verdana"/>
              <a:cs typeface="Verdana"/>
            </a:endParaRPr>
          </a:p>
        </p:txBody>
      </p:sp>
      <p:sp>
        <p:nvSpPr>
          <p:cNvPr id="4" name="object 4"/>
          <p:cNvSpPr txBox="1"/>
          <p:nvPr/>
        </p:nvSpPr>
        <p:spPr>
          <a:xfrm>
            <a:off x="1604517" y="2467102"/>
            <a:ext cx="5640705" cy="930910"/>
          </a:xfrm>
          <a:prstGeom prst="rect">
            <a:avLst/>
          </a:prstGeom>
        </p:spPr>
        <p:txBody>
          <a:bodyPr wrap="square" lIns="0" tIns="12700" rIns="0" bIns="0" rtlCol="0" vert="horz">
            <a:spAutoFit/>
          </a:bodyPr>
          <a:lstStyle/>
          <a:p>
            <a:pPr marL="927100" marR="5080" indent="-915035">
              <a:lnSpc>
                <a:spcPct val="110000"/>
              </a:lnSpc>
              <a:spcBef>
                <a:spcPts val="100"/>
              </a:spcBef>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 </a:t>
            </a:r>
            <a:r>
              <a:rPr dirty="0" sz="1800">
                <a:solidFill>
                  <a:srgbClr val="4E2700"/>
                </a:solidFill>
                <a:latin typeface="Verdana"/>
                <a:cs typeface="Verdana"/>
              </a:rPr>
              <a:t>{  </a:t>
            </a:r>
            <a:r>
              <a:rPr dirty="0" sz="1800" spc="-5">
                <a:solidFill>
                  <a:srgbClr val="4E2700"/>
                </a:solidFill>
                <a:latin typeface="Verdana"/>
                <a:cs typeface="Verdana"/>
              </a:rPr>
              <a:t>System.out.println("Hello, </a:t>
            </a:r>
            <a:r>
              <a:rPr dirty="0" sz="1800" spc="-15">
                <a:solidFill>
                  <a:srgbClr val="4E2700"/>
                </a:solidFill>
                <a:latin typeface="Verdana"/>
                <a:cs typeface="Verdana"/>
              </a:rPr>
              <a:t>Java</a:t>
            </a:r>
            <a:r>
              <a:rPr dirty="0" sz="1800" spc="-35">
                <a:solidFill>
                  <a:srgbClr val="4E2700"/>
                </a:solidFill>
                <a:latin typeface="Verdana"/>
                <a:cs typeface="Verdana"/>
              </a:rPr>
              <a:t> </a:t>
            </a:r>
            <a:r>
              <a:rPr dirty="0" sz="1800" spc="-5">
                <a:solidFill>
                  <a:srgbClr val="4E2700"/>
                </a:solidFill>
                <a:latin typeface="Verdana"/>
                <a:cs typeface="Verdana"/>
              </a:rPr>
              <a:t>world!");</a:t>
            </a:r>
            <a:endParaRPr sz="1800">
              <a:latin typeface="Verdana"/>
              <a:cs typeface="Verdana"/>
            </a:endParaRPr>
          </a:p>
          <a:p>
            <a:pPr marL="12700">
              <a:lnSpc>
                <a:spcPct val="100000"/>
              </a:lnSpc>
              <a:spcBef>
                <a:spcPts val="215"/>
              </a:spcBef>
            </a:pPr>
            <a:r>
              <a:rPr dirty="0" sz="1800">
                <a:solidFill>
                  <a:srgbClr val="4E2700"/>
                </a:solidFill>
                <a:latin typeface="Verdana"/>
                <a:cs typeface="Verdana"/>
              </a:rPr>
              <a:t>}</a:t>
            </a:r>
            <a:endParaRPr sz="1800">
              <a:latin typeface="Verdana"/>
              <a:cs typeface="Verdana"/>
            </a:endParaRPr>
          </a:p>
        </p:txBody>
      </p:sp>
      <p:sp>
        <p:nvSpPr>
          <p:cNvPr id="5" name="object 5"/>
          <p:cNvSpPr txBox="1"/>
          <p:nvPr/>
        </p:nvSpPr>
        <p:spPr>
          <a:xfrm>
            <a:off x="690168" y="958088"/>
            <a:ext cx="7516495" cy="5266055"/>
          </a:xfrm>
          <a:prstGeom prst="rect">
            <a:avLst/>
          </a:prstGeom>
        </p:spPr>
        <p:txBody>
          <a:bodyPr wrap="square" lIns="0" tIns="12700" rIns="0" bIns="0" rtlCol="0" vert="horz">
            <a:spAutoFit/>
          </a:bodyPr>
          <a:lstStyle/>
          <a:p>
            <a:pPr marL="12700" marR="5037455">
              <a:lnSpc>
                <a:spcPct val="110000"/>
              </a:lnSpc>
              <a:spcBef>
                <a:spcPts val="100"/>
              </a:spcBef>
              <a:tabLst>
                <a:tab pos="545465" algn="l"/>
              </a:tabLst>
            </a:pPr>
            <a:r>
              <a:rPr dirty="0" sz="1800" spc="-5">
                <a:solidFill>
                  <a:srgbClr val="4E2700"/>
                </a:solidFill>
                <a:latin typeface="Verdana"/>
                <a:cs typeface="Verdana"/>
              </a:rPr>
              <a:t>1.	package</a:t>
            </a:r>
            <a:r>
              <a:rPr dirty="0" sz="1800" spc="-55">
                <a:solidFill>
                  <a:srgbClr val="4E2700"/>
                </a:solidFill>
                <a:latin typeface="Verdana"/>
                <a:cs typeface="Verdana"/>
              </a:rPr>
              <a:t> </a:t>
            </a:r>
            <a:r>
              <a:rPr dirty="0" sz="1800" spc="-10">
                <a:solidFill>
                  <a:srgbClr val="4E2700"/>
                </a:solidFill>
                <a:latin typeface="Verdana"/>
                <a:cs typeface="Verdana"/>
              </a:rPr>
              <a:t>exer01;  </a:t>
            </a:r>
            <a:r>
              <a:rPr dirty="0" sz="1800" spc="-5">
                <a:solidFill>
                  <a:srgbClr val="4E2700"/>
                </a:solidFill>
                <a:latin typeface="Verdana"/>
                <a:cs typeface="Verdana"/>
              </a:rPr>
              <a:t>2.</a:t>
            </a:r>
            <a:endParaRPr sz="1800">
              <a:latin typeface="Verdana"/>
              <a:cs typeface="Verdana"/>
            </a:endParaRPr>
          </a:p>
          <a:p>
            <a:pPr marL="12700">
              <a:lnSpc>
                <a:spcPct val="100000"/>
              </a:lnSpc>
              <a:spcBef>
                <a:spcPts val="165"/>
              </a:spcBef>
            </a:pPr>
            <a:r>
              <a:rPr dirty="0" sz="1800" spc="-5">
                <a:solidFill>
                  <a:srgbClr val="4E2700"/>
                </a:solidFill>
                <a:latin typeface="Verdana"/>
                <a:cs typeface="Verdana"/>
              </a:rPr>
              <a:t>3.</a:t>
            </a:r>
            <a:endParaRPr sz="1800">
              <a:latin typeface="Verdana"/>
              <a:cs typeface="Verdana"/>
            </a:endParaRPr>
          </a:p>
          <a:p>
            <a:pPr marL="12700">
              <a:lnSpc>
                <a:spcPct val="100000"/>
              </a:lnSpc>
              <a:spcBef>
                <a:spcPts val="265"/>
              </a:spcBef>
            </a:pPr>
            <a:r>
              <a:rPr dirty="0" sz="1800" spc="-10">
                <a:solidFill>
                  <a:srgbClr val="4E2700"/>
                </a:solidFill>
                <a:latin typeface="Verdana"/>
                <a:cs typeface="Verdana"/>
              </a:rPr>
              <a:t>4.</a:t>
            </a:r>
            <a:endParaRPr sz="1800">
              <a:latin typeface="Verdana"/>
              <a:cs typeface="Verdana"/>
            </a:endParaRPr>
          </a:p>
          <a:p>
            <a:pPr marL="12700" marR="4111625">
              <a:lnSpc>
                <a:spcPct val="110000"/>
              </a:lnSpc>
              <a:tabLst>
                <a:tab pos="545465" algn="l"/>
              </a:tabLst>
            </a:pPr>
            <a:r>
              <a:rPr dirty="0" sz="1800" spc="-5">
                <a:solidFill>
                  <a:srgbClr val="4E2700"/>
                </a:solidFill>
                <a:latin typeface="Verdana"/>
                <a:cs typeface="Verdana"/>
              </a:rPr>
              <a:t>5.	</a:t>
            </a:r>
            <a:r>
              <a:rPr dirty="0" sz="1800">
                <a:solidFill>
                  <a:srgbClr val="4E2700"/>
                </a:solidFill>
                <a:latin typeface="Verdana"/>
                <a:cs typeface="Verdana"/>
              </a:rPr>
              <a:t>public class </a:t>
            </a:r>
            <a:r>
              <a:rPr dirty="0" sz="1800" spc="-10">
                <a:solidFill>
                  <a:srgbClr val="4E2700"/>
                </a:solidFill>
                <a:latin typeface="Verdana"/>
                <a:cs typeface="Verdana"/>
              </a:rPr>
              <a:t>HelloWorld</a:t>
            </a:r>
            <a:r>
              <a:rPr dirty="0" sz="1800" spc="-85">
                <a:solidFill>
                  <a:srgbClr val="4E2700"/>
                </a:solidFill>
                <a:latin typeface="Verdana"/>
                <a:cs typeface="Verdana"/>
              </a:rPr>
              <a:t> </a:t>
            </a:r>
            <a:r>
              <a:rPr dirty="0" sz="1800">
                <a:solidFill>
                  <a:srgbClr val="4E2700"/>
                </a:solidFill>
                <a:latin typeface="Verdana"/>
                <a:cs typeface="Verdana"/>
              </a:rPr>
              <a:t>{  </a:t>
            </a:r>
            <a:r>
              <a:rPr dirty="0" sz="1800" spc="-5">
                <a:solidFill>
                  <a:srgbClr val="4E2700"/>
                </a:solidFill>
                <a:latin typeface="Verdana"/>
                <a:cs typeface="Verdana"/>
              </a:rPr>
              <a:t>6.</a:t>
            </a:r>
            <a:endParaRPr sz="1800">
              <a:latin typeface="Verdana"/>
              <a:cs typeface="Verdana"/>
            </a:endParaRPr>
          </a:p>
          <a:p>
            <a:pPr marL="12700">
              <a:lnSpc>
                <a:spcPct val="100000"/>
              </a:lnSpc>
              <a:spcBef>
                <a:spcPts val="219"/>
              </a:spcBef>
            </a:pPr>
            <a:r>
              <a:rPr dirty="0" sz="1800" spc="-5">
                <a:solidFill>
                  <a:srgbClr val="4E2700"/>
                </a:solidFill>
                <a:latin typeface="Verdana"/>
                <a:cs typeface="Verdana"/>
              </a:rPr>
              <a:t>7.</a:t>
            </a:r>
            <a:endParaRPr sz="1800">
              <a:latin typeface="Verdana"/>
              <a:cs typeface="Verdana"/>
            </a:endParaRPr>
          </a:p>
          <a:p>
            <a:pPr marL="12700">
              <a:lnSpc>
                <a:spcPct val="100000"/>
              </a:lnSpc>
              <a:spcBef>
                <a:spcPts val="215"/>
              </a:spcBef>
            </a:pPr>
            <a:r>
              <a:rPr dirty="0" sz="1800" spc="-5">
                <a:solidFill>
                  <a:srgbClr val="4E2700"/>
                </a:solidFill>
                <a:latin typeface="Verdana"/>
                <a:cs typeface="Verdana"/>
              </a:rPr>
              <a:t>8.</a:t>
            </a:r>
            <a:endParaRPr sz="1800">
              <a:latin typeface="Verdana"/>
              <a:cs typeface="Verdana"/>
            </a:endParaRPr>
          </a:p>
          <a:p>
            <a:pPr marL="12700">
              <a:lnSpc>
                <a:spcPct val="100000"/>
              </a:lnSpc>
              <a:spcBef>
                <a:spcPts val="215"/>
              </a:spcBef>
              <a:tabLst>
                <a:tab pos="545465" algn="l"/>
              </a:tabLst>
            </a:pPr>
            <a:r>
              <a:rPr dirty="0" sz="1800" spc="-5">
                <a:solidFill>
                  <a:srgbClr val="4E2700"/>
                </a:solidFill>
                <a:latin typeface="Verdana"/>
                <a:cs typeface="Verdana"/>
              </a:rPr>
              <a:t>9.	</a:t>
            </a:r>
            <a:r>
              <a:rPr dirty="0" sz="1800">
                <a:solidFill>
                  <a:srgbClr val="4E2700"/>
                </a:solidFill>
                <a:latin typeface="Verdana"/>
                <a:cs typeface="Verdana"/>
              </a:rPr>
              <a:t>}</a:t>
            </a:r>
            <a:endParaRPr sz="1800">
              <a:latin typeface="Verdana"/>
              <a:cs typeface="Verdana"/>
            </a:endParaRPr>
          </a:p>
          <a:p>
            <a:pPr marL="546100" indent="-533400">
              <a:lnSpc>
                <a:spcPct val="100000"/>
              </a:lnSpc>
              <a:spcBef>
                <a:spcPts val="170"/>
              </a:spcBef>
              <a:buFont typeface="Verdana"/>
              <a:buChar char="•"/>
              <a:tabLst>
                <a:tab pos="545465" algn="l"/>
                <a:tab pos="546100" algn="l"/>
              </a:tabLst>
            </a:pPr>
            <a:r>
              <a:rPr dirty="0" sz="1800">
                <a:solidFill>
                  <a:srgbClr val="4E2700"/>
                </a:solidFill>
                <a:latin typeface="Noto Sans Mono CJK HK"/>
                <a:cs typeface="Noto Sans Mono CJK HK"/>
              </a:rPr>
              <a:t>輸入此程式時，不要輸入每列開始的流水數字</a:t>
            </a:r>
            <a:r>
              <a:rPr dirty="0" sz="1800" spc="-5">
                <a:solidFill>
                  <a:srgbClr val="4E2700"/>
                </a:solidFill>
                <a:latin typeface="Verdana"/>
                <a:cs typeface="Verdana"/>
              </a:rPr>
              <a:t>(</a:t>
            </a:r>
            <a:r>
              <a:rPr dirty="0" sz="1800">
                <a:solidFill>
                  <a:srgbClr val="4E2700"/>
                </a:solidFill>
                <a:latin typeface="Noto Sans Mono CJK HK"/>
                <a:cs typeface="Noto Sans Mono CJK HK"/>
              </a:rPr>
              <a:t>此為說明用的列</a:t>
            </a:r>
            <a:r>
              <a:rPr dirty="0" sz="1800" spc="-15">
                <a:solidFill>
                  <a:srgbClr val="4E2700"/>
                </a:solidFill>
                <a:latin typeface="Noto Sans Mono CJK HK"/>
                <a:cs typeface="Noto Sans Mono CJK HK"/>
              </a:rPr>
              <a:t>號</a:t>
            </a:r>
            <a:r>
              <a:rPr dirty="0" sz="1800" spc="-5">
                <a:solidFill>
                  <a:srgbClr val="4E2700"/>
                </a:solidFill>
                <a:latin typeface="Verdana"/>
                <a:cs typeface="Verdana"/>
              </a:rPr>
              <a:t>)</a:t>
            </a:r>
            <a:r>
              <a:rPr dirty="0" sz="1800">
                <a:solidFill>
                  <a:srgbClr val="4E2700"/>
                </a:solidFill>
                <a:latin typeface="Noto Sans Mono CJK HK"/>
                <a:cs typeface="Noto Sans Mono CJK HK"/>
              </a:rPr>
              <a:t>。</a:t>
            </a:r>
            <a:endParaRPr sz="1800">
              <a:latin typeface="Noto Sans Mono CJK HK"/>
              <a:cs typeface="Noto Sans Mono CJK HK"/>
            </a:endParaRPr>
          </a:p>
          <a:p>
            <a:pPr marL="545465" marR="27940" indent="-533400">
              <a:lnSpc>
                <a:spcPts val="2160"/>
              </a:lnSpc>
              <a:spcBef>
                <a:spcPts val="505"/>
              </a:spcBef>
              <a:buFont typeface="Verdana"/>
              <a:buChar char="•"/>
              <a:tabLst>
                <a:tab pos="545465" algn="l"/>
                <a:tab pos="546100" algn="l"/>
              </a:tabLst>
            </a:pPr>
            <a:r>
              <a:rPr dirty="0" sz="2000" spc="10">
                <a:solidFill>
                  <a:srgbClr val="4E2700"/>
                </a:solidFill>
                <a:latin typeface="Noto Sans Mono CJK HK"/>
                <a:cs typeface="Noto Sans Mono CJK HK"/>
              </a:rPr>
              <a:t>如果</a:t>
            </a:r>
            <a:r>
              <a:rPr dirty="0" sz="2000" spc="-20">
                <a:solidFill>
                  <a:srgbClr val="4E2700"/>
                </a:solidFill>
                <a:latin typeface="Verdana"/>
                <a:cs typeface="Verdana"/>
              </a:rPr>
              <a:t>Java</a:t>
            </a:r>
            <a:r>
              <a:rPr dirty="0" sz="2000">
                <a:solidFill>
                  <a:srgbClr val="4E2700"/>
                </a:solidFill>
                <a:latin typeface="Noto Sans Mono CJK HK"/>
                <a:cs typeface="Noto Sans Mono CJK HK"/>
              </a:rPr>
              <a:t>原始</a:t>
            </a:r>
            <a:r>
              <a:rPr dirty="0" sz="2000" spc="5">
                <a:solidFill>
                  <a:srgbClr val="4E2700"/>
                </a:solidFill>
                <a:latin typeface="Noto Sans Mono CJK HK"/>
                <a:cs typeface="Noto Sans Mono CJK HK"/>
              </a:rPr>
              <a:t>程</a:t>
            </a:r>
            <a:r>
              <a:rPr dirty="0" sz="2000" spc="-10">
                <a:solidFill>
                  <a:srgbClr val="4E2700"/>
                </a:solidFill>
                <a:latin typeface="Noto Sans Mono CJK HK"/>
                <a:cs typeface="Noto Sans Mono CJK HK"/>
              </a:rPr>
              <a:t>式</a:t>
            </a:r>
            <a:r>
              <a:rPr dirty="0" sz="2000">
                <a:solidFill>
                  <a:srgbClr val="4E2700"/>
                </a:solidFill>
                <a:latin typeface="Noto Sans Mono CJK HK"/>
                <a:cs typeface="Noto Sans Mono CJK HK"/>
              </a:rPr>
              <a:t>含有公用類</a:t>
            </a:r>
            <a:r>
              <a:rPr dirty="0" sz="2000" spc="-30">
                <a:solidFill>
                  <a:srgbClr val="4E2700"/>
                </a:solidFill>
                <a:latin typeface="Noto Sans Mono CJK HK"/>
                <a:cs typeface="Noto Sans Mono CJK HK"/>
              </a:rPr>
              <a:t>別</a:t>
            </a:r>
            <a:r>
              <a:rPr dirty="0" sz="2000" spc="-5">
                <a:solidFill>
                  <a:srgbClr val="4E2700"/>
                </a:solidFill>
                <a:latin typeface="Verdana"/>
                <a:cs typeface="Verdana"/>
              </a:rPr>
              <a:t>(public</a:t>
            </a:r>
            <a:r>
              <a:rPr dirty="0" sz="2000" spc="-30">
                <a:solidFill>
                  <a:srgbClr val="4E2700"/>
                </a:solidFill>
                <a:latin typeface="Verdana"/>
                <a:cs typeface="Verdana"/>
              </a:rPr>
              <a:t> </a:t>
            </a:r>
            <a:r>
              <a:rPr dirty="0" sz="2000">
                <a:solidFill>
                  <a:srgbClr val="4E2700"/>
                </a:solidFill>
                <a:latin typeface="Verdana"/>
                <a:cs typeface="Verdana"/>
              </a:rPr>
              <a:t>class)</a:t>
            </a:r>
            <a:r>
              <a:rPr dirty="0" sz="2000">
                <a:solidFill>
                  <a:srgbClr val="4E2700"/>
                </a:solidFill>
                <a:latin typeface="Noto Sans Mono CJK HK"/>
                <a:cs typeface="Noto Sans Mono CJK HK"/>
              </a:rPr>
              <a:t>，則原</a:t>
            </a:r>
            <a:r>
              <a:rPr dirty="0" sz="2000" spc="-15">
                <a:solidFill>
                  <a:srgbClr val="4E2700"/>
                </a:solidFill>
                <a:latin typeface="Noto Sans Mono CJK HK"/>
                <a:cs typeface="Noto Sans Mono CJK HK"/>
              </a:rPr>
              <a:t>始</a:t>
            </a:r>
            <a:r>
              <a:rPr dirty="0" sz="2000">
                <a:solidFill>
                  <a:srgbClr val="4E2700"/>
                </a:solidFill>
                <a:latin typeface="Noto Sans Mono CJK HK"/>
                <a:cs typeface="Noto Sans Mono CJK HK"/>
              </a:rPr>
              <a:t>程式 </a:t>
            </a:r>
            <a:r>
              <a:rPr dirty="0" sz="2000" spc="10">
                <a:solidFill>
                  <a:srgbClr val="4E2700"/>
                </a:solidFill>
                <a:latin typeface="Noto Sans Mono CJK HK"/>
                <a:cs typeface="Noto Sans Mono CJK HK"/>
              </a:rPr>
              <a:t>的主</a:t>
            </a:r>
            <a:r>
              <a:rPr dirty="0" sz="2000">
                <a:solidFill>
                  <a:srgbClr val="4E2700"/>
                </a:solidFill>
                <a:latin typeface="Noto Sans Mono CJK HK"/>
                <a:cs typeface="Noto Sans Mono CJK HK"/>
              </a:rPr>
              <a:t>檔名</a:t>
            </a:r>
            <a:r>
              <a:rPr dirty="0" sz="2000" spc="-15">
                <a:solidFill>
                  <a:srgbClr val="4E2700"/>
                </a:solidFill>
                <a:latin typeface="Noto Sans Mono CJK HK"/>
                <a:cs typeface="Noto Sans Mono CJK HK"/>
              </a:rPr>
              <a:t>必</a:t>
            </a:r>
            <a:r>
              <a:rPr dirty="0" sz="2000">
                <a:solidFill>
                  <a:srgbClr val="4E2700"/>
                </a:solidFill>
                <a:latin typeface="Noto Sans Mono CJK HK"/>
                <a:cs typeface="Noto Sans Mono CJK HK"/>
              </a:rPr>
              <a:t>須與</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別名</a:t>
            </a:r>
            <a:r>
              <a:rPr dirty="0" sz="2000" spc="-10">
                <a:solidFill>
                  <a:srgbClr val="4E2700"/>
                </a:solidFill>
                <a:latin typeface="Noto Sans Mono CJK HK"/>
                <a:cs typeface="Noto Sans Mono CJK HK"/>
              </a:rPr>
              <a:t>稱</a:t>
            </a:r>
            <a:r>
              <a:rPr dirty="0" sz="2000" spc="-15">
                <a:solidFill>
                  <a:srgbClr val="4E2700"/>
                </a:solidFill>
                <a:latin typeface="Verdana"/>
                <a:cs typeface="Verdana"/>
              </a:rPr>
              <a:t>(HelloWorld)</a:t>
            </a:r>
            <a:r>
              <a:rPr dirty="0" sz="2000" spc="10">
                <a:solidFill>
                  <a:srgbClr val="4E2700"/>
                </a:solidFill>
                <a:latin typeface="Noto Sans Mono CJK HK"/>
                <a:cs typeface="Noto Sans Mono CJK HK"/>
              </a:rPr>
              <a:t>完</a:t>
            </a:r>
            <a:r>
              <a:rPr dirty="0" sz="2000">
                <a:solidFill>
                  <a:srgbClr val="4E2700"/>
                </a:solidFill>
                <a:latin typeface="Noto Sans Mono CJK HK"/>
                <a:cs typeface="Noto Sans Mono CJK HK"/>
              </a:rPr>
              <a:t>全一樣，</a:t>
            </a:r>
            <a:r>
              <a:rPr dirty="0" sz="2000" spc="-15">
                <a:solidFill>
                  <a:srgbClr val="4E2700"/>
                </a:solidFill>
                <a:latin typeface="Noto Sans Mono CJK HK"/>
                <a:cs typeface="Noto Sans Mono CJK HK"/>
              </a:rPr>
              <a:t>且</a:t>
            </a:r>
            <a:r>
              <a:rPr dirty="0" sz="2000">
                <a:solidFill>
                  <a:srgbClr val="4E2700"/>
                </a:solidFill>
                <a:latin typeface="Noto Sans Mono CJK HK"/>
                <a:cs typeface="Noto Sans Mono CJK HK"/>
              </a:rPr>
              <a:t>副檔</a:t>
            </a:r>
            <a:r>
              <a:rPr dirty="0" sz="2000" spc="-15">
                <a:solidFill>
                  <a:srgbClr val="4E2700"/>
                </a:solidFill>
                <a:latin typeface="Noto Sans Mono CJK HK"/>
                <a:cs typeface="Noto Sans Mono CJK HK"/>
              </a:rPr>
              <a:t>名</a:t>
            </a:r>
            <a:r>
              <a:rPr dirty="0" sz="2000">
                <a:solidFill>
                  <a:srgbClr val="4E2700"/>
                </a:solidFill>
                <a:latin typeface="Noto Sans Mono CJK HK"/>
                <a:cs typeface="Noto Sans Mono CJK HK"/>
              </a:rPr>
              <a:t>必 </a:t>
            </a:r>
            <a:r>
              <a:rPr dirty="0" sz="2000" spc="10">
                <a:solidFill>
                  <a:srgbClr val="4E2700"/>
                </a:solidFill>
                <a:latin typeface="Noto Sans Mono CJK HK"/>
                <a:cs typeface="Noto Sans Mono CJK HK"/>
              </a:rPr>
              <a:t>須是</a:t>
            </a:r>
            <a:r>
              <a:rPr dirty="0" sz="2000" spc="5">
                <a:solidFill>
                  <a:srgbClr val="4E2700"/>
                </a:solidFill>
                <a:latin typeface="Noto Sans Mono CJK HK"/>
                <a:cs typeface="Noto Sans Mono CJK HK"/>
              </a:rPr>
              <a:t>小寫</a:t>
            </a:r>
            <a:r>
              <a:rPr dirty="0" sz="2000" spc="-20">
                <a:solidFill>
                  <a:srgbClr val="4E2700"/>
                </a:solidFill>
                <a:latin typeface="Noto Sans Mono CJK HK"/>
                <a:cs typeface="Noto Sans Mono CJK HK"/>
              </a:rPr>
              <a:t>字</a:t>
            </a:r>
            <a:r>
              <a:rPr dirty="0" sz="2000" spc="5">
                <a:solidFill>
                  <a:srgbClr val="4E2700"/>
                </a:solidFill>
                <a:latin typeface="Noto Sans Mono CJK HK"/>
                <a:cs typeface="Noto Sans Mono CJK HK"/>
              </a:rPr>
              <a:t>母</a:t>
            </a:r>
            <a:r>
              <a:rPr dirty="0" sz="2000" spc="-345">
                <a:solidFill>
                  <a:srgbClr val="4E2700"/>
                </a:solidFill>
                <a:latin typeface="Noto Sans Mono CJK HK"/>
                <a:cs typeface="Noto Sans Mono CJK HK"/>
              </a:rPr>
              <a:t> </a:t>
            </a:r>
            <a:r>
              <a:rPr dirty="0" sz="2000" spc="-10">
                <a:solidFill>
                  <a:srgbClr val="4E2700"/>
                </a:solidFill>
                <a:latin typeface="Verdana"/>
                <a:cs typeface="Verdana"/>
              </a:rPr>
              <a:t>.java</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注意</a:t>
            </a:r>
            <a:r>
              <a:rPr dirty="0" sz="2000" spc="-5">
                <a:solidFill>
                  <a:srgbClr val="4E2700"/>
                </a:solidFill>
                <a:latin typeface="Noto Sans Mono CJK HK"/>
                <a:cs typeface="Noto Sans Mono CJK HK"/>
              </a:rPr>
              <a:t>檔</a:t>
            </a:r>
            <a:r>
              <a:rPr dirty="0" sz="2000" spc="5">
                <a:solidFill>
                  <a:srgbClr val="4E2700"/>
                </a:solidFill>
                <a:latin typeface="Noto Sans Mono CJK HK"/>
                <a:cs typeface="Noto Sans Mono CJK HK"/>
              </a:rPr>
              <a:t>名</a:t>
            </a:r>
            <a:r>
              <a:rPr dirty="0" sz="2000" spc="-15">
                <a:solidFill>
                  <a:srgbClr val="4E2700"/>
                </a:solidFill>
                <a:latin typeface="Noto Sans Mono CJK HK"/>
                <a:cs typeface="Noto Sans Mono CJK HK"/>
              </a:rPr>
              <a:t>的</a:t>
            </a:r>
            <a:r>
              <a:rPr dirty="0" sz="2000" spc="5">
                <a:solidFill>
                  <a:srgbClr val="4E2700"/>
                </a:solidFill>
                <a:latin typeface="Noto Sans Mono CJK HK"/>
                <a:cs typeface="Noto Sans Mono CJK HK"/>
              </a:rPr>
              <a:t>大小</a:t>
            </a:r>
            <a:r>
              <a:rPr dirty="0" sz="2000" spc="-20">
                <a:solidFill>
                  <a:srgbClr val="4E2700"/>
                </a:solidFill>
                <a:latin typeface="Noto Sans Mono CJK HK"/>
                <a:cs typeface="Noto Sans Mono CJK HK"/>
              </a:rPr>
              <a:t>寫</a:t>
            </a:r>
            <a:r>
              <a:rPr dirty="0" sz="2000" spc="5">
                <a:solidFill>
                  <a:srgbClr val="4E2700"/>
                </a:solidFill>
                <a:latin typeface="Noto Sans Mono CJK HK"/>
                <a:cs typeface="Noto Sans Mono CJK HK"/>
              </a:rPr>
              <a:t>。</a:t>
            </a:r>
            <a:endParaRPr sz="2000">
              <a:latin typeface="Noto Sans Mono CJK HK"/>
              <a:cs typeface="Noto Sans Mono CJK HK"/>
            </a:endParaRPr>
          </a:p>
          <a:p>
            <a:pPr marL="545465" marR="53975" indent="-533400">
              <a:lnSpc>
                <a:spcPts val="1939"/>
              </a:lnSpc>
              <a:spcBef>
                <a:spcPts val="440"/>
              </a:spcBef>
              <a:buFont typeface="Verdana"/>
              <a:buChar char="•"/>
              <a:tabLst>
                <a:tab pos="545465" algn="l"/>
                <a:tab pos="546100" algn="l"/>
              </a:tabLst>
            </a:pPr>
            <a:r>
              <a:rPr dirty="0" sz="1800" spc="-5">
                <a:solidFill>
                  <a:srgbClr val="4E2700"/>
                </a:solidFill>
                <a:latin typeface="Noto Sans Mono CJK HK"/>
                <a:cs typeface="Noto Sans Mono CJK HK"/>
              </a:rPr>
              <a:t>在</a:t>
            </a:r>
            <a:r>
              <a:rPr dirty="0" sz="1800">
                <a:solidFill>
                  <a:srgbClr val="4E2700"/>
                </a:solidFill>
                <a:latin typeface="Verdana"/>
                <a:cs typeface="Verdana"/>
              </a:rPr>
              <a:t>J</a:t>
            </a:r>
            <a:r>
              <a:rPr dirty="0" sz="1800" spc="-20">
                <a:solidFill>
                  <a:srgbClr val="4E2700"/>
                </a:solidFill>
                <a:latin typeface="Verdana"/>
                <a:cs typeface="Verdana"/>
              </a:rPr>
              <a:t>a</a:t>
            </a:r>
            <a:r>
              <a:rPr dirty="0" sz="1800" spc="-35">
                <a:solidFill>
                  <a:srgbClr val="4E2700"/>
                </a:solidFill>
                <a:latin typeface="Verdana"/>
                <a:cs typeface="Verdana"/>
              </a:rPr>
              <a:t>v</a:t>
            </a:r>
            <a:r>
              <a:rPr dirty="0" sz="1800" spc="-5">
                <a:solidFill>
                  <a:srgbClr val="4E2700"/>
                </a:solidFill>
                <a:latin typeface="Verdana"/>
                <a:cs typeface="Verdana"/>
              </a:rPr>
              <a:t>a</a:t>
            </a:r>
            <a:r>
              <a:rPr dirty="0" sz="1800">
                <a:solidFill>
                  <a:srgbClr val="4E2700"/>
                </a:solidFill>
                <a:latin typeface="Noto Sans Mono CJK HK"/>
                <a:cs typeface="Noto Sans Mono CJK HK"/>
              </a:rPr>
              <a:t>語言中大小寫字母是不一樣的，因此程式中每個字母的大小寫 必須與範例程式完全相同。</a:t>
            </a:r>
            <a:endParaRPr sz="1800">
              <a:latin typeface="Noto Sans Mono CJK HK"/>
              <a:cs typeface="Noto Sans Mono CJK HK"/>
            </a:endParaRPr>
          </a:p>
          <a:p>
            <a:pPr marL="545465" marR="5080" indent="-533400">
              <a:lnSpc>
                <a:spcPts val="1939"/>
              </a:lnSpc>
              <a:spcBef>
                <a:spcPts val="445"/>
              </a:spcBef>
              <a:buFont typeface="Verdana"/>
              <a:buChar char="•"/>
              <a:tabLst>
                <a:tab pos="545465" algn="l"/>
                <a:tab pos="546100" algn="l"/>
              </a:tabLst>
            </a:pPr>
            <a:r>
              <a:rPr dirty="0" sz="1800">
                <a:solidFill>
                  <a:srgbClr val="4E2700"/>
                </a:solidFill>
                <a:latin typeface="Noto Sans Mono CJK HK"/>
                <a:cs typeface="Noto Sans Mono CJK HK"/>
              </a:rPr>
              <a:t>在原始程式中，只要允許出現</a:t>
            </a:r>
            <a:r>
              <a:rPr dirty="0" sz="1800">
                <a:solidFill>
                  <a:srgbClr val="4E2700"/>
                </a:solidFill>
                <a:latin typeface="Verdana"/>
                <a:cs typeface="Verdana"/>
              </a:rPr>
              <a:t>wh</a:t>
            </a:r>
            <a:r>
              <a:rPr dirty="0" sz="1800" spc="15">
                <a:solidFill>
                  <a:srgbClr val="4E2700"/>
                </a:solidFill>
                <a:latin typeface="Verdana"/>
                <a:cs typeface="Verdana"/>
              </a:rPr>
              <a:t>i</a:t>
            </a:r>
            <a:r>
              <a:rPr dirty="0" sz="1800" spc="-5">
                <a:solidFill>
                  <a:srgbClr val="4E2700"/>
                </a:solidFill>
                <a:latin typeface="Verdana"/>
                <a:cs typeface="Verdana"/>
              </a:rPr>
              <a:t>t</a:t>
            </a:r>
            <a:r>
              <a:rPr dirty="0" sz="1800" spc="-15">
                <a:solidFill>
                  <a:srgbClr val="4E2700"/>
                </a:solidFill>
                <a:latin typeface="Verdana"/>
                <a:cs typeface="Verdana"/>
              </a:rPr>
              <a:t>e</a:t>
            </a:r>
            <a:r>
              <a:rPr dirty="0" sz="1800" spc="-5">
                <a:solidFill>
                  <a:srgbClr val="4E2700"/>
                </a:solidFill>
                <a:latin typeface="Verdana"/>
                <a:cs typeface="Verdana"/>
              </a:rPr>
              <a:t>-</a:t>
            </a:r>
            <a:r>
              <a:rPr dirty="0" sz="1800">
                <a:solidFill>
                  <a:srgbClr val="4E2700"/>
                </a:solidFill>
                <a:latin typeface="Verdana"/>
                <a:cs typeface="Verdana"/>
              </a:rPr>
              <a:t>s</a:t>
            </a:r>
            <a:r>
              <a:rPr dirty="0" sz="1800" spc="-10">
                <a:solidFill>
                  <a:srgbClr val="4E2700"/>
                </a:solidFill>
                <a:latin typeface="Verdana"/>
                <a:cs typeface="Verdana"/>
              </a:rPr>
              <a:t>p</a:t>
            </a:r>
            <a:r>
              <a:rPr dirty="0" sz="1800">
                <a:solidFill>
                  <a:srgbClr val="4E2700"/>
                </a:solidFill>
                <a:latin typeface="Verdana"/>
                <a:cs typeface="Verdana"/>
              </a:rPr>
              <a:t>a</a:t>
            </a:r>
            <a:r>
              <a:rPr dirty="0" sz="1800" spc="-5">
                <a:solidFill>
                  <a:srgbClr val="4E2700"/>
                </a:solidFill>
                <a:latin typeface="Verdana"/>
                <a:cs typeface="Verdana"/>
              </a:rPr>
              <a:t>c</a:t>
            </a:r>
            <a:r>
              <a:rPr dirty="0" sz="1800">
                <a:solidFill>
                  <a:srgbClr val="4E2700"/>
                </a:solidFill>
                <a:latin typeface="Noto Sans Mono CJK HK"/>
                <a:cs typeface="Noto Sans Mono CJK HK"/>
              </a:rPr>
              <a:t>一個空白字元的地方，就允 許出現多個空白字元。此處的空白字元</a:t>
            </a:r>
            <a:r>
              <a:rPr dirty="0" sz="1800" spc="-5">
                <a:solidFill>
                  <a:srgbClr val="4E2700"/>
                </a:solidFill>
                <a:latin typeface="Verdana"/>
                <a:cs typeface="Verdana"/>
              </a:rPr>
              <a:t>(e</a:t>
            </a:r>
            <a:r>
              <a:rPr dirty="0" sz="1800" spc="-45">
                <a:solidFill>
                  <a:srgbClr val="4E2700"/>
                </a:solidFill>
                <a:latin typeface="Verdana"/>
                <a:cs typeface="Verdana"/>
              </a:rPr>
              <a:t> </a:t>
            </a:r>
            <a:r>
              <a:rPr dirty="0" sz="1800" spc="-5">
                <a:solidFill>
                  <a:srgbClr val="4E2700"/>
                </a:solidFill>
                <a:latin typeface="Verdana"/>
                <a:cs typeface="Verdana"/>
              </a:rPr>
              <a:t>character)</a:t>
            </a:r>
            <a:r>
              <a:rPr dirty="0" sz="1800">
                <a:solidFill>
                  <a:srgbClr val="4E2700"/>
                </a:solidFill>
                <a:latin typeface="Noto Sans Mono CJK HK"/>
                <a:cs typeface="Noto Sans Mono CJK HK"/>
              </a:rPr>
              <a:t>包含</a:t>
            </a:r>
            <a:r>
              <a:rPr dirty="0" sz="1800" spc="-5">
                <a:solidFill>
                  <a:srgbClr val="4E2700"/>
                </a:solidFill>
                <a:latin typeface="Verdana"/>
                <a:cs typeface="Verdana"/>
              </a:rPr>
              <a:t>Space(</a:t>
            </a:r>
            <a:r>
              <a:rPr dirty="0" sz="1800">
                <a:solidFill>
                  <a:srgbClr val="4E2700"/>
                </a:solidFill>
                <a:latin typeface="Noto Sans Mono CJK HK"/>
                <a:cs typeface="Noto Sans Mono CJK HK"/>
              </a:rPr>
              <a:t>空 </a:t>
            </a:r>
            <a:r>
              <a:rPr dirty="0" sz="1800" spc="-5">
                <a:solidFill>
                  <a:srgbClr val="4E2700"/>
                </a:solidFill>
                <a:latin typeface="Noto Sans Mono CJK HK"/>
                <a:cs typeface="Noto Sans Mono CJK HK"/>
              </a:rPr>
              <a:t>白</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Noto Sans Mono CJK HK"/>
                <a:cs typeface="Noto Sans Mono CJK HK"/>
              </a:rPr>
              <a:t>、</a:t>
            </a:r>
            <a:r>
              <a:rPr dirty="0" sz="1800" spc="-60">
                <a:solidFill>
                  <a:srgbClr val="4E2700"/>
                </a:solidFill>
                <a:latin typeface="Verdana"/>
                <a:cs typeface="Verdana"/>
              </a:rPr>
              <a:t>Tab(</a:t>
            </a:r>
            <a:r>
              <a:rPr dirty="0" sz="1800">
                <a:solidFill>
                  <a:srgbClr val="4E2700"/>
                </a:solidFill>
                <a:latin typeface="Noto Sans Mono CJK HK"/>
                <a:cs typeface="Noto Sans Mono CJK HK"/>
              </a:rPr>
              <a:t>定</a:t>
            </a:r>
            <a:r>
              <a:rPr dirty="0" sz="1800" spc="-5">
                <a:solidFill>
                  <a:srgbClr val="4E2700"/>
                </a:solidFill>
                <a:latin typeface="Noto Sans Mono CJK HK"/>
                <a:cs typeface="Noto Sans Mono CJK HK"/>
              </a:rPr>
              <a:t>位</a:t>
            </a:r>
            <a:r>
              <a:rPr dirty="0" sz="1800" spc="-5">
                <a:solidFill>
                  <a:srgbClr val="4E2700"/>
                </a:solidFill>
                <a:latin typeface="Verdana"/>
                <a:cs typeface="Verdana"/>
              </a:rPr>
              <a:t>)</a:t>
            </a:r>
            <a:r>
              <a:rPr dirty="0" sz="1800" spc="-5">
                <a:solidFill>
                  <a:srgbClr val="4E2700"/>
                </a:solidFill>
                <a:latin typeface="Noto Sans Mono CJK HK"/>
                <a:cs typeface="Noto Sans Mono CJK HK"/>
              </a:rPr>
              <a:t>與</a:t>
            </a:r>
            <a:r>
              <a:rPr dirty="0" sz="1800" spc="-5">
                <a:solidFill>
                  <a:srgbClr val="4E2700"/>
                </a:solidFill>
                <a:latin typeface="Verdana"/>
                <a:cs typeface="Verdana"/>
              </a:rPr>
              <a:t>New</a:t>
            </a:r>
            <a:r>
              <a:rPr dirty="0" sz="1800" spc="25">
                <a:solidFill>
                  <a:srgbClr val="4E2700"/>
                </a:solidFill>
                <a:latin typeface="Verdana"/>
                <a:cs typeface="Verdana"/>
              </a:rPr>
              <a:t> </a:t>
            </a:r>
            <a:r>
              <a:rPr dirty="0" sz="1800">
                <a:solidFill>
                  <a:srgbClr val="4E2700"/>
                </a:solidFill>
                <a:latin typeface="Verdana"/>
                <a:cs typeface="Verdana"/>
              </a:rPr>
              <a:t>Line(</a:t>
            </a:r>
            <a:r>
              <a:rPr dirty="0" sz="1800" spc="-5">
                <a:solidFill>
                  <a:srgbClr val="4E2700"/>
                </a:solidFill>
                <a:latin typeface="Noto Sans Mono CJK HK"/>
                <a:cs typeface="Noto Sans Mono CJK HK"/>
              </a:rPr>
              <a:t>換行</a:t>
            </a:r>
            <a:r>
              <a:rPr dirty="0" sz="1800" spc="-5">
                <a:solidFill>
                  <a:srgbClr val="4E2700"/>
                </a:solidFill>
                <a:latin typeface="Verdana"/>
                <a:cs typeface="Verdana"/>
              </a:rPr>
              <a:t>)</a:t>
            </a:r>
            <a:r>
              <a:rPr dirty="0" sz="1800" spc="-5">
                <a:solidFill>
                  <a:srgbClr val="4E2700"/>
                </a:solidFill>
                <a:latin typeface="Noto Sans Mono CJK HK"/>
                <a:cs typeface="Noto Sans Mono CJK HK"/>
              </a:rPr>
              <a:t>三種不同的字元。</a:t>
            </a:r>
            <a:endParaRPr sz="1800">
              <a:latin typeface="Noto Sans Mono CJK HK"/>
              <a:cs typeface="Noto Sans Mono CJK HK"/>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068445" cy="574040"/>
          </a:xfrm>
          <a:prstGeom prst="rect"/>
        </p:spPr>
        <p:txBody>
          <a:bodyPr wrap="square" lIns="0" tIns="12700" rIns="0" bIns="0" rtlCol="0" vert="horz">
            <a:spAutoFit/>
          </a:bodyPr>
          <a:lstStyle/>
          <a:p>
            <a:pPr marL="12700">
              <a:lnSpc>
                <a:spcPct val="100000"/>
              </a:lnSpc>
              <a:spcBef>
                <a:spcPts val="100"/>
              </a:spcBef>
            </a:pPr>
            <a:r>
              <a:rPr dirty="0"/>
              <a:t>封</a:t>
            </a:r>
            <a:r>
              <a:rPr dirty="0" spc="-5"/>
              <a:t>裝</a:t>
            </a:r>
            <a:r>
              <a:rPr dirty="0" spc="-5">
                <a:latin typeface="Tahoma"/>
                <a:cs typeface="Tahoma"/>
              </a:rPr>
              <a:t>(Encapsulation)</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49198"/>
            <a:ext cx="7883525" cy="5193030"/>
          </a:xfrm>
          <a:prstGeom prst="rect">
            <a:avLst/>
          </a:prstGeom>
        </p:spPr>
        <p:txBody>
          <a:bodyPr wrap="square" lIns="0" tIns="76835" rIns="0" bIns="0" rtlCol="0" vert="horz">
            <a:spAutoFit/>
          </a:bodyPr>
          <a:lstStyle/>
          <a:p>
            <a:pPr marL="355600" marR="296545" indent="-343535">
              <a:lnSpc>
                <a:spcPts val="2860"/>
              </a:lnSpc>
              <a:spcBef>
                <a:spcPts val="605"/>
              </a:spcBef>
              <a:buFont typeface="Tahoma"/>
              <a:buChar char="•"/>
              <a:tabLst>
                <a:tab pos="355600" algn="l"/>
                <a:tab pos="356235" algn="l"/>
              </a:tabLst>
            </a:pPr>
            <a:r>
              <a:rPr dirty="0" sz="2800">
                <a:solidFill>
                  <a:srgbClr val="4E2700"/>
                </a:solidFill>
                <a:latin typeface="Noto Sans Mono CJK HK"/>
                <a:cs typeface="Noto Sans Mono CJK HK"/>
              </a:rPr>
              <a:t>資料與處理</a:t>
            </a:r>
            <a:r>
              <a:rPr dirty="0" sz="2800" spc="-5">
                <a:solidFill>
                  <a:srgbClr val="4E2700"/>
                </a:solidFill>
                <a:latin typeface="Noto Sans Mono CJK HK"/>
                <a:cs typeface="Noto Sans Mono CJK HK"/>
              </a:rPr>
              <a:t>資料</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程式</a:t>
            </a:r>
            <a:r>
              <a:rPr dirty="0" sz="2800">
                <a:solidFill>
                  <a:srgbClr val="4E2700"/>
                </a:solidFill>
                <a:latin typeface="Noto Sans Mono CJK HK"/>
                <a:cs typeface="Noto Sans Mono CJK HK"/>
              </a:rPr>
              <a:t>碼</a:t>
            </a:r>
            <a:r>
              <a:rPr dirty="0" sz="2800" spc="-5">
                <a:solidFill>
                  <a:srgbClr val="4E2700"/>
                </a:solidFill>
                <a:latin typeface="Noto Sans Mono CJK HK"/>
                <a:cs typeface="Noto Sans Mono CJK HK"/>
              </a:rPr>
              <a:t>必須</a:t>
            </a:r>
            <a:r>
              <a:rPr dirty="0" sz="2800">
                <a:solidFill>
                  <a:srgbClr val="4E2700"/>
                </a:solidFill>
                <a:latin typeface="Noto Sans Mono CJK HK"/>
                <a:cs typeface="Noto Sans Mono CJK HK"/>
              </a:rPr>
              <a:t>要</a:t>
            </a:r>
            <a:r>
              <a:rPr dirty="0" sz="2800" spc="-5">
                <a:solidFill>
                  <a:srgbClr val="4E2700"/>
                </a:solidFill>
                <a:latin typeface="Noto Sans Mono CJK HK"/>
                <a:cs typeface="Noto Sans Mono CJK HK"/>
              </a:rPr>
              <a:t>放在</a:t>
            </a:r>
            <a:r>
              <a:rPr dirty="0" sz="2800">
                <a:solidFill>
                  <a:srgbClr val="4E2700"/>
                </a:solidFill>
                <a:latin typeface="Noto Sans Mono CJK HK"/>
                <a:cs typeface="Noto Sans Mono CJK HK"/>
              </a:rPr>
              <a:t>一</a:t>
            </a:r>
            <a:r>
              <a:rPr dirty="0" sz="2800" spc="-5">
                <a:solidFill>
                  <a:srgbClr val="4E2700"/>
                </a:solidFill>
                <a:latin typeface="Noto Sans Mono CJK HK"/>
                <a:cs typeface="Noto Sans Mono CJK HK"/>
              </a:rPr>
              <a:t>起，</a:t>
            </a:r>
            <a:r>
              <a:rPr dirty="0" sz="2800" spc="-600">
                <a:solidFill>
                  <a:srgbClr val="4E2700"/>
                </a:solidFill>
                <a:latin typeface="Noto Sans Mono CJK HK"/>
                <a:cs typeface="Noto Sans Mono CJK HK"/>
              </a:rPr>
              <a:t> </a:t>
            </a:r>
            <a:r>
              <a:rPr dirty="0" sz="2800" spc="-5">
                <a:solidFill>
                  <a:srgbClr val="4E2700"/>
                </a:solidFill>
                <a:latin typeface="Noto Sans Mono CJK HK"/>
                <a:cs typeface="Noto Sans Mono CJK HK"/>
              </a:rPr>
              <a:t>亦 </a:t>
            </a:r>
            <a:r>
              <a:rPr dirty="0" sz="2800">
                <a:solidFill>
                  <a:srgbClr val="4E2700"/>
                </a:solidFill>
                <a:latin typeface="Noto Sans Mono CJK HK"/>
                <a:cs typeface="Noto Sans Mono CJK HK"/>
              </a:rPr>
              <a:t>即</a:t>
            </a:r>
            <a:r>
              <a:rPr dirty="0" sz="2800" spc="-5">
                <a:solidFill>
                  <a:srgbClr val="4E2700"/>
                </a:solidFill>
                <a:latin typeface="Noto Sans Mono CJK HK"/>
                <a:cs typeface="Noto Sans Mono CJK HK"/>
              </a:rPr>
              <a:t>放入同一個類別。</a:t>
            </a:r>
            <a:endParaRPr sz="2800">
              <a:latin typeface="Noto Sans Mono CJK HK"/>
              <a:cs typeface="Noto Sans Mono CJK HK"/>
            </a:endParaRPr>
          </a:p>
          <a:p>
            <a:pPr lvl="1" marL="756285" marR="5080" indent="-287020">
              <a:lnSpc>
                <a:spcPts val="2050"/>
              </a:lnSpc>
              <a:spcBef>
                <a:spcPts val="475"/>
              </a:spcBef>
              <a:buFont typeface="Tahoma"/>
              <a:buChar char="–"/>
              <a:tabLst>
                <a:tab pos="756285" algn="l"/>
                <a:tab pos="756920" algn="l"/>
              </a:tabLst>
            </a:pPr>
            <a:r>
              <a:rPr dirty="0" sz="2000">
                <a:solidFill>
                  <a:srgbClr val="4E2700"/>
                </a:solidFill>
                <a:latin typeface="Noto Sans Mono CJK HK"/>
                <a:cs typeface="Noto Sans Mono CJK HK"/>
              </a:rPr>
              <a:t>以物件</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觀</a:t>
            </a:r>
            <a:r>
              <a:rPr dirty="0" sz="2000" spc="-15">
                <a:solidFill>
                  <a:srgbClr val="4E2700"/>
                </a:solidFill>
                <a:latin typeface="Noto Sans Mono CJK HK"/>
                <a:cs typeface="Noto Sans Mono CJK HK"/>
              </a:rPr>
              <a:t>點</a:t>
            </a:r>
            <a:r>
              <a:rPr dirty="0" sz="2000">
                <a:solidFill>
                  <a:srgbClr val="4E2700"/>
                </a:solidFill>
                <a:latin typeface="Noto Sans Mono CJK HK"/>
                <a:cs typeface="Noto Sans Mono CJK HK"/>
              </a:rPr>
              <a:t>而言，</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spc="-15">
                <a:solidFill>
                  <a:srgbClr val="4E2700"/>
                </a:solidFill>
                <a:latin typeface="Noto Sans Mono CJK HK"/>
                <a:cs typeface="Noto Sans Mono CJK HK"/>
              </a:rPr>
              <a:t>就</a:t>
            </a:r>
            <a:r>
              <a:rPr dirty="0" sz="2000">
                <a:solidFill>
                  <a:srgbClr val="4E2700"/>
                </a:solidFill>
                <a:latin typeface="Noto Sans Mono CJK HK"/>
                <a:cs typeface="Noto Sans Mono CJK HK"/>
              </a:rPr>
              <a:t>是物件</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屬</a:t>
            </a:r>
            <a:r>
              <a:rPr dirty="0" sz="2000" spc="-15">
                <a:solidFill>
                  <a:srgbClr val="4E2700"/>
                </a:solidFill>
                <a:latin typeface="Noto Sans Mono CJK HK"/>
                <a:cs typeface="Noto Sans Mono CJK HK"/>
              </a:rPr>
              <a:t>性</a:t>
            </a:r>
            <a:r>
              <a:rPr dirty="0" sz="2000">
                <a:solidFill>
                  <a:srgbClr val="4E2700"/>
                </a:solidFill>
                <a:latin typeface="Noto Sans Mono CJK HK"/>
                <a:cs typeface="Noto Sans Mono CJK HK"/>
              </a:rPr>
              <a:t>，處理</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程式碼就 是物件</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020">
              <a:lnSpc>
                <a:spcPct val="100000"/>
              </a:lnSpc>
              <a:spcBef>
                <a:spcPts val="114"/>
              </a:spcBef>
              <a:buFont typeface="Tahoma"/>
              <a:buChar char="–"/>
              <a:tabLst>
                <a:tab pos="756285" algn="l"/>
                <a:tab pos="756920" algn="l"/>
              </a:tabLst>
            </a:pPr>
            <a:r>
              <a:rPr dirty="0" sz="2000">
                <a:solidFill>
                  <a:srgbClr val="4E2700"/>
                </a:solidFill>
                <a:latin typeface="Noto Sans Mono CJK HK"/>
                <a:cs typeface="Noto Sans Mono CJK HK"/>
              </a:rPr>
              <a:t>圓的半</a:t>
            </a:r>
            <a:r>
              <a:rPr dirty="0" sz="2000" spc="-15">
                <a:solidFill>
                  <a:srgbClr val="4E2700"/>
                </a:solidFill>
                <a:latin typeface="Noto Sans Mono CJK HK"/>
                <a:cs typeface="Noto Sans Mono CJK HK"/>
              </a:rPr>
              <a:t>徑</a:t>
            </a:r>
            <a:r>
              <a:rPr dirty="0" sz="2000">
                <a:solidFill>
                  <a:srgbClr val="4E2700"/>
                </a:solidFill>
                <a:latin typeface="Noto Sans Mono CJK HK"/>
                <a:cs typeface="Noto Sans Mono CJK HK"/>
              </a:rPr>
              <a:t>與</a:t>
            </a:r>
            <a:r>
              <a:rPr dirty="0" sz="2000" spc="-15">
                <a:solidFill>
                  <a:srgbClr val="4E2700"/>
                </a:solidFill>
                <a:latin typeface="Noto Sans Mono CJK HK"/>
                <a:cs typeface="Noto Sans Mono CJK HK"/>
              </a:rPr>
              <a:t>計</a:t>
            </a:r>
            <a:r>
              <a:rPr dirty="0" sz="2000">
                <a:solidFill>
                  <a:srgbClr val="4E2700"/>
                </a:solidFill>
                <a:latin typeface="Noto Sans Mono CJK HK"/>
                <a:cs typeface="Noto Sans Mono CJK HK"/>
              </a:rPr>
              <a:t>算圓面</a:t>
            </a:r>
            <a:r>
              <a:rPr dirty="0" sz="2000" spc="-15">
                <a:solidFill>
                  <a:srgbClr val="4E2700"/>
                </a:solidFill>
                <a:latin typeface="Noto Sans Mono CJK HK"/>
                <a:cs typeface="Noto Sans Mono CJK HK"/>
              </a:rPr>
              <a:t>積</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法必須</a:t>
            </a:r>
            <a:r>
              <a:rPr dirty="0" sz="2000" spc="-15">
                <a:solidFill>
                  <a:srgbClr val="4E2700"/>
                </a:solidFill>
                <a:latin typeface="Noto Sans Mono CJK HK"/>
                <a:cs typeface="Noto Sans Mono CJK HK"/>
              </a:rPr>
              <a:t>放</a:t>
            </a:r>
            <a:r>
              <a:rPr dirty="0" sz="2000">
                <a:solidFill>
                  <a:srgbClr val="4E2700"/>
                </a:solidFill>
                <a:latin typeface="Noto Sans Mono CJK HK"/>
                <a:cs typeface="Noto Sans Mono CJK HK"/>
              </a:rPr>
              <a:t>在</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一類別內</a:t>
            </a:r>
            <a:endParaRPr sz="2000">
              <a:latin typeface="Noto Sans Mono CJK HK"/>
              <a:cs typeface="Noto Sans Mono CJK HK"/>
            </a:endParaRPr>
          </a:p>
          <a:p>
            <a:pPr lvl="1" marL="756285" indent="-287020">
              <a:lnSpc>
                <a:spcPct val="100000"/>
              </a:lnSpc>
              <a:spcBef>
                <a:spcPts val="120"/>
              </a:spcBef>
              <a:buFont typeface="Tahoma"/>
              <a:buChar char="–"/>
              <a:tabLst>
                <a:tab pos="756285" algn="l"/>
                <a:tab pos="756920" algn="l"/>
              </a:tabLst>
            </a:pPr>
            <a:r>
              <a:rPr dirty="0" sz="2000" spc="10">
                <a:solidFill>
                  <a:srgbClr val="4E2700"/>
                </a:solidFill>
                <a:latin typeface="Noto Sans Mono CJK HK"/>
                <a:cs typeface="Noto Sans Mono CJK HK"/>
              </a:rPr>
              <a:t>字串</a:t>
            </a:r>
            <a:r>
              <a:rPr dirty="0" sz="2000">
                <a:solidFill>
                  <a:srgbClr val="4E2700"/>
                </a:solidFill>
                <a:latin typeface="Noto Sans Mono CJK HK"/>
                <a:cs typeface="Noto Sans Mono CJK HK"/>
              </a:rPr>
              <a:t>內的</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元與</a:t>
            </a:r>
            <a:r>
              <a:rPr dirty="0" sz="2000" spc="-15">
                <a:solidFill>
                  <a:srgbClr val="4E2700"/>
                </a:solidFill>
                <a:latin typeface="Noto Sans Mono CJK HK"/>
                <a:cs typeface="Noto Sans Mono CJK HK"/>
              </a:rPr>
              <a:t>處</a:t>
            </a:r>
            <a:r>
              <a:rPr dirty="0" sz="2000">
                <a:solidFill>
                  <a:srgbClr val="4E2700"/>
                </a:solidFill>
                <a:latin typeface="Noto Sans Mono CJK HK"/>
                <a:cs typeface="Noto Sans Mono CJK HK"/>
              </a:rPr>
              <a:t>理的</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元方</a:t>
            </a:r>
            <a:r>
              <a:rPr dirty="0" sz="2000" spc="-5">
                <a:solidFill>
                  <a:srgbClr val="4E2700"/>
                </a:solidFill>
                <a:latin typeface="Noto Sans Mono CJK HK"/>
                <a:cs typeface="Noto Sans Mono CJK HK"/>
              </a:rPr>
              <a:t>法</a:t>
            </a:r>
            <a:r>
              <a:rPr dirty="0" sz="1000" spc="-5">
                <a:solidFill>
                  <a:srgbClr val="4E2700"/>
                </a:solidFill>
                <a:latin typeface="Tahoma"/>
                <a:cs typeface="Tahoma"/>
              </a:rPr>
              <a:t>(length(), indexOf()…)</a:t>
            </a:r>
            <a:r>
              <a:rPr dirty="0" sz="2000" spc="10">
                <a:solidFill>
                  <a:srgbClr val="4E2700"/>
                </a:solidFill>
                <a:latin typeface="Noto Sans Mono CJK HK"/>
                <a:cs typeface="Noto Sans Mono CJK HK"/>
              </a:rPr>
              <a:t>必須放在</a:t>
            </a:r>
            <a:r>
              <a:rPr dirty="0" sz="2000">
                <a:solidFill>
                  <a:srgbClr val="4E2700"/>
                </a:solidFill>
                <a:latin typeface="Noto Sans Mono CJK HK"/>
                <a:cs typeface="Noto Sans Mono CJK HK"/>
              </a:rPr>
              <a:t>同</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類別內</a:t>
            </a:r>
            <a:endParaRPr sz="2000">
              <a:latin typeface="Noto Sans Mono CJK HK"/>
              <a:cs typeface="Noto Sans Mono CJK HK"/>
            </a:endParaRPr>
          </a:p>
          <a:p>
            <a:pPr marL="355600" marR="142875" indent="-343535">
              <a:lnSpc>
                <a:spcPct val="84600"/>
              </a:lnSpc>
              <a:spcBef>
                <a:spcPts val="665"/>
              </a:spcBef>
              <a:buFont typeface="Tahoma"/>
              <a:buChar char="•"/>
              <a:tabLst>
                <a:tab pos="355600" algn="l"/>
                <a:tab pos="356235" algn="l"/>
              </a:tabLst>
            </a:pPr>
            <a:r>
              <a:rPr dirty="0" sz="2800">
                <a:solidFill>
                  <a:srgbClr val="4E2700"/>
                </a:solidFill>
                <a:latin typeface="Noto Sans Mono CJK HK"/>
                <a:cs typeface="Noto Sans Mono CJK HK"/>
              </a:rPr>
              <a:t>使用適當的</a:t>
            </a:r>
            <a:r>
              <a:rPr dirty="0" sz="2800" spc="-5">
                <a:solidFill>
                  <a:srgbClr val="4E2700"/>
                </a:solidFill>
                <a:latin typeface="Noto Sans Mono CJK HK"/>
                <a:cs typeface="Noto Sans Mono CJK HK"/>
              </a:rPr>
              <a:t>存取</a:t>
            </a:r>
            <a:r>
              <a:rPr dirty="0" sz="2800">
                <a:solidFill>
                  <a:srgbClr val="4E2700"/>
                </a:solidFill>
                <a:latin typeface="Noto Sans Mono CJK HK"/>
                <a:cs typeface="Noto Sans Mono CJK HK"/>
              </a:rPr>
              <a:t>指</a:t>
            </a:r>
            <a:r>
              <a:rPr dirty="0" sz="2800" spc="-5">
                <a:solidFill>
                  <a:srgbClr val="4E2700"/>
                </a:solidFill>
                <a:latin typeface="Noto Sans Mono CJK HK"/>
                <a:cs typeface="Noto Sans Mono CJK HK"/>
              </a:rPr>
              <a:t>定</a:t>
            </a:r>
            <a:r>
              <a:rPr dirty="0" sz="2800" spc="15">
                <a:solidFill>
                  <a:srgbClr val="4E2700"/>
                </a:solidFill>
                <a:latin typeface="Noto Sans Mono CJK HK"/>
                <a:cs typeface="Noto Sans Mono CJK HK"/>
              </a:rPr>
              <a:t>子</a:t>
            </a:r>
            <a:r>
              <a:rPr dirty="0" sz="2800" spc="-10">
                <a:solidFill>
                  <a:srgbClr val="4E2700"/>
                </a:solidFill>
                <a:latin typeface="Tahoma"/>
                <a:cs typeface="Tahoma"/>
              </a:rPr>
              <a:t>(</a:t>
            </a:r>
            <a:r>
              <a:rPr dirty="0" sz="2800" spc="5">
                <a:solidFill>
                  <a:srgbClr val="4E2700"/>
                </a:solidFill>
                <a:latin typeface="Noto Sans Mono CJK HK"/>
                <a:cs typeface="Noto Sans Mono CJK HK"/>
              </a:rPr>
              <a:t>即</a:t>
            </a:r>
            <a:r>
              <a:rPr dirty="0" sz="2800" spc="-10">
                <a:solidFill>
                  <a:srgbClr val="3333CC"/>
                </a:solidFill>
                <a:latin typeface="Tahoma"/>
                <a:cs typeface="Tahoma"/>
              </a:rPr>
              <a:t>private</a:t>
            </a:r>
            <a:r>
              <a:rPr dirty="0" sz="2800" spc="-10">
                <a:solidFill>
                  <a:srgbClr val="4E2700"/>
                </a:solidFill>
                <a:latin typeface="Tahoma"/>
                <a:cs typeface="Tahoma"/>
              </a:rPr>
              <a:t>,</a:t>
            </a:r>
            <a:r>
              <a:rPr dirty="0" sz="2800" spc="-15">
                <a:solidFill>
                  <a:srgbClr val="4E2700"/>
                </a:solidFill>
                <a:latin typeface="Tahoma"/>
                <a:cs typeface="Tahoma"/>
              </a:rPr>
              <a:t> </a:t>
            </a:r>
            <a:r>
              <a:rPr dirty="0" sz="2800" spc="-5">
                <a:solidFill>
                  <a:srgbClr val="3333CC"/>
                </a:solidFill>
                <a:latin typeface="Tahoma"/>
                <a:cs typeface="Tahoma"/>
              </a:rPr>
              <a:t>protected</a:t>
            </a:r>
            <a:r>
              <a:rPr dirty="0" sz="2800" spc="-5">
                <a:solidFill>
                  <a:srgbClr val="4E2700"/>
                </a:solidFill>
                <a:latin typeface="Tahoma"/>
                <a:cs typeface="Tahoma"/>
              </a:rPr>
              <a:t>, </a:t>
            </a:r>
            <a:r>
              <a:rPr dirty="0" sz="2800" spc="-5">
                <a:solidFill>
                  <a:srgbClr val="3333CC"/>
                </a:solidFill>
                <a:latin typeface="Tahoma"/>
                <a:cs typeface="Tahoma"/>
              </a:rPr>
              <a:t> </a:t>
            </a:r>
            <a:r>
              <a:rPr dirty="0" sz="2800" spc="-5">
                <a:solidFill>
                  <a:srgbClr val="3333CC"/>
                </a:solidFill>
                <a:latin typeface="Tahoma"/>
                <a:cs typeface="Tahoma"/>
              </a:rPr>
              <a:t>public</a:t>
            </a:r>
            <a:r>
              <a:rPr dirty="0" sz="2800" spc="-10">
                <a:solidFill>
                  <a:srgbClr val="4E2700"/>
                </a:solidFill>
                <a:latin typeface="Tahoma"/>
                <a:cs typeface="Tahoma"/>
              </a:rPr>
              <a:t>)</a:t>
            </a:r>
            <a:r>
              <a:rPr dirty="0" sz="2800" spc="5">
                <a:solidFill>
                  <a:srgbClr val="4E2700"/>
                </a:solidFill>
                <a:latin typeface="Noto Sans Mono CJK HK"/>
                <a:cs typeface="Noto Sans Mono CJK HK"/>
              </a:rPr>
              <a:t>來設定成</a:t>
            </a:r>
            <a:r>
              <a:rPr dirty="0" sz="2800" spc="10">
                <a:solidFill>
                  <a:srgbClr val="4E2700"/>
                </a:solidFill>
                <a:latin typeface="Noto Sans Mono CJK HK"/>
                <a:cs typeface="Noto Sans Mono CJK HK"/>
              </a:rPr>
              <a:t>員</a:t>
            </a:r>
            <a:r>
              <a:rPr dirty="0" sz="2800" spc="-10">
                <a:solidFill>
                  <a:srgbClr val="4E2700"/>
                </a:solidFill>
                <a:latin typeface="Tahoma"/>
                <a:cs typeface="Tahoma"/>
              </a:rPr>
              <a:t>(</a:t>
            </a:r>
            <a:r>
              <a:rPr dirty="0" sz="2800">
                <a:solidFill>
                  <a:srgbClr val="4E2700"/>
                </a:solidFill>
                <a:latin typeface="Noto Sans Mono CJK HK"/>
                <a:cs typeface="Noto Sans Mono CJK HK"/>
              </a:rPr>
              <a:t>變數</a:t>
            </a:r>
            <a:r>
              <a:rPr dirty="0" sz="2800" spc="-5">
                <a:solidFill>
                  <a:srgbClr val="4E2700"/>
                </a:solidFill>
                <a:latin typeface="Noto Sans Mono CJK HK"/>
                <a:cs typeface="Noto Sans Mono CJK HK"/>
              </a:rPr>
              <a:t>、方</a:t>
            </a:r>
            <a:r>
              <a:rPr dirty="0" sz="2800">
                <a:solidFill>
                  <a:srgbClr val="4E2700"/>
                </a:solidFill>
                <a:latin typeface="Noto Sans Mono CJK HK"/>
                <a:cs typeface="Noto Sans Mono CJK HK"/>
              </a:rPr>
              <a:t>法</a:t>
            </a:r>
            <a:r>
              <a:rPr dirty="0" sz="2800" spc="-5">
                <a:solidFill>
                  <a:srgbClr val="4E2700"/>
                </a:solidFill>
                <a:latin typeface="Noto Sans Mono CJK HK"/>
                <a:cs typeface="Noto Sans Mono CJK HK"/>
              </a:rPr>
              <a:t>或建</a:t>
            </a:r>
            <a:r>
              <a:rPr dirty="0" sz="2800">
                <a:solidFill>
                  <a:srgbClr val="4E2700"/>
                </a:solidFill>
                <a:latin typeface="Noto Sans Mono CJK HK"/>
                <a:cs typeface="Noto Sans Mono CJK HK"/>
              </a:rPr>
              <a:t>構</a:t>
            </a:r>
            <a:r>
              <a:rPr dirty="0" sz="2800" spc="10">
                <a:solidFill>
                  <a:srgbClr val="4E2700"/>
                </a:solidFill>
                <a:latin typeface="Noto Sans Mono CJK HK"/>
                <a:cs typeface="Noto Sans Mono CJK HK"/>
              </a:rPr>
              <a:t>子</a:t>
            </a:r>
            <a:r>
              <a:rPr dirty="0" sz="2800" spc="-10">
                <a:solidFill>
                  <a:srgbClr val="4E2700"/>
                </a:solidFill>
                <a:latin typeface="Tahoma"/>
                <a:cs typeface="Tahoma"/>
              </a:rPr>
              <a:t>)</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被存 </a:t>
            </a:r>
            <a:r>
              <a:rPr dirty="0" sz="2800" spc="5">
                <a:solidFill>
                  <a:srgbClr val="4E2700"/>
                </a:solidFill>
                <a:latin typeface="Noto Sans Mono CJK HK"/>
                <a:cs typeface="Noto Sans Mono CJK HK"/>
              </a:rPr>
              <a:t>取權限</a:t>
            </a:r>
            <a:r>
              <a:rPr dirty="0" sz="2000">
                <a:solidFill>
                  <a:srgbClr val="4E2700"/>
                </a:solidFill>
                <a:latin typeface="Tahoma"/>
                <a:cs typeface="Tahoma"/>
              </a:rPr>
              <a:t>(</a:t>
            </a:r>
            <a:r>
              <a:rPr dirty="0" sz="2000">
                <a:solidFill>
                  <a:srgbClr val="4E2700"/>
                </a:solidFill>
                <a:latin typeface="Noto Sans Mono CJK HK"/>
                <a:cs typeface="Noto Sans Mono CJK HK"/>
              </a:rPr>
              <a:t>又稱可</a:t>
            </a:r>
            <a:r>
              <a:rPr dirty="0" sz="2000" spc="-15">
                <a:solidFill>
                  <a:srgbClr val="4E2700"/>
                </a:solidFill>
                <a:latin typeface="Noto Sans Mono CJK HK"/>
                <a:cs typeface="Noto Sans Mono CJK HK"/>
              </a:rPr>
              <a:t>見</a:t>
            </a:r>
            <a:r>
              <a:rPr dirty="0" sz="2000">
                <a:solidFill>
                  <a:srgbClr val="4E2700"/>
                </a:solidFill>
                <a:latin typeface="Noto Sans Mono CJK HK"/>
                <a:cs typeface="Noto Sans Mono CJK HK"/>
              </a:rPr>
              <a:t>度</a:t>
            </a:r>
            <a:r>
              <a:rPr dirty="0" sz="2000">
                <a:solidFill>
                  <a:srgbClr val="4E2700"/>
                </a:solidFill>
                <a:latin typeface="Tahoma"/>
                <a:cs typeface="Tahoma"/>
              </a:rPr>
              <a:t>:</a:t>
            </a:r>
            <a:r>
              <a:rPr dirty="0" sz="2000" spc="-40">
                <a:solidFill>
                  <a:srgbClr val="4E2700"/>
                </a:solidFill>
                <a:latin typeface="Tahoma"/>
                <a:cs typeface="Tahoma"/>
              </a:rPr>
              <a:t> </a:t>
            </a:r>
            <a:r>
              <a:rPr dirty="0" sz="2000" spc="-10">
                <a:solidFill>
                  <a:srgbClr val="4E2700"/>
                </a:solidFill>
                <a:latin typeface="Tahoma"/>
                <a:cs typeface="Tahoma"/>
              </a:rPr>
              <a:t>visibility)</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5600" marR="26670" indent="-343535">
              <a:lnSpc>
                <a:spcPct val="85400"/>
              </a:lnSpc>
              <a:spcBef>
                <a:spcPts val="660"/>
              </a:spcBef>
              <a:buFont typeface="Tahoma"/>
              <a:buChar char="•"/>
              <a:tabLst>
                <a:tab pos="356235" algn="l"/>
              </a:tabLst>
            </a:pPr>
            <a:r>
              <a:rPr dirty="0" sz="2800">
                <a:solidFill>
                  <a:srgbClr val="4E2700"/>
                </a:solidFill>
                <a:latin typeface="Noto Sans Mono CJK HK"/>
                <a:cs typeface="Noto Sans Mono CJK HK"/>
              </a:rPr>
              <a:t>類</a:t>
            </a:r>
            <a:r>
              <a:rPr dirty="0" sz="2800" spc="-5">
                <a:solidFill>
                  <a:srgbClr val="4E2700"/>
                </a:solidFill>
                <a:latin typeface="Noto Sans Mono CJK HK"/>
                <a:cs typeface="Noto Sans Mono CJK HK"/>
              </a:rPr>
              <a:t>別內的屬性可以受到保護，可以控</a:t>
            </a:r>
            <a:r>
              <a:rPr dirty="0" sz="2800">
                <a:solidFill>
                  <a:srgbClr val="4E2700"/>
                </a:solidFill>
                <a:latin typeface="Noto Sans Mono CJK HK"/>
                <a:cs typeface="Noto Sans Mono CJK HK"/>
              </a:rPr>
              <a:t>制</a:t>
            </a:r>
            <a:r>
              <a:rPr dirty="0" sz="2800" spc="-5">
                <a:solidFill>
                  <a:srgbClr val="4E2700"/>
                </a:solidFill>
                <a:latin typeface="Noto Sans Mono CJK HK"/>
                <a:cs typeface="Noto Sans Mono CJK HK"/>
              </a:rPr>
              <a:t>屬性為禁 </a:t>
            </a:r>
            <a:r>
              <a:rPr dirty="0" sz="2800" spc="5">
                <a:solidFill>
                  <a:srgbClr val="4E2700"/>
                </a:solidFill>
                <a:latin typeface="Noto Sans Mono CJK HK"/>
                <a:cs typeface="Noto Sans Mono CJK HK"/>
              </a:rPr>
              <a:t>止讀寫、唯</a:t>
            </a:r>
            <a:r>
              <a:rPr dirty="0" sz="2800" spc="-5">
                <a:solidFill>
                  <a:srgbClr val="4E2700"/>
                </a:solidFill>
                <a:latin typeface="Noto Sans Mono CJK HK"/>
                <a:cs typeface="Noto Sans Mono CJK HK"/>
              </a:rPr>
              <a:t>讀</a:t>
            </a:r>
            <a:r>
              <a:rPr dirty="0" sz="1200" spc="-5">
                <a:solidFill>
                  <a:srgbClr val="000099"/>
                </a:solidFill>
                <a:latin typeface="Tahoma"/>
                <a:cs typeface="Tahoma"/>
              </a:rPr>
              <a:t>(</a:t>
            </a:r>
            <a:r>
              <a:rPr dirty="0" sz="1200">
                <a:solidFill>
                  <a:srgbClr val="000099"/>
                </a:solidFill>
                <a:latin typeface="Noto Sans Mono CJK HK"/>
                <a:cs typeface="Noto Sans Mono CJK HK"/>
              </a:rPr>
              <a:t>只提供</a:t>
            </a:r>
            <a:r>
              <a:rPr dirty="0" sz="1200" spc="-10">
                <a:solidFill>
                  <a:srgbClr val="000099"/>
                </a:solidFill>
                <a:latin typeface="Tahoma"/>
                <a:cs typeface="Tahoma"/>
              </a:rPr>
              <a:t>getter</a:t>
            </a:r>
            <a:r>
              <a:rPr dirty="0" sz="1200">
                <a:solidFill>
                  <a:srgbClr val="000099"/>
                </a:solidFill>
                <a:latin typeface="Noto Sans Mono CJK HK"/>
                <a:cs typeface="Noto Sans Mono CJK HK"/>
              </a:rPr>
              <a:t>方法</a:t>
            </a:r>
            <a:r>
              <a:rPr dirty="0" sz="1200" spc="-5">
                <a:solidFill>
                  <a:srgbClr val="000099"/>
                </a:solidFill>
                <a:latin typeface="Tahoma"/>
                <a:cs typeface="Tahoma"/>
              </a:rPr>
              <a:t>)</a:t>
            </a:r>
            <a:r>
              <a:rPr dirty="0" sz="2800" spc="5">
                <a:solidFill>
                  <a:srgbClr val="4E2700"/>
                </a:solidFill>
                <a:latin typeface="Noto Sans Mono CJK HK"/>
                <a:cs typeface="Noto Sans Mono CJK HK"/>
              </a:rPr>
              <a:t>、唯</a:t>
            </a:r>
            <a:r>
              <a:rPr dirty="0" sz="2800">
                <a:solidFill>
                  <a:srgbClr val="4E2700"/>
                </a:solidFill>
                <a:latin typeface="Noto Sans Mono CJK HK"/>
                <a:cs typeface="Noto Sans Mono CJK HK"/>
              </a:rPr>
              <a:t>寫</a:t>
            </a:r>
            <a:r>
              <a:rPr dirty="0" sz="1400">
                <a:solidFill>
                  <a:srgbClr val="000099"/>
                </a:solidFill>
                <a:latin typeface="Tahoma"/>
                <a:cs typeface="Tahoma"/>
              </a:rPr>
              <a:t>(</a:t>
            </a:r>
            <a:r>
              <a:rPr dirty="0" sz="1400">
                <a:solidFill>
                  <a:srgbClr val="000099"/>
                </a:solidFill>
                <a:latin typeface="Noto Sans Mono CJK HK"/>
                <a:cs typeface="Noto Sans Mono CJK HK"/>
              </a:rPr>
              <a:t>只提供</a:t>
            </a:r>
            <a:r>
              <a:rPr dirty="0" sz="1400" spc="-10">
                <a:solidFill>
                  <a:srgbClr val="000099"/>
                </a:solidFill>
                <a:latin typeface="Tahoma"/>
                <a:cs typeface="Tahoma"/>
              </a:rPr>
              <a:t>setter</a:t>
            </a:r>
            <a:r>
              <a:rPr dirty="0" sz="1400">
                <a:solidFill>
                  <a:srgbClr val="000099"/>
                </a:solidFill>
                <a:latin typeface="Noto Sans Mono CJK HK"/>
                <a:cs typeface="Noto Sans Mono CJK HK"/>
              </a:rPr>
              <a:t>方法</a:t>
            </a:r>
            <a:r>
              <a:rPr dirty="0" sz="1400">
                <a:solidFill>
                  <a:srgbClr val="000099"/>
                </a:solidFill>
                <a:latin typeface="Tahoma"/>
                <a:cs typeface="Tahoma"/>
              </a:rPr>
              <a:t>)</a:t>
            </a:r>
            <a:r>
              <a:rPr dirty="0" sz="1400" spc="380">
                <a:solidFill>
                  <a:srgbClr val="000099"/>
                </a:solidFill>
                <a:latin typeface="Tahoma"/>
                <a:cs typeface="Tahoma"/>
              </a:rPr>
              <a:t> </a:t>
            </a:r>
            <a:r>
              <a:rPr dirty="0" sz="2800" spc="5">
                <a:solidFill>
                  <a:srgbClr val="4E2700"/>
                </a:solidFill>
                <a:latin typeface="Noto Sans Mono CJK HK"/>
                <a:cs typeface="Noto Sans Mono CJK HK"/>
              </a:rPr>
              <a:t>、可讀可 寫</a:t>
            </a:r>
            <a:r>
              <a:rPr dirty="0" sz="1200" spc="-5">
                <a:solidFill>
                  <a:srgbClr val="000099"/>
                </a:solidFill>
                <a:latin typeface="Tahoma"/>
                <a:cs typeface="Tahoma"/>
              </a:rPr>
              <a:t>(</a:t>
            </a:r>
            <a:r>
              <a:rPr dirty="0" sz="1200">
                <a:solidFill>
                  <a:srgbClr val="000099"/>
                </a:solidFill>
                <a:latin typeface="Noto Sans Mono CJK HK"/>
                <a:cs typeface="Noto Sans Mono CJK HK"/>
              </a:rPr>
              <a:t>同時有</a:t>
            </a:r>
            <a:r>
              <a:rPr dirty="0" sz="1200" spc="-10">
                <a:solidFill>
                  <a:srgbClr val="000099"/>
                </a:solidFill>
                <a:latin typeface="Tahoma"/>
                <a:cs typeface="Tahoma"/>
              </a:rPr>
              <a:t>getter</a:t>
            </a:r>
            <a:r>
              <a:rPr dirty="0" sz="1200">
                <a:solidFill>
                  <a:srgbClr val="000099"/>
                </a:solidFill>
                <a:latin typeface="Noto Sans Mono CJK HK"/>
                <a:cs typeface="Noto Sans Mono CJK HK"/>
              </a:rPr>
              <a:t>方法與</a:t>
            </a:r>
            <a:r>
              <a:rPr dirty="0" sz="1200" spc="-5">
                <a:solidFill>
                  <a:srgbClr val="000099"/>
                </a:solidFill>
                <a:latin typeface="Tahoma"/>
                <a:cs typeface="Tahoma"/>
              </a:rPr>
              <a:t>setter</a:t>
            </a:r>
            <a:r>
              <a:rPr dirty="0" sz="1200">
                <a:solidFill>
                  <a:srgbClr val="000099"/>
                </a:solidFill>
                <a:latin typeface="Noto Sans Mono CJK HK"/>
                <a:cs typeface="Noto Sans Mono CJK HK"/>
              </a:rPr>
              <a:t>方法</a:t>
            </a:r>
            <a:r>
              <a:rPr dirty="0" sz="1200">
                <a:solidFill>
                  <a:srgbClr val="000099"/>
                </a:solidFill>
                <a:latin typeface="Tahoma"/>
                <a:cs typeface="Tahoma"/>
              </a:rPr>
              <a:t>)</a:t>
            </a:r>
            <a:r>
              <a:rPr dirty="0" sz="1200" spc="35">
                <a:solidFill>
                  <a:srgbClr val="000099"/>
                </a:solidFill>
                <a:latin typeface="Tahoma"/>
                <a:cs typeface="Tahoma"/>
              </a:rPr>
              <a:t> </a:t>
            </a:r>
            <a:r>
              <a:rPr dirty="0" sz="2800" spc="-5">
                <a:solidFill>
                  <a:srgbClr val="4E2700"/>
                </a:solidFill>
                <a:latin typeface="Noto Sans Mono CJK HK"/>
                <a:cs typeface="Noto Sans Mono CJK HK"/>
              </a:rPr>
              <a:t>。</a:t>
            </a:r>
            <a:endParaRPr sz="2800">
              <a:latin typeface="Noto Sans Mono CJK HK"/>
              <a:cs typeface="Noto Sans Mono CJK HK"/>
            </a:endParaRPr>
          </a:p>
          <a:p>
            <a:pPr algn="just" marL="355600" marR="54610" indent="-343535">
              <a:lnSpc>
                <a:spcPts val="2880"/>
              </a:lnSpc>
              <a:spcBef>
                <a:spcPts val="640"/>
              </a:spcBef>
              <a:buFont typeface="Tahoma"/>
              <a:buChar char="•"/>
              <a:tabLst>
                <a:tab pos="356235" algn="l"/>
              </a:tabLst>
            </a:pPr>
            <a:r>
              <a:rPr dirty="0" sz="2800">
                <a:solidFill>
                  <a:srgbClr val="4E2700"/>
                </a:solidFill>
                <a:latin typeface="Noto Sans Mono CJK HK"/>
                <a:cs typeface="Noto Sans Mono CJK HK"/>
              </a:rPr>
              <a:t>類</a:t>
            </a:r>
            <a:r>
              <a:rPr dirty="0" sz="2800" spc="-5">
                <a:solidFill>
                  <a:srgbClr val="4E2700"/>
                </a:solidFill>
                <a:latin typeface="Noto Sans Mono CJK HK"/>
                <a:cs typeface="Noto Sans Mono CJK HK"/>
              </a:rPr>
              <a:t>別可對存入的資料加入檢核，不會</a:t>
            </a:r>
            <a:r>
              <a:rPr dirty="0" sz="2800">
                <a:solidFill>
                  <a:srgbClr val="4E2700"/>
                </a:solidFill>
                <a:latin typeface="Noto Sans Mono CJK HK"/>
                <a:cs typeface="Noto Sans Mono CJK HK"/>
              </a:rPr>
              <a:t>有</a:t>
            </a:r>
            <a:r>
              <a:rPr dirty="0" sz="2800" spc="-5">
                <a:solidFill>
                  <a:srgbClr val="4E2700"/>
                </a:solidFill>
                <a:latin typeface="Noto Sans Mono CJK HK"/>
                <a:cs typeface="Noto Sans Mono CJK HK"/>
              </a:rPr>
              <a:t>不合理的 </a:t>
            </a:r>
            <a:r>
              <a:rPr dirty="0" sz="2800">
                <a:solidFill>
                  <a:srgbClr val="4E2700"/>
                </a:solidFill>
                <a:latin typeface="Noto Sans Mono CJK HK"/>
                <a:cs typeface="Noto Sans Mono CJK HK"/>
              </a:rPr>
              <a:t>資</a:t>
            </a:r>
            <a:r>
              <a:rPr dirty="0" sz="2800" spc="-5">
                <a:solidFill>
                  <a:srgbClr val="4E2700"/>
                </a:solidFill>
                <a:latin typeface="Noto Sans Mono CJK HK"/>
                <a:cs typeface="Noto Sans Mono CJK HK"/>
              </a:rPr>
              <a:t>料存入。</a:t>
            </a:r>
            <a:endParaRPr sz="2800">
              <a:latin typeface="Noto Sans Mono CJK HK"/>
              <a:cs typeface="Noto Sans Mono CJK HK"/>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06645" cy="574040"/>
          </a:xfrm>
          <a:prstGeom prst="rect"/>
        </p:spPr>
        <p:txBody>
          <a:bodyPr wrap="square" lIns="0" tIns="12700" rIns="0" bIns="0" rtlCol="0" vert="horz">
            <a:spAutoFit/>
          </a:bodyPr>
          <a:lstStyle/>
          <a:p>
            <a:pPr marL="12700">
              <a:lnSpc>
                <a:spcPct val="100000"/>
              </a:lnSpc>
              <a:spcBef>
                <a:spcPts val="100"/>
              </a:spcBef>
            </a:pPr>
            <a:r>
              <a:rPr dirty="0"/>
              <a:t>將成員隱藏起</a:t>
            </a:r>
            <a:r>
              <a:rPr dirty="0" spc="-10"/>
              <a:t>來</a:t>
            </a:r>
            <a:r>
              <a:rPr dirty="0" spc="-5">
                <a:latin typeface="Tahoma"/>
                <a:cs typeface="Tahoma"/>
              </a:rPr>
              <a:t>:</a:t>
            </a:r>
            <a:r>
              <a:rPr dirty="0" spc="-55">
                <a:latin typeface="Tahoma"/>
                <a:cs typeface="Tahoma"/>
              </a:rPr>
              <a:t> </a:t>
            </a:r>
            <a:r>
              <a:rPr dirty="0" spc="-15">
                <a:latin typeface="Tahoma"/>
                <a:cs typeface="Tahoma"/>
              </a:rPr>
              <a:t>private</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92504"/>
            <a:ext cx="7879080" cy="3903345"/>
          </a:xfrm>
          <a:prstGeom prst="rect">
            <a:avLst/>
          </a:prstGeom>
        </p:spPr>
        <p:txBody>
          <a:bodyPr wrap="square" lIns="0" tIns="12700" rIns="0" bIns="0" rtlCol="0" vert="horz">
            <a:spAutoFit/>
          </a:bodyPr>
          <a:lstStyle/>
          <a:p>
            <a:pPr marL="355600" marR="401320" indent="-343535">
              <a:lnSpc>
                <a:spcPct val="100000"/>
              </a:lnSpc>
              <a:spcBef>
                <a:spcPts val="100"/>
              </a:spcBef>
              <a:buFont typeface="Tahoma"/>
              <a:buChar char="•"/>
              <a:tabLst>
                <a:tab pos="355600" algn="l"/>
                <a:tab pos="356235" algn="l"/>
              </a:tabLst>
            </a:pPr>
            <a:r>
              <a:rPr dirty="0" sz="2400">
                <a:solidFill>
                  <a:srgbClr val="4E2700"/>
                </a:solidFill>
                <a:latin typeface="Noto Sans Mono CJK HK"/>
                <a:cs typeface="Noto Sans Mono CJK HK"/>
              </a:rPr>
              <a:t>修飾</a:t>
            </a:r>
            <a:r>
              <a:rPr dirty="0" sz="2400" spc="-5">
                <a:solidFill>
                  <a:srgbClr val="4E2700"/>
                </a:solidFill>
                <a:latin typeface="Noto Sans Mono CJK HK"/>
                <a:cs typeface="Noto Sans Mono CJK HK"/>
              </a:rPr>
              <a:t>字</a:t>
            </a:r>
            <a:r>
              <a:rPr dirty="0" sz="2400" spc="-5">
                <a:solidFill>
                  <a:srgbClr val="3333CC"/>
                </a:solidFill>
                <a:latin typeface="Tahoma"/>
                <a:cs typeface="Tahoma"/>
              </a:rPr>
              <a:t>private</a:t>
            </a:r>
            <a:r>
              <a:rPr dirty="0" sz="2400" spc="-5">
                <a:solidFill>
                  <a:srgbClr val="4E2700"/>
                </a:solidFill>
                <a:latin typeface="Tahoma"/>
                <a:cs typeface="Tahoma"/>
              </a:rPr>
              <a:t>(</a:t>
            </a:r>
            <a:r>
              <a:rPr dirty="0" sz="2400">
                <a:solidFill>
                  <a:srgbClr val="4E2700"/>
                </a:solidFill>
                <a:latin typeface="Noto Sans Mono CJK HK"/>
                <a:cs typeface="Noto Sans Mono CJK HK"/>
              </a:rPr>
              <a:t>私用</a:t>
            </a:r>
            <a:r>
              <a:rPr dirty="0" sz="2400" spc="5">
                <a:solidFill>
                  <a:srgbClr val="4E2700"/>
                </a:solidFill>
                <a:latin typeface="Tahoma"/>
                <a:cs typeface="Tahoma"/>
              </a:rPr>
              <a:t>)</a:t>
            </a:r>
            <a:r>
              <a:rPr dirty="0" sz="2400">
                <a:solidFill>
                  <a:srgbClr val="4E2700"/>
                </a:solidFill>
                <a:latin typeface="Noto Sans Mono CJK HK"/>
                <a:cs typeface="Noto Sans Mono CJK HK"/>
              </a:rPr>
              <a:t>會限制成員的可見度</a:t>
            </a:r>
            <a:r>
              <a:rPr dirty="0" sz="2400" spc="-5">
                <a:solidFill>
                  <a:srgbClr val="4E2700"/>
                </a:solidFill>
                <a:latin typeface="Tahoma"/>
                <a:cs typeface="Tahoma"/>
              </a:rPr>
              <a:t>(visibility)</a:t>
            </a:r>
            <a:r>
              <a:rPr dirty="0" sz="2400" spc="-45">
                <a:solidFill>
                  <a:srgbClr val="4E2700"/>
                </a:solidFill>
                <a:latin typeface="Tahoma"/>
                <a:cs typeface="Tahoma"/>
              </a:rPr>
              <a:t> </a:t>
            </a:r>
            <a:r>
              <a:rPr dirty="0" sz="2400">
                <a:solidFill>
                  <a:srgbClr val="4E2700"/>
                </a:solidFill>
                <a:latin typeface="Noto Sans Mono CJK HK"/>
                <a:cs typeface="Noto Sans Mono CJK HK"/>
              </a:rPr>
              <a:t>僅 </a:t>
            </a:r>
            <a:r>
              <a:rPr dirty="0" sz="2400" spc="-5">
                <a:solidFill>
                  <a:srgbClr val="4E2700"/>
                </a:solidFill>
                <a:latin typeface="Noto Sans Mono CJK HK"/>
                <a:cs typeface="Noto Sans Mono CJK HK"/>
              </a:rPr>
              <a:t>在該類別內。</a:t>
            </a:r>
            <a:endParaRPr sz="2400">
              <a:latin typeface="Noto Sans Mono CJK HK"/>
              <a:cs typeface="Noto Sans Mono CJK HK"/>
            </a:endParaRPr>
          </a:p>
          <a:p>
            <a:pPr marL="355600" marR="199390" indent="-343535">
              <a:lnSpc>
                <a:spcPct val="100800"/>
              </a:lnSpc>
              <a:spcBef>
                <a:spcPts val="530"/>
              </a:spcBef>
              <a:buFont typeface="Tahoma"/>
              <a:buChar char="•"/>
              <a:tabLst>
                <a:tab pos="355600" algn="l"/>
                <a:tab pos="356235" algn="l"/>
              </a:tabLst>
            </a:pPr>
            <a:r>
              <a:rPr dirty="0" sz="2400">
                <a:solidFill>
                  <a:srgbClr val="4E2700"/>
                </a:solidFill>
                <a:latin typeface="Noto Sans Mono CJK HK"/>
                <a:cs typeface="Noto Sans Mono CJK HK"/>
              </a:rPr>
              <a:t>在該類別之外，任何敘述不能存取該類別的私用成員。 換言之，私用成員在類別之外是不存在的。</a:t>
            </a:r>
            <a:endParaRPr sz="2400">
              <a:latin typeface="Noto Sans Mono CJK HK"/>
              <a:cs typeface="Noto Sans Mono CJK HK"/>
            </a:endParaRPr>
          </a:p>
          <a:p>
            <a:pPr marL="355600" indent="-343535">
              <a:lnSpc>
                <a:spcPct val="100000"/>
              </a:lnSpc>
              <a:spcBef>
                <a:spcPts val="575"/>
              </a:spcBef>
              <a:buFont typeface="Tahoma"/>
              <a:buChar char="•"/>
              <a:tabLst>
                <a:tab pos="355600" algn="l"/>
                <a:tab pos="356235" algn="l"/>
              </a:tabLst>
            </a:pPr>
            <a:r>
              <a:rPr dirty="0" sz="2400" spc="-5">
                <a:solidFill>
                  <a:srgbClr val="4E2700"/>
                </a:solidFill>
                <a:latin typeface="Noto Sans Mono CJK HK"/>
                <a:cs typeface="Noto Sans Mono CJK HK"/>
              </a:rPr>
              <a:t>外界只能透過該類別所提供的方</a:t>
            </a:r>
            <a:r>
              <a:rPr dirty="0" sz="2400">
                <a:solidFill>
                  <a:srgbClr val="4E2700"/>
                </a:solidFill>
                <a:latin typeface="Noto Sans Mono CJK HK"/>
                <a:cs typeface="Noto Sans Mono CJK HK"/>
              </a:rPr>
              <a:t>法</a:t>
            </a:r>
            <a:r>
              <a:rPr dirty="0" sz="2400" spc="-10">
                <a:solidFill>
                  <a:srgbClr val="4E2700"/>
                </a:solidFill>
                <a:latin typeface="Tahoma"/>
                <a:cs typeface="Tahoma"/>
              </a:rPr>
              <a:t>(Getter/Setter)</a:t>
            </a:r>
            <a:r>
              <a:rPr dirty="0" sz="2400" spc="-5">
                <a:solidFill>
                  <a:srgbClr val="4E2700"/>
                </a:solidFill>
                <a:latin typeface="Noto Sans Mono CJK HK"/>
                <a:cs typeface="Noto Sans Mono CJK HK"/>
              </a:rPr>
              <a:t>來存</a:t>
            </a:r>
            <a:endParaRPr sz="2400">
              <a:latin typeface="Noto Sans Mono CJK HK"/>
              <a:cs typeface="Noto Sans Mono CJK HK"/>
            </a:endParaRPr>
          </a:p>
          <a:p>
            <a:pPr marL="355600">
              <a:lnSpc>
                <a:spcPct val="100000"/>
              </a:lnSpc>
              <a:spcBef>
                <a:spcPts val="5"/>
              </a:spcBef>
            </a:pPr>
            <a:r>
              <a:rPr dirty="0" sz="2400">
                <a:solidFill>
                  <a:srgbClr val="4E2700"/>
                </a:solidFill>
                <a:latin typeface="Noto Sans Mono CJK HK"/>
                <a:cs typeface="Noto Sans Mono CJK HK"/>
              </a:rPr>
              <a:t>取私用變</a:t>
            </a:r>
            <a:r>
              <a:rPr dirty="0" sz="2400" spc="-5">
                <a:solidFill>
                  <a:srgbClr val="4E2700"/>
                </a:solidFill>
                <a:latin typeface="Noto Sans Mono CJK HK"/>
                <a:cs typeface="Noto Sans Mono CJK HK"/>
              </a:rPr>
              <a:t>數</a:t>
            </a:r>
            <a:r>
              <a:rPr dirty="0" sz="2400">
                <a:latin typeface="Noto Sans Mono CJK HK"/>
                <a:cs typeface="Noto Sans Mono CJK HK"/>
              </a:rPr>
              <a:t>。</a:t>
            </a:r>
            <a:endParaRPr sz="2400">
              <a:latin typeface="Noto Sans Mono CJK HK"/>
              <a:cs typeface="Noto Sans Mono CJK HK"/>
            </a:endParaRPr>
          </a:p>
          <a:p>
            <a:pPr marL="355600" marR="421005" indent="-343535">
              <a:lnSpc>
                <a:spcPct val="100000"/>
              </a:lnSpc>
              <a:spcBef>
                <a:spcPts val="575"/>
              </a:spcBef>
              <a:buFont typeface="Tahoma"/>
              <a:buChar char="•"/>
              <a:tabLst>
                <a:tab pos="355600" algn="l"/>
                <a:tab pos="356235" algn="l"/>
              </a:tabLst>
            </a:pPr>
            <a:r>
              <a:rPr dirty="0" sz="2400">
                <a:solidFill>
                  <a:srgbClr val="4E2700"/>
                </a:solidFill>
                <a:latin typeface="Noto Sans Mono CJK HK"/>
                <a:cs typeface="Noto Sans Mono CJK HK"/>
              </a:rPr>
              <a:t>若要讓外界存取類別的</a:t>
            </a:r>
            <a:r>
              <a:rPr dirty="0" sz="2400" spc="-10">
                <a:solidFill>
                  <a:srgbClr val="4E2700"/>
                </a:solidFill>
                <a:latin typeface="Tahoma"/>
                <a:cs typeface="Tahoma"/>
              </a:rPr>
              <a:t>private</a:t>
            </a:r>
            <a:r>
              <a:rPr dirty="0" sz="2400">
                <a:solidFill>
                  <a:srgbClr val="4E2700"/>
                </a:solidFill>
                <a:latin typeface="Noto Sans Mono CJK HK"/>
                <a:cs typeface="Noto Sans Mono CJK HK"/>
              </a:rPr>
              <a:t>變數，則類別可提供 </a:t>
            </a:r>
            <a:r>
              <a:rPr dirty="0" sz="2400">
                <a:solidFill>
                  <a:srgbClr val="4E2700"/>
                </a:solidFill>
                <a:latin typeface="Tahoma"/>
                <a:cs typeface="Tahoma"/>
              </a:rPr>
              <a:t>public</a:t>
            </a:r>
            <a:r>
              <a:rPr dirty="0" sz="2400">
                <a:solidFill>
                  <a:srgbClr val="4E2700"/>
                </a:solidFill>
                <a:latin typeface="Noto Sans Mono CJK HK"/>
                <a:cs typeface="Noto Sans Mono CJK HK"/>
              </a:rPr>
              <a:t>的</a:t>
            </a:r>
            <a:r>
              <a:rPr dirty="0" sz="2400" spc="-10">
                <a:solidFill>
                  <a:srgbClr val="4E2700"/>
                </a:solidFill>
                <a:latin typeface="Tahoma"/>
                <a:cs typeface="Tahoma"/>
              </a:rPr>
              <a:t>Getter</a:t>
            </a:r>
            <a:r>
              <a:rPr dirty="0" sz="2400">
                <a:solidFill>
                  <a:srgbClr val="4E2700"/>
                </a:solidFill>
                <a:latin typeface="Noto Sans Mono CJK HK"/>
                <a:cs typeface="Noto Sans Mono CJK HK"/>
              </a:rPr>
              <a:t>與</a:t>
            </a:r>
            <a:r>
              <a:rPr dirty="0" sz="2400" spc="-10">
                <a:solidFill>
                  <a:srgbClr val="4E2700"/>
                </a:solidFill>
                <a:latin typeface="Tahoma"/>
                <a:cs typeface="Tahoma"/>
              </a:rPr>
              <a:t>Setter</a:t>
            </a:r>
            <a:r>
              <a:rPr dirty="0" sz="2400">
                <a:solidFill>
                  <a:srgbClr val="4E2700"/>
                </a:solidFill>
                <a:latin typeface="Noto Sans Mono CJK HK"/>
                <a:cs typeface="Noto Sans Mono CJK HK"/>
              </a:rPr>
              <a:t>方法，讓外界經由此二方法讀 </a:t>
            </a:r>
            <a:r>
              <a:rPr dirty="0" sz="2400" spc="-5">
                <a:solidFill>
                  <a:srgbClr val="4E2700"/>
                </a:solidFill>
                <a:latin typeface="Noto Sans Mono CJK HK"/>
                <a:cs typeface="Noto Sans Mono CJK HK"/>
              </a:rPr>
              <a:t>出</a:t>
            </a:r>
            <a:r>
              <a:rPr dirty="0" sz="2400">
                <a:solidFill>
                  <a:srgbClr val="4E2700"/>
                </a:solidFill>
                <a:latin typeface="Tahoma"/>
                <a:cs typeface="Tahoma"/>
              </a:rPr>
              <a:t>(get)</a:t>
            </a:r>
            <a:r>
              <a:rPr dirty="0" sz="2400" spc="-5">
                <a:solidFill>
                  <a:srgbClr val="4E2700"/>
                </a:solidFill>
                <a:latin typeface="Noto Sans Mono CJK HK"/>
                <a:cs typeface="Noto Sans Mono CJK HK"/>
              </a:rPr>
              <a:t>或存</a:t>
            </a:r>
            <a:r>
              <a:rPr dirty="0" sz="2400">
                <a:solidFill>
                  <a:srgbClr val="4E2700"/>
                </a:solidFill>
                <a:latin typeface="Noto Sans Mono CJK HK"/>
                <a:cs typeface="Noto Sans Mono CJK HK"/>
              </a:rPr>
              <a:t>入</a:t>
            </a:r>
            <a:r>
              <a:rPr dirty="0" sz="2400" spc="-5">
                <a:solidFill>
                  <a:srgbClr val="4E2700"/>
                </a:solidFill>
                <a:latin typeface="Tahoma"/>
                <a:cs typeface="Tahoma"/>
              </a:rPr>
              <a:t>(set)private</a:t>
            </a:r>
            <a:r>
              <a:rPr dirty="0" sz="2400">
                <a:solidFill>
                  <a:srgbClr val="4E2700"/>
                </a:solidFill>
                <a:latin typeface="Noto Sans Mono CJK HK"/>
                <a:cs typeface="Noto Sans Mono CJK HK"/>
              </a:rPr>
              <a:t>變數的</a:t>
            </a:r>
            <a:r>
              <a:rPr dirty="0" sz="2400" spc="-10">
                <a:solidFill>
                  <a:srgbClr val="4E2700"/>
                </a:solidFill>
                <a:latin typeface="Noto Sans Mono CJK HK"/>
                <a:cs typeface="Noto Sans Mono CJK HK"/>
              </a:rPr>
              <a:t>值</a:t>
            </a:r>
            <a:r>
              <a:rPr dirty="0" sz="2400" spc="-5">
                <a:latin typeface="Noto Sans Mono CJK HK"/>
                <a:cs typeface="Noto Sans Mono CJK HK"/>
              </a:rPr>
              <a:t>。</a:t>
            </a:r>
            <a:r>
              <a:rPr dirty="0" sz="2400" spc="-5">
                <a:solidFill>
                  <a:srgbClr val="4E2700"/>
                </a:solidFill>
                <a:latin typeface="Noto Sans Mono CJK HK"/>
                <a:cs typeface="Noto Sans Mono CJK HK"/>
              </a:rPr>
              <a:t>當外界將資</a:t>
            </a:r>
            <a:r>
              <a:rPr dirty="0" sz="2400">
                <a:solidFill>
                  <a:srgbClr val="4E2700"/>
                </a:solidFill>
                <a:latin typeface="Noto Sans Mono CJK HK"/>
                <a:cs typeface="Noto Sans Mono CJK HK"/>
              </a:rPr>
              <a:t>料存</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入物件內時</a:t>
            </a:r>
            <a:r>
              <a:rPr dirty="0" sz="2400" spc="-10">
                <a:solidFill>
                  <a:srgbClr val="4E2700"/>
                </a:solidFill>
                <a:latin typeface="Noto Sans Mono CJK HK"/>
                <a:cs typeface="Noto Sans Mono CJK HK"/>
              </a:rPr>
              <a:t>，</a:t>
            </a:r>
            <a:r>
              <a:rPr dirty="0" sz="2400" spc="-10">
                <a:solidFill>
                  <a:srgbClr val="4E2700"/>
                </a:solidFill>
                <a:latin typeface="Tahoma"/>
                <a:cs typeface="Tahoma"/>
              </a:rPr>
              <a:t>Setter</a:t>
            </a:r>
            <a:r>
              <a:rPr dirty="0" sz="2400" spc="5">
                <a:solidFill>
                  <a:srgbClr val="4E2700"/>
                </a:solidFill>
                <a:latin typeface="Noto Sans Mono CJK HK"/>
                <a:cs typeface="Noto Sans Mono CJK HK"/>
              </a:rPr>
              <a:t>方</a:t>
            </a:r>
            <a:r>
              <a:rPr dirty="0" sz="2400">
                <a:solidFill>
                  <a:srgbClr val="4E2700"/>
                </a:solidFill>
                <a:latin typeface="Noto Sans Mono CJK HK"/>
                <a:cs typeface="Noto Sans Mono CJK HK"/>
              </a:rPr>
              <a:t>法可以檢查存入的資料是否合法。</a:t>
            </a:r>
            <a:endParaRPr sz="2400">
              <a:latin typeface="Noto Sans Mono CJK HK"/>
              <a:cs typeface="Noto Sans Mono CJK HK"/>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002020" cy="574040"/>
          </a:xfrm>
          <a:prstGeom prst="rect"/>
        </p:spPr>
        <p:txBody>
          <a:bodyPr wrap="square" lIns="0" tIns="12700" rIns="0" bIns="0" rtlCol="0" vert="horz">
            <a:spAutoFit/>
          </a:bodyPr>
          <a:lstStyle/>
          <a:p>
            <a:pPr marL="12700">
              <a:lnSpc>
                <a:spcPct val="100000"/>
              </a:lnSpc>
              <a:spcBef>
                <a:spcPts val="100"/>
              </a:spcBef>
            </a:pPr>
            <a:r>
              <a:rPr dirty="0"/>
              <a:t>存取修飾</a:t>
            </a:r>
            <a:r>
              <a:rPr dirty="0" spc="-5"/>
              <a:t>字</a:t>
            </a:r>
            <a:r>
              <a:rPr dirty="0" spc="-5">
                <a:latin typeface="Tahoma"/>
                <a:cs typeface="Tahoma"/>
              </a:rPr>
              <a:t>(Access</a:t>
            </a:r>
            <a:r>
              <a:rPr dirty="0" spc="-15">
                <a:latin typeface="Tahoma"/>
                <a:cs typeface="Tahoma"/>
              </a:rPr>
              <a:t> </a:t>
            </a:r>
            <a:r>
              <a:rPr dirty="0" spc="-5">
                <a:latin typeface="Tahoma"/>
                <a:cs typeface="Tahoma"/>
              </a:rPr>
              <a:t>modifiers)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70534"/>
            <a:ext cx="7576184" cy="4820285"/>
          </a:xfrm>
          <a:prstGeom prst="rect">
            <a:avLst/>
          </a:prstGeom>
        </p:spPr>
        <p:txBody>
          <a:bodyPr wrap="square" lIns="0" tIns="54610" rIns="0" bIns="0" rtlCol="0" vert="horz">
            <a:spAutoFit/>
          </a:bodyPr>
          <a:lstStyle/>
          <a:p>
            <a:pPr algn="just" marL="355600" marR="126364" indent="-343535">
              <a:lnSpc>
                <a:spcPct val="90000"/>
              </a:lnSpc>
              <a:spcBef>
                <a:spcPts val="430"/>
              </a:spcBef>
              <a:buFont typeface="Verdana"/>
              <a:buChar char="•"/>
              <a:tabLst>
                <a:tab pos="356235" algn="l"/>
              </a:tabLst>
            </a:pPr>
            <a:r>
              <a:rPr dirty="0" sz="2800" spc="5">
                <a:solidFill>
                  <a:srgbClr val="4E2700"/>
                </a:solidFill>
                <a:latin typeface="Noto Sans Mono CJK HK"/>
                <a:cs typeface="Noto Sans Mono CJK HK"/>
              </a:rPr>
              <a:t>類別的成員</a:t>
            </a:r>
            <a:r>
              <a:rPr dirty="0" sz="2800">
                <a:solidFill>
                  <a:srgbClr val="4E2700"/>
                </a:solidFill>
                <a:latin typeface="Verdana"/>
                <a:cs typeface="Verdana"/>
              </a:rPr>
              <a:t>(</a:t>
            </a:r>
            <a:r>
              <a:rPr dirty="0" sz="2800" spc="-5">
                <a:solidFill>
                  <a:srgbClr val="4E2700"/>
                </a:solidFill>
                <a:latin typeface="Noto Sans Mono CJK HK"/>
                <a:cs typeface="Noto Sans Mono CJK HK"/>
              </a:rPr>
              <a:t>包</a:t>
            </a:r>
            <a:r>
              <a:rPr dirty="0" sz="2800">
                <a:solidFill>
                  <a:srgbClr val="4E2700"/>
                </a:solidFill>
                <a:latin typeface="Noto Sans Mono CJK HK"/>
                <a:cs typeface="Noto Sans Mono CJK HK"/>
              </a:rPr>
              <a:t>含</a:t>
            </a:r>
            <a:r>
              <a:rPr dirty="0" sz="2800" spc="-5">
                <a:solidFill>
                  <a:srgbClr val="4E2700"/>
                </a:solidFill>
                <a:latin typeface="Noto Sans Mono CJK HK"/>
                <a:cs typeface="Noto Sans Mono CJK HK"/>
              </a:rPr>
              <a:t>變數</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方法</a:t>
            </a:r>
            <a:r>
              <a:rPr dirty="0" sz="2800">
                <a:solidFill>
                  <a:srgbClr val="4E2700"/>
                </a:solidFill>
                <a:latin typeface="Noto Sans Mono CJK HK"/>
                <a:cs typeface="Noto Sans Mono CJK HK"/>
              </a:rPr>
              <a:t>與</a:t>
            </a:r>
            <a:r>
              <a:rPr dirty="0" sz="2800" spc="-5">
                <a:solidFill>
                  <a:srgbClr val="4E2700"/>
                </a:solidFill>
                <a:latin typeface="Noto Sans Mono CJK HK"/>
                <a:cs typeface="Noto Sans Mono CJK HK"/>
              </a:rPr>
              <a:t>建構</a:t>
            </a:r>
            <a:r>
              <a:rPr dirty="0" sz="2800" spc="20">
                <a:solidFill>
                  <a:srgbClr val="4E2700"/>
                </a:solidFill>
                <a:latin typeface="Noto Sans Mono CJK HK"/>
                <a:cs typeface="Noto Sans Mono CJK HK"/>
              </a:rPr>
              <a:t>子</a:t>
            </a:r>
            <a:r>
              <a:rPr dirty="0" sz="2800" spc="-5">
                <a:solidFill>
                  <a:srgbClr val="4E2700"/>
                </a:solidFill>
                <a:latin typeface="Verdana"/>
                <a:cs typeface="Verdana"/>
              </a:rPr>
              <a:t>)</a:t>
            </a:r>
            <a:r>
              <a:rPr dirty="0" sz="2800" spc="-5">
                <a:solidFill>
                  <a:srgbClr val="4E2700"/>
                </a:solidFill>
                <a:latin typeface="Noto Sans Mono CJK HK"/>
                <a:cs typeface="Noto Sans Mono CJK HK"/>
              </a:rPr>
              <a:t>可</a:t>
            </a:r>
            <a:r>
              <a:rPr dirty="0" sz="2800">
                <a:solidFill>
                  <a:srgbClr val="4E2700"/>
                </a:solidFill>
                <a:latin typeface="Noto Sans Mono CJK HK"/>
                <a:cs typeface="Noto Sans Mono CJK HK"/>
              </a:rPr>
              <a:t>以</a:t>
            </a:r>
            <a:r>
              <a:rPr dirty="0" sz="2800" spc="-5">
                <a:solidFill>
                  <a:srgbClr val="4E2700"/>
                </a:solidFill>
                <a:latin typeface="Noto Sans Mono CJK HK"/>
                <a:cs typeface="Noto Sans Mono CJK HK"/>
              </a:rPr>
              <a:t>使 </a:t>
            </a:r>
            <a:r>
              <a:rPr dirty="0" sz="2800">
                <a:solidFill>
                  <a:srgbClr val="4E2700"/>
                </a:solidFill>
                <a:latin typeface="Noto Sans Mono CJK HK"/>
                <a:cs typeface="Noto Sans Mono CJK HK"/>
              </a:rPr>
              <a:t>用三個修飾</a:t>
            </a:r>
            <a:r>
              <a:rPr dirty="0" sz="2800" spc="-5">
                <a:solidFill>
                  <a:srgbClr val="4E2700"/>
                </a:solidFill>
                <a:latin typeface="Noto Sans Mono CJK HK"/>
                <a:cs typeface="Noto Sans Mono CJK HK"/>
              </a:rPr>
              <a:t>字</a:t>
            </a:r>
            <a:r>
              <a:rPr dirty="0" sz="2800" spc="-10">
                <a:solidFill>
                  <a:srgbClr val="4E2700"/>
                </a:solidFill>
                <a:latin typeface="Verdana"/>
                <a:cs typeface="Verdana"/>
              </a:rPr>
              <a:t>public,</a:t>
            </a:r>
            <a:r>
              <a:rPr dirty="0" sz="2800">
                <a:solidFill>
                  <a:srgbClr val="4E2700"/>
                </a:solidFill>
                <a:latin typeface="Verdana"/>
                <a:cs typeface="Verdana"/>
              </a:rPr>
              <a:t> </a:t>
            </a:r>
            <a:r>
              <a:rPr dirty="0" sz="2800" spc="-10">
                <a:solidFill>
                  <a:srgbClr val="4E2700"/>
                </a:solidFill>
                <a:latin typeface="Verdana"/>
                <a:cs typeface="Verdana"/>
              </a:rPr>
              <a:t>protected,</a:t>
            </a:r>
            <a:r>
              <a:rPr dirty="0" sz="2800" spc="25">
                <a:solidFill>
                  <a:srgbClr val="4E2700"/>
                </a:solidFill>
                <a:latin typeface="Verdana"/>
                <a:cs typeface="Verdana"/>
              </a:rPr>
              <a:t> </a:t>
            </a:r>
            <a:r>
              <a:rPr dirty="0" sz="2800" spc="-15">
                <a:solidFill>
                  <a:srgbClr val="4E2700"/>
                </a:solidFill>
                <a:latin typeface="Verdana"/>
                <a:cs typeface="Verdana"/>
              </a:rPr>
              <a:t>private</a:t>
            </a:r>
            <a:r>
              <a:rPr dirty="0" sz="2800" spc="-5">
                <a:solidFill>
                  <a:srgbClr val="4E2700"/>
                </a:solidFill>
                <a:latin typeface="Noto Sans Mono CJK HK"/>
                <a:cs typeface="Noto Sans Mono CJK HK"/>
              </a:rPr>
              <a:t>來 </a:t>
            </a:r>
            <a:r>
              <a:rPr dirty="0" sz="2800">
                <a:solidFill>
                  <a:srgbClr val="4E2700"/>
                </a:solidFill>
                <a:latin typeface="Noto Sans Mono CJK HK"/>
                <a:cs typeface="Noto Sans Mono CJK HK"/>
              </a:rPr>
              <a:t>設</a:t>
            </a:r>
            <a:r>
              <a:rPr dirty="0" sz="2800" spc="-5">
                <a:solidFill>
                  <a:srgbClr val="4E2700"/>
                </a:solidFill>
                <a:latin typeface="Noto Sans Mono CJK HK"/>
                <a:cs typeface="Noto Sans Mono CJK HK"/>
              </a:rPr>
              <a:t>定四種</a:t>
            </a:r>
            <a:r>
              <a:rPr dirty="0" sz="2800">
                <a:solidFill>
                  <a:srgbClr val="4E2700"/>
                </a:solidFill>
                <a:latin typeface="Noto Sans Mono CJK HK"/>
                <a:cs typeface="Noto Sans Mono CJK HK"/>
              </a:rPr>
              <a:t>不</a:t>
            </a:r>
            <a:r>
              <a:rPr dirty="0" sz="2800" spc="-5">
                <a:solidFill>
                  <a:srgbClr val="4E2700"/>
                </a:solidFill>
                <a:latin typeface="Noto Sans Mono CJK HK"/>
                <a:cs typeface="Noto Sans Mono CJK HK"/>
              </a:rPr>
              <a:t>同的被</a:t>
            </a:r>
            <a:r>
              <a:rPr dirty="0" sz="2800">
                <a:solidFill>
                  <a:srgbClr val="4E2700"/>
                </a:solidFill>
                <a:latin typeface="Noto Sans Mono CJK HK"/>
                <a:cs typeface="Noto Sans Mono CJK HK"/>
              </a:rPr>
              <a:t>存</a:t>
            </a:r>
            <a:r>
              <a:rPr dirty="0" sz="2800" spc="-5">
                <a:solidFill>
                  <a:srgbClr val="4E2700"/>
                </a:solidFill>
                <a:latin typeface="Noto Sans Mono CJK HK"/>
                <a:cs typeface="Noto Sans Mono CJK HK"/>
              </a:rPr>
              <a:t>取權限。</a:t>
            </a:r>
            <a:endParaRPr sz="2800">
              <a:latin typeface="Noto Sans Mono CJK HK"/>
              <a:cs typeface="Noto Sans Mono CJK HK"/>
            </a:endParaRPr>
          </a:p>
          <a:p>
            <a:pPr>
              <a:lnSpc>
                <a:spcPct val="100000"/>
              </a:lnSpc>
              <a:spcBef>
                <a:spcPts val="65"/>
              </a:spcBef>
              <a:buChar char="•"/>
            </a:pPr>
            <a:endParaRPr sz="1400">
              <a:latin typeface="Noto Sans Mono CJK HK"/>
              <a:cs typeface="Noto Sans Mono CJK HK"/>
            </a:endParaRPr>
          </a:p>
          <a:p>
            <a:pPr marL="355600" indent="-343535">
              <a:lnSpc>
                <a:spcPts val="2280"/>
              </a:lnSpc>
              <a:buChar char="•"/>
              <a:tabLst>
                <a:tab pos="355600" algn="l"/>
                <a:tab pos="356235" algn="l"/>
              </a:tabLst>
            </a:pPr>
            <a:r>
              <a:rPr dirty="0" sz="2000" spc="-10">
                <a:solidFill>
                  <a:srgbClr val="FF0000"/>
                </a:solidFill>
                <a:latin typeface="Verdana"/>
                <a:cs typeface="Verdana"/>
              </a:rPr>
              <a:t>private</a:t>
            </a:r>
            <a:r>
              <a:rPr dirty="0" sz="2000" spc="-10">
                <a:solidFill>
                  <a:srgbClr val="4E2700"/>
                </a:solidFill>
                <a:latin typeface="Verdana"/>
                <a:cs typeface="Verdana"/>
              </a:rPr>
              <a:t>:</a:t>
            </a:r>
            <a:r>
              <a:rPr dirty="0" sz="2000">
                <a:solidFill>
                  <a:srgbClr val="4E2700"/>
                </a:solidFill>
                <a:latin typeface="Verdana"/>
                <a:cs typeface="Verdana"/>
              </a:rPr>
              <a:t> </a:t>
            </a:r>
            <a:r>
              <a:rPr dirty="0" sz="2000" spc="1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的</a:t>
            </a:r>
            <a:r>
              <a:rPr dirty="0" sz="2000" spc="-15">
                <a:solidFill>
                  <a:srgbClr val="4E2700"/>
                </a:solidFill>
                <a:latin typeface="Verdana"/>
                <a:cs typeface="Verdana"/>
              </a:rPr>
              <a:t>private</a:t>
            </a:r>
            <a:r>
              <a:rPr dirty="0" sz="2000">
                <a:solidFill>
                  <a:srgbClr val="4E2700"/>
                </a:solidFill>
                <a:latin typeface="Noto Sans Mono CJK HK"/>
                <a:cs typeface="Noto Sans Mono CJK HK"/>
              </a:rPr>
              <a:t>成員，</a:t>
            </a:r>
            <a:r>
              <a:rPr dirty="0" sz="2000" spc="-15">
                <a:solidFill>
                  <a:srgbClr val="4E2700"/>
                </a:solidFill>
                <a:latin typeface="Noto Sans Mono CJK HK"/>
                <a:cs typeface="Noto Sans Mono CJK HK"/>
              </a:rPr>
              <a:t>只</a:t>
            </a:r>
            <a:r>
              <a:rPr dirty="0" sz="2000">
                <a:solidFill>
                  <a:srgbClr val="4E2700"/>
                </a:solidFill>
                <a:latin typeface="Noto Sans Mono CJK HK"/>
                <a:cs typeface="Noto Sans Mono CJK HK"/>
              </a:rPr>
              <a:t>能被</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別之</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碼</a:t>
            </a:r>
            <a:endParaRPr sz="2000">
              <a:latin typeface="Noto Sans Mono CJK HK"/>
              <a:cs typeface="Noto Sans Mono CJK HK"/>
            </a:endParaRPr>
          </a:p>
          <a:p>
            <a:pPr marL="355600">
              <a:lnSpc>
                <a:spcPts val="2280"/>
              </a:lnSpc>
            </a:pPr>
            <a:r>
              <a:rPr dirty="0" sz="2000">
                <a:solidFill>
                  <a:srgbClr val="4E2700"/>
                </a:solidFill>
                <a:latin typeface="Noto Sans Mono CJK HK"/>
                <a:cs typeface="Noto Sans Mono CJK HK"/>
              </a:rPr>
              <a:t>所存取。</a:t>
            </a:r>
            <a:endParaRPr sz="2000">
              <a:latin typeface="Noto Sans Mono CJK HK"/>
              <a:cs typeface="Noto Sans Mono CJK HK"/>
            </a:endParaRPr>
          </a:p>
          <a:p>
            <a:pPr algn="just" marL="355600" marR="121285" indent="-343535">
              <a:lnSpc>
                <a:spcPts val="2160"/>
              </a:lnSpc>
              <a:spcBef>
                <a:spcPts val="515"/>
              </a:spcBef>
              <a:buChar char="•"/>
              <a:tabLst>
                <a:tab pos="356235" algn="l"/>
              </a:tabLst>
            </a:pPr>
            <a:r>
              <a:rPr dirty="0" sz="2000" spc="-5">
                <a:solidFill>
                  <a:srgbClr val="000099"/>
                </a:solidFill>
                <a:latin typeface="Verdana"/>
                <a:cs typeface="Verdana"/>
              </a:rPr>
              <a:t>default</a:t>
            </a:r>
            <a:r>
              <a:rPr dirty="0" sz="2000" spc="-5">
                <a:solidFill>
                  <a:srgbClr val="4E2700"/>
                </a:solidFill>
                <a:latin typeface="Verdana"/>
                <a:cs typeface="Verdana"/>
              </a:rPr>
              <a:t>:</a:t>
            </a:r>
            <a:r>
              <a:rPr dirty="0" sz="2000" spc="15">
                <a:solidFill>
                  <a:srgbClr val="4E2700"/>
                </a:solidFill>
                <a:latin typeface="Verdana"/>
                <a:cs typeface="Verdana"/>
              </a:rPr>
              <a:t> </a:t>
            </a:r>
            <a:r>
              <a:rPr dirty="0" sz="2000" spc="10">
                <a:solidFill>
                  <a:srgbClr val="4E2700"/>
                </a:solidFill>
                <a:latin typeface="Noto Sans Mono CJK HK"/>
                <a:cs typeface="Noto Sans Mono CJK HK"/>
              </a:rPr>
              <a:t>又稱</a:t>
            </a:r>
            <a:r>
              <a:rPr dirty="0" sz="2000" spc="-5">
                <a:solidFill>
                  <a:srgbClr val="4E2700"/>
                </a:solidFill>
                <a:latin typeface="Verdana"/>
                <a:cs typeface="Verdana"/>
              </a:rPr>
              <a:t>friendly</a:t>
            </a:r>
            <a:r>
              <a:rPr dirty="0" sz="2000" spc="10">
                <a:solidFill>
                  <a:srgbClr val="4E2700"/>
                </a:solidFill>
                <a:latin typeface="Noto Sans Mono CJK HK"/>
                <a:cs typeface="Noto Sans Mono CJK HK"/>
              </a:rPr>
              <a:t>或</a:t>
            </a:r>
            <a:r>
              <a:rPr dirty="0" sz="2000" spc="-5">
                <a:solidFill>
                  <a:srgbClr val="4E2700"/>
                </a:solidFill>
                <a:latin typeface="Verdana"/>
                <a:cs typeface="Verdana"/>
              </a:rPr>
              <a:t>package-friendly</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類別</a:t>
            </a:r>
            <a:r>
              <a:rPr dirty="0" sz="2000" spc="-10">
                <a:solidFill>
                  <a:srgbClr val="4E2700"/>
                </a:solidFill>
                <a:latin typeface="Noto Sans Mono CJK HK"/>
                <a:cs typeface="Noto Sans Mono CJK HK"/>
              </a:rPr>
              <a:t>的</a:t>
            </a:r>
            <a:r>
              <a:rPr dirty="0" sz="2000" spc="-5">
                <a:solidFill>
                  <a:srgbClr val="4E2700"/>
                </a:solidFill>
                <a:latin typeface="Verdana"/>
                <a:cs typeface="Verdana"/>
              </a:rPr>
              <a:t>default</a:t>
            </a:r>
            <a:r>
              <a:rPr dirty="0" sz="2000">
                <a:solidFill>
                  <a:srgbClr val="4E2700"/>
                </a:solidFill>
                <a:latin typeface="Noto Sans Mono CJK HK"/>
                <a:cs typeface="Noto Sans Mono CJK HK"/>
              </a:rPr>
              <a:t>成 員可以</a:t>
            </a:r>
            <a:r>
              <a:rPr dirty="0" sz="2000" spc="-15">
                <a:solidFill>
                  <a:srgbClr val="4E2700"/>
                </a:solidFill>
                <a:latin typeface="Noto Sans Mono CJK HK"/>
                <a:cs typeface="Noto Sans Mono CJK HK"/>
              </a:rPr>
              <a:t>被</a:t>
            </a:r>
            <a:r>
              <a:rPr dirty="0" sz="2000">
                <a:solidFill>
                  <a:srgbClr val="4E2700"/>
                </a:solidFill>
                <a:latin typeface="Noto Sans Mono CJK HK"/>
                <a:cs typeface="Noto Sans Mono CJK HK"/>
              </a:rPr>
              <a:t>同</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套件之</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有類別</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式碼所</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取。</a:t>
            </a:r>
            <a:endParaRPr sz="2000">
              <a:latin typeface="Noto Sans Mono CJK HK"/>
              <a:cs typeface="Noto Sans Mono CJK HK"/>
            </a:endParaRPr>
          </a:p>
          <a:p>
            <a:pPr marL="355600" marR="5080" indent="-343535">
              <a:lnSpc>
                <a:spcPct val="90000"/>
              </a:lnSpc>
              <a:spcBef>
                <a:spcPts val="450"/>
              </a:spcBef>
              <a:buChar char="•"/>
              <a:tabLst>
                <a:tab pos="355600" algn="l"/>
                <a:tab pos="356235" algn="l"/>
              </a:tabLst>
            </a:pPr>
            <a:r>
              <a:rPr dirty="0" sz="2000" spc="-5">
                <a:solidFill>
                  <a:srgbClr val="FF0000"/>
                </a:solidFill>
                <a:latin typeface="Verdana"/>
                <a:cs typeface="Verdana"/>
              </a:rPr>
              <a:t>protected</a:t>
            </a:r>
            <a:r>
              <a:rPr dirty="0" sz="2000" spc="-5">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類別</a:t>
            </a:r>
            <a:r>
              <a:rPr dirty="0" sz="2000">
                <a:solidFill>
                  <a:srgbClr val="4E2700"/>
                </a:solidFill>
                <a:latin typeface="Noto Sans Mono CJK HK"/>
                <a:cs typeface="Noto Sans Mono CJK HK"/>
              </a:rPr>
              <a:t>的</a:t>
            </a:r>
            <a:r>
              <a:rPr dirty="0" sz="2000" spc="-10">
                <a:solidFill>
                  <a:srgbClr val="4E2700"/>
                </a:solidFill>
                <a:latin typeface="Verdana"/>
                <a:cs typeface="Verdana"/>
              </a:rPr>
              <a:t>protected</a:t>
            </a:r>
            <a:r>
              <a:rPr dirty="0" sz="2000">
                <a:solidFill>
                  <a:srgbClr val="4E2700"/>
                </a:solidFill>
                <a:latin typeface="Noto Sans Mono CJK HK"/>
                <a:cs typeface="Noto Sans Mono CJK HK"/>
              </a:rPr>
              <a:t>成</a:t>
            </a:r>
            <a:r>
              <a:rPr dirty="0" sz="2000" spc="-15">
                <a:solidFill>
                  <a:srgbClr val="4E2700"/>
                </a:solidFill>
                <a:latin typeface="Noto Sans Mono CJK HK"/>
                <a:cs typeface="Noto Sans Mono CJK HK"/>
              </a:rPr>
              <a:t>員</a:t>
            </a:r>
            <a:r>
              <a:rPr dirty="0" sz="2000">
                <a:solidFill>
                  <a:srgbClr val="4E2700"/>
                </a:solidFill>
                <a:latin typeface="Noto Sans Mono CJK HK"/>
                <a:cs typeface="Noto Sans Mono CJK HK"/>
              </a:rPr>
              <a:t>可以</a:t>
            </a:r>
            <a:r>
              <a:rPr dirty="0" sz="2000" spc="-15">
                <a:solidFill>
                  <a:srgbClr val="4E2700"/>
                </a:solidFill>
                <a:latin typeface="Noto Sans Mono CJK HK"/>
                <a:cs typeface="Noto Sans Mono CJK HK"/>
              </a:rPr>
              <a:t>被</a:t>
            </a:r>
            <a:r>
              <a:rPr dirty="0" sz="2000">
                <a:solidFill>
                  <a:srgbClr val="4E2700"/>
                </a:solidFill>
                <a:latin typeface="Noto Sans Mono CJK HK"/>
                <a:cs typeface="Noto Sans Mono CJK HK"/>
              </a:rPr>
              <a:t>同一</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套件</a:t>
            </a:r>
            <a:r>
              <a:rPr dirty="0" sz="2000" spc="-15">
                <a:solidFill>
                  <a:srgbClr val="4E2700"/>
                </a:solidFill>
                <a:latin typeface="Noto Sans Mono CJK HK"/>
                <a:cs typeface="Noto Sans Mono CJK HK"/>
              </a:rPr>
              <a:t>之</a:t>
            </a:r>
            <a:r>
              <a:rPr dirty="0" sz="2000">
                <a:solidFill>
                  <a:srgbClr val="4E2700"/>
                </a:solidFill>
                <a:latin typeface="Noto Sans Mono CJK HK"/>
                <a:cs typeface="Noto Sans Mono CJK HK"/>
              </a:rPr>
              <a:t>內的</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有 類別內</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碼所存</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即</a:t>
            </a:r>
            <a:r>
              <a:rPr dirty="0" sz="2000">
                <a:solidFill>
                  <a:srgbClr val="4E2700"/>
                </a:solidFill>
                <a:latin typeface="Noto Sans Mono CJK HK"/>
                <a:cs typeface="Noto Sans Mono CJK HK"/>
              </a:rPr>
              <a:t>可存取</a:t>
            </a:r>
            <a:r>
              <a:rPr dirty="0" sz="2000" spc="-15">
                <a:solidFill>
                  <a:srgbClr val="4E2700"/>
                </a:solidFill>
                <a:latin typeface="Noto Sans Mono CJK HK"/>
                <a:cs typeface="Noto Sans Mono CJK HK"/>
              </a:rPr>
              <a:t>該</a:t>
            </a:r>
            <a:r>
              <a:rPr dirty="0" sz="2000">
                <a:solidFill>
                  <a:srgbClr val="4E2700"/>
                </a:solidFill>
                <a:latin typeface="Noto Sans Mono CJK HK"/>
                <a:cs typeface="Noto Sans Mono CJK HK"/>
              </a:rPr>
              <a:t>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或呼叫</a:t>
            </a:r>
            <a:r>
              <a:rPr dirty="0" sz="2000" spc="-15">
                <a:solidFill>
                  <a:srgbClr val="4E2700"/>
                </a:solidFill>
                <a:latin typeface="Noto Sans Mono CJK HK"/>
                <a:cs typeface="Noto Sans Mono CJK HK"/>
              </a:rPr>
              <a:t>該</a:t>
            </a:r>
            <a:r>
              <a:rPr dirty="0" sz="2000">
                <a:solidFill>
                  <a:srgbClr val="4E2700"/>
                </a:solidFill>
                <a:latin typeface="Noto Sans Mono CJK HK"/>
                <a:cs typeface="Noto Sans Mono CJK HK"/>
              </a:rPr>
              <a:t>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，或不同 </a:t>
            </a:r>
            <a:r>
              <a:rPr dirty="0" sz="2000" spc="10">
                <a:solidFill>
                  <a:srgbClr val="4E2700"/>
                </a:solidFill>
                <a:latin typeface="Noto Sans Mono CJK HK"/>
                <a:cs typeface="Noto Sans Mono CJK HK"/>
              </a:rPr>
              <a:t>套件</a:t>
            </a:r>
            <a:r>
              <a:rPr dirty="0" sz="2000" spc="5">
                <a:solidFill>
                  <a:srgbClr val="4E2700"/>
                </a:solidFill>
                <a:latin typeface="Noto Sans Mono CJK HK"/>
                <a:cs typeface="Noto Sans Mono CJK HK"/>
              </a:rPr>
              <a:t>，但</a:t>
            </a:r>
            <a:r>
              <a:rPr dirty="0" sz="2000" spc="-20">
                <a:solidFill>
                  <a:srgbClr val="4E2700"/>
                </a:solidFill>
                <a:latin typeface="Noto Sans Mono CJK HK"/>
                <a:cs typeface="Noto Sans Mono CJK HK"/>
              </a:rPr>
              <a:t>為</a:t>
            </a:r>
            <a:r>
              <a:rPr dirty="0" sz="2000" spc="5">
                <a:solidFill>
                  <a:srgbClr val="4E2700"/>
                </a:solidFill>
                <a:latin typeface="Noto Sans Mono CJK HK"/>
                <a:cs typeface="Noto Sans Mono CJK HK"/>
              </a:rPr>
              <a:t>子類</a:t>
            </a:r>
            <a:r>
              <a:rPr dirty="0" sz="2000" spc="-20">
                <a:solidFill>
                  <a:srgbClr val="4E2700"/>
                </a:solidFill>
                <a:latin typeface="Noto Sans Mono CJK HK"/>
                <a:cs typeface="Noto Sans Mono CJK HK"/>
              </a:rPr>
              <a:t>別</a:t>
            </a:r>
            <a:r>
              <a:rPr dirty="0" sz="2000" spc="5">
                <a:solidFill>
                  <a:srgbClr val="4E2700"/>
                </a:solidFill>
                <a:latin typeface="Noto Sans Mono CJK HK"/>
                <a:cs typeface="Noto Sans Mono CJK HK"/>
              </a:rPr>
              <a:t>之物</a:t>
            </a:r>
            <a:r>
              <a:rPr dirty="0" sz="2000" spc="-20">
                <a:solidFill>
                  <a:srgbClr val="4E2700"/>
                </a:solidFill>
                <a:latin typeface="Noto Sans Mono CJK HK"/>
                <a:cs typeface="Noto Sans Mono CJK HK"/>
              </a:rPr>
              <a:t>件</a:t>
            </a:r>
            <a:r>
              <a:rPr dirty="0" sz="2000" spc="5">
                <a:solidFill>
                  <a:srgbClr val="4E2700"/>
                </a:solidFill>
                <a:latin typeface="Noto Sans Mono CJK HK"/>
                <a:cs typeface="Noto Sans Mono CJK HK"/>
              </a:rPr>
              <a:t>的程</a:t>
            </a:r>
            <a:r>
              <a:rPr dirty="0" sz="2000" spc="-20">
                <a:solidFill>
                  <a:srgbClr val="4E2700"/>
                </a:solidFill>
                <a:latin typeface="Noto Sans Mono CJK HK"/>
                <a:cs typeface="Noto Sans Mono CJK HK"/>
              </a:rPr>
              <a:t>式</a:t>
            </a:r>
            <a:r>
              <a:rPr dirty="0" sz="2000" spc="10">
                <a:solidFill>
                  <a:srgbClr val="4E2700"/>
                </a:solidFill>
                <a:latin typeface="Noto Sans Mono CJK HK"/>
                <a:cs typeface="Noto Sans Mono CJK HK"/>
              </a:rPr>
              <a:t>碼</a:t>
            </a:r>
            <a:r>
              <a:rPr dirty="0" sz="2000" b="1">
                <a:solidFill>
                  <a:srgbClr val="4E2700"/>
                </a:solidFill>
                <a:latin typeface="Noto Sans Mono CJK HK"/>
                <a:cs typeface="Noto Sans Mono CJK HK"/>
              </a:rPr>
              <a:t>直</a:t>
            </a:r>
            <a:r>
              <a:rPr dirty="0" sz="2000" spc="-10" b="1">
                <a:solidFill>
                  <a:srgbClr val="4E2700"/>
                </a:solidFill>
                <a:latin typeface="Noto Sans Mono CJK HK"/>
                <a:cs typeface="Noto Sans Mono CJK HK"/>
              </a:rPr>
              <a:t>接</a:t>
            </a:r>
            <a:r>
              <a:rPr dirty="0" sz="2000">
                <a:solidFill>
                  <a:srgbClr val="4E2700"/>
                </a:solidFill>
                <a:latin typeface="Noto Sans Mono CJK HK"/>
                <a:cs typeface="Noto Sans Mono CJK HK"/>
              </a:rPr>
              <a:t>存取</a:t>
            </a:r>
            <a:r>
              <a:rPr dirty="0" sz="2000" spc="-15">
                <a:solidFill>
                  <a:srgbClr val="4E2700"/>
                </a:solidFill>
                <a:latin typeface="Verdana"/>
                <a:cs typeface="Verdana"/>
              </a:rPr>
              <a:t>(</a:t>
            </a:r>
            <a:r>
              <a:rPr dirty="0" sz="2000" spc="5">
                <a:solidFill>
                  <a:srgbClr val="4E2700"/>
                </a:solidFill>
                <a:latin typeface="Noto Sans Mono CJK HK"/>
                <a:cs typeface="Noto Sans Mono CJK HK"/>
              </a:rPr>
              <a:t>不透</a:t>
            </a:r>
            <a:r>
              <a:rPr dirty="0" sz="2000" spc="-5">
                <a:solidFill>
                  <a:srgbClr val="4E2700"/>
                </a:solidFill>
                <a:latin typeface="Noto Sans Mono CJK HK"/>
                <a:cs typeface="Noto Sans Mono CJK HK"/>
              </a:rPr>
              <a:t>過</a:t>
            </a:r>
            <a:r>
              <a:rPr dirty="0" sz="2000" spc="-10">
                <a:solidFill>
                  <a:srgbClr val="4E2700"/>
                </a:solidFill>
                <a:latin typeface="Noto Sans Mono CJK HK"/>
                <a:cs typeface="Noto Sans Mono CJK HK"/>
              </a:rPr>
              <a:t>物</a:t>
            </a:r>
            <a:r>
              <a:rPr dirty="0" sz="2000" spc="5">
                <a:solidFill>
                  <a:srgbClr val="4E2700"/>
                </a:solidFill>
                <a:latin typeface="Noto Sans Mono CJK HK"/>
                <a:cs typeface="Noto Sans Mono CJK HK"/>
              </a:rPr>
              <a:t>件參</a:t>
            </a:r>
            <a:r>
              <a:rPr dirty="0" sz="2000" spc="-15">
                <a:solidFill>
                  <a:srgbClr val="4E2700"/>
                </a:solidFill>
                <a:latin typeface="Noto Sans Mono CJK HK"/>
                <a:cs typeface="Noto Sans Mono CJK HK"/>
              </a:rPr>
              <a:t>考</a:t>
            </a:r>
            <a:r>
              <a:rPr dirty="0" sz="2000">
                <a:solidFill>
                  <a:srgbClr val="4E2700"/>
                </a:solidFill>
                <a:latin typeface="Verdana"/>
                <a:cs typeface="Verdana"/>
              </a:rPr>
              <a:t>)</a:t>
            </a:r>
            <a:r>
              <a:rPr dirty="0" sz="2000" spc="5">
                <a:solidFill>
                  <a:srgbClr val="4E2700"/>
                </a:solidFill>
                <a:latin typeface="Noto Sans Mono CJK HK"/>
                <a:cs typeface="Noto Sans Mono CJK HK"/>
              </a:rPr>
              <a:t>。 </a:t>
            </a:r>
            <a:r>
              <a:rPr dirty="0" sz="2000">
                <a:solidFill>
                  <a:srgbClr val="4E2700"/>
                </a:solidFill>
                <a:latin typeface="Noto Sans Mono CJK HK"/>
                <a:cs typeface="Noto Sans Mono CJK HK"/>
              </a:rPr>
              <a:t>以此類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為</a:t>
            </a:r>
            <a:r>
              <a:rPr dirty="0" sz="2000" spc="-15">
                <a:solidFill>
                  <a:srgbClr val="4E2700"/>
                </a:solidFill>
                <a:latin typeface="Noto Sans Mono CJK HK"/>
                <a:cs typeface="Noto Sans Mono CJK HK"/>
              </a:rPr>
              <a:t>祖</a:t>
            </a:r>
            <a:r>
              <a:rPr dirty="0" sz="2000">
                <a:solidFill>
                  <a:srgbClr val="4E2700"/>
                </a:solidFill>
                <a:latin typeface="Noto Sans Mono CJK HK"/>
                <a:cs typeface="Noto Sans Mono CJK HK"/>
              </a:rPr>
              <a:t>先的整</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家</a:t>
            </a:r>
            <a:r>
              <a:rPr dirty="0" sz="2000" spc="-15">
                <a:solidFill>
                  <a:srgbClr val="4E2700"/>
                </a:solidFill>
                <a:latin typeface="Noto Sans Mono CJK HK"/>
                <a:cs typeface="Noto Sans Mono CJK HK"/>
              </a:rPr>
              <a:t>族</a:t>
            </a:r>
            <a:r>
              <a:rPr dirty="0" sz="2000">
                <a:solidFill>
                  <a:srgbClr val="4E2700"/>
                </a:solidFill>
                <a:latin typeface="Noto Sans Mono CJK HK"/>
                <a:cs typeface="Noto Sans Mono CJK HK"/>
              </a:rPr>
              <a:t>或與此</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於相同</a:t>
            </a:r>
            <a:r>
              <a:rPr dirty="0" sz="2000" spc="-15">
                <a:solidFill>
                  <a:srgbClr val="4E2700"/>
                </a:solidFill>
                <a:latin typeface="Noto Sans Mono CJK HK"/>
                <a:cs typeface="Noto Sans Mono CJK HK"/>
              </a:rPr>
              <a:t>套</a:t>
            </a:r>
            <a:r>
              <a:rPr dirty="0" sz="2000">
                <a:solidFill>
                  <a:srgbClr val="4E2700"/>
                </a:solidFill>
                <a:latin typeface="Noto Sans Mono CJK HK"/>
                <a:cs typeface="Noto Sans Mono CJK HK"/>
              </a:rPr>
              <a:t>件</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所有類別 </a:t>
            </a:r>
            <a:r>
              <a:rPr dirty="0" sz="2000" spc="10">
                <a:solidFill>
                  <a:srgbClr val="4E2700"/>
                </a:solidFill>
                <a:latin typeface="Noto Sans Mono CJK HK"/>
                <a:cs typeface="Noto Sans Mono CJK HK"/>
              </a:rPr>
              <a:t>都可</a:t>
            </a:r>
            <a:r>
              <a:rPr dirty="0" sz="2000" spc="-5">
                <a:solidFill>
                  <a:srgbClr val="4E2700"/>
                </a:solidFill>
                <a:latin typeface="Noto Sans Mono CJK HK"/>
                <a:cs typeface="Noto Sans Mono CJK HK"/>
              </a:rPr>
              <a:t>以</a:t>
            </a:r>
            <a:r>
              <a:rPr dirty="0" sz="2000" b="1">
                <a:solidFill>
                  <a:srgbClr val="4E2700"/>
                </a:solidFill>
                <a:latin typeface="Noto Sans Mono CJK HK"/>
                <a:cs typeface="Noto Sans Mono CJK HK"/>
              </a:rPr>
              <a:t>直</a:t>
            </a:r>
            <a:r>
              <a:rPr dirty="0" sz="2000" spc="-15" b="1">
                <a:solidFill>
                  <a:srgbClr val="4E2700"/>
                </a:solidFill>
                <a:latin typeface="Noto Sans Mono CJK HK"/>
                <a:cs typeface="Noto Sans Mono CJK HK"/>
              </a:rPr>
              <a:t>接</a:t>
            </a:r>
            <a:r>
              <a:rPr dirty="0" sz="2000">
                <a:solidFill>
                  <a:srgbClr val="4E2700"/>
                </a:solidFill>
                <a:latin typeface="Noto Sans Mono CJK HK"/>
                <a:cs typeface="Noto Sans Mono CJK HK"/>
              </a:rPr>
              <a:t>存取</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類別</a:t>
            </a:r>
            <a:r>
              <a:rPr dirty="0" sz="2000" spc="-10">
                <a:solidFill>
                  <a:srgbClr val="4E2700"/>
                </a:solidFill>
                <a:latin typeface="Noto Sans Mono CJK HK"/>
                <a:cs typeface="Noto Sans Mono CJK HK"/>
              </a:rPr>
              <a:t>的</a:t>
            </a:r>
            <a:r>
              <a:rPr dirty="0" sz="2000" spc="-10">
                <a:solidFill>
                  <a:srgbClr val="4E2700"/>
                </a:solidFill>
                <a:latin typeface="Verdana"/>
                <a:cs typeface="Verdana"/>
              </a:rPr>
              <a:t>protected</a:t>
            </a:r>
            <a:r>
              <a:rPr dirty="0" sz="2000">
                <a:solidFill>
                  <a:srgbClr val="4E2700"/>
                </a:solidFill>
                <a:latin typeface="Noto Sans Mono CJK HK"/>
                <a:cs typeface="Noto Sans Mono CJK HK"/>
              </a:rPr>
              <a:t>成員。</a:t>
            </a:r>
            <a:endParaRPr sz="2000">
              <a:latin typeface="Noto Sans Mono CJK HK"/>
              <a:cs typeface="Noto Sans Mono CJK HK"/>
            </a:endParaRPr>
          </a:p>
          <a:p>
            <a:pPr marL="355600" marR="169545" indent="-343535">
              <a:lnSpc>
                <a:spcPts val="2160"/>
              </a:lnSpc>
              <a:spcBef>
                <a:spcPts val="509"/>
              </a:spcBef>
              <a:buChar char="•"/>
              <a:tabLst>
                <a:tab pos="355600" algn="l"/>
                <a:tab pos="356235" algn="l"/>
              </a:tabLst>
            </a:pPr>
            <a:r>
              <a:rPr dirty="0" sz="2000" spc="-5">
                <a:solidFill>
                  <a:srgbClr val="FF0000"/>
                </a:solidFill>
                <a:latin typeface="Verdana"/>
                <a:cs typeface="Verdana"/>
              </a:rPr>
              <a:t>public</a:t>
            </a:r>
            <a:r>
              <a:rPr dirty="0" sz="2000" spc="-5">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當一</a:t>
            </a:r>
            <a:r>
              <a:rPr dirty="0" sz="2000">
                <a:solidFill>
                  <a:srgbClr val="4E2700"/>
                </a:solidFill>
                <a:latin typeface="Noto Sans Mono CJK HK"/>
                <a:cs typeface="Noto Sans Mono CJK HK"/>
              </a:rPr>
              <a:t>個類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的成</a:t>
            </a:r>
            <a:r>
              <a:rPr dirty="0" sz="2000" spc="-15">
                <a:solidFill>
                  <a:srgbClr val="4E2700"/>
                </a:solidFill>
                <a:latin typeface="Noto Sans Mono CJK HK"/>
                <a:cs typeface="Noto Sans Mono CJK HK"/>
              </a:rPr>
              <a:t>員</a:t>
            </a:r>
            <a:r>
              <a:rPr dirty="0" sz="2000">
                <a:solidFill>
                  <a:srgbClr val="4E2700"/>
                </a:solidFill>
                <a:latin typeface="Noto Sans Mono CJK HK"/>
                <a:cs typeface="Noto Sans Mono CJK HK"/>
              </a:rPr>
              <a:t>含</a:t>
            </a:r>
            <a:r>
              <a:rPr dirty="0" sz="2000" spc="5">
                <a:solidFill>
                  <a:srgbClr val="4E2700"/>
                </a:solidFill>
                <a:latin typeface="Noto Sans Mono CJK HK"/>
                <a:cs typeface="Noto Sans Mono CJK HK"/>
              </a:rPr>
              <a:t>有</a:t>
            </a:r>
            <a:r>
              <a:rPr dirty="0" sz="2000" spc="-10">
                <a:solidFill>
                  <a:srgbClr val="4E2700"/>
                </a:solidFill>
                <a:latin typeface="Verdana"/>
                <a:cs typeface="Verdana"/>
              </a:rPr>
              <a:t>public</a:t>
            </a:r>
            <a:r>
              <a:rPr dirty="0" sz="2000" spc="10">
                <a:solidFill>
                  <a:srgbClr val="4E2700"/>
                </a:solidFill>
                <a:latin typeface="Noto Sans Mono CJK HK"/>
                <a:cs typeface="Noto Sans Mono CJK HK"/>
              </a:rPr>
              <a:t>修</a:t>
            </a:r>
            <a:r>
              <a:rPr dirty="0" sz="2000">
                <a:solidFill>
                  <a:srgbClr val="4E2700"/>
                </a:solidFill>
                <a:latin typeface="Noto Sans Mono CJK HK"/>
                <a:cs typeface="Noto Sans Mono CJK HK"/>
              </a:rPr>
              <a:t>飾</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時，</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示該</a:t>
            </a:r>
            <a:r>
              <a:rPr dirty="0" sz="2000" spc="-15">
                <a:solidFill>
                  <a:srgbClr val="4E2700"/>
                </a:solidFill>
                <a:latin typeface="Noto Sans Mono CJK HK"/>
                <a:cs typeface="Noto Sans Mono CJK HK"/>
              </a:rPr>
              <a:t>成</a:t>
            </a:r>
            <a:r>
              <a:rPr dirty="0" sz="2000">
                <a:solidFill>
                  <a:srgbClr val="4E2700"/>
                </a:solidFill>
                <a:latin typeface="Noto Sans Mono CJK HK"/>
                <a:cs typeface="Noto Sans Mono CJK HK"/>
              </a:rPr>
              <a:t>員可 以被任</a:t>
            </a:r>
            <a:r>
              <a:rPr dirty="0" sz="2000" spc="-15">
                <a:solidFill>
                  <a:srgbClr val="4E2700"/>
                </a:solidFill>
                <a:latin typeface="Noto Sans Mono CJK HK"/>
                <a:cs typeface="Noto Sans Mono CJK HK"/>
              </a:rPr>
              <a:t>何</a:t>
            </a:r>
            <a:r>
              <a:rPr dirty="0" sz="2000">
                <a:solidFill>
                  <a:srgbClr val="4E2700"/>
                </a:solidFill>
                <a:latin typeface="Noto Sans Mono CJK HK"/>
                <a:cs typeface="Noto Sans Mono CJK HK"/>
              </a:rPr>
              <a:t>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內的程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碼</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存取。</a:t>
            </a:r>
            <a:endParaRPr sz="2000">
              <a:latin typeface="Noto Sans Mono CJK HK"/>
              <a:cs typeface="Noto Sans Mono CJK HK"/>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24306"/>
            <a:ext cx="6228715" cy="472122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0">
                <a:solidFill>
                  <a:srgbClr val="4E2700"/>
                </a:solidFill>
                <a:latin typeface="Verdana"/>
                <a:cs typeface="Verdana"/>
              </a:rPr>
              <a:t> </a:t>
            </a:r>
            <a:r>
              <a:rPr dirty="0" sz="1400" spc="-5">
                <a:solidFill>
                  <a:srgbClr val="4E2700"/>
                </a:solidFill>
                <a:latin typeface="Verdana"/>
                <a:cs typeface="Verdana"/>
              </a:rPr>
              <a:t>ch06._05_encapsulation.accessControl._03public;</a:t>
            </a:r>
            <a:endParaRPr sz="1400">
              <a:latin typeface="Verdana"/>
              <a:cs typeface="Verdana"/>
            </a:endParaRPr>
          </a:p>
          <a:p>
            <a:pPr>
              <a:lnSpc>
                <a:spcPct val="100000"/>
              </a:lnSpc>
              <a:spcBef>
                <a:spcPts val="35"/>
              </a:spcBef>
            </a:pPr>
            <a:endParaRPr sz="1350">
              <a:latin typeface="Verdana"/>
              <a:cs typeface="Verdana"/>
            </a:endParaRPr>
          </a:p>
          <a:p>
            <a:pPr marL="12700">
              <a:lnSpc>
                <a:spcPts val="1660"/>
              </a:lnSpc>
            </a:pPr>
            <a:r>
              <a:rPr dirty="0" sz="1400">
                <a:solidFill>
                  <a:srgbClr val="4E2700"/>
                </a:solidFill>
                <a:latin typeface="Verdana"/>
                <a:cs typeface="Verdana"/>
              </a:rPr>
              <a:t>public class </a:t>
            </a:r>
            <a:r>
              <a:rPr dirty="0" sz="1400" spc="5">
                <a:solidFill>
                  <a:srgbClr val="4E2700"/>
                </a:solidFill>
                <a:latin typeface="Verdana"/>
                <a:cs typeface="Verdana"/>
              </a:rPr>
              <a:t>CirclePublic</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ts val="166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含有</a:t>
            </a:r>
            <a:r>
              <a:rPr dirty="0" sz="1400" spc="-5">
                <a:solidFill>
                  <a:srgbClr val="4E2700"/>
                </a:solidFill>
                <a:latin typeface="Verdana"/>
                <a:cs typeface="Verdana"/>
              </a:rPr>
              <a:t>public</a:t>
            </a:r>
            <a:r>
              <a:rPr dirty="0" sz="1400">
                <a:solidFill>
                  <a:srgbClr val="4E2700"/>
                </a:solidFill>
                <a:latin typeface="Noto Sans Mono CJK HK"/>
                <a:cs typeface="Noto Sans Mono CJK HK"/>
              </a:rPr>
              <a:t>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字的</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內部</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統</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為成</a:t>
            </a:r>
            <a:r>
              <a:rPr dirty="0" sz="1400" spc="-15">
                <a:solidFill>
                  <a:srgbClr val="4E2700"/>
                </a:solidFill>
                <a:latin typeface="Noto Sans Mono CJK HK"/>
                <a:cs typeface="Noto Sans Mono CJK HK"/>
              </a:rPr>
              <a:t>員</a:t>
            </a:r>
            <a:r>
              <a:rPr dirty="0" sz="1400">
                <a:solidFill>
                  <a:srgbClr val="4E2700"/>
                </a:solidFill>
                <a:latin typeface="Verdana"/>
                <a:cs typeface="Verdana"/>
              </a:rPr>
              <a: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在存</a:t>
            </a:r>
            <a:r>
              <a:rPr dirty="0" sz="1400">
                <a:solidFill>
                  <a:srgbClr val="4E2700"/>
                </a:solidFill>
                <a:latin typeface="Noto Sans Mono CJK HK"/>
                <a:cs typeface="Noto Sans Mono CJK HK"/>
              </a:rPr>
              <a:t>取上</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限制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即同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之內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之</a:t>
            </a:r>
            <a:r>
              <a:rPr dirty="0" sz="1400" spc="10">
                <a:solidFill>
                  <a:srgbClr val="4E2700"/>
                </a:solidFill>
                <a:latin typeface="Noto Sans Mono CJK HK"/>
                <a:cs typeface="Noto Sans Mono CJK HK"/>
              </a:rPr>
              <a:t>外</a:t>
            </a:r>
            <a:r>
              <a:rPr dirty="0" sz="1400" spc="-5">
                <a:solidFill>
                  <a:srgbClr val="4E2700"/>
                </a:solidFill>
                <a:latin typeface="Verdana"/>
                <a:cs typeface="Verdana"/>
              </a:rPr>
              <a:t>(</a:t>
            </a:r>
            <a:r>
              <a:rPr dirty="0" sz="1400">
                <a:solidFill>
                  <a:srgbClr val="4E2700"/>
                </a:solidFill>
                <a:latin typeface="Noto Sans Mono CJK HK"/>
                <a:cs typeface="Noto Sans Mono CJK HK"/>
              </a:rPr>
              <a:t>又</a:t>
            </a:r>
            <a:r>
              <a:rPr dirty="0" sz="1400" spc="-15">
                <a:solidFill>
                  <a:srgbClr val="4E2700"/>
                </a:solidFill>
                <a:latin typeface="Noto Sans Mono CJK HK"/>
                <a:cs typeface="Noto Sans Mono CJK HK"/>
              </a:rPr>
              <a:t>分</a:t>
            </a:r>
            <a:r>
              <a:rPr dirty="0" sz="1400">
                <a:solidFill>
                  <a:srgbClr val="4E2700"/>
                </a:solidFill>
                <a:latin typeface="Noto Sans Mono CJK HK"/>
                <a:cs typeface="Noto Sans Mono CJK HK"/>
              </a:rPr>
              <a:t>為是</a:t>
            </a:r>
            <a:r>
              <a:rPr dirty="0" sz="1400" spc="-15">
                <a:solidFill>
                  <a:srgbClr val="4E2700"/>
                </a:solidFill>
                <a:latin typeface="Noto Sans Mono CJK HK"/>
                <a:cs typeface="Noto Sans Mono CJK HK"/>
              </a:rPr>
              <a:t>否</a:t>
            </a:r>
            <a:r>
              <a:rPr dirty="0" sz="1400">
                <a:solidFill>
                  <a:srgbClr val="4E2700"/>
                </a:solidFill>
                <a:latin typeface="Noto Sans Mono CJK HK"/>
                <a:cs typeface="Noto Sans Mono CJK HK"/>
              </a:rPr>
              <a:t>屬於</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同一</a:t>
            </a:r>
            <a:r>
              <a:rPr dirty="0" sz="1400">
                <a:solidFill>
                  <a:srgbClr val="4E2700"/>
                </a:solidFill>
                <a:latin typeface="Noto Sans Mono CJK HK"/>
                <a:cs typeface="Noto Sans Mono CJK HK"/>
              </a:rPr>
              <a:t>個套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與不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套件</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種情</a:t>
            </a:r>
            <a:r>
              <a:rPr dirty="0" sz="1400" spc="-5">
                <a:solidFill>
                  <a:srgbClr val="4E2700"/>
                </a:solidFill>
                <a:latin typeface="Noto Sans Mono CJK HK"/>
                <a:cs typeface="Noto Sans Mono CJK HK"/>
              </a:rPr>
              <a:t>況</a:t>
            </a:r>
            <a:r>
              <a:rPr dirty="0" sz="1400" spc="-5">
                <a:solidFill>
                  <a:srgbClr val="4E2700"/>
                </a:solidFill>
                <a:latin typeface="Verdana"/>
                <a:cs typeface="Verdana"/>
              </a:rPr>
              <a:t>)</a:t>
            </a:r>
            <a:r>
              <a:rPr dirty="0" sz="1400">
                <a:solidFill>
                  <a:srgbClr val="4E2700"/>
                </a:solidFill>
                <a:latin typeface="Noto Sans Mono CJK HK"/>
                <a:cs typeface="Noto Sans Mono CJK HK"/>
              </a:rPr>
              <a:t>都可</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a:t>
            </a:r>
            <a:endParaRPr sz="1400">
              <a:latin typeface="Noto Sans Mono CJK HK"/>
              <a:cs typeface="Noto Sans Mono CJK HK"/>
            </a:endParaRPr>
          </a:p>
          <a:p>
            <a:pPr marL="12700">
              <a:lnSpc>
                <a:spcPct val="100000"/>
              </a:lnSpc>
              <a:spcBef>
                <a:spcPts val="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a:t>
            </a:r>
            <a:r>
              <a:rPr dirty="0" sz="1400" spc="-5">
                <a:solidFill>
                  <a:srgbClr val="4E2700"/>
                </a:solidFill>
                <a:latin typeface="Verdana"/>
                <a:cs typeface="Verdana"/>
              </a:rPr>
              <a:t>public</a:t>
            </a:r>
            <a:r>
              <a:rPr dirty="0" sz="1400">
                <a:solidFill>
                  <a:srgbClr val="4E2700"/>
                </a:solidFill>
                <a:latin typeface="Noto Sans Mono CJK HK"/>
                <a:cs typeface="Noto Sans Mono CJK HK"/>
              </a:rPr>
              <a:t>成員的</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見度</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限制。</a:t>
            </a:r>
            <a:endParaRPr sz="1400">
              <a:latin typeface="Noto Sans Mono CJK HK"/>
              <a:cs typeface="Noto Sans Mono CJK HK"/>
            </a:endParaRPr>
          </a:p>
          <a:p>
            <a:pPr marL="259079" marR="4084320">
              <a:lnSpc>
                <a:spcPct val="100000"/>
              </a:lnSpc>
              <a:spcBef>
                <a:spcPts val="35"/>
              </a:spcBef>
            </a:pPr>
            <a:r>
              <a:rPr dirty="0" sz="1400">
                <a:solidFill>
                  <a:srgbClr val="4E2700"/>
                </a:solidFill>
                <a:latin typeface="Verdana"/>
                <a:cs typeface="Verdana"/>
              </a:rPr>
              <a:t>public int x, y;  public double</a:t>
            </a:r>
            <a:r>
              <a:rPr dirty="0" sz="1400" spc="-95">
                <a:solidFill>
                  <a:srgbClr val="4E2700"/>
                </a:solidFill>
                <a:latin typeface="Verdana"/>
                <a:cs typeface="Verdana"/>
              </a:rPr>
              <a:t> </a:t>
            </a:r>
            <a:r>
              <a:rPr dirty="0" sz="1400" spc="-5">
                <a:solidFill>
                  <a:srgbClr val="4E2700"/>
                </a:solidFill>
                <a:latin typeface="Verdana"/>
                <a:cs typeface="Verdana"/>
              </a:rPr>
              <a:t>radius;</a:t>
            </a:r>
            <a:endParaRPr sz="1400">
              <a:latin typeface="Verdana"/>
              <a:cs typeface="Verdana"/>
            </a:endParaRPr>
          </a:p>
          <a:p>
            <a:pPr marL="508000" marR="1774825" indent="-248920">
              <a:lnSpc>
                <a:spcPct val="100000"/>
              </a:lnSpc>
            </a:pPr>
            <a:r>
              <a:rPr dirty="0" sz="1400">
                <a:solidFill>
                  <a:srgbClr val="4E2700"/>
                </a:solidFill>
                <a:latin typeface="Verdana"/>
                <a:cs typeface="Verdana"/>
              </a:rPr>
              <a:t>public CirclePublic(int x, int </a:t>
            </a:r>
            <a:r>
              <a:rPr dirty="0" sz="1400" spc="-70">
                <a:solidFill>
                  <a:srgbClr val="4E2700"/>
                </a:solidFill>
                <a:latin typeface="Verdana"/>
                <a:cs typeface="Verdana"/>
              </a:rPr>
              <a:t>y, </a:t>
            </a:r>
            <a:r>
              <a:rPr dirty="0" sz="1400">
                <a:solidFill>
                  <a:srgbClr val="4E2700"/>
                </a:solidFill>
                <a:latin typeface="Verdana"/>
                <a:cs typeface="Verdana"/>
              </a:rPr>
              <a:t>double </a:t>
            </a:r>
            <a:r>
              <a:rPr dirty="0" sz="1400" spc="-5">
                <a:solidFill>
                  <a:srgbClr val="4E2700"/>
                </a:solidFill>
                <a:latin typeface="Verdana"/>
                <a:cs typeface="Verdana"/>
              </a:rPr>
              <a:t>radius) </a:t>
            </a:r>
            <a:r>
              <a:rPr dirty="0" sz="1400">
                <a:solidFill>
                  <a:srgbClr val="4E2700"/>
                </a:solidFill>
                <a:latin typeface="Verdana"/>
                <a:cs typeface="Verdana"/>
              </a:rPr>
              <a:t>{  this.x =</a:t>
            </a:r>
            <a:r>
              <a:rPr dirty="0" sz="1400" spc="-4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508000">
              <a:lnSpc>
                <a:spcPct val="100000"/>
              </a:lnSpc>
            </a:pPr>
            <a:r>
              <a:rPr dirty="0" sz="1400">
                <a:solidFill>
                  <a:srgbClr val="4E2700"/>
                </a:solidFill>
                <a:latin typeface="Verdana"/>
                <a:cs typeface="Verdana"/>
              </a:rPr>
              <a:t>this.y =</a:t>
            </a:r>
            <a:r>
              <a:rPr dirty="0" sz="1400" spc="-110">
                <a:solidFill>
                  <a:srgbClr val="4E2700"/>
                </a:solidFill>
                <a:latin typeface="Verdana"/>
                <a:cs typeface="Verdana"/>
              </a:rPr>
              <a:t> </a:t>
            </a:r>
            <a:r>
              <a:rPr dirty="0" sz="1400">
                <a:solidFill>
                  <a:srgbClr val="4E2700"/>
                </a:solidFill>
                <a:latin typeface="Verdana"/>
                <a:cs typeface="Verdana"/>
              </a:rPr>
              <a:t>y;</a:t>
            </a:r>
            <a:endParaRPr sz="1400">
              <a:latin typeface="Verdana"/>
              <a:cs typeface="Verdana"/>
            </a:endParaRPr>
          </a:p>
          <a:p>
            <a:pPr marL="508000">
              <a:lnSpc>
                <a:spcPct val="100000"/>
              </a:lnSpc>
            </a:pPr>
            <a:r>
              <a:rPr dirty="0" sz="1400">
                <a:solidFill>
                  <a:srgbClr val="4E2700"/>
                </a:solidFill>
                <a:latin typeface="Verdana"/>
                <a:cs typeface="Verdana"/>
              </a:rPr>
              <a:t>this.radius </a:t>
            </a:r>
            <a:r>
              <a:rPr dirty="0" sz="1400" spc="5">
                <a:solidFill>
                  <a:srgbClr val="4E2700"/>
                </a:solidFill>
                <a:latin typeface="Verdana"/>
                <a:cs typeface="Verdana"/>
              </a:rPr>
              <a:t>=</a:t>
            </a:r>
            <a:r>
              <a:rPr dirty="0" sz="1400" spc="-55">
                <a:solidFill>
                  <a:srgbClr val="4E2700"/>
                </a:solidFill>
                <a:latin typeface="Verdana"/>
                <a:cs typeface="Verdana"/>
              </a:rPr>
              <a:t> </a:t>
            </a:r>
            <a:r>
              <a:rPr dirty="0" sz="1400">
                <a:solidFill>
                  <a:srgbClr val="4E2700"/>
                </a:solidFill>
                <a:latin typeface="Verdana"/>
                <a:cs typeface="Verdana"/>
              </a:rPr>
              <a:t>radius;</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259079">
              <a:lnSpc>
                <a:spcPts val="1660"/>
              </a:lnSpc>
            </a:pPr>
            <a:r>
              <a:rPr dirty="0" sz="1400">
                <a:solidFill>
                  <a:srgbClr val="4E2700"/>
                </a:solidFill>
                <a:latin typeface="Verdana"/>
                <a:cs typeface="Verdana"/>
              </a:rPr>
              <a:t>public </a:t>
            </a:r>
            <a:r>
              <a:rPr dirty="0" sz="1400" spc="-5">
                <a:solidFill>
                  <a:srgbClr val="4E2700"/>
                </a:solidFill>
                <a:latin typeface="Verdana"/>
                <a:cs typeface="Verdana"/>
              </a:rPr>
              <a:t>void</a:t>
            </a:r>
            <a:r>
              <a:rPr dirty="0" sz="1400" spc="-55">
                <a:solidFill>
                  <a:srgbClr val="4E2700"/>
                </a:solidFill>
                <a:latin typeface="Verdana"/>
                <a:cs typeface="Verdana"/>
              </a:rPr>
              <a:t> </a:t>
            </a:r>
            <a:r>
              <a:rPr dirty="0" sz="1400">
                <a:solidFill>
                  <a:srgbClr val="4E2700"/>
                </a:solidFill>
                <a:latin typeface="Verdana"/>
                <a:cs typeface="Verdana"/>
              </a:rPr>
              <a:t>displayInfo(){</a:t>
            </a:r>
            <a:endParaRPr sz="1400">
              <a:latin typeface="Verdana"/>
              <a:cs typeface="Verdana"/>
            </a:endParaRPr>
          </a:p>
          <a:p>
            <a:pPr marL="508000">
              <a:lnSpc>
                <a:spcPts val="1660"/>
              </a:lnSpc>
            </a:pPr>
            <a:r>
              <a:rPr dirty="0" sz="1400" spc="-5">
                <a:solidFill>
                  <a:srgbClr val="4E2700"/>
                </a:solidFill>
                <a:latin typeface="Verdana"/>
                <a:cs typeface="Verdana"/>
              </a:rPr>
              <a:t>System.out.println("</a:t>
            </a:r>
            <a:r>
              <a:rPr dirty="0" sz="1400">
                <a:solidFill>
                  <a:srgbClr val="4E2700"/>
                </a:solidFill>
                <a:latin typeface="Noto Sans Mono CJK HK"/>
                <a:cs typeface="Noto Sans Mono CJK HK"/>
              </a:rPr>
              <a:t>本圓</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圓心</a:t>
            </a:r>
            <a:r>
              <a:rPr dirty="0" sz="1400" spc="-20">
                <a:solidFill>
                  <a:srgbClr val="4E2700"/>
                </a:solidFill>
                <a:latin typeface="Noto Sans Mono CJK HK"/>
                <a:cs typeface="Noto Sans Mono CJK HK"/>
              </a:rPr>
              <a:t>為</a:t>
            </a:r>
            <a:r>
              <a:rPr dirty="0" sz="1400">
                <a:solidFill>
                  <a:srgbClr val="4E2700"/>
                </a:solidFill>
                <a:latin typeface="Verdana"/>
                <a:cs typeface="Verdana"/>
              </a:rPr>
              <a:t>:</a:t>
            </a:r>
            <a:r>
              <a:rPr dirty="0" sz="1400" spc="-3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y</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半徑</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endParaRPr sz="1400">
              <a:latin typeface="Verdana"/>
              <a:cs typeface="Verdana"/>
            </a:endParaRPr>
          </a:p>
          <a:p>
            <a:pPr marL="880110">
              <a:lnSpc>
                <a:spcPct val="100000"/>
              </a:lnSpc>
            </a:pPr>
            <a:r>
              <a:rPr dirty="0" sz="1400">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radius</a:t>
            </a:r>
            <a:r>
              <a:rPr dirty="0" sz="1400" spc="-25">
                <a:solidFill>
                  <a:srgbClr val="4E2700"/>
                </a:solidFill>
                <a:latin typeface="Verdana"/>
                <a:cs typeface="Verdana"/>
              </a:rPr>
              <a:t> </a:t>
            </a:r>
            <a:r>
              <a:rPr dirty="0" sz="1400">
                <a:solidFill>
                  <a:srgbClr val="4E2700"/>
                </a:solidFill>
                <a:latin typeface="Verdana"/>
                <a:cs typeface="Verdana"/>
              </a:rPr>
              <a:t>+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面積</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getArea() );</a:t>
            </a:r>
            <a:endParaRPr sz="1400">
              <a:latin typeface="Verdana"/>
              <a:cs typeface="Verdana"/>
            </a:endParaRPr>
          </a:p>
          <a:p>
            <a:pPr marL="259079">
              <a:lnSpc>
                <a:spcPct val="100000"/>
              </a:lnSpc>
              <a:spcBef>
                <a:spcPts val="40"/>
              </a:spcBef>
            </a:pPr>
            <a:r>
              <a:rPr dirty="0" sz="1400">
                <a:solidFill>
                  <a:srgbClr val="4E2700"/>
                </a:solidFill>
                <a:latin typeface="Verdana"/>
                <a:cs typeface="Verdana"/>
              </a:rPr>
              <a:t>}</a:t>
            </a:r>
            <a:endParaRPr sz="1400">
              <a:latin typeface="Verdana"/>
              <a:cs typeface="Verdana"/>
            </a:endParaRPr>
          </a:p>
          <a:p>
            <a:pPr marL="259079">
              <a:lnSpc>
                <a:spcPct val="100000"/>
              </a:lnSpc>
            </a:pPr>
            <a:r>
              <a:rPr dirty="0" sz="1400">
                <a:solidFill>
                  <a:srgbClr val="4E2700"/>
                </a:solidFill>
                <a:latin typeface="Verdana"/>
                <a:cs typeface="Verdana"/>
              </a:rPr>
              <a:t>public double </a:t>
            </a:r>
            <a:r>
              <a:rPr dirty="0" sz="1400" spc="-5">
                <a:solidFill>
                  <a:srgbClr val="4E2700"/>
                </a:solidFill>
                <a:latin typeface="Verdana"/>
                <a:cs typeface="Verdana"/>
              </a:rPr>
              <a:t>getArea()</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pPr>
            <a:r>
              <a:rPr dirty="0" sz="1400">
                <a:solidFill>
                  <a:srgbClr val="4E2700"/>
                </a:solidFill>
                <a:latin typeface="Verdana"/>
                <a:cs typeface="Verdana"/>
              </a:rPr>
              <a:t>return Math.round(Math.PI * radius * radius * </a:t>
            </a:r>
            <a:r>
              <a:rPr dirty="0" sz="1400" spc="-5">
                <a:solidFill>
                  <a:srgbClr val="4E2700"/>
                </a:solidFill>
                <a:latin typeface="Verdana"/>
                <a:cs typeface="Verdana"/>
              </a:rPr>
              <a:t>100 </a:t>
            </a:r>
            <a:r>
              <a:rPr dirty="0" sz="1400">
                <a:solidFill>
                  <a:srgbClr val="4E2700"/>
                </a:solidFill>
                <a:latin typeface="Verdana"/>
                <a:cs typeface="Verdana"/>
              </a:rPr>
              <a:t>) /</a:t>
            </a:r>
            <a:r>
              <a:rPr dirty="0" sz="1400" spc="-135">
                <a:solidFill>
                  <a:srgbClr val="4E2700"/>
                </a:solidFill>
                <a:latin typeface="Verdana"/>
                <a:cs typeface="Verdana"/>
              </a:rPr>
              <a:t> </a:t>
            </a:r>
            <a:r>
              <a:rPr dirty="0" sz="1400">
                <a:solidFill>
                  <a:srgbClr val="4E2700"/>
                </a:solidFill>
                <a:latin typeface="Verdana"/>
                <a:cs typeface="Verdana"/>
              </a:rPr>
              <a:t>100.0;</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4232275"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public</a:t>
            </a:r>
            <a:r>
              <a:rPr dirty="0"/>
              <a:t>修飾字</a:t>
            </a:r>
            <a:r>
              <a:rPr dirty="0" spc="-740"/>
              <a:t> </a:t>
            </a:r>
            <a:r>
              <a:rPr dirty="0" spc="-5">
                <a:latin typeface="Tahoma"/>
                <a:cs typeface="Tahoma"/>
              </a:rPr>
              <a: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24306"/>
            <a:ext cx="6198870" cy="216027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0">
                <a:solidFill>
                  <a:srgbClr val="4E2700"/>
                </a:solidFill>
                <a:latin typeface="Verdana"/>
                <a:cs typeface="Verdana"/>
              </a:rPr>
              <a:t> </a:t>
            </a:r>
            <a:r>
              <a:rPr dirty="0" sz="1400" spc="-5">
                <a:solidFill>
                  <a:srgbClr val="4E2700"/>
                </a:solidFill>
                <a:latin typeface="Verdana"/>
                <a:cs typeface="Verdana"/>
              </a:rPr>
              <a:t>ch06._05_encapsulation.accessControl._03public;</a:t>
            </a:r>
            <a:endParaRPr sz="1400">
              <a:latin typeface="Verdana"/>
              <a:cs typeface="Verdana"/>
            </a:endParaRPr>
          </a:p>
          <a:p>
            <a:pPr>
              <a:lnSpc>
                <a:spcPct val="100000"/>
              </a:lnSpc>
              <a:spcBef>
                <a:spcPts val="35"/>
              </a:spcBef>
            </a:pPr>
            <a:endParaRPr sz="1350">
              <a:latin typeface="Verdana"/>
              <a:cs typeface="Verdana"/>
            </a:endParaRPr>
          </a:p>
          <a:p>
            <a:pPr marL="12700">
              <a:lnSpc>
                <a:spcPct val="100000"/>
              </a:lnSpc>
            </a:pPr>
            <a:r>
              <a:rPr dirty="0" sz="1400">
                <a:solidFill>
                  <a:srgbClr val="4E2700"/>
                </a:solidFill>
                <a:latin typeface="Verdana"/>
                <a:cs typeface="Verdana"/>
              </a:rPr>
              <a:t>public class CirclePublicMain</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1435100" indent="-248920">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  CirclePublic c = new CirclePublic(30, </a:t>
            </a:r>
            <a:r>
              <a:rPr dirty="0" sz="1400" spc="-5">
                <a:solidFill>
                  <a:srgbClr val="4E2700"/>
                </a:solidFill>
                <a:latin typeface="Verdana"/>
                <a:cs typeface="Verdana"/>
              </a:rPr>
              <a:t>20,</a:t>
            </a:r>
            <a:r>
              <a:rPr dirty="0" sz="1400" spc="-105">
                <a:solidFill>
                  <a:srgbClr val="4E2700"/>
                </a:solidFill>
                <a:latin typeface="Verdana"/>
                <a:cs typeface="Verdana"/>
              </a:rPr>
              <a:t> </a:t>
            </a:r>
            <a:r>
              <a:rPr dirty="0" sz="1400">
                <a:solidFill>
                  <a:srgbClr val="4E2700"/>
                </a:solidFill>
                <a:latin typeface="Verdana"/>
                <a:cs typeface="Verdana"/>
              </a:rPr>
              <a:t>20.5);  c.displayInfo();</a:t>
            </a:r>
            <a:endParaRPr sz="1400">
              <a:latin typeface="Verdana"/>
              <a:cs typeface="Verdana"/>
            </a:endParaRPr>
          </a:p>
          <a:p>
            <a:pPr marL="508000">
              <a:lnSpc>
                <a:spcPts val="1645"/>
              </a:lnSpc>
              <a:tabLst>
                <a:tab pos="2292350" algn="l"/>
              </a:tabLst>
            </a:pPr>
            <a:r>
              <a:rPr dirty="0" sz="1400">
                <a:solidFill>
                  <a:srgbClr val="4E2700"/>
                </a:solidFill>
                <a:latin typeface="Verdana"/>
                <a:cs typeface="Verdana"/>
              </a:rPr>
              <a:t>c.radius</a:t>
            </a:r>
            <a:r>
              <a:rPr dirty="0" sz="1400" spc="-3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-20.5;	//</a:t>
            </a:r>
            <a:r>
              <a:rPr dirty="0" sz="1400" spc="10">
                <a:solidFill>
                  <a:srgbClr val="4E2700"/>
                </a:solidFill>
                <a:latin typeface="Noto Sans Mono CJK HK"/>
                <a:cs typeface="Noto Sans Mono CJK HK"/>
              </a:rPr>
              <a:t>由此</a:t>
            </a:r>
            <a:r>
              <a:rPr dirty="0" sz="1400">
                <a:solidFill>
                  <a:srgbClr val="4E2700"/>
                </a:solidFill>
                <a:latin typeface="Noto Sans Mono CJK HK"/>
                <a:cs typeface="Noto Sans Mono CJK HK"/>
              </a:rPr>
              <a:t>行可</a:t>
            </a:r>
            <a:r>
              <a:rPr dirty="0" sz="1400" spc="-15">
                <a:solidFill>
                  <a:srgbClr val="4E2700"/>
                </a:solidFill>
                <a:latin typeface="Noto Sans Mono CJK HK"/>
                <a:cs typeface="Noto Sans Mono CJK HK"/>
              </a:rPr>
              <a:t>看</a:t>
            </a:r>
            <a:r>
              <a:rPr dirty="0" sz="1400">
                <a:solidFill>
                  <a:srgbClr val="4E2700"/>
                </a:solidFill>
                <a:latin typeface="Noto Sans Mono CJK HK"/>
                <a:cs typeface="Noto Sans Mono CJK HK"/>
              </a:rPr>
              <a:t>出一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設</a:t>
            </a:r>
            <a:r>
              <a:rPr dirty="0" sz="1400" spc="5">
                <a:solidFill>
                  <a:srgbClr val="4E2700"/>
                </a:solidFill>
                <a:latin typeface="Noto Sans Mono CJK HK"/>
                <a:cs typeface="Noto Sans Mono CJK HK"/>
              </a:rPr>
              <a:t>成</a:t>
            </a:r>
            <a:r>
              <a:rPr dirty="0" sz="1400" spc="-5">
                <a:solidFill>
                  <a:srgbClr val="4E2700"/>
                </a:solidFill>
                <a:latin typeface="Verdana"/>
                <a:cs typeface="Verdana"/>
              </a:rPr>
              <a:t>public</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缺</a:t>
            </a:r>
            <a:r>
              <a:rPr dirty="0" sz="1400">
                <a:solidFill>
                  <a:srgbClr val="4E2700"/>
                </a:solidFill>
                <a:latin typeface="Noto Sans Mono CJK HK"/>
                <a:cs typeface="Noto Sans Mono CJK HK"/>
              </a:rPr>
              <a:t>點</a:t>
            </a:r>
            <a:endParaRPr sz="1400">
              <a:latin typeface="Noto Sans Mono CJK HK"/>
              <a:cs typeface="Noto Sans Mono CJK HK"/>
            </a:endParaRPr>
          </a:p>
          <a:p>
            <a:pPr marL="508000">
              <a:lnSpc>
                <a:spcPct val="100000"/>
              </a:lnSpc>
              <a:spcBef>
                <a:spcPts val="40"/>
              </a:spcBef>
            </a:pPr>
            <a:r>
              <a:rPr dirty="0" sz="1400">
                <a:solidFill>
                  <a:srgbClr val="4E2700"/>
                </a:solidFill>
                <a:latin typeface="Verdana"/>
                <a:cs typeface="Verdana"/>
              </a:rPr>
              <a:t>c.displayInfo();</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4371340"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public</a:t>
            </a:r>
            <a:r>
              <a:rPr dirty="0"/>
              <a:t>修飾字</a:t>
            </a:r>
            <a:r>
              <a:rPr dirty="0" spc="-735"/>
              <a:t> </a:t>
            </a:r>
            <a:r>
              <a:rPr dirty="0" spc="-5">
                <a:latin typeface="Tahoma"/>
                <a:cs typeface="Tahoma"/>
              </a:rPr>
              <a: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24306"/>
            <a:ext cx="6372225" cy="536130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5">
                <a:solidFill>
                  <a:srgbClr val="4E2700"/>
                </a:solidFill>
                <a:latin typeface="Verdana"/>
                <a:cs typeface="Verdana"/>
              </a:rPr>
              <a:t> </a:t>
            </a:r>
            <a:r>
              <a:rPr dirty="0" sz="1400" spc="-5">
                <a:solidFill>
                  <a:srgbClr val="4E2700"/>
                </a:solidFill>
                <a:latin typeface="Verdana"/>
                <a:cs typeface="Verdana"/>
              </a:rPr>
              <a:t>ch06._05_encapsulation.accessControl._00private;</a:t>
            </a:r>
            <a:endParaRPr sz="1400">
              <a:latin typeface="Verdana"/>
              <a:cs typeface="Verdana"/>
            </a:endParaRPr>
          </a:p>
          <a:p>
            <a:pPr>
              <a:lnSpc>
                <a:spcPct val="100000"/>
              </a:lnSpc>
              <a:spcBef>
                <a:spcPts val="35"/>
              </a:spcBef>
            </a:pPr>
            <a:endParaRPr sz="1350">
              <a:latin typeface="Verdana"/>
              <a:cs typeface="Verdana"/>
            </a:endParaRPr>
          </a:p>
          <a:p>
            <a:pPr marL="12700">
              <a:lnSpc>
                <a:spcPts val="1660"/>
              </a:lnSpc>
            </a:pPr>
            <a:r>
              <a:rPr dirty="0" sz="1400">
                <a:solidFill>
                  <a:srgbClr val="4E2700"/>
                </a:solidFill>
                <a:latin typeface="Verdana"/>
                <a:cs typeface="Verdana"/>
              </a:rPr>
              <a:t>public class CirclePrivate</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ts val="1660"/>
              </a:lnSpc>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含有</a:t>
            </a:r>
            <a:r>
              <a:rPr dirty="0" sz="1400" spc="-10">
                <a:solidFill>
                  <a:srgbClr val="4E2700"/>
                </a:solidFill>
                <a:latin typeface="Verdana"/>
                <a:cs typeface="Verdana"/>
              </a:rPr>
              <a:t>private</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的屬</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子與</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部類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統稱</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成員</a:t>
            </a:r>
            <a:r>
              <a:rPr dirty="0" sz="1400" spc="-5">
                <a:solidFill>
                  <a:srgbClr val="4E2700"/>
                </a:solidFill>
                <a:latin typeface="Verdana"/>
                <a:cs typeface="Verdana"/>
              </a:rPr>
              <a:t>)</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見度：</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private</a:t>
            </a:r>
            <a:r>
              <a:rPr dirty="0" sz="1400">
                <a:solidFill>
                  <a:srgbClr val="4E2700"/>
                </a:solidFill>
                <a:latin typeface="Noto Sans Mono CJK HK"/>
                <a:cs typeface="Noto Sans Mono CJK HK"/>
              </a:rPr>
              <a:t>成員只能</a:t>
            </a:r>
            <a:r>
              <a:rPr dirty="0" sz="1400" spc="-15">
                <a:solidFill>
                  <a:srgbClr val="4E2700"/>
                </a:solidFill>
                <a:latin typeface="Noto Sans Mono CJK HK"/>
                <a:cs typeface="Noto Sans Mono CJK HK"/>
              </a:rPr>
              <a:t>讓</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，不</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個類別</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內的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都不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類別</a:t>
            </a:r>
            <a:r>
              <a:rPr dirty="0" sz="1400" spc="-5">
                <a:solidFill>
                  <a:srgbClr val="4E2700"/>
                </a:solidFill>
                <a:latin typeface="Noto Sans Mono CJK HK"/>
                <a:cs typeface="Noto Sans Mono CJK HK"/>
              </a:rPr>
              <a:t>的</a:t>
            </a:r>
            <a:r>
              <a:rPr dirty="0" sz="1400" spc="-10">
                <a:solidFill>
                  <a:srgbClr val="4E2700"/>
                </a:solidFill>
                <a:latin typeface="Verdana"/>
                <a:cs typeface="Verdana"/>
              </a:rPr>
              <a:t>private</a:t>
            </a:r>
            <a:r>
              <a:rPr dirty="0" sz="1400">
                <a:solidFill>
                  <a:srgbClr val="4E2700"/>
                </a:solidFill>
                <a:latin typeface="Noto Sans Mono CJK HK"/>
                <a:cs typeface="Noto Sans Mono CJK HK"/>
              </a:rPr>
              <a:t>成員。</a:t>
            </a:r>
            <a:endParaRPr sz="1400">
              <a:latin typeface="Noto Sans Mono CJK HK"/>
              <a:cs typeface="Noto Sans Mono CJK HK"/>
            </a:endParaRPr>
          </a:p>
          <a:p>
            <a:pPr marL="259079" marR="4131310">
              <a:lnSpc>
                <a:spcPct val="100000"/>
              </a:lnSpc>
              <a:spcBef>
                <a:spcPts val="40"/>
              </a:spcBef>
            </a:pPr>
            <a:r>
              <a:rPr dirty="0" sz="1400" spc="-5">
                <a:solidFill>
                  <a:srgbClr val="4E2700"/>
                </a:solidFill>
                <a:latin typeface="Verdana"/>
                <a:cs typeface="Verdana"/>
              </a:rPr>
              <a:t>private </a:t>
            </a:r>
            <a:r>
              <a:rPr dirty="0" sz="1400">
                <a:solidFill>
                  <a:srgbClr val="4E2700"/>
                </a:solidFill>
                <a:latin typeface="Verdana"/>
                <a:cs typeface="Verdana"/>
              </a:rPr>
              <a:t>int x, y;  </a:t>
            </a:r>
            <a:r>
              <a:rPr dirty="0" sz="1400" spc="-5">
                <a:solidFill>
                  <a:srgbClr val="4E2700"/>
                </a:solidFill>
                <a:latin typeface="Verdana"/>
                <a:cs typeface="Verdana"/>
              </a:rPr>
              <a:t>private </a:t>
            </a:r>
            <a:r>
              <a:rPr dirty="0" sz="1400">
                <a:solidFill>
                  <a:srgbClr val="4E2700"/>
                </a:solidFill>
                <a:latin typeface="Verdana"/>
                <a:cs typeface="Verdana"/>
              </a:rPr>
              <a:t>double</a:t>
            </a:r>
            <a:r>
              <a:rPr dirty="0" sz="1400" spc="-75">
                <a:solidFill>
                  <a:srgbClr val="4E2700"/>
                </a:solidFill>
                <a:latin typeface="Verdana"/>
                <a:cs typeface="Verdana"/>
              </a:rPr>
              <a:t> </a:t>
            </a:r>
            <a:r>
              <a:rPr dirty="0" sz="1400" spc="-5">
                <a:solidFill>
                  <a:srgbClr val="4E2700"/>
                </a:solidFill>
                <a:latin typeface="Verdana"/>
                <a:cs typeface="Verdana"/>
              </a:rPr>
              <a:t>radius;</a:t>
            </a:r>
            <a:endParaRPr sz="1400">
              <a:latin typeface="Verdana"/>
              <a:cs typeface="Verdana"/>
            </a:endParaRPr>
          </a:p>
          <a:p>
            <a:pPr>
              <a:lnSpc>
                <a:spcPct val="100000"/>
              </a:lnSpc>
              <a:spcBef>
                <a:spcPts val="40"/>
              </a:spcBef>
            </a:pPr>
            <a:endParaRPr sz="1350">
              <a:latin typeface="Verdana"/>
              <a:cs typeface="Verdana"/>
            </a:endParaRPr>
          </a:p>
          <a:p>
            <a:pPr marL="508000" marR="1824355" indent="-248920">
              <a:lnSpc>
                <a:spcPct val="100000"/>
              </a:lnSpc>
            </a:pPr>
            <a:r>
              <a:rPr dirty="0" sz="1400">
                <a:solidFill>
                  <a:srgbClr val="4E2700"/>
                </a:solidFill>
                <a:latin typeface="Verdana"/>
                <a:cs typeface="Verdana"/>
              </a:rPr>
              <a:t>public </a:t>
            </a:r>
            <a:r>
              <a:rPr dirty="0" sz="1400" spc="-5">
                <a:solidFill>
                  <a:srgbClr val="4E2700"/>
                </a:solidFill>
                <a:latin typeface="Verdana"/>
                <a:cs typeface="Verdana"/>
              </a:rPr>
              <a:t>CirclePrivate(int </a:t>
            </a:r>
            <a:r>
              <a:rPr dirty="0" sz="1400">
                <a:solidFill>
                  <a:srgbClr val="4E2700"/>
                </a:solidFill>
                <a:latin typeface="Verdana"/>
                <a:cs typeface="Verdana"/>
              </a:rPr>
              <a:t>x, int </a:t>
            </a:r>
            <a:r>
              <a:rPr dirty="0" sz="1400" spc="-70">
                <a:solidFill>
                  <a:srgbClr val="4E2700"/>
                </a:solidFill>
                <a:latin typeface="Verdana"/>
                <a:cs typeface="Verdana"/>
              </a:rPr>
              <a:t>y, </a:t>
            </a:r>
            <a:r>
              <a:rPr dirty="0" sz="1400">
                <a:solidFill>
                  <a:srgbClr val="4E2700"/>
                </a:solidFill>
                <a:latin typeface="Verdana"/>
                <a:cs typeface="Verdana"/>
              </a:rPr>
              <a:t>double </a:t>
            </a:r>
            <a:r>
              <a:rPr dirty="0" sz="1400" spc="-5">
                <a:solidFill>
                  <a:srgbClr val="4E2700"/>
                </a:solidFill>
                <a:latin typeface="Verdana"/>
                <a:cs typeface="Verdana"/>
              </a:rPr>
              <a:t>radius) </a:t>
            </a:r>
            <a:r>
              <a:rPr dirty="0" sz="1400">
                <a:solidFill>
                  <a:srgbClr val="4E2700"/>
                </a:solidFill>
                <a:latin typeface="Verdana"/>
                <a:cs typeface="Verdana"/>
              </a:rPr>
              <a:t>{  this.x =</a:t>
            </a:r>
            <a:r>
              <a:rPr dirty="0" sz="1400" spc="-4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508000">
              <a:lnSpc>
                <a:spcPct val="100000"/>
              </a:lnSpc>
            </a:pPr>
            <a:r>
              <a:rPr dirty="0" sz="1400">
                <a:solidFill>
                  <a:srgbClr val="4E2700"/>
                </a:solidFill>
                <a:latin typeface="Verdana"/>
                <a:cs typeface="Verdana"/>
              </a:rPr>
              <a:t>this.y =</a:t>
            </a:r>
            <a:r>
              <a:rPr dirty="0" sz="1400" spc="-110">
                <a:solidFill>
                  <a:srgbClr val="4E2700"/>
                </a:solidFill>
                <a:latin typeface="Verdana"/>
                <a:cs typeface="Verdana"/>
              </a:rPr>
              <a:t> </a:t>
            </a:r>
            <a:r>
              <a:rPr dirty="0" sz="1400">
                <a:solidFill>
                  <a:srgbClr val="4E2700"/>
                </a:solidFill>
                <a:latin typeface="Verdana"/>
                <a:cs typeface="Verdana"/>
              </a:rPr>
              <a:t>y;</a:t>
            </a:r>
            <a:endParaRPr sz="1400">
              <a:latin typeface="Verdana"/>
              <a:cs typeface="Verdana"/>
            </a:endParaRPr>
          </a:p>
          <a:p>
            <a:pPr marL="508000">
              <a:lnSpc>
                <a:spcPct val="100000"/>
              </a:lnSpc>
            </a:pPr>
            <a:r>
              <a:rPr dirty="0" sz="1400">
                <a:solidFill>
                  <a:srgbClr val="4E2700"/>
                </a:solidFill>
                <a:latin typeface="Verdana"/>
                <a:cs typeface="Verdana"/>
              </a:rPr>
              <a:t>this.radius </a:t>
            </a:r>
            <a:r>
              <a:rPr dirty="0" sz="1400" spc="5">
                <a:solidFill>
                  <a:srgbClr val="4E2700"/>
                </a:solidFill>
                <a:latin typeface="Verdana"/>
                <a:cs typeface="Verdana"/>
              </a:rPr>
              <a:t>=</a:t>
            </a:r>
            <a:r>
              <a:rPr dirty="0" sz="1400" spc="-55">
                <a:solidFill>
                  <a:srgbClr val="4E2700"/>
                </a:solidFill>
                <a:latin typeface="Verdana"/>
                <a:cs typeface="Verdana"/>
              </a:rPr>
              <a:t> </a:t>
            </a:r>
            <a:r>
              <a:rPr dirty="0" sz="1400">
                <a:solidFill>
                  <a:srgbClr val="4E2700"/>
                </a:solidFill>
                <a:latin typeface="Verdana"/>
                <a:cs typeface="Verdana"/>
              </a:rPr>
              <a:t>radius;</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350">
              <a:latin typeface="Verdana"/>
              <a:cs typeface="Verdana"/>
            </a:endParaRPr>
          </a:p>
          <a:p>
            <a:pPr marL="259079">
              <a:lnSpc>
                <a:spcPts val="166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displayInfo()</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ts val="1660"/>
              </a:lnSpc>
            </a:pPr>
            <a:r>
              <a:rPr dirty="0" sz="1400" spc="-5">
                <a:solidFill>
                  <a:srgbClr val="4E2700"/>
                </a:solidFill>
                <a:latin typeface="Verdana"/>
                <a:cs typeface="Verdana"/>
              </a:rPr>
              <a:t>System.out.println("</a:t>
            </a:r>
            <a:r>
              <a:rPr dirty="0" sz="1400">
                <a:solidFill>
                  <a:srgbClr val="4E2700"/>
                </a:solidFill>
                <a:latin typeface="Noto Sans Mono CJK HK"/>
                <a:cs typeface="Noto Sans Mono CJK HK"/>
              </a:rPr>
              <a:t>本圓</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圓心</a:t>
            </a:r>
            <a:r>
              <a:rPr dirty="0" sz="1400" spc="-20">
                <a:solidFill>
                  <a:srgbClr val="4E2700"/>
                </a:solidFill>
                <a:latin typeface="Noto Sans Mono CJK HK"/>
                <a:cs typeface="Noto Sans Mono CJK HK"/>
              </a:rPr>
              <a:t>為</a:t>
            </a:r>
            <a:r>
              <a:rPr dirty="0" sz="1400">
                <a:solidFill>
                  <a:srgbClr val="4E2700"/>
                </a:solidFill>
                <a:latin typeface="Verdana"/>
                <a:cs typeface="Verdana"/>
              </a:rPr>
              <a:t>:</a:t>
            </a:r>
            <a:r>
              <a:rPr dirty="0" sz="1400" spc="-3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x +</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y +</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半徑</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endParaRPr sz="1400">
              <a:latin typeface="Verdana"/>
              <a:cs typeface="Verdana"/>
            </a:endParaRPr>
          </a:p>
          <a:p>
            <a:pPr marL="694055">
              <a:lnSpc>
                <a:spcPct val="100000"/>
              </a:lnSpc>
            </a:pPr>
            <a:r>
              <a:rPr dirty="0" sz="1400">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radius</a:t>
            </a:r>
            <a:r>
              <a:rPr dirty="0" sz="1400" spc="-25">
                <a:solidFill>
                  <a:srgbClr val="4E2700"/>
                </a:solidFill>
                <a:latin typeface="Verdana"/>
                <a:cs typeface="Verdana"/>
              </a:rPr>
              <a:t> </a:t>
            </a:r>
            <a:r>
              <a:rPr dirty="0" sz="1400">
                <a:solidFill>
                  <a:srgbClr val="4E2700"/>
                </a:solidFill>
                <a:latin typeface="Verdana"/>
                <a:cs typeface="Verdana"/>
              </a:rPr>
              <a:t>+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面積</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getArea()</a:t>
            </a:r>
            <a:r>
              <a:rPr dirty="0" sz="1400" spc="-2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9079">
              <a:lnSpc>
                <a:spcPct val="100000"/>
              </a:lnSpc>
              <a:spcBef>
                <a:spcPts val="35"/>
              </a:spcBef>
            </a:pPr>
            <a:r>
              <a:rPr dirty="0" sz="1400">
                <a:solidFill>
                  <a:srgbClr val="4E2700"/>
                </a:solidFill>
                <a:latin typeface="Verdana"/>
                <a:cs typeface="Verdana"/>
              </a:rPr>
              <a:t>}</a:t>
            </a:r>
            <a:endParaRPr sz="1400">
              <a:latin typeface="Verdana"/>
              <a:cs typeface="Verdana"/>
            </a:endParaRPr>
          </a:p>
          <a:p>
            <a:pPr>
              <a:lnSpc>
                <a:spcPct val="100000"/>
              </a:lnSpc>
              <a:spcBef>
                <a:spcPts val="30"/>
              </a:spcBef>
            </a:pPr>
            <a:endParaRPr sz="1300">
              <a:latin typeface="Verdana"/>
              <a:cs typeface="Verdana"/>
            </a:endParaRPr>
          </a:p>
          <a:p>
            <a:pPr marL="259079" marR="2232660">
              <a:lnSpc>
                <a:spcPct val="102099"/>
              </a:lnSpc>
              <a:spcBef>
                <a:spcPts val="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private</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能讓</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他方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呼叫 </a:t>
            </a:r>
            <a:r>
              <a:rPr dirty="0" sz="1400" spc="-5">
                <a:solidFill>
                  <a:srgbClr val="4E2700"/>
                </a:solidFill>
                <a:latin typeface="Verdana"/>
                <a:cs typeface="Verdana"/>
              </a:rPr>
              <a:t>private </a:t>
            </a:r>
            <a:r>
              <a:rPr dirty="0" sz="1400">
                <a:solidFill>
                  <a:srgbClr val="4E2700"/>
                </a:solidFill>
                <a:latin typeface="Verdana"/>
                <a:cs typeface="Verdana"/>
              </a:rPr>
              <a:t>double </a:t>
            </a:r>
            <a:r>
              <a:rPr dirty="0" sz="1400" spc="-5">
                <a:solidFill>
                  <a:srgbClr val="4E2700"/>
                </a:solidFill>
                <a:latin typeface="Verdana"/>
                <a:cs typeface="Verdana"/>
              </a:rPr>
              <a:t>getArea()</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pPr>
            <a:r>
              <a:rPr dirty="0" sz="1400">
                <a:solidFill>
                  <a:srgbClr val="4E2700"/>
                </a:solidFill>
                <a:latin typeface="Verdana"/>
                <a:cs typeface="Verdana"/>
              </a:rPr>
              <a:t>return Math.round(Math.PI * radius * radius * </a:t>
            </a:r>
            <a:r>
              <a:rPr dirty="0" sz="1400" spc="-5">
                <a:solidFill>
                  <a:srgbClr val="4E2700"/>
                </a:solidFill>
                <a:latin typeface="Verdana"/>
                <a:cs typeface="Verdana"/>
              </a:rPr>
              <a:t>100) </a:t>
            </a:r>
            <a:r>
              <a:rPr dirty="0" sz="1400">
                <a:solidFill>
                  <a:srgbClr val="4E2700"/>
                </a:solidFill>
                <a:latin typeface="Verdana"/>
                <a:cs typeface="Verdana"/>
              </a:rPr>
              <a:t>/</a:t>
            </a:r>
            <a:r>
              <a:rPr dirty="0" sz="1400" spc="-120">
                <a:solidFill>
                  <a:srgbClr val="4E2700"/>
                </a:solidFill>
                <a:latin typeface="Verdana"/>
                <a:cs typeface="Verdana"/>
              </a:rPr>
              <a:t> </a:t>
            </a:r>
            <a:r>
              <a:rPr dirty="0" sz="1400">
                <a:solidFill>
                  <a:srgbClr val="4E2700"/>
                </a:solidFill>
                <a:latin typeface="Verdana"/>
                <a:cs typeface="Verdana"/>
              </a:rPr>
              <a:t>100.0;</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4424680"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private</a:t>
            </a:r>
            <a:r>
              <a:rPr dirty="0"/>
              <a:t>修飾字</a:t>
            </a:r>
            <a:r>
              <a:rPr dirty="0" spc="-730"/>
              <a:t> </a:t>
            </a:r>
            <a:r>
              <a:rPr dirty="0" spc="-5">
                <a:latin typeface="Tahoma"/>
                <a:cs typeface="Tahoma"/>
              </a:rPr>
              <a: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24306"/>
            <a:ext cx="5405120" cy="109283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0">
                <a:solidFill>
                  <a:srgbClr val="4E2700"/>
                </a:solidFill>
                <a:latin typeface="Verdana"/>
                <a:cs typeface="Verdana"/>
              </a:rPr>
              <a:t> </a:t>
            </a:r>
            <a:r>
              <a:rPr dirty="0" sz="1400" spc="-5">
                <a:solidFill>
                  <a:srgbClr val="4E2700"/>
                </a:solidFill>
                <a:latin typeface="Verdana"/>
                <a:cs typeface="Verdana"/>
              </a:rPr>
              <a:t>ch06._05_encapsulation.accessControl._00private;</a:t>
            </a:r>
            <a:endParaRPr sz="1400">
              <a:latin typeface="Verdana"/>
              <a:cs typeface="Verdana"/>
            </a:endParaRPr>
          </a:p>
          <a:p>
            <a:pPr>
              <a:lnSpc>
                <a:spcPct val="100000"/>
              </a:lnSpc>
              <a:spcBef>
                <a:spcPts val="35"/>
              </a:spcBef>
            </a:pPr>
            <a:endParaRPr sz="1350">
              <a:latin typeface="Verdana"/>
              <a:cs typeface="Verdana"/>
            </a:endParaRPr>
          </a:p>
          <a:p>
            <a:pPr marL="12700">
              <a:lnSpc>
                <a:spcPct val="100000"/>
              </a:lnSpc>
            </a:pPr>
            <a:r>
              <a:rPr dirty="0" sz="1400">
                <a:solidFill>
                  <a:srgbClr val="4E2700"/>
                </a:solidFill>
                <a:latin typeface="Verdana"/>
                <a:cs typeface="Verdana"/>
              </a:rPr>
              <a:t>public class CirclePrivateMain</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pPr>
            <a:r>
              <a:rPr dirty="0" sz="1400">
                <a:solidFill>
                  <a:srgbClr val="4E2700"/>
                </a:solidFill>
                <a:latin typeface="Verdana"/>
                <a:cs typeface="Verdana"/>
              </a:rPr>
              <a:t>CirclePrivate c = new CirclePrivate(30, </a:t>
            </a:r>
            <a:r>
              <a:rPr dirty="0" sz="1400" spc="-5">
                <a:solidFill>
                  <a:srgbClr val="4E2700"/>
                </a:solidFill>
                <a:latin typeface="Verdana"/>
                <a:cs typeface="Verdana"/>
              </a:rPr>
              <a:t>20,</a:t>
            </a:r>
            <a:r>
              <a:rPr dirty="0" sz="1400" spc="-135">
                <a:solidFill>
                  <a:srgbClr val="4E2700"/>
                </a:solidFill>
                <a:latin typeface="Verdana"/>
                <a:cs typeface="Verdana"/>
              </a:rPr>
              <a:t> </a:t>
            </a:r>
            <a:r>
              <a:rPr dirty="0" sz="1400">
                <a:solidFill>
                  <a:srgbClr val="4E2700"/>
                </a:solidFill>
                <a:latin typeface="Verdana"/>
                <a:cs typeface="Verdana"/>
              </a:rPr>
              <a:t>20.5);</a:t>
            </a:r>
            <a:endParaRPr sz="1400">
              <a:latin typeface="Verdana"/>
              <a:cs typeface="Verdana"/>
            </a:endParaRP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506851" y="1986533"/>
            <a:ext cx="3339465" cy="453390"/>
          </a:xfrm>
          <a:prstGeom prst="rect">
            <a:avLst/>
          </a:prstGeom>
        </p:spPr>
        <p:txBody>
          <a:bodyPr wrap="square" lIns="0" tIns="13335" rIns="0" bIns="0" rtlCol="0" vert="horz">
            <a:spAutoFit/>
          </a:bodyPr>
          <a:lstStyle/>
          <a:p>
            <a:pPr algn="r" marR="17145">
              <a:lnSpc>
                <a:spcPct val="100000"/>
              </a:lnSpc>
              <a:spcBef>
                <a:spcPts val="105"/>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5">
                <a:solidFill>
                  <a:srgbClr val="4E2700"/>
                </a:solidFill>
                <a:latin typeface="Verdana"/>
                <a:cs typeface="Verdana"/>
              </a:rPr>
              <a:t>CirclePrivate</a:t>
            </a:r>
            <a:r>
              <a:rPr dirty="0" sz="1400">
                <a:solidFill>
                  <a:srgbClr val="4E2700"/>
                </a:solidFill>
                <a:latin typeface="Noto Sans Mono CJK HK"/>
                <a:cs typeface="Noto Sans Mono CJK HK"/>
              </a:rPr>
              <a:t>類別之</a:t>
            </a:r>
            <a:r>
              <a:rPr dirty="0" sz="1400" spc="-10">
                <a:solidFill>
                  <a:srgbClr val="4E2700"/>
                </a:solidFill>
                <a:latin typeface="Noto Sans Mono CJK HK"/>
                <a:cs typeface="Noto Sans Mono CJK HK"/>
              </a:rPr>
              <a:t>外</a:t>
            </a:r>
            <a:r>
              <a:rPr dirty="0" sz="1400">
                <a:solidFill>
                  <a:srgbClr val="4E2700"/>
                </a:solidFill>
                <a:latin typeface="Noto Sans Mono CJK HK"/>
                <a:cs typeface="Noto Sans Mono CJK HK"/>
              </a:rPr>
              <a:t>不能</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取它的</a:t>
            </a:r>
            <a:endParaRPr sz="1400">
              <a:latin typeface="Noto Sans Mono CJK HK"/>
              <a:cs typeface="Noto Sans Mono CJK HK"/>
            </a:endParaRPr>
          </a:p>
          <a:p>
            <a:pPr algn="r" marR="5080">
              <a:lnSpc>
                <a:spcPct val="100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private</a:t>
            </a:r>
            <a:r>
              <a:rPr dirty="0" sz="1400">
                <a:solidFill>
                  <a:srgbClr val="4E2700"/>
                </a:solidFill>
                <a:latin typeface="Noto Sans Mono CJK HK"/>
                <a:cs typeface="Noto Sans Mono CJK HK"/>
              </a:rPr>
              <a:t>成員</a:t>
            </a:r>
            <a:r>
              <a:rPr dirty="0" sz="1400" spc="-250">
                <a:solidFill>
                  <a:srgbClr val="4E2700"/>
                </a:solidFill>
                <a:latin typeface="Noto Sans Mono CJK HK"/>
                <a:cs typeface="Noto Sans Mono CJK HK"/>
              </a:rPr>
              <a:t> </a:t>
            </a:r>
            <a:r>
              <a:rPr dirty="0" sz="1400">
                <a:solidFill>
                  <a:srgbClr val="4E2700"/>
                </a:solidFill>
                <a:latin typeface="Verdana"/>
                <a:cs typeface="Verdana"/>
              </a:rPr>
              <a:t>:</a:t>
            </a:r>
            <a:r>
              <a:rPr dirty="0" sz="1400" spc="-5">
                <a:solidFill>
                  <a:srgbClr val="4E2700"/>
                </a:solidFill>
                <a:latin typeface="Verdana"/>
                <a:cs typeface="Verdana"/>
              </a:rPr>
              <a:t> x,</a:t>
            </a:r>
            <a:r>
              <a:rPr dirty="0" sz="1400" spc="-15">
                <a:solidFill>
                  <a:srgbClr val="4E2700"/>
                </a:solidFill>
                <a:latin typeface="Verdana"/>
                <a:cs typeface="Verdana"/>
              </a:rPr>
              <a:t> </a:t>
            </a:r>
            <a:r>
              <a:rPr dirty="0" sz="1400" spc="-70">
                <a:solidFill>
                  <a:srgbClr val="4E2700"/>
                </a:solidFill>
                <a:latin typeface="Verdana"/>
                <a:cs typeface="Verdana"/>
              </a:rPr>
              <a:t>y,</a:t>
            </a:r>
            <a:r>
              <a:rPr dirty="0" sz="1400" spc="-15">
                <a:solidFill>
                  <a:srgbClr val="4E2700"/>
                </a:solidFill>
                <a:latin typeface="Verdana"/>
                <a:cs typeface="Verdana"/>
              </a:rPr>
              <a:t> </a:t>
            </a:r>
            <a:r>
              <a:rPr dirty="0" sz="1400" spc="-5">
                <a:solidFill>
                  <a:srgbClr val="4E2700"/>
                </a:solidFill>
                <a:latin typeface="Verdana"/>
                <a:cs typeface="Verdana"/>
              </a:rPr>
              <a:t>radius</a:t>
            </a:r>
            <a:endParaRPr sz="1400">
              <a:latin typeface="Verdana"/>
              <a:cs typeface="Verdana"/>
            </a:endParaRPr>
          </a:p>
        </p:txBody>
      </p:sp>
      <p:sp>
        <p:nvSpPr>
          <p:cNvPr id="4" name="object 4"/>
          <p:cNvSpPr txBox="1"/>
          <p:nvPr/>
        </p:nvSpPr>
        <p:spPr>
          <a:xfrm>
            <a:off x="763016" y="1986533"/>
            <a:ext cx="187325" cy="6711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endParaRPr sz="1400">
              <a:latin typeface="Verdana"/>
              <a:cs typeface="Verdana"/>
            </a:endParaRPr>
          </a:p>
          <a:p>
            <a:pPr marL="12700">
              <a:lnSpc>
                <a:spcPct val="100000"/>
              </a:lnSpc>
            </a:pPr>
            <a:r>
              <a:rPr dirty="0" sz="1400" spc="-5">
                <a:solidFill>
                  <a:srgbClr val="4E2700"/>
                </a:solidFill>
                <a:latin typeface="Verdana"/>
                <a:cs typeface="Verdana"/>
              </a:rPr>
              <a:t>//</a:t>
            </a:r>
            <a:endParaRPr sz="1400">
              <a:latin typeface="Verdana"/>
              <a:cs typeface="Verdana"/>
            </a:endParaRPr>
          </a:p>
          <a:p>
            <a:pPr marL="12700">
              <a:lnSpc>
                <a:spcPct val="100000"/>
              </a:lnSpc>
              <a:spcBef>
                <a:spcPts val="35"/>
              </a:spcBef>
            </a:pPr>
            <a:r>
              <a:rPr dirty="0" sz="1400" spc="-5">
                <a:solidFill>
                  <a:srgbClr val="4E2700"/>
                </a:solidFill>
                <a:latin typeface="Verdana"/>
                <a:cs typeface="Verdana"/>
              </a:rPr>
              <a:t>//</a:t>
            </a:r>
            <a:endParaRPr sz="1400">
              <a:latin typeface="Verdana"/>
              <a:cs typeface="Verdana"/>
            </a:endParaRPr>
          </a:p>
        </p:txBody>
      </p:sp>
      <p:sp>
        <p:nvSpPr>
          <p:cNvPr id="5" name="object 5"/>
          <p:cNvSpPr txBox="1"/>
          <p:nvPr/>
        </p:nvSpPr>
        <p:spPr>
          <a:xfrm>
            <a:off x="1258316" y="1986533"/>
            <a:ext cx="1466215" cy="884555"/>
          </a:xfrm>
          <a:prstGeom prst="rect">
            <a:avLst/>
          </a:prstGeom>
        </p:spPr>
        <p:txBody>
          <a:bodyPr wrap="square" lIns="0" tIns="13335" rIns="0" bIns="0" rtlCol="0" vert="horz">
            <a:spAutoFit/>
          </a:bodyPr>
          <a:lstStyle/>
          <a:p>
            <a:pPr marL="173990">
              <a:lnSpc>
                <a:spcPct val="100000"/>
              </a:lnSpc>
              <a:spcBef>
                <a:spcPts val="105"/>
              </a:spcBef>
            </a:pPr>
            <a:r>
              <a:rPr dirty="0" sz="1400">
                <a:solidFill>
                  <a:srgbClr val="4E2700"/>
                </a:solidFill>
                <a:latin typeface="Verdana"/>
                <a:cs typeface="Verdana"/>
              </a:rPr>
              <a:t>c.x =</a:t>
            </a:r>
            <a:r>
              <a:rPr dirty="0" sz="1400" spc="-50">
                <a:solidFill>
                  <a:srgbClr val="4E2700"/>
                </a:solidFill>
                <a:latin typeface="Verdana"/>
                <a:cs typeface="Verdana"/>
              </a:rPr>
              <a:t> </a:t>
            </a:r>
            <a:r>
              <a:rPr dirty="0" sz="1400" spc="-10">
                <a:solidFill>
                  <a:srgbClr val="4E2700"/>
                </a:solidFill>
                <a:latin typeface="Verdana"/>
                <a:cs typeface="Verdana"/>
              </a:rPr>
              <a:t>100;</a:t>
            </a:r>
            <a:endParaRPr sz="1400">
              <a:latin typeface="Verdana"/>
              <a:cs typeface="Verdana"/>
            </a:endParaRPr>
          </a:p>
          <a:p>
            <a:pPr marL="173990" marR="5080">
              <a:lnSpc>
                <a:spcPts val="1720"/>
              </a:lnSpc>
              <a:spcBef>
                <a:spcPts val="25"/>
              </a:spcBef>
            </a:pPr>
            <a:r>
              <a:rPr dirty="0" sz="1400">
                <a:solidFill>
                  <a:srgbClr val="4E2700"/>
                </a:solidFill>
                <a:latin typeface="Verdana"/>
                <a:cs typeface="Verdana"/>
              </a:rPr>
              <a:t>c.y = </a:t>
            </a:r>
            <a:r>
              <a:rPr dirty="0" sz="1400" spc="-5">
                <a:solidFill>
                  <a:srgbClr val="4E2700"/>
                </a:solidFill>
                <a:latin typeface="Verdana"/>
                <a:cs typeface="Verdana"/>
              </a:rPr>
              <a:t>50;  </a:t>
            </a:r>
            <a:r>
              <a:rPr dirty="0" sz="1400">
                <a:solidFill>
                  <a:srgbClr val="4E2700"/>
                </a:solidFill>
                <a:latin typeface="Verdana"/>
                <a:cs typeface="Verdana"/>
              </a:rPr>
              <a:t>c.radius =</a:t>
            </a:r>
            <a:r>
              <a:rPr dirty="0" sz="1400" spc="-125">
                <a:solidFill>
                  <a:srgbClr val="4E2700"/>
                </a:solidFill>
                <a:latin typeface="Verdana"/>
                <a:cs typeface="Verdana"/>
              </a:rPr>
              <a:t> </a:t>
            </a:r>
            <a:r>
              <a:rPr dirty="0" sz="1400" spc="-5">
                <a:solidFill>
                  <a:srgbClr val="4E2700"/>
                </a:solidFill>
                <a:latin typeface="Verdana"/>
                <a:cs typeface="Verdana"/>
              </a:rPr>
              <a:t>20;</a:t>
            </a:r>
            <a:endParaRPr sz="1400">
              <a:latin typeface="Verdana"/>
              <a:cs typeface="Verdana"/>
            </a:endParaRPr>
          </a:p>
          <a:p>
            <a:pPr marL="12700">
              <a:lnSpc>
                <a:spcPts val="1610"/>
              </a:lnSpc>
            </a:pPr>
            <a:r>
              <a:rPr dirty="0" sz="1400">
                <a:solidFill>
                  <a:srgbClr val="4E2700"/>
                </a:solidFill>
                <a:latin typeface="Verdana"/>
                <a:cs typeface="Verdana"/>
              </a:rPr>
              <a:t>c.displayInfo();</a:t>
            </a:r>
            <a:endParaRPr sz="1400">
              <a:latin typeface="Verdana"/>
              <a:cs typeface="Verdana"/>
            </a:endParaRPr>
          </a:p>
        </p:txBody>
      </p:sp>
      <p:sp>
        <p:nvSpPr>
          <p:cNvPr id="6" name="object 6"/>
          <p:cNvSpPr txBox="1"/>
          <p:nvPr/>
        </p:nvSpPr>
        <p:spPr>
          <a:xfrm>
            <a:off x="763016" y="2844800"/>
            <a:ext cx="386080" cy="452755"/>
          </a:xfrm>
          <a:prstGeom prst="rect">
            <a:avLst/>
          </a:prstGeom>
        </p:spPr>
        <p:txBody>
          <a:bodyPr wrap="square" lIns="0" tIns="13335" rIns="0" bIns="0" rtlCol="0" vert="horz">
            <a:spAutoFit/>
          </a:bodyPr>
          <a:lstStyle/>
          <a:p>
            <a:pPr marL="259079">
              <a:lnSpc>
                <a:spcPct val="100000"/>
              </a:lnSpc>
              <a:spcBef>
                <a:spcPts val="105"/>
              </a:spcBef>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7" name="object 7"/>
          <p:cNvSpPr txBox="1">
            <a:spLocks noGrp="1"/>
          </p:cNvSpPr>
          <p:nvPr>
            <p:ph type="title"/>
          </p:nvPr>
        </p:nvSpPr>
        <p:spPr>
          <a:xfrm>
            <a:off x="612140" y="193294"/>
            <a:ext cx="4563745"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private</a:t>
            </a:r>
            <a:r>
              <a:rPr dirty="0"/>
              <a:t>修飾字</a:t>
            </a:r>
            <a:r>
              <a:rPr dirty="0" spc="-730"/>
              <a:t> </a:t>
            </a:r>
            <a:r>
              <a:rPr dirty="0" spc="-5">
                <a:latin typeface="Tahoma"/>
                <a:cs typeface="Tahoma"/>
              </a:rPr>
              <a:t>..</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9617" y="962406"/>
            <a:ext cx="7446009" cy="5147945"/>
          </a:xfrm>
          <a:prstGeom prst="rect">
            <a:avLst/>
          </a:prstGeom>
        </p:spPr>
        <p:txBody>
          <a:bodyPr wrap="square" lIns="0" tIns="13335" rIns="0" bIns="0" rtlCol="0" vert="horz">
            <a:spAutoFit/>
          </a:bodyPr>
          <a:lstStyle/>
          <a:p>
            <a:pPr marL="12700" marR="1215390">
              <a:lnSpc>
                <a:spcPct val="100000"/>
              </a:lnSpc>
              <a:spcBef>
                <a:spcPts val="105"/>
              </a:spcBef>
            </a:pPr>
            <a:r>
              <a:rPr dirty="0" sz="1400" spc="-5">
                <a:solidFill>
                  <a:srgbClr val="4E2700"/>
                </a:solidFill>
                <a:latin typeface="Verdana"/>
                <a:cs typeface="Verdana"/>
              </a:rPr>
              <a:t>package ch06._05_encapsulation.accessControl._01packageFriendly;  </a:t>
            </a:r>
            <a:r>
              <a:rPr dirty="0" sz="1400">
                <a:solidFill>
                  <a:srgbClr val="4E2700"/>
                </a:solidFill>
                <a:latin typeface="Verdana"/>
                <a:cs typeface="Verdana"/>
              </a:rPr>
              <a:t>public class CirclePackageFriendly</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ts val="1645"/>
              </a:lnSpc>
            </a:pPr>
            <a:r>
              <a:rPr dirty="0" sz="1400" spc="-5">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沒有</a:t>
            </a:r>
            <a:r>
              <a:rPr dirty="0" sz="1400" spc="-5">
                <a:solidFill>
                  <a:srgbClr val="4E2700"/>
                </a:solidFill>
                <a:latin typeface="Verdana"/>
                <a:cs typeface="Verdana"/>
              </a:rPr>
              <a:t>public,</a:t>
            </a:r>
            <a:r>
              <a:rPr dirty="0" sz="1400" spc="-10">
                <a:solidFill>
                  <a:srgbClr val="4E2700"/>
                </a:solidFill>
                <a:latin typeface="Verdana"/>
                <a:cs typeface="Verdana"/>
              </a:rPr>
              <a:t> </a:t>
            </a:r>
            <a:r>
              <a:rPr dirty="0" sz="1400" spc="-5">
                <a:solidFill>
                  <a:srgbClr val="4E2700"/>
                </a:solidFill>
                <a:latin typeface="Verdana"/>
                <a:cs typeface="Verdana"/>
              </a:rPr>
              <a:t>private</a:t>
            </a:r>
            <a:r>
              <a:rPr dirty="0" sz="1400" spc="10">
                <a:solidFill>
                  <a:srgbClr val="4E2700"/>
                </a:solidFill>
                <a:latin typeface="Noto Sans Mono CJK HK"/>
                <a:cs typeface="Noto Sans Mono CJK HK"/>
              </a:rPr>
              <a:t>或</a:t>
            </a:r>
            <a:r>
              <a:rPr dirty="0" sz="1400" spc="-5">
                <a:solidFill>
                  <a:srgbClr val="4E2700"/>
                </a:solidFill>
                <a:latin typeface="Verdana"/>
                <a:cs typeface="Verdana"/>
              </a:rPr>
              <a:t>protected</a:t>
            </a:r>
            <a:r>
              <a:rPr dirty="0" sz="1400">
                <a:solidFill>
                  <a:srgbClr val="4E2700"/>
                </a:solidFill>
                <a:latin typeface="Noto Sans Mono CJK HK"/>
                <a:cs typeface="Noto Sans Mono CJK HK"/>
              </a:rPr>
              <a:t>修飾</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的成</a:t>
            </a:r>
            <a:r>
              <a:rPr dirty="0" sz="1400" spc="-10">
                <a:solidFill>
                  <a:srgbClr val="4E2700"/>
                </a:solidFill>
                <a:latin typeface="Noto Sans Mono CJK HK"/>
                <a:cs typeface="Noto Sans Mono CJK HK"/>
              </a:rPr>
              <a:t>員</a:t>
            </a:r>
            <a:r>
              <a:rPr dirty="0" sz="1400">
                <a:solidFill>
                  <a:srgbClr val="4E2700"/>
                </a:solidFill>
                <a:latin typeface="Noto Sans Mono CJK HK"/>
                <a:cs typeface="Noto Sans Mono CJK HK"/>
              </a:rPr>
              <a:t>稱</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PackageFriendly(</a:t>
            </a:r>
            <a:r>
              <a:rPr dirty="0" sz="1400">
                <a:solidFill>
                  <a:srgbClr val="4E2700"/>
                </a:solidFill>
                <a:latin typeface="Noto Sans Mono CJK HK"/>
                <a:cs typeface="Noto Sans Mono CJK HK"/>
              </a:rPr>
              <a:t>又</a:t>
            </a:r>
            <a:r>
              <a:rPr dirty="0" sz="1400" spc="-15">
                <a:solidFill>
                  <a:srgbClr val="4E2700"/>
                </a:solidFill>
                <a:latin typeface="Noto Sans Mono CJK HK"/>
                <a:cs typeface="Noto Sans Mono CJK HK"/>
              </a:rPr>
              <a:t>稱</a:t>
            </a:r>
            <a:r>
              <a:rPr dirty="0" sz="1400" spc="-5">
                <a:solidFill>
                  <a:srgbClr val="4E2700"/>
                </a:solidFill>
                <a:latin typeface="Verdana"/>
                <a:cs typeface="Verdana"/>
              </a:rPr>
              <a:t>default)</a:t>
            </a:r>
            <a:r>
              <a:rPr dirty="0" sz="1400">
                <a:solidFill>
                  <a:srgbClr val="4E2700"/>
                </a:solidFill>
                <a:latin typeface="Noto Sans Mono CJK HK"/>
                <a:cs typeface="Noto Sans Mono CJK HK"/>
              </a:rPr>
              <a:t>成員。</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屬於</a:t>
            </a:r>
            <a:r>
              <a:rPr dirty="0" sz="1400" spc="-5">
                <a:solidFill>
                  <a:srgbClr val="4E2700"/>
                </a:solidFill>
                <a:latin typeface="Verdana"/>
                <a:cs typeface="Verdana"/>
              </a:rPr>
              <a:t>default</a:t>
            </a:r>
            <a:r>
              <a:rPr dirty="0" sz="1400">
                <a:solidFill>
                  <a:srgbClr val="4E2700"/>
                </a:solidFill>
                <a:latin typeface="Noto Sans Mono CJK HK"/>
                <a:cs typeface="Noto Sans Mono CJK HK"/>
              </a:rPr>
              <a:t>的屬</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子與</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部類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統稱為</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員</a:t>
            </a:r>
            <a:r>
              <a:rPr dirty="0" sz="1400" spc="-5">
                <a:solidFill>
                  <a:srgbClr val="4E2700"/>
                </a:solidFill>
                <a:latin typeface="Verdana"/>
                <a:cs typeface="Verdana"/>
              </a:rPr>
              <a:t>)</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可</a:t>
            </a:r>
            <a:r>
              <a:rPr dirty="0" sz="1400">
                <a:solidFill>
                  <a:srgbClr val="4E2700"/>
                </a:solidFill>
                <a:latin typeface="Noto Sans Mono CJK HK"/>
                <a:cs typeface="Noto Sans Mono CJK HK"/>
              </a:rPr>
              <a:t>見度：</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除了</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它類別</a:t>
            </a:r>
            <a:endParaRPr sz="1400">
              <a:latin typeface="Noto Sans Mono CJK HK"/>
              <a:cs typeface="Noto Sans Mono CJK HK"/>
            </a:endParaRPr>
          </a:p>
          <a:p>
            <a:pPr marL="12700">
              <a:lnSpc>
                <a:spcPct val="100000"/>
              </a:lnSpc>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內的</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建</a:t>
            </a:r>
            <a:r>
              <a:rPr dirty="0" sz="1400">
                <a:solidFill>
                  <a:srgbClr val="4E2700"/>
                </a:solidFill>
                <a:latin typeface="Noto Sans Mono CJK HK"/>
                <a:cs typeface="Noto Sans Mono CJK HK"/>
              </a:rPr>
              <a:t>構</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也</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使</a:t>
            </a:r>
            <a:r>
              <a:rPr dirty="0" sz="1400">
                <a:solidFill>
                  <a:srgbClr val="4E2700"/>
                </a:solidFill>
                <a:latin typeface="Noto Sans Mono CJK HK"/>
                <a:cs typeface="Noto Sans Mono CJK HK"/>
              </a:rPr>
              <a:t>用</a:t>
            </a:r>
            <a:r>
              <a:rPr dirty="0" sz="1400" spc="-10">
                <a:solidFill>
                  <a:srgbClr val="4E2700"/>
                </a:solidFill>
                <a:latin typeface="Noto Sans Mono CJK HK"/>
                <a:cs typeface="Noto Sans Mono CJK HK"/>
              </a:rPr>
              <a:t>此</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default</a:t>
            </a:r>
            <a:r>
              <a:rPr dirty="0" sz="1400">
                <a:solidFill>
                  <a:srgbClr val="4E2700"/>
                </a:solidFill>
                <a:latin typeface="Noto Sans Mono CJK HK"/>
                <a:cs typeface="Noto Sans Mono CJK HK"/>
              </a:rPr>
              <a:t>成員。</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換言</a:t>
            </a:r>
            <a:r>
              <a:rPr dirty="0" sz="1400">
                <a:solidFill>
                  <a:srgbClr val="4E2700"/>
                </a:solidFill>
                <a:latin typeface="Noto Sans Mono CJK HK"/>
                <a:cs typeface="Noto Sans Mono CJK HK"/>
              </a:rPr>
              <a:t>之</a:t>
            </a:r>
            <a:r>
              <a:rPr dirty="0" sz="1400" spc="-5">
                <a:solidFill>
                  <a:srgbClr val="4E2700"/>
                </a:solidFill>
                <a:latin typeface="Noto Sans Mono CJK HK"/>
                <a:cs typeface="Noto Sans Mono CJK HK"/>
              </a:rPr>
              <a:t>，</a:t>
            </a:r>
            <a:r>
              <a:rPr dirty="0" sz="1400" spc="-5">
                <a:solidFill>
                  <a:srgbClr val="4E2700"/>
                </a:solidFill>
                <a:latin typeface="Verdana"/>
                <a:cs typeface="Verdana"/>
              </a:rPr>
              <a:t>default</a:t>
            </a:r>
            <a:r>
              <a:rPr dirty="0" sz="1400">
                <a:solidFill>
                  <a:srgbClr val="4E2700"/>
                </a:solidFill>
                <a:latin typeface="Noto Sans Mono CJK HK"/>
                <a:cs typeface="Noto Sans Mono CJK HK"/>
              </a:rPr>
              <a:t>成員的</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見度</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單一</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別之</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擴展</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該類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所屬的</a:t>
            </a:r>
            <a:endParaRPr sz="1400">
              <a:latin typeface="Noto Sans Mono CJK HK"/>
              <a:cs typeface="Noto Sans Mono CJK HK"/>
            </a:endParaRPr>
          </a:p>
          <a:p>
            <a:pPr marL="259079" marR="3736340" indent="-247015">
              <a:lnSpc>
                <a:spcPct val="100000"/>
              </a:lnSpc>
              <a:tabLst>
                <a:tab pos="1590040"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套件</a:t>
            </a:r>
            <a:r>
              <a:rPr dirty="0" sz="1400">
                <a:solidFill>
                  <a:srgbClr val="4E2700"/>
                </a:solidFill>
                <a:latin typeface="Noto Sans Mono CJK HK"/>
                <a:cs typeface="Noto Sans Mono CJK HK"/>
              </a:rPr>
              <a:t>之內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所以</a:t>
            </a:r>
            <a:r>
              <a:rPr dirty="0" sz="1400" spc="-15">
                <a:solidFill>
                  <a:srgbClr val="4E2700"/>
                </a:solidFill>
                <a:latin typeface="Noto Sans Mono CJK HK"/>
                <a:cs typeface="Noto Sans Mono CJK HK"/>
              </a:rPr>
              <a:t>又</a:t>
            </a:r>
            <a:r>
              <a:rPr dirty="0" sz="1400">
                <a:solidFill>
                  <a:srgbClr val="4E2700"/>
                </a:solidFill>
                <a:latin typeface="Noto Sans Mono CJK HK"/>
                <a:cs typeface="Noto Sans Mono CJK HK"/>
              </a:rPr>
              <a:t>稱</a:t>
            </a:r>
            <a:r>
              <a:rPr dirty="0" sz="1400" spc="5">
                <a:solidFill>
                  <a:srgbClr val="4E2700"/>
                </a:solidFill>
                <a:latin typeface="Noto Sans Mono CJK HK"/>
                <a:cs typeface="Noto Sans Mono CJK HK"/>
              </a:rPr>
              <a:t>為</a:t>
            </a:r>
            <a:r>
              <a:rPr dirty="0" sz="1400" spc="-10">
                <a:solidFill>
                  <a:srgbClr val="4E2700"/>
                </a:solidFill>
                <a:latin typeface="Verdana"/>
                <a:cs typeface="Verdana"/>
              </a:rPr>
              <a:t>Package</a:t>
            </a:r>
            <a:r>
              <a:rPr dirty="0" sz="1400" spc="-35">
                <a:solidFill>
                  <a:srgbClr val="4E2700"/>
                </a:solidFill>
                <a:latin typeface="Verdana"/>
                <a:cs typeface="Verdana"/>
              </a:rPr>
              <a:t> </a:t>
            </a:r>
            <a:r>
              <a:rPr dirty="0" sz="1400">
                <a:solidFill>
                  <a:srgbClr val="4E2700"/>
                </a:solidFill>
                <a:latin typeface="Verdana"/>
                <a:cs typeface="Verdana"/>
              </a:rPr>
              <a:t>Friendly</a:t>
            </a:r>
            <a:r>
              <a:rPr dirty="0" sz="1400">
                <a:solidFill>
                  <a:srgbClr val="4E2700"/>
                </a:solidFill>
                <a:latin typeface="Noto Sans Mono CJK HK"/>
                <a:cs typeface="Noto Sans Mono CJK HK"/>
              </a:rPr>
              <a:t>。 </a:t>
            </a:r>
            <a:r>
              <a:rPr dirty="0" sz="1400">
                <a:solidFill>
                  <a:srgbClr val="4E2700"/>
                </a:solidFill>
                <a:latin typeface="Verdana"/>
                <a:cs typeface="Verdana"/>
              </a:rPr>
              <a:t>int</a:t>
            </a:r>
            <a:r>
              <a:rPr dirty="0" sz="1400" spc="-1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y;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default</a:t>
            </a:r>
            <a:r>
              <a:rPr dirty="0" sz="1400" spc="10">
                <a:solidFill>
                  <a:srgbClr val="4E2700"/>
                </a:solidFill>
                <a:latin typeface="Noto Sans Mono CJK HK"/>
                <a:cs typeface="Noto Sans Mono CJK HK"/>
              </a:rPr>
              <a:t>屬性</a:t>
            </a:r>
            <a:endParaRPr sz="1400">
              <a:latin typeface="Noto Sans Mono CJK HK"/>
              <a:cs typeface="Noto Sans Mono CJK HK"/>
            </a:endParaRPr>
          </a:p>
          <a:p>
            <a:pPr marL="259079">
              <a:lnSpc>
                <a:spcPct val="100000"/>
              </a:lnSpc>
              <a:tabLst>
                <a:tab pos="1794510" algn="l"/>
              </a:tabLst>
            </a:pPr>
            <a:r>
              <a:rPr dirty="0" sz="1400">
                <a:solidFill>
                  <a:srgbClr val="4E2700"/>
                </a:solidFill>
                <a:latin typeface="Verdana"/>
                <a:cs typeface="Verdana"/>
              </a:rPr>
              <a:t>double</a:t>
            </a:r>
            <a:r>
              <a:rPr dirty="0" sz="1400" spc="-5">
                <a:solidFill>
                  <a:srgbClr val="4E2700"/>
                </a:solidFill>
                <a:latin typeface="Verdana"/>
                <a:cs typeface="Verdana"/>
              </a:rPr>
              <a:t> radius;	// default</a:t>
            </a:r>
            <a:r>
              <a:rPr dirty="0" sz="1400">
                <a:solidFill>
                  <a:srgbClr val="4E2700"/>
                </a:solidFill>
                <a:latin typeface="Noto Sans Mono CJK HK"/>
                <a:cs typeface="Noto Sans Mono CJK HK"/>
              </a:rPr>
              <a:t>屬性</a:t>
            </a:r>
            <a:endParaRPr sz="1400">
              <a:latin typeface="Noto Sans Mono CJK HK"/>
              <a:cs typeface="Noto Sans Mono CJK HK"/>
            </a:endParaRPr>
          </a:p>
          <a:p>
            <a:pPr marL="507365" marR="2072639" indent="-248920">
              <a:lnSpc>
                <a:spcPct val="100000"/>
              </a:lnSpc>
              <a:spcBef>
                <a:spcPts val="35"/>
              </a:spcBef>
            </a:pPr>
            <a:r>
              <a:rPr dirty="0" sz="1400">
                <a:solidFill>
                  <a:srgbClr val="4E2700"/>
                </a:solidFill>
                <a:latin typeface="Verdana"/>
                <a:cs typeface="Verdana"/>
              </a:rPr>
              <a:t>public </a:t>
            </a:r>
            <a:r>
              <a:rPr dirty="0" sz="1400" spc="-5">
                <a:solidFill>
                  <a:srgbClr val="4E2700"/>
                </a:solidFill>
                <a:latin typeface="Verdana"/>
                <a:cs typeface="Verdana"/>
              </a:rPr>
              <a:t>CirclePackageFriendly(int </a:t>
            </a:r>
            <a:r>
              <a:rPr dirty="0" sz="1400">
                <a:solidFill>
                  <a:srgbClr val="4E2700"/>
                </a:solidFill>
                <a:latin typeface="Verdana"/>
                <a:cs typeface="Verdana"/>
              </a:rPr>
              <a:t>x, int </a:t>
            </a:r>
            <a:r>
              <a:rPr dirty="0" sz="1400" spc="-70">
                <a:solidFill>
                  <a:srgbClr val="4E2700"/>
                </a:solidFill>
                <a:latin typeface="Verdana"/>
                <a:cs typeface="Verdana"/>
              </a:rPr>
              <a:t>y, </a:t>
            </a:r>
            <a:r>
              <a:rPr dirty="0" sz="1400">
                <a:solidFill>
                  <a:srgbClr val="4E2700"/>
                </a:solidFill>
                <a:latin typeface="Verdana"/>
                <a:cs typeface="Verdana"/>
              </a:rPr>
              <a:t>double </a:t>
            </a:r>
            <a:r>
              <a:rPr dirty="0" sz="1400" spc="-5">
                <a:solidFill>
                  <a:srgbClr val="4E2700"/>
                </a:solidFill>
                <a:latin typeface="Verdana"/>
                <a:cs typeface="Verdana"/>
              </a:rPr>
              <a:t>radius) </a:t>
            </a:r>
            <a:r>
              <a:rPr dirty="0" sz="1400">
                <a:solidFill>
                  <a:srgbClr val="4E2700"/>
                </a:solidFill>
                <a:latin typeface="Verdana"/>
                <a:cs typeface="Verdana"/>
              </a:rPr>
              <a:t>{  this.x =</a:t>
            </a:r>
            <a:r>
              <a:rPr dirty="0" sz="1400" spc="-5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507365" marR="5096510">
              <a:lnSpc>
                <a:spcPct val="100000"/>
              </a:lnSpc>
              <a:spcBef>
                <a:spcPts val="5"/>
              </a:spcBef>
            </a:pPr>
            <a:r>
              <a:rPr dirty="0" sz="1400">
                <a:solidFill>
                  <a:srgbClr val="4E2700"/>
                </a:solidFill>
                <a:latin typeface="Verdana"/>
                <a:cs typeface="Verdana"/>
              </a:rPr>
              <a:t>this.y = y;  this.radius =</a:t>
            </a:r>
            <a:r>
              <a:rPr dirty="0" sz="1400" spc="-105">
                <a:solidFill>
                  <a:srgbClr val="4E2700"/>
                </a:solidFill>
                <a:latin typeface="Verdana"/>
                <a:cs typeface="Verdana"/>
              </a:rPr>
              <a:t> </a:t>
            </a:r>
            <a:r>
              <a:rPr dirty="0" sz="1400" spc="-5">
                <a:solidFill>
                  <a:srgbClr val="4E2700"/>
                </a:solidFill>
                <a:latin typeface="Verdana"/>
                <a:cs typeface="Verdana"/>
              </a:rPr>
              <a:t>radius;</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259079">
              <a:lnSpc>
                <a:spcPts val="166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displayInfo()</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ts val="1660"/>
              </a:lnSpc>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本圓</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圓心</a:t>
            </a:r>
            <a:r>
              <a:rPr dirty="0" sz="1400" spc="-10">
                <a:solidFill>
                  <a:srgbClr val="4E2700"/>
                </a:solidFill>
                <a:latin typeface="Noto Sans Mono CJK HK"/>
                <a:cs typeface="Noto Sans Mono CJK HK"/>
              </a:rPr>
              <a:t>為</a:t>
            </a:r>
            <a:r>
              <a:rPr dirty="0" sz="1400">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y</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半徑</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endParaRPr sz="1400">
              <a:latin typeface="Verdana"/>
              <a:cs typeface="Verdana"/>
            </a:endParaRPr>
          </a:p>
          <a:p>
            <a:pPr marL="693420">
              <a:lnSpc>
                <a:spcPct val="100000"/>
              </a:lnSpc>
            </a:pPr>
            <a:r>
              <a:rPr dirty="0" sz="1400">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radius</a:t>
            </a:r>
            <a:r>
              <a:rPr dirty="0" sz="1400" spc="-25">
                <a:solidFill>
                  <a:srgbClr val="4E2700"/>
                </a:solidFill>
                <a:latin typeface="Verdana"/>
                <a:cs typeface="Verdana"/>
              </a:rPr>
              <a:t> </a:t>
            </a:r>
            <a:r>
              <a:rPr dirty="0" sz="1400">
                <a:solidFill>
                  <a:srgbClr val="4E2700"/>
                </a:solidFill>
                <a:latin typeface="Verdana"/>
                <a:cs typeface="Verdana"/>
              </a:rPr>
              <a:t>+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面積</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getArea()</a:t>
            </a:r>
            <a:r>
              <a:rPr dirty="0" sz="1400" spc="-2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9079">
              <a:lnSpc>
                <a:spcPts val="1664"/>
              </a:lnSpc>
              <a:spcBef>
                <a:spcPts val="35"/>
              </a:spcBef>
            </a:pPr>
            <a:r>
              <a:rPr dirty="0" sz="1400">
                <a:solidFill>
                  <a:srgbClr val="4E2700"/>
                </a:solidFill>
                <a:latin typeface="Verdana"/>
                <a:cs typeface="Verdana"/>
              </a:rPr>
              <a:t>}</a:t>
            </a:r>
            <a:endParaRPr sz="1400">
              <a:latin typeface="Verdana"/>
              <a:cs typeface="Verdana"/>
            </a:endParaRPr>
          </a:p>
          <a:p>
            <a:pPr marL="259079" marR="5481320">
              <a:lnSpc>
                <a:spcPts val="1720"/>
              </a:lnSpc>
              <a:spcBef>
                <a:spcPts val="5"/>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default</a:t>
            </a:r>
            <a:r>
              <a:rPr dirty="0" sz="1400" spc="10">
                <a:solidFill>
                  <a:srgbClr val="4E2700"/>
                </a:solidFill>
                <a:latin typeface="Noto Sans Mono CJK HK"/>
                <a:cs typeface="Noto Sans Mono CJK HK"/>
              </a:rPr>
              <a:t>方法 </a:t>
            </a:r>
            <a:r>
              <a:rPr dirty="0" sz="1400">
                <a:solidFill>
                  <a:srgbClr val="4E2700"/>
                </a:solidFill>
                <a:latin typeface="Verdana"/>
                <a:cs typeface="Verdana"/>
              </a:rPr>
              <a:t>double </a:t>
            </a:r>
            <a:r>
              <a:rPr dirty="0" sz="1400" spc="-5">
                <a:solidFill>
                  <a:srgbClr val="4E2700"/>
                </a:solidFill>
                <a:latin typeface="Verdana"/>
                <a:cs typeface="Verdana"/>
              </a:rPr>
              <a:t>getArea()</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ts val="1610"/>
              </a:lnSpc>
            </a:pPr>
            <a:r>
              <a:rPr dirty="0" sz="1400">
                <a:solidFill>
                  <a:srgbClr val="4E2700"/>
                </a:solidFill>
                <a:latin typeface="Verdana"/>
                <a:cs typeface="Verdana"/>
              </a:rPr>
              <a:t>return Math.round(Math.PI * </a:t>
            </a:r>
            <a:r>
              <a:rPr dirty="0" sz="1400" spc="-5">
                <a:solidFill>
                  <a:srgbClr val="4E2700"/>
                </a:solidFill>
                <a:latin typeface="Verdana"/>
                <a:cs typeface="Verdana"/>
              </a:rPr>
              <a:t>radius </a:t>
            </a:r>
            <a:r>
              <a:rPr dirty="0" sz="1400">
                <a:solidFill>
                  <a:srgbClr val="4E2700"/>
                </a:solidFill>
                <a:latin typeface="Verdana"/>
                <a:cs typeface="Verdana"/>
              </a:rPr>
              <a:t>* </a:t>
            </a:r>
            <a:r>
              <a:rPr dirty="0" sz="1400" spc="-5">
                <a:solidFill>
                  <a:srgbClr val="4E2700"/>
                </a:solidFill>
                <a:latin typeface="Verdana"/>
                <a:cs typeface="Verdana"/>
              </a:rPr>
              <a:t>radius </a:t>
            </a:r>
            <a:r>
              <a:rPr dirty="0" sz="1400">
                <a:solidFill>
                  <a:srgbClr val="4E2700"/>
                </a:solidFill>
                <a:latin typeface="Verdana"/>
                <a:cs typeface="Verdana"/>
              </a:rPr>
              <a:t>* </a:t>
            </a:r>
            <a:r>
              <a:rPr dirty="0" sz="1400" spc="-10">
                <a:solidFill>
                  <a:srgbClr val="4E2700"/>
                </a:solidFill>
                <a:latin typeface="Verdana"/>
                <a:cs typeface="Verdana"/>
              </a:rPr>
              <a:t>100) </a:t>
            </a:r>
            <a:r>
              <a:rPr dirty="0" sz="1400">
                <a:solidFill>
                  <a:srgbClr val="4E2700"/>
                </a:solidFill>
                <a:latin typeface="Verdana"/>
                <a:cs typeface="Verdana"/>
              </a:rPr>
              <a:t>/</a:t>
            </a:r>
            <a:r>
              <a:rPr dirty="0" sz="1400" spc="-125">
                <a:solidFill>
                  <a:srgbClr val="4E2700"/>
                </a:solidFill>
                <a:latin typeface="Verdana"/>
                <a:cs typeface="Verdana"/>
              </a:rPr>
              <a:t> </a:t>
            </a:r>
            <a:r>
              <a:rPr dirty="0" sz="1400" spc="-5">
                <a:solidFill>
                  <a:srgbClr val="4E2700"/>
                </a:solidFill>
                <a:latin typeface="Verdana"/>
                <a:cs typeface="Verdana"/>
              </a:rPr>
              <a:t>100.0;</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6657340"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PackageFriendly(default)</a:t>
            </a:r>
            <a:r>
              <a:rPr dirty="0" spc="15">
                <a:latin typeface="Tahoma"/>
                <a:cs typeface="Tahoma"/>
              </a:rPr>
              <a:t> </a:t>
            </a:r>
            <a:r>
              <a:rPr dirty="0" spc="-5">
                <a:latin typeface="Tahoma"/>
                <a:cs typeface="Tahoma"/>
              </a:rPr>
              <a: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9617" y="967587"/>
            <a:ext cx="6603365" cy="2837815"/>
          </a:xfrm>
          <a:prstGeom prst="rect">
            <a:avLst/>
          </a:prstGeom>
        </p:spPr>
        <p:txBody>
          <a:bodyPr wrap="square" lIns="0" tIns="50800" rIns="0" bIns="0" rtlCol="0" vert="horz">
            <a:spAutoFit/>
          </a:bodyPr>
          <a:lstStyle/>
          <a:p>
            <a:pPr marL="12700">
              <a:lnSpc>
                <a:spcPct val="100000"/>
              </a:lnSpc>
              <a:spcBef>
                <a:spcPts val="400"/>
              </a:spcBef>
            </a:pPr>
            <a:r>
              <a:rPr dirty="0" sz="1400" spc="-5">
                <a:solidFill>
                  <a:srgbClr val="4E2700"/>
                </a:solidFill>
                <a:latin typeface="Verdana"/>
                <a:cs typeface="Verdana"/>
              </a:rPr>
              <a:t>package</a:t>
            </a:r>
            <a:r>
              <a:rPr dirty="0" sz="1400" spc="-10">
                <a:solidFill>
                  <a:srgbClr val="4E2700"/>
                </a:solidFill>
                <a:latin typeface="Verdana"/>
                <a:cs typeface="Verdana"/>
              </a:rPr>
              <a:t> </a:t>
            </a:r>
            <a:r>
              <a:rPr dirty="0" sz="1400" spc="-5">
                <a:solidFill>
                  <a:srgbClr val="4E2700"/>
                </a:solidFill>
                <a:latin typeface="Verdana"/>
                <a:cs typeface="Verdana"/>
              </a:rPr>
              <a:t>ch06._05_encapsulation.accessControl._01packageFriendly;</a:t>
            </a:r>
            <a:endParaRPr sz="1400">
              <a:latin typeface="Verdana"/>
              <a:cs typeface="Verdana"/>
            </a:endParaRPr>
          </a:p>
          <a:p>
            <a:pPr marL="12700" marR="2096770">
              <a:lnSpc>
                <a:spcPts val="2050"/>
              </a:lnSpc>
              <a:spcBef>
                <a:spcPts val="60"/>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此類</a:t>
            </a:r>
            <a:r>
              <a:rPr dirty="0" sz="1400">
                <a:solidFill>
                  <a:srgbClr val="4E2700"/>
                </a:solidFill>
                <a:latin typeface="Noto Sans Mono CJK HK"/>
                <a:cs typeface="Noto Sans Mono CJK HK"/>
              </a:rPr>
              <a:t>別與</a:t>
            </a:r>
            <a:r>
              <a:rPr dirty="0" sz="1400" spc="-10">
                <a:solidFill>
                  <a:srgbClr val="4E2700"/>
                </a:solidFill>
                <a:latin typeface="Verdana"/>
                <a:cs typeface="Verdana"/>
              </a:rPr>
              <a:t>CirclePackageFriendly.java</a:t>
            </a:r>
            <a:r>
              <a:rPr dirty="0" sz="1400">
                <a:solidFill>
                  <a:srgbClr val="4E2700"/>
                </a:solidFill>
                <a:latin typeface="Noto Sans Mono CJK HK"/>
                <a:cs typeface="Noto Sans Mono CJK HK"/>
              </a:rPr>
              <a:t>屬於同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個套件 </a:t>
            </a:r>
            <a:r>
              <a:rPr dirty="0" sz="1400">
                <a:solidFill>
                  <a:srgbClr val="4E2700"/>
                </a:solidFill>
                <a:latin typeface="Verdana"/>
                <a:cs typeface="Verdana"/>
              </a:rPr>
              <a:t>public class </a:t>
            </a:r>
            <a:r>
              <a:rPr dirty="0" sz="1400" spc="-5">
                <a:solidFill>
                  <a:srgbClr val="4E2700"/>
                </a:solidFill>
                <a:latin typeface="Verdana"/>
                <a:cs typeface="Verdana"/>
              </a:rPr>
              <a:t>CirclePackageFriendlyMain</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204"/>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335"/>
              </a:spcBef>
            </a:pPr>
            <a:r>
              <a:rPr dirty="0" sz="1400" spc="-5">
                <a:solidFill>
                  <a:srgbClr val="4E2700"/>
                </a:solidFill>
                <a:latin typeface="Verdana"/>
                <a:cs typeface="Verdana"/>
              </a:rPr>
              <a:t>CirclePackageFriendly </a:t>
            </a:r>
            <a:r>
              <a:rPr dirty="0" sz="1400">
                <a:solidFill>
                  <a:srgbClr val="4E2700"/>
                </a:solidFill>
                <a:latin typeface="Verdana"/>
                <a:cs typeface="Verdana"/>
              </a:rPr>
              <a:t>c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5">
                <a:solidFill>
                  <a:srgbClr val="4E2700"/>
                </a:solidFill>
                <a:latin typeface="Verdana"/>
                <a:cs typeface="Verdana"/>
              </a:rPr>
              <a:t>CirclePackageFriendly(30, 20,</a:t>
            </a:r>
            <a:r>
              <a:rPr dirty="0" sz="1400" spc="-30">
                <a:solidFill>
                  <a:srgbClr val="4E2700"/>
                </a:solidFill>
                <a:latin typeface="Verdana"/>
                <a:cs typeface="Verdana"/>
              </a:rPr>
              <a:t> </a:t>
            </a:r>
            <a:r>
              <a:rPr dirty="0" sz="1400" spc="-5">
                <a:solidFill>
                  <a:srgbClr val="4E2700"/>
                </a:solidFill>
                <a:latin typeface="Verdana"/>
                <a:cs typeface="Verdana"/>
              </a:rPr>
              <a:t>20.5);</a:t>
            </a:r>
            <a:endParaRPr sz="1400">
              <a:latin typeface="Verdana"/>
              <a:cs typeface="Verdana"/>
            </a:endParaRPr>
          </a:p>
          <a:p>
            <a:pPr marL="507365" marR="4702175">
              <a:lnSpc>
                <a:spcPct val="120000"/>
              </a:lnSpc>
              <a:spcBef>
                <a:spcPts val="5"/>
              </a:spcBef>
            </a:pPr>
            <a:r>
              <a:rPr dirty="0" sz="1400">
                <a:solidFill>
                  <a:srgbClr val="4E2700"/>
                </a:solidFill>
                <a:latin typeface="Verdana"/>
                <a:cs typeface="Verdana"/>
              </a:rPr>
              <a:t>c.</a:t>
            </a:r>
            <a:r>
              <a:rPr dirty="0" sz="1400" spc="-5">
                <a:solidFill>
                  <a:srgbClr val="4E2700"/>
                </a:solidFill>
                <a:latin typeface="Verdana"/>
                <a:cs typeface="Verdana"/>
              </a:rPr>
              <a:t>d</a:t>
            </a:r>
            <a:r>
              <a:rPr dirty="0" sz="1400" spc="10">
                <a:solidFill>
                  <a:srgbClr val="4E2700"/>
                </a:solidFill>
                <a:latin typeface="Verdana"/>
                <a:cs typeface="Verdana"/>
              </a:rPr>
              <a:t>i</a:t>
            </a:r>
            <a:r>
              <a:rPr dirty="0" sz="1400">
                <a:solidFill>
                  <a:srgbClr val="4E2700"/>
                </a:solidFill>
                <a:latin typeface="Verdana"/>
                <a:cs typeface="Verdana"/>
              </a:rPr>
              <a:t>sp</a:t>
            </a:r>
            <a:r>
              <a:rPr dirty="0" sz="1400" spc="10">
                <a:solidFill>
                  <a:srgbClr val="4E2700"/>
                </a:solidFill>
                <a:latin typeface="Verdana"/>
                <a:cs typeface="Verdana"/>
              </a:rPr>
              <a:t>l</a:t>
            </a:r>
            <a:r>
              <a:rPr dirty="0" sz="1400" spc="-15">
                <a:solidFill>
                  <a:srgbClr val="4E2700"/>
                </a:solidFill>
                <a:latin typeface="Verdana"/>
                <a:cs typeface="Verdana"/>
              </a:rPr>
              <a:t>a</a:t>
            </a:r>
            <a:r>
              <a:rPr dirty="0" sz="1400">
                <a:solidFill>
                  <a:srgbClr val="4E2700"/>
                </a:solidFill>
                <a:latin typeface="Verdana"/>
                <a:cs typeface="Verdana"/>
              </a:rPr>
              <a:t>y</a:t>
            </a:r>
            <a:r>
              <a:rPr dirty="0" sz="1400" spc="-10">
                <a:solidFill>
                  <a:srgbClr val="4E2700"/>
                </a:solidFill>
                <a:latin typeface="Verdana"/>
                <a:cs typeface="Verdana"/>
              </a:rPr>
              <a:t>I</a:t>
            </a:r>
            <a:r>
              <a:rPr dirty="0" sz="1400" spc="-15">
                <a:solidFill>
                  <a:srgbClr val="4E2700"/>
                </a:solidFill>
                <a:latin typeface="Verdana"/>
                <a:cs typeface="Verdana"/>
              </a:rPr>
              <a:t>n</a:t>
            </a:r>
            <a:r>
              <a:rPr dirty="0" sz="1400">
                <a:solidFill>
                  <a:srgbClr val="4E2700"/>
                </a:solidFill>
                <a:latin typeface="Verdana"/>
                <a:cs typeface="Verdana"/>
              </a:rPr>
              <a:t>fo(</a:t>
            </a:r>
            <a:r>
              <a:rPr dirty="0" sz="1400" spc="-5">
                <a:solidFill>
                  <a:srgbClr val="4E2700"/>
                </a:solidFill>
                <a:latin typeface="Verdana"/>
                <a:cs typeface="Verdana"/>
              </a:rPr>
              <a:t>)</a:t>
            </a:r>
            <a:r>
              <a:rPr dirty="0" sz="1400">
                <a:solidFill>
                  <a:srgbClr val="4E2700"/>
                </a:solidFill>
                <a:latin typeface="Verdana"/>
                <a:cs typeface="Verdana"/>
              </a:rPr>
              <a:t>;  </a:t>
            </a:r>
            <a:r>
              <a:rPr dirty="0" sz="1400">
                <a:solidFill>
                  <a:srgbClr val="4E2700"/>
                </a:solidFill>
                <a:latin typeface="Verdana"/>
                <a:cs typeface="Verdana"/>
              </a:rPr>
              <a:t>c.radius = </a:t>
            </a:r>
            <a:r>
              <a:rPr dirty="0" sz="1400" spc="-5">
                <a:solidFill>
                  <a:srgbClr val="4E2700"/>
                </a:solidFill>
                <a:latin typeface="Verdana"/>
                <a:cs typeface="Verdana"/>
              </a:rPr>
              <a:t>30;  </a:t>
            </a:r>
            <a:r>
              <a:rPr dirty="0" sz="1400">
                <a:solidFill>
                  <a:srgbClr val="4E2700"/>
                </a:solidFill>
                <a:latin typeface="Verdana"/>
                <a:cs typeface="Verdana"/>
              </a:rPr>
              <a:t>c.</a:t>
            </a:r>
            <a:r>
              <a:rPr dirty="0" sz="1400" spc="-5">
                <a:solidFill>
                  <a:srgbClr val="4E2700"/>
                </a:solidFill>
                <a:latin typeface="Verdana"/>
                <a:cs typeface="Verdana"/>
              </a:rPr>
              <a:t>d</a:t>
            </a:r>
            <a:r>
              <a:rPr dirty="0" sz="1400" spc="10">
                <a:solidFill>
                  <a:srgbClr val="4E2700"/>
                </a:solidFill>
                <a:latin typeface="Verdana"/>
                <a:cs typeface="Verdana"/>
              </a:rPr>
              <a:t>i</a:t>
            </a:r>
            <a:r>
              <a:rPr dirty="0" sz="1400">
                <a:solidFill>
                  <a:srgbClr val="4E2700"/>
                </a:solidFill>
                <a:latin typeface="Verdana"/>
                <a:cs typeface="Verdana"/>
              </a:rPr>
              <a:t>sp</a:t>
            </a:r>
            <a:r>
              <a:rPr dirty="0" sz="1400" spc="10">
                <a:solidFill>
                  <a:srgbClr val="4E2700"/>
                </a:solidFill>
                <a:latin typeface="Verdana"/>
                <a:cs typeface="Verdana"/>
              </a:rPr>
              <a:t>l</a:t>
            </a:r>
            <a:r>
              <a:rPr dirty="0" sz="1400" spc="-15">
                <a:solidFill>
                  <a:srgbClr val="4E2700"/>
                </a:solidFill>
                <a:latin typeface="Verdana"/>
                <a:cs typeface="Verdana"/>
              </a:rPr>
              <a:t>a</a:t>
            </a:r>
            <a:r>
              <a:rPr dirty="0" sz="1400">
                <a:solidFill>
                  <a:srgbClr val="4E2700"/>
                </a:solidFill>
                <a:latin typeface="Verdana"/>
                <a:cs typeface="Verdana"/>
              </a:rPr>
              <a:t>y</a:t>
            </a:r>
            <a:r>
              <a:rPr dirty="0" sz="1400" spc="-10">
                <a:solidFill>
                  <a:srgbClr val="4E2700"/>
                </a:solidFill>
                <a:latin typeface="Verdana"/>
                <a:cs typeface="Verdana"/>
              </a:rPr>
              <a:t>I</a:t>
            </a:r>
            <a:r>
              <a:rPr dirty="0" sz="1400" spc="-15">
                <a:solidFill>
                  <a:srgbClr val="4E2700"/>
                </a:solidFill>
                <a:latin typeface="Verdana"/>
                <a:cs typeface="Verdana"/>
              </a:rPr>
              <a:t>n</a:t>
            </a:r>
            <a:r>
              <a:rPr dirty="0" sz="1400">
                <a:solidFill>
                  <a:srgbClr val="4E2700"/>
                </a:solidFill>
                <a:latin typeface="Verdana"/>
                <a:cs typeface="Verdana"/>
              </a:rPr>
              <a:t>fo(</a:t>
            </a:r>
            <a:r>
              <a:rPr dirty="0" sz="1400" spc="-5">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c.getArea();</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6796405"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PackageFriendly(default)</a:t>
            </a:r>
            <a:r>
              <a:rPr dirty="0" spc="15">
                <a:latin typeface="Tahoma"/>
                <a:cs typeface="Tahoma"/>
              </a:rPr>
              <a:t> </a:t>
            </a:r>
            <a:r>
              <a:rPr dirty="0" spc="-5">
                <a:latin typeface="Tahoma"/>
                <a:cs typeface="Tahoma"/>
              </a:rPr>
              <a: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1005077"/>
            <a:ext cx="8064500" cy="356870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5">
                <a:solidFill>
                  <a:srgbClr val="4E2700"/>
                </a:solidFill>
                <a:latin typeface="Verdana"/>
                <a:cs typeface="Verdana"/>
              </a:rPr>
              <a:t> </a:t>
            </a:r>
            <a:r>
              <a:rPr dirty="0" sz="1400" spc="-5">
                <a:solidFill>
                  <a:srgbClr val="4E2700"/>
                </a:solidFill>
                <a:latin typeface="Verdana"/>
                <a:cs typeface="Verdana"/>
              </a:rPr>
              <a:t>ch06._05_encapsulation.accessControl._01packageFriendly.anotherPackage;</a:t>
            </a:r>
            <a:endParaRPr sz="1400">
              <a:latin typeface="Verdana"/>
              <a:cs typeface="Verdana"/>
            </a:endParaRPr>
          </a:p>
          <a:p>
            <a:pPr>
              <a:lnSpc>
                <a:spcPct val="100000"/>
              </a:lnSpc>
              <a:spcBef>
                <a:spcPts val="40"/>
              </a:spcBef>
            </a:pPr>
            <a:endParaRPr sz="1900">
              <a:latin typeface="Verdana"/>
              <a:cs typeface="Verdana"/>
            </a:endParaRPr>
          </a:p>
          <a:p>
            <a:pPr marL="12700">
              <a:lnSpc>
                <a:spcPct val="100000"/>
              </a:lnSpc>
            </a:pPr>
            <a:r>
              <a:rPr dirty="0" sz="1400">
                <a:solidFill>
                  <a:srgbClr val="4E2700"/>
                </a:solidFill>
                <a:latin typeface="Verdana"/>
                <a:cs typeface="Verdana"/>
              </a:rPr>
              <a:t>import</a:t>
            </a:r>
            <a:r>
              <a:rPr dirty="0" sz="1400" spc="-45">
                <a:solidFill>
                  <a:srgbClr val="4E2700"/>
                </a:solidFill>
                <a:latin typeface="Verdana"/>
                <a:cs typeface="Verdana"/>
              </a:rPr>
              <a:t> </a:t>
            </a:r>
            <a:r>
              <a:rPr dirty="0" sz="1400" spc="-5">
                <a:solidFill>
                  <a:srgbClr val="4E2700"/>
                </a:solidFill>
                <a:latin typeface="Verdana"/>
                <a:cs typeface="Verdana"/>
              </a:rPr>
              <a:t>ch06._05_encapsulation.accessControl._01packageFriendly.CirclePackageFriendly;</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此類</a:t>
            </a:r>
            <a:r>
              <a:rPr dirty="0" sz="1400">
                <a:solidFill>
                  <a:srgbClr val="4E2700"/>
                </a:solidFill>
                <a:latin typeface="Noto Sans Mono CJK HK"/>
                <a:cs typeface="Noto Sans Mono CJK HK"/>
              </a:rPr>
              <a:t>別與</a:t>
            </a:r>
            <a:r>
              <a:rPr dirty="0" sz="1400" spc="-10">
                <a:solidFill>
                  <a:srgbClr val="4E2700"/>
                </a:solidFill>
                <a:latin typeface="Verdana"/>
                <a:cs typeface="Verdana"/>
              </a:rPr>
              <a:t>CirclePackageFriendly.java</a:t>
            </a:r>
            <a:r>
              <a:rPr dirty="0" sz="1400">
                <a:solidFill>
                  <a:srgbClr val="4E2700"/>
                </a:solidFill>
                <a:latin typeface="Noto Sans Mono CJK HK"/>
                <a:cs typeface="Noto Sans Mono CJK HK"/>
              </a:rPr>
              <a:t>不屬於</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套</a:t>
            </a:r>
            <a:r>
              <a:rPr dirty="0" sz="1400">
                <a:solidFill>
                  <a:srgbClr val="4E2700"/>
                </a:solidFill>
                <a:latin typeface="Noto Sans Mono CJK HK"/>
                <a:cs typeface="Noto Sans Mono CJK HK"/>
              </a:rPr>
              <a:t>件</a:t>
            </a:r>
            <a:endParaRPr sz="1400">
              <a:latin typeface="Noto Sans Mono CJK HK"/>
              <a:cs typeface="Noto Sans Mono CJK HK"/>
            </a:endParaRPr>
          </a:p>
          <a:p>
            <a:pPr marL="12700">
              <a:lnSpc>
                <a:spcPct val="100000"/>
              </a:lnSpc>
              <a:spcBef>
                <a:spcPts val="370"/>
              </a:spcBef>
            </a:pPr>
            <a:r>
              <a:rPr dirty="0" sz="1400">
                <a:solidFill>
                  <a:srgbClr val="4E2700"/>
                </a:solidFill>
                <a:latin typeface="Verdana"/>
                <a:cs typeface="Verdana"/>
              </a:rPr>
              <a:t>public class </a:t>
            </a:r>
            <a:r>
              <a:rPr dirty="0" sz="1400" spc="-5">
                <a:solidFill>
                  <a:srgbClr val="4E2700"/>
                </a:solidFill>
                <a:latin typeface="Verdana"/>
                <a:cs typeface="Verdana"/>
              </a:rPr>
              <a:t>CirclePackageFriendlyMain</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marR="1467485">
              <a:lnSpc>
                <a:spcPct val="120000"/>
              </a:lnSpc>
            </a:pPr>
            <a:r>
              <a:rPr dirty="0" sz="1400" spc="-5">
                <a:solidFill>
                  <a:srgbClr val="4E2700"/>
                </a:solidFill>
                <a:latin typeface="Verdana"/>
                <a:cs typeface="Verdana"/>
              </a:rPr>
              <a:t>CirclePackageFriendly </a:t>
            </a:r>
            <a:r>
              <a:rPr dirty="0" sz="1400">
                <a:solidFill>
                  <a:srgbClr val="4E2700"/>
                </a:solidFill>
                <a:latin typeface="Verdana"/>
                <a:cs typeface="Verdana"/>
              </a:rPr>
              <a:t>c = new </a:t>
            </a:r>
            <a:r>
              <a:rPr dirty="0" sz="1400" spc="-5">
                <a:solidFill>
                  <a:srgbClr val="4E2700"/>
                </a:solidFill>
                <a:latin typeface="Verdana"/>
                <a:cs typeface="Verdana"/>
              </a:rPr>
              <a:t>CirclePackageFriendly(30, 20, 20.5);  </a:t>
            </a:r>
            <a:r>
              <a:rPr dirty="0" sz="1400">
                <a:solidFill>
                  <a:srgbClr val="4E2700"/>
                </a:solidFill>
                <a:latin typeface="Verdana"/>
                <a:cs typeface="Verdana"/>
              </a:rPr>
              <a:t>c.displayInfo();</a:t>
            </a:r>
            <a:endParaRPr sz="1400">
              <a:latin typeface="Verdana"/>
              <a:cs typeface="Verdana"/>
            </a:endParaRPr>
          </a:p>
          <a:p>
            <a:pPr marL="507365">
              <a:lnSpc>
                <a:spcPct val="100000"/>
              </a:lnSpc>
              <a:spcBef>
                <a:spcPts val="335"/>
              </a:spcBef>
            </a:pPr>
            <a:r>
              <a:rPr dirty="0" sz="1400">
                <a:solidFill>
                  <a:srgbClr val="4E2700"/>
                </a:solidFill>
                <a:latin typeface="Verdana"/>
                <a:cs typeface="Verdana"/>
              </a:rPr>
              <a:t>c.displayInfo();</a:t>
            </a:r>
            <a:endParaRPr sz="1400">
              <a:latin typeface="Verdana"/>
              <a:cs typeface="Verdana"/>
            </a:endParaRPr>
          </a:p>
          <a:p>
            <a:pPr marL="507365" marR="1696085">
              <a:lnSpc>
                <a:spcPts val="2050"/>
              </a:lnSpc>
              <a:spcBef>
                <a:spcPts val="60"/>
              </a:spcBef>
            </a:pPr>
            <a:r>
              <a:rPr dirty="0" sz="1400" spc="-5">
                <a:solidFill>
                  <a:srgbClr val="4E2700"/>
                </a:solidFill>
                <a:latin typeface="Verdana"/>
                <a:cs typeface="Verdana"/>
              </a:rPr>
              <a:t>// </a:t>
            </a:r>
            <a:r>
              <a:rPr dirty="0" sz="1400">
                <a:solidFill>
                  <a:srgbClr val="4E2700"/>
                </a:solidFill>
                <a:latin typeface="Verdana"/>
                <a:cs typeface="Verdana"/>
              </a:rPr>
              <a:t>c.radius</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30;</a:t>
            </a:r>
            <a:r>
              <a:rPr dirty="0" sz="140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not</a:t>
            </a:r>
            <a:r>
              <a:rPr dirty="0" sz="1400" spc="-15">
                <a:solidFill>
                  <a:srgbClr val="4E2700"/>
                </a:solidFill>
                <a:latin typeface="Verdana"/>
                <a:cs typeface="Verdana"/>
              </a:rPr>
              <a:t> </a:t>
            </a:r>
            <a:r>
              <a:rPr dirty="0" sz="1400">
                <a:solidFill>
                  <a:srgbClr val="4E2700"/>
                </a:solidFill>
                <a:latin typeface="Verdana"/>
                <a:cs typeface="Verdana"/>
              </a:rPr>
              <a:t>visible</a:t>
            </a:r>
            <a:r>
              <a:rPr dirty="0" sz="1400">
                <a:solidFill>
                  <a:srgbClr val="4E2700"/>
                </a:solidFill>
                <a:latin typeface="Noto Sans Mono CJK HK"/>
                <a:cs typeface="Noto Sans Mono CJK HK"/>
              </a:rPr>
              <a:t>，因為</a:t>
            </a:r>
            <a:r>
              <a:rPr dirty="0" sz="1400" spc="-10">
                <a:solidFill>
                  <a:srgbClr val="4E2700"/>
                </a:solidFill>
                <a:latin typeface="Verdana"/>
                <a:cs typeface="Verdana"/>
              </a:rPr>
              <a:t>radius</a:t>
            </a:r>
            <a:r>
              <a:rPr dirty="0" sz="1400">
                <a:solidFill>
                  <a:srgbClr val="4E2700"/>
                </a:solidFill>
                <a:latin typeface="Noto Sans Mono CJK HK"/>
                <a:cs typeface="Noto Sans Mono CJK HK"/>
              </a:rPr>
              <a:t>屬</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為</a:t>
            </a:r>
            <a:r>
              <a:rPr dirty="0" sz="1400" spc="-5">
                <a:solidFill>
                  <a:srgbClr val="4E2700"/>
                </a:solidFill>
                <a:latin typeface="Verdana"/>
                <a:cs typeface="Verdana"/>
              </a:rPr>
              <a:t>package</a:t>
            </a:r>
            <a:r>
              <a:rPr dirty="0" sz="1400" spc="-40">
                <a:solidFill>
                  <a:srgbClr val="4E2700"/>
                </a:solidFill>
                <a:latin typeface="Verdana"/>
                <a:cs typeface="Verdana"/>
              </a:rPr>
              <a:t> </a:t>
            </a:r>
            <a:r>
              <a:rPr dirty="0" sz="1400" spc="5">
                <a:solidFill>
                  <a:srgbClr val="4E2700"/>
                </a:solidFill>
                <a:latin typeface="Verdana"/>
                <a:cs typeface="Verdana"/>
              </a:rPr>
              <a:t>friendly  </a:t>
            </a:r>
            <a:r>
              <a:rPr dirty="0" sz="1400">
                <a:solidFill>
                  <a:srgbClr val="4E2700"/>
                </a:solidFill>
                <a:latin typeface="Verdana"/>
                <a:cs typeface="Verdana"/>
              </a:rPr>
              <a:t>c.displayInfo();</a:t>
            </a:r>
            <a:endParaRPr sz="1400">
              <a:latin typeface="Verdana"/>
              <a:cs typeface="Verdana"/>
            </a:endParaRPr>
          </a:p>
          <a:p>
            <a:pPr marL="507365">
              <a:lnSpc>
                <a:spcPct val="100000"/>
              </a:lnSpc>
              <a:spcBef>
                <a:spcPts val="175"/>
              </a:spcBef>
              <a:tabLst>
                <a:tab pos="2076450" algn="l"/>
              </a:tabLst>
            </a:pPr>
            <a:r>
              <a:rPr dirty="0" sz="1400" spc="-5">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c.getArea();	// </a:t>
            </a:r>
            <a:r>
              <a:rPr dirty="0" sz="1400">
                <a:solidFill>
                  <a:srgbClr val="4E2700"/>
                </a:solidFill>
                <a:latin typeface="Verdana"/>
                <a:cs typeface="Verdana"/>
              </a:rPr>
              <a:t>not</a:t>
            </a:r>
            <a:r>
              <a:rPr dirty="0" sz="1400" spc="-15">
                <a:solidFill>
                  <a:srgbClr val="4E2700"/>
                </a:solidFill>
                <a:latin typeface="Verdana"/>
                <a:cs typeface="Verdana"/>
              </a:rPr>
              <a:t> </a:t>
            </a:r>
            <a:r>
              <a:rPr dirty="0" sz="1400" spc="5">
                <a:solidFill>
                  <a:srgbClr val="4E2700"/>
                </a:solidFill>
                <a:latin typeface="Verdana"/>
                <a:cs typeface="Verdana"/>
              </a:rPr>
              <a:t>visible</a:t>
            </a:r>
            <a:r>
              <a:rPr dirty="0" sz="1400" spc="5">
                <a:solidFill>
                  <a:srgbClr val="4E2700"/>
                </a:solidFill>
                <a:latin typeface="Noto Sans Mono CJK HK"/>
                <a:cs typeface="Noto Sans Mono CJK HK"/>
              </a:rPr>
              <a:t>，</a:t>
            </a:r>
            <a:r>
              <a:rPr dirty="0" sz="1400" spc="-10">
                <a:solidFill>
                  <a:srgbClr val="4E2700"/>
                </a:solidFill>
                <a:latin typeface="Noto Sans Mono CJK HK"/>
                <a:cs typeface="Noto Sans Mono CJK HK"/>
              </a:rPr>
              <a:t>因</a:t>
            </a:r>
            <a:r>
              <a:rPr dirty="0" sz="1400" spc="-5">
                <a:solidFill>
                  <a:srgbClr val="4E2700"/>
                </a:solidFill>
                <a:latin typeface="Noto Sans Mono CJK HK"/>
                <a:cs typeface="Noto Sans Mono CJK HK"/>
              </a:rPr>
              <a:t>為</a:t>
            </a:r>
            <a:r>
              <a:rPr dirty="0" sz="1400" spc="-5">
                <a:solidFill>
                  <a:srgbClr val="4E2700"/>
                </a:solidFill>
                <a:latin typeface="Verdana"/>
                <a:cs typeface="Verdana"/>
              </a:rPr>
              <a:t>getArea()</a:t>
            </a:r>
            <a:r>
              <a:rPr dirty="0" sz="1400">
                <a:solidFill>
                  <a:srgbClr val="4E2700"/>
                </a:solidFill>
                <a:latin typeface="Noto Sans Mono CJK HK"/>
                <a:cs typeface="Noto Sans Mono CJK HK"/>
              </a:rPr>
              <a:t>方法為</a:t>
            </a:r>
            <a:r>
              <a:rPr dirty="0" sz="1400" spc="-5">
                <a:solidFill>
                  <a:srgbClr val="4E2700"/>
                </a:solidFill>
                <a:latin typeface="Verdana"/>
                <a:cs typeface="Verdana"/>
              </a:rPr>
              <a:t>package</a:t>
            </a:r>
            <a:r>
              <a:rPr dirty="0" sz="1400" spc="-35">
                <a:solidFill>
                  <a:srgbClr val="4E2700"/>
                </a:solidFill>
                <a:latin typeface="Verdana"/>
                <a:cs typeface="Verdana"/>
              </a:rPr>
              <a:t> </a:t>
            </a:r>
            <a:r>
              <a:rPr dirty="0" sz="1400" spc="5">
                <a:solidFill>
                  <a:srgbClr val="4E2700"/>
                </a:solidFill>
                <a:latin typeface="Verdana"/>
                <a:cs typeface="Verdana"/>
              </a:rPr>
              <a:t>friendly</a:t>
            </a:r>
            <a:endParaRPr sz="1400">
              <a:latin typeface="Verdana"/>
              <a:cs typeface="Verdana"/>
            </a:endParaRPr>
          </a:p>
          <a:p>
            <a:pPr marL="259079">
              <a:lnSpc>
                <a:spcPct val="100000"/>
              </a:lnSpc>
              <a:spcBef>
                <a:spcPts val="37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6934834"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PackageFriendly(default)</a:t>
            </a:r>
            <a:r>
              <a:rPr dirty="0" spc="20">
                <a:latin typeface="Tahoma"/>
                <a:cs typeface="Tahoma"/>
              </a:rPr>
              <a:t> </a:t>
            </a:r>
            <a:r>
              <a:rPr dirty="0" spc="-5">
                <a:latin typeface="Tahoma"/>
                <a:cs typeface="Tahoma"/>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程式說明</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753567" y="981836"/>
            <a:ext cx="7742555" cy="4549140"/>
          </a:xfrm>
          <a:prstGeom prst="rect">
            <a:avLst/>
          </a:prstGeom>
        </p:spPr>
        <p:txBody>
          <a:bodyPr wrap="square" lIns="0" tIns="30480" rIns="0" bIns="0" rtlCol="0" vert="horz">
            <a:spAutoFit/>
          </a:bodyPr>
          <a:lstStyle/>
          <a:p>
            <a:pPr marL="355600" marR="54610" indent="-342900">
              <a:lnSpc>
                <a:spcPts val="1820"/>
              </a:lnSpc>
              <a:spcBef>
                <a:spcPts val="240"/>
              </a:spcBef>
              <a:buChar char="•"/>
              <a:tabLst>
                <a:tab pos="354965" algn="l"/>
                <a:tab pos="355600" algn="l"/>
              </a:tabLst>
            </a:pPr>
            <a:r>
              <a:rPr dirty="0" sz="1600" spc="-10">
                <a:solidFill>
                  <a:srgbClr val="4E2700"/>
                </a:solidFill>
                <a:latin typeface="Verdana"/>
                <a:cs typeface="Verdana"/>
              </a:rPr>
              <a:t>line </a:t>
            </a:r>
            <a:r>
              <a:rPr dirty="0" sz="1600" spc="-5">
                <a:solidFill>
                  <a:srgbClr val="4E2700"/>
                </a:solidFill>
                <a:latin typeface="Verdana"/>
                <a:cs typeface="Verdana"/>
              </a:rPr>
              <a:t>1:</a:t>
            </a:r>
            <a:r>
              <a:rPr dirty="0" sz="1600" spc="-10">
                <a:solidFill>
                  <a:srgbClr val="4E2700"/>
                </a:solidFill>
                <a:latin typeface="Verdana"/>
                <a:cs typeface="Verdana"/>
              </a:rPr>
              <a:t> </a:t>
            </a:r>
            <a:r>
              <a:rPr dirty="0" sz="1600" spc="5">
                <a:solidFill>
                  <a:srgbClr val="4E2700"/>
                </a:solidFill>
                <a:latin typeface="Noto Sans Mono CJK HK"/>
                <a:cs typeface="Noto Sans Mono CJK HK"/>
              </a:rPr>
              <a:t>為套件敘述</a:t>
            </a:r>
            <a:r>
              <a:rPr dirty="0" sz="1600" spc="-5">
                <a:solidFill>
                  <a:srgbClr val="4E2700"/>
                </a:solidFill>
                <a:latin typeface="Noto Sans Mono CJK HK"/>
                <a:cs typeface="Noto Sans Mono CJK HK"/>
              </a:rPr>
              <a:t>，說</a:t>
            </a:r>
            <a:r>
              <a:rPr dirty="0" sz="1600" spc="5">
                <a:solidFill>
                  <a:srgbClr val="4E2700"/>
                </a:solidFill>
                <a:latin typeface="Noto Sans Mono CJK HK"/>
                <a:cs typeface="Noto Sans Mono CJK HK"/>
              </a:rPr>
              <a:t>明</a:t>
            </a:r>
            <a:r>
              <a:rPr dirty="0" sz="1600" spc="-5">
                <a:solidFill>
                  <a:srgbClr val="4E2700"/>
                </a:solidFill>
                <a:latin typeface="Noto Sans Mono CJK HK"/>
                <a:cs typeface="Noto Sans Mono CJK HK"/>
              </a:rPr>
              <a:t>本類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屬</a:t>
            </a:r>
            <a:r>
              <a:rPr dirty="0" sz="1600">
                <a:solidFill>
                  <a:srgbClr val="4E2700"/>
                </a:solidFill>
                <a:latin typeface="Noto Sans Mono CJK HK"/>
                <a:cs typeface="Noto Sans Mono CJK HK"/>
              </a:rPr>
              <a:t>於</a:t>
            </a:r>
            <a:r>
              <a:rPr dirty="0" sz="1600" spc="-10">
                <a:solidFill>
                  <a:srgbClr val="4E2700"/>
                </a:solidFill>
                <a:latin typeface="Verdana"/>
                <a:cs typeface="Verdana"/>
              </a:rPr>
              <a:t>exer01</a:t>
            </a:r>
            <a:r>
              <a:rPr dirty="0" sz="1600" spc="5">
                <a:solidFill>
                  <a:srgbClr val="4E2700"/>
                </a:solidFill>
                <a:latin typeface="Noto Sans Mono CJK HK"/>
                <a:cs typeface="Noto Sans Mono CJK HK"/>
              </a:rPr>
              <a:t>套</a:t>
            </a:r>
            <a:r>
              <a:rPr dirty="0" sz="1600" spc="-5">
                <a:solidFill>
                  <a:srgbClr val="4E2700"/>
                </a:solidFill>
                <a:latin typeface="Noto Sans Mono CJK HK"/>
                <a:cs typeface="Noto Sans Mono CJK HK"/>
              </a:rPr>
              <a:t>件。</a:t>
            </a:r>
            <a:r>
              <a:rPr dirty="0" sz="1600" spc="5">
                <a:solidFill>
                  <a:srgbClr val="4E2700"/>
                </a:solidFill>
                <a:latin typeface="Noto Sans Mono CJK HK"/>
                <a:cs typeface="Noto Sans Mono CJK HK"/>
              </a:rPr>
              <a:t>套</a:t>
            </a:r>
            <a:r>
              <a:rPr dirty="0" sz="1600" spc="-5">
                <a:solidFill>
                  <a:srgbClr val="4E2700"/>
                </a:solidFill>
                <a:latin typeface="Noto Sans Mono CJK HK"/>
                <a:cs typeface="Noto Sans Mono CJK HK"/>
              </a:rPr>
              <a:t>件是</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來區</a:t>
            </a:r>
            <a:r>
              <a:rPr dirty="0" sz="1600" spc="5">
                <a:solidFill>
                  <a:srgbClr val="4E2700"/>
                </a:solidFill>
                <a:latin typeface="Noto Sans Mono CJK HK"/>
                <a:cs typeface="Noto Sans Mono CJK HK"/>
              </a:rPr>
              <a:t>分</a:t>
            </a:r>
            <a:r>
              <a:rPr dirty="0" sz="1600" spc="-5">
                <a:solidFill>
                  <a:srgbClr val="4E2700"/>
                </a:solidFill>
                <a:latin typeface="Noto Sans Mono CJK HK"/>
                <a:cs typeface="Noto Sans Mono CJK HK"/>
              </a:rPr>
              <a:t>同名</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別的ㄧ </a:t>
            </a:r>
            <a:r>
              <a:rPr dirty="0" sz="1600" spc="5">
                <a:solidFill>
                  <a:srgbClr val="4E2700"/>
                </a:solidFill>
                <a:latin typeface="Noto Sans Mono CJK HK"/>
                <a:cs typeface="Noto Sans Mono CJK HK"/>
              </a:rPr>
              <a:t>種</a:t>
            </a:r>
            <a:r>
              <a:rPr dirty="0" sz="1600" spc="-5">
                <a:solidFill>
                  <a:srgbClr val="4E2700"/>
                </a:solidFill>
                <a:latin typeface="Noto Sans Mono CJK HK"/>
                <a:cs typeface="Noto Sans Mono CJK HK"/>
              </a:rPr>
              <a:t>機制。</a:t>
            </a:r>
            <a:endParaRPr sz="1600">
              <a:latin typeface="Noto Sans Mono CJK HK"/>
              <a:cs typeface="Noto Sans Mono CJK HK"/>
            </a:endParaRPr>
          </a:p>
          <a:p>
            <a:pPr marL="355600" marR="157480" indent="-342900">
              <a:lnSpc>
                <a:spcPts val="1820"/>
              </a:lnSpc>
              <a:spcBef>
                <a:spcPts val="390"/>
              </a:spcBef>
              <a:buChar char="•"/>
              <a:tabLst>
                <a:tab pos="354965" algn="l"/>
                <a:tab pos="355600" algn="l"/>
              </a:tabLst>
            </a:pPr>
            <a:r>
              <a:rPr dirty="0" sz="1600" spc="-10">
                <a:solidFill>
                  <a:srgbClr val="4E2700"/>
                </a:solidFill>
                <a:latin typeface="Verdana"/>
                <a:cs typeface="Verdana"/>
              </a:rPr>
              <a:t>line </a:t>
            </a:r>
            <a:r>
              <a:rPr dirty="0" sz="1600" spc="-5">
                <a:solidFill>
                  <a:srgbClr val="4E2700"/>
                </a:solidFill>
                <a:latin typeface="Verdana"/>
                <a:cs typeface="Verdana"/>
              </a:rPr>
              <a:t>2-4:</a:t>
            </a:r>
            <a:r>
              <a:rPr dirty="0" sz="1600" spc="5">
                <a:solidFill>
                  <a:srgbClr val="4E2700"/>
                </a:solidFill>
                <a:latin typeface="Noto Sans Mono CJK HK"/>
                <a:cs typeface="Noto Sans Mono CJK HK"/>
              </a:rPr>
              <a:t>為可跨越多</a:t>
            </a:r>
            <a:r>
              <a:rPr dirty="0" sz="1600" spc="-5">
                <a:solidFill>
                  <a:srgbClr val="4E2700"/>
                </a:solidFill>
                <a:latin typeface="Noto Sans Mono CJK HK"/>
                <a:cs typeface="Noto Sans Mono CJK HK"/>
              </a:rPr>
              <a:t>行的</a:t>
            </a:r>
            <a:r>
              <a:rPr dirty="0" sz="1600" spc="5">
                <a:solidFill>
                  <a:srgbClr val="4E2700"/>
                </a:solidFill>
                <a:latin typeface="Noto Sans Mono CJK HK"/>
                <a:cs typeface="Noto Sans Mono CJK HK"/>
              </a:rPr>
              <a:t>註</a:t>
            </a:r>
            <a:r>
              <a:rPr dirty="0" sz="1600" spc="-5">
                <a:solidFill>
                  <a:srgbClr val="4E2700"/>
                </a:solidFill>
                <a:latin typeface="Noto Sans Mono CJK HK"/>
                <a:cs typeface="Noto Sans Mono CJK HK"/>
              </a:rPr>
              <a:t>解。</a:t>
            </a:r>
            <a:r>
              <a:rPr dirty="0" sz="1600" spc="5">
                <a:solidFill>
                  <a:srgbClr val="4E2700"/>
                </a:solidFill>
                <a:latin typeface="Noto Sans Mono CJK HK"/>
                <a:cs typeface="Noto Sans Mono CJK HK"/>
              </a:rPr>
              <a:t>任</a:t>
            </a:r>
            <a:r>
              <a:rPr dirty="0" sz="1600" spc="-5">
                <a:solidFill>
                  <a:srgbClr val="4E2700"/>
                </a:solidFill>
                <a:latin typeface="Noto Sans Mono CJK HK"/>
                <a:cs typeface="Noto Sans Mono CJK HK"/>
              </a:rPr>
              <a:t>何介</a:t>
            </a:r>
            <a:r>
              <a:rPr dirty="0" sz="1600" spc="10">
                <a:solidFill>
                  <a:srgbClr val="4E2700"/>
                </a:solidFill>
                <a:latin typeface="Noto Sans Mono CJK HK"/>
                <a:cs typeface="Noto Sans Mono CJK HK"/>
              </a:rPr>
              <a:t>於</a:t>
            </a:r>
            <a:r>
              <a:rPr dirty="0" sz="1600" spc="-5">
                <a:solidFill>
                  <a:srgbClr val="4E2700"/>
                </a:solidFill>
                <a:latin typeface="Verdana"/>
                <a:cs typeface="Verdana"/>
              </a:rPr>
              <a:t>/*</a:t>
            </a:r>
            <a:r>
              <a:rPr dirty="0" sz="1600" spc="-60">
                <a:solidFill>
                  <a:srgbClr val="4E2700"/>
                </a:solidFill>
                <a:latin typeface="Verdana"/>
                <a:cs typeface="Verdana"/>
              </a:rPr>
              <a:t> </a:t>
            </a:r>
            <a:r>
              <a:rPr dirty="0" sz="1600" spc="-5">
                <a:solidFill>
                  <a:srgbClr val="4E2700"/>
                </a:solidFill>
                <a:latin typeface="Noto Sans Mono CJK HK"/>
                <a:cs typeface="Noto Sans Mono CJK HK"/>
              </a:rPr>
              <a:t>與</a:t>
            </a:r>
            <a:r>
              <a:rPr dirty="0" sz="1600" spc="-250">
                <a:solidFill>
                  <a:srgbClr val="4E2700"/>
                </a:solidFill>
                <a:latin typeface="Noto Sans Mono CJK HK"/>
                <a:cs typeface="Noto Sans Mono CJK HK"/>
              </a:rPr>
              <a:t> </a:t>
            </a:r>
            <a:r>
              <a:rPr dirty="0" sz="1600">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Noto Sans Mono CJK HK"/>
                <a:cs typeface="Noto Sans Mono CJK HK"/>
              </a:rPr>
              <a:t>之間的文字</a:t>
            </a:r>
            <a:r>
              <a:rPr dirty="0" sz="1600" spc="-5">
                <a:solidFill>
                  <a:srgbClr val="4E2700"/>
                </a:solidFill>
                <a:latin typeface="Noto Sans Mono CJK HK"/>
                <a:cs typeface="Noto Sans Mono CJK HK"/>
              </a:rPr>
              <a:t>都稱</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註解</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為程 </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加上</a:t>
            </a:r>
            <a:r>
              <a:rPr dirty="0" sz="1600" spc="5">
                <a:solidFill>
                  <a:srgbClr val="4E2700"/>
                </a:solidFill>
                <a:latin typeface="Noto Sans Mono CJK HK"/>
                <a:cs typeface="Noto Sans Mono CJK HK"/>
              </a:rPr>
              <a:t>註</a:t>
            </a:r>
            <a:r>
              <a:rPr dirty="0" sz="1600" spc="-5">
                <a:solidFill>
                  <a:srgbClr val="4E2700"/>
                </a:solidFill>
                <a:latin typeface="Noto Sans Mono CJK HK"/>
                <a:cs typeface="Noto Sans Mono CJK HK"/>
              </a:rPr>
              <a:t>解的主</a:t>
            </a:r>
            <a:r>
              <a:rPr dirty="0" sz="1600" spc="5">
                <a:solidFill>
                  <a:srgbClr val="4E2700"/>
                </a:solidFill>
                <a:latin typeface="Noto Sans Mono CJK HK"/>
                <a:cs typeface="Noto Sans Mono CJK HK"/>
              </a:rPr>
              <a:t>要</a:t>
            </a:r>
            <a:r>
              <a:rPr dirty="0" sz="1600" spc="-5">
                <a:solidFill>
                  <a:srgbClr val="4E2700"/>
                </a:solidFill>
                <a:latin typeface="Noto Sans Mono CJK HK"/>
                <a:cs typeface="Noto Sans Mono CJK HK"/>
              </a:rPr>
              <a:t>目的</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說明程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的功</a:t>
            </a:r>
            <a:r>
              <a:rPr dirty="0" sz="1600" spc="5">
                <a:solidFill>
                  <a:srgbClr val="4E2700"/>
                </a:solidFill>
                <a:latin typeface="Noto Sans Mono CJK HK"/>
                <a:cs typeface="Noto Sans Mono CJK HK"/>
              </a:rPr>
              <a:t>能</a:t>
            </a:r>
            <a:r>
              <a:rPr dirty="0" sz="1600" spc="-5">
                <a:solidFill>
                  <a:srgbClr val="4E2700"/>
                </a:solidFill>
                <a:latin typeface="Noto Sans Mono CJK HK"/>
                <a:cs typeface="Noto Sans Mono CJK HK"/>
              </a:rPr>
              <a:t>與用途</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它們</a:t>
            </a:r>
            <a:r>
              <a:rPr dirty="0" sz="1600" spc="5">
                <a:solidFill>
                  <a:srgbClr val="4E2700"/>
                </a:solidFill>
                <a:latin typeface="Noto Sans Mono CJK HK"/>
                <a:cs typeface="Noto Sans Mono CJK HK"/>
              </a:rPr>
              <a:t>不</a:t>
            </a:r>
            <a:r>
              <a:rPr dirty="0" sz="1600" spc="-5">
                <a:solidFill>
                  <a:srgbClr val="4E2700"/>
                </a:solidFill>
                <a:latin typeface="Noto Sans Mono CJK HK"/>
                <a:cs typeface="Noto Sans Mono CJK HK"/>
              </a:rPr>
              <a:t>影響程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的執</a:t>
            </a:r>
            <a:r>
              <a:rPr dirty="0" sz="1600" spc="5">
                <a:solidFill>
                  <a:srgbClr val="4E2700"/>
                </a:solidFill>
                <a:latin typeface="Noto Sans Mono CJK HK"/>
                <a:cs typeface="Noto Sans Mono CJK HK"/>
              </a:rPr>
              <a:t>行</a:t>
            </a:r>
            <a:r>
              <a:rPr dirty="0" sz="1600" spc="-5">
                <a:solidFill>
                  <a:srgbClr val="4E2700"/>
                </a:solidFill>
                <a:latin typeface="Noto Sans Mono CJK HK"/>
                <a:cs typeface="Noto Sans Mono CJK HK"/>
              </a:rPr>
              <a:t>。</a:t>
            </a:r>
            <a:endParaRPr sz="1600">
              <a:latin typeface="Noto Sans Mono CJK HK"/>
              <a:cs typeface="Noto Sans Mono CJK HK"/>
            </a:endParaRPr>
          </a:p>
          <a:p>
            <a:pPr marL="584200">
              <a:lnSpc>
                <a:spcPct val="100000"/>
              </a:lnSpc>
              <a:spcBef>
                <a:spcPts val="250"/>
              </a:spcBef>
              <a:tabLst>
                <a:tab pos="2833370" algn="l"/>
              </a:tabLst>
            </a:pP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Noto Sans Mono CJK HK"/>
                <a:cs typeface="Noto Sans Mono CJK HK"/>
              </a:rPr>
              <a:t>此稱為單</a:t>
            </a:r>
            <a:r>
              <a:rPr dirty="0" sz="1600" spc="-5">
                <a:solidFill>
                  <a:srgbClr val="4E2700"/>
                </a:solidFill>
                <a:latin typeface="Noto Sans Mono CJK HK"/>
                <a:cs typeface="Noto Sans Mono CJK HK"/>
              </a:rPr>
              <a:t>行</a:t>
            </a:r>
            <a:r>
              <a:rPr dirty="0" sz="1600" spc="10">
                <a:solidFill>
                  <a:srgbClr val="4E2700"/>
                </a:solidFill>
                <a:latin typeface="Noto Sans Mono CJK HK"/>
                <a:cs typeface="Noto Sans Mono CJK HK"/>
              </a:rPr>
              <a:t>註</a:t>
            </a:r>
            <a:r>
              <a:rPr dirty="0" sz="1600" spc="-5">
                <a:solidFill>
                  <a:srgbClr val="4E2700"/>
                </a:solidFill>
                <a:latin typeface="Noto Sans Mono CJK HK"/>
                <a:cs typeface="Noto Sans Mono CJK HK"/>
              </a:rPr>
              <a:t>解	</a:t>
            </a:r>
            <a:r>
              <a:rPr dirty="0" sz="1600" spc="5">
                <a:solidFill>
                  <a:srgbClr val="4E2700"/>
                </a:solidFill>
                <a:latin typeface="Noto Sans Mono CJK HK"/>
                <a:cs typeface="Noto Sans Mono CJK HK"/>
              </a:rPr>
              <a:t>兩個斜</a:t>
            </a:r>
            <a:r>
              <a:rPr dirty="0" sz="1600">
                <a:solidFill>
                  <a:srgbClr val="4E2700"/>
                </a:solidFill>
                <a:latin typeface="Noto Sans Mono CJK HK"/>
                <a:cs typeface="Noto Sans Mono CJK HK"/>
              </a:rPr>
              <a:t>線</a:t>
            </a:r>
            <a:r>
              <a:rPr dirty="0" sz="1600" spc="-10">
                <a:solidFill>
                  <a:srgbClr val="4E2700"/>
                </a:solidFill>
                <a:latin typeface="Verdana"/>
                <a:cs typeface="Verdana"/>
              </a:rPr>
              <a:t>(//)</a:t>
            </a:r>
            <a:r>
              <a:rPr dirty="0" sz="1600" spc="5">
                <a:solidFill>
                  <a:srgbClr val="4E2700"/>
                </a:solidFill>
                <a:latin typeface="Noto Sans Mono CJK HK"/>
                <a:cs typeface="Noto Sans Mono CJK HK"/>
              </a:rPr>
              <a:t>以後的</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或</a:t>
            </a:r>
            <a:r>
              <a:rPr dirty="0" sz="1600" spc="-5">
                <a:solidFill>
                  <a:srgbClr val="4E2700"/>
                </a:solidFill>
                <a:latin typeface="Noto Sans Mono CJK HK"/>
                <a:cs typeface="Noto Sans Mono CJK HK"/>
              </a:rPr>
              <a:t>符號</a:t>
            </a:r>
            <a:r>
              <a:rPr dirty="0" sz="1600" spc="5">
                <a:solidFill>
                  <a:srgbClr val="4E2700"/>
                </a:solidFill>
                <a:latin typeface="Noto Sans Mono CJK HK"/>
                <a:cs typeface="Noto Sans Mono CJK HK"/>
              </a:rPr>
              <a:t>都</a:t>
            </a:r>
            <a:r>
              <a:rPr dirty="0" sz="1600" spc="-5">
                <a:solidFill>
                  <a:srgbClr val="4E2700"/>
                </a:solidFill>
                <a:latin typeface="Noto Sans Mono CJK HK"/>
                <a:cs typeface="Noto Sans Mono CJK HK"/>
              </a:rPr>
              <a:t>視為</a:t>
            </a:r>
            <a:r>
              <a:rPr dirty="0" sz="1600" spc="5">
                <a:solidFill>
                  <a:srgbClr val="4E2700"/>
                </a:solidFill>
                <a:latin typeface="Noto Sans Mono CJK HK"/>
                <a:cs typeface="Noto Sans Mono CJK HK"/>
              </a:rPr>
              <a:t>註</a:t>
            </a:r>
            <a:r>
              <a:rPr dirty="0" sz="1600" spc="-5">
                <a:solidFill>
                  <a:srgbClr val="4E2700"/>
                </a:solidFill>
                <a:latin typeface="Noto Sans Mono CJK HK"/>
                <a:cs typeface="Noto Sans Mono CJK HK"/>
              </a:rPr>
              <a:t>解</a:t>
            </a:r>
            <a:endParaRPr sz="1600">
              <a:latin typeface="Noto Sans Mono CJK HK"/>
              <a:cs typeface="Noto Sans Mono CJK HK"/>
            </a:endParaRPr>
          </a:p>
          <a:p>
            <a:pPr marL="355600" marR="67945" indent="-342900">
              <a:lnSpc>
                <a:spcPts val="1820"/>
              </a:lnSpc>
              <a:spcBef>
                <a:spcPts val="434"/>
              </a:spcBef>
              <a:buChar char="•"/>
              <a:tabLst>
                <a:tab pos="354965" algn="l"/>
                <a:tab pos="355600" algn="l"/>
              </a:tabLst>
            </a:pPr>
            <a:r>
              <a:rPr dirty="0" sz="1600" spc="-10">
                <a:solidFill>
                  <a:srgbClr val="4E2700"/>
                </a:solidFill>
                <a:latin typeface="Verdana"/>
                <a:cs typeface="Verdana"/>
              </a:rPr>
              <a:t>line</a:t>
            </a:r>
            <a:r>
              <a:rPr dirty="0" sz="1600" spc="-5">
                <a:solidFill>
                  <a:srgbClr val="4E2700"/>
                </a:solidFill>
                <a:latin typeface="Verdana"/>
                <a:cs typeface="Verdana"/>
              </a:rPr>
              <a:t> 5:</a:t>
            </a:r>
            <a:r>
              <a:rPr dirty="0" sz="1600" spc="5">
                <a:solidFill>
                  <a:srgbClr val="4E2700"/>
                </a:solidFill>
                <a:latin typeface="Noto Sans Mono CJK HK"/>
                <a:cs typeface="Noto Sans Mono CJK HK"/>
              </a:rPr>
              <a:t>一個類別的</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由</a:t>
            </a:r>
            <a:r>
              <a:rPr dirty="0" sz="1600" spc="-5">
                <a:solidFill>
                  <a:srgbClr val="4E2700"/>
                </a:solidFill>
                <a:latin typeface="Noto Sans Mono CJK HK"/>
                <a:cs typeface="Noto Sans Mono CJK HK"/>
              </a:rPr>
              <a:t>此列</a:t>
            </a:r>
            <a:r>
              <a:rPr dirty="0" sz="1600" spc="5">
                <a:solidFill>
                  <a:srgbClr val="4E2700"/>
                </a:solidFill>
                <a:latin typeface="Noto Sans Mono CJK HK"/>
                <a:cs typeface="Noto Sans Mono CJK HK"/>
              </a:rPr>
              <a:t>開</a:t>
            </a:r>
            <a:r>
              <a:rPr dirty="0" sz="1600" spc="-5">
                <a:solidFill>
                  <a:srgbClr val="4E2700"/>
                </a:solidFill>
                <a:latin typeface="Noto Sans Mono CJK HK"/>
                <a:cs typeface="Noto Sans Mono CJK HK"/>
              </a:rPr>
              <a:t>始</a:t>
            </a:r>
            <a:r>
              <a:rPr dirty="0" sz="1600" spc="-10">
                <a:solidFill>
                  <a:srgbClr val="4E2700"/>
                </a:solidFill>
                <a:latin typeface="Noto Sans Mono CJK HK"/>
                <a:cs typeface="Noto Sans Mono CJK HK"/>
              </a:rPr>
              <a:t>，</a:t>
            </a:r>
            <a:r>
              <a:rPr dirty="0" sz="1600" spc="-10">
                <a:solidFill>
                  <a:srgbClr val="4E2700"/>
                </a:solidFill>
                <a:latin typeface="Verdana"/>
                <a:cs typeface="Verdana"/>
              </a:rPr>
              <a:t>public class</a:t>
            </a:r>
            <a:r>
              <a:rPr dirty="0" sz="1600" spc="5">
                <a:solidFill>
                  <a:srgbClr val="4E2700"/>
                </a:solidFill>
                <a:latin typeface="Noto Sans Mono CJK HK"/>
                <a:cs typeface="Noto Sans Mono CJK HK"/>
              </a:rPr>
              <a:t>表示此類別為公用的</a:t>
            </a:r>
            <a:r>
              <a:rPr dirty="0" sz="1600" spc="-10">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10">
                <a:solidFill>
                  <a:srgbClr val="4E2700"/>
                </a:solidFill>
                <a:latin typeface="Noto Sans Mono CJK HK"/>
                <a:cs typeface="Noto Sans Mono CJK HK"/>
              </a:rPr>
              <a:t>，類</a:t>
            </a:r>
            <a:r>
              <a:rPr dirty="0" sz="1600" spc="-5">
                <a:solidFill>
                  <a:srgbClr val="4E2700"/>
                </a:solidFill>
                <a:latin typeface="Noto Sans Mono CJK HK"/>
                <a:cs typeface="Noto Sans Mono CJK HK"/>
              </a:rPr>
              <a:t>別 </a:t>
            </a:r>
            <a:r>
              <a:rPr dirty="0" sz="1600" spc="5">
                <a:solidFill>
                  <a:srgbClr val="4E2700"/>
                </a:solidFill>
                <a:latin typeface="Noto Sans Mono CJK HK"/>
                <a:cs typeface="Noto Sans Mono CJK HK"/>
              </a:rPr>
              <a:t>名稱為</a:t>
            </a:r>
            <a:r>
              <a:rPr dirty="0" sz="1600" spc="-15">
                <a:solidFill>
                  <a:srgbClr val="4E2700"/>
                </a:solidFill>
                <a:latin typeface="Verdana"/>
                <a:cs typeface="Verdana"/>
              </a:rPr>
              <a:t>HelloWorld</a:t>
            </a:r>
            <a:r>
              <a:rPr dirty="0" sz="1600" spc="5">
                <a:solidFill>
                  <a:srgbClr val="4E2700"/>
                </a:solidFill>
                <a:latin typeface="Noto Sans Mono CJK HK"/>
                <a:cs typeface="Noto Sans Mono CJK HK"/>
              </a:rPr>
              <a:t>。每個類別</a:t>
            </a:r>
            <a:r>
              <a:rPr dirty="0" sz="1600" spc="-5">
                <a:solidFill>
                  <a:srgbClr val="4E2700"/>
                </a:solidFill>
                <a:latin typeface="Noto Sans Mono CJK HK"/>
                <a:cs typeface="Noto Sans Mono CJK HK"/>
              </a:rPr>
              <a:t>可</a:t>
            </a:r>
            <a:r>
              <a:rPr dirty="0" sz="1600" spc="5">
                <a:solidFill>
                  <a:srgbClr val="4E2700"/>
                </a:solidFill>
                <a:latin typeface="Noto Sans Mono CJK HK"/>
                <a:cs typeface="Noto Sans Mono CJK HK"/>
              </a:rPr>
              <a:t>包</a:t>
            </a:r>
            <a:r>
              <a:rPr dirty="0" sz="1600">
                <a:solidFill>
                  <a:srgbClr val="4E2700"/>
                </a:solidFill>
                <a:latin typeface="Noto Sans Mono CJK HK"/>
                <a:cs typeface="Noto Sans Mono CJK HK"/>
              </a:rPr>
              <a:t>含</a:t>
            </a:r>
            <a:r>
              <a:rPr dirty="0" sz="1600">
                <a:solidFill>
                  <a:srgbClr val="4E2700"/>
                </a:solidFill>
                <a:latin typeface="Verdana"/>
                <a:cs typeface="Verdana"/>
              </a:rPr>
              <a:t>0</a:t>
            </a:r>
            <a:r>
              <a:rPr dirty="0" sz="1600" spc="-5">
                <a:solidFill>
                  <a:srgbClr val="4E2700"/>
                </a:solidFill>
                <a:latin typeface="Noto Sans Mono CJK HK"/>
                <a:cs typeface="Noto Sans Mono CJK HK"/>
              </a:rPr>
              <a:t>或多</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a:t>
            </a:r>
            <a:r>
              <a:rPr dirty="0" sz="1600" spc="-10">
                <a:solidFill>
                  <a:srgbClr val="4E2700"/>
                </a:solidFill>
                <a:latin typeface="Verdana"/>
                <a:cs typeface="Verdana"/>
              </a:rPr>
              <a:t>(</a:t>
            </a:r>
            <a:r>
              <a:rPr dirty="0" sz="1600" spc="5">
                <a:solidFill>
                  <a:srgbClr val="4E2700"/>
                </a:solidFill>
                <a:latin typeface="Noto Sans Mono CJK HK"/>
                <a:cs typeface="Noto Sans Mono CJK HK"/>
              </a:rPr>
              <a:t>又</a:t>
            </a:r>
            <a:r>
              <a:rPr dirty="0" sz="1600" spc="-5">
                <a:solidFill>
                  <a:srgbClr val="4E2700"/>
                </a:solidFill>
                <a:latin typeface="Noto Sans Mono CJK HK"/>
                <a:cs typeface="Noto Sans Mono CJK HK"/>
              </a:rPr>
              <a:t>稱屬</a:t>
            </a:r>
            <a:r>
              <a:rPr dirty="0" sz="1600" spc="5">
                <a:solidFill>
                  <a:srgbClr val="4E2700"/>
                </a:solidFill>
                <a:latin typeface="Noto Sans Mono CJK HK"/>
                <a:cs typeface="Noto Sans Mono CJK HK"/>
              </a:rPr>
              <a:t>性</a:t>
            </a:r>
            <a:r>
              <a:rPr dirty="0" sz="1600" spc="-10">
                <a:solidFill>
                  <a:srgbClr val="4E2700"/>
                </a:solidFill>
                <a:latin typeface="Verdana"/>
                <a:cs typeface="Verdana"/>
              </a:rPr>
              <a:t>)</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方</a:t>
            </a:r>
            <a:r>
              <a:rPr dirty="0" sz="1600" spc="-10">
                <a:solidFill>
                  <a:srgbClr val="4E2700"/>
                </a:solidFill>
                <a:latin typeface="Noto Sans Mono CJK HK"/>
                <a:cs typeface="Noto Sans Mono CJK HK"/>
              </a:rPr>
              <a:t>法</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與</a:t>
            </a:r>
            <a:endParaRPr sz="1600">
              <a:latin typeface="Noto Sans Mono CJK HK"/>
              <a:cs typeface="Noto Sans Mono CJK HK"/>
            </a:endParaRPr>
          </a:p>
          <a:p>
            <a:pPr marL="355600">
              <a:lnSpc>
                <a:spcPts val="1730"/>
              </a:lnSpc>
            </a:pP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建構</a:t>
            </a:r>
            <a:r>
              <a:rPr dirty="0" sz="1600" spc="5">
                <a:solidFill>
                  <a:srgbClr val="4E2700"/>
                </a:solidFill>
                <a:latin typeface="Noto Sans Mono CJK HK"/>
                <a:cs typeface="Noto Sans Mono CJK HK"/>
              </a:rPr>
              <a:t>子</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列</a:t>
            </a:r>
            <a:r>
              <a:rPr dirty="0" sz="1600" spc="-5">
                <a:solidFill>
                  <a:srgbClr val="4E2700"/>
                </a:solidFill>
                <a:latin typeface="Noto Sans Mono CJK HK"/>
                <a:cs typeface="Noto Sans Mono CJK HK"/>
              </a:rPr>
              <a:t>最後</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左大括</a:t>
            </a:r>
            <a:r>
              <a:rPr dirty="0" sz="1600" spc="5">
                <a:solidFill>
                  <a:srgbClr val="4E2700"/>
                </a:solidFill>
                <a:latin typeface="Noto Sans Mono CJK HK"/>
                <a:cs typeface="Noto Sans Mono CJK HK"/>
              </a:rPr>
              <a:t>弧</a:t>
            </a:r>
            <a:r>
              <a:rPr dirty="0" sz="1600" spc="-5">
                <a:solidFill>
                  <a:srgbClr val="4E2700"/>
                </a:solidFill>
                <a:latin typeface="Noto Sans Mono CJK HK"/>
                <a:cs typeface="Noto Sans Mono CJK HK"/>
              </a:rPr>
              <a:t>表示</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別的內</a:t>
            </a:r>
            <a:r>
              <a:rPr dirty="0" sz="1600" spc="5">
                <a:solidFill>
                  <a:srgbClr val="4E2700"/>
                </a:solidFill>
                <a:latin typeface="Noto Sans Mono CJK HK"/>
                <a:cs typeface="Noto Sans Mono CJK HK"/>
              </a:rPr>
              <a:t>容</a:t>
            </a:r>
            <a:r>
              <a:rPr dirty="0" sz="1600" spc="-5">
                <a:solidFill>
                  <a:srgbClr val="4E2700"/>
                </a:solidFill>
                <a:latin typeface="Noto Sans Mono CJK HK"/>
                <a:cs typeface="Noto Sans Mono CJK HK"/>
              </a:rPr>
              <a:t>由此</a:t>
            </a:r>
            <a:r>
              <a:rPr dirty="0" sz="1600" spc="5">
                <a:solidFill>
                  <a:srgbClr val="4E2700"/>
                </a:solidFill>
                <a:latin typeface="Noto Sans Mono CJK HK"/>
                <a:cs typeface="Noto Sans Mono CJK HK"/>
              </a:rPr>
              <a:t>開</a:t>
            </a:r>
            <a:r>
              <a:rPr dirty="0" sz="1600" spc="-5">
                <a:solidFill>
                  <a:srgbClr val="4E2700"/>
                </a:solidFill>
                <a:latin typeface="Noto Sans Mono CJK HK"/>
                <a:cs typeface="Noto Sans Mono CJK HK"/>
              </a:rPr>
              <a:t>始。本</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別只</a:t>
            </a:r>
            <a:r>
              <a:rPr dirty="0" sz="1600" spc="5">
                <a:solidFill>
                  <a:srgbClr val="4E2700"/>
                </a:solidFill>
                <a:latin typeface="Noto Sans Mono CJK HK"/>
                <a:cs typeface="Noto Sans Mono CJK HK"/>
              </a:rPr>
              <a:t>含</a:t>
            </a:r>
            <a:r>
              <a:rPr dirty="0" sz="1600" spc="-5">
                <a:solidFill>
                  <a:srgbClr val="4E2700"/>
                </a:solidFill>
                <a:latin typeface="Noto Sans Mono CJK HK"/>
                <a:cs typeface="Noto Sans Mono CJK HK"/>
              </a:rPr>
              <a:t>有一個方</a:t>
            </a:r>
            <a:endParaRPr sz="1600">
              <a:latin typeface="Noto Sans Mono CJK HK"/>
              <a:cs typeface="Noto Sans Mono CJK HK"/>
            </a:endParaRPr>
          </a:p>
          <a:p>
            <a:pPr marL="355600">
              <a:lnSpc>
                <a:spcPts val="1880"/>
              </a:lnSpc>
            </a:pPr>
            <a:r>
              <a:rPr dirty="0" sz="1600" spc="5">
                <a:solidFill>
                  <a:srgbClr val="4E2700"/>
                </a:solidFill>
                <a:latin typeface="Noto Sans Mono CJK HK"/>
                <a:cs typeface="Noto Sans Mono CJK HK"/>
              </a:rPr>
              <a:t>法</a:t>
            </a:r>
            <a:r>
              <a:rPr dirty="0" sz="1600" spc="-10">
                <a:solidFill>
                  <a:srgbClr val="4E2700"/>
                </a:solidFill>
                <a:latin typeface="Verdana"/>
                <a:cs typeface="Verdana"/>
              </a:rPr>
              <a:t>(</a:t>
            </a:r>
            <a:r>
              <a:rPr dirty="0" sz="1600" spc="5">
                <a:solidFill>
                  <a:srgbClr val="4E2700"/>
                </a:solidFill>
                <a:latin typeface="Noto Sans Mono CJK HK"/>
                <a:cs typeface="Noto Sans Mono CJK HK"/>
              </a:rPr>
              <a:t>即</a:t>
            </a:r>
            <a:r>
              <a:rPr dirty="0" sz="1600" spc="-10">
                <a:solidFill>
                  <a:srgbClr val="4E2700"/>
                </a:solidFill>
                <a:latin typeface="Verdana"/>
                <a:cs typeface="Verdana"/>
              </a:rPr>
              <a:t>main</a:t>
            </a:r>
            <a:r>
              <a:rPr dirty="0" sz="1600" spc="5">
                <a:solidFill>
                  <a:srgbClr val="4E2700"/>
                </a:solidFill>
                <a:latin typeface="Noto Sans Mono CJK HK"/>
                <a:cs typeface="Noto Sans Mono CJK HK"/>
              </a:rPr>
              <a:t>方法</a:t>
            </a:r>
            <a:r>
              <a:rPr dirty="0" sz="1600" spc="-10">
                <a:solidFill>
                  <a:srgbClr val="4E2700"/>
                </a:solidFill>
                <a:latin typeface="Verdana"/>
                <a:cs typeface="Verdana"/>
              </a:rPr>
              <a:t>)</a:t>
            </a:r>
            <a:r>
              <a:rPr dirty="0" sz="1600" spc="5">
                <a:solidFill>
                  <a:srgbClr val="4E2700"/>
                </a:solidFill>
                <a:latin typeface="Noto Sans Mono CJK HK"/>
                <a:cs typeface="Noto Sans Mono CJK HK"/>
              </a:rPr>
              <a:t>而沒有任何</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與建</a:t>
            </a:r>
            <a:r>
              <a:rPr dirty="0" sz="1600" spc="5">
                <a:solidFill>
                  <a:srgbClr val="4E2700"/>
                </a:solidFill>
                <a:latin typeface="Noto Sans Mono CJK HK"/>
                <a:cs typeface="Noto Sans Mono CJK HK"/>
              </a:rPr>
              <a:t>構</a:t>
            </a:r>
            <a:r>
              <a:rPr dirty="0" sz="1600" spc="-5">
                <a:solidFill>
                  <a:srgbClr val="4E2700"/>
                </a:solidFill>
                <a:latin typeface="Noto Sans Mono CJK HK"/>
                <a:cs typeface="Noto Sans Mono CJK HK"/>
              </a:rPr>
              <a:t>子。</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為第</a:t>
            </a:r>
            <a:r>
              <a:rPr dirty="0" sz="1600" spc="240">
                <a:solidFill>
                  <a:srgbClr val="4E2700"/>
                </a:solidFill>
                <a:latin typeface="Verdana"/>
                <a:cs typeface="Verdana"/>
              </a:rPr>
              <a:t>5</a:t>
            </a:r>
            <a:r>
              <a:rPr dirty="0" sz="1600" spc="240">
                <a:solidFill>
                  <a:srgbClr val="4E2700"/>
                </a:solidFill>
                <a:latin typeface="Noto Sans Mono CJK HK"/>
                <a:cs typeface="Noto Sans Mono CJK HK"/>
              </a:rPr>
              <a:t>–</a:t>
            </a:r>
            <a:r>
              <a:rPr dirty="0" sz="1600" spc="240">
                <a:solidFill>
                  <a:srgbClr val="4E2700"/>
                </a:solidFill>
                <a:latin typeface="Verdana"/>
                <a:cs typeface="Verdana"/>
              </a:rPr>
              <a:t>9</a:t>
            </a:r>
            <a:r>
              <a:rPr dirty="0" sz="1600" spc="5">
                <a:solidFill>
                  <a:srgbClr val="4E2700"/>
                </a:solidFill>
                <a:latin typeface="Noto Sans Mono CJK HK"/>
                <a:cs typeface="Noto Sans Mono CJK HK"/>
              </a:rPr>
              <a:t>列</a:t>
            </a:r>
            <a:r>
              <a:rPr dirty="0" sz="1600" spc="-5">
                <a:solidFill>
                  <a:srgbClr val="4E2700"/>
                </a:solidFill>
                <a:latin typeface="Noto Sans Mono CJK HK"/>
                <a:cs typeface="Noto Sans Mono CJK HK"/>
              </a:rPr>
              <a:t>敘述。</a:t>
            </a:r>
            <a:endParaRPr sz="1600">
              <a:latin typeface="Noto Sans Mono CJK HK"/>
              <a:cs typeface="Noto Sans Mono CJK HK"/>
            </a:endParaRPr>
          </a:p>
          <a:p>
            <a:pPr marL="355600" marR="5080" indent="-342900">
              <a:lnSpc>
                <a:spcPct val="95000"/>
              </a:lnSpc>
              <a:spcBef>
                <a:spcPts val="384"/>
              </a:spcBef>
              <a:buChar char="•"/>
              <a:tabLst>
                <a:tab pos="354965" algn="l"/>
                <a:tab pos="355600" algn="l"/>
              </a:tabLst>
            </a:pPr>
            <a:r>
              <a:rPr dirty="0" sz="1600" spc="-5">
                <a:solidFill>
                  <a:srgbClr val="4E2700"/>
                </a:solidFill>
                <a:latin typeface="Verdana"/>
                <a:cs typeface="Verdana"/>
              </a:rPr>
              <a:t>line 6: </a:t>
            </a:r>
            <a:r>
              <a:rPr dirty="0" sz="1600">
                <a:solidFill>
                  <a:srgbClr val="4E2700"/>
                </a:solidFill>
                <a:latin typeface="Noto Sans Mono CJK HK"/>
                <a:cs typeface="Noto Sans Mono CJK HK"/>
              </a:rPr>
              <a:t>一 個 方 法 </a:t>
            </a:r>
            <a:r>
              <a:rPr dirty="0" sz="1600" spc="-10">
                <a:solidFill>
                  <a:srgbClr val="4E2700"/>
                </a:solidFill>
                <a:latin typeface="Verdana"/>
                <a:cs typeface="Verdana"/>
              </a:rPr>
              <a:t>(method) </a:t>
            </a:r>
            <a:r>
              <a:rPr dirty="0" sz="1600" spc="5">
                <a:solidFill>
                  <a:srgbClr val="4E2700"/>
                </a:solidFill>
                <a:latin typeface="Noto Sans Mono CJK HK"/>
                <a:cs typeface="Noto Sans Mono CJK HK"/>
              </a:rPr>
              <a:t>的 定 義 由 此 開 </a:t>
            </a:r>
            <a:r>
              <a:rPr dirty="0" sz="1600" spc="-5">
                <a:solidFill>
                  <a:srgbClr val="4E2700"/>
                </a:solidFill>
                <a:latin typeface="Noto Sans Mono CJK HK"/>
                <a:cs typeface="Noto Sans Mono CJK HK"/>
              </a:rPr>
              <a:t>始 </a:t>
            </a:r>
            <a:r>
              <a:rPr dirty="0" sz="1600" spc="-20">
                <a:solidFill>
                  <a:srgbClr val="4E2700"/>
                </a:solidFill>
                <a:latin typeface="Noto Sans Mono CJK HK"/>
                <a:cs typeface="Noto Sans Mono CJK HK"/>
              </a:rPr>
              <a:t>。 </a:t>
            </a:r>
            <a:r>
              <a:rPr dirty="0" sz="1600" spc="-10" b="1">
                <a:solidFill>
                  <a:srgbClr val="4E2700"/>
                </a:solidFill>
                <a:latin typeface="Verdana"/>
                <a:cs typeface="Verdana"/>
              </a:rPr>
              <a:t>public </a:t>
            </a:r>
            <a:r>
              <a:rPr dirty="0" sz="1600" spc="-5" b="1">
                <a:solidFill>
                  <a:srgbClr val="4E2700"/>
                </a:solidFill>
                <a:latin typeface="Verdana"/>
                <a:cs typeface="Verdana"/>
              </a:rPr>
              <a:t>static </a:t>
            </a:r>
            <a:r>
              <a:rPr dirty="0" sz="1600" spc="-10" b="1">
                <a:solidFill>
                  <a:srgbClr val="4E2700"/>
                </a:solidFill>
                <a:latin typeface="Verdana"/>
                <a:cs typeface="Verdana"/>
              </a:rPr>
              <a:t>void  main(String[]</a:t>
            </a:r>
            <a:r>
              <a:rPr dirty="0" sz="1600" spc="50" b="1">
                <a:solidFill>
                  <a:srgbClr val="4E2700"/>
                </a:solidFill>
                <a:latin typeface="Verdana"/>
                <a:cs typeface="Verdana"/>
              </a:rPr>
              <a:t> </a:t>
            </a:r>
            <a:r>
              <a:rPr dirty="0" sz="1600" spc="-5" b="1">
                <a:solidFill>
                  <a:srgbClr val="4E2700"/>
                </a:solidFill>
                <a:latin typeface="Verdana"/>
                <a:cs typeface="Verdana"/>
              </a:rPr>
              <a:t>args)</a:t>
            </a:r>
            <a:r>
              <a:rPr dirty="0" sz="1600" spc="15" b="1">
                <a:solidFill>
                  <a:srgbClr val="4E2700"/>
                </a:solidFill>
                <a:latin typeface="Noto Sans Mono CJK HK"/>
                <a:cs typeface="Noto Sans Mono CJK HK"/>
              </a:rPr>
              <a:t>為</a:t>
            </a:r>
            <a:r>
              <a:rPr dirty="0" sz="1600" spc="-5" b="1">
                <a:solidFill>
                  <a:srgbClr val="4E2700"/>
                </a:solidFill>
                <a:latin typeface="Verdana"/>
                <a:cs typeface="Verdana"/>
              </a:rPr>
              <a:t>Java</a:t>
            </a:r>
            <a:r>
              <a:rPr dirty="0" sz="1600" spc="15" b="1">
                <a:solidFill>
                  <a:srgbClr val="4E2700"/>
                </a:solidFill>
                <a:latin typeface="Noto Sans Mono CJK HK"/>
                <a:cs typeface="Noto Sans Mono CJK HK"/>
              </a:rPr>
              <a:t>程式開</a:t>
            </a:r>
            <a:r>
              <a:rPr dirty="0" sz="1600" spc="5" b="1">
                <a:solidFill>
                  <a:srgbClr val="4E2700"/>
                </a:solidFill>
                <a:latin typeface="Noto Sans Mono CJK HK"/>
                <a:cs typeface="Noto Sans Mono CJK HK"/>
              </a:rPr>
              <a:t>始</a:t>
            </a:r>
            <a:r>
              <a:rPr dirty="0" sz="1600" spc="-5" b="1">
                <a:solidFill>
                  <a:srgbClr val="4E2700"/>
                </a:solidFill>
                <a:latin typeface="Noto Sans Mono CJK HK"/>
                <a:cs typeface="Noto Sans Mono CJK HK"/>
              </a:rPr>
              <a:t>執</a:t>
            </a:r>
            <a:r>
              <a:rPr dirty="0" sz="1600" spc="5" b="1">
                <a:solidFill>
                  <a:srgbClr val="4E2700"/>
                </a:solidFill>
                <a:latin typeface="Noto Sans Mono CJK HK"/>
                <a:cs typeface="Noto Sans Mono CJK HK"/>
              </a:rPr>
              <a:t>行</a:t>
            </a:r>
            <a:r>
              <a:rPr dirty="0" sz="1600" spc="-5" b="1">
                <a:solidFill>
                  <a:srgbClr val="4E2700"/>
                </a:solidFill>
                <a:latin typeface="Noto Sans Mono CJK HK"/>
                <a:cs typeface="Noto Sans Mono CJK HK"/>
              </a:rPr>
              <a:t>的方</a:t>
            </a:r>
            <a:r>
              <a:rPr dirty="0" sz="1600" spc="15" b="1">
                <a:solidFill>
                  <a:srgbClr val="4E2700"/>
                </a:solidFill>
                <a:latin typeface="Noto Sans Mono CJK HK"/>
                <a:cs typeface="Noto Sans Mono CJK HK"/>
              </a:rPr>
              <a:t>法</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會從</a:t>
            </a:r>
            <a:r>
              <a:rPr dirty="0" sz="1600" spc="5">
                <a:solidFill>
                  <a:srgbClr val="4E2700"/>
                </a:solidFill>
                <a:latin typeface="Noto Sans Mono CJK HK"/>
                <a:cs typeface="Noto Sans Mono CJK HK"/>
              </a:rPr>
              <a:t>該</a:t>
            </a:r>
            <a:r>
              <a:rPr dirty="0" sz="1600" spc="-5">
                <a:solidFill>
                  <a:srgbClr val="4E2700"/>
                </a:solidFill>
                <a:latin typeface="Noto Sans Mono CJK HK"/>
                <a:cs typeface="Noto Sans Mono CJK HK"/>
              </a:rPr>
              <a:t>方法</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的第一 </a:t>
            </a:r>
            <a:r>
              <a:rPr dirty="0" sz="1600" spc="5">
                <a:solidFill>
                  <a:srgbClr val="4E2700"/>
                </a:solidFill>
                <a:latin typeface="Noto Sans Mono CJK HK"/>
                <a:cs typeface="Noto Sans Mono CJK HK"/>
              </a:rPr>
              <a:t>個敘述開始</a:t>
            </a:r>
            <a:r>
              <a:rPr dirty="0" sz="1600" spc="-5">
                <a:solidFill>
                  <a:srgbClr val="4E2700"/>
                </a:solidFill>
                <a:latin typeface="Noto Sans Mono CJK HK"/>
                <a:cs typeface="Noto Sans Mono CJK HK"/>
              </a:rPr>
              <a:t>執行</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此列</a:t>
            </a:r>
            <a:r>
              <a:rPr dirty="0" sz="1600" spc="5">
                <a:solidFill>
                  <a:srgbClr val="4E2700"/>
                </a:solidFill>
                <a:latin typeface="Noto Sans Mono CJK HK"/>
                <a:cs typeface="Noto Sans Mono CJK HK"/>
              </a:rPr>
              <a:t>最</a:t>
            </a:r>
            <a:r>
              <a:rPr dirty="0" sz="1600" spc="-5">
                <a:solidFill>
                  <a:srgbClr val="4E2700"/>
                </a:solidFill>
                <a:latin typeface="Noto Sans Mono CJK HK"/>
                <a:cs typeface="Noto Sans Mono CJK HK"/>
              </a:rPr>
              <a:t>後的</a:t>
            </a:r>
            <a:r>
              <a:rPr dirty="0" sz="1600" spc="5">
                <a:solidFill>
                  <a:srgbClr val="4E2700"/>
                </a:solidFill>
                <a:latin typeface="Noto Sans Mono CJK HK"/>
                <a:cs typeface="Noto Sans Mono CJK HK"/>
              </a:rPr>
              <a:t>左</a:t>
            </a:r>
            <a:r>
              <a:rPr dirty="0" sz="1600" spc="-5">
                <a:solidFill>
                  <a:srgbClr val="4E2700"/>
                </a:solidFill>
                <a:latin typeface="Noto Sans Mono CJK HK"/>
                <a:cs typeface="Noto Sans Mono CJK HK"/>
              </a:rPr>
              <a:t>大括</a:t>
            </a:r>
            <a:r>
              <a:rPr dirty="0" sz="1600" spc="5">
                <a:solidFill>
                  <a:srgbClr val="4E2700"/>
                </a:solidFill>
                <a:latin typeface="Noto Sans Mono CJK HK"/>
                <a:cs typeface="Noto Sans Mono CJK HK"/>
              </a:rPr>
              <a:t>弧</a:t>
            </a:r>
            <a:r>
              <a:rPr dirty="0" sz="1600" spc="-5">
                <a:solidFill>
                  <a:srgbClr val="4E2700"/>
                </a:solidFill>
                <a:latin typeface="Noto Sans Mono CJK HK"/>
                <a:cs typeface="Noto Sans Mono CJK HK"/>
              </a:rPr>
              <a:t>表示</a:t>
            </a:r>
            <a:r>
              <a:rPr dirty="0" sz="1600" spc="5">
                <a:solidFill>
                  <a:srgbClr val="4E2700"/>
                </a:solidFill>
                <a:latin typeface="Noto Sans Mono CJK HK"/>
                <a:cs typeface="Noto Sans Mono CJK HK"/>
              </a:rPr>
              <a:t>方</a:t>
            </a:r>
            <a:r>
              <a:rPr dirty="0" sz="1600" spc="-5">
                <a:solidFill>
                  <a:srgbClr val="4E2700"/>
                </a:solidFill>
                <a:latin typeface="Noto Sans Mono CJK HK"/>
                <a:cs typeface="Noto Sans Mono CJK HK"/>
              </a:rPr>
              <a:t>法的</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容由</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開始</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第</a:t>
            </a:r>
            <a:r>
              <a:rPr dirty="0" sz="1600" spc="-15">
                <a:solidFill>
                  <a:srgbClr val="4E2700"/>
                </a:solidFill>
                <a:latin typeface="Verdana"/>
                <a:cs typeface="Verdana"/>
              </a:rPr>
              <a:t>6</a:t>
            </a:r>
            <a:r>
              <a:rPr dirty="0" sz="1600" spc="745">
                <a:solidFill>
                  <a:srgbClr val="4E2700"/>
                </a:solidFill>
                <a:latin typeface="Noto Sans Mono CJK HK"/>
                <a:cs typeface="Noto Sans Mono CJK HK"/>
              </a:rPr>
              <a:t>–</a:t>
            </a:r>
            <a:r>
              <a:rPr dirty="0" sz="1600" spc="-15">
                <a:solidFill>
                  <a:srgbClr val="4E2700"/>
                </a:solidFill>
                <a:latin typeface="Verdana"/>
                <a:cs typeface="Verdana"/>
              </a:rPr>
              <a:t>8</a:t>
            </a:r>
            <a:r>
              <a:rPr dirty="0" sz="1600" spc="-5">
                <a:solidFill>
                  <a:srgbClr val="4E2700"/>
                </a:solidFill>
                <a:latin typeface="Noto Sans Mono CJK HK"/>
                <a:cs typeface="Noto Sans Mono CJK HK"/>
              </a:rPr>
              <a:t>列</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此方 </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的定</a:t>
            </a:r>
            <a:r>
              <a:rPr dirty="0" sz="1600" spc="5">
                <a:solidFill>
                  <a:srgbClr val="4E2700"/>
                </a:solidFill>
                <a:latin typeface="Noto Sans Mono CJK HK"/>
                <a:cs typeface="Noto Sans Mono CJK HK"/>
              </a:rPr>
              <a:t>義</a:t>
            </a:r>
            <a:r>
              <a:rPr dirty="0" sz="1600" spc="-5">
                <a:solidFill>
                  <a:srgbClr val="4E2700"/>
                </a:solidFill>
                <a:latin typeface="Noto Sans Mono CJK HK"/>
                <a:cs typeface="Noto Sans Mono CJK HK"/>
              </a:rPr>
              <a:t>。</a:t>
            </a:r>
            <a:endParaRPr sz="1600">
              <a:latin typeface="Noto Sans Mono CJK HK"/>
              <a:cs typeface="Noto Sans Mono CJK HK"/>
            </a:endParaRPr>
          </a:p>
          <a:p>
            <a:pPr algn="just" marL="355600" marR="89535" indent="-342900">
              <a:lnSpc>
                <a:spcPts val="1830"/>
              </a:lnSpc>
              <a:spcBef>
                <a:spcPts val="420"/>
              </a:spcBef>
              <a:buChar char="•"/>
              <a:tabLst>
                <a:tab pos="355600" algn="l"/>
              </a:tabLst>
            </a:pPr>
            <a:r>
              <a:rPr dirty="0" sz="1600" spc="-10">
                <a:solidFill>
                  <a:srgbClr val="4E2700"/>
                </a:solidFill>
                <a:latin typeface="Verdana"/>
                <a:cs typeface="Verdana"/>
              </a:rPr>
              <a:t>line</a:t>
            </a:r>
            <a:r>
              <a:rPr dirty="0" sz="1600" spc="15">
                <a:solidFill>
                  <a:srgbClr val="4E2700"/>
                </a:solidFill>
                <a:latin typeface="Verdana"/>
                <a:cs typeface="Verdana"/>
              </a:rPr>
              <a:t> </a:t>
            </a:r>
            <a:r>
              <a:rPr dirty="0" sz="1600" spc="-5">
                <a:solidFill>
                  <a:srgbClr val="4E2700"/>
                </a:solidFill>
                <a:latin typeface="Verdana"/>
                <a:cs typeface="Verdana"/>
              </a:rPr>
              <a:t>7:</a:t>
            </a:r>
            <a:r>
              <a:rPr dirty="0" sz="1600" spc="5">
                <a:solidFill>
                  <a:srgbClr val="4E2700"/>
                </a:solidFill>
                <a:latin typeface="Verdana"/>
                <a:cs typeface="Verdana"/>
              </a:rPr>
              <a:t> </a:t>
            </a:r>
            <a:r>
              <a:rPr dirty="0" sz="1600" spc="-10">
                <a:solidFill>
                  <a:srgbClr val="4E2700"/>
                </a:solidFill>
                <a:latin typeface="Verdana"/>
                <a:cs typeface="Verdana"/>
              </a:rPr>
              <a:t>System.out.println("Hello,</a:t>
            </a:r>
            <a:r>
              <a:rPr dirty="0" sz="1600" spc="65">
                <a:solidFill>
                  <a:srgbClr val="4E2700"/>
                </a:solidFill>
                <a:latin typeface="Verdana"/>
                <a:cs typeface="Verdana"/>
              </a:rPr>
              <a:t> </a:t>
            </a:r>
            <a:r>
              <a:rPr dirty="0" sz="1600" spc="-20">
                <a:solidFill>
                  <a:srgbClr val="4E2700"/>
                </a:solidFill>
                <a:latin typeface="Verdana"/>
                <a:cs typeface="Verdana"/>
              </a:rPr>
              <a:t>Java</a:t>
            </a:r>
            <a:r>
              <a:rPr dirty="0" sz="1600" spc="20">
                <a:solidFill>
                  <a:srgbClr val="4E2700"/>
                </a:solidFill>
                <a:latin typeface="Verdana"/>
                <a:cs typeface="Verdana"/>
              </a:rPr>
              <a:t> </a:t>
            </a:r>
            <a:r>
              <a:rPr dirty="0" sz="1600" spc="-5">
                <a:solidFill>
                  <a:srgbClr val="4E2700"/>
                </a:solidFill>
                <a:latin typeface="Verdana"/>
                <a:cs typeface="Verdana"/>
              </a:rPr>
              <a:t>world!")</a:t>
            </a:r>
            <a:r>
              <a:rPr dirty="0" sz="1600" spc="40">
                <a:solidFill>
                  <a:srgbClr val="4E2700"/>
                </a:solidFill>
                <a:latin typeface="Verdana"/>
                <a:cs typeface="Verdana"/>
              </a:rPr>
              <a:t> </a:t>
            </a:r>
            <a:r>
              <a:rPr dirty="0" sz="1600" spc="-5">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Noto Sans Mono CJK HK"/>
                <a:cs typeface="Noto Sans Mono CJK HK"/>
              </a:rPr>
              <a:t>會於主控台</a:t>
            </a:r>
            <a:r>
              <a:rPr dirty="0" sz="1600" spc="-5">
                <a:solidFill>
                  <a:srgbClr val="4E2700"/>
                </a:solidFill>
                <a:latin typeface="Noto Sans Mono CJK HK"/>
                <a:cs typeface="Noto Sans Mono CJK HK"/>
              </a:rPr>
              <a:t>視</a:t>
            </a:r>
            <a:r>
              <a:rPr dirty="0" sz="1600" spc="5">
                <a:solidFill>
                  <a:srgbClr val="4E2700"/>
                </a:solidFill>
                <a:latin typeface="Noto Sans Mono CJK HK"/>
                <a:cs typeface="Noto Sans Mono CJK HK"/>
              </a:rPr>
              <a:t>窗</a:t>
            </a:r>
            <a:r>
              <a:rPr dirty="0" sz="1600" spc="-5">
                <a:solidFill>
                  <a:srgbClr val="4E2700"/>
                </a:solidFill>
                <a:latin typeface="Noto Sans Mono CJK HK"/>
                <a:cs typeface="Noto Sans Mono CJK HK"/>
              </a:rPr>
              <a:t>上印</a:t>
            </a:r>
            <a:r>
              <a:rPr dirty="0" sz="1600" spc="5">
                <a:solidFill>
                  <a:srgbClr val="4E2700"/>
                </a:solidFill>
                <a:latin typeface="Noto Sans Mono CJK HK"/>
                <a:cs typeface="Noto Sans Mono CJK HK"/>
              </a:rPr>
              <a:t>出</a:t>
            </a:r>
            <a:r>
              <a:rPr dirty="0" sz="1600" spc="-5">
                <a:solidFill>
                  <a:srgbClr val="4E2700"/>
                </a:solidFill>
                <a:latin typeface="Noto Sans Mono CJK HK"/>
                <a:cs typeface="Noto Sans Mono CJK HK"/>
              </a:rPr>
              <a:t>小 </a:t>
            </a:r>
            <a:r>
              <a:rPr dirty="0" sz="1600">
                <a:solidFill>
                  <a:srgbClr val="4E2700"/>
                </a:solidFill>
                <a:latin typeface="Noto Sans Mono CJK HK"/>
                <a:cs typeface="Noto Sans Mono CJK HK"/>
              </a:rPr>
              <a:t>括弧內的資</a:t>
            </a:r>
            <a:r>
              <a:rPr dirty="0" sz="1600" spc="-5">
                <a:solidFill>
                  <a:srgbClr val="4E2700"/>
                </a:solidFill>
                <a:latin typeface="Noto Sans Mono CJK HK"/>
                <a:cs typeface="Noto Sans Mono CJK HK"/>
              </a:rPr>
              <a:t>料</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即</a:t>
            </a:r>
            <a:r>
              <a:rPr dirty="0" sz="1600" spc="-254">
                <a:solidFill>
                  <a:srgbClr val="4E2700"/>
                </a:solidFill>
                <a:latin typeface="Noto Sans Mono CJK HK"/>
                <a:cs typeface="Noto Sans Mono CJK HK"/>
              </a:rPr>
              <a:t> </a:t>
            </a:r>
            <a:r>
              <a:rPr dirty="0" sz="1600" spc="-10">
                <a:solidFill>
                  <a:srgbClr val="4E2700"/>
                </a:solidFill>
                <a:latin typeface="Verdana"/>
                <a:cs typeface="Verdana"/>
              </a:rPr>
              <a:t>Hello,</a:t>
            </a:r>
            <a:r>
              <a:rPr dirty="0" sz="1600" spc="20">
                <a:solidFill>
                  <a:srgbClr val="4E2700"/>
                </a:solidFill>
                <a:latin typeface="Verdana"/>
                <a:cs typeface="Verdana"/>
              </a:rPr>
              <a:t> </a:t>
            </a:r>
            <a:r>
              <a:rPr dirty="0" sz="1600" spc="-20">
                <a:solidFill>
                  <a:srgbClr val="4E2700"/>
                </a:solidFill>
                <a:latin typeface="Verdana"/>
                <a:cs typeface="Verdana"/>
              </a:rPr>
              <a:t>Java</a:t>
            </a:r>
            <a:r>
              <a:rPr dirty="0" sz="1600" spc="15">
                <a:solidFill>
                  <a:srgbClr val="4E2700"/>
                </a:solidFill>
                <a:latin typeface="Verdana"/>
                <a:cs typeface="Verdana"/>
              </a:rPr>
              <a:t> </a:t>
            </a:r>
            <a:r>
              <a:rPr dirty="0" sz="1600" spc="-5">
                <a:solidFill>
                  <a:srgbClr val="4E2700"/>
                </a:solidFill>
                <a:latin typeface="Verdana"/>
                <a:cs typeface="Verdana"/>
              </a:rPr>
              <a:t>world!</a:t>
            </a:r>
            <a:r>
              <a:rPr dirty="0" sz="1600" spc="-5">
                <a:solidFill>
                  <a:srgbClr val="4E2700"/>
                </a:solidFill>
                <a:latin typeface="Noto Sans Mono CJK HK"/>
                <a:cs typeface="Noto Sans Mono CJK HK"/>
              </a:rPr>
              <a:t>。</a:t>
            </a:r>
            <a:r>
              <a:rPr dirty="0" sz="1600" spc="-210">
                <a:solidFill>
                  <a:srgbClr val="4E2700"/>
                </a:solidFill>
                <a:latin typeface="Noto Sans Mono CJK HK"/>
                <a:cs typeface="Noto Sans Mono CJK HK"/>
              </a:rPr>
              <a:t> </a:t>
            </a:r>
            <a:r>
              <a:rPr dirty="0" sz="1600" spc="-10">
                <a:solidFill>
                  <a:srgbClr val="4E2700"/>
                </a:solidFill>
                <a:latin typeface="Verdana"/>
                <a:cs typeface="Verdana"/>
              </a:rPr>
              <a:t>"Hello,</a:t>
            </a:r>
            <a:r>
              <a:rPr dirty="0" sz="1600" spc="30">
                <a:solidFill>
                  <a:srgbClr val="4E2700"/>
                </a:solidFill>
                <a:latin typeface="Verdana"/>
                <a:cs typeface="Verdana"/>
              </a:rPr>
              <a:t> </a:t>
            </a:r>
            <a:r>
              <a:rPr dirty="0" sz="1600" spc="-20">
                <a:solidFill>
                  <a:srgbClr val="4E2700"/>
                </a:solidFill>
                <a:latin typeface="Verdana"/>
                <a:cs typeface="Verdana"/>
              </a:rPr>
              <a:t>Java</a:t>
            </a:r>
            <a:r>
              <a:rPr dirty="0" sz="1600" spc="15">
                <a:solidFill>
                  <a:srgbClr val="4E2700"/>
                </a:solidFill>
                <a:latin typeface="Verdana"/>
                <a:cs typeface="Verdana"/>
              </a:rPr>
              <a:t> </a:t>
            </a:r>
            <a:r>
              <a:rPr dirty="0" sz="1600" spc="-10">
                <a:solidFill>
                  <a:srgbClr val="4E2700"/>
                </a:solidFill>
                <a:latin typeface="Verdana"/>
                <a:cs typeface="Verdana"/>
              </a:rPr>
              <a:t>world!"</a:t>
            </a:r>
            <a:r>
              <a:rPr dirty="0" sz="1600" spc="35">
                <a:solidFill>
                  <a:srgbClr val="4E2700"/>
                </a:solidFill>
                <a:latin typeface="Verdana"/>
                <a:cs typeface="Verdana"/>
              </a:rPr>
              <a:t> </a:t>
            </a:r>
            <a:r>
              <a:rPr dirty="0" sz="1600">
                <a:solidFill>
                  <a:srgbClr val="4E2700"/>
                </a:solidFill>
                <a:latin typeface="Noto Sans Mono CJK HK"/>
                <a:cs typeface="Noto Sans Mono CJK HK"/>
              </a:rPr>
              <a:t>稱為字串，</a:t>
            </a:r>
            <a:r>
              <a:rPr dirty="0" sz="1600" spc="-5">
                <a:solidFill>
                  <a:srgbClr val="4E2700"/>
                </a:solidFill>
                <a:latin typeface="Noto Sans Mono CJK HK"/>
                <a:cs typeface="Noto Sans Mono CJK HK"/>
              </a:rPr>
              <a:t>字串 </a:t>
            </a:r>
            <a:r>
              <a:rPr dirty="0" sz="1600" spc="5">
                <a:solidFill>
                  <a:srgbClr val="4E2700"/>
                </a:solidFill>
                <a:latin typeface="Noto Sans Mono CJK HK"/>
                <a:cs typeface="Noto Sans Mono CJK HK"/>
              </a:rPr>
              <a:t>會放在一對</a:t>
            </a:r>
            <a:r>
              <a:rPr dirty="0" sz="1600" spc="-5">
                <a:solidFill>
                  <a:srgbClr val="4E2700"/>
                </a:solidFill>
                <a:latin typeface="Noto Sans Mono CJK HK"/>
                <a:cs typeface="Noto Sans Mono CJK HK"/>
              </a:rPr>
              <a:t>雙引</a:t>
            </a:r>
            <a:r>
              <a:rPr dirty="0" sz="1600" spc="10">
                <a:solidFill>
                  <a:srgbClr val="4E2700"/>
                </a:solidFill>
                <a:latin typeface="Noto Sans Mono CJK HK"/>
                <a:cs typeface="Noto Sans Mono CJK HK"/>
              </a:rPr>
              <a:t>號</a:t>
            </a:r>
            <a:r>
              <a:rPr dirty="0" sz="1600" spc="-10">
                <a:solidFill>
                  <a:srgbClr val="4E2700"/>
                </a:solidFill>
                <a:latin typeface="Verdana"/>
                <a:cs typeface="Verdana"/>
              </a:rPr>
              <a:t>("")</a:t>
            </a:r>
            <a:r>
              <a:rPr dirty="0" sz="1600" spc="5">
                <a:solidFill>
                  <a:srgbClr val="4E2700"/>
                </a:solidFill>
                <a:latin typeface="Noto Sans Mono CJK HK"/>
                <a:cs typeface="Noto Sans Mono CJK HK"/>
              </a:rPr>
              <a:t>之內。</a:t>
            </a:r>
            <a:endParaRPr sz="1600">
              <a:latin typeface="Noto Sans Mono CJK HK"/>
              <a:cs typeface="Noto Sans Mono CJK HK"/>
            </a:endParaRPr>
          </a:p>
          <a:p>
            <a:pPr marL="355600" indent="-342900">
              <a:lnSpc>
                <a:spcPct val="100000"/>
              </a:lnSpc>
              <a:spcBef>
                <a:spcPts val="235"/>
              </a:spcBef>
              <a:buChar char="•"/>
              <a:tabLst>
                <a:tab pos="354965" algn="l"/>
                <a:tab pos="355600" algn="l"/>
              </a:tabLst>
            </a:pPr>
            <a:r>
              <a:rPr dirty="0" sz="1600" spc="-10">
                <a:solidFill>
                  <a:srgbClr val="4E2700"/>
                </a:solidFill>
                <a:latin typeface="Verdana"/>
                <a:cs typeface="Verdana"/>
              </a:rPr>
              <a:t>line</a:t>
            </a:r>
            <a:r>
              <a:rPr dirty="0" sz="1600">
                <a:solidFill>
                  <a:srgbClr val="4E2700"/>
                </a:solidFill>
                <a:latin typeface="Verdana"/>
                <a:cs typeface="Verdana"/>
              </a:rPr>
              <a:t> </a:t>
            </a:r>
            <a:r>
              <a:rPr dirty="0" sz="1600" spc="-5">
                <a:solidFill>
                  <a:srgbClr val="4E2700"/>
                </a:solidFill>
                <a:latin typeface="Verdana"/>
                <a:cs typeface="Verdana"/>
              </a:rPr>
              <a:t>8:</a:t>
            </a:r>
            <a:r>
              <a:rPr dirty="0" sz="1600" spc="5">
                <a:solidFill>
                  <a:srgbClr val="4E2700"/>
                </a:solidFill>
                <a:latin typeface="Noto Sans Mono CJK HK"/>
                <a:cs typeface="Noto Sans Mono CJK HK"/>
              </a:rPr>
              <a:t>此列的右大</a:t>
            </a:r>
            <a:r>
              <a:rPr dirty="0" sz="1600" spc="-5">
                <a:solidFill>
                  <a:srgbClr val="4E2700"/>
                </a:solidFill>
                <a:latin typeface="Noto Sans Mono CJK HK"/>
                <a:cs typeface="Noto Sans Mono CJK HK"/>
              </a:rPr>
              <a:t>括弧</a:t>
            </a:r>
            <a:r>
              <a:rPr dirty="0" sz="1600" spc="5">
                <a:solidFill>
                  <a:srgbClr val="4E2700"/>
                </a:solidFill>
                <a:latin typeface="Noto Sans Mono CJK HK"/>
                <a:cs typeface="Noto Sans Mono CJK HK"/>
              </a:rPr>
              <a:t>表</a:t>
            </a:r>
            <a:r>
              <a:rPr dirty="0" sz="1600" spc="-5">
                <a:solidFill>
                  <a:srgbClr val="4E2700"/>
                </a:solidFill>
                <a:latin typeface="Noto Sans Mono CJK HK"/>
                <a:cs typeface="Noto Sans Mono CJK HK"/>
              </a:rPr>
              <a:t>示方</a:t>
            </a:r>
            <a:r>
              <a:rPr dirty="0" sz="1600" spc="10">
                <a:solidFill>
                  <a:srgbClr val="4E2700"/>
                </a:solidFill>
                <a:latin typeface="Noto Sans Mono CJK HK"/>
                <a:cs typeface="Noto Sans Mono CJK HK"/>
              </a:rPr>
              <a:t>法</a:t>
            </a:r>
            <a:r>
              <a:rPr dirty="0" sz="1600" spc="-10">
                <a:solidFill>
                  <a:srgbClr val="4E2700"/>
                </a:solidFill>
                <a:latin typeface="Verdana"/>
                <a:cs typeface="Verdana"/>
              </a:rPr>
              <a:t>(main)</a:t>
            </a:r>
            <a:r>
              <a:rPr dirty="0" sz="1600" spc="5">
                <a:solidFill>
                  <a:srgbClr val="4E2700"/>
                </a:solidFill>
                <a:latin typeface="Noto Sans Mono CJK HK"/>
                <a:cs typeface="Noto Sans Mono CJK HK"/>
              </a:rPr>
              <a:t>內容到此結</a:t>
            </a:r>
            <a:r>
              <a:rPr dirty="0" sz="1600" spc="-5">
                <a:solidFill>
                  <a:srgbClr val="4E2700"/>
                </a:solidFill>
                <a:latin typeface="Noto Sans Mono CJK HK"/>
                <a:cs typeface="Noto Sans Mono CJK HK"/>
              </a:rPr>
              <a:t>束。</a:t>
            </a:r>
            <a:endParaRPr sz="1600">
              <a:latin typeface="Noto Sans Mono CJK HK"/>
              <a:cs typeface="Noto Sans Mono CJK HK"/>
            </a:endParaRPr>
          </a:p>
          <a:p>
            <a:pPr marL="355600" indent="-342900">
              <a:lnSpc>
                <a:spcPct val="100000"/>
              </a:lnSpc>
              <a:spcBef>
                <a:spcPts val="285"/>
              </a:spcBef>
              <a:buChar char="•"/>
              <a:tabLst>
                <a:tab pos="354965" algn="l"/>
                <a:tab pos="355600" algn="l"/>
              </a:tabLst>
            </a:pPr>
            <a:r>
              <a:rPr dirty="0" sz="1600" spc="-10">
                <a:solidFill>
                  <a:srgbClr val="4E2700"/>
                </a:solidFill>
                <a:latin typeface="Verdana"/>
                <a:cs typeface="Verdana"/>
              </a:rPr>
              <a:t>line</a:t>
            </a:r>
            <a:r>
              <a:rPr dirty="0" sz="1600">
                <a:solidFill>
                  <a:srgbClr val="4E2700"/>
                </a:solidFill>
                <a:latin typeface="Verdana"/>
                <a:cs typeface="Verdana"/>
              </a:rPr>
              <a:t> </a:t>
            </a:r>
            <a:r>
              <a:rPr dirty="0" sz="1600" spc="-5">
                <a:solidFill>
                  <a:srgbClr val="4E2700"/>
                </a:solidFill>
                <a:latin typeface="Verdana"/>
                <a:cs typeface="Verdana"/>
              </a:rPr>
              <a:t>9:</a:t>
            </a:r>
            <a:r>
              <a:rPr dirty="0" sz="1600" spc="5">
                <a:solidFill>
                  <a:srgbClr val="4E2700"/>
                </a:solidFill>
                <a:latin typeface="Noto Sans Mono CJK HK"/>
                <a:cs typeface="Noto Sans Mono CJK HK"/>
              </a:rPr>
              <a:t>此列的右大</a:t>
            </a:r>
            <a:r>
              <a:rPr dirty="0" sz="1600" spc="-5">
                <a:solidFill>
                  <a:srgbClr val="4E2700"/>
                </a:solidFill>
                <a:latin typeface="Noto Sans Mono CJK HK"/>
                <a:cs typeface="Noto Sans Mono CJK HK"/>
              </a:rPr>
              <a:t>括弧</a:t>
            </a:r>
            <a:r>
              <a:rPr dirty="0" sz="1600" spc="5">
                <a:solidFill>
                  <a:srgbClr val="4E2700"/>
                </a:solidFill>
                <a:latin typeface="Noto Sans Mono CJK HK"/>
                <a:cs typeface="Noto Sans Mono CJK HK"/>
              </a:rPr>
              <a:t>表</a:t>
            </a:r>
            <a:r>
              <a:rPr dirty="0" sz="1600" spc="-5">
                <a:solidFill>
                  <a:srgbClr val="4E2700"/>
                </a:solidFill>
                <a:latin typeface="Noto Sans Mono CJK HK"/>
                <a:cs typeface="Noto Sans Mono CJK HK"/>
              </a:rPr>
              <a:t>示類</a:t>
            </a:r>
            <a:r>
              <a:rPr dirty="0" sz="1600" spc="10">
                <a:solidFill>
                  <a:srgbClr val="4E2700"/>
                </a:solidFill>
                <a:latin typeface="Noto Sans Mono CJK HK"/>
                <a:cs typeface="Noto Sans Mono CJK HK"/>
              </a:rPr>
              <a:t>別</a:t>
            </a:r>
            <a:r>
              <a:rPr dirty="0" sz="1600" spc="-15">
                <a:solidFill>
                  <a:srgbClr val="4E2700"/>
                </a:solidFill>
                <a:latin typeface="Verdana"/>
                <a:cs typeface="Verdana"/>
              </a:rPr>
              <a:t>(HelloWorld)</a:t>
            </a:r>
            <a:r>
              <a:rPr dirty="0" sz="1600" spc="5">
                <a:solidFill>
                  <a:srgbClr val="4E2700"/>
                </a:solidFill>
                <a:latin typeface="Noto Sans Mono CJK HK"/>
                <a:cs typeface="Noto Sans Mono CJK HK"/>
              </a:rPr>
              <a:t>內容到此結</a:t>
            </a:r>
            <a:r>
              <a:rPr dirty="0" sz="1600" spc="-5">
                <a:solidFill>
                  <a:srgbClr val="4E2700"/>
                </a:solidFill>
                <a:latin typeface="Noto Sans Mono CJK HK"/>
                <a:cs typeface="Noto Sans Mono CJK HK"/>
              </a:rPr>
              <a:t>束。</a:t>
            </a:r>
            <a:endParaRPr sz="1600">
              <a:latin typeface="Noto Sans Mono CJK HK"/>
              <a:cs typeface="Noto Sans Mono CJK HK"/>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62406"/>
            <a:ext cx="6699250" cy="536130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5">
                <a:solidFill>
                  <a:srgbClr val="4E2700"/>
                </a:solidFill>
                <a:latin typeface="Verdana"/>
                <a:cs typeface="Verdana"/>
              </a:rPr>
              <a:t> </a:t>
            </a:r>
            <a:r>
              <a:rPr dirty="0" sz="1400" spc="-5">
                <a:solidFill>
                  <a:srgbClr val="4E2700"/>
                </a:solidFill>
                <a:latin typeface="Verdana"/>
                <a:cs typeface="Verdana"/>
              </a:rPr>
              <a:t>ch06._05_encapsulation.accessControl._02protected;</a:t>
            </a:r>
            <a:endParaRPr sz="1400">
              <a:latin typeface="Verdana"/>
              <a:cs typeface="Verdana"/>
            </a:endParaRPr>
          </a:p>
          <a:p>
            <a:pPr>
              <a:lnSpc>
                <a:spcPct val="100000"/>
              </a:lnSpc>
              <a:spcBef>
                <a:spcPts val="35"/>
              </a:spcBef>
            </a:pPr>
            <a:endParaRPr sz="1350">
              <a:latin typeface="Verdana"/>
              <a:cs typeface="Verdana"/>
            </a:endParaRPr>
          </a:p>
          <a:p>
            <a:pPr marL="12700">
              <a:lnSpc>
                <a:spcPts val="1660"/>
              </a:lnSpc>
            </a:pPr>
            <a:r>
              <a:rPr dirty="0" sz="1400">
                <a:solidFill>
                  <a:srgbClr val="4E2700"/>
                </a:solidFill>
                <a:latin typeface="Verdana"/>
                <a:cs typeface="Verdana"/>
              </a:rPr>
              <a:t>public class CircleProtected</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ts val="166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含有</a:t>
            </a:r>
            <a:r>
              <a:rPr dirty="0" sz="1400" spc="-5">
                <a:solidFill>
                  <a:srgbClr val="4E2700"/>
                </a:solidFill>
                <a:latin typeface="Verdana"/>
                <a:cs typeface="Verdana"/>
              </a:rPr>
              <a:t>protected</a:t>
            </a:r>
            <a:r>
              <a:rPr dirty="0" sz="1400">
                <a:solidFill>
                  <a:srgbClr val="4E2700"/>
                </a:solidFill>
                <a:latin typeface="Noto Sans Mono CJK HK"/>
                <a:cs typeface="Noto Sans Mono CJK HK"/>
              </a:rPr>
              <a:t>修飾字</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與內</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15">
                <a:solidFill>
                  <a:srgbClr val="4E2700"/>
                </a:solidFill>
                <a:latin typeface="Verdana"/>
                <a:cs typeface="Verdana"/>
              </a:rPr>
              <a:t>(</a:t>
            </a:r>
            <a:r>
              <a:rPr dirty="0" sz="1400">
                <a:solidFill>
                  <a:srgbClr val="4E2700"/>
                </a:solidFill>
                <a:latin typeface="Noto Sans Mono CJK HK"/>
                <a:cs typeface="Noto Sans Mono CJK HK"/>
              </a:rPr>
              <a:t>統稱為</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員</a:t>
            </a:r>
            <a:r>
              <a:rPr dirty="0" sz="1400" spc="-5">
                <a:solidFill>
                  <a:srgbClr val="4E2700"/>
                </a:solidFill>
                <a:latin typeface="Verdana"/>
                <a:cs typeface="Verdana"/>
              </a:rPr>
              <a:t>)</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見度：</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除了</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套件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其它</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endParaRPr sz="1400">
              <a:latin typeface="Noto Sans Mono CJK HK"/>
              <a:cs typeface="Noto Sans Mono CJK HK"/>
            </a:endParaRPr>
          </a:p>
          <a:p>
            <a:pPr marL="12700">
              <a:lnSpc>
                <a:spcPct val="100000"/>
              </a:lnSpc>
            </a:pPr>
            <a:r>
              <a:rPr dirty="0" sz="1400">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建構</a:t>
            </a:r>
            <a:r>
              <a:rPr dirty="0" sz="1400" spc="5">
                <a:solidFill>
                  <a:srgbClr val="4E2700"/>
                </a:solidFill>
                <a:latin typeface="Noto Sans Mono CJK HK"/>
                <a:cs typeface="Noto Sans Mono CJK HK"/>
              </a:rPr>
              <a:t>子</a:t>
            </a:r>
            <a:r>
              <a:rPr dirty="0" sz="1400">
                <a:solidFill>
                  <a:srgbClr val="4E2700"/>
                </a:solidFill>
                <a:latin typeface="Noto Sans Mono CJK HK"/>
                <a:cs typeface="Noto Sans Mono CJK HK"/>
              </a:rPr>
              <a:t>也</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以</a:t>
            </a:r>
            <a:r>
              <a:rPr dirty="0" sz="1400">
                <a:solidFill>
                  <a:srgbClr val="4E2700"/>
                </a:solidFill>
                <a:latin typeface="Noto Sans Mono CJK HK"/>
                <a:cs typeface="Noto Sans Mono CJK HK"/>
              </a:rPr>
              <a:t>使</a:t>
            </a:r>
            <a:r>
              <a:rPr dirty="0" sz="1400" spc="-10">
                <a:solidFill>
                  <a:srgbClr val="4E2700"/>
                </a:solidFill>
                <a:latin typeface="Noto Sans Mono CJK HK"/>
                <a:cs typeface="Noto Sans Mono CJK HK"/>
              </a:rPr>
              <a:t>用</a:t>
            </a:r>
            <a:r>
              <a:rPr dirty="0" sz="1400" spc="5">
                <a:solidFill>
                  <a:srgbClr val="4E2700"/>
                </a:solidFill>
                <a:latin typeface="Noto Sans Mono CJK HK"/>
                <a:cs typeface="Noto Sans Mono CJK HK"/>
              </a:rPr>
              <a:t>此</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5">
                <a:solidFill>
                  <a:srgbClr val="4E2700"/>
                </a:solidFill>
                <a:latin typeface="Verdana"/>
                <a:cs typeface="Verdana"/>
              </a:rPr>
              <a:t>protected</a:t>
            </a:r>
            <a:r>
              <a:rPr dirty="0" sz="1400" spc="5">
                <a:solidFill>
                  <a:srgbClr val="4E2700"/>
                </a:solidFill>
                <a:latin typeface="Noto Sans Mono CJK HK"/>
                <a:cs typeface="Noto Sans Mono CJK HK"/>
              </a:rPr>
              <a:t>成員</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外，</a:t>
            </a:r>
            <a:r>
              <a:rPr dirty="0" sz="1400" spc="-10">
                <a:solidFill>
                  <a:srgbClr val="4E2700"/>
                </a:solidFill>
                <a:latin typeface="Noto Sans Mono CJK HK"/>
                <a:cs typeface="Noto Sans Mono CJK HK"/>
              </a:rPr>
              <a:t>不</a:t>
            </a:r>
            <a:r>
              <a:rPr dirty="0" sz="1400" spc="5">
                <a:solidFill>
                  <a:srgbClr val="4E2700"/>
                </a:solidFill>
                <a:latin typeface="Noto Sans Mono CJK HK"/>
                <a:cs typeface="Noto Sans Mono CJK HK"/>
              </a:rPr>
              <a:t>屬於</a:t>
            </a:r>
            <a:r>
              <a:rPr dirty="0" sz="1400" spc="-10">
                <a:solidFill>
                  <a:srgbClr val="4E2700"/>
                </a:solidFill>
                <a:latin typeface="Noto Sans Mono CJK HK"/>
                <a:cs typeface="Noto Sans Mono CJK HK"/>
              </a:rPr>
              <a:t>同</a:t>
            </a:r>
            <a:r>
              <a:rPr dirty="0" sz="1400" spc="5">
                <a:solidFill>
                  <a:srgbClr val="4E2700"/>
                </a:solidFill>
                <a:latin typeface="Noto Sans Mono CJK HK"/>
                <a:cs typeface="Noto Sans Mono CJK HK"/>
              </a:rPr>
              <a:t>一個</a:t>
            </a:r>
            <a:r>
              <a:rPr dirty="0" sz="1400" spc="-10">
                <a:solidFill>
                  <a:srgbClr val="4E2700"/>
                </a:solidFill>
                <a:latin typeface="Noto Sans Mono CJK HK"/>
                <a:cs typeface="Noto Sans Mono CJK HK"/>
              </a:rPr>
              <a:t>套</a:t>
            </a:r>
            <a:r>
              <a:rPr dirty="0" sz="1400" spc="5">
                <a:solidFill>
                  <a:srgbClr val="4E2700"/>
                </a:solidFill>
                <a:latin typeface="Noto Sans Mono CJK HK"/>
                <a:cs typeface="Noto Sans Mono CJK HK"/>
              </a:rPr>
              <a:t>件但</a:t>
            </a: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果是</a:t>
            </a:r>
            <a:endParaRPr sz="1400">
              <a:latin typeface="Noto Sans Mono CJK HK"/>
              <a:cs typeface="Noto Sans Mono CJK HK"/>
            </a:endParaRPr>
          </a:p>
          <a:p>
            <a:pPr marL="12700">
              <a:lnSpc>
                <a:spcPct val="100000"/>
              </a:lnSpc>
              <a:spcBef>
                <a:spcPts val="5"/>
              </a:spcBef>
            </a:pPr>
            <a:r>
              <a:rPr dirty="0" sz="1400" spc="-5">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本類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其內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也可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類別</a:t>
            </a:r>
            <a:r>
              <a:rPr dirty="0" sz="1400" spc="-5">
                <a:solidFill>
                  <a:srgbClr val="4E2700"/>
                </a:solidFill>
                <a:latin typeface="Noto Sans Mono CJK HK"/>
                <a:cs typeface="Noto Sans Mono CJK HK"/>
              </a:rPr>
              <a:t>的</a:t>
            </a:r>
            <a:r>
              <a:rPr dirty="0" sz="1400" spc="-5">
                <a:solidFill>
                  <a:srgbClr val="4E2700"/>
                </a:solidFill>
                <a:latin typeface="Verdana"/>
                <a:cs typeface="Verdana"/>
              </a:rPr>
              <a:t>protected</a:t>
            </a:r>
            <a:r>
              <a:rPr dirty="0" sz="1400">
                <a:solidFill>
                  <a:srgbClr val="4E2700"/>
                </a:solidFill>
                <a:latin typeface="Noto Sans Mono CJK HK"/>
                <a:cs typeface="Noto Sans Mono CJK HK"/>
              </a:rPr>
              <a:t>成員。</a:t>
            </a:r>
            <a:endParaRPr sz="1400">
              <a:latin typeface="Noto Sans Mono CJK HK"/>
              <a:cs typeface="Noto Sans Mono CJK HK"/>
            </a:endParaRPr>
          </a:p>
          <a:p>
            <a:pPr marL="12700">
              <a:lnSpc>
                <a:spcPts val="1660"/>
              </a:lnSpc>
              <a:spcBef>
                <a:spcPts val="35"/>
              </a:spcBef>
            </a:pPr>
            <a:r>
              <a:rPr dirty="0" sz="1400" spc="-5">
                <a:solidFill>
                  <a:srgbClr val="4E2700"/>
                </a:solidFill>
                <a:latin typeface="Verdana"/>
                <a:cs typeface="Verdana"/>
              </a:rPr>
              <a:t>//</a:t>
            </a:r>
            <a:endParaRPr sz="1400">
              <a:latin typeface="Verdana"/>
              <a:cs typeface="Verdana"/>
            </a:endParaRPr>
          </a:p>
          <a:p>
            <a:pPr marL="12700">
              <a:lnSpc>
                <a:spcPts val="1660"/>
              </a:lnSpc>
            </a:pPr>
            <a:r>
              <a:rPr dirty="0" sz="1400" spc="-5">
                <a:solidFill>
                  <a:srgbClr val="4E2700"/>
                </a:solidFill>
                <a:latin typeface="Verdana"/>
                <a:cs typeface="Verdana"/>
              </a:rPr>
              <a:t>// protected</a:t>
            </a:r>
            <a:r>
              <a:rPr dirty="0" sz="1400" spc="10">
                <a:solidFill>
                  <a:srgbClr val="4E2700"/>
                </a:solidFill>
                <a:latin typeface="Noto Sans Mono CJK HK"/>
                <a:cs typeface="Noto Sans Mono CJK HK"/>
              </a:rPr>
              <a:t>成</a:t>
            </a:r>
            <a:r>
              <a:rPr dirty="0" sz="1400">
                <a:solidFill>
                  <a:srgbClr val="4E2700"/>
                </a:solidFill>
                <a:latin typeface="Noto Sans Mono CJK HK"/>
                <a:cs typeface="Noto Sans Mono CJK HK"/>
              </a:rPr>
              <a:t>員</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可見</a:t>
            </a:r>
            <a:r>
              <a:rPr dirty="0" sz="1400" spc="-15">
                <a:solidFill>
                  <a:srgbClr val="4E2700"/>
                </a:solidFill>
                <a:latin typeface="Noto Sans Mono CJK HK"/>
                <a:cs typeface="Noto Sans Mono CJK HK"/>
              </a:rPr>
              <a:t>度</a:t>
            </a:r>
            <a:r>
              <a:rPr dirty="0" sz="1400">
                <a:solidFill>
                  <a:srgbClr val="4E2700"/>
                </a:solidFill>
                <a:latin typeface="Noto Sans Mono CJK HK"/>
                <a:cs typeface="Noto Sans Mono CJK HK"/>
              </a:rPr>
              <a:t>比</a:t>
            </a:r>
            <a:r>
              <a:rPr dirty="0" sz="1400" spc="-5">
                <a:solidFill>
                  <a:srgbClr val="4E2700"/>
                </a:solidFill>
                <a:latin typeface="Verdana"/>
                <a:cs typeface="Verdana"/>
              </a:rPr>
              <a:t>default</a:t>
            </a:r>
            <a:r>
              <a:rPr dirty="0" sz="1400">
                <a:solidFill>
                  <a:srgbClr val="4E2700"/>
                </a:solidFill>
                <a:latin typeface="Noto Sans Mono CJK HK"/>
                <a:cs typeface="Noto Sans Mono CJK HK"/>
              </a:rPr>
              <a:t>還</a:t>
            </a:r>
            <a:r>
              <a:rPr dirty="0" sz="1400" spc="-15">
                <a:solidFill>
                  <a:srgbClr val="4E2700"/>
                </a:solidFill>
                <a:latin typeface="Noto Sans Mono CJK HK"/>
                <a:cs typeface="Noto Sans Mono CJK HK"/>
              </a:rPr>
              <a:t>大</a:t>
            </a:r>
            <a:r>
              <a:rPr dirty="0" sz="1400">
                <a:solidFill>
                  <a:srgbClr val="4E2700"/>
                </a:solidFill>
                <a:latin typeface="Noto Sans Mono CJK HK"/>
                <a:cs typeface="Noto Sans Mono CJK HK"/>
              </a:rPr>
              <a:t>，但</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小於</a:t>
            </a:r>
            <a:r>
              <a:rPr dirty="0" sz="1400" spc="-5">
                <a:solidFill>
                  <a:srgbClr val="4E2700"/>
                </a:solidFill>
                <a:latin typeface="Verdana"/>
                <a:cs typeface="Verdana"/>
              </a:rPr>
              <a:t>public</a:t>
            </a:r>
            <a:endParaRPr sz="1400">
              <a:latin typeface="Verdana"/>
              <a:cs typeface="Verdana"/>
            </a:endParaRPr>
          </a:p>
          <a:p>
            <a:pPr marL="12700">
              <a:lnSpc>
                <a:spcPct val="100000"/>
              </a:lnSpc>
            </a:pPr>
            <a:r>
              <a:rPr dirty="0" sz="1400" spc="-5">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private</a:t>
            </a:r>
            <a:r>
              <a:rPr dirty="0" sz="1400">
                <a:solidFill>
                  <a:srgbClr val="4E2700"/>
                </a:solidFill>
                <a:latin typeface="Noto Sans Mono CJK HK"/>
                <a:cs typeface="Noto Sans Mono CJK HK"/>
              </a:rPr>
              <a:t>成員：只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本類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本類</a:t>
            </a:r>
            <a:r>
              <a:rPr dirty="0" sz="1400" spc="-15">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10">
                <a:solidFill>
                  <a:srgbClr val="4E2700"/>
                </a:solidFill>
                <a:latin typeface="Verdana"/>
                <a:cs typeface="Verdana"/>
              </a:rPr>
              <a:t>private</a:t>
            </a:r>
            <a:r>
              <a:rPr dirty="0" sz="1400">
                <a:solidFill>
                  <a:srgbClr val="4E2700"/>
                </a:solidFill>
                <a:latin typeface="Noto Sans Mono CJK HK"/>
                <a:cs typeface="Noto Sans Mono CJK HK"/>
              </a:rPr>
              <a:t>成</a:t>
            </a:r>
            <a:r>
              <a:rPr dirty="0" sz="1400" spc="-15">
                <a:solidFill>
                  <a:srgbClr val="4E2700"/>
                </a:solidFill>
                <a:latin typeface="Noto Sans Mono CJK HK"/>
                <a:cs typeface="Noto Sans Mono CJK HK"/>
              </a:rPr>
              <a:t>員</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default</a:t>
            </a:r>
            <a:r>
              <a:rPr dirty="0" sz="1400">
                <a:solidFill>
                  <a:srgbClr val="4E2700"/>
                </a:solidFill>
                <a:latin typeface="Noto Sans Mono CJK HK"/>
                <a:cs typeface="Noto Sans Mono CJK HK"/>
              </a:rPr>
              <a:t>成員：只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本類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或屬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套件</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類別內</a:t>
            </a:r>
            <a:endParaRPr sz="1400">
              <a:latin typeface="Noto Sans Mono CJK HK"/>
              <a:cs typeface="Noto Sans Mono CJK HK"/>
            </a:endParaRPr>
          </a:p>
          <a:p>
            <a:pPr marL="12700">
              <a:lnSpc>
                <a:spcPct val="100000"/>
              </a:lnSpc>
              <a:tabLst>
                <a:tab pos="1103630"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的方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用本</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spc="-5">
                <a:solidFill>
                  <a:srgbClr val="4E2700"/>
                </a:solidFill>
                <a:latin typeface="Verdana"/>
                <a:cs typeface="Verdana"/>
              </a:rPr>
              <a:t>default</a:t>
            </a:r>
            <a:r>
              <a:rPr dirty="0" sz="1400">
                <a:solidFill>
                  <a:srgbClr val="4E2700"/>
                </a:solidFill>
                <a:latin typeface="Noto Sans Mono CJK HK"/>
                <a:cs typeface="Noto Sans Mono CJK HK"/>
              </a:rPr>
              <a:t>成</a:t>
            </a:r>
            <a:r>
              <a:rPr dirty="0" sz="1400" spc="-15">
                <a:solidFill>
                  <a:srgbClr val="4E2700"/>
                </a:solidFill>
                <a:latin typeface="Noto Sans Mono CJK HK"/>
                <a:cs typeface="Noto Sans Mono CJK HK"/>
              </a:rPr>
              <a:t>員</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pP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protected</a:t>
            </a:r>
            <a:r>
              <a:rPr dirty="0" sz="1400" spc="10">
                <a:solidFill>
                  <a:srgbClr val="4E2700"/>
                </a:solidFill>
                <a:latin typeface="Noto Sans Mono CJK HK"/>
                <a:cs typeface="Noto Sans Mono CJK HK"/>
              </a:rPr>
              <a:t>成</a:t>
            </a:r>
            <a:r>
              <a:rPr dirty="0" sz="1400">
                <a:solidFill>
                  <a:srgbClr val="4E2700"/>
                </a:solidFill>
                <a:latin typeface="Noto Sans Mono CJK HK"/>
                <a:cs typeface="Noto Sans Mono CJK HK"/>
              </a:rPr>
              <a:t>員</a:t>
            </a:r>
            <a:r>
              <a:rPr dirty="0" sz="1400" spc="-15">
                <a:solidFill>
                  <a:srgbClr val="4E2700"/>
                </a:solidFill>
                <a:latin typeface="Verdana"/>
                <a:cs typeface="Verdana"/>
              </a:rPr>
              <a:t>:</a:t>
            </a:r>
            <a:r>
              <a:rPr dirty="0" sz="1400" spc="5">
                <a:solidFill>
                  <a:srgbClr val="4E2700"/>
                </a:solidFill>
                <a:latin typeface="Noto Sans Mono CJK HK"/>
                <a:cs typeface="Noto Sans Mono CJK HK"/>
              </a:rPr>
              <a:t>本</a:t>
            </a:r>
            <a:r>
              <a:rPr dirty="0" sz="140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15">
                <a:solidFill>
                  <a:srgbClr val="4E2700"/>
                </a:solidFill>
                <a:latin typeface="Noto Sans Mono CJK HK"/>
                <a:cs typeface="Noto Sans Mono CJK HK"/>
              </a:rPr>
              <a:t>內</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建</a:t>
            </a:r>
            <a:r>
              <a:rPr dirty="0" sz="1400" spc="-10">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同</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套</a:t>
            </a:r>
            <a:r>
              <a:rPr dirty="0" sz="1400" spc="5">
                <a:solidFill>
                  <a:srgbClr val="4E2700"/>
                </a:solidFill>
                <a:latin typeface="Noto Sans Mono CJK HK"/>
                <a:cs typeface="Noto Sans Mono CJK HK"/>
              </a:rPr>
              <a:t>件</a:t>
            </a:r>
            <a:r>
              <a:rPr dirty="0" sz="1400">
                <a:solidFill>
                  <a:srgbClr val="4E2700"/>
                </a:solidFill>
                <a:latin typeface="Noto Sans Mono CJK HK"/>
                <a:cs typeface="Noto Sans Mono CJK HK"/>
              </a:rPr>
              <a:t>內</a:t>
            </a:r>
            <a:r>
              <a:rPr dirty="0" sz="1400" spc="-10">
                <a:solidFill>
                  <a:srgbClr val="4E2700"/>
                </a:solidFill>
                <a:latin typeface="Noto Sans Mono CJK HK"/>
                <a:cs typeface="Noto Sans Mono CJK HK"/>
              </a:rPr>
              <a:t>之</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建</a:t>
            </a:r>
            <a:r>
              <a:rPr dirty="0" sz="1400">
                <a:solidFill>
                  <a:srgbClr val="4E2700"/>
                </a:solidFill>
                <a:latin typeface="Noto Sans Mono CJK HK"/>
                <a:cs typeface="Noto Sans Mono CJK HK"/>
              </a:rPr>
              <a:t>構</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tabLst>
                <a:tab pos="1103630"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不同</a:t>
            </a:r>
            <a:r>
              <a:rPr dirty="0" sz="1400">
                <a:solidFill>
                  <a:srgbClr val="4E2700"/>
                </a:solidFill>
                <a:latin typeface="Noto Sans Mono CJK HK"/>
                <a:cs typeface="Noto Sans Mono CJK HK"/>
              </a:rPr>
              <a:t>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，但</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本類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的子</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都</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類別的</a:t>
            </a:r>
            <a:endParaRPr sz="1400">
              <a:latin typeface="Noto Sans Mono CJK HK"/>
              <a:cs typeface="Noto Sans Mono CJK HK"/>
            </a:endParaRPr>
          </a:p>
          <a:p>
            <a:pPr marL="12700">
              <a:lnSpc>
                <a:spcPct val="100000"/>
              </a:lnSpc>
              <a:tabLst>
                <a:tab pos="1103630" algn="l"/>
              </a:tabLst>
            </a:pPr>
            <a:r>
              <a:rPr dirty="0" sz="1400" spc="-5">
                <a:solidFill>
                  <a:srgbClr val="4E2700"/>
                </a:solidFill>
                <a:latin typeface="Verdana"/>
                <a:cs typeface="Verdana"/>
              </a:rPr>
              <a:t>//	protected</a:t>
            </a:r>
            <a:r>
              <a:rPr dirty="0" sz="1400">
                <a:solidFill>
                  <a:srgbClr val="4E2700"/>
                </a:solidFill>
                <a:latin typeface="Noto Sans Mono CJK HK"/>
                <a:cs typeface="Noto Sans Mono CJK HK"/>
              </a:rPr>
              <a:t>成員。</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a:t>
            </a:r>
            <a:r>
              <a:rPr dirty="0" sz="1400">
                <a:solidFill>
                  <a:srgbClr val="4E2700"/>
                </a:solidFill>
                <a:latin typeface="Verdana"/>
                <a:cs typeface="Verdana"/>
              </a:rPr>
              <a:t>public</a:t>
            </a:r>
            <a:r>
              <a:rPr dirty="0" sz="1400">
                <a:solidFill>
                  <a:srgbClr val="4E2700"/>
                </a:solidFill>
                <a:latin typeface="Noto Sans Mono CJK HK"/>
                <a:cs typeface="Noto Sans Mono CJK HK"/>
              </a:rPr>
              <a:t>成員</a:t>
            </a:r>
            <a:r>
              <a:rPr dirty="0" sz="1400" spc="-5">
                <a:solidFill>
                  <a:srgbClr val="4E2700"/>
                </a:solidFill>
                <a:latin typeface="Verdana"/>
                <a:cs typeface="Verdana"/>
              </a:rPr>
              <a:t>:</a:t>
            </a:r>
            <a:r>
              <a:rPr dirty="0" sz="1400">
                <a:solidFill>
                  <a:srgbClr val="4E2700"/>
                </a:solidFill>
                <a:latin typeface="Noto Sans Mono CJK HK"/>
                <a:cs typeface="Noto Sans Mono CJK HK"/>
              </a:rPr>
              <a:t>沒</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任何</a:t>
            </a:r>
            <a:r>
              <a:rPr dirty="0" sz="1400" spc="-10">
                <a:solidFill>
                  <a:srgbClr val="4E2700"/>
                </a:solidFill>
                <a:latin typeface="Noto Sans Mono CJK HK"/>
                <a:cs typeface="Noto Sans Mono CJK HK"/>
              </a:rPr>
              <a:t>限</a:t>
            </a:r>
            <a:r>
              <a:rPr dirty="0" sz="1400">
                <a:solidFill>
                  <a:srgbClr val="4E2700"/>
                </a:solidFill>
                <a:latin typeface="Noto Sans Mono CJK HK"/>
                <a:cs typeface="Noto Sans Mono CJK HK"/>
              </a:rPr>
              <a:t>制，</a:t>
            </a:r>
            <a:r>
              <a:rPr dirty="0" sz="1400" spc="-10">
                <a:solidFill>
                  <a:srgbClr val="4E2700"/>
                </a:solidFill>
                <a:latin typeface="Noto Sans Mono CJK HK"/>
                <a:cs typeface="Noto Sans Mono CJK HK"/>
              </a:rPr>
              <a:t>任</a:t>
            </a:r>
            <a:r>
              <a:rPr dirty="0" sz="1400">
                <a:solidFill>
                  <a:srgbClr val="4E2700"/>
                </a:solidFill>
                <a:latin typeface="Noto Sans Mono CJK HK"/>
                <a:cs typeface="Noto Sans Mono CJK HK"/>
              </a:rPr>
              <a:t>何套</a:t>
            </a:r>
            <a:r>
              <a:rPr dirty="0" sz="1400" spc="-10">
                <a:solidFill>
                  <a:srgbClr val="4E2700"/>
                </a:solidFill>
                <a:latin typeface="Noto Sans Mono CJK HK"/>
                <a:cs typeface="Noto Sans Mono CJK HK"/>
              </a:rPr>
              <a:t>件</a:t>
            </a:r>
            <a:r>
              <a:rPr dirty="0" sz="1400">
                <a:solidFill>
                  <a:srgbClr val="4E2700"/>
                </a:solidFill>
                <a:latin typeface="Noto Sans Mono CJK HK"/>
                <a:cs typeface="Noto Sans Mono CJK HK"/>
              </a:rPr>
              <a:t>內之</a:t>
            </a:r>
            <a:r>
              <a:rPr dirty="0" sz="1400" spc="-10">
                <a:solidFill>
                  <a:srgbClr val="4E2700"/>
                </a:solidFill>
                <a:latin typeface="Noto Sans Mono CJK HK"/>
                <a:cs typeface="Noto Sans Mono CJK HK"/>
              </a:rPr>
              <a:t>任</a:t>
            </a:r>
            <a:r>
              <a:rPr dirty="0" sz="1400">
                <a:solidFill>
                  <a:srgbClr val="4E2700"/>
                </a:solidFill>
                <a:latin typeface="Noto Sans Mono CJK HK"/>
                <a:cs typeface="Noto Sans Mono CJK HK"/>
              </a:rPr>
              <a:t>何類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0">
                <a:solidFill>
                  <a:srgbClr val="4E2700"/>
                </a:solidFill>
                <a:latin typeface="Noto Sans Mono CJK HK"/>
                <a:cs typeface="Noto Sans Mono CJK HK"/>
              </a:rPr>
              <a:t>法</a:t>
            </a:r>
            <a:r>
              <a:rPr dirty="0" sz="1400">
                <a:solidFill>
                  <a:srgbClr val="4E2700"/>
                </a:solidFill>
                <a:latin typeface="Noto Sans Mono CJK HK"/>
                <a:cs typeface="Noto Sans Mono CJK HK"/>
              </a:rPr>
              <a:t>、建</a:t>
            </a:r>
            <a:r>
              <a:rPr dirty="0" sz="1400" spc="-10">
                <a:solidFill>
                  <a:srgbClr val="4E2700"/>
                </a:solidFill>
                <a:latin typeface="Noto Sans Mono CJK HK"/>
                <a:cs typeface="Noto Sans Mono CJK HK"/>
              </a:rPr>
              <a:t>構</a:t>
            </a:r>
            <a:r>
              <a:rPr dirty="0" sz="1400">
                <a:solidFill>
                  <a:srgbClr val="4E2700"/>
                </a:solidFill>
                <a:latin typeface="Noto Sans Mono CJK HK"/>
                <a:cs typeface="Noto Sans Mono CJK HK"/>
              </a:rPr>
              <a:t>子可</a:t>
            </a:r>
            <a:r>
              <a:rPr dirty="0" sz="1400" spc="-10">
                <a:solidFill>
                  <a:srgbClr val="4E2700"/>
                </a:solidFill>
                <a:latin typeface="Noto Sans Mono CJK HK"/>
                <a:cs typeface="Noto Sans Mono CJK HK"/>
              </a:rPr>
              <a:t>以</a:t>
            </a:r>
            <a:r>
              <a:rPr dirty="0" sz="1400">
                <a:solidFill>
                  <a:srgbClr val="4E2700"/>
                </a:solidFill>
                <a:latin typeface="Noto Sans Mono CJK HK"/>
                <a:cs typeface="Noto Sans Mono CJK HK"/>
              </a:rPr>
              <a:t>使用</a:t>
            </a:r>
            <a:endParaRPr sz="1400">
              <a:latin typeface="Noto Sans Mono CJK HK"/>
              <a:cs typeface="Noto Sans Mono CJK HK"/>
            </a:endParaRPr>
          </a:p>
          <a:p>
            <a:pPr marL="12700">
              <a:lnSpc>
                <a:spcPct val="100000"/>
              </a:lnSpc>
              <a:tabLst>
                <a:tab pos="917575"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本類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public</a:t>
            </a:r>
            <a:r>
              <a:rPr dirty="0" sz="1400">
                <a:solidFill>
                  <a:srgbClr val="4E2700"/>
                </a:solidFill>
                <a:latin typeface="Noto Sans Mono CJK HK"/>
                <a:cs typeface="Noto Sans Mono CJK HK"/>
              </a:rPr>
              <a:t>成員。</a:t>
            </a:r>
            <a:endParaRPr sz="1400">
              <a:latin typeface="Noto Sans Mono CJK HK"/>
              <a:cs typeface="Noto Sans Mono CJK HK"/>
            </a:endParaRPr>
          </a:p>
          <a:p>
            <a:pPr marL="259079">
              <a:lnSpc>
                <a:spcPct val="100000"/>
              </a:lnSpc>
              <a:tabLst>
                <a:tab pos="2755900" algn="l"/>
              </a:tabLst>
            </a:pPr>
            <a:r>
              <a:rPr dirty="0" sz="1400" spc="-5">
                <a:solidFill>
                  <a:srgbClr val="4E2700"/>
                </a:solidFill>
                <a:latin typeface="Verdana"/>
                <a:cs typeface="Verdana"/>
              </a:rPr>
              <a:t>protected </a:t>
            </a:r>
            <a:r>
              <a:rPr dirty="0" sz="1400">
                <a:solidFill>
                  <a:srgbClr val="4E2700"/>
                </a:solidFill>
                <a:latin typeface="Verdana"/>
                <a:cs typeface="Verdana"/>
              </a:rPr>
              <a:t>int</a:t>
            </a:r>
            <a:r>
              <a:rPr dirty="0" sz="1400" spc="-20">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y;	</a:t>
            </a:r>
            <a:r>
              <a:rPr dirty="0" sz="1400" spc="-5">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protected</a:t>
            </a:r>
            <a:r>
              <a:rPr dirty="0" sz="1400" spc="10">
                <a:solidFill>
                  <a:srgbClr val="4E2700"/>
                </a:solidFill>
                <a:latin typeface="Noto Sans Mono CJK HK"/>
                <a:cs typeface="Noto Sans Mono CJK HK"/>
              </a:rPr>
              <a:t>屬性</a:t>
            </a:r>
            <a:endParaRPr sz="1400">
              <a:latin typeface="Noto Sans Mono CJK HK"/>
              <a:cs typeface="Noto Sans Mono CJK HK"/>
            </a:endParaRPr>
          </a:p>
          <a:p>
            <a:pPr marL="259079">
              <a:lnSpc>
                <a:spcPct val="100000"/>
              </a:lnSpc>
              <a:tabLst>
                <a:tab pos="2755900" algn="l"/>
              </a:tabLst>
            </a:pPr>
            <a:r>
              <a:rPr dirty="0" sz="1400">
                <a:solidFill>
                  <a:srgbClr val="4E2700"/>
                </a:solidFill>
                <a:latin typeface="Verdana"/>
                <a:cs typeface="Verdana"/>
              </a:rPr>
              <a:t>protected</a:t>
            </a:r>
            <a:r>
              <a:rPr dirty="0" sz="1400" spc="-20">
                <a:solidFill>
                  <a:srgbClr val="4E2700"/>
                </a:solidFill>
                <a:latin typeface="Verdana"/>
                <a:cs typeface="Verdana"/>
              </a:rPr>
              <a:t> </a:t>
            </a:r>
            <a:r>
              <a:rPr dirty="0" sz="1400">
                <a:solidFill>
                  <a:srgbClr val="4E2700"/>
                </a:solidFill>
                <a:latin typeface="Verdana"/>
                <a:cs typeface="Verdana"/>
              </a:rPr>
              <a:t>double </a:t>
            </a:r>
            <a:r>
              <a:rPr dirty="0" sz="1400" spc="-5">
                <a:solidFill>
                  <a:srgbClr val="4E2700"/>
                </a:solidFill>
                <a:latin typeface="Verdana"/>
                <a:cs typeface="Verdana"/>
              </a:rPr>
              <a:t>radius;	</a:t>
            </a:r>
            <a:r>
              <a:rPr dirty="0" sz="1400">
                <a:solidFill>
                  <a:srgbClr val="4E2700"/>
                </a:solidFill>
                <a:latin typeface="Verdana"/>
                <a:cs typeface="Verdana"/>
              </a:rPr>
              <a:t>//</a:t>
            </a:r>
            <a:r>
              <a:rPr dirty="0" sz="1400" spc="-70">
                <a:solidFill>
                  <a:srgbClr val="4E2700"/>
                </a:solidFill>
                <a:latin typeface="Verdana"/>
                <a:cs typeface="Verdana"/>
              </a:rPr>
              <a:t> </a:t>
            </a:r>
            <a:r>
              <a:rPr dirty="0" sz="1400" spc="-5">
                <a:solidFill>
                  <a:srgbClr val="4E2700"/>
                </a:solidFill>
                <a:latin typeface="Verdana"/>
                <a:cs typeface="Verdana"/>
              </a:rPr>
              <a:t>protected</a:t>
            </a:r>
            <a:r>
              <a:rPr dirty="0" sz="1400" spc="10">
                <a:solidFill>
                  <a:srgbClr val="4E2700"/>
                </a:solidFill>
                <a:latin typeface="Noto Sans Mono CJK HK"/>
                <a:cs typeface="Noto Sans Mono CJK HK"/>
              </a:rPr>
              <a:t>屬性</a:t>
            </a:r>
            <a:endParaRPr sz="1400">
              <a:latin typeface="Noto Sans Mono CJK HK"/>
              <a:cs typeface="Noto Sans Mono CJK HK"/>
            </a:endParaRPr>
          </a:p>
          <a:p>
            <a:pPr>
              <a:lnSpc>
                <a:spcPct val="100000"/>
              </a:lnSpc>
            </a:pPr>
            <a:endParaRPr sz="850">
              <a:latin typeface="Noto Sans Mono CJK HK"/>
              <a:cs typeface="Noto Sans Mono CJK HK"/>
            </a:endParaRPr>
          </a:p>
          <a:p>
            <a:pPr marL="507365" marR="1919605" indent="-248920">
              <a:lnSpc>
                <a:spcPct val="100000"/>
              </a:lnSpc>
            </a:pPr>
            <a:r>
              <a:rPr dirty="0" sz="1400">
                <a:solidFill>
                  <a:srgbClr val="4E2700"/>
                </a:solidFill>
                <a:latin typeface="Verdana"/>
                <a:cs typeface="Verdana"/>
              </a:rPr>
              <a:t>public CircleProtected(int x, int </a:t>
            </a:r>
            <a:r>
              <a:rPr dirty="0" sz="1400" spc="-70">
                <a:solidFill>
                  <a:srgbClr val="4E2700"/>
                </a:solidFill>
                <a:latin typeface="Verdana"/>
                <a:cs typeface="Verdana"/>
              </a:rPr>
              <a:t>y, </a:t>
            </a:r>
            <a:r>
              <a:rPr dirty="0" sz="1400">
                <a:solidFill>
                  <a:srgbClr val="4E2700"/>
                </a:solidFill>
                <a:latin typeface="Verdana"/>
                <a:cs typeface="Verdana"/>
              </a:rPr>
              <a:t>double </a:t>
            </a:r>
            <a:r>
              <a:rPr dirty="0" sz="1400" spc="-5">
                <a:solidFill>
                  <a:srgbClr val="4E2700"/>
                </a:solidFill>
                <a:latin typeface="Verdana"/>
                <a:cs typeface="Verdana"/>
              </a:rPr>
              <a:t>radius) </a:t>
            </a:r>
            <a:r>
              <a:rPr dirty="0" sz="1400">
                <a:solidFill>
                  <a:srgbClr val="4E2700"/>
                </a:solidFill>
                <a:latin typeface="Verdana"/>
                <a:cs typeface="Verdana"/>
              </a:rPr>
              <a:t>{  this.x =</a:t>
            </a:r>
            <a:r>
              <a:rPr dirty="0" sz="1400" spc="-5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507365" marR="4350385">
              <a:lnSpc>
                <a:spcPct val="100000"/>
              </a:lnSpc>
            </a:pPr>
            <a:r>
              <a:rPr dirty="0" sz="1400">
                <a:solidFill>
                  <a:srgbClr val="4E2700"/>
                </a:solidFill>
                <a:latin typeface="Verdana"/>
                <a:cs typeface="Verdana"/>
              </a:rPr>
              <a:t>this.y = y;  this.radius =</a:t>
            </a:r>
            <a:r>
              <a:rPr dirty="0" sz="1400" spc="-105">
                <a:solidFill>
                  <a:srgbClr val="4E2700"/>
                </a:solidFill>
                <a:latin typeface="Verdana"/>
                <a:cs typeface="Verdana"/>
              </a:rPr>
              <a:t> </a:t>
            </a:r>
            <a:r>
              <a:rPr dirty="0" sz="1400" spc="-5">
                <a:solidFill>
                  <a:srgbClr val="4E2700"/>
                </a:solidFill>
                <a:latin typeface="Verdana"/>
                <a:cs typeface="Verdana"/>
              </a:rPr>
              <a:t>radius;</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4965700"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protected</a:t>
            </a:r>
            <a:r>
              <a:rPr dirty="0"/>
              <a:t>修飾字</a:t>
            </a:r>
            <a:r>
              <a:rPr dirty="0" spc="-730"/>
              <a:t> </a:t>
            </a:r>
            <a:r>
              <a:rPr dirty="0" spc="-5">
                <a:latin typeface="Tahoma"/>
                <a:cs typeface="Tahoma"/>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62406"/>
            <a:ext cx="6228715" cy="3013710"/>
          </a:xfrm>
          <a:prstGeom prst="rect">
            <a:avLst/>
          </a:prstGeom>
        </p:spPr>
        <p:txBody>
          <a:bodyPr wrap="square" lIns="0" tIns="13335" rIns="0" bIns="0" rtlCol="0" vert="horz">
            <a:spAutoFit/>
          </a:bodyPr>
          <a:lstStyle/>
          <a:p>
            <a:pPr marL="259079">
              <a:lnSpc>
                <a:spcPct val="100000"/>
              </a:lnSpc>
              <a:spcBef>
                <a:spcPts val="105"/>
              </a:spcBef>
            </a:pPr>
            <a:r>
              <a:rPr dirty="0" sz="1400">
                <a:solidFill>
                  <a:srgbClr val="4E2700"/>
                </a:solidFill>
                <a:latin typeface="Verdana"/>
                <a:cs typeface="Verdana"/>
              </a:rPr>
              <a:t>public CircleProtected()</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a:lnSpc>
                <a:spcPct val="100000"/>
              </a:lnSpc>
              <a:spcBef>
                <a:spcPts val="35"/>
              </a:spcBef>
            </a:pPr>
            <a:endParaRPr sz="1350">
              <a:latin typeface="Verdana"/>
              <a:cs typeface="Verdana"/>
            </a:endParaRPr>
          </a:p>
          <a:p>
            <a:pPr marL="259079">
              <a:lnSpc>
                <a:spcPts val="166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displayInfo()</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ts val="1660"/>
              </a:lnSpc>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本圓</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圓心</a:t>
            </a:r>
            <a:r>
              <a:rPr dirty="0" sz="1400" spc="-10">
                <a:solidFill>
                  <a:srgbClr val="4E2700"/>
                </a:solidFill>
                <a:latin typeface="Noto Sans Mono CJK HK"/>
                <a:cs typeface="Noto Sans Mono CJK HK"/>
              </a:rPr>
              <a:t>為</a:t>
            </a:r>
            <a:r>
              <a:rPr dirty="0" sz="1400">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y</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半徑</a:t>
            </a:r>
            <a:r>
              <a:rPr dirty="0" sz="1400">
                <a:solidFill>
                  <a:srgbClr val="4E2700"/>
                </a:solidFill>
                <a:latin typeface="Noto Sans Mono CJK HK"/>
                <a:cs typeface="Noto Sans Mono CJK HK"/>
              </a:rPr>
              <a:t>為</a:t>
            </a:r>
            <a:r>
              <a:rPr dirty="0" sz="1400" spc="-5">
                <a:solidFill>
                  <a:srgbClr val="4E2700"/>
                </a:solidFill>
                <a:latin typeface="Verdana"/>
                <a:cs typeface="Verdana"/>
              </a:rPr>
              <a:t>:"</a:t>
            </a:r>
            <a:endParaRPr sz="1400">
              <a:latin typeface="Verdana"/>
              <a:cs typeface="Verdana"/>
            </a:endParaRPr>
          </a:p>
          <a:p>
            <a:pPr marL="693420">
              <a:lnSpc>
                <a:spcPct val="100000"/>
              </a:lnSpc>
            </a:pPr>
            <a:r>
              <a:rPr dirty="0" sz="1400" spc="5">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radius</a:t>
            </a:r>
            <a:r>
              <a:rPr dirty="0" sz="1400" spc="-3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面積</a:t>
            </a:r>
            <a:r>
              <a:rPr dirty="0" sz="1400">
                <a:solidFill>
                  <a:srgbClr val="4E2700"/>
                </a:solidFill>
                <a:latin typeface="Noto Sans Mono CJK HK"/>
                <a:cs typeface="Noto Sans Mono CJK HK"/>
              </a:rPr>
              <a:t>為</a:t>
            </a:r>
            <a:r>
              <a:rPr dirty="0" sz="1400">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getArea()</a:t>
            </a:r>
            <a:r>
              <a:rPr dirty="0" sz="1400" spc="-1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9079">
              <a:lnSpc>
                <a:spcPct val="100000"/>
              </a:lnSpc>
              <a:spcBef>
                <a:spcPts val="40"/>
              </a:spcBef>
            </a:pPr>
            <a:r>
              <a:rPr dirty="0" sz="1400">
                <a:solidFill>
                  <a:srgbClr val="4E2700"/>
                </a:solidFill>
                <a:latin typeface="Verdana"/>
                <a:cs typeface="Verdana"/>
              </a:rPr>
              <a:t>}</a:t>
            </a:r>
            <a:endParaRPr sz="1400">
              <a:latin typeface="Verdana"/>
              <a:cs typeface="Verdana"/>
            </a:endParaRPr>
          </a:p>
          <a:p>
            <a:pPr>
              <a:lnSpc>
                <a:spcPct val="100000"/>
              </a:lnSpc>
              <a:spcBef>
                <a:spcPts val="30"/>
              </a:spcBef>
            </a:pPr>
            <a:endParaRPr sz="1300">
              <a:latin typeface="Verdana"/>
              <a:cs typeface="Verdana"/>
            </a:endParaRPr>
          </a:p>
          <a:p>
            <a:pPr marL="259079" marR="4264660">
              <a:lnSpc>
                <a:spcPct val="102099"/>
              </a:lnSpc>
            </a:pP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default</a:t>
            </a:r>
            <a:r>
              <a:rPr dirty="0" sz="1400" spc="10">
                <a:solidFill>
                  <a:srgbClr val="4E2700"/>
                </a:solidFill>
                <a:latin typeface="Noto Sans Mono CJK HK"/>
                <a:cs typeface="Noto Sans Mono CJK HK"/>
              </a:rPr>
              <a:t>方法 </a:t>
            </a:r>
            <a:r>
              <a:rPr dirty="0" sz="1400">
                <a:solidFill>
                  <a:srgbClr val="4E2700"/>
                </a:solidFill>
                <a:latin typeface="Verdana"/>
                <a:cs typeface="Verdana"/>
              </a:rPr>
              <a:t>double </a:t>
            </a:r>
            <a:r>
              <a:rPr dirty="0" sz="1400" spc="-5">
                <a:solidFill>
                  <a:srgbClr val="4E2700"/>
                </a:solidFill>
                <a:latin typeface="Verdana"/>
                <a:cs typeface="Verdana"/>
              </a:rPr>
              <a:t>getArea()</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pPr>
            <a:r>
              <a:rPr dirty="0" sz="1400">
                <a:solidFill>
                  <a:srgbClr val="4E2700"/>
                </a:solidFill>
                <a:latin typeface="Verdana"/>
                <a:cs typeface="Verdana"/>
              </a:rPr>
              <a:t>return Math.round(Math.PI * </a:t>
            </a:r>
            <a:r>
              <a:rPr dirty="0" sz="1400" spc="-5">
                <a:solidFill>
                  <a:srgbClr val="4E2700"/>
                </a:solidFill>
                <a:latin typeface="Verdana"/>
                <a:cs typeface="Verdana"/>
              </a:rPr>
              <a:t>radius </a:t>
            </a:r>
            <a:r>
              <a:rPr dirty="0" sz="1400">
                <a:solidFill>
                  <a:srgbClr val="4E2700"/>
                </a:solidFill>
                <a:latin typeface="Verdana"/>
                <a:cs typeface="Verdana"/>
              </a:rPr>
              <a:t>* </a:t>
            </a:r>
            <a:r>
              <a:rPr dirty="0" sz="1400" spc="-5">
                <a:solidFill>
                  <a:srgbClr val="4E2700"/>
                </a:solidFill>
                <a:latin typeface="Verdana"/>
                <a:cs typeface="Verdana"/>
              </a:rPr>
              <a:t>radius </a:t>
            </a:r>
            <a:r>
              <a:rPr dirty="0" sz="1400">
                <a:solidFill>
                  <a:srgbClr val="4E2700"/>
                </a:solidFill>
                <a:latin typeface="Verdana"/>
                <a:cs typeface="Verdana"/>
              </a:rPr>
              <a:t>* </a:t>
            </a:r>
            <a:r>
              <a:rPr dirty="0" sz="1400" spc="-10">
                <a:solidFill>
                  <a:srgbClr val="4E2700"/>
                </a:solidFill>
                <a:latin typeface="Verdana"/>
                <a:cs typeface="Verdana"/>
              </a:rPr>
              <a:t>100) </a:t>
            </a:r>
            <a:r>
              <a:rPr dirty="0" sz="1400">
                <a:solidFill>
                  <a:srgbClr val="4E2700"/>
                </a:solidFill>
                <a:latin typeface="Verdana"/>
                <a:cs typeface="Verdana"/>
              </a:rPr>
              <a:t>/</a:t>
            </a:r>
            <a:r>
              <a:rPr dirty="0" sz="1400" spc="-114">
                <a:solidFill>
                  <a:srgbClr val="4E2700"/>
                </a:solidFill>
                <a:latin typeface="Verdana"/>
                <a:cs typeface="Verdana"/>
              </a:rPr>
              <a:t> </a:t>
            </a:r>
            <a:r>
              <a:rPr dirty="0" sz="1400" spc="-5">
                <a:solidFill>
                  <a:srgbClr val="4E2700"/>
                </a:solidFill>
                <a:latin typeface="Verdana"/>
                <a:cs typeface="Verdana"/>
              </a:rPr>
              <a:t>100.0;</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35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5104765"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protected</a:t>
            </a:r>
            <a:r>
              <a:rPr dirty="0"/>
              <a:t>修飾字</a:t>
            </a:r>
            <a:r>
              <a:rPr dirty="0" spc="-730"/>
              <a:t> </a:t>
            </a:r>
            <a:r>
              <a:rPr dirty="0" spc="-5">
                <a:latin typeface="Tahoma"/>
                <a:cs typeface="Tahoma"/>
              </a:rPr>
              <a: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67587"/>
            <a:ext cx="5634355" cy="1301115"/>
          </a:xfrm>
          <a:prstGeom prst="rect">
            <a:avLst/>
          </a:prstGeom>
        </p:spPr>
        <p:txBody>
          <a:bodyPr wrap="square" lIns="0" tIns="50800" rIns="0" bIns="0" rtlCol="0" vert="horz">
            <a:spAutoFit/>
          </a:bodyPr>
          <a:lstStyle/>
          <a:p>
            <a:pPr marL="12700">
              <a:lnSpc>
                <a:spcPct val="100000"/>
              </a:lnSpc>
              <a:spcBef>
                <a:spcPts val="400"/>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ch06._05_encapsulation.accessControl._02protected;</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本類</a:t>
            </a:r>
            <a:r>
              <a:rPr dirty="0" sz="1400">
                <a:solidFill>
                  <a:srgbClr val="4E2700"/>
                </a:solidFill>
                <a:latin typeface="Noto Sans Mono CJK HK"/>
                <a:cs typeface="Noto Sans Mono CJK HK"/>
              </a:rPr>
              <a:t>別與</a:t>
            </a:r>
            <a:r>
              <a:rPr dirty="0" sz="1400" spc="-5">
                <a:solidFill>
                  <a:srgbClr val="4E2700"/>
                </a:solidFill>
                <a:latin typeface="Verdana"/>
                <a:cs typeface="Verdana"/>
              </a:rPr>
              <a:t>CircleProtected.java</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套</a:t>
            </a:r>
            <a:r>
              <a:rPr dirty="0" sz="1400">
                <a:solidFill>
                  <a:srgbClr val="4E2700"/>
                </a:solidFill>
                <a:latin typeface="Noto Sans Mono CJK HK"/>
                <a:cs typeface="Noto Sans Mono CJK HK"/>
              </a:rPr>
              <a:t>件</a:t>
            </a:r>
            <a:endParaRPr sz="1400">
              <a:latin typeface="Noto Sans Mono CJK HK"/>
              <a:cs typeface="Noto Sans Mono CJK HK"/>
            </a:endParaRPr>
          </a:p>
          <a:p>
            <a:pPr marL="12700">
              <a:lnSpc>
                <a:spcPct val="100000"/>
              </a:lnSpc>
              <a:spcBef>
                <a:spcPts val="370"/>
              </a:spcBef>
            </a:pPr>
            <a:r>
              <a:rPr dirty="0" sz="1400">
                <a:solidFill>
                  <a:srgbClr val="4E2700"/>
                </a:solidFill>
                <a:latin typeface="Verdana"/>
                <a:cs typeface="Verdana"/>
              </a:rPr>
              <a:t>public class CircleProtectedMain</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335"/>
              </a:spcBef>
            </a:pPr>
            <a:r>
              <a:rPr dirty="0" sz="1400">
                <a:solidFill>
                  <a:srgbClr val="4E2700"/>
                </a:solidFill>
                <a:latin typeface="Verdana"/>
                <a:cs typeface="Verdana"/>
              </a:rPr>
              <a:t>CircleProtected c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5">
                <a:solidFill>
                  <a:srgbClr val="4E2700"/>
                </a:solidFill>
                <a:latin typeface="Verdana"/>
                <a:cs typeface="Verdana"/>
              </a:rPr>
              <a:t>CircleProtected(30, 20,</a:t>
            </a:r>
            <a:r>
              <a:rPr dirty="0" sz="1400" spc="-75">
                <a:solidFill>
                  <a:srgbClr val="4E2700"/>
                </a:solidFill>
                <a:latin typeface="Verdana"/>
                <a:cs typeface="Verdana"/>
              </a:rPr>
              <a:t> </a:t>
            </a:r>
            <a:r>
              <a:rPr dirty="0" sz="1400" spc="-5">
                <a:solidFill>
                  <a:srgbClr val="4E2700"/>
                </a:solidFill>
                <a:latin typeface="Verdana"/>
                <a:cs typeface="Verdana"/>
              </a:rPr>
              <a:t>20.5);</a:t>
            </a:r>
            <a:endParaRPr sz="1400">
              <a:latin typeface="Verdana"/>
              <a:cs typeface="Verdana"/>
            </a:endParaRP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290696" y="2250164"/>
            <a:ext cx="1463040" cy="1038225"/>
          </a:xfrm>
          <a:prstGeom prst="rect">
            <a:avLst/>
          </a:prstGeom>
        </p:spPr>
        <p:txBody>
          <a:bodyPr wrap="square" lIns="0" tIns="43815" rIns="0" bIns="0" rtlCol="0" vert="horz">
            <a:spAutoFit/>
          </a:bodyPr>
          <a:lstStyle/>
          <a:p>
            <a:pPr marL="12700">
              <a:lnSpc>
                <a:spcPct val="100000"/>
              </a:lnSpc>
              <a:spcBef>
                <a:spcPts val="345"/>
              </a:spcBef>
            </a:pPr>
            <a:r>
              <a:rPr dirty="0" sz="1400" spc="-5">
                <a:solidFill>
                  <a:srgbClr val="4E2700"/>
                </a:solidFill>
                <a:latin typeface="Verdana"/>
                <a:cs typeface="Verdana"/>
              </a:rPr>
              <a:t>//</a:t>
            </a:r>
            <a:r>
              <a:rPr dirty="0" sz="1400" spc="-80">
                <a:solidFill>
                  <a:srgbClr val="4E2700"/>
                </a:solidFill>
                <a:latin typeface="Verdana"/>
                <a:cs typeface="Verdana"/>
              </a:rPr>
              <a:t> </a:t>
            </a:r>
            <a:r>
              <a:rPr dirty="0" sz="1400">
                <a:solidFill>
                  <a:srgbClr val="4E2700"/>
                </a:solidFill>
                <a:latin typeface="Verdana"/>
                <a:cs typeface="Verdana"/>
              </a:rPr>
              <a:t>public</a:t>
            </a:r>
            <a:r>
              <a:rPr dirty="0" sz="1400">
                <a:solidFill>
                  <a:srgbClr val="4E2700"/>
                </a:solidFill>
                <a:latin typeface="Noto Sans Mono CJK HK"/>
                <a:cs typeface="Noto Sans Mono CJK HK"/>
              </a:rPr>
              <a:t>成員</a:t>
            </a:r>
            <a:endParaRPr sz="1400">
              <a:latin typeface="Noto Sans Mono CJK HK"/>
              <a:cs typeface="Noto Sans Mono CJK HK"/>
            </a:endParaRPr>
          </a:p>
          <a:p>
            <a:pPr marL="12700">
              <a:lnSpc>
                <a:spcPct val="100000"/>
              </a:lnSpc>
              <a:spcBef>
                <a:spcPts val="285"/>
              </a:spcBef>
            </a:pPr>
            <a:r>
              <a:rPr dirty="0" sz="1400" spc="-5" i="1">
                <a:solidFill>
                  <a:srgbClr val="3333CC"/>
                </a:solidFill>
                <a:latin typeface="Verdana"/>
                <a:cs typeface="Verdana"/>
              </a:rPr>
              <a:t>//</a:t>
            </a:r>
            <a:r>
              <a:rPr dirty="0" sz="1400" spc="-75" i="1">
                <a:solidFill>
                  <a:srgbClr val="3333CC"/>
                </a:solidFill>
                <a:latin typeface="Verdana"/>
                <a:cs typeface="Verdana"/>
              </a:rPr>
              <a:t> </a:t>
            </a:r>
            <a:r>
              <a:rPr dirty="0" sz="1400" spc="-5" i="1">
                <a:solidFill>
                  <a:srgbClr val="3333CC"/>
                </a:solidFill>
                <a:latin typeface="Verdana"/>
                <a:cs typeface="Verdana"/>
              </a:rPr>
              <a:t>public</a:t>
            </a:r>
            <a:r>
              <a:rPr dirty="0" sz="1450" spc="-40">
                <a:solidFill>
                  <a:srgbClr val="3333CC"/>
                </a:solidFill>
                <a:latin typeface="Noto Sans Mono CJK HK"/>
                <a:cs typeface="Noto Sans Mono CJK HK"/>
              </a:rPr>
              <a:t>成員</a:t>
            </a:r>
            <a:endParaRPr sz="1450">
              <a:latin typeface="Noto Sans Mono CJK HK"/>
              <a:cs typeface="Noto Sans Mono CJK HK"/>
            </a:endParaRPr>
          </a:p>
          <a:p>
            <a:pPr marL="12700">
              <a:lnSpc>
                <a:spcPct val="100000"/>
              </a:lnSpc>
              <a:spcBef>
                <a:spcPts val="325"/>
              </a:spcBef>
            </a:pPr>
            <a:r>
              <a:rPr dirty="0" sz="1400" spc="-5">
                <a:solidFill>
                  <a:srgbClr val="4E2700"/>
                </a:solidFill>
                <a:latin typeface="Verdana"/>
                <a:cs typeface="Verdana"/>
              </a:rPr>
              <a:t>//</a:t>
            </a:r>
            <a:r>
              <a:rPr dirty="0" sz="1400" spc="-80">
                <a:solidFill>
                  <a:srgbClr val="4E2700"/>
                </a:solidFill>
                <a:latin typeface="Verdana"/>
                <a:cs typeface="Verdana"/>
              </a:rPr>
              <a:t> </a:t>
            </a:r>
            <a:r>
              <a:rPr dirty="0" sz="1400">
                <a:solidFill>
                  <a:srgbClr val="4E2700"/>
                </a:solidFill>
                <a:latin typeface="Verdana"/>
                <a:cs typeface="Verdana"/>
              </a:rPr>
              <a:t>public</a:t>
            </a:r>
            <a:r>
              <a:rPr dirty="0" sz="1400">
                <a:solidFill>
                  <a:srgbClr val="4E2700"/>
                </a:solidFill>
                <a:latin typeface="Noto Sans Mono CJK HK"/>
                <a:cs typeface="Noto Sans Mono CJK HK"/>
              </a:rPr>
              <a:t>成員</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protected</a:t>
            </a:r>
            <a:r>
              <a:rPr dirty="0" sz="1400" spc="10">
                <a:solidFill>
                  <a:srgbClr val="4E2700"/>
                </a:solidFill>
                <a:latin typeface="Noto Sans Mono CJK HK"/>
                <a:cs typeface="Noto Sans Mono CJK HK"/>
              </a:rPr>
              <a:t>成員</a:t>
            </a:r>
            <a:endParaRPr sz="1400">
              <a:latin typeface="Noto Sans Mono CJK HK"/>
              <a:cs typeface="Noto Sans Mono CJK HK"/>
            </a:endParaRPr>
          </a:p>
        </p:txBody>
      </p:sp>
      <p:sp>
        <p:nvSpPr>
          <p:cNvPr id="4" name="object 4"/>
          <p:cNvSpPr txBox="1"/>
          <p:nvPr/>
        </p:nvSpPr>
        <p:spPr>
          <a:xfrm>
            <a:off x="1013561" y="2238858"/>
            <a:ext cx="1638300" cy="1562100"/>
          </a:xfrm>
          <a:prstGeom prst="rect">
            <a:avLst/>
          </a:prstGeom>
        </p:spPr>
        <p:txBody>
          <a:bodyPr wrap="square" lIns="0" tIns="12700" rIns="0" bIns="0" rtlCol="0" vert="horz">
            <a:spAutoFit/>
          </a:bodyPr>
          <a:lstStyle/>
          <a:p>
            <a:pPr marL="12700" marR="5080" indent="28575">
              <a:lnSpc>
                <a:spcPct val="120000"/>
              </a:lnSpc>
              <a:spcBef>
                <a:spcPts val="100"/>
              </a:spcBef>
            </a:pPr>
            <a:r>
              <a:rPr dirty="0" sz="1400">
                <a:solidFill>
                  <a:srgbClr val="4E2700"/>
                </a:solidFill>
                <a:latin typeface="Verdana"/>
                <a:cs typeface="Verdana"/>
              </a:rPr>
              <a:t>c.displayInfo(); </a:t>
            </a:r>
            <a:r>
              <a:rPr dirty="0" sz="1400">
                <a:solidFill>
                  <a:srgbClr val="3333CC"/>
                </a:solidFill>
                <a:latin typeface="Verdana"/>
                <a:cs typeface="Verdana"/>
              </a:rPr>
              <a:t> </a:t>
            </a:r>
            <a:r>
              <a:rPr dirty="0" sz="1400" spc="-5" i="1">
                <a:solidFill>
                  <a:srgbClr val="3333CC"/>
                </a:solidFill>
                <a:latin typeface="Verdana"/>
                <a:cs typeface="Verdana"/>
              </a:rPr>
              <a:t>c.move(+5, -10); </a:t>
            </a:r>
            <a:r>
              <a:rPr dirty="0" sz="1400" spc="-5" i="1">
                <a:solidFill>
                  <a:srgbClr val="4E2700"/>
                </a:solidFill>
                <a:latin typeface="Verdana"/>
                <a:cs typeface="Verdana"/>
              </a:rPr>
              <a:t> </a:t>
            </a:r>
            <a:r>
              <a:rPr dirty="0" sz="1400">
                <a:solidFill>
                  <a:srgbClr val="4E2700"/>
                </a:solidFill>
                <a:latin typeface="Verdana"/>
                <a:cs typeface="Verdana"/>
              </a:rPr>
              <a:t>c.displayInfo();  c.radius = </a:t>
            </a:r>
            <a:r>
              <a:rPr dirty="0" sz="1400" spc="-5">
                <a:solidFill>
                  <a:srgbClr val="4E2700"/>
                </a:solidFill>
                <a:latin typeface="Verdana"/>
                <a:cs typeface="Verdana"/>
              </a:rPr>
              <a:t>30;  </a:t>
            </a:r>
            <a:r>
              <a:rPr dirty="0" sz="1400">
                <a:solidFill>
                  <a:srgbClr val="4E2700"/>
                </a:solidFill>
                <a:latin typeface="Verdana"/>
                <a:cs typeface="Verdana"/>
              </a:rPr>
              <a:t>c.displayInfo();  </a:t>
            </a:r>
            <a:r>
              <a:rPr dirty="0" sz="1400" spc="-5">
                <a:solidFill>
                  <a:srgbClr val="4E2700"/>
                </a:solidFill>
                <a:latin typeface="Verdana"/>
                <a:cs typeface="Verdana"/>
              </a:rPr>
              <a:t>c.getArea();</a:t>
            </a:r>
            <a:endParaRPr sz="1400">
              <a:latin typeface="Verdana"/>
              <a:cs typeface="Verdana"/>
            </a:endParaRPr>
          </a:p>
        </p:txBody>
      </p:sp>
      <p:sp>
        <p:nvSpPr>
          <p:cNvPr id="5" name="object 5"/>
          <p:cNvSpPr txBox="1"/>
          <p:nvPr/>
        </p:nvSpPr>
        <p:spPr>
          <a:xfrm>
            <a:off x="3290696" y="3561334"/>
            <a:ext cx="1226820"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65">
                <a:solidFill>
                  <a:srgbClr val="4E2700"/>
                </a:solidFill>
                <a:latin typeface="Verdana"/>
                <a:cs typeface="Verdana"/>
              </a:rPr>
              <a:t> </a:t>
            </a:r>
            <a:r>
              <a:rPr dirty="0" sz="1400">
                <a:solidFill>
                  <a:srgbClr val="4E2700"/>
                </a:solidFill>
                <a:latin typeface="Verdana"/>
                <a:cs typeface="Verdana"/>
              </a:rPr>
              <a:t>default</a:t>
            </a:r>
            <a:r>
              <a:rPr dirty="0" sz="1400">
                <a:solidFill>
                  <a:srgbClr val="4E2700"/>
                </a:solidFill>
                <a:latin typeface="Noto Sans Mono CJK HK"/>
                <a:cs typeface="Noto Sans Mono CJK HK"/>
              </a:rPr>
              <a:t>成員</a:t>
            </a:r>
            <a:endParaRPr sz="1400">
              <a:latin typeface="Noto Sans Mono CJK HK"/>
              <a:cs typeface="Noto Sans Mono CJK HK"/>
            </a:endParaRPr>
          </a:p>
        </p:txBody>
      </p:sp>
      <p:sp>
        <p:nvSpPr>
          <p:cNvPr id="6" name="object 6"/>
          <p:cNvSpPr txBox="1"/>
          <p:nvPr/>
        </p:nvSpPr>
        <p:spPr>
          <a:xfrm>
            <a:off x="547217" y="3779875"/>
            <a:ext cx="386080" cy="537845"/>
          </a:xfrm>
          <a:prstGeom prst="rect">
            <a:avLst/>
          </a:prstGeom>
        </p:spPr>
        <p:txBody>
          <a:bodyPr wrap="square" lIns="0" tIns="55244" rIns="0" bIns="0" rtlCol="0" vert="horz">
            <a:spAutoFit/>
          </a:bodyPr>
          <a:lstStyle/>
          <a:p>
            <a:pPr marL="259079">
              <a:lnSpc>
                <a:spcPct val="100000"/>
              </a:lnSpc>
              <a:spcBef>
                <a:spcPts val="434"/>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
        <p:nvSpPr>
          <p:cNvPr id="7" name="object 7"/>
          <p:cNvSpPr txBox="1">
            <a:spLocks noGrp="1"/>
          </p:cNvSpPr>
          <p:nvPr>
            <p:ph type="title"/>
          </p:nvPr>
        </p:nvSpPr>
        <p:spPr>
          <a:xfrm>
            <a:off x="612140" y="193294"/>
            <a:ext cx="5243195"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protected</a:t>
            </a:r>
            <a:r>
              <a:rPr dirty="0"/>
              <a:t>修飾字</a:t>
            </a:r>
            <a:r>
              <a:rPr dirty="0" spc="-725"/>
              <a:t> </a:t>
            </a:r>
            <a:r>
              <a:rPr dirty="0" spc="-5">
                <a:latin typeface="Tahoma"/>
                <a:cs typeface="Tahoma"/>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83741"/>
            <a:ext cx="7122159" cy="446532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50">
                <a:solidFill>
                  <a:srgbClr val="4E2700"/>
                </a:solidFill>
                <a:latin typeface="Verdana"/>
                <a:cs typeface="Verdana"/>
              </a:rPr>
              <a:t> </a:t>
            </a:r>
            <a:r>
              <a:rPr dirty="0" sz="1400" spc="-5">
                <a:solidFill>
                  <a:srgbClr val="4E2700"/>
                </a:solidFill>
                <a:latin typeface="Verdana"/>
                <a:cs typeface="Verdana"/>
              </a:rPr>
              <a:t>ch06._05_encapsulation.accessControl._02protected.anotherPackage;</a:t>
            </a:r>
            <a:endParaRPr sz="1400">
              <a:latin typeface="Verdana"/>
              <a:cs typeface="Verdana"/>
            </a:endParaRPr>
          </a:p>
          <a:p>
            <a:pPr>
              <a:lnSpc>
                <a:spcPct val="100000"/>
              </a:lnSpc>
              <a:spcBef>
                <a:spcPts val="5"/>
              </a:spcBef>
            </a:pPr>
            <a:endParaRPr sz="1650">
              <a:latin typeface="Verdana"/>
              <a:cs typeface="Verdana"/>
            </a:endParaRPr>
          </a:p>
          <a:p>
            <a:pPr marL="12700">
              <a:lnSpc>
                <a:spcPct val="100000"/>
              </a:lnSpc>
              <a:spcBef>
                <a:spcPts val="5"/>
              </a:spcBef>
            </a:pPr>
            <a:r>
              <a:rPr dirty="0" sz="1400">
                <a:solidFill>
                  <a:srgbClr val="4E2700"/>
                </a:solidFill>
                <a:latin typeface="Verdana"/>
                <a:cs typeface="Verdana"/>
              </a:rPr>
              <a:t>import</a:t>
            </a:r>
            <a:r>
              <a:rPr dirty="0" sz="1400" spc="-5">
                <a:solidFill>
                  <a:srgbClr val="4E2700"/>
                </a:solidFill>
                <a:latin typeface="Verdana"/>
                <a:cs typeface="Verdana"/>
              </a:rPr>
              <a:t> ch06._05_encapsulation.accessControl._02protected.CircleProtected;</a:t>
            </a:r>
            <a:endParaRPr sz="1400">
              <a:latin typeface="Verdana"/>
              <a:cs typeface="Verdana"/>
            </a:endParaRPr>
          </a:p>
          <a:p>
            <a:pPr marL="12700">
              <a:lnSpc>
                <a:spcPct val="100000"/>
              </a:lnSpc>
              <a:spcBef>
                <a:spcPts val="13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本類</a:t>
            </a:r>
            <a:r>
              <a:rPr dirty="0" sz="1400">
                <a:solidFill>
                  <a:srgbClr val="4E2700"/>
                </a:solidFill>
                <a:latin typeface="Noto Sans Mono CJK HK"/>
                <a:cs typeface="Noto Sans Mono CJK HK"/>
              </a:rPr>
              <a:t>別與</a:t>
            </a:r>
            <a:r>
              <a:rPr dirty="0" sz="1400" spc="-5">
                <a:solidFill>
                  <a:srgbClr val="4E2700"/>
                </a:solidFill>
                <a:latin typeface="Verdana"/>
                <a:cs typeface="Verdana"/>
              </a:rPr>
              <a:t>CircleProtected.java</a:t>
            </a:r>
            <a:r>
              <a:rPr dirty="0" sz="1400">
                <a:solidFill>
                  <a:srgbClr val="4E2700"/>
                </a:solidFill>
                <a:latin typeface="Noto Sans Mono CJK HK"/>
                <a:cs typeface="Noto Sans Mono CJK HK"/>
              </a:rPr>
              <a:t>不屬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套件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不過</a:t>
            </a:r>
            <a:endParaRPr sz="1400">
              <a:latin typeface="Noto Sans Mono CJK HK"/>
              <a:cs typeface="Noto Sans Mono CJK HK"/>
            </a:endParaRPr>
          </a:p>
          <a:p>
            <a:pPr marL="12700">
              <a:lnSpc>
                <a:spcPct val="100000"/>
              </a:lnSpc>
              <a:spcBef>
                <a:spcPts val="17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是</a:t>
            </a:r>
            <a:r>
              <a:rPr dirty="0" sz="1400">
                <a:solidFill>
                  <a:srgbClr val="4E2700"/>
                </a:solidFill>
                <a:latin typeface="Verdana"/>
                <a:cs typeface="Verdana"/>
              </a:rPr>
              <a:t>CircleProtected</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的子</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endParaRPr sz="1400">
              <a:latin typeface="Noto Sans Mono CJK HK"/>
              <a:cs typeface="Noto Sans Mono CJK HK"/>
            </a:endParaRPr>
          </a:p>
          <a:p>
            <a:pPr marL="12700">
              <a:lnSpc>
                <a:spcPct val="100000"/>
              </a:lnSpc>
              <a:spcBef>
                <a:spcPts val="200"/>
              </a:spcBef>
            </a:pPr>
            <a:r>
              <a:rPr dirty="0" sz="1400">
                <a:solidFill>
                  <a:srgbClr val="4E2700"/>
                </a:solidFill>
                <a:latin typeface="Verdana"/>
                <a:cs typeface="Verdana"/>
              </a:rPr>
              <a:t>public class CircleProtectedSubclass extends CircleProtected</a:t>
            </a:r>
            <a:r>
              <a:rPr dirty="0" sz="1400" spc="-1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marR="1837689" indent="-152400">
              <a:lnSpc>
                <a:spcPct val="110000"/>
              </a:lnSpc>
              <a:spcBef>
                <a:spcPts val="5"/>
              </a:spcBef>
            </a:pPr>
            <a:r>
              <a:rPr dirty="0" sz="1400">
                <a:solidFill>
                  <a:srgbClr val="4E2700"/>
                </a:solidFill>
                <a:latin typeface="Verdana"/>
                <a:cs typeface="Verdana"/>
              </a:rPr>
              <a:t>public CircleProtectedSubclass(int x, int </a:t>
            </a:r>
            <a:r>
              <a:rPr dirty="0" sz="1400" spc="-70">
                <a:solidFill>
                  <a:srgbClr val="4E2700"/>
                </a:solidFill>
                <a:latin typeface="Verdana"/>
                <a:cs typeface="Verdana"/>
              </a:rPr>
              <a:t>y, </a:t>
            </a:r>
            <a:r>
              <a:rPr dirty="0" sz="1400">
                <a:solidFill>
                  <a:srgbClr val="4E2700"/>
                </a:solidFill>
                <a:latin typeface="Verdana"/>
                <a:cs typeface="Verdana"/>
              </a:rPr>
              <a:t>int </a:t>
            </a:r>
            <a:r>
              <a:rPr dirty="0" sz="1400" spc="-5">
                <a:solidFill>
                  <a:srgbClr val="4E2700"/>
                </a:solidFill>
                <a:latin typeface="Verdana"/>
                <a:cs typeface="Verdana"/>
              </a:rPr>
              <a:t>radius) </a:t>
            </a:r>
            <a:r>
              <a:rPr dirty="0" sz="1400">
                <a:solidFill>
                  <a:srgbClr val="4E2700"/>
                </a:solidFill>
                <a:latin typeface="Verdana"/>
                <a:cs typeface="Verdana"/>
              </a:rPr>
              <a:t>{  this.x =</a:t>
            </a:r>
            <a:r>
              <a:rPr dirty="0" sz="1400" spc="-5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507365" marR="4773295">
              <a:lnSpc>
                <a:spcPct val="110000"/>
              </a:lnSpc>
            </a:pPr>
            <a:r>
              <a:rPr dirty="0" sz="1400">
                <a:solidFill>
                  <a:srgbClr val="4E2700"/>
                </a:solidFill>
                <a:latin typeface="Verdana"/>
                <a:cs typeface="Verdana"/>
              </a:rPr>
              <a:t>this.y = y;  this.radius =</a:t>
            </a:r>
            <a:r>
              <a:rPr dirty="0" sz="1400" spc="-105">
                <a:solidFill>
                  <a:srgbClr val="4E2700"/>
                </a:solidFill>
                <a:latin typeface="Verdana"/>
                <a:cs typeface="Verdana"/>
              </a:rPr>
              <a:t> </a:t>
            </a:r>
            <a:r>
              <a:rPr dirty="0" sz="1400" spc="-5">
                <a:solidFill>
                  <a:srgbClr val="4E2700"/>
                </a:solidFill>
                <a:latin typeface="Verdana"/>
                <a:cs typeface="Verdana"/>
              </a:rPr>
              <a:t>radius;</a:t>
            </a:r>
            <a:endParaRPr sz="1400">
              <a:latin typeface="Verdana"/>
              <a:cs typeface="Verdana"/>
            </a:endParaRPr>
          </a:p>
          <a:p>
            <a:pPr marL="354965">
              <a:lnSpc>
                <a:spcPct val="100000"/>
              </a:lnSpc>
              <a:spcBef>
                <a:spcPts val="165"/>
              </a:spcBef>
            </a:pPr>
            <a:r>
              <a:rPr dirty="0" sz="1400">
                <a:solidFill>
                  <a:srgbClr val="4E2700"/>
                </a:solidFill>
                <a:latin typeface="Verdana"/>
                <a:cs typeface="Verdana"/>
              </a:rPr>
              <a:t>}</a:t>
            </a:r>
            <a:endParaRPr sz="1400">
              <a:latin typeface="Verdana"/>
              <a:cs typeface="Verdana"/>
            </a:endParaRPr>
          </a:p>
          <a:p>
            <a:pPr marL="354965" marR="4363720" indent="-96520">
              <a:lnSpc>
                <a:spcPct val="107900"/>
              </a:lnSpc>
              <a:spcBef>
                <a:spcPts val="40"/>
              </a:spcBef>
            </a:pPr>
            <a:r>
              <a:rPr dirty="0" sz="1400">
                <a:solidFill>
                  <a:srgbClr val="4E2700"/>
                </a:solidFill>
                <a:latin typeface="Verdana"/>
                <a:cs typeface="Verdana"/>
              </a:rPr>
              <a:t>public </a:t>
            </a:r>
            <a:r>
              <a:rPr dirty="0" sz="1400" spc="-5">
                <a:solidFill>
                  <a:srgbClr val="4E2700"/>
                </a:solidFill>
                <a:latin typeface="Verdana"/>
                <a:cs typeface="Verdana"/>
              </a:rPr>
              <a:t>void process() </a:t>
            </a:r>
            <a:r>
              <a:rPr dirty="0" sz="1400">
                <a:solidFill>
                  <a:srgbClr val="4E2700"/>
                </a:solidFill>
                <a:latin typeface="Verdana"/>
                <a:cs typeface="Verdana"/>
              </a:rPr>
              <a:t>{  displayInfo();</a:t>
            </a:r>
            <a:r>
              <a:rPr dirty="0" sz="1400" spc="-75">
                <a:solidFill>
                  <a:srgbClr val="4E2700"/>
                </a:solidFill>
                <a:latin typeface="Verdana"/>
                <a:cs typeface="Verdana"/>
              </a:rPr>
              <a:t> </a:t>
            </a:r>
            <a:r>
              <a:rPr dirty="0" sz="1400" spc="-5">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public</a:t>
            </a:r>
            <a:r>
              <a:rPr dirty="0" sz="1400">
                <a:solidFill>
                  <a:srgbClr val="4E2700"/>
                </a:solidFill>
                <a:latin typeface="Noto Sans Mono CJK HK"/>
                <a:cs typeface="Noto Sans Mono CJK HK"/>
              </a:rPr>
              <a:t>成員</a:t>
            </a:r>
            <a:endParaRPr sz="1400">
              <a:latin typeface="Noto Sans Mono CJK HK"/>
              <a:cs typeface="Noto Sans Mono CJK HK"/>
            </a:endParaRPr>
          </a:p>
          <a:p>
            <a:pPr marL="927100">
              <a:lnSpc>
                <a:spcPct val="100000"/>
              </a:lnSpc>
              <a:spcBef>
                <a:spcPts val="165"/>
              </a:spcBef>
            </a:pPr>
            <a:r>
              <a:rPr dirty="0" sz="1400">
                <a:solidFill>
                  <a:srgbClr val="4E2700"/>
                </a:solidFill>
                <a:latin typeface="Verdana"/>
                <a:cs typeface="Verdana"/>
              </a:rPr>
              <a:t>displayInfo();</a:t>
            </a:r>
            <a:r>
              <a:rPr dirty="0" sz="1400" spc="-45">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public</a:t>
            </a:r>
            <a:r>
              <a:rPr dirty="0" sz="1400">
                <a:solidFill>
                  <a:srgbClr val="4E2700"/>
                </a:solidFill>
                <a:latin typeface="Noto Sans Mono CJK HK"/>
                <a:cs typeface="Noto Sans Mono CJK HK"/>
              </a:rPr>
              <a:t>成員</a:t>
            </a:r>
            <a:endParaRPr sz="1400">
              <a:latin typeface="Noto Sans Mono CJK HK"/>
              <a:cs typeface="Noto Sans Mono CJK HK"/>
            </a:endParaRPr>
          </a:p>
          <a:p>
            <a:pPr marL="927100" marR="1581150">
              <a:lnSpc>
                <a:spcPts val="1880"/>
              </a:lnSpc>
              <a:spcBef>
                <a:spcPts val="65"/>
              </a:spcBef>
              <a:tabLst>
                <a:tab pos="2232660" algn="l"/>
              </a:tabLst>
            </a:pPr>
            <a:r>
              <a:rPr dirty="0" sz="1400" spc="-5">
                <a:solidFill>
                  <a:srgbClr val="4E2700"/>
                </a:solidFill>
                <a:latin typeface="Verdana"/>
                <a:cs typeface="Verdana"/>
              </a:rPr>
              <a:t>radius</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30;	//</a:t>
            </a:r>
            <a:r>
              <a:rPr dirty="0" sz="1400" spc="-15">
                <a:solidFill>
                  <a:srgbClr val="4E2700"/>
                </a:solidFill>
                <a:latin typeface="Verdana"/>
                <a:cs typeface="Verdana"/>
              </a:rPr>
              <a:t> </a:t>
            </a:r>
            <a:r>
              <a:rPr dirty="0" sz="1400" spc="-5">
                <a:solidFill>
                  <a:srgbClr val="4E2700"/>
                </a:solidFill>
                <a:latin typeface="Verdana"/>
                <a:cs typeface="Verdana"/>
              </a:rPr>
              <a:t>protected</a:t>
            </a:r>
            <a:r>
              <a:rPr dirty="0" sz="1400" spc="10">
                <a:solidFill>
                  <a:srgbClr val="4E2700"/>
                </a:solidFill>
                <a:latin typeface="Noto Sans Mono CJK HK"/>
                <a:cs typeface="Noto Sans Mono CJK HK"/>
              </a:rPr>
              <a:t>成</a:t>
            </a:r>
            <a:r>
              <a:rPr dirty="0" sz="1400">
                <a:solidFill>
                  <a:srgbClr val="4E2700"/>
                </a:solidFill>
                <a:latin typeface="Noto Sans Mono CJK HK"/>
                <a:cs typeface="Noto Sans Mono CJK HK"/>
              </a:rPr>
              <a:t>員</a:t>
            </a:r>
            <a:r>
              <a:rPr dirty="0" sz="1400" spc="-5">
                <a:solidFill>
                  <a:srgbClr val="4E2700"/>
                </a:solidFill>
                <a:latin typeface="Verdana"/>
                <a:cs typeface="Verdana"/>
              </a:rPr>
              <a:t>OK</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因為</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它的</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類別 </a:t>
            </a:r>
            <a:r>
              <a:rPr dirty="0" sz="1400">
                <a:solidFill>
                  <a:srgbClr val="4E2700"/>
                </a:solidFill>
                <a:latin typeface="Verdana"/>
                <a:cs typeface="Verdana"/>
              </a:rPr>
              <a:t>displayInfo();</a:t>
            </a:r>
            <a:endParaRPr sz="1400">
              <a:latin typeface="Verdana"/>
              <a:cs typeface="Verdana"/>
            </a:endParaRPr>
          </a:p>
          <a:p>
            <a:pPr marL="927100">
              <a:lnSpc>
                <a:spcPct val="100000"/>
              </a:lnSpc>
              <a:spcBef>
                <a:spcPts val="40"/>
              </a:spcBef>
              <a:tabLst>
                <a:tab pos="2559050"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c.getArea();	</a:t>
            </a:r>
            <a:r>
              <a:rPr dirty="0" sz="1400" spc="-5">
                <a:solidFill>
                  <a:srgbClr val="4E2700"/>
                </a:solidFill>
                <a:latin typeface="Verdana"/>
                <a:cs typeface="Verdana"/>
              </a:rPr>
              <a:t>// </a:t>
            </a:r>
            <a:r>
              <a:rPr dirty="0" sz="1400">
                <a:solidFill>
                  <a:srgbClr val="4E2700"/>
                </a:solidFill>
                <a:latin typeface="Verdana"/>
                <a:cs typeface="Verdana"/>
              </a:rPr>
              <a:t>default</a:t>
            </a:r>
            <a:r>
              <a:rPr dirty="0" sz="1400">
                <a:solidFill>
                  <a:srgbClr val="4E2700"/>
                </a:solidFill>
                <a:latin typeface="Noto Sans Mono CJK HK"/>
                <a:cs typeface="Noto Sans Mono CJK HK"/>
              </a:rPr>
              <a:t>成員，</a:t>
            </a:r>
            <a:r>
              <a:rPr dirty="0" sz="1400">
                <a:solidFill>
                  <a:srgbClr val="4E2700"/>
                </a:solidFill>
                <a:latin typeface="Verdana"/>
                <a:cs typeface="Verdana"/>
              </a:rPr>
              <a:t>not</a:t>
            </a:r>
            <a:r>
              <a:rPr dirty="0" sz="1400" spc="-55">
                <a:solidFill>
                  <a:srgbClr val="4E2700"/>
                </a:solidFill>
                <a:latin typeface="Verdana"/>
                <a:cs typeface="Verdana"/>
              </a:rPr>
              <a:t> </a:t>
            </a:r>
            <a:r>
              <a:rPr dirty="0" sz="1400" spc="5">
                <a:solidFill>
                  <a:srgbClr val="4E2700"/>
                </a:solidFill>
                <a:latin typeface="Verdana"/>
                <a:cs typeface="Verdana"/>
              </a:rPr>
              <a:t>visible</a:t>
            </a:r>
            <a:endParaRPr sz="1400">
              <a:latin typeface="Verdana"/>
              <a:cs typeface="Verdana"/>
            </a:endParaRPr>
          </a:p>
          <a:p>
            <a:pPr marL="259079">
              <a:lnSpc>
                <a:spcPct val="100000"/>
              </a:lnSpc>
              <a:spcBef>
                <a:spcPts val="209"/>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5381625"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protected</a:t>
            </a:r>
            <a:r>
              <a:rPr dirty="0"/>
              <a:t>修飾字</a:t>
            </a:r>
            <a:r>
              <a:rPr dirty="0" spc="-720"/>
              <a:t> </a:t>
            </a:r>
            <a:r>
              <a:rPr dirty="0" spc="-5">
                <a:latin typeface="Tahoma"/>
                <a:cs typeface="Tahoma"/>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成員的被存取權限</a:t>
            </a:r>
          </a:p>
        </p:txBody>
      </p:sp>
      <p:sp>
        <p:nvSpPr>
          <p:cNvPr id="3" name="object 3"/>
          <p:cNvSpPr txBox="1"/>
          <p:nvPr/>
        </p:nvSpPr>
        <p:spPr>
          <a:xfrm>
            <a:off x="3295522" y="1208278"/>
            <a:ext cx="622300" cy="269240"/>
          </a:xfrm>
          <a:prstGeom prst="rect">
            <a:avLst/>
          </a:prstGeom>
        </p:spPr>
        <p:txBody>
          <a:bodyPr wrap="square" lIns="0" tIns="12065" rIns="0" bIns="0" rtlCol="0" vert="horz">
            <a:spAutoFit/>
          </a:bodyPr>
          <a:lstStyle/>
          <a:p>
            <a:pPr>
              <a:lnSpc>
                <a:spcPct val="100000"/>
              </a:lnSpc>
              <a:spcBef>
                <a:spcPts val="95"/>
              </a:spcBef>
            </a:pPr>
            <a:r>
              <a:rPr dirty="0" sz="1600" spc="-5">
                <a:latin typeface="Droid Sans Fallback"/>
                <a:cs typeface="Droid Sans Fallback"/>
              </a:rPr>
              <a:t>套件</a:t>
            </a:r>
            <a:r>
              <a:rPr dirty="0" sz="1600">
                <a:latin typeface="Times New Roman"/>
                <a:cs typeface="Times New Roman"/>
              </a:rPr>
              <a:t>p1</a:t>
            </a:r>
            <a:endParaRPr sz="1600">
              <a:latin typeface="Times New Roman"/>
              <a:cs typeface="Times New Roman"/>
            </a:endParaRPr>
          </a:p>
        </p:txBody>
      </p:sp>
      <p:sp>
        <p:nvSpPr>
          <p:cNvPr id="4" name="object 4"/>
          <p:cNvSpPr/>
          <p:nvPr/>
        </p:nvSpPr>
        <p:spPr>
          <a:xfrm>
            <a:off x="3348990" y="1642110"/>
            <a:ext cx="2592705" cy="2086610"/>
          </a:xfrm>
          <a:custGeom>
            <a:avLst/>
            <a:gdLst/>
            <a:ahLst/>
            <a:cxnLst/>
            <a:rect l="l" t="t" r="r" b="b"/>
            <a:pathLst>
              <a:path w="2592704" h="2086610">
                <a:moveTo>
                  <a:pt x="0" y="2086356"/>
                </a:moveTo>
                <a:lnTo>
                  <a:pt x="2592324" y="2086356"/>
                </a:lnTo>
                <a:lnTo>
                  <a:pt x="2592324" y="0"/>
                </a:lnTo>
                <a:lnTo>
                  <a:pt x="0" y="0"/>
                </a:lnTo>
                <a:lnTo>
                  <a:pt x="0" y="2086356"/>
                </a:lnTo>
                <a:close/>
              </a:path>
            </a:pathLst>
          </a:custGeom>
          <a:ln w="38100">
            <a:solidFill>
              <a:srgbClr val="006600"/>
            </a:solidFill>
          </a:ln>
        </p:spPr>
        <p:txBody>
          <a:bodyPr wrap="square" lIns="0" tIns="0" rIns="0" bIns="0" rtlCol="0"/>
          <a:lstStyle/>
          <a:p/>
        </p:txBody>
      </p:sp>
      <p:sp>
        <p:nvSpPr>
          <p:cNvPr id="5" name="object 5"/>
          <p:cNvSpPr txBox="1"/>
          <p:nvPr/>
        </p:nvSpPr>
        <p:spPr>
          <a:xfrm>
            <a:off x="3439921" y="1670430"/>
            <a:ext cx="1696720" cy="513080"/>
          </a:xfrm>
          <a:prstGeom prst="rect">
            <a:avLst/>
          </a:prstGeom>
        </p:spPr>
        <p:txBody>
          <a:bodyPr wrap="square" lIns="0" tIns="12065" rIns="0" bIns="0" rtlCol="0" vert="horz">
            <a:spAutoFit/>
          </a:bodyPr>
          <a:lstStyle/>
          <a:p>
            <a:pPr marR="5080">
              <a:lnSpc>
                <a:spcPct val="100000"/>
              </a:lnSpc>
              <a:spcBef>
                <a:spcPts val="95"/>
              </a:spcBef>
            </a:pPr>
            <a:r>
              <a:rPr dirty="0" sz="1600" spc="-5" b="1">
                <a:solidFill>
                  <a:srgbClr val="0000CC"/>
                </a:solidFill>
                <a:latin typeface="Arial"/>
                <a:cs typeface="Arial"/>
              </a:rPr>
              <a:t>package p1;  public class Cat</a:t>
            </a:r>
            <a:r>
              <a:rPr dirty="0" sz="1600" spc="-20" b="1">
                <a:solidFill>
                  <a:srgbClr val="0000CC"/>
                </a:solidFill>
                <a:latin typeface="Arial"/>
                <a:cs typeface="Arial"/>
              </a:rPr>
              <a:t> </a:t>
            </a:r>
            <a:r>
              <a:rPr dirty="0" sz="1600" spc="-5" b="1">
                <a:solidFill>
                  <a:srgbClr val="0000CC"/>
                </a:solidFill>
                <a:latin typeface="Arial"/>
                <a:cs typeface="Arial"/>
              </a:rPr>
              <a:t>{</a:t>
            </a:r>
            <a:endParaRPr sz="1600">
              <a:latin typeface="Arial"/>
              <a:cs typeface="Arial"/>
            </a:endParaRPr>
          </a:p>
        </p:txBody>
      </p:sp>
      <p:sp>
        <p:nvSpPr>
          <p:cNvPr id="6" name="object 6"/>
          <p:cNvSpPr txBox="1"/>
          <p:nvPr/>
        </p:nvSpPr>
        <p:spPr>
          <a:xfrm>
            <a:off x="3554221" y="2401646"/>
            <a:ext cx="2268220" cy="1000760"/>
          </a:xfrm>
          <a:prstGeom prst="rect">
            <a:avLst/>
          </a:prstGeom>
        </p:spPr>
        <p:txBody>
          <a:bodyPr wrap="square" lIns="0" tIns="12065" rIns="0" bIns="0" rtlCol="0" vert="horz">
            <a:spAutoFit/>
          </a:bodyPr>
          <a:lstStyle/>
          <a:p>
            <a:pPr>
              <a:lnSpc>
                <a:spcPct val="100000"/>
              </a:lnSpc>
              <a:spcBef>
                <a:spcPts val="95"/>
              </a:spcBef>
            </a:pPr>
            <a:r>
              <a:rPr dirty="0" sz="1600" spc="-10" b="1">
                <a:solidFill>
                  <a:srgbClr val="0000CC"/>
                </a:solidFill>
                <a:latin typeface="Arial"/>
                <a:cs typeface="Arial"/>
              </a:rPr>
              <a:t>private </a:t>
            </a:r>
            <a:r>
              <a:rPr dirty="0" sz="1600" spc="-5" b="1">
                <a:solidFill>
                  <a:srgbClr val="0000CC"/>
                </a:solidFill>
                <a:latin typeface="Arial"/>
                <a:cs typeface="Arial"/>
              </a:rPr>
              <a:t>int pri =</a:t>
            </a:r>
            <a:r>
              <a:rPr dirty="0" sz="1600" spc="90" b="1">
                <a:solidFill>
                  <a:srgbClr val="0000CC"/>
                </a:solidFill>
                <a:latin typeface="Arial"/>
                <a:cs typeface="Arial"/>
              </a:rPr>
              <a:t> </a:t>
            </a:r>
            <a:r>
              <a:rPr dirty="0" sz="1600" spc="-5" b="1">
                <a:solidFill>
                  <a:srgbClr val="0000CC"/>
                </a:solidFill>
                <a:latin typeface="Arial"/>
                <a:cs typeface="Arial"/>
              </a:rPr>
              <a:t>1;</a:t>
            </a:r>
            <a:endParaRPr sz="1600">
              <a:latin typeface="Arial"/>
              <a:cs typeface="Arial"/>
            </a:endParaRPr>
          </a:p>
          <a:p>
            <a:pPr>
              <a:lnSpc>
                <a:spcPct val="100000"/>
              </a:lnSpc>
              <a:spcBef>
                <a:spcPts val="5"/>
              </a:spcBef>
            </a:pPr>
            <a:r>
              <a:rPr dirty="0" sz="1600" spc="-5" b="1">
                <a:solidFill>
                  <a:srgbClr val="0000CC"/>
                </a:solidFill>
                <a:latin typeface="Arial"/>
                <a:cs typeface="Arial"/>
              </a:rPr>
              <a:t>int def =</a:t>
            </a:r>
            <a:r>
              <a:rPr dirty="0" sz="1600" spc="25" b="1">
                <a:solidFill>
                  <a:srgbClr val="0000CC"/>
                </a:solidFill>
                <a:latin typeface="Arial"/>
                <a:cs typeface="Arial"/>
              </a:rPr>
              <a:t> </a:t>
            </a:r>
            <a:r>
              <a:rPr dirty="0" sz="1600" spc="-5" b="1">
                <a:solidFill>
                  <a:srgbClr val="0000CC"/>
                </a:solidFill>
                <a:latin typeface="Arial"/>
                <a:cs typeface="Arial"/>
              </a:rPr>
              <a:t>10;</a:t>
            </a:r>
            <a:endParaRPr sz="1600">
              <a:latin typeface="Arial"/>
              <a:cs typeface="Arial"/>
            </a:endParaRPr>
          </a:p>
          <a:p>
            <a:pPr marR="5080">
              <a:lnSpc>
                <a:spcPct val="100000"/>
              </a:lnSpc>
            </a:pPr>
            <a:r>
              <a:rPr dirty="0" sz="1600" spc="-5" b="1">
                <a:solidFill>
                  <a:srgbClr val="0000CC"/>
                </a:solidFill>
                <a:latin typeface="Arial"/>
                <a:cs typeface="Arial"/>
              </a:rPr>
              <a:t>protected int pro = 100;  public int </a:t>
            </a:r>
            <a:r>
              <a:rPr dirty="0" sz="1600" spc="-10" b="1">
                <a:solidFill>
                  <a:srgbClr val="0000CC"/>
                </a:solidFill>
                <a:latin typeface="Arial"/>
                <a:cs typeface="Arial"/>
              </a:rPr>
              <a:t>pub </a:t>
            </a:r>
            <a:r>
              <a:rPr dirty="0" sz="1600" spc="-5" b="1">
                <a:solidFill>
                  <a:srgbClr val="0000CC"/>
                </a:solidFill>
                <a:latin typeface="Arial"/>
                <a:cs typeface="Arial"/>
              </a:rPr>
              <a:t>=</a:t>
            </a:r>
            <a:r>
              <a:rPr dirty="0" sz="1600" spc="40" b="1">
                <a:solidFill>
                  <a:srgbClr val="0000CC"/>
                </a:solidFill>
                <a:latin typeface="Arial"/>
                <a:cs typeface="Arial"/>
              </a:rPr>
              <a:t> </a:t>
            </a:r>
            <a:r>
              <a:rPr dirty="0" sz="1600" spc="-5" b="1">
                <a:solidFill>
                  <a:srgbClr val="0000CC"/>
                </a:solidFill>
                <a:latin typeface="Arial"/>
                <a:cs typeface="Arial"/>
              </a:rPr>
              <a:t>1000;</a:t>
            </a:r>
            <a:endParaRPr sz="1600">
              <a:latin typeface="Arial"/>
              <a:cs typeface="Arial"/>
            </a:endParaRPr>
          </a:p>
        </p:txBody>
      </p:sp>
      <p:sp>
        <p:nvSpPr>
          <p:cNvPr id="7" name="object 7"/>
          <p:cNvSpPr txBox="1"/>
          <p:nvPr/>
        </p:nvSpPr>
        <p:spPr>
          <a:xfrm>
            <a:off x="3439921" y="3377565"/>
            <a:ext cx="92075" cy="269240"/>
          </a:xfrm>
          <a:prstGeom prst="rect">
            <a:avLst/>
          </a:prstGeom>
        </p:spPr>
        <p:txBody>
          <a:bodyPr wrap="square" lIns="0" tIns="12065" rIns="0" bIns="0" rtlCol="0" vert="horz">
            <a:spAutoFit/>
          </a:bodyPr>
          <a:lstStyle/>
          <a:p>
            <a:pPr>
              <a:lnSpc>
                <a:spcPct val="100000"/>
              </a:lnSpc>
              <a:spcBef>
                <a:spcPts val="95"/>
              </a:spcBef>
            </a:pPr>
            <a:r>
              <a:rPr dirty="0" sz="1600" spc="-5" b="1">
                <a:solidFill>
                  <a:srgbClr val="0000CC"/>
                </a:solidFill>
                <a:latin typeface="Arial"/>
                <a:cs typeface="Arial"/>
              </a:rPr>
              <a:t>}</a:t>
            </a:r>
            <a:endParaRPr sz="1600">
              <a:latin typeface="Arial"/>
              <a:cs typeface="Arial"/>
            </a:endParaRPr>
          </a:p>
        </p:txBody>
      </p:sp>
      <p:grpSp>
        <p:nvGrpSpPr>
          <p:cNvPr id="8" name="object 8"/>
          <p:cNvGrpSpPr/>
          <p:nvPr/>
        </p:nvGrpSpPr>
        <p:grpSpPr>
          <a:xfrm>
            <a:off x="4788408" y="1548130"/>
            <a:ext cx="3750945" cy="2294255"/>
            <a:chOff x="4788408" y="1548130"/>
            <a:chExt cx="3750945" cy="2294255"/>
          </a:xfrm>
        </p:grpSpPr>
        <p:sp>
          <p:nvSpPr>
            <p:cNvPr id="9" name="object 9"/>
            <p:cNvSpPr/>
            <p:nvPr/>
          </p:nvSpPr>
          <p:spPr>
            <a:xfrm>
              <a:off x="6227064" y="1554480"/>
              <a:ext cx="2306320" cy="2281555"/>
            </a:xfrm>
            <a:custGeom>
              <a:avLst/>
              <a:gdLst/>
              <a:ahLst/>
              <a:cxnLst/>
              <a:rect l="l" t="t" r="r" b="b"/>
              <a:pathLst>
                <a:path w="2306320" h="2281554">
                  <a:moveTo>
                    <a:pt x="0" y="2281428"/>
                  </a:moveTo>
                  <a:lnTo>
                    <a:pt x="2305812" y="2281428"/>
                  </a:lnTo>
                  <a:lnTo>
                    <a:pt x="2305812" y="0"/>
                  </a:lnTo>
                  <a:lnTo>
                    <a:pt x="0" y="0"/>
                  </a:lnTo>
                  <a:lnTo>
                    <a:pt x="0" y="2281428"/>
                  </a:lnTo>
                  <a:close/>
                </a:path>
              </a:pathLst>
            </a:custGeom>
            <a:ln w="12192">
              <a:solidFill>
                <a:srgbClr val="6600FF"/>
              </a:solidFill>
            </a:ln>
          </p:spPr>
          <p:txBody>
            <a:bodyPr wrap="square" lIns="0" tIns="0" rIns="0" bIns="0" rtlCol="0"/>
            <a:lstStyle/>
            <a:p/>
          </p:txBody>
        </p:sp>
        <p:sp>
          <p:nvSpPr>
            <p:cNvPr id="10" name="object 10"/>
            <p:cNvSpPr/>
            <p:nvPr/>
          </p:nvSpPr>
          <p:spPr>
            <a:xfrm>
              <a:off x="4788408" y="2778378"/>
              <a:ext cx="2393950" cy="544195"/>
            </a:xfrm>
            <a:custGeom>
              <a:avLst/>
              <a:gdLst/>
              <a:ahLst/>
              <a:cxnLst/>
              <a:rect l="l" t="t" r="r" b="b"/>
              <a:pathLst>
                <a:path w="2393950" h="544195">
                  <a:moveTo>
                    <a:pt x="2375789" y="499491"/>
                  </a:moveTo>
                  <a:lnTo>
                    <a:pt x="1120140" y="499491"/>
                  </a:lnTo>
                  <a:lnTo>
                    <a:pt x="1120140" y="467741"/>
                  </a:lnTo>
                  <a:lnTo>
                    <a:pt x="1043940" y="505841"/>
                  </a:lnTo>
                  <a:lnTo>
                    <a:pt x="1120140" y="543941"/>
                  </a:lnTo>
                  <a:lnTo>
                    <a:pt x="1120140" y="512191"/>
                  </a:lnTo>
                  <a:lnTo>
                    <a:pt x="2375789" y="512191"/>
                  </a:lnTo>
                  <a:lnTo>
                    <a:pt x="2375789" y="499491"/>
                  </a:lnTo>
                  <a:close/>
                </a:path>
                <a:path w="2393950" h="544195">
                  <a:moveTo>
                    <a:pt x="2386838" y="267843"/>
                  </a:moveTo>
                  <a:lnTo>
                    <a:pt x="1235964" y="267843"/>
                  </a:lnTo>
                  <a:lnTo>
                    <a:pt x="1235964" y="236093"/>
                  </a:lnTo>
                  <a:lnTo>
                    <a:pt x="1159764" y="274193"/>
                  </a:lnTo>
                  <a:lnTo>
                    <a:pt x="1235964" y="312293"/>
                  </a:lnTo>
                  <a:lnTo>
                    <a:pt x="1235964" y="280543"/>
                  </a:lnTo>
                  <a:lnTo>
                    <a:pt x="2386838" y="280543"/>
                  </a:lnTo>
                  <a:lnTo>
                    <a:pt x="2386838" y="267843"/>
                  </a:lnTo>
                  <a:close/>
                </a:path>
                <a:path w="2393950" h="544195">
                  <a:moveTo>
                    <a:pt x="2393950" y="22479"/>
                  </a:moveTo>
                  <a:lnTo>
                    <a:pt x="76174" y="31711"/>
                  </a:lnTo>
                  <a:lnTo>
                    <a:pt x="76073" y="0"/>
                  </a:lnTo>
                  <a:lnTo>
                    <a:pt x="0" y="38354"/>
                  </a:lnTo>
                  <a:lnTo>
                    <a:pt x="76327" y="76200"/>
                  </a:lnTo>
                  <a:lnTo>
                    <a:pt x="76212" y="44450"/>
                  </a:lnTo>
                  <a:lnTo>
                    <a:pt x="2393950" y="35179"/>
                  </a:lnTo>
                  <a:lnTo>
                    <a:pt x="2393950" y="22479"/>
                  </a:lnTo>
                  <a:close/>
                </a:path>
              </a:pathLst>
            </a:custGeom>
            <a:solidFill>
              <a:srgbClr val="FF0000"/>
            </a:solidFill>
          </p:spPr>
          <p:txBody>
            <a:bodyPr wrap="square" lIns="0" tIns="0" rIns="0" bIns="0" rtlCol="0"/>
            <a:lstStyle/>
            <a:p/>
          </p:txBody>
        </p:sp>
      </p:grpSp>
      <p:sp>
        <p:nvSpPr>
          <p:cNvPr id="11" name="object 11"/>
          <p:cNvSpPr txBox="1"/>
          <p:nvPr/>
        </p:nvSpPr>
        <p:spPr>
          <a:xfrm>
            <a:off x="6131305" y="2278761"/>
            <a:ext cx="2058670" cy="1306830"/>
          </a:xfrm>
          <a:prstGeom prst="rect">
            <a:avLst/>
          </a:prstGeom>
        </p:spPr>
        <p:txBody>
          <a:bodyPr wrap="square" lIns="0" tIns="13335" rIns="0" bIns="0" rtlCol="0" vert="horz">
            <a:spAutoFit/>
          </a:bodyPr>
          <a:lstStyle/>
          <a:p>
            <a:pPr algn="just" marL="436880">
              <a:lnSpc>
                <a:spcPct val="100000"/>
              </a:lnSpc>
              <a:spcBef>
                <a:spcPts val="105"/>
              </a:spcBef>
            </a:pPr>
            <a:r>
              <a:rPr dirty="0" sz="1400">
                <a:latin typeface="Verdana"/>
                <a:cs typeface="Verdana"/>
              </a:rPr>
              <a:t>public </a:t>
            </a:r>
            <a:r>
              <a:rPr dirty="0" sz="1400" spc="-5">
                <a:latin typeface="Verdana"/>
                <a:cs typeface="Verdana"/>
              </a:rPr>
              <a:t>void</a:t>
            </a:r>
            <a:r>
              <a:rPr dirty="0" sz="1400" spc="-85">
                <a:latin typeface="Verdana"/>
                <a:cs typeface="Verdana"/>
              </a:rPr>
              <a:t> </a:t>
            </a:r>
            <a:r>
              <a:rPr dirty="0" sz="1400" spc="-5">
                <a:latin typeface="Verdana"/>
                <a:cs typeface="Verdana"/>
              </a:rPr>
              <a:t>m0(){</a:t>
            </a:r>
            <a:endParaRPr sz="1400">
              <a:latin typeface="Verdana"/>
              <a:cs typeface="Verdana"/>
            </a:endParaRPr>
          </a:p>
          <a:p>
            <a:pPr algn="just" marL="25400" marR="1525905">
              <a:lnSpc>
                <a:spcPct val="128499"/>
              </a:lnSpc>
              <a:spcBef>
                <a:spcPts val="475"/>
              </a:spcBef>
            </a:pPr>
            <a:r>
              <a:rPr dirty="0" sz="1200" spc="-5" i="1">
                <a:latin typeface="Verdana"/>
                <a:cs typeface="Verdana"/>
              </a:rPr>
              <a:t>visible  </a:t>
            </a:r>
            <a:r>
              <a:rPr dirty="0" sz="1200" spc="-5" i="1">
                <a:latin typeface="Verdana"/>
                <a:cs typeface="Verdana"/>
              </a:rPr>
              <a:t>visible  </a:t>
            </a:r>
            <a:r>
              <a:rPr dirty="0" sz="1200" spc="-120" i="1">
                <a:latin typeface="Verdana"/>
                <a:cs typeface="Verdana"/>
              </a:rPr>
              <a:t>visib</a:t>
            </a:r>
            <a:r>
              <a:rPr dirty="0" baseline="-17857" sz="2100" spc="-179">
                <a:latin typeface="Verdana"/>
                <a:cs typeface="Verdana"/>
              </a:rPr>
              <a:t>}</a:t>
            </a:r>
            <a:r>
              <a:rPr dirty="0" sz="1200" spc="-120" i="1">
                <a:latin typeface="Verdana"/>
                <a:cs typeface="Verdana"/>
              </a:rPr>
              <a:t>le</a:t>
            </a:r>
            <a:endParaRPr sz="1200">
              <a:latin typeface="Verdana"/>
              <a:cs typeface="Verdana"/>
            </a:endParaRPr>
          </a:p>
          <a:p>
            <a:pPr marL="190500">
              <a:lnSpc>
                <a:spcPct val="100000"/>
              </a:lnSpc>
              <a:spcBef>
                <a:spcPts val="450"/>
              </a:spcBef>
            </a:pPr>
            <a:r>
              <a:rPr dirty="0" sz="1400">
                <a:latin typeface="Verdana"/>
                <a:cs typeface="Verdana"/>
              </a:rPr>
              <a:t>}</a:t>
            </a:r>
            <a:endParaRPr sz="1400">
              <a:latin typeface="Verdana"/>
              <a:cs typeface="Verdana"/>
            </a:endParaRPr>
          </a:p>
        </p:txBody>
      </p:sp>
      <p:sp>
        <p:nvSpPr>
          <p:cNvPr id="12" name="object 12"/>
          <p:cNvSpPr/>
          <p:nvPr/>
        </p:nvSpPr>
        <p:spPr>
          <a:xfrm>
            <a:off x="1772285" y="3271646"/>
            <a:ext cx="1719580" cy="76200"/>
          </a:xfrm>
          <a:custGeom>
            <a:avLst/>
            <a:gdLst/>
            <a:ahLst/>
            <a:cxnLst/>
            <a:rect l="l" t="t" r="r" b="b"/>
            <a:pathLst>
              <a:path w="1719579" h="76200">
                <a:moveTo>
                  <a:pt x="1707991" y="31495"/>
                </a:moveTo>
                <a:lnTo>
                  <a:pt x="1655826" y="31495"/>
                </a:lnTo>
                <a:lnTo>
                  <a:pt x="1655952" y="44195"/>
                </a:lnTo>
                <a:lnTo>
                  <a:pt x="1643283" y="44383"/>
                </a:lnTo>
                <a:lnTo>
                  <a:pt x="1643761" y="76200"/>
                </a:lnTo>
                <a:lnTo>
                  <a:pt x="1719326" y="36956"/>
                </a:lnTo>
                <a:lnTo>
                  <a:pt x="1707991" y="31495"/>
                </a:lnTo>
                <a:close/>
              </a:path>
              <a:path w="1719579" h="76200">
                <a:moveTo>
                  <a:pt x="1643093" y="31684"/>
                </a:moveTo>
                <a:lnTo>
                  <a:pt x="0" y="56006"/>
                </a:lnTo>
                <a:lnTo>
                  <a:pt x="253" y="68706"/>
                </a:lnTo>
                <a:lnTo>
                  <a:pt x="1643283" y="44383"/>
                </a:lnTo>
                <a:lnTo>
                  <a:pt x="1643093" y="31684"/>
                </a:lnTo>
                <a:close/>
              </a:path>
              <a:path w="1719579" h="76200">
                <a:moveTo>
                  <a:pt x="1655826" y="31495"/>
                </a:moveTo>
                <a:lnTo>
                  <a:pt x="1643093" y="31684"/>
                </a:lnTo>
                <a:lnTo>
                  <a:pt x="1643283" y="44383"/>
                </a:lnTo>
                <a:lnTo>
                  <a:pt x="1655952" y="44195"/>
                </a:lnTo>
                <a:lnTo>
                  <a:pt x="1655826" y="31495"/>
                </a:lnTo>
                <a:close/>
              </a:path>
              <a:path w="1719579" h="76200">
                <a:moveTo>
                  <a:pt x="1642617" y="0"/>
                </a:moveTo>
                <a:lnTo>
                  <a:pt x="1643093" y="31684"/>
                </a:lnTo>
                <a:lnTo>
                  <a:pt x="1655826" y="31495"/>
                </a:lnTo>
                <a:lnTo>
                  <a:pt x="1707991" y="31495"/>
                </a:lnTo>
                <a:lnTo>
                  <a:pt x="1642617" y="0"/>
                </a:lnTo>
                <a:close/>
              </a:path>
            </a:pathLst>
          </a:custGeom>
          <a:solidFill>
            <a:srgbClr val="FF0000"/>
          </a:solidFill>
        </p:spPr>
        <p:txBody>
          <a:bodyPr wrap="square" lIns="0" tIns="0" rIns="0" bIns="0" rtlCol="0"/>
          <a:lstStyle/>
          <a:p/>
        </p:txBody>
      </p:sp>
      <p:sp>
        <p:nvSpPr>
          <p:cNvPr id="13" name="object 13"/>
          <p:cNvSpPr txBox="1"/>
          <p:nvPr/>
        </p:nvSpPr>
        <p:spPr>
          <a:xfrm>
            <a:off x="537972" y="1633727"/>
            <a:ext cx="2306320" cy="2281555"/>
          </a:xfrm>
          <a:prstGeom prst="rect">
            <a:avLst/>
          </a:prstGeom>
          <a:ln w="12191">
            <a:solidFill>
              <a:srgbClr val="006600"/>
            </a:solidFill>
          </a:ln>
        </p:spPr>
        <p:txBody>
          <a:bodyPr wrap="square" lIns="0" tIns="97155" rIns="0" bIns="0" rtlCol="0" vert="horz">
            <a:spAutoFit/>
          </a:bodyPr>
          <a:lstStyle/>
          <a:p>
            <a:pPr marL="92710">
              <a:lnSpc>
                <a:spcPct val="100000"/>
              </a:lnSpc>
              <a:spcBef>
                <a:spcPts val="765"/>
              </a:spcBef>
            </a:pPr>
            <a:r>
              <a:rPr dirty="0" sz="1400" spc="-5">
                <a:latin typeface="Verdana"/>
                <a:cs typeface="Verdana"/>
              </a:rPr>
              <a:t>package</a:t>
            </a:r>
            <a:r>
              <a:rPr dirty="0" sz="1400" spc="-30">
                <a:latin typeface="Verdana"/>
                <a:cs typeface="Verdana"/>
              </a:rPr>
              <a:t> </a:t>
            </a:r>
            <a:r>
              <a:rPr dirty="0" sz="1400" spc="-5">
                <a:latin typeface="Verdana"/>
                <a:cs typeface="Verdana"/>
              </a:rPr>
              <a:t>p2;</a:t>
            </a:r>
            <a:endParaRPr sz="1400">
              <a:latin typeface="Verdana"/>
              <a:cs typeface="Verdana"/>
            </a:endParaRPr>
          </a:p>
          <a:p>
            <a:pPr marL="92710">
              <a:lnSpc>
                <a:spcPct val="100000"/>
              </a:lnSpc>
            </a:pPr>
            <a:r>
              <a:rPr dirty="0" sz="1400">
                <a:latin typeface="Verdana"/>
                <a:cs typeface="Verdana"/>
              </a:rPr>
              <a:t>public class Mouse</a:t>
            </a:r>
            <a:r>
              <a:rPr dirty="0" sz="1400" spc="-160">
                <a:latin typeface="Verdana"/>
                <a:cs typeface="Verdana"/>
              </a:rPr>
              <a:t> </a:t>
            </a:r>
            <a:r>
              <a:rPr dirty="0" sz="1400">
                <a:latin typeface="Verdana"/>
                <a:cs typeface="Verdana"/>
              </a:rPr>
              <a:t>{</a:t>
            </a:r>
            <a:endParaRPr sz="1400">
              <a:latin typeface="Verdana"/>
              <a:cs typeface="Verdana"/>
            </a:endParaRPr>
          </a:p>
          <a:p>
            <a:pPr>
              <a:lnSpc>
                <a:spcPct val="100000"/>
              </a:lnSpc>
              <a:spcBef>
                <a:spcPts val="40"/>
              </a:spcBef>
            </a:pPr>
            <a:endParaRPr sz="1350">
              <a:latin typeface="Verdana"/>
              <a:cs typeface="Verdana"/>
            </a:endParaRPr>
          </a:p>
          <a:p>
            <a:pPr marL="339725">
              <a:lnSpc>
                <a:spcPct val="100000"/>
              </a:lnSpc>
            </a:pPr>
            <a:r>
              <a:rPr dirty="0" sz="1400">
                <a:latin typeface="Verdana"/>
                <a:cs typeface="Verdana"/>
              </a:rPr>
              <a:t>public </a:t>
            </a:r>
            <a:r>
              <a:rPr dirty="0" sz="1400" spc="-5">
                <a:latin typeface="Verdana"/>
                <a:cs typeface="Verdana"/>
              </a:rPr>
              <a:t>void</a:t>
            </a:r>
            <a:r>
              <a:rPr dirty="0" sz="1400" spc="-110">
                <a:latin typeface="Verdana"/>
                <a:cs typeface="Verdana"/>
              </a:rPr>
              <a:t> </a:t>
            </a:r>
            <a:r>
              <a:rPr dirty="0" sz="1400">
                <a:latin typeface="Verdana"/>
                <a:cs typeface="Verdana"/>
              </a:rPr>
              <a:t>mx(){</a:t>
            </a:r>
            <a:endParaRPr sz="1400">
              <a:latin typeface="Verdana"/>
              <a:cs typeface="Verdana"/>
            </a:endParaRPr>
          </a:p>
          <a:p>
            <a:pPr>
              <a:lnSpc>
                <a:spcPct val="100000"/>
              </a:lnSpc>
            </a:pPr>
            <a:endParaRPr sz="1700">
              <a:latin typeface="Verdana"/>
              <a:cs typeface="Verdana"/>
            </a:endParaRPr>
          </a:p>
          <a:p>
            <a:pPr>
              <a:lnSpc>
                <a:spcPct val="100000"/>
              </a:lnSpc>
              <a:spcBef>
                <a:spcPts val="50"/>
              </a:spcBef>
            </a:pPr>
            <a:endParaRPr sz="1600">
              <a:latin typeface="Verdana"/>
              <a:cs typeface="Verdana"/>
            </a:endParaRPr>
          </a:p>
          <a:p>
            <a:pPr algn="r" marR="114935">
              <a:lnSpc>
                <a:spcPct val="100000"/>
              </a:lnSpc>
              <a:spcBef>
                <a:spcPts val="5"/>
              </a:spcBef>
            </a:pPr>
            <a:r>
              <a:rPr dirty="0" sz="1200" i="1">
                <a:latin typeface="Verdana"/>
                <a:cs typeface="Verdana"/>
              </a:rPr>
              <a:t>v</a:t>
            </a:r>
            <a:r>
              <a:rPr dirty="0" sz="1200" spc="-10" i="1">
                <a:latin typeface="Verdana"/>
                <a:cs typeface="Verdana"/>
              </a:rPr>
              <a:t>i</a:t>
            </a:r>
            <a:r>
              <a:rPr dirty="0" sz="1200" i="1">
                <a:latin typeface="Verdana"/>
                <a:cs typeface="Verdana"/>
              </a:rPr>
              <a:t>s</a:t>
            </a:r>
            <a:r>
              <a:rPr dirty="0" sz="1200" spc="-10" i="1">
                <a:latin typeface="Verdana"/>
                <a:cs typeface="Verdana"/>
              </a:rPr>
              <a:t>i</a:t>
            </a:r>
            <a:r>
              <a:rPr dirty="0" sz="1200" spc="-5" i="1">
                <a:latin typeface="Verdana"/>
                <a:cs typeface="Verdana"/>
              </a:rPr>
              <a:t>b</a:t>
            </a:r>
            <a:r>
              <a:rPr dirty="0" sz="1200" spc="-10" i="1">
                <a:latin typeface="Verdana"/>
                <a:cs typeface="Verdana"/>
              </a:rPr>
              <a:t>l</a:t>
            </a:r>
            <a:r>
              <a:rPr dirty="0" sz="1200" i="1">
                <a:latin typeface="Verdana"/>
                <a:cs typeface="Verdana"/>
              </a:rPr>
              <a:t>e</a:t>
            </a:r>
            <a:endParaRPr sz="1200">
              <a:latin typeface="Verdana"/>
              <a:cs typeface="Verdana"/>
            </a:endParaRPr>
          </a:p>
          <a:p>
            <a:pPr marL="278765">
              <a:lnSpc>
                <a:spcPct val="100000"/>
              </a:lnSpc>
              <a:spcBef>
                <a:spcPts val="1215"/>
              </a:spcBef>
            </a:pPr>
            <a:r>
              <a:rPr dirty="0" sz="1400">
                <a:latin typeface="Verdana"/>
                <a:cs typeface="Verdana"/>
              </a:rPr>
              <a:t>}</a:t>
            </a:r>
            <a:endParaRPr sz="1400">
              <a:latin typeface="Verdana"/>
              <a:cs typeface="Verdana"/>
            </a:endParaRPr>
          </a:p>
          <a:p>
            <a:pPr marL="92710">
              <a:lnSpc>
                <a:spcPct val="100000"/>
              </a:lnSpc>
            </a:pPr>
            <a:r>
              <a:rPr dirty="0" sz="1400">
                <a:latin typeface="Verdana"/>
                <a:cs typeface="Verdana"/>
              </a:rPr>
              <a:t>}</a:t>
            </a:r>
            <a:endParaRPr sz="1400">
              <a:latin typeface="Verdana"/>
              <a:cs typeface="Verdana"/>
            </a:endParaRPr>
          </a:p>
        </p:txBody>
      </p:sp>
      <p:sp>
        <p:nvSpPr>
          <p:cNvPr id="14" name="object 14"/>
          <p:cNvSpPr txBox="1"/>
          <p:nvPr/>
        </p:nvSpPr>
        <p:spPr>
          <a:xfrm>
            <a:off x="3572002" y="4700981"/>
            <a:ext cx="2914650" cy="1306830"/>
          </a:xfrm>
          <a:prstGeom prst="rect">
            <a:avLst/>
          </a:prstGeom>
        </p:spPr>
        <p:txBody>
          <a:bodyPr wrap="square" lIns="0" tIns="13335" rIns="0" bIns="0" rtlCol="0" vert="horz">
            <a:spAutoFit/>
          </a:bodyPr>
          <a:lstStyle/>
          <a:p>
            <a:pPr>
              <a:lnSpc>
                <a:spcPct val="100000"/>
              </a:lnSpc>
              <a:spcBef>
                <a:spcPts val="105"/>
              </a:spcBef>
            </a:pPr>
            <a:r>
              <a:rPr dirty="0" sz="1400" spc="-5">
                <a:latin typeface="Verdana"/>
                <a:cs typeface="Verdana"/>
              </a:rPr>
              <a:t>package</a:t>
            </a:r>
            <a:r>
              <a:rPr dirty="0" sz="1400" spc="-30">
                <a:latin typeface="Verdana"/>
                <a:cs typeface="Verdana"/>
              </a:rPr>
              <a:t> </a:t>
            </a:r>
            <a:r>
              <a:rPr dirty="0" sz="1400" spc="-5">
                <a:latin typeface="Verdana"/>
                <a:cs typeface="Verdana"/>
              </a:rPr>
              <a:t>p3;</a:t>
            </a:r>
            <a:endParaRPr sz="1400">
              <a:latin typeface="Verdana"/>
              <a:cs typeface="Verdana"/>
            </a:endParaRPr>
          </a:p>
          <a:p>
            <a:pPr marL="246379" marR="5080" indent="-247015">
              <a:lnSpc>
                <a:spcPct val="100000"/>
              </a:lnSpc>
              <a:spcBef>
                <a:spcPts val="5"/>
              </a:spcBef>
            </a:pPr>
            <a:r>
              <a:rPr dirty="0" sz="1400">
                <a:latin typeface="Verdana"/>
                <a:cs typeface="Verdana"/>
              </a:rPr>
              <a:t>public class Catie extends </a:t>
            </a:r>
            <a:r>
              <a:rPr dirty="0" sz="1400" spc="-5">
                <a:latin typeface="Verdana"/>
                <a:cs typeface="Verdana"/>
              </a:rPr>
              <a:t>Cat </a:t>
            </a:r>
            <a:r>
              <a:rPr dirty="0" sz="1400">
                <a:latin typeface="Verdana"/>
                <a:cs typeface="Verdana"/>
              </a:rPr>
              <a:t>{  public </a:t>
            </a:r>
            <a:r>
              <a:rPr dirty="0" sz="1400" spc="-5">
                <a:latin typeface="Verdana"/>
                <a:cs typeface="Verdana"/>
              </a:rPr>
              <a:t>void</a:t>
            </a:r>
            <a:r>
              <a:rPr dirty="0" sz="1400" spc="-60">
                <a:latin typeface="Verdana"/>
                <a:cs typeface="Verdana"/>
              </a:rPr>
              <a:t> </a:t>
            </a:r>
            <a:r>
              <a:rPr dirty="0" sz="1400">
                <a:latin typeface="Verdana"/>
                <a:cs typeface="Verdana"/>
              </a:rPr>
              <a:t>m6()</a:t>
            </a:r>
            <a:endParaRPr sz="1400">
              <a:latin typeface="Verdana"/>
              <a:cs typeface="Verdana"/>
            </a:endParaRPr>
          </a:p>
          <a:p>
            <a:pPr>
              <a:lnSpc>
                <a:spcPct val="100000"/>
              </a:lnSpc>
              <a:spcBef>
                <a:spcPts val="35"/>
              </a:spcBef>
            </a:pPr>
            <a:endParaRPr sz="1350">
              <a:latin typeface="Verdana"/>
              <a:cs typeface="Verdana"/>
            </a:endParaRPr>
          </a:p>
          <a:p>
            <a:pPr marL="185420">
              <a:lnSpc>
                <a:spcPct val="100000"/>
              </a:lnSpc>
            </a:pPr>
            <a:r>
              <a:rPr dirty="0" sz="1400">
                <a:latin typeface="Verdana"/>
                <a:cs typeface="Verdana"/>
              </a:rPr>
              <a:t>}</a:t>
            </a:r>
            <a:endParaRPr sz="1400">
              <a:latin typeface="Verdana"/>
              <a:cs typeface="Verdana"/>
            </a:endParaRPr>
          </a:p>
          <a:p>
            <a:pPr>
              <a:lnSpc>
                <a:spcPct val="100000"/>
              </a:lnSpc>
            </a:pPr>
            <a:r>
              <a:rPr dirty="0" sz="1400">
                <a:latin typeface="Verdana"/>
                <a:cs typeface="Verdana"/>
              </a:rPr>
              <a:t>}</a:t>
            </a:r>
            <a:endParaRPr sz="1400">
              <a:latin typeface="Verdana"/>
              <a:cs typeface="Verdana"/>
            </a:endParaRPr>
          </a:p>
        </p:txBody>
      </p:sp>
      <p:sp>
        <p:nvSpPr>
          <p:cNvPr id="15" name="object 15"/>
          <p:cNvSpPr/>
          <p:nvPr/>
        </p:nvSpPr>
        <p:spPr>
          <a:xfrm>
            <a:off x="4700016" y="3163823"/>
            <a:ext cx="375285" cy="2447925"/>
          </a:xfrm>
          <a:custGeom>
            <a:avLst/>
            <a:gdLst/>
            <a:ahLst/>
            <a:cxnLst/>
            <a:rect l="l" t="t" r="r" b="b"/>
            <a:pathLst>
              <a:path w="375285" h="2447925">
                <a:moveTo>
                  <a:pt x="76200" y="330708"/>
                </a:moveTo>
                <a:lnTo>
                  <a:pt x="69850" y="318008"/>
                </a:lnTo>
                <a:lnTo>
                  <a:pt x="38100" y="254508"/>
                </a:lnTo>
                <a:lnTo>
                  <a:pt x="0" y="330708"/>
                </a:lnTo>
                <a:lnTo>
                  <a:pt x="31750" y="330708"/>
                </a:lnTo>
                <a:lnTo>
                  <a:pt x="31750" y="2438908"/>
                </a:lnTo>
                <a:lnTo>
                  <a:pt x="44450" y="2438908"/>
                </a:lnTo>
                <a:lnTo>
                  <a:pt x="44450" y="330708"/>
                </a:lnTo>
                <a:lnTo>
                  <a:pt x="76200" y="330708"/>
                </a:lnTo>
                <a:close/>
              </a:path>
              <a:path w="375285" h="2447925">
                <a:moveTo>
                  <a:pt x="374904" y="76200"/>
                </a:moveTo>
                <a:lnTo>
                  <a:pt x="368554" y="63500"/>
                </a:lnTo>
                <a:lnTo>
                  <a:pt x="336804" y="0"/>
                </a:lnTo>
                <a:lnTo>
                  <a:pt x="298704" y="76200"/>
                </a:lnTo>
                <a:lnTo>
                  <a:pt x="330454" y="76200"/>
                </a:lnTo>
                <a:lnTo>
                  <a:pt x="330454" y="2447925"/>
                </a:lnTo>
                <a:lnTo>
                  <a:pt x="343154" y="2447925"/>
                </a:lnTo>
                <a:lnTo>
                  <a:pt x="343154" y="76200"/>
                </a:lnTo>
                <a:lnTo>
                  <a:pt x="374904" y="76200"/>
                </a:lnTo>
                <a:close/>
              </a:path>
            </a:pathLst>
          </a:custGeom>
          <a:solidFill>
            <a:srgbClr val="FF0000"/>
          </a:solidFill>
        </p:spPr>
        <p:txBody>
          <a:bodyPr wrap="square" lIns="0" tIns="0" rIns="0" bIns="0" rtlCol="0"/>
          <a:lstStyle/>
          <a:p/>
        </p:txBody>
      </p:sp>
      <p:sp>
        <p:nvSpPr>
          <p:cNvPr id="16" name="object 16"/>
          <p:cNvSpPr txBox="1"/>
          <p:nvPr/>
        </p:nvSpPr>
        <p:spPr>
          <a:xfrm>
            <a:off x="6321805" y="1186154"/>
            <a:ext cx="2273935" cy="905510"/>
          </a:xfrm>
          <a:prstGeom prst="rect">
            <a:avLst/>
          </a:prstGeom>
        </p:spPr>
        <p:txBody>
          <a:bodyPr wrap="square" lIns="0" tIns="132080" rIns="0" bIns="0" rtlCol="0" vert="horz">
            <a:spAutoFit/>
          </a:bodyPr>
          <a:lstStyle/>
          <a:p>
            <a:pPr marL="477520">
              <a:lnSpc>
                <a:spcPct val="100000"/>
              </a:lnSpc>
              <a:spcBef>
                <a:spcPts val="1040"/>
              </a:spcBef>
            </a:pPr>
            <a:r>
              <a:rPr dirty="0" sz="1400" spc="10" b="1">
                <a:solidFill>
                  <a:srgbClr val="3333CC"/>
                </a:solidFill>
                <a:latin typeface="Noto Sans CJK HK"/>
                <a:cs typeface="Noto Sans CJK HK"/>
              </a:rPr>
              <a:t>同一</a:t>
            </a:r>
            <a:r>
              <a:rPr dirty="0" sz="1400" b="1">
                <a:solidFill>
                  <a:srgbClr val="3333CC"/>
                </a:solidFill>
                <a:latin typeface="Noto Sans CJK HK"/>
                <a:cs typeface="Noto Sans CJK HK"/>
              </a:rPr>
              <a:t>個套</a:t>
            </a:r>
            <a:r>
              <a:rPr dirty="0" sz="1400" spc="-15" b="1">
                <a:solidFill>
                  <a:srgbClr val="3333CC"/>
                </a:solidFill>
                <a:latin typeface="Noto Sans CJK HK"/>
                <a:cs typeface="Noto Sans CJK HK"/>
              </a:rPr>
              <a:t>件</a:t>
            </a:r>
            <a:r>
              <a:rPr dirty="0" sz="1400" b="1">
                <a:solidFill>
                  <a:srgbClr val="3333CC"/>
                </a:solidFill>
                <a:latin typeface="Noto Sans CJK HK"/>
                <a:cs typeface="Noto Sans CJK HK"/>
              </a:rPr>
              <a:t>的其</a:t>
            </a:r>
            <a:r>
              <a:rPr dirty="0" sz="1400" spc="-15" b="1">
                <a:solidFill>
                  <a:srgbClr val="3333CC"/>
                </a:solidFill>
                <a:latin typeface="Noto Sans CJK HK"/>
                <a:cs typeface="Noto Sans CJK HK"/>
              </a:rPr>
              <a:t>他</a:t>
            </a:r>
            <a:r>
              <a:rPr dirty="0" sz="1400" b="1">
                <a:solidFill>
                  <a:srgbClr val="3333CC"/>
                </a:solidFill>
                <a:latin typeface="Noto Sans CJK HK"/>
                <a:cs typeface="Noto Sans CJK HK"/>
              </a:rPr>
              <a:t>類別</a:t>
            </a:r>
            <a:endParaRPr sz="1400">
              <a:latin typeface="Noto Sans CJK HK"/>
              <a:cs typeface="Noto Sans CJK HK"/>
            </a:endParaRPr>
          </a:p>
          <a:p>
            <a:pPr>
              <a:lnSpc>
                <a:spcPct val="100000"/>
              </a:lnSpc>
              <a:spcBef>
                <a:spcPts val="944"/>
              </a:spcBef>
            </a:pPr>
            <a:r>
              <a:rPr dirty="0" sz="1400" spc="-5">
                <a:latin typeface="Verdana"/>
                <a:cs typeface="Verdana"/>
              </a:rPr>
              <a:t>package</a:t>
            </a:r>
            <a:r>
              <a:rPr dirty="0" sz="1400" spc="-30">
                <a:latin typeface="Verdana"/>
                <a:cs typeface="Verdana"/>
              </a:rPr>
              <a:t> </a:t>
            </a:r>
            <a:r>
              <a:rPr dirty="0" sz="1400" spc="-5">
                <a:latin typeface="Verdana"/>
                <a:cs typeface="Verdana"/>
              </a:rPr>
              <a:t>p1;</a:t>
            </a:r>
            <a:endParaRPr sz="1400">
              <a:latin typeface="Verdana"/>
              <a:cs typeface="Verdana"/>
            </a:endParaRPr>
          </a:p>
          <a:p>
            <a:pPr>
              <a:lnSpc>
                <a:spcPct val="100000"/>
              </a:lnSpc>
            </a:pPr>
            <a:r>
              <a:rPr dirty="0" sz="1400">
                <a:latin typeface="Verdana"/>
                <a:cs typeface="Verdana"/>
              </a:rPr>
              <a:t>public class Dog</a:t>
            </a:r>
            <a:r>
              <a:rPr dirty="0" sz="1400" spc="-110">
                <a:latin typeface="Verdana"/>
                <a:cs typeface="Verdana"/>
              </a:rPr>
              <a:t> </a:t>
            </a:r>
            <a:r>
              <a:rPr dirty="0" sz="1400">
                <a:latin typeface="Verdana"/>
                <a:cs typeface="Verdana"/>
              </a:rPr>
              <a:t>{</a:t>
            </a:r>
            <a:endParaRPr sz="1400">
              <a:latin typeface="Verdana"/>
              <a:cs typeface="Verdana"/>
            </a:endParaRPr>
          </a:p>
        </p:txBody>
      </p:sp>
      <p:sp>
        <p:nvSpPr>
          <p:cNvPr id="17" name="object 17"/>
          <p:cNvSpPr txBox="1"/>
          <p:nvPr/>
        </p:nvSpPr>
        <p:spPr>
          <a:xfrm>
            <a:off x="363474" y="1197102"/>
            <a:ext cx="2592705" cy="2915920"/>
          </a:xfrm>
          <a:prstGeom prst="rect">
            <a:avLst/>
          </a:prstGeom>
          <a:solidFill>
            <a:srgbClr val="CCE8CF"/>
          </a:solidFill>
          <a:ln w="28955">
            <a:solidFill>
              <a:srgbClr val="FF0000"/>
            </a:solidFill>
          </a:ln>
        </p:spPr>
        <p:txBody>
          <a:bodyPr wrap="square" lIns="0" tIns="157480" rIns="0" bIns="0" rtlCol="0" vert="horz">
            <a:spAutoFit/>
          </a:bodyPr>
          <a:lstStyle/>
          <a:p>
            <a:pPr marL="71755">
              <a:lnSpc>
                <a:spcPct val="100000"/>
              </a:lnSpc>
              <a:spcBef>
                <a:spcPts val="1240"/>
              </a:spcBef>
              <a:tabLst>
                <a:tab pos="855344" algn="l"/>
              </a:tabLst>
            </a:pPr>
            <a:r>
              <a:rPr dirty="0" baseline="27777" sz="2400" spc="-7">
                <a:latin typeface="Droid Sans Fallback"/>
                <a:cs typeface="Droid Sans Fallback"/>
              </a:rPr>
              <a:t>套件</a:t>
            </a:r>
            <a:r>
              <a:rPr dirty="0" baseline="27777" sz="2400">
                <a:latin typeface="Times New Roman"/>
                <a:cs typeface="Times New Roman"/>
              </a:rPr>
              <a:t>p2	</a:t>
            </a:r>
            <a:r>
              <a:rPr dirty="0" sz="1400" spc="10" b="1">
                <a:solidFill>
                  <a:srgbClr val="3333CC"/>
                </a:solidFill>
                <a:latin typeface="Noto Sans CJK HK"/>
                <a:cs typeface="Noto Sans CJK HK"/>
              </a:rPr>
              <a:t>不同</a:t>
            </a:r>
            <a:r>
              <a:rPr dirty="0" sz="1400" b="1">
                <a:solidFill>
                  <a:srgbClr val="3333CC"/>
                </a:solidFill>
                <a:latin typeface="Noto Sans CJK HK"/>
                <a:cs typeface="Noto Sans CJK HK"/>
              </a:rPr>
              <a:t>套件</a:t>
            </a:r>
            <a:r>
              <a:rPr dirty="0" sz="1400" spc="-15" b="1">
                <a:solidFill>
                  <a:srgbClr val="3333CC"/>
                </a:solidFill>
                <a:latin typeface="Noto Sans CJK HK"/>
                <a:cs typeface="Noto Sans CJK HK"/>
              </a:rPr>
              <a:t>的</a:t>
            </a:r>
            <a:r>
              <a:rPr dirty="0" sz="1400" b="1">
                <a:solidFill>
                  <a:srgbClr val="3333CC"/>
                </a:solidFill>
                <a:latin typeface="Noto Sans CJK HK"/>
                <a:cs typeface="Noto Sans CJK HK"/>
              </a:rPr>
              <a:t>其他</a:t>
            </a:r>
            <a:r>
              <a:rPr dirty="0" sz="1400" spc="-15" b="1">
                <a:solidFill>
                  <a:srgbClr val="3333CC"/>
                </a:solidFill>
                <a:latin typeface="Noto Sans CJK HK"/>
                <a:cs typeface="Noto Sans CJK HK"/>
              </a:rPr>
              <a:t>類</a:t>
            </a:r>
            <a:r>
              <a:rPr dirty="0" sz="1400" b="1">
                <a:solidFill>
                  <a:srgbClr val="3333CC"/>
                </a:solidFill>
                <a:latin typeface="Noto Sans CJK HK"/>
                <a:cs typeface="Noto Sans CJK HK"/>
              </a:rPr>
              <a:t>別</a:t>
            </a:r>
            <a:endParaRPr sz="1400">
              <a:latin typeface="Noto Sans CJK HK"/>
              <a:cs typeface="Noto Sans CJK HK"/>
            </a:endParaRPr>
          </a:p>
        </p:txBody>
      </p:sp>
      <p:sp>
        <p:nvSpPr>
          <p:cNvPr id="18" name="object 18"/>
          <p:cNvSpPr txBox="1"/>
          <p:nvPr/>
        </p:nvSpPr>
        <p:spPr>
          <a:xfrm>
            <a:off x="5135879" y="4416044"/>
            <a:ext cx="1440815" cy="239395"/>
          </a:xfrm>
          <a:prstGeom prst="rect">
            <a:avLst/>
          </a:prstGeom>
        </p:spPr>
        <p:txBody>
          <a:bodyPr wrap="square" lIns="0" tIns="12700" rIns="0" bIns="0" rtlCol="0" vert="horz">
            <a:spAutoFit/>
          </a:bodyPr>
          <a:lstStyle/>
          <a:p>
            <a:pPr>
              <a:lnSpc>
                <a:spcPct val="100000"/>
              </a:lnSpc>
              <a:spcBef>
                <a:spcPts val="100"/>
              </a:spcBef>
            </a:pPr>
            <a:r>
              <a:rPr dirty="0" sz="1400" spc="10" b="1">
                <a:solidFill>
                  <a:srgbClr val="3333CC"/>
                </a:solidFill>
                <a:latin typeface="Noto Sans CJK HK"/>
                <a:cs typeface="Noto Sans CJK HK"/>
              </a:rPr>
              <a:t>不同</a:t>
            </a:r>
            <a:r>
              <a:rPr dirty="0" sz="1400" b="1">
                <a:solidFill>
                  <a:srgbClr val="3333CC"/>
                </a:solidFill>
                <a:latin typeface="Noto Sans CJK HK"/>
                <a:cs typeface="Noto Sans CJK HK"/>
              </a:rPr>
              <a:t>套件</a:t>
            </a:r>
            <a:r>
              <a:rPr dirty="0" sz="1400" spc="-15" b="1">
                <a:solidFill>
                  <a:srgbClr val="3333CC"/>
                </a:solidFill>
                <a:latin typeface="Noto Sans CJK HK"/>
                <a:cs typeface="Noto Sans CJK HK"/>
              </a:rPr>
              <a:t>的</a:t>
            </a:r>
            <a:r>
              <a:rPr dirty="0" sz="1400" b="1">
                <a:solidFill>
                  <a:srgbClr val="3333CC"/>
                </a:solidFill>
                <a:latin typeface="Noto Sans CJK HK"/>
                <a:cs typeface="Noto Sans CJK HK"/>
              </a:rPr>
              <a:t>子類別</a:t>
            </a:r>
            <a:endParaRPr sz="1400">
              <a:latin typeface="Noto Sans CJK HK"/>
              <a:cs typeface="Noto Sans CJK HK"/>
            </a:endParaRPr>
          </a:p>
        </p:txBody>
      </p:sp>
      <p:sp>
        <p:nvSpPr>
          <p:cNvPr id="19" name="object 19"/>
          <p:cNvSpPr txBox="1"/>
          <p:nvPr/>
        </p:nvSpPr>
        <p:spPr>
          <a:xfrm>
            <a:off x="4063872" y="1292733"/>
            <a:ext cx="934719" cy="299720"/>
          </a:xfrm>
          <a:prstGeom prst="rect">
            <a:avLst/>
          </a:prstGeom>
        </p:spPr>
        <p:txBody>
          <a:bodyPr wrap="square" lIns="0" tIns="12700" rIns="0" bIns="0" rtlCol="0" vert="horz">
            <a:spAutoFit/>
          </a:bodyPr>
          <a:lstStyle/>
          <a:p>
            <a:pPr>
              <a:lnSpc>
                <a:spcPct val="100000"/>
              </a:lnSpc>
              <a:spcBef>
                <a:spcPts val="100"/>
              </a:spcBef>
            </a:pPr>
            <a:r>
              <a:rPr dirty="0" sz="1800" spc="10" b="1">
                <a:solidFill>
                  <a:srgbClr val="3333CC"/>
                </a:solidFill>
                <a:latin typeface="Noto Sans CJK HK"/>
                <a:cs typeface="Noto Sans CJK HK"/>
              </a:rPr>
              <a:t>基準類別</a:t>
            </a:r>
            <a:endParaRPr sz="1800">
              <a:latin typeface="Noto Sans CJK HK"/>
              <a:cs typeface="Noto Sans CJK HK"/>
            </a:endParaRPr>
          </a:p>
        </p:txBody>
      </p:sp>
      <p:sp>
        <p:nvSpPr>
          <p:cNvPr id="20" name="object 20"/>
          <p:cNvSpPr txBox="1"/>
          <p:nvPr/>
        </p:nvSpPr>
        <p:spPr>
          <a:xfrm>
            <a:off x="3211322" y="4398390"/>
            <a:ext cx="622300" cy="269240"/>
          </a:xfrm>
          <a:prstGeom prst="rect">
            <a:avLst/>
          </a:prstGeom>
        </p:spPr>
        <p:txBody>
          <a:bodyPr wrap="square" lIns="0" tIns="12065" rIns="0" bIns="0" rtlCol="0" vert="horz">
            <a:spAutoFit/>
          </a:bodyPr>
          <a:lstStyle/>
          <a:p>
            <a:pPr>
              <a:lnSpc>
                <a:spcPct val="100000"/>
              </a:lnSpc>
              <a:spcBef>
                <a:spcPts val="95"/>
              </a:spcBef>
            </a:pPr>
            <a:r>
              <a:rPr dirty="0" sz="1600" spc="-5">
                <a:latin typeface="Droid Sans Fallback"/>
                <a:cs typeface="Droid Sans Fallback"/>
              </a:rPr>
              <a:t>套件</a:t>
            </a:r>
            <a:r>
              <a:rPr dirty="0" sz="1600">
                <a:latin typeface="Times New Roman"/>
                <a:cs typeface="Times New Roman"/>
              </a:rPr>
              <a:t>p3</a:t>
            </a:r>
            <a:endParaRPr sz="1600">
              <a:latin typeface="Times New Roman"/>
              <a:cs typeface="Times New Roman"/>
            </a:endParaRPr>
          </a:p>
        </p:txBody>
      </p:sp>
      <p:grpSp>
        <p:nvGrpSpPr>
          <p:cNvPr id="21" name="object 21"/>
          <p:cNvGrpSpPr/>
          <p:nvPr/>
        </p:nvGrpSpPr>
        <p:grpSpPr>
          <a:xfrm>
            <a:off x="3130295" y="1182624"/>
            <a:ext cx="5706110" cy="5142230"/>
            <a:chOff x="3130295" y="1182624"/>
            <a:chExt cx="5706110" cy="5142230"/>
          </a:xfrm>
        </p:grpSpPr>
        <p:sp>
          <p:nvSpPr>
            <p:cNvPr id="22" name="object 22"/>
            <p:cNvSpPr/>
            <p:nvPr/>
          </p:nvSpPr>
          <p:spPr>
            <a:xfrm>
              <a:off x="3170681" y="1197102"/>
              <a:ext cx="5651500" cy="2915920"/>
            </a:xfrm>
            <a:custGeom>
              <a:avLst/>
              <a:gdLst/>
              <a:ahLst/>
              <a:cxnLst/>
              <a:rect l="l" t="t" r="r" b="b"/>
              <a:pathLst>
                <a:path w="5651500" h="2915920">
                  <a:moveTo>
                    <a:pt x="0" y="2915412"/>
                  </a:moveTo>
                  <a:lnTo>
                    <a:pt x="5650992" y="2915412"/>
                  </a:lnTo>
                  <a:lnTo>
                    <a:pt x="5650992" y="0"/>
                  </a:lnTo>
                  <a:lnTo>
                    <a:pt x="0" y="0"/>
                  </a:lnTo>
                  <a:lnTo>
                    <a:pt x="0" y="2915412"/>
                  </a:lnTo>
                  <a:close/>
                </a:path>
              </a:pathLst>
            </a:custGeom>
            <a:ln w="28956">
              <a:solidFill>
                <a:srgbClr val="0000CC"/>
              </a:solidFill>
            </a:ln>
          </p:spPr>
          <p:txBody>
            <a:bodyPr wrap="square" lIns="0" tIns="0" rIns="0" bIns="0" rtlCol="0"/>
            <a:lstStyle/>
            <a:p/>
          </p:txBody>
        </p:sp>
        <p:sp>
          <p:nvSpPr>
            <p:cNvPr id="23" name="object 23"/>
            <p:cNvSpPr/>
            <p:nvPr/>
          </p:nvSpPr>
          <p:spPr>
            <a:xfrm>
              <a:off x="3144773" y="4367022"/>
              <a:ext cx="3599815" cy="1943100"/>
            </a:xfrm>
            <a:custGeom>
              <a:avLst/>
              <a:gdLst/>
              <a:ahLst/>
              <a:cxnLst/>
              <a:rect l="l" t="t" r="r" b="b"/>
              <a:pathLst>
                <a:path w="3599815" h="1943100">
                  <a:moveTo>
                    <a:pt x="0" y="1943100"/>
                  </a:moveTo>
                  <a:lnTo>
                    <a:pt x="3599687" y="1943100"/>
                  </a:lnTo>
                  <a:lnTo>
                    <a:pt x="3599687" y="0"/>
                  </a:lnTo>
                  <a:lnTo>
                    <a:pt x="0" y="0"/>
                  </a:lnTo>
                  <a:lnTo>
                    <a:pt x="0" y="1943100"/>
                  </a:lnTo>
                  <a:close/>
                </a:path>
              </a:pathLst>
            </a:custGeom>
            <a:ln w="28956">
              <a:solidFill>
                <a:srgbClr val="FF00FF"/>
              </a:solidFill>
            </a:ln>
          </p:spPr>
          <p:txBody>
            <a:bodyPr wrap="square" lIns="0" tIns="0" rIns="0" bIns="0" rtlCol="0"/>
            <a:lstStyle/>
            <a:p/>
          </p:txBody>
        </p:sp>
      </p:grpSp>
      <p:sp>
        <p:nvSpPr>
          <p:cNvPr id="24" name="object 2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25" name="object 2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4964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-4	</a:t>
            </a:r>
            <a:r>
              <a:rPr dirty="0"/>
              <a:t>封裝</a:t>
            </a:r>
            <a:r>
              <a:rPr dirty="0" spc="-76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7884795" cy="484822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694055" marR="77470" indent="-619125">
              <a:lnSpc>
                <a:spcPct val="120000"/>
              </a:lnSpc>
              <a:tabLst>
                <a:tab pos="518159" algn="l"/>
              </a:tabLst>
            </a:pPr>
            <a:r>
              <a:rPr dirty="0" sz="1400" spc="-5">
                <a:solidFill>
                  <a:srgbClr val="4E2700"/>
                </a:solidFill>
                <a:latin typeface="Verdana"/>
                <a:cs typeface="Verdana"/>
              </a:rPr>
              <a:t>1.(	</a:t>
            </a:r>
            <a:r>
              <a:rPr dirty="0" sz="1400">
                <a:solidFill>
                  <a:srgbClr val="4E2700"/>
                </a:solidFill>
                <a:latin typeface="Verdana"/>
                <a:cs typeface="Verdana"/>
              </a:rPr>
              <a:t>)</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個類別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內部</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作，</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果有</a:t>
            </a:r>
            <a:r>
              <a:rPr dirty="0" sz="1400" spc="-15">
                <a:solidFill>
                  <a:srgbClr val="4E2700"/>
                </a:solidFill>
                <a:latin typeface="Noto Sans Mono CJK HK"/>
                <a:cs typeface="Noto Sans Mono CJK HK"/>
              </a:rPr>
              <a:t>任</a:t>
            </a:r>
            <a:r>
              <a:rPr dirty="0" sz="1400">
                <a:solidFill>
                  <a:srgbClr val="4E2700"/>
                </a:solidFill>
                <a:latin typeface="Noto Sans Mono CJK HK"/>
                <a:cs typeface="Noto Sans Mono CJK HK"/>
              </a:rPr>
              <a:t>何修</a:t>
            </a:r>
            <a:r>
              <a:rPr dirty="0" sz="1400" spc="-10">
                <a:solidFill>
                  <a:srgbClr val="4E2700"/>
                </a:solidFill>
                <a:latin typeface="Noto Sans Mono CJK HK"/>
                <a:cs typeface="Noto Sans Mono CJK HK"/>
              </a:rPr>
              <a:t>改</a:t>
            </a:r>
            <a:r>
              <a:rPr dirty="0" sz="1400" spc="-5">
                <a:solidFill>
                  <a:srgbClr val="4E2700"/>
                </a:solidFill>
                <a:latin typeface="Verdana"/>
                <a:cs typeface="Verdana"/>
              </a:rPr>
              <a:t>(</a:t>
            </a:r>
            <a:r>
              <a:rPr dirty="0" sz="1400">
                <a:solidFill>
                  <a:srgbClr val="4E2700"/>
                </a:solidFill>
                <a:latin typeface="Noto Sans Mono CJK HK"/>
                <a:cs typeface="Noto Sans Mono CJK HK"/>
              </a:rPr>
              <a:t>包括：</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改變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修改</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值單</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、修</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演算法 </a:t>
            </a:r>
            <a:r>
              <a:rPr dirty="0" sz="1400" spc="10">
                <a:solidFill>
                  <a:srgbClr val="4E2700"/>
                </a:solidFill>
                <a:latin typeface="Noto Sans Mono CJK HK"/>
                <a:cs typeface="Noto Sans Mono CJK HK"/>
              </a:rPr>
              <a:t>等</a:t>
            </a:r>
            <a:r>
              <a:rPr dirty="0" sz="1400" spc="5">
                <a:solidFill>
                  <a:srgbClr val="4E2700"/>
                </a:solidFill>
                <a:latin typeface="Verdana"/>
                <a:cs typeface="Verdana"/>
              </a:rPr>
              <a:t>)</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應用</a:t>
            </a:r>
            <a:r>
              <a:rPr dirty="0" sz="1400" spc="-15">
                <a:solidFill>
                  <a:srgbClr val="4E2700"/>
                </a:solidFill>
                <a:latin typeface="Noto Sans Mono CJK HK"/>
                <a:cs typeface="Noto Sans Mono CJK HK"/>
              </a:rPr>
              <a:t>系</a:t>
            </a:r>
            <a:r>
              <a:rPr dirty="0" sz="1400">
                <a:solidFill>
                  <a:srgbClr val="4E2700"/>
                </a:solidFill>
                <a:latin typeface="Noto Sans Mono CJK HK"/>
                <a:cs typeface="Noto Sans Mono CJK HK"/>
              </a:rPr>
              <a:t>統內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其他</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式碼</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以不</a:t>
            </a:r>
            <a:r>
              <a:rPr dirty="0" sz="1400" spc="-15">
                <a:solidFill>
                  <a:srgbClr val="4E2700"/>
                </a:solidFill>
                <a:latin typeface="Noto Sans Mono CJK HK"/>
                <a:cs typeface="Noto Sans Mono CJK HK"/>
              </a:rPr>
              <a:t>受</a:t>
            </a:r>
            <a:r>
              <a:rPr dirty="0" sz="1400">
                <a:solidFill>
                  <a:srgbClr val="4E2700"/>
                </a:solidFill>
                <a:latin typeface="Noto Sans Mono CJK HK"/>
                <a:cs typeface="Noto Sans Mono CJK HK"/>
              </a:rPr>
              <a:t>影</a:t>
            </a:r>
            <a:r>
              <a:rPr dirty="0" sz="1400" spc="5">
                <a:solidFill>
                  <a:srgbClr val="4E2700"/>
                </a:solidFill>
                <a:latin typeface="Noto Sans Mono CJK HK"/>
                <a:cs typeface="Noto Sans Mono CJK HK"/>
              </a:rPr>
              <a:t>響</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，這</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導</a:t>
            </a:r>
            <a:r>
              <a:rPr dirty="0" sz="1400">
                <a:solidFill>
                  <a:srgbClr val="4E2700"/>
                </a:solidFill>
                <a:latin typeface="Noto Sans Mono CJK HK"/>
                <a:cs typeface="Noto Sans Mono CJK HK"/>
              </a:rPr>
              <a:t>向程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的特</a:t>
            </a:r>
            <a:r>
              <a:rPr dirty="0" sz="1400" spc="-15">
                <a:solidFill>
                  <a:srgbClr val="4E2700"/>
                </a:solidFill>
                <a:latin typeface="Noto Sans Mono CJK HK"/>
                <a:cs typeface="Noto Sans Mono CJK HK"/>
              </a:rPr>
              <a:t>質</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封</a:t>
            </a:r>
            <a:r>
              <a:rPr dirty="0" sz="1400">
                <a:solidFill>
                  <a:srgbClr val="4E2700"/>
                </a:solidFill>
                <a:latin typeface="Noto Sans Mono CJK HK"/>
                <a:cs typeface="Noto Sans Mono CJK HK"/>
              </a:rPr>
              <a:t>裝。</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2.(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外界</a:t>
            </a:r>
            <a:r>
              <a:rPr dirty="0" sz="1400" spc="5">
                <a:solidFill>
                  <a:srgbClr val="4E2700"/>
                </a:solidFill>
                <a:latin typeface="Noto Sans Mono CJK HK"/>
                <a:cs typeface="Noto Sans Mono CJK HK"/>
              </a:rPr>
              <a:t>無</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直</a:t>
            </a:r>
            <a:r>
              <a:rPr dirty="0" sz="1400" spc="5">
                <a:solidFill>
                  <a:srgbClr val="4E2700"/>
                </a:solidFill>
                <a:latin typeface="Noto Sans Mono CJK HK"/>
                <a:cs typeface="Noto Sans Mono CJK HK"/>
              </a:rPr>
              <a:t>接</a:t>
            </a:r>
            <a:r>
              <a:rPr dirty="0" sz="1400">
                <a:solidFill>
                  <a:srgbClr val="4E2700"/>
                </a:solidFill>
                <a:latin typeface="Noto Sans Mono CJK HK"/>
                <a:cs typeface="Noto Sans Mono CJK HK"/>
              </a:rPr>
              <a:t>存</a:t>
            </a:r>
            <a:r>
              <a:rPr dirty="0" sz="1400" spc="-10">
                <a:solidFill>
                  <a:srgbClr val="4E2700"/>
                </a:solidFill>
                <a:latin typeface="Noto Sans Mono CJK HK"/>
                <a:cs typeface="Noto Sans Mono CJK HK"/>
              </a:rPr>
              <a:t>取</a:t>
            </a:r>
            <a:r>
              <a:rPr dirty="0" sz="1400" spc="5">
                <a:solidFill>
                  <a:srgbClr val="4E2700"/>
                </a:solidFill>
                <a:latin typeface="Noto Sans Mono CJK HK"/>
                <a:cs typeface="Noto Sans Mono CJK HK"/>
              </a:rPr>
              <a:t>某</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spc="-10">
                <a:solidFill>
                  <a:srgbClr val="4E2700"/>
                </a:solidFill>
                <a:latin typeface="Verdana"/>
                <a:cs typeface="Verdana"/>
              </a:rPr>
              <a:t>private</a:t>
            </a:r>
            <a:r>
              <a:rPr dirty="0" sz="1400" spc="5">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但</a:t>
            </a: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a:t>
            </a:r>
            <a:r>
              <a:rPr dirty="0" sz="1400">
                <a:solidFill>
                  <a:srgbClr val="4E2700"/>
                </a:solidFill>
                <a:latin typeface="Noto Sans Mono CJK HK"/>
                <a:cs typeface="Noto Sans Mono CJK HK"/>
              </a:rPr>
              <a:t>該</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準</a:t>
            </a:r>
            <a:r>
              <a:rPr dirty="0" sz="1400" spc="-10">
                <a:solidFill>
                  <a:srgbClr val="4E2700"/>
                </a:solidFill>
                <a:latin typeface="Noto Sans Mono CJK HK"/>
                <a:cs typeface="Noto Sans Mono CJK HK"/>
              </a:rPr>
              <a:t>備</a:t>
            </a:r>
            <a:r>
              <a:rPr dirty="0" sz="1400">
                <a:solidFill>
                  <a:srgbClr val="4E2700"/>
                </a:solidFill>
                <a:latin typeface="Noto Sans Mono CJK HK"/>
                <a:cs typeface="Noto Sans Mono CJK HK"/>
              </a:rPr>
              <a:t>了</a:t>
            </a:r>
            <a:r>
              <a:rPr dirty="0" sz="1400" spc="-5">
                <a:solidFill>
                  <a:srgbClr val="4E2700"/>
                </a:solidFill>
                <a:latin typeface="Verdana"/>
                <a:cs typeface="Verdana"/>
              </a:rPr>
              <a:t>public</a:t>
            </a:r>
            <a:r>
              <a:rPr dirty="0" sz="1400" spc="5">
                <a:solidFill>
                  <a:srgbClr val="4E2700"/>
                </a:solidFill>
                <a:latin typeface="Noto Sans Mono CJK HK"/>
                <a:cs typeface="Noto Sans Mono CJK HK"/>
              </a:rPr>
              <a:t>的</a:t>
            </a:r>
            <a:r>
              <a:rPr dirty="0" sz="1400" spc="-5">
                <a:solidFill>
                  <a:srgbClr val="4E2700"/>
                </a:solidFill>
                <a:latin typeface="Verdana"/>
                <a:cs typeface="Verdana"/>
              </a:rPr>
              <a:t>getter</a:t>
            </a:r>
            <a:r>
              <a:rPr dirty="0" sz="1400">
                <a:solidFill>
                  <a:srgbClr val="4E2700"/>
                </a:solidFill>
                <a:latin typeface="Noto Sans Mono CJK HK"/>
                <a:cs typeface="Noto Sans Mono CJK HK"/>
              </a:rPr>
              <a:t>與</a:t>
            </a:r>
            <a:r>
              <a:rPr dirty="0" sz="1400" spc="-5">
                <a:solidFill>
                  <a:srgbClr val="4E2700"/>
                </a:solidFill>
                <a:latin typeface="Verdana"/>
                <a:cs typeface="Verdana"/>
              </a:rPr>
              <a:t>setter</a:t>
            </a:r>
            <a:r>
              <a:rPr dirty="0" sz="1400" spc="5">
                <a:solidFill>
                  <a:srgbClr val="4E2700"/>
                </a:solidFill>
                <a:latin typeface="Noto Sans Mono CJK HK"/>
                <a:cs typeface="Noto Sans Mono CJK HK"/>
              </a:rPr>
              <a:t>方</a:t>
            </a:r>
            <a:endParaRPr sz="1400">
              <a:latin typeface="Noto Sans Mono CJK HK"/>
              <a:cs typeface="Noto Sans Mono CJK HK"/>
            </a:endParaRPr>
          </a:p>
          <a:p>
            <a:pPr marL="694055">
              <a:lnSpc>
                <a:spcPct val="100000"/>
              </a:lnSpc>
              <a:spcBef>
                <a:spcPts val="340"/>
              </a:spcBef>
            </a:pPr>
            <a:r>
              <a:rPr dirty="0" sz="1400" spc="10">
                <a:solidFill>
                  <a:srgbClr val="4E2700"/>
                </a:solidFill>
                <a:latin typeface="Noto Sans Mono CJK HK"/>
                <a:cs typeface="Noto Sans Mono CJK HK"/>
              </a:rPr>
              <a:t>法，</a:t>
            </a:r>
            <a:r>
              <a:rPr dirty="0" sz="1400">
                <a:solidFill>
                  <a:srgbClr val="4E2700"/>
                </a:solidFill>
                <a:latin typeface="Noto Sans Mono CJK HK"/>
                <a:cs typeface="Noto Sans Mono CJK HK"/>
              </a:rPr>
              <a:t>則外</a:t>
            </a:r>
            <a:r>
              <a:rPr dirty="0" sz="1400" spc="-15">
                <a:solidFill>
                  <a:srgbClr val="4E2700"/>
                </a:solidFill>
                <a:latin typeface="Noto Sans Mono CJK HK"/>
                <a:cs typeface="Noto Sans Mono CJK HK"/>
              </a:rPr>
              <a:t>界</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透</a:t>
            </a:r>
            <a:r>
              <a:rPr dirty="0" sz="1400">
                <a:solidFill>
                  <a:srgbClr val="4E2700"/>
                </a:solidFill>
                <a:latin typeface="Noto Sans Mono CJK HK"/>
                <a:cs typeface="Noto Sans Mono CJK HK"/>
              </a:rPr>
              <a:t>過</a:t>
            </a:r>
            <a:r>
              <a:rPr dirty="0" sz="1400" spc="-5">
                <a:solidFill>
                  <a:srgbClr val="4E2700"/>
                </a:solidFill>
                <a:latin typeface="Verdana"/>
                <a:cs typeface="Verdana"/>
              </a:rPr>
              <a:t>getter/setter</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間</a:t>
            </a:r>
            <a:r>
              <a:rPr dirty="0" sz="1400">
                <a:solidFill>
                  <a:srgbClr val="4E2700"/>
                </a:solidFill>
                <a:latin typeface="Noto Sans Mono CJK HK"/>
                <a:cs typeface="Noto Sans Mono CJK HK"/>
              </a:rPr>
              <a:t>接存</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此類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Verdana"/>
                <a:cs typeface="Verdana"/>
              </a:rPr>
              <a:t>private</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一個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絕對</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能使</a:t>
            </a:r>
            <a:r>
              <a:rPr dirty="0" sz="1400" spc="-10">
                <a:solidFill>
                  <a:srgbClr val="4E2700"/>
                </a:solidFill>
                <a:latin typeface="Noto Sans Mono CJK HK"/>
                <a:cs typeface="Noto Sans Mono CJK HK"/>
              </a:rPr>
              <a:t>用</a:t>
            </a:r>
            <a:r>
              <a:rPr dirty="0" sz="1400" spc="-10">
                <a:solidFill>
                  <a:srgbClr val="4E2700"/>
                </a:solidFill>
                <a:latin typeface="Verdana"/>
                <a:cs typeface="Verdana"/>
              </a:rPr>
              <a:t>private</a:t>
            </a:r>
            <a:r>
              <a:rPr dirty="0" sz="1400">
                <a:solidFill>
                  <a:srgbClr val="4E2700"/>
                </a:solidFill>
                <a:latin typeface="Noto Sans Mono CJK HK"/>
                <a:cs typeface="Noto Sans Mono CJK HK"/>
              </a:rPr>
              <a:t>來修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，否</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外界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此類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提供</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功能。</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4.(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設計</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，我</a:t>
            </a:r>
            <a:r>
              <a:rPr dirty="0" sz="1400" spc="-15">
                <a:solidFill>
                  <a:srgbClr val="4E2700"/>
                </a:solidFill>
                <a:latin typeface="Noto Sans Mono CJK HK"/>
                <a:cs typeface="Noto Sans Mono CJK HK"/>
              </a:rPr>
              <a:t>們</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對</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成員</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定三</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不同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存取</a:t>
            </a:r>
            <a:r>
              <a:rPr dirty="0" sz="1400" spc="-15">
                <a:solidFill>
                  <a:srgbClr val="4E2700"/>
                </a:solidFill>
                <a:latin typeface="Noto Sans Mono CJK HK"/>
                <a:cs typeface="Noto Sans Mono CJK HK"/>
              </a:rPr>
              <a:t>權</a:t>
            </a:r>
            <a:r>
              <a:rPr dirty="0" sz="1400">
                <a:solidFill>
                  <a:srgbClr val="4E2700"/>
                </a:solidFill>
                <a:latin typeface="Noto Sans Mono CJK HK"/>
                <a:cs typeface="Noto Sans Mono CJK HK"/>
              </a:rPr>
              <a:t>限。</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5.(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用一</a:t>
            </a:r>
            <a:r>
              <a:rPr dirty="0" sz="1400">
                <a:solidFill>
                  <a:srgbClr val="4E2700"/>
                </a:solidFill>
                <a:latin typeface="Noto Sans Mono CJK HK"/>
                <a:cs typeface="Noto Sans Mono CJK HK"/>
              </a:rPr>
              <a:t>個袋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將多</a:t>
            </a:r>
            <a:r>
              <a:rPr dirty="0" sz="1400" spc="-15">
                <a:solidFill>
                  <a:srgbClr val="4E2700"/>
                </a:solidFill>
                <a:latin typeface="Noto Sans Mono CJK HK"/>
                <a:cs typeface="Noto Sans Mono CJK HK"/>
              </a:rPr>
              <a:t>樣</a:t>
            </a:r>
            <a:r>
              <a:rPr dirty="0" sz="1400">
                <a:solidFill>
                  <a:srgbClr val="4E2700"/>
                </a:solidFill>
                <a:latin typeface="Noto Sans Mono CJK HK"/>
                <a:cs typeface="Noto Sans Mono CJK HK"/>
              </a:rPr>
              <a:t>物品</a:t>
            </a:r>
            <a:r>
              <a:rPr dirty="0" sz="1400" spc="-15">
                <a:solidFill>
                  <a:srgbClr val="4E2700"/>
                </a:solidFill>
                <a:latin typeface="Noto Sans Mono CJK HK"/>
                <a:cs typeface="Noto Sans Mono CJK HK"/>
              </a:rPr>
              <a:t>裝</a:t>
            </a:r>
            <a:r>
              <a:rPr dirty="0" sz="1400">
                <a:solidFill>
                  <a:srgbClr val="4E2700"/>
                </a:solidFill>
                <a:latin typeface="Noto Sans Mono CJK HK"/>
                <a:cs typeface="Noto Sans Mono CJK HK"/>
              </a:rPr>
              <a:t>起來</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是日</a:t>
            </a:r>
            <a:r>
              <a:rPr dirty="0" sz="1400" spc="-15">
                <a:solidFill>
                  <a:srgbClr val="4E2700"/>
                </a:solidFill>
                <a:latin typeface="Noto Sans Mono CJK HK"/>
                <a:cs typeface="Noto Sans Mono CJK HK"/>
              </a:rPr>
              <a:t>常</a:t>
            </a:r>
            <a:r>
              <a:rPr dirty="0" sz="1400">
                <a:solidFill>
                  <a:srgbClr val="4E2700"/>
                </a:solidFill>
                <a:latin typeface="Noto Sans Mono CJK HK"/>
                <a:cs typeface="Noto Sans Mono CJK HK"/>
              </a:rPr>
              <a:t>生活</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常見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封裝</a:t>
            </a:r>
            <a:r>
              <a:rPr dirty="0" sz="1400" spc="-15">
                <a:solidFill>
                  <a:srgbClr val="4E2700"/>
                </a:solidFill>
                <a:latin typeface="Noto Sans Mono CJK HK"/>
                <a:cs typeface="Noto Sans Mono CJK HK"/>
              </a:rPr>
              <a:t>應</a:t>
            </a:r>
            <a:r>
              <a:rPr dirty="0" sz="1400">
                <a:solidFill>
                  <a:srgbClr val="4E2700"/>
                </a:solidFill>
                <a:latin typeface="Noto Sans Mono CJK HK"/>
                <a:cs typeface="Noto Sans Mono CJK HK"/>
              </a:rPr>
              <a:t>用。</a:t>
            </a:r>
            <a:endParaRPr sz="1400">
              <a:latin typeface="Noto Sans Mono CJK HK"/>
              <a:cs typeface="Noto Sans Mono CJK HK"/>
            </a:endParaRPr>
          </a:p>
          <a:p>
            <a:pPr>
              <a:lnSpc>
                <a:spcPct val="100000"/>
              </a:lnSpc>
              <a:spcBef>
                <a:spcPts val="25"/>
              </a:spcBef>
            </a:pPr>
            <a:endParaRPr sz="115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1.</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資料</a:t>
            </a:r>
            <a:r>
              <a:rPr dirty="0" sz="1400">
                <a:solidFill>
                  <a:srgbClr val="4E2700"/>
                </a:solidFill>
                <a:latin typeface="Noto Sans Mono CJK HK"/>
                <a:cs typeface="Noto Sans Mono CJK HK"/>
              </a:rPr>
              <a:t>與處理</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料的</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式碼</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須要</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在一</a:t>
            </a:r>
            <a:r>
              <a:rPr dirty="0" sz="1400" spc="-15">
                <a:solidFill>
                  <a:srgbClr val="4E2700"/>
                </a:solidFill>
                <a:latin typeface="Noto Sans Mono CJK HK"/>
                <a:cs typeface="Noto Sans Mono CJK HK"/>
              </a:rPr>
              <a:t>起</a:t>
            </a:r>
            <a:r>
              <a:rPr dirty="0" sz="1400">
                <a:solidFill>
                  <a:srgbClr val="4E2700"/>
                </a:solidFill>
                <a:latin typeface="Noto Sans Mono CJK HK"/>
                <a:cs typeface="Noto Sans Mono CJK HK"/>
              </a:rPr>
              <a:t>，亦</a:t>
            </a:r>
            <a:r>
              <a:rPr dirty="0" sz="1400" spc="-15">
                <a:solidFill>
                  <a:srgbClr val="4E2700"/>
                </a:solidFill>
                <a:latin typeface="Noto Sans Mono CJK HK"/>
                <a:cs typeface="Noto Sans Mono CJK HK"/>
              </a:rPr>
              <a:t>即</a:t>
            </a:r>
            <a:r>
              <a:rPr dirty="0" sz="1400">
                <a:solidFill>
                  <a:srgbClr val="4E2700"/>
                </a:solidFill>
                <a:latin typeface="Noto Sans Mono CJK HK"/>
                <a:cs typeface="Noto Sans Mono CJK HK"/>
              </a:rPr>
              <a:t>放入</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樣的</a:t>
            </a:r>
            <a:r>
              <a:rPr dirty="0" sz="1400" spc="-15">
                <a:solidFill>
                  <a:srgbClr val="4E2700"/>
                </a:solidFill>
                <a:latin typeface="Noto Sans Mono CJK HK"/>
                <a:cs typeface="Noto Sans Mono CJK HK"/>
              </a:rPr>
              <a:t>特</a:t>
            </a:r>
            <a:r>
              <a:rPr dirty="0" sz="1400">
                <a:solidFill>
                  <a:srgbClr val="4E2700"/>
                </a:solidFill>
                <a:latin typeface="Noto Sans Mono CJK HK"/>
                <a:cs typeface="Noto Sans Mono CJK HK"/>
              </a:rPr>
              <a:t>性稱為</a:t>
            </a:r>
            <a:endParaRPr sz="1400">
              <a:latin typeface="Noto Sans Mono CJK HK"/>
              <a:cs typeface="Noto Sans Mono CJK HK"/>
            </a:endParaRPr>
          </a:p>
          <a:p>
            <a:pPr marL="355600">
              <a:lnSpc>
                <a:spcPct val="100000"/>
              </a:lnSpc>
              <a:tabLst>
                <a:tab pos="159575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69850" indent="-247015">
              <a:lnSpc>
                <a:spcPct val="120000"/>
              </a:lnSpc>
              <a:tabLst>
                <a:tab pos="4331970" algn="l"/>
                <a:tab pos="6087110" algn="l"/>
              </a:tabLst>
            </a:pPr>
            <a:r>
              <a:rPr dirty="0" sz="1400">
                <a:solidFill>
                  <a:srgbClr val="4E2700"/>
                </a:solidFill>
                <a:latin typeface="Verdana"/>
                <a:cs typeface="Verdana"/>
              </a:rPr>
              <a:t>2</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別成員的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取控</a:t>
            </a:r>
            <a:r>
              <a:rPr dirty="0" sz="1400" spc="-15">
                <a:solidFill>
                  <a:srgbClr val="4E2700"/>
                </a:solidFill>
                <a:latin typeface="Noto Sans Mono CJK HK"/>
                <a:cs typeface="Noto Sans Mono CJK HK"/>
              </a:rPr>
              <a:t>制</a:t>
            </a:r>
            <a:r>
              <a:rPr dirty="0" sz="1400" spc="-5">
                <a:solidFill>
                  <a:srgbClr val="4E2700"/>
                </a:solidFill>
                <a:latin typeface="Verdana"/>
                <a:cs typeface="Verdana"/>
              </a:rPr>
              <a:t>(Access</a:t>
            </a:r>
            <a:r>
              <a:rPr dirty="0" sz="1400" spc="-30">
                <a:solidFill>
                  <a:srgbClr val="4E2700"/>
                </a:solidFill>
                <a:latin typeface="Verdana"/>
                <a:cs typeface="Verdana"/>
              </a:rPr>
              <a:t> </a:t>
            </a:r>
            <a:r>
              <a:rPr dirty="0" sz="1400">
                <a:solidFill>
                  <a:srgbClr val="4E2700"/>
                </a:solidFill>
                <a:latin typeface="Verdana"/>
                <a:cs typeface="Verdana"/>
              </a:rPr>
              <a:t>Control)</a:t>
            </a:r>
            <a:r>
              <a:rPr dirty="0" sz="1400">
                <a:solidFill>
                  <a:srgbClr val="4E2700"/>
                </a:solidFill>
                <a:latin typeface="Noto Sans Mono CJK HK"/>
                <a:cs typeface="Noto Sans Mono CJK HK"/>
              </a:rPr>
              <a:t>修飾字共</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三個</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提供</a:t>
            </a:r>
            <a:r>
              <a:rPr dirty="0" sz="1400" spc="-15">
                <a:solidFill>
                  <a:srgbClr val="4E2700"/>
                </a:solidFill>
                <a:latin typeface="Noto Sans Mono CJK HK"/>
                <a:cs typeface="Noto Sans Mono CJK HK"/>
              </a:rPr>
              <a:t>四</a:t>
            </a:r>
            <a:r>
              <a:rPr dirty="0" sz="1400">
                <a:solidFill>
                  <a:srgbClr val="4E2700"/>
                </a:solidFill>
                <a:latin typeface="Noto Sans Mono CJK HK"/>
                <a:cs typeface="Noto Sans Mono CJK HK"/>
              </a:rPr>
              <a:t>種不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的存</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權限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它們容 </a:t>
            </a:r>
            <a:r>
              <a:rPr dirty="0" sz="1400" spc="10">
                <a:solidFill>
                  <a:srgbClr val="4E2700"/>
                </a:solidFill>
                <a:latin typeface="Noto Sans Mono CJK HK"/>
                <a:cs typeface="Noto Sans Mono CJK HK"/>
              </a:rPr>
              <a:t>許被</a:t>
            </a:r>
            <a:r>
              <a:rPr dirty="0" sz="1400">
                <a:solidFill>
                  <a:srgbClr val="4E2700"/>
                </a:solidFill>
                <a:latin typeface="Noto Sans Mono CJK HK"/>
                <a:cs typeface="Noto Sans Mono CJK HK"/>
              </a:rPr>
              <a:t>存取的</a:t>
            </a:r>
            <a:r>
              <a:rPr dirty="0" sz="1400" spc="-15">
                <a:solidFill>
                  <a:srgbClr val="4E2700"/>
                </a:solidFill>
                <a:latin typeface="Noto Sans Mono CJK HK"/>
                <a:cs typeface="Noto Sans Mono CJK HK"/>
              </a:rPr>
              <a:t>範</a:t>
            </a:r>
            <a:r>
              <a:rPr dirty="0" sz="1400">
                <a:solidFill>
                  <a:srgbClr val="4E2700"/>
                </a:solidFill>
                <a:latin typeface="Noto Sans Mono CJK HK"/>
                <a:cs typeface="Noto Sans Mono CJK HK"/>
              </a:rPr>
              <a:t>圍由大</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小依</a:t>
            </a:r>
            <a:r>
              <a:rPr dirty="0" sz="1400" spc="-15">
                <a:solidFill>
                  <a:srgbClr val="4E2700"/>
                </a:solidFill>
                <a:latin typeface="Noto Sans Mono CJK HK"/>
                <a:cs typeface="Noto Sans Mono CJK HK"/>
              </a:rPr>
              <a:t>序</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321945">
              <a:lnSpc>
                <a:spcPct val="100000"/>
              </a:lnSpc>
              <a:spcBef>
                <a:spcPts val="335"/>
              </a:spcBef>
              <a:tabLst>
                <a:tab pos="1942464" algn="l"/>
                <a:tab pos="3780154"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Noto Sans Mono CJK HK"/>
                <a:cs typeface="Noto Sans Mono CJK HK"/>
              </a:rPr>
              <a:t>與</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259079" marR="5080" indent="-247015">
              <a:lnSpc>
                <a:spcPct val="120000"/>
              </a:lnSpc>
              <a:buFont typeface="Verdana"/>
              <a:buAutoNum type="arabicPeriod" startAt="3"/>
              <a:tabLst>
                <a:tab pos="252095" algn="l"/>
                <a:tab pos="2298065" algn="l"/>
                <a:tab pos="7316470" algn="l"/>
              </a:tabLst>
            </a:pPr>
            <a:r>
              <a:rPr dirty="0" sz="1400" spc="10">
                <a:solidFill>
                  <a:srgbClr val="4E2700"/>
                </a:solidFill>
                <a:latin typeface="Noto Sans Mono CJK HK"/>
                <a:cs typeface="Noto Sans Mono CJK HK"/>
              </a:rPr>
              <a:t>修飾</a:t>
            </a:r>
            <a:r>
              <a:rPr dirty="0" sz="1400">
                <a:solidFill>
                  <a:srgbClr val="4E2700"/>
                </a:solidFill>
                <a:latin typeface="Noto Sans Mono CJK HK"/>
                <a:cs typeface="Noto Sans Mono CJK HK"/>
              </a:rPr>
              <a:t>字</a:t>
            </a:r>
            <a:r>
              <a:rPr dirty="0" u="sng" sz="140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所修</a:t>
            </a:r>
            <a:r>
              <a:rPr dirty="0" sz="1400">
                <a:solidFill>
                  <a:srgbClr val="4E2700"/>
                </a:solidFill>
                <a:latin typeface="Noto Sans Mono CJK HK"/>
                <a:cs typeface="Noto Sans Mono CJK HK"/>
              </a:rPr>
              <a:t>飾的成</a:t>
            </a:r>
            <a:r>
              <a:rPr dirty="0" sz="1400" spc="-10">
                <a:solidFill>
                  <a:srgbClr val="4E2700"/>
                </a:solidFill>
                <a:latin typeface="Noto Sans Mono CJK HK"/>
                <a:cs typeface="Noto Sans Mono CJK HK"/>
              </a:rPr>
              <a:t>員</a:t>
            </a:r>
            <a:r>
              <a:rPr dirty="0" sz="1400">
                <a:solidFill>
                  <a:srgbClr val="4E2700"/>
                </a:solidFill>
                <a:latin typeface="Noto Sans Mono CJK HK"/>
                <a:cs typeface="Noto Sans Mono CJK HK"/>
              </a:rPr>
              <a:t>只能</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該類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內使</a:t>
            </a:r>
            <a:r>
              <a:rPr dirty="0" sz="1400" spc="-10">
                <a:solidFill>
                  <a:srgbClr val="4E2700"/>
                </a:solidFill>
                <a:latin typeface="Noto Sans Mono CJK HK"/>
                <a:cs typeface="Noto Sans Mono CJK HK"/>
              </a:rPr>
              <a:t>用</a:t>
            </a:r>
            <a:r>
              <a:rPr dirty="0" sz="1400">
                <a:solidFill>
                  <a:srgbClr val="4E2700"/>
                </a:solidFill>
                <a:latin typeface="Noto Sans Mono CJK HK"/>
                <a:cs typeface="Noto Sans Mono CJK HK"/>
              </a:rPr>
              <a:t>，修</a:t>
            </a:r>
            <a:r>
              <a:rPr dirty="0" sz="1400" spc="-10">
                <a:solidFill>
                  <a:srgbClr val="4E2700"/>
                </a:solidFill>
                <a:latin typeface="Noto Sans Mono CJK HK"/>
                <a:cs typeface="Noto Sans Mono CJK HK"/>
              </a:rPr>
              <a:t>飾</a:t>
            </a:r>
            <a:r>
              <a:rPr dirty="0" sz="1400" spc="-25">
                <a:solidFill>
                  <a:srgbClr val="4E2700"/>
                </a:solidFill>
                <a:latin typeface="Noto Sans Mono CJK HK"/>
                <a:cs typeface="Noto Sans Mono CJK HK"/>
              </a:rPr>
              <a:t>字</a:t>
            </a:r>
            <a:r>
              <a:rPr dirty="0" u="sng" sz="1400" spc="-25">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所修飾 的成</a:t>
            </a:r>
            <a:r>
              <a:rPr dirty="0" sz="1400">
                <a:solidFill>
                  <a:srgbClr val="4E2700"/>
                </a:solidFill>
                <a:latin typeface="Noto Sans Mono CJK HK"/>
                <a:cs typeface="Noto Sans Mono CJK HK"/>
              </a:rPr>
              <a:t>員可以</a:t>
            </a:r>
            <a:r>
              <a:rPr dirty="0" sz="1400" spc="-15">
                <a:solidFill>
                  <a:srgbClr val="4E2700"/>
                </a:solidFill>
                <a:latin typeface="Noto Sans Mono CJK HK"/>
                <a:cs typeface="Noto Sans Mono CJK HK"/>
              </a:rPr>
              <a:t>被</a:t>
            </a:r>
            <a:r>
              <a:rPr dirty="0" sz="1400">
                <a:solidFill>
                  <a:srgbClr val="4E2700"/>
                </a:solidFill>
                <a:latin typeface="Noto Sans Mono CJK HK"/>
                <a:cs typeface="Noto Sans Mono CJK HK"/>
              </a:rPr>
              <a:t>任何程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碼使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26034" indent="-247015">
              <a:lnSpc>
                <a:spcPct val="120000"/>
              </a:lnSpc>
              <a:buAutoNum type="arabicPeriod" startAt="3"/>
              <a:tabLst>
                <a:tab pos="252095" algn="l"/>
                <a:tab pos="3780154" algn="l"/>
                <a:tab pos="7315200" algn="l"/>
              </a:tabLst>
            </a:pP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spc="10">
                <a:solidFill>
                  <a:srgbClr val="4E2700"/>
                </a:solidFill>
                <a:latin typeface="Noto Sans Mono CJK HK"/>
                <a:cs typeface="Noto Sans Mono CJK HK"/>
              </a:rPr>
              <a:t>提供</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字中</a:t>
            </a:r>
            <a:r>
              <a:rPr dirty="0" sz="1400" spc="-10">
                <a:solidFill>
                  <a:srgbClr val="4E2700"/>
                </a:solidFill>
                <a:latin typeface="Noto Sans Mono CJK HK"/>
                <a:cs typeface="Noto Sans Mono CJK HK"/>
              </a:rPr>
              <a:t>，</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表示沒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取限</a:t>
            </a:r>
            <a:r>
              <a:rPr dirty="0" sz="1400" spc="-15">
                <a:solidFill>
                  <a:srgbClr val="4E2700"/>
                </a:solidFill>
                <a:latin typeface="Noto Sans Mono CJK HK"/>
                <a:cs typeface="Noto Sans Mono CJK HK"/>
              </a:rPr>
              <a:t>制</a:t>
            </a:r>
            <a:r>
              <a:rPr dirty="0" sz="1400">
                <a:solidFill>
                  <a:srgbClr val="4E2700"/>
                </a:solidFill>
                <a:latin typeface="Noto Sans Mono CJK HK"/>
                <a:cs typeface="Noto Sans Mono CJK HK"/>
              </a:rPr>
              <a:t>，</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表示最 </a:t>
            </a:r>
            <a:r>
              <a:rPr dirty="0" sz="1400" spc="10">
                <a:solidFill>
                  <a:srgbClr val="4E2700"/>
                </a:solidFill>
                <a:latin typeface="Noto Sans Mono CJK HK"/>
                <a:cs typeface="Noto Sans Mono CJK HK"/>
              </a:rPr>
              <a:t>嚴格</a:t>
            </a:r>
            <a:r>
              <a:rPr dirty="0" sz="1400">
                <a:solidFill>
                  <a:srgbClr val="4E2700"/>
                </a:solidFill>
                <a:latin typeface="Noto Sans Mono CJK HK"/>
                <a:cs typeface="Noto Sans Mono CJK HK"/>
              </a:rPr>
              <a:t>的存取</a:t>
            </a:r>
            <a:r>
              <a:rPr dirty="0" sz="1400" spc="-15">
                <a:solidFill>
                  <a:srgbClr val="4E2700"/>
                </a:solidFill>
                <a:latin typeface="Noto Sans Mono CJK HK"/>
                <a:cs typeface="Noto Sans Mono CJK HK"/>
              </a:rPr>
              <a:t>限</a:t>
            </a:r>
            <a:r>
              <a:rPr dirty="0" sz="1400">
                <a:solidFill>
                  <a:srgbClr val="4E2700"/>
                </a:solidFill>
                <a:latin typeface="Noto Sans Mono CJK HK"/>
                <a:cs typeface="Noto Sans Mono CJK HK"/>
              </a:rPr>
              <a:t>制，只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碼可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具</a:t>
            </a:r>
            <a:r>
              <a:rPr dirty="0" sz="1400">
                <a:solidFill>
                  <a:srgbClr val="4E2700"/>
                </a:solidFill>
                <a:latin typeface="Noto Sans Mono CJK HK"/>
                <a:cs typeface="Noto Sans Mono CJK HK"/>
              </a:rPr>
              <a:t>有這</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的成</a:t>
            </a:r>
            <a:r>
              <a:rPr dirty="0" sz="1400" spc="-15">
                <a:solidFill>
                  <a:srgbClr val="4E2700"/>
                </a:solidFill>
                <a:latin typeface="Noto Sans Mono CJK HK"/>
                <a:cs typeface="Noto Sans Mono CJK HK"/>
              </a:rPr>
              <a:t>員</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77590" cy="574040"/>
          </a:xfrm>
          <a:prstGeom prst="rect"/>
        </p:spPr>
        <p:txBody>
          <a:bodyPr wrap="square" lIns="0" tIns="12700" rIns="0" bIns="0" rtlCol="0" vert="horz">
            <a:spAutoFit/>
          </a:bodyPr>
          <a:lstStyle/>
          <a:p>
            <a:pPr marL="12700">
              <a:lnSpc>
                <a:spcPct val="100000"/>
              </a:lnSpc>
              <a:spcBef>
                <a:spcPts val="100"/>
              </a:spcBef>
            </a:pPr>
            <a:r>
              <a:rPr dirty="0"/>
              <a:t>繼</a:t>
            </a:r>
            <a:r>
              <a:rPr dirty="0" spc="-5"/>
              <a:t>承</a:t>
            </a:r>
            <a:r>
              <a:rPr dirty="0" spc="-5">
                <a:latin typeface="Tahoma"/>
                <a:cs typeface="Tahoma"/>
              </a:rPr>
              <a:t>(Inheritance)</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13943" y="1010158"/>
            <a:ext cx="7833359" cy="4432300"/>
          </a:xfrm>
          <a:prstGeom prst="rect">
            <a:avLst/>
          </a:prstGeom>
        </p:spPr>
        <p:txBody>
          <a:bodyPr wrap="square" lIns="0" tIns="11430" rIns="0" bIns="0" rtlCol="0" vert="horz">
            <a:spAutoFit/>
          </a:bodyPr>
          <a:lstStyle/>
          <a:p>
            <a:pPr marL="354965" marR="5080" indent="-342900">
              <a:lnSpc>
                <a:spcPct val="100200"/>
              </a:lnSpc>
              <a:spcBef>
                <a:spcPts val="90"/>
              </a:spcBef>
              <a:buFont typeface="Tahoma"/>
              <a:buChar char="•"/>
              <a:tabLst>
                <a:tab pos="354965" algn="l"/>
                <a:tab pos="355600" algn="l"/>
              </a:tabLst>
            </a:pPr>
            <a:r>
              <a:rPr dirty="0" sz="2800">
                <a:solidFill>
                  <a:srgbClr val="4E2700"/>
                </a:solidFill>
                <a:latin typeface="Noto Sans Mono CJK HK"/>
                <a:cs typeface="Noto Sans Mono CJK HK"/>
              </a:rPr>
              <a:t>日</a:t>
            </a:r>
            <a:r>
              <a:rPr dirty="0" sz="2800" spc="-5">
                <a:solidFill>
                  <a:srgbClr val="4E2700"/>
                </a:solidFill>
                <a:latin typeface="Noto Sans Mono CJK HK"/>
                <a:cs typeface="Noto Sans Mono CJK HK"/>
              </a:rPr>
              <a:t>常生活</a:t>
            </a:r>
            <a:r>
              <a:rPr dirty="0" sz="2800">
                <a:solidFill>
                  <a:srgbClr val="4E2700"/>
                </a:solidFill>
                <a:latin typeface="Noto Sans Mono CJK HK"/>
                <a:cs typeface="Noto Sans Mono CJK HK"/>
              </a:rPr>
              <a:t>中</a:t>
            </a:r>
            <a:r>
              <a:rPr dirty="0" sz="2800" spc="-5">
                <a:solidFill>
                  <a:srgbClr val="4E2700"/>
                </a:solidFill>
                <a:latin typeface="Noto Sans Mono CJK HK"/>
                <a:cs typeface="Noto Sans Mono CJK HK"/>
              </a:rPr>
              <a:t>，許多</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件都有</a:t>
            </a:r>
            <a:r>
              <a:rPr dirty="0" sz="2800">
                <a:solidFill>
                  <a:srgbClr val="4E2700"/>
                </a:solidFill>
                <a:latin typeface="Noto Sans Mono CJK HK"/>
                <a:cs typeface="Noto Sans Mono CJK HK"/>
              </a:rPr>
              <a:t>相</a:t>
            </a:r>
            <a:r>
              <a:rPr dirty="0" sz="2800" spc="-5">
                <a:solidFill>
                  <a:srgbClr val="4E2700"/>
                </a:solidFill>
                <a:latin typeface="Noto Sans Mono CJK HK"/>
                <a:cs typeface="Noto Sans Mono CJK HK"/>
              </a:rPr>
              <a:t>同的屬</a:t>
            </a:r>
            <a:r>
              <a:rPr dirty="0" sz="2800">
                <a:solidFill>
                  <a:srgbClr val="4E2700"/>
                </a:solidFill>
                <a:latin typeface="Noto Sans Mono CJK HK"/>
                <a:cs typeface="Noto Sans Mono CJK HK"/>
              </a:rPr>
              <a:t>性</a:t>
            </a:r>
            <a:r>
              <a:rPr dirty="0" sz="2800" spc="-5">
                <a:solidFill>
                  <a:srgbClr val="4E2700"/>
                </a:solidFill>
                <a:latin typeface="Noto Sans Mono CJK HK"/>
                <a:cs typeface="Noto Sans Mono CJK HK"/>
              </a:rPr>
              <a:t>與共同 </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行為，如員工與經理、小貓與小狗</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為這些 </a:t>
            </a:r>
            <a:r>
              <a:rPr dirty="0" sz="2800">
                <a:solidFill>
                  <a:srgbClr val="4E2700"/>
                </a:solidFill>
                <a:latin typeface="Noto Sans Mono CJK HK"/>
                <a:cs typeface="Noto Sans Mono CJK HK"/>
              </a:rPr>
              <a:t>具</a:t>
            </a:r>
            <a:r>
              <a:rPr dirty="0" sz="2800" spc="-5">
                <a:solidFill>
                  <a:srgbClr val="4E2700"/>
                </a:solidFill>
                <a:latin typeface="Noto Sans Mono CJK HK"/>
                <a:cs typeface="Noto Sans Mono CJK HK"/>
              </a:rPr>
              <a:t>有相同</a:t>
            </a:r>
            <a:r>
              <a:rPr dirty="0" sz="2800">
                <a:solidFill>
                  <a:srgbClr val="4E2700"/>
                </a:solidFill>
                <a:latin typeface="Noto Sans Mono CJK HK"/>
                <a:cs typeface="Noto Sans Mono CJK HK"/>
              </a:rPr>
              <a:t>屬</a:t>
            </a:r>
            <a:r>
              <a:rPr dirty="0" sz="2800" spc="-5">
                <a:solidFill>
                  <a:srgbClr val="4E2700"/>
                </a:solidFill>
                <a:latin typeface="Noto Sans Mono CJK HK"/>
                <a:cs typeface="Noto Sans Mono CJK HK"/>
              </a:rPr>
              <a:t>性與共</a:t>
            </a:r>
            <a:r>
              <a:rPr dirty="0" sz="2800">
                <a:solidFill>
                  <a:srgbClr val="4E2700"/>
                </a:solidFill>
                <a:latin typeface="Noto Sans Mono CJK HK"/>
                <a:cs typeface="Noto Sans Mono CJK HK"/>
              </a:rPr>
              <a:t>同</a:t>
            </a:r>
            <a:r>
              <a:rPr dirty="0" sz="2800" spc="-5">
                <a:solidFill>
                  <a:srgbClr val="4E2700"/>
                </a:solidFill>
                <a:latin typeface="Noto Sans Mono CJK HK"/>
                <a:cs typeface="Noto Sans Mono CJK HK"/>
              </a:rPr>
              <a:t>行為的</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件設計</a:t>
            </a:r>
            <a:r>
              <a:rPr dirty="0" sz="2800">
                <a:solidFill>
                  <a:srgbClr val="4E2700"/>
                </a:solidFill>
                <a:latin typeface="Noto Sans Mono CJK HK"/>
                <a:cs typeface="Noto Sans Mono CJK HK"/>
              </a:rPr>
              <a:t>類</a:t>
            </a:r>
            <a:r>
              <a:rPr dirty="0" sz="2800" spc="-5">
                <a:solidFill>
                  <a:srgbClr val="4E2700"/>
                </a:solidFill>
                <a:latin typeface="Noto Sans Mono CJK HK"/>
                <a:cs typeface="Noto Sans Mono CJK HK"/>
              </a:rPr>
              <a:t>別時，  </a:t>
            </a:r>
            <a:r>
              <a:rPr dirty="0" sz="2800">
                <a:solidFill>
                  <a:srgbClr val="4E2700"/>
                </a:solidFill>
                <a:latin typeface="Noto Sans Mono CJK HK"/>
                <a:cs typeface="Noto Sans Mono CJK HK"/>
              </a:rPr>
              <a:t>可</a:t>
            </a:r>
            <a:r>
              <a:rPr dirty="0" sz="2800" spc="-5">
                <a:solidFill>
                  <a:srgbClr val="4E2700"/>
                </a:solidFill>
                <a:latin typeface="Noto Sans Mono CJK HK"/>
                <a:cs typeface="Noto Sans Mono CJK HK"/>
              </a:rPr>
              <a:t>將這些</a:t>
            </a:r>
            <a:r>
              <a:rPr dirty="0" sz="2800">
                <a:solidFill>
                  <a:srgbClr val="4E2700"/>
                </a:solidFill>
                <a:latin typeface="Noto Sans Mono CJK HK"/>
                <a:cs typeface="Noto Sans Mono CJK HK"/>
              </a:rPr>
              <a:t>相</a:t>
            </a:r>
            <a:r>
              <a:rPr dirty="0" sz="2800" spc="-5">
                <a:solidFill>
                  <a:srgbClr val="4E2700"/>
                </a:solidFill>
                <a:latin typeface="Noto Sans Mono CJK HK"/>
                <a:cs typeface="Noto Sans Mono CJK HK"/>
              </a:rPr>
              <a:t>同屬性</a:t>
            </a:r>
            <a:r>
              <a:rPr dirty="0" sz="2800">
                <a:solidFill>
                  <a:srgbClr val="4E2700"/>
                </a:solidFill>
                <a:latin typeface="Noto Sans Mono CJK HK"/>
                <a:cs typeface="Noto Sans Mono CJK HK"/>
              </a:rPr>
              <a:t>與</a:t>
            </a:r>
            <a:r>
              <a:rPr dirty="0" sz="2800" spc="-5">
                <a:solidFill>
                  <a:srgbClr val="4E2700"/>
                </a:solidFill>
                <a:latin typeface="Noto Sans Mono CJK HK"/>
                <a:cs typeface="Noto Sans Mono CJK HK"/>
              </a:rPr>
              <a:t>共同行</a:t>
            </a:r>
            <a:r>
              <a:rPr dirty="0" sz="2800">
                <a:solidFill>
                  <a:srgbClr val="4E2700"/>
                </a:solidFill>
                <a:latin typeface="Noto Sans Mono CJK HK"/>
                <a:cs typeface="Noto Sans Mono CJK HK"/>
              </a:rPr>
              <a:t>為</a:t>
            </a:r>
            <a:r>
              <a:rPr dirty="0" sz="2800" spc="-5">
                <a:solidFill>
                  <a:srgbClr val="4E2700"/>
                </a:solidFill>
                <a:latin typeface="Noto Sans Mono CJK HK"/>
                <a:cs typeface="Noto Sans Mono CJK HK"/>
              </a:rPr>
              <a:t>歸屬到</a:t>
            </a:r>
            <a:r>
              <a:rPr dirty="0" sz="2800">
                <a:solidFill>
                  <a:srgbClr val="4E2700"/>
                </a:solidFill>
                <a:latin typeface="Noto Sans Mono CJK HK"/>
                <a:cs typeface="Noto Sans Mono CJK HK"/>
              </a:rPr>
              <a:t>一</a:t>
            </a:r>
            <a:r>
              <a:rPr dirty="0" sz="2800" spc="-5">
                <a:solidFill>
                  <a:srgbClr val="4E2700"/>
                </a:solidFill>
                <a:latin typeface="Noto Sans Mono CJK HK"/>
                <a:cs typeface="Noto Sans Mono CJK HK"/>
              </a:rPr>
              <a:t>個父類 </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內，然後經由類別的繼承來簡化類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的設計。</a:t>
            </a:r>
            <a:endParaRPr sz="2800">
              <a:latin typeface="Noto Sans Mono CJK HK"/>
              <a:cs typeface="Noto Sans Mono CJK HK"/>
            </a:endParaRPr>
          </a:p>
          <a:p>
            <a:pPr marL="355600" indent="-342900">
              <a:lnSpc>
                <a:spcPct val="100000"/>
              </a:lnSpc>
              <a:spcBef>
                <a:spcPts val="650"/>
              </a:spcBef>
              <a:buFont typeface="Tahoma"/>
              <a:buChar char="•"/>
              <a:tabLst>
                <a:tab pos="354965" algn="l"/>
                <a:tab pos="355600" algn="l"/>
              </a:tabLst>
            </a:pPr>
            <a:r>
              <a:rPr dirty="0" sz="2800">
                <a:solidFill>
                  <a:srgbClr val="4E2700"/>
                </a:solidFill>
                <a:latin typeface="Noto Sans Mono CJK HK"/>
                <a:cs typeface="Noto Sans Mono CJK HK"/>
              </a:rPr>
              <a:t>語</a:t>
            </a:r>
            <a:r>
              <a:rPr dirty="0" sz="2800" spc="-5">
                <a:solidFill>
                  <a:srgbClr val="4E2700"/>
                </a:solidFill>
                <a:latin typeface="Noto Sans Mono CJK HK"/>
                <a:cs typeface="Noto Sans Mono CJK HK"/>
              </a:rPr>
              <a:t>法</a:t>
            </a:r>
            <a:r>
              <a:rPr dirty="0" sz="2800" spc="10">
                <a:solidFill>
                  <a:srgbClr val="4E2700"/>
                </a:solidFill>
                <a:latin typeface="Noto Sans Mono CJK HK"/>
                <a:cs typeface="Noto Sans Mono CJK HK"/>
              </a:rPr>
              <a:t>：</a:t>
            </a:r>
            <a:r>
              <a:rPr dirty="0" sz="2400" spc="-10">
                <a:solidFill>
                  <a:srgbClr val="4E2700"/>
                </a:solidFill>
                <a:latin typeface="Noto Sans Mono CJK HK"/>
                <a:cs typeface="Noto Sans Mono CJK HK"/>
              </a:rPr>
              <a:t>父</a:t>
            </a:r>
            <a:r>
              <a:rPr dirty="0" sz="2400">
                <a:solidFill>
                  <a:srgbClr val="4E2700"/>
                </a:solidFill>
                <a:latin typeface="Noto Sans Mono CJK HK"/>
                <a:cs typeface="Noto Sans Mono CJK HK"/>
              </a:rPr>
              <a:t>類別擁</a:t>
            </a:r>
            <a:r>
              <a:rPr dirty="0" sz="2400" spc="5">
                <a:solidFill>
                  <a:srgbClr val="4E2700"/>
                </a:solidFill>
                <a:latin typeface="Noto Sans Mono CJK HK"/>
                <a:cs typeface="Noto Sans Mono CJK HK"/>
              </a:rPr>
              <a:t>有</a:t>
            </a:r>
            <a:r>
              <a:rPr dirty="0" sz="2400">
                <a:solidFill>
                  <a:srgbClr val="4E2700"/>
                </a:solidFill>
                <a:latin typeface="Noto Sans Mono CJK HK"/>
                <a:cs typeface="Noto Sans Mono CJK HK"/>
              </a:rPr>
              <a:t>的屬性</a:t>
            </a:r>
            <a:r>
              <a:rPr dirty="0" sz="2400" spc="5">
                <a:solidFill>
                  <a:srgbClr val="4E2700"/>
                </a:solidFill>
                <a:latin typeface="Noto Sans Mono CJK HK"/>
                <a:cs typeface="Noto Sans Mono CJK HK"/>
              </a:rPr>
              <a:t>與</a:t>
            </a:r>
            <a:r>
              <a:rPr dirty="0" sz="2400">
                <a:solidFill>
                  <a:srgbClr val="4E2700"/>
                </a:solidFill>
                <a:latin typeface="Noto Sans Mono CJK HK"/>
                <a:cs typeface="Noto Sans Mono CJK HK"/>
              </a:rPr>
              <a:t>方法，</a:t>
            </a:r>
            <a:r>
              <a:rPr dirty="0" sz="2400" spc="5">
                <a:solidFill>
                  <a:srgbClr val="4E2700"/>
                </a:solidFill>
                <a:latin typeface="Noto Sans Mono CJK HK"/>
                <a:cs typeface="Noto Sans Mono CJK HK"/>
              </a:rPr>
              <a:t>子</a:t>
            </a:r>
            <a:r>
              <a:rPr dirty="0" sz="2400">
                <a:solidFill>
                  <a:srgbClr val="4E2700"/>
                </a:solidFill>
                <a:latin typeface="Noto Sans Mono CJK HK"/>
                <a:cs typeface="Noto Sans Mono CJK HK"/>
              </a:rPr>
              <a:t>類別自</a:t>
            </a:r>
            <a:r>
              <a:rPr dirty="0" sz="2400" spc="5">
                <a:solidFill>
                  <a:srgbClr val="4E2700"/>
                </a:solidFill>
                <a:latin typeface="Noto Sans Mono CJK HK"/>
                <a:cs typeface="Noto Sans Mono CJK HK"/>
              </a:rPr>
              <a:t>動</a:t>
            </a:r>
            <a:r>
              <a:rPr dirty="0" sz="2400">
                <a:solidFill>
                  <a:srgbClr val="4E2700"/>
                </a:solidFill>
                <a:latin typeface="Noto Sans Mono CJK HK"/>
                <a:cs typeface="Noto Sans Mono CJK HK"/>
              </a:rPr>
              <a:t>擁有。</a:t>
            </a:r>
            <a:endParaRPr sz="2400">
              <a:latin typeface="Noto Sans Mono CJK HK"/>
              <a:cs typeface="Noto Sans Mono CJK HK"/>
            </a:endParaRPr>
          </a:p>
          <a:p>
            <a:pPr marL="202565">
              <a:lnSpc>
                <a:spcPct val="100000"/>
              </a:lnSpc>
              <a:spcBef>
                <a:spcPts val="675"/>
              </a:spcBef>
            </a:pPr>
            <a:r>
              <a:rPr dirty="0" sz="2400">
                <a:solidFill>
                  <a:srgbClr val="4E2700"/>
                </a:solidFill>
                <a:latin typeface="Tahoma"/>
                <a:cs typeface="Tahoma"/>
              </a:rPr>
              <a:t>public </a:t>
            </a:r>
            <a:r>
              <a:rPr dirty="0" sz="2400" spc="-5">
                <a:solidFill>
                  <a:srgbClr val="4E2700"/>
                </a:solidFill>
                <a:latin typeface="Tahoma"/>
                <a:cs typeface="Tahoma"/>
              </a:rPr>
              <a:t>class Manager </a:t>
            </a:r>
            <a:r>
              <a:rPr dirty="0" sz="2400" spc="-5">
                <a:solidFill>
                  <a:srgbClr val="0033CC"/>
                </a:solidFill>
                <a:latin typeface="Tahoma"/>
                <a:cs typeface="Tahoma"/>
              </a:rPr>
              <a:t>extends </a:t>
            </a:r>
            <a:r>
              <a:rPr dirty="0" sz="2400" spc="-10">
                <a:solidFill>
                  <a:srgbClr val="4E2700"/>
                </a:solidFill>
                <a:latin typeface="Tahoma"/>
                <a:cs typeface="Tahoma"/>
              </a:rPr>
              <a:t>Employee</a:t>
            </a:r>
            <a:r>
              <a:rPr dirty="0" sz="2400" spc="5">
                <a:solidFill>
                  <a:srgbClr val="4E2700"/>
                </a:solidFill>
                <a:latin typeface="Tahoma"/>
                <a:cs typeface="Tahoma"/>
              </a:rPr>
              <a:t> </a:t>
            </a:r>
            <a:r>
              <a:rPr dirty="0" sz="2400">
                <a:solidFill>
                  <a:srgbClr val="4E2700"/>
                </a:solidFill>
                <a:latin typeface="Tahoma"/>
                <a:cs typeface="Tahoma"/>
              </a:rPr>
              <a:t>{</a:t>
            </a:r>
            <a:endParaRPr sz="2400">
              <a:latin typeface="Tahoma"/>
              <a:cs typeface="Tahoma"/>
            </a:endParaRPr>
          </a:p>
          <a:p>
            <a:pPr marL="584200">
              <a:lnSpc>
                <a:spcPct val="100000"/>
              </a:lnSpc>
              <a:spcBef>
                <a:spcPts val="575"/>
              </a:spcBef>
            </a:pPr>
            <a:r>
              <a:rPr dirty="0" sz="2400" spc="-5">
                <a:solidFill>
                  <a:srgbClr val="4E2700"/>
                </a:solidFill>
                <a:latin typeface="Tahoma"/>
                <a:cs typeface="Tahoma"/>
              </a:rPr>
              <a:t>//</a:t>
            </a:r>
            <a:r>
              <a:rPr dirty="0" sz="2400" spc="-15">
                <a:solidFill>
                  <a:srgbClr val="4E2700"/>
                </a:solidFill>
                <a:latin typeface="Tahoma"/>
                <a:cs typeface="Tahoma"/>
              </a:rPr>
              <a:t> </a:t>
            </a:r>
            <a:r>
              <a:rPr dirty="0" sz="2400" spc="-5">
                <a:solidFill>
                  <a:srgbClr val="4E2700"/>
                </a:solidFill>
                <a:latin typeface="Tahoma"/>
                <a:cs typeface="Tahoma"/>
              </a:rPr>
              <a:t>….</a:t>
            </a:r>
            <a:endParaRPr sz="2400">
              <a:latin typeface="Tahoma"/>
              <a:cs typeface="Tahoma"/>
            </a:endParaRPr>
          </a:p>
          <a:p>
            <a:pPr marL="202565">
              <a:lnSpc>
                <a:spcPct val="100000"/>
              </a:lnSpc>
              <a:spcBef>
                <a:spcPts val="580"/>
              </a:spcBef>
            </a:pPr>
            <a:r>
              <a:rPr dirty="0" sz="2400">
                <a:solidFill>
                  <a:srgbClr val="4E2700"/>
                </a:solidFill>
                <a:latin typeface="Tahoma"/>
                <a:cs typeface="Tahoma"/>
              </a:rPr>
              <a:t>}</a:t>
            </a:r>
            <a:endParaRPr sz="2400">
              <a:latin typeface="Tahoma"/>
              <a:cs typeface="Tahoma"/>
            </a:endParaRPr>
          </a:p>
          <a:p>
            <a:pPr marL="202565">
              <a:lnSpc>
                <a:spcPct val="100000"/>
              </a:lnSpc>
              <a:spcBef>
                <a:spcPts val="515"/>
              </a:spcBef>
            </a:pPr>
            <a:r>
              <a:rPr dirty="0" sz="2400">
                <a:solidFill>
                  <a:srgbClr val="4E2700"/>
                </a:solidFill>
                <a:latin typeface="Noto Sans Mono CJK HK"/>
                <a:cs typeface="Noto Sans Mono CJK HK"/>
              </a:rPr>
              <a:t>此時</a:t>
            </a:r>
            <a:r>
              <a:rPr dirty="0" sz="2400" spc="-5">
                <a:solidFill>
                  <a:srgbClr val="4E2700"/>
                </a:solidFill>
                <a:latin typeface="Tahoma"/>
                <a:cs typeface="Tahoma"/>
              </a:rPr>
              <a:t>Manager</a:t>
            </a:r>
            <a:r>
              <a:rPr dirty="0" sz="2400">
                <a:solidFill>
                  <a:srgbClr val="4E2700"/>
                </a:solidFill>
                <a:latin typeface="Noto Sans Mono CJK HK"/>
                <a:cs typeface="Noto Sans Mono CJK HK"/>
              </a:rPr>
              <a:t>為子類別，</a:t>
            </a:r>
            <a:r>
              <a:rPr dirty="0" sz="2400" spc="-459">
                <a:solidFill>
                  <a:srgbClr val="4E2700"/>
                </a:solidFill>
                <a:latin typeface="Noto Sans Mono CJK HK"/>
                <a:cs typeface="Noto Sans Mono CJK HK"/>
              </a:rPr>
              <a:t> </a:t>
            </a:r>
            <a:r>
              <a:rPr dirty="0" sz="2400" spc="-10">
                <a:solidFill>
                  <a:srgbClr val="4E2700"/>
                </a:solidFill>
                <a:latin typeface="Tahoma"/>
                <a:cs typeface="Tahoma"/>
              </a:rPr>
              <a:t>Employee</a:t>
            </a:r>
            <a:r>
              <a:rPr dirty="0" sz="2400">
                <a:solidFill>
                  <a:srgbClr val="4E2700"/>
                </a:solidFill>
                <a:latin typeface="Noto Sans Mono CJK HK"/>
                <a:cs typeface="Noto Sans Mono CJK HK"/>
              </a:rPr>
              <a:t>為父類別。</a:t>
            </a:r>
            <a:endParaRPr sz="2400">
              <a:latin typeface="Noto Sans Mono CJK HK"/>
              <a:cs typeface="Noto Sans Mono CJK HK"/>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58410" cy="574040"/>
          </a:xfrm>
          <a:prstGeom prst="rect"/>
        </p:spPr>
        <p:txBody>
          <a:bodyPr wrap="square" lIns="0" tIns="12700" rIns="0" bIns="0" rtlCol="0" vert="horz">
            <a:spAutoFit/>
          </a:bodyPr>
          <a:lstStyle/>
          <a:p>
            <a:pPr marL="12700">
              <a:lnSpc>
                <a:spcPct val="100000"/>
              </a:lnSpc>
              <a:spcBef>
                <a:spcPts val="100"/>
              </a:spcBef>
            </a:pPr>
            <a:r>
              <a:rPr dirty="0"/>
              <a:t>繼承關係下的父、子類別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52043" y="989152"/>
            <a:ext cx="7830820" cy="3787140"/>
          </a:xfrm>
          <a:prstGeom prst="rect">
            <a:avLst/>
          </a:prstGeom>
        </p:spPr>
        <p:txBody>
          <a:bodyPr wrap="square" lIns="0" tIns="10795" rIns="0" bIns="0" rtlCol="0" vert="horz">
            <a:spAutoFit/>
          </a:bodyPr>
          <a:lstStyle/>
          <a:p>
            <a:pPr algn="just" marL="354965" marR="357505" indent="-342900">
              <a:lnSpc>
                <a:spcPct val="100400"/>
              </a:lnSpc>
              <a:spcBef>
                <a:spcPts val="85"/>
              </a:spcBef>
              <a:buFont typeface="Tahoma"/>
              <a:buChar char="•"/>
              <a:tabLst>
                <a:tab pos="355600" algn="l"/>
              </a:tabLst>
            </a:pPr>
            <a:r>
              <a:rPr dirty="0" sz="2800">
                <a:solidFill>
                  <a:srgbClr val="4E2700"/>
                </a:solidFill>
                <a:latin typeface="Noto Sans Mono CJK HK"/>
                <a:cs typeface="Noto Sans Mono CJK HK"/>
              </a:rPr>
              <a:t>當</a:t>
            </a:r>
            <a:r>
              <a:rPr dirty="0" sz="2800" spc="-5">
                <a:solidFill>
                  <a:srgbClr val="4E2700"/>
                </a:solidFill>
                <a:latin typeface="Noto Sans Mono CJK HK"/>
                <a:cs typeface="Noto Sans Mono CJK HK"/>
              </a:rPr>
              <a:t>兩類別具有繼承關係時，子類別自</a:t>
            </a:r>
            <a:r>
              <a:rPr dirty="0" sz="2800">
                <a:solidFill>
                  <a:srgbClr val="4E2700"/>
                </a:solidFill>
                <a:latin typeface="Noto Sans Mono CJK HK"/>
                <a:cs typeface="Noto Sans Mono CJK HK"/>
              </a:rPr>
              <a:t>動</a:t>
            </a:r>
            <a:r>
              <a:rPr dirty="0" sz="2800" spc="-5">
                <a:solidFill>
                  <a:srgbClr val="4E2700"/>
                </a:solidFill>
                <a:latin typeface="Noto Sans Mono CJK HK"/>
                <a:cs typeface="Noto Sans Mono CJK HK"/>
              </a:rPr>
              <a:t>擁有父 </a:t>
            </a:r>
            <a:r>
              <a:rPr dirty="0" sz="2800">
                <a:solidFill>
                  <a:srgbClr val="4E2700"/>
                </a:solidFill>
                <a:latin typeface="Noto Sans Mono CJK HK"/>
                <a:cs typeface="Noto Sans Mono CJK HK"/>
              </a:rPr>
              <a:t>類別定義的</a:t>
            </a:r>
            <a:r>
              <a:rPr dirty="0" sz="2800" spc="-5">
                <a:solidFill>
                  <a:srgbClr val="4E2700"/>
                </a:solidFill>
                <a:latin typeface="Noto Sans Mono CJK HK"/>
                <a:cs typeface="Noto Sans Mono CJK HK"/>
              </a:rPr>
              <a:t>變數</a:t>
            </a:r>
            <a:r>
              <a:rPr dirty="0" sz="2800">
                <a:solidFill>
                  <a:srgbClr val="4E2700"/>
                </a:solidFill>
                <a:latin typeface="Noto Sans Mono CJK HK"/>
                <a:cs typeface="Noto Sans Mono CJK HK"/>
              </a:rPr>
              <a:t>與</a:t>
            </a:r>
            <a:r>
              <a:rPr dirty="0" sz="2800" spc="-5">
                <a:solidFill>
                  <a:srgbClr val="4E2700"/>
                </a:solidFill>
                <a:latin typeface="Noto Sans Mono CJK HK"/>
                <a:cs typeface="Noto Sans Mono CJK HK"/>
              </a:rPr>
              <a:t>方</a:t>
            </a:r>
            <a:r>
              <a:rPr dirty="0" sz="2800" spc="20">
                <a:solidFill>
                  <a:srgbClr val="4E2700"/>
                </a:solidFill>
                <a:latin typeface="Noto Sans Mono CJK HK"/>
                <a:cs typeface="Noto Sans Mono CJK HK"/>
              </a:rPr>
              <a:t>法</a:t>
            </a:r>
            <a:r>
              <a:rPr dirty="0" sz="2800" spc="-10">
                <a:solidFill>
                  <a:srgbClr val="4E2700"/>
                </a:solidFill>
                <a:latin typeface="Tahoma"/>
                <a:cs typeface="Tahoma"/>
              </a:rPr>
              <a:t>(</a:t>
            </a:r>
            <a:r>
              <a:rPr dirty="0" sz="2800">
                <a:solidFill>
                  <a:srgbClr val="4E2700"/>
                </a:solidFill>
                <a:latin typeface="Noto Sans Mono CJK HK"/>
                <a:cs typeface="Noto Sans Mono CJK HK"/>
              </a:rPr>
              <a:t>不含</a:t>
            </a:r>
            <a:r>
              <a:rPr dirty="0" sz="2800" spc="-5">
                <a:solidFill>
                  <a:srgbClr val="4E2700"/>
                </a:solidFill>
                <a:latin typeface="Noto Sans Mono CJK HK"/>
                <a:cs typeface="Noto Sans Mono CJK HK"/>
              </a:rPr>
              <a:t>建構</a:t>
            </a:r>
            <a:r>
              <a:rPr dirty="0" sz="2800" spc="15">
                <a:solidFill>
                  <a:srgbClr val="4E2700"/>
                </a:solidFill>
                <a:latin typeface="Noto Sans Mono CJK HK"/>
                <a:cs typeface="Noto Sans Mono CJK HK"/>
              </a:rPr>
              <a:t>子</a:t>
            </a:r>
            <a:r>
              <a:rPr dirty="0" sz="2800" spc="-10">
                <a:solidFill>
                  <a:srgbClr val="4E2700"/>
                </a:solidFill>
                <a:latin typeface="Tahoma"/>
                <a:cs typeface="Tahoma"/>
              </a:rPr>
              <a:t>)</a:t>
            </a:r>
            <a:r>
              <a:rPr dirty="0" sz="2800">
                <a:solidFill>
                  <a:srgbClr val="4E2700"/>
                </a:solidFill>
                <a:latin typeface="Noto Sans Mono CJK HK"/>
                <a:cs typeface="Noto Sans Mono CJK HK"/>
              </a:rPr>
              <a:t>而</a:t>
            </a:r>
            <a:r>
              <a:rPr dirty="0" sz="2800" spc="-5">
                <a:solidFill>
                  <a:srgbClr val="4E2700"/>
                </a:solidFill>
                <a:latin typeface="Noto Sans Mono CJK HK"/>
                <a:cs typeface="Noto Sans Mono CJK HK"/>
              </a:rPr>
              <a:t>不需要 </a:t>
            </a:r>
            <a:r>
              <a:rPr dirty="0" sz="2800">
                <a:solidFill>
                  <a:srgbClr val="4E2700"/>
                </a:solidFill>
                <a:latin typeface="Noto Sans Mono CJK HK"/>
                <a:cs typeface="Noto Sans Mono CJK HK"/>
              </a:rPr>
              <a:t>另</a:t>
            </a:r>
            <a:r>
              <a:rPr dirty="0" sz="2800" spc="-5">
                <a:solidFill>
                  <a:srgbClr val="4E2700"/>
                </a:solidFill>
                <a:latin typeface="Noto Sans Mono CJK HK"/>
                <a:cs typeface="Noto Sans Mono CJK HK"/>
              </a:rPr>
              <a:t>外設計</a:t>
            </a:r>
            <a:r>
              <a:rPr dirty="0" sz="2800">
                <a:solidFill>
                  <a:srgbClr val="4E2700"/>
                </a:solidFill>
                <a:latin typeface="Noto Sans Mono CJK HK"/>
                <a:cs typeface="Noto Sans Mono CJK HK"/>
              </a:rPr>
              <a:t>相</a:t>
            </a:r>
            <a:r>
              <a:rPr dirty="0" sz="2800" spc="-5">
                <a:solidFill>
                  <a:srgbClr val="4E2700"/>
                </a:solidFill>
                <a:latin typeface="Noto Sans Mono CJK HK"/>
                <a:cs typeface="Noto Sans Mono CJK HK"/>
              </a:rPr>
              <a:t>同的變</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與方法。</a:t>
            </a:r>
            <a:endParaRPr sz="2800">
              <a:latin typeface="Noto Sans Mono CJK HK"/>
              <a:cs typeface="Noto Sans Mono CJK HK"/>
            </a:endParaRPr>
          </a:p>
          <a:p>
            <a:pPr algn="just" marL="354965" marR="5080" indent="-342900">
              <a:lnSpc>
                <a:spcPct val="100800"/>
              </a:lnSpc>
              <a:spcBef>
                <a:spcPts val="620"/>
              </a:spcBef>
              <a:buFont typeface="Tahoma"/>
              <a:buChar char="•"/>
              <a:tabLst>
                <a:tab pos="355600" algn="l"/>
              </a:tabLst>
            </a:pPr>
            <a:r>
              <a:rPr dirty="0" sz="2800">
                <a:solidFill>
                  <a:srgbClr val="4E2700"/>
                </a:solidFill>
                <a:latin typeface="Noto Sans Mono CJK HK"/>
                <a:cs typeface="Noto Sans Mono CJK HK"/>
              </a:rPr>
              <a:t>在</a:t>
            </a:r>
            <a:r>
              <a:rPr dirty="0" sz="2800" spc="-5">
                <a:solidFill>
                  <a:srgbClr val="4E2700"/>
                </a:solidFill>
                <a:latin typeface="Noto Sans Mono CJK HK"/>
                <a:cs typeface="Noto Sans Mono CJK HK"/>
              </a:rPr>
              <a:t>子類別內是否能</a:t>
            </a:r>
            <a:r>
              <a:rPr dirty="0" sz="2800" spc="5">
                <a:solidFill>
                  <a:srgbClr val="4E2700"/>
                </a:solidFill>
                <a:latin typeface="Noto Sans Mono CJK HK"/>
                <a:cs typeface="Noto Sans Mono CJK HK"/>
              </a:rPr>
              <a:t>『</a:t>
            </a:r>
            <a:r>
              <a:rPr dirty="0" sz="2800" spc="-10">
                <a:solidFill>
                  <a:srgbClr val="4E2700"/>
                </a:solidFill>
                <a:latin typeface="Noto Sans Mono CJK HK"/>
                <a:cs typeface="Noto Sans Mono CJK HK"/>
              </a:rPr>
              <a:t>直接』</a:t>
            </a:r>
            <a:r>
              <a:rPr dirty="0" sz="2800">
                <a:solidFill>
                  <a:srgbClr val="4E2700"/>
                </a:solidFill>
                <a:latin typeface="Noto Sans Mono CJK HK"/>
                <a:cs typeface="Noto Sans Mono CJK HK"/>
              </a:rPr>
              <a:t>使</a:t>
            </a:r>
            <a:r>
              <a:rPr dirty="0" sz="2800" spc="-5">
                <a:solidFill>
                  <a:srgbClr val="4E2700"/>
                </a:solidFill>
                <a:latin typeface="Noto Sans Mono CJK HK"/>
                <a:cs typeface="Noto Sans Mono CJK HK"/>
              </a:rPr>
              <a:t>用父類別定義的 </a:t>
            </a:r>
            <a:r>
              <a:rPr dirty="0" sz="2800">
                <a:solidFill>
                  <a:srgbClr val="4E2700"/>
                </a:solidFill>
                <a:latin typeface="Noto Sans Mono CJK HK"/>
                <a:cs typeface="Noto Sans Mono CJK HK"/>
              </a:rPr>
              <a:t>變</a:t>
            </a:r>
            <a:r>
              <a:rPr dirty="0" sz="2800" spc="-5">
                <a:solidFill>
                  <a:srgbClr val="4E2700"/>
                </a:solidFill>
                <a:latin typeface="Noto Sans Mono CJK HK"/>
                <a:cs typeface="Noto Sans Mono CJK HK"/>
              </a:rPr>
              <a:t>數與方</a:t>
            </a:r>
            <a:r>
              <a:rPr dirty="0" sz="2800">
                <a:solidFill>
                  <a:srgbClr val="4E2700"/>
                </a:solidFill>
                <a:latin typeface="Noto Sans Mono CJK HK"/>
                <a:cs typeface="Noto Sans Mono CJK HK"/>
              </a:rPr>
              <a:t>法</a:t>
            </a:r>
            <a:r>
              <a:rPr dirty="0" sz="2800" spc="-5">
                <a:solidFill>
                  <a:srgbClr val="4E2700"/>
                </a:solidFill>
                <a:latin typeface="Noto Sans Mono CJK HK"/>
                <a:cs typeface="Noto Sans Mono CJK HK"/>
              </a:rPr>
              <a:t>，需視</a:t>
            </a:r>
            <a:r>
              <a:rPr dirty="0" sz="2800">
                <a:solidFill>
                  <a:srgbClr val="4E2700"/>
                </a:solidFill>
                <a:latin typeface="Noto Sans Mono CJK HK"/>
                <a:cs typeface="Noto Sans Mono CJK HK"/>
              </a:rPr>
              <a:t>這</a:t>
            </a:r>
            <a:r>
              <a:rPr dirty="0" sz="2800" spc="-5">
                <a:solidFill>
                  <a:srgbClr val="4E2700"/>
                </a:solidFill>
                <a:latin typeface="Noto Sans Mono CJK HK"/>
                <a:cs typeface="Noto Sans Mono CJK HK"/>
              </a:rPr>
              <a:t>些成員</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存取修</a:t>
            </a:r>
            <a:r>
              <a:rPr dirty="0" sz="2800">
                <a:solidFill>
                  <a:srgbClr val="4E2700"/>
                </a:solidFill>
                <a:latin typeface="Noto Sans Mono CJK HK"/>
                <a:cs typeface="Noto Sans Mono CJK HK"/>
              </a:rPr>
              <a:t>識</a:t>
            </a:r>
            <a:r>
              <a:rPr dirty="0" sz="2800" spc="-5">
                <a:solidFill>
                  <a:srgbClr val="4E2700"/>
                </a:solidFill>
                <a:latin typeface="Noto Sans Mono CJK HK"/>
                <a:cs typeface="Noto Sans Mono CJK HK"/>
              </a:rPr>
              <a:t>字而定。</a:t>
            </a:r>
            <a:endParaRPr sz="2800">
              <a:latin typeface="Noto Sans Mono CJK HK"/>
              <a:cs typeface="Noto Sans Mono CJK HK"/>
            </a:endParaRPr>
          </a:p>
          <a:p>
            <a:pPr algn="just" marL="355600" indent="-342900">
              <a:lnSpc>
                <a:spcPct val="100000"/>
              </a:lnSpc>
              <a:spcBef>
                <a:spcPts val="590"/>
              </a:spcBef>
              <a:buFont typeface="Tahoma"/>
              <a:buChar char="•"/>
              <a:tabLst>
                <a:tab pos="355600" algn="l"/>
              </a:tabLst>
            </a:pPr>
            <a:r>
              <a:rPr dirty="0" sz="2400">
                <a:solidFill>
                  <a:srgbClr val="4E2700"/>
                </a:solidFill>
                <a:latin typeface="Noto Sans Mono CJK HK"/>
                <a:cs typeface="Noto Sans Mono CJK HK"/>
              </a:rPr>
              <a:t>小測驗：請說明子代類別是否能使用父代類別的成</a:t>
            </a:r>
            <a:r>
              <a:rPr dirty="0" sz="2400" spc="5">
                <a:solidFill>
                  <a:srgbClr val="4E2700"/>
                </a:solidFill>
                <a:latin typeface="Noto Sans Mono CJK HK"/>
                <a:cs typeface="Noto Sans Mono CJK HK"/>
              </a:rPr>
              <a:t>員</a:t>
            </a:r>
            <a:r>
              <a:rPr dirty="0" sz="2400" spc="-5">
                <a:solidFill>
                  <a:srgbClr val="4E2700"/>
                </a:solidFill>
                <a:latin typeface="Tahoma"/>
                <a:cs typeface="Tahoma"/>
              </a:rPr>
              <a:t>?</a:t>
            </a:r>
            <a:endParaRPr sz="2400">
              <a:latin typeface="Tahoma"/>
              <a:cs typeface="Tahoma"/>
            </a:endParaRPr>
          </a:p>
          <a:p>
            <a:pPr lvl="1" marL="756285" indent="-287655">
              <a:lnSpc>
                <a:spcPct val="100000"/>
              </a:lnSpc>
              <a:spcBef>
                <a:spcPts val="484"/>
              </a:spcBef>
              <a:buFont typeface="Tahoma"/>
              <a:buChar char="–"/>
              <a:tabLst>
                <a:tab pos="756285" algn="l"/>
                <a:tab pos="756920" algn="l"/>
              </a:tabLst>
            </a:pPr>
            <a:r>
              <a:rPr dirty="0" sz="2000" spc="10">
                <a:solidFill>
                  <a:srgbClr val="4E2700"/>
                </a:solidFill>
                <a:latin typeface="Noto Sans Mono CJK HK"/>
                <a:cs typeface="Noto Sans Mono CJK HK"/>
              </a:rPr>
              <a:t>父代</a:t>
            </a:r>
            <a:r>
              <a:rPr dirty="0" sz="2000">
                <a:solidFill>
                  <a:srgbClr val="4E2700"/>
                </a:solidFill>
                <a:latin typeface="Noto Sans Mono CJK HK"/>
                <a:cs typeface="Noto Sans Mono CJK HK"/>
              </a:rPr>
              <a:t>類別</a:t>
            </a:r>
            <a:r>
              <a:rPr dirty="0" sz="2000" spc="-10">
                <a:solidFill>
                  <a:srgbClr val="4E2700"/>
                </a:solidFill>
                <a:latin typeface="Noto Sans Mono CJK HK"/>
                <a:cs typeface="Noto Sans Mono CJK HK"/>
              </a:rPr>
              <a:t>的</a:t>
            </a:r>
            <a:r>
              <a:rPr dirty="0" sz="2000" spc="-10">
                <a:solidFill>
                  <a:srgbClr val="4E2700"/>
                </a:solidFill>
                <a:latin typeface="Tahoma"/>
                <a:cs typeface="Tahoma"/>
              </a:rPr>
              <a:t>public</a:t>
            </a:r>
            <a:r>
              <a:rPr dirty="0" sz="2000" spc="10">
                <a:solidFill>
                  <a:srgbClr val="4E2700"/>
                </a:solidFill>
                <a:latin typeface="Noto Sans Mono CJK HK"/>
                <a:cs typeface="Noto Sans Mono CJK HK"/>
              </a:rPr>
              <a:t>、</a:t>
            </a:r>
            <a:r>
              <a:rPr dirty="0" sz="2000" spc="-5">
                <a:solidFill>
                  <a:srgbClr val="4E2700"/>
                </a:solidFill>
                <a:latin typeface="Tahoma"/>
                <a:cs typeface="Tahoma"/>
              </a:rPr>
              <a:t>protected</a:t>
            </a:r>
            <a:r>
              <a:rPr dirty="0" sz="2000">
                <a:solidFill>
                  <a:srgbClr val="4E2700"/>
                </a:solidFill>
                <a:latin typeface="Noto Sans Mono CJK HK"/>
                <a:cs typeface="Noto Sans Mono CJK HK"/>
              </a:rPr>
              <a:t>成員</a:t>
            </a:r>
            <a:r>
              <a:rPr dirty="0" sz="2000" spc="-420">
                <a:solidFill>
                  <a:srgbClr val="4E2700"/>
                </a:solidFill>
                <a:latin typeface="Noto Sans Mono CJK HK"/>
                <a:cs typeface="Noto Sans Mono CJK HK"/>
              </a:rPr>
              <a:t> </a:t>
            </a:r>
            <a:r>
              <a:rPr dirty="0" sz="2000">
                <a:solidFill>
                  <a:srgbClr val="4E2700"/>
                </a:solidFill>
                <a:latin typeface="Wingdings"/>
                <a:cs typeface="Wingdings"/>
              </a:rPr>
              <a:t></a:t>
            </a:r>
            <a:endParaRPr sz="2000">
              <a:latin typeface="Wingdings"/>
              <a:cs typeface="Wingdings"/>
            </a:endParaRPr>
          </a:p>
          <a:p>
            <a:pPr lvl="1" marL="756285" indent="-287655">
              <a:lnSpc>
                <a:spcPct val="100000"/>
              </a:lnSpc>
              <a:spcBef>
                <a:spcPts val="484"/>
              </a:spcBef>
              <a:buFont typeface="Tahoma"/>
              <a:buChar char="–"/>
              <a:tabLst>
                <a:tab pos="756285" algn="l"/>
                <a:tab pos="756920" algn="l"/>
              </a:tabLst>
            </a:pPr>
            <a:r>
              <a:rPr dirty="0" sz="2000" spc="10">
                <a:solidFill>
                  <a:srgbClr val="4E2700"/>
                </a:solidFill>
                <a:latin typeface="Noto Sans Mono CJK HK"/>
                <a:cs typeface="Noto Sans Mono CJK HK"/>
              </a:rPr>
              <a:t>父代</a:t>
            </a:r>
            <a:r>
              <a:rPr dirty="0" sz="2000">
                <a:solidFill>
                  <a:srgbClr val="4E2700"/>
                </a:solidFill>
                <a:latin typeface="Noto Sans Mono CJK HK"/>
                <a:cs typeface="Noto Sans Mono CJK HK"/>
              </a:rPr>
              <a:t>類別</a:t>
            </a:r>
            <a:r>
              <a:rPr dirty="0" sz="2000" spc="-10">
                <a:solidFill>
                  <a:srgbClr val="4E2700"/>
                </a:solidFill>
                <a:latin typeface="Noto Sans Mono CJK HK"/>
                <a:cs typeface="Noto Sans Mono CJK HK"/>
              </a:rPr>
              <a:t>的</a:t>
            </a:r>
            <a:r>
              <a:rPr dirty="0" sz="2000">
                <a:solidFill>
                  <a:srgbClr val="4E2700"/>
                </a:solidFill>
                <a:latin typeface="Tahoma"/>
                <a:cs typeface="Tahoma"/>
              </a:rPr>
              <a:t>pr</a:t>
            </a:r>
            <a:r>
              <a:rPr dirty="0" sz="2000" spc="-10">
                <a:solidFill>
                  <a:srgbClr val="4E2700"/>
                </a:solidFill>
                <a:latin typeface="Tahoma"/>
                <a:cs typeface="Tahoma"/>
              </a:rPr>
              <a:t>i</a:t>
            </a:r>
            <a:r>
              <a:rPr dirty="0" sz="2000" spc="-40">
                <a:solidFill>
                  <a:srgbClr val="4E2700"/>
                </a:solidFill>
                <a:latin typeface="Tahoma"/>
                <a:cs typeface="Tahoma"/>
              </a:rPr>
              <a:t>v</a:t>
            </a:r>
            <a:r>
              <a:rPr dirty="0" sz="2000">
                <a:solidFill>
                  <a:srgbClr val="4E2700"/>
                </a:solidFill>
                <a:latin typeface="Tahoma"/>
                <a:cs typeface="Tahoma"/>
              </a:rPr>
              <a:t>at</a:t>
            </a:r>
            <a:r>
              <a:rPr dirty="0" sz="2000">
                <a:solidFill>
                  <a:srgbClr val="4E2700"/>
                </a:solidFill>
                <a:latin typeface="Tahoma"/>
                <a:cs typeface="Tahoma"/>
              </a:rPr>
              <a:t>e</a:t>
            </a:r>
            <a:r>
              <a:rPr dirty="0" sz="2000">
                <a:solidFill>
                  <a:srgbClr val="4E2700"/>
                </a:solidFill>
                <a:latin typeface="Noto Sans Mono CJK HK"/>
                <a:cs typeface="Noto Sans Mono CJK HK"/>
              </a:rPr>
              <a:t>成員</a:t>
            </a:r>
            <a:r>
              <a:rPr dirty="0" sz="2000">
                <a:solidFill>
                  <a:srgbClr val="4E2700"/>
                </a:solidFill>
                <a:latin typeface="Wingdings"/>
                <a:cs typeface="Wingdings"/>
              </a:rPr>
              <a:t></a:t>
            </a:r>
            <a:endParaRPr sz="2000">
              <a:latin typeface="Wingdings"/>
              <a:cs typeface="Wingdings"/>
            </a:endParaRPr>
          </a:p>
          <a:p>
            <a:pPr lvl="1" marL="756285" indent="-287655">
              <a:lnSpc>
                <a:spcPct val="100000"/>
              </a:lnSpc>
              <a:spcBef>
                <a:spcPts val="480"/>
              </a:spcBef>
              <a:buFont typeface="Tahoma"/>
              <a:buChar char="–"/>
              <a:tabLst>
                <a:tab pos="756285" algn="l"/>
                <a:tab pos="756920" algn="l"/>
              </a:tabLst>
            </a:pPr>
            <a:r>
              <a:rPr dirty="0" sz="2000" spc="10">
                <a:solidFill>
                  <a:srgbClr val="4E2700"/>
                </a:solidFill>
                <a:latin typeface="Noto Sans Mono CJK HK"/>
                <a:cs typeface="Noto Sans Mono CJK HK"/>
              </a:rPr>
              <a:t>父代</a:t>
            </a:r>
            <a:r>
              <a:rPr dirty="0" sz="2000">
                <a:solidFill>
                  <a:srgbClr val="4E2700"/>
                </a:solidFill>
                <a:latin typeface="Noto Sans Mono CJK HK"/>
                <a:cs typeface="Noto Sans Mono CJK HK"/>
              </a:rPr>
              <a:t>類別</a:t>
            </a:r>
            <a:r>
              <a:rPr dirty="0" sz="2000" spc="-10">
                <a:solidFill>
                  <a:srgbClr val="4E2700"/>
                </a:solidFill>
                <a:latin typeface="Noto Sans Mono CJK HK"/>
                <a:cs typeface="Noto Sans Mono CJK HK"/>
              </a:rPr>
              <a:t>的</a:t>
            </a:r>
            <a:r>
              <a:rPr dirty="0" sz="2000">
                <a:solidFill>
                  <a:srgbClr val="4E2700"/>
                </a:solidFill>
                <a:latin typeface="Tahoma"/>
                <a:cs typeface="Tahoma"/>
              </a:rPr>
              <a:t>d</a:t>
            </a:r>
            <a:r>
              <a:rPr dirty="0" sz="2000" spc="-15">
                <a:solidFill>
                  <a:srgbClr val="4E2700"/>
                </a:solidFill>
                <a:latin typeface="Tahoma"/>
                <a:cs typeface="Tahoma"/>
              </a:rPr>
              <a:t>e</a:t>
            </a:r>
            <a:r>
              <a:rPr dirty="0" sz="2000" spc="-30">
                <a:solidFill>
                  <a:srgbClr val="4E2700"/>
                </a:solidFill>
                <a:latin typeface="Tahoma"/>
                <a:cs typeface="Tahoma"/>
              </a:rPr>
              <a:t>f</a:t>
            </a:r>
            <a:r>
              <a:rPr dirty="0" sz="2000">
                <a:solidFill>
                  <a:srgbClr val="4E2700"/>
                </a:solidFill>
                <a:latin typeface="Tahoma"/>
                <a:cs typeface="Tahoma"/>
              </a:rPr>
              <a:t>ault</a:t>
            </a:r>
            <a:r>
              <a:rPr dirty="0" sz="2000">
                <a:solidFill>
                  <a:srgbClr val="4E2700"/>
                </a:solidFill>
                <a:latin typeface="Noto Sans Mono CJK HK"/>
                <a:cs typeface="Noto Sans Mono CJK HK"/>
              </a:rPr>
              <a:t>成員</a:t>
            </a:r>
            <a:r>
              <a:rPr dirty="0" sz="2000">
                <a:solidFill>
                  <a:srgbClr val="4E2700"/>
                </a:solidFill>
                <a:latin typeface="Wingdings"/>
                <a:cs typeface="Wingdings"/>
              </a:rPr>
              <a:t></a:t>
            </a:r>
            <a:endParaRPr sz="2000">
              <a:latin typeface="Wingdings"/>
              <a:cs typeface="Wingdings"/>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42593"/>
            <a:ext cx="6314440" cy="214693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ch06._06_inheritance;</a:t>
            </a:r>
            <a:endParaRPr sz="1600">
              <a:latin typeface="Verdana"/>
              <a:cs typeface="Verdana"/>
            </a:endParaRPr>
          </a:p>
          <a:p>
            <a:pPr>
              <a:lnSpc>
                <a:spcPct val="100000"/>
              </a:lnSpc>
              <a:spcBef>
                <a:spcPts val="10"/>
              </a:spcBef>
            </a:pPr>
            <a:endParaRPr sz="1700">
              <a:latin typeface="Verdana"/>
              <a:cs typeface="Verdana"/>
            </a:endParaRPr>
          </a:p>
          <a:p>
            <a:pPr marL="297180" marR="304800" indent="-285115">
              <a:lnSpc>
                <a:spcPct val="110000"/>
              </a:lnSpc>
              <a:tabLst>
                <a:tab pos="2868930" algn="l"/>
                <a:tab pos="3334385" algn="l"/>
              </a:tabLst>
            </a:pPr>
            <a:r>
              <a:rPr dirty="0" sz="1600" spc="-5">
                <a:solidFill>
                  <a:srgbClr val="4E2700"/>
                </a:solidFill>
                <a:latin typeface="Verdana"/>
                <a:cs typeface="Verdana"/>
              </a:rPr>
              <a:t>class </a:t>
            </a:r>
            <a:r>
              <a:rPr dirty="0" sz="1600" spc="-10">
                <a:solidFill>
                  <a:srgbClr val="4E2700"/>
                </a:solidFill>
                <a:latin typeface="Verdana"/>
                <a:cs typeface="Verdana"/>
              </a:rPr>
              <a:t>Human </a:t>
            </a:r>
            <a:r>
              <a:rPr dirty="0" sz="1600" spc="-5">
                <a:solidFill>
                  <a:srgbClr val="4E2700"/>
                </a:solidFill>
                <a:latin typeface="Verdana"/>
                <a:cs typeface="Verdana"/>
              </a:rPr>
              <a:t>extends</a:t>
            </a:r>
            <a:r>
              <a:rPr dirty="0" sz="1600" spc="110">
                <a:solidFill>
                  <a:srgbClr val="4E2700"/>
                </a:solidFill>
                <a:latin typeface="Verdana"/>
                <a:cs typeface="Verdana"/>
              </a:rPr>
              <a:t> </a:t>
            </a:r>
            <a:r>
              <a:rPr dirty="0" sz="1600" spc="-10">
                <a:solidFill>
                  <a:srgbClr val="4E2700"/>
                </a:solidFill>
                <a:latin typeface="Verdana"/>
                <a:cs typeface="Verdana"/>
              </a:rPr>
              <a:t>Object</a:t>
            </a:r>
            <a:r>
              <a:rPr dirty="0" sz="1600" spc="5">
                <a:solidFill>
                  <a:srgbClr val="4E2700"/>
                </a:solidFill>
                <a:latin typeface="Verdana"/>
                <a:cs typeface="Verdana"/>
              </a:rPr>
              <a:t> </a:t>
            </a:r>
            <a:r>
              <a:rPr dirty="0" sz="1600" spc="-5">
                <a:solidFill>
                  <a:srgbClr val="4E2700"/>
                </a:solidFill>
                <a:latin typeface="Verdana"/>
                <a:cs typeface="Verdana"/>
              </a:rPr>
              <a:t>{	//</a:t>
            </a:r>
            <a:r>
              <a:rPr dirty="0" sz="1600" spc="-60">
                <a:solidFill>
                  <a:srgbClr val="4E2700"/>
                </a:solidFill>
                <a:latin typeface="Verdana"/>
                <a:cs typeface="Verdana"/>
              </a:rPr>
              <a:t> </a:t>
            </a:r>
            <a:r>
              <a:rPr dirty="0" sz="1600" spc="-5">
                <a:solidFill>
                  <a:srgbClr val="4E2700"/>
                </a:solidFill>
                <a:latin typeface="Verdana"/>
                <a:cs typeface="Verdana"/>
              </a:rPr>
              <a:t>Human</a:t>
            </a:r>
            <a:r>
              <a:rPr dirty="0" sz="1600" spc="5">
                <a:solidFill>
                  <a:srgbClr val="4E2700"/>
                </a:solidFill>
                <a:latin typeface="Noto Sans Mono CJK HK"/>
                <a:cs typeface="Noto Sans Mono CJK HK"/>
              </a:rPr>
              <a:t>是</a:t>
            </a:r>
            <a:r>
              <a:rPr dirty="0" sz="1600" spc="-10">
                <a:solidFill>
                  <a:srgbClr val="4E2700"/>
                </a:solidFill>
                <a:latin typeface="Verdana"/>
                <a:cs typeface="Verdana"/>
              </a:rPr>
              <a:t>Object</a:t>
            </a:r>
            <a:r>
              <a:rPr dirty="0" sz="1600" spc="5">
                <a:solidFill>
                  <a:srgbClr val="4E2700"/>
                </a:solidFill>
                <a:latin typeface="Noto Sans Mono CJK HK"/>
                <a:cs typeface="Noto Sans Mono CJK HK"/>
              </a:rPr>
              <a:t>的子類別 </a:t>
            </a:r>
            <a:r>
              <a:rPr dirty="0" sz="1600" spc="-10">
                <a:solidFill>
                  <a:srgbClr val="4E2700"/>
                </a:solidFill>
                <a:latin typeface="Verdana"/>
                <a:cs typeface="Verdana"/>
              </a:rPr>
              <a:t>private int </a:t>
            </a:r>
            <a:r>
              <a:rPr dirty="0" sz="1600" spc="-5">
                <a:solidFill>
                  <a:srgbClr val="4E2700"/>
                </a:solidFill>
                <a:latin typeface="Verdana"/>
                <a:cs typeface="Verdana"/>
              </a:rPr>
              <a:t>age</a:t>
            </a:r>
            <a:r>
              <a:rPr dirty="0" sz="1600" spc="5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18;	//</a:t>
            </a:r>
            <a:r>
              <a:rPr dirty="0" sz="1600" spc="10">
                <a:solidFill>
                  <a:srgbClr val="4E2700"/>
                </a:solidFill>
                <a:latin typeface="Verdana"/>
                <a:cs typeface="Verdana"/>
              </a:rPr>
              <a:t> </a:t>
            </a:r>
            <a:r>
              <a:rPr dirty="0" sz="1600" spc="5">
                <a:solidFill>
                  <a:srgbClr val="4E2700"/>
                </a:solidFill>
                <a:latin typeface="Noto Sans Mono CJK HK"/>
                <a:cs typeface="Noto Sans Mono CJK HK"/>
              </a:rPr>
              <a:t>有</a:t>
            </a:r>
            <a:r>
              <a:rPr dirty="0" sz="1600" spc="-15">
                <a:solidFill>
                  <a:srgbClr val="4E2700"/>
                </a:solidFill>
                <a:latin typeface="Verdana"/>
                <a:cs typeface="Verdana"/>
              </a:rPr>
              <a:t>private</a:t>
            </a:r>
            <a:r>
              <a:rPr dirty="0" sz="1600" spc="5">
                <a:solidFill>
                  <a:srgbClr val="4E2700"/>
                </a:solidFill>
                <a:latin typeface="Noto Sans Mono CJK HK"/>
                <a:cs typeface="Noto Sans Mono CJK HK"/>
              </a:rPr>
              <a:t>屬性</a:t>
            </a:r>
            <a:r>
              <a:rPr dirty="0" sz="1600" spc="-10">
                <a:solidFill>
                  <a:srgbClr val="4E2700"/>
                </a:solidFill>
                <a:latin typeface="Verdana"/>
                <a:cs typeface="Verdana"/>
              </a:rPr>
              <a:t>:age</a:t>
            </a:r>
            <a:endParaRPr sz="1600">
              <a:latin typeface="Verdana"/>
              <a:cs typeface="Verdana"/>
            </a:endParaRPr>
          </a:p>
          <a:p>
            <a:pPr>
              <a:lnSpc>
                <a:spcPct val="100000"/>
              </a:lnSpc>
              <a:spcBef>
                <a:spcPts val="55"/>
              </a:spcBef>
            </a:pPr>
            <a:endParaRPr sz="1850">
              <a:latin typeface="Verdana"/>
              <a:cs typeface="Verdana"/>
            </a:endParaRPr>
          </a:p>
          <a:p>
            <a:pPr marL="297180">
              <a:lnSpc>
                <a:spcPct val="100000"/>
              </a:lnSpc>
              <a:tabLst>
                <a:tab pos="2857500" algn="l"/>
              </a:tabLst>
            </a:pPr>
            <a:r>
              <a:rPr dirty="0" sz="1600" spc="-5">
                <a:solidFill>
                  <a:srgbClr val="4E2700"/>
                </a:solidFill>
                <a:latin typeface="Verdana"/>
                <a:cs typeface="Verdana"/>
              </a:rPr>
              <a:t>void</a:t>
            </a:r>
            <a:r>
              <a:rPr dirty="0" sz="1600" spc="15">
                <a:solidFill>
                  <a:srgbClr val="4E2700"/>
                </a:solidFill>
                <a:latin typeface="Verdana"/>
                <a:cs typeface="Verdana"/>
              </a:rPr>
              <a:t> </a:t>
            </a:r>
            <a:r>
              <a:rPr dirty="0" sz="1600" spc="-10">
                <a:solidFill>
                  <a:srgbClr val="4E2700"/>
                </a:solidFill>
                <a:latin typeface="Verdana"/>
                <a:cs typeface="Verdana"/>
              </a:rPr>
              <a:t>smile()</a:t>
            </a:r>
            <a:r>
              <a:rPr dirty="0" sz="1600" spc="40">
                <a:solidFill>
                  <a:srgbClr val="4E2700"/>
                </a:solidFill>
                <a:latin typeface="Verdana"/>
                <a:cs typeface="Verdana"/>
              </a:rPr>
              <a:t> </a:t>
            </a:r>
            <a:r>
              <a:rPr dirty="0" sz="1600" spc="-5">
                <a:solidFill>
                  <a:srgbClr val="4E2700"/>
                </a:solidFill>
                <a:latin typeface="Verdana"/>
                <a:cs typeface="Verdana"/>
              </a:rPr>
              <a:t>{	//</a:t>
            </a:r>
            <a:r>
              <a:rPr dirty="0" sz="1600" spc="-15">
                <a:solidFill>
                  <a:srgbClr val="4E2700"/>
                </a:solidFill>
                <a:latin typeface="Verdana"/>
                <a:cs typeface="Verdana"/>
              </a:rPr>
              <a:t> </a:t>
            </a:r>
            <a:r>
              <a:rPr dirty="0" sz="1600" spc="5">
                <a:solidFill>
                  <a:srgbClr val="4E2700"/>
                </a:solidFill>
                <a:latin typeface="Noto Sans Mono CJK HK"/>
                <a:cs typeface="Noto Sans Mono CJK HK"/>
              </a:rPr>
              <a:t>有</a:t>
            </a:r>
            <a:r>
              <a:rPr dirty="0" sz="1600" spc="-10">
                <a:solidFill>
                  <a:srgbClr val="4E2700"/>
                </a:solidFill>
                <a:latin typeface="Verdana"/>
                <a:cs typeface="Verdana"/>
              </a:rPr>
              <a:t>packageFriendly</a:t>
            </a:r>
            <a:r>
              <a:rPr dirty="0" sz="1600" spc="5">
                <a:solidFill>
                  <a:srgbClr val="4E2700"/>
                </a:solidFill>
                <a:latin typeface="Noto Sans Mono CJK HK"/>
                <a:cs typeface="Noto Sans Mono CJK HK"/>
              </a:rPr>
              <a:t>的</a:t>
            </a:r>
            <a:r>
              <a:rPr dirty="0" sz="1600" spc="-5">
                <a:solidFill>
                  <a:srgbClr val="4E2700"/>
                </a:solidFill>
                <a:latin typeface="Verdana"/>
                <a:cs typeface="Verdana"/>
              </a:rPr>
              <a:t>smile()</a:t>
            </a:r>
            <a:r>
              <a:rPr dirty="0" sz="1600" spc="5">
                <a:solidFill>
                  <a:srgbClr val="4E2700"/>
                </a:solidFill>
                <a:latin typeface="Noto Sans Mono CJK HK"/>
                <a:cs typeface="Noto Sans Mono CJK HK"/>
              </a:rPr>
              <a:t>方法</a:t>
            </a:r>
            <a:endParaRPr sz="1600">
              <a:latin typeface="Noto Sans Mono CJK HK"/>
              <a:cs typeface="Noto Sans Mono CJK HK"/>
            </a:endParaRPr>
          </a:p>
          <a:p>
            <a:pPr marL="584200">
              <a:lnSpc>
                <a:spcPct val="100000"/>
              </a:lnSpc>
              <a:spcBef>
                <a:spcPts val="229"/>
              </a:spcBef>
            </a:pPr>
            <a:r>
              <a:rPr dirty="0" sz="1600" spc="-10">
                <a:solidFill>
                  <a:srgbClr val="4E2700"/>
                </a:solidFill>
                <a:latin typeface="Verdana"/>
                <a:cs typeface="Verdana"/>
              </a:rPr>
              <a:t>System.out.println("Hello </a:t>
            </a:r>
            <a:r>
              <a:rPr dirty="0" sz="1600" spc="-20">
                <a:solidFill>
                  <a:srgbClr val="4E2700"/>
                </a:solidFill>
                <a:latin typeface="Verdana"/>
                <a:cs typeface="Verdana"/>
              </a:rPr>
              <a:t>World,</a:t>
            </a:r>
            <a:r>
              <a:rPr dirty="0" sz="1600" spc="70">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marL="297180">
              <a:lnSpc>
                <a:spcPct val="100000"/>
              </a:lnSpc>
              <a:spcBef>
                <a:spcPts val="190"/>
              </a:spcBef>
            </a:pPr>
            <a:r>
              <a:rPr dirty="0" sz="1600" spc="-15">
                <a:solidFill>
                  <a:srgbClr val="4E2700"/>
                </a:solidFill>
                <a:latin typeface="Verdana"/>
                <a:cs typeface="Verdana"/>
              </a:rPr>
              <a:t>};</a:t>
            </a:r>
            <a:endParaRPr sz="1600">
              <a:latin typeface="Verdana"/>
              <a:cs typeface="Verdana"/>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4211862" y="3351987"/>
            <a:ext cx="2253615"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Verdana"/>
                <a:cs typeface="Verdana"/>
              </a:rPr>
              <a:t>public</a:t>
            </a:r>
            <a:r>
              <a:rPr dirty="0" sz="1600">
                <a:solidFill>
                  <a:srgbClr val="4E2700"/>
                </a:solidFill>
                <a:latin typeface="Noto Sans Mono CJK HK"/>
                <a:cs typeface="Noto Sans Mono CJK HK"/>
              </a:rPr>
              <a:t>方法</a:t>
            </a:r>
            <a:r>
              <a:rPr dirty="0" sz="1600" spc="-10">
                <a:solidFill>
                  <a:srgbClr val="4E2700"/>
                </a:solidFill>
                <a:latin typeface="Verdana"/>
                <a:cs typeface="Verdana"/>
              </a:rPr>
              <a:t>:setAge()</a:t>
            </a:r>
            <a:endParaRPr sz="1600">
              <a:latin typeface="Verdana"/>
              <a:cs typeface="Verdana"/>
            </a:endParaRPr>
          </a:p>
        </p:txBody>
      </p:sp>
      <p:sp>
        <p:nvSpPr>
          <p:cNvPr id="4" name="object 4"/>
          <p:cNvSpPr txBox="1"/>
          <p:nvPr/>
        </p:nvSpPr>
        <p:spPr>
          <a:xfrm>
            <a:off x="1048003" y="3322184"/>
            <a:ext cx="2975610" cy="840105"/>
          </a:xfrm>
          <a:prstGeom prst="rect">
            <a:avLst/>
          </a:prstGeom>
        </p:spPr>
        <p:txBody>
          <a:bodyPr wrap="square" lIns="0" tIns="41910" rIns="0" bIns="0" rtlCol="0" vert="horz">
            <a:spAutoFit/>
          </a:bodyPr>
          <a:lstStyle/>
          <a:p>
            <a:pPr marL="12700">
              <a:lnSpc>
                <a:spcPct val="100000"/>
              </a:lnSpc>
              <a:spcBef>
                <a:spcPts val="330"/>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setAge(int </a:t>
            </a:r>
            <a:r>
              <a:rPr dirty="0" sz="1600" spc="-5">
                <a:solidFill>
                  <a:srgbClr val="4E2700"/>
                </a:solidFill>
                <a:latin typeface="Verdana"/>
                <a:cs typeface="Verdana"/>
              </a:rPr>
              <a:t>age)</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9085">
              <a:lnSpc>
                <a:spcPct val="100000"/>
              </a:lnSpc>
              <a:spcBef>
                <a:spcPts val="229"/>
              </a:spcBef>
            </a:pPr>
            <a:r>
              <a:rPr dirty="0" sz="1600" spc="-5">
                <a:solidFill>
                  <a:srgbClr val="4E2700"/>
                </a:solidFill>
                <a:latin typeface="Verdana"/>
                <a:cs typeface="Verdana"/>
              </a:rPr>
              <a:t>this.age =</a:t>
            </a:r>
            <a:r>
              <a:rPr dirty="0" sz="1600" spc="40">
                <a:solidFill>
                  <a:srgbClr val="4E2700"/>
                </a:solidFill>
                <a:latin typeface="Verdana"/>
                <a:cs typeface="Verdana"/>
              </a:rPr>
              <a:t> </a:t>
            </a:r>
            <a:r>
              <a:rPr dirty="0" sz="1600" spc="-5">
                <a:solidFill>
                  <a:srgbClr val="4E2700"/>
                </a:solidFill>
                <a:latin typeface="Verdana"/>
                <a:cs typeface="Verdana"/>
              </a:rPr>
              <a:t>age;</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4080498" y="4425441"/>
            <a:ext cx="22752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public</a:t>
            </a:r>
            <a:r>
              <a:rPr dirty="0" sz="1600" spc="5">
                <a:solidFill>
                  <a:srgbClr val="4E2700"/>
                </a:solidFill>
                <a:latin typeface="Noto Sans Mono CJK HK"/>
                <a:cs typeface="Noto Sans Mono CJK HK"/>
              </a:rPr>
              <a:t>方法</a:t>
            </a:r>
            <a:r>
              <a:rPr dirty="0" sz="1600" spc="-10">
                <a:solidFill>
                  <a:srgbClr val="4E2700"/>
                </a:solidFill>
                <a:latin typeface="Verdana"/>
                <a:cs typeface="Verdana"/>
              </a:rPr>
              <a:t>:getAge()</a:t>
            </a:r>
            <a:endParaRPr sz="1600">
              <a:latin typeface="Verdana"/>
              <a:cs typeface="Verdana"/>
            </a:endParaRPr>
          </a:p>
        </p:txBody>
      </p:sp>
      <p:sp>
        <p:nvSpPr>
          <p:cNvPr id="6" name="object 6"/>
          <p:cNvSpPr txBox="1"/>
          <p:nvPr/>
        </p:nvSpPr>
        <p:spPr>
          <a:xfrm>
            <a:off x="1048003" y="4396225"/>
            <a:ext cx="2130425" cy="839469"/>
          </a:xfrm>
          <a:prstGeom prst="rect">
            <a:avLst/>
          </a:prstGeom>
        </p:spPr>
        <p:txBody>
          <a:bodyPr wrap="square" lIns="0" tIns="41275" rIns="0" bIns="0" rtlCol="0" vert="horz">
            <a:spAutoFit/>
          </a:bodyPr>
          <a:lstStyle/>
          <a:p>
            <a:pPr marL="12700">
              <a:lnSpc>
                <a:spcPct val="100000"/>
              </a:lnSpc>
              <a:spcBef>
                <a:spcPts val="325"/>
              </a:spcBef>
            </a:pPr>
            <a:r>
              <a:rPr dirty="0" sz="1600" spc="-10">
                <a:solidFill>
                  <a:srgbClr val="4E2700"/>
                </a:solidFill>
                <a:latin typeface="Verdana"/>
                <a:cs typeface="Verdana"/>
              </a:rPr>
              <a:t>public int getAge()</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9085">
              <a:lnSpc>
                <a:spcPct val="100000"/>
              </a:lnSpc>
              <a:spcBef>
                <a:spcPts val="229"/>
              </a:spcBef>
            </a:pPr>
            <a:r>
              <a:rPr dirty="0" sz="1600" spc="-5">
                <a:solidFill>
                  <a:srgbClr val="4E2700"/>
                </a:solidFill>
                <a:latin typeface="Verdana"/>
                <a:cs typeface="Verdana"/>
              </a:rPr>
              <a:t>return age;</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763016" y="5235066"/>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8" name="object 8"/>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a:latin typeface="Verdana"/>
                <a:cs typeface="Verdana"/>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08456"/>
            <a:ext cx="7649845" cy="5132070"/>
          </a:xfrm>
          <a:prstGeom prst="rect">
            <a:avLst/>
          </a:prstGeom>
        </p:spPr>
        <p:txBody>
          <a:bodyPr wrap="square" lIns="0" tIns="41275" rIns="0" bIns="0" rtlCol="0" vert="horz">
            <a:spAutoFit/>
          </a:bodyPr>
          <a:lstStyle/>
          <a:p>
            <a:pPr marL="12700">
              <a:lnSpc>
                <a:spcPct val="100000"/>
              </a:lnSpc>
              <a:spcBef>
                <a:spcPts val="325"/>
              </a:spcBef>
            </a:pPr>
            <a:r>
              <a:rPr dirty="0" sz="1600" spc="-5">
                <a:solidFill>
                  <a:srgbClr val="4E2700"/>
                </a:solidFill>
                <a:latin typeface="Verdana"/>
                <a:cs typeface="Verdana"/>
              </a:rPr>
              <a:t>class</a:t>
            </a:r>
            <a:r>
              <a:rPr dirty="0" sz="1600" spc="35">
                <a:solidFill>
                  <a:srgbClr val="4E2700"/>
                </a:solidFill>
                <a:latin typeface="Verdana"/>
                <a:cs typeface="Verdana"/>
              </a:rPr>
              <a:t> </a:t>
            </a:r>
            <a:r>
              <a:rPr dirty="0" sz="1600" spc="-10">
                <a:solidFill>
                  <a:srgbClr val="4E2700"/>
                </a:solidFill>
                <a:latin typeface="Verdana"/>
                <a:cs typeface="Verdana"/>
              </a:rPr>
              <a:t>OrdinaryPeople</a:t>
            </a:r>
            <a:r>
              <a:rPr dirty="0" sz="1600" spc="35">
                <a:solidFill>
                  <a:srgbClr val="4E2700"/>
                </a:solidFill>
                <a:latin typeface="Verdana"/>
                <a:cs typeface="Verdana"/>
              </a:rPr>
              <a:t> </a:t>
            </a:r>
            <a:r>
              <a:rPr dirty="0" sz="1600" spc="-5">
                <a:solidFill>
                  <a:srgbClr val="4E2700"/>
                </a:solidFill>
                <a:latin typeface="Verdana"/>
                <a:cs typeface="Verdana"/>
              </a:rPr>
              <a:t>extends</a:t>
            </a:r>
            <a:r>
              <a:rPr dirty="0" sz="1600" spc="25">
                <a:solidFill>
                  <a:srgbClr val="4E2700"/>
                </a:solidFill>
                <a:latin typeface="Verdana"/>
                <a:cs typeface="Verdana"/>
              </a:rPr>
              <a:t> </a:t>
            </a:r>
            <a:r>
              <a:rPr dirty="0" sz="1600" spc="-10">
                <a:solidFill>
                  <a:srgbClr val="4E2700"/>
                </a:solidFill>
                <a:latin typeface="Verdana"/>
                <a:cs typeface="Verdana"/>
              </a:rPr>
              <a:t>Human</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OrdinaryPeople</a:t>
            </a:r>
            <a:r>
              <a:rPr dirty="0" sz="1600" spc="5">
                <a:solidFill>
                  <a:srgbClr val="4E2700"/>
                </a:solidFill>
                <a:latin typeface="Noto Sans Mono CJK HK"/>
                <a:cs typeface="Noto Sans Mono CJK HK"/>
              </a:rPr>
              <a:t>是</a:t>
            </a:r>
            <a:r>
              <a:rPr dirty="0" sz="1600" spc="-5">
                <a:solidFill>
                  <a:srgbClr val="4E2700"/>
                </a:solidFill>
                <a:latin typeface="Verdana"/>
                <a:cs typeface="Verdana"/>
              </a:rPr>
              <a:t>Human</a:t>
            </a:r>
            <a:r>
              <a:rPr dirty="0" sz="1600" spc="5">
                <a:solidFill>
                  <a:srgbClr val="4E2700"/>
                </a:solidFill>
                <a:latin typeface="Noto Sans Mono CJK HK"/>
                <a:cs typeface="Noto Sans Mono CJK HK"/>
              </a:rPr>
              <a:t>的子類別</a:t>
            </a:r>
            <a:endParaRPr sz="1600">
              <a:latin typeface="Noto Sans Mono CJK HK"/>
              <a:cs typeface="Noto Sans Mono CJK HK"/>
            </a:endParaRPr>
          </a:p>
          <a:p>
            <a:pPr marL="12700">
              <a:lnSpc>
                <a:spcPct val="100000"/>
              </a:lnSpc>
              <a:spcBef>
                <a:spcPts val="229"/>
              </a:spcBef>
            </a:pPr>
            <a:r>
              <a:rPr dirty="0" sz="1600" spc="-5">
                <a:solidFill>
                  <a:srgbClr val="4E2700"/>
                </a:solidFill>
                <a:latin typeface="Verdana"/>
                <a:cs typeface="Verdana"/>
              </a:rPr>
              <a:t>}</a:t>
            </a:r>
            <a:endParaRPr sz="1600">
              <a:latin typeface="Verdana"/>
              <a:cs typeface="Verdana"/>
            </a:endParaRPr>
          </a:p>
          <a:p>
            <a:pPr marL="12700" marR="3210560">
              <a:lnSpc>
                <a:spcPts val="2150"/>
              </a:lnSpc>
              <a:spcBef>
                <a:spcPts val="35"/>
              </a:spcBef>
            </a:pP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HappyMary</a:t>
            </a:r>
            <a:r>
              <a:rPr dirty="0" sz="1600" spc="5">
                <a:solidFill>
                  <a:srgbClr val="4E2700"/>
                </a:solidFill>
                <a:latin typeface="Noto Sans Mono CJK HK"/>
                <a:cs typeface="Noto Sans Mono CJK HK"/>
              </a:rPr>
              <a:t>是</a:t>
            </a:r>
            <a:r>
              <a:rPr dirty="0" sz="1600" spc="-10">
                <a:solidFill>
                  <a:srgbClr val="4E2700"/>
                </a:solidFill>
                <a:latin typeface="Verdana"/>
                <a:cs typeface="Verdana"/>
              </a:rPr>
              <a:t>OrdinaryPeople</a:t>
            </a:r>
            <a:r>
              <a:rPr dirty="0" sz="1600" spc="5">
                <a:solidFill>
                  <a:srgbClr val="4E2700"/>
                </a:solidFill>
                <a:latin typeface="Noto Sans Mono CJK HK"/>
                <a:cs typeface="Noto Sans Mono CJK HK"/>
              </a:rPr>
              <a:t>的子類別 </a:t>
            </a:r>
            <a:r>
              <a:rPr dirty="0" sz="1600" spc="-5">
                <a:solidFill>
                  <a:srgbClr val="4E2700"/>
                </a:solidFill>
                <a:latin typeface="Verdana"/>
                <a:cs typeface="Verdana"/>
              </a:rPr>
              <a:t>class HappyMary extends </a:t>
            </a:r>
            <a:r>
              <a:rPr dirty="0" sz="1600" spc="-10">
                <a:solidFill>
                  <a:srgbClr val="4E2700"/>
                </a:solidFill>
                <a:latin typeface="Verdana"/>
                <a:cs typeface="Verdana"/>
              </a:rPr>
              <a:t>OrdinaryPeople</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80"/>
              </a:spcBef>
            </a:pPr>
            <a:r>
              <a:rPr dirty="0" sz="1600" spc="-5">
                <a:solidFill>
                  <a:srgbClr val="4E2700"/>
                </a:solidFill>
                <a:latin typeface="Verdana"/>
                <a:cs typeface="Verdana"/>
              </a:rPr>
              <a:t>void </a:t>
            </a:r>
            <a:r>
              <a:rPr dirty="0" sz="1600" spc="-10">
                <a:solidFill>
                  <a:srgbClr val="4E2700"/>
                </a:solidFill>
                <a:latin typeface="Verdana"/>
                <a:cs typeface="Verdana"/>
              </a:rPr>
              <a:t>birthday()</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95"/>
              </a:spcBef>
            </a:pPr>
            <a:r>
              <a:rPr dirty="0" sz="1600" spc="-10">
                <a:solidFill>
                  <a:srgbClr val="4E2700"/>
                </a:solidFill>
                <a:latin typeface="Verdana"/>
                <a:cs typeface="Verdana"/>
              </a:rPr>
              <a:t>setAge(getAge() </a:t>
            </a:r>
            <a:r>
              <a:rPr dirty="0" sz="1600" spc="-5">
                <a:solidFill>
                  <a:srgbClr val="4E2700"/>
                </a:solidFill>
                <a:latin typeface="Verdana"/>
                <a:cs typeface="Verdana"/>
              </a:rPr>
              <a:t>+</a:t>
            </a:r>
            <a:r>
              <a:rPr dirty="0" sz="1600" spc="50">
                <a:solidFill>
                  <a:srgbClr val="4E2700"/>
                </a:solidFill>
                <a:latin typeface="Verdana"/>
                <a:cs typeface="Verdana"/>
              </a:rPr>
              <a:t> </a:t>
            </a:r>
            <a:r>
              <a:rPr dirty="0" sz="1600" spc="-5">
                <a:solidFill>
                  <a:srgbClr val="4E2700"/>
                </a:solidFill>
                <a:latin typeface="Verdana"/>
                <a:cs typeface="Verdana"/>
              </a:rPr>
              <a:t>1);</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a:p>
            <a:pPr>
              <a:lnSpc>
                <a:spcPct val="100000"/>
              </a:lnSpc>
              <a:spcBef>
                <a:spcPts val="55"/>
              </a:spcBef>
            </a:pPr>
            <a:endParaRPr sz="1850">
              <a:latin typeface="Verdana"/>
              <a:cs typeface="Verdana"/>
            </a:endParaRPr>
          </a:p>
          <a:p>
            <a:pPr algn="just" marL="12700">
              <a:lnSpc>
                <a:spcPct val="100000"/>
              </a:lnSpc>
            </a:pPr>
            <a:r>
              <a:rPr dirty="0" sz="1600" spc="-5">
                <a:solidFill>
                  <a:srgbClr val="4E2700"/>
                </a:solidFill>
                <a:latin typeface="Verdana"/>
                <a:cs typeface="Verdana"/>
              </a:rPr>
              <a:t>class </a:t>
            </a:r>
            <a:r>
              <a:rPr dirty="0" sz="1600" spc="-10">
                <a:solidFill>
                  <a:srgbClr val="4E2700"/>
                </a:solidFill>
                <a:latin typeface="Verdana"/>
                <a:cs typeface="Verdana"/>
              </a:rPr>
              <a:t>InheritanceDemo</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just" marL="584200" marR="3291204" indent="-287020">
              <a:lnSpc>
                <a:spcPct val="11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HappyMary hm = new HappyMary();  </a:t>
            </a:r>
            <a:r>
              <a:rPr dirty="0" sz="1600" spc="-10">
                <a:solidFill>
                  <a:srgbClr val="4E2700"/>
                </a:solidFill>
                <a:latin typeface="Verdana"/>
                <a:cs typeface="Verdana"/>
              </a:rPr>
              <a:t>hm.smile();</a:t>
            </a:r>
            <a:endParaRPr sz="1600">
              <a:latin typeface="Verdana"/>
              <a:cs typeface="Verdana"/>
            </a:endParaRPr>
          </a:p>
          <a:p>
            <a:pPr marL="584200">
              <a:lnSpc>
                <a:spcPct val="100000"/>
              </a:lnSpc>
              <a:spcBef>
                <a:spcPts val="160"/>
              </a:spcBef>
              <a:tabLst>
                <a:tab pos="2179955" algn="l"/>
              </a:tabLst>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hm.age++;	//</a:t>
            </a:r>
            <a:r>
              <a:rPr dirty="0" sz="1600">
                <a:solidFill>
                  <a:srgbClr val="4E2700"/>
                </a:solidFill>
                <a:latin typeface="Verdana"/>
                <a:cs typeface="Verdana"/>
              </a:rPr>
              <a:t> </a:t>
            </a:r>
            <a:r>
              <a:rPr dirty="0" sz="1600" spc="-5">
                <a:solidFill>
                  <a:srgbClr val="4E2700"/>
                </a:solidFill>
                <a:latin typeface="Verdana"/>
                <a:cs typeface="Verdana"/>
              </a:rPr>
              <a:t>NG</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子代類別不</a:t>
            </a:r>
            <a:r>
              <a:rPr dirty="0" sz="1600" spc="-5">
                <a:solidFill>
                  <a:srgbClr val="4E2700"/>
                </a:solidFill>
                <a:latin typeface="Noto Sans Mono CJK HK"/>
                <a:cs typeface="Noto Sans Mono CJK HK"/>
              </a:rPr>
              <a:t>能直</a:t>
            </a:r>
            <a:r>
              <a:rPr dirty="0" sz="1600" spc="5">
                <a:solidFill>
                  <a:srgbClr val="4E2700"/>
                </a:solidFill>
                <a:latin typeface="Noto Sans Mono CJK HK"/>
                <a:cs typeface="Noto Sans Mono CJK HK"/>
              </a:rPr>
              <a:t>接</a:t>
            </a:r>
            <a:r>
              <a:rPr dirty="0" sz="1600" spc="-5">
                <a:solidFill>
                  <a:srgbClr val="4E2700"/>
                </a:solidFill>
                <a:latin typeface="Noto Sans Mono CJK HK"/>
                <a:cs typeface="Noto Sans Mono CJK HK"/>
              </a:rPr>
              <a:t>存取</a:t>
            </a:r>
            <a:r>
              <a:rPr dirty="0" sz="1600" spc="5">
                <a:solidFill>
                  <a:srgbClr val="4E2700"/>
                </a:solidFill>
                <a:latin typeface="Noto Sans Mono CJK HK"/>
                <a:cs typeface="Noto Sans Mono CJK HK"/>
              </a:rPr>
              <a:t>父</a:t>
            </a:r>
            <a:r>
              <a:rPr dirty="0" sz="1600" spc="-5">
                <a:solidFill>
                  <a:srgbClr val="4E2700"/>
                </a:solidFill>
                <a:latin typeface="Noto Sans Mono CJK HK"/>
                <a:cs typeface="Noto Sans Mono CJK HK"/>
              </a:rPr>
              <a:t>代類</a:t>
            </a:r>
            <a:r>
              <a:rPr dirty="0" sz="1600" spc="5">
                <a:solidFill>
                  <a:srgbClr val="4E2700"/>
                </a:solidFill>
                <a:latin typeface="Noto Sans Mono CJK HK"/>
                <a:cs typeface="Noto Sans Mono CJK HK"/>
              </a:rPr>
              <a:t>別</a:t>
            </a:r>
            <a:r>
              <a:rPr dirty="0" sz="1600">
                <a:solidFill>
                  <a:srgbClr val="4E2700"/>
                </a:solidFill>
                <a:latin typeface="Noto Sans Mono CJK HK"/>
                <a:cs typeface="Noto Sans Mono CJK HK"/>
              </a:rPr>
              <a:t>的</a:t>
            </a:r>
            <a:r>
              <a:rPr dirty="0" sz="1600" spc="-15">
                <a:solidFill>
                  <a:srgbClr val="4E2700"/>
                </a:solidFill>
                <a:latin typeface="Verdana"/>
                <a:cs typeface="Verdana"/>
              </a:rPr>
              <a:t>private</a:t>
            </a:r>
            <a:r>
              <a:rPr dirty="0" sz="1600" spc="5">
                <a:solidFill>
                  <a:srgbClr val="4E2700"/>
                </a:solidFill>
                <a:latin typeface="Noto Sans Mono CJK HK"/>
                <a:cs typeface="Noto Sans Mono CJK HK"/>
              </a:rPr>
              <a:t>成員</a:t>
            </a:r>
            <a:endParaRPr sz="1600">
              <a:latin typeface="Noto Sans Mono CJK HK"/>
              <a:cs typeface="Noto Sans Mono CJK HK"/>
            </a:endParaRPr>
          </a:p>
          <a:p>
            <a:pPr marL="584200" marR="3584575">
              <a:lnSpc>
                <a:spcPct val="110100"/>
              </a:lnSpc>
              <a:spcBef>
                <a:spcPts val="30"/>
              </a:spcBef>
            </a:pP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5">
                <a:solidFill>
                  <a:srgbClr val="4E2700"/>
                </a:solidFill>
                <a:latin typeface="Verdana"/>
                <a:cs typeface="Verdana"/>
              </a:rPr>
              <a:t>t</a:t>
            </a:r>
            <a:r>
              <a:rPr dirty="0" sz="1600" spc="-5">
                <a:solidFill>
                  <a:srgbClr val="4E2700"/>
                </a:solidFill>
                <a:latin typeface="Verdana"/>
                <a:cs typeface="Verdana"/>
              </a:rPr>
              <a:t>e</a:t>
            </a:r>
            <a:r>
              <a:rPr dirty="0" sz="1600" spc="-20">
                <a:solidFill>
                  <a:srgbClr val="4E2700"/>
                </a:solidFill>
                <a:latin typeface="Verdana"/>
                <a:cs typeface="Verdana"/>
              </a:rPr>
              <a:t>m</a:t>
            </a:r>
            <a:r>
              <a:rPr dirty="0" sz="1600" spc="-15">
                <a:solidFill>
                  <a:srgbClr val="4E2700"/>
                </a:solidFill>
                <a:latin typeface="Verdana"/>
                <a:cs typeface="Verdana"/>
              </a:rPr>
              <a:t>.</a:t>
            </a:r>
            <a:r>
              <a:rPr dirty="0" sz="1600" spc="-5">
                <a:solidFill>
                  <a:srgbClr val="4E2700"/>
                </a:solidFill>
                <a:latin typeface="Verdana"/>
                <a:cs typeface="Verdana"/>
              </a:rPr>
              <a:t>out.p</a:t>
            </a:r>
            <a:r>
              <a:rPr dirty="0" sz="1600" spc="5">
                <a:solidFill>
                  <a:srgbClr val="4E2700"/>
                </a:solidFill>
                <a:latin typeface="Verdana"/>
                <a:cs typeface="Verdana"/>
              </a:rPr>
              <a:t>r</a:t>
            </a:r>
            <a:r>
              <a:rPr dirty="0" sz="1600" spc="-10">
                <a:solidFill>
                  <a:srgbClr val="4E2700"/>
                </a:solidFill>
                <a:latin typeface="Verdana"/>
                <a:cs typeface="Verdana"/>
              </a:rPr>
              <a:t>i</a:t>
            </a:r>
            <a:r>
              <a:rPr dirty="0" sz="1600" spc="-20">
                <a:solidFill>
                  <a:srgbClr val="4E2700"/>
                </a:solidFill>
                <a:latin typeface="Verdana"/>
                <a:cs typeface="Verdana"/>
              </a:rPr>
              <a:t>n</a:t>
            </a:r>
            <a:r>
              <a:rPr dirty="0" sz="1600" spc="-5">
                <a:solidFill>
                  <a:srgbClr val="4E2700"/>
                </a:solidFill>
                <a:latin typeface="Verdana"/>
                <a:cs typeface="Verdana"/>
              </a:rPr>
              <a:t>t</a:t>
            </a:r>
            <a:r>
              <a:rPr dirty="0" sz="1600" spc="-10">
                <a:solidFill>
                  <a:srgbClr val="4E2700"/>
                </a:solidFill>
                <a:latin typeface="Verdana"/>
                <a:cs typeface="Verdana"/>
              </a:rPr>
              <a:t>ln</a:t>
            </a:r>
            <a:r>
              <a:rPr dirty="0" sz="1600" spc="-15">
                <a:solidFill>
                  <a:srgbClr val="4E2700"/>
                </a:solidFill>
                <a:latin typeface="Verdana"/>
                <a:cs typeface="Verdana"/>
              </a:rPr>
              <a:t>(</a:t>
            </a:r>
            <a:r>
              <a:rPr dirty="0" sz="1600">
                <a:solidFill>
                  <a:srgbClr val="4E2700"/>
                </a:solidFill>
                <a:latin typeface="Verdana"/>
                <a:cs typeface="Verdana"/>
              </a:rPr>
              <a:t>h</a:t>
            </a:r>
            <a:r>
              <a:rPr dirty="0" sz="1600" spc="-5">
                <a:solidFill>
                  <a:srgbClr val="4E2700"/>
                </a:solidFill>
                <a:latin typeface="Verdana"/>
                <a:cs typeface="Verdana"/>
              </a:rPr>
              <a:t>m.</a:t>
            </a:r>
            <a:r>
              <a:rPr dirty="0" sz="1600" spc="5">
                <a:solidFill>
                  <a:srgbClr val="4E2700"/>
                </a:solidFill>
                <a:latin typeface="Verdana"/>
                <a:cs typeface="Verdana"/>
              </a:rPr>
              <a:t>g</a:t>
            </a:r>
            <a:r>
              <a:rPr dirty="0" sz="1600" spc="-5">
                <a:solidFill>
                  <a:srgbClr val="4E2700"/>
                </a:solidFill>
                <a:latin typeface="Verdana"/>
                <a:cs typeface="Verdana"/>
              </a:rPr>
              <a:t>e</a:t>
            </a:r>
            <a:r>
              <a:rPr dirty="0" sz="1600" spc="-20">
                <a:solidFill>
                  <a:srgbClr val="4E2700"/>
                </a:solidFill>
                <a:latin typeface="Verdana"/>
                <a:cs typeface="Verdana"/>
              </a:rPr>
              <a:t>t</a:t>
            </a:r>
            <a:r>
              <a:rPr dirty="0" sz="1600" spc="5">
                <a:solidFill>
                  <a:srgbClr val="4E2700"/>
                </a:solidFill>
                <a:latin typeface="Verdana"/>
                <a:cs typeface="Verdana"/>
              </a:rPr>
              <a:t>A</a:t>
            </a:r>
            <a:r>
              <a:rPr dirty="0" sz="1600" spc="-10">
                <a:solidFill>
                  <a:srgbClr val="4E2700"/>
                </a:solidFill>
                <a:latin typeface="Verdana"/>
                <a:cs typeface="Verdana"/>
              </a:rPr>
              <a:t>ge());  </a:t>
            </a:r>
            <a:r>
              <a:rPr dirty="0" sz="1600" spc="-10">
                <a:solidFill>
                  <a:srgbClr val="4E2700"/>
                </a:solidFill>
                <a:latin typeface="Verdana"/>
                <a:cs typeface="Verdana"/>
              </a:rPr>
              <a:t>hm.birthday();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h</a:t>
            </a:r>
            <a:r>
              <a:rPr dirty="0" sz="1600">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g</a:t>
            </a:r>
            <a:r>
              <a:rPr dirty="0" sz="1600" spc="-5">
                <a:solidFill>
                  <a:srgbClr val="4E2700"/>
                </a:solidFill>
                <a:latin typeface="Verdana"/>
                <a:cs typeface="Verdana"/>
              </a:rPr>
              <a:t>e</a:t>
            </a:r>
            <a:r>
              <a:rPr dirty="0" sz="1600" spc="-15">
                <a:solidFill>
                  <a:srgbClr val="4E2700"/>
                </a:solidFill>
                <a:latin typeface="Verdana"/>
                <a:cs typeface="Verdana"/>
              </a:rPr>
              <a:t>t</a:t>
            </a:r>
            <a:r>
              <a:rPr dirty="0" sz="1600" spc="5">
                <a:solidFill>
                  <a:srgbClr val="4E2700"/>
                </a:solidFill>
                <a:latin typeface="Verdana"/>
                <a:cs typeface="Verdana"/>
              </a:rPr>
              <a:t>A</a:t>
            </a:r>
            <a:r>
              <a:rPr dirty="0" sz="1600" spc="-10">
                <a:solidFill>
                  <a:srgbClr val="4E2700"/>
                </a:solidFill>
                <a:latin typeface="Verdana"/>
                <a:cs typeface="Verdana"/>
              </a:rPr>
              <a:t>ge</a:t>
            </a:r>
            <a:r>
              <a:rPr dirty="0" sz="1600" spc="-5">
                <a:solidFill>
                  <a:srgbClr val="4E2700"/>
                </a:solidFill>
                <a:latin typeface="Verdana"/>
                <a:cs typeface="Verdana"/>
              </a:rPr>
              <a:t>(</a:t>
            </a:r>
            <a:r>
              <a:rPr dirty="0" sz="1600" spc="-10">
                <a:solidFill>
                  <a:srgbClr val="4E2700"/>
                </a:solidFill>
                <a:latin typeface="Verdana"/>
                <a:cs typeface="Verdana"/>
              </a:rPr>
              <a:t>));</a:t>
            </a:r>
            <a:endParaRPr sz="1600">
              <a:latin typeface="Verdana"/>
              <a:cs typeface="Verdana"/>
            </a:endParaRPr>
          </a:p>
          <a:p>
            <a:pPr marL="297180">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432560"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spc="-5">
                <a:latin typeface="Verdana"/>
                <a:cs typeface="Verdana"/>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90168" y="974851"/>
            <a:ext cx="8054340" cy="4264025"/>
          </a:xfrm>
          <a:prstGeom prst="rect">
            <a:avLst/>
          </a:prstGeom>
        </p:spPr>
        <p:txBody>
          <a:bodyPr wrap="square" lIns="0" tIns="47625" rIns="0" bIns="0" rtlCol="0" vert="horz">
            <a:spAutoFit/>
          </a:bodyPr>
          <a:lstStyle/>
          <a:p>
            <a:pPr marL="354965" marR="5080" indent="-342900">
              <a:lnSpc>
                <a:spcPts val="2160"/>
              </a:lnSpc>
              <a:spcBef>
                <a:spcPts val="375"/>
              </a:spcBef>
              <a:buFont typeface="Verdana"/>
              <a:buChar char="•"/>
              <a:tabLst>
                <a:tab pos="354965" algn="l"/>
                <a:tab pos="355600" algn="l"/>
              </a:tabLst>
            </a:pPr>
            <a:r>
              <a:rPr dirty="0" sz="2000" spc="10">
                <a:solidFill>
                  <a:srgbClr val="4E2700"/>
                </a:solidFill>
                <a:latin typeface="Noto Sans Mono CJK HK"/>
                <a:cs typeface="Noto Sans Mono CJK HK"/>
              </a:rPr>
              <a:t>如果</a:t>
            </a:r>
            <a:r>
              <a:rPr dirty="0" sz="2000">
                <a:solidFill>
                  <a:srgbClr val="4E2700"/>
                </a:solidFill>
                <a:latin typeface="Noto Sans Mono CJK HK"/>
                <a:cs typeface="Noto Sans Mono CJK HK"/>
              </a:rPr>
              <a:t>原始</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式的</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容違</a:t>
            </a:r>
            <a:r>
              <a:rPr dirty="0" sz="2000" spc="-10">
                <a:solidFill>
                  <a:srgbClr val="4E2700"/>
                </a:solidFill>
                <a:latin typeface="Noto Sans Mono CJK HK"/>
                <a:cs typeface="Noto Sans Mono CJK HK"/>
              </a:rPr>
              <a:t>反</a:t>
            </a:r>
            <a:r>
              <a:rPr dirty="0" sz="2000" spc="-20">
                <a:solidFill>
                  <a:srgbClr val="4E2700"/>
                </a:solidFill>
                <a:latin typeface="Verdana"/>
                <a:cs typeface="Verdana"/>
              </a:rPr>
              <a:t>Java</a:t>
            </a:r>
            <a:r>
              <a:rPr dirty="0" sz="2000">
                <a:solidFill>
                  <a:srgbClr val="4E2700"/>
                </a:solidFill>
                <a:latin typeface="Noto Sans Mono CJK HK"/>
                <a:cs typeface="Noto Sans Mono CJK HK"/>
              </a:rPr>
              <a:t>語言的</a:t>
            </a:r>
            <a:r>
              <a:rPr dirty="0" sz="2000" spc="-15">
                <a:solidFill>
                  <a:srgbClr val="4E2700"/>
                </a:solidFill>
                <a:latin typeface="Noto Sans Mono CJK HK"/>
                <a:cs typeface="Noto Sans Mono CJK HK"/>
              </a:rPr>
              <a:t>規</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編</a:t>
            </a:r>
            <a:r>
              <a:rPr dirty="0" sz="2000">
                <a:solidFill>
                  <a:srgbClr val="4E2700"/>
                </a:solidFill>
                <a:latin typeface="Noto Sans Mono CJK HK"/>
                <a:cs typeface="Noto Sans Mono CJK HK"/>
              </a:rPr>
              <a:t>譯時</a:t>
            </a:r>
            <a:r>
              <a:rPr dirty="0" sz="2000" spc="-15">
                <a:solidFill>
                  <a:srgbClr val="4E2700"/>
                </a:solidFill>
                <a:latin typeface="Noto Sans Mono CJK HK"/>
                <a:cs typeface="Noto Sans Mono CJK HK"/>
              </a:rPr>
              <a:t>將</a:t>
            </a:r>
            <a:r>
              <a:rPr dirty="0" sz="2000">
                <a:solidFill>
                  <a:srgbClr val="4E2700"/>
                </a:solidFill>
                <a:latin typeface="Noto Sans Mono CJK HK"/>
                <a:cs typeface="Noto Sans Mono CJK HK"/>
              </a:rPr>
              <a:t>會產</a:t>
            </a:r>
            <a:r>
              <a:rPr dirty="0" sz="2000" spc="-15">
                <a:solidFill>
                  <a:srgbClr val="4E2700"/>
                </a:solidFill>
                <a:latin typeface="Noto Sans Mono CJK HK"/>
                <a:cs typeface="Noto Sans Mono CJK HK"/>
              </a:rPr>
              <a:t>生</a:t>
            </a:r>
            <a:r>
              <a:rPr dirty="0" sz="2000">
                <a:solidFill>
                  <a:srgbClr val="4E2700"/>
                </a:solidFill>
                <a:latin typeface="Noto Sans Mono CJK HK"/>
                <a:cs typeface="Noto Sans Mono CJK HK"/>
              </a:rPr>
              <a:t>語法錯 </a:t>
            </a:r>
            <a:r>
              <a:rPr dirty="0" sz="2000" spc="10">
                <a:solidFill>
                  <a:srgbClr val="4E2700"/>
                </a:solidFill>
                <a:latin typeface="Noto Sans Mono CJK HK"/>
                <a:cs typeface="Noto Sans Mono CJK HK"/>
              </a:rPr>
              <a:t>誤</a:t>
            </a:r>
            <a:r>
              <a:rPr dirty="0" sz="2000" spc="-10">
                <a:solidFill>
                  <a:srgbClr val="4E2700"/>
                </a:solidFill>
                <a:latin typeface="Verdana"/>
                <a:cs typeface="Verdana"/>
              </a:rPr>
              <a:t>(Syntax</a:t>
            </a:r>
            <a:r>
              <a:rPr dirty="0" sz="2000" spc="5">
                <a:solidFill>
                  <a:srgbClr val="4E2700"/>
                </a:solidFill>
                <a:latin typeface="Verdana"/>
                <a:cs typeface="Verdana"/>
              </a:rPr>
              <a:t> </a:t>
            </a:r>
            <a:r>
              <a:rPr dirty="0" sz="2000" spc="-5">
                <a:solidFill>
                  <a:srgbClr val="4E2700"/>
                </a:solidFill>
                <a:latin typeface="Verdana"/>
                <a:cs typeface="Verdana"/>
              </a:rPr>
              <a:t>error)</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編譯程式</a:t>
            </a:r>
            <a:r>
              <a:rPr dirty="0" sz="2000" spc="-15">
                <a:solidFill>
                  <a:srgbClr val="4E2700"/>
                </a:solidFill>
                <a:latin typeface="Verdana"/>
                <a:cs typeface="Verdana"/>
              </a:rPr>
              <a:t>(javac.exe)</a:t>
            </a:r>
            <a:r>
              <a:rPr dirty="0" sz="2000" spc="10">
                <a:solidFill>
                  <a:srgbClr val="4E2700"/>
                </a:solidFill>
                <a:latin typeface="Verdana"/>
                <a:cs typeface="Verdana"/>
              </a:rPr>
              <a:t> </a:t>
            </a:r>
            <a:r>
              <a:rPr dirty="0" sz="2000">
                <a:solidFill>
                  <a:srgbClr val="4E2700"/>
                </a:solidFill>
                <a:latin typeface="Noto Sans Mono CJK HK"/>
                <a:cs typeface="Noto Sans Mono CJK HK"/>
              </a:rPr>
              <a:t>會顯</a:t>
            </a:r>
            <a:r>
              <a:rPr dirty="0" sz="2000" spc="5">
                <a:solidFill>
                  <a:srgbClr val="4E2700"/>
                </a:solidFill>
                <a:latin typeface="Noto Sans Mono CJK HK"/>
                <a:cs typeface="Noto Sans Mono CJK HK"/>
              </a:rPr>
              <a:t>示</a:t>
            </a:r>
            <a:r>
              <a:rPr dirty="0" sz="2000" spc="-10">
                <a:solidFill>
                  <a:srgbClr val="4E2700"/>
                </a:solidFill>
                <a:latin typeface="Noto Sans Mono CJK HK"/>
                <a:cs typeface="Noto Sans Mono CJK HK"/>
              </a:rPr>
              <a:t>相</a:t>
            </a:r>
            <a:r>
              <a:rPr dirty="0" sz="2000">
                <a:solidFill>
                  <a:srgbClr val="4E2700"/>
                </a:solidFill>
                <a:latin typeface="Noto Sans Mono CJK HK"/>
                <a:cs typeface="Noto Sans Mono CJK HK"/>
              </a:rPr>
              <a:t>關的</a:t>
            </a:r>
            <a:r>
              <a:rPr dirty="0" sz="2000" spc="5">
                <a:solidFill>
                  <a:srgbClr val="4E2700"/>
                </a:solidFill>
                <a:latin typeface="Noto Sans Mono CJK HK"/>
                <a:cs typeface="Noto Sans Mono CJK HK"/>
              </a:rPr>
              <a:t>錯</a:t>
            </a:r>
            <a:r>
              <a:rPr dirty="0" sz="2000" spc="-10">
                <a:solidFill>
                  <a:srgbClr val="4E2700"/>
                </a:solidFill>
                <a:latin typeface="Noto Sans Mono CJK HK"/>
                <a:cs typeface="Noto Sans Mono CJK HK"/>
              </a:rPr>
              <a:t>誤</a:t>
            </a:r>
            <a:r>
              <a:rPr dirty="0" sz="2000">
                <a:solidFill>
                  <a:srgbClr val="4E2700"/>
                </a:solidFill>
                <a:latin typeface="Noto Sans Mono CJK HK"/>
                <a:cs typeface="Noto Sans Mono CJK HK"/>
              </a:rPr>
              <a:t>訊</a:t>
            </a:r>
            <a:r>
              <a:rPr dirty="0" sz="2000" spc="-10">
                <a:solidFill>
                  <a:srgbClr val="4E2700"/>
                </a:solidFill>
                <a:latin typeface="Noto Sans Mono CJK HK"/>
                <a:cs typeface="Noto Sans Mono CJK HK"/>
              </a:rPr>
              <a:t>息</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ts val="2285"/>
              </a:lnSpc>
              <a:spcBef>
                <a:spcPts val="195"/>
              </a:spcBef>
              <a:buFont typeface="Verdana"/>
              <a:buChar char="•"/>
              <a:tabLst>
                <a:tab pos="354965" algn="l"/>
                <a:tab pos="355600" algn="l"/>
              </a:tabLst>
            </a:pPr>
            <a:r>
              <a:rPr dirty="0" sz="2000">
                <a:solidFill>
                  <a:srgbClr val="4E2700"/>
                </a:solidFill>
                <a:latin typeface="Noto Sans Mono CJK HK"/>
                <a:cs typeface="Noto Sans Mono CJK HK"/>
              </a:rPr>
              <a:t>如果沒</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語</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上的問</a:t>
            </a:r>
            <a:r>
              <a:rPr dirty="0" sz="2000" spc="-15">
                <a:solidFill>
                  <a:srgbClr val="4E2700"/>
                </a:solidFill>
                <a:latin typeface="Noto Sans Mono CJK HK"/>
                <a:cs typeface="Noto Sans Mono CJK HK"/>
              </a:rPr>
              <a:t>題</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編</a:t>
            </a:r>
            <a:r>
              <a:rPr dirty="0" sz="2000">
                <a:solidFill>
                  <a:srgbClr val="4E2700"/>
                </a:solidFill>
                <a:latin typeface="Noto Sans Mono CJK HK"/>
                <a:cs typeface="Noto Sans Mono CJK HK"/>
              </a:rPr>
              <a:t>譯程式</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在</a:t>
            </a:r>
            <a:r>
              <a:rPr dirty="0" sz="2000" spc="-15">
                <a:solidFill>
                  <a:srgbClr val="4E2700"/>
                </a:solidFill>
                <a:latin typeface="Noto Sans Mono CJK HK"/>
                <a:cs typeface="Noto Sans Mono CJK HK"/>
              </a:rPr>
              <a:t>指</a:t>
            </a:r>
            <a:r>
              <a:rPr dirty="0" sz="2000">
                <a:solidFill>
                  <a:srgbClr val="4E2700"/>
                </a:solidFill>
                <a:latin typeface="Noto Sans Mono CJK HK"/>
                <a:cs typeface="Noto Sans Mono CJK HK"/>
              </a:rPr>
              <a:t>定的資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夾</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產生類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檔</a:t>
            </a:r>
            <a:endParaRPr sz="2000">
              <a:latin typeface="Noto Sans Mono CJK HK"/>
              <a:cs typeface="Noto Sans Mono CJK HK"/>
            </a:endParaRPr>
          </a:p>
          <a:p>
            <a:pPr marL="354965">
              <a:lnSpc>
                <a:spcPts val="2285"/>
              </a:lnSpc>
            </a:pPr>
            <a:r>
              <a:rPr dirty="0" sz="2000" spc="-10">
                <a:solidFill>
                  <a:srgbClr val="4E2700"/>
                </a:solidFill>
                <a:latin typeface="Verdana"/>
                <a:cs typeface="Verdana"/>
              </a:rPr>
              <a:t>HelloWorld.class</a:t>
            </a:r>
            <a:r>
              <a:rPr dirty="0" sz="2000" spc="5">
                <a:solidFill>
                  <a:srgbClr val="4E2700"/>
                </a:solidFill>
                <a:latin typeface="Noto Sans Mono CJK HK"/>
                <a:cs typeface="Noto Sans Mono CJK HK"/>
              </a:rPr>
              <a:t>。</a:t>
            </a:r>
            <a:endParaRPr sz="2000">
              <a:latin typeface="Noto Sans Mono CJK HK"/>
              <a:cs typeface="Noto Sans Mono CJK HK"/>
            </a:endParaRPr>
          </a:p>
          <a:p>
            <a:pPr marL="354965" marR="392430" indent="-342900">
              <a:lnSpc>
                <a:spcPts val="2160"/>
              </a:lnSpc>
              <a:spcBef>
                <a:spcPts val="515"/>
              </a:spcBef>
              <a:buFont typeface="Verdana"/>
              <a:buChar char="•"/>
              <a:tabLst>
                <a:tab pos="354965" algn="l"/>
                <a:tab pos="355600" algn="l"/>
              </a:tabLst>
            </a:pPr>
            <a:r>
              <a:rPr dirty="0" sz="2000" spc="10">
                <a:solidFill>
                  <a:srgbClr val="4E2700"/>
                </a:solidFill>
                <a:latin typeface="Noto Sans Mono CJK HK"/>
                <a:cs typeface="Noto Sans Mono CJK HK"/>
              </a:rPr>
              <a:t>編譯</a:t>
            </a:r>
            <a:r>
              <a:rPr dirty="0" sz="2000">
                <a:solidFill>
                  <a:srgbClr val="4E2700"/>
                </a:solidFill>
                <a:latin typeface="Noto Sans Mono CJK HK"/>
                <a:cs typeface="Noto Sans Mono CJK HK"/>
              </a:rPr>
              <a:t>原始</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式時</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每個</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別都</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產生</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個類</a:t>
            </a:r>
            <a:r>
              <a:rPr dirty="0" sz="2000" spc="-15">
                <a:solidFill>
                  <a:srgbClr val="4E2700"/>
                </a:solidFill>
                <a:latin typeface="Noto Sans Mono CJK HK"/>
                <a:cs typeface="Noto Sans Mono CJK HK"/>
              </a:rPr>
              <a:t>別</a:t>
            </a:r>
            <a:r>
              <a:rPr dirty="0" sz="2000" spc="10">
                <a:solidFill>
                  <a:srgbClr val="4E2700"/>
                </a:solidFill>
                <a:latin typeface="Noto Sans Mono CJK HK"/>
                <a:cs typeface="Noto Sans Mono CJK HK"/>
              </a:rPr>
              <a:t>檔</a:t>
            </a:r>
            <a:r>
              <a:rPr dirty="0" sz="2000" spc="-5">
                <a:solidFill>
                  <a:srgbClr val="4E2700"/>
                </a:solidFill>
                <a:latin typeface="Verdana"/>
                <a:cs typeface="Verdana"/>
              </a:rPr>
              <a:t>(.class</a:t>
            </a:r>
            <a:r>
              <a:rPr dirty="0" sz="2000">
                <a:solidFill>
                  <a:srgbClr val="4E2700"/>
                </a:solidFill>
                <a:latin typeface="Noto Sans Mono CJK HK"/>
                <a:cs typeface="Noto Sans Mono CJK HK"/>
              </a:rPr>
              <a:t>檔</a:t>
            </a:r>
            <a:r>
              <a:rPr dirty="0" sz="2000">
                <a:solidFill>
                  <a:srgbClr val="4E2700"/>
                </a:solidFill>
                <a:latin typeface="Verdana"/>
                <a:cs typeface="Verdana"/>
              </a:rPr>
              <a:t>)</a:t>
            </a:r>
            <a:r>
              <a:rPr dirty="0" sz="2000">
                <a:solidFill>
                  <a:srgbClr val="4E2700"/>
                </a:solidFill>
                <a:latin typeface="Noto Sans Mono CJK HK"/>
                <a:cs typeface="Noto Sans Mono CJK HK"/>
              </a:rPr>
              <a:t>，且該 類別檔</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主</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名與類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名</a:t>
            </a:r>
            <a:r>
              <a:rPr dirty="0" sz="2000" spc="-15">
                <a:solidFill>
                  <a:srgbClr val="4E2700"/>
                </a:solidFill>
                <a:latin typeface="Noto Sans Mono CJK HK"/>
                <a:cs typeface="Noto Sans Mono CJK HK"/>
              </a:rPr>
              <a:t>稱</a:t>
            </a:r>
            <a:r>
              <a:rPr dirty="0" sz="2000">
                <a:solidFill>
                  <a:srgbClr val="4E2700"/>
                </a:solidFill>
                <a:latin typeface="Noto Sans Mono CJK HK"/>
                <a:cs typeface="Noto Sans Mono CJK HK"/>
              </a:rPr>
              <a:t>完全相</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a:t>
            </a:r>
            <a:endParaRPr sz="2000">
              <a:latin typeface="Noto Sans Mono CJK HK"/>
              <a:cs typeface="Noto Sans Mono CJK HK"/>
            </a:endParaRPr>
          </a:p>
          <a:p>
            <a:pPr marL="354965" marR="457200" indent="-342900">
              <a:lnSpc>
                <a:spcPts val="2160"/>
              </a:lnSpc>
              <a:spcBef>
                <a:spcPts val="480"/>
              </a:spcBef>
              <a:buFont typeface="Verdana"/>
              <a:buChar char="•"/>
              <a:tabLst>
                <a:tab pos="354965" algn="l"/>
                <a:tab pos="355600" algn="l"/>
              </a:tabLst>
            </a:pPr>
            <a:r>
              <a:rPr dirty="0" sz="2000" spc="10">
                <a:solidFill>
                  <a:srgbClr val="4E2700"/>
                </a:solidFill>
                <a:latin typeface="Noto Sans Mono CJK HK"/>
                <a:cs typeface="Noto Sans Mono CJK HK"/>
              </a:rPr>
              <a:t>原始</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以定</a:t>
            </a:r>
            <a:r>
              <a:rPr dirty="0" sz="2000" spc="-15">
                <a:solidFill>
                  <a:srgbClr val="4E2700"/>
                </a:solidFill>
                <a:latin typeface="Noto Sans Mono CJK HK"/>
                <a:cs typeface="Noto Sans Mono CJK HK"/>
              </a:rPr>
              <a:t>義</a:t>
            </a:r>
            <a:r>
              <a:rPr dirty="0" sz="2000">
                <a:solidFill>
                  <a:srgbClr val="4E2700"/>
                </a:solidFill>
                <a:latin typeface="Noto Sans Mono CJK HK"/>
                <a:cs typeface="Noto Sans Mono CJK HK"/>
              </a:rPr>
              <a:t>多個</a:t>
            </a:r>
            <a:r>
              <a:rPr dirty="0" sz="2000" spc="-15">
                <a:solidFill>
                  <a:srgbClr val="4E2700"/>
                </a:solidFill>
                <a:latin typeface="Noto Sans Mono CJK HK"/>
                <a:cs typeface="Noto Sans Mono CJK HK"/>
              </a:rPr>
              <a:t>類</a:t>
            </a:r>
            <a:r>
              <a:rPr dirty="0" sz="2000" spc="5">
                <a:solidFill>
                  <a:srgbClr val="4E2700"/>
                </a:solidFill>
                <a:latin typeface="Noto Sans Mono CJK HK"/>
                <a:cs typeface="Noto Sans Mono CJK HK"/>
              </a:rPr>
              <a:t>別</a:t>
            </a:r>
            <a:r>
              <a:rPr dirty="0" sz="2000" spc="-5">
                <a:solidFill>
                  <a:srgbClr val="4E2700"/>
                </a:solidFill>
                <a:latin typeface="Verdana"/>
                <a:cs typeface="Verdana"/>
              </a:rPr>
              <a:t>(classes)</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但是</a:t>
            </a:r>
            <a:r>
              <a:rPr dirty="0" sz="2000" spc="-15">
                <a:solidFill>
                  <a:srgbClr val="4E2700"/>
                </a:solidFill>
                <a:latin typeface="Noto Sans Mono CJK HK"/>
                <a:cs typeface="Noto Sans Mono CJK HK"/>
              </a:rPr>
              <a:t>至</a:t>
            </a:r>
            <a:r>
              <a:rPr dirty="0" sz="2000">
                <a:solidFill>
                  <a:srgbClr val="4E2700"/>
                </a:solidFill>
                <a:latin typeface="Noto Sans Mono CJK HK"/>
                <a:cs typeface="Noto Sans Mono CJK HK"/>
              </a:rPr>
              <a:t>多只</a:t>
            </a:r>
            <a:r>
              <a:rPr dirty="0" sz="2000" spc="-15">
                <a:solidFill>
                  <a:srgbClr val="4E2700"/>
                </a:solidFill>
                <a:latin typeface="Noto Sans Mono CJK HK"/>
                <a:cs typeface="Noto Sans Mono CJK HK"/>
              </a:rPr>
              <a:t>能</a:t>
            </a:r>
            <a:r>
              <a:rPr dirty="0" sz="2000">
                <a:solidFill>
                  <a:srgbClr val="4E2700"/>
                </a:solidFill>
                <a:latin typeface="Noto Sans Mono CJK HK"/>
                <a:cs typeface="Noto Sans Mono CJK HK"/>
              </a:rPr>
              <a:t>有一</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公用 </a:t>
            </a:r>
            <a:r>
              <a:rPr dirty="0" sz="2000" spc="10">
                <a:solidFill>
                  <a:srgbClr val="4E2700"/>
                </a:solidFill>
                <a:latin typeface="Noto Sans Mono CJK HK"/>
                <a:cs typeface="Noto Sans Mono CJK HK"/>
              </a:rPr>
              <a:t>類別</a:t>
            </a:r>
            <a:r>
              <a:rPr dirty="0" sz="2000" spc="-5">
                <a:solidFill>
                  <a:srgbClr val="4E2700"/>
                </a:solidFill>
                <a:latin typeface="Verdana"/>
                <a:cs typeface="Verdana"/>
              </a:rPr>
              <a:t>(public</a:t>
            </a:r>
            <a:r>
              <a:rPr dirty="0" sz="2000" spc="-45">
                <a:solidFill>
                  <a:srgbClr val="4E2700"/>
                </a:solidFill>
                <a:latin typeface="Verdana"/>
                <a:cs typeface="Verdana"/>
              </a:rPr>
              <a:t> </a:t>
            </a:r>
            <a:r>
              <a:rPr dirty="0" sz="2000" spc="-5">
                <a:solidFill>
                  <a:srgbClr val="4E2700"/>
                </a:solidFill>
                <a:latin typeface="Verdana"/>
                <a:cs typeface="Verdana"/>
              </a:rPr>
              <a:t>class)</a:t>
            </a:r>
            <a:r>
              <a:rPr dirty="0" sz="2000">
                <a:solidFill>
                  <a:srgbClr val="4E2700"/>
                </a:solidFill>
                <a:latin typeface="Noto Sans Mono CJK HK"/>
                <a:cs typeface="Noto Sans Mono CJK HK"/>
              </a:rPr>
              <a:t>。</a:t>
            </a:r>
            <a:endParaRPr sz="2000">
              <a:latin typeface="Noto Sans Mono CJK HK"/>
              <a:cs typeface="Noto Sans Mono CJK HK"/>
            </a:endParaRPr>
          </a:p>
          <a:p>
            <a:pPr marL="354965" marR="323215" indent="-342900">
              <a:lnSpc>
                <a:spcPts val="2170"/>
              </a:lnSpc>
              <a:spcBef>
                <a:spcPts val="464"/>
              </a:spcBef>
              <a:buFont typeface="Verdana"/>
              <a:buChar char="•"/>
              <a:tabLst>
                <a:tab pos="354965" algn="l"/>
                <a:tab pos="355600" algn="l"/>
              </a:tabLst>
            </a:pPr>
            <a:r>
              <a:rPr dirty="0" sz="2000">
                <a:solidFill>
                  <a:srgbClr val="4E2700"/>
                </a:solidFill>
                <a:latin typeface="Noto Sans Mono CJK HK"/>
                <a:cs typeface="Noto Sans Mono CJK HK"/>
              </a:rPr>
              <a:t>程式執</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時</a:t>
            </a:r>
            <a:r>
              <a:rPr dirty="0" sz="2000" spc="-15">
                <a:solidFill>
                  <a:srgbClr val="4E2700"/>
                </a:solidFill>
                <a:latin typeface="Noto Sans Mono CJK HK"/>
                <a:cs typeface="Noto Sans Mono CJK HK"/>
              </a:rPr>
              <a:t>也</a:t>
            </a:r>
            <a:r>
              <a:rPr dirty="0" sz="2000">
                <a:solidFill>
                  <a:srgbClr val="4E2700"/>
                </a:solidFill>
                <a:latin typeface="Noto Sans Mono CJK HK"/>
                <a:cs typeface="Noto Sans Mono CJK HK"/>
              </a:rPr>
              <a:t>會發生</a:t>
            </a:r>
            <a:r>
              <a:rPr dirty="0" sz="2000" spc="-15">
                <a:solidFill>
                  <a:srgbClr val="4E2700"/>
                </a:solidFill>
                <a:latin typeface="Noto Sans Mono CJK HK"/>
                <a:cs typeface="Noto Sans Mono CJK HK"/>
              </a:rPr>
              <a:t>錯</a:t>
            </a:r>
            <a:r>
              <a:rPr dirty="0" sz="2000">
                <a:solidFill>
                  <a:srgbClr val="4E2700"/>
                </a:solidFill>
                <a:latin typeface="Noto Sans Mono CJK HK"/>
                <a:cs typeface="Noto Sans Mono CJK HK"/>
              </a:rPr>
              <a:t>誤</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如操作</a:t>
            </a:r>
            <a:r>
              <a:rPr dirty="0" sz="2000" spc="-15">
                <a:solidFill>
                  <a:srgbClr val="4E2700"/>
                </a:solidFill>
                <a:latin typeface="Noto Sans Mono CJK HK"/>
                <a:cs typeface="Noto Sans Mono CJK HK"/>
              </a:rPr>
              <a:t>人</a:t>
            </a:r>
            <a:r>
              <a:rPr dirty="0" sz="2000">
                <a:solidFill>
                  <a:srgbClr val="4E2700"/>
                </a:solidFill>
                <a:latin typeface="Noto Sans Mono CJK HK"/>
                <a:cs typeface="Noto Sans Mono CJK HK"/>
              </a:rPr>
              <a:t>員</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操作不</a:t>
            </a:r>
            <a:r>
              <a:rPr dirty="0" sz="2000" spc="-15">
                <a:solidFill>
                  <a:srgbClr val="4E2700"/>
                </a:solidFill>
                <a:latin typeface="Noto Sans Mono CJK HK"/>
                <a:cs typeface="Noto Sans Mono CJK HK"/>
              </a:rPr>
              <a:t>當</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行環境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 </a:t>
            </a:r>
            <a:r>
              <a:rPr dirty="0" sz="2000" spc="10">
                <a:solidFill>
                  <a:srgbClr val="4E2700"/>
                </a:solidFill>
                <a:latin typeface="Noto Sans Mono CJK HK"/>
                <a:cs typeface="Noto Sans Mono CJK HK"/>
              </a:rPr>
              <a:t>動等</a:t>
            </a:r>
            <a:r>
              <a:rPr dirty="0" sz="2000">
                <a:solidFill>
                  <a:srgbClr val="4E2700"/>
                </a:solidFill>
                <a:latin typeface="Noto Sans Mono CJK HK"/>
                <a:cs typeface="Noto Sans Mono CJK HK"/>
              </a:rPr>
              <a:t>，都</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可能</a:t>
            </a:r>
            <a:r>
              <a:rPr dirty="0" sz="2000" spc="-15">
                <a:solidFill>
                  <a:srgbClr val="4E2700"/>
                </a:solidFill>
                <a:latin typeface="Noto Sans Mono CJK HK"/>
                <a:cs typeface="Noto Sans Mono CJK HK"/>
              </a:rPr>
              <a:t>造</a:t>
            </a:r>
            <a:r>
              <a:rPr dirty="0" sz="2000">
                <a:solidFill>
                  <a:srgbClr val="4E2700"/>
                </a:solidFill>
                <a:latin typeface="Noto Sans Mono CJK HK"/>
                <a:cs typeface="Noto Sans Mono CJK HK"/>
              </a:rPr>
              <a:t>成程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無法</a:t>
            </a:r>
            <a:r>
              <a:rPr dirty="0" sz="2000" spc="-15">
                <a:solidFill>
                  <a:srgbClr val="4E2700"/>
                </a:solidFill>
                <a:latin typeface="Noto Sans Mono CJK HK"/>
                <a:cs typeface="Noto Sans Mono CJK HK"/>
              </a:rPr>
              <a:t>正</a:t>
            </a:r>
            <a:r>
              <a:rPr dirty="0" sz="2000">
                <a:solidFill>
                  <a:srgbClr val="4E2700"/>
                </a:solidFill>
                <a:latin typeface="Noto Sans Mono CJK HK"/>
                <a:cs typeface="Noto Sans Mono CJK HK"/>
              </a:rPr>
              <a:t>常執</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完</a:t>
            </a:r>
            <a:r>
              <a:rPr dirty="0" sz="2000" spc="5">
                <a:solidFill>
                  <a:srgbClr val="4E2700"/>
                </a:solidFill>
                <a:latin typeface="Noto Sans Mono CJK HK"/>
                <a:cs typeface="Noto Sans Mono CJK HK"/>
              </a:rPr>
              <a:t>畢</a:t>
            </a:r>
            <a:r>
              <a:rPr dirty="0" sz="2000" spc="-10">
                <a:solidFill>
                  <a:srgbClr val="4E2700"/>
                </a:solidFill>
                <a:latin typeface="Verdana"/>
                <a:cs typeface="Verdana"/>
              </a:rPr>
              <a:t>(</a:t>
            </a:r>
            <a:r>
              <a:rPr dirty="0" sz="2000">
                <a:solidFill>
                  <a:srgbClr val="4E2700"/>
                </a:solidFill>
                <a:latin typeface="Noto Sans Mono CJK HK"/>
                <a:cs typeface="Noto Sans Mono CJK HK"/>
              </a:rPr>
              <a:t>稱為</a:t>
            </a:r>
            <a:r>
              <a:rPr dirty="0" sz="2000" spc="5">
                <a:solidFill>
                  <a:srgbClr val="4E2700"/>
                </a:solidFill>
                <a:latin typeface="Noto Sans Mono CJK HK"/>
                <a:cs typeface="Noto Sans Mono CJK HK"/>
              </a:rPr>
              <a:t>程</a:t>
            </a:r>
            <a:r>
              <a:rPr dirty="0" sz="2000" spc="-10">
                <a:solidFill>
                  <a:srgbClr val="4E2700"/>
                </a:solidFill>
                <a:latin typeface="Noto Sans Mono CJK HK"/>
                <a:cs typeface="Noto Sans Mono CJK HK"/>
              </a:rPr>
              <a:t>式</a:t>
            </a:r>
            <a:r>
              <a:rPr dirty="0" sz="2000">
                <a:solidFill>
                  <a:srgbClr val="4E2700"/>
                </a:solidFill>
                <a:latin typeface="Noto Sans Mono CJK HK"/>
                <a:cs typeface="Noto Sans Mono CJK HK"/>
              </a:rPr>
              <a:t>當</a:t>
            </a:r>
            <a:r>
              <a:rPr dirty="0" sz="2000" spc="-5">
                <a:solidFill>
                  <a:srgbClr val="4E2700"/>
                </a:solidFill>
                <a:latin typeface="Noto Sans Mono CJK HK"/>
                <a:cs typeface="Noto Sans Mono CJK HK"/>
              </a:rPr>
              <a:t>掉</a:t>
            </a:r>
            <a:r>
              <a:rPr dirty="0" sz="2000" spc="-10">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marL="354965" marR="323215" indent="-342900">
              <a:lnSpc>
                <a:spcPts val="2170"/>
              </a:lnSpc>
              <a:spcBef>
                <a:spcPts val="459"/>
              </a:spcBef>
              <a:buFont typeface="Verdana"/>
              <a:buChar char="•"/>
              <a:tabLst>
                <a:tab pos="354965" algn="l"/>
                <a:tab pos="355600" algn="l"/>
              </a:tabLst>
            </a:pPr>
            <a:r>
              <a:rPr dirty="0" sz="2000">
                <a:solidFill>
                  <a:srgbClr val="4E2700"/>
                </a:solidFill>
                <a:latin typeface="Noto Sans Mono CJK HK"/>
                <a:cs typeface="Noto Sans Mono CJK HK"/>
              </a:rPr>
              <a:t>即使程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正</a:t>
            </a:r>
            <a:r>
              <a:rPr dirty="0" sz="2000" spc="-15">
                <a:solidFill>
                  <a:srgbClr val="4E2700"/>
                </a:solidFill>
                <a:latin typeface="Noto Sans Mono CJK HK"/>
                <a:cs typeface="Noto Sans Mono CJK HK"/>
              </a:rPr>
              <a:t>常</a:t>
            </a:r>
            <a:r>
              <a:rPr dirty="0" sz="2000">
                <a:solidFill>
                  <a:srgbClr val="4E2700"/>
                </a:solidFill>
                <a:latin typeface="Noto Sans Mono CJK HK"/>
                <a:cs typeface="Noto Sans Mono CJK HK"/>
              </a:rPr>
              <a:t>執行完</a:t>
            </a:r>
            <a:r>
              <a:rPr dirty="0" sz="2000" spc="-15">
                <a:solidFill>
                  <a:srgbClr val="4E2700"/>
                </a:solidFill>
                <a:latin typeface="Noto Sans Mono CJK HK"/>
                <a:cs typeface="Noto Sans Mono CJK HK"/>
              </a:rPr>
              <a:t>畢</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也</a:t>
            </a:r>
            <a:r>
              <a:rPr dirty="0" sz="2000">
                <a:solidFill>
                  <a:srgbClr val="4E2700"/>
                </a:solidFill>
                <a:latin typeface="Noto Sans Mono CJK HK"/>
                <a:cs typeface="Noto Sans Mono CJK HK"/>
              </a:rPr>
              <a:t>不能保</a:t>
            </a:r>
            <a:r>
              <a:rPr dirty="0" sz="2000" spc="-15">
                <a:solidFill>
                  <a:srgbClr val="4E2700"/>
                </a:solidFill>
                <a:latin typeface="Noto Sans Mono CJK HK"/>
                <a:cs typeface="Noto Sans Mono CJK HK"/>
              </a:rPr>
              <a:t>證</a:t>
            </a:r>
            <a:r>
              <a:rPr dirty="0" sz="2000">
                <a:solidFill>
                  <a:srgbClr val="4E2700"/>
                </a:solidFill>
                <a:latin typeface="Noto Sans Mono CJK HK"/>
                <a:cs typeface="Noto Sans Mono CJK HK"/>
              </a:rPr>
              <a:t>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的輸出</a:t>
            </a:r>
            <a:r>
              <a:rPr dirty="0" sz="2000" spc="-15">
                <a:solidFill>
                  <a:srgbClr val="4E2700"/>
                </a:solidFill>
                <a:latin typeface="Noto Sans Mono CJK HK"/>
                <a:cs typeface="Noto Sans Mono CJK HK"/>
              </a:rPr>
              <a:t>結</a:t>
            </a:r>
            <a:r>
              <a:rPr dirty="0" sz="2000">
                <a:solidFill>
                  <a:srgbClr val="4E2700"/>
                </a:solidFill>
                <a:latin typeface="Noto Sans Mono CJK HK"/>
                <a:cs typeface="Noto Sans Mono CJK HK"/>
              </a:rPr>
              <a:t>果</a:t>
            </a:r>
            <a:r>
              <a:rPr dirty="0" sz="2000" spc="-15">
                <a:solidFill>
                  <a:srgbClr val="4E2700"/>
                </a:solidFill>
                <a:latin typeface="Noto Sans Mono CJK HK"/>
                <a:cs typeface="Noto Sans Mono CJK HK"/>
              </a:rPr>
              <a:t>完</a:t>
            </a:r>
            <a:r>
              <a:rPr dirty="0" sz="2000">
                <a:solidFill>
                  <a:srgbClr val="4E2700"/>
                </a:solidFill>
                <a:latin typeface="Noto Sans Mono CJK HK"/>
                <a:cs typeface="Noto Sans Mono CJK HK"/>
              </a:rPr>
              <a:t>全正確</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如 程式設</a:t>
            </a:r>
            <a:r>
              <a:rPr dirty="0" sz="2000" spc="-15">
                <a:solidFill>
                  <a:srgbClr val="4E2700"/>
                </a:solidFill>
                <a:latin typeface="Noto Sans Mono CJK HK"/>
                <a:cs typeface="Noto Sans Mono CJK HK"/>
              </a:rPr>
              <a:t>計</a:t>
            </a:r>
            <a:r>
              <a:rPr dirty="0" sz="2000">
                <a:solidFill>
                  <a:srgbClr val="4E2700"/>
                </a:solidFill>
                <a:latin typeface="Noto Sans Mono CJK HK"/>
                <a:cs typeface="Noto Sans Mono CJK HK"/>
              </a:rPr>
              <a:t>失</a:t>
            </a:r>
            <a:r>
              <a:rPr dirty="0" sz="2000" spc="-15">
                <a:solidFill>
                  <a:srgbClr val="4E2700"/>
                </a:solidFill>
                <a:latin typeface="Noto Sans Mono CJK HK"/>
                <a:cs typeface="Noto Sans Mono CJK HK"/>
              </a:rPr>
              <a:t>當</a:t>
            </a:r>
            <a:r>
              <a:rPr dirty="0" sz="2000">
                <a:solidFill>
                  <a:srgbClr val="4E2700"/>
                </a:solidFill>
                <a:latin typeface="Noto Sans Mono CJK HK"/>
                <a:cs typeface="Noto Sans Mono CJK HK"/>
              </a:rPr>
              <a:t>等，而</a:t>
            </a:r>
            <a:r>
              <a:rPr dirty="0" sz="2000" spc="-15">
                <a:solidFill>
                  <a:srgbClr val="4E2700"/>
                </a:solidFill>
                <a:latin typeface="Noto Sans Mono CJK HK"/>
                <a:cs typeface="Noto Sans Mono CJK HK"/>
              </a:rPr>
              <a:t>這</a:t>
            </a:r>
            <a:r>
              <a:rPr dirty="0" sz="2000">
                <a:solidFill>
                  <a:srgbClr val="4E2700"/>
                </a:solidFill>
                <a:latin typeface="Noto Sans Mono CJK HK"/>
                <a:cs typeface="Noto Sans Mono CJK HK"/>
              </a:rPr>
              <a:t>樣</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錯誤稱</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邏</a:t>
            </a:r>
            <a:r>
              <a:rPr dirty="0" sz="2000" spc="-15">
                <a:solidFill>
                  <a:srgbClr val="4E2700"/>
                </a:solidFill>
                <a:latin typeface="Noto Sans Mono CJK HK"/>
                <a:cs typeface="Noto Sans Mono CJK HK"/>
              </a:rPr>
              <a:t>輯</a:t>
            </a:r>
            <a:r>
              <a:rPr dirty="0" sz="2000">
                <a:solidFill>
                  <a:srgbClr val="4E2700"/>
                </a:solidFill>
                <a:latin typeface="Noto Sans Mono CJK HK"/>
                <a:cs typeface="Noto Sans Mono CJK HK"/>
              </a:rPr>
              <a:t>錯誤。</a:t>
            </a:r>
            <a:endParaRPr sz="2000">
              <a:latin typeface="Noto Sans Mono CJK HK"/>
              <a:cs typeface="Noto Sans Mono CJK HK"/>
            </a:endParaRPr>
          </a:p>
          <a:p>
            <a:pPr marL="355600" indent="-342900">
              <a:lnSpc>
                <a:spcPts val="2285"/>
              </a:lnSpc>
              <a:spcBef>
                <a:spcPts val="195"/>
              </a:spcBef>
              <a:buFont typeface="Verdana"/>
              <a:buChar char="•"/>
              <a:tabLst>
                <a:tab pos="354965" algn="l"/>
                <a:tab pos="355600" algn="l"/>
              </a:tabLst>
            </a:pPr>
            <a:r>
              <a:rPr dirty="0" sz="2000" spc="5">
                <a:solidFill>
                  <a:srgbClr val="4E2700"/>
                </a:solidFill>
                <a:latin typeface="Noto Sans Mono CJK HK"/>
                <a:cs typeface="Noto Sans Mono CJK HK"/>
              </a:rPr>
              <a:t>無論</a:t>
            </a:r>
            <a:r>
              <a:rPr dirty="0" sz="2000" spc="-5">
                <a:solidFill>
                  <a:srgbClr val="4E2700"/>
                </a:solidFill>
                <a:latin typeface="Noto Sans Mono CJK HK"/>
                <a:cs typeface="Noto Sans Mono CJK HK"/>
              </a:rPr>
              <a:t>是</a:t>
            </a:r>
            <a:r>
              <a:rPr dirty="0" sz="2000" spc="-10">
                <a:solidFill>
                  <a:srgbClr val="4E2700"/>
                </a:solidFill>
                <a:latin typeface="Noto Sans Mono CJK HK"/>
                <a:cs typeface="Noto Sans Mono CJK HK"/>
              </a:rPr>
              <a:t>何</a:t>
            </a:r>
            <a:r>
              <a:rPr dirty="0" sz="2000" spc="5">
                <a:solidFill>
                  <a:srgbClr val="4E2700"/>
                </a:solidFill>
                <a:latin typeface="Noto Sans Mono CJK HK"/>
                <a:cs typeface="Noto Sans Mono CJK HK"/>
              </a:rPr>
              <a:t>種</a:t>
            </a:r>
            <a:r>
              <a:rPr dirty="0" sz="2000" spc="-15">
                <a:solidFill>
                  <a:srgbClr val="4E2700"/>
                </a:solidFill>
                <a:latin typeface="Noto Sans Mono CJK HK"/>
                <a:cs typeface="Noto Sans Mono CJK HK"/>
              </a:rPr>
              <a:t>錯</a:t>
            </a:r>
            <a:r>
              <a:rPr dirty="0" sz="2000" spc="5">
                <a:solidFill>
                  <a:srgbClr val="4E2700"/>
                </a:solidFill>
                <a:latin typeface="Noto Sans Mono CJK HK"/>
                <a:cs typeface="Noto Sans Mono CJK HK"/>
              </a:rPr>
              <a:t>誤，</a:t>
            </a:r>
            <a:r>
              <a:rPr dirty="0" sz="2000" spc="-5">
                <a:solidFill>
                  <a:srgbClr val="4E2700"/>
                </a:solidFill>
                <a:latin typeface="Noto Sans Mono CJK HK"/>
                <a:cs typeface="Noto Sans Mono CJK HK"/>
              </a:rPr>
              <a:t>都</a:t>
            </a:r>
            <a:r>
              <a:rPr dirty="0" sz="2000" spc="-10">
                <a:solidFill>
                  <a:srgbClr val="4E2700"/>
                </a:solidFill>
                <a:latin typeface="Noto Sans Mono CJK HK"/>
                <a:cs typeface="Noto Sans Mono CJK HK"/>
              </a:rPr>
              <a:t>應</a:t>
            </a:r>
            <a:r>
              <a:rPr dirty="0" sz="2000" spc="5">
                <a:solidFill>
                  <a:srgbClr val="4E2700"/>
                </a:solidFill>
                <a:latin typeface="Noto Sans Mono CJK HK"/>
                <a:cs typeface="Noto Sans Mono CJK HK"/>
              </a:rPr>
              <a:t>該</a:t>
            </a:r>
            <a:r>
              <a:rPr dirty="0" sz="2000" spc="-15">
                <a:solidFill>
                  <a:srgbClr val="4E2700"/>
                </a:solidFill>
                <a:latin typeface="Noto Sans Mono CJK HK"/>
                <a:cs typeface="Noto Sans Mono CJK HK"/>
              </a:rPr>
              <a:t>找</a:t>
            </a:r>
            <a:r>
              <a:rPr dirty="0" sz="2000" spc="5">
                <a:solidFill>
                  <a:srgbClr val="4E2700"/>
                </a:solidFill>
                <a:latin typeface="Noto Sans Mono CJK HK"/>
                <a:cs typeface="Noto Sans Mono CJK HK"/>
              </a:rPr>
              <a:t>出原</a:t>
            </a:r>
            <a:r>
              <a:rPr dirty="0" sz="2000" spc="-5">
                <a:solidFill>
                  <a:srgbClr val="4E2700"/>
                </a:solidFill>
                <a:latin typeface="Noto Sans Mono CJK HK"/>
                <a:cs typeface="Noto Sans Mono CJK HK"/>
              </a:rPr>
              <a:t>因</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更</a:t>
            </a:r>
            <a:r>
              <a:rPr dirty="0" sz="2000" spc="-15">
                <a:solidFill>
                  <a:srgbClr val="4E2700"/>
                </a:solidFill>
                <a:latin typeface="Noto Sans Mono CJK HK"/>
                <a:cs typeface="Noto Sans Mono CJK HK"/>
              </a:rPr>
              <a:t>正</a:t>
            </a:r>
            <a:r>
              <a:rPr dirty="0" sz="2000" spc="5">
                <a:solidFill>
                  <a:srgbClr val="4E2700"/>
                </a:solidFill>
                <a:latin typeface="Noto Sans Mono CJK HK"/>
                <a:cs typeface="Noto Sans Mono CJK HK"/>
              </a:rPr>
              <a:t>錯誤</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重</a:t>
            </a:r>
            <a:r>
              <a:rPr dirty="0" sz="2000" spc="5">
                <a:solidFill>
                  <a:srgbClr val="4E2700"/>
                </a:solidFill>
                <a:latin typeface="Noto Sans Mono CJK HK"/>
                <a:cs typeface="Noto Sans Mono CJK HK"/>
              </a:rPr>
              <a:t>新</a:t>
            </a:r>
            <a:r>
              <a:rPr dirty="0" sz="2000" spc="-15">
                <a:solidFill>
                  <a:srgbClr val="4E2700"/>
                </a:solidFill>
                <a:latin typeface="Noto Sans Mono CJK HK"/>
                <a:cs typeface="Noto Sans Mono CJK HK"/>
              </a:rPr>
              <a:t>執</a:t>
            </a:r>
            <a:r>
              <a:rPr dirty="0" sz="2000" spc="5">
                <a:solidFill>
                  <a:srgbClr val="4E2700"/>
                </a:solidFill>
                <a:latin typeface="Noto Sans Mono CJK HK"/>
                <a:cs typeface="Noto Sans Mono CJK HK"/>
              </a:rPr>
              <a:t>行與</a:t>
            </a:r>
            <a:r>
              <a:rPr dirty="0" sz="2000" spc="-5">
                <a:solidFill>
                  <a:srgbClr val="4E2700"/>
                </a:solidFill>
                <a:latin typeface="Noto Sans Mono CJK HK"/>
                <a:cs typeface="Noto Sans Mono CJK HK"/>
              </a:rPr>
              <a:t>測</a:t>
            </a:r>
            <a:r>
              <a:rPr dirty="0" sz="2000" spc="-10">
                <a:solidFill>
                  <a:srgbClr val="4E2700"/>
                </a:solidFill>
                <a:latin typeface="Noto Sans Mono CJK HK"/>
                <a:cs typeface="Noto Sans Mono CJK HK"/>
              </a:rPr>
              <a:t>試</a:t>
            </a:r>
            <a:r>
              <a:rPr dirty="0" sz="2000" spc="5">
                <a:solidFill>
                  <a:srgbClr val="4E2700"/>
                </a:solidFill>
                <a:latin typeface="Noto Sans Mono CJK HK"/>
                <a:cs typeface="Noto Sans Mono CJK HK"/>
              </a:rPr>
              <a:t>，</a:t>
            </a:r>
            <a:endParaRPr sz="2000">
              <a:latin typeface="Noto Sans Mono CJK HK"/>
              <a:cs typeface="Noto Sans Mono CJK HK"/>
            </a:endParaRPr>
          </a:p>
          <a:p>
            <a:pPr marL="354965">
              <a:lnSpc>
                <a:spcPts val="2285"/>
              </a:lnSpc>
            </a:pPr>
            <a:r>
              <a:rPr dirty="0" sz="2000">
                <a:solidFill>
                  <a:srgbClr val="4E2700"/>
                </a:solidFill>
                <a:latin typeface="Noto Sans Mono CJK HK"/>
                <a:cs typeface="Noto Sans Mono CJK HK"/>
              </a:rPr>
              <a:t>直到程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完</a:t>
            </a:r>
            <a:r>
              <a:rPr dirty="0" sz="2000" spc="-15">
                <a:solidFill>
                  <a:srgbClr val="4E2700"/>
                </a:solidFill>
                <a:latin typeface="Noto Sans Mono CJK HK"/>
                <a:cs typeface="Noto Sans Mono CJK HK"/>
              </a:rPr>
              <a:t>全</a:t>
            </a:r>
            <a:r>
              <a:rPr dirty="0" sz="2000">
                <a:solidFill>
                  <a:srgbClr val="4E2700"/>
                </a:solidFill>
                <a:latin typeface="Noto Sans Mono CJK HK"/>
                <a:cs typeface="Noto Sans Mono CJK HK"/>
              </a:rPr>
              <a:t>正確為</a:t>
            </a:r>
            <a:r>
              <a:rPr dirty="0" sz="2000" spc="-15">
                <a:solidFill>
                  <a:srgbClr val="4E2700"/>
                </a:solidFill>
                <a:latin typeface="Noto Sans Mono CJK HK"/>
                <a:cs typeface="Noto Sans Mono CJK HK"/>
              </a:rPr>
              <a:t>止</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860298"/>
            <a:ext cx="7828280" cy="4403725"/>
          </a:xfrm>
          <a:prstGeom prst="rect">
            <a:avLst/>
          </a:prstGeom>
        </p:spPr>
        <p:txBody>
          <a:bodyPr wrap="square" lIns="0" tIns="104140" rIns="0" bIns="0" rtlCol="0" vert="horz">
            <a:spAutoFit/>
          </a:bodyPr>
          <a:lstStyle/>
          <a:p>
            <a:pPr marL="355600" indent="-342900">
              <a:lnSpc>
                <a:spcPct val="100000"/>
              </a:lnSpc>
              <a:spcBef>
                <a:spcPts val="820"/>
              </a:spcBef>
              <a:buFont typeface="Verdana"/>
              <a:buChar char="•"/>
              <a:tabLst>
                <a:tab pos="354965" algn="l"/>
                <a:tab pos="355600" algn="l"/>
              </a:tabLst>
            </a:pPr>
            <a:r>
              <a:rPr dirty="0" sz="2400">
                <a:solidFill>
                  <a:srgbClr val="4E2700"/>
                </a:solidFill>
                <a:latin typeface="Noto Sans Mono CJK HK"/>
                <a:cs typeface="Noto Sans Mono CJK HK"/>
              </a:rPr>
              <a:t>子代類別絕對不能直接存取父代類別</a:t>
            </a:r>
            <a:r>
              <a:rPr dirty="0" sz="2400" spc="-35">
                <a:solidFill>
                  <a:srgbClr val="4E2700"/>
                </a:solidFill>
                <a:latin typeface="Noto Sans Mono CJK HK"/>
                <a:cs typeface="Noto Sans Mono CJK HK"/>
              </a:rPr>
              <a:t>的</a:t>
            </a:r>
            <a:r>
              <a:rPr dirty="0" sz="2400" spc="-15">
                <a:solidFill>
                  <a:srgbClr val="4E2700"/>
                </a:solidFill>
                <a:latin typeface="Verdana"/>
                <a:cs typeface="Verdana"/>
              </a:rPr>
              <a:t>private</a:t>
            </a:r>
            <a:r>
              <a:rPr dirty="0" sz="2400">
                <a:solidFill>
                  <a:srgbClr val="4E2700"/>
                </a:solidFill>
                <a:latin typeface="Noto Sans Mono CJK HK"/>
                <a:cs typeface="Noto Sans Mono CJK HK"/>
              </a:rPr>
              <a:t>成員。</a:t>
            </a:r>
            <a:endParaRPr sz="2400">
              <a:latin typeface="Noto Sans Mono CJK HK"/>
              <a:cs typeface="Noto Sans Mono CJK HK"/>
            </a:endParaRPr>
          </a:p>
          <a:p>
            <a:pPr marL="355600" marR="5080" indent="-342900">
              <a:lnSpc>
                <a:spcPct val="105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子代類別是否能直接存取父代類別</a:t>
            </a:r>
            <a:r>
              <a:rPr dirty="0" sz="2400" spc="-30">
                <a:solidFill>
                  <a:srgbClr val="4E2700"/>
                </a:solidFill>
                <a:latin typeface="Noto Sans Mono CJK HK"/>
                <a:cs typeface="Noto Sans Mono CJK HK"/>
              </a:rPr>
              <a:t>的</a:t>
            </a:r>
            <a:r>
              <a:rPr dirty="0" sz="2400" spc="-5">
                <a:solidFill>
                  <a:srgbClr val="4E2700"/>
                </a:solidFill>
                <a:latin typeface="Verdana"/>
                <a:cs typeface="Verdana"/>
              </a:rPr>
              <a:t>default</a:t>
            </a:r>
            <a:r>
              <a:rPr dirty="0" sz="2400">
                <a:solidFill>
                  <a:srgbClr val="4E2700"/>
                </a:solidFill>
                <a:latin typeface="Noto Sans Mono CJK HK"/>
                <a:cs typeface="Noto Sans Mono CJK HK"/>
              </a:rPr>
              <a:t>成員，必須 </a:t>
            </a:r>
            <a:r>
              <a:rPr dirty="0" sz="2400">
                <a:solidFill>
                  <a:srgbClr val="4E2700"/>
                </a:solidFill>
                <a:latin typeface="Noto Sans Mono CJK HK"/>
                <a:cs typeface="Noto Sans Mono CJK HK"/>
              </a:rPr>
              <a:t>看父代與子代類別是否位於同一個套件內：</a:t>
            </a:r>
            <a:endParaRPr sz="2400">
              <a:latin typeface="Noto Sans Mono CJK HK"/>
              <a:cs typeface="Noto Sans Mono CJK HK"/>
            </a:endParaRPr>
          </a:p>
          <a:p>
            <a:pPr marL="756285" marR="76835" indent="-287020">
              <a:lnSpc>
                <a:spcPct val="105000"/>
              </a:lnSpc>
              <a:spcBef>
                <a:spcPts val="535"/>
              </a:spcBef>
            </a:pPr>
            <a:r>
              <a:rPr dirty="0" sz="2000">
                <a:solidFill>
                  <a:srgbClr val="4E2700"/>
                </a:solidFill>
                <a:latin typeface="Verdana"/>
                <a:cs typeface="Verdana"/>
              </a:rPr>
              <a:t>–</a:t>
            </a:r>
            <a:r>
              <a:rPr dirty="0" sz="2000" spc="295">
                <a:solidFill>
                  <a:srgbClr val="4E2700"/>
                </a:solidFill>
                <a:latin typeface="Verdana"/>
                <a:cs typeface="Verdana"/>
              </a:rPr>
              <a:t> </a:t>
            </a:r>
            <a:r>
              <a:rPr dirty="0" sz="2000" spc="10">
                <a:solidFill>
                  <a:srgbClr val="4E2700"/>
                </a:solidFill>
                <a:latin typeface="Noto Sans Mono CJK HK"/>
                <a:cs typeface="Noto Sans Mono CJK HK"/>
              </a:rPr>
              <a:t>如果</a:t>
            </a:r>
            <a:r>
              <a:rPr dirty="0" sz="2000">
                <a:solidFill>
                  <a:srgbClr val="4E2700"/>
                </a:solidFill>
                <a:latin typeface="Noto Sans Mono CJK HK"/>
                <a:cs typeface="Noto Sans Mono CJK HK"/>
              </a:rPr>
              <a:t>是位</a:t>
            </a:r>
            <a:r>
              <a:rPr dirty="0" sz="2000" spc="-15">
                <a:solidFill>
                  <a:srgbClr val="4E2700"/>
                </a:solidFill>
                <a:latin typeface="Noto Sans Mono CJK HK"/>
                <a:cs typeface="Noto Sans Mono CJK HK"/>
              </a:rPr>
              <a:t>於</a:t>
            </a:r>
            <a:r>
              <a:rPr dirty="0" sz="2000">
                <a:solidFill>
                  <a:srgbClr val="4E2700"/>
                </a:solidFill>
                <a:latin typeface="Noto Sans Mono CJK HK"/>
                <a:cs typeface="Noto Sans Mono CJK HK"/>
              </a:rPr>
              <a:t>同一</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套件</a:t>
            </a:r>
            <a:r>
              <a:rPr dirty="0" sz="2000" spc="-5">
                <a:solidFill>
                  <a:srgbClr val="4E2700"/>
                </a:solidFill>
                <a:latin typeface="Noto Sans Mono CJK HK"/>
                <a:cs typeface="Noto Sans Mono CJK HK"/>
              </a:rPr>
              <a:t>：</a:t>
            </a:r>
            <a:r>
              <a:rPr dirty="0" sz="2000" spc="-5">
                <a:solidFill>
                  <a:srgbClr val="4E2700"/>
                </a:solidFill>
                <a:latin typeface="Verdana"/>
                <a:cs typeface="Verdana"/>
              </a:rPr>
              <a:t>OK</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可</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直接</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取，</a:t>
            </a:r>
            <a:r>
              <a:rPr dirty="0" sz="2000" spc="-15">
                <a:solidFill>
                  <a:srgbClr val="4E2700"/>
                </a:solidFill>
                <a:latin typeface="Noto Sans Mono CJK HK"/>
                <a:cs typeface="Noto Sans Mono CJK HK"/>
              </a:rPr>
              <a:t>否</a:t>
            </a:r>
            <a:r>
              <a:rPr dirty="0" sz="2000">
                <a:solidFill>
                  <a:srgbClr val="4E2700"/>
                </a:solidFill>
                <a:latin typeface="Noto Sans Mono CJK HK"/>
                <a:cs typeface="Noto Sans Mono CJK HK"/>
              </a:rPr>
              <a:t>則不</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直接存 取。</a:t>
            </a:r>
            <a:endParaRPr sz="2000">
              <a:latin typeface="Noto Sans Mono CJK HK"/>
              <a:cs typeface="Noto Sans Mono CJK HK"/>
            </a:endParaRPr>
          </a:p>
          <a:p>
            <a:pPr algn="just" marL="355600" marR="175260" indent="-342900">
              <a:lnSpc>
                <a:spcPct val="105000"/>
              </a:lnSpc>
              <a:spcBef>
                <a:spcPts val="520"/>
              </a:spcBef>
              <a:buFont typeface="Verdana"/>
              <a:buChar char="•"/>
              <a:tabLst>
                <a:tab pos="355600" algn="l"/>
              </a:tabLst>
            </a:pPr>
            <a:r>
              <a:rPr dirty="0" sz="2400">
                <a:solidFill>
                  <a:srgbClr val="4E2700"/>
                </a:solidFill>
                <a:latin typeface="Noto Sans Mono CJK HK"/>
                <a:cs typeface="Noto Sans Mono CJK HK"/>
              </a:rPr>
              <a:t>如果父代類別提供公</a:t>
            </a:r>
            <a:r>
              <a:rPr dirty="0" sz="2400" spc="-20">
                <a:solidFill>
                  <a:srgbClr val="4E2700"/>
                </a:solidFill>
                <a:latin typeface="Noto Sans Mono CJK HK"/>
                <a:cs typeface="Noto Sans Mono CJK HK"/>
              </a:rPr>
              <a:t>開</a:t>
            </a:r>
            <a:r>
              <a:rPr dirty="0" sz="2400" spc="-5">
                <a:solidFill>
                  <a:srgbClr val="4E2700"/>
                </a:solidFill>
                <a:latin typeface="Verdana"/>
                <a:cs typeface="Verdana"/>
              </a:rPr>
              <a:t>(public)</a:t>
            </a:r>
            <a:r>
              <a:rPr dirty="0" sz="2400">
                <a:solidFill>
                  <a:srgbClr val="4E2700"/>
                </a:solidFill>
                <a:latin typeface="Noto Sans Mono CJK HK"/>
                <a:cs typeface="Noto Sans Mono CJK HK"/>
              </a:rPr>
              <a:t>的方法，透過公開的方 </a:t>
            </a:r>
            <a:r>
              <a:rPr dirty="0" sz="2400">
                <a:solidFill>
                  <a:srgbClr val="4E2700"/>
                </a:solidFill>
                <a:latin typeface="Noto Sans Mono CJK HK"/>
                <a:cs typeface="Noto Sans Mono CJK HK"/>
              </a:rPr>
              <a:t>法，子代類別就可</a:t>
            </a:r>
            <a:r>
              <a:rPr dirty="0" sz="2400" spc="-20">
                <a:solidFill>
                  <a:srgbClr val="4E2700"/>
                </a:solidFill>
                <a:latin typeface="Noto Sans Mono CJK HK"/>
                <a:cs typeface="Noto Sans Mono CJK HK"/>
              </a:rPr>
              <a:t>以</a:t>
            </a:r>
            <a:r>
              <a:rPr dirty="0" sz="2400">
                <a:solidFill>
                  <a:srgbClr val="4E2700"/>
                </a:solidFill>
                <a:latin typeface="Verdana"/>
                <a:cs typeface="Verdana"/>
              </a:rPr>
              <a:t>(</a:t>
            </a:r>
            <a:r>
              <a:rPr dirty="0" sz="2400" spc="-5">
                <a:solidFill>
                  <a:srgbClr val="4E2700"/>
                </a:solidFill>
                <a:latin typeface="Noto Sans Mono CJK HK"/>
                <a:cs typeface="Noto Sans Mono CJK HK"/>
              </a:rPr>
              <a:t>當然其它的類別也可</a:t>
            </a:r>
            <a:r>
              <a:rPr dirty="0" sz="2400">
                <a:solidFill>
                  <a:srgbClr val="4E2700"/>
                </a:solidFill>
                <a:latin typeface="Noto Sans Mono CJK HK"/>
                <a:cs typeface="Noto Sans Mono CJK HK"/>
              </a:rPr>
              <a:t>以</a:t>
            </a:r>
            <a:r>
              <a:rPr dirty="0" sz="2400">
                <a:solidFill>
                  <a:srgbClr val="4E2700"/>
                </a:solidFill>
                <a:latin typeface="Verdana"/>
                <a:cs typeface="Verdana"/>
              </a:rPr>
              <a:t>)</a:t>
            </a:r>
            <a:r>
              <a:rPr dirty="0" sz="2400" spc="-5">
                <a:solidFill>
                  <a:srgbClr val="4E2700"/>
                </a:solidFill>
                <a:latin typeface="Noto Sans Mono CJK HK"/>
                <a:cs typeface="Noto Sans Mono CJK HK"/>
              </a:rPr>
              <a:t>間接存取 </a:t>
            </a:r>
            <a:r>
              <a:rPr dirty="0" sz="2400">
                <a:solidFill>
                  <a:srgbClr val="4E2700"/>
                </a:solidFill>
                <a:latin typeface="Noto Sans Mono CJK HK"/>
                <a:cs typeface="Noto Sans Mono CJK HK"/>
              </a:rPr>
              <a:t>父代類別</a:t>
            </a:r>
            <a:r>
              <a:rPr dirty="0" sz="2400" spc="-10">
                <a:solidFill>
                  <a:srgbClr val="4E2700"/>
                </a:solidFill>
                <a:latin typeface="Noto Sans Mono CJK HK"/>
                <a:cs typeface="Noto Sans Mono CJK HK"/>
              </a:rPr>
              <a:t>的</a:t>
            </a:r>
            <a:r>
              <a:rPr dirty="0" sz="2400" spc="-15">
                <a:solidFill>
                  <a:srgbClr val="4E2700"/>
                </a:solidFill>
                <a:latin typeface="Verdana"/>
                <a:cs typeface="Verdana"/>
              </a:rPr>
              <a:t>private</a:t>
            </a:r>
            <a:r>
              <a:rPr dirty="0" sz="2400">
                <a:solidFill>
                  <a:srgbClr val="4E2700"/>
                </a:solidFill>
                <a:latin typeface="Noto Sans Mono CJK HK"/>
                <a:cs typeface="Noto Sans Mono CJK HK"/>
              </a:rPr>
              <a:t>成員。</a:t>
            </a:r>
            <a:endParaRPr sz="2400">
              <a:latin typeface="Noto Sans Mono CJK HK"/>
              <a:cs typeface="Noto Sans Mono CJK HK"/>
            </a:endParaRPr>
          </a:p>
          <a:p>
            <a:pPr algn="just" marL="355600" marR="142240" indent="-342900">
              <a:lnSpc>
                <a:spcPct val="105000"/>
              </a:lnSpc>
              <a:buFont typeface="Verdana"/>
              <a:buChar char="•"/>
              <a:tabLst>
                <a:tab pos="355600" algn="l"/>
              </a:tabLst>
            </a:pPr>
            <a:r>
              <a:rPr dirty="0" sz="2400">
                <a:solidFill>
                  <a:srgbClr val="4E2700"/>
                </a:solidFill>
                <a:latin typeface="Noto Sans Mono CJK HK"/>
                <a:cs typeface="Noto Sans Mono CJK HK"/>
              </a:rPr>
              <a:t>如果父代類別只想讓子代類</a:t>
            </a:r>
            <a:r>
              <a:rPr dirty="0" sz="2400" spc="-25">
                <a:solidFill>
                  <a:srgbClr val="4E2700"/>
                </a:solidFill>
                <a:latin typeface="Noto Sans Mono CJK HK"/>
                <a:cs typeface="Noto Sans Mono CJK HK"/>
              </a:rPr>
              <a:t>別</a:t>
            </a:r>
            <a:r>
              <a:rPr dirty="0" sz="2400">
                <a:solidFill>
                  <a:srgbClr val="4E2700"/>
                </a:solidFill>
                <a:latin typeface="Verdana"/>
                <a:cs typeface="Verdana"/>
              </a:rPr>
              <a:t>(</a:t>
            </a:r>
            <a:r>
              <a:rPr dirty="0" sz="2400">
                <a:solidFill>
                  <a:srgbClr val="4E2700"/>
                </a:solidFill>
                <a:latin typeface="Noto Sans Mono CJK HK"/>
                <a:cs typeface="Noto Sans Mono CJK HK"/>
              </a:rPr>
              <a:t>包括子子孫孫類別</a:t>
            </a:r>
            <a:r>
              <a:rPr dirty="0" sz="2400">
                <a:solidFill>
                  <a:srgbClr val="4E2700"/>
                </a:solidFill>
                <a:latin typeface="Verdana"/>
                <a:cs typeface="Verdana"/>
              </a:rPr>
              <a:t>)</a:t>
            </a:r>
            <a:r>
              <a:rPr dirty="0" sz="2400">
                <a:solidFill>
                  <a:srgbClr val="4E2700"/>
                </a:solidFill>
                <a:latin typeface="Noto Sans Mono CJK HK"/>
                <a:cs typeface="Noto Sans Mono CJK HK"/>
              </a:rPr>
              <a:t>而不 </a:t>
            </a:r>
            <a:r>
              <a:rPr dirty="0" sz="2400">
                <a:solidFill>
                  <a:srgbClr val="4E2700"/>
                </a:solidFill>
                <a:latin typeface="Noto Sans Mono CJK HK"/>
                <a:cs typeface="Noto Sans Mono CJK HK"/>
              </a:rPr>
              <a:t>想讓其它類別存取父代類別的成員，那麼父代類別就應</a:t>
            </a:r>
            <a:endParaRPr sz="2400">
              <a:latin typeface="Noto Sans Mono CJK HK"/>
              <a:cs typeface="Noto Sans Mono CJK HK"/>
            </a:endParaRPr>
          </a:p>
          <a:p>
            <a:pPr marL="355600">
              <a:lnSpc>
                <a:spcPct val="100000"/>
              </a:lnSpc>
              <a:spcBef>
                <a:spcPts val="150"/>
              </a:spcBef>
            </a:pPr>
            <a:r>
              <a:rPr dirty="0" sz="2400">
                <a:solidFill>
                  <a:srgbClr val="4E2700"/>
                </a:solidFill>
                <a:latin typeface="Noto Sans Mono CJK HK"/>
                <a:cs typeface="Noto Sans Mono CJK HK"/>
              </a:rPr>
              <a:t>該將其成員之存取修飾字定</a:t>
            </a:r>
            <a:r>
              <a:rPr dirty="0" sz="2400" spc="-25">
                <a:solidFill>
                  <a:srgbClr val="4E2700"/>
                </a:solidFill>
                <a:latin typeface="Noto Sans Mono CJK HK"/>
                <a:cs typeface="Noto Sans Mono CJK HK"/>
              </a:rPr>
              <a:t>為</a:t>
            </a:r>
            <a:r>
              <a:rPr dirty="0" sz="2400" spc="-5">
                <a:solidFill>
                  <a:srgbClr val="4E2700"/>
                </a:solidFill>
                <a:latin typeface="Verdana"/>
                <a:cs typeface="Verdana"/>
              </a:rPr>
              <a:t>protected</a:t>
            </a:r>
            <a:r>
              <a:rPr dirty="0" sz="2400">
                <a:solidFill>
                  <a:srgbClr val="4E2700"/>
                </a:solidFill>
                <a:latin typeface="Noto Sans Mono CJK HK"/>
                <a:cs typeface="Noto Sans Mono CJK HK"/>
              </a:rPr>
              <a:t>。</a:t>
            </a:r>
            <a:endParaRPr sz="24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結論：</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lab17:</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282305" cy="2733040"/>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請於套件</a:t>
            </a:r>
            <a:r>
              <a:rPr dirty="0" sz="2400" spc="-5">
                <a:solidFill>
                  <a:srgbClr val="4E2700"/>
                </a:solidFill>
                <a:latin typeface="Verdana"/>
                <a:cs typeface="Verdana"/>
              </a:rPr>
              <a:t>ch06.lab17</a:t>
            </a:r>
            <a:r>
              <a:rPr dirty="0" sz="2400">
                <a:solidFill>
                  <a:srgbClr val="4E2700"/>
                </a:solidFill>
                <a:latin typeface="Noto Sans Mono CJK HK"/>
                <a:cs typeface="Noto Sans Mono CJK HK"/>
              </a:rPr>
              <a:t>內新建</a:t>
            </a:r>
            <a:r>
              <a:rPr dirty="0" sz="2400" spc="-10">
                <a:solidFill>
                  <a:srgbClr val="4E2700"/>
                </a:solidFill>
                <a:latin typeface="Verdana"/>
                <a:cs typeface="Verdana"/>
              </a:rPr>
              <a:t>Circle</a:t>
            </a:r>
            <a:r>
              <a:rPr dirty="0" sz="2400">
                <a:solidFill>
                  <a:srgbClr val="4E2700"/>
                </a:solidFill>
                <a:latin typeface="Noto Sans Mono CJK HK"/>
                <a:cs typeface="Noto Sans Mono CJK HK"/>
              </a:rPr>
              <a:t>類別、</a:t>
            </a:r>
            <a:r>
              <a:rPr dirty="0" sz="2400" spc="-10">
                <a:solidFill>
                  <a:srgbClr val="4E2700"/>
                </a:solidFill>
                <a:latin typeface="Verdana"/>
                <a:cs typeface="Verdana"/>
              </a:rPr>
              <a:t>Rectangle</a:t>
            </a:r>
            <a:r>
              <a:rPr dirty="0" sz="2400">
                <a:solidFill>
                  <a:srgbClr val="4E2700"/>
                </a:solidFill>
                <a:latin typeface="Noto Sans Mono CJK HK"/>
                <a:cs typeface="Noto Sans Mono CJK HK"/>
              </a:rPr>
              <a:t>類 別與</a:t>
            </a:r>
            <a:r>
              <a:rPr dirty="0" sz="2400" spc="-245">
                <a:solidFill>
                  <a:srgbClr val="4E2700"/>
                </a:solidFill>
                <a:latin typeface="Verdana"/>
                <a:cs typeface="Verdana"/>
              </a:rPr>
              <a:t>T</a:t>
            </a:r>
            <a:r>
              <a:rPr dirty="0" sz="2400">
                <a:solidFill>
                  <a:srgbClr val="4E2700"/>
                </a:solidFill>
                <a:latin typeface="Verdana"/>
                <a:cs typeface="Verdana"/>
              </a:rPr>
              <a:t>rian</a:t>
            </a:r>
            <a:r>
              <a:rPr dirty="0" sz="2400" spc="15">
                <a:solidFill>
                  <a:srgbClr val="4E2700"/>
                </a:solidFill>
                <a:latin typeface="Verdana"/>
                <a:cs typeface="Verdana"/>
              </a:rPr>
              <a:t>g</a:t>
            </a:r>
            <a:r>
              <a:rPr dirty="0" sz="2400" spc="-10">
                <a:solidFill>
                  <a:srgbClr val="4E2700"/>
                </a:solidFill>
                <a:latin typeface="Verdana"/>
                <a:cs typeface="Verdana"/>
              </a:rPr>
              <a:t>l</a:t>
            </a:r>
            <a:r>
              <a:rPr dirty="0" sz="2400" spc="-15">
                <a:solidFill>
                  <a:srgbClr val="4E2700"/>
                </a:solidFill>
                <a:latin typeface="Verdana"/>
                <a:cs typeface="Verdana"/>
              </a:rPr>
              <a:t>e</a:t>
            </a:r>
            <a:r>
              <a:rPr dirty="0" sz="2400">
                <a:solidFill>
                  <a:srgbClr val="4E2700"/>
                </a:solidFill>
                <a:latin typeface="Noto Sans Mono CJK HK"/>
                <a:cs typeface="Noto Sans Mono CJK HK"/>
              </a:rPr>
              <a:t>類別，</a:t>
            </a:r>
            <a:r>
              <a:rPr dirty="0" sz="2400" spc="5">
                <a:solidFill>
                  <a:srgbClr val="4E2700"/>
                </a:solidFill>
                <a:latin typeface="Noto Sans Mono CJK HK"/>
                <a:cs typeface="Noto Sans Mono CJK HK"/>
              </a:rPr>
              <a:t>它</a:t>
            </a:r>
            <a:r>
              <a:rPr dirty="0" sz="2400">
                <a:solidFill>
                  <a:srgbClr val="4E2700"/>
                </a:solidFill>
                <a:latin typeface="Noto Sans Mono CJK HK"/>
                <a:cs typeface="Noto Sans Mono CJK HK"/>
              </a:rPr>
              <a:t>們都必須</a:t>
            </a:r>
            <a:r>
              <a:rPr dirty="0" sz="2400" spc="5">
                <a:solidFill>
                  <a:srgbClr val="4E2700"/>
                </a:solidFill>
                <a:latin typeface="Noto Sans Mono CJK HK"/>
                <a:cs typeface="Noto Sans Mono CJK HK"/>
              </a:rPr>
              <a:t>是</a:t>
            </a:r>
            <a:r>
              <a:rPr dirty="0" sz="2400">
                <a:solidFill>
                  <a:srgbClr val="4E2700"/>
                </a:solidFill>
                <a:latin typeface="Verdana"/>
                <a:cs typeface="Verdana"/>
              </a:rPr>
              <a:t>S</a:t>
            </a:r>
            <a:r>
              <a:rPr dirty="0" sz="2400" spc="5">
                <a:solidFill>
                  <a:srgbClr val="4E2700"/>
                </a:solidFill>
                <a:latin typeface="Verdana"/>
                <a:cs typeface="Verdana"/>
              </a:rPr>
              <a:t>h</a:t>
            </a:r>
            <a:r>
              <a:rPr dirty="0" sz="2400">
                <a:solidFill>
                  <a:srgbClr val="4E2700"/>
                </a:solidFill>
                <a:latin typeface="Verdana"/>
                <a:cs typeface="Verdana"/>
              </a:rPr>
              <a:t>ape</a:t>
            </a:r>
            <a:r>
              <a:rPr dirty="0" sz="2400" spc="-15">
                <a:solidFill>
                  <a:srgbClr val="4E2700"/>
                </a:solidFill>
                <a:latin typeface="Noto Sans Mono CJK HK"/>
                <a:cs typeface="Noto Sans Mono CJK HK"/>
              </a:rPr>
              <a:t>類</a:t>
            </a:r>
            <a:r>
              <a:rPr dirty="0" sz="2400">
                <a:solidFill>
                  <a:srgbClr val="4E2700"/>
                </a:solidFill>
                <a:latin typeface="Noto Sans Mono CJK HK"/>
                <a:cs typeface="Noto Sans Mono CJK HK"/>
              </a:rPr>
              <a:t>別的子類別。</a:t>
            </a:r>
            <a:endParaRPr sz="2400">
              <a:latin typeface="Noto Sans Mono CJK HK"/>
              <a:cs typeface="Noto Sans Mono CJK HK"/>
            </a:endParaRPr>
          </a:p>
          <a:p>
            <a:pPr marL="621665" marR="836294" indent="-609600">
              <a:lnSpc>
                <a:spcPct val="100000"/>
              </a:lnSpc>
              <a:spcBef>
                <a:spcPts val="575"/>
              </a:spcBef>
              <a:buChar char="•"/>
              <a:tabLst>
                <a:tab pos="621665" algn="l"/>
                <a:tab pos="622300" algn="l"/>
              </a:tabLst>
            </a:pPr>
            <a:r>
              <a:rPr dirty="0" sz="2400">
                <a:solidFill>
                  <a:srgbClr val="4E2700"/>
                </a:solidFill>
                <a:latin typeface="Verdana"/>
                <a:cs typeface="Verdana"/>
              </a:rPr>
              <a:t>Shape</a:t>
            </a:r>
            <a:r>
              <a:rPr dirty="0" sz="2400" spc="-5">
                <a:solidFill>
                  <a:srgbClr val="4E2700"/>
                </a:solidFill>
                <a:latin typeface="Noto Sans Mono CJK HK"/>
                <a:cs typeface="Noto Sans Mono CJK HK"/>
              </a:rPr>
              <a:t>類別有一</a:t>
            </a:r>
            <a:r>
              <a:rPr dirty="0" sz="2400">
                <a:solidFill>
                  <a:srgbClr val="4E2700"/>
                </a:solidFill>
                <a:latin typeface="Noto Sans Mono CJK HK"/>
                <a:cs typeface="Noto Sans Mono CJK HK"/>
              </a:rPr>
              <a:t>個</a:t>
            </a:r>
            <a:r>
              <a:rPr dirty="0" sz="2400" spc="-15">
                <a:solidFill>
                  <a:srgbClr val="4E2700"/>
                </a:solidFill>
                <a:latin typeface="Verdana"/>
                <a:cs typeface="Verdana"/>
              </a:rPr>
              <a:t>private</a:t>
            </a:r>
            <a:r>
              <a:rPr dirty="0" sz="2400" spc="-5">
                <a:solidFill>
                  <a:srgbClr val="4E2700"/>
                </a:solidFill>
                <a:latin typeface="Noto Sans Mono CJK HK"/>
                <a:cs typeface="Noto Sans Mono CJK HK"/>
              </a:rPr>
              <a:t>屬性</a:t>
            </a:r>
            <a:r>
              <a:rPr dirty="0" sz="2400" spc="-5">
                <a:solidFill>
                  <a:srgbClr val="4E2700"/>
                </a:solidFill>
                <a:latin typeface="Verdana"/>
                <a:cs typeface="Verdana"/>
              </a:rPr>
              <a:t>data</a:t>
            </a:r>
            <a:r>
              <a:rPr dirty="0" sz="2400" spc="-5">
                <a:solidFill>
                  <a:srgbClr val="4E2700"/>
                </a:solidFill>
                <a:latin typeface="Noto Sans Mono CJK HK"/>
                <a:cs typeface="Noto Sans Mono CJK HK"/>
              </a:rPr>
              <a:t>，要如何修改 </a:t>
            </a:r>
            <a:r>
              <a:rPr dirty="0" sz="2400">
                <a:solidFill>
                  <a:srgbClr val="4E2700"/>
                </a:solidFill>
                <a:latin typeface="Verdana"/>
                <a:cs typeface="Verdana"/>
              </a:rPr>
              <a:t>S</a:t>
            </a:r>
            <a:r>
              <a:rPr dirty="0" sz="2400" spc="5">
                <a:solidFill>
                  <a:srgbClr val="4E2700"/>
                </a:solidFill>
                <a:latin typeface="Verdana"/>
                <a:cs typeface="Verdana"/>
              </a:rPr>
              <a:t>h</a:t>
            </a:r>
            <a:r>
              <a:rPr dirty="0" sz="2400">
                <a:solidFill>
                  <a:srgbClr val="4E2700"/>
                </a:solidFill>
                <a:latin typeface="Verdana"/>
                <a:cs typeface="Verdana"/>
              </a:rPr>
              <a:t>ape</a:t>
            </a:r>
            <a:r>
              <a:rPr dirty="0" sz="2400">
                <a:solidFill>
                  <a:srgbClr val="4E2700"/>
                </a:solidFill>
                <a:latin typeface="Noto Sans Mono CJK HK"/>
                <a:cs typeface="Noto Sans Mono CJK HK"/>
              </a:rPr>
              <a:t>類別使得外界可以讀取</a:t>
            </a:r>
            <a:r>
              <a:rPr dirty="0" sz="2400" spc="-5">
                <a:solidFill>
                  <a:srgbClr val="4E2700"/>
                </a:solidFill>
                <a:latin typeface="Verdana"/>
                <a:cs typeface="Verdana"/>
              </a:rPr>
              <a:t>dat</a:t>
            </a:r>
            <a:r>
              <a:rPr dirty="0" sz="2400" spc="5">
                <a:solidFill>
                  <a:srgbClr val="4E2700"/>
                </a:solidFill>
                <a:latin typeface="Verdana"/>
                <a:cs typeface="Verdana"/>
              </a:rPr>
              <a:t>a</a:t>
            </a:r>
            <a:r>
              <a:rPr dirty="0" sz="2400">
                <a:solidFill>
                  <a:srgbClr val="4E2700"/>
                </a:solidFill>
                <a:latin typeface="Noto Sans Mono CJK HK"/>
                <a:cs typeface="Noto Sans Mono CJK HK"/>
              </a:rPr>
              <a:t>的值但不能更改  </a:t>
            </a:r>
            <a:r>
              <a:rPr dirty="0" sz="2400" spc="-5">
                <a:solidFill>
                  <a:srgbClr val="4E2700"/>
                </a:solidFill>
                <a:latin typeface="Verdana"/>
                <a:cs typeface="Verdana"/>
              </a:rPr>
              <a:t>data</a:t>
            </a:r>
            <a:r>
              <a:rPr dirty="0" sz="2400">
                <a:solidFill>
                  <a:srgbClr val="4E2700"/>
                </a:solidFill>
                <a:latin typeface="Noto Sans Mono CJK HK"/>
                <a:cs typeface="Noto Sans Mono CJK HK"/>
              </a:rPr>
              <a:t>的值</a:t>
            </a:r>
            <a:r>
              <a:rPr dirty="0" sz="2400">
                <a:solidFill>
                  <a:srgbClr val="4E2700"/>
                </a:solidFill>
                <a:latin typeface="Verdana"/>
                <a:cs typeface="Verdana"/>
              </a:rPr>
              <a:t>?</a:t>
            </a:r>
            <a:endParaRPr sz="2400">
              <a:latin typeface="Verdana"/>
              <a:cs typeface="Verdana"/>
            </a:endParaRPr>
          </a:p>
          <a:p>
            <a:pPr marL="621665" marR="370205" indent="-609600">
              <a:lnSpc>
                <a:spcPct val="100000"/>
              </a:lnSpc>
              <a:spcBef>
                <a:spcPts val="575"/>
              </a:spcBef>
              <a:buFont typeface="Verdana"/>
              <a:buChar char="•"/>
              <a:tabLst>
                <a:tab pos="621665" algn="l"/>
                <a:tab pos="622300" algn="l"/>
              </a:tabLst>
            </a:pPr>
            <a:r>
              <a:rPr dirty="0" sz="2400">
                <a:solidFill>
                  <a:srgbClr val="4E2700"/>
                </a:solidFill>
                <a:latin typeface="Noto Sans Mono CJK HK"/>
                <a:cs typeface="Noto Sans Mono CJK HK"/>
              </a:rPr>
              <a:t>移除</a:t>
            </a:r>
            <a:r>
              <a:rPr dirty="0" sz="2400">
                <a:solidFill>
                  <a:srgbClr val="4E2700"/>
                </a:solidFill>
                <a:latin typeface="Verdana"/>
                <a:cs typeface="Verdana"/>
              </a:rPr>
              <a:t>S</a:t>
            </a:r>
            <a:r>
              <a:rPr dirty="0" sz="2400" spc="5">
                <a:solidFill>
                  <a:srgbClr val="4E2700"/>
                </a:solidFill>
                <a:latin typeface="Verdana"/>
                <a:cs typeface="Verdana"/>
              </a:rPr>
              <a:t>h</a:t>
            </a:r>
            <a:r>
              <a:rPr dirty="0" sz="2400">
                <a:solidFill>
                  <a:srgbClr val="4E2700"/>
                </a:solidFill>
                <a:latin typeface="Verdana"/>
                <a:cs typeface="Verdana"/>
              </a:rPr>
              <a:t>apeMai</a:t>
            </a:r>
            <a:r>
              <a:rPr dirty="0" sz="2400" spc="-5">
                <a:solidFill>
                  <a:srgbClr val="4E2700"/>
                </a:solidFill>
                <a:latin typeface="Verdana"/>
                <a:cs typeface="Verdana"/>
              </a:rPr>
              <a:t>n</a:t>
            </a:r>
            <a:r>
              <a:rPr dirty="0" sz="2400">
                <a:solidFill>
                  <a:srgbClr val="4E2700"/>
                </a:solidFill>
                <a:latin typeface="Noto Sans Mono CJK HK"/>
                <a:cs typeface="Noto Sans Mono CJK HK"/>
              </a:rPr>
              <a:t>類別</a:t>
            </a:r>
            <a:r>
              <a:rPr dirty="0" sz="2400" spc="-5">
                <a:solidFill>
                  <a:srgbClr val="4E2700"/>
                </a:solidFill>
                <a:latin typeface="Noto Sans Mono CJK HK"/>
                <a:cs typeface="Noto Sans Mono CJK HK"/>
              </a:rPr>
              <a:t>的</a:t>
            </a:r>
            <a:r>
              <a:rPr dirty="0" sz="2400">
                <a:solidFill>
                  <a:srgbClr val="4E2700"/>
                </a:solidFill>
                <a:latin typeface="Verdana"/>
                <a:cs typeface="Verdana"/>
              </a:rPr>
              <a:t>main(</a:t>
            </a:r>
            <a:r>
              <a:rPr dirty="0" sz="2400" spc="-5">
                <a:solidFill>
                  <a:srgbClr val="4E2700"/>
                </a:solidFill>
                <a:latin typeface="Verdana"/>
                <a:cs typeface="Verdana"/>
              </a:rPr>
              <a:t>)</a:t>
            </a:r>
            <a:r>
              <a:rPr dirty="0" sz="2400">
                <a:solidFill>
                  <a:srgbClr val="4E2700"/>
                </a:solidFill>
                <a:latin typeface="Noto Sans Mono CJK HK"/>
                <a:cs typeface="Noto Sans Mono CJK HK"/>
              </a:rPr>
              <a:t>方法內的註解，執行此 類別來測試你的程式碼。</a:t>
            </a:r>
            <a:endParaRPr sz="2400">
              <a:latin typeface="Noto Sans Mono CJK HK"/>
              <a:cs typeface="Noto Sans Mono CJK HK"/>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49470" cy="574040"/>
          </a:xfrm>
          <a:prstGeom prst="rect"/>
        </p:spPr>
        <p:txBody>
          <a:bodyPr wrap="square" lIns="0" tIns="12700" rIns="0" bIns="0" rtlCol="0" vert="horz">
            <a:spAutoFit/>
          </a:bodyPr>
          <a:lstStyle/>
          <a:p>
            <a:pPr marL="12700">
              <a:lnSpc>
                <a:spcPct val="100000"/>
              </a:lnSpc>
              <a:spcBef>
                <a:spcPts val="100"/>
              </a:spcBef>
            </a:pPr>
            <a:r>
              <a:rPr dirty="0"/>
              <a:t>產生子類</a:t>
            </a:r>
            <a:r>
              <a:rPr dirty="0" spc="-5"/>
              <a:t>別</a:t>
            </a:r>
            <a:r>
              <a:rPr dirty="0" spc="-10">
                <a:latin typeface="Tahoma"/>
                <a:cs typeface="Tahoma"/>
              </a:rPr>
              <a:t>Subclassing</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78534"/>
            <a:ext cx="7852409" cy="4711065"/>
          </a:xfrm>
          <a:prstGeom prst="rect">
            <a:avLst/>
          </a:prstGeom>
        </p:spPr>
        <p:txBody>
          <a:bodyPr wrap="square" lIns="0" tIns="10795" rIns="0" bIns="0" rtlCol="0" vert="horz">
            <a:spAutoFit/>
          </a:bodyPr>
          <a:lstStyle/>
          <a:p>
            <a:pPr algn="just" marL="355600" marR="478155" indent="-343535">
              <a:lnSpc>
                <a:spcPct val="100400"/>
              </a:lnSpc>
              <a:spcBef>
                <a:spcPts val="85"/>
              </a:spcBef>
              <a:buFont typeface="Tahoma"/>
              <a:buChar char="•"/>
              <a:tabLst>
                <a:tab pos="356235" algn="l"/>
              </a:tabLst>
            </a:pPr>
            <a:r>
              <a:rPr dirty="0" sz="2400">
                <a:solidFill>
                  <a:srgbClr val="4E2700"/>
                </a:solidFill>
                <a:latin typeface="Noto Sans Mono CJK HK"/>
                <a:cs typeface="Noto Sans Mono CJK HK"/>
              </a:rPr>
              <a:t>當一組類別含有相同的屬性與共同的行為時，我們可 以將共同的屬性與行為由此組類別中取出，將它們定 義在某個特定類別之內</a:t>
            </a:r>
            <a:r>
              <a:rPr dirty="0" sz="2400" spc="5">
                <a:solidFill>
                  <a:srgbClr val="4E2700"/>
                </a:solidFill>
                <a:latin typeface="Tahoma"/>
                <a:cs typeface="Tahoma"/>
              </a:rPr>
              <a:t>(</a:t>
            </a:r>
            <a:r>
              <a:rPr dirty="0" sz="2400">
                <a:solidFill>
                  <a:srgbClr val="4E2700"/>
                </a:solidFill>
                <a:latin typeface="Noto Sans Mono CJK HK"/>
                <a:cs typeface="Noto Sans Mono CJK HK"/>
              </a:rPr>
              <a:t>稱為父類別</a:t>
            </a:r>
            <a:r>
              <a:rPr dirty="0" sz="2400" spc="-5">
                <a:solidFill>
                  <a:srgbClr val="4E2700"/>
                </a:solidFill>
                <a:latin typeface="Tahoma"/>
                <a:cs typeface="Tahoma"/>
              </a:rPr>
              <a:t>,</a:t>
            </a:r>
            <a:r>
              <a:rPr dirty="0" sz="2400" spc="-10">
                <a:solidFill>
                  <a:srgbClr val="4E2700"/>
                </a:solidFill>
                <a:latin typeface="Tahoma"/>
                <a:cs typeface="Tahoma"/>
              </a:rPr>
              <a:t> Superclass)</a:t>
            </a:r>
            <a:endParaRPr sz="2400">
              <a:latin typeface="Tahoma"/>
              <a:cs typeface="Tahoma"/>
            </a:endParaRPr>
          </a:p>
          <a:p>
            <a:pPr algn="just" marL="355600" indent="-343535">
              <a:lnSpc>
                <a:spcPct val="100000"/>
              </a:lnSpc>
              <a:spcBef>
                <a:spcPts val="555"/>
              </a:spcBef>
              <a:buFont typeface="Tahoma"/>
              <a:buChar char="•"/>
              <a:tabLst>
                <a:tab pos="356235" algn="l"/>
              </a:tabLst>
            </a:pPr>
            <a:r>
              <a:rPr dirty="0" sz="2400" spc="-5">
                <a:solidFill>
                  <a:srgbClr val="4E2700"/>
                </a:solidFill>
                <a:latin typeface="Noto Sans Mono CJK HK"/>
                <a:cs typeface="Noto Sans Mono CJK HK"/>
              </a:rPr>
              <a:t>當任何類別繼承該父類別時，便會自動得到定義於父</a:t>
            </a:r>
            <a:endParaRPr sz="2400">
              <a:latin typeface="Noto Sans Mono CJK HK"/>
              <a:cs typeface="Noto Sans Mono CJK HK"/>
            </a:endParaRPr>
          </a:p>
          <a:p>
            <a:pPr marL="355600">
              <a:lnSpc>
                <a:spcPct val="100000"/>
              </a:lnSpc>
              <a:spcBef>
                <a:spcPts val="25"/>
              </a:spcBef>
            </a:pPr>
            <a:r>
              <a:rPr dirty="0" sz="2400">
                <a:solidFill>
                  <a:srgbClr val="4E2700"/>
                </a:solidFill>
                <a:latin typeface="Noto Sans Mono CJK HK"/>
                <a:cs typeface="Noto Sans Mono CJK HK"/>
              </a:rPr>
              <a:t>類別的屬性與方法，這樣的類別稱為子類</a:t>
            </a:r>
            <a:r>
              <a:rPr dirty="0" sz="2400" spc="5">
                <a:solidFill>
                  <a:srgbClr val="4E2700"/>
                </a:solidFill>
                <a:latin typeface="Noto Sans Mono CJK HK"/>
                <a:cs typeface="Noto Sans Mono CJK HK"/>
              </a:rPr>
              <a:t>別</a:t>
            </a:r>
            <a:r>
              <a:rPr dirty="0" sz="2400" spc="-5">
                <a:solidFill>
                  <a:srgbClr val="4E2700"/>
                </a:solidFill>
                <a:latin typeface="Tahoma"/>
                <a:cs typeface="Tahoma"/>
              </a:rPr>
              <a:t>(Subclass)</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3535">
              <a:lnSpc>
                <a:spcPct val="100000"/>
              </a:lnSpc>
              <a:spcBef>
                <a:spcPts val="550"/>
              </a:spcBef>
              <a:buFont typeface="Tahoma"/>
              <a:buChar char="•"/>
              <a:tabLst>
                <a:tab pos="355600" algn="l"/>
                <a:tab pos="356235" algn="l"/>
              </a:tabLst>
            </a:pPr>
            <a:r>
              <a:rPr dirty="0" sz="2400">
                <a:solidFill>
                  <a:srgbClr val="4E2700"/>
                </a:solidFill>
                <a:latin typeface="Noto Sans Mono CJK HK"/>
                <a:cs typeface="Noto Sans Mono CJK HK"/>
              </a:rPr>
              <a:t>由於子類別衍生自父類別，即子類別是父類別的特例，</a:t>
            </a:r>
            <a:endParaRPr sz="2400">
              <a:latin typeface="Noto Sans Mono CJK HK"/>
              <a:cs typeface="Noto Sans Mono CJK HK"/>
            </a:endParaRPr>
          </a:p>
          <a:p>
            <a:pPr marL="355600">
              <a:lnSpc>
                <a:spcPct val="100000"/>
              </a:lnSpc>
              <a:spcBef>
                <a:spcPts val="25"/>
              </a:spcBef>
            </a:pPr>
            <a:r>
              <a:rPr dirty="0" u="heavy" sz="2400" spc="-600">
                <a:solidFill>
                  <a:srgbClr val="4E2700"/>
                </a:solidFill>
                <a:uFill>
                  <a:solidFill>
                    <a:srgbClr val="4E2700"/>
                  </a:solidFill>
                </a:uFill>
                <a:latin typeface="Times New Roman"/>
                <a:cs typeface="Times New Roman"/>
              </a:rPr>
              <a:t> </a:t>
            </a:r>
            <a:r>
              <a:rPr dirty="0" u="heavy" sz="2400" spc="-5">
                <a:solidFill>
                  <a:srgbClr val="4E2700"/>
                </a:solidFill>
                <a:uFill>
                  <a:solidFill>
                    <a:srgbClr val="4E2700"/>
                  </a:solidFill>
                </a:uFill>
                <a:latin typeface="Noto Sans Mono CJK HK"/>
                <a:cs typeface="Noto Sans Mono CJK HK"/>
              </a:rPr>
              <a:t>子類別算是父類別的一</a:t>
            </a:r>
            <a:r>
              <a:rPr dirty="0" u="heavy" sz="2400">
                <a:solidFill>
                  <a:srgbClr val="4E2700"/>
                </a:solidFill>
                <a:uFill>
                  <a:solidFill>
                    <a:srgbClr val="4E2700"/>
                  </a:solidFill>
                </a:uFill>
                <a:latin typeface="Noto Sans Mono CJK HK"/>
                <a:cs typeface="Noto Sans Mono CJK HK"/>
              </a:rPr>
              <a:t>種</a:t>
            </a:r>
            <a:r>
              <a:rPr dirty="0" sz="2400">
                <a:solidFill>
                  <a:srgbClr val="4E2700"/>
                </a:solidFill>
                <a:latin typeface="Noto Sans Mono CJK HK"/>
                <a:cs typeface="Noto Sans Mono CJK HK"/>
              </a:rPr>
              <a:t>，</a:t>
            </a:r>
            <a:r>
              <a:rPr dirty="0" sz="2400" spc="-5">
                <a:solidFill>
                  <a:srgbClr val="4E2700"/>
                </a:solidFill>
                <a:latin typeface="Noto Sans Mono CJK HK"/>
                <a:cs typeface="Noto Sans Mono CJK HK"/>
              </a:rPr>
              <a:t>在</a:t>
            </a:r>
            <a:r>
              <a:rPr dirty="0" sz="2400" spc="-20">
                <a:solidFill>
                  <a:srgbClr val="4E2700"/>
                </a:solidFill>
                <a:latin typeface="Tahoma"/>
                <a:cs typeface="Tahoma"/>
              </a:rPr>
              <a:t>Java</a:t>
            </a:r>
            <a:r>
              <a:rPr dirty="0" sz="2400" spc="-5">
                <a:solidFill>
                  <a:srgbClr val="4E2700"/>
                </a:solidFill>
                <a:latin typeface="Noto Sans Mono CJK HK"/>
                <a:cs typeface="Noto Sans Mono CJK HK"/>
              </a:rPr>
              <a:t>語言中稱這種關係</a:t>
            </a:r>
            <a:endParaRPr sz="2400">
              <a:latin typeface="Noto Sans Mono CJK HK"/>
              <a:cs typeface="Noto Sans Mono CJK HK"/>
            </a:endParaRPr>
          </a:p>
          <a:p>
            <a:pPr marL="355600">
              <a:lnSpc>
                <a:spcPct val="100000"/>
              </a:lnSpc>
              <a:spcBef>
                <a:spcPts val="5"/>
              </a:spcBef>
            </a:pPr>
            <a:r>
              <a:rPr dirty="0" sz="2400">
                <a:solidFill>
                  <a:srgbClr val="4E2700"/>
                </a:solidFill>
                <a:latin typeface="Noto Sans Mono CJK HK"/>
                <a:cs typeface="Noto Sans Mono CJK HK"/>
              </a:rPr>
              <a:t>為</a:t>
            </a:r>
            <a:r>
              <a:rPr dirty="0" sz="2400" spc="-465">
                <a:solidFill>
                  <a:srgbClr val="4E2700"/>
                </a:solidFill>
                <a:latin typeface="Noto Sans Mono CJK HK"/>
                <a:cs typeface="Noto Sans Mono CJK HK"/>
              </a:rPr>
              <a:t> </a:t>
            </a:r>
            <a:r>
              <a:rPr dirty="0" sz="2400" spc="-20">
                <a:solidFill>
                  <a:srgbClr val="4E2700"/>
                </a:solidFill>
                <a:latin typeface="Tahoma"/>
                <a:cs typeface="Tahoma"/>
              </a:rPr>
              <a:t>IS-A</a:t>
            </a:r>
            <a:r>
              <a:rPr dirty="0" sz="2400" spc="15">
                <a:solidFill>
                  <a:srgbClr val="4E2700"/>
                </a:solidFill>
                <a:latin typeface="Tahoma"/>
                <a:cs typeface="Tahoma"/>
              </a:rPr>
              <a:t> </a:t>
            </a:r>
            <a:r>
              <a:rPr dirty="0" sz="2400" spc="-5">
                <a:solidFill>
                  <a:srgbClr val="4E2700"/>
                </a:solidFill>
                <a:latin typeface="Tahoma"/>
                <a:cs typeface="Tahoma"/>
              </a:rPr>
              <a:t>Relationship(</a:t>
            </a:r>
            <a:r>
              <a:rPr dirty="0" sz="2400">
                <a:solidFill>
                  <a:srgbClr val="4E2700"/>
                </a:solidFill>
                <a:latin typeface="Noto Sans Mono CJK HK"/>
                <a:cs typeface="Noto Sans Mono CJK HK"/>
              </a:rPr>
              <a:t>是</a:t>
            </a:r>
            <a:r>
              <a:rPr dirty="0" sz="2400" spc="-5">
                <a:solidFill>
                  <a:srgbClr val="4E2700"/>
                </a:solidFill>
                <a:latin typeface="Tahoma"/>
                <a:cs typeface="Tahoma"/>
              </a:rPr>
              <a:t>...</a:t>
            </a:r>
            <a:r>
              <a:rPr dirty="0" sz="2400">
                <a:solidFill>
                  <a:srgbClr val="4E2700"/>
                </a:solidFill>
                <a:latin typeface="Noto Sans Mono CJK HK"/>
                <a:cs typeface="Noto Sans Mono CJK HK"/>
              </a:rPr>
              <a:t>的一種關</a:t>
            </a:r>
            <a:r>
              <a:rPr dirty="0" sz="2400" spc="-10">
                <a:solidFill>
                  <a:srgbClr val="4E2700"/>
                </a:solidFill>
                <a:latin typeface="Noto Sans Mono CJK HK"/>
                <a:cs typeface="Noto Sans Mono CJK HK"/>
              </a:rPr>
              <a:t>係</a:t>
            </a:r>
            <a:r>
              <a:rPr dirty="0" sz="2400" spc="5">
                <a:solidFill>
                  <a:srgbClr val="4E2700"/>
                </a:solidFill>
                <a:latin typeface="Tahoma"/>
                <a:cs typeface="Tahom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3535">
              <a:lnSpc>
                <a:spcPct val="100000"/>
              </a:lnSpc>
              <a:spcBef>
                <a:spcPts val="575"/>
              </a:spcBef>
              <a:buFont typeface="Tahoma"/>
              <a:buChar char="•"/>
              <a:tabLst>
                <a:tab pos="355600" algn="l"/>
                <a:tab pos="356235" algn="l"/>
              </a:tabLst>
            </a:pPr>
            <a:r>
              <a:rPr dirty="0" sz="2400">
                <a:solidFill>
                  <a:srgbClr val="422000"/>
                </a:solidFill>
                <a:latin typeface="Noto Sans Mono CJK HK"/>
                <a:cs typeface="Noto Sans Mono CJK HK"/>
              </a:rPr>
              <a:t>當我們</a:t>
            </a:r>
            <a:r>
              <a:rPr dirty="0" sz="2400" spc="-5">
                <a:solidFill>
                  <a:srgbClr val="422000"/>
                </a:solidFill>
                <a:latin typeface="Noto Sans Mono CJK HK"/>
                <a:cs typeface="Noto Sans Mono CJK HK"/>
              </a:rPr>
              <a:t>說</a:t>
            </a:r>
            <a:r>
              <a:rPr dirty="0" sz="2400" spc="-5">
                <a:solidFill>
                  <a:srgbClr val="422000"/>
                </a:solidFill>
                <a:latin typeface="Tahoma"/>
                <a:cs typeface="Tahoma"/>
              </a:rPr>
              <a:t>A</a:t>
            </a:r>
            <a:r>
              <a:rPr dirty="0" sz="2400">
                <a:solidFill>
                  <a:srgbClr val="422000"/>
                </a:solidFill>
                <a:latin typeface="Noto Sans Mono CJK HK"/>
                <a:cs typeface="Noto Sans Mono CJK HK"/>
              </a:rPr>
              <a:t>是</a:t>
            </a:r>
            <a:r>
              <a:rPr dirty="0" sz="2400">
                <a:solidFill>
                  <a:srgbClr val="422000"/>
                </a:solidFill>
                <a:latin typeface="Tahoma"/>
                <a:cs typeface="Tahoma"/>
              </a:rPr>
              <a:t>B</a:t>
            </a:r>
            <a:r>
              <a:rPr dirty="0" sz="2400">
                <a:solidFill>
                  <a:srgbClr val="422000"/>
                </a:solidFill>
                <a:latin typeface="Noto Sans Mono CJK HK"/>
                <a:cs typeface="Noto Sans Mono CJK HK"/>
              </a:rPr>
              <a:t>的一種時</a:t>
            </a:r>
            <a:r>
              <a:rPr dirty="0" sz="2400" spc="-5">
                <a:solidFill>
                  <a:srgbClr val="422000"/>
                </a:solidFill>
                <a:latin typeface="Noto Sans Mono CJK HK"/>
                <a:cs typeface="Noto Sans Mono CJK HK"/>
              </a:rPr>
              <a:t>，</a:t>
            </a:r>
            <a:r>
              <a:rPr dirty="0" sz="2400" spc="-5">
                <a:solidFill>
                  <a:srgbClr val="422000"/>
                </a:solidFill>
                <a:latin typeface="Tahoma"/>
                <a:cs typeface="Tahoma"/>
              </a:rPr>
              <a:t>A</a:t>
            </a:r>
            <a:r>
              <a:rPr dirty="0" sz="2400">
                <a:solidFill>
                  <a:srgbClr val="422000"/>
                </a:solidFill>
                <a:latin typeface="Noto Sans Mono CJK HK"/>
                <a:cs typeface="Noto Sans Mono CJK HK"/>
              </a:rPr>
              <a:t>與</a:t>
            </a:r>
            <a:r>
              <a:rPr dirty="0" sz="2400" spc="-15">
                <a:solidFill>
                  <a:srgbClr val="422000"/>
                </a:solidFill>
                <a:latin typeface="Tahoma"/>
                <a:cs typeface="Tahoma"/>
              </a:rPr>
              <a:t>B</a:t>
            </a:r>
            <a:r>
              <a:rPr dirty="0" sz="2400">
                <a:solidFill>
                  <a:srgbClr val="422000"/>
                </a:solidFill>
                <a:latin typeface="Noto Sans Mono CJK HK"/>
                <a:cs typeface="Noto Sans Mono CJK HK"/>
              </a:rPr>
              <a:t>即具備類別的繼承關係，</a:t>
            </a:r>
            <a:endParaRPr sz="2400">
              <a:latin typeface="Noto Sans Mono CJK HK"/>
              <a:cs typeface="Noto Sans Mono CJK HK"/>
            </a:endParaRPr>
          </a:p>
          <a:p>
            <a:pPr marL="355600">
              <a:lnSpc>
                <a:spcPct val="100000"/>
              </a:lnSpc>
            </a:pPr>
            <a:r>
              <a:rPr dirty="0" sz="2400" spc="-5">
                <a:solidFill>
                  <a:srgbClr val="422000"/>
                </a:solidFill>
                <a:latin typeface="Tahoma"/>
                <a:cs typeface="Tahoma"/>
              </a:rPr>
              <a:t>A</a:t>
            </a:r>
            <a:r>
              <a:rPr dirty="0" sz="2400">
                <a:solidFill>
                  <a:srgbClr val="422000"/>
                </a:solidFill>
                <a:latin typeface="Noto Sans Mono CJK HK"/>
                <a:cs typeface="Noto Sans Mono CJK HK"/>
              </a:rPr>
              <a:t>為子類別</a:t>
            </a:r>
            <a:r>
              <a:rPr dirty="0" sz="2400" spc="-5">
                <a:solidFill>
                  <a:srgbClr val="422000"/>
                </a:solidFill>
                <a:latin typeface="Noto Sans Mono CJK HK"/>
                <a:cs typeface="Noto Sans Mono CJK HK"/>
              </a:rPr>
              <a:t>，</a:t>
            </a:r>
            <a:r>
              <a:rPr dirty="0" sz="2400" spc="-5">
                <a:solidFill>
                  <a:srgbClr val="422000"/>
                </a:solidFill>
                <a:latin typeface="Tahoma"/>
                <a:cs typeface="Tahoma"/>
              </a:rPr>
              <a:t>B</a:t>
            </a:r>
            <a:r>
              <a:rPr dirty="0" sz="2400">
                <a:solidFill>
                  <a:srgbClr val="422000"/>
                </a:solidFill>
                <a:latin typeface="Noto Sans Mono CJK HK"/>
                <a:cs typeface="Noto Sans Mono CJK HK"/>
              </a:rPr>
              <a:t>為父類別。</a:t>
            </a:r>
            <a:endParaRPr sz="2400">
              <a:latin typeface="Noto Sans Mono CJK HK"/>
              <a:cs typeface="Noto Sans Mono CJK HK"/>
            </a:endParaRPr>
          </a:p>
          <a:p>
            <a:pPr marL="355600" marR="478155" indent="-343535">
              <a:lnSpc>
                <a:spcPct val="100800"/>
              </a:lnSpc>
              <a:spcBef>
                <a:spcPts val="530"/>
              </a:spcBef>
              <a:buFont typeface="Tahoma"/>
              <a:buChar char="•"/>
              <a:tabLst>
                <a:tab pos="355600" algn="l"/>
                <a:tab pos="356235" algn="l"/>
              </a:tabLst>
            </a:pPr>
            <a:r>
              <a:rPr dirty="0" sz="2400">
                <a:solidFill>
                  <a:srgbClr val="422000"/>
                </a:solidFill>
                <a:latin typeface="Noto Sans Mono CJK HK"/>
                <a:cs typeface="Noto Sans Mono CJK HK"/>
              </a:rPr>
              <a:t>在類別的繼承關係中，愈往上的類別是表示愈一般化 的類別，愈往下的類別是表示愈特殊化的類別。</a:t>
            </a:r>
            <a:endParaRPr sz="2400">
              <a:latin typeface="Noto Sans Mono CJK HK"/>
              <a:cs typeface="Noto Sans Mono CJK HK"/>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740150" cy="574040"/>
          </a:xfrm>
          <a:prstGeom prst="rect"/>
        </p:spPr>
        <p:txBody>
          <a:bodyPr wrap="square" lIns="0" tIns="12700" rIns="0" bIns="0" rtlCol="0" vert="horz">
            <a:spAutoFit/>
          </a:bodyPr>
          <a:lstStyle/>
          <a:p>
            <a:pPr marL="12700">
              <a:lnSpc>
                <a:spcPct val="100000"/>
              </a:lnSpc>
              <a:spcBef>
                <a:spcPts val="100"/>
              </a:spcBef>
            </a:pPr>
            <a:r>
              <a:rPr dirty="0" spc="-25">
                <a:latin typeface="Tahoma"/>
                <a:cs typeface="Tahoma"/>
              </a:rPr>
              <a:t>IS-A </a:t>
            </a:r>
            <a:r>
              <a:rPr dirty="0" spc="-10">
                <a:latin typeface="Tahoma"/>
                <a:cs typeface="Tahoma"/>
              </a:rPr>
              <a:t>Relationship</a:t>
            </a:r>
            <a:r>
              <a:rPr dirty="0" spc="-45">
                <a:latin typeface="Tahoma"/>
                <a:cs typeface="Tahoma"/>
              </a:rPr>
              <a:t> </a:t>
            </a:r>
            <a:r>
              <a:rPr dirty="0" spc="-5">
                <a:latin typeface="Tahoma"/>
                <a:cs typeface="Tahoma"/>
              </a:rPr>
              <a:t>.</a:t>
            </a: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81836"/>
            <a:ext cx="3655695" cy="1250315"/>
          </a:xfrm>
          <a:prstGeom prst="rect">
            <a:avLst/>
          </a:prstGeom>
        </p:spPr>
        <p:txBody>
          <a:bodyPr wrap="square" lIns="0" tIns="12065" rIns="0" bIns="0" rtlCol="0" vert="horz">
            <a:spAutoFit/>
          </a:bodyPr>
          <a:lstStyle/>
          <a:p>
            <a:pPr marL="12700">
              <a:lnSpc>
                <a:spcPct val="100000"/>
              </a:lnSpc>
              <a:spcBef>
                <a:spcPts val="95"/>
              </a:spcBef>
              <a:tabLst>
                <a:tab pos="2052320" algn="l"/>
              </a:tabLst>
            </a:pPr>
            <a:r>
              <a:rPr dirty="0" sz="1600" spc="-5">
                <a:solidFill>
                  <a:srgbClr val="422000"/>
                </a:solidFill>
                <a:latin typeface="Tahoma"/>
                <a:cs typeface="Tahoma"/>
              </a:rPr>
              <a:t>public class</a:t>
            </a:r>
            <a:r>
              <a:rPr dirty="0" sz="1600" spc="30">
                <a:solidFill>
                  <a:srgbClr val="422000"/>
                </a:solidFill>
                <a:latin typeface="Tahoma"/>
                <a:cs typeface="Tahoma"/>
              </a:rPr>
              <a:t> </a:t>
            </a:r>
            <a:r>
              <a:rPr dirty="0" sz="1600" spc="-5">
                <a:solidFill>
                  <a:srgbClr val="422000"/>
                </a:solidFill>
                <a:latin typeface="Tahoma"/>
                <a:cs typeface="Tahoma"/>
              </a:rPr>
              <a:t>Animal</a:t>
            </a:r>
            <a:r>
              <a:rPr dirty="0" sz="1600" spc="20">
                <a:solidFill>
                  <a:srgbClr val="422000"/>
                </a:solidFill>
                <a:latin typeface="Tahoma"/>
                <a:cs typeface="Tahoma"/>
              </a:rPr>
              <a:t> </a:t>
            </a:r>
            <a:r>
              <a:rPr dirty="0" sz="1600" spc="-5">
                <a:solidFill>
                  <a:srgbClr val="422000"/>
                </a:solidFill>
                <a:latin typeface="Tahoma"/>
                <a:cs typeface="Tahoma"/>
              </a:rPr>
              <a:t>{	//</a:t>
            </a:r>
            <a:r>
              <a:rPr dirty="0" sz="1600" spc="-35">
                <a:solidFill>
                  <a:srgbClr val="422000"/>
                </a:solidFill>
                <a:latin typeface="Tahoma"/>
                <a:cs typeface="Tahoma"/>
              </a:rPr>
              <a:t> </a:t>
            </a:r>
            <a:r>
              <a:rPr dirty="0" sz="1600" spc="5">
                <a:solidFill>
                  <a:srgbClr val="422000"/>
                </a:solidFill>
                <a:latin typeface="Noto Sans Mono CJK HK"/>
                <a:cs typeface="Noto Sans Mono CJK HK"/>
              </a:rPr>
              <a:t>動物類</a:t>
            </a:r>
            <a:endParaRPr sz="1600">
              <a:latin typeface="Noto Sans Mono CJK HK"/>
              <a:cs typeface="Noto Sans Mono CJK HK"/>
            </a:endParaRPr>
          </a:p>
          <a:p>
            <a:pPr marL="393700" marR="5080" indent="-190500">
              <a:lnSpc>
                <a:spcPct val="100000"/>
              </a:lnSpc>
              <a:spcBef>
                <a:spcPts val="50"/>
              </a:spcBef>
            </a:pPr>
            <a:r>
              <a:rPr dirty="0" sz="1600" spc="-5">
                <a:solidFill>
                  <a:srgbClr val="422000"/>
                </a:solidFill>
                <a:latin typeface="Tahoma"/>
                <a:cs typeface="Tahoma"/>
              </a:rPr>
              <a:t>public </a:t>
            </a:r>
            <a:r>
              <a:rPr dirty="0" sz="1600" spc="-10">
                <a:solidFill>
                  <a:srgbClr val="422000"/>
                </a:solidFill>
                <a:latin typeface="Tahoma"/>
                <a:cs typeface="Tahoma"/>
              </a:rPr>
              <a:t>void move() </a:t>
            </a:r>
            <a:r>
              <a:rPr dirty="0" sz="1600" spc="-5">
                <a:solidFill>
                  <a:srgbClr val="422000"/>
                </a:solidFill>
                <a:latin typeface="Tahoma"/>
                <a:cs typeface="Tahoma"/>
              </a:rPr>
              <a:t>{  </a:t>
            </a:r>
            <a:r>
              <a:rPr dirty="0" sz="1600" spc="-10">
                <a:solidFill>
                  <a:srgbClr val="422000"/>
                </a:solidFill>
                <a:latin typeface="Tahoma"/>
                <a:cs typeface="Tahoma"/>
              </a:rPr>
              <a:t>System.out.println("Animal:</a:t>
            </a:r>
            <a:r>
              <a:rPr dirty="0" sz="1600" spc="65">
                <a:solidFill>
                  <a:srgbClr val="422000"/>
                </a:solidFill>
                <a:latin typeface="Tahoma"/>
                <a:cs typeface="Tahoma"/>
              </a:rPr>
              <a:t> </a:t>
            </a:r>
            <a:r>
              <a:rPr dirty="0" sz="1600" spc="-10">
                <a:solidFill>
                  <a:srgbClr val="422000"/>
                </a:solidFill>
                <a:latin typeface="Tahoma"/>
                <a:cs typeface="Tahoma"/>
              </a:rPr>
              <a:t>move");</a:t>
            </a:r>
            <a:endParaRPr sz="1600">
              <a:latin typeface="Tahoma"/>
              <a:cs typeface="Tahoma"/>
            </a:endParaRPr>
          </a:p>
          <a:p>
            <a:pPr marL="203200">
              <a:lnSpc>
                <a:spcPct val="100000"/>
              </a:lnSpc>
            </a:pPr>
            <a:r>
              <a:rPr dirty="0" sz="1600" spc="-5">
                <a:solidFill>
                  <a:srgbClr val="422000"/>
                </a:solidFill>
                <a:latin typeface="Tahoma"/>
                <a:cs typeface="Tahoma"/>
              </a:rPr>
              <a:t>}</a:t>
            </a:r>
            <a:endParaRPr sz="1600">
              <a:latin typeface="Tahoma"/>
              <a:cs typeface="Tahoma"/>
            </a:endParaRPr>
          </a:p>
          <a:p>
            <a:pPr marL="12700">
              <a:lnSpc>
                <a:spcPct val="100000"/>
              </a:lnSpc>
            </a:pPr>
            <a:r>
              <a:rPr dirty="0" sz="1600" spc="-5">
                <a:solidFill>
                  <a:srgbClr val="422000"/>
                </a:solidFill>
                <a:latin typeface="Tahoma"/>
                <a:cs typeface="Tahoma"/>
              </a:rPr>
              <a:t>}</a:t>
            </a:r>
            <a:endParaRPr sz="1600">
              <a:latin typeface="Tahoma"/>
              <a:cs typeface="Tahoma"/>
            </a:endParaRPr>
          </a:p>
        </p:txBody>
      </p:sp>
      <p:sp>
        <p:nvSpPr>
          <p:cNvPr id="4" name="object 4"/>
          <p:cNvSpPr txBox="1"/>
          <p:nvPr/>
        </p:nvSpPr>
        <p:spPr>
          <a:xfrm>
            <a:off x="4422775" y="2200732"/>
            <a:ext cx="2422525" cy="269240"/>
          </a:xfrm>
          <a:prstGeom prst="rect">
            <a:avLst/>
          </a:prstGeom>
        </p:spPr>
        <p:txBody>
          <a:bodyPr wrap="square" lIns="0" tIns="12065" rIns="0" bIns="0" rtlCol="0" vert="horz">
            <a:spAutoFit/>
          </a:bodyPr>
          <a:lstStyle/>
          <a:p>
            <a:pPr marL="12700">
              <a:lnSpc>
                <a:spcPct val="100000"/>
              </a:lnSpc>
              <a:spcBef>
                <a:spcPts val="95"/>
              </a:spcBef>
            </a:pPr>
            <a:r>
              <a:rPr dirty="0" sz="1600">
                <a:solidFill>
                  <a:srgbClr val="422000"/>
                </a:solidFill>
                <a:latin typeface="Tahoma"/>
                <a:cs typeface="Tahoma"/>
              </a:rPr>
              <a:t>//</a:t>
            </a:r>
            <a:r>
              <a:rPr dirty="0" sz="1600" spc="5">
                <a:solidFill>
                  <a:srgbClr val="422000"/>
                </a:solidFill>
                <a:latin typeface="Noto Sans Mono CJK HK"/>
                <a:cs typeface="Noto Sans Mono CJK HK"/>
              </a:rPr>
              <a:t>哺乳類，它</a:t>
            </a:r>
            <a:r>
              <a:rPr dirty="0" sz="1600" spc="-5">
                <a:solidFill>
                  <a:srgbClr val="422000"/>
                </a:solidFill>
                <a:latin typeface="Noto Sans Mono CJK HK"/>
                <a:cs typeface="Noto Sans Mono CJK HK"/>
              </a:rPr>
              <a:t>繼承</a:t>
            </a:r>
            <a:r>
              <a:rPr dirty="0" sz="1600" spc="5">
                <a:solidFill>
                  <a:srgbClr val="422000"/>
                </a:solidFill>
                <a:latin typeface="Noto Sans Mono CJK HK"/>
                <a:cs typeface="Noto Sans Mono CJK HK"/>
              </a:rPr>
              <a:t>自</a:t>
            </a:r>
            <a:r>
              <a:rPr dirty="0" sz="1600" spc="-5">
                <a:solidFill>
                  <a:srgbClr val="422000"/>
                </a:solidFill>
                <a:latin typeface="Noto Sans Mono CJK HK"/>
                <a:cs typeface="Noto Sans Mono CJK HK"/>
              </a:rPr>
              <a:t>動物類</a:t>
            </a:r>
            <a:endParaRPr sz="1600">
              <a:latin typeface="Noto Sans Mono CJK HK"/>
              <a:cs typeface="Noto Sans Mono CJK HK"/>
            </a:endParaRPr>
          </a:p>
        </p:txBody>
      </p:sp>
      <p:sp>
        <p:nvSpPr>
          <p:cNvPr id="5" name="object 5"/>
          <p:cNvSpPr txBox="1"/>
          <p:nvPr/>
        </p:nvSpPr>
        <p:spPr>
          <a:xfrm>
            <a:off x="4422775" y="2689098"/>
            <a:ext cx="242125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22000"/>
                </a:solidFill>
                <a:latin typeface="Tahoma"/>
                <a:cs typeface="Tahoma"/>
              </a:rPr>
              <a:t>//</a:t>
            </a:r>
            <a:r>
              <a:rPr dirty="0" sz="1600" spc="5">
                <a:solidFill>
                  <a:srgbClr val="422000"/>
                </a:solidFill>
                <a:latin typeface="Noto Sans Mono CJK HK"/>
                <a:cs typeface="Noto Sans Mono CJK HK"/>
              </a:rPr>
              <a:t>爬蟲類，它</a:t>
            </a:r>
            <a:r>
              <a:rPr dirty="0" sz="1600" spc="-5">
                <a:solidFill>
                  <a:srgbClr val="422000"/>
                </a:solidFill>
                <a:latin typeface="Noto Sans Mono CJK HK"/>
                <a:cs typeface="Noto Sans Mono CJK HK"/>
              </a:rPr>
              <a:t>繼承</a:t>
            </a:r>
            <a:r>
              <a:rPr dirty="0" sz="1600" spc="5">
                <a:solidFill>
                  <a:srgbClr val="422000"/>
                </a:solidFill>
                <a:latin typeface="Noto Sans Mono CJK HK"/>
                <a:cs typeface="Noto Sans Mono CJK HK"/>
              </a:rPr>
              <a:t>自</a:t>
            </a:r>
            <a:r>
              <a:rPr dirty="0" sz="1600" spc="-5">
                <a:solidFill>
                  <a:srgbClr val="422000"/>
                </a:solidFill>
                <a:latin typeface="Noto Sans Mono CJK HK"/>
                <a:cs typeface="Noto Sans Mono CJK HK"/>
              </a:rPr>
              <a:t>動物類</a:t>
            </a:r>
            <a:endParaRPr sz="1600">
              <a:latin typeface="Noto Sans Mono CJK HK"/>
              <a:cs typeface="Noto Sans Mono CJK HK"/>
            </a:endParaRPr>
          </a:p>
        </p:txBody>
      </p:sp>
      <p:sp>
        <p:nvSpPr>
          <p:cNvPr id="6" name="object 6"/>
          <p:cNvSpPr txBox="1"/>
          <p:nvPr/>
        </p:nvSpPr>
        <p:spPr>
          <a:xfrm>
            <a:off x="4422775" y="3176777"/>
            <a:ext cx="242125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22000"/>
                </a:solidFill>
                <a:latin typeface="Tahoma"/>
                <a:cs typeface="Tahoma"/>
              </a:rPr>
              <a:t>//</a:t>
            </a:r>
            <a:r>
              <a:rPr dirty="0" sz="1600" spc="5">
                <a:solidFill>
                  <a:srgbClr val="422000"/>
                </a:solidFill>
                <a:latin typeface="Noto Sans Mono CJK HK"/>
                <a:cs typeface="Noto Sans Mono CJK HK"/>
              </a:rPr>
              <a:t>小狗類，它</a:t>
            </a:r>
            <a:r>
              <a:rPr dirty="0" sz="1600" spc="-5">
                <a:solidFill>
                  <a:srgbClr val="422000"/>
                </a:solidFill>
                <a:latin typeface="Noto Sans Mono CJK HK"/>
                <a:cs typeface="Noto Sans Mono CJK HK"/>
              </a:rPr>
              <a:t>繼承</a:t>
            </a:r>
            <a:r>
              <a:rPr dirty="0" sz="1600" spc="5">
                <a:solidFill>
                  <a:srgbClr val="422000"/>
                </a:solidFill>
                <a:latin typeface="Noto Sans Mono CJK HK"/>
                <a:cs typeface="Noto Sans Mono CJK HK"/>
              </a:rPr>
              <a:t>自</a:t>
            </a:r>
            <a:r>
              <a:rPr dirty="0" sz="1600" spc="-5">
                <a:solidFill>
                  <a:srgbClr val="422000"/>
                </a:solidFill>
                <a:latin typeface="Noto Sans Mono CJK HK"/>
                <a:cs typeface="Noto Sans Mono CJK HK"/>
              </a:rPr>
              <a:t>哺乳類</a:t>
            </a:r>
            <a:endParaRPr sz="1600">
              <a:latin typeface="Noto Sans Mono CJK HK"/>
              <a:cs typeface="Noto Sans Mono CJK HK"/>
            </a:endParaRPr>
          </a:p>
        </p:txBody>
      </p:sp>
      <p:sp>
        <p:nvSpPr>
          <p:cNvPr id="7" name="object 7"/>
          <p:cNvSpPr txBox="1"/>
          <p:nvPr/>
        </p:nvSpPr>
        <p:spPr>
          <a:xfrm>
            <a:off x="4422775" y="3664711"/>
            <a:ext cx="242125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22000"/>
                </a:solidFill>
                <a:latin typeface="Tahoma"/>
                <a:cs typeface="Tahoma"/>
              </a:rPr>
              <a:t>//</a:t>
            </a:r>
            <a:r>
              <a:rPr dirty="0" sz="1600" spc="5">
                <a:solidFill>
                  <a:srgbClr val="422000"/>
                </a:solidFill>
                <a:latin typeface="Noto Sans Mono CJK HK"/>
                <a:cs typeface="Noto Sans Mono CJK HK"/>
              </a:rPr>
              <a:t>貓咪類，它</a:t>
            </a:r>
            <a:r>
              <a:rPr dirty="0" sz="1600" spc="-5">
                <a:solidFill>
                  <a:srgbClr val="422000"/>
                </a:solidFill>
                <a:latin typeface="Noto Sans Mono CJK HK"/>
                <a:cs typeface="Noto Sans Mono CJK HK"/>
              </a:rPr>
              <a:t>繼承</a:t>
            </a:r>
            <a:r>
              <a:rPr dirty="0" sz="1600" spc="5">
                <a:solidFill>
                  <a:srgbClr val="422000"/>
                </a:solidFill>
                <a:latin typeface="Noto Sans Mono CJK HK"/>
                <a:cs typeface="Noto Sans Mono CJK HK"/>
              </a:rPr>
              <a:t>自</a:t>
            </a:r>
            <a:r>
              <a:rPr dirty="0" sz="1600" spc="-5">
                <a:solidFill>
                  <a:srgbClr val="422000"/>
                </a:solidFill>
                <a:latin typeface="Noto Sans Mono CJK HK"/>
                <a:cs typeface="Noto Sans Mono CJK HK"/>
              </a:rPr>
              <a:t>哺乳類</a:t>
            </a:r>
            <a:endParaRPr sz="1600">
              <a:latin typeface="Noto Sans Mono CJK HK"/>
              <a:cs typeface="Noto Sans Mono CJK HK"/>
            </a:endParaRPr>
          </a:p>
        </p:txBody>
      </p:sp>
      <p:sp>
        <p:nvSpPr>
          <p:cNvPr id="8" name="object 8"/>
          <p:cNvSpPr txBox="1"/>
          <p:nvPr/>
        </p:nvSpPr>
        <p:spPr>
          <a:xfrm>
            <a:off x="764540" y="2200732"/>
            <a:ext cx="3394075" cy="2220595"/>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22000"/>
                </a:solidFill>
                <a:latin typeface="Tahoma"/>
                <a:cs typeface="Tahoma"/>
              </a:rPr>
              <a:t>public class Mammal extends</a:t>
            </a:r>
            <a:r>
              <a:rPr dirty="0" sz="1600" spc="20">
                <a:solidFill>
                  <a:srgbClr val="422000"/>
                </a:solidFill>
                <a:latin typeface="Tahoma"/>
                <a:cs typeface="Tahoma"/>
              </a:rPr>
              <a:t> </a:t>
            </a:r>
            <a:r>
              <a:rPr dirty="0" sz="1600" spc="-5">
                <a:solidFill>
                  <a:srgbClr val="422000"/>
                </a:solidFill>
                <a:latin typeface="Tahoma"/>
                <a:cs typeface="Tahoma"/>
              </a:rPr>
              <a:t>Animal{</a:t>
            </a:r>
            <a:endParaRPr sz="1600">
              <a:latin typeface="Tahoma"/>
              <a:cs typeface="Tahoma"/>
            </a:endParaRPr>
          </a:p>
          <a:p>
            <a:pPr marL="12700">
              <a:lnSpc>
                <a:spcPts val="1895"/>
              </a:lnSpc>
              <a:spcBef>
                <a:spcPts val="55"/>
              </a:spcBef>
            </a:pPr>
            <a:r>
              <a:rPr dirty="0" sz="1600" spc="-5">
                <a:solidFill>
                  <a:srgbClr val="422000"/>
                </a:solidFill>
                <a:latin typeface="Tahoma"/>
                <a:cs typeface="Tahoma"/>
              </a:rPr>
              <a:t>}</a:t>
            </a:r>
            <a:endParaRPr sz="1600">
              <a:latin typeface="Tahoma"/>
              <a:cs typeface="Tahoma"/>
            </a:endParaRPr>
          </a:p>
          <a:p>
            <a:pPr marL="12700">
              <a:lnSpc>
                <a:spcPts val="1895"/>
              </a:lnSpc>
            </a:pPr>
            <a:r>
              <a:rPr dirty="0" sz="1600" spc="-5">
                <a:solidFill>
                  <a:srgbClr val="422000"/>
                </a:solidFill>
                <a:latin typeface="Tahoma"/>
                <a:cs typeface="Tahoma"/>
              </a:rPr>
              <a:t>public class </a:t>
            </a:r>
            <a:r>
              <a:rPr dirty="0" sz="1600" spc="-10">
                <a:solidFill>
                  <a:srgbClr val="422000"/>
                </a:solidFill>
                <a:latin typeface="Tahoma"/>
                <a:cs typeface="Tahoma"/>
              </a:rPr>
              <a:t>Reptile </a:t>
            </a:r>
            <a:r>
              <a:rPr dirty="0" sz="1600" spc="-5">
                <a:solidFill>
                  <a:srgbClr val="422000"/>
                </a:solidFill>
                <a:latin typeface="Tahoma"/>
                <a:cs typeface="Tahoma"/>
              </a:rPr>
              <a:t>extends</a:t>
            </a:r>
            <a:r>
              <a:rPr dirty="0" sz="1600" spc="15">
                <a:solidFill>
                  <a:srgbClr val="422000"/>
                </a:solidFill>
                <a:latin typeface="Tahoma"/>
                <a:cs typeface="Tahoma"/>
              </a:rPr>
              <a:t> </a:t>
            </a:r>
            <a:r>
              <a:rPr dirty="0" sz="1600" spc="-5">
                <a:solidFill>
                  <a:srgbClr val="422000"/>
                </a:solidFill>
                <a:latin typeface="Tahoma"/>
                <a:cs typeface="Tahoma"/>
              </a:rPr>
              <a:t>Animal{</a:t>
            </a:r>
            <a:endParaRPr sz="1600">
              <a:latin typeface="Tahoma"/>
              <a:cs typeface="Tahoma"/>
            </a:endParaRPr>
          </a:p>
          <a:p>
            <a:pPr marL="12700">
              <a:lnSpc>
                <a:spcPts val="1895"/>
              </a:lnSpc>
              <a:spcBef>
                <a:spcPts val="45"/>
              </a:spcBef>
            </a:pPr>
            <a:r>
              <a:rPr dirty="0" sz="1600" spc="-5">
                <a:solidFill>
                  <a:srgbClr val="422000"/>
                </a:solidFill>
                <a:latin typeface="Tahoma"/>
                <a:cs typeface="Tahoma"/>
              </a:rPr>
              <a:t>}</a:t>
            </a:r>
            <a:endParaRPr sz="1600">
              <a:latin typeface="Tahoma"/>
              <a:cs typeface="Tahoma"/>
            </a:endParaRPr>
          </a:p>
          <a:p>
            <a:pPr marL="12700">
              <a:lnSpc>
                <a:spcPts val="1895"/>
              </a:lnSpc>
            </a:pPr>
            <a:r>
              <a:rPr dirty="0" sz="1600" spc="-5">
                <a:solidFill>
                  <a:srgbClr val="422000"/>
                </a:solidFill>
                <a:latin typeface="Tahoma"/>
                <a:cs typeface="Tahoma"/>
              </a:rPr>
              <a:t>public class </a:t>
            </a:r>
            <a:r>
              <a:rPr dirty="0" sz="1600" spc="-10">
                <a:solidFill>
                  <a:srgbClr val="422000"/>
                </a:solidFill>
                <a:latin typeface="Tahoma"/>
                <a:cs typeface="Tahoma"/>
              </a:rPr>
              <a:t>Dog </a:t>
            </a:r>
            <a:r>
              <a:rPr dirty="0" sz="1600" spc="-5">
                <a:solidFill>
                  <a:srgbClr val="422000"/>
                </a:solidFill>
                <a:latin typeface="Tahoma"/>
                <a:cs typeface="Tahoma"/>
              </a:rPr>
              <a:t>extends</a:t>
            </a:r>
            <a:r>
              <a:rPr dirty="0" sz="1600" spc="40">
                <a:solidFill>
                  <a:srgbClr val="422000"/>
                </a:solidFill>
                <a:latin typeface="Tahoma"/>
                <a:cs typeface="Tahoma"/>
              </a:rPr>
              <a:t> </a:t>
            </a:r>
            <a:r>
              <a:rPr dirty="0" sz="1600" spc="-5">
                <a:solidFill>
                  <a:srgbClr val="422000"/>
                </a:solidFill>
                <a:latin typeface="Tahoma"/>
                <a:cs typeface="Tahoma"/>
              </a:rPr>
              <a:t>Mammal{</a:t>
            </a:r>
            <a:endParaRPr sz="1600">
              <a:latin typeface="Tahoma"/>
              <a:cs typeface="Tahoma"/>
            </a:endParaRPr>
          </a:p>
          <a:p>
            <a:pPr marL="12700">
              <a:lnSpc>
                <a:spcPts val="1895"/>
              </a:lnSpc>
              <a:spcBef>
                <a:spcPts val="50"/>
              </a:spcBef>
            </a:pPr>
            <a:r>
              <a:rPr dirty="0" sz="1600">
                <a:solidFill>
                  <a:srgbClr val="422000"/>
                </a:solidFill>
                <a:latin typeface="Tahoma"/>
                <a:cs typeface="Tahoma"/>
              </a:rPr>
              <a:t>}</a:t>
            </a:r>
            <a:endParaRPr sz="1600">
              <a:latin typeface="Tahoma"/>
              <a:cs typeface="Tahoma"/>
            </a:endParaRPr>
          </a:p>
          <a:p>
            <a:pPr marL="12700">
              <a:lnSpc>
                <a:spcPts val="1895"/>
              </a:lnSpc>
            </a:pPr>
            <a:r>
              <a:rPr dirty="0" sz="1600" spc="-5">
                <a:solidFill>
                  <a:srgbClr val="422000"/>
                </a:solidFill>
                <a:latin typeface="Tahoma"/>
                <a:cs typeface="Tahoma"/>
              </a:rPr>
              <a:t>public class Cat extends Mammal</a:t>
            </a:r>
            <a:r>
              <a:rPr dirty="0" sz="1600" spc="30">
                <a:solidFill>
                  <a:srgbClr val="422000"/>
                </a:solidFill>
                <a:latin typeface="Tahoma"/>
                <a:cs typeface="Tahoma"/>
              </a:rPr>
              <a:t> </a:t>
            </a:r>
            <a:r>
              <a:rPr dirty="0" sz="1600" spc="-5">
                <a:solidFill>
                  <a:srgbClr val="422000"/>
                </a:solidFill>
                <a:latin typeface="Tahoma"/>
                <a:cs typeface="Tahoma"/>
              </a:rPr>
              <a:t>{</a:t>
            </a:r>
            <a:endParaRPr sz="1600">
              <a:latin typeface="Tahoma"/>
              <a:cs typeface="Tahoma"/>
            </a:endParaRPr>
          </a:p>
          <a:p>
            <a:pPr marL="12700">
              <a:lnSpc>
                <a:spcPts val="1895"/>
              </a:lnSpc>
              <a:spcBef>
                <a:spcPts val="45"/>
              </a:spcBef>
            </a:pPr>
            <a:r>
              <a:rPr dirty="0" sz="1600" spc="-5">
                <a:solidFill>
                  <a:srgbClr val="422000"/>
                </a:solidFill>
                <a:latin typeface="Tahoma"/>
                <a:cs typeface="Tahoma"/>
              </a:rPr>
              <a:t>}</a:t>
            </a:r>
            <a:endParaRPr sz="1600">
              <a:latin typeface="Tahoma"/>
              <a:cs typeface="Tahoma"/>
            </a:endParaRPr>
          </a:p>
          <a:p>
            <a:pPr marL="355600" indent="-343535">
              <a:lnSpc>
                <a:spcPts val="1895"/>
              </a:lnSpc>
              <a:buFont typeface="Tahoma"/>
              <a:buChar char="•"/>
              <a:tabLst>
                <a:tab pos="355600" algn="l"/>
                <a:tab pos="356235" algn="l"/>
              </a:tabLst>
            </a:pPr>
            <a:r>
              <a:rPr dirty="0" sz="1600" spc="5">
                <a:solidFill>
                  <a:srgbClr val="422000"/>
                </a:solidFill>
                <a:latin typeface="Noto Sans Mono CJK HK"/>
                <a:cs typeface="Noto Sans Mono CJK HK"/>
              </a:rPr>
              <a:t>上</a:t>
            </a:r>
            <a:r>
              <a:rPr dirty="0" sz="1600" spc="-5">
                <a:solidFill>
                  <a:srgbClr val="422000"/>
                </a:solidFill>
                <a:latin typeface="Noto Sans Mono CJK HK"/>
                <a:cs typeface="Noto Sans Mono CJK HK"/>
              </a:rPr>
              <a:t>面的</a:t>
            </a:r>
            <a:r>
              <a:rPr dirty="0" sz="1600" spc="5">
                <a:solidFill>
                  <a:srgbClr val="422000"/>
                </a:solidFill>
                <a:latin typeface="Noto Sans Mono CJK HK"/>
                <a:cs typeface="Noto Sans Mono CJK HK"/>
              </a:rPr>
              <a:t>程</a:t>
            </a:r>
            <a:r>
              <a:rPr dirty="0" sz="1600" spc="-5">
                <a:solidFill>
                  <a:srgbClr val="422000"/>
                </a:solidFill>
                <a:latin typeface="Noto Sans Mono CJK HK"/>
                <a:cs typeface="Noto Sans Mono CJK HK"/>
              </a:rPr>
              <a:t>式碼顯</a:t>
            </a:r>
            <a:r>
              <a:rPr dirty="0" sz="1600" spc="5">
                <a:solidFill>
                  <a:srgbClr val="422000"/>
                </a:solidFill>
                <a:latin typeface="Noto Sans Mono CJK HK"/>
                <a:cs typeface="Noto Sans Mono CJK HK"/>
              </a:rPr>
              <a:t>示</a:t>
            </a:r>
            <a:r>
              <a:rPr dirty="0" sz="1600" spc="-5">
                <a:solidFill>
                  <a:srgbClr val="422000"/>
                </a:solidFill>
                <a:latin typeface="Noto Sans Mono CJK HK"/>
                <a:cs typeface="Noto Sans Mono CJK HK"/>
              </a:rPr>
              <a:t>：</a:t>
            </a:r>
            <a:endParaRPr sz="1600">
              <a:latin typeface="Noto Sans Mono CJK HK"/>
              <a:cs typeface="Noto Sans Mono CJK HK"/>
            </a:endParaRPr>
          </a:p>
        </p:txBody>
      </p:sp>
      <p:sp>
        <p:nvSpPr>
          <p:cNvPr id="9" name="object 9"/>
          <p:cNvSpPr txBox="1"/>
          <p:nvPr/>
        </p:nvSpPr>
        <p:spPr>
          <a:xfrm>
            <a:off x="764540" y="4396232"/>
            <a:ext cx="7477125" cy="1634489"/>
          </a:xfrm>
          <a:prstGeom prst="rect">
            <a:avLst/>
          </a:prstGeom>
        </p:spPr>
        <p:txBody>
          <a:bodyPr wrap="square" lIns="0" tIns="12065" rIns="0" bIns="0" rtlCol="0" vert="horz">
            <a:spAutoFit/>
          </a:bodyPr>
          <a:lstStyle/>
          <a:p>
            <a:pPr marL="546100">
              <a:lnSpc>
                <a:spcPct val="100000"/>
              </a:lnSpc>
              <a:spcBef>
                <a:spcPts val="95"/>
              </a:spcBef>
            </a:pPr>
            <a:r>
              <a:rPr dirty="0" sz="1600" spc="-5">
                <a:solidFill>
                  <a:srgbClr val="422000"/>
                </a:solidFill>
                <a:latin typeface="Tahoma"/>
                <a:cs typeface="Tahoma"/>
              </a:rPr>
              <a:t>. </a:t>
            </a:r>
            <a:r>
              <a:rPr dirty="0" sz="1600" spc="5">
                <a:solidFill>
                  <a:srgbClr val="422000"/>
                </a:solidFill>
                <a:latin typeface="Noto Sans Mono CJK HK"/>
                <a:cs typeface="Noto Sans Mono CJK HK"/>
              </a:rPr>
              <a:t>哺乳類是動</a:t>
            </a:r>
            <a:r>
              <a:rPr dirty="0" sz="1600" spc="-5">
                <a:solidFill>
                  <a:srgbClr val="422000"/>
                </a:solidFill>
                <a:latin typeface="Noto Sans Mono CJK HK"/>
                <a:cs typeface="Noto Sans Mono CJK HK"/>
              </a:rPr>
              <a:t>物</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的一</a:t>
            </a:r>
            <a:r>
              <a:rPr dirty="0" sz="1600" spc="5">
                <a:solidFill>
                  <a:srgbClr val="422000"/>
                </a:solidFill>
                <a:latin typeface="Noto Sans Mono CJK HK"/>
                <a:cs typeface="Noto Sans Mono CJK HK"/>
              </a:rPr>
              <a:t>種</a:t>
            </a:r>
            <a:r>
              <a:rPr dirty="0" sz="1600" spc="-5">
                <a:solidFill>
                  <a:srgbClr val="422000"/>
                </a:solidFill>
                <a:latin typeface="Noto Sans Mono CJK HK"/>
                <a:cs typeface="Noto Sans Mono CJK HK"/>
              </a:rPr>
              <a:t>，爬</a:t>
            </a:r>
            <a:r>
              <a:rPr dirty="0" sz="1600" spc="5">
                <a:solidFill>
                  <a:srgbClr val="422000"/>
                </a:solidFill>
                <a:latin typeface="Noto Sans Mono CJK HK"/>
                <a:cs typeface="Noto Sans Mono CJK HK"/>
              </a:rPr>
              <a:t>蟲</a:t>
            </a:r>
            <a:r>
              <a:rPr dirty="0" sz="1600" spc="-5">
                <a:solidFill>
                  <a:srgbClr val="422000"/>
                </a:solidFill>
                <a:latin typeface="Noto Sans Mono CJK HK"/>
                <a:cs typeface="Noto Sans Mono CJK HK"/>
              </a:rPr>
              <a:t>類是</a:t>
            </a:r>
            <a:r>
              <a:rPr dirty="0" sz="1600" spc="5">
                <a:solidFill>
                  <a:srgbClr val="422000"/>
                </a:solidFill>
                <a:latin typeface="Noto Sans Mono CJK HK"/>
                <a:cs typeface="Noto Sans Mono CJK HK"/>
              </a:rPr>
              <a:t>動</a:t>
            </a:r>
            <a:r>
              <a:rPr dirty="0" sz="1600" spc="-5">
                <a:solidFill>
                  <a:srgbClr val="422000"/>
                </a:solidFill>
                <a:latin typeface="Noto Sans Mono CJK HK"/>
                <a:cs typeface="Noto Sans Mono CJK HK"/>
              </a:rPr>
              <a:t>物類</a:t>
            </a:r>
            <a:r>
              <a:rPr dirty="0" sz="1600" spc="5">
                <a:solidFill>
                  <a:srgbClr val="422000"/>
                </a:solidFill>
                <a:latin typeface="Noto Sans Mono CJK HK"/>
                <a:cs typeface="Noto Sans Mono CJK HK"/>
              </a:rPr>
              <a:t>的</a:t>
            </a:r>
            <a:r>
              <a:rPr dirty="0" sz="1600" spc="-5">
                <a:solidFill>
                  <a:srgbClr val="422000"/>
                </a:solidFill>
                <a:latin typeface="Noto Sans Mono CJK HK"/>
                <a:cs typeface="Noto Sans Mono CJK HK"/>
              </a:rPr>
              <a:t>一種</a:t>
            </a:r>
            <a:endParaRPr sz="1600">
              <a:latin typeface="Noto Sans Mono CJK HK"/>
              <a:cs typeface="Noto Sans Mono CJK HK"/>
            </a:endParaRPr>
          </a:p>
          <a:p>
            <a:pPr marL="546100">
              <a:lnSpc>
                <a:spcPct val="100000"/>
              </a:lnSpc>
            </a:pPr>
            <a:r>
              <a:rPr dirty="0" sz="1600" spc="-5">
                <a:solidFill>
                  <a:srgbClr val="422000"/>
                </a:solidFill>
                <a:latin typeface="Tahoma"/>
                <a:cs typeface="Tahoma"/>
              </a:rPr>
              <a:t>. </a:t>
            </a:r>
            <a:r>
              <a:rPr dirty="0" sz="1600" spc="5">
                <a:solidFill>
                  <a:srgbClr val="422000"/>
                </a:solidFill>
                <a:latin typeface="Noto Sans Mono CJK HK"/>
                <a:cs typeface="Noto Sans Mono CJK HK"/>
              </a:rPr>
              <a:t>小狗類是哺</a:t>
            </a:r>
            <a:r>
              <a:rPr dirty="0" sz="1600" spc="-5">
                <a:solidFill>
                  <a:srgbClr val="422000"/>
                </a:solidFill>
                <a:latin typeface="Noto Sans Mono CJK HK"/>
                <a:cs typeface="Noto Sans Mono CJK HK"/>
              </a:rPr>
              <a:t>乳</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別的</a:t>
            </a:r>
            <a:r>
              <a:rPr dirty="0" sz="1600" spc="5">
                <a:solidFill>
                  <a:srgbClr val="422000"/>
                </a:solidFill>
                <a:latin typeface="Noto Sans Mono CJK HK"/>
                <a:cs typeface="Noto Sans Mono CJK HK"/>
              </a:rPr>
              <a:t>一</a:t>
            </a:r>
            <a:r>
              <a:rPr dirty="0" sz="1600">
                <a:solidFill>
                  <a:srgbClr val="422000"/>
                </a:solidFill>
                <a:latin typeface="Noto Sans Mono CJK HK"/>
                <a:cs typeface="Noto Sans Mono CJK HK"/>
              </a:rPr>
              <a:t>種</a:t>
            </a:r>
            <a:r>
              <a:rPr dirty="0" sz="1600" spc="-5">
                <a:solidFill>
                  <a:srgbClr val="4E2700"/>
                </a:solidFill>
                <a:latin typeface="Noto Sans Mono CJK HK"/>
                <a:cs typeface="Noto Sans Mono CJK HK"/>
              </a:rPr>
              <a:t>，</a:t>
            </a:r>
            <a:r>
              <a:rPr dirty="0" sz="1600" spc="5">
                <a:solidFill>
                  <a:srgbClr val="422000"/>
                </a:solidFill>
                <a:latin typeface="Noto Sans Mono CJK HK"/>
                <a:cs typeface="Noto Sans Mono CJK HK"/>
              </a:rPr>
              <a:t>當</a:t>
            </a:r>
            <a:r>
              <a:rPr dirty="0" sz="1600" spc="-5">
                <a:solidFill>
                  <a:srgbClr val="422000"/>
                </a:solidFill>
                <a:latin typeface="Noto Sans Mono CJK HK"/>
                <a:cs typeface="Noto Sans Mono CJK HK"/>
              </a:rPr>
              <a:t>然也</a:t>
            </a:r>
            <a:r>
              <a:rPr dirty="0" sz="1600" spc="5">
                <a:solidFill>
                  <a:srgbClr val="422000"/>
                </a:solidFill>
                <a:latin typeface="Noto Sans Mono CJK HK"/>
                <a:cs typeface="Noto Sans Mono CJK HK"/>
              </a:rPr>
              <a:t>是</a:t>
            </a:r>
            <a:r>
              <a:rPr dirty="0" sz="1600" spc="-5">
                <a:solidFill>
                  <a:srgbClr val="422000"/>
                </a:solidFill>
                <a:latin typeface="Noto Sans Mono CJK HK"/>
                <a:cs typeface="Noto Sans Mono CJK HK"/>
              </a:rPr>
              <a:t>動物</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的一種</a:t>
            </a:r>
            <a:endParaRPr sz="1600">
              <a:latin typeface="Noto Sans Mono CJK HK"/>
              <a:cs typeface="Noto Sans Mono CJK HK"/>
            </a:endParaRPr>
          </a:p>
          <a:p>
            <a:pPr marL="546100">
              <a:lnSpc>
                <a:spcPts val="1914"/>
              </a:lnSpc>
            </a:pPr>
            <a:r>
              <a:rPr dirty="0" sz="1600" spc="-5">
                <a:solidFill>
                  <a:srgbClr val="422000"/>
                </a:solidFill>
                <a:latin typeface="Tahoma"/>
                <a:cs typeface="Tahoma"/>
              </a:rPr>
              <a:t>. </a:t>
            </a:r>
            <a:r>
              <a:rPr dirty="0" sz="1600">
                <a:solidFill>
                  <a:srgbClr val="422000"/>
                </a:solidFill>
                <a:latin typeface="Noto Sans Mono CJK HK"/>
                <a:cs typeface="Noto Sans Mono CJK HK"/>
              </a:rPr>
              <a:t>貓咪類是哺</a:t>
            </a:r>
            <a:r>
              <a:rPr dirty="0" sz="1600" spc="-5">
                <a:solidFill>
                  <a:srgbClr val="422000"/>
                </a:solidFill>
                <a:latin typeface="Noto Sans Mono CJK HK"/>
                <a:cs typeface="Noto Sans Mono CJK HK"/>
              </a:rPr>
              <a:t>乳</a:t>
            </a:r>
            <a:r>
              <a:rPr dirty="0" sz="1600">
                <a:solidFill>
                  <a:srgbClr val="422000"/>
                </a:solidFill>
                <a:latin typeface="Noto Sans Mono CJK HK"/>
                <a:cs typeface="Noto Sans Mono CJK HK"/>
              </a:rPr>
              <a:t>類</a:t>
            </a:r>
            <a:r>
              <a:rPr dirty="0" sz="1600" spc="-5">
                <a:solidFill>
                  <a:srgbClr val="422000"/>
                </a:solidFill>
                <a:latin typeface="Noto Sans Mono CJK HK"/>
                <a:cs typeface="Noto Sans Mono CJK HK"/>
              </a:rPr>
              <a:t>的</a:t>
            </a:r>
            <a:r>
              <a:rPr dirty="0" sz="1600" spc="-10">
                <a:solidFill>
                  <a:srgbClr val="422000"/>
                </a:solidFill>
                <a:latin typeface="Noto Sans Mono CJK HK"/>
                <a:cs typeface="Noto Sans Mono CJK HK"/>
              </a:rPr>
              <a:t>一</a:t>
            </a:r>
            <a:r>
              <a:rPr dirty="0" sz="1600" spc="15">
                <a:solidFill>
                  <a:srgbClr val="422000"/>
                </a:solidFill>
                <a:latin typeface="Noto Sans Mono CJK HK"/>
                <a:cs typeface="Noto Sans Mono CJK HK"/>
              </a:rPr>
              <a:t>種</a:t>
            </a:r>
            <a:r>
              <a:rPr dirty="0" sz="1600" spc="-10">
                <a:solidFill>
                  <a:srgbClr val="4E2700"/>
                </a:solidFill>
                <a:latin typeface="Noto Sans Mono CJK HK"/>
                <a:cs typeface="Noto Sans Mono CJK HK"/>
              </a:rPr>
              <a:t>，</a:t>
            </a:r>
            <a:r>
              <a:rPr dirty="0" sz="1600" spc="-5">
                <a:solidFill>
                  <a:srgbClr val="422000"/>
                </a:solidFill>
                <a:latin typeface="Noto Sans Mono CJK HK"/>
                <a:cs typeface="Noto Sans Mono CJK HK"/>
              </a:rPr>
              <a:t>當</a:t>
            </a:r>
            <a:r>
              <a:rPr dirty="0" sz="1600">
                <a:solidFill>
                  <a:srgbClr val="422000"/>
                </a:solidFill>
                <a:latin typeface="Noto Sans Mono CJK HK"/>
                <a:cs typeface="Noto Sans Mono CJK HK"/>
              </a:rPr>
              <a:t>然</a:t>
            </a:r>
            <a:r>
              <a:rPr dirty="0" sz="1600" spc="-5">
                <a:solidFill>
                  <a:srgbClr val="422000"/>
                </a:solidFill>
                <a:latin typeface="Noto Sans Mono CJK HK"/>
                <a:cs typeface="Noto Sans Mono CJK HK"/>
              </a:rPr>
              <a:t>也</a:t>
            </a:r>
            <a:r>
              <a:rPr dirty="0" sz="1600" spc="-10">
                <a:solidFill>
                  <a:srgbClr val="422000"/>
                </a:solidFill>
                <a:latin typeface="Noto Sans Mono CJK HK"/>
                <a:cs typeface="Noto Sans Mono CJK HK"/>
              </a:rPr>
              <a:t>是</a:t>
            </a:r>
            <a:r>
              <a:rPr dirty="0" sz="1600" spc="5">
                <a:solidFill>
                  <a:srgbClr val="422000"/>
                </a:solidFill>
                <a:latin typeface="Noto Sans Mono CJK HK"/>
                <a:cs typeface="Noto Sans Mono CJK HK"/>
              </a:rPr>
              <a:t>動</a:t>
            </a:r>
            <a:r>
              <a:rPr dirty="0" sz="1600" spc="-5">
                <a:solidFill>
                  <a:srgbClr val="422000"/>
                </a:solidFill>
                <a:latin typeface="Noto Sans Mono CJK HK"/>
                <a:cs typeface="Noto Sans Mono CJK HK"/>
              </a:rPr>
              <a:t>物類</a:t>
            </a:r>
            <a:r>
              <a:rPr dirty="0" sz="1600" spc="5">
                <a:solidFill>
                  <a:srgbClr val="422000"/>
                </a:solidFill>
                <a:latin typeface="Noto Sans Mono CJK HK"/>
                <a:cs typeface="Noto Sans Mono CJK HK"/>
              </a:rPr>
              <a:t>的</a:t>
            </a:r>
            <a:r>
              <a:rPr dirty="0" sz="1600" spc="-5">
                <a:solidFill>
                  <a:srgbClr val="422000"/>
                </a:solidFill>
                <a:latin typeface="Noto Sans Mono CJK HK"/>
                <a:cs typeface="Noto Sans Mono CJK HK"/>
              </a:rPr>
              <a:t>一種</a:t>
            </a:r>
            <a:endParaRPr sz="1600">
              <a:latin typeface="Noto Sans Mono CJK HK"/>
              <a:cs typeface="Noto Sans Mono CJK HK"/>
            </a:endParaRPr>
          </a:p>
          <a:p>
            <a:pPr marL="355600" marR="5080" indent="-343535">
              <a:lnSpc>
                <a:spcPts val="1550"/>
              </a:lnSpc>
              <a:spcBef>
                <a:spcPts val="355"/>
              </a:spcBef>
              <a:buFont typeface="Tahoma"/>
              <a:buChar char="•"/>
              <a:tabLst>
                <a:tab pos="355600" algn="l"/>
                <a:tab pos="356235" algn="l"/>
              </a:tabLst>
            </a:pPr>
            <a:r>
              <a:rPr dirty="0" sz="1600" spc="5">
                <a:solidFill>
                  <a:srgbClr val="422000"/>
                </a:solidFill>
                <a:latin typeface="Noto Sans Mono CJK HK"/>
                <a:cs typeface="Noto Sans Mono CJK HK"/>
              </a:rPr>
              <a:t>小</a:t>
            </a:r>
            <a:r>
              <a:rPr dirty="0" sz="1600" spc="-5">
                <a:solidFill>
                  <a:srgbClr val="422000"/>
                </a:solidFill>
                <a:latin typeface="Noto Sans Mono CJK HK"/>
                <a:cs typeface="Noto Sans Mono CJK HK"/>
              </a:rPr>
              <a:t>狗類</a:t>
            </a:r>
            <a:r>
              <a:rPr dirty="0" sz="1600" spc="5">
                <a:solidFill>
                  <a:srgbClr val="422000"/>
                </a:solidFill>
                <a:latin typeface="Noto Sans Mono CJK HK"/>
                <a:cs typeface="Noto Sans Mono CJK HK"/>
              </a:rPr>
              <a:t>別</a:t>
            </a:r>
            <a:r>
              <a:rPr dirty="0" sz="1600" spc="-5">
                <a:solidFill>
                  <a:srgbClr val="422000"/>
                </a:solidFill>
                <a:latin typeface="Noto Sans Mono CJK HK"/>
                <a:cs typeface="Noto Sans Mono CJK HK"/>
              </a:rPr>
              <a:t>的物件</a:t>
            </a:r>
            <a:r>
              <a:rPr dirty="0" sz="1600" spc="5">
                <a:solidFill>
                  <a:srgbClr val="422000"/>
                </a:solidFill>
                <a:latin typeface="Noto Sans Mono CJK HK"/>
                <a:cs typeface="Noto Sans Mono CJK HK"/>
              </a:rPr>
              <a:t>可</a:t>
            </a:r>
            <a:r>
              <a:rPr dirty="0" sz="1600" spc="-5">
                <a:solidFill>
                  <a:srgbClr val="422000"/>
                </a:solidFill>
                <a:latin typeface="Noto Sans Mono CJK HK"/>
                <a:cs typeface="Noto Sans Mono CJK HK"/>
              </a:rPr>
              <a:t>視為</a:t>
            </a:r>
            <a:r>
              <a:rPr dirty="0" sz="1600" spc="5">
                <a:solidFill>
                  <a:srgbClr val="422000"/>
                </a:solidFill>
                <a:latin typeface="Noto Sans Mono CJK HK"/>
                <a:cs typeface="Noto Sans Mono CJK HK"/>
              </a:rPr>
              <a:t>小</a:t>
            </a:r>
            <a:r>
              <a:rPr dirty="0" sz="1600" spc="-5">
                <a:solidFill>
                  <a:srgbClr val="422000"/>
                </a:solidFill>
                <a:latin typeface="Noto Sans Mono CJK HK"/>
                <a:cs typeface="Noto Sans Mono CJK HK"/>
              </a:rPr>
              <a:t>狗類，</a:t>
            </a:r>
            <a:r>
              <a:rPr dirty="0" sz="1600" spc="5">
                <a:solidFill>
                  <a:srgbClr val="422000"/>
                </a:solidFill>
                <a:latin typeface="Noto Sans Mono CJK HK"/>
                <a:cs typeface="Noto Sans Mono CJK HK"/>
              </a:rPr>
              <a:t>也</a:t>
            </a:r>
            <a:r>
              <a:rPr dirty="0" sz="1600" spc="-5">
                <a:solidFill>
                  <a:srgbClr val="422000"/>
                </a:solidFill>
                <a:latin typeface="Noto Sans Mono CJK HK"/>
                <a:cs typeface="Noto Sans Mono CJK HK"/>
              </a:rPr>
              <a:t>可以</a:t>
            </a:r>
            <a:r>
              <a:rPr dirty="0" sz="1600" spc="5">
                <a:solidFill>
                  <a:srgbClr val="422000"/>
                </a:solidFill>
                <a:latin typeface="Noto Sans Mono CJK HK"/>
                <a:cs typeface="Noto Sans Mono CJK HK"/>
              </a:rPr>
              <a:t>視</a:t>
            </a:r>
            <a:r>
              <a:rPr dirty="0" sz="1600" spc="-5">
                <a:solidFill>
                  <a:srgbClr val="422000"/>
                </a:solidFill>
                <a:latin typeface="Noto Sans Mono CJK HK"/>
                <a:cs typeface="Noto Sans Mono CJK HK"/>
              </a:rPr>
              <a:t>為哺乳</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，也</a:t>
            </a:r>
            <a:r>
              <a:rPr dirty="0" sz="1600" spc="5">
                <a:solidFill>
                  <a:srgbClr val="422000"/>
                </a:solidFill>
                <a:latin typeface="Noto Sans Mono CJK HK"/>
                <a:cs typeface="Noto Sans Mono CJK HK"/>
              </a:rPr>
              <a:t>可</a:t>
            </a:r>
            <a:r>
              <a:rPr dirty="0" sz="1600" spc="-5">
                <a:solidFill>
                  <a:srgbClr val="422000"/>
                </a:solidFill>
                <a:latin typeface="Noto Sans Mono CJK HK"/>
                <a:cs typeface="Noto Sans Mono CJK HK"/>
              </a:rPr>
              <a:t>以視為</a:t>
            </a:r>
            <a:r>
              <a:rPr dirty="0" sz="1600" spc="5">
                <a:solidFill>
                  <a:srgbClr val="422000"/>
                </a:solidFill>
                <a:latin typeface="Noto Sans Mono CJK HK"/>
                <a:cs typeface="Noto Sans Mono CJK HK"/>
              </a:rPr>
              <a:t>動</a:t>
            </a:r>
            <a:r>
              <a:rPr dirty="0" sz="1600" spc="-5">
                <a:solidFill>
                  <a:srgbClr val="422000"/>
                </a:solidFill>
                <a:latin typeface="Noto Sans Mono CJK HK"/>
                <a:cs typeface="Noto Sans Mono CJK HK"/>
              </a:rPr>
              <a:t>物類</a:t>
            </a:r>
            <a:r>
              <a:rPr dirty="0" sz="1600" spc="5">
                <a:solidFill>
                  <a:srgbClr val="422000"/>
                </a:solidFill>
                <a:latin typeface="Noto Sans Mono CJK HK"/>
                <a:cs typeface="Noto Sans Mono CJK HK"/>
              </a:rPr>
              <a:t>，</a:t>
            </a:r>
            <a:r>
              <a:rPr dirty="0" sz="1600" spc="-5">
                <a:solidFill>
                  <a:srgbClr val="422000"/>
                </a:solidFill>
                <a:latin typeface="Noto Sans Mono CJK HK"/>
                <a:cs typeface="Noto Sans Mono CJK HK"/>
              </a:rPr>
              <a:t>所以小 </a:t>
            </a:r>
            <a:r>
              <a:rPr dirty="0" sz="1600" spc="5">
                <a:solidFill>
                  <a:srgbClr val="422000"/>
                </a:solidFill>
                <a:latin typeface="Noto Sans Mono CJK HK"/>
                <a:cs typeface="Noto Sans Mono CJK HK"/>
              </a:rPr>
              <a:t>狗</a:t>
            </a:r>
            <a:r>
              <a:rPr dirty="0" sz="1600" spc="-5">
                <a:solidFill>
                  <a:srgbClr val="422000"/>
                </a:solidFill>
                <a:latin typeface="Noto Sans Mono CJK HK"/>
                <a:cs typeface="Noto Sans Mono CJK HK"/>
              </a:rPr>
              <a:t>類別</a:t>
            </a:r>
            <a:r>
              <a:rPr dirty="0" sz="1600" spc="5">
                <a:solidFill>
                  <a:srgbClr val="422000"/>
                </a:solidFill>
                <a:latin typeface="Noto Sans Mono CJK HK"/>
                <a:cs typeface="Noto Sans Mono CJK HK"/>
              </a:rPr>
              <a:t>的</a:t>
            </a:r>
            <a:r>
              <a:rPr dirty="0" sz="1600" spc="-5">
                <a:solidFill>
                  <a:srgbClr val="422000"/>
                </a:solidFill>
                <a:latin typeface="Noto Sans Mono CJK HK"/>
                <a:cs typeface="Noto Sans Mono CJK HK"/>
              </a:rPr>
              <a:t>物件屬</a:t>
            </a:r>
            <a:r>
              <a:rPr dirty="0" sz="1600" spc="5">
                <a:solidFill>
                  <a:srgbClr val="422000"/>
                </a:solidFill>
                <a:latin typeface="Noto Sans Mono CJK HK"/>
                <a:cs typeface="Noto Sans Mono CJK HK"/>
              </a:rPr>
              <a:t>於</a:t>
            </a:r>
            <a:r>
              <a:rPr dirty="0" sz="1600" spc="-5">
                <a:solidFill>
                  <a:srgbClr val="422000"/>
                </a:solidFill>
                <a:latin typeface="Noto Sans Mono CJK HK"/>
                <a:cs typeface="Noto Sans Mono CJK HK"/>
              </a:rPr>
              <a:t>多種</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型。</a:t>
            </a:r>
            <a:endParaRPr sz="1600">
              <a:latin typeface="Noto Sans Mono CJK HK"/>
              <a:cs typeface="Noto Sans Mono CJK HK"/>
            </a:endParaRPr>
          </a:p>
          <a:p>
            <a:pPr marL="355600" marR="5080" indent="-343535">
              <a:lnSpc>
                <a:spcPts val="1550"/>
              </a:lnSpc>
              <a:spcBef>
                <a:spcPts val="355"/>
              </a:spcBef>
              <a:buFont typeface="Tahoma"/>
              <a:buChar char="•"/>
              <a:tabLst>
                <a:tab pos="355600" algn="l"/>
                <a:tab pos="356235" algn="l"/>
              </a:tabLst>
            </a:pPr>
            <a:r>
              <a:rPr dirty="0" sz="1600" spc="5">
                <a:solidFill>
                  <a:srgbClr val="422000"/>
                </a:solidFill>
                <a:latin typeface="Noto Sans Mono CJK HK"/>
                <a:cs typeface="Noto Sans Mono CJK HK"/>
              </a:rPr>
              <a:t>貓</a:t>
            </a:r>
            <a:r>
              <a:rPr dirty="0" sz="1600" spc="-5">
                <a:solidFill>
                  <a:srgbClr val="422000"/>
                </a:solidFill>
                <a:latin typeface="Noto Sans Mono CJK HK"/>
                <a:cs typeface="Noto Sans Mono CJK HK"/>
              </a:rPr>
              <a:t>咪類</a:t>
            </a:r>
            <a:r>
              <a:rPr dirty="0" sz="1600" spc="5">
                <a:solidFill>
                  <a:srgbClr val="422000"/>
                </a:solidFill>
                <a:latin typeface="Noto Sans Mono CJK HK"/>
                <a:cs typeface="Noto Sans Mono CJK HK"/>
              </a:rPr>
              <a:t>別</a:t>
            </a:r>
            <a:r>
              <a:rPr dirty="0" sz="1600" spc="-5">
                <a:solidFill>
                  <a:srgbClr val="422000"/>
                </a:solidFill>
                <a:latin typeface="Noto Sans Mono CJK HK"/>
                <a:cs typeface="Noto Sans Mono CJK HK"/>
              </a:rPr>
              <a:t>的物件</a:t>
            </a:r>
            <a:r>
              <a:rPr dirty="0" sz="1600" spc="5">
                <a:solidFill>
                  <a:srgbClr val="422000"/>
                </a:solidFill>
                <a:latin typeface="Noto Sans Mono CJK HK"/>
                <a:cs typeface="Noto Sans Mono CJK HK"/>
              </a:rPr>
              <a:t>可</a:t>
            </a:r>
            <a:r>
              <a:rPr dirty="0" sz="1600" spc="-5">
                <a:solidFill>
                  <a:srgbClr val="422000"/>
                </a:solidFill>
                <a:latin typeface="Noto Sans Mono CJK HK"/>
                <a:cs typeface="Noto Sans Mono CJK HK"/>
              </a:rPr>
              <a:t>視為</a:t>
            </a:r>
            <a:r>
              <a:rPr dirty="0" sz="1600" spc="5">
                <a:solidFill>
                  <a:srgbClr val="422000"/>
                </a:solidFill>
                <a:latin typeface="Noto Sans Mono CJK HK"/>
                <a:cs typeface="Noto Sans Mono CJK HK"/>
              </a:rPr>
              <a:t>貓</a:t>
            </a:r>
            <a:r>
              <a:rPr dirty="0" sz="1600" spc="-5">
                <a:solidFill>
                  <a:srgbClr val="422000"/>
                </a:solidFill>
                <a:latin typeface="Noto Sans Mono CJK HK"/>
                <a:cs typeface="Noto Sans Mono CJK HK"/>
              </a:rPr>
              <a:t>咪類，</a:t>
            </a:r>
            <a:r>
              <a:rPr dirty="0" sz="1600" spc="5">
                <a:solidFill>
                  <a:srgbClr val="422000"/>
                </a:solidFill>
                <a:latin typeface="Noto Sans Mono CJK HK"/>
                <a:cs typeface="Noto Sans Mono CJK HK"/>
              </a:rPr>
              <a:t>也</a:t>
            </a:r>
            <a:r>
              <a:rPr dirty="0" sz="1600" spc="-5">
                <a:solidFill>
                  <a:srgbClr val="422000"/>
                </a:solidFill>
                <a:latin typeface="Noto Sans Mono CJK HK"/>
                <a:cs typeface="Noto Sans Mono CJK HK"/>
              </a:rPr>
              <a:t>可以</a:t>
            </a:r>
            <a:r>
              <a:rPr dirty="0" sz="1600" spc="5">
                <a:solidFill>
                  <a:srgbClr val="422000"/>
                </a:solidFill>
                <a:latin typeface="Noto Sans Mono CJK HK"/>
                <a:cs typeface="Noto Sans Mono CJK HK"/>
              </a:rPr>
              <a:t>視</a:t>
            </a:r>
            <a:r>
              <a:rPr dirty="0" sz="1600" spc="-5">
                <a:solidFill>
                  <a:srgbClr val="422000"/>
                </a:solidFill>
                <a:latin typeface="Noto Sans Mono CJK HK"/>
                <a:cs typeface="Noto Sans Mono CJK HK"/>
              </a:rPr>
              <a:t>為哺乳</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，也</a:t>
            </a:r>
            <a:r>
              <a:rPr dirty="0" sz="1600" spc="5">
                <a:solidFill>
                  <a:srgbClr val="422000"/>
                </a:solidFill>
                <a:latin typeface="Noto Sans Mono CJK HK"/>
                <a:cs typeface="Noto Sans Mono CJK HK"/>
              </a:rPr>
              <a:t>可</a:t>
            </a:r>
            <a:r>
              <a:rPr dirty="0" sz="1600" spc="-5">
                <a:solidFill>
                  <a:srgbClr val="422000"/>
                </a:solidFill>
                <a:latin typeface="Noto Sans Mono CJK HK"/>
                <a:cs typeface="Noto Sans Mono CJK HK"/>
              </a:rPr>
              <a:t>以視為</a:t>
            </a:r>
            <a:r>
              <a:rPr dirty="0" sz="1600" spc="5">
                <a:solidFill>
                  <a:srgbClr val="422000"/>
                </a:solidFill>
                <a:latin typeface="Noto Sans Mono CJK HK"/>
                <a:cs typeface="Noto Sans Mono CJK HK"/>
              </a:rPr>
              <a:t>動</a:t>
            </a:r>
            <a:r>
              <a:rPr dirty="0" sz="1600" spc="-5">
                <a:solidFill>
                  <a:srgbClr val="422000"/>
                </a:solidFill>
                <a:latin typeface="Noto Sans Mono CJK HK"/>
                <a:cs typeface="Noto Sans Mono CJK HK"/>
              </a:rPr>
              <a:t>物類</a:t>
            </a:r>
            <a:r>
              <a:rPr dirty="0" sz="1600" spc="5">
                <a:solidFill>
                  <a:srgbClr val="422000"/>
                </a:solidFill>
                <a:latin typeface="Noto Sans Mono CJK HK"/>
                <a:cs typeface="Noto Sans Mono CJK HK"/>
              </a:rPr>
              <a:t>，</a:t>
            </a:r>
            <a:r>
              <a:rPr dirty="0" sz="1600" spc="-5">
                <a:solidFill>
                  <a:srgbClr val="422000"/>
                </a:solidFill>
                <a:latin typeface="Noto Sans Mono CJK HK"/>
                <a:cs typeface="Noto Sans Mono CJK HK"/>
              </a:rPr>
              <a:t>所以貓 </a:t>
            </a:r>
            <a:r>
              <a:rPr dirty="0" sz="1600" spc="5">
                <a:solidFill>
                  <a:srgbClr val="422000"/>
                </a:solidFill>
                <a:latin typeface="Noto Sans Mono CJK HK"/>
                <a:cs typeface="Noto Sans Mono CJK HK"/>
              </a:rPr>
              <a:t>咪</a:t>
            </a:r>
            <a:r>
              <a:rPr dirty="0" sz="1600" spc="-5">
                <a:solidFill>
                  <a:srgbClr val="422000"/>
                </a:solidFill>
                <a:latin typeface="Noto Sans Mono CJK HK"/>
                <a:cs typeface="Noto Sans Mono CJK HK"/>
              </a:rPr>
              <a:t>類別</a:t>
            </a:r>
            <a:r>
              <a:rPr dirty="0" sz="1600" spc="5">
                <a:solidFill>
                  <a:srgbClr val="422000"/>
                </a:solidFill>
                <a:latin typeface="Noto Sans Mono CJK HK"/>
                <a:cs typeface="Noto Sans Mono CJK HK"/>
              </a:rPr>
              <a:t>的</a:t>
            </a:r>
            <a:r>
              <a:rPr dirty="0" sz="1600" spc="-5">
                <a:solidFill>
                  <a:srgbClr val="422000"/>
                </a:solidFill>
                <a:latin typeface="Noto Sans Mono CJK HK"/>
                <a:cs typeface="Noto Sans Mono CJK HK"/>
              </a:rPr>
              <a:t>物件屬</a:t>
            </a:r>
            <a:r>
              <a:rPr dirty="0" sz="1600" spc="5">
                <a:solidFill>
                  <a:srgbClr val="422000"/>
                </a:solidFill>
                <a:latin typeface="Noto Sans Mono CJK HK"/>
                <a:cs typeface="Noto Sans Mono CJK HK"/>
              </a:rPr>
              <a:t>於</a:t>
            </a:r>
            <a:r>
              <a:rPr dirty="0" sz="1600" spc="-5">
                <a:solidFill>
                  <a:srgbClr val="422000"/>
                </a:solidFill>
                <a:latin typeface="Noto Sans Mono CJK HK"/>
                <a:cs typeface="Noto Sans Mono CJK HK"/>
              </a:rPr>
              <a:t>多種</a:t>
            </a:r>
            <a:r>
              <a:rPr dirty="0" sz="1600" spc="5">
                <a:solidFill>
                  <a:srgbClr val="422000"/>
                </a:solidFill>
                <a:latin typeface="Noto Sans Mono CJK HK"/>
                <a:cs typeface="Noto Sans Mono CJK HK"/>
              </a:rPr>
              <a:t>類</a:t>
            </a:r>
            <a:r>
              <a:rPr dirty="0" sz="1600" spc="-5">
                <a:solidFill>
                  <a:srgbClr val="422000"/>
                </a:solidFill>
                <a:latin typeface="Noto Sans Mono CJK HK"/>
                <a:cs typeface="Noto Sans Mono CJK HK"/>
              </a:rPr>
              <a:t>型。</a:t>
            </a:r>
            <a:endParaRPr sz="1600">
              <a:latin typeface="Noto Sans Mono CJK HK"/>
              <a:cs typeface="Noto Sans Mono CJK HK"/>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878579" cy="574040"/>
          </a:xfrm>
          <a:prstGeom prst="rect"/>
        </p:spPr>
        <p:txBody>
          <a:bodyPr wrap="square" lIns="0" tIns="12700" rIns="0" bIns="0" rtlCol="0" vert="horz">
            <a:spAutoFit/>
          </a:bodyPr>
          <a:lstStyle/>
          <a:p>
            <a:pPr marL="12700">
              <a:lnSpc>
                <a:spcPct val="100000"/>
              </a:lnSpc>
              <a:spcBef>
                <a:spcPts val="100"/>
              </a:spcBef>
            </a:pPr>
            <a:r>
              <a:rPr dirty="0" spc="-25">
                <a:latin typeface="Tahoma"/>
                <a:cs typeface="Tahoma"/>
              </a:rPr>
              <a:t>IS-A </a:t>
            </a:r>
            <a:r>
              <a:rPr dirty="0" spc="-10">
                <a:latin typeface="Tahoma"/>
                <a:cs typeface="Tahoma"/>
              </a:rPr>
              <a:t>Relationship</a:t>
            </a:r>
            <a:r>
              <a:rPr dirty="0" spc="-45">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62025"/>
            <a:ext cx="7616190" cy="5103495"/>
          </a:xfrm>
          <a:prstGeom prst="rect">
            <a:avLst/>
          </a:prstGeom>
        </p:spPr>
        <p:txBody>
          <a:bodyPr wrap="square" lIns="0" tIns="48895" rIns="0" bIns="0" rtlCol="0" vert="horz">
            <a:spAutoFit/>
          </a:bodyPr>
          <a:lstStyle/>
          <a:p>
            <a:pPr marL="12700">
              <a:lnSpc>
                <a:spcPct val="100000"/>
              </a:lnSpc>
              <a:spcBef>
                <a:spcPts val="385"/>
              </a:spcBef>
            </a:pPr>
            <a:r>
              <a:rPr dirty="0" sz="2400">
                <a:solidFill>
                  <a:srgbClr val="422000"/>
                </a:solidFill>
                <a:latin typeface="Tahoma"/>
                <a:cs typeface="Tahoma"/>
              </a:rPr>
              <a:t>public </a:t>
            </a:r>
            <a:r>
              <a:rPr dirty="0" sz="2400" spc="-5">
                <a:solidFill>
                  <a:srgbClr val="422000"/>
                </a:solidFill>
                <a:latin typeface="Tahoma"/>
                <a:cs typeface="Tahoma"/>
              </a:rPr>
              <a:t>class </a:t>
            </a:r>
            <a:r>
              <a:rPr dirty="0" sz="2400">
                <a:solidFill>
                  <a:srgbClr val="422000"/>
                </a:solidFill>
                <a:latin typeface="Tahoma"/>
                <a:cs typeface="Tahoma"/>
              </a:rPr>
              <a:t>Manager </a:t>
            </a:r>
            <a:r>
              <a:rPr dirty="0" sz="2400" spc="-5">
                <a:solidFill>
                  <a:srgbClr val="422000"/>
                </a:solidFill>
                <a:latin typeface="Tahoma"/>
                <a:cs typeface="Tahoma"/>
              </a:rPr>
              <a:t>extends Employee</a:t>
            </a:r>
            <a:r>
              <a:rPr dirty="0" sz="2400" spc="5">
                <a:solidFill>
                  <a:srgbClr val="422000"/>
                </a:solidFill>
                <a:latin typeface="Tahoma"/>
                <a:cs typeface="Tahoma"/>
              </a:rPr>
              <a:t> </a:t>
            </a:r>
            <a:r>
              <a:rPr dirty="0" sz="2400">
                <a:solidFill>
                  <a:srgbClr val="422000"/>
                </a:solidFill>
                <a:latin typeface="Tahoma"/>
                <a:cs typeface="Tahoma"/>
              </a:rPr>
              <a:t>{</a:t>
            </a:r>
            <a:endParaRPr sz="2400">
              <a:latin typeface="Tahoma"/>
              <a:cs typeface="Tahoma"/>
            </a:endParaRPr>
          </a:p>
          <a:p>
            <a:pPr marL="584200">
              <a:lnSpc>
                <a:spcPct val="100000"/>
              </a:lnSpc>
              <a:spcBef>
                <a:spcPts val="290"/>
              </a:spcBef>
            </a:pPr>
            <a:r>
              <a:rPr dirty="0" sz="2400" spc="-5">
                <a:solidFill>
                  <a:srgbClr val="422000"/>
                </a:solidFill>
                <a:latin typeface="Tahoma"/>
                <a:cs typeface="Tahoma"/>
              </a:rPr>
              <a:t>//</a:t>
            </a:r>
            <a:r>
              <a:rPr dirty="0" sz="2400" spc="-15">
                <a:solidFill>
                  <a:srgbClr val="422000"/>
                </a:solidFill>
                <a:latin typeface="Tahoma"/>
                <a:cs typeface="Tahoma"/>
              </a:rPr>
              <a:t> </a:t>
            </a:r>
            <a:r>
              <a:rPr dirty="0" sz="2400" spc="-5">
                <a:solidFill>
                  <a:srgbClr val="422000"/>
                </a:solidFill>
                <a:latin typeface="Tahoma"/>
                <a:cs typeface="Tahoma"/>
              </a:rPr>
              <a:t>….</a:t>
            </a:r>
            <a:endParaRPr sz="2400">
              <a:latin typeface="Tahoma"/>
              <a:cs typeface="Tahoma"/>
            </a:endParaRPr>
          </a:p>
          <a:p>
            <a:pPr marL="12700">
              <a:lnSpc>
                <a:spcPct val="100000"/>
              </a:lnSpc>
              <a:spcBef>
                <a:spcPts val="285"/>
              </a:spcBef>
            </a:pPr>
            <a:r>
              <a:rPr dirty="0" sz="2400">
                <a:solidFill>
                  <a:srgbClr val="422000"/>
                </a:solidFill>
                <a:latin typeface="Tahoma"/>
                <a:cs typeface="Tahoma"/>
              </a:rPr>
              <a:t>}</a:t>
            </a:r>
            <a:endParaRPr sz="2400">
              <a:latin typeface="Tahoma"/>
              <a:cs typeface="Tahoma"/>
            </a:endParaRPr>
          </a:p>
          <a:p>
            <a:pPr marL="12700">
              <a:lnSpc>
                <a:spcPct val="100000"/>
              </a:lnSpc>
              <a:spcBef>
                <a:spcPts val="234"/>
              </a:spcBef>
            </a:pPr>
            <a:r>
              <a:rPr dirty="0" sz="2400">
                <a:solidFill>
                  <a:srgbClr val="422000"/>
                </a:solidFill>
                <a:latin typeface="Noto Sans Mono CJK HK"/>
                <a:cs typeface="Noto Sans Mono CJK HK"/>
              </a:rPr>
              <a:t>上式表</a:t>
            </a:r>
            <a:r>
              <a:rPr dirty="0" sz="2400" spc="-10">
                <a:solidFill>
                  <a:srgbClr val="422000"/>
                </a:solidFill>
                <a:latin typeface="Noto Sans Mono CJK HK"/>
                <a:cs typeface="Noto Sans Mono CJK HK"/>
              </a:rPr>
              <a:t>示</a:t>
            </a:r>
            <a:r>
              <a:rPr dirty="0" sz="2400" spc="-5">
                <a:solidFill>
                  <a:srgbClr val="422000"/>
                </a:solidFill>
                <a:latin typeface="Tahoma"/>
                <a:cs typeface="Tahoma"/>
              </a:rPr>
              <a:t>Manager</a:t>
            </a:r>
            <a:r>
              <a:rPr dirty="0" sz="2400">
                <a:solidFill>
                  <a:srgbClr val="422000"/>
                </a:solidFill>
                <a:latin typeface="Noto Sans Mono CJK HK"/>
                <a:cs typeface="Noto Sans Mono CJK HK"/>
              </a:rPr>
              <a:t>類別是</a:t>
            </a:r>
            <a:r>
              <a:rPr dirty="0" sz="2400" spc="-10">
                <a:solidFill>
                  <a:srgbClr val="422000"/>
                </a:solidFill>
                <a:latin typeface="Tahoma"/>
                <a:cs typeface="Tahoma"/>
              </a:rPr>
              <a:t>Employee</a:t>
            </a:r>
            <a:r>
              <a:rPr dirty="0" sz="2400">
                <a:solidFill>
                  <a:srgbClr val="422000"/>
                </a:solidFill>
                <a:latin typeface="Noto Sans Mono CJK HK"/>
                <a:cs typeface="Noto Sans Mono CJK HK"/>
              </a:rPr>
              <a:t>類別的一種</a:t>
            </a:r>
            <a:endParaRPr sz="2400">
              <a:latin typeface="Noto Sans Mono CJK HK"/>
              <a:cs typeface="Noto Sans Mono CJK HK"/>
            </a:endParaRPr>
          </a:p>
          <a:p>
            <a:pPr>
              <a:lnSpc>
                <a:spcPct val="100000"/>
              </a:lnSpc>
              <a:spcBef>
                <a:spcPts val="90"/>
              </a:spcBef>
            </a:pPr>
            <a:endParaRPr sz="1650">
              <a:latin typeface="Noto Sans Mono CJK HK"/>
              <a:cs typeface="Noto Sans Mono CJK HK"/>
            </a:endParaRPr>
          </a:p>
          <a:p>
            <a:pPr marL="355600" indent="-343535">
              <a:lnSpc>
                <a:spcPts val="2750"/>
              </a:lnSpc>
              <a:buFont typeface="Tahoma"/>
              <a:buChar char="•"/>
              <a:tabLst>
                <a:tab pos="355600" algn="l"/>
                <a:tab pos="356235" algn="l"/>
              </a:tabLst>
            </a:pPr>
            <a:r>
              <a:rPr dirty="0" sz="2400">
                <a:solidFill>
                  <a:srgbClr val="422000"/>
                </a:solidFill>
                <a:latin typeface="Noto Sans Mono CJK HK"/>
                <a:cs typeface="Noto Sans Mono CJK HK"/>
              </a:rPr>
              <a:t>經由繼承，相同的程式碼可以只寫一次，可以做到</a:t>
            </a:r>
            <a:endParaRPr sz="2400">
              <a:latin typeface="Noto Sans Mono CJK HK"/>
              <a:cs typeface="Noto Sans Mono CJK HK"/>
            </a:endParaRPr>
          </a:p>
          <a:p>
            <a:pPr marL="355600">
              <a:lnSpc>
                <a:spcPts val="2750"/>
              </a:lnSpc>
            </a:pPr>
            <a:r>
              <a:rPr dirty="0" sz="2400">
                <a:solidFill>
                  <a:srgbClr val="422000"/>
                </a:solidFill>
                <a:latin typeface="Tahoma"/>
                <a:cs typeface="Tahoma"/>
              </a:rPr>
              <a:t>Code</a:t>
            </a:r>
            <a:r>
              <a:rPr dirty="0" sz="2400" spc="-25">
                <a:solidFill>
                  <a:srgbClr val="422000"/>
                </a:solidFill>
                <a:latin typeface="Tahoma"/>
                <a:cs typeface="Tahoma"/>
              </a:rPr>
              <a:t> </a:t>
            </a:r>
            <a:r>
              <a:rPr dirty="0" sz="2400" spc="-20">
                <a:solidFill>
                  <a:srgbClr val="422000"/>
                </a:solidFill>
                <a:latin typeface="Tahoma"/>
                <a:cs typeface="Tahoma"/>
              </a:rPr>
              <a:t>Reuse</a:t>
            </a:r>
            <a:r>
              <a:rPr dirty="0" sz="2400">
                <a:solidFill>
                  <a:srgbClr val="422000"/>
                </a:solidFill>
                <a:latin typeface="Noto Sans Mono CJK HK"/>
                <a:cs typeface="Noto Sans Mono CJK HK"/>
              </a:rPr>
              <a:t>的理想。</a:t>
            </a:r>
            <a:endParaRPr sz="2400">
              <a:latin typeface="Noto Sans Mono CJK HK"/>
              <a:cs typeface="Noto Sans Mono CJK HK"/>
            </a:endParaRPr>
          </a:p>
          <a:p>
            <a:pPr marL="355600" marR="5080" indent="-343535">
              <a:lnSpc>
                <a:spcPct val="90000"/>
              </a:lnSpc>
              <a:spcBef>
                <a:spcPts val="580"/>
              </a:spcBef>
              <a:buFont typeface="Tahoma"/>
              <a:buChar char="•"/>
              <a:tabLst>
                <a:tab pos="355600" algn="l"/>
                <a:tab pos="356235" algn="l"/>
              </a:tabLst>
            </a:pPr>
            <a:r>
              <a:rPr dirty="0" sz="2400">
                <a:solidFill>
                  <a:srgbClr val="422000"/>
                </a:solidFill>
                <a:latin typeface="Noto Sans Mono CJK HK"/>
                <a:cs typeface="Noto Sans Mono CJK HK"/>
              </a:rPr>
              <a:t>父代類別定義的變數與方法</a:t>
            </a:r>
            <a:r>
              <a:rPr dirty="0" sz="2400" spc="5">
                <a:solidFill>
                  <a:srgbClr val="422000"/>
                </a:solidFill>
                <a:latin typeface="Tahoma"/>
                <a:cs typeface="Tahoma"/>
              </a:rPr>
              <a:t>(</a:t>
            </a:r>
            <a:r>
              <a:rPr dirty="0" sz="2400">
                <a:solidFill>
                  <a:srgbClr val="422000"/>
                </a:solidFill>
                <a:latin typeface="Noto Sans Mono CJK HK"/>
                <a:cs typeface="Noto Sans Mono CJK HK"/>
              </a:rPr>
              <a:t>建構子除外</a:t>
            </a:r>
            <a:r>
              <a:rPr dirty="0" sz="2400" spc="5">
                <a:solidFill>
                  <a:srgbClr val="422000"/>
                </a:solidFill>
                <a:latin typeface="Tahoma"/>
                <a:cs typeface="Tahoma"/>
              </a:rPr>
              <a:t>)</a:t>
            </a:r>
            <a:r>
              <a:rPr dirty="0" sz="2400">
                <a:solidFill>
                  <a:srgbClr val="422000"/>
                </a:solidFill>
                <a:latin typeface="Noto Sans Mono CJK HK"/>
                <a:cs typeface="Noto Sans Mono CJK HK"/>
              </a:rPr>
              <a:t>，都會傳給子 代，但子代是否能夠使用這些變數與方法，則受存取 修識字的限制。</a:t>
            </a:r>
            <a:endParaRPr sz="2400">
              <a:latin typeface="Noto Sans Mono CJK HK"/>
              <a:cs typeface="Noto Sans Mono CJK HK"/>
            </a:endParaRPr>
          </a:p>
          <a:p>
            <a:pPr lvl="1" marL="756285" indent="-287020">
              <a:lnSpc>
                <a:spcPct val="100000"/>
              </a:lnSpc>
              <a:spcBef>
                <a:spcPts val="244"/>
              </a:spcBef>
              <a:buFont typeface="Tahoma"/>
              <a:buAutoNum type="arabicPeriod"/>
              <a:tabLst>
                <a:tab pos="756920" algn="l"/>
              </a:tabLst>
            </a:pPr>
            <a:r>
              <a:rPr dirty="0" sz="2000" spc="10">
                <a:solidFill>
                  <a:srgbClr val="422000"/>
                </a:solidFill>
                <a:latin typeface="Noto Sans Mono CJK HK"/>
                <a:cs typeface="Noto Sans Mono CJK HK"/>
              </a:rPr>
              <a:t>子代</a:t>
            </a:r>
            <a:r>
              <a:rPr dirty="0" sz="2000" spc="5">
                <a:solidFill>
                  <a:srgbClr val="422000"/>
                </a:solidFill>
                <a:latin typeface="Noto Sans Mono CJK HK"/>
                <a:cs typeface="Noto Sans Mono CJK HK"/>
              </a:rPr>
              <a:t>類別</a:t>
            </a:r>
            <a:r>
              <a:rPr dirty="0" sz="2000" spc="-20">
                <a:solidFill>
                  <a:srgbClr val="422000"/>
                </a:solidFill>
                <a:latin typeface="Noto Sans Mono CJK HK"/>
                <a:cs typeface="Noto Sans Mono CJK HK"/>
              </a:rPr>
              <a:t>內</a:t>
            </a:r>
            <a:r>
              <a:rPr dirty="0" sz="2000" spc="5">
                <a:solidFill>
                  <a:srgbClr val="422000"/>
                </a:solidFill>
                <a:latin typeface="Noto Sans Mono CJK HK"/>
                <a:cs typeface="Noto Sans Mono CJK HK"/>
              </a:rPr>
              <a:t>不能</a:t>
            </a:r>
            <a:r>
              <a:rPr dirty="0" sz="2000" spc="-20">
                <a:solidFill>
                  <a:srgbClr val="422000"/>
                </a:solidFill>
                <a:latin typeface="Noto Sans Mono CJK HK"/>
                <a:cs typeface="Noto Sans Mono CJK HK"/>
              </a:rPr>
              <a:t>使</a:t>
            </a:r>
            <a:r>
              <a:rPr dirty="0" sz="2000" spc="5">
                <a:solidFill>
                  <a:srgbClr val="422000"/>
                </a:solidFill>
                <a:latin typeface="Noto Sans Mono CJK HK"/>
                <a:cs typeface="Noto Sans Mono CJK HK"/>
              </a:rPr>
              <a:t>用父</a:t>
            </a:r>
            <a:r>
              <a:rPr dirty="0" sz="2000" spc="-20">
                <a:solidFill>
                  <a:srgbClr val="422000"/>
                </a:solidFill>
                <a:latin typeface="Noto Sans Mono CJK HK"/>
                <a:cs typeface="Noto Sans Mono CJK HK"/>
              </a:rPr>
              <a:t>代</a:t>
            </a:r>
            <a:r>
              <a:rPr dirty="0" sz="2000" spc="10">
                <a:solidFill>
                  <a:srgbClr val="422000"/>
                </a:solidFill>
                <a:latin typeface="Noto Sans Mono CJK HK"/>
                <a:cs typeface="Noto Sans Mono CJK HK"/>
              </a:rPr>
              <a:t>的</a:t>
            </a:r>
            <a:r>
              <a:rPr dirty="0" sz="2000" spc="-10">
                <a:solidFill>
                  <a:srgbClr val="422000"/>
                </a:solidFill>
                <a:latin typeface="Tahoma"/>
                <a:cs typeface="Tahoma"/>
              </a:rPr>
              <a:t>private</a:t>
            </a:r>
            <a:r>
              <a:rPr dirty="0" sz="2000">
                <a:solidFill>
                  <a:srgbClr val="422000"/>
                </a:solidFill>
                <a:latin typeface="Noto Sans Mono CJK HK"/>
                <a:cs typeface="Noto Sans Mono CJK HK"/>
              </a:rPr>
              <a:t>成員</a:t>
            </a:r>
            <a:endParaRPr sz="2000">
              <a:latin typeface="Noto Sans Mono CJK HK"/>
              <a:cs typeface="Noto Sans Mono CJK HK"/>
            </a:endParaRPr>
          </a:p>
          <a:p>
            <a:pPr lvl="1" marL="756285" indent="-287020">
              <a:lnSpc>
                <a:spcPct val="100000"/>
              </a:lnSpc>
              <a:spcBef>
                <a:spcPts val="240"/>
              </a:spcBef>
              <a:buFont typeface="Tahoma"/>
              <a:buAutoNum type="arabicPeriod"/>
              <a:tabLst>
                <a:tab pos="756920" algn="l"/>
              </a:tabLst>
            </a:pPr>
            <a:r>
              <a:rPr dirty="0" sz="2000" spc="10">
                <a:solidFill>
                  <a:srgbClr val="422000"/>
                </a:solidFill>
                <a:latin typeface="Noto Sans Mono CJK HK"/>
                <a:cs typeface="Noto Sans Mono CJK HK"/>
              </a:rPr>
              <a:t>子代</a:t>
            </a:r>
            <a:r>
              <a:rPr dirty="0" sz="2000">
                <a:solidFill>
                  <a:srgbClr val="422000"/>
                </a:solidFill>
                <a:latin typeface="Noto Sans Mono CJK HK"/>
                <a:cs typeface="Noto Sans Mono CJK HK"/>
              </a:rPr>
              <a:t>類別</a:t>
            </a:r>
            <a:r>
              <a:rPr dirty="0" sz="2000" spc="-15">
                <a:solidFill>
                  <a:srgbClr val="422000"/>
                </a:solidFill>
                <a:latin typeface="Noto Sans Mono CJK HK"/>
                <a:cs typeface="Noto Sans Mono CJK HK"/>
              </a:rPr>
              <a:t>內</a:t>
            </a:r>
            <a:r>
              <a:rPr dirty="0" sz="2000">
                <a:solidFill>
                  <a:srgbClr val="422000"/>
                </a:solidFill>
                <a:latin typeface="Noto Sans Mono CJK HK"/>
                <a:cs typeface="Noto Sans Mono CJK HK"/>
              </a:rPr>
              <a:t>可以</a:t>
            </a:r>
            <a:r>
              <a:rPr dirty="0" sz="2000" spc="-15">
                <a:solidFill>
                  <a:srgbClr val="422000"/>
                </a:solidFill>
                <a:latin typeface="Noto Sans Mono CJK HK"/>
                <a:cs typeface="Noto Sans Mono CJK HK"/>
              </a:rPr>
              <a:t>使</a:t>
            </a:r>
            <a:r>
              <a:rPr dirty="0" sz="2000">
                <a:solidFill>
                  <a:srgbClr val="422000"/>
                </a:solidFill>
                <a:latin typeface="Noto Sans Mono CJK HK"/>
                <a:cs typeface="Noto Sans Mono CJK HK"/>
              </a:rPr>
              <a:t>用父</a:t>
            </a:r>
            <a:r>
              <a:rPr dirty="0" sz="2000" spc="-15">
                <a:solidFill>
                  <a:srgbClr val="422000"/>
                </a:solidFill>
                <a:latin typeface="Noto Sans Mono CJK HK"/>
                <a:cs typeface="Noto Sans Mono CJK HK"/>
              </a:rPr>
              <a:t>代</a:t>
            </a:r>
            <a:r>
              <a:rPr dirty="0" sz="2000" spc="5">
                <a:solidFill>
                  <a:srgbClr val="422000"/>
                </a:solidFill>
                <a:latin typeface="Noto Sans Mono CJK HK"/>
                <a:cs typeface="Noto Sans Mono CJK HK"/>
              </a:rPr>
              <a:t>的</a:t>
            </a:r>
            <a:r>
              <a:rPr dirty="0" sz="2000" spc="-5">
                <a:solidFill>
                  <a:srgbClr val="422000"/>
                </a:solidFill>
                <a:latin typeface="Tahoma"/>
                <a:cs typeface="Tahoma"/>
              </a:rPr>
              <a:t>public,</a:t>
            </a:r>
            <a:r>
              <a:rPr dirty="0" sz="2000" spc="-35">
                <a:solidFill>
                  <a:srgbClr val="422000"/>
                </a:solidFill>
                <a:latin typeface="Tahoma"/>
                <a:cs typeface="Tahoma"/>
              </a:rPr>
              <a:t> </a:t>
            </a:r>
            <a:r>
              <a:rPr dirty="0" sz="2000" spc="-5">
                <a:solidFill>
                  <a:srgbClr val="422000"/>
                </a:solidFill>
                <a:latin typeface="Tahoma"/>
                <a:cs typeface="Tahoma"/>
              </a:rPr>
              <a:t>protected</a:t>
            </a:r>
            <a:r>
              <a:rPr dirty="0" sz="2000" spc="10">
                <a:solidFill>
                  <a:srgbClr val="422000"/>
                </a:solidFill>
                <a:latin typeface="Noto Sans Mono CJK HK"/>
                <a:cs typeface="Noto Sans Mono CJK HK"/>
              </a:rPr>
              <a:t>成員</a:t>
            </a:r>
            <a:endParaRPr sz="2000">
              <a:latin typeface="Noto Sans Mono CJK HK"/>
              <a:cs typeface="Noto Sans Mono CJK HK"/>
            </a:endParaRPr>
          </a:p>
          <a:p>
            <a:pPr lvl="1" marL="756285" marR="172720" indent="-287020">
              <a:lnSpc>
                <a:spcPts val="2160"/>
              </a:lnSpc>
              <a:spcBef>
                <a:spcPts val="509"/>
              </a:spcBef>
              <a:buFont typeface="Tahoma"/>
              <a:buAutoNum type="arabicPeriod"/>
              <a:tabLst>
                <a:tab pos="756920" algn="l"/>
              </a:tabLst>
            </a:pPr>
            <a:r>
              <a:rPr dirty="0" sz="2000" spc="10">
                <a:solidFill>
                  <a:srgbClr val="422000"/>
                </a:solidFill>
                <a:latin typeface="Noto Sans Mono CJK HK"/>
                <a:cs typeface="Noto Sans Mono CJK HK"/>
              </a:rPr>
              <a:t>子代</a:t>
            </a:r>
            <a:r>
              <a:rPr dirty="0" sz="2000">
                <a:solidFill>
                  <a:srgbClr val="422000"/>
                </a:solidFill>
                <a:latin typeface="Noto Sans Mono CJK HK"/>
                <a:cs typeface="Noto Sans Mono CJK HK"/>
              </a:rPr>
              <a:t>類別</a:t>
            </a:r>
            <a:r>
              <a:rPr dirty="0" sz="2000" spc="-15">
                <a:solidFill>
                  <a:srgbClr val="422000"/>
                </a:solidFill>
                <a:latin typeface="Noto Sans Mono CJK HK"/>
                <a:cs typeface="Noto Sans Mono CJK HK"/>
              </a:rPr>
              <a:t>內</a:t>
            </a:r>
            <a:r>
              <a:rPr dirty="0" sz="2000">
                <a:solidFill>
                  <a:srgbClr val="422000"/>
                </a:solidFill>
                <a:latin typeface="Noto Sans Mono CJK HK"/>
                <a:cs typeface="Noto Sans Mono CJK HK"/>
              </a:rPr>
              <a:t>是否</a:t>
            </a:r>
            <a:r>
              <a:rPr dirty="0" sz="2000" spc="-15">
                <a:solidFill>
                  <a:srgbClr val="422000"/>
                </a:solidFill>
                <a:latin typeface="Noto Sans Mono CJK HK"/>
                <a:cs typeface="Noto Sans Mono CJK HK"/>
              </a:rPr>
              <a:t>能</a:t>
            </a:r>
            <a:r>
              <a:rPr dirty="0" sz="2000">
                <a:solidFill>
                  <a:srgbClr val="422000"/>
                </a:solidFill>
                <a:latin typeface="Noto Sans Mono CJK HK"/>
                <a:cs typeface="Noto Sans Mono CJK HK"/>
              </a:rPr>
              <a:t>使用</a:t>
            </a:r>
            <a:r>
              <a:rPr dirty="0" sz="2000" spc="-15">
                <a:solidFill>
                  <a:srgbClr val="422000"/>
                </a:solidFill>
                <a:latin typeface="Noto Sans Mono CJK HK"/>
                <a:cs typeface="Noto Sans Mono CJK HK"/>
              </a:rPr>
              <a:t>父</a:t>
            </a:r>
            <a:r>
              <a:rPr dirty="0" sz="2000">
                <a:solidFill>
                  <a:srgbClr val="422000"/>
                </a:solidFill>
                <a:latin typeface="Noto Sans Mono CJK HK"/>
                <a:cs typeface="Noto Sans Mono CJK HK"/>
              </a:rPr>
              <a:t>代</a:t>
            </a:r>
            <a:r>
              <a:rPr dirty="0" sz="2000" spc="5">
                <a:solidFill>
                  <a:srgbClr val="422000"/>
                </a:solidFill>
                <a:latin typeface="Noto Sans Mono CJK HK"/>
                <a:cs typeface="Noto Sans Mono CJK HK"/>
              </a:rPr>
              <a:t>的</a:t>
            </a:r>
            <a:r>
              <a:rPr dirty="0" sz="2000" spc="-5">
                <a:solidFill>
                  <a:srgbClr val="422000"/>
                </a:solidFill>
                <a:latin typeface="Tahoma"/>
                <a:cs typeface="Tahoma"/>
              </a:rPr>
              <a:t>friendly</a:t>
            </a:r>
            <a:r>
              <a:rPr dirty="0" sz="2000">
                <a:solidFill>
                  <a:srgbClr val="422000"/>
                </a:solidFill>
                <a:latin typeface="Noto Sans Mono CJK HK"/>
                <a:cs typeface="Noto Sans Mono CJK HK"/>
              </a:rPr>
              <a:t>成員則</a:t>
            </a:r>
            <a:r>
              <a:rPr dirty="0" sz="2000" spc="-15">
                <a:solidFill>
                  <a:srgbClr val="422000"/>
                </a:solidFill>
                <a:latin typeface="Noto Sans Mono CJK HK"/>
                <a:cs typeface="Noto Sans Mono CJK HK"/>
              </a:rPr>
              <a:t>會</a:t>
            </a:r>
            <a:r>
              <a:rPr dirty="0" sz="2000">
                <a:solidFill>
                  <a:srgbClr val="422000"/>
                </a:solidFill>
                <a:latin typeface="Noto Sans Mono CJK HK"/>
                <a:cs typeface="Noto Sans Mono CJK HK"/>
              </a:rPr>
              <a:t>受父</a:t>
            </a:r>
            <a:r>
              <a:rPr dirty="0" sz="2000" spc="-15">
                <a:solidFill>
                  <a:srgbClr val="422000"/>
                </a:solidFill>
                <a:latin typeface="Noto Sans Mono CJK HK"/>
                <a:cs typeface="Noto Sans Mono CJK HK"/>
              </a:rPr>
              <a:t>代</a:t>
            </a:r>
            <a:r>
              <a:rPr dirty="0" sz="2000">
                <a:solidFill>
                  <a:srgbClr val="422000"/>
                </a:solidFill>
                <a:latin typeface="Noto Sans Mono CJK HK"/>
                <a:cs typeface="Noto Sans Mono CJK HK"/>
              </a:rPr>
              <a:t>，子代 </a:t>
            </a:r>
            <a:r>
              <a:rPr dirty="0" sz="2000" spc="10">
                <a:solidFill>
                  <a:srgbClr val="422000"/>
                </a:solidFill>
                <a:latin typeface="Noto Sans Mono CJK HK"/>
                <a:cs typeface="Noto Sans Mono CJK HK"/>
              </a:rPr>
              <a:t>是否</a:t>
            </a:r>
            <a:r>
              <a:rPr dirty="0" sz="2000">
                <a:solidFill>
                  <a:srgbClr val="422000"/>
                </a:solidFill>
                <a:latin typeface="Noto Sans Mono CJK HK"/>
                <a:cs typeface="Noto Sans Mono CJK HK"/>
              </a:rPr>
              <a:t>屬於</a:t>
            </a:r>
            <a:r>
              <a:rPr dirty="0" sz="2000" spc="-15">
                <a:solidFill>
                  <a:srgbClr val="422000"/>
                </a:solidFill>
                <a:latin typeface="Noto Sans Mono CJK HK"/>
                <a:cs typeface="Noto Sans Mono CJK HK"/>
              </a:rPr>
              <a:t>同</a:t>
            </a:r>
            <a:r>
              <a:rPr dirty="0" sz="2000">
                <a:solidFill>
                  <a:srgbClr val="422000"/>
                </a:solidFill>
                <a:latin typeface="Noto Sans Mono CJK HK"/>
                <a:cs typeface="Noto Sans Mono CJK HK"/>
              </a:rPr>
              <a:t>一</a:t>
            </a:r>
            <a:r>
              <a:rPr dirty="0" sz="2000" spc="5">
                <a:solidFill>
                  <a:srgbClr val="422000"/>
                </a:solidFill>
                <a:latin typeface="Noto Sans Mono CJK HK"/>
                <a:cs typeface="Noto Sans Mono CJK HK"/>
              </a:rPr>
              <a:t>個</a:t>
            </a:r>
            <a:r>
              <a:rPr dirty="0" sz="2000" spc="-5">
                <a:solidFill>
                  <a:srgbClr val="422000"/>
                </a:solidFill>
                <a:latin typeface="Tahoma"/>
                <a:cs typeface="Tahoma"/>
              </a:rPr>
              <a:t>package</a:t>
            </a:r>
            <a:r>
              <a:rPr dirty="0" sz="2000">
                <a:solidFill>
                  <a:srgbClr val="422000"/>
                </a:solidFill>
                <a:latin typeface="Noto Sans Mono CJK HK"/>
                <a:cs typeface="Noto Sans Mono CJK HK"/>
              </a:rPr>
              <a:t>的</a:t>
            </a:r>
            <a:r>
              <a:rPr dirty="0" sz="2000" spc="-15">
                <a:solidFill>
                  <a:srgbClr val="422000"/>
                </a:solidFill>
                <a:latin typeface="Noto Sans Mono CJK HK"/>
                <a:cs typeface="Noto Sans Mono CJK HK"/>
              </a:rPr>
              <a:t>影</a:t>
            </a:r>
            <a:r>
              <a:rPr dirty="0" sz="2000">
                <a:solidFill>
                  <a:srgbClr val="422000"/>
                </a:solidFill>
                <a:latin typeface="Noto Sans Mono CJK HK"/>
                <a:cs typeface="Noto Sans Mono CJK HK"/>
              </a:rPr>
              <a:t>響。</a:t>
            </a:r>
            <a:endParaRPr sz="2000">
              <a:latin typeface="Noto Sans Mono CJK HK"/>
              <a:cs typeface="Noto Sans Mono CJK HK"/>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850890" cy="574040"/>
          </a:xfrm>
          <a:prstGeom prst="rect"/>
        </p:spPr>
        <p:txBody>
          <a:bodyPr wrap="square" lIns="0" tIns="12700" rIns="0" bIns="0" rtlCol="0" vert="horz">
            <a:spAutoFit/>
          </a:bodyPr>
          <a:lstStyle/>
          <a:p>
            <a:pPr marL="12700">
              <a:lnSpc>
                <a:spcPct val="100000"/>
              </a:lnSpc>
              <a:spcBef>
                <a:spcPts val="100"/>
              </a:spcBef>
            </a:pPr>
            <a:r>
              <a:rPr dirty="0"/>
              <a:t>單一繼</a:t>
            </a:r>
            <a:r>
              <a:rPr dirty="0" spc="-10"/>
              <a:t>承</a:t>
            </a:r>
            <a:r>
              <a:rPr dirty="0" spc="-5">
                <a:latin typeface="Tahoma"/>
                <a:cs typeface="Tahoma"/>
              </a:rPr>
              <a:t>(Single</a:t>
            </a:r>
            <a:r>
              <a:rPr dirty="0" spc="-25">
                <a:latin typeface="Tahoma"/>
                <a:cs typeface="Tahoma"/>
              </a:rPr>
              <a:t> </a:t>
            </a:r>
            <a:r>
              <a:rPr dirty="0" spc="-5">
                <a:latin typeface="Tahoma"/>
                <a:cs typeface="Tahoma"/>
              </a:rPr>
              <a:t>Inheritance)</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47749"/>
            <a:ext cx="7599680" cy="3610610"/>
          </a:xfrm>
          <a:prstGeom prst="rect">
            <a:avLst/>
          </a:prstGeom>
        </p:spPr>
        <p:txBody>
          <a:bodyPr wrap="square" lIns="0" tIns="12065" rIns="0" bIns="0" rtlCol="0" vert="horz">
            <a:spAutoFit/>
          </a:bodyPr>
          <a:lstStyle/>
          <a:p>
            <a:pPr marL="355600" marR="139065" indent="-343535">
              <a:lnSpc>
                <a:spcPct val="100000"/>
              </a:lnSpc>
              <a:spcBef>
                <a:spcPts val="95"/>
              </a:spcBef>
              <a:buChar char="•"/>
              <a:tabLst>
                <a:tab pos="355600" algn="l"/>
                <a:tab pos="356235" algn="l"/>
              </a:tabLst>
            </a:pPr>
            <a:r>
              <a:rPr dirty="0" sz="2800" spc="-25">
                <a:solidFill>
                  <a:srgbClr val="4E2700"/>
                </a:solidFill>
                <a:latin typeface="Tahoma"/>
                <a:cs typeface="Tahoma"/>
              </a:rPr>
              <a:t>Java</a:t>
            </a:r>
            <a:r>
              <a:rPr dirty="0" sz="2800">
                <a:solidFill>
                  <a:srgbClr val="4E2700"/>
                </a:solidFill>
                <a:latin typeface="Noto Sans Mono CJK HK"/>
                <a:cs typeface="Noto Sans Mono CJK HK"/>
              </a:rPr>
              <a:t>語言只允許每個子</a:t>
            </a:r>
            <a:r>
              <a:rPr dirty="0" sz="2800" spc="-10">
                <a:solidFill>
                  <a:srgbClr val="4E2700"/>
                </a:solidFill>
                <a:latin typeface="Noto Sans Mono CJK HK"/>
                <a:cs typeface="Noto Sans Mono CJK HK"/>
              </a:rPr>
              <a:t>類</a:t>
            </a:r>
            <a:r>
              <a:rPr dirty="0" sz="2800">
                <a:solidFill>
                  <a:srgbClr val="4E2700"/>
                </a:solidFill>
                <a:latin typeface="Noto Sans Mono CJK HK"/>
                <a:cs typeface="Noto Sans Mono CJK HK"/>
              </a:rPr>
              <a:t>別</a:t>
            </a:r>
            <a:r>
              <a:rPr dirty="0" sz="2800" spc="-10">
                <a:solidFill>
                  <a:srgbClr val="4E2700"/>
                </a:solidFill>
                <a:latin typeface="Noto Sans Mono CJK HK"/>
                <a:cs typeface="Noto Sans Mono CJK HK"/>
              </a:rPr>
              <a:t>至多</a:t>
            </a:r>
            <a:r>
              <a:rPr dirty="0" sz="2800">
                <a:solidFill>
                  <a:srgbClr val="4E2700"/>
                </a:solidFill>
                <a:latin typeface="Noto Sans Mono CJK HK"/>
                <a:cs typeface="Noto Sans Mono CJK HK"/>
              </a:rPr>
              <a:t>只</a:t>
            </a:r>
            <a:r>
              <a:rPr dirty="0" sz="2800" spc="-10">
                <a:solidFill>
                  <a:srgbClr val="4E2700"/>
                </a:solidFill>
                <a:latin typeface="Noto Sans Mono CJK HK"/>
                <a:cs typeface="Noto Sans Mono CJK HK"/>
              </a:rPr>
              <a:t>能有</a:t>
            </a:r>
            <a:r>
              <a:rPr dirty="0" sz="2800">
                <a:solidFill>
                  <a:srgbClr val="4E2700"/>
                </a:solidFill>
                <a:latin typeface="Noto Sans Mono CJK HK"/>
                <a:cs typeface="Noto Sans Mono CJK HK"/>
              </a:rPr>
              <a:t>一</a:t>
            </a:r>
            <a:r>
              <a:rPr dirty="0" sz="2800" spc="-10">
                <a:solidFill>
                  <a:srgbClr val="4E2700"/>
                </a:solidFill>
                <a:latin typeface="Noto Sans Mono CJK HK"/>
                <a:cs typeface="Noto Sans Mono CJK HK"/>
              </a:rPr>
              <a:t>個</a:t>
            </a:r>
            <a:r>
              <a:rPr dirty="0" sz="2800" spc="-5">
                <a:solidFill>
                  <a:srgbClr val="4E2700"/>
                </a:solidFill>
                <a:latin typeface="Noto Sans Mono CJK HK"/>
                <a:cs typeface="Noto Sans Mono CJK HK"/>
              </a:rPr>
              <a:t>父 </a:t>
            </a:r>
            <a:r>
              <a:rPr dirty="0" sz="2800">
                <a:solidFill>
                  <a:srgbClr val="4E2700"/>
                </a:solidFill>
                <a:latin typeface="Noto Sans Mono CJK HK"/>
                <a:cs typeface="Noto Sans Mono CJK HK"/>
              </a:rPr>
              <a:t>類</a:t>
            </a:r>
            <a:r>
              <a:rPr dirty="0" sz="2800" spc="-5">
                <a:solidFill>
                  <a:srgbClr val="4E2700"/>
                </a:solidFill>
                <a:latin typeface="Noto Sans Mono CJK HK"/>
                <a:cs typeface="Noto Sans Mono CJK HK"/>
              </a:rPr>
              <a:t>別，這</a:t>
            </a:r>
            <a:r>
              <a:rPr dirty="0" sz="2800">
                <a:solidFill>
                  <a:srgbClr val="4E2700"/>
                </a:solidFill>
                <a:latin typeface="Noto Sans Mono CJK HK"/>
                <a:cs typeface="Noto Sans Mono CJK HK"/>
              </a:rPr>
              <a:t>種</a:t>
            </a:r>
            <a:r>
              <a:rPr dirty="0" sz="2800" spc="-5">
                <a:solidFill>
                  <a:srgbClr val="4E2700"/>
                </a:solidFill>
                <a:latin typeface="Noto Sans Mono CJK HK"/>
                <a:cs typeface="Noto Sans Mono CJK HK"/>
              </a:rPr>
              <a:t>類別的</a:t>
            </a:r>
            <a:r>
              <a:rPr dirty="0" sz="2800">
                <a:solidFill>
                  <a:srgbClr val="4E2700"/>
                </a:solidFill>
                <a:latin typeface="Noto Sans Mono CJK HK"/>
                <a:cs typeface="Noto Sans Mono CJK HK"/>
              </a:rPr>
              <a:t>繼</a:t>
            </a:r>
            <a:r>
              <a:rPr dirty="0" sz="2800" spc="-5">
                <a:solidFill>
                  <a:srgbClr val="4E2700"/>
                </a:solidFill>
                <a:latin typeface="Noto Sans Mono CJK HK"/>
                <a:cs typeface="Noto Sans Mono CJK HK"/>
              </a:rPr>
              <a:t>承方式</a:t>
            </a:r>
            <a:r>
              <a:rPr dirty="0" sz="2800">
                <a:solidFill>
                  <a:srgbClr val="4E2700"/>
                </a:solidFill>
                <a:latin typeface="Noto Sans Mono CJK HK"/>
                <a:cs typeface="Noto Sans Mono CJK HK"/>
              </a:rPr>
              <a:t>稱</a:t>
            </a:r>
            <a:r>
              <a:rPr dirty="0" sz="2800" spc="-5">
                <a:solidFill>
                  <a:srgbClr val="4E2700"/>
                </a:solidFill>
                <a:latin typeface="Noto Sans Mono CJK HK"/>
                <a:cs typeface="Noto Sans Mono CJK HK"/>
              </a:rPr>
              <a:t>為單一</a:t>
            </a:r>
            <a:r>
              <a:rPr dirty="0" sz="2800">
                <a:solidFill>
                  <a:srgbClr val="4E2700"/>
                </a:solidFill>
                <a:latin typeface="Noto Sans Mono CJK HK"/>
                <a:cs typeface="Noto Sans Mono CJK HK"/>
              </a:rPr>
              <a:t>繼</a:t>
            </a:r>
            <a:r>
              <a:rPr dirty="0" sz="2800" spc="-5">
                <a:solidFill>
                  <a:srgbClr val="4E2700"/>
                </a:solidFill>
                <a:latin typeface="Noto Sans Mono CJK HK"/>
                <a:cs typeface="Noto Sans Mono CJK HK"/>
              </a:rPr>
              <a:t>承。</a:t>
            </a:r>
            <a:endParaRPr sz="2800">
              <a:latin typeface="Noto Sans Mono CJK HK"/>
              <a:cs typeface="Noto Sans Mono CJK HK"/>
            </a:endParaRPr>
          </a:p>
          <a:p>
            <a:pPr marL="355600" marR="5080" indent="-343535">
              <a:lnSpc>
                <a:spcPct val="100000"/>
              </a:lnSpc>
              <a:spcBef>
                <a:spcPts val="675"/>
              </a:spcBef>
              <a:buChar char="•"/>
              <a:tabLst>
                <a:tab pos="355600" algn="l"/>
                <a:tab pos="356235" algn="l"/>
              </a:tabLst>
            </a:pPr>
            <a:r>
              <a:rPr dirty="0" sz="2800" spc="-10">
                <a:solidFill>
                  <a:srgbClr val="4E2700"/>
                </a:solidFill>
                <a:latin typeface="Tahoma"/>
                <a:cs typeface="Tahoma"/>
              </a:rPr>
              <a:t>java.lang.Object</a:t>
            </a:r>
            <a:r>
              <a:rPr dirty="0" sz="2800" spc="5">
                <a:solidFill>
                  <a:srgbClr val="4E2700"/>
                </a:solidFill>
                <a:latin typeface="Noto Sans Mono CJK HK"/>
                <a:cs typeface="Noto Sans Mono CJK HK"/>
              </a:rPr>
              <a:t>為所有</a:t>
            </a:r>
            <a:r>
              <a:rPr dirty="0" sz="2800" spc="-25">
                <a:solidFill>
                  <a:srgbClr val="4E2700"/>
                </a:solidFill>
                <a:latin typeface="Tahoma"/>
                <a:cs typeface="Tahoma"/>
              </a:rPr>
              <a:t>Java</a:t>
            </a:r>
            <a:r>
              <a:rPr dirty="0" sz="2800" spc="5">
                <a:solidFill>
                  <a:srgbClr val="4E2700"/>
                </a:solidFill>
                <a:latin typeface="Noto Sans Mono CJK HK"/>
                <a:cs typeface="Noto Sans Mono CJK HK"/>
              </a:rPr>
              <a:t>類別的共同祖先，  </a:t>
            </a:r>
            <a:r>
              <a:rPr dirty="0" sz="2800">
                <a:solidFill>
                  <a:srgbClr val="4E2700"/>
                </a:solidFill>
                <a:latin typeface="Noto Sans Mono CJK HK"/>
                <a:cs typeface="Noto Sans Mono CJK HK"/>
              </a:rPr>
              <a:t>它沒有父類</a:t>
            </a:r>
            <a:r>
              <a:rPr dirty="0" sz="2800" spc="-5">
                <a:solidFill>
                  <a:srgbClr val="4E2700"/>
                </a:solidFill>
                <a:latin typeface="Noto Sans Mono CJK HK"/>
                <a:cs typeface="Noto Sans Mono CJK HK"/>
              </a:rPr>
              <a:t>別。所</a:t>
            </a:r>
            <a:r>
              <a:rPr dirty="0" sz="2800" spc="20">
                <a:solidFill>
                  <a:srgbClr val="4E2700"/>
                </a:solidFill>
                <a:latin typeface="Noto Sans Mono CJK HK"/>
                <a:cs typeface="Noto Sans Mono CJK HK"/>
              </a:rPr>
              <a:t>有</a:t>
            </a:r>
            <a:r>
              <a:rPr dirty="0" sz="2800" spc="-25">
                <a:solidFill>
                  <a:srgbClr val="4E2700"/>
                </a:solidFill>
                <a:latin typeface="Tahoma"/>
                <a:cs typeface="Tahoma"/>
              </a:rPr>
              <a:t>Java</a:t>
            </a:r>
            <a:r>
              <a:rPr dirty="0" sz="2800">
                <a:solidFill>
                  <a:srgbClr val="4E2700"/>
                </a:solidFill>
                <a:latin typeface="Noto Sans Mono CJK HK"/>
                <a:cs typeface="Noto Sans Mono CJK HK"/>
              </a:rPr>
              <a:t>類別如果</a:t>
            </a:r>
            <a:r>
              <a:rPr dirty="0" sz="2800" spc="-5">
                <a:solidFill>
                  <a:srgbClr val="4E2700"/>
                </a:solidFill>
                <a:latin typeface="Noto Sans Mono CJK HK"/>
                <a:cs typeface="Noto Sans Mono CJK HK"/>
              </a:rPr>
              <a:t>往上尋根，  </a:t>
            </a:r>
            <a:r>
              <a:rPr dirty="0" sz="2800" spc="5">
                <a:solidFill>
                  <a:srgbClr val="4E2700"/>
                </a:solidFill>
                <a:latin typeface="Noto Sans Mono CJK HK"/>
                <a:cs typeface="Noto Sans Mono CJK HK"/>
              </a:rPr>
              <a:t>最終將上溯</a:t>
            </a:r>
            <a:r>
              <a:rPr dirty="0" sz="2800" spc="-5">
                <a:solidFill>
                  <a:srgbClr val="4E2700"/>
                </a:solidFill>
                <a:latin typeface="Noto Sans Mono CJK HK"/>
                <a:cs typeface="Noto Sans Mono CJK HK"/>
              </a:rPr>
              <a:t>至</a:t>
            </a:r>
            <a:r>
              <a:rPr dirty="0" sz="2800" spc="-10">
                <a:solidFill>
                  <a:srgbClr val="4E2700"/>
                </a:solidFill>
                <a:latin typeface="Tahoma"/>
                <a:cs typeface="Tahoma"/>
              </a:rPr>
              <a:t>java.lang.Object</a:t>
            </a:r>
            <a:r>
              <a:rPr dirty="0" sz="2800" spc="-20">
                <a:solidFill>
                  <a:srgbClr val="4E2700"/>
                </a:solidFill>
                <a:latin typeface="Tahoma"/>
                <a:cs typeface="Tahoma"/>
              </a:rPr>
              <a:t> </a:t>
            </a:r>
            <a:r>
              <a:rPr dirty="0" sz="2800" spc="5">
                <a:solidFill>
                  <a:srgbClr val="4E2700"/>
                </a:solidFill>
                <a:latin typeface="Noto Sans Mono CJK HK"/>
                <a:cs typeface="Noto Sans Mono CJK HK"/>
              </a:rPr>
              <a:t>。這裡</a:t>
            </a:r>
            <a:r>
              <a:rPr dirty="0" sz="2800" spc="10">
                <a:solidFill>
                  <a:srgbClr val="4E2700"/>
                </a:solidFill>
                <a:latin typeface="Noto Sans Mono CJK HK"/>
                <a:cs typeface="Noto Sans Mono CJK HK"/>
              </a:rPr>
              <a:t>的</a:t>
            </a:r>
            <a:r>
              <a:rPr dirty="0" sz="2800" spc="-5">
                <a:solidFill>
                  <a:srgbClr val="4E2700"/>
                </a:solidFill>
                <a:latin typeface="Tahoma"/>
                <a:cs typeface="Tahoma"/>
              </a:rPr>
              <a:t>Object  </a:t>
            </a:r>
            <a:r>
              <a:rPr dirty="0" sz="2800">
                <a:solidFill>
                  <a:srgbClr val="4E2700"/>
                </a:solidFill>
                <a:latin typeface="Noto Sans Mono CJK HK"/>
                <a:cs typeface="Noto Sans Mono CJK HK"/>
              </a:rPr>
              <a:t>不</a:t>
            </a:r>
            <a:r>
              <a:rPr dirty="0" sz="2800" spc="-5">
                <a:solidFill>
                  <a:srgbClr val="4E2700"/>
                </a:solidFill>
                <a:latin typeface="Noto Sans Mono CJK HK"/>
                <a:cs typeface="Noto Sans Mono CJK HK"/>
              </a:rPr>
              <a:t>可以翻</a:t>
            </a:r>
            <a:r>
              <a:rPr dirty="0" sz="2800">
                <a:solidFill>
                  <a:srgbClr val="4E2700"/>
                </a:solidFill>
                <a:latin typeface="Noto Sans Mono CJK HK"/>
                <a:cs typeface="Noto Sans Mono CJK HK"/>
              </a:rPr>
              <a:t>譯</a:t>
            </a:r>
            <a:r>
              <a:rPr dirty="0" sz="2800" spc="-5">
                <a:solidFill>
                  <a:srgbClr val="4E2700"/>
                </a:solidFill>
                <a:latin typeface="Noto Sans Mono CJK HK"/>
                <a:cs typeface="Noto Sans Mono CJK HK"/>
              </a:rPr>
              <a:t>成物件</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它與一</a:t>
            </a:r>
            <a:r>
              <a:rPr dirty="0" sz="2800">
                <a:solidFill>
                  <a:srgbClr val="4E2700"/>
                </a:solidFill>
                <a:latin typeface="Noto Sans Mono CJK HK"/>
                <a:cs typeface="Noto Sans Mono CJK HK"/>
              </a:rPr>
              <a:t>般</a:t>
            </a:r>
            <a:r>
              <a:rPr dirty="0" sz="2800" spc="-5">
                <a:solidFill>
                  <a:srgbClr val="4E2700"/>
                </a:solidFill>
                <a:latin typeface="Noto Sans Mono CJK HK"/>
                <a:cs typeface="Noto Sans Mono CJK HK"/>
              </a:rPr>
              <a:t>所謂的</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件沒有 </a:t>
            </a:r>
            <a:r>
              <a:rPr dirty="0" sz="2800">
                <a:solidFill>
                  <a:srgbClr val="4E2700"/>
                </a:solidFill>
                <a:latin typeface="Noto Sans Mono CJK HK"/>
                <a:cs typeface="Noto Sans Mono CJK HK"/>
              </a:rPr>
              <a:t>關</a:t>
            </a:r>
            <a:r>
              <a:rPr dirty="0" sz="2800" spc="-5">
                <a:solidFill>
                  <a:srgbClr val="4E2700"/>
                </a:solidFill>
                <a:latin typeface="Noto Sans Mono CJK HK"/>
                <a:cs typeface="Noto Sans Mono CJK HK"/>
              </a:rPr>
              <a:t>係。</a:t>
            </a:r>
            <a:endParaRPr sz="2800">
              <a:latin typeface="Noto Sans Mono CJK HK"/>
              <a:cs typeface="Noto Sans Mono CJK HK"/>
            </a:endParaRPr>
          </a:p>
          <a:p>
            <a:pPr marL="355600" indent="-343535">
              <a:lnSpc>
                <a:spcPct val="100000"/>
              </a:lnSpc>
              <a:spcBef>
                <a:spcPts val="675"/>
              </a:spcBef>
              <a:buFont typeface="Tahoma"/>
              <a:buChar char="•"/>
              <a:tabLst>
                <a:tab pos="355600" algn="l"/>
                <a:tab pos="356235" algn="l"/>
              </a:tabLst>
            </a:pPr>
            <a:r>
              <a:rPr dirty="0" sz="2800">
                <a:solidFill>
                  <a:srgbClr val="4E2700"/>
                </a:solidFill>
                <a:latin typeface="Noto Sans Mono CJK HK"/>
                <a:cs typeface="Noto Sans Mono CJK HK"/>
              </a:rPr>
              <a:t>一個父類別</a:t>
            </a:r>
            <a:r>
              <a:rPr dirty="0" sz="2800" spc="-5">
                <a:solidFill>
                  <a:srgbClr val="4E2700"/>
                </a:solidFill>
                <a:latin typeface="Noto Sans Mono CJK HK"/>
                <a:cs typeface="Noto Sans Mono CJK HK"/>
              </a:rPr>
              <a:t>可以</a:t>
            </a:r>
            <a:r>
              <a:rPr dirty="0" sz="2800" spc="25">
                <a:solidFill>
                  <a:srgbClr val="4E2700"/>
                </a:solidFill>
                <a:latin typeface="Noto Sans Mono CJK HK"/>
                <a:cs typeface="Noto Sans Mono CJK HK"/>
              </a:rPr>
              <a:t>有</a:t>
            </a:r>
            <a:r>
              <a:rPr dirty="0" sz="2800" spc="-10">
                <a:solidFill>
                  <a:srgbClr val="4E2700"/>
                </a:solidFill>
                <a:latin typeface="Tahoma"/>
                <a:cs typeface="Tahoma"/>
              </a:rPr>
              <a:t>0</a:t>
            </a:r>
            <a:r>
              <a:rPr dirty="0" sz="2800" spc="-5">
                <a:solidFill>
                  <a:srgbClr val="4E2700"/>
                </a:solidFill>
                <a:latin typeface="Noto Sans Mono CJK HK"/>
                <a:cs typeface="Noto Sans Mono CJK HK"/>
              </a:rPr>
              <a:t>到多</a:t>
            </a:r>
            <a:r>
              <a:rPr dirty="0" sz="2800">
                <a:solidFill>
                  <a:srgbClr val="4E2700"/>
                </a:solidFill>
                <a:latin typeface="Noto Sans Mono CJK HK"/>
                <a:cs typeface="Noto Sans Mono CJK HK"/>
              </a:rPr>
              <a:t>個</a:t>
            </a:r>
            <a:r>
              <a:rPr dirty="0" sz="2800" spc="-5">
                <a:solidFill>
                  <a:srgbClr val="4E2700"/>
                </a:solidFill>
                <a:latin typeface="Noto Sans Mono CJK HK"/>
                <a:cs typeface="Noto Sans Mono CJK HK"/>
              </a:rPr>
              <a:t>子類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a:t>
            </a:r>
            <a:endParaRPr sz="2800">
              <a:latin typeface="Noto Sans Mono CJK HK"/>
              <a:cs typeface="Noto Sans Mono CJK HK"/>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352925"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-5	</a:t>
            </a:r>
            <a:r>
              <a:rPr dirty="0"/>
              <a:t>繼承</a:t>
            </a:r>
            <a:r>
              <a:rPr dirty="0" spc="-76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7871459" cy="489585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694055" marR="261620" indent="-619125">
              <a:lnSpc>
                <a:spcPct val="120000"/>
              </a:lnSpc>
              <a:tabLst>
                <a:tab pos="518159" algn="l"/>
              </a:tabLst>
            </a:pPr>
            <a:r>
              <a:rPr dirty="0" sz="1400" spc="-5">
                <a:solidFill>
                  <a:srgbClr val="4E2700"/>
                </a:solidFill>
                <a:latin typeface="Verdana"/>
                <a:cs typeface="Verdana"/>
              </a:rPr>
              <a:t>1.(	</a:t>
            </a:r>
            <a:r>
              <a:rPr dirty="0" sz="1400">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子代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由父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自</a:t>
            </a:r>
            <a:r>
              <a:rPr dirty="0" sz="1400">
                <a:solidFill>
                  <a:srgbClr val="4E2700"/>
                </a:solidFill>
                <a:latin typeface="Noto Sans Mono CJK HK"/>
                <a:cs typeface="Noto Sans Mono CJK HK"/>
              </a:rPr>
              <a:t>動繼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法與</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這就</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導</a:t>
            </a:r>
            <a:r>
              <a:rPr dirty="0" sz="1400">
                <a:solidFill>
                  <a:srgbClr val="4E2700"/>
                </a:solidFill>
                <a:latin typeface="Noto Sans Mono CJK HK"/>
                <a:cs typeface="Noto Sans Mono CJK HK"/>
              </a:rPr>
              <a:t>向</a:t>
            </a:r>
            <a:r>
              <a:rPr dirty="0" sz="1400" spc="15">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繼 </a:t>
            </a:r>
            <a:r>
              <a:rPr dirty="0" sz="1400" spc="10">
                <a:solidFill>
                  <a:srgbClr val="4E2700"/>
                </a:solidFill>
                <a:latin typeface="Noto Sans Mono CJK HK"/>
                <a:cs typeface="Noto Sans Mono CJK HK"/>
              </a:rPr>
              <a:t>承』</a:t>
            </a:r>
            <a:r>
              <a:rPr dirty="0" sz="1400">
                <a:solidFill>
                  <a:srgbClr val="4E2700"/>
                </a:solidFill>
                <a:latin typeface="Noto Sans Mono CJK HK"/>
                <a:cs typeface="Noto Sans Mono CJK HK"/>
              </a:rPr>
              <a:t>特性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帶來</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優點。</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2.(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所有</a:t>
            </a:r>
            <a:r>
              <a:rPr dirty="0" sz="1400" spc="5">
                <a:solidFill>
                  <a:srgbClr val="4E2700"/>
                </a:solidFill>
                <a:latin typeface="Noto Sans Mono CJK HK"/>
                <a:cs typeface="Noto Sans Mono CJK HK"/>
              </a:rPr>
              <a:t>父</a:t>
            </a:r>
            <a:r>
              <a:rPr dirty="0" sz="1400">
                <a:solidFill>
                  <a:srgbClr val="4E2700"/>
                </a:solidFill>
                <a:latin typeface="Noto Sans Mono CJK HK"/>
                <a:cs typeface="Noto Sans Mono CJK HK"/>
              </a:rPr>
              <a:t>代</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成</a:t>
            </a:r>
            <a:r>
              <a:rPr dirty="0" sz="1400">
                <a:solidFill>
                  <a:srgbClr val="4E2700"/>
                </a:solidFill>
                <a:latin typeface="Noto Sans Mono CJK HK"/>
                <a:cs typeface="Noto Sans Mono CJK HK"/>
              </a:rPr>
              <a:t>員</a:t>
            </a:r>
            <a:r>
              <a:rPr dirty="0" sz="1400" spc="-5">
                <a:solidFill>
                  <a:srgbClr val="4E2700"/>
                </a:solidFill>
                <a:latin typeface="Verdana"/>
                <a:cs typeface="Verdana"/>
              </a:rPr>
              <a:t>(member)</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包</a:t>
            </a:r>
            <a:r>
              <a:rPr dirty="0" sz="1400" spc="5">
                <a:solidFill>
                  <a:srgbClr val="4E2700"/>
                </a:solidFill>
                <a:latin typeface="Noto Sans Mono CJK HK"/>
                <a:cs typeface="Noto Sans Mono CJK HK"/>
              </a:rPr>
              <a:t>括</a:t>
            </a:r>
            <a:r>
              <a:rPr dirty="0" sz="1400">
                <a:solidFill>
                  <a:srgbClr val="4E2700"/>
                </a:solidFill>
                <a:latin typeface="Noto Sans Mono CJK HK"/>
                <a:cs typeface="Noto Sans Mono CJK HK"/>
              </a:rPr>
              <a:t>建</a:t>
            </a:r>
            <a:r>
              <a:rPr dirty="0" sz="1400" spc="-10">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屬</a:t>
            </a:r>
            <a:r>
              <a:rPr dirty="0" sz="1400" spc="5">
                <a:solidFill>
                  <a:srgbClr val="4E2700"/>
                </a:solidFill>
                <a:latin typeface="Noto Sans Mono CJK HK"/>
                <a:cs typeface="Noto Sans Mono CJK HK"/>
              </a:rPr>
              <a:t>性</a:t>
            </a:r>
            <a:r>
              <a:rPr dirty="0" sz="1400">
                <a:solidFill>
                  <a:srgbClr val="4E2700"/>
                </a:solidFill>
                <a:latin typeface="Noto Sans Mono CJK HK"/>
                <a:cs typeface="Noto Sans Mono CJK HK"/>
              </a:rPr>
              <a:t>與</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都</a:t>
            </a:r>
            <a:r>
              <a:rPr dirty="0" sz="1400" spc="-10">
                <a:solidFill>
                  <a:srgbClr val="4E2700"/>
                </a:solidFill>
                <a:latin typeface="Noto Sans Mono CJK HK"/>
                <a:cs typeface="Noto Sans Mono CJK HK"/>
              </a:rPr>
              <a:t>會</a:t>
            </a:r>
            <a:r>
              <a:rPr dirty="0" sz="1400" spc="5">
                <a:solidFill>
                  <a:srgbClr val="4E2700"/>
                </a:solidFill>
                <a:latin typeface="Noto Sans Mono CJK HK"/>
                <a:cs typeface="Noto Sans Mono CJK HK"/>
              </a:rPr>
              <a:t>傳</a:t>
            </a:r>
            <a:r>
              <a:rPr dirty="0" sz="1400">
                <a:solidFill>
                  <a:srgbClr val="4E2700"/>
                </a:solidFill>
                <a:latin typeface="Noto Sans Mono CJK HK"/>
                <a:cs typeface="Noto Sans Mono CJK HK"/>
              </a:rPr>
              <a:t>給</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代</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a:t>
            </a:r>
            <a:endParaRPr sz="1400">
              <a:latin typeface="Noto Sans Mono CJK HK"/>
              <a:cs typeface="Noto Sans Mono CJK HK"/>
            </a:endParaRPr>
          </a:p>
          <a:p>
            <a:pPr marL="694055" marR="60325" indent="-619125">
              <a:lnSpc>
                <a:spcPct val="120000"/>
              </a:lnSpc>
              <a:tabLst>
                <a:tab pos="518159"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6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言的類別</a:t>
            </a:r>
            <a:r>
              <a:rPr dirty="0" sz="1400" spc="-15">
                <a:solidFill>
                  <a:srgbClr val="4E2700"/>
                </a:solidFill>
                <a:latin typeface="Noto Sans Mono CJK HK"/>
                <a:cs typeface="Noto Sans Mono CJK HK"/>
              </a:rPr>
              <a:t>繼</a:t>
            </a:r>
            <a:r>
              <a:rPr dirty="0" sz="1400">
                <a:solidFill>
                  <a:srgbClr val="4E2700"/>
                </a:solidFill>
                <a:latin typeface="Noto Sans Mono CJK HK"/>
                <a:cs typeface="Noto Sans Mono CJK HK"/>
              </a:rPr>
              <a:t>承關</a:t>
            </a:r>
            <a:r>
              <a:rPr dirty="0" sz="1400" spc="-15">
                <a:solidFill>
                  <a:srgbClr val="4E2700"/>
                </a:solidFill>
                <a:latin typeface="Noto Sans Mono CJK HK"/>
                <a:cs typeface="Noto Sans Mono CJK HK"/>
              </a:rPr>
              <a:t>係</a:t>
            </a:r>
            <a:r>
              <a:rPr dirty="0" sz="1400">
                <a:solidFill>
                  <a:srgbClr val="4E2700"/>
                </a:solidFill>
                <a:latin typeface="Noto Sans Mono CJK HK"/>
                <a:cs typeface="Noto Sans Mono CJK HK"/>
              </a:rPr>
              <a:t>為單</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繼承</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也就</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每個</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除</a:t>
            </a:r>
            <a:r>
              <a:rPr dirty="0" sz="1400" spc="-15">
                <a:solidFill>
                  <a:srgbClr val="4E2700"/>
                </a:solidFill>
                <a:latin typeface="Noto Sans Mono CJK HK"/>
                <a:cs typeface="Noto Sans Mono CJK HK"/>
              </a:rPr>
              <a:t>了</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同祖</a:t>
            </a:r>
            <a:r>
              <a:rPr dirty="0" sz="1400" spc="-15">
                <a:solidFill>
                  <a:srgbClr val="4E2700"/>
                </a:solidFill>
                <a:latin typeface="Noto Sans Mono CJK HK"/>
                <a:cs typeface="Noto Sans Mono CJK HK"/>
              </a:rPr>
              <a:t>先</a:t>
            </a:r>
            <a:r>
              <a:rPr dirty="0" sz="1400" spc="5">
                <a:solidFill>
                  <a:srgbClr val="4E2700"/>
                </a:solidFill>
                <a:latin typeface="Noto Sans Mono CJK HK"/>
                <a:cs typeface="Noto Sans Mono CJK HK"/>
              </a:rPr>
              <a:t>外</a:t>
            </a:r>
            <a:r>
              <a:rPr dirty="0" sz="1400" spc="-5">
                <a:solidFill>
                  <a:srgbClr val="4E2700"/>
                </a:solidFill>
                <a:latin typeface="Verdana"/>
                <a:cs typeface="Verdana"/>
              </a:rPr>
              <a:t>)</a:t>
            </a:r>
            <a:r>
              <a:rPr dirty="0" sz="1400">
                <a:solidFill>
                  <a:srgbClr val="4E2700"/>
                </a:solidFill>
                <a:latin typeface="Noto Sans Mono CJK HK"/>
                <a:cs typeface="Noto Sans Mono CJK HK"/>
              </a:rPr>
              <a:t>都只有 </a:t>
            </a:r>
            <a:r>
              <a:rPr dirty="0" sz="1400" spc="10">
                <a:solidFill>
                  <a:srgbClr val="4E2700"/>
                </a:solidFill>
                <a:latin typeface="Noto Sans Mono CJK HK"/>
                <a:cs typeface="Noto Sans Mono CJK HK"/>
              </a:rPr>
              <a:t>一個</a:t>
            </a:r>
            <a:r>
              <a:rPr dirty="0" sz="1400">
                <a:solidFill>
                  <a:srgbClr val="4E2700"/>
                </a:solidFill>
                <a:latin typeface="Noto Sans Mono CJK HK"/>
                <a:cs typeface="Noto Sans Mono CJK HK"/>
              </a:rPr>
              <a:t>父類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a:t>
            </a:r>
            <a:endParaRPr sz="1400">
              <a:latin typeface="Noto Sans Mono CJK HK"/>
              <a:cs typeface="Noto Sans Mono CJK HK"/>
            </a:endParaRPr>
          </a:p>
          <a:p>
            <a:pPr marL="631190" marR="15875" indent="-556895">
              <a:lnSpc>
                <a:spcPct val="120000"/>
              </a:lnSpc>
              <a:tabLst>
                <a:tab pos="518159" algn="l"/>
              </a:tabLst>
            </a:pPr>
            <a:r>
              <a:rPr dirty="0" sz="1400" spc="-5">
                <a:solidFill>
                  <a:srgbClr val="4E2700"/>
                </a:solidFill>
                <a:latin typeface="Verdana"/>
                <a:cs typeface="Verdana"/>
              </a:rPr>
              <a:t>4.(	</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子內</a:t>
            </a:r>
            <a:r>
              <a:rPr dirty="0" sz="1400" spc="-15">
                <a:solidFill>
                  <a:srgbClr val="4E2700"/>
                </a:solidFill>
                <a:latin typeface="Noto Sans Mono CJK HK"/>
                <a:cs typeface="Noto Sans Mono CJK HK"/>
              </a:rPr>
              <a:t>未</a:t>
            </a:r>
            <a:r>
              <a:rPr dirty="0" sz="1400">
                <a:solidFill>
                  <a:srgbClr val="4E2700"/>
                </a:solidFill>
                <a:latin typeface="Noto Sans Mono CJK HK"/>
                <a:cs typeface="Noto Sans Mono CJK HK"/>
              </a:rPr>
              <a:t>撰</a:t>
            </a:r>
            <a:r>
              <a:rPr dirty="0" sz="1400" spc="5">
                <a:solidFill>
                  <a:srgbClr val="4E2700"/>
                </a:solidFill>
                <a:latin typeface="Noto Sans Mono CJK HK"/>
                <a:cs typeface="Noto Sans Mono CJK HK"/>
              </a:rPr>
              <a:t>寫</a:t>
            </a:r>
            <a:r>
              <a:rPr dirty="0" sz="1400" spc="-10">
                <a:solidFill>
                  <a:srgbClr val="4E2700"/>
                </a:solidFill>
                <a:latin typeface="Verdana"/>
                <a:cs typeface="Verdana"/>
              </a:rPr>
              <a:t>this()</a:t>
            </a:r>
            <a:r>
              <a:rPr dirty="0" sz="1400">
                <a:solidFill>
                  <a:srgbClr val="4E2700"/>
                </a:solidFill>
                <a:latin typeface="Noto Sans Mono CJK HK"/>
                <a:cs typeface="Noto Sans Mono CJK HK"/>
              </a:rPr>
              <a:t>或</a:t>
            </a:r>
            <a:r>
              <a:rPr dirty="0" sz="1400" spc="-5">
                <a:solidFill>
                  <a:srgbClr val="4E2700"/>
                </a:solidFill>
                <a:latin typeface="Verdana"/>
                <a:cs typeface="Verdana"/>
              </a:rPr>
              <a:t>super()</a:t>
            </a:r>
            <a:r>
              <a:rPr dirty="0" sz="1400" spc="-5">
                <a:solidFill>
                  <a:srgbClr val="4E2700"/>
                </a:solidFill>
                <a:latin typeface="Noto Sans Mono CJK HK"/>
                <a:cs typeface="Noto Sans Mono CJK HK"/>
              </a:rPr>
              <a:t>，</a:t>
            </a:r>
            <a:r>
              <a:rPr dirty="0" sz="1400" spc="-5">
                <a:solidFill>
                  <a:srgbClr val="4E2700"/>
                </a:solidFill>
                <a:latin typeface="Verdana"/>
                <a:cs typeface="Verdana"/>
              </a:rPr>
              <a:t>Java</a:t>
            </a:r>
            <a:r>
              <a:rPr dirty="0" sz="1400">
                <a:solidFill>
                  <a:srgbClr val="4E2700"/>
                </a:solidFill>
                <a:latin typeface="Noto Sans Mono CJK HK"/>
                <a:cs typeface="Noto Sans Mono CJK HK"/>
              </a:rPr>
              <a:t>會替</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準備</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5">
                <a:solidFill>
                  <a:srgbClr val="4E2700"/>
                </a:solidFill>
                <a:latin typeface="Verdana"/>
                <a:cs typeface="Verdana"/>
              </a:rPr>
              <a:t>super()</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它是 </a:t>
            </a:r>
            <a:r>
              <a:rPr dirty="0" sz="1400" spc="10">
                <a:solidFill>
                  <a:srgbClr val="4E2700"/>
                </a:solidFill>
                <a:latin typeface="Noto Sans Mono CJK HK"/>
                <a:cs typeface="Noto Sans Mono CJK HK"/>
              </a:rPr>
              <a:t>用來</a:t>
            </a:r>
            <a:r>
              <a:rPr dirty="0" sz="1400">
                <a:solidFill>
                  <a:srgbClr val="4E2700"/>
                </a:solidFill>
                <a:latin typeface="Noto Sans Mono CJK HK"/>
                <a:cs typeface="Noto Sans Mono CJK HK"/>
              </a:rPr>
              <a:t>呼叫父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預設</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endParaRPr sz="1400">
              <a:latin typeface="Noto Sans Mono CJK HK"/>
              <a:cs typeface="Noto Sans Mono CJK HK"/>
            </a:endParaRPr>
          </a:p>
          <a:p>
            <a:pPr marL="631190" marR="86360" indent="-556895">
              <a:lnSpc>
                <a:spcPts val="2020"/>
              </a:lnSpc>
              <a:spcBef>
                <a:spcPts val="120"/>
              </a:spcBef>
              <a:tabLst>
                <a:tab pos="518159" algn="l"/>
              </a:tabLst>
            </a:pPr>
            <a:r>
              <a:rPr dirty="0" sz="1400" spc="-5">
                <a:solidFill>
                  <a:srgbClr val="4E2700"/>
                </a:solidFill>
                <a:latin typeface="Verdana"/>
                <a:cs typeface="Verdana"/>
              </a:rPr>
              <a:t>5.(	</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我們</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樣看</a:t>
            </a:r>
            <a:r>
              <a:rPr dirty="0" sz="1400" spc="-15">
                <a:solidFill>
                  <a:srgbClr val="4E2700"/>
                </a:solidFill>
                <a:latin typeface="Noto Sans Mono CJK HK"/>
                <a:cs typeface="Noto Sans Mono CJK HK"/>
              </a:rPr>
              <a:t>待</a:t>
            </a:r>
            <a:r>
              <a:rPr dirty="0" sz="1400">
                <a:solidFill>
                  <a:srgbClr val="4E2700"/>
                </a:solidFill>
                <a:latin typeface="Noto Sans Mono CJK HK"/>
                <a:cs typeface="Noto Sans Mono CJK HK"/>
              </a:rPr>
              <a:t>繼承</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代就</a:t>
            </a:r>
            <a:r>
              <a:rPr dirty="0" sz="1400" spc="-15">
                <a:solidFill>
                  <a:srgbClr val="4E2700"/>
                </a:solidFill>
                <a:latin typeface="Noto Sans Mono CJK HK"/>
                <a:cs typeface="Noto Sans Mono CJK HK"/>
              </a:rPr>
              <a:t>自</a:t>
            </a:r>
            <a:r>
              <a:rPr dirty="0" sz="1400">
                <a:solidFill>
                  <a:srgbClr val="4E2700"/>
                </a:solidFill>
                <a:latin typeface="Noto Sans Mono CJK HK"/>
                <a:cs typeface="Noto Sans Mono CJK HK"/>
              </a:rPr>
              <a:t>動擁</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，但</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子代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 </a:t>
            </a:r>
            <a:r>
              <a:rPr dirty="0" sz="1400" spc="10">
                <a:solidFill>
                  <a:srgbClr val="4E2700"/>
                </a:solidFill>
                <a:latin typeface="Noto Sans Mono CJK HK"/>
                <a:cs typeface="Noto Sans Mono CJK HK"/>
              </a:rPr>
              <a:t>一定</a:t>
            </a:r>
            <a:r>
              <a:rPr dirty="0" sz="1400">
                <a:solidFill>
                  <a:srgbClr val="4E2700"/>
                </a:solidFill>
                <a:latin typeface="Noto Sans Mono CJK HK"/>
                <a:cs typeface="Noto Sans Mono CJK HK"/>
              </a:rPr>
              <a:t>能夠直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與方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210"/>
              </a:spcBef>
              <a:tabLst>
                <a:tab pos="518159" algn="l"/>
              </a:tabLst>
            </a:pPr>
            <a:r>
              <a:rPr dirty="0" sz="1400" spc="-5">
                <a:solidFill>
                  <a:srgbClr val="4E2700"/>
                </a:solidFill>
                <a:latin typeface="Verdana"/>
                <a:cs typeface="Verdana"/>
              </a:rPr>
              <a:t>6.(	</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我們</a:t>
            </a:r>
            <a:r>
              <a:rPr dirty="0" sz="1400">
                <a:solidFill>
                  <a:srgbClr val="4E2700"/>
                </a:solidFill>
                <a:latin typeface="Noto Sans Mono CJK HK"/>
                <a:cs typeface="Noto Sans Mono CJK HK"/>
              </a:rPr>
              <a:t>可在</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同時</a:t>
            </a:r>
            <a:r>
              <a:rPr dirty="0" sz="1400" spc="-15">
                <a:solidFill>
                  <a:srgbClr val="4E2700"/>
                </a:solidFill>
                <a:latin typeface="Noto Sans Mono CJK HK"/>
                <a:cs typeface="Noto Sans Mono CJK HK"/>
              </a:rPr>
              <a:t>使</a:t>
            </a:r>
            <a:r>
              <a:rPr dirty="0" sz="1400" spc="5">
                <a:solidFill>
                  <a:srgbClr val="4E2700"/>
                </a:solidFill>
                <a:latin typeface="Noto Sans Mono CJK HK"/>
                <a:cs typeface="Noto Sans Mono CJK HK"/>
              </a:rPr>
              <a:t>用</a:t>
            </a:r>
            <a:r>
              <a:rPr dirty="0" sz="1400" spc="-5">
                <a:solidFill>
                  <a:srgbClr val="4E2700"/>
                </a:solidFill>
                <a:latin typeface="Verdana"/>
                <a:cs typeface="Verdana"/>
              </a:rPr>
              <a:t>super()</a:t>
            </a:r>
            <a:r>
              <a:rPr dirty="0" sz="1400">
                <a:solidFill>
                  <a:srgbClr val="4E2700"/>
                </a:solidFill>
                <a:latin typeface="Noto Sans Mono CJK HK"/>
                <a:cs typeface="Noto Sans Mono CJK HK"/>
              </a:rPr>
              <a:t>與</a:t>
            </a:r>
            <a:r>
              <a:rPr dirty="0" sz="1400" spc="-5">
                <a:solidFill>
                  <a:srgbClr val="4E2700"/>
                </a:solidFill>
                <a:latin typeface="Verdana"/>
                <a:cs typeface="Verdana"/>
              </a:rPr>
              <a:t>this()</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要這</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個敘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是建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第一</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Noto Sans Mono CJK HK"/>
                <a:cs typeface="Noto Sans Mono CJK HK"/>
              </a:rPr>
              <a:t>個敘</a:t>
            </a:r>
            <a:r>
              <a:rPr dirty="0" sz="1400">
                <a:solidFill>
                  <a:srgbClr val="4E2700"/>
                </a:solidFill>
                <a:latin typeface="Noto Sans Mono CJK HK"/>
                <a:cs typeface="Noto Sans Mono CJK HK"/>
              </a:rPr>
              <a:t>述即可</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例如：</a:t>
            </a:r>
            <a:endParaRPr sz="1400">
              <a:latin typeface="Noto Sans Mono CJK HK"/>
              <a:cs typeface="Noto Sans Mono CJK HK"/>
            </a:endParaRPr>
          </a:p>
          <a:p>
            <a:pPr marL="755015" marR="5735955" indent="-184785">
              <a:lnSpc>
                <a:spcPct val="120000"/>
              </a:lnSpc>
              <a:spcBef>
                <a:spcPts val="35"/>
              </a:spcBef>
            </a:pPr>
            <a:r>
              <a:rPr dirty="0" sz="1400">
                <a:solidFill>
                  <a:srgbClr val="4E2700"/>
                </a:solidFill>
                <a:latin typeface="Verdana"/>
                <a:cs typeface="Verdana"/>
              </a:rPr>
              <a:t>public class </a:t>
            </a:r>
            <a:r>
              <a:rPr dirty="0" sz="1400" spc="-5">
                <a:solidFill>
                  <a:srgbClr val="4E2700"/>
                </a:solidFill>
                <a:latin typeface="Verdana"/>
                <a:cs typeface="Verdana"/>
              </a:rPr>
              <a:t>Cat</a:t>
            </a:r>
            <a:r>
              <a:rPr dirty="0" sz="1400" spc="-150">
                <a:solidFill>
                  <a:srgbClr val="4E2700"/>
                </a:solidFill>
                <a:latin typeface="Verdana"/>
                <a:cs typeface="Verdana"/>
              </a:rPr>
              <a:t> </a:t>
            </a:r>
            <a:r>
              <a:rPr dirty="0" sz="1400">
                <a:solidFill>
                  <a:srgbClr val="4E2700"/>
                </a:solidFill>
                <a:latin typeface="Verdana"/>
                <a:cs typeface="Verdana"/>
              </a:rPr>
              <a:t>{  int</a:t>
            </a:r>
            <a:r>
              <a:rPr dirty="0" sz="1400" spc="-25">
                <a:solidFill>
                  <a:srgbClr val="4E2700"/>
                </a:solidFill>
                <a:latin typeface="Verdana"/>
                <a:cs typeface="Verdana"/>
              </a:rPr>
              <a:t> </a:t>
            </a:r>
            <a:r>
              <a:rPr dirty="0" sz="1400">
                <a:solidFill>
                  <a:srgbClr val="4E2700"/>
                </a:solidFill>
                <a:latin typeface="Verdana"/>
                <a:cs typeface="Verdana"/>
              </a:rPr>
              <a:t>n;</a:t>
            </a:r>
            <a:endParaRPr sz="1400">
              <a:latin typeface="Verdana"/>
              <a:cs typeface="Verdana"/>
            </a:endParaRPr>
          </a:p>
          <a:p>
            <a:pPr marL="755015">
              <a:lnSpc>
                <a:spcPct val="100000"/>
              </a:lnSpc>
              <a:spcBef>
                <a:spcPts val="340"/>
              </a:spcBef>
            </a:pPr>
            <a:r>
              <a:rPr dirty="0" sz="1400">
                <a:solidFill>
                  <a:srgbClr val="4E2700"/>
                </a:solidFill>
                <a:latin typeface="Verdana"/>
                <a:cs typeface="Verdana"/>
              </a:rPr>
              <a:t>public </a:t>
            </a:r>
            <a:r>
              <a:rPr dirty="0" sz="1400" spc="-5">
                <a:solidFill>
                  <a:srgbClr val="4E2700"/>
                </a:solidFill>
                <a:latin typeface="Verdana"/>
                <a:cs typeface="Verdana"/>
              </a:rPr>
              <a:t>Cat(int </a:t>
            </a:r>
            <a:r>
              <a:rPr dirty="0" sz="1400">
                <a:solidFill>
                  <a:srgbClr val="4E2700"/>
                </a:solidFill>
                <a:latin typeface="Verdana"/>
                <a:cs typeface="Verdana"/>
              </a:rPr>
              <a:t>n)</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a:lnSpc>
                <a:spcPct val="100000"/>
              </a:lnSpc>
              <a:spcBef>
                <a:spcPts val="300"/>
              </a:spcBef>
            </a:pPr>
            <a:r>
              <a:rPr dirty="0" sz="1400">
                <a:solidFill>
                  <a:srgbClr val="4E2700"/>
                </a:solidFill>
                <a:latin typeface="Verdana"/>
                <a:cs typeface="Verdana"/>
              </a:rPr>
              <a:t>super();</a:t>
            </a:r>
            <a:r>
              <a:rPr dirty="0" sz="1400" spc="-25">
                <a:solidFill>
                  <a:srgbClr val="4E2700"/>
                </a:solidFill>
                <a:latin typeface="Verdana"/>
                <a:cs typeface="Verdana"/>
              </a:rPr>
              <a:t> </a:t>
            </a:r>
            <a:r>
              <a:rPr dirty="0" sz="1400">
                <a:solidFill>
                  <a:srgbClr val="4E2700"/>
                </a:solidFill>
                <a:latin typeface="Verdana"/>
                <a:cs typeface="Verdana"/>
              </a:rPr>
              <a:t>this();</a:t>
            </a:r>
            <a:r>
              <a:rPr dirty="0" sz="1400" spc="480">
                <a:solidFill>
                  <a:srgbClr val="4E2700"/>
                </a:solidFill>
                <a:latin typeface="Verdana"/>
                <a:cs typeface="Verdana"/>
              </a:rPr>
              <a:t> </a:t>
            </a: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為第一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endParaRPr sz="1400">
              <a:latin typeface="Noto Sans Mono CJK HK"/>
              <a:cs typeface="Noto Sans Mono CJK HK"/>
            </a:endParaRPr>
          </a:p>
          <a:p>
            <a:pPr marL="941069">
              <a:lnSpc>
                <a:spcPct val="100000"/>
              </a:lnSpc>
              <a:spcBef>
                <a:spcPts val="370"/>
              </a:spcBef>
            </a:pPr>
            <a:r>
              <a:rPr dirty="0" sz="1400">
                <a:solidFill>
                  <a:srgbClr val="4E2700"/>
                </a:solidFill>
                <a:latin typeface="Verdana"/>
                <a:cs typeface="Verdana"/>
              </a:rPr>
              <a:t>this.n = n</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335"/>
              </a:spcBef>
            </a:pPr>
            <a:r>
              <a:rPr dirty="0" sz="1400">
                <a:solidFill>
                  <a:srgbClr val="4E2700"/>
                </a:solidFill>
                <a:latin typeface="Verdana"/>
                <a:cs typeface="Verdana"/>
              </a:rPr>
              <a:t>}</a:t>
            </a:r>
            <a:endParaRPr sz="1400">
              <a:latin typeface="Verdana"/>
              <a:cs typeface="Verdana"/>
            </a:endParaRPr>
          </a:p>
          <a:p>
            <a:pPr marL="57023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5</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743071" y="193294"/>
            <a:ext cx="136080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繼承</a:t>
            </a:r>
            <a:r>
              <a:rPr dirty="0" sz="3600" spc="-76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71265"/>
            <a:ext cx="7604125" cy="2842260"/>
          </a:xfrm>
          <a:prstGeom prst="rect">
            <a:avLst/>
          </a:prstGeom>
        </p:spPr>
        <p:txBody>
          <a:bodyPr wrap="square" lIns="0" tIns="54610" rIns="0" bIns="0" rtlCol="0" vert="horz">
            <a:spAutoFit/>
          </a:bodyPr>
          <a:lstStyle/>
          <a:p>
            <a:pPr marL="12700">
              <a:lnSpc>
                <a:spcPct val="100000"/>
              </a:lnSpc>
              <a:spcBef>
                <a:spcPts val="430"/>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Lst>
            </a:pPr>
            <a:r>
              <a:rPr dirty="0" sz="1400" spc="15">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Bar</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定</a:t>
            </a:r>
            <a:r>
              <a:rPr dirty="0" sz="1400" spc="-10">
                <a:solidFill>
                  <a:srgbClr val="4E2700"/>
                </a:solidFill>
                <a:latin typeface="Noto Sans Mono CJK HK"/>
                <a:cs typeface="Noto Sans Mono CJK HK"/>
              </a:rPr>
              <a:t>義</a:t>
            </a:r>
            <a:r>
              <a:rPr dirty="0" sz="1400" spc="5">
                <a:solidFill>
                  <a:srgbClr val="4E2700"/>
                </a:solidFill>
                <a:latin typeface="Noto Sans Mono CJK HK"/>
                <a:cs typeface="Noto Sans Mono CJK HK"/>
              </a:rPr>
              <a:t>如</a:t>
            </a:r>
            <a:r>
              <a:rPr dirty="0" sz="1400">
                <a:solidFill>
                  <a:srgbClr val="4E2700"/>
                </a:solidFill>
                <a:latin typeface="Noto Sans Mono CJK HK"/>
                <a:cs typeface="Noto Sans Mono CJK HK"/>
              </a:rPr>
              <a:t>下</a:t>
            </a:r>
            <a:r>
              <a:rPr dirty="0" sz="1400" spc="5">
                <a:solidFill>
                  <a:srgbClr val="4E2700"/>
                </a:solidFill>
                <a:latin typeface="Noto Sans Mono CJK HK"/>
                <a:cs typeface="Noto Sans Mono CJK HK"/>
              </a:rPr>
              <a:t>：</a:t>
            </a:r>
            <a:endParaRPr sz="1400">
              <a:latin typeface="Noto Sans Mono CJK HK"/>
              <a:cs typeface="Noto Sans Mono CJK HK"/>
            </a:endParaRPr>
          </a:p>
          <a:p>
            <a:pPr marL="259079">
              <a:lnSpc>
                <a:spcPct val="100000"/>
              </a:lnSpc>
              <a:spcBef>
                <a:spcPts val="375"/>
              </a:spcBef>
            </a:pPr>
            <a:r>
              <a:rPr dirty="0" sz="1400">
                <a:solidFill>
                  <a:srgbClr val="4E2700"/>
                </a:solidFill>
                <a:latin typeface="Verdana"/>
                <a:cs typeface="Verdana"/>
              </a:rPr>
              <a:t>public class </a:t>
            </a:r>
            <a:r>
              <a:rPr dirty="0" sz="1400" spc="-5">
                <a:solidFill>
                  <a:srgbClr val="4E2700"/>
                </a:solidFill>
                <a:latin typeface="Verdana"/>
                <a:cs typeface="Verdana"/>
              </a:rPr>
              <a:t>Bar </a:t>
            </a:r>
            <a:r>
              <a:rPr dirty="0" sz="1400">
                <a:solidFill>
                  <a:srgbClr val="4E2700"/>
                </a:solidFill>
                <a:latin typeface="Verdana"/>
                <a:cs typeface="Verdana"/>
              </a:rPr>
              <a:t>extends</a:t>
            </a:r>
            <a:r>
              <a:rPr dirty="0" sz="1400" spc="-90">
                <a:solidFill>
                  <a:srgbClr val="4E2700"/>
                </a:solidFill>
                <a:latin typeface="Verdana"/>
                <a:cs typeface="Verdana"/>
              </a:rPr>
              <a:t> </a:t>
            </a:r>
            <a:r>
              <a:rPr dirty="0" sz="1400" spc="-10">
                <a:solidFill>
                  <a:srgbClr val="4E2700"/>
                </a:solidFill>
                <a:latin typeface="Verdana"/>
                <a:cs typeface="Verdana"/>
              </a:rPr>
              <a:t>Foo{</a:t>
            </a:r>
            <a:endParaRPr sz="1400">
              <a:latin typeface="Verdana"/>
              <a:cs typeface="Verdana"/>
            </a:endParaRPr>
          </a:p>
          <a:p>
            <a:pPr marL="384175">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300"/>
              </a:spcBef>
              <a:tabLst>
                <a:tab pos="6436995" algn="l"/>
              </a:tabLst>
            </a:pPr>
            <a:r>
              <a:rPr dirty="0" sz="1400" spc="-15">
                <a:solidFill>
                  <a:srgbClr val="4E2700"/>
                </a:solidFill>
                <a:latin typeface="Verdana"/>
                <a:cs typeface="Verdana"/>
              </a:rPr>
              <a:t>Foo</a:t>
            </a:r>
            <a:r>
              <a:rPr dirty="0" sz="1400" spc="10">
                <a:solidFill>
                  <a:srgbClr val="4E2700"/>
                </a:solidFill>
                <a:latin typeface="Noto Sans Mono CJK HK"/>
                <a:cs typeface="Noto Sans Mono CJK HK"/>
              </a:rPr>
              <a:t>與</a:t>
            </a:r>
            <a:r>
              <a:rPr dirty="0" sz="1400" spc="-5">
                <a:solidFill>
                  <a:srgbClr val="4E2700"/>
                </a:solidFill>
                <a:latin typeface="Verdana"/>
                <a:cs typeface="Verdana"/>
              </a:rPr>
              <a:t>Bar</a:t>
            </a:r>
            <a:r>
              <a:rPr dirty="0" sz="1400" spc="10">
                <a:solidFill>
                  <a:srgbClr val="4E2700"/>
                </a:solidFill>
                <a:latin typeface="Noto Sans Mono CJK HK"/>
                <a:cs typeface="Noto Sans Mono CJK HK"/>
              </a:rPr>
              <a:t>兩</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有父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的繼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關係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其中</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類別</a:t>
            </a:r>
            <a:r>
              <a:rPr dirty="0" sz="1400" spc="-5">
                <a:solidFill>
                  <a:srgbClr val="4E2700"/>
                </a:solidFill>
                <a:latin typeface="Noto Sans Mono CJK HK"/>
                <a:cs typeface="Noto Sans Mono CJK HK"/>
              </a:rPr>
              <a:t>是</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a:lnSpc>
                <a:spcPct val="100000"/>
              </a:lnSpc>
              <a:spcBef>
                <a:spcPts val="335"/>
              </a:spcBef>
              <a:tabLst>
                <a:tab pos="2553335" algn="l"/>
              </a:tabLst>
            </a:pPr>
            <a:r>
              <a:rPr dirty="0" sz="1400" spc="10">
                <a:solidFill>
                  <a:srgbClr val="4E2700"/>
                </a:solidFill>
                <a:latin typeface="Noto Sans Mono CJK HK"/>
                <a:cs typeface="Noto Sans Mono CJK HK"/>
              </a:rPr>
              <a:t>子類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是</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340"/>
              </a:spcBef>
              <a:buFont typeface="Verdana"/>
              <a:buAutoNum type="arabicPeriod" startAt="2"/>
              <a:tabLst>
                <a:tab pos="314960" algn="l"/>
                <a:tab pos="6336665" algn="l"/>
              </a:tabLst>
            </a:pPr>
            <a:r>
              <a:rPr dirty="0" sz="1400" spc="10">
                <a:solidFill>
                  <a:srgbClr val="4E2700"/>
                </a:solidFill>
                <a:latin typeface="Noto Sans Mono CJK HK"/>
                <a:cs typeface="Noto Sans Mono CJK HK"/>
              </a:rPr>
              <a:t>哪一</a:t>
            </a:r>
            <a:r>
              <a:rPr dirty="0" sz="1400">
                <a:solidFill>
                  <a:srgbClr val="4E2700"/>
                </a:solidFill>
                <a:latin typeface="Noto Sans Mono CJK HK"/>
                <a:cs typeface="Noto Sans Mono CJK HK"/>
              </a:rPr>
              <a:t>個語</a:t>
            </a:r>
            <a:r>
              <a:rPr dirty="0" sz="1400" spc="-10">
                <a:solidFill>
                  <a:srgbClr val="4E2700"/>
                </a:solidFill>
                <a:latin typeface="Noto Sans Mono CJK HK"/>
                <a:cs typeface="Noto Sans Mono CJK HK"/>
              </a:rPr>
              <a:t>法</a:t>
            </a:r>
            <a:r>
              <a:rPr dirty="0" sz="1400">
                <a:solidFill>
                  <a:srgbClr val="4E2700"/>
                </a:solidFill>
                <a:latin typeface="Noto Sans Mono CJK HK"/>
                <a:cs typeface="Noto Sans Mono CJK HK"/>
              </a:rPr>
              <a:t>可在</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代類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的建</a:t>
            </a:r>
            <a:r>
              <a:rPr dirty="0" sz="1400" spc="-10">
                <a:solidFill>
                  <a:srgbClr val="4E2700"/>
                </a:solidFill>
                <a:latin typeface="Noto Sans Mono CJK HK"/>
                <a:cs typeface="Noto Sans Mono CJK HK"/>
              </a:rPr>
              <a:t>構</a:t>
            </a:r>
            <a:r>
              <a:rPr dirty="0" sz="1400">
                <a:solidFill>
                  <a:srgbClr val="4E2700"/>
                </a:solidFill>
                <a:latin typeface="Noto Sans Mono CJK HK"/>
                <a:cs typeface="Noto Sans Mono CJK HK"/>
              </a:rPr>
              <a:t>子內</a:t>
            </a:r>
            <a:r>
              <a:rPr dirty="0" sz="1400" spc="-10">
                <a:solidFill>
                  <a:srgbClr val="4E2700"/>
                </a:solidFill>
                <a:latin typeface="Noto Sans Mono CJK HK"/>
                <a:cs typeface="Noto Sans Mono CJK HK"/>
              </a:rPr>
              <a:t>呼</a:t>
            </a:r>
            <a:r>
              <a:rPr dirty="0" sz="1400">
                <a:solidFill>
                  <a:srgbClr val="4E2700"/>
                </a:solidFill>
                <a:latin typeface="Noto Sans Mono CJK HK"/>
                <a:cs typeface="Noto Sans Mono CJK HK"/>
              </a:rPr>
              <a:t>叫父</a:t>
            </a:r>
            <a:r>
              <a:rPr dirty="0" sz="1400" spc="-10">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45">
                <a:solidFill>
                  <a:srgbClr val="4E2700"/>
                </a:solidFill>
                <a:latin typeface="Noto Sans Mono CJK HK"/>
                <a:cs typeface="Noto Sans Mono CJK HK"/>
              </a:rPr>
              <a:t>子</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21945" marR="5080" indent="-247015">
              <a:lnSpc>
                <a:spcPct val="120000"/>
              </a:lnSpc>
              <a:buFont typeface="Verdana"/>
              <a:buAutoNum type="arabicPeriod" startAt="2"/>
              <a:tabLst>
                <a:tab pos="314960" algn="l"/>
              </a:tabLst>
            </a:pPr>
            <a:r>
              <a:rPr dirty="0" sz="1400" spc="10">
                <a:solidFill>
                  <a:srgbClr val="4E2700"/>
                </a:solidFill>
                <a:latin typeface="Noto Sans Mono CJK HK"/>
                <a:cs typeface="Noto Sans Mono CJK HK"/>
              </a:rPr>
              <a:t>請寫</a:t>
            </a:r>
            <a:r>
              <a:rPr dirty="0" sz="1400" spc="-5">
                <a:solidFill>
                  <a:srgbClr val="4E2700"/>
                </a:solidFill>
                <a:latin typeface="Noto Sans Mono CJK HK"/>
                <a:cs typeface="Noto Sans Mono CJK HK"/>
              </a:rPr>
              <a:t>出</a:t>
            </a:r>
            <a:r>
              <a:rPr dirty="0" sz="1400" spc="-10">
                <a:solidFill>
                  <a:srgbClr val="4E2700"/>
                </a:solidFill>
                <a:latin typeface="Verdana"/>
                <a:cs typeface="Verdana"/>
              </a:rPr>
              <a:t>Cat</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能夠</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5">
                <a:solidFill>
                  <a:srgbClr val="4E2700"/>
                </a:solidFill>
                <a:latin typeface="Verdana"/>
                <a:cs typeface="Verdana"/>
              </a:rPr>
              <a:t>Mammal</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是</a:t>
            </a:r>
            <a:r>
              <a:rPr dirty="0" sz="1400" spc="-5">
                <a:solidFill>
                  <a:srgbClr val="4E2700"/>
                </a:solidFill>
                <a:latin typeface="Verdana"/>
                <a:cs typeface="Verdana"/>
              </a:rPr>
              <a:t>Cat</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的父</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假</a:t>
            </a:r>
            <a:r>
              <a:rPr dirty="0" sz="1400">
                <a:solidFill>
                  <a:srgbClr val="4E2700"/>
                </a:solidFill>
                <a:latin typeface="Noto Sans Mono CJK HK"/>
                <a:cs typeface="Noto Sans Mono CJK HK"/>
              </a:rPr>
              <a:t>設</a:t>
            </a:r>
            <a:r>
              <a:rPr dirty="0" sz="1400" spc="-5">
                <a:solidFill>
                  <a:srgbClr val="4E2700"/>
                </a:solidFill>
                <a:latin typeface="Verdana"/>
                <a:cs typeface="Verdana"/>
              </a:rPr>
              <a:t>Mammal</a:t>
            </a:r>
            <a:r>
              <a:rPr dirty="0" sz="1400">
                <a:solidFill>
                  <a:srgbClr val="4E2700"/>
                </a:solidFill>
                <a:latin typeface="Noto Sans Mono CJK HK"/>
                <a:cs typeface="Noto Sans Mono CJK HK"/>
              </a:rPr>
              <a:t>類別有 </a:t>
            </a:r>
            <a:r>
              <a:rPr dirty="0" sz="1400" spc="10">
                <a:solidFill>
                  <a:srgbClr val="4E2700"/>
                </a:solidFill>
                <a:latin typeface="Noto Sans Mono CJK HK"/>
                <a:cs typeface="Noto Sans Mono CJK HK"/>
              </a:rPr>
              <a:t>合法</a:t>
            </a:r>
            <a:r>
              <a:rPr dirty="0" sz="1400">
                <a:solidFill>
                  <a:srgbClr val="4E2700"/>
                </a:solidFill>
                <a:latin typeface="Noto Sans Mono CJK HK"/>
                <a:cs typeface="Noto Sans Mono CJK HK"/>
              </a:rPr>
              <a:t>的定</a:t>
            </a:r>
            <a:r>
              <a:rPr dirty="0" sz="1400" spc="-10">
                <a:solidFill>
                  <a:srgbClr val="4E2700"/>
                </a:solidFill>
                <a:latin typeface="Noto Sans Mono CJK HK"/>
                <a:cs typeface="Noto Sans Mono CJK HK"/>
              </a:rPr>
              <a:t>義</a:t>
            </a:r>
            <a:r>
              <a:rPr dirty="0" sz="1400">
                <a:solidFill>
                  <a:srgbClr val="4E2700"/>
                </a:solidFill>
                <a:latin typeface="Noto Sans Mono CJK HK"/>
                <a:cs typeface="Noto Sans Mono CJK HK"/>
              </a:rPr>
              <a:t>，</a:t>
            </a:r>
            <a:r>
              <a:rPr dirty="0" sz="1400" spc="-5">
                <a:solidFill>
                  <a:srgbClr val="4E2700"/>
                </a:solidFill>
                <a:latin typeface="Noto Sans Mono CJK HK"/>
                <a:cs typeface="Noto Sans Mono CJK HK"/>
              </a:rPr>
              <a:t>且</a:t>
            </a:r>
            <a:r>
              <a:rPr dirty="0" sz="1400" spc="-10">
                <a:solidFill>
                  <a:srgbClr val="4E2700"/>
                </a:solidFill>
                <a:latin typeface="Verdana"/>
                <a:cs typeface="Verdana"/>
              </a:rPr>
              <a:t>Cat</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容。</a:t>
            </a:r>
            <a:endParaRPr sz="1400">
              <a:latin typeface="Noto Sans Mono CJK HK"/>
              <a:cs typeface="Noto Sans Mono CJK HK"/>
            </a:endParaRPr>
          </a:p>
          <a:p>
            <a:pPr marL="321945">
              <a:lnSpc>
                <a:spcPct val="100000"/>
              </a:lnSpc>
              <a:spcBef>
                <a:spcPts val="335"/>
              </a:spcBef>
              <a:tabLst>
                <a:tab pos="472059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96367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Overriding</a:t>
            </a:r>
            <a:r>
              <a:rPr dirty="0" spc="-50">
                <a:latin typeface="Tahoma"/>
                <a:cs typeface="Tahoma"/>
              </a:rPr>
              <a:t> </a:t>
            </a:r>
            <a:r>
              <a:rPr dirty="0">
                <a:latin typeface="Tahoma"/>
                <a:cs typeface="Tahoma"/>
              </a:rPr>
              <a:t>Methods</a:t>
            </a:r>
          </a:p>
        </p:txBody>
      </p:sp>
      <p:sp>
        <p:nvSpPr>
          <p:cNvPr id="3" name="object 3"/>
          <p:cNvSpPr/>
          <p:nvPr/>
        </p:nvSpPr>
        <p:spPr>
          <a:xfrm>
            <a:off x="1680972" y="3409188"/>
            <a:ext cx="6316980" cy="17145"/>
          </a:xfrm>
          <a:custGeom>
            <a:avLst/>
            <a:gdLst/>
            <a:ahLst/>
            <a:cxnLst/>
            <a:rect l="l" t="t" r="r" b="b"/>
            <a:pathLst>
              <a:path w="6316980" h="17145">
                <a:moveTo>
                  <a:pt x="6316980" y="0"/>
                </a:moveTo>
                <a:lnTo>
                  <a:pt x="0" y="0"/>
                </a:lnTo>
                <a:lnTo>
                  <a:pt x="0" y="16763"/>
                </a:lnTo>
                <a:lnTo>
                  <a:pt x="6316980" y="16763"/>
                </a:lnTo>
                <a:lnTo>
                  <a:pt x="6316980" y="0"/>
                </a:lnTo>
                <a:close/>
              </a:path>
            </a:pathLst>
          </a:custGeom>
          <a:solidFill>
            <a:srgbClr val="4E2700"/>
          </a:solidFill>
        </p:spPr>
        <p:txBody>
          <a:bodyPr wrap="square" lIns="0" tIns="0" rIns="0" bIns="0" rtlCol="0"/>
          <a:lstStyle/>
          <a:p/>
        </p:txBody>
      </p:sp>
      <p:sp>
        <p:nvSpPr>
          <p:cNvPr id="4" name="object 4"/>
          <p:cNvSpPr txBox="1"/>
          <p:nvPr/>
        </p:nvSpPr>
        <p:spPr>
          <a:xfrm>
            <a:off x="612140" y="967486"/>
            <a:ext cx="7755255" cy="4798695"/>
          </a:xfrm>
          <a:prstGeom prst="rect">
            <a:avLst/>
          </a:prstGeom>
        </p:spPr>
        <p:txBody>
          <a:bodyPr wrap="square" lIns="0" tIns="57785" rIns="0" bIns="0" rtlCol="0" vert="horz">
            <a:spAutoFit/>
          </a:bodyPr>
          <a:lstStyle/>
          <a:p>
            <a:pPr marL="355600" marR="283845" indent="-343535">
              <a:lnSpc>
                <a:spcPts val="3050"/>
              </a:lnSpc>
              <a:spcBef>
                <a:spcPts val="455"/>
              </a:spcBef>
              <a:buFont typeface="Tahoma"/>
              <a:buChar char="•"/>
              <a:tabLst>
                <a:tab pos="355600" algn="l"/>
                <a:tab pos="356235" algn="l"/>
              </a:tabLst>
            </a:pPr>
            <a:r>
              <a:rPr dirty="0" sz="2800">
                <a:solidFill>
                  <a:srgbClr val="4E2700"/>
                </a:solidFill>
                <a:latin typeface="Noto Sans Mono CJK HK"/>
                <a:cs typeface="Noto Sans Mono CJK HK"/>
              </a:rPr>
              <a:t>當</a:t>
            </a:r>
            <a:r>
              <a:rPr dirty="0" sz="2800" spc="-5">
                <a:solidFill>
                  <a:srgbClr val="4E2700"/>
                </a:solidFill>
                <a:latin typeface="Noto Sans Mono CJK HK"/>
                <a:cs typeface="Noto Sans Mono CJK HK"/>
              </a:rPr>
              <a:t>子代類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繼承父</a:t>
            </a:r>
            <a:r>
              <a:rPr dirty="0" sz="2800">
                <a:solidFill>
                  <a:srgbClr val="4E2700"/>
                </a:solidFill>
                <a:latin typeface="Noto Sans Mono CJK HK"/>
                <a:cs typeface="Noto Sans Mono CJK HK"/>
              </a:rPr>
              <a:t>代</a:t>
            </a:r>
            <a:r>
              <a:rPr dirty="0" sz="2800" spc="-5">
                <a:solidFill>
                  <a:srgbClr val="4E2700"/>
                </a:solidFill>
                <a:latin typeface="Noto Sans Mono CJK HK"/>
                <a:cs typeface="Noto Sans Mono CJK HK"/>
              </a:rPr>
              <a:t>類別時</a:t>
            </a:r>
            <a:r>
              <a:rPr dirty="0" sz="2800">
                <a:solidFill>
                  <a:srgbClr val="4E2700"/>
                </a:solidFill>
                <a:latin typeface="Noto Sans Mono CJK HK"/>
                <a:cs typeface="Noto Sans Mono CJK HK"/>
              </a:rPr>
              <a:t>，</a:t>
            </a:r>
            <a:r>
              <a:rPr dirty="0" sz="2800" spc="-5">
                <a:solidFill>
                  <a:srgbClr val="4E2700"/>
                </a:solidFill>
                <a:latin typeface="Noto Sans Mono CJK HK"/>
                <a:cs typeface="Noto Sans Mono CJK HK"/>
              </a:rPr>
              <a:t>子代類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會得到 </a:t>
            </a:r>
            <a:r>
              <a:rPr dirty="0" sz="2800">
                <a:solidFill>
                  <a:srgbClr val="4E2700"/>
                </a:solidFill>
                <a:latin typeface="Noto Sans Mono CJK HK"/>
                <a:cs typeface="Noto Sans Mono CJK HK"/>
              </a:rPr>
              <a:t>父</a:t>
            </a:r>
            <a:r>
              <a:rPr dirty="0" sz="2800" spc="-5">
                <a:solidFill>
                  <a:srgbClr val="4E2700"/>
                </a:solidFill>
                <a:latin typeface="Noto Sans Mono CJK HK"/>
                <a:cs typeface="Noto Sans Mono CJK HK"/>
              </a:rPr>
              <a:t>代類別所定義的屬性與方法。</a:t>
            </a:r>
            <a:endParaRPr sz="2800">
              <a:latin typeface="Noto Sans Mono CJK HK"/>
              <a:cs typeface="Noto Sans Mono CJK HK"/>
            </a:endParaRPr>
          </a:p>
          <a:p>
            <a:pPr marL="355600" marR="5080" indent="-343535">
              <a:lnSpc>
                <a:spcPct val="90300"/>
              </a:lnSpc>
              <a:spcBef>
                <a:spcPts val="590"/>
              </a:spcBef>
              <a:buFont typeface="Tahoma"/>
              <a:buChar char="•"/>
              <a:tabLst>
                <a:tab pos="355600" algn="l"/>
                <a:tab pos="356235" algn="l"/>
              </a:tabLst>
            </a:pPr>
            <a:r>
              <a:rPr dirty="0" sz="2800">
                <a:solidFill>
                  <a:srgbClr val="4E2700"/>
                </a:solidFill>
                <a:latin typeface="Noto Sans Mono CJK HK"/>
                <a:cs typeface="Noto Sans Mono CJK HK"/>
              </a:rPr>
              <a:t>若</a:t>
            </a:r>
            <a:r>
              <a:rPr dirty="0" sz="2800" spc="-5">
                <a:solidFill>
                  <a:srgbClr val="4E2700"/>
                </a:solidFill>
                <a:latin typeface="Noto Sans Mono CJK HK"/>
                <a:cs typeface="Noto Sans Mono CJK HK"/>
              </a:rPr>
              <a:t>父代類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所定義</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方法無</a:t>
            </a:r>
            <a:r>
              <a:rPr dirty="0" sz="2800">
                <a:solidFill>
                  <a:srgbClr val="4E2700"/>
                </a:solidFill>
                <a:latin typeface="Noto Sans Mono CJK HK"/>
                <a:cs typeface="Noto Sans Mono CJK HK"/>
              </a:rPr>
              <a:t>法</a:t>
            </a:r>
            <a:r>
              <a:rPr dirty="0" sz="2800" spc="-5">
                <a:solidFill>
                  <a:srgbClr val="4E2700"/>
                </a:solidFill>
                <a:latin typeface="Noto Sans Mono CJK HK"/>
                <a:cs typeface="Noto Sans Mono CJK HK"/>
              </a:rPr>
              <a:t>符合子</a:t>
            </a:r>
            <a:r>
              <a:rPr dirty="0" sz="2800">
                <a:solidFill>
                  <a:srgbClr val="4E2700"/>
                </a:solidFill>
                <a:latin typeface="Noto Sans Mono CJK HK"/>
                <a:cs typeface="Noto Sans Mono CJK HK"/>
              </a:rPr>
              <a:t>代</a:t>
            </a:r>
            <a:r>
              <a:rPr dirty="0" sz="2800" spc="-5">
                <a:solidFill>
                  <a:srgbClr val="4E2700"/>
                </a:solidFill>
                <a:latin typeface="Noto Sans Mono CJK HK"/>
                <a:cs typeface="Noto Sans Mono CJK HK"/>
              </a:rPr>
              <a:t>類別的 </a:t>
            </a:r>
            <a:r>
              <a:rPr dirty="0" sz="2800">
                <a:solidFill>
                  <a:srgbClr val="4E2700"/>
                </a:solidFill>
                <a:latin typeface="Noto Sans Mono CJK HK"/>
                <a:cs typeface="Noto Sans Mono CJK HK"/>
              </a:rPr>
              <a:t>需</a:t>
            </a:r>
            <a:r>
              <a:rPr dirty="0" sz="2800" spc="-5">
                <a:solidFill>
                  <a:srgbClr val="4E2700"/>
                </a:solidFill>
                <a:latin typeface="Noto Sans Mono CJK HK"/>
                <a:cs typeface="Noto Sans Mono CJK HK"/>
              </a:rPr>
              <a:t>要時，</a:t>
            </a:r>
            <a:r>
              <a:rPr dirty="0" sz="2800">
                <a:solidFill>
                  <a:srgbClr val="4E2700"/>
                </a:solidFill>
                <a:latin typeface="Noto Sans Mono CJK HK"/>
                <a:cs typeface="Noto Sans Mono CJK HK"/>
              </a:rPr>
              <a:t>子</a:t>
            </a:r>
            <a:r>
              <a:rPr dirty="0" sz="2800" spc="-5">
                <a:solidFill>
                  <a:srgbClr val="4E2700"/>
                </a:solidFill>
                <a:latin typeface="Noto Sans Mono CJK HK"/>
                <a:cs typeface="Noto Sans Mono CJK HK"/>
              </a:rPr>
              <a:t>代類別</a:t>
            </a:r>
            <a:r>
              <a:rPr dirty="0" sz="2800">
                <a:solidFill>
                  <a:srgbClr val="4E2700"/>
                </a:solidFill>
                <a:latin typeface="Noto Sans Mono CJK HK"/>
                <a:cs typeface="Noto Sans Mono CJK HK"/>
              </a:rPr>
              <a:t>可</a:t>
            </a:r>
            <a:r>
              <a:rPr dirty="0" sz="2800" spc="-5">
                <a:solidFill>
                  <a:srgbClr val="4E2700"/>
                </a:solidFill>
                <a:latin typeface="Noto Sans Mono CJK HK"/>
                <a:cs typeface="Noto Sans Mono CJK HK"/>
              </a:rPr>
              <a:t>以針對</a:t>
            </a:r>
            <a:r>
              <a:rPr dirty="0" sz="2800">
                <a:solidFill>
                  <a:srgbClr val="4E2700"/>
                </a:solidFill>
                <a:latin typeface="Noto Sans Mono CJK HK"/>
                <a:cs typeface="Noto Sans Mono CJK HK"/>
              </a:rPr>
              <a:t>此</a:t>
            </a:r>
            <a:r>
              <a:rPr dirty="0" sz="2800" spc="-5">
                <a:solidFill>
                  <a:srgbClr val="4E2700"/>
                </a:solidFill>
                <a:latin typeface="Noto Sans Mono CJK HK"/>
                <a:cs typeface="Noto Sans Mono CJK HK"/>
              </a:rPr>
              <a:t>繼承來</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方法提 </a:t>
            </a:r>
            <a:r>
              <a:rPr dirty="0" sz="2800">
                <a:solidFill>
                  <a:srgbClr val="4E2700"/>
                </a:solidFill>
                <a:latin typeface="Noto Sans Mono CJK HK"/>
                <a:cs typeface="Noto Sans Mono CJK HK"/>
              </a:rPr>
              <a:t>出</a:t>
            </a:r>
            <a:r>
              <a:rPr dirty="0" sz="2800" spc="-5">
                <a:solidFill>
                  <a:srgbClr val="4E2700"/>
                </a:solidFill>
                <a:latin typeface="Noto Sans Mono CJK HK"/>
                <a:cs typeface="Noto Sans Mono CJK HK"/>
              </a:rPr>
              <a:t>自己的</a:t>
            </a:r>
            <a:r>
              <a:rPr dirty="0" sz="2800">
                <a:solidFill>
                  <a:srgbClr val="4E2700"/>
                </a:solidFill>
                <a:latin typeface="Noto Sans Mono CJK HK"/>
                <a:cs typeface="Noto Sans Mono CJK HK"/>
              </a:rPr>
              <a:t>新</a:t>
            </a:r>
            <a:r>
              <a:rPr dirty="0" sz="2800" spc="-5">
                <a:solidFill>
                  <a:srgbClr val="4E2700"/>
                </a:solidFill>
                <a:latin typeface="Noto Sans Mono CJK HK"/>
                <a:cs typeface="Noto Sans Mono CJK HK"/>
              </a:rPr>
              <a:t>定義，</a:t>
            </a:r>
            <a:r>
              <a:rPr dirty="0" sz="2800">
                <a:solidFill>
                  <a:srgbClr val="4E2700"/>
                </a:solidFill>
                <a:latin typeface="Noto Sans Mono CJK HK"/>
                <a:cs typeface="Noto Sans Mono CJK HK"/>
              </a:rPr>
              <a:t>提</a:t>
            </a:r>
            <a:r>
              <a:rPr dirty="0" sz="2800" spc="-5">
                <a:solidFill>
                  <a:srgbClr val="4E2700"/>
                </a:solidFill>
                <a:latin typeface="Noto Sans Mono CJK HK"/>
                <a:cs typeface="Noto Sans Mono CJK HK"/>
              </a:rPr>
              <a:t>供不同</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功能，</a:t>
            </a:r>
            <a:r>
              <a:rPr dirty="0" sz="2800">
                <a:solidFill>
                  <a:srgbClr val="4E2700"/>
                </a:solidFill>
                <a:latin typeface="Noto Sans Mono CJK HK"/>
                <a:cs typeface="Noto Sans Mono CJK HK"/>
              </a:rPr>
              <a:t>這</a:t>
            </a:r>
            <a:r>
              <a:rPr dirty="0" sz="2800" spc="-5">
                <a:solidFill>
                  <a:srgbClr val="4E2700"/>
                </a:solidFill>
                <a:latin typeface="Noto Sans Mono CJK HK"/>
                <a:cs typeface="Noto Sans Mono CJK HK"/>
              </a:rPr>
              <a:t>種做法 </a:t>
            </a:r>
            <a:r>
              <a:rPr dirty="0" sz="2800" spc="5">
                <a:solidFill>
                  <a:srgbClr val="4E2700"/>
                </a:solidFill>
                <a:latin typeface="Noto Sans Mono CJK HK"/>
                <a:cs typeface="Noto Sans Mono CJK HK"/>
              </a:rPr>
              <a:t>稱為</a:t>
            </a:r>
            <a:r>
              <a:rPr dirty="0" sz="2800">
                <a:solidFill>
                  <a:srgbClr val="4E2700"/>
                </a:solidFill>
                <a:latin typeface="Noto Sans Mono CJK HK"/>
                <a:cs typeface="Noto Sans Mono CJK HK"/>
              </a:rPr>
              <a:t>子代類</a:t>
            </a:r>
            <a:r>
              <a:rPr dirty="0" sz="2800" spc="-5">
                <a:solidFill>
                  <a:srgbClr val="4E2700"/>
                </a:solidFill>
                <a:latin typeface="Noto Sans Mono CJK HK"/>
                <a:cs typeface="Noto Sans Mono CJK HK"/>
              </a:rPr>
              <a:t>別的</a:t>
            </a:r>
            <a:r>
              <a:rPr dirty="0" sz="2800">
                <a:solidFill>
                  <a:srgbClr val="4E2700"/>
                </a:solidFill>
                <a:latin typeface="Noto Sans Mono CJK HK"/>
                <a:cs typeface="Noto Sans Mono CJK HK"/>
              </a:rPr>
              <a:t>方</a:t>
            </a:r>
            <a:r>
              <a:rPr dirty="0" sz="2800" spc="10">
                <a:solidFill>
                  <a:srgbClr val="4E2700"/>
                </a:solidFill>
                <a:latin typeface="Noto Sans Mono CJK HK"/>
                <a:cs typeface="Noto Sans Mono CJK HK"/>
              </a:rPr>
              <a:t>法</a:t>
            </a:r>
            <a:r>
              <a:rPr dirty="0" sz="2800" spc="-5">
                <a:solidFill>
                  <a:srgbClr val="4E2700"/>
                </a:solidFill>
                <a:latin typeface="Tahoma"/>
                <a:cs typeface="Tahoma"/>
              </a:rPr>
              <a:t>O</a:t>
            </a:r>
            <a:r>
              <a:rPr dirty="0" sz="2800" spc="-30">
                <a:solidFill>
                  <a:srgbClr val="4E2700"/>
                </a:solidFill>
                <a:latin typeface="Tahoma"/>
                <a:cs typeface="Tahoma"/>
              </a:rPr>
              <a:t>v</a:t>
            </a:r>
            <a:r>
              <a:rPr dirty="0" sz="2800" spc="-10">
                <a:solidFill>
                  <a:srgbClr val="4E2700"/>
                </a:solidFill>
                <a:latin typeface="Tahoma"/>
                <a:cs typeface="Tahoma"/>
              </a:rPr>
              <a:t>errid</a:t>
            </a:r>
            <a:r>
              <a:rPr dirty="0" sz="2800" spc="10">
                <a:solidFill>
                  <a:srgbClr val="4E2700"/>
                </a:solidFill>
                <a:latin typeface="Tahoma"/>
                <a:cs typeface="Tahoma"/>
              </a:rPr>
              <a:t>e</a:t>
            </a:r>
            <a:r>
              <a:rPr dirty="0" sz="2800">
                <a:solidFill>
                  <a:srgbClr val="4E2700"/>
                </a:solidFill>
                <a:latin typeface="Noto Sans Mono CJK HK"/>
                <a:cs typeface="Noto Sans Mono CJK HK"/>
              </a:rPr>
              <a:t>父代</a:t>
            </a:r>
            <a:r>
              <a:rPr dirty="0" sz="2800" spc="-5">
                <a:solidFill>
                  <a:srgbClr val="4E2700"/>
                </a:solidFill>
                <a:latin typeface="Noto Sans Mono CJK HK"/>
                <a:cs typeface="Noto Sans Mono CJK HK"/>
              </a:rPr>
              <a:t>類</a:t>
            </a:r>
            <a:r>
              <a:rPr dirty="0" sz="2800">
                <a:solidFill>
                  <a:srgbClr val="4E2700"/>
                </a:solidFill>
                <a:latin typeface="Noto Sans Mono CJK HK"/>
                <a:cs typeface="Noto Sans Mono CJK HK"/>
              </a:rPr>
              <a:t>別</a:t>
            </a:r>
            <a:r>
              <a:rPr dirty="0" sz="2800" spc="-5">
                <a:solidFill>
                  <a:srgbClr val="4E2700"/>
                </a:solidFill>
                <a:latin typeface="Noto Sans Mono CJK HK"/>
                <a:cs typeface="Noto Sans Mono CJK HK"/>
              </a:rPr>
              <a:t>的方</a:t>
            </a:r>
            <a:r>
              <a:rPr dirty="0" sz="2800" spc="20">
                <a:solidFill>
                  <a:srgbClr val="4E2700"/>
                </a:solidFill>
                <a:latin typeface="Noto Sans Mono CJK HK"/>
                <a:cs typeface="Noto Sans Mono CJK HK"/>
              </a:rPr>
              <a:t>法</a:t>
            </a:r>
            <a:r>
              <a:rPr dirty="0" sz="2800" spc="-5">
                <a:solidFill>
                  <a:srgbClr val="4E2700"/>
                </a:solidFill>
                <a:latin typeface="Noto Sans Mono CJK HK"/>
                <a:cs typeface="Noto Sans Mono CJK HK"/>
              </a:rPr>
              <a:t>。</a:t>
            </a:r>
            <a:endParaRPr sz="2800">
              <a:latin typeface="Noto Sans Mono CJK HK"/>
              <a:cs typeface="Noto Sans Mono CJK HK"/>
            </a:endParaRPr>
          </a:p>
          <a:p>
            <a:pPr marL="355600" indent="-343535">
              <a:lnSpc>
                <a:spcPct val="100000"/>
              </a:lnSpc>
              <a:spcBef>
                <a:spcPts val="335"/>
              </a:spcBef>
              <a:buChar char="•"/>
              <a:tabLst>
                <a:tab pos="355600" algn="l"/>
                <a:tab pos="356235" algn="l"/>
              </a:tabLst>
            </a:pPr>
            <a:r>
              <a:rPr dirty="0" sz="2800" spc="-10">
                <a:solidFill>
                  <a:srgbClr val="4E2700"/>
                </a:solidFill>
                <a:latin typeface="Tahoma"/>
                <a:cs typeface="Tahoma"/>
              </a:rPr>
              <a:t>Override</a:t>
            </a:r>
            <a:r>
              <a:rPr dirty="0" sz="2800" spc="5">
                <a:solidFill>
                  <a:srgbClr val="4E2700"/>
                </a:solidFill>
                <a:latin typeface="Noto Sans Mono CJK HK"/>
                <a:cs typeface="Noto Sans Mono CJK HK"/>
              </a:rPr>
              <a:t>的含意</a:t>
            </a:r>
            <a:endParaRPr sz="2800">
              <a:latin typeface="Noto Sans Mono CJK HK"/>
              <a:cs typeface="Noto Sans Mono CJK HK"/>
            </a:endParaRPr>
          </a:p>
          <a:p>
            <a:pPr lvl="1" marL="756285" indent="-287020">
              <a:lnSpc>
                <a:spcPct val="100000"/>
              </a:lnSpc>
              <a:spcBef>
                <a:spcPts val="305"/>
              </a:spcBef>
              <a:buFont typeface="Tahoma"/>
              <a:buChar char="–"/>
              <a:tabLst>
                <a:tab pos="756920" algn="l"/>
              </a:tabLst>
            </a:pPr>
            <a:r>
              <a:rPr dirty="0" sz="2400">
                <a:solidFill>
                  <a:srgbClr val="4E2700"/>
                </a:solidFill>
                <a:latin typeface="Noto Sans Mono CJK HK"/>
                <a:cs typeface="Noto Sans Mono CJK HK"/>
              </a:rPr>
              <a:t>騎馬騎到累爆</a:t>
            </a:r>
            <a:endParaRPr sz="2400">
              <a:latin typeface="Noto Sans Mono CJK HK"/>
              <a:cs typeface="Noto Sans Mono CJK HK"/>
            </a:endParaRPr>
          </a:p>
          <a:p>
            <a:pPr lvl="1" marL="756285" indent="-287020">
              <a:lnSpc>
                <a:spcPct val="100000"/>
              </a:lnSpc>
              <a:spcBef>
                <a:spcPts val="285"/>
              </a:spcBef>
              <a:buFont typeface="Tahoma"/>
              <a:buChar char="–"/>
              <a:tabLst>
                <a:tab pos="756920" algn="l"/>
              </a:tabLst>
            </a:pPr>
            <a:r>
              <a:rPr dirty="0" sz="2400" spc="-5">
                <a:solidFill>
                  <a:srgbClr val="4E2700"/>
                </a:solidFill>
                <a:latin typeface="Noto Sans Mono CJK HK"/>
                <a:cs typeface="Noto Sans Mono CJK HK"/>
              </a:rPr>
              <a:t>無視，不理睬</a:t>
            </a:r>
            <a:endParaRPr sz="2400">
              <a:latin typeface="Noto Sans Mono CJK HK"/>
              <a:cs typeface="Noto Sans Mono CJK HK"/>
            </a:endParaRPr>
          </a:p>
          <a:p>
            <a:pPr lvl="1" marL="756285" marR="53340" indent="-287020">
              <a:lnSpc>
                <a:spcPts val="2590"/>
              </a:lnSpc>
              <a:spcBef>
                <a:spcPts val="620"/>
              </a:spcBef>
              <a:buFont typeface="Tahoma"/>
              <a:buChar char="–"/>
              <a:tabLst>
                <a:tab pos="756920" algn="l"/>
              </a:tabLst>
            </a:pPr>
            <a:r>
              <a:rPr dirty="0" sz="2400">
                <a:solidFill>
                  <a:srgbClr val="4E2700"/>
                </a:solidFill>
                <a:latin typeface="Noto Sans Mono CJK HK"/>
                <a:cs typeface="Noto Sans Mono CJK HK"/>
              </a:rPr>
              <a:t>優先於，此為</a:t>
            </a:r>
            <a:r>
              <a:rPr dirty="0" sz="2400" spc="-20">
                <a:solidFill>
                  <a:srgbClr val="4E2700"/>
                </a:solidFill>
                <a:latin typeface="Tahoma"/>
                <a:cs typeface="Tahoma"/>
              </a:rPr>
              <a:t>Java</a:t>
            </a:r>
            <a:r>
              <a:rPr dirty="0" sz="2400">
                <a:solidFill>
                  <a:srgbClr val="4E2700"/>
                </a:solidFill>
                <a:latin typeface="Noto Sans Mono CJK HK"/>
                <a:cs typeface="Noto Sans Mono CJK HK"/>
              </a:rPr>
              <a:t>語言的</a:t>
            </a:r>
            <a:r>
              <a:rPr dirty="0" sz="2400" spc="-5">
                <a:solidFill>
                  <a:srgbClr val="4E2700"/>
                </a:solidFill>
                <a:latin typeface="Tahoma"/>
                <a:cs typeface="Tahoma"/>
              </a:rPr>
              <a:t>Override</a:t>
            </a:r>
            <a:r>
              <a:rPr dirty="0" sz="2400">
                <a:solidFill>
                  <a:srgbClr val="4E2700"/>
                </a:solidFill>
                <a:latin typeface="Noto Sans Mono CJK HK"/>
                <a:cs typeface="Noto Sans Mono CJK HK"/>
              </a:rPr>
              <a:t>含意，</a:t>
            </a:r>
            <a:r>
              <a:rPr dirty="0" sz="2400" spc="-475">
                <a:solidFill>
                  <a:srgbClr val="4E2700"/>
                </a:solidFill>
                <a:latin typeface="Noto Sans Mono CJK HK"/>
                <a:cs typeface="Noto Sans Mono CJK HK"/>
              </a:rPr>
              <a:t> </a:t>
            </a:r>
            <a:r>
              <a:rPr dirty="0" sz="2400">
                <a:solidFill>
                  <a:srgbClr val="4E2700"/>
                </a:solidFill>
                <a:latin typeface="Noto Sans Mono CJK HK"/>
                <a:cs typeface="Noto Sans Mono CJK HK"/>
              </a:rPr>
              <a:t>『子代類 別的方法</a:t>
            </a:r>
            <a:r>
              <a:rPr dirty="0" sz="2400">
                <a:solidFill>
                  <a:srgbClr val="4E2700"/>
                </a:solidFill>
                <a:latin typeface="Tahoma"/>
                <a:cs typeface="Tahoma"/>
              </a:rPr>
              <a:t>O</a:t>
            </a:r>
            <a:r>
              <a:rPr dirty="0" sz="2400" spc="-20">
                <a:solidFill>
                  <a:srgbClr val="4E2700"/>
                </a:solidFill>
                <a:latin typeface="Tahoma"/>
                <a:cs typeface="Tahoma"/>
              </a:rPr>
              <a:t>v</a:t>
            </a:r>
            <a:r>
              <a:rPr dirty="0" sz="2400" spc="-5">
                <a:solidFill>
                  <a:srgbClr val="4E2700"/>
                </a:solidFill>
                <a:latin typeface="Tahoma"/>
                <a:cs typeface="Tahoma"/>
              </a:rPr>
              <a:t>errid</a:t>
            </a:r>
            <a:r>
              <a:rPr dirty="0" sz="2400" spc="5">
                <a:solidFill>
                  <a:srgbClr val="4E2700"/>
                </a:solidFill>
                <a:latin typeface="Tahoma"/>
                <a:cs typeface="Tahoma"/>
              </a:rPr>
              <a:t>e</a:t>
            </a:r>
            <a:r>
              <a:rPr dirty="0" sz="2400">
                <a:solidFill>
                  <a:srgbClr val="4E2700"/>
                </a:solidFill>
                <a:latin typeface="Noto Sans Mono CJK HK"/>
                <a:cs typeface="Noto Sans Mono CJK HK"/>
              </a:rPr>
              <a:t>父代類別的方法』意謂『子代類別 </a:t>
            </a:r>
            <a:r>
              <a:rPr dirty="0" sz="2400" spc="-5">
                <a:solidFill>
                  <a:srgbClr val="4E2700"/>
                </a:solidFill>
                <a:latin typeface="Noto Sans Mono CJK HK"/>
                <a:cs typeface="Noto Sans Mono CJK HK"/>
              </a:rPr>
              <a:t>的方法優先於父代類別的方</a:t>
            </a:r>
            <a:r>
              <a:rPr dirty="0" sz="2400">
                <a:solidFill>
                  <a:srgbClr val="4E2700"/>
                </a:solidFill>
                <a:latin typeface="Noto Sans Mono CJK HK"/>
                <a:cs typeface="Noto Sans Mono CJK HK"/>
              </a:rPr>
              <a:t>法』</a:t>
            </a:r>
            <a:endParaRPr sz="2400">
              <a:latin typeface="Noto Sans Mono CJK HK"/>
              <a:cs typeface="Noto Sans Mono CJK HK"/>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399915" cy="574040"/>
          </a:xfrm>
          <a:prstGeom prst="rect"/>
        </p:spPr>
        <p:txBody>
          <a:bodyPr wrap="square" lIns="0" tIns="12700" rIns="0" bIns="0" rtlCol="0" vert="horz">
            <a:spAutoFit/>
          </a:bodyPr>
          <a:lstStyle/>
          <a:p>
            <a:pPr marL="12700">
              <a:lnSpc>
                <a:spcPct val="100000"/>
              </a:lnSpc>
              <a:spcBef>
                <a:spcPts val="100"/>
              </a:spcBef>
            </a:pPr>
            <a:r>
              <a:rPr dirty="0"/>
              <a:t>有</a:t>
            </a:r>
            <a:r>
              <a:rPr dirty="0" spc="-5"/>
              <a:t>關</a:t>
            </a:r>
            <a:r>
              <a:rPr dirty="0" spc="-10">
                <a:latin typeface="Tahoma"/>
                <a:cs typeface="Tahoma"/>
              </a:rPr>
              <a:t>Overriding</a:t>
            </a:r>
            <a:r>
              <a:rPr dirty="0"/>
              <a:t>的規定</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451815" y="921656"/>
            <a:ext cx="8195309" cy="4612005"/>
          </a:xfrm>
          <a:prstGeom prst="rect">
            <a:avLst/>
          </a:prstGeom>
        </p:spPr>
        <p:txBody>
          <a:bodyPr wrap="square" lIns="0" tIns="46990" rIns="0" bIns="0" rtlCol="0" vert="horz">
            <a:spAutoFit/>
          </a:bodyPr>
          <a:lstStyle/>
          <a:p>
            <a:pPr marL="355600" indent="-342900">
              <a:lnSpc>
                <a:spcPct val="100000"/>
              </a:lnSpc>
              <a:spcBef>
                <a:spcPts val="370"/>
              </a:spcBef>
              <a:buFont typeface="Tahoma"/>
              <a:buChar char="•"/>
              <a:tabLst>
                <a:tab pos="354965" algn="l"/>
                <a:tab pos="355600" algn="l"/>
              </a:tabLst>
            </a:pPr>
            <a:r>
              <a:rPr dirty="0" sz="2400">
                <a:solidFill>
                  <a:srgbClr val="4E2700"/>
                </a:solidFill>
                <a:latin typeface="Noto Sans Mono CJK HK"/>
                <a:cs typeface="Noto Sans Mono CJK HK"/>
              </a:rPr>
              <a:t>當子代方</a:t>
            </a:r>
            <a:r>
              <a:rPr dirty="0" sz="2400" spc="-10">
                <a:solidFill>
                  <a:srgbClr val="4E2700"/>
                </a:solidFill>
                <a:latin typeface="Noto Sans Mono CJK HK"/>
                <a:cs typeface="Noto Sans Mono CJK HK"/>
              </a:rPr>
              <a:t>法</a:t>
            </a:r>
            <a:r>
              <a:rPr dirty="0" sz="2400" spc="-5">
                <a:solidFill>
                  <a:srgbClr val="4E2700"/>
                </a:solidFill>
                <a:latin typeface="Tahoma"/>
                <a:cs typeface="Tahoma"/>
              </a:rPr>
              <a:t>overriding</a:t>
            </a:r>
            <a:r>
              <a:rPr dirty="0" sz="2400">
                <a:solidFill>
                  <a:srgbClr val="4E2700"/>
                </a:solidFill>
                <a:latin typeface="Noto Sans Mono CJK HK"/>
                <a:cs typeface="Noto Sans Mono CJK HK"/>
              </a:rPr>
              <a:t>父代方法時，必須滿足下列規則：</a:t>
            </a:r>
            <a:endParaRPr sz="2400">
              <a:latin typeface="Noto Sans Mono CJK HK"/>
              <a:cs typeface="Noto Sans Mono CJK HK"/>
            </a:endParaRPr>
          </a:p>
          <a:p>
            <a:pPr lvl="1" marL="756285" indent="-287655">
              <a:lnSpc>
                <a:spcPts val="2290"/>
              </a:lnSpc>
              <a:spcBef>
                <a:spcPts val="229"/>
              </a:spcBef>
              <a:buFont typeface="Tahoma"/>
              <a:buChar char="–"/>
              <a:tabLst>
                <a:tab pos="756285" algn="l"/>
                <a:tab pos="756920" algn="l"/>
              </a:tabLst>
            </a:pPr>
            <a:r>
              <a:rPr dirty="0" sz="2000" spc="5">
                <a:solidFill>
                  <a:srgbClr val="4E2700"/>
                </a:solidFill>
                <a:latin typeface="Noto Sans Mono CJK HK"/>
                <a:cs typeface="Noto Sans Mono CJK HK"/>
              </a:rPr>
              <a:t>子代</a:t>
            </a:r>
            <a:r>
              <a:rPr dirty="0" sz="2000" spc="-5">
                <a:solidFill>
                  <a:srgbClr val="4E2700"/>
                </a:solidFill>
                <a:latin typeface="Noto Sans Mono CJK HK"/>
                <a:cs typeface="Noto Sans Mono CJK HK"/>
              </a:rPr>
              <a:t>方</a:t>
            </a:r>
            <a:r>
              <a:rPr dirty="0" sz="2000" spc="-10">
                <a:solidFill>
                  <a:srgbClr val="4E2700"/>
                </a:solidFill>
                <a:latin typeface="Noto Sans Mono CJK HK"/>
                <a:cs typeface="Noto Sans Mono CJK HK"/>
              </a:rPr>
              <a:t>法</a:t>
            </a:r>
            <a:r>
              <a:rPr dirty="0" sz="2000" spc="5">
                <a:solidFill>
                  <a:srgbClr val="4E2700"/>
                </a:solidFill>
                <a:latin typeface="Noto Sans Mono CJK HK"/>
                <a:cs typeface="Noto Sans Mono CJK HK"/>
              </a:rPr>
              <a:t>的</a:t>
            </a:r>
            <a:r>
              <a:rPr dirty="0" sz="2000" spc="-15">
                <a:solidFill>
                  <a:srgbClr val="4E2700"/>
                </a:solidFill>
                <a:latin typeface="Noto Sans Mono CJK HK"/>
                <a:cs typeface="Noto Sans Mono CJK HK"/>
              </a:rPr>
              <a:t>傳</a:t>
            </a:r>
            <a:r>
              <a:rPr dirty="0" sz="2000" spc="5">
                <a:solidFill>
                  <a:srgbClr val="4E2700"/>
                </a:solidFill>
                <a:latin typeface="Noto Sans Mono CJK HK"/>
                <a:cs typeface="Noto Sans Mono CJK HK"/>
              </a:rPr>
              <a:t>回值</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型</a:t>
            </a:r>
            <a:r>
              <a:rPr dirty="0" sz="2000" spc="5">
                <a:solidFill>
                  <a:srgbClr val="4E2700"/>
                </a:solidFill>
                <a:latin typeface="Noto Sans Mono CJK HK"/>
                <a:cs typeface="Noto Sans Mono CJK HK"/>
              </a:rPr>
              <a:t>態</a:t>
            </a:r>
            <a:r>
              <a:rPr dirty="0" sz="2000" spc="-15">
                <a:solidFill>
                  <a:srgbClr val="4E2700"/>
                </a:solidFill>
                <a:latin typeface="Noto Sans Mono CJK HK"/>
                <a:cs typeface="Noto Sans Mono CJK HK"/>
              </a:rPr>
              <a:t>、</a:t>
            </a:r>
            <a:r>
              <a:rPr dirty="0" sz="2000" spc="5">
                <a:solidFill>
                  <a:srgbClr val="4E2700"/>
                </a:solidFill>
                <a:latin typeface="Noto Sans Mono CJK HK"/>
                <a:cs typeface="Noto Sans Mono CJK HK"/>
              </a:rPr>
              <a:t>方法</a:t>
            </a:r>
            <a:r>
              <a:rPr dirty="0" sz="2000" spc="-5">
                <a:solidFill>
                  <a:srgbClr val="4E2700"/>
                </a:solidFill>
                <a:latin typeface="Noto Sans Mono CJK HK"/>
                <a:cs typeface="Noto Sans Mono CJK HK"/>
              </a:rPr>
              <a:t>名</a:t>
            </a:r>
            <a:r>
              <a:rPr dirty="0" sz="2000" spc="-10">
                <a:solidFill>
                  <a:srgbClr val="4E2700"/>
                </a:solidFill>
                <a:latin typeface="Noto Sans Mono CJK HK"/>
                <a:cs typeface="Noto Sans Mono CJK HK"/>
              </a:rPr>
              <a:t>稱</a:t>
            </a:r>
            <a:r>
              <a:rPr dirty="0" sz="2000" spc="5">
                <a:solidFill>
                  <a:srgbClr val="4E2700"/>
                </a:solidFill>
                <a:latin typeface="Noto Sans Mono CJK HK"/>
                <a:cs typeface="Noto Sans Mono CJK HK"/>
              </a:rPr>
              <a:t>與</a:t>
            </a:r>
            <a:r>
              <a:rPr dirty="0" sz="2000" spc="-15">
                <a:solidFill>
                  <a:srgbClr val="4E2700"/>
                </a:solidFill>
                <a:latin typeface="Noto Sans Mono CJK HK"/>
                <a:cs typeface="Noto Sans Mono CJK HK"/>
              </a:rPr>
              <a:t>參</a:t>
            </a:r>
            <a:r>
              <a:rPr dirty="0" sz="2000" spc="5">
                <a:solidFill>
                  <a:srgbClr val="4E2700"/>
                </a:solidFill>
                <a:latin typeface="Noto Sans Mono CJK HK"/>
                <a:cs typeface="Noto Sans Mono CJK HK"/>
              </a:rPr>
              <a:t>數列</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樣</a:t>
            </a:r>
            <a:r>
              <a:rPr dirty="0" sz="2000" spc="5">
                <a:solidFill>
                  <a:srgbClr val="4E2700"/>
                </a:solidFill>
                <a:latin typeface="Noto Sans Mono CJK HK"/>
                <a:cs typeface="Noto Sans Mono CJK HK"/>
              </a:rPr>
              <a:t>式</a:t>
            </a:r>
            <a:r>
              <a:rPr dirty="0" sz="2000" spc="-15">
                <a:solidFill>
                  <a:srgbClr val="4E2700"/>
                </a:solidFill>
                <a:latin typeface="Noto Sans Mono CJK HK"/>
                <a:cs typeface="Noto Sans Mono CJK HK"/>
              </a:rPr>
              <a:t>要</a:t>
            </a:r>
            <a:r>
              <a:rPr dirty="0" sz="2000" spc="5">
                <a:solidFill>
                  <a:srgbClr val="4E2700"/>
                </a:solidFill>
                <a:latin typeface="Noto Sans Mono CJK HK"/>
                <a:cs typeface="Noto Sans Mono CJK HK"/>
              </a:rPr>
              <a:t>與父</a:t>
            </a:r>
            <a:r>
              <a:rPr dirty="0" sz="2000" spc="-5">
                <a:solidFill>
                  <a:srgbClr val="4E2700"/>
                </a:solidFill>
                <a:latin typeface="Noto Sans Mono CJK HK"/>
                <a:cs typeface="Noto Sans Mono CJK HK"/>
              </a:rPr>
              <a:t>代</a:t>
            </a:r>
            <a:r>
              <a:rPr dirty="0" sz="2000" spc="-10">
                <a:solidFill>
                  <a:srgbClr val="4E2700"/>
                </a:solidFill>
                <a:latin typeface="Noto Sans Mono CJK HK"/>
                <a:cs typeface="Noto Sans Mono CJK HK"/>
              </a:rPr>
              <a:t>方</a:t>
            </a:r>
            <a:r>
              <a:rPr dirty="0" sz="2000" spc="5">
                <a:solidFill>
                  <a:srgbClr val="4E2700"/>
                </a:solidFill>
                <a:latin typeface="Noto Sans Mono CJK HK"/>
                <a:cs typeface="Noto Sans Mono CJK HK"/>
              </a:rPr>
              <a:t>法</a:t>
            </a:r>
            <a:endParaRPr sz="2000">
              <a:latin typeface="Noto Sans Mono CJK HK"/>
              <a:cs typeface="Noto Sans Mono CJK HK"/>
            </a:endParaRPr>
          </a:p>
          <a:p>
            <a:pPr marL="756285">
              <a:lnSpc>
                <a:spcPts val="2290"/>
              </a:lnSpc>
            </a:pPr>
            <a:r>
              <a:rPr dirty="0" sz="2000">
                <a:solidFill>
                  <a:srgbClr val="4E2700"/>
                </a:solidFill>
                <a:latin typeface="Noto Sans Mono CJK HK"/>
                <a:cs typeface="Noto Sans Mono CJK HK"/>
              </a:rPr>
              <a:t>完全一</a:t>
            </a:r>
            <a:r>
              <a:rPr dirty="0" sz="2000" spc="-15">
                <a:solidFill>
                  <a:srgbClr val="4E2700"/>
                </a:solidFill>
                <a:latin typeface="Noto Sans Mono CJK HK"/>
                <a:cs typeface="Noto Sans Mono CJK HK"/>
              </a:rPr>
              <a:t>樣</a:t>
            </a:r>
            <a:r>
              <a:rPr dirty="0" sz="2000">
                <a:solidFill>
                  <a:srgbClr val="4E2700"/>
                </a:solidFill>
                <a:latin typeface="Noto Sans Mono CJK HK"/>
                <a:cs typeface="Noto Sans Mono CJK HK"/>
              </a:rPr>
              <a:t>。</a:t>
            </a:r>
            <a:endParaRPr sz="2000">
              <a:latin typeface="Noto Sans Mono CJK HK"/>
              <a:cs typeface="Noto Sans Mono CJK HK"/>
            </a:endParaRPr>
          </a:p>
          <a:p>
            <a:pPr lvl="2" marL="1155700" marR="5080" indent="-228600">
              <a:lnSpc>
                <a:spcPts val="1939"/>
              </a:lnSpc>
              <a:spcBef>
                <a:spcPts val="470"/>
              </a:spcBef>
              <a:buFont typeface="Tahoma"/>
              <a:buChar char="•"/>
              <a:tabLst>
                <a:tab pos="1156335" algn="l"/>
              </a:tabLst>
            </a:pPr>
            <a:r>
              <a:rPr dirty="0" sz="1800">
                <a:solidFill>
                  <a:srgbClr val="4E2700"/>
                </a:solidFill>
                <a:latin typeface="Noto Sans Mono CJK HK"/>
                <a:cs typeface="Noto Sans Mono CJK HK"/>
              </a:rPr>
              <a:t>關於傳回值型態</a:t>
            </a:r>
            <a:r>
              <a:rPr dirty="0" sz="1800" spc="-10">
                <a:solidFill>
                  <a:srgbClr val="4E2700"/>
                </a:solidFill>
                <a:latin typeface="Noto Sans Mono CJK HK"/>
                <a:cs typeface="Noto Sans Mono CJK HK"/>
              </a:rPr>
              <a:t>，</a:t>
            </a:r>
            <a:r>
              <a:rPr dirty="0" sz="1800" spc="-10">
                <a:solidFill>
                  <a:srgbClr val="4E2700"/>
                </a:solidFill>
                <a:latin typeface="Tahoma"/>
                <a:cs typeface="Tahoma"/>
              </a:rPr>
              <a:t>Java5.0</a:t>
            </a:r>
            <a:r>
              <a:rPr dirty="0" sz="1800">
                <a:solidFill>
                  <a:srgbClr val="4E2700"/>
                </a:solidFill>
                <a:latin typeface="Noto Sans Mono CJK HK"/>
                <a:cs typeface="Noto Sans Mono CJK HK"/>
              </a:rPr>
              <a:t>修正為『子代方法的傳回值型態必須相容於 父代方法的傳回值型態』。當父代方法傳回值的型態</a:t>
            </a:r>
            <a:r>
              <a:rPr dirty="0" sz="1800" spc="5">
                <a:solidFill>
                  <a:srgbClr val="4E2700"/>
                </a:solidFill>
                <a:latin typeface="Noto Sans Mono CJK HK"/>
                <a:cs typeface="Noto Sans Mono CJK HK"/>
              </a:rPr>
              <a:t>為</a:t>
            </a:r>
            <a:r>
              <a:rPr dirty="0" sz="1800" spc="-5">
                <a:solidFill>
                  <a:srgbClr val="4E2700"/>
                </a:solidFill>
                <a:latin typeface="Tahoma"/>
                <a:cs typeface="Tahoma"/>
              </a:rPr>
              <a:t>M</a:t>
            </a:r>
            <a:r>
              <a:rPr dirty="0" sz="1800">
                <a:solidFill>
                  <a:srgbClr val="4E2700"/>
                </a:solidFill>
                <a:latin typeface="Tahoma"/>
                <a:cs typeface="Tahoma"/>
              </a:rPr>
              <a:t>a</a:t>
            </a:r>
            <a:r>
              <a:rPr dirty="0" sz="1800" spc="-5">
                <a:solidFill>
                  <a:srgbClr val="4E2700"/>
                </a:solidFill>
                <a:latin typeface="Tahoma"/>
                <a:cs typeface="Tahoma"/>
              </a:rPr>
              <a:t>mmal</a:t>
            </a:r>
            <a:r>
              <a:rPr dirty="0" sz="1800">
                <a:solidFill>
                  <a:srgbClr val="4E2700"/>
                </a:solidFill>
                <a:latin typeface="Noto Sans Mono CJK HK"/>
                <a:cs typeface="Noto Sans Mono CJK HK"/>
              </a:rPr>
              <a:t>時，子 代方法的傳回值的型態可以是</a:t>
            </a:r>
            <a:r>
              <a:rPr dirty="0" sz="1800" spc="-5">
                <a:solidFill>
                  <a:srgbClr val="4E2700"/>
                </a:solidFill>
                <a:latin typeface="Tahoma"/>
                <a:cs typeface="Tahoma"/>
              </a:rPr>
              <a:t>Mammal</a:t>
            </a:r>
            <a:r>
              <a:rPr dirty="0" sz="1800">
                <a:solidFill>
                  <a:srgbClr val="4E2700"/>
                </a:solidFill>
                <a:latin typeface="Noto Sans Mono CJK HK"/>
                <a:cs typeface="Noto Sans Mono CJK HK"/>
              </a:rPr>
              <a:t>或</a:t>
            </a:r>
            <a:r>
              <a:rPr dirty="0" sz="1800">
                <a:solidFill>
                  <a:srgbClr val="4E2700"/>
                </a:solidFill>
                <a:latin typeface="Tahoma"/>
                <a:cs typeface="Tahoma"/>
              </a:rPr>
              <a:t>Mammal</a:t>
            </a:r>
            <a:r>
              <a:rPr dirty="0" sz="1800">
                <a:solidFill>
                  <a:srgbClr val="4E2700"/>
                </a:solidFill>
                <a:latin typeface="Noto Sans Mono CJK HK"/>
                <a:cs typeface="Noto Sans Mono CJK HK"/>
              </a:rPr>
              <a:t>的子類別，因為 </a:t>
            </a:r>
            <a:r>
              <a:rPr dirty="0" sz="1800">
                <a:solidFill>
                  <a:srgbClr val="4E2700"/>
                </a:solidFill>
                <a:latin typeface="Tahoma"/>
                <a:cs typeface="Tahoma"/>
              </a:rPr>
              <a:t>Mammal</a:t>
            </a:r>
            <a:r>
              <a:rPr dirty="0" sz="1800">
                <a:solidFill>
                  <a:srgbClr val="4E2700"/>
                </a:solidFill>
                <a:latin typeface="Noto Sans Mono CJK HK"/>
                <a:cs typeface="Noto Sans Mono CJK HK"/>
              </a:rPr>
              <a:t>的子類別算是</a:t>
            </a:r>
            <a:r>
              <a:rPr dirty="0" sz="1800">
                <a:solidFill>
                  <a:srgbClr val="4E2700"/>
                </a:solidFill>
                <a:latin typeface="Tahoma"/>
                <a:cs typeface="Tahoma"/>
              </a:rPr>
              <a:t>Mammal</a:t>
            </a:r>
            <a:r>
              <a:rPr dirty="0" sz="1800">
                <a:solidFill>
                  <a:srgbClr val="4E2700"/>
                </a:solidFill>
                <a:latin typeface="Noto Sans Mono CJK HK"/>
                <a:cs typeface="Noto Sans Mono CJK HK"/>
              </a:rPr>
              <a:t>的一種。</a:t>
            </a:r>
            <a:endParaRPr sz="1800">
              <a:latin typeface="Noto Sans Mono CJK HK"/>
              <a:cs typeface="Noto Sans Mono CJK HK"/>
            </a:endParaRPr>
          </a:p>
          <a:p>
            <a:pPr lvl="2" marL="1155700" indent="-229235">
              <a:lnSpc>
                <a:spcPct val="100000"/>
              </a:lnSpc>
              <a:spcBef>
                <a:spcPts val="204"/>
              </a:spcBef>
              <a:buFont typeface="Tahoma"/>
              <a:buChar char="•"/>
              <a:tabLst>
                <a:tab pos="1156335" algn="l"/>
              </a:tabLst>
            </a:pPr>
            <a:r>
              <a:rPr dirty="0" sz="1800">
                <a:solidFill>
                  <a:srgbClr val="4E2700"/>
                </a:solidFill>
                <a:latin typeface="Noto Sans Mono CJK HK"/>
                <a:cs typeface="Noto Sans Mono CJK HK"/>
              </a:rPr>
              <a:t>若傳回值型態為基本型態，則子、父代方法傳回值型態要完全相同。</a:t>
            </a:r>
            <a:endParaRPr sz="1800">
              <a:latin typeface="Noto Sans Mono CJK HK"/>
              <a:cs typeface="Noto Sans Mono CJK HK"/>
            </a:endParaRPr>
          </a:p>
          <a:p>
            <a:pPr lvl="1" marL="756285" indent="-287655">
              <a:lnSpc>
                <a:spcPts val="2315"/>
              </a:lnSpc>
              <a:spcBef>
                <a:spcPts val="220"/>
              </a:spcBef>
              <a:buFont typeface="Tahoma"/>
              <a:buChar char="–"/>
              <a:tabLst>
                <a:tab pos="756285" algn="l"/>
                <a:tab pos="756920" algn="l"/>
              </a:tabLst>
            </a:pPr>
            <a:r>
              <a:rPr dirty="0" sz="2000">
                <a:solidFill>
                  <a:srgbClr val="4E2700"/>
                </a:solidFill>
                <a:latin typeface="Noto Sans Mono CJK HK"/>
                <a:cs typeface="Noto Sans Mono CJK HK"/>
              </a:rPr>
              <a:t>子代方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取修飾</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要</a:t>
            </a:r>
            <a:r>
              <a:rPr dirty="0" sz="2000" spc="-15">
                <a:solidFill>
                  <a:srgbClr val="4E2700"/>
                </a:solidFill>
                <a:latin typeface="Noto Sans Mono CJK HK"/>
                <a:cs typeface="Noto Sans Mono CJK HK"/>
              </a:rPr>
              <a:t>大</a:t>
            </a:r>
            <a:r>
              <a:rPr dirty="0" sz="2000">
                <a:solidFill>
                  <a:srgbClr val="4E2700"/>
                </a:solidFill>
                <a:latin typeface="Noto Sans Mono CJK HK"/>
                <a:cs typeface="Noto Sans Mono CJK HK"/>
              </a:rPr>
              <a:t>於或等</a:t>
            </a:r>
            <a:r>
              <a:rPr dirty="0" sz="2000" spc="-15">
                <a:solidFill>
                  <a:srgbClr val="4E2700"/>
                </a:solidFill>
                <a:latin typeface="Noto Sans Mono CJK HK"/>
                <a:cs typeface="Noto Sans Mono CJK HK"/>
              </a:rPr>
              <a:t>於</a:t>
            </a:r>
            <a:r>
              <a:rPr dirty="0" sz="2000">
                <a:solidFill>
                  <a:srgbClr val="4E2700"/>
                </a:solidFill>
                <a:latin typeface="Noto Sans Mono CJK HK"/>
                <a:cs typeface="Noto Sans Mono CJK HK"/>
              </a:rPr>
              <a:t>父</a:t>
            </a:r>
            <a:r>
              <a:rPr dirty="0" sz="2000" spc="-15">
                <a:solidFill>
                  <a:srgbClr val="4E2700"/>
                </a:solidFill>
                <a:latin typeface="Noto Sans Mono CJK HK"/>
                <a:cs typeface="Noto Sans Mono CJK HK"/>
              </a:rPr>
              <a:t>代</a:t>
            </a:r>
            <a:r>
              <a:rPr dirty="0" sz="2000">
                <a:solidFill>
                  <a:srgbClr val="4E2700"/>
                </a:solidFill>
                <a:latin typeface="Noto Sans Mono CJK HK"/>
                <a:cs typeface="Noto Sans Mono CJK HK"/>
              </a:rPr>
              <a:t>方法的</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取</a:t>
            </a:r>
            <a:r>
              <a:rPr dirty="0" sz="2000" spc="-15">
                <a:solidFill>
                  <a:srgbClr val="4E2700"/>
                </a:solidFill>
                <a:latin typeface="Noto Sans Mono CJK HK"/>
                <a:cs typeface="Noto Sans Mono CJK HK"/>
              </a:rPr>
              <a:t>修</a:t>
            </a:r>
            <a:r>
              <a:rPr dirty="0" sz="2000">
                <a:solidFill>
                  <a:srgbClr val="4E2700"/>
                </a:solidFill>
                <a:latin typeface="Noto Sans Mono CJK HK"/>
                <a:cs typeface="Noto Sans Mono CJK HK"/>
              </a:rPr>
              <a:t>飾字。</a:t>
            </a:r>
            <a:endParaRPr sz="2000">
              <a:latin typeface="Noto Sans Mono CJK HK"/>
              <a:cs typeface="Noto Sans Mono CJK HK"/>
            </a:endParaRPr>
          </a:p>
          <a:p>
            <a:pPr marL="756285">
              <a:lnSpc>
                <a:spcPts val="2315"/>
              </a:lnSpc>
            </a:pPr>
            <a:r>
              <a:rPr dirty="0" sz="2000" spc="-5">
                <a:solidFill>
                  <a:srgbClr val="4E2700"/>
                </a:solidFill>
                <a:latin typeface="Tahoma"/>
                <a:cs typeface="Tahoma"/>
              </a:rPr>
              <a:t>(public&gt;protected&gt;friendly)</a:t>
            </a:r>
            <a:endParaRPr sz="2000">
              <a:latin typeface="Tahoma"/>
              <a:cs typeface="Tahoma"/>
            </a:endParaRPr>
          </a:p>
          <a:p>
            <a:pPr lvl="1" marL="756285" indent="-287655">
              <a:lnSpc>
                <a:spcPct val="100000"/>
              </a:lnSpc>
              <a:spcBef>
                <a:spcPts val="180"/>
              </a:spcBef>
              <a:buFont typeface="Tahoma"/>
              <a:buChar char="–"/>
              <a:tabLst>
                <a:tab pos="756285" algn="l"/>
                <a:tab pos="756920" algn="l"/>
              </a:tabLst>
            </a:pPr>
            <a:r>
              <a:rPr dirty="0" sz="2000" spc="10">
                <a:solidFill>
                  <a:srgbClr val="4E2700"/>
                </a:solidFill>
                <a:latin typeface="Noto Sans Mono CJK HK"/>
                <a:cs typeface="Noto Sans Mono CJK HK"/>
              </a:rPr>
              <a:t>子代</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能丟</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父代</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法所</a:t>
            </a:r>
            <a:r>
              <a:rPr dirty="0" sz="2000" spc="-15">
                <a:solidFill>
                  <a:srgbClr val="4E2700"/>
                </a:solidFill>
                <a:latin typeface="Noto Sans Mono CJK HK"/>
                <a:cs typeface="Noto Sans Mono CJK HK"/>
              </a:rPr>
              <a:t>沒</a:t>
            </a:r>
            <a:r>
              <a:rPr dirty="0" sz="2000">
                <a:solidFill>
                  <a:srgbClr val="4E2700"/>
                </a:solidFill>
                <a:latin typeface="Noto Sans Mono CJK HK"/>
                <a:cs typeface="Noto Sans Mono CJK HK"/>
              </a:rPr>
              <a:t>有丟</a:t>
            </a:r>
            <a:r>
              <a:rPr dirty="0" sz="2000" spc="-15">
                <a:solidFill>
                  <a:srgbClr val="4E2700"/>
                </a:solidFill>
                <a:latin typeface="Noto Sans Mono CJK HK"/>
                <a:cs typeface="Noto Sans Mono CJK HK"/>
              </a:rPr>
              <a:t>出</a:t>
            </a:r>
            <a:r>
              <a:rPr dirty="0" sz="2000" spc="5">
                <a:solidFill>
                  <a:srgbClr val="4E2700"/>
                </a:solidFill>
                <a:latin typeface="Noto Sans Mono CJK HK"/>
                <a:cs typeface="Noto Sans Mono CJK HK"/>
              </a:rPr>
              <a:t>的</a:t>
            </a:r>
            <a:r>
              <a:rPr dirty="0" sz="2000" spc="-5">
                <a:solidFill>
                  <a:srgbClr val="4E2700"/>
                </a:solidFill>
                <a:latin typeface="Tahoma"/>
                <a:cs typeface="Tahoma"/>
              </a:rPr>
              <a:t>checked</a:t>
            </a:r>
            <a:r>
              <a:rPr dirty="0" sz="2000" spc="-20">
                <a:solidFill>
                  <a:srgbClr val="4E2700"/>
                </a:solidFill>
                <a:latin typeface="Tahoma"/>
                <a:cs typeface="Tahoma"/>
              </a:rPr>
              <a:t> </a:t>
            </a:r>
            <a:r>
              <a:rPr dirty="0" sz="2000" spc="-5">
                <a:solidFill>
                  <a:srgbClr val="4E2700"/>
                </a:solidFill>
                <a:latin typeface="Tahoma"/>
                <a:cs typeface="Tahoma"/>
              </a:rPr>
              <a:t>Exception</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285"/>
              </a:spcBef>
              <a:buFont typeface="Tahoma"/>
              <a:buChar char="•"/>
              <a:tabLst>
                <a:tab pos="354965" algn="l"/>
                <a:tab pos="355600" algn="l"/>
              </a:tabLst>
            </a:pPr>
            <a:r>
              <a:rPr dirty="0" sz="2400">
                <a:solidFill>
                  <a:srgbClr val="4E2700"/>
                </a:solidFill>
                <a:latin typeface="Noto Sans Mono CJK HK"/>
                <a:cs typeface="Noto Sans Mono CJK HK"/>
              </a:rPr>
              <a:t>父代類別</a:t>
            </a:r>
            <a:r>
              <a:rPr dirty="0" sz="2400" spc="-10">
                <a:solidFill>
                  <a:srgbClr val="4E2700"/>
                </a:solidFill>
                <a:latin typeface="Noto Sans Mono CJK HK"/>
                <a:cs typeface="Noto Sans Mono CJK HK"/>
              </a:rPr>
              <a:t>的</a:t>
            </a:r>
            <a:r>
              <a:rPr dirty="0" sz="2400" spc="-10">
                <a:solidFill>
                  <a:srgbClr val="4E2700"/>
                </a:solidFill>
                <a:latin typeface="Tahoma"/>
                <a:cs typeface="Tahoma"/>
              </a:rPr>
              <a:t>private</a:t>
            </a:r>
            <a:r>
              <a:rPr dirty="0" sz="2400">
                <a:solidFill>
                  <a:srgbClr val="4E2700"/>
                </a:solidFill>
                <a:latin typeface="Noto Sans Mono CJK HK"/>
                <a:cs typeface="Noto Sans Mono CJK HK"/>
              </a:rPr>
              <a:t>方法無法被子代類別</a:t>
            </a:r>
            <a:r>
              <a:rPr dirty="0" sz="2400" spc="-10">
                <a:solidFill>
                  <a:srgbClr val="4E2700"/>
                </a:solidFill>
                <a:latin typeface="Tahoma"/>
                <a:cs typeface="Tahoma"/>
              </a:rPr>
              <a:t>Override</a:t>
            </a:r>
            <a:endParaRPr sz="2400">
              <a:latin typeface="Tahoma"/>
              <a:cs typeface="Tahoma"/>
            </a:endParaRPr>
          </a:p>
          <a:p>
            <a:pPr lvl="1" marL="756285" marR="63500" indent="-287020">
              <a:lnSpc>
                <a:spcPct val="90200"/>
              </a:lnSpc>
              <a:spcBef>
                <a:spcPts val="470"/>
              </a:spcBef>
              <a:buFont typeface="Tahoma"/>
              <a:buChar char="–"/>
              <a:tabLst>
                <a:tab pos="756285" algn="l"/>
                <a:tab pos="756920" algn="l"/>
              </a:tabLst>
            </a:pPr>
            <a:r>
              <a:rPr dirty="0" sz="2000">
                <a:solidFill>
                  <a:srgbClr val="4E2700"/>
                </a:solidFill>
                <a:latin typeface="Noto Sans Mono CJK HK"/>
                <a:cs typeface="Noto Sans Mono CJK HK"/>
              </a:rPr>
              <a:t>若子代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父代類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各</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一個方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名</a:t>
            </a:r>
            <a:r>
              <a:rPr dirty="0" sz="2000" spc="-15">
                <a:solidFill>
                  <a:srgbClr val="4E2700"/>
                </a:solidFill>
                <a:latin typeface="Noto Sans Mono CJK HK"/>
                <a:cs typeface="Noto Sans Mono CJK HK"/>
              </a:rPr>
              <a:t>稱</a:t>
            </a:r>
            <a:r>
              <a:rPr dirty="0" sz="2000">
                <a:solidFill>
                  <a:srgbClr val="4E2700"/>
                </a:solidFill>
                <a:latin typeface="Noto Sans Mono CJK HK"/>
                <a:cs typeface="Noto Sans Mono CJK HK"/>
              </a:rPr>
              <a:t>，參數</a:t>
            </a:r>
            <a:r>
              <a:rPr dirty="0" sz="2000" spc="-15">
                <a:solidFill>
                  <a:srgbClr val="4E2700"/>
                </a:solidFill>
                <a:latin typeface="Noto Sans Mono CJK HK"/>
                <a:cs typeface="Noto Sans Mono CJK HK"/>
              </a:rPr>
              <a:t>列</a:t>
            </a:r>
            <a:r>
              <a:rPr dirty="0" sz="2000">
                <a:solidFill>
                  <a:srgbClr val="4E2700"/>
                </a:solidFill>
                <a:latin typeface="Noto Sans Mono CJK HK"/>
                <a:cs typeface="Noto Sans Mono CJK HK"/>
              </a:rPr>
              <a:t>樣</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、傳回</a:t>
            </a:r>
            <a:r>
              <a:rPr dirty="0" sz="2000" spc="-15">
                <a:solidFill>
                  <a:srgbClr val="4E2700"/>
                </a:solidFill>
                <a:latin typeface="Noto Sans Mono CJK HK"/>
                <a:cs typeface="Noto Sans Mono CJK HK"/>
              </a:rPr>
              <a:t>值</a:t>
            </a:r>
            <a:r>
              <a:rPr dirty="0" sz="2000">
                <a:solidFill>
                  <a:srgbClr val="4E2700"/>
                </a:solidFill>
                <a:latin typeface="Noto Sans Mono CJK HK"/>
                <a:cs typeface="Noto Sans Mono CJK HK"/>
              </a:rPr>
              <a:t>型 </a:t>
            </a:r>
            <a:r>
              <a:rPr dirty="0" sz="2000" spc="10">
                <a:solidFill>
                  <a:srgbClr val="4E2700"/>
                </a:solidFill>
                <a:latin typeface="Noto Sans Mono CJK HK"/>
                <a:cs typeface="Noto Sans Mono CJK HK"/>
              </a:rPr>
              <a:t>態都</a:t>
            </a:r>
            <a:r>
              <a:rPr dirty="0" sz="2000">
                <a:solidFill>
                  <a:srgbClr val="4E2700"/>
                </a:solidFill>
                <a:latin typeface="Noto Sans Mono CJK HK"/>
                <a:cs typeface="Noto Sans Mono CJK HK"/>
              </a:rPr>
              <a:t>相同</a:t>
            </a:r>
            <a:r>
              <a:rPr dirty="0" sz="2000" spc="-10">
                <a:solidFill>
                  <a:srgbClr val="4E2700"/>
                </a:solidFill>
                <a:latin typeface="Noto Sans Mono CJK HK"/>
                <a:cs typeface="Noto Sans Mono CJK HK"/>
              </a:rPr>
              <a:t>的</a:t>
            </a:r>
            <a:r>
              <a:rPr dirty="0" sz="2000" spc="-10">
                <a:solidFill>
                  <a:srgbClr val="4E2700"/>
                </a:solidFill>
                <a:latin typeface="Tahoma"/>
                <a:cs typeface="Tahoma"/>
              </a:rPr>
              <a:t>private</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這兩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不相</a:t>
            </a:r>
            <a:r>
              <a:rPr dirty="0" sz="2000" spc="-15">
                <a:solidFill>
                  <a:srgbClr val="4E2700"/>
                </a:solidFill>
                <a:latin typeface="Noto Sans Mono CJK HK"/>
                <a:cs typeface="Noto Sans Mono CJK HK"/>
              </a:rPr>
              <a:t>關</a:t>
            </a:r>
            <a:r>
              <a:rPr dirty="0" sz="2000">
                <a:solidFill>
                  <a:srgbClr val="4E2700"/>
                </a:solidFill>
                <a:latin typeface="Noto Sans Mono CJK HK"/>
                <a:cs typeface="Noto Sans Mono CJK HK"/>
              </a:rPr>
              <a:t>的方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具</a:t>
            </a:r>
            <a:r>
              <a:rPr dirty="0" sz="2000">
                <a:solidFill>
                  <a:srgbClr val="4E2700"/>
                </a:solidFill>
                <a:latin typeface="Noto Sans Mono CJK HK"/>
                <a:cs typeface="Noto Sans Mono CJK HK"/>
              </a:rPr>
              <a:t>備 </a:t>
            </a:r>
            <a:r>
              <a:rPr dirty="0" sz="2000" spc="-5">
                <a:solidFill>
                  <a:srgbClr val="4E2700"/>
                </a:solidFill>
                <a:latin typeface="Tahoma"/>
                <a:cs typeface="Tahoma"/>
              </a:rPr>
              <a:t>Override</a:t>
            </a:r>
            <a:r>
              <a:rPr dirty="0" sz="2000" spc="10">
                <a:solidFill>
                  <a:srgbClr val="4E2700"/>
                </a:solidFill>
                <a:latin typeface="Noto Sans Mono CJK HK"/>
                <a:cs typeface="Noto Sans Mono CJK HK"/>
              </a:rPr>
              <a:t>關係，</a:t>
            </a:r>
            <a:endParaRPr sz="2000">
              <a:latin typeface="Noto Sans Mono CJK HK"/>
              <a:cs typeface="Noto Sans Mono CJK H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2435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套件</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529539" y="985850"/>
            <a:ext cx="8030209" cy="4186554"/>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spc="-5">
                <a:solidFill>
                  <a:srgbClr val="4E2700"/>
                </a:solidFill>
                <a:latin typeface="Noto Sans Mono CJK HK"/>
                <a:cs typeface="Noto Sans Mono CJK HK"/>
              </a:rPr>
              <a:t>套件名稱為類別名稱的一部分，類別全</a:t>
            </a:r>
            <a:r>
              <a:rPr dirty="0" sz="2400">
                <a:solidFill>
                  <a:srgbClr val="4E2700"/>
                </a:solidFill>
                <a:latin typeface="Noto Sans Mono CJK HK"/>
                <a:cs typeface="Noto Sans Mono CJK HK"/>
              </a:rPr>
              <a:t>名</a:t>
            </a:r>
            <a:r>
              <a:rPr dirty="0" sz="2400" spc="-15">
                <a:solidFill>
                  <a:srgbClr val="4E2700"/>
                </a:solidFill>
                <a:latin typeface="Verdana"/>
                <a:cs typeface="Verdana"/>
              </a:rPr>
              <a:t>(Fully-  </a:t>
            </a:r>
            <a:r>
              <a:rPr dirty="0" sz="2400" spc="-10">
                <a:solidFill>
                  <a:srgbClr val="4E2700"/>
                </a:solidFill>
                <a:latin typeface="Verdana"/>
                <a:cs typeface="Verdana"/>
              </a:rPr>
              <a:t>Qualified</a:t>
            </a:r>
            <a:r>
              <a:rPr dirty="0" sz="2400" spc="15">
                <a:solidFill>
                  <a:srgbClr val="4E2700"/>
                </a:solidFill>
                <a:latin typeface="Verdana"/>
                <a:cs typeface="Verdana"/>
              </a:rPr>
              <a:t> </a:t>
            </a:r>
            <a:r>
              <a:rPr dirty="0" sz="2400" spc="-5">
                <a:solidFill>
                  <a:srgbClr val="4E2700"/>
                </a:solidFill>
                <a:latin typeface="Verdana"/>
                <a:cs typeface="Verdana"/>
              </a:rPr>
              <a:t>Class</a:t>
            </a:r>
            <a:r>
              <a:rPr dirty="0" sz="2400" spc="-30">
                <a:solidFill>
                  <a:srgbClr val="4E2700"/>
                </a:solidFill>
                <a:latin typeface="Verdana"/>
                <a:cs typeface="Verdana"/>
              </a:rPr>
              <a:t> </a:t>
            </a:r>
            <a:r>
              <a:rPr dirty="0" sz="2400">
                <a:solidFill>
                  <a:srgbClr val="4E2700"/>
                </a:solidFill>
                <a:latin typeface="Verdana"/>
                <a:cs typeface="Verdana"/>
              </a:rPr>
              <a:t>Name)</a:t>
            </a:r>
            <a:r>
              <a:rPr dirty="0" sz="2400">
                <a:solidFill>
                  <a:srgbClr val="4E2700"/>
                </a:solidFill>
                <a:latin typeface="Noto Sans Mono CJK HK"/>
                <a:cs typeface="Noto Sans Mono CJK HK"/>
              </a:rPr>
              <a:t>就是指含套件的類別名稱。因此 我們執行屬於某個套件的類別時，就必須加入套件名稱。</a:t>
            </a:r>
            <a:endParaRPr sz="2400">
              <a:latin typeface="Noto Sans Mono CJK HK"/>
              <a:cs typeface="Noto Sans Mono CJK HK"/>
            </a:endParaRPr>
          </a:p>
          <a:p>
            <a:pPr marL="355600" indent="-343535">
              <a:lnSpc>
                <a:spcPct val="100000"/>
              </a:lnSpc>
              <a:spcBef>
                <a:spcPts val="580"/>
              </a:spcBef>
              <a:buFont typeface="Verdana"/>
              <a:buChar char="•"/>
              <a:tabLst>
                <a:tab pos="355600" algn="l"/>
                <a:tab pos="356235" algn="l"/>
              </a:tabLst>
            </a:pPr>
            <a:r>
              <a:rPr dirty="0" sz="2400" spc="-5">
                <a:solidFill>
                  <a:srgbClr val="4E2700"/>
                </a:solidFill>
                <a:latin typeface="Noto Sans Mono CJK HK"/>
                <a:cs typeface="Noto Sans Mono CJK HK"/>
              </a:rPr>
              <a:t>套件是</a:t>
            </a:r>
            <a:r>
              <a:rPr dirty="0" sz="2400" spc="-20">
                <a:solidFill>
                  <a:srgbClr val="4E2700"/>
                </a:solidFill>
                <a:latin typeface="Verdana"/>
                <a:cs typeface="Verdana"/>
              </a:rPr>
              <a:t>Java</a:t>
            </a:r>
            <a:r>
              <a:rPr dirty="0" sz="2400" spc="-5">
                <a:solidFill>
                  <a:srgbClr val="4E2700"/>
                </a:solidFill>
                <a:latin typeface="Noto Sans Mono CJK HK"/>
                <a:cs typeface="Noto Sans Mono CJK HK"/>
              </a:rPr>
              <a:t>語言用來區分同名類別的一種分辨機制</a:t>
            </a:r>
            <a:endParaRPr sz="2400">
              <a:latin typeface="Noto Sans Mono CJK HK"/>
              <a:cs typeface="Noto Sans Mono CJK HK"/>
            </a:endParaRPr>
          </a:p>
          <a:p>
            <a:pPr algn="just" lvl="1" marL="756285" marR="139065" indent="-287020">
              <a:lnSpc>
                <a:spcPct val="100000"/>
              </a:lnSpc>
              <a:spcBef>
                <a:spcPts val="500"/>
              </a:spcBef>
              <a:buFont typeface="Verdana"/>
              <a:buChar char="–"/>
              <a:tabLst>
                <a:tab pos="756920" algn="l"/>
              </a:tabLst>
            </a:pPr>
            <a:r>
              <a:rPr dirty="0" sz="2000" spc="10">
                <a:solidFill>
                  <a:srgbClr val="4E2700"/>
                </a:solidFill>
                <a:latin typeface="Noto Sans Mono CJK HK"/>
                <a:cs typeface="Noto Sans Mono CJK HK"/>
              </a:rPr>
              <a:t>例如</a:t>
            </a:r>
            <a:r>
              <a:rPr dirty="0" sz="2000">
                <a:solidFill>
                  <a:srgbClr val="4E2700"/>
                </a:solidFill>
                <a:latin typeface="Noto Sans Mono CJK HK"/>
                <a:cs typeface="Noto Sans Mono CJK HK"/>
              </a:rPr>
              <a:t>：兩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名</a:t>
            </a:r>
            <a:r>
              <a:rPr dirty="0" sz="2000" spc="5">
                <a:solidFill>
                  <a:srgbClr val="4E2700"/>
                </a:solidFill>
                <a:latin typeface="Noto Sans Mono CJK HK"/>
                <a:cs typeface="Noto Sans Mono CJK HK"/>
              </a:rPr>
              <a:t>為</a:t>
            </a:r>
            <a:r>
              <a:rPr dirty="0" sz="2000" spc="-10">
                <a:solidFill>
                  <a:srgbClr val="4E2700"/>
                </a:solidFill>
                <a:latin typeface="Verdana"/>
                <a:cs typeface="Verdana"/>
              </a:rPr>
              <a:t>Employee</a:t>
            </a:r>
            <a:r>
              <a:rPr dirty="0" sz="2000">
                <a:solidFill>
                  <a:srgbClr val="4E2700"/>
                </a:solidFill>
                <a:latin typeface="Noto Sans Mono CJK HK"/>
                <a:cs typeface="Noto Sans Mono CJK HK"/>
              </a:rPr>
              <a:t>的類</a:t>
            </a:r>
            <a:r>
              <a:rPr dirty="0" sz="2000" spc="5">
                <a:solidFill>
                  <a:srgbClr val="4E2700"/>
                </a:solidFill>
                <a:latin typeface="Noto Sans Mono CJK HK"/>
                <a:cs typeface="Noto Sans Mono CJK HK"/>
              </a:rPr>
              <a:t>別</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只要加上不</a:t>
            </a:r>
            <a:r>
              <a:rPr dirty="0" sz="2000" spc="-10">
                <a:solidFill>
                  <a:srgbClr val="4E2700"/>
                </a:solidFill>
                <a:latin typeface="Noto Sans Mono CJK HK"/>
                <a:cs typeface="Noto Sans Mono CJK HK"/>
              </a:rPr>
              <a:t>同</a:t>
            </a:r>
            <a:r>
              <a:rPr dirty="0" sz="2000" spc="-20">
                <a:solidFill>
                  <a:srgbClr val="4E2700"/>
                </a:solidFill>
                <a:latin typeface="Noto Sans Mono CJK HK"/>
                <a:cs typeface="Noto Sans Mono CJK HK"/>
              </a:rPr>
              <a:t>的</a:t>
            </a:r>
            <a:r>
              <a:rPr dirty="0" sz="2000" spc="-5">
                <a:solidFill>
                  <a:srgbClr val="4E2700"/>
                </a:solidFill>
                <a:latin typeface="Verdana"/>
                <a:cs typeface="Verdana"/>
              </a:rPr>
              <a:t>package</a:t>
            </a:r>
            <a:r>
              <a:rPr dirty="0" sz="2000">
                <a:solidFill>
                  <a:srgbClr val="4E2700"/>
                </a:solidFill>
                <a:latin typeface="Noto Sans Mono CJK HK"/>
                <a:cs typeface="Noto Sans Mono CJK HK"/>
              </a:rPr>
              <a:t>敘 述來說</a:t>
            </a:r>
            <a:r>
              <a:rPr dirty="0" sz="2000" spc="-15">
                <a:solidFill>
                  <a:srgbClr val="4E2700"/>
                </a:solidFill>
                <a:latin typeface="Noto Sans Mono CJK HK"/>
                <a:cs typeface="Noto Sans Mono CJK HK"/>
              </a:rPr>
              <a:t>明</a:t>
            </a:r>
            <a:r>
              <a:rPr dirty="0" sz="2000">
                <a:solidFill>
                  <a:srgbClr val="4E2700"/>
                </a:solidFill>
                <a:latin typeface="Noto Sans Mono CJK HK"/>
                <a:cs typeface="Noto Sans Mono CJK HK"/>
              </a:rPr>
              <a:t>這</a:t>
            </a:r>
            <a:r>
              <a:rPr dirty="0" sz="2000" spc="-15">
                <a:solidFill>
                  <a:srgbClr val="4E2700"/>
                </a:solidFill>
                <a:latin typeface="Noto Sans Mono CJK HK"/>
                <a:cs typeface="Noto Sans Mono CJK HK"/>
              </a:rPr>
              <a:t>兩</a:t>
            </a:r>
            <a:r>
              <a:rPr dirty="0" sz="2000">
                <a:solidFill>
                  <a:srgbClr val="4E2700"/>
                </a:solidFill>
                <a:latin typeface="Noto Sans Mono CJK HK"/>
                <a:cs typeface="Noto Sans Mono CJK HK"/>
              </a:rPr>
              <a:t>個類別</a:t>
            </a:r>
            <a:r>
              <a:rPr dirty="0" sz="2000" spc="-15">
                <a:solidFill>
                  <a:srgbClr val="4E2700"/>
                </a:solidFill>
                <a:latin typeface="Noto Sans Mono CJK HK"/>
                <a:cs typeface="Noto Sans Mono CJK HK"/>
              </a:rPr>
              <a:t>分</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屬</a:t>
            </a:r>
            <a:r>
              <a:rPr dirty="0" sz="2000">
                <a:solidFill>
                  <a:srgbClr val="4E2700"/>
                </a:solidFill>
                <a:latin typeface="Noto Sans Mono CJK HK"/>
                <a:cs typeface="Noto Sans Mono CJK HK"/>
              </a:rPr>
              <a:t>於哪兩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套</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，編譯</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在編譯原 始程式</a:t>
            </a:r>
            <a:r>
              <a:rPr dirty="0" sz="2000" spc="-15">
                <a:solidFill>
                  <a:srgbClr val="4E2700"/>
                </a:solidFill>
                <a:latin typeface="Noto Sans Mono CJK HK"/>
                <a:cs typeface="Noto Sans Mono CJK HK"/>
              </a:rPr>
              <a:t>後</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將</a:t>
            </a:r>
            <a:r>
              <a:rPr dirty="0" sz="2000">
                <a:solidFill>
                  <a:srgbClr val="4E2700"/>
                </a:solidFill>
                <a:latin typeface="Noto Sans Mono CJK HK"/>
                <a:cs typeface="Noto Sans Mono CJK HK"/>
              </a:rPr>
              <a:t>產生的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放在不</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料夾，</a:t>
            </a:r>
            <a:r>
              <a:rPr dirty="0" sz="2000" spc="-15">
                <a:solidFill>
                  <a:srgbClr val="4E2700"/>
                </a:solidFill>
                <a:latin typeface="Noto Sans Mono CJK HK"/>
                <a:cs typeface="Noto Sans Mono CJK HK"/>
              </a:rPr>
              <a:t>它</a:t>
            </a:r>
            <a:r>
              <a:rPr dirty="0" sz="2000">
                <a:solidFill>
                  <a:srgbClr val="4E2700"/>
                </a:solidFill>
                <a:latin typeface="Noto Sans Mono CJK HK"/>
                <a:cs typeface="Noto Sans Mono CJK HK"/>
              </a:rPr>
              <a:t>們</a:t>
            </a:r>
            <a:r>
              <a:rPr dirty="0" sz="2000" spc="-15">
                <a:solidFill>
                  <a:srgbClr val="4E2700"/>
                </a:solidFill>
                <a:latin typeface="Noto Sans Mono CJK HK"/>
                <a:cs typeface="Noto Sans Mono CJK HK"/>
              </a:rPr>
              <a:t>便</a:t>
            </a:r>
            <a:r>
              <a:rPr dirty="0" sz="2000">
                <a:solidFill>
                  <a:srgbClr val="4E2700"/>
                </a:solidFill>
                <a:latin typeface="Noto Sans Mono CJK HK"/>
                <a:cs typeface="Noto Sans Mono CJK HK"/>
              </a:rPr>
              <a:t>可同時存 在於一</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應</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系統內。</a:t>
            </a:r>
            <a:endParaRPr sz="2000">
              <a:latin typeface="Noto Sans Mono CJK HK"/>
              <a:cs typeface="Noto Sans Mono CJK HK"/>
            </a:endParaRPr>
          </a:p>
          <a:p>
            <a:pPr algn="just" lvl="1" marL="756285" marR="149860" indent="-287020">
              <a:lnSpc>
                <a:spcPct val="102000"/>
              </a:lnSpc>
              <a:spcBef>
                <a:spcPts val="430"/>
              </a:spcBef>
              <a:buChar char="–"/>
              <a:tabLst>
                <a:tab pos="75692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提</a:t>
            </a:r>
            <a:r>
              <a:rPr dirty="0" sz="2000">
                <a:solidFill>
                  <a:srgbClr val="4E2700"/>
                </a:solidFill>
                <a:latin typeface="Noto Sans Mono CJK HK"/>
                <a:cs typeface="Noto Sans Mono CJK HK"/>
              </a:rPr>
              <a:t>供的標準</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別就</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許多</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名類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，例</a:t>
            </a:r>
            <a:r>
              <a:rPr dirty="0" sz="2000" spc="-5">
                <a:solidFill>
                  <a:srgbClr val="4E2700"/>
                </a:solidFill>
                <a:latin typeface="Noto Sans Mono CJK HK"/>
                <a:cs typeface="Noto Sans Mono CJK HK"/>
              </a:rPr>
              <a:t>如</a:t>
            </a:r>
            <a:r>
              <a:rPr dirty="0" sz="2000" spc="-10">
                <a:solidFill>
                  <a:srgbClr val="4E2700"/>
                </a:solidFill>
                <a:latin typeface="Verdana"/>
                <a:cs typeface="Verdana"/>
              </a:rPr>
              <a:t>java.util.Date</a:t>
            </a:r>
            <a:r>
              <a:rPr dirty="0" sz="2000">
                <a:solidFill>
                  <a:srgbClr val="4E2700"/>
                </a:solidFill>
                <a:latin typeface="Noto Sans Mono CJK HK"/>
                <a:cs typeface="Noto Sans Mono CJK HK"/>
              </a:rPr>
              <a:t>與 </a:t>
            </a:r>
            <a:r>
              <a:rPr dirty="0" sz="2000" spc="-5">
                <a:solidFill>
                  <a:srgbClr val="4E2700"/>
                </a:solidFill>
                <a:latin typeface="Verdana"/>
                <a:cs typeface="Verdana"/>
              </a:rPr>
              <a:t>java.sql.Date</a:t>
            </a:r>
            <a:endParaRPr sz="2000">
              <a:latin typeface="Verdana"/>
              <a:cs typeface="Verdana"/>
            </a:endParaRPr>
          </a:p>
          <a:p>
            <a:pPr algn="just" lvl="1" marL="756285" marR="151130" indent="-287020">
              <a:lnSpc>
                <a:spcPct val="100499"/>
              </a:lnSpc>
              <a:spcBef>
                <a:spcPts val="409"/>
              </a:spcBef>
              <a:buFont typeface="Verdana"/>
              <a:buChar char="–"/>
              <a:tabLst>
                <a:tab pos="756920" algn="l"/>
              </a:tabLst>
            </a:pPr>
            <a:r>
              <a:rPr dirty="0" sz="2000">
                <a:solidFill>
                  <a:srgbClr val="4E2700"/>
                </a:solidFill>
                <a:latin typeface="Noto Sans Mono CJK HK"/>
                <a:cs typeface="Noto Sans Mono CJK HK"/>
              </a:rPr>
              <a:t>問題：</a:t>
            </a:r>
            <a:r>
              <a:rPr dirty="0" sz="2000" spc="-15">
                <a:solidFill>
                  <a:srgbClr val="4E2700"/>
                </a:solidFill>
                <a:latin typeface="Noto Sans Mono CJK HK"/>
                <a:cs typeface="Noto Sans Mono CJK HK"/>
              </a:rPr>
              <a:t>台</a:t>
            </a:r>
            <a:r>
              <a:rPr dirty="0" sz="2000">
                <a:solidFill>
                  <a:srgbClr val="4E2700"/>
                </a:solidFill>
                <a:latin typeface="Noto Sans Mono CJK HK"/>
                <a:cs typeface="Noto Sans Mono CJK HK"/>
              </a:rPr>
              <a:t>灣</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很多地</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都</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中正路</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請</a:t>
            </a:r>
            <a:r>
              <a:rPr dirty="0" sz="2000" spc="-15">
                <a:solidFill>
                  <a:srgbClr val="4E2700"/>
                </a:solidFill>
                <a:latin typeface="Noto Sans Mono CJK HK"/>
                <a:cs typeface="Noto Sans Mono CJK HK"/>
              </a:rPr>
              <a:t>問</a:t>
            </a:r>
            <a:r>
              <a:rPr dirty="0" sz="2000">
                <a:solidFill>
                  <a:srgbClr val="4E2700"/>
                </a:solidFill>
                <a:latin typeface="Noto Sans Mono CJK HK"/>
                <a:cs typeface="Noto Sans Mono CJK HK"/>
              </a:rPr>
              <a:t>我們如</a:t>
            </a:r>
            <a:r>
              <a:rPr dirty="0" sz="2000" spc="-15">
                <a:solidFill>
                  <a:srgbClr val="4E2700"/>
                </a:solidFill>
                <a:latin typeface="Noto Sans Mono CJK HK"/>
                <a:cs typeface="Noto Sans Mono CJK HK"/>
              </a:rPr>
              <a:t>何</a:t>
            </a:r>
            <a:r>
              <a:rPr dirty="0" sz="2000">
                <a:solidFill>
                  <a:srgbClr val="4E2700"/>
                </a:solidFill>
                <a:latin typeface="Noto Sans Mono CJK HK"/>
                <a:cs typeface="Noto Sans Mono CJK HK"/>
              </a:rPr>
              <a:t>區</a:t>
            </a:r>
            <a:r>
              <a:rPr dirty="0" sz="2000" spc="-15">
                <a:solidFill>
                  <a:srgbClr val="4E2700"/>
                </a:solidFill>
                <a:latin typeface="Noto Sans Mono CJK HK"/>
                <a:cs typeface="Noto Sans Mono CJK HK"/>
              </a:rPr>
              <a:t>分</a:t>
            </a:r>
            <a:r>
              <a:rPr dirty="0" sz="2000">
                <a:solidFill>
                  <a:srgbClr val="4E2700"/>
                </a:solidFill>
                <a:latin typeface="Noto Sans Mono CJK HK"/>
                <a:cs typeface="Noto Sans Mono CJK HK"/>
              </a:rPr>
              <a:t>這些中正 路？</a:t>
            </a:r>
            <a:endParaRPr sz="2000">
              <a:latin typeface="Noto Sans Mono CJK HK"/>
              <a:cs typeface="Noto Sans Mono CJK HK"/>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314" y="970280"/>
            <a:ext cx="8252459" cy="4934585"/>
          </a:xfrm>
          <a:prstGeom prst="rect">
            <a:avLst/>
          </a:prstGeom>
        </p:spPr>
        <p:txBody>
          <a:bodyPr wrap="square" lIns="0" tIns="13335" rIns="0" bIns="0" rtlCol="0" vert="horz">
            <a:spAutoFit/>
          </a:bodyPr>
          <a:lstStyle/>
          <a:p>
            <a:pPr marL="12700" marR="5665470">
              <a:lnSpc>
                <a:spcPct val="100000"/>
              </a:lnSpc>
              <a:spcBef>
                <a:spcPts val="105"/>
              </a:spcBef>
            </a:pPr>
            <a:r>
              <a:rPr dirty="0" sz="1400" spc="-5">
                <a:solidFill>
                  <a:srgbClr val="4E2700"/>
                </a:solidFill>
                <a:latin typeface="Verdana"/>
                <a:cs typeface="Verdana"/>
              </a:rPr>
              <a:t>package ch06._07_override;  </a:t>
            </a:r>
            <a:r>
              <a:rPr dirty="0" sz="1400">
                <a:solidFill>
                  <a:srgbClr val="4E2700"/>
                </a:solidFill>
                <a:latin typeface="Verdana"/>
                <a:cs typeface="Verdana"/>
              </a:rPr>
              <a:t>class </a:t>
            </a:r>
            <a:r>
              <a:rPr dirty="0" sz="1400" spc="-5">
                <a:solidFill>
                  <a:srgbClr val="4E2700"/>
                </a:solidFill>
                <a:latin typeface="Verdana"/>
                <a:cs typeface="Verdana"/>
              </a:rPr>
              <a:t>Human</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marR="6518275">
              <a:lnSpc>
                <a:spcPct val="100000"/>
              </a:lnSpc>
            </a:pPr>
            <a:r>
              <a:rPr dirty="0" sz="1400">
                <a:solidFill>
                  <a:srgbClr val="4E2700"/>
                </a:solidFill>
                <a:latin typeface="Verdana"/>
                <a:cs typeface="Verdana"/>
              </a:rPr>
              <a:t>int weight =</a:t>
            </a:r>
            <a:r>
              <a:rPr dirty="0" sz="1400" spc="-105">
                <a:solidFill>
                  <a:srgbClr val="4E2700"/>
                </a:solidFill>
                <a:latin typeface="Verdana"/>
                <a:cs typeface="Verdana"/>
              </a:rPr>
              <a:t> </a:t>
            </a:r>
            <a:r>
              <a:rPr dirty="0" sz="1400" spc="-5">
                <a:solidFill>
                  <a:srgbClr val="4E2700"/>
                </a:solidFill>
                <a:latin typeface="Verdana"/>
                <a:cs typeface="Verdana"/>
              </a:rPr>
              <a:t>50;  void </a:t>
            </a:r>
            <a:r>
              <a:rPr dirty="0" sz="1400">
                <a:solidFill>
                  <a:srgbClr val="4E2700"/>
                </a:solidFill>
                <a:latin typeface="Verdana"/>
                <a:cs typeface="Verdana"/>
              </a:rPr>
              <a:t>smile()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ts val="1645"/>
              </a:lnSpc>
            </a:pPr>
            <a:r>
              <a:rPr dirty="0" sz="1400">
                <a:solidFill>
                  <a:srgbClr val="4E2700"/>
                </a:solidFill>
                <a:latin typeface="Verdana"/>
                <a:cs typeface="Verdana"/>
              </a:rPr>
              <a:t>System.out.println("Hi,</a:t>
            </a:r>
            <a:r>
              <a:rPr dirty="0" sz="1400" spc="-30">
                <a:solidFill>
                  <a:srgbClr val="4E2700"/>
                </a:solidFill>
                <a:latin typeface="Verdana"/>
                <a:cs typeface="Verdana"/>
              </a:rPr>
              <a:t> </a:t>
            </a:r>
            <a:r>
              <a:rPr dirty="0" sz="1400" spc="10">
                <a:solidFill>
                  <a:srgbClr val="4E2700"/>
                </a:solidFill>
                <a:latin typeface="Noto Sans Mono CJK HK"/>
                <a:cs typeface="Noto Sans Mono CJK HK"/>
              </a:rPr>
              <a:t>我屬</a:t>
            </a:r>
            <a:r>
              <a:rPr dirty="0" sz="1400">
                <a:solidFill>
                  <a:srgbClr val="4E2700"/>
                </a:solidFill>
                <a:latin typeface="Noto Sans Mono CJK HK"/>
                <a:cs typeface="Noto Sans Mono CJK HK"/>
              </a:rPr>
              <a:t>於</a:t>
            </a:r>
            <a:r>
              <a:rPr dirty="0" sz="1400">
                <a:solidFill>
                  <a:srgbClr val="4E2700"/>
                </a:solidFill>
                <a:latin typeface="Verdana"/>
                <a:cs typeface="Verdana"/>
              </a:rPr>
              <a:t>"</a:t>
            </a:r>
            <a:r>
              <a:rPr dirty="0" sz="1400" spc="-6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getClass().getName()</a:t>
            </a:r>
            <a:r>
              <a:rPr dirty="0" sz="1400" spc="-5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類別</a:t>
            </a:r>
            <a:r>
              <a:rPr dirty="0" sz="1400" spc="-5">
                <a:solidFill>
                  <a:srgbClr val="4E2700"/>
                </a:solidFill>
                <a:latin typeface="Verdana"/>
                <a:cs typeface="Verdana"/>
              </a:rPr>
              <a:t>");</a:t>
            </a:r>
            <a:endParaRPr sz="1400">
              <a:latin typeface="Verdana"/>
              <a:cs typeface="Verdana"/>
            </a:endParaRPr>
          </a:p>
          <a:p>
            <a:pPr marL="259715">
              <a:lnSpc>
                <a:spcPct val="100000"/>
              </a:lnSpc>
              <a:tabLst>
                <a:tab pos="1815464" algn="l"/>
              </a:tabLst>
            </a:pP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getClass().getName():</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傳回</a:t>
            </a:r>
            <a:r>
              <a:rPr dirty="0" sz="1400" spc="5">
                <a:solidFill>
                  <a:srgbClr val="4E2700"/>
                </a:solidFill>
                <a:latin typeface="Noto Sans Mono CJK HK"/>
                <a:cs typeface="Noto Sans Mono CJK HK"/>
              </a:rPr>
              <a:t>某</a:t>
            </a:r>
            <a:r>
              <a:rPr dirty="0" sz="1400">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spc="5">
                <a:solidFill>
                  <a:srgbClr val="4E2700"/>
                </a:solidFill>
                <a:latin typeface="Noto Sans Mono CJK HK"/>
                <a:cs typeface="Noto Sans Mono CJK HK"/>
              </a:rPr>
              <a:t>所</a:t>
            </a:r>
            <a:r>
              <a:rPr dirty="0" sz="1400">
                <a:solidFill>
                  <a:srgbClr val="4E2700"/>
                </a:solidFill>
                <a:latin typeface="Noto Sans Mono CJK HK"/>
                <a:cs typeface="Noto Sans Mono CJK HK"/>
              </a:rPr>
              <a:t>屬</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全</a:t>
            </a:r>
            <a:r>
              <a:rPr dirty="0" sz="1400" spc="5">
                <a:solidFill>
                  <a:srgbClr val="4E2700"/>
                </a:solidFill>
                <a:latin typeface="Noto Sans Mono CJK HK"/>
                <a:cs typeface="Noto Sans Mono CJK HK"/>
              </a:rPr>
              <a:t>名</a:t>
            </a:r>
            <a:endParaRPr sz="1400">
              <a:latin typeface="Noto Sans Mono CJK HK"/>
              <a:cs typeface="Noto Sans Mono CJK HK"/>
            </a:endParaRPr>
          </a:p>
          <a:p>
            <a:pPr marL="12700">
              <a:lnSpc>
                <a:spcPct val="100000"/>
              </a:lnSpc>
              <a:spcBef>
                <a:spcPts val="35"/>
              </a:spcBef>
            </a:pPr>
            <a:r>
              <a:rPr dirty="0" sz="1400">
                <a:solidFill>
                  <a:srgbClr val="4E2700"/>
                </a:solidFill>
                <a:latin typeface="Verdana"/>
                <a:cs typeface="Verdana"/>
              </a:rPr>
              <a:t>}</a:t>
            </a:r>
            <a:endParaRPr sz="1400">
              <a:latin typeface="Verdana"/>
              <a:cs typeface="Verdana"/>
            </a:endParaRPr>
          </a:p>
          <a:p>
            <a:pPr marL="259715" marR="4736465" indent="-247650">
              <a:lnSpc>
                <a:spcPct val="100000"/>
              </a:lnSpc>
            </a:pPr>
            <a:r>
              <a:rPr dirty="0" sz="1400">
                <a:solidFill>
                  <a:srgbClr val="4E2700"/>
                </a:solidFill>
                <a:latin typeface="Verdana"/>
                <a:cs typeface="Verdana"/>
              </a:rPr>
              <a:t>class </a:t>
            </a:r>
            <a:r>
              <a:rPr dirty="0" sz="1400" spc="-5">
                <a:solidFill>
                  <a:srgbClr val="4E2700"/>
                </a:solidFill>
                <a:latin typeface="Verdana"/>
                <a:cs typeface="Verdana"/>
              </a:rPr>
              <a:t>OrdinaryPeople </a:t>
            </a:r>
            <a:r>
              <a:rPr dirty="0" sz="1400">
                <a:solidFill>
                  <a:srgbClr val="4E2700"/>
                </a:solidFill>
                <a:latin typeface="Verdana"/>
                <a:cs typeface="Verdana"/>
              </a:rPr>
              <a:t>extends </a:t>
            </a:r>
            <a:r>
              <a:rPr dirty="0" sz="1400" spc="-5">
                <a:solidFill>
                  <a:srgbClr val="4E2700"/>
                </a:solidFill>
                <a:latin typeface="Verdana"/>
                <a:cs typeface="Verdana"/>
              </a:rPr>
              <a:t>Human</a:t>
            </a:r>
            <a:r>
              <a:rPr dirty="0" sz="1400" spc="-10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protected void </a:t>
            </a:r>
            <a:r>
              <a:rPr dirty="0" sz="1400">
                <a:solidFill>
                  <a:srgbClr val="4E2700"/>
                </a:solidFill>
                <a:latin typeface="Verdana"/>
                <a:cs typeface="Verdana"/>
              </a:rPr>
              <a:t>smile()</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pPr>
            <a:r>
              <a:rPr dirty="0" sz="1400" spc="-5">
                <a:solidFill>
                  <a:srgbClr val="4E2700"/>
                </a:solidFill>
                <a:latin typeface="Verdana"/>
                <a:cs typeface="Verdana"/>
              </a:rPr>
              <a:t>System.out.println("OrdinaryPeople:</a:t>
            </a:r>
            <a:r>
              <a:rPr dirty="0" sz="1400" spc="-4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9715">
              <a:lnSpc>
                <a:spcPct val="100000"/>
              </a:lnSpc>
            </a:pPr>
            <a:r>
              <a:rPr dirty="0" sz="1400" spc="-5">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a:p>
            <a:pPr marL="12700">
              <a:lnSpc>
                <a:spcPts val="1660"/>
              </a:lnSpc>
              <a:spcBef>
                <a:spcPts val="5"/>
              </a:spcBef>
            </a:pPr>
            <a:r>
              <a:rPr dirty="0" sz="1400">
                <a:solidFill>
                  <a:srgbClr val="4E2700"/>
                </a:solidFill>
                <a:latin typeface="Verdana"/>
                <a:cs typeface="Verdana"/>
              </a:rPr>
              <a:t>class </a:t>
            </a:r>
            <a:r>
              <a:rPr dirty="0" sz="1400" spc="-5">
                <a:solidFill>
                  <a:srgbClr val="4E2700"/>
                </a:solidFill>
                <a:latin typeface="Verdana"/>
                <a:cs typeface="Verdana"/>
              </a:rPr>
              <a:t>HappyMary </a:t>
            </a:r>
            <a:r>
              <a:rPr dirty="0" sz="1400">
                <a:solidFill>
                  <a:srgbClr val="4E2700"/>
                </a:solidFill>
                <a:latin typeface="Verdana"/>
                <a:cs typeface="Verdana"/>
              </a:rPr>
              <a:t>extends </a:t>
            </a:r>
            <a:r>
              <a:rPr dirty="0" sz="1400" spc="-5">
                <a:solidFill>
                  <a:srgbClr val="4E2700"/>
                </a:solidFill>
                <a:latin typeface="Verdana"/>
                <a:cs typeface="Verdana"/>
              </a:rPr>
              <a:t>OrdinaryPeople</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5080" indent="-248920">
              <a:lnSpc>
                <a:spcPts val="1720"/>
              </a:lnSpc>
              <a:spcBef>
                <a:spcPts val="5"/>
              </a:spcBef>
              <a:tabLst>
                <a:tab pos="2971165" algn="l"/>
              </a:tabLst>
            </a:pPr>
            <a:r>
              <a:rPr dirty="0" sz="1400" spc="-5">
                <a:solidFill>
                  <a:srgbClr val="4E2700"/>
                </a:solidFill>
                <a:latin typeface="Verdana"/>
                <a:cs typeface="Verdana"/>
              </a:rPr>
              <a:t>protected void</a:t>
            </a:r>
            <a:r>
              <a:rPr dirty="0" sz="1400" spc="5">
                <a:solidFill>
                  <a:srgbClr val="4E2700"/>
                </a:solidFill>
                <a:latin typeface="Verdana"/>
                <a:cs typeface="Verdana"/>
              </a:rPr>
              <a:t> </a:t>
            </a:r>
            <a:r>
              <a:rPr dirty="0" sz="1400">
                <a:solidFill>
                  <a:srgbClr val="4E2700"/>
                </a:solidFill>
                <a:latin typeface="Verdana"/>
                <a:cs typeface="Verdana"/>
              </a:rPr>
              <a:t>smile()</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此</a:t>
            </a:r>
            <a:r>
              <a:rPr dirty="0" sz="1400">
                <a:solidFill>
                  <a:srgbClr val="4E2700"/>
                </a:solidFill>
                <a:latin typeface="Verdana"/>
                <a:cs typeface="Verdana"/>
              </a:rPr>
              <a:t>smile()</a:t>
            </a:r>
            <a:r>
              <a:rPr dirty="0" sz="140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5">
                <a:solidFill>
                  <a:srgbClr val="4E2700"/>
                </a:solidFill>
                <a:latin typeface="Verdana"/>
                <a:cs typeface="Verdana"/>
              </a:rPr>
              <a:t>smile()</a:t>
            </a:r>
            <a:r>
              <a:rPr dirty="0" sz="1400">
                <a:solidFill>
                  <a:srgbClr val="4E2700"/>
                </a:solidFill>
                <a:latin typeface="Noto Sans Mono CJK HK"/>
                <a:cs typeface="Noto Sans Mono CJK HK"/>
              </a:rPr>
              <a:t>方法</a:t>
            </a:r>
            <a:r>
              <a:rPr dirty="0" sz="1400" spc="-15">
                <a:solidFill>
                  <a:srgbClr val="4E2700"/>
                </a:solidFill>
                <a:latin typeface="Verdana"/>
                <a:cs typeface="Verdana"/>
              </a:rPr>
              <a:t>(</a:t>
            </a:r>
            <a:r>
              <a:rPr dirty="0" sz="1400">
                <a:solidFill>
                  <a:srgbClr val="4E2700"/>
                </a:solidFill>
                <a:latin typeface="Noto Sans Mono CJK HK"/>
                <a:cs typeface="Noto Sans Mono CJK HK"/>
              </a:rPr>
              <a:t>接倒數</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三行</a:t>
            </a:r>
            <a:r>
              <a:rPr dirty="0" sz="1400">
                <a:solidFill>
                  <a:srgbClr val="4E2700"/>
                </a:solidFill>
                <a:latin typeface="Verdana"/>
                <a:cs typeface="Verdana"/>
              </a:rPr>
              <a:t>)  </a:t>
            </a:r>
            <a:r>
              <a:rPr dirty="0" sz="1400" spc="-5">
                <a:solidFill>
                  <a:srgbClr val="4E2700"/>
                </a:solidFill>
                <a:latin typeface="Verdana"/>
                <a:cs typeface="Verdana"/>
              </a:rPr>
              <a:t>System.out.println("HappyMary</a:t>
            </a:r>
            <a:r>
              <a:rPr dirty="0" sz="1400" spc="-5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9715">
              <a:lnSpc>
                <a:spcPts val="1610"/>
              </a:lnSpc>
            </a:pPr>
            <a:r>
              <a:rPr dirty="0" sz="1400" spc="-5">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a:p>
            <a:pPr marL="259715" marR="4490720" indent="-247650">
              <a:lnSpc>
                <a:spcPct val="100000"/>
              </a:lnSpc>
            </a:pPr>
            <a:r>
              <a:rPr dirty="0" sz="1400">
                <a:solidFill>
                  <a:srgbClr val="4E2700"/>
                </a:solidFill>
                <a:latin typeface="Verdana"/>
                <a:cs typeface="Verdana"/>
              </a:rPr>
              <a:t>public class OverridingWhenExtends {  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ts val="1660"/>
              </a:lnSpc>
            </a:pPr>
            <a:r>
              <a:rPr dirty="0" sz="1400" spc="-5">
                <a:solidFill>
                  <a:srgbClr val="4E2700"/>
                </a:solidFill>
                <a:latin typeface="Verdana"/>
                <a:cs typeface="Verdana"/>
              </a:rPr>
              <a:t>HappyMary </a:t>
            </a:r>
            <a:r>
              <a:rPr dirty="0" sz="1400">
                <a:solidFill>
                  <a:srgbClr val="4E2700"/>
                </a:solidFill>
                <a:latin typeface="Verdana"/>
                <a:cs typeface="Verdana"/>
              </a:rPr>
              <a:t>hm = new</a:t>
            </a:r>
            <a:r>
              <a:rPr dirty="0" sz="1400" spc="-85">
                <a:solidFill>
                  <a:srgbClr val="4E2700"/>
                </a:solidFill>
                <a:latin typeface="Verdana"/>
                <a:cs typeface="Verdana"/>
              </a:rPr>
              <a:t> </a:t>
            </a:r>
            <a:r>
              <a:rPr dirty="0" sz="1400" spc="-5">
                <a:solidFill>
                  <a:srgbClr val="4E2700"/>
                </a:solidFill>
                <a:latin typeface="Verdana"/>
                <a:cs typeface="Verdana"/>
              </a:rPr>
              <a:t>HappyMary();</a:t>
            </a:r>
            <a:endParaRPr sz="1400">
              <a:latin typeface="Verdana"/>
              <a:cs typeface="Verdana"/>
            </a:endParaRPr>
          </a:p>
          <a:p>
            <a:pPr marL="508000">
              <a:lnSpc>
                <a:spcPts val="1660"/>
              </a:lnSpc>
              <a:tabLst>
                <a:tab pos="1880870" algn="l"/>
              </a:tabLst>
            </a:pPr>
            <a:r>
              <a:rPr dirty="0" sz="1400">
                <a:solidFill>
                  <a:srgbClr val="4E2700"/>
                </a:solidFill>
                <a:latin typeface="Verdana"/>
                <a:cs typeface="Verdana"/>
              </a:rPr>
              <a:t>hm.smile();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所以</a:t>
            </a:r>
            <a:r>
              <a:rPr dirty="0" sz="1400">
                <a:solidFill>
                  <a:srgbClr val="4E2700"/>
                </a:solidFill>
                <a:latin typeface="Noto Sans Mono CJK HK"/>
                <a:cs typeface="Noto Sans Mono CJK HK"/>
              </a:rPr>
              <a:t>此行</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5">
                <a:solidFill>
                  <a:srgbClr val="4E2700"/>
                </a:solidFill>
                <a:latin typeface="Verdana"/>
                <a:cs typeface="Verdana"/>
              </a:rPr>
              <a:t>HappyMary</a:t>
            </a:r>
            <a:r>
              <a:rPr dirty="0" sz="1400">
                <a:solidFill>
                  <a:srgbClr val="4E2700"/>
                </a:solidFill>
                <a:latin typeface="Noto Sans Mono CJK HK"/>
                <a:cs typeface="Noto Sans Mono CJK HK"/>
              </a:rPr>
              <a:t>類別的</a:t>
            </a:r>
            <a:r>
              <a:rPr dirty="0" sz="1400" spc="-5">
                <a:solidFill>
                  <a:srgbClr val="4E2700"/>
                </a:solidFill>
                <a:latin typeface="Verdana"/>
                <a:cs typeface="Verdana"/>
              </a:rPr>
              <a:t>smile()</a:t>
            </a:r>
            <a:r>
              <a:rPr dirty="0" sz="1400">
                <a:solidFill>
                  <a:srgbClr val="4E2700"/>
                </a:solidFill>
                <a:latin typeface="Noto Sans Mono CJK HK"/>
                <a:cs typeface="Noto Sans Mono CJK HK"/>
              </a:rPr>
              <a:t>而不</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5">
                <a:solidFill>
                  <a:srgbClr val="4E2700"/>
                </a:solidFill>
                <a:latin typeface="Verdana"/>
                <a:cs typeface="Verdana"/>
              </a:rPr>
              <a:t>smile()</a:t>
            </a:r>
            <a:endParaRPr sz="1400">
              <a:latin typeface="Verdana"/>
              <a:cs typeface="Verdana"/>
            </a:endParaRPr>
          </a:p>
          <a:p>
            <a:pPr marL="259715">
              <a:lnSpc>
                <a:spcPct val="100000"/>
              </a:lnSpc>
              <a:spcBef>
                <a:spcPts val="40"/>
              </a:spcBef>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106805"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a:latin typeface="Verdana"/>
                <a:cs typeface="Verdana"/>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042909" cy="4927600"/>
          </a:xfrm>
          <a:prstGeom prst="rect">
            <a:avLst/>
          </a:prstGeom>
        </p:spPr>
        <p:txBody>
          <a:bodyPr wrap="square" lIns="0" tIns="12700" rIns="0" bIns="0" rtlCol="0" vert="horz">
            <a:spAutoFit/>
          </a:bodyPr>
          <a:lstStyle/>
          <a:p>
            <a:pPr marL="621665" marR="98425" indent="-609600">
              <a:lnSpc>
                <a:spcPct val="100000"/>
              </a:lnSpc>
              <a:spcBef>
                <a:spcPts val="100"/>
              </a:spcBef>
              <a:buChar char="•"/>
              <a:tabLst>
                <a:tab pos="621665" algn="l"/>
                <a:tab pos="622300" algn="l"/>
              </a:tabLst>
            </a:pPr>
            <a:r>
              <a:rPr dirty="0" sz="2400" spc="-5">
                <a:solidFill>
                  <a:srgbClr val="4E2700"/>
                </a:solidFill>
                <a:latin typeface="Verdana"/>
                <a:cs typeface="Verdana"/>
              </a:rPr>
              <a:t>ch06.lab17</a:t>
            </a:r>
            <a:r>
              <a:rPr dirty="0" sz="2400">
                <a:solidFill>
                  <a:srgbClr val="4E2700"/>
                </a:solidFill>
                <a:latin typeface="Noto Sans Mono CJK HK"/>
                <a:cs typeface="Noto Sans Mono CJK HK"/>
              </a:rPr>
              <a:t>有個缺點：由於每個子類別都繼</a:t>
            </a:r>
            <a:r>
              <a:rPr dirty="0" sz="2400" spc="5">
                <a:solidFill>
                  <a:srgbClr val="4E2700"/>
                </a:solidFill>
                <a:latin typeface="Noto Sans Mono CJK HK"/>
                <a:cs typeface="Noto Sans Mono CJK HK"/>
              </a:rPr>
              <a:t>承</a:t>
            </a:r>
            <a:r>
              <a:rPr dirty="0" sz="2400">
                <a:solidFill>
                  <a:srgbClr val="4E2700"/>
                </a:solidFill>
                <a:latin typeface="Verdana"/>
                <a:cs typeface="Verdana"/>
              </a:rPr>
              <a:t>Shape  </a:t>
            </a:r>
            <a:r>
              <a:rPr dirty="0" sz="2400">
                <a:solidFill>
                  <a:srgbClr val="4E2700"/>
                </a:solidFill>
                <a:latin typeface="Noto Sans Mono CJK HK"/>
                <a:cs typeface="Noto Sans Mono CJK HK"/>
              </a:rPr>
              <a:t>類別，這些類別的物件計算面積的方法都使用繼承來的  </a:t>
            </a:r>
            <a:r>
              <a:rPr dirty="0" sz="2400" spc="-5">
                <a:solidFill>
                  <a:srgbClr val="4E2700"/>
                </a:solidFill>
                <a:latin typeface="Verdana"/>
                <a:cs typeface="Verdana"/>
              </a:rPr>
              <a:t>getShapeArea()</a:t>
            </a:r>
            <a:r>
              <a:rPr dirty="0" sz="2400" spc="-5">
                <a:solidFill>
                  <a:srgbClr val="4E2700"/>
                </a:solidFill>
                <a:latin typeface="Noto Sans Mono CJK HK"/>
                <a:cs typeface="Noto Sans Mono CJK HK"/>
              </a:rPr>
              <a:t>，因此得到的答案都一樣</a:t>
            </a:r>
            <a:r>
              <a:rPr dirty="0" sz="2400" spc="-5">
                <a:solidFill>
                  <a:srgbClr val="4E2700"/>
                </a:solidFill>
                <a:latin typeface="Verdana"/>
                <a:cs typeface="Verdana"/>
              </a:rPr>
              <a:t>(100)</a:t>
            </a:r>
            <a:r>
              <a:rPr dirty="0" sz="2400" spc="-5">
                <a:solidFill>
                  <a:srgbClr val="4E2700"/>
                </a:solidFill>
                <a:latin typeface="Noto Sans Mono CJK HK"/>
                <a:cs typeface="Noto Sans Mono CJK HK"/>
              </a:rPr>
              <a:t>，本 </a:t>
            </a:r>
            <a:r>
              <a:rPr dirty="0" sz="2400">
                <a:solidFill>
                  <a:srgbClr val="4E2700"/>
                </a:solidFill>
                <a:latin typeface="Noto Sans Mono CJK HK"/>
                <a:cs typeface="Noto Sans Mono CJK HK"/>
              </a:rPr>
              <a:t>練習要改正這個缺點。</a:t>
            </a:r>
            <a:endParaRPr sz="2400">
              <a:latin typeface="Noto Sans Mono CJK HK"/>
              <a:cs typeface="Noto Sans Mono CJK HK"/>
            </a:endParaRPr>
          </a:p>
          <a:p>
            <a:pPr algn="just" marL="621665" marR="21590" indent="-609600">
              <a:lnSpc>
                <a:spcPct val="100000"/>
              </a:lnSpc>
              <a:spcBef>
                <a:spcPts val="575"/>
              </a:spcBef>
              <a:buFont typeface="Verdana"/>
              <a:buChar char="•"/>
              <a:tabLst>
                <a:tab pos="622300" algn="l"/>
              </a:tabLst>
            </a:pPr>
            <a:r>
              <a:rPr dirty="0" sz="2400">
                <a:solidFill>
                  <a:srgbClr val="4E2700"/>
                </a:solidFill>
                <a:latin typeface="Noto Sans Mono CJK HK"/>
                <a:cs typeface="Noto Sans Mono CJK HK"/>
              </a:rPr>
              <a:t>在套件</a:t>
            </a:r>
            <a:r>
              <a:rPr dirty="0" sz="2400" spc="-5">
                <a:solidFill>
                  <a:srgbClr val="4E2700"/>
                </a:solidFill>
                <a:latin typeface="Verdana"/>
                <a:cs typeface="Verdana"/>
              </a:rPr>
              <a:t>ch06.lab18</a:t>
            </a:r>
            <a:r>
              <a:rPr dirty="0" sz="2400">
                <a:solidFill>
                  <a:srgbClr val="4E2700"/>
                </a:solidFill>
                <a:latin typeface="Noto Sans Mono CJK HK"/>
                <a:cs typeface="Noto Sans Mono CJK HK"/>
              </a:rPr>
              <a:t>內的</a:t>
            </a:r>
            <a:r>
              <a:rPr dirty="0" sz="2400" spc="-10">
                <a:solidFill>
                  <a:srgbClr val="4E2700"/>
                </a:solidFill>
                <a:latin typeface="Verdana"/>
                <a:cs typeface="Verdana"/>
              </a:rPr>
              <a:t>Circle</a:t>
            </a:r>
            <a:r>
              <a:rPr dirty="0" sz="2400">
                <a:solidFill>
                  <a:srgbClr val="4E2700"/>
                </a:solidFill>
                <a:latin typeface="Noto Sans Mono CJK HK"/>
                <a:cs typeface="Noto Sans Mono CJK HK"/>
              </a:rPr>
              <a:t>類別</a:t>
            </a:r>
            <a:r>
              <a:rPr dirty="0" sz="2400" spc="-5">
                <a:solidFill>
                  <a:srgbClr val="4E2700"/>
                </a:solidFill>
                <a:latin typeface="Noto Sans Mono CJK HK"/>
                <a:cs typeface="Noto Sans Mono CJK HK"/>
              </a:rPr>
              <a:t>、</a:t>
            </a:r>
            <a:r>
              <a:rPr dirty="0" sz="2400" spc="-10">
                <a:solidFill>
                  <a:srgbClr val="4E2700"/>
                </a:solidFill>
                <a:latin typeface="Verdana"/>
                <a:cs typeface="Verdana"/>
              </a:rPr>
              <a:t>Rectangle</a:t>
            </a:r>
            <a:r>
              <a:rPr dirty="0" sz="2400">
                <a:solidFill>
                  <a:srgbClr val="4E2700"/>
                </a:solidFill>
                <a:latin typeface="Noto Sans Mono CJK HK"/>
                <a:cs typeface="Noto Sans Mono CJK HK"/>
              </a:rPr>
              <a:t>類別與 </a:t>
            </a:r>
            <a:r>
              <a:rPr dirty="0" sz="2400" spc="-35">
                <a:solidFill>
                  <a:srgbClr val="4E2700"/>
                </a:solidFill>
                <a:latin typeface="Verdana"/>
                <a:cs typeface="Verdana"/>
              </a:rPr>
              <a:t>Triangle</a:t>
            </a:r>
            <a:r>
              <a:rPr dirty="0" sz="2400">
                <a:solidFill>
                  <a:srgbClr val="4E2700"/>
                </a:solidFill>
                <a:latin typeface="Noto Sans Mono CJK HK"/>
                <a:cs typeface="Noto Sans Mono CJK HK"/>
              </a:rPr>
              <a:t>類別都是</a:t>
            </a:r>
            <a:r>
              <a:rPr dirty="0" sz="2400">
                <a:solidFill>
                  <a:srgbClr val="4E2700"/>
                </a:solidFill>
                <a:latin typeface="Verdana"/>
                <a:cs typeface="Verdana"/>
              </a:rPr>
              <a:t>Shape</a:t>
            </a:r>
            <a:r>
              <a:rPr dirty="0" sz="2400">
                <a:solidFill>
                  <a:srgbClr val="4E2700"/>
                </a:solidFill>
                <a:latin typeface="Noto Sans Mono CJK HK"/>
                <a:cs typeface="Noto Sans Mono CJK HK"/>
              </a:rPr>
              <a:t>類別的子類別，而且各有一個 </a:t>
            </a:r>
            <a:r>
              <a:rPr dirty="0" sz="2400" spc="-5">
                <a:solidFill>
                  <a:srgbClr val="4E2700"/>
                </a:solidFill>
                <a:latin typeface="Noto Sans Mono CJK HK"/>
                <a:cs typeface="Noto Sans Mono CJK HK"/>
              </a:rPr>
              <a:t>建構子，會傳入相關屬性的初</a:t>
            </a:r>
            <a:r>
              <a:rPr dirty="0" sz="2400">
                <a:solidFill>
                  <a:srgbClr val="4E2700"/>
                </a:solidFill>
                <a:latin typeface="Noto Sans Mono CJK HK"/>
                <a:cs typeface="Noto Sans Mono CJK HK"/>
              </a:rPr>
              <a:t>值</a:t>
            </a:r>
            <a:r>
              <a:rPr dirty="0" sz="2400">
                <a:solidFill>
                  <a:srgbClr val="4E2700"/>
                </a:solidFill>
                <a:latin typeface="Verdana"/>
                <a:cs typeface="Verdana"/>
              </a:rPr>
              <a:t>:</a:t>
            </a:r>
            <a:endParaRPr sz="2400">
              <a:latin typeface="Verdana"/>
              <a:cs typeface="Verdana"/>
            </a:endParaRPr>
          </a:p>
          <a:p>
            <a:pPr lvl="1" marL="1117600" indent="-534670">
              <a:lnSpc>
                <a:spcPct val="100000"/>
              </a:lnSpc>
              <a:spcBef>
                <a:spcPts val="500"/>
              </a:spcBef>
              <a:buChar char="–"/>
              <a:tabLst>
                <a:tab pos="1117600" algn="l"/>
                <a:tab pos="1118235" algn="l"/>
              </a:tabLst>
            </a:pPr>
            <a:r>
              <a:rPr dirty="0" sz="2000" spc="-5">
                <a:solidFill>
                  <a:srgbClr val="4E2700"/>
                </a:solidFill>
                <a:latin typeface="Verdana"/>
                <a:cs typeface="Verdana"/>
              </a:rPr>
              <a:t>Circle</a:t>
            </a:r>
            <a:r>
              <a:rPr dirty="0" sz="2000" spc="10">
                <a:solidFill>
                  <a:srgbClr val="4E2700"/>
                </a:solidFill>
                <a:latin typeface="Noto Sans Mono CJK HK"/>
                <a:cs typeface="Noto Sans Mono CJK HK"/>
              </a:rPr>
              <a:t>類別</a:t>
            </a:r>
            <a:r>
              <a:rPr dirty="0" sz="2000">
                <a:solidFill>
                  <a:srgbClr val="4E2700"/>
                </a:solidFill>
                <a:latin typeface="Verdana"/>
                <a:cs typeface="Verdana"/>
              </a:rPr>
              <a:t>:</a:t>
            </a:r>
            <a:r>
              <a:rPr dirty="0" sz="2000" spc="-35">
                <a:solidFill>
                  <a:srgbClr val="4E2700"/>
                </a:solidFill>
                <a:latin typeface="Verdana"/>
                <a:cs typeface="Verdana"/>
              </a:rPr>
              <a:t> </a:t>
            </a:r>
            <a:r>
              <a:rPr dirty="0" sz="2000" spc="10">
                <a:solidFill>
                  <a:srgbClr val="4E2700"/>
                </a:solidFill>
                <a:latin typeface="Noto Sans Mono CJK HK"/>
                <a:cs typeface="Noto Sans Mono CJK HK"/>
              </a:rPr>
              <a:t>傳入</a:t>
            </a:r>
            <a:r>
              <a:rPr dirty="0" sz="2000">
                <a:solidFill>
                  <a:srgbClr val="4E2700"/>
                </a:solidFill>
                <a:latin typeface="Noto Sans Mono CJK HK"/>
                <a:cs typeface="Noto Sans Mono CJK HK"/>
              </a:rPr>
              <a:t>圓的半</a:t>
            </a:r>
            <a:r>
              <a:rPr dirty="0" sz="2000" spc="-5">
                <a:solidFill>
                  <a:srgbClr val="4E2700"/>
                </a:solidFill>
                <a:latin typeface="Noto Sans Mono CJK HK"/>
                <a:cs typeface="Noto Sans Mono CJK HK"/>
              </a:rPr>
              <a:t>徑</a:t>
            </a:r>
            <a:r>
              <a:rPr dirty="0" sz="2000" spc="-5">
                <a:solidFill>
                  <a:srgbClr val="4E2700"/>
                </a:solidFill>
                <a:latin typeface="Verdana"/>
                <a:cs typeface="Verdana"/>
              </a:rPr>
              <a:t>(radius)</a:t>
            </a:r>
            <a:endParaRPr sz="2000">
              <a:latin typeface="Verdana"/>
              <a:cs typeface="Verdana"/>
            </a:endParaRPr>
          </a:p>
          <a:p>
            <a:pPr lvl="1" marL="1117600" indent="-534670">
              <a:lnSpc>
                <a:spcPct val="100000"/>
              </a:lnSpc>
              <a:spcBef>
                <a:spcPts val="480"/>
              </a:spcBef>
              <a:buChar char="–"/>
              <a:tabLst>
                <a:tab pos="1117600" algn="l"/>
                <a:tab pos="1118235" algn="l"/>
              </a:tabLst>
            </a:pPr>
            <a:r>
              <a:rPr dirty="0" sz="2000" spc="-10">
                <a:solidFill>
                  <a:srgbClr val="4E2700"/>
                </a:solidFill>
                <a:latin typeface="Verdana"/>
                <a:cs typeface="Verdana"/>
              </a:rPr>
              <a:t>Rectangle</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a:solidFill>
                  <a:srgbClr val="4E2700"/>
                </a:solidFill>
                <a:latin typeface="Verdana"/>
                <a:cs typeface="Verdana"/>
              </a:rPr>
              <a:t>:</a:t>
            </a:r>
            <a:r>
              <a:rPr dirty="0" sz="2000" spc="-30">
                <a:solidFill>
                  <a:srgbClr val="4E2700"/>
                </a:solidFill>
                <a:latin typeface="Verdana"/>
                <a:cs typeface="Verdana"/>
              </a:rPr>
              <a:t> </a:t>
            </a:r>
            <a:r>
              <a:rPr dirty="0" sz="2000" spc="10">
                <a:solidFill>
                  <a:srgbClr val="4E2700"/>
                </a:solidFill>
                <a:latin typeface="Noto Sans Mono CJK HK"/>
                <a:cs typeface="Noto Sans Mono CJK HK"/>
              </a:rPr>
              <a:t>傳入</a:t>
            </a:r>
            <a:r>
              <a:rPr dirty="0" sz="2000">
                <a:solidFill>
                  <a:srgbClr val="4E2700"/>
                </a:solidFill>
                <a:latin typeface="Noto Sans Mono CJK HK"/>
                <a:cs typeface="Noto Sans Mono CJK HK"/>
              </a:rPr>
              <a:t>矩形的</a:t>
            </a:r>
            <a:r>
              <a:rPr dirty="0" sz="2000" spc="-10">
                <a:solidFill>
                  <a:srgbClr val="4E2700"/>
                </a:solidFill>
                <a:latin typeface="Noto Sans Mono CJK HK"/>
                <a:cs typeface="Noto Sans Mono CJK HK"/>
              </a:rPr>
              <a:t>寬</a:t>
            </a:r>
            <a:r>
              <a:rPr dirty="0" sz="2000">
                <a:solidFill>
                  <a:srgbClr val="4E2700"/>
                </a:solidFill>
                <a:latin typeface="Verdana"/>
                <a:cs typeface="Verdana"/>
              </a:rPr>
              <a:t>(width)</a:t>
            </a:r>
            <a:r>
              <a:rPr dirty="0" sz="2000" spc="-30">
                <a:solidFill>
                  <a:srgbClr val="4E2700"/>
                </a:solidFill>
                <a:latin typeface="Verdana"/>
                <a:cs typeface="Verdana"/>
              </a:rPr>
              <a:t> </a:t>
            </a:r>
            <a:r>
              <a:rPr dirty="0" sz="2000" spc="10">
                <a:solidFill>
                  <a:srgbClr val="4E2700"/>
                </a:solidFill>
                <a:latin typeface="Noto Sans Mono CJK HK"/>
                <a:cs typeface="Noto Sans Mono CJK HK"/>
              </a:rPr>
              <a:t>、高</a:t>
            </a:r>
            <a:r>
              <a:rPr dirty="0" sz="2000" spc="-5">
                <a:solidFill>
                  <a:srgbClr val="4E2700"/>
                </a:solidFill>
                <a:latin typeface="Verdana"/>
                <a:cs typeface="Verdana"/>
              </a:rPr>
              <a:t>(height)</a:t>
            </a:r>
            <a:endParaRPr sz="2000">
              <a:latin typeface="Verdana"/>
              <a:cs typeface="Verdana"/>
            </a:endParaRPr>
          </a:p>
          <a:p>
            <a:pPr lvl="1" marL="1117600" indent="-534670">
              <a:lnSpc>
                <a:spcPct val="100000"/>
              </a:lnSpc>
              <a:spcBef>
                <a:spcPts val="480"/>
              </a:spcBef>
              <a:buChar char="–"/>
              <a:tabLst>
                <a:tab pos="1117600" algn="l"/>
                <a:tab pos="1118235" algn="l"/>
              </a:tabLst>
            </a:pPr>
            <a:r>
              <a:rPr dirty="0" sz="2000" spc="-30">
                <a:solidFill>
                  <a:srgbClr val="4E2700"/>
                </a:solidFill>
                <a:latin typeface="Verdana"/>
                <a:cs typeface="Verdana"/>
              </a:rPr>
              <a:t>Triangle</a:t>
            </a:r>
            <a:r>
              <a:rPr dirty="0" sz="2000" spc="10">
                <a:solidFill>
                  <a:srgbClr val="4E2700"/>
                </a:solidFill>
                <a:latin typeface="Noto Sans Mono CJK HK"/>
                <a:cs typeface="Noto Sans Mono CJK HK"/>
              </a:rPr>
              <a:t>類別</a:t>
            </a:r>
            <a:r>
              <a:rPr dirty="0" sz="2000">
                <a:solidFill>
                  <a:srgbClr val="4E2700"/>
                </a:solidFill>
                <a:latin typeface="Verdana"/>
                <a:cs typeface="Verdana"/>
              </a:rPr>
              <a:t>:</a:t>
            </a:r>
            <a:r>
              <a:rPr dirty="0" sz="2000" spc="-30">
                <a:solidFill>
                  <a:srgbClr val="4E2700"/>
                </a:solidFill>
                <a:latin typeface="Verdana"/>
                <a:cs typeface="Verdana"/>
              </a:rPr>
              <a:t> </a:t>
            </a:r>
            <a:r>
              <a:rPr dirty="0" sz="2000" spc="10">
                <a:solidFill>
                  <a:srgbClr val="4E2700"/>
                </a:solidFill>
                <a:latin typeface="Noto Sans Mono CJK HK"/>
                <a:cs typeface="Noto Sans Mono CJK HK"/>
              </a:rPr>
              <a:t>傳入</a:t>
            </a:r>
            <a:r>
              <a:rPr dirty="0" sz="2000">
                <a:solidFill>
                  <a:srgbClr val="4E2700"/>
                </a:solidFill>
                <a:latin typeface="Noto Sans Mono CJK HK"/>
                <a:cs typeface="Noto Sans Mono CJK HK"/>
              </a:rPr>
              <a:t>三角</a:t>
            </a:r>
            <a:r>
              <a:rPr dirty="0" sz="2000" spc="5">
                <a:solidFill>
                  <a:srgbClr val="4E2700"/>
                </a:solidFill>
                <a:latin typeface="Noto Sans Mono CJK HK"/>
                <a:cs typeface="Noto Sans Mono CJK HK"/>
              </a:rPr>
              <a:t>形</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底</a:t>
            </a:r>
            <a:r>
              <a:rPr dirty="0" sz="2000" spc="-5">
                <a:solidFill>
                  <a:srgbClr val="4E2700"/>
                </a:solidFill>
                <a:latin typeface="Verdana"/>
                <a:cs typeface="Verdana"/>
              </a:rPr>
              <a:t>(side)</a:t>
            </a:r>
            <a:r>
              <a:rPr dirty="0" sz="2000" spc="-35">
                <a:solidFill>
                  <a:srgbClr val="4E2700"/>
                </a:solidFill>
                <a:latin typeface="Verdana"/>
                <a:cs typeface="Verdana"/>
              </a:rPr>
              <a:t> </a:t>
            </a:r>
            <a:r>
              <a:rPr dirty="0" sz="2000" spc="10">
                <a:solidFill>
                  <a:srgbClr val="4E2700"/>
                </a:solidFill>
                <a:latin typeface="Noto Sans Mono CJK HK"/>
                <a:cs typeface="Noto Sans Mono CJK HK"/>
              </a:rPr>
              <a:t>、高</a:t>
            </a:r>
            <a:r>
              <a:rPr dirty="0" sz="2000" spc="-5">
                <a:solidFill>
                  <a:srgbClr val="4E2700"/>
                </a:solidFill>
                <a:latin typeface="Verdana"/>
                <a:cs typeface="Verdana"/>
              </a:rPr>
              <a:t>(height)</a:t>
            </a:r>
            <a:endParaRPr sz="2000">
              <a:latin typeface="Verdana"/>
              <a:cs typeface="Verdana"/>
            </a:endParaRPr>
          </a:p>
          <a:p>
            <a:pPr marL="621665" marR="5080" indent="-609600">
              <a:lnSpc>
                <a:spcPct val="100200"/>
              </a:lnSpc>
              <a:spcBef>
                <a:spcPts val="545"/>
              </a:spcBef>
              <a:buFont typeface="Verdana"/>
              <a:buChar char="•"/>
              <a:tabLst>
                <a:tab pos="621665" algn="l"/>
                <a:tab pos="622300" algn="l"/>
              </a:tabLst>
            </a:pPr>
            <a:r>
              <a:rPr dirty="0" sz="2400">
                <a:solidFill>
                  <a:srgbClr val="4E2700"/>
                </a:solidFill>
                <a:latin typeface="Noto Sans Mono CJK HK"/>
                <a:cs typeface="Noto Sans Mono CJK HK"/>
              </a:rPr>
              <a:t>每個子類別都會自動擁有父類別所擁有的所有方法，但 是這些方法如果不適合子類別，子類別可</a:t>
            </a:r>
            <a:r>
              <a:rPr dirty="0" sz="2400" spc="5">
                <a:solidFill>
                  <a:srgbClr val="4E2700"/>
                </a:solidFill>
                <a:latin typeface="Noto Sans Mono CJK HK"/>
                <a:cs typeface="Noto Sans Mono CJK HK"/>
              </a:rPr>
              <a:t>以</a:t>
            </a:r>
            <a:r>
              <a:rPr dirty="0" sz="2400" spc="-5">
                <a:solidFill>
                  <a:srgbClr val="4E2700"/>
                </a:solidFill>
                <a:latin typeface="Verdana"/>
                <a:cs typeface="Verdana"/>
              </a:rPr>
              <a:t>O</a:t>
            </a:r>
            <a:r>
              <a:rPr dirty="0" sz="2400" spc="-35">
                <a:solidFill>
                  <a:srgbClr val="4E2700"/>
                </a:solidFill>
                <a:latin typeface="Verdana"/>
                <a:cs typeface="Verdana"/>
              </a:rPr>
              <a:t>v</a:t>
            </a:r>
            <a:r>
              <a:rPr dirty="0" sz="2400">
                <a:solidFill>
                  <a:srgbClr val="4E2700"/>
                </a:solidFill>
                <a:latin typeface="Verdana"/>
                <a:cs typeface="Verdana"/>
              </a:rPr>
              <a:t>e</a:t>
            </a:r>
            <a:r>
              <a:rPr dirty="0" sz="2400" spc="-10">
                <a:solidFill>
                  <a:srgbClr val="4E2700"/>
                </a:solidFill>
                <a:latin typeface="Verdana"/>
                <a:cs typeface="Verdana"/>
              </a:rPr>
              <a:t>r</a:t>
            </a:r>
            <a:r>
              <a:rPr dirty="0" sz="2400">
                <a:solidFill>
                  <a:srgbClr val="4E2700"/>
                </a:solidFill>
                <a:latin typeface="Verdana"/>
                <a:cs typeface="Verdana"/>
              </a:rPr>
              <a:t>r</a:t>
            </a:r>
            <a:r>
              <a:rPr dirty="0" sz="2400" spc="-10">
                <a:solidFill>
                  <a:srgbClr val="4E2700"/>
                </a:solidFill>
                <a:latin typeface="Verdana"/>
                <a:cs typeface="Verdana"/>
              </a:rPr>
              <a:t>i</a:t>
            </a:r>
            <a:r>
              <a:rPr dirty="0" sz="2400" spc="-5">
                <a:solidFill>
                  <a:srgbClr val="4E2700"/>
                </a:solidFill>
                <a:latin typeface="Verdana"/>
                <a:cs typeface="Verdana"/>
              </a:rPr>
              <a:t>d</a:t>
            </a:r>
            <a:r>
              <a:rPr dirty="0" sz="2400">
                <a:solidFill>
                  <a:srgbClr val="4E2700"/>
                </a:solidFill>
                <a:latin typeface="Verdana"/>
                <a:cs typeface="Verdana"/>
              </a:rPr>
              <a:t>e</a:t>
            </a:r>
            <a:r>
              <a:rPr dirty="0" sz="2400">
                <a:solidFill>
                  <a:srgbClr val="4E2700"/>
                </a:solidFill>
                <a:latin typeface="Noto Sans Mono CJK HK"/>
                <a:cs typeface="Noto Sans Mono CJK HK"/>
              </a:rPr>
              <a:t>繼 承來的方法。</a:t>
            </a:r>
            <a:endParaRPr sz="2400">
              <a:latin typeface="Noto Sans Mono CJK HK"/>
              <a:cs typeface="Noto Sans Mono CJK HK"/>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921512"/>
            <a:ext cx="8085455" cy="4937125"/>
          </a:xfrm>
          <a:prstGeom prst="rect">
            <a:avLst/>
          </a:prstGeom>
        </p:spPr>
        <p:txBody>
          <a:bodyPr wrap="square" lIns="0" tIns="17145" rIns="0" bIns="0" rtlCol="0" vert="horz">
            <a:spAutoFit/>
          </a:bodyPr>
          <a:lstStyle/>
          <a:p>
            <a:pPr marL="621665" marR="2840990" indent="-621665">
              <a:lnSpc>
                <a:spcPct val="121200"/>
              </a:lnSpc>
              <a:spcBef>
                <a:spcPts val="135"/>
              </a:spcBef>
              <a:buChar char="•"/>
              <a:tabLst>
                <a:tab pos="621665" algn="l"/>
                <a:tab pos="622300" algn="l"/>
              </a:tabLst>
            </a:pPr>
            <a:r>
              <a:rPr dirty="0" sz="2400">
                <a:solidFill>
                  <a:srgbClr val="4E2700"/>
                </a:solidFill>
                <a:latin typeface="Verdana"/>
                <a:cs typeface="Verdana"/>
              </a:rPr>
              <a:t>S</a:t>
            </a:r>
            <a:r>
              <a:rPr dirty="0" sz="2400" spc="5">
                <a:solidFill>
                  <a:srgbClr val="4E2700"/>
                </a:solidFill>
                <a:latin typeface="Verdana"/>
                <a:cs typeface="Verdana"/>
              </a:rPr>
              <a:t>h</a:t>
            </a:r>
            <a:r>
              <a:rPr dirty="0" sz="2400">
                <a:solidFill>
                  <a:srgbClr val="4E2700"/>
                </a:solidFill>
                <a:latin typeface="Verdana"/>
                <a:cs typeface="Verdana"/>
              </a:rPr>
              <a:t>ape</a:t>
            </a:r>
            <a:r>
              <a:rPr dirty="0" sz="2400">
                <a:solidFill>
                  <a:srgbClr val="4E2700"/>
                </a:solidFill>
                <a:latin typeface="Noto Sans Mono CJK HK"/>
                <a:cs typeface="Noto Sans Mono CJK HK"/>
              </a:rPr>
              <a:t>類別有一個新的方法如下：  </a:t>
            </a:r>
            <a:r>
              <a:rPr dirty="0" sz="2400" spc="-5">
                <a:solidFill>
                  <a:srgbClr val="4E2700"/>
                </a:solidFill>
                <a:latin typeface="Verdana"/>
                <a:cs typeface="Verdana"/>
              </a:rPr>
              <a:t>public double getArea() </a:t>
            </a:r>
            <a:r>
              <a:rPr dirty="0" sz="2400">
                <a:solidFill>
                  <a:srgbClr val="4E2700"/>
                </a:solidFill>
                <a:latin typeface="Verdana"/>
                <a:cs typeface="Verdana"/>
              </a:rPr>
              <a:t>{  </a:t>
            </a:r>
            <a:r>
              <a:rPr dirty="0" sz="2400" spc="-5">
                <a:solidFill>
                  <a:srgbClr val="4E2700"/>
                </a:solidFill>
                <a:latin typeface="Verdana"/>
                <a:cs typeface="Verdana"/>
              </a:rPr>
              <a:t>return</a:t>
            </a:r>
            <a:r>
              <a:rPr dirty="0" sz="2400" spc="15">
                <a:solidFill>
                  <a:srgbClr val="4E2700"/>
                </a:solidFill>
                <a:latin typeface="Verdana"/>
                <a:cs typeface="Verdana"/>
              </a:rPr>
              <a:t> </a:t>
            </a:r>
            <a:r>
              <a:rPr dirty="0" sz="2400">
                <a:solidFill>
                  <a:srgbClr val="4E2700"/>
                </a:solidFill>
                <a:latin typeface="Verdana"/>
                <a:cs typeface="Verdana"/>
              </a:rPr>
              <a:t>0;</a:t>
            </a:r>
            <a:endParaRPr sz="2400">
              <a:latin typeface="Verdana"/>
              <a:cs typeface="Verdana"/>
            </a:endParaRPr>
          </a:p>
          <a:p>
            <a:pPr marL="927100">
              <a:lnSpc>
                <a:spcPct val="100000"/>
              </a:lnSpc>
              <a:spcBef>
                <a:spcPts val="580"/>
              </a:spcBef>
            </a:pPr>
            <a:r>
              <a:rPr dirty="0" sz="2400">
                <a:solidFill>
                  <a:srgbClr val="4E2700"/>
                </a:solidFill>
                <a:latin typeface="Verdana"/>
                <a:cs typeface="Verdana"/>
              </a:rPr>
              <a:t>}</a:t>
            </a:r>
            <a:endParaRPr sz="2400">
              <a:latin typeface="Verdana"/>
              <a:cs typeface="Verdana"/>
            </a:endParaRPr>
          </a:p>
          <a:p>
            <a:pPr marL="659765">
              <a:lnSpc>
                <a:spcPct val="100000"/>
              </a:lnSpc>
              <a:spcBef>
                <a:spcPts val="505"/>
              </a:spcBef>
            </a:pPr>
            <a:r>
              <a:rPr dirty="0" sz="2400">
                <a:solidFill>
                  <a:srgbClr val="4E2700"/>
                </a:solidFill>
                <a:latin typeface="Noto Sans Mono CJK HK"/>
                <a:cs typeface="Noto Sans Mono CJK HK"/>
              </a:rPr>
              <a:t>此方法負責計算</a:t>
            </a:r>
            <a:r>
              <a:rPr dirty="0" sz="2400">
                <a:solidFill>
                  <a:srgbClr val="4E2700"/>
                </a:solidFill>
                <a:latin typeface="Verdana"/>
                <a:cs typeface="Verdana"/>
              </a:rPr>
              <a:t>Shape</a:t>
            </a:r>
            <a:r>
              <a:rPr dirty="0" sz="2400">
                <a:solidFill>
                  <a:srgbClr val="4E2700"/>
                </a:solidFill>
                <a:latin typeface="Noto Sans Mono CJK HK"/>
                <a:cs typeface="Noto Sans Mono CJK HK"/>
              </a:rPr>
              <a:t>家族類別的面積。</a:t>
            </a:r>
            <a:endParaRPr sz="2400">
              <a:latin typeface="Noto Sans Mono CJK HK"/>
              <a:cs typeface="Noto Sans Mono CJK HK"/>
            </a:endParaRPr>
          </a:p>
          <a:p>
            <a:pPr marL="622300" indent="-609600">
              <a:lnSpc>
                <a:spcPct val="100000"/>
              </a:lnSpc>
              <a:spcBef>
                <a:spcPts val="575"/>
              </a:spcBef>
              <a:buFont typeface="Verdana"/>
              <a:buChar char="•"/>
              <a:tabLst>
                <a:tab pos="621665" algn="l"/>
                <a:tab pos="622300" algn="l"/>
              </a:tabLst>
            </a:pPr>
            <a:r>
              <a:rPr dirty="0" sz="2400" spc="-5">
                <a:solidFill>
                  <a:srgbClr val="4E2700"/>
                </a:solidFill>
                <a:latin typeface="Noto Sans Mono CJK HK"/>
                <a:cs typeface="Noto Sans Mono CJK HK"/>
              </a:rPr>
              <a:t>每個</a:t>
            </a:r>
            <a:r>
              <a:rPr dirty="0" sz="2400">
                <a:solidFill>
                  <a:srgbClr val="4E2700"/>
                </a:solidFill>
                <a:latin typeface="Verdana"/>
                <a:cs typeface="Verdana"/>
              </a:rPr>
              <a:t>Shape</a:t>
            </a:r>
            <a:r>
              <a:rPr dirty="0" sz="2400" spc="-5">
                <a:solidFill>
                  <a:srgbClr val="4E2700"/>
                </a:solidFill>
                <a:latin typeface="Noto Sans Mono CJK HK"/>
                <a:cs typeface="Noto Sans Mono CJK HK"/>
              </a:rPr>
              <a:t>家族的子類別都必</a:t>
            </a:r>
            <a:r>
              <a:rPr dirty="0" sz="2400">
                <a:solidFill>
                  <a:srgbClr val="4E2700"/>
                </a:solidFill>
                <a:latin typeface="Noto Sans Mono CJK HK"/>
                <a:cs typeface="Noto Sans Mono CJK HK"/>
              </a:rPr>
              <a:t>須</a:t>
            </a:r>
            <a:r>
              <a:rPr dirty="0" sz="2400" spc="-10">
                <a:solidFill>
                  <a:srgbClr val="4E2700"/>
                </a:solidFill>
                <a:latin typeface="Verdana"/>
                <a:cs typeface="Verdana"/>
              </a:rPr>
              <a:t>Override</a:t>
            </a:r>
            <a:r>
              <a:rPr dirty="0" sz="2400" spc="-5">
                <a:solidFill>
                  <a:srgbClr val="4E2700"/>
                </a:solidFill>
                <a:latin typeface="Noto Sans Mono CJK HK"/>
                <a:cs typeface="Noto Sans Mono CJK HK"/>
              </a:rPr>
              <a:t>這個繼承來的</a:t>
            </a:r>
            <a:endParaRPr sz="2400">
              <a:latin typeface="Noto Sans Mono CJK HK"/>
              <a:cs typeface="Noto Sans Mono CJK HK"/>
            </a:endParaRPr>
          </a:p>
          <a:p>
            <a:pPr marL="621665">
              <a:lnSpc>
                <a:spcPct val="100000"/>
              </a:lnSpc>
            </a:pPr>
            <a:r>
              <a:rPr dirty="0" sz="2400">
                <a:solidFill>
                  <a:srgbClr val="4E2700"/>
                </a:solidFill>
                <a:latin typeface="Noto Sans Mono CJK HK"/>
                <a:cs typeface="Noto Sans Mono CJK HK"/>
              </a:rPr>
              <a:t>方法，在此方法內計算自己的面</a:t>
            </a:r>
            <a:r>
              <a:rPr dirty="0" sz="2400" spc="5">
                <a:solidFill>
                  <a:srgbClr val="4E2700"/>
                </a:solidFill>
                <a:latin typeface="Noto Sans Mono CJK HK"/>
                <a:cs typeface="Noto Sans Mono CJK HK"/>
              </a:rPr>
              <a:t>積</a:t>
            </a:r>
            <a:r>
              <a:rPr dirty="0" sz="2400">
                <a:solidFill>
                  <a:srgbClr val="4E2700"/>
                </a:solidFill>
                <a:latin typeface="Verdana"/>
                <a:cs typeface="Verdana"/>
              </a:rPr>
              <a:t>:</a:t>
            </a:r>
            <a:endParaRPr sz="2400">
              <a:latin typeface="Verdana"/>
              <a:cs typeface="Verdana"/>
            </a:endParaRPr>
          </a:p>
          <a:p>
            <a:pPr lvl="1" marL="1117600" indent="-534670">
              <a:lnSpc>
                <a:spcPct val="100000"/>
              </a:lnSpc>
              <a:spcBef>
                <a:spcPts val="500"/>
              </a:spcBef>
              <a:buChar char="–"/>
              <a:tabLst>
                <a:tab pos="1117600" algn="l"/>
                <a:tab pos="1118235" algn="l"/>
              </a:tabLst>
            </a:pPr>
            <a:r>
              <a:rPr dirty="0" sz="2000" spc="-5">
                <a:solidFill>
                  <a:srgbClr val="4E2700"/>
                </a:solidFill>
                <a:latin typeface="Verdana"/>
                <a:cs typeface="Verdana"/>
              </a:rPr>
              <a:t>Circle</a:t>
            </a:r>
            <a:r>
              <a:rPr dirty="0" sz="2000" spc="10">
                <a:solidFill>
                  <a:srgbClr val="4E2700"/>
                </a:solidFill>
                <a:latin typeface="Noto Sans Mono CJK HK"/>
                <a:cs typeface="Noto Sans Mono CJK HK"/>
              </a:rPr>
              <a:t>類別</a:t>
            </a:r>
            <a:r>
              <a:rPr dirty="0" sz="2000">
                <a:solidFill>
                  <a:srgbClr val="4E2700"/>
                </a:solidFill>
                <a:latin typeface="Noto Sans Mono CJK HK"/>
                <a:cs typeface="Noto Sans Mono CJK HK"/>
              </a:rPr>
              <a:t>的面</a:t>
            </a:r>
            <a:r>
              <a:rPr dirty="0" sz="2000" spc="5">
                <a:solidFill>
                  <a:srgbClr val="4E2700"/>
                </a:solidFill>
                <a:latin typeface="Noto Sans Mono CJK HK"/>
                <a:cs typeface="Noto Sans Mono CJK HK"/>
              </a:rPr>
              <a:t>積</a:t>
            </a:r>
            <a:r>
              <a:rPr dirty="0" sz="2000">
                <a:solidFill>
                  <a:srgbClr val="4E2700"/>
                </a:solidFill>
                <a:latin typeface="Verdana"/>
                <a:cs typeface="Verdana"/>
              </a:rPr>
              <a:t>:</a:t>
            </a:r>
            <a:r>
              <a:rPr dirty="0" sz="2000" spc="-50">
                <a:solidFill>
                  <a:srgbClr val="4E2700"/>
                </a:solidFill>
                <a:latin typeface="Verdana"/>
                <a:cs typeface="Verdana"/>
              </a:rPr>
              <a:t> </a:t>
            </a:r>
            <a:r>
              <a:rPr dirty="0" sz="2000">
                <a:solidFill>
                  <a:srgbClr val="4E2700"/>
                </a:solidFill>
                <a:latin typeface="Verdana"/>
                <a:cs typeface="Verdana"/>
              </a:rPr>
              <a:t>Math.PI</a:t>
            </a:r>
            <a:r>
              <a:rPr dirty="0" sz="2000" spc="-45">
                <a:solidFill>
                  <a:srgbClr val="4E2700"/>
                </a:solidFill>
                <a:latin typeface="Verdana"/>
                <a:cs typeface="Verdana"/>
              </a:rPr>
              <a:t> </a:t>
            </a:r>
            <a:r>
              <a:rPr dirty="0" sz="2000">
                <a:solidFill>
                  <a:srgbClr val="4E2700"/>
                </a:solidFill>
                <a:latin typeface="Verdana"/>
                <a:cs typeface="Verdana"/>
              </a:rPr>
              <a:t>*</a:t>
            </a:r>
            <a:r>
              <a:rPr dirty="0" sz="2000" spc="5">
                <a:solidFill>
                  <a:srgbClr val="4E2700"/>
                </a:solidFill>
                <a:latin typeface="Verdana"/>
                <a:cs typeface="Verdana"/>
              </a:rPr>
              <a:t> </a:t>
            </a:r>
            <a:r>
              <a:rPr dirty="0" sz="2000" spc="-10">
                <a:solidFill>
                  <a:srgbClr val="4E2700"/>
                </a:solidFill>
                <a:latin typeface="Verdana"/>
                <a:cs typeface="Verdana"/>
              </a:rPr>
              <a:t>radius </a:t>
            </a:r>
            <a:r>
              <a:rPr dirty="0" sz="2000">
                <a:solidFill>
                  <a:srgbClr val="4E2700"/>
                </a:solidFill>
                <a:latin typeface="Verdana"/>
                <a:cs typeface="Verdana"/>
              </a:rPr>
              <a:t>*</a:t>
            </a:r>
            <a:r>
              <a:rPr dirty="0" sz="2000" spc="-10">
                <a:solidFill>
                  <a:srgbClr val="4E2700"/>
                </a:solidFill>
                <a:latin typeface="Verdana"/>
                <a:cs typeface="Verdana"/>
              </a:rPr>
              <a:t> radius</a:t>
            </a:r>
            <a:endParaRPr sz="2000">
              <a:latin typeface="Verdana"/>
              <a:cs typeface="Verdana"/>
            </a:endParaRPr>
          </a:p>
          <a:p>
            <a:pPr lvl="1" marL="1117600" indent="-534670">
              <a:lnSpc>
                <a:spcPct val="100000"/>
              </a:lnSpc>
              <a:spcBef>
                <a:spcPts val="480"/>
              </a:spcBef>
              <a:buChar char="–"/>
              <a:tabLst>
                <a:tab pos="1117600" algn="l"/>
                <a:tab pos="1118235" algn="l"/>
              </a:tabLst>
            </a:pPr>
            <a:r>
              <a:rPr dirty="0" sz="2000" spc="-10">
                <a:solidFill>
                  <a:srgbClr val="4E2700"/>
                </a:solidFill>
                <a:latin typeface="Verdana"/>
                <a:cs typeface="Verdana"/>
              </a:rPr>
              <a:t>Rectangle</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面</a:t>
            </a:r>
            <a:r>
              <a:rPr dirty="0" sz="2000" spc="5">
                <a:solidFill>
                  <a:srgbClr val="4E2700"/>
                </a:solidFill>
                <a:latin typeface="Noto Sans Mono CJK HK"/>
                <a:cs typeface="Noto Sans Mono CJK HK"/>
              </a:rPr>
              <a:t>積</a:t>
            </a:r>
            <a:r>
              <a:rPr dirty="0" sz="2000">
                <a:solidFill>
                  <a:srgbClr val="4E2700"/>
                </a:solidFill>
                <a:latin typeface="Verdana"/>
                <a:cs typeface="Verdana"/>
              </a:rPr>
              <a:t>:</a:t>
            </a:r>
            <a:r>
              <a:rPr dirty="0" sz="2000" spc="-50">
                <a:solidFill>
                  <a:srgbClr val="4E2700"/>
                </a:solidFill>
                <a:latin typeface="Verdana"/>
                <a:cs typeface="Verdana"/>
              </a:rPr>
              <a:t> </a:t>
            </a:r>
            <a:r>
              <a:rPr dirty="0" sz="2000" spc="-5">
                <a:solidFill>
                  <a:srgbClr val="4E2700"/>
                </a:solidFill>
                <a:latin typeface="Verdana"/>
                <a:cs typeface="Verdana"/>
              </a:rPr>
              <a:t>width </a:t>
            </a:r>
            <a:r>
              <a:rPr dirty="0" sz="2000">
                <a:solidFill>
                  <a:srgbClr val="4E2700"/>
                </a:solidFill>
                <a:latin typeface="Verdana"/>
                <a:cs typeface="Verdana"/>
              </a:rPr>
              <a:t>* </a:t>
            </a:r>
            <a:r>
              <a:rPr dirty="0" sz="2000" spc="-5">
                <a:solidFill>
                  <a:srgbClr val="4E2700"/>
                </a:solidFill>
                <a:latin typeface="Verdana"/>
                <a:cs typeface="Verdana"/>
              </a:rPr>
              <a:t>height</a:t>
            </a:r>
            <a:endParaRPr sz="2000">
              <a:latin typeface="Verdana"/>
              <a:cs typeface="Verdana"/>
            </a:endParaRPr>
          </a:p>
          <a:p>
            <a:pPr lvl="1" marL="1117600" indent="-534670">
              <a:lnSpc>
                <a:spcPct val="100000"/>
              </a:lnSpc>
              <a:spcBef>
                <a:spcPts val="480"/>
              </a:spcBef>
              <a:buChar char="–"/>
              <a:tabLst>
                <a:tab pos="1117600" algn="l"/>
                <a:tab pos="1118235" algn="l"/>
              </a:tabLst>
            </a:pPr>
            <a:r>
              <a:rPr dirty="0" sz="2000" spc="-30">
                <a:solidFill>
                  <a:srgbClr val="4E2700"/>
                </a:solidFill>
                <a:latin typeface="Verdana"/>
                <a:cs typeface="Verdana"/>
              </a:rPr>
              <a:t>Triangle</a:t>
            </a:r>
            <a:r>
              <a:rPr dirty="0" sz="2000" spc="10">
                <a:solidFill>
                  <a:srgbClr val="4E2700"/>
                </a:solidFill>
                <a:latin typeface="Noto Sans Mono CJK HK"/>
                <a:cs typeface="Noto Sans Mono CJK HK"/>
              </a:rPr>
              <a:t>類別</a:t>
            </a:r>
            <a:r>
              <a:rPr dirty="0" sz="2000" spc="5">
                <a:solidFill>
                  <a:srgbClr val="4E2700"/>
                </a:solidFill>
                <a:latin typeface="Noto Sans Mono CJK HK"/>
                <a:cs typeface="Noto Sans Mono CJK HK"/>
              </a:rPr>
              <a:t>的面</a:t>
            </a:r>
            <a:r>
              <a:rPr dirty="0" sz="2000">
                <a:solidFill>
                  <a:srgbClr val="4E2700"/>
                </a:solidFill>
                <a:latin typeface="Noto Sans Mono CJK HK"/>
                <a:cs typeface="Noto Sans Mono CJK HK"/>
              </a:rPr>
              <a:t>積</a:t>
            </a:r>
            <a:r>
              <a:rPr dirty="0" sz="2000">
                <a:solidFill>
                  <a:srgbClr val="4E2700"/>
                </a:solidFill>
                <a:latin typeface="Verdana"/>
                <a:cs typeface="Verdana"/>
              </a:rPr>
              <a:t>:</a:t>
            </a:r>
            <a:r>
              <a:rPr dirty="0" sz="2000" spc="-50">
                <a:solidFill>
                  <a:srgbClr val="4E2700"/>
                </a:solidFill>
                <a:latin typeface="Verdana"/>
                <a:cs typeface="Verdana"/>
              </a:rPr>
              <a:t> </a:t>
            </a:r>
            <a:r>
              <a:rPr dirty="0" sz="2000">
                <a:solidFill>
                  <a:srgbClr val="4E2700"/>
                </a:solidFill>
                <a:latin typeface="Verdana"/>
                <a:cs typeface="Verdana"/>
              </a:rPr>
              <a:t>0.5</a:t>
            </a:r>
            <a:r>
              <a:rPr dirty="0" sz="2000" spc="-5">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Verdana"/>
                <a:cs typeface="Verdana"/>
              </a:rPr>
              <a:t> </a:t>
            </a:r>
            <a:r>
              <a:rPr dirty="0" sz="2000" spc="-5">
                <a:solidFill>
                  <a:srgbClr val="4E2700"/>
                </a:solidFill>
                <a:latin typeface="Verdana"/>
                <a:cs typeface="Verdana"/>
              </a:rPr>
              <a:t>side*</a:t>
            </a:r>
            <a:r>
              <a:rPr dirty="0" sz="2000">
                <a:solidFill>
                  <a:srgbClr val="4E2700"/>
                </a:solidFill>
                <a:latin typeface="Verdana"/>
                <a:cs typeface="Verdana"/>
              </a:rPr>
              <a:t> </a:t>
            </a:r>
            <a:r>
              <a:rPr dirty="0" sz="2000" spc="-5">
                <a:solidFill>
                  <a:srgbClr val="4E2700"/>
                </a:solidFill>
                <a:latin typeface="Verdana"/>
                <a:cs typeface="Verdana"/>
              </a:rPr>
              <a:t>height</a:t>
            </a:r>
            <a:endParaRPr sz="2000">
              <a:latin typeface="Verdana"/>
              <a:cs typeface="Verdana"/>
            </a:endParaRPr>
          </a:p>
          <a:p>
            <a:pPr marL="621665" marR="175260" indent="-609600">
              <a:lnSpc>
                <a:spcPct val="100000"/>
              </a:lnSpc>
              <a:spcBef>
                <a:spcPts val="560"/>
              </a:spcBef>
              <a:buFont typeface="Verdana"/>
              <a:buChar char="•"/>
              <a:tabLst>
                <a:tab pos="621665" algn="l"/>
                <a:tab pos="622300" algn="l"/>
              </a:tabLst>
            </a:pPr>
            <a:r>
              <a:rPr dirty="0" sz="2400">
                <a:solidFill>
                  <a:srgbClr val="4E2700"/>
                </a:solidFill>
                <a:latin typeface="Noto Sans Mono CJK HK"/>
                <a:cs typeface="Noto Sans Mono CJK HK"/>
              </a:rPr>
              <a:t>修改三個子類別後執行</a:t>
            </a:r>
            <a:r>
              <a:rPr dirty="0" sz="2400">
                <a:solidFill>
                  <a:srgbClr val="4E2700"/>
                </a:solidFill>
                <a:latin typeface="Verdana"/>
                <a:cs typeface="Verdana"/>
              </a:rPr>
              <a:t>S</a:t>
            </a:r>
            <a:r>
              <a:rPr dirty="0" sz="2400" spc="5">
                <a:solidFill>
                  <a:srgbClr val="4E2700"/>
                </a:solidFill>
                <a:latin typeface="Verdana"/>
                <a:cs typeface="Verdana"/>
              </a:rPr>
              <a:t>h</a:t>
            </a:r>
            <a:r>
              <a:rPr dirty="0" sz="2400">
                <a:solidFill>
                  <a:srgbClr val="4E2700"/>
                </a:solidFill>
                <a:latin typeface="Verdana"/>
                <a:cs typeface="Verdana"/>
              </a:rPr>
              <a:t>apeMai</a:t>
            </a:r>
            <a:r>
              <a:rPr dirty="0" sz="2400" spc="-5">
                <a:solidFill>
                  <a:srgbClr val="4E2700"/>
                </a:solidFill>
                <a:latin typeface="Verdana"/>
                <a:cs typeface="Verdana"/>
              </a:rPr>
              <a:t>n</a:t>
            </a:r>
            <a:r>
              <a:rPr dirty="0" sz="2400">
                <a:solidFill>
                  <a:srgbClr val="4E2700"/>
                </a:solidFill>
                <a:latin typeface="Noto Sans Mono CJK HK"/>
                <a:cs typeface="Noto Sans Mono CJK HK"/>
              </a:rPr>
              <a:t>類別的</a:t>
            </a:r>
            <a:r>
              <a:rPr dirty="0" sz="2400">
                <a:solidFill>
                  <a:srgbClr val="4E2700"/>
                </a:solidFill>
                <a:latin typeface="Verdana"/>
                <a:cs typeface="Verdana"/>
              </a:rPr>
              <a:t>main()</a:t>
            </a:r>
            <a:r>
              <a:rPr dirty="0" sz="2400">
                <a:solidFill>
                  <a:srgbClr val="4E2700"/>
                </a:solidFill>
                <a:latin typeface="Noto Sans Mono CJK HK"/>
                <a:cs typeface="Noto Sans Mono CJK HK"/>
              </a:rPr>
              <a:t>方法 來測試你的程式。</a:t>
            </a:r>
            <a:endParaRPr sz="2400">
              <a:latin typeface="Noto Sans Mono CJK HK"/>
              <a:cs typeface="Noto Sans Mono CJK HK"/>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7087234" cy="574040"/>
          </a:xfrm>
          <a:prstGeom prst="rect"/>
        </p:spPr>
        <p:txBody>
          <a:bodyPr wrap="square" lIns="0" tIns="12700" rIns="0" bIns="0" rtlCol="0" vert="horz">
            <a:spAutoFit/>
          </a:bodyPr>
          <a:lstStyle/>
          <a:p>
            <a:pPr marL="12700">
              <a:lnSpc>
                <a:spcPct val="100000"/>
              </a:lnSpc>
              <a:spcBef>
                <a:spcPts val="100"/>
              </a:spcBef>
            </a:pPr>
            <a:r>
              <a:rPr dirty="0"/>
              <a:t>關鍵</a:t>
            </a:r>
            <a:r>
              <a:rPr dirty="0" spc="-5"/>
              <a:t>字</a:t>
            </a:r>
            <a:r>
              <a:rPr dirty="0" spc="-5">
                <a:latin typeface="Tahoma"/>
                <a:cs typeface="Tahoma"/>
              </a:rPr>
              <a:t>super</a:t>
            </a:r>
            <a:r>
              <a:rPr dirty="0" spc="-5"/>
              <a:t>：</a:t>
            </a:r>
            <a:r>
              <a:rPr dirty="0"/>
              <a:t>存取父代類別的成員</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014730"/>
            <a:ext cx="7520940" cy="4172585"/>
          </a:xfrm>
          <a:prstGeom prst="rect">
            <a:avLst/>
          </a:prstGeom>
        </p:spPr>
        <p:txBody>
          <a:bodyPr wrap="square" lIns="0" tIns="13335" rIns="0" bIns="0" rtlCol="0" vert="horz">
            <a:spAutoFit/>
          </a:bodyPr>
          <a:lstStyle/>
          <a:p>
            <a:pPr algn="just" marL="355600" marR="5080" indent="-343535">
              <a:lnSpc>
                <a:spcPct val="100000"/>
              </a:lnSpc>
              <a:spcBef>
                <a:spcPts val="105"/>
              </a:spcBef>
              <a:buChar char="•"/>
              <a:tabLst>
                <a:tab pos="356235" algn="l"/>
              </a:tabLst>
            </a:pPr>
            <a:r>
              <a:rPr dirty="0" sz="2000" spc="-25">
                <a:solidFill>
                  <a:srgbClr val="CC0000"/>
                </a:solidFill>
                <a:latin typeface="Verdana"/>
                <a:cs typeface="Verdana"/>
              </a:rPr>
              <a:t>super.variable</a:t>
            </a:r>
            <a:r>
              <a:rPr dirty="0" sz="2000" spc="-20">
                <a:solidFill>
                  <a:srgbClr val="CC0000"/>
                </a:solidFill>
                <a:latin typeface="Verdana"/>
                <a:cs typeface="Verdana"/>
              </a:rPr>
              <a:t> </a:t>
            </a:r>
            <a:r>
              <a:rPr dirty="0" sz="2000">
                <a:solidFill>
                  <a:srgbClr val="4E2700"/>
                </a:solidFill>
                <a:latin typeface="Verdana"/>
                <a:cs typeface="Verdana"/>
              </a:rPr>
              <a:t>: </a:t>
            </a:r>
            <a:r>
              <a:rPr dirty="0" sz="2000" spc="10">
                <a:solidFill>
                  <a:srgbClr val="4E2700"/>
                </a:solidFill>
                <a:latin typeface="Noto Sans Mono CJK HK"/>
                <a:cs typeface="Noto Sans Mono CJK HK"/>
              </a:rPr>
              <a:t>用來</a:t>
            </a:r>
            <a:r>
              <a:rPr dirty="0" sz="2000">
                <a:solidFill>
                  <a:srgbClr val="4E2700"/>
                </a:solidFill>
                <a:latin typeface="Noto Sans Mono CJK HK"/>
                <a:cs typeface="Noto Sans Mono CJK HK"/>
              </a:rPr>
              <a:t>存</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定義</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父代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變</a:t>
            </a:r>
            <a:r>
              <a:rPr dirty="0" sz="2000">
                <a:solidFill>
                  <a:srgbClr val="4E2700"/>
                </a:solidFill>
                <a:latin typeface="Noto Sans Mono CJK HK"/>
                <a:cs typeface="Noto Sans Mono CJK HK"/>
              </a:rPr>
              <a:t>數，</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以用</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子 代類別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或建構</a:t>
            </a:r>
            <a:r>
              <a:rPr dirty="0" sz="2000" spc="-15">
                <a:solidFill>
                  <a:srgbClr val="4E2700"/>
                </a:solidFill>
                <a:latin typeface="Noto Sans Mono CJK HK"/>
                <a:cs typeface="Noto Sans Mono CJK HK"/>
              </a:rPr>
              <a:t>子</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當父代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子代類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都</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義了同名 </a:t>
            </a:r>
            <a:r>
              <a:rPr dirty="0" sz="2000" spc="10">
                <a:solidFill>
                  <a:srgbClr val="4E2700"/>
                </a:solidFill>
                <a:latin typeface="Noto Sans Mono CJK HK"/>
                <a:cs typeface="Noto Sans Mono CJK HK"/>
              </a:rPr>
              <a:t>屬性</a:t>
            </a:r>
            <a:r>
              <a:rPr dirty="0" sz="2000" spc="5">
                <a:solidFill>
                  <a:srgbClr val="4E2700"/>
                </a:solidFill>
                <a:latin typeface="Noto Sans Mono CJK HK"/>
                <a:cs typeface="Noto Sans Mono CJK HK"/>
              </a:rPr>
              <a:t>時</a:t>
            </a:r>
            <a:r>
              <a:rPr dirty="0" sz="2000" spc="-30">
                <a:solidFill>
                  <a:srgbClr val="4E2700"/>
                </a:solidFill>
                <a:latin typeface="Noto Sans Mono CJK HK"/>
                <a:cs typeface="Noto Sans Mono CJK HK"/>
              </a:rPr>
              <a:t>，</a:t>
            </a:r>
            <a:r>
              <a:rPr dirty="0" sz="2000" spc="-30">
                <a:solidFill>
                  <a:srgbClr val="4E2700"/>
                </a:solidFill>
                <a:latin typeface="Verdana"/>
                <a:cs typeface="Verdana"/>
              </a:rPr>
              <a:t>super.variable</a:t>
            </a:r>
            <a:r>
              <a:rPr dirty="0" sz="2000" spc="10">
                <a:solidFill>
                  <a:srgbClr val="4E2700"/>
                </a:solidFill>
                <a:latin typeface="Noto Sans Mono CJK HK"/>
                <a:cs typeface="Noto Sans Mono CJK HK"/>
              </a:rPr>
              <a:t>可</a:t>
            </a:r>
            <a:r>
              <a:rPr dirty="0" sz="2000" spc="5">
                <a:solidFill>
                  <a:srgbClr val="4E2700"/>
                </a:solidFill>
                <a:latin typeface="Noto Sans Mono CJK HK"/>
                <a:cs typeface="Noto Sans Mono CJK HK"/>
              </a:rPr>
              <a:t>用</a:t>
            </a:r>
            <a:r>
              <a:rPr dirty="0" sz="2000" spc="-15">
                <a:solidFill>
                  <a:srgbClr val="4E2700"/>
                </a:solidFill>
                <a:latin typeface="Noto Sans Mono CJK HK"/>
                <a:cs typeface="Noto Sans Mono CJK HK"/>
              </a:rPr>
              <a:t>來</a:t>
            </a:r>
            <a:r>
              <a:rPr dirty="0" sz="2000" spc="5">
                <a:solidFill>
                  <a:srgbClr val="4E2700"/>
                </a:solidFill>
                <a:latin typeface="Noto Sans Mono CJK HK"/>
                <a:cs typeface="Noto Sans Mono CJK HK"/>
              </a:rPr>
              <a:t>表示</a:t>
            </a:r>
            <a:r>
              <a:rPr dirty="0" sz="2000" spc="-20">
                <a:solidFill>
                  <a:srgbClr val="4E2700"/>
                </a:solidFill>
                <a:latin typeface="Noto Sans Mono CJK HK"/>
                <a:cs typeface="Noto Sans Mono CJK HK"/>
              </a:rPr>
              <a:t>定</a:t>
            </a:r>
            <a:r>
              <a:rPr dirty="0" sz="2000" spc="5">
                <a:solidFill>
                  <a:srgbClr val="4E2700"/>
                </a:solidFill>
                <a:latin typeface="Noto Sans Mono CJK HK"/>
                <a:cs typeface="Noto Sans Mono CJK HK"/>
              </a:rPr>
              <a:t>義在</a:t>
            </a:r>
            <a:r>
              <a:rPr dirty="0" sz="2000" spc="-20">
                <a:solidFill>
                  <a:srgbClr val="4E2700"/>
                </a:solidFill>
                <a:latin typeface="Noto Sans Mono CJK HK"/>
                <a:cs typeface="Noto Sans Mono CJK HK"/>
              </a:rPr>
              <a:t>父</a:t>
            </a:r>
            <a:r>
              <a:rPr dirty="0" sz="2000" spc="5">
                <a:solidFill>
                  <a:srgbClr val="4E2700"/>
                </a:solidFill>
                <a:latin typeface="Noto Sans Mono CJK HK"/>
                <a:cs typeface="Noto Sans Mono CJK HK"/>
              </a:rPr>
              <a:t>代類</a:t>
            </a:r>
            <a:r>
              <a:rPr dirty="0" sz="2000" spc="-20">
                <a:solidFill>
                  <a:srgbClr val="4E2700"/>
                </a:solidFill>
                <a:latin typeface="Noto Sans Mono CJK HK"/>
                <a:cs typeface="Noto Sans Mono CJK HK"/>
              </a:rPr>
              <a:t>別</a:t>
            </a:r>
            <a:r>
              <a:rPr dirty="0" sz="2000" spc="5">
                <a:solidFill>
                  <a:srgbClr val="4E2700"/>
                </a:solidFill>
                <a:latin typeface="Noto Sans Mono CJK HK"/>
                <a:cs typeface="Noto Sans Mono CJK HK"/>
              </a:rPr>
              <a:t>的屬</a:t>
            </a:r>
            <a:r>
              <a:rPr dirty="0" sz="2000" spc="-20">
                <a:solidFill>
                  <a:srgbClr val="4E2700"/>
                </a:solidFill>
                <a:latin typeface="Noto Sans Mono CJK HK"/>
                <a:cs typeface="Noto Sans Mono CJK HK"/>
              </a:rPr>
              <a:t>性</a:t>
            </a:r>
            <a:r>
              <a:rPr dirty="0" sz="2000" spc="5">
                <a:solidFill>
                  <a:srgbClr val="4E2700"/>
                </a:solidFill>
                <a:latin typeface="Noto Sans Mono CJK HK"/>
                <a:cs typeface="Noto Sans Mono CJK HK"/>
              </a:rPr>
              <a:t>。</a:t>
            </a:r>
            <a:endParaRPr sz="2000">
              <a:latin typeface="Noto Sans Mono CJK HK"/>
              <a:cs typeface="Noto Sans Mono CJK HK"/>
            </a:endParaRPr>
          </a:p>
          <a:p>
            <a:pPr algn="just" marL="355600" marR="62865" indent="-343535">
              <a:lnSpc>
                <a:spcPct val="100000"/>
              </a:lnSpc>
              <a:spcBef>
                <a:spcPts val="480"/>
              </a:spcBef>
              <a:buChar char="•"/>
              <a:tabLst>
                <a:tab pos="356235" algn="l"/>
              </a:tabLst>
            </a:pPr>
            <a:r>
              <a:rPr dirty="0" sz="2000" spc="-25">
                <a:solidFill>
                  <a:srgbClr val="CC0000"/>
                </a:solidFill>
                <a:latin typeface="Verdana"/>
                <a:cs typeface="Verdana"/>
              </a:rPr>
              <a:t>super.method()</a:t>
            </a:r>
            <a:r>
              <a:rPr dirty="0" sz="2000" spc="-15">
                <a:solidFill>
                  <a:srgbClr val="CC0000"/>
                </a:solidFill>
                <a:latin typeface="Verdana"/>
                <a:cs typeface="Verdana"/>
              </a:rPr>
              <a:t> </a:t>
            </a:r>
            <a:r>
              <a:rPr dirty="0" sz="2000">
                <a:solidFill>
                  <a:srgbClr val="4E2700"/>
                </a:solidFill>
                <a:latin typeface="Verdana"/>
                <a:cs typeface="Verdana"/>
              </a:rPr>
              <a:t>:</a:t>
            </a:r>
            <a:r>
              <a:rPr dirty="0" sz="2000" spc="20">
                <a:solidFill>
                  <a:srgbClr val="4E2700"/>
                </a:solidFill>
                <a:latin typeface="Verdana"/>
                <a:cs typeface="Verdana"/>
              </a:rPr>
              <a:t> </a:t>
            </a:r>
            <a:r>
              <a:rPr dirty="0" sz="2000" spc="10">
                <a:solidFill>
                  <a:srgbClr val="4E2700"/>
                </a:solidFill>
                <a:latin typeface="Noto Sans Mono CJK HK"/>
                <a:cs typeface="Noto Sans Mono CJK HK"/>
              </a:rPr>
              <a:t>用來</a:t>
            </a:r>
            <a:r>
              <a:rPr dirty="0" sz="2000">
                <a:solidFill>
                  <a:srgbClr val="4E2700"/>
                </a:solidFill>
                <a:latin typeface="Noto Sans Mono CJK HK"/>
                <a:cs typeface="Noto Sans Mono CJK HK"/>
              </a:rPr>
              <a:t>呼</a:t>
            </a:r>
            <a:r>
              <a:rPr dirty="0" sz="2000" spc="-15">
                <a:solidFill>
                  <a:srgbClr val="4E2700"/>
                </a:solidFill>
                <a:latin typeface="Noto Sans Mono CJK HK"/>
                <a:cs typeface="Noto Sans Mono CJK HK"/>
              </a:rPr>
              <a:t>叫</a:t>
            </a:r>
            <a:r>
              <a:rPr dirty="0" sz="2000">
                <a:solidFill>
                  <a:srgbClr val="4E2700"/>
                </a:solidFill>
                <a:latin typeface="Noto Sans Mono CJK HK"/>
                <a:cs typeface="Noto Sans Mono CJK HK"/>
              </a:rPr>
              <a:t>定義</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父代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以用在 子代類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法或建</a:t>
            </a:r>
            <a:r>
              <a:rPr dirty="0" sz="2000" spc="-15">
                <a:solidFill>
                  <a:srgbClr val="4E2700"/>
                </a:solidFill>
                <a:latin typeface="Noto Sans Mono CJK HK"/>
                <a:cs typeface="Noto Sans Mono CJK HK"/>
              </a:rPr>
              <a:t>構</a:t>
            </a:r>
            <a:r>
              <a:rPr dirty="0" sz="2000">
                <a:solidFill>
                  <a:srgbClr val="4E2700"/>
                </a:solidFill>
                <a:latin typeface="Noto Sans Mono CJK HK"/>
                <a:cs typeface="Noto Sans Mono CJK HK"/>
              </a:rPr>
              <a:t>子</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42545" indent="-343535">
              <a:lnSpc>
                <a:spcPct val="100000"/>
              </a:lnSpc>
              <a:spcBef>
                <a:spcPts val="480"/>
              </a:spcBef>
              <a:buChar char="•"/>
              <a:tabLst>
                <a:tab pos="355600" algn="l"/>
                <a:tab pos="356235" algn="l"/>
              </a:tabLst>
            </a:pPr>
            <a:r>
              <a:rPr dirty="0" sz="2000">
                <a:solidFill>
                  <a:srgbClr val="CC0000"/>
                </a:solidFill>
                <a:latin typeface="Verdana"/>
                <a:cs typeface="Verdana"/>
              </a:rPr>
              <a:t>super(...)</a:t>
            </a:r>
            <a:r>
              <a:rPr dirty="0" sz="2000" spc="-40">
                <a:solidFill>
                  <a:srgbClr val="CC0000"/>
                </a:solidFill>
                <a:latin typeface="Verdana"/>
                <a:cs typeface="Verdana"/>
              </a:rPr>
              <a:t> </a:t>
            </a:r>
            <a:r>
              <a:rPr dirty="0" sz="2000">
                <a:solidFill>
                  <a:srgbClr val="4E2700"/>
                </a:solidFill>
                <a:latin typeface="Verdana"/>
                <a:cs typeface="Verdana"/>
              </a:rPr>
              <a:t>:</a:t>
            </a:r>
            <a:r>
              <a:rPr dirty="0" sz="2000" spc="10">
                <a:solidFill>
                  <a:srgbClr val="4E2700"/>
                </a:solidFill>
                <a:latin typeface="Noto Sans Mono CJK HK"/>
                <a:cs typeface="Noto Sans Mono CJK HK"/>
              </a:rPr>
              <a:t>會呼</a:t>
            </a:r>
            <a:r>
              <a:rPr dirty="0" sz="2000">
                <a:solidFill>
                  <a:srgbClr val="4E2700"/>
                </a:solidFill>
                <a:latin typeface="Noto Sans Mono CJK HK"/>
                <a:cs typeface="Noto Sans Mono CJK HK"/>
              </a:rPr>
              <a:t>叫父代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建</a:t>
            </a:r>
            <a:r>
              <a:rPr dirty="0" sz="2000">
                <a:solidFill>
                  <a:srgbClr val="4E2700"/>
                </a:solidFill>
                <a:latin typeface="Noto Sans Mono CJK HK"/>
                <a:cs typeface="Noto Sans Mono CJK HK"/>
              </a:rPr>
              <a:t>構子</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使用</a:t>
            </a:r>
            <a:r>
              <a:rPr dirty="0" sz="2000" spc="-15">
                <a:solidFill>
                  <a:srgbClr val="4E2700"/>
                </a:solidFill>
                <a:latin typeface="Noto Sans Mono CJK HK"/>
                <a:cs typeface="Noto Sans Mono CJK HK"/>
              </a:rPr>
              <a:t>父</a:t>
            </a:r>
            <a:r>
              <a:rPr dirty="0" sz="2000">
                <a:solidFill>
                  <a:srgbClr val="4E2700"/>
                </a:solidFill>
                <a:latin typeface="Noto Sans Mono CJK HK"/>
                <a:cs typeface="Noto Sans Mono CJK HK"/>
              </a:rPr>
              <a:t>代類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建構</a:t>
            </a:r>
            <a:r>
              <a:rPr dirty="0" sz="2000" spc="-15">
                <a:solidFill>
                  <a:srgbClr val="4E2700"/>
                </a:solidFill>
                <a:latin typeface="Noto Sans Mono CJK HK"/>
                <a:cs typeface="Noto Sans Mono CJK HK"/>
              </a:rPr>
              <a:t>子</a:t>
            </a:r>
            <a:r>
              <a:rPr dirty="0" sz="2000">
                <a:solidFill>
                  <a:srgbClr val="4E2700"/>
                </a:solidFill>
                <a:latin typeface="Noto Sans Mono CJK HK"/>
                <a:cs typeface="Noto Sans Mono CJK HK"/>
              </a:rPr>
              <a:t>所 </a:t>
            </a:r>
            <a:r>
              <a:rPr dirty="0" sz="2000" spc="5">
                <a:solidFill>
                  <a:srgbClr val="4E2700"/>
                </a:solidFill>
                <a:latin typeface="Noto Sans Mono CJK HK"/>
                <a:cs typeface="Noto Sans Mono CJK HK"/>
              </a:rPr>
              <a:t>提供</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功</a:t>
            </a:r>
            <a:r>
              <a:rPr dirty="0" sz="2000" spc="5">
                <a:solidFill>
                  <a:srgbClr val="4E2700"/>
                </a:solidFill>
                <a:latin typeface="Noto Sans Mono CJK HK"/>
                <a:cs typeface="Noto Sans Mono CJK HK"/>
              </a:rPr>
              <a:t>能</a:t>
            </a:r>
            <a:r>
              <a:rPr dirty="0" sz="2000" spc="-15">
                <a:solidFill>
                  <a:srgbClr val="4E2700"/>
                </a:solidFill>
                <a:latin typeface="Noto Sans Mono CJK HK"/>
                <a:cs typeface="Noto Sans Mono CJK HK"/>
              </a:rPr>
              <a:t>，</a:t>
            </a:r>
            <a:r>
              <a:rPr dirty="0" sz="2000" spc="5">
                <a:solidFill>
                  <a:srgbClr val="4E2700"/>
                </a:solidFill>
                <a:latin typeface="Noto Sans Mono CJK HK"/>
                <a:cs typeface="Noto Sans Mono CJK HK"/>
              </a:rPr>
              <a:t>只能</a:t>
            </a:r>
            <a:r>
              <a:rPr dirty="0" sz="2000" spc="-5">
                <a:solidFill>
                  <a:srgbClr val="4E2700"/>
                </a:solidFill>
                <a:latin typeface="Noto Sans Mono CJK HK"/>
                <a:cs typeface="Noto Sans Mono CJK HK"/>
              </a:rPr>
              <a:t>用</a:t>
            </a:r>
            <a:r>
              <a:rPr dirty="0" sz="2000" spc="-10">
                <a:solidFill>
                  <a:srgbClr val="4E2700"/>
                </a:solidFill>
                <a:latin typeface="Noto Sans Mono CJK HK"/>
                <a:cs typeface="Noto Sans Mono CJK HK"/>
              </a:rPr>
              <a:t>在</a:t>
            </a:r>
            <a:r>
              <a:rPr dirty="0" sz="2000" spc="5">
                <a:solidFill>
                  <a:srgbClr val="4E2700"/>
                </a:solidFill>
                <a:latin typeface="Noto Sans Mono CJK HK"/>
                <a:cs typeface="Noto Sans Mono CJK HK"/>
              </a:rPr>
              <a:t>建</a:t>
            </a:r>
            <a:r>
              <a:rPr dirty="0" sz="2000" spc="-15">
                <a:solidFill>
                  <a:srgbClr val="4E2700"/>
                </a:solidFill>
                <a:latin typeface="Noto Sans Mono CJK HK"/>
                <a:cs typeface="Noto Sans Mono CJK HK"/>
              </a:rPr>
              <a:t>構</a:t>
            </a:r>
            <a:r>
              <a:rPr dirty="0" sz="2000" spc="5">
                <a:solidFill>
                  <a:srgbClr val="4E2700"/>
                </a:solidFill>
                <a:latin typeface="Noto Sans Mono CJK HK"/>
                <a:cs typeface="Noto Sans Mono CJK HK"/>
              </a:rPr>
              <a:t>子之</a:t>
            </a:r>
            <a:r>
              <a:rPr dirty="0" sz="2000" spc="-5">
                <a:solidFill>
                  <a:srgbClr val="4E2700"/>
                </a:solidFill>
                <a:latin typeface="Noto Sans Mono CJK HK"/>
                <a:cs typeface="Noto Sans Mono CJK HK"/>
              </a:rPr>
              <a:t>內</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而</a:t>
            </a:r>
            <a:r>
              <a:rPr dirty="0" sz="2000" spc="-15">
                <a:solidFill>
                  <a:srgbClr val="4E2700"/>
                </a:solidFill>
                <a:latin typeface="Noto Sans Mono CJK HK"/>
                <a:cs typeface="Noto Sans Mono CJK HK"/>
              </a:rPr>
              <a:t>且</a:t>
            </a:r>
            <a:r>
              <a:rPr dirty="0" sz="2000" spc="5">
                <a:solidFill>
                  <a:srgbClr val="4E2700"/>
                </a:solidFill>
                <a:latin typeface="Noto Sans Mono CJK HK"/>
                <a:cs typeface="Noto Sans Mono CJK HK"/>
              </a:rPr>
              <a:t>必須</a:t>
            </a:r>
            <a:r>
              <a:rPr dirty="0" sz="2000" spc="-5">
                <a:solidFill>
                  <a:srgbClr val="4E2700"/>
                </a:solidFill>
                <a:latin typeface="Noto Sans Mono CJK HK"/>
                <a:cs typeface="Noto Sans Mono CJK HK"/>
              </a:rPr>
              <a:t>是</a:t>
            </a:r>
            <a:r>
              <a:rPr dirty="0" sz="2000" spc="-10">
                <a:solidFill>
                  <a:srgbClr val="4E2700"/>
                </a:solidFill>
                <a:latin typeface="Noto Sans Mono CJK HK"/>
                <a:cs typeface="Noto Sans Mono CJK HK"/>
              </a:rPr>
              <a:t>建</a:t>
            </a:r>
            <a:r>
              <a:rPr dirty="0" sz="2000" spc="5">
                <a:solidFill>
                  <a:srgbClr val="4E2700"/>
                </a:solidFill>
                <a:latin typeface="Noto Sans Mono CJK HK"/>
                <a:cs typeface="Noto Sans Mono CJK HK"/>
              </a:rPr>
              <a:t>構</a:t>
            </a:r>
            <a:r>
              <a:rPr dirty="0" sz="2000" spc="-15">
                <a:solidFill>
                  <a:srgbClr val="4E2700"/>
                </a:solidFill>
                <a:latin typeface="Noto Sans Mono CJK HK"/>
                <a:cs typeface="Noto Sans Mono CJK HK"/>
              </a:rPr>
              <a:t>子</a:t>
            </a:r>
            <a:r>
              <a:rPr dirty="0" sz="2000" spc="5">
                <a:solidFill>
                  <a:srgbClr val="4E2700"/>
                </a:solidFill>
                <a:latin typeface="Noto Sans Mono CJK HK"/>
                <a:cs typeface="Noto Sans Mono CJK HK"/>
              </a:rPr>
              <a:t>內的</a:t>
            </a:r>
            <a:r>
              <a:rPr dirty="0" sz="2000" spc="-5">
                <a:solidFill>
                  <a:srgbClr val="4E2700"/>
                </a:solidFill>
                <a:latin typeface="Noto Sans Mono CJK HK"/>
                <a:cs typeface="Noto Sans Mono CJK HK"/>
              </a:rPr>
              <a:t>第</a:t>
            </a:r>
            <a:r>
              <a:rPr dirty="0" sz="2000">
                <a:solidFill>
                  <a:srgbClr val="4E2700"/>
                </a:solidFill>
                <a:latin typeface="Noto Sans Mono CJK HK"/>
                <a:cs typeface="Noto Sans Mono CJK HK"/>
              </a:rPr>
              <a:t>一 </a:t>
            </a:r>
            <a:r>
              <a:rPr dirty="0" sz="2000" spc="10">
                <a:solidFill>
                  <a:srgbClr val="4E2700"/>
                </a:solidFill>
                <a:latin typeface="Noto Sans Mono CJK HK"/>
                <a:cs typeface="Noto Sans Mono CJK HK"/>
              </a:rPr>
              <a:t>行敘</a:t>
            </a:r>
            <a:r>
              <a:rPr dirty="0" sz="2000">
                <a:solidFill>
                  <a:srgbClr val="4E2700"/>
                </a:solidFill>
                <a:latin typeface="Noto Sans Mono CJK HK"/>
                <a:cs typeface="Noto Sans Mono CJK HK"/>
              </a:rPr>
              <a:t>述。</a:t>
            </a:r>
            <a:r>
              <a:rPr dirty="0" sz="2000" spc="-5">
                <a:solidFill>
                  <a:srgbClr val="4E2700"/>
                </a:solidFill>
                <a:latin typeface="Verdana"/>
                <a:cs typeface="Verdana"/>
              </a:rPr>
              <a:t>super(</a:t>
            </a:r>
            <a:r>
              <a:rPr dirty="0" sz="2000" spc="-5">
                <a:solidFill>
                  <a:srgbClr val="4E2700"/>
                </a:solidFill>
                <a:latin typeface="Noto Sans Mono CJK HK"/>
                <a:cs typeface="Noto Sans Mono CJK HK"/>
              </a:rPr>
              <a:t>…</a:t>
            </a:r>
            <a:r>
              <a:rPr dirty="0" sz="2000" spc="-5">
                <a:solidFill>
                  <a:srgbClr val="4E2700"/>
                </a:solidFill>
                <a:latin typeface="Verdana"/>
                <a:cs typeface="Verdana"/>
              </a:rPr>
              <a:t>)</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數列</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樣式</a:t>
            </a:r>
            <a:r>
              <a:rPr dirty="0" sz="2000" spc="-15">
                <a:solidFill>
                  <a:srgbClr val="4E2700"/>
                </a:solidFill>
                <a:latin typeface="Noto Sans Mono CJK HK"/>
                <a:cs typeface="Noto Sans Mono CJK HK"/>
              </a:rPr>
              <a:t>決</a:t>
            </a:r>
            <a:r>
              <a:rPr dirty="0" sz="2000">
                <a:solidFill>
                  <a:srgbClr val="4E2700"/>
                </a:solidFill>
                <a:latin typeface="Noto Sans Mono CJK HK"/>
                <a:cs typeface="Noto Sans Mono CJK HK"/>
              </a:rPr>
              <a:t>定呼</a:t>
            </a:r>
            <a:r>
              <a:rPr dirty="0" sz="2000" spc="-15">
                <a:solidFill>
                  <a:srgbClr val="4E2700"/>
                </a:solidFill>
                <a:latin typeface="Noto Sans Mono CJK HK"/>
                <a:cs typeface="Noto Sans Mono CJK HK"/>
              </a:rPr>
              <a:t>叫</a:t>
            </a:r>
            <a:r>
              <a:rPr dirty="0" sz="2000">
                <a:solidFill>
                  <a:srgbClr val="4E2700"/>
                </a:solidFill>
                <a:latin typeface="Noto Sans Mono CJK HK"/>
                <a:cs typeface="Noto Sans Mono CJK HK"/>
              </a:rPr>
              <a:t>父代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哪</a:t>
            </a:r>
            <a:r>
              <a:rPr dirty="0" sz="2000">
                <a:solidFill>
                  <a:srgbClr val="4E2700"/>
                </a:solidFill>
                <a:latin typeface="Noto Sans Mono CJK HK"/>
                <a:cs typeface="Noto Sans Mono CJK HK"/>
              </a:rPr>
              <a:t>一個 建構子。</a:t>
            </a:r>
            <a:endParaRPr sz="2000">
              <a:latin typeface="Noto Sans Mono CJK HK"/>
              <a:cs typeface="Noto Sans Mono CJK HK"/>
            </a:endParaRPr>
          </a:p>
          <a:p>
            <a:pPr algn="just" marL="355600" marR="42545" indent="-343535">
              <a:lnSpc>
                <a:spcPct val="100000"/>
              </a:lnSpc>
              <a:spcBef>
                <a:spcPts val="480"/>
              </a:spcBef>
              <a:buFont typeface="Verdana"/>
              <a:buChar char="•"/>
              <a:tabLst>
                <a:tab pos="356235" algn="l"/>
              </a:tabLst>
            </a:pPr>
            <a:r>
              <a:rPr dirty="0" sz="2000" spc="10">
                <a:solidFill>
                  <a:srgbClr val="4E2700"/>
                </a:solidFill>
                <a:latin typeface="Noto Sans Mono CJK HK"/>
                <a:cs typeface="Noto Sans Mono CJK HK"/>
              </a:rPr>
              <a:t>如果</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建</a:t>
            </a:r>
            <a:r>
              <a:rPr dirty="0" sz="2000">
                <a:solidFill>
                  <a:srgbClr val="4E2700"/>
                </a:solidFill>
                <a:latin typeface="Noto Sans Mono CJK HK"/>
                <a:cs typeface="Noto Sans Mono CJK HK"/>
              </a:rPr>
              <a:t>構子</a:t>
            </a:r>
            <a:r>
              <a:rPr dirty="0" sz="2000" spc="-15">
                <a:solidFill>
                  <a:srgbClr val="4E2700"/>
                </a:solidFill>
                <a:latin typeface="Noto Sans Mono CJK HK"/>
                <a:cs typeface="Noto Sans Mono CJK HK"/>
              </a:rPr>
              <a:t>沒</a:t>
            </a:r>
            <a:r>
              <a:rPr dirty="0" sz="2000">
                <a:solidFill>
                  <a:srgbClr val="4E2700"/>
                </a:solidFill>
                <a:latin typeface="Noto Sans Mono CJK HK"/>
                <a:cs typeface="Noto Sans Mono CJK HK"/>
              </a:rPr>
              <a:t>有使</a:t>
            </a:r>
            <a:r>
              <a:rPr dirty="0" sz="2000" spc="-10">
                <a:solidFill>
                  <a:srgbClr val="4E2700"/>
                </a:solidFill>
                <a:latin typeface="Noto Sans Mono CJK HK"/>
                <a:cs typeface="Noto Sans Mono CJK HK"/>
              </a:rPr>
              <a:t>用</a:t>
            </a:r>
            <a:r>
              <a:rPr dirty="0" sz="2000" spc="-5">
                <a:solidFill>
                  <a:srgbClr val="4E2700"/>
                </a:solidFill>
                <a:latin typeface="Verdana"/>
                <a:cs typeface="Verdana"/>
              </a:rPr>
              <a:t>this(...)</a:t>
            </a:r>
            <a:r>
              <a:rPr dirty="0" sz="2000">
                <a:solidFill>
                  <a:srgbClr val="4E2700"/>
                </a:solidFill>
                <a:latin typeface="Noto Sans Mono CJK HK"/>
                <a:cs typeface="Noto Sans Mono CJK HK"/>
              </a:rPr>
              <a:t>或</a:t>
            </a:r>
            <a:r>
              <a:rPr dirty="0" sz="2000" spc="-10">
                <a:solidFill>
                  <a:srgbClr val="4E2700"/>
                </a:solidFill>
                <a:latin typeface="Verdana"/>
                <a:cs typeface="Verdana"/>
              </a:rPr>
              <a:t>super(...)</a:t>
            </a:r>
            <a:r>
              <a:rPr dirty="0" sz="2000" spc="-10">
                <a:solidFill>
                  <a:srgbClr val="4E2700"/>
                </a:solidFill>
                <a:latin typeface="Noto Sans Mono CJK HK"/>
                <a:cs typeface="Noto Sans Mono CJK HK"/>
              </a:rPr>
              <a:t>，</a:t>
            </a:r>
            <a:r>
              <a:rPr dirty="0" sz="2000" spc="-10">
                <a:solidFill>
                  <a:srgbClr val="4E2700"/>
                </a:solidFill>
                <a:latin typeface="Verdana"/>
                <a:cs typeface="Verdana"/>
              </a:rPr>
              <a:t>Java</a:t>
            </a:r>
            <a:r>
              <a:rPr dirty="0" sz="2000">
                <a:solidFill>
                  <a:srgbClr val="4E2700"/>
                </a:solidFill>
                <a:latin typeface="Noto Sans Mono CJK HK"/>
                <a:cs typeface="Noto Sans Mono CJK HK"/>
              </a:rPr>
              <a:t>會 </a:t>
            </a:r>
            <a:r>
              <a:rPr dirty="0" sz="2000" spc="10">
                <a:solidFill>
                  <a:srgbClr val="4E2700"/>
                </a:solidFill>
                <a:latin typeface="Noto Sans Mono CJK HK"/>
                <a:cs typeface="Noto Sans Mono CJK HK"/>
              </a:rPr>
              <a:t>在該</a:t>
            </a:r>
            <a:r>
              <a:rPr dirty="0" sz="2000" spc="5">
                <a:solidFill>
                  <a:srgbClr val="4E2700"/>
                </a:solidFill>
                <a:latin typeface="Noto Sans Mono CJK HK"/>
                <a:cs typeface="Noto Sans Mono CJK HK"/>
              </a:rPr>
              <a:t>建構</a:t>
            </a:r>
            <a:r>
              <a:rPr dirty="0" sz="2000" spc="-20">
                <a:solidFill>
                  <a:srgbClr val="4E2700"/>
                </a:solidFill>
                <a:latin typeface="Noto Sans Mono CJK HK"/>
                <a:cs typeface="Noto Sans Mono CJK HK"/>
              </a:rPr>
              <a:t>子</a:t>
            </a:r>
            <a:r>
              <a:rPr dirty="0" sz="2000" spc="5">
                <a:solidFill>
                  <a:srgbClr val="4E2700"/>
                </a:solidFill>
                <a:latin typeface="Noto Sans Mono CJK HK"/>
                <a:cs typeface="Noto Sans Mono CJK HK"/>
              </a:rPr>
              <a:t>的第</a:t>
            </a:r>
            <a:r>
              <a:rPr dirty="0" sz="2000" spc="-20">
                <a:solidFill>
                  <a:srgbClr val="4E2700"/>
                </a:solidFill>
                <a:latin typeface="Noto Sans Mono CJK HK"/>
                <a:cs typeface="Noto Sans Mono CJK HK"/>
              </a:rPr>
              <a:t>一</a:t>
            </a:r>
            <a:r>
              <a:rPr dirty="0" sz="2000" spc="5">
                <a:solidFill>
                  <a:srgbClr val="4E2700"/>
                </a:solidFill>
                <a:latin typeface="Noto Sans Mono CJK HK"/>
                <a:cs typeface="Noto Sans Mono CJK HK"/>
              </a:rPr>
              <a:t>行加</a:t>
            </a:r>
            <a:r>
              <a:rPr dirty="0" sz="2000" spc="-20">
                <a:solidFill>
                  <a:srgbClr val="4E2700"/>
                </a:solidFill>
                <a:latin typeface="Noto Sans Mono CJK HK"/>
                <a:cs typeface="Noto Sans Mono CJK HK"/>
              </a:rPr>
              <a:t>上</a:t>
            </a:r>
            <a:r>
              <a:rPr dirty="0" sz="2000" spc="5">
                <a:solidFill>
                  <a:srgbClr val="4E2700"/>
                </a:solidFill>
                <a:latin typeface="Noto Sans Mono CJK HK"/>
                <a:cs typeface="Noto Sans Mono CJK HK"/>
              </a:rPr>
              <a:t>一個</a:t>
            </a:r>
            <a:r>
              <a:rPr dirty="0" sz="2000" spc="-5">
                <a:solidFill>
                  <a:srgbClr val="4E2700"/>
                </a:solidFill>
                <a:latin typeface="Verdana"/>
                <a:cs typeface="Verdana"/>
              </a:rPr>
              <a:t>super()</a:t>
            </a:r>
            <a:r>
              <a:rPr dirty="0" sz="2000" spc="-5">
                <a:solidFill>
                  <a:srgbClr val="4E2700"/>
                </a:solidFill>
                <a:latin typeface="Noto Sans Mono CJK HK"/>
                <a:cs typeface="Noto Sans Mono CJK HK"/>
              </a:rPr>
              <a:t>，</a:t>
            </a:r>
            <a:r>
              <a:rPr dirty="0" sz="2000" spc="5">
                <a:solidFill>
                  <a:srgbClr val="4E2700"/>
                </a:solidFill>
                <a:latin typeface="Noto Sans Mono CJK HK"/>
                <a:cs typeface="Noto Sans Mono CJK HK"/>
              </a:rPr>
              <a:t>用</a:t>
            </a:r>
            <a:r>
              <a:rPr dirty="0" sz="2000" spc="-20">
                <a:solidFill>
                  <a:srgbClr val="4E2700"/>
                </a:solidFill>
                <a:latin typeface="Noto Sans Mono CJK HK"/>
                <a:cs typeface="Noto Sans Mono CJK HK"/>
              </a:rPr>
              <a:t>來</a:t>
            </a:r>
            <a:r>
              <a:rPr dirty="0" sz="2000" spc="5">
                <a:solidFill>
                  <a:srgbClr val="4E2700"/>
                </a:solidFill>
                <a:latin typeface="Noto Sans Mono CJK HK"/>
                <a:cs typeface="Noto Sans Mono CJK HK"/>
              </a:rPr>
              <a:t>呼叫</a:t>
            </a:r>
            <a:r>
              <a:rPr dirty="0" sz="2000" spc="-20">
                <a:solidFill>
                  <a:srgbClr val="4E2700"/>
                </a:solidFill>
                <a:latin typeface="Noto Sans Mono CJK HK"/>
                <a:cs typeface="Noto Sans Mono CJK HK"/>
              </a:rPr>
              <a:t>父</a:t>
            </a:r>
            <a:r>
              <a:rPr dirty="0" sz="2000" spc="5">
                <a:solidFill>
                  <a:srgbClr val="4E2700"/>
                </a:solidFill>
                <a:latin typeface="Noto Sans Mono CJK HK"/>
                <a:cs typeface="Noto Sans Mono CJK HK"/>
              </a:rPr>
              <a:t>代類</a:t>
            </a:r>
            <a:r>
              <a:rPr dirty="0" sz="2000" spc="-20">
                <a:solidFill>
                  <a:srgbClr val="4E2700"/>
                </a:solidFill>
                <a:latin typeface="Noto Sans Mono CJK HK"/>
                <a:cs typeface="Noto Sans Mono CJK HK"/>
              </a:rPr>
              <a:t>別</a:t>
            </a:r>
            <a:r>
              <a:rPr dirty="0" sz="2000" spc="5">
                <a:solidFill>
                  <a:srgbClr val="4E2700"/>
                </a:solidFill>
                <a:latin typeface="Noto Sans Mono CJK HK"/>
                <a:cs typeface="Noto Sans Mono CJK HK"/>
              </a:rPr>
              <a:t>的預 </a:t>
            </a:r>
            <a:r>
              <a:rPr dirty="0" sz="2000">
                <a:solidFill>
                  <a:srgbClr val="4E2700"/>
                </a:solidFill>
                <a:latin typeface="Noto Sans Mono CJK HK"/>
                <a:cs typeface="Noto Sans Mono CJK HK"/>
              </a:rPr>
              <a:t>設建構</a:t>
            </a:r>
            <a:r>
              <a:rPr dirty="0" sz="2000" spc="-15">
                <a:solidFill>
                  <a:srgbClr val="4E2700"/>
                </a:solidFill>
                <a:latin typeface="Noto Sans Mono CJK HK"/>
                <a:cs typeface="Noto Sans Mono CJK HK"/>
              </a:rPr>
              <a:t>子</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時如果</a:t>
            </a:r>
            <a:r>
              <a:rPr dirty="0" sz="2000" spc="-15">
                <a:solidFill>
                  <a:srgbClr val="4E2700"/>
                </a:solidFill>
                <a:latin typeface="Noto Sans Mono CJK HK"/>
                <a:cs typeface="Noto Sans Mono CJK HK"/>
              </a:rPr>
              <a:t>父</a:t>
            </a:r>
            <a:r>
              <a:rPr dirty="0" sz="2000">
                <a:solidFill>
                  <a:srgbClr val="4E2700"/>
                </a:solidFill>
                <a:latin typeface="Noto Sans Mono CJK HK"/>
                <a:cs typeface="Noto Sans Mono CJK HK"/>
              </a:rPr>
              <a:t>代</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別沒有</a:t>
            </a:r>
            <a:r>
              <a:rPr dirty="0" sz="2000" spc="-15">
                <a:solidFill>
                  <a:srgbClr val="4E2700"/>
                </a:solidFill>
                <a:latin typeface="Noto Sans Mono CJK HK"/>
                <a:cs typeface="Noto Sans Mono CJK HK"/>
              </a:rPr>
              <a:t>提</a:t>
            </a:r>
            <a:r>
              <a:rPr dirty="0" sz="2000">
                <a:solidFill>
                  <a:srgbClr val="4E2700"/>
                </a:solidFill>
                <a:latin typeface="Noto Sans Mono CJK HK"/>
                <a:cs typeface="Noto Sans Mono CJK HK"/>
              </a:rPr>
              <a:t>供</a:t>
            </a:r>
            <a:r>
              <a:rPr dirty="0" sz="2000" spc="-15">
                <a:solidFill>
                  <a:srgbClr val="4E2700"/>
                </a:solidFill>
                <a:latin typeface="Noto Sans Mono CJK HK"/>
                <a:cs typeface="Noto Sans Mono CJK HK"/>
              </a:rPr>
              <a:t>預</a:t>
            </a:r>
            <a:r>
              <a:rPr dirty="0" sz="2000">
                <a:solidFill>
                  <a:srgbClr val="4E2700"/>
                </a:solidFill>
                <a:latin typeface="Noto Sans Mono CJK HK"/>
                <a:cs typeface="Noto Sans Mono CJK HK"/>
              </a:rPr>
              <a:t>設建構</a:t>
            </a:r>
            <a:r>
              <a:rPr dirty="0" sz="2000" spc="-15">
                <a:solidFill>
                  <a:srgbClr val="4E2700"/>
                </a:solidFill>
                <a:latin typeface="Noto Sans Mono CJK HK"/>
                <a:cs typeface="Noto Sans Mono CJK HK"/>
              </a:rPr>
              <a:t>子</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式會得到 一個語</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錯</a:t>
            </a:r>
            <a:r>
              <a:rPr dirty="0" sz="2000" spc="-15">
                <a:solidFill>
                  <a:srgbClr val="4E2700"/>
                </a:solidFill>
                <a:latin typeface="Noto Sans Mono CJK HK"/>
                <a:cs typeface="Noto Sans Mono CJK HK"/>
              </a:rPr>
              <a:t>誤</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4184"/>
            <a:ext cx="3140710" cy="1976120"/>
          </a:xfrm>
          <a:prstGeom prst="rect">
            <a:avLst/>
          </a:prstGeom>
        </p:spPr>
        <p:txBody>
          <a:bodyPr wrap="square" lIns="0" tIns="12065" rIns="0" bIns="0" rtlCol="0" vert="horz">
            <a:spAutoFit/>
          </a:bodyPr>
          <a:lstStyle/>
          <a:p>
            <a:pPr marL="12700" marR="191770">
              <a:lnSpc>
                <a:spcPct val="100000"/>
              </a:lnSpc>
              <a:spcBef>
                <a:spcPts val="95"/>
              </a:spcBef>
            </a:pPr>
            <a:r>
              <a:rPr dirty="0" sz="1600" spc="-10">
                <a:solidFill>
                  <a:srgbClr val="4E2700"/>
                </a:solidFill>
                <a:latin typeface="Verdana"/>
                <a:cs typeface="Verdana"/>
              </a:rPr>
              <a:t>package </a:t>
            </a:r>
            <a:r>
              <a:rPr dirty="0" sz="1600" spc="-5">
                <a:solidFill>
                  <a:srgbClr val="4E2700"/>
                </a:solidFill>
                <a:latin typeface="Verdana"/>
                <a:cs typeface="Verdana"/>
              </a:rPr>
              <a:t>ch06._07_override;  class A</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pPr>
            <a:r>
              <a:rPr dirty="0" sz="1600" spc="-10">
                <a:solidFill>
                  <a:srgbClr val="4E2700"/>
                </a:solidFill>
                <a:latin typeface="Verdana"/>
                <a:cs typeface="Verdana"/>
              </a:rPr>
              <a:t>public int </a:t>
            </a:r>
            <a:r>
              <a:rPr dirty="0" sz="1600" spc="-5">
                <a:solidFill>
                  <a:srgbClr val="4E2700"/>
                </a:solidFill>
                <a:latin typeface="Verdana"/>
                <a:cs typeface="Verdana"/>
              </a:rPr>
              <a:t>age =</a:t>
            </a:r>
            <a:r>
              <a:rPr dirty="0" sz="1600" spc="35">
                <a:solidFill>
                  <a:srgbClr val="4E2700"/>
                </a:solidFill>
                <a:latin typeface="Verdana"/>
                <a:cs typeface="Verdana"/>
              </a:rPr>
              <a:t> </a:t>
            </a:r>
            <a:r>
              <a:rPr dirty="0" sz="1600" spc="-5">
                <a:solidFill>
                  <a:srgbClr val="4E2700"/>
                </a:solidFill>
                <a:latin typeface="Verdana"/>
                <a:cs typeface="Verdana"/>
              </a:rPr>
              <a:t>10;</a:t>
            </a:r>
            <a:endParaRPr sz="1600">
              <a:latin typeface="Verdana"/>
              <a:cs typeface="Verdana"/>
            </a:endParaRPr>
          </a:p>
          <a:p>
            <a:pPr>
              <a:lnSpc>
                <a:spcPct val="100000"/>
              </a:lnSpc>
              <a:spcBef>
                <a:spcPts val="35"/>
              </a:spcBef>
            </a:pPr>
            <a:endParaRPr sz="1550">
              <a:latin typeface="Verdana"/>
              <a:cs typeface="Verdana"/>
            </a:endParaRPr>
          </a:p>
          <a:p>
            <a:pPr marL="297180">
              <a:lnSpc>
                <a:spcPct val="100000"/>
              </a:lnSpc>
            </a:pPr>
            <a:r>
              <a:rPr dirty="0" sz="1600" spc="-5">
                <a:solidFill>
                  <a:srgbClr val="4E2700"/>
                </a:solidFill>
                <a:latin typeface="Verdana"/>
                <a:cs typeface="Verdana"/>
              </a:rPr>
              <a:t>void </a:t>
            </a:r>
            <a:r>
              <a:rPr dirty="0" sz="1600" spc="-10">
                <a:solidFill>
                  <a:srgbClr val="4E2700"/>
                </a:solidFill>
                <a:latin typeface="Verdana"/>
                <a:cs typeface="Verdana"/>
              </a:rPr>
              <a:t>smile()</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5"/>
              </a:spcBef>
            </a:pPr>
            <a:r>
              <a:rPr dirty="0" sz="1600" spc="-5">
                <a:solidFill>
                  <a:srgbClr val="4E2700"/>
                </a:solidFill>
                <a:latin typeface="Verdana"/>
                <a:cs typeface="Verdana"/>
              </a:rPr>
              <a:t>System.out.println(":)");</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90168" y="2910586"/>
            <a:ext cx="2019935" cy="513080"/>
          </a:xfrm>
          <a:prstGeom prst="rect">
            <a:avLst/>
          </a:prstGeom>
        </p:spPr>
        <p:txBody>
          <a:bodyPr wrap="square" lIns="0" tIns="12065" rIns="0" bIns="0" rtlCol="0" vert="horz">
            <a:spAutoFit/>
          </a:bodyPr>
          <a:lstStyle/>
          <a:p>
            <a:pPr marL="297180" marR="5080" indent="-285115">
              <a:lnSpc>
                <a:spcPct val="100000"/>
              </a:lnSpc>
              <a:spcBef>
                <a:spcPts val="95"/>
              </a:spcBef>
            </a:pPr>
            <a:r>
              <a:rPr dirty="0" sz="1600" spc="-5">
                <a:solidFill>
                  <a:srgbClr val="4E2700"/>
                </a:solidFill>
                <a:latin typeface="Verdana"/>
                <a:cs typeface="Verdana"/>
              </a:rPr>
              <a:t>class B extends A {  void </a:t>
            </a:r>
            <a:r>
              <a:rPr dirty="0" sz="1600" spc="-10">
                <a:solidFill>
                  <a:srgbClr val="4E2700"/>
                </a:solidFill>
                <a:latin typeface="Verdana"/>
                <a:cs typeface="Verdana"/>
              </a:rPr>
              <a:t>smile()</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2963918" y="2910586"/>
            <a:ext cx="3097530" cy="513080"/>
          </a:xfrm>
          <a:prstGeom prst="rect">
            <a:avLst/>
          </a:prstGeom>
        </p:spPr>
        <p:txBody>
          <a:bodyPr wrap="square" lIns="0" tIns="12065" rIns="0" bIns="0" rtlCol="0" vert="horz">
            <a:spAutoFit/>
          </a:bodyPr>
          <a:lstStyle/>
          <a:p>
            <a:pPr marL="18415">
              <a:lnSpc>
                <a:spcPct val="100000"/>
              </a:lnSpc>
              <a:spcBef>
                <a:spcPts val="9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B</a:t>
            </a:r>
            <a:r>
              <a:rPr dirty="0" sz="1600" spc="5">
                <a:solidFill>
                  <a:srgbClr val="4E2700"/>
                </a:solidFill>
                <a:latin typeface="Noto Sans Mono CJK HK"/>
                <a:cs typeface="Noto Sans Mono CJK HK"/>
              </a:rPr>
              <a:t>是</a:t>
            </a:r>
            <a:r>
              <a:rPr dirty="0" sz="1600" spc="-5">
                <a:solidFill>
                  <a:srgbClr val="4E2700"/>
                </a:solidFill>
                <a:latin typeface="Verdana"/>
                <a:cs typeface="Verdana"/>
              </a:rPr>
              <a:t>A</a:t>
            </a:r>
            <a:r>
              <a:rPr dirty="0" sz="1600" spc="5">
                <a:solidFill>
                  <a:srgbClr val="4E2700"/>
                </a:solidFill>
                <a:latin typeface="Noto Sans Mono CJK HK"/>
                <a:cs typeface="Noto Sans Mono CJK HK"/>
              </a:rPr>
              <a:t>的子類別</a:t>
            </a:r>
            <a:endParaRPr sz="1600">
              <a:latin typeface="Noto Sans Mono CJK HK"/>
              <a:cs typeface="Noto Sans Mono CJK HK"/>
            </a:endParaRPr>
          </a:p>
          <a:p>
            <a:pPr marL="12700">
              <a:lnSpc>
                <a:spcPct val="100000"/>
              </a:lnSpc>
            </a:pPr>
            <a:r>
              <a:rPr dirty="0" sz="1600" spc="-5">
                <a:solidFill>
                  <a:srgbClr val="4E2700"/>
                </a:solidFill>
                <a:latin typeface="Verdana"/>
                <a:cs typeface="Verdana"/>
              </a:rPr>
              <a:t>//</a:t>
            </a:r>
            <a:r>
              <a:rPr dirty="0" sz="1600" spc="-60">
                <a:solidFill>
                  <a:srgbClr val="4E2700"/>
                </a:solidFill>
                <a:latin typeface="Verdana"/>
                <a:cs typeface="Verdana"/>
              </a:rPr>
              <a:t> </a:t>
            </a:r>
            <a:r>
              <a:rPr dirty="0" sz="1600" spc="-5">
                <a:solidFill>
                  <a:srgbClr val="4E2700"/>
                </a:solidFill>
                <a:latin typeface="Verdana"/>
                <a:cs typeface="Verdana"/>
              </a:rPr>
              <a:t>Override</a:t>
            </a:r>
            <a:r>
              <a:rPr dirty="0" sz="1600" spc="5">
                <a:solidFill>
                  <a:srgbClr val="4E2700"/>
                </a:solidFill>
                <a:latin typeface="Noto Sans Mono CJK HK"/>
                <a:cs typeface="Noto Sans Mono CJK HK"/>
              </a:rPr>
              <a:t>父類別</a:t>
            </a:r>
            <a:r>
              <a:rPr dirty="0" sz="1600">
                <a:solidFill>
                  <a:srgbClr val="4E2700"/>
                </a:solidFill>
                <a:latin typeface="Noto Sans Mono CJK HK"/>
                <a:cs typeface="Noto Sans Mono CJK HK"/>
              </a:rPr>
              <a:t>的</a:t>
            </a:r>
            <a:r>
              <a:rPr dirty="0" sz="1600" spc="-10">
                <a:solidFill>
                  <a:srgbClr val="4E2700"/>
                </a:solidFill>
                <a:latin typeface="Verdana"/>
                <a:cs typeface="Verdana"/>
              </a:rPr>
              <a:t>smile()</a:t>
            </a:r>
            <a:r>
              <a:rPr dirty="0" sz="1600" spc="5">
                <a:solidFill>
                  <a:srgbClr val="4E2700"/>
                </a:solidFill>
                <a:latin typeface="Noto Sans Mono CJK HK"/>
                <a:cs typeface="Noto Sans Mono CJK HK"/>
              </a:rPr>
              <a:t>方法</a:t>
            </a:r>
            <a:endParaRPr sz="1600">
              <a:latin typeface="Noto Sans Mono CJK HK"/>
              <a:cs typeface="Noto Sans Mono CJK HK"/>
            </a:endParaRPr>
          </a:p>
        </p:txBody>
      </p:sp>
      <p:sp>
        <p:nvSpPr>
          <p:cNvPr id="5" name="object 5"/>
          <p:cNvSpPr txBox="1"/>
          <p:nvPr/>
        </p:nvSpPr>
        <p:spPr>
          <a:xfrm>
            <a:off x="690168" y="3402533"/>
            <a:ext cx="5649595" cy="2459990"/>
          </a:xfrm>
          <a:prstGeom prst="rect">
            <a:avLst/>
          </a:prstGeom>
        </p:spPr>
        <p:txBody>
          <a:bodyPr wrap="square" lIns="0" tIns="12065" rIns="0" bIns="0" rtlCol="0" vert="horz">
            <a:spAutoFit/>
          </a:bodyPr>
          <a:lstStyle/>
          <a:p>
            <a:pPr marL="583565">
              <a:lnSpc>
                <a:spcPct val="100000"/>
              </a:lnSpc>
              <a:spcBef>
                <a:spcPts val="95"/>
              </a:spcBef>
            </a:pPr>
            <a:r>
              <a:rPr dirty="0" sz="1600" spc="-5">
                <a:solidFill>
                  <a:srgbClr val="4E2700"/>
                </a:solidFill>
                <a:latin typeface="Verdana"/>
                <a:cs typeface="Verdana"/>
              </a:rPr>
              <a:t>System.out.println("Ha");</a:t>
            </a:r>
            <a:endParaRPr sz="1600">
              <a:latin typeface="Verdana"/>
              <a:cs typeface="Verdana"/>
            </a:endParaRPr>
          </a:p>
          <a:p>
            <a:pPr marL="297180">
              <a:lnSpc>
                <a:spcPct val="100000"/>
              </a:lnSpc>
              <a:spcBef>
                <a:spcPts val="5"/>
              </a:spcBef>
            </a:pPr>
            <a:r>
              <a:rPr dirty="0" sz="1600" spc="-5">
                <a:solidFill>
                  <a:srgbClr val="4E2700"/>
                </a:solidFill>
                <a:latin typeface="Verdana"/>
                <a:cs typeface="Verdana"/>
              </a:rPr>
              <a:t>}</a:t>
            </a:r>
            <a:endParaRPr sz="1600">
              <a:latin typeface="Verdana"/>
              <a:cs typeface="Verdana"/>
            </a:endParaRPr>
          </a:p>
          <a:p>
            <a:pPr marL="12700">
              <a:lnSpc>
                <a:spcPts val="1900"/>
              </a:lnSpc>
            </a:pPr>
            <a:r>
              <a:rPr dirty="0" sz="1600" spc="-5">
                <a:solidFill>
                  <a:srgbClr val="4E2700"/>
                </a:solidFill>
                <a:latin typeface="Verdana"/>
                <a:cs typeface="Verdana"/>
              </a:rPr>
              <a:t>}</a:t>
            </a:r>
            <a:endParaRPr sz="1600">
              <a:latin typeface="Verdana"/>
              <a:cs typeface="Verdana"/>
            </a:endParaRPr>
          </a:p>
          <a:p>
            <a:pPr marL="12700">
              <a:lnSpc>
                <a:spcPts val="1900"/>
              </a:lnSpc>
              <a:tabLst>
                <a:tab pos="2293620" algn="l"/>
              </a:tabLst>
            </a:pPr>
            <a:r>
              <a:rPr dirty="0" sz="1600" spc="-5">
                <a:solidFill>
                  <a:srgbClr val="4E2700"/>
                </a:solidFill>
                <a:latin typeface="Verdana"/>
                <a:cs typeface="Verdana"/>
              </a:rPr>
              <a:t>class C extends</a:t>
            </a:r>
            <a:r>
              <a:rPr dirty="0" sz="1600" spc="55">
                <a:solidFill>
                  <a:srgbClr val="4E2700"/>
                </a:solidFill>
                <a:latin typeface="Verdana"/>
                <a:cs typeface="Verdana"/>
              </a:rPr>
              <a:t> </a:t>
            </a:r>
            <a:r>
              <a:rPr dirty="0" sz="1600" spc="-5">
                <a:solidFill>
                  <a:srgbClr val="4E2700"/>
                </a:solidFill>
                <a:latin typeface="Verdana"/>
                <a:cs typeface="Verdana"/>
              </a:rPr>
              <a:t>B</a:t>
            </a:r>
            <a:r>
              <a:rPr dirty="0" sz="1600" spc="1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 </a:t>
            </a:r>
            <a:r>
              <a:rPr dirty="0" sz="1600">
                <a:solidFill>
                  <a:srgbClr val="4E2700"/>
                </a:solidFill>
                <a:latin typeface="Verdana"/>
                <a:cs typeface="Verdana"/>
              </a:rPr>
              <a:t>C</a:t>
            </a:r>
            <a:r>
              <a:rPr dirty="0" sz="1600" spc="5">
                <a:solidFill>
                  <a:srgbClr val="4E2700"/>
                </a:solidFill>
                <a:latin typeface="Noto Sans Mono CJK HK"/>
                <a:cs typeface="Noto Sans Mono CJK HK"/>
              </a:rPr>
              <a:t>是</a:t>
            </a:r>
            <a:r>
              <a:rPr dirty="0" sz="1600" spc="-10">
                <a:solidFill>
                  <a:srgbClr val="4E2700"/>
                </a:solidFill>
                <a:latin typeface="Verdana"/>
                <a:cs typeface="Verdana"/>
              </a:rPr>
              <a:t>B</a:t>
            </a:r>
            <a:r>
              <a:rPr dirty="0" sz="1600" spc="5">
                <a:solidFill>
                  <a:srgbClr val="4E2700"/>
                </a:solidFill>
                <a:latin typeface="Noto Sans Mono CJK HK"/>
                <a:cs typeface="Noto Sans Mono CJK HK"/>
              </a:rPr>
              <a:t>的子類別</a:t>
            </a:r>
            <a:endParaRPr sz="1600">
              <a:latin typeface="Noto Sans Mono CJK HK"/>
              <a:cs typeface="Noto Sans Mono CJK HK"/>
            </a:endParaRPr>
          </a:p>
          <a:p>
            <a:pPr>
              <a:lnSpc>
                <a:spcPct val="100000"/>
              </a:lnSpc>
              <a:spcBef>
                <a:spcPts val="95"/>
              </a:spcBef>
            </a:pPr>
            <a:endParaRPr sz="900">
              <a:latin typeface="Noto Sans Mono CJK HK"/>
              <a:cs typeface="Noto Sans Mono CJK HK"/>
            </a:endParaRPr>
          </a:p>
          <a:p>
            <a:pPr marL="297180">
              <a:lnSpc>
                <a:spcPct val="100000"/>
              </a:lnSpc>
              <a:spcBef>
                <a:spcPts val="5"/>
              </a:spcBef>
            </a:pPr>
            <a:r>
              <a:rPr dirty="0" sz="1600" spc="-10">
                <a:solidFill>
                  <a:srgbClr val="4E2700"/>
                </a:solidFill>
                <a:latin typeface="Verdana"/>
                <a:cs typeface="Verdana"/>
              </a:rPr>
              <a:t>//</a:t>
            </a:r>
            <a:r>
              <a:rPr dirty="0" sz="1600">
                <a:solidFill>
                  <a:srgbClr val="4E2700"/>
                </a:solidFill>
                <a:latin typeface="Verdana"/>
                <a:cs typeface="Verdana"/>
              </a:rPr>
              <a:t> </a:t>
            </a:r>
            <a:r>
              <a:rPr dirty="0" sz="1600">
                <a:solidFill>
                  <a:srgbClr val="4E2700"/>
                </a:solidFill>
                <a:latin typeface="Noto Sans Mono CJK HK"/>
                <a:cs typeface="Noto Sans Mono CJK HK"/>
              </a:rPr>
              <a:t>下面的變數</a:t>
            </a:r>
            <a:r>
              <a:rPr dirty="0" sz="1600" spc="-5">
                <a:solidFill>
                  <a:srgbClr val="4E2700"/>
                </a:solidFill>
                <a:latin typeface="Verdana"/>
                <a:cs typeface="Verdana"/>
              </a:rPr>
              <a:t>String</a:t>
            </a:r>
            <a:r>
              <a:rPr dirty="0" sz="1600" spc="-10">
                <a:solidFill>
                  <a:srgbClr val="4E2700"/>
                </a:solidFill>
                <a:latin typeface="Verdana"/>
                <a:cs typeface="Verdana"/>
              </a:rPr>
              <a:t> </a:t>
            </a:r>
            <a:r>
              <a:rPr dirty="0" sz="1600" spc="-15">
                <a:solidFill>
                  <a:srgbClr val="4E2700"/>
                </a:solidFill>
                <a:latin typeface="Verdana"/>
                <a:cs typeface="Verdana"/>
              </a:rPr>
              <a:t>age</a:t>
            </a:r>
            <a:r>
              <a:rPr dirty="0" sz="1600">
                <a:solidFill>
                  <a:srgbClr val="4E2700"/>
                </a:solidFill>
                <a:latin typeface="Noto Sans Mono CJK HK"/>
                <a:cs typeface="Noto Sans Mono CJK HK"/>
              </a:rPr>
              <a:t>不是</a:t>
            </a:r>
            <a:r>
              <a:rPr dirty="0" sz="1600" spc="-5">
                <a:solidFill>
                  <a:srgbClr val="4E2700"/>
                </a:solidFill>
                <a:latin typeface="Verdana"/>
                <a:cs typeface="Verdana"/>
              </a:rPr>
              <a:t>Override</a:t>
            </a:r>
            <a:r>
              <a:rPr dirty="0" sz="1600">
                <a:solidFill>
                  <a:srgbClr val="4E2700"/>
                </a:solidFill>
                <a:latin typeface="Noto Sans Mono CJK HK"/>
                <a:cs typeface="Noto Sans Mono CJK HK"/>
              </a:rPr>
              <a:t>父代的變數，</a:t>
            </a:r>
            <a:endParaRPr sz="1600">
              <a:latin typeface="Noto Sans Mono CJK HK"/>
              <a:cs typeface="Noto Sans Mono CJK HK"/>
            </a:endParaRPr>
          </a:p>
          <a:p>
            <a:pPr marL="297180">
              <a:lnSpc>
                <a:spcPct val="100000"/>
              </a:lnSpc>
            </a:pPr>
            <a:r>
              <a:rPr dirty="0" sz="1600" spc="-5">
                <a:solidFill>
                  <a:srgbClr val="4E2700"/>
                </a:solidFill>
                <a:latin typeface="Verdana"/>
                <a:cs typeface="Verdana"/>
              </a:rPr>
              <a:t>//</a:t>
            </a:r>
            <a:r>
              <a:rPr dirty="0" sz="1600" spc="-60">
                <a:solidFill>
                  <a:srgbClr val="4E2700"/>
                </a:solidFill>
                <a:latin typeface="Verdana"/>
                <a:cs typeface="Verdana"/>
              </a:rPr>
              <a:t> </a:t>
            </a:r>
            <a:r>
              <a:rPr dirty="0" sz="1600" spc="5">
                <a:solidFill>
                  <a:srgbClr val="4E2700"/>
                </a:solidFill>
                <a:latin typeface="Noto Sans Mono CJK HK"/>
                <a:cs typeface="Noto Sans Mono CJK HK"/>
              </a:rPr>
              <a:t>只視為與父</a:t>
            </a:r>
            <a:r>
              <a:rPr dirty="0" sz="1600" spc="-5">
                <a:solidFill>
                  <a:srgbClr val="4E2700"/>
                </a:solidFill>
                <a:latin typeface="Noto Sans Mono CJK HK"/>
                <a:cs typeface="Noto Sans Mono CJK HK"/>
              </a:rPr>
              <a:t>代</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別的</a:t>
            </a:r>
            <a:r>
              <a:rPr dirty="0" sz="1600" spc="5">
                <a:solidFill>
                  <a:srgbClr val="4E2700"/>
                </a:solidFill>
                <a:latin typeface="Noto Sans Mono CJK HK"/>
                <a:cs typeface="Noto Sans Mono CJK HK"/>
              </a:rPr>
              <a:t>同</a:t>
            </a:r>
            <a:r>
              <a:rPr dirty="0" sz="1600" spc="-5">
                <a:solidFill>
                  <a:srgbClr val="4E2700"/>
                </a:solidFill>
                <a:latin typeface="Noto Sans Mono CJK HK"/>
                <a:cs typeface="Noto Sans Mono CJK HK"/>
              </a:rPr>
              <a:t>名變</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。這</a:t>
            </a:r>
            <a:r>
              <a:rPr dirty="0" sz="1600" spc="5">
                <a:solidFill>
                  <a:srgbClr val="4E2700"/>
                </a:solidFill>
                <a:latin typeface="Noto Sans Mono CJK HK"/>
                <a:cs typeface="Noto Sans Mono CJK HK"/>
              </a:rPr>
              <a:t>不</a:t>
            </a:r>
            <a:r>
              <a:rPr dirty="0" sz="1600" spc="-5">
                <a:solidFill>
                  <a:srgbClr val="4E2700"/>
                </a:solidFill>
                <a:latin typeface="Noto Sans Mono CJK HK"/>
                <a:cs typeface="Noto Sans Mono CJK HK"/>
              </a:rPr>
              <a:t>是正</a:t>
            </a:r>
            <a:r>
              <a:rPr dirty="0" sz="1600" spc="5">
                <a:solidFill>
                  <a:srgbClr val="4E2700"/>
                </a:solidFill>
                <a:latin typeface="Noto Sans Mono CJK HK"/>
                <a:cs typeface="Noto Sans Mono CJK HK"/>
              </a:rPr>
              <a:t>常</a:t>
            </a:r>
            <a:r>
              <a:rPr dirty="0" sz="1600" spc="-5">
                <a:solidFill>
                  <a:srgbClr val="4E2700"/>
                </a:solidFill>
                <a:latin typeface="Noto Sans Mono CJK HK"/>
                <a:cs typeface="Noto Sans Mono CJK HK"/>
              </a:rPr>
              <a:t>的類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設計。</a:t>
            </a:r>
            <a:endParaRPr sz="1600">
              <a:latin typeface="Noto Sans Mono CJK HK"/>
              <a:cs typeface="Noto Sans Mono CJK HK"/>
            </a:endParaRPr>
          </a:p>
          <a:p>
            <a:pPr marL="297180">
              <a:lnSpc>
                <a:spcPct val="100000"/>
              </a:lnSpc>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正常的設計</a:t>
            </a:r>
            <a:r>
              <a:rPr dirty="0" sz="1600" spc="-5">
                <a:solidFill>
                  <a:srgbClr val="4E2700"/>
                </a:solidFill>
                <a:latin typeface="Noto Sans Mono CJK HK"/>
                <a:cs typeface="Noto Sans Mono CJK HK"/>
              </a:rPr>
              <a:t>應</a:t>
            </a:r>
            <a:r>
              <a:rPr dirty="0" sz="1600" spc="5">
                <a:solidFill>
                  <a:srgbClr val="4E2700"/>
                </a:solidFill>
                <a:latin typeface="Noto Sans Mono CJK HK"/>
                <a:cs typeface="Noto Sans Mono CJK HK"/>
              </a:rPr>
              <a:t>將</a:t>
            </a:r>
            <a:r>
              <a:rPr dirty="0" sz="1600" spc="-5">
                <a:solidFill>
                  <a:srgbClr val="4E2700"/>
                </a:solidFill>
                <a:latin typeface="Noto Sans Mono CJK HK"/>
                <a:cs typeface="Noto Sans Mono CJK HK"/>
              </a:rPr>
              <a:t>此變</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更名</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只有</a:t>
            </a:r>
            <a:r>
              <a:rPr dirty="0" sz="1600" spc="5">
                <a:solidFill>
                  <a:srgbClr val="4E2700"/>
                </a:solidFill>
                <a:latin typeface="Noto Sans Mono CJK HK"/>
                <a:cs typeface="Noto Sans Mono CJK HK"/>
              </a:rPr>
              <a:t>父</a:t>
            </a:r>
            <a:r>
              <a:rPr dirty="0" sz="1600" spc="-5">
                <a:solidFill>
                  <a:srgbClr val="4E2700"/>
                </a:solidFill>
                <a:latin typeface="Noto Sans Mono CJK HK"/>
                <a:cs typeface="Noto Sans Mono CJK HK"/>
              </a:rPr>
              <a:t>代子</a:t>
            </a:r>
            <a:r>
              <a:rPr dirty="0" sz="1600" spc="5">
                <a:solidFill>
                  <a:srgbClr val="4E2700"/>
                </a:solidFill>
                <a:latin typeface="Noto Sans Mono CJK HK"/>
                <a:cs typeface="Noto Sans Mono CJK HK"/>
              </a:rPr>
              <a:t>代</a:t>
            </a:r>
            <a:r>
              <a:rPr dirty="0" sz="1600" spc="-5">
                <a:solidFill>
                  <a:srgbClr val="4E2700"/>
                </a:solidFill>
                <a:latin typeface="Noto Sans Mono CJK HK"/>
                <a:cs typeface="Noto Sans Mono CJK HK"/>
              </a:rPr>
              <a:t>的方</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之間</a:t>
            </a:r>
            <a:endParaRPr sz="1600">
              <a:latin typeface="Noto Sans Mono CJK HK"/>
              <a:cs typeface="Noto Sans Mono CJK HK"/>
            </a:endParaRPr>
          </a:p>
          <a:p>
            <a:pPr marL="29718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才有</a:t>
            </a:r>
            <a:r>
              <a:rPr dirty="0" sz="1600" spc="-5">
                <a:solidFill>
                  <a:srgbClr val="4E2700"/>
                </a:solidFill>
                <a:latin typeface="Verdana"/>
                <a:cs typeface="Verdana"/>
              </a:rPr>
              <a:t>Override</a:t>
            </a:r>
            <a:r>
              <a:rPr dirty="0" sz="1600" spc="5">
                <a:solidFill>
                  <a:srgbClr val="4E2700"/>
                </a:solidFill>
                <a:latin typeface="Noto Sans Mono CJK HK"/>
                <a:cs typeface="Noto Sans Mono CJK HK"/>
              </a:rPr>
              <a:t>的關係。</a:t>
            </a:r>
            <a:endParaRPr sz="1600">
              <a:latin typeface="Noto Sans Mono CJK HK"/>
              <a:cs typeface="Noto Sans Mono CJK HK"/>
            </a:endParaRPr>
          </a:p>
          <a:p>
            <a:pPr marL="297180">
              <a:lnSpc>
                <a:spcPct val="100000"/>
              </a:lnSpc>
            </a:pPr>
            <a:r>
              <a:rPr dirty="0" sz="1600" spc="-5">
                <a:solidFill>
                  <a:srgbClr val="4E2700"/>
                </a:solidFill>
                <a:latin typeface="Verdana"/>
                <a:cs typeface="Verdana"/>
              </a:rPr>
              <a:t>String</a:t>
            </a:r>
            <a:r>
              <a:rPr dirty="0" sz="1600" spc="30">
                <a:solidFill>
                  <a:srgbClr val="4E2700"/>
                </a:solidFill>
                <a:latin typeface="Verdana"/>
                <a:cs typeface="Verdana"/>
              </a:rPr>
              <a:t> </a:t>
            </a:r>
            <a:r>
              <a:rPr dirty="0" sz="1600" spc="-5">
                <a:solidFill>
                  <a:srgbClr val="4E2700"/>
                </a:solidFill>
                <a:latin typeface="Verdana"/>
                <a:cs typeface="Verdana"/>
              </a:rPr>
              <a:t>age</a:t>
            </a:r>
            <a:r>
              <a:rPr dirty="0" sz="160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約</a:t>
            </a:r>
            <a:r>
              <a:rPr dirty="0" sz="1600">
                <a:solidFill>
                  <a:srgbClr val="4E2700"/>
                </a:solidFill>
                <a:latin typeface="Verdana"/>
                <a:cs typeface="Verdana"/>
              </a:rPr>
              <a:t>20</a:t>
            </a:r>
            <a:r>
              <a:rPr dirty="0" sz="1600" spc="5">
                <a:solidFill>
                  <a:srgbClr val="4E2700"/>
                </a:solidFill>
                <a:latin typeface="Noto Sans Mono CJK HK"/>
                <a:cs typeface="Noto Sans Mono CJK HK"/>
              </a:rPr>
              <a:t>歲</a:t>
            </a:r>
            <a:r>
              <a:rPr dirty="0" sz="1600" spc="-10">
                <a:solidFill>
                  <a:srgbClr val="4E2700"/>
                </a:solidFill>
                <a:latin typeface="Verdana"/>
                <a:cs typeface="Verdana"/>
              </a:rPr>
              <a:t>";</a:t>
            </a:r>
            <a:endParaRPr sz="1600">
              <a:latin typeface="Verdana"/>
              <a:cs typeface="Verdana"/>
            </a:endParaRPr>
          </a:p>
        </p:txBody>
      </p:sp>
      <p:sp>
        <p:nvSpPr>
          <p:cNvPr id="6" name="object 6"/>
          <p:cNvSpPr txBox="1">
            <a:spLocks noGrp="1"/>
          </p:cNvSpPr>
          <p:nvPr>
            <p:ph type="title"/>
          </p:nvPr>
        </p:nvSpPr>
        <p:spPr>
          <a:xfrm>
            <a:off x="612140" y="193294"/>
            <a:ext cx="7211059" cy="574040"/>
          </a:xfrm>
          <a:prstGeom prst="rect"/>
        </p:spPr>
        <p:txBody>
          <a:bodyPr wrap="square" lIns="0" tIns="12700" rIns="0" bIns="0" rtlCol="0" vert="horz">
            <a:spAutoFit/>
          </a:bodyPr>
          <a:lstStyle/>
          <a:p>
            <a:pPr marL="12700">
              <a:lnSpc>
                <a:spcPct val="100000"/>
              </a:lnSpc>
              <a:spcBef>
                <a:spcPts val="100"/>
              </a:spcBef>
            </a:pPr>
            <a:r>
              <a:rPr dirty="0"/>
              <a:t>範例：存取父代類別的變數與方法</a:t>
            </a:r>
            <a:r>
              <a:rPr dirty="0" spc="-660"/>
              <a:t> </a:t>
            </a:r>
            <a:r>
              <a:rPr dirty="0">
                <a:latin typeface="Verdana"/>
                <a:cs typeface="Verdana"/>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4184"/>
            <a:ext cx="7769225" cy="5390515"/>
          </a:xfrm>
          <a:prstGeom prst="rect">
            <a:avLst/>
          </a:prstGeom>
        </p:spPr>
        <p:txBody>
          <a:bodyPr wrap="square" lIns="0" tIns="12065" rIns="0" bIns="0" rtlCol="0" vert="horz">
            <a:spAutoFit/>
          </a:bodyPr>
          <a:lstStyle/>
          <a:p>
            <a:pPr marL="83820">
              <a:lnSpc>
                <a:spcPts val="1900"/>
              </a:lnSpc>
              <a:spcBef>
                <a:spcPts val="95"/>
              </a:spcBef>
            </a:pPr>
            <a:r>
              <a:rPr dirty="0" sz="1600" spc="-5">
                <a:solidFill>
                  <a:srgbClr val="4E2700"/>
                </a:solidFill>
                <a:latin typeface="Verdana"/>
                <a:cs typeface="Verdana"/>
              </a:rPr>
              <a:t>void </a:t>
            </a:r>
            <a:r>
              <a:rPr dirty="0" sz="1600" spc="-10">
                <a:solidFill>
                  <a:srgbClr val="4E2700"/>
                </a:solidFill>
                <a:latin typeface="Verdana"/>
                <a:cs typeface="Verdana"/>
              </a:rPr>
              <a:t>smile()</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ts val="1900"/>
              </a:lnSpc>
            </a:pPr>
            <a:r>
              <a:rPr dirty="0" sz="1600" spc="-10">
                <a:solidFill>
                  <a:srgbClr val="4E2700"/>
                </a:solidFill>
                <a:latin typeface="Verdana"/>
                <a:cs typeface="Verdana"/>
              </a:rPr>
              <a:t>//</a:t>
            </a:r>
            <a:r>
              <a:rPr dirty="0" sz="1600" spc="5">
                <a:solidFill>
                  <a:srgbClr val="4E2700"/>
                </a:solidFill>
                <a:latin typeface="Noto Sans Mono CJK HK"/>
                <a:cs typeface="Noto Sans Mono CJK HK"/>
              </a:rPr>
              <a:t>在子類別內，</a:t>
            </a:r>
            <a:r>
              <a:rPr dirty="0" sz="1600" spc="-5">
                <a:solidFill>
                  <a:srgbClr val="4E2700"/>
                </a:solidFill>
                <a:latin typeface="Noto Sans Mono CJK HK"/>
                <a:cs typeface="Noto Sans Mono CJK HK"/>
              </a:rPr>
              <a:t>如</a:t>
            </a:r>
            <a:r>
              <a:rPr dirty="0" sz="1600" spc="5">
                <a:solidFill>
                  <a:srgbClr val="4E2700"/>
                </a:solidFill>
                <a:latin typeface="Noto Sans Mono CJK HK"/>
                <a:cs typeface="Noto Sans Mono CJK HK"/>
              </a:rPr>
              <a:t>果</a:t>
            </a:r>
            <a:r>
              <a:rPr dirty="0" sz="1600" spc="-5">
                <a:solidFill>
                  <a:srgbClr val="4E2700"/>
                </a:solidFill>
                <a:latin typeface="Noto Sans Mono CJK HK"/>
                <a:cs typeface="Noto Sans Mono CJK HK"/>
              </a:rPr>
              <a:t>需要</a:t>
            </a:r>
            <a:r>
              <a:rPr dirty="0" sz="1600" spc="5">
                <a:solidFill>
                  <a:srgbClr val="4E2700"/>
                </a:solidFill>
                <a:latin typeface="Noto Sans Mono CJK HK"/>
                <a:cs typeface="Noto Sans Mono CJK HK"/>
              </a:rPr>
              <a:t>執</a:t>
            </a:r>
            <a:r>
              <a:rPr dirty="0" sz="1600" spc="-5">
                <a:solidFill>
                  <a:srgbClr val="4E2700"/>
                </a:solidFill>
                <a:latin typeface="Noto Sans Mono CJK HK"/>
                <a:cs typeface="Noto Sans Mono CJK HK"/>
              </a:rPr>
              <a:t>行父</a:t>
            </a:r>
            <a:r>
              <a:rPr dirty="0" sz="1600" spc="5">
                <a:solidFill>
                  <a:srgbClr val="4E2700"/>
                </a:solidFill>
                <a:latin typeface="Noto Sans Mono CJK HK"/>
                <a:cs typeface="Noto Sans Mono CJK HK"/>
              </a:rPr>
              <a:t>代</a:t>
            </a:r>
            <a:r>
              <a:rPr dirty="0" sz="1600" spc="-5">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方法</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可以</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用這</a:t>
            </a:r>
            <a:r>
              <a:rPr dirty="0" sz="1600" spc="5">
                <a:solidFill>
                  <a:srgbClr val="4E2700"/>
                </a:solidFill>
                <a:latin typeface="Noto Sans Mono CJK HK"/>
                <a:cs typeface="Noto Sans Mono CJK HK"/>
              </a:rPr>
              <a:t>樣</a:t>
            </a:r>
            <a:r>
              <a:rPr dirty="0" sz="1600" spc="-5">
                <a:solidFill>
                  <a:srgbClr val="4E2700"/>
                </a:solidFill>
                <a:latin typeface="Noto Sans Mono CJK HK"/>
                <a:cs typeface="Noto Sans Mono CJK HK"/>
              </a:rPr>
              <a:t>的語法</a:t>
            </a:r>
            <a:endParaRPr sz="1600">
              <a:latin typeface="Noto Sans Mono CJK HK"/>
              <a:cs typeface="Noto Sans Mono CJK HK"/>
            </a:endParaRPr>
          </a:p>
          <a:p>
            <a:pPr marL="583565">
              <a:lnSpc>
                <a:spcPct val="100000"/>
              </a:lnSpc>
            </a:pPr>
            <a:r>
              <a:rPr dirty="0" sz="1600" spc="-20">
                <a:solidFill>
                  <a:srgbClr val="4E2700"/>
                </a:solidFill>
                <a:latin typeface="Verdana"/>
                <a:cs typeface="Verdana"/>
              </a:rPr>
              <a:t>//super.method()</a:t>
            </a:r>
            <a:r>
              <a:rPr dirty="0" sz="1600" spc="-20">
                <a:solidFill>
                  <a:srgbClr val="4E2700"/>
                </a:solidFill>
                <a:latin typeface="Noto Sans Mono CJK HK"/>
                <a:cs typeface="Noto Sans Mono CJK HK"/>
              </a:rPr>
              <a:t>，</a:t>
            </a:r>
            <a:r>
              <a:rPr dirty="0" sz="1600" spc="5">
                <a:solidFill>
                  <a:srgbClr val="4E2700"/>
                </a:solidFill>
                <a:latin typeface="Noto Sans Mono CJK HK"/>
                <a:cs typeface="Noto Sans Mono CJK HK"/>
              </a:rPr>
              <a:t>需要這樣做的原因如下：</a:t>
            </a:r>
            <a:r>
              <a:rPr dirty="0" sz="1600" spc="-10">
                <a:solidFill>
                  <a:srgbClr val="4E2700"/>
                </a:solidFill>
                <a:latin typeface="Noto Sans Mono CJK HK"/>
                <a:cs typeface="Noto Sans Mono CJK HK"/>
              </a:rPr>
              <a:t>當</a:t>
            </a:r>
            <a:r>
              <a:rPr dirty="0" sz="1600" spc="5">
                <a:solidFill>
                  <a:srgbClr val="4E2700"/>
                </a:solidFill>
                <a:latin typeface="Noto Sans Mono CJK HK"/>
                <a:cs typeface="Noto Sans Mono CJK HK"/>
              </a:rPr>
              <a:t>子</a:t>
            </a:r>
            <a:r>
              <a:rPr dirty="0" sz="1600" spc="-10">
                <a:solidFill>
                  <a:srgbClr val="4E2700"/>
                </a:solidFill>
                <a:latin typeface="Noto Sans Mono CJK HK"/>
                <a:cs typeface="Noto Sans Mono CJK HK"/>
              </a:rPr>
              <a:t>代類</a:t>
            </a:r>
            <a:r>
              <a:rPr dirty="0" sz="1600" spc="10">
                <a:solidFill>
                  <a:srgbClr val="4E2700"/>
                </a:solidFill>
                <a:latin typeface="Noto Sans Mono CJK HK"/>
                <a:cs typeface="Noto Sans Mono CJK HK"/>
              </a:rPr>
              <a:t>別</a:t>
            </a:r>
            <a:r>
              <a:rPr dirty="0" sz="1600" spc="-5">
                <a:solidFill>
                  <a:srgbClr val="4E2700"/>
                </a:solidFill>
                <a:latin typeface="Verdana"/>
                <a:cs typeface="Verdana"/>
              </a:rPr>
              <a:t>Override</a:t>
            </a:r>
            <a:r>
              <a:rPr dirty="0" sz="1600" spc="5">
                <a:solidFill>
                  <a:srgbClr val="4E2700"/>
                </a:solidFill>
                <a:latin typeface="Noto Sans Mono CJK HK"/>
                <a:cs typeface="Noto Sans Mono CJK HK"/>
              </a:rPr>
              <a:t>父代類別</a:t>
            </a:r>
            <a:endParaRPr sz="1600">
              <a:latin typeface="Noto Sans Mono CJK HK"/>
              <a:cs typeface="Noto Sans Mono CJK HK"/>
            </a:endParaRPr>
          </a:p>
          <a:p>
            <a:pPr marL="583565">
              <a:lnSpc>
                <a:spcPct val="100000"/>
              </a:lnSpc>
            </a:pPr>
            <a:r>
              <a:rPr dirty="0" sz="1600" spc="-10">
                <a:solidFill>
                  <a:srgbClr val="4E2700"/>
                </a:solidFill>
                <a:latin typeface="Verdana"/>
                <a:cs typeface="Verdana"/>
              </a:rPr>
              <a:t>//</a:t>
            </a:r>
            <a:r>
              <a:rPr dirty="0" sz="1600" spc="5">
                <a:solidFill>
                  <a:srgbClr val="4E2700"/>
                </a:solidFill>
                <a:latin typeface="Noto Sans Mono CJK HK"/>
                <a:cs typeface="Noto Sans Mono CJK HK"/>
              </a:rPr>
              <a:t>的方法時，如</a:t>
            </a:r>
            <a:r>
              <a:rPr dirty="0" sz="1600" spc="-5">
                <a:solidFill>
                  <a:srgbClr val="4E2700"/>
                </a:solidFill>
                <a:latin typeface="Noto Sans Mono CJK HK"/>
                <a:cs typeface="Noto Sans Mono CJK HK"/>
              </a:rPr>
              <a:t>果</a:t>
            </a:r>
            <a:r>
              <a:rPr dirty="0" sz="1600" spc="5">
                <a:solidFill>
                  <a:srgbClr val="4E2700"/>
                </a:solidFill>
                <a:latin typeface="Noto Sans Mono CJK HK"/>
                <a:cs typeface="Noto Sans Mono CJK HK"/>
              </a:rPr>
              <a:t>父</a:t>
            </a:r>
            <a:r>
              <a:rPr dirty="0" sz="1600" spc="-5">
                <a:solidFill>
                  <a:srgbClr val="4E2700"/>
                </a:solidFill>
                <a:latin typeface="Noto Sans Mono CJK HK"/>
                <a:cs typeface="Noto Sans Mono CJK HK"/>
              </a:rPr>
              <a:t>代方</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內有</a:t>
            </a:r>
            <a:r>
              <a:rPr dirty="0" sz="1600" spc="5">
                <a:solidFill>
                  <a:srgbClr val="4E2700"/>
                </a:solidFill>
                <a:latin typeface="Noto Sans Mono CJK HK"/>
                <a:cs typeface="Noto Sans Mono CJK HK"/>
              </a:rPr>
              <a:t>ㄧ</a:t>
            </a:r>
            <a:r>
              <a:rPr dirty="0" sz="1600" spc="-5">
                <a:solidFill>
                  <a:srgbClr val="4E2700"/>
                </a:solidFill>
                <a:latin typeface="Noto Sans Mono CJK HK"/>
                <a:cs typeface="Noto Sans Mono CJK HK"/>
              </a:rPr>
              <a:t>定要</a:t>
            </a:r>
            <a:r>
              <a:rPr dirty="0" sz="1600" spc="5">
                <a:solidFill>
                  <a:srgbClr val="4E2700"/>
                </a:solidFill>
                <a:latin typeface="Noto Sans Mono CJK HK"/>
                <a:cs typeface="Noto Sans Mono CJK HK"/>
              </a:rPr>
              <a:t>執</a:t>
            </a:r>
            <a:r>
              <a:rPr dirty="0" sz="1600" spc="-5">
                <a:solidFill>
                  <a:srgbClr val="4E2700"/>
                </a:solidFill>
                <a:latin typeface="Noto Sans Mono CJK HK"/>
                <a:cs typeface="Noto Sans Mono CJK HK"/>
              </a:rPr>
              <a:t>行的</a:t>
            </a:r>
            <a:r>
              <a:rPr dirty="0" sz="1600" spc="5">
                <a:solidFill>
                  <a:srgbClr val="4E2700"/>
                </a:solidFill>
                <a:latin typeface="Noto Sans Mono CJK HK"/>
                <a:cs typeface="Noto Sans Mono CJK HK"/>
              </a:rPr>
              <a:t>敘</a:t>
            </a:r>
            <a:r>
              <a:rPr dirty="0" sz="1600" spc="-5">
                <a:solidFill>
                  <a:srgbClr val="4E2700"/>
                </a:solidFill>
                <a:latin typeface="Noto Sans Mono CJK HK"/>
                <a:cs typeface="Noto Sans Mono CJK HK"/>
              </a:rPr>
              <a:t>述否</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程式</a:t>
            </a:r>
            <a:r>
              <a:rPr dirty="0" sz="1600" spc="5">
                <a:solidFill>
                  <a:srgbClr val="4E2700"/>
                </a:solidFill>
                <a:latin typeface="Noto Sans Mono CJK HK"/>
                <a:cs typeface="Noto Sans Mono CJK HK"/>
              </a:rPr>
              <a:t>無</a:t>
            </a:r>
            <a:r>
              <a:rPr dirty="0" sz="1600" spc="-5">
                <a:solidFill>
                  <a:srgbClr val="4E2700"/>
                </a:solidFill>
                <a:latin typeface="Noto Sans Mono CJK HK"/>
                <a:cs typeface="Noto Sans Mono CJK HK"/>
              </a:rPr>
              <a:t>法正</a:t>
            </a:r>
            <a:r>
              <a:rPr dirty="0" sz="1600" spc="5">
                <a:solidFill>
                  <a:srgbClr val="4E2700"/>
                </a:solidFill>
                <a:latin typeface="Noto Sans Mono CJK HK"/>
                <a:cs typeface="Noto Sans Mono CJK HK"/>
              </a:rPr>
              <a:t>常</a:t>
            </a:r>
            <a:r>
              <a:rPr dirty="0" sz="1600" spc="-5">
                <a:solidFill>
                  <a:srgbClr val="4E2700"/>
                </a:solidFill>
                <a:latin typeface="Noto Sans Mono CJK HK"/>
                <a:cs typeface="Noto Sans Mono CJK HK"/>
              </a:rPr>
              <a:t>運作，</a:t>
            </a:r>
            <a:endParaRPr sz="1600">
              <a:latin typeface="Noto Sans Mono CJK HK"/>
              <a:cs typeface="Noto Sans Mono CJK HK"/>
            </a:endParaRPr>
          </a:p>
          <a:p>
            <a:pPr marL="583565">
              <a:lnSpc>
                <a:spcPct val="100000"/>
              </a:lnSpc>
            </a:pPr>
            <a:r>
              <a:rPr dirty="0" sz="1600" spc="-15">
                <a:solidFill>
                  <a:srgbClr val="4E2700"/>
                </a:solidFill>
                <a:latin typeface="Verdana"/>
                <a:cs typeface="Verdana"/>
              </a:rPr>
              <a:t>//</a:t>
            </a:r>
            <a:r>
              <a:rPr dirty="0" sz="1600">
                <a:solidFill>
                  <a:srgbClr val="4E2700"/>
                </a:solidFill>
                <a:latin typeface="Noto Sans Mono CJK HK"/>
                <a:cs typeface="Noto Sans Mono CJK HK"/>
              </a:rPr>
              <a:t>此時我們可在</a:t>
            </a:r>
            <a:r>
              <a:rPr dirty="0" sz="1600" spc="-5">
                <a:solidFill>
                  <a:srgbClr val="4E2700"/>
                </a:solidFill>
                <a:latin typeface="Noto Sans Mono CJK HK"/>
                <a:cs typeface="Noto Sans Mono CJK HK"/>
              </a:rPr>
              <a:t>子</a:t>
            </a:r>
            <a:r>
              <a:rPr dirty="0" sz="1600">
                <a:solidFill>
                  <a:srgbClr val="4E2700"/>
                </a:solidFill>
                <a:latin typeface="Noto Sans Mono CJK HK"/>
                <a:cs typeface="Noto Sans Mono CJK HK"/>
              </a:rPr>
              <a:t>代</a:t>
            </a:r>
            <a:r>
              <a:rPr dirty="0" sz="1600" spc="-5">
                <a:solidFill>
                  <a:srgbClr val="4E2700"/>
                </a:solidFill>
                <a:latin typeface="Noto Sans Mono CJK HK"/>
                <a:cs typeface="Noto Sans Mono CJK HK"/>
              </a:rPr>
              <a:t>方</a:t>
            </a:r>
            <a:r>
              <a:rPr dirty="0" sz="1600" spc="-10">
                <a:solidFill>
                  <a:srgbClr val="4E2700"/>
                </a:solidFill>
                <a:latin typeface="Noto Sans Mono CJK HK"/>
                <a:cs typeface="Noto Sans Mono CJK HK"/>
              </a:rPr>
              <a:t>法</a:t>
            </a:r>
            <a:r>
              <a:rPr dirty="0" sz="1600">
                <a:solidFill>
                  <a:srgbClr val="4E2700"/>
                </a:solidFill>
                <a:latin typeface="Noto Sans Mono CJK HK"/>
                <a:cs typeface="Noto Sans Mono CJK HK"/>
              </a:rPr>
              <a:t>內</a:t>
            </a:r>
            <a:r>
              <a:rPr dirty="0" sz="1600" spc="-5">
                <a:solidFill>
                  <a:srgbClr val="4E2700"/>
                </a:solidFill>
                <a:latin typeface="Noto Sans Mono CJK HK"/>
                <a:cs typeface="Noto Sans Mono CJK HK"/>
              </a:rPr>
              <a:t>使</a:t>
            </a:r>
            <a:r>
              <a:rPr dirty="0" sz="1600" spc="5">
                <a:solidFill>
                  <a:srgbClr val="4E2700"/>
                </a:solidFill>
                <a:latin typeface="Noto Sans Mono CJK HK"/>
                <a:cs typeface="Noto Sans Mono CJK HK"/>
              </a:rPr>
              <a:t>用</a:t>
            </a:r>
            <a:r>
              <a:rPr dirty="0" sz="1600" spc="-25">
                <a:solidFill>
                  <a:srgbClr val="4E2700"/>
                </a:solidFill>
                <a:latin typeface="Verdana"/>
                <a:cs typeface="Verdana"/>
              </a:rPr>
              <a:t>super.method()</a:t>
            </a:r>
            <a:r>
              <a:rPr dirty="0" sz="1600">
                <a:solidFill>
                  <a:srgbClr val="4E2700"/>
                </a:solidFill>
                <a:latin typeface="Noto Sans Mono CJK HK"/>
                <a:cs typeface="Noto Sans Mono CJK HK"/>
              </a:rPr>
              <a:t>來呼叫父代方法。</a:t>
            </a:r>
            <a:endParaRPr sz="1600">
              <a:latin typeface="Noto Sans Mono CJK HK"/>
              <a:cs typeface="Noto Sans Mono CJK HK"/>
            </a:endParaRPr>
          </a:p>
          <a:p>
            <a:pPr marL="583565" marR="3622040">
              <a:lnSpc>
                <a:spcPct val="100000"/>
              </a:lnSpc>
              <a:spcBef>
                <a:spcPts val="35"/>
              </a:spcBef>
            </a:pPr>
            <a:r>
              <a:rPr dirty="0" sz="1600" spc="-25">
                <a:solidFill>
                  <a:srgbClr val="4E2700"/>
                </a:solidFill>
                <a:latin typeface="Verdana"/>
                <a:cs typeface="Verdana"/>
              </a:rPr>
              <a:t>super.smile();  </a:t>
            </a:r>
            <a:r>
              <a:rPr dirty="0" sz="1600" spc="-5">
                <a:solidFill>
                  <a:srgbClr val="4E2700"/>
                </a:solidFill>
                <a:latin typeface="Verdana"/>
                <a:cs typeface="Verdana"/>
              </a:rPr>
              <a:t>System.out.println("HaHaHa.....");</a:t>
            </a:r>
            <a:endParaRPr sz="1600">
              <a:latin typeface="Verdana"/>
              <a:cs typeface="Verdana"/>
            </a:endParaRPr>
          </a:p>
          <a:p>
            <a:pPr marL="297180">
              <a:lnSpc>
                <a:spcPts val="1900"/>
              </a:lnSpc>
            </a:pPr>
            <a:r>
              <a:rPr dirty="0" sz="1600" spc="-5">
                <a:solidFill>
                  <a:srgbClr val="4E2700"/>
                </a:solidFill>
                <a:latin typeface="Verdana"/>
                <a:cs typeface="Verdana"/>
              </a:rPr>
              <a:t>}</a:t>
            </a:r>
            <a:endParaRPr sz="1600">
              <a:latin typeface="Verdana"/>
              <a:cs typeface="Verdana"/>
            </a:endParaRPr>
          </a:p>
          <a:p>
            <a:pPr marL="354965">
              <a:lnSpc>
                <a:spcPts val="1900"/>
              </a:lnSpc>
            </a:pPr>
            <a:r>
              <a:rPr dirty="0" sz="1600" spc="-10">
                <a:solidFill>
                  <a:srgbClr val="4E2700"/>
                </a:solidFill>
                <a:latin typeface="Verdana"/>
                <a:cs typeface="Verdana"/>
              </a:rPr>
              <a:t>//</a:t>
            </a:r>
            <a:r>
              <a:rPr dirty="0" sz="1600" spc="5">
                <a:solidFill>
                  <a:srgbClr val="4E2700"/>
                </a:solidFill>
                <a:latin typeface="Noto Sans Mono CJK HK"/>
                <a:cs typeface="Noto Sans Mono CJK HK"/>
              </a:rPr>
              <a:t>若父、子類別</a:t>
            </a:r>
            <a:r>
              <a:rPr dirty="0" sz="1600" spc="-5">
                <a:solidFill>
                  <a:srgbClr val="4E2700"/>
                </a:solidFill>
                <a:latin typeface="Noto Sans Mono CJK HK"/>
                <a:cs typeface="Noto Sans Mono CJK HK"/>
              </a:rPr>
              <a:t>各</a:t>
            </a:r>
            <a:r>
              <a:rPr dirty="0" sz="1600" spc="5">
                <a:solidFill>
                  <a:srgbClr val="4E2700"/>
                </a:solidFill>
                <a:latin typeface="Noto Sans Mono CJK HK"/>
                <a:cs typeface="Noto Sans Mono CJK HK"/>
              </a:rPr>
              <a:t>自</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個同</a:t>
            </a:r>
            <a:r>
              <a:rPr dirty="0" sz="1600" spc="5">
                <a:solidFill>
                  <a:srgbClr val="4E2700"/>
                </a:solidFill>
                <a:latin typeface="Noto Sans Mono CJK HK"/>
                <a:cs typeface="Noto Sans Mono CJK HK"/>
              </a:rPr>
              <a:t>名</a:t>
            </a:r>
            <a:r>
              <a:rPr dirty="0" sz="1600" spc="-5">
                <a:solidFill>
                  <a:srgbClr val="4E2700"/>
                </a:solidFill>
                <a:latin typeface="Noto Sans Mono CJK HK"/>
                <a:cs typeface="Noto Sans Mono CJK HK"/>
              </a:rPr>
              <a:t>屬</a:t>
            </a:r>
            <a:r>
              <a:rPr dirty="0" sz="1600" spc="5">
                <a:solidFill>
                  <a:srgbClr val="4E2700"/>
                </a:solidFill>
                <a:latin typeface="Noto Sans Mono CJK HK"/>
                <a:cs typeface="Noto Sans Mono CJK HK"/>
              </a:rPr>
              <a:t>性</a:t>
            </a:r>
            <a:r>
              <a:rPr dirty="0" sz="1600" spc="-5">
                <a:solidFill>
                  <a:srgbClr val="4E2700"/>
                </a:solidFill>
                <a:latin typeface="Verdana"/>
                <a:cs typeface="Verdana"/>
              </a:rPr>
              <a:t>age</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則</a:t>
            </a:r>
            <a:r>
              <a:rPr dirty="0" sz="1600" spc="-5">
                <a:solidFill>
                  <a:srgbClr val="4E2700"/>
                </a:solidFill>
                <a:latin typeface="Verdana"/>
                <a:cs typeface="Verdana"/>
              </a:rPr>
              <a:t>age</a:t>
            </a:r>
            <a:r>
              <a:rPr dirty="0" sz="1600" spc="5">
                <a:solidFill>
                  <a:srgbClr val="4E2700"/>
                </a:solidFill>
                <a:latin typeface="Noto Sans Mono CJK HK"/>
                <a:cs typeface="Noto Sans Mono CJK HK"/>
              </a:rPr>
              <a:t>與</a:t>
            </a:r>
            <a:r>
              <a:rPr dirty="0" sz="1600" spc="-35">
                <a:solidFill>
                  <a:srgbClr val="4E2700"/>
                </a:solidFill>
                <a:latin typeface="Verdana"/>
                <a:cs typeface="Verdana"/>
              </a:rPr>
              <a:t>super.age</a:t>
            </a:r>
            <a:r>
              <a:rPr dirty="0" sz="1600" spc="5">
                <a:solidFill>
                  <a:srgbClr val="4E2700"/>
                </a:solidFill>
                <a:latin typeface="Noto Sans Mono CJK HK"/>
                <a:cs typeface="Noto Sans Mono CJK HK"/>
              </a:rPr>
              <a:t>就可以表示</a:t>
            </a:r>
            <a:r>
              <a:rPr dirty="0" sz="1600" spc="-5">
                <a:solidFill>
                  <a:srgbClr val="4E2700"/>
                </a:solidFill>
                <a:latin typeface="Noto Sans Mono CJK HK"/>
                <a:cs typeface="Noto Sans Mono CJK HK"/>
              </a:rPr>
              <a:t>定</a:t>
            </a:r>
            <a:r>
              <a:rPr dirty="0" sz="1600" spc="5">
                <a:solidFill>
                  <a:srgbClr val="4E2700"/>
                </a:solidFill>
                <a:latin typeface="Noto Sans Mono CJK HK"/>
                <a:cs typeface="Noto Sans Mono CJK HK"/>
              </a:rPr>
              <a:t>義</a:t>
            </a:r>
            <a:r>
              <a:rPr dirty="0" sz="1600" spc="-5">
                <a:solidFill>
                  <a:srgbClr val="4E2700"/>
                </a:solidFill>
                <a:latin typeface="Noto Sans Mono CJK HK"/>
                <a:cs typeface="Noto Sans Mono CJK HK"/>
              </a:rPr>
              <a:t>在</a:t>
            </a:r>
            <a:endParaRPr sz="1600">
              <a:latin typeface="Noto Sans Mono CJK HK"/>
              <a:cs typeface="Noto Sans Mono CJK HK"/>
            </a:endParaRPr>
          </a:p>
          <a:p>
            <a:pPr marL="354965">
              <a:lnSpc>
                <a:spcPct val="100000"/>
              </a:lnSpc>
            </a:pPr>
            <a:r>
              <a:rPr dirty="0" sz="1600" spc="-10">
                <a:solidFill>
                  <a:srgbClr val="4E2700"/>
                </a:solidFill>
                <a:latin typeface="Verdana"/>
                <a:cs typeface="Verdana"/>
              </a:rPr>
              <a:t>//</a:t>
            </a:r>
            <a:r>
              <a:rPr dirty="0" sz="1600" spc="5">
                <a:solidFill>
                  <a:srgbClr val="4E2700"/>
                </a:solidFill>
                <a:latin typeface="Noto Sans Mono CJK HK"/>
                <a:cs typeface="Noto Sans Mono CJK HK"/>
              </a:rPr>
              <a:t>不同類別內的</a:t>
            </a:r>
            <a:r>
              <a:rPr dirty="0" sz="1600" spc="-5">
                <a:solidFill>
                  <a:srgbClr val="4E2700"/>
                </a:solidFill>
                <a:latin typeface="Verdana"/>
                <a:cs typeface="Verdana"/>
              </a:rPr>
              <a:t>age</a:t>
            </a:r>
            <a:r>
              <a:rPr dirty="0" sz="1600" spc="-5">
                <a:solidFill>
                  <a:srgbClr val="4E2700"/>
                </a:solidFill>
                <a:latin typeface="Noto Sans Mono CJK HK"/>
                <a:cs typeface="Noto Sans Mono CJK HK"/>
              </a:rPr>
              <a:t>。</a:t>
            </a:r>
            <a:endParaRPr sz="1600">
              <a:latin typeface="Noto Sans Mono CJK HK"/>
              <a:cs typeface="Noto Sans Mono CJK HK"/>
            </a:endParaRPr>
          </a:p>
          <a:p>
            <a:pPr marL="297180">
              <a:lnSpc>
                <a:spcPts val="1905"/>
              </a:lnSpc>
              <a:spcBef>
                <a:spcPts val="40"/>
              </a:spcBef>
            </a:pPr>
            <a:r>
              <a:rPr dirty="0" sz="1600" spc="-5">
                <a:solidFill>
                  <a:srgbClr val="4E2700"/>
                </a:solidFill>
                <a:latin typeface="Verdana"/>
                <a:cs typeface="Verdana"/>
              </a:rPr>
              <a:t>void </a:t>
            </a:r>
            <a:r>
              <a:rPr dirty="0" sz="1600" spc="-10">
                <a:solidFill>
                  <a:srgbClr val="4E2700"/>
                </a:solidFill>
                <a:latin typeface="Verdana"/>
                <a:cs typeface="Verdana"/>
              </a:rPr>
              <a:t>displayAge()</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marR="1490345">
              <a:lnSpc>
                <a:spcPts val="1920"/>
              </a:lnSpc>
              <a:spcBef>
                <a:spcPts val="4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本物件所屬類別定義的</a:t>
            </a:r>
            <a:r>
              <a:rPr dirty="0" sz="1600" spc="-5">
                <a:solidFill>
                  <a:srgbClr val="4E2700"/>
                </a:solidFill>
                <a:latin typeface="Verdana"/>
                <a:cs typeface="Verdana"/>
              </a:rPr>
              <a:t>age</a:t>
            </a:r>
            <a:r>
              <a:rPr dirty="0" sz="1600" spc="-30">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20">
                <a:solidFill>
                  <a:srgbClr val="4E2700"/>
                </a:solidFill>
                <a:latin typeface="Verdana"/>
                <a:cs typeface="Verdana"/>
              </a:rPr>
              <a:t> </a:t>
            </a:r>
            <a:r>
              <a:rPr dirty="0" sz="1600" spc="-10">
                <a:solidFill>
                  <a:srgbClr val="4E2700"/>
                </a:solidFill>
                <a:latin typeface="Verdana"/>
                <a:cs typeface="Verdana"/>
              </a:rPr>
              <a:t>age);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父類別定義的</a:t>
            </a:r>
            <a:r>
              <a:rPr dirty="0" sz="1600" spc="-5">
                <a:solidFill>
                  <a:srgbClr val="4E2700"/>
                </a:solidFill>
                <a:latin typeface="Verdana"/>
                <a:cs typeface="Verdana"/>
              </a:rPr>
              <a:t>age</a:t>
            </a:r>
            <a:r>
              <a:rPr dirty="0" sz="1600" spc="15">
                <a:solidFill>
                  <a:srgbClr val="4E2700"/>
                </a:solidFill>
                <a:latin typeface="Verdana"/>
                <a:cs typeface="Verdana"/>
              </a:rPr>
              <a:t> </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30">
                <a:solidFill>
                  <a:srgbClr val="4E2700"/>
                </a:solidFill>
                <a:latin typeface="Verdana"/>
                <a:cs typeface="Verdana"/>
              </a:rPr>
              <a:t>super.age);</a:t>
            </a:r>
            <a:endParaRPr sz="1600">
              <a:latin typeface="Verdana"/>
              <a:cs typeface="Verdana"/>
            </a:endParaRPr>
          </a:p>
          <a:p>
            <a:pPr marL="297180">
              <a:lnSpc>
                <a:spcPts val="1889"/>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AccessSuperClassMember</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marR="3466465" indent="-287020">
              <a:lnSpc>
                <a:spcPct val="100000"/>
              </a:lnSpc>
              <a:spcBef>
                <a:spcPts val="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C c = new</a:t>
            </a:r>
            <a:r>
              <a:rPr dirty="0" sz="1600" spc="5">
                <a:solidFill>
                  <a:srgbClr val="4E2700"/>
                </a:solidFill>
                <a:latin typeface="Verdana"/>
                <a:cs typeface="Verdana"/>
              </a:rPr>
              <a:t> </a:t>
            </a:r>
            <a:r>
              <a:rPr dirty="0" sz="1600" spc="-10">
                <a:solidFill>
                  <a:srgbClr val="4E2700"/>
                </a:solidFill>
                <a:latin typeface="Verdana"/>
                <a:cs typeface="Verdana"/>
              </a:rPr>
              <a:t>C();</a:t>
            </a:r>
            <a:endParaRPr sz="1600">
              <a:latin typeface="Verdana"/>
              <a:cs typeface="Verdana"/>
            </a:endParaRPr>
          </a:p>
          <a:p>
            <a:pPr marL="583565">
              <a:lnSpc>
                <a:spcPts val="1885"/>
              </a:lnSpc>
              <a:tabLst>
                <a:tab pos="2004060" algn="l"/>
              </a:tabLst>
            </a:pPr>
            <a:r>
              <a:rPr dirty="0" sz="1600" spc="-10">
                <a:solidFill>
                  <a:srgbClr val="4E2700"/>
                </a:solidFill>
                <a:latin typeface="Verdana"/>
                <a:cs typeface="Verdana"/>
              </a:rPr>
              <a:t>c.smile();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Noto Sans Mono CJK HK"/>
                <a:cs typeface="Noto Sans Mono CJK HK"/>
              </a:rPr>
              <a:t>這一行會呼</a:t>
            </a:r>
            <a:r>
              <a:rPr dirty="0" sz="1600" spc="-5">
                <a:solidFill>
                  <a:srgbClr val="4E2700"/>
                </a:solidFill>
                <a:latin typeface="Noto Sans Mono CJK HK"/>
                <a:cs typeface="Noto Sans Mono CJK HK"/>
              </a:rPr>
              <a:t>叫</a:t>
            </a:r>
            <a:r>
              <a:rPr dirty="0" sz="1600" spc="-5">
                <a:solidFill>
                  <a:srgbClr val="4E2700"/>
                </a:solidFill>
                <a:latin typeface="Verdana"/>
                <a:cs typeface="Verdana"/>
              </a:rPr>
              <a:t>C</a:t>
            </a:r>
            <a:r>
              <a:rPr dirty="0" sz="1600" spc="-5">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smile()</a:t>
            </a:r>
            <a:r>
              <a:rPr dirty="0" sz="1600" spc="5">
                <a:solidFill>
                  <a:srgbClr val="4E2700"/>
                </a:solidFill>
                <a:latin typeface="Noto Sans Mono CJK HK"/>
                <a:cs typeface="Noto Sans Mono CJK HK"/>
              </a:rPr>
              <a:t>方法</a:t>
            </a:r>
            <a:endParaRPr sz="1600">
              <a:latin typeface="Noto Sans Mono CJK HK"/>
              <a:cs typeface="Noto Sans Mono CJK HK"/>
            </a:endParaRPr>
          </a:p>
          <a:p>
            <a:pPr marL="583565">
              <a:lnSpc>
                <a:spcPct val="100000"/>
              </a:lnSpc>
              <a:spcBef>
                <a:spcPts val="35"/>
              </a:spcBef>
            </a:pPr>
            <a:r>
              <a:rPr dirty="0" sz="1600" spc="-5">
                <a:solidFill>
                  <a:srgbClr val="4E2700"/>
                </a:solidFill>
                <a:latin typeface="Verdana"/>
                <a:cs typeface="Verdana"/>
              </a:rPr>
              <a:t>c.displayAge();</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7377430" cy="574040"/>
          </a:xfrm>
          <a:prstGeom prst="rect"/>
        </p:spPr>
        <p:txBody>
          <a:bodyPr wrap="square" lIns="0" tIns="12700" rIns="0" bIns="0" rtlCol="0" vert="horz">
            <a:spAutoFit/>
          </a:bodyPr>
          <a:lstStyle/>
          <a:p>
            <a:pPr marL="12700">
              <a:lnSpc>
                <a:spcPct val="100000"/>
              </a:lnSpc>
              <a:spcBef>
                <a:spcPts val="100"/>
              </a:spcBef>
            </a:pPr>
            <a:r>
              <a:rPr dirty="0"/>
              <a:t>範例：存取父代類別的變數與方法</a:t>
            </a:r>
            <a:r>
              <a:rPr dirty="0" spc="-655"/>
              <a:t> </a:t>
            </a:r>
            <a:r>
              <a:rPr dirty="0" spc="-5">
                <a:latin typeface="Verdana"/>
                <a:cs typeface="Verdana"/>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8324850" cy="4572000"/>
          </a:xfrm>
          <a:prstGeom prst="rect">
            <a:avLst/>
          </a:prstGeom>
        </p:spPr>
        <p:txBody>
          <a:bodyPr wrap="square" lIns="0" tIns="12700" rIns="0" bIns="0" rtlCol="0" vert="horz">
            <a:spAutoFit/>
          </a:bodyPr>
          <a:lstStyle/>
          <a:p>
            <a:pPr marL="621665" marR="5080" indent="-609600">
              <a:lnSpc>
                <a:spcPct val="100000"/>
              </a:lnSpc>
              <a:spcBef>
                <a:spcPts val="100"/>
              </a:spcBef>
              <a:buChar char="•"/>
              <a:tabLst>
                <a:tab pos="621665" algn="l"/>
                <a:tab pos="622300" algn="l"/>
              </a:tabLst>
            </a:pPr>
            <a:r>
              <a:rPr dirty="0" sz="2400" spc="-5">
                <a:solidFill>
                  <a:srgbClr val="4E2700"/>
                </a:solidFill>
                <a:latin typeface="Verdana"/>
                <a:cs typeface="Verdana"/>
              </a:rPr>
              <a:t>ch06.lab19</a:t>
            </a:r>
            <a:r>
              <a:rPr dirty="0" sz="2400">
                <a:solidFill>
                  <a:srgbClr val="4E2700"/>
                </a:solidFill>
                <a:latin typeface="Noto Sans Mono CJK HK"/>
                <a:cs typeface="Noto Sans Mono CJK HK"/>
              </a:rPr>
              <a:t>套件內有三個類別</a:t>
            </a:r>
            <a:r>
              <a:rPr dirty="0" sz="2400">
                <a:solidFill>
                  <a:srgbClr val="4E2700"/>
                </a:solidFill>
                <a:latin typeface="Verdana"/>
                <a:cs typeface="Verdana"/>
              </a:rPr>
              <a:t>:</a:t>
            </a:r>
            <a:r>
              <a:rPr dirty="0" sz="2400" spc="10">
                <a:solidFill>
                  <a:srgbClr val="4E2700"/>
                </a:solidFill>
                <a:latin typeface="Verdana"/>
                <a:cs typeface="Verdana"/>
              </a:rPr>
              <a:t> </a:t>
            </a:r>
            <a:r>
              <a:rPr dirty="0" sz="2400" spc="-10">
                <a:solidFill>
                  <a:srgbClr val="4E2700"/>
                </a:solidFill>
                <a:latin typeface="Verdana"/>
                <a:cs typeface="Verdana"/>
              </a:rPr>
              <a:t>Employee</a:t>
            </a:r>
            <a:r>
              <a:rPr dirty="0" sz="2400">
                <a:solidFill>
                  <a:srgbClr val="4E2700"/>
                </a:solidFill>
                <a:latin typeface="Noto Sans Mono CJK HK"/>
                <a:cs typeface="Noto Sans Mono CJK HK"/>
              </a:rPr>
              <a:t>類別、 </a:t>
            </a:r>
            <a:r>
              <a:rPr dirty="0" sz="2400">
                <a:solidFill>
                  <a:srgbClr val="4E2700"/>
                </a:solidFill>
                <a:latin typeface="Verdana"/>
                <a:cs typeface="Verdana"/>
              </a:rPr>
              <a:t>Manager</a:t>
            </a:r>
            <a:r>
              <a:rPr dirty="0" sz="2400">
                <a:solidFill>
                  <a:srgbClr val="4E2700"/>
                </a:solidFill>
                <a:latin typeface="Noto Sans Mono CJK HK"/>
                <a:cs typeface="Noto Sans Mono CJK HK"/>
              </a:rPr>
              <a:t>類別與</a:t>
            </a:r>
            <a:r>
              <a:rPr dirty="0" sz="2400" spc="-5">
                <a:solidFill>
                  <a:srgbClr val="4E2700"/>
                </a:solidFill>
                <a:latin typeface="Verdana"/>
                <a:cs typeface="Verdana"/>
              </a:rPr>
              <a:t>President</a:t>
            </a:r>
            <a:r>
              <a:rPr dirty="0" sz="2400">
                <a:solidFill>
                  <a:srgbClr val="4E2700"/>
                </a:solidFill>
                <a:latin typeface="Noto Sans Mono CJK HK"/>
                <a:cs typeface="Noto Sans Mono CJK HK"/>
              </a:rPr>
              <a:t>類別，其中</a:t>
            </a:r>
            <a:r>
              <a:rPr dirty="0" sz="2400">
                <a:solidFill>
                  <a:srgbClr val="4E2700"/>
                </a:solidFill>
                <a:latin typeface="Verdana"/>
                <a:cs typeface="Verdana"/>
              </a:rPr>
              <a:t>Manager</a:t>
            </a:r>
            <a:r>
              <a:rPr dirty="0" sz="2400">
                <a:solidFill>
                  <a:srgbClr val="4E2700"/>
                </a:solidFill>
                <a:latin typeface="Noto Sans Mono CJK HK"/>
                <a:cs typeface="Noto Sans Mono CJK HK"/>
              </a:rPr>
              <a:t>為 </a:t>
            </a:r>
            <a:r>
              <a:rPr dirty="0" sz="2400" spc="-10">
                <a:solidFill>
                  <a:srgbClr val="4E2700"/>
                </a:solidFill>
                <a:latin typeface="Verdana"/>
                <a:cs typeface="Verdana"/>
              </a:rPr>
              <a:t>Employee</a:t>
            </a:r>
            <a:r>
              <a:rPr dirty="0" sz="2400" spc="-5">
                <a:solidFill>
                  <a:srgbClr val="4E2700"/>
                </a:solidFill>
                <a:latin typeface="Noto Sans Mono CJK HK"/>
                <a:cs typeface="Noto Sans Mono CJK HK"/>
              </a:rPr>
              <a:t>的子類別</a:t>
            </a:r>
            <a:r>
              <a:rPr dirty="0" sz="2400">
                <a:solidFill>
                  <a:srgbClr val="4E2700"/>
                </a:solidFill>
                <a:latin typeface="Noto Sans Mono CJK HK"/>
                <a:cs typeface="Noto Sans Mono CJK HK"/>
              </a:rPr>
              <a:t>，</a:t>
            </a:r>
            <a:r>
              <a:rPr dirty="0" sz="2400" spc="-360">
                <a:solidFill>
                  <a:srgbClr val="4E2700"/>
                </a:solidFill>
                <a:latin typeface="Noto Sans Mono CJK HK"/>
                <a:cs typeface="Noto Sans Mono CJK HK"/>
              </a:rPr>
              <a:t> </a:t>
            </a:r>
            <a:r>
              <a:rPr dirty="0" sz="2400" spc="-5">
                <a:solidFill>
                  <a:srgbClr val="4E2700"/>
                </a:solidFill>
                <a:latin typeface="Verdana"/>
                <a:cs typeface="Verdana"/>
              </a:rPr>
              <a:t>President</a:t>
            </a:r>
            <a:r>
              <a:rPr dirty="0" sz="2400" spc="-5">
                <a:solidFill>
                  <a:srgbClr val="4E2700"/>
                </a:solidFill>
                <a:latin typeface="Noto Sans Mono CJK HK"/>
                <a:cs typeface="Noto Sans Mono CJK HK"/>
              </a:rPr>
              <a:t>為</a:t>
            </a:r>
            <a:r>
              <a:rPr dirty="0" sz="2400" spc="-5">
                <a:solidFill>
                  <a:srgbClr val="4E2700"/>
                </a:solidFill>
                <a:latin typeface="Verdana"/>
                <a:cs typeface="Verdana"/>
              </a:rPr>
              <a:t>Manager</a:t>
            </a:r>
            <a:r>
              <a:rPr dirty="0" sz="2400" spc="-5">
                <a:solidFill>
                  <a:srgbClr val="4E2700"/>
                </a:solidFill>
                <a:latin typeface="Noto Sans Mono CJK HK"/>
                <a:cs typeface="Noto Sans Mono CJK HK"/>
              </a:rPr>
              <a:t>的子類別。 </a:t>
            </a:r>
            <a:r>
              <a:rPr dirty="0" sz="2400" spc="-10">
                <a:solidFill>
                  <a:srgbClr val="4E2700"/>
                </a:solidFill>
                <a:latin typeface="Verdana"/>
                <a:cs typeface="Verdana"/>
              </a:rPr>
              <a:t>Employee</a:t>
            </a:r>
            <a:r>
              <a:rPr dirty="0" sz="2400">
                <a:solidFill>
                  <a:srgbClr val="4E2700"/>
                </a:solidFill>
                <a:latin typeface="Noto Sans Mono CJK HK"/>
                <a:cs typeface="Noto Sans Mono CJK HK"/>
              </a:rPr>
              <a:t>類別的內容如下</a:t>
            </a:r>
            <a:r>
              <a:rPr dirty="0" sz="2400">
                <a:solidFill>
                  <a:srgbClr val="4E2700"/>
                </a:solidFill>
                <a:latin typeface="Verdana"/>
                <a:cs typeface="Verdana"/>
              </a:rPr>
              <a:t>:</a:t>
            </a:r>
            <a:endParaRPr sz="2400">
              <a:latin typeface="Verdana"/>
              <a:cs typeface="Verdana"/>
            </a:endParaRPr>
          </a:p>
          <a:p>
            <a:pPr marL="868680" marR="5569585" indent="-247015">
              <a:lnSpc>
                <a:spcPct val="120000"/>
              </a:lnSpc>
              <a:spcBef>
                <a:spcPts val="75"/>
              </a:spcBef>
            </a:pPr>
            <a:r>
              <a:rPr dirty="0" sz="1400">
                <a:solidFill>
                  <a:srgbClr val="4E2700"/>
                </a:solidFill>
                <a:latin typeface="Verdana"/>
                <a:cs typeface="Verdana"/>
              </a:rPr>
              <a:t>public class </a:t>
            </a:r>
            <a:r>
              <a:rPr dirty="0" sz="1400" spc="-5">
                <a:solidFill>
                  <a:srgbClr val="4E2700"/>
                </a:solidFill>
                <a:latin typeface="Verdana"/>
                <a:cs typeface="Verdana"/>
              </a:rPr>
              <a:t>Employee</a:t>
            </a:r>
            <a:r>
              <a:rPr dirty="0" sz="1400" spc="-14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private </a:t>
            </a:r>
            <a:r>
              <a:rPr dirty="0" sz="1400">
                <a:solidFill>
                  <a:srgbClr val="4E2700"/>
                </a:solidFill>
                <a:latin typeface="Verdana"/>
                <a:cs typeface="Verdana"/>
              </a:rPr>
              <a:t>String</a:t>
            </a:r>
            <a:r>
              <a:rPr dirty="0" sz="1400" spc="-80">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1174115" marR="4551680" indent="-305435">
              <a:lnSpc>
                <a:spcPct val="120000"/>
              </a:lnSpc>
            </a:pPr>
            <a:r>
              <a:rPr dirty="0" sz="1400">
                <a:solidFill>
                  <a:srgbClr val="4E2700"/>
                </a:solidFill>
                <a:latin typeface="Verdana"/>
                <a:cs typeface="Verdana"/>
              </a:rPr>
              <a:t>public </a:t>
            </a:r>
            <a:r>
              <a:rPr dirty="0" sz="1400" spc="-5">
                <a:solidFill>
                  <a:srgbClr val="4E2700"/>
                </a:solidFill>
                <a:latin typeface="Verdana"/>
                <a:cs typeface="Verdana"/>
              </a:rPr>
              <a:t>Employee(String </a:t>
            </a:r>
            <a:r>
              <a:rPr dirty="0" sz="1400">
                <a:solidFill>
                  <a:srgbClr val="4E2700"/>
                </a:solidFill>
                <a:latin typeface="Verdana"/>
                <a:cs typeface="Verdana"/>
              </a:rPr>
              <a:t>name) {  this.name =</a:t>
            </a:r>
            <a:r>
              <a:rPr dirty="0" sz="1400" spc="-45">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868680">
              <a:lnSpc>
                <a:spcPct val="100000"/>
              </a:lnSpc>
              <a:spcBef>
                <a:spcPts val="340"/>
              </a:spcBef>
            </a:pPr>
            <a:r>
              <a:rPr dirty="0" sz="1400">
                <a:solidFill>
                  <a:srgbClr val="4E2700"/>
                </a:solidFill>
                <a:latin typeface="Verdana"/>
                <a:cs typeface="Verdana"/>
              </a:rPr>
              <a:t>}</a:t>
            </a:r>
            <a:endParaRPr sz="1400">
              <a:latin typeface="Verdana"/>
              <a:cs typeface="Verdana"/>
            </a:endParaRPr>
          </a:p>
          <a:p>
            <a:pPr marL="1174115" marR="4998085" indent="-305435">
              <a:lnSpc>
                <a:spcPct val="120000"/>
              </a:lnSpc>
            </a:pPr>
            <a:r>
              <a:rPr dirty="0" sz="1400">
                <a:solidFill>
                  <a:srgbClr val="4E2700"/>
                </a:solidFill>
                <a:latin typeface="Verdana"/>
                <a:cs typeface="Verdana"/>
              </a:rPr>
              <a:t>public </a:t>
            </a:r>
            <a:r>
              <a:rPr dirty="0" sz="1400" spc="-5">
                <a:solidFill>
                  <a:srgbClr val="4E2700"/>
                </a:solidFill>
                <a:latin typeface="Verdana"/>
                <a:cs typeface="Verdana"/>
              </a:rPr>
              <a:t>Employee() </a:t>
            </a:r>
            <a:r>
              <a:rPr dirty="0" sz="1400">
                <a:solidFill>
                  <a:srgbClr val="4E2700"/>
                </a:solidFill>
                <a:latin typeface="Verdana"/>
                <a:cs typeface="Verdana"/>
              </a:rPr>
              <a:t>{  this.name =</a:t>
            </a:r>
            <a:r>
              <a:rPr dirty="0" sz="1400" spc="-100">
                <a:solidFill>
                  <a:srgbClr val="4E2700"/>
                </a:solidFill>
                <a:latin typeface="Verdana"/>
                <a:cs typeface="Verdana"/>
              </a:rPr>
              <a:t> </a:t>
            </a:r>
            <a:r>
              <a:rPr dirty="0" sz="1400">
                <a:solidFill>
                  <a:srgbClr val="4E2700"/>
                </a:solidFill>
                <a:latin typeface="Verdana"/>
                <a:cs typeface="Verdana"/>
              </a:rPr>
              <a:t>"Noname";</a:t>
            </a:r>
            <a:endParaRPr sz="1400">
              <a:latin typeface="Verdana"/>
              <a:cs typeface="Verdana"/>
            </a:endParaRPr>
          </a:p>
          <a:p>
            <a:pPr marL="868680">
              <a:lnSpc>
                <a:spcPct val="100000"/>
              </a:lnSpc>
              <a:spcBef>
                <a:spcPts val="335"/>
              </a:spcBef>
            </a:pPr>
            <a:r>
              <a:rPr dirty="0" sz="1400">
                <a:solidFill>
                  <a:srgbClr val="4E2700"/>
                </a:solidFill>
                <a:latin typeface="Verdana"/>
                <a:cs typeface="Verdana"/>
              </a:rPr>
              <a:t>}</a:t>
            </a:r>
            <a:endParaRPr sz="1400">
              <a:latin typeface="Verdana"/>
              <a:cs typeface="Verdana"/>
            </a:endParaRPr>
          </a:p>
          <a:p>
            <a:pPr marL="1174115" marR="5102860" indent="-294640">
              <a:lnSpc>
                <a:spcPts val="2020"/>
              </a:lnSpc>
              <a:spcBef>
                <a:spcPts val="120"/>
              </a:spcBef>
            </a:pPr>
            <a:r>
              <a:rPr dirty="0" sz="1400">
                <a:solidFill>
                  <a:srgbClr val="4E2700"/>
                </a:solidFill>
                <a:latin typeface="Verdana"/>
                <a:cs typeface="Verdana"/>
              </a:rPr>
              <a:t>public String getName()</a:t>
            </a:r>
            <a:r>
              <a:rPr dirty="0" sz="1400" spc="-130">
                <a:solidFill>
                  <a:srgbClr val="4E2700"/>
                </a:solidFill>
                <a:latin typeface="Verdana"/>
                <a:cs typeface="Verdana"/>
              </a:rPr>
              <a:t> </a:t>
            </a:r>
            <a:r>
              <a:rPr dirty="0" sz="1400">
                <a:solidFill>
                  <a:srgbClr val="4E2700"/>
                </a:solidFill>
                <a:latin typeface="Verdana"/>
                <a:cs typeface="Verdana"/>
              </a:rPr>
              <a:t>{  return</a:t>
            </a:r>
            <a:r>
              <a:rPr dirty="0" sz="1400" spc="-10">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868680">
              <a:lnSpc>
                <a:spcPct val="100000"/>
              </a:lnSpc>
              <a:spcBef>
                <a:spcPts val="210"/>
              </a:spcBef>
            </a:pPr>
            <a:r>
              <a:rPr dirty="0" sz="1400">
                <a:solidFill>
                  <a:srgbClr val="4E2700"/>
                </a:solidFill>
                <a:latin typeface="Verdana"/>
                <a:cs typeface="Verdana"/>
              </a:rPr>
              <a:t>}</a:t>
            </a:r>
            <a:endParaRPr sz="1400">
              <a:latin typeface="Verdana"/>
              <a:cs typeface="Verdana"/>
            </a:endParaRPr>
          </a:p>
          <a:p>
            <a:pPr marL="621665">
              <a:lnSpc>
                <a:spcPct val="100000"/>
              </a:lnSpc>
              <a:spcBef>
                <a:spcPts val="34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570991" y="1003808"/>
            <a:ext cx="7950200" cy="1562100"/>
          </a:xfrm>
          <a:prstGeom prst="rect">
            <a:avLst/>
          </a:prstGeom>
        </p:spPr>
        <p:txBody>
          <a:bodyPr wrap="square" lIns="0" tIns="12700" rIns="0" bIns="0" rtlCol="0" vert="horz">
            <a:spAutoFit/>
          </a:bodyPr>
          <a:lstStyle/>
          <a:p>
            <a:pPr algn="just" marL="621665" marR="5080" indent="-609600">
              <a:lnSpc>
                <a:spcPct val="100000"/>
              </a:lnSpc>
              <a:spcBef>
                <a:spcPts val="100"/>
              </a:spcBef>
              <a:buFont typeface="Verdana"/>
              <a:buChar char="•"/>
              <a:tabLst>
                <a:tab pos="622300" algn="l"/>
              </a:tabLst>
            </a:pPr>
            <a:r>
              <a:rPr dirty="0" sz="2400">
                <a:solidFill>
                  <a:srgbClr val="4E2700"/>
                </a:solidFill>
                <a:latin typeface="Noto Sans Mono CJK HK"/>
                <a:cs typeface="Noto Sans Mono CJK HK"/>
              </a:rPr>
              <a:t>請修改</a:t>
            </a:r>
            <a:r>
              <a:rPr dirty="0" sz="2400">
                <a:solidFill>
                  <a:srgbClr val="4E2700"/>
                </a:solidFill>
                <a:latin typeface="Verdana"/>
                <a:cs typeface="Verdana"/>
              </a:rPr>
              <a:t>Ma</a:t>
            </a:r>
            <a:r>
              <a:rPr dirty="0" sz="2400" spc="5">
                <a:solidFill>
                  <a:srgbClr val="4E2700"/>
                </a:solidFill>
                <a:latin typeface="Verdana"/>
                <a:cs typeface="Verdana"/>
              </a:rPr>
              <a:t>n</a:t>
            </a:r>
            <a:r>
              <a:rPr dirty="0" sz="2400">
                <a:solidFill>
                  <a:srgbClr val="4E2700"/>
                </a:solidFill>
                <a:latin typeface="Verdana"/>
                <a:cs typeface="Verdana"/>
              </a:rPr>
              <a:t>age</a:t>
            </a:r>
            <a:r>
              <a:rPr dirty="0" sz="2400" spc="-5">
                <a:solidFill>
                  <a:srgbClr val="4E2700"/>
                </a:solidFill>
                <a:latin typeface="Verdana"/>
                <a:cs typeface="Verdana"/>
              </a:rPr>
              <a:t>r</a:t>
            </a:r>
            <a:r>
              <a:rPr dirty="0" sz="2400">
                <a:solidFill>
                  <a:srgbClr val="4E2700"/>
                </a:solidFill>
                <a:latin typeface="Noto Sans Mono CJK HK"/>
                <a:cs typeface="Noto Sans Mono CJK HK"/>
              </a:rPr>
              <a:t>類別</a:t>
            </a:r>
            <a:r>
              <a:rPr dirty="0" sz="2400" spc="-5">
                <a:solidFill>
                  <a:srgbClr val="4E2700"/>
                </a:solidFill>
                <a:latin typeface="Noto Sans Mono CJK HK"/>
                <a:cs typeface="Noto Sans Mono CJK HK"/>
              </a:rPr>
              <a:t>與</a:t>
            </a:r>
            <a:r>
              <a:rPr dirty="0" sz="2400" spc="-5">
                <a:solidFill>
                  <a:srgbClr val="4E2700"/>
                </a:solidFill>
                <a:latin typeface="Verdana"/>
                <a:cs typeface="Verdana"/>
              </a:rPr>
              <a:t>Pres</a:t>
            </a:r>
            <a:r>
              <a:rPr dirty="0" sz="2400" spc="-10">
                <a:solidFill>
                  <a:srgbClr val="4E2700"/>
                </a:solidFill>
                <a:latin typeface="Verdana"/>
                <a:cs typeface="Verdana"/>
              </a:rPr>
              <a:t>i</a:t>
            </a:r>
            <a:r>
              <a:rPr dirty="0" sz="2400" spc="-5">
                <a:solidFill>
                  <a:srgbClr val="4E2700"/>
                </a:solidFill>
                <a:latin typeface="Verdana"/>
                <a:cs typeface="Verdana"/>
              </a:rPr>
              <a:t>den</a:t>
            </a:r>
            <a:r>
              <a:rPr dirty="0" sz="2400" spc="5">
                <a:solidFill>
                  <a:srgbClr val="4E2700"/>
                </a:solidFill>
                <a:latin typeface="Verdana"/>
                <a:cs typeface="Verdana"/>
              </a:rPr>
              <a:t>t</a:t>
            </a:r>
            <a:r>
              <a:rPr dirty="0" sz="2400">
                <a:solidFill>
                  <a:srgbClr val="4E2700"/>
                </a:solidFill>
                <a:latin typeface="Noto Sans Mono CJK HK"/>
                <a:cs typeface="Noto Sans Mono CJK HK"/>
              </a:rPr>
              <a:t>類別，替這兩個類別 分別加上一個能夠接受字串參數的建構子，這個參數將 </a:t>
            </a:r>
            <a:r>
              <a:rPr dirty="0" sz="2400" spc="-5">
                <a:solidFill>
                  <a:srgbClr val="4E2700"/>
                </a:solidFill>
                <a:latin typeface="Noto Sans Mono CJK HK"/>
                <a:cs typeface="Noto Sans Mono CJK HK"/>
              </a:rPr>
              <a:t>成為此物件之</a:t>
            </a:r>
            <a:r>
              <a:rPr dirty="0" sz="2400">
                <a:solidFill>
                  <a:srgbClr val="4E2700"/>
                </a:solidFill>
                <a:latin typeface="Verdana"/>
                <a:cs typeface="Verdana"/>
              </a:rPr>
              <a:t>name</a:t>
            </a:r>
            <a:r>
              <a:rPr dirty="0" sz="2400" spc="-5">
                <a:solidFill>
                  <a:srgbClr val="4E2700"/>
                </a:solidFill>
                <a:latin typeface="Noto Sans Mono CJK HK"/>
                <a:cs typeface="Noto Sans Mono CJK HK"/>
              </a:rPr>
              <a:t>屬性的屬性值。</a:t>
            </a:r>
            <a:endParaRPr sz="2400">
              <a:latin typeface="Noto Sans Mono CJK HK"/>
              <a:cs typeface="Noto Sans Mono CJK HK"/>
            </a:endParaRPr>
          </a:p>
          <a:p>
            <a:pPr algn="just" marL="622300" indent="-609600">
              <a:lnSpc>
                <a:spcPct val="100000"/>
              </a:lnSpc>
              <a:spcBef>
                <a:spcPts val="575"/>
              </a:spcBef>
              <a:buFont typeface="Verdana"/>
              <a:buChar char="•"/>
              <a:tabLst>
                <a:tab pos="622300" algn="l"/>
              </a:tabLst>
            </a:pPr>
            <a:r>
              <a:rPr dirty="0" sz="2400">
                <a:solidFill>
                  <a:srgbClr val="4E2700"/>
                </a:solidFill>
                <a:latin typeface="Noto Sans Mono CJK HK"/>
                <a:cs typeface="Noto Sans Mono CJK HK"/>
              </a:rPr>
              <a:t>取消</a:t>
            </a:r>
            <a:r>
              <a:rPr dirty="0" sz="2400" spc="-5">
                <a:solidFill>
                  <a:srgbClr val="4E2700"/>
                </a:solidFill>
                <a:latin typeface="Verdana"/>
                <a:cs typeface="Verdana"/>
              </a:rPr>
              <a:t>Main</a:t>
            </a:r>
            <a:r>
              <a:rPr dirty="0" sz="2400">
                <a:solidFill>
                  <a:srgbClr val="4E2700"/>
                </a:solidFill>
                <a:latin typeface="Noto Sans Mono CJK HK"/>
                <a:cs typeface="Noto Sans Mono CJK HK"/>
              </a:rPr>
              <a:t>類別內的註解，測試你的程式。</a:t>
            </a:r>
            <a:endParaRPr sz="2400">
              <a:latin typeface="Noto Sans Mono CJK HK"/>
              <a:cs typeface="Noto Sans Mono CJK HK"/>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41315" cy="574040"/>
          </a:xfrm>
          <a:prstGeom prst="rect"/>
        </p:spPr>
        <p:txBody>
          <a:bodyPr wrap="square" lIns="0" tIns="12700" rIns="0" bIns="0" rtlCol="0" vert="horz">
            <a:spAutoFit/>
          </a:bodyPr>
          <a:lstStyle/>
          <a:p>
            <a:pPr marL="12700">
              <a:lnSpc>
                <a:spcPct val="100000"/>
              </a:lnSpc>
              <a:spcBef>
                <a:spcPts val="100"/>
              </a:spcBef>
              <a:tabLst>
                <a:tab pos="3430270" algn="l"/>
              </a:tabLst>
            </a:pPr>
            <a:r>
              <a:rPr dirty="0"/>
              <a:t>自我測驗</a:t>
            </a:r>
            <a:r>
              <a:rPr dirty="0" spc="-5"/>
              <a:t>六</a:t>
            </a:r>
            <a:r>
              <a:rPr dirty="0">
                <a:latin typeface="Tahoma"/>
                <a:cs typeface="Tahoma"/>
              </a:rPr>
              <a:t>-6	</a:t>
            </a:r>
            <a:r>
              <a:rPr dirty="0" spc="-10">
                <a:latin typeface="Tahoma"/>
                <a:cs typeface="Tahoma"/>
              </a:rPr>
              <a:t>Override</a:t>
            </a:r>
            <a:r>
              <a:rPr dirty="0" spc="-55">
                <a:latin typeface="Tahoma"/>
                <a:cs typeface="Tahoma"/>
              </a:rPr>
              <a:t>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329590" y="959357"/>
            <a:ext cx="8445500" cy="318452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259079">
              <a:lnSpc>
                <a:spcPct val="100000"/>
              </a:lnSpc>
            </a:pPr>
            <a:r>
              <a:rPr dirty="0" sz="1400" spc="10">
                <a:solidFill>
                  <a:srgbClr val="4E2700"/>
                </a:solidFill>
                <a:latin typeface="Noto Sans Mono CJK HK"/>
                <a:cs typeface="Noto Sans Mono CJK HK"/>
              </a:rPr>
              <a:t>以下</a:t>
            </a:r>
            <a:r>
              <a:rPr dirty="0" sz="1400">
                <a:solidFill>
                  <a:srgbClr val="4E2700"/>
                </a:solidFill>
                <a:latin typeface="Noto Sans Mono CJK HK"/>
                <a:cs typeface="Noto Sans Mono CJK HK"/>
              </a:rPr>
              <a:t>試題將</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子代類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』簡</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簡</a:t>
            </a:r>
            <a:r>
              <a:rPr dirty="0" sz="1400">
                <a:solidFill>
                  <a:srgbClr val="4E2700"/>
                </a:solidFill>
                <a:latin typeface="Noto Sans Mono CJK HK"/>
                <a:cs typeface="Noto Sans Mono CJK HK"/>
              </a:rPr>
              <a:t>稱為</a:t>
            </a:r>
            <a:r>
              <a:rPr dirty="0" sz="1400" spc="-10">
                <a:solidFill>
                  <a:srgbClr val="4E2700"/>
                </a:solidFill>
                <a:latin typeface="Noto Sans Mono CJK HK"/>
                <a:cs typeface="Noto Sans Mono CJK HK"/>
              </a:rPr>
              <a:t>父</a:t>
            </a:r>
            <a:r>
              <a:rPr dirty="0" sz="1400">
                <a:solidFill>
                  <a:srgbClr val="4E2700"/>
                </a:solidFill>
                <a:latin typeface="Noto Sans Mono CJK HK"/>
                <a:cs typeface="Noto Sans Mono CJK HK"/>
              </a:rPr>
              <a:t>代方</a:t>
            </a:r>
            <a:r>
              <a:rPr dirty="0" sz="1400" spc="-20">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tabLst>
                <a:tab pos="518159" algn="l"/>
              </a:tabLst>
            </a:pPr>
            <a:r>
              <a:rPr dirty="0" sz="1400" spc="-5">
                <a:solidFill>
                  <a:srgbClr val="4E2700"/>
                </a:solidFill>
                <a:latin typeface="Verdana"/>
                <a:cs typeface="Verdana"/>
              </a:rPr>
              <a:t>1.(	</a:t>
            </a:r>
            <a:r>
              <a:rPr dirty="0" sz="1400">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的名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稱不</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樣。</a:t>
            </a:r>
            <a:endParaRPr sz="1400">
              <a:latin typeface="Noto Sans Mono CJK HK"/>
              <a:cs typeface="Noto Sans Mono CJK HK"/>
            </a:endParaRPr>
          </a:p>
          <a:p>
            <a:pPr marL="74930">
              <a:lnSpc>
                <a:spcPct val="100000"/>
              </a:lnSpc>
              <a:tabLst>
                <a:tab pos="518159" algn="l"/>
              </a:tabLst>
            </a:pPr>
            <a:r>
              <a:rPr dirty="0" sz="1400" spc="-5">
                <a:solidFill>
                  <a:srgbClr val="4E2700"/>
                </a:solidFill>
                <a:latin typeface="Verdana"/>
                <a:cs typeface="Verdana"/>
              </a:rPr>
              <a:t>2.(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列樣</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法之</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數列樣</a:t>
            </a:r>
            <a:endParaRPr sz="1400">
              <a:latin typeface="Noto Sans Mono CJK HK"/>
              <a:cs typeface="Noto Sans Mono CJK HK"/>
            </a:endParaRPr>
          </a:p>
          <a:p>
            <a:pPr marL="693420">
              <a:lnSpc>
                <a:spcPct val="100000"/>
              </a:lnSpc>
            </a:pPr>
            <a:r>
              <a:rPr dirty="0" sz="1400" spc="15">
                <a:solidFill>
                  <a:srgbClr val="4E2700"/>
                </a:solidFill>
                <a:latin typeface="Noto Sans Mono CJK HK"/>
                <a:cs typeface="Noto Sans Mono CJK HK"/>
              </a:rPr>
              <a:t>式不</a:t>
            </a:r>
            <a:r>
              <a:rPr dirty="0" sz="1400" spc="5">
                <a:solidFill>
                  <a:srgbClr val="4E2700"/>
                </a:solidFill>
                <a:latin typeface="Noto Sans Mono CJK HK"/>
                <a:cs typeface="Noto Sans Mono CJK HK"/>
              </a:rPr>
              <a:t>一樣。</a:t>
            </a:r>
            <a:endParaRPr sz="1400">
              <a:latin typeface="Noto Sans Mono CJK HK"/>
              <a:cs typeface="Noto Sans Mono CJK HK"/>
            </a:endParaRPr>
          </a:p>
          <a:p>
            <a:pPr marL="693420" marR="600710" indent="-619125">
              <a:lnSpc>
                <a:spcPct val="100000"/>
              </a:lnSpc>
              <a:tabLst>
                <a:tab pos="518159"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之傳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法之</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回值型 </a:t>
            </a:r>
            <a:r>
              <a:rPr dirty="0" sz="1400" spc="10">
                <a:solidFill>
                  <a:srgbClr val="4E2700"/>
                </a:solidFill>
                <a:latin typeface="Noto Sans Mono CJK HK"/>
                <a:cs typeface="Noto Sans Mono CJK HK"/>
              </a:rPr>
              <a:t>態完</a:t>
            </a:r>
            <a:r>
              <a:rPr dirty="0" sz="1400">
                <a:solidFill>
                  <a:srgbClr val="4E2700"/>
                </a:solidFill>
                <a:latin typeface="Noto Sans Mono CJK HK"/>
                <a:cs typeface="Noto Sans Mono CJK HK"/>
              </a:rPr>
              <a:t>全一</a:t>
            </a:r>
            <a:r>
              <a:rPr dirty="0" sz="1400" spc="-10">
                <a:solidFill>
                  <a:srgbClr val="4E2700"/>
                </a:solidFill>
                <a:latin typeface="Noto Sans Mono CJK HK"/>
                <a:cs typeface="Noto Sans Mono CJK HK"/>
              </a:rPr>
              <a:t>樣</a:t>
            </a:r>
            <a:r>
              <a:rPr dirty="0" sz="1400">
                <a:solidFill>
                  <a:srgbClr val="4E2700"/>
                </a:solidFill>
                <a:latin typeface="Noto Sans Mono CJK HK"/>
                <a:cs typeface="Noto Sans Mono CJK HK"/>
              </a:rPr>
              <a:t>。</a:t>
            </a:r>
            <a:endParaRPr sz="1400">
              <a:latin typeface="Noto Sans Mono CJK HK"/>
              <a:cs typeface="Noto Sans Mono CJK HK"/>
            </a:endParaRPr>
          </a:p>
          <a:p>
            <a:pPr marL="693420" marR="600710" indent="-619125">
              <a:lnSpc>
                <a:spcPct val="100000"/>
              </a:lnSpc>
              <a:tabLst>
                <a:tab pos="518159" algn="l"/>
              </a:tabLst>
            </a:pPr>
            <a:r>
              <a:rPr dirty="0" sz="1400" spc="-5">
                <a:solidFill>
                  <a:srgbClr val="4E2700"/>
                </a:solidFill>
                <a:latin typeface="Verdana"/>
                <a:cs typeface="Verdana"/>
              </a:rPr>
              <a:t>4.(	</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之存</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與父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存取</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飾字沒 </a:t>
            </a:r>
            <a:r>
              <a:rPr dirty="0" sz="1400" spc="10">
                <a:solidFill>
                  <a:srgbClr val="4E2700"/>
                </a:solidFill>
                <a:latin typeface="Noto Sans Mono CJK HK"/>
                <a:cs typeface="Noto Sans Mono CJK HK"/>
              </a:rPr>
              <a:t>有任</a:t>
            </a:r>
            <a:r>
              <a:rPr dirty="0" sz="1400">
                <a:solidFill>
                  <a:srgbClr val="4E2700"/>
                </a:solidFill>
                <a:latin typeface="Noto Sans Mono CJK HK"/>
                <a:cs typeface="Noto Sans Mono CJK HK"/>
              </a:rPr>
              <a:t>何關</a:t>
            </a:r>
            <a:r>
              <a:rPr dirty="0" sz="1400" spc="-10">
                <a:solidFill>
                  <a:srgbClr val="4E2700"/>
                </a:solidFill>
                <a:latin typeface="Noto Sans Mono CJK HK"/>
                <a:cs typeface="Noto Sans Mono CJK HK"/>
              </a:rPr>
              <a:t>連</a:t>
            </a:r>
            <a:r>
              <a:rPr dirty="0" sz="1400">
                <a:solidFill>
                  <a:srgbClr val="4E2700"/>
                </a:solidFill>
                <a:latin typeface="Noto Sans Mono CJK HK"/>
                <a:cs typeface="Noto Sans Mono CJK HK"/>
              </a:rPr>
              <a:t>性。</a:t>
            </a:r>
            <a:endParaRPr sz="1400">
              <a:latin typeface="Noto Sans Mono CJK HK"/>
              <a:cs typeface="Noto Sans Mono CJK HK"/>
            </a:endParaRPr>
          </a:p>
          <a:p>
            <a:pPr marL="74930">
              <a:lnSpc>
                <a:spcPct val="100000"/>
              </a:lnSpc>
              <a:tabLst>
                <a:tab pos="518159" algn="l"/>
              </a:tabLst>
            </a:pPr>
            <a:r>
              <a:rPr dirty="0" sz="1400" spc="-5">
                <a:solidFill>
                  <a:srgbClr val="4E2700"/>
                </a:solidFill>
                <a:latin typeface="Verdana"/>
                <a:cs typeface="Verdana"/>
              </a:rPr>
              <a:t>5.(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Object</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代方法</a:t>
            </a:r>
            <a:endParaRPr sz="1400">
              <a:latin typeface="Noto Sans Mono CJK HK"/>
              <a:cs typeface="Noto Sans Mono CJK HK"/>
            </a:endParaRPr>
          </a:p>
          <a:p>
            <a:pPr marL="693420">
              <a:lnSpc>
                <a:spcPct val="100000"/>
              </a:lnSpc>
            </a:pPr>
            <a:r>
              <a:rPr dirty="0" sz="1400" spc="15">
                <a:solidFill>
                  <a:srgbClr val="4E2700"/>
                </a:solidFill>
                <a:latin typeface="Noto Sans Mono CJK HK"/>
                <a:cs typeface="Noto Sans Mono CJK HK"/>
              </a:rPr>
              <a:t>傳回</a:t>
            </a:r>
            <a:r>
              <a:rPr dirty="0" sz="1400" spc="5">
                <a:solidFill>
                  <a:srgbClr val="4E2700"/>
                </a:solidFill>
                <a:latin typeface="Noto Sans Mono CJK HK"/>
                <a:cs typeface="Noto Sans Mono CJK HK"/>
              </a:rPr>
              <a:t>值的</a:t>
            </a:r>
            <a:r>
              <a:rPr dirty="0" sz="1400" spc="-10">
                <a:solidFill>
                  <a:srgbClr val="4E2700"/>
                </a:solidFill>
                <a:latin typeface="Noto Sans Mono CJK HK"/>
                <a:cs typeface="Noto Sans Mono CJK HK"/>
              </a:rPr>
              <a:t>型</a:t>
            </a:r>
            <a:r>
              <a:rPr dirty="0" sz="1400" spc="5">
                <a:solidFill>
                  <a:srgbClr val="4E2700"/>
                </a:solidFill>
                <a:latin typeface="Noto Sans Mono CJK HK"/>
                <a:cs typeface="Noto Sans Mono CJK HK"/>
              </a:rPr>
              <a:t>態可</a:t>
            </a:r>
            <a:r>
              <a:rPr dirty="0" sz="1400" spc="-10">
                <a:solidFill>
                  <a:srgbClr val="4E2700"/>
                </a:solidFill>
                <a:latin typeface="Noto Sans Mono CJK HK"/>
                <a:cs typeface="Noto Sans Mono CJK HK"/>
              </a:rPr>
              <a:t>以</a:t>
            </a:r>
            <a:r>
              <a:rPr dirty="0" sz="1400" spc="-15">
                <a:solidFill>
                  <a:srgbClr val="4E2700"/>
                </a:solidFill>
                <a:latin typeface="Noto Sans Mono CJK HK"/>
                <a:cs typeface="Noto Sans Mono CJK HK"/>
              </a:rPr>
              <a:t>是</a:t>
            </a:r>
            <a:r>
              <a:rPr dirty="0" sz="1400">
                <a:solidFill>
                  <a:srgbClr val="4E2700"/>
                </a:solidFill>
                <a:latin typeface="Verdana"/>
                <a:cs typeface="Verdana"/>
              </a:rPr>
              <a:t>String</a:t>
            </a:r>
            <a:r>
              <a:rPr dirty="0" sz="1400">
                <a:solidFill>
                  <a:srgbClr val="4E2700"/>
                </a:solidFill>
                <a:latin typeface="Noto Sans Mono CJK HK"/>
                <a:cs typeface="Noto Sans Mono CJK HK"/>
              </a:rPr>
              <a:t>。</a:t>
            </a:r>
            <a:r>
              <a:rPr dirty="0" sz="1400" spc="-15">
                <a:solidFill>
                  <a:srgbClr val="4E2700"/>
                </a:solidFill>
                <a:latin typeface="Verdana"/>
                <a:cs typeface="Verdana"/>
              </a:rPr>
              <a:t>(Java</a:t>
            </a:r>
            <a:r>
              <a:rPr dirty="0" sz="1400" spc="-50">
                <a:solidFill>
                  <a:srgbClr val="4E2700"/>
                </a:solidFill>
                <a:latin typeface="Verdana"/>
                <a:cs typeface="Verdana"/>
              </a:rPr>
              <a:t> </a:t>
            </a:r>
            <a:r>
              <a:rPr dirty="0" sz="1400">
                <a:solidFill>
                  <a:srgbClr val="4E2700"/>
                </a:solidFill>
                <a:latin typeface="Verdana"/>
                <a:cs typeface="Verdana"/>
              </a:rPr>
              <a:t>5.0</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後</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版</a:t>
            </a:r>
            <a:r>
              <a:rPr dirty="0" sz="1400">
                <a:solidFill>
                  <a:srgbClr val="4E2700"/>
                </a:solidFill>
                <a:latin typeface="Noto Sans Mono CJK HK"/>
                <a:cs typeface="Noto Sans Mono CJK HK"/>
              </a:rPr>
              <a:t>本</a:t>
            </a: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355600" marR="5080" indent="-280670">
              <a:lnSpc>
                <a:spcPts val="1340"/>
              </a:lnSpc>
              <a:spcBef>
                <a:spcPts val="330"/>
              </a:spcBef>
              <a:buFont typeface="Verdana"/>
              <a:buAutoNum type="arabicPeriod"/>
              <a:tabLst>
                <a:tab pos="377190" algn="l"/>
                <a:tab pos="2713355" algn="l"/>
              </a:tabLst>
            </a:pP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a:t>
            </a:r>
            <a:r>
              <a:rPr dirty="0" sz="1400" spc="5">
                <a:solidFill>
                  <a:srgbClr val="4E2700"/>
                </a:solidFill>
                <a:latin typeface="Noto Sans Mono CJK HK"/>
                <a:cs typeface="Noto Sans Mono CJK HK"/>
              </a:rPr>
              <a:t>為</a:t>
            </a:r>
            <a:r>
              <a:rPr dirty="0" sz="1400" spc="-5">
                <a:solidFill>
                  <a:srgbClr val="4E2700"/>
                </a:solidFill>
                <a:latin typeface="Verdana"/>
                <a:cs typeface="Verdana"/>
              </a:rPr>
              <a:t>public</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存取</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 </a:t>
            </a:r>
            <a:r>
              <a:rPr dirty="0" sz="1400" spc="10">
                <a:solidFill>
                  <a:srgbClr val="4E2700"/>
                </a:solidFill>
                <a:latin typeface="Noto Sans Mono CJK HK"/>
                <a:cs typeface="Noto Sans Mono CJK HK"/>
              </a:rPr>
              <a:t>字必</a:t>
            </a:r>
            <a:r>
              <a:rPr dirty="0" sz="1400">
                <a:solidFill>
                  <a:srgbClr val="4E2700"/>
                </a:solidFill>
                <a:latin typeface="Noto Sans Mono CJK HK"/>
                <a:cs typeface="Noto Sans Mono CJK HK"/>
              </a:rPr>
              <a:t>須是</a:t>
            </a:r>
            <a:r>
              <a:rPr dirty="0" sz="1400" spc="-10">
                <a:solidFill>
                  <a:srgbClr val="4E2700"/>
                </a:solidFill>
                <a:latin typeface="Noto Sans Mono CJK HK"/>
                <a:cs typeface="Noto Sans Mono CJK HK"/>
              </a:rPr>
              <a:t>：</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76555" indent="-302260">
              <a:lnSpc>
                <a:spcPct val="100000"/>
              </a:lnSpc>
              <a:spcBef>
                <a:spcPts val="15"/>
              </a:spcBef>
              <a:buFont typeface="Verdana"/>
              <a:buAutoNum type="arabicPeriod"/>
              <a:tabLst>
                <a:tab pos="377190" algn="l"/>
              </a:tabLst>
            </a:pP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子代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endParaRPr sz="1400">
              <a:latin typeface="Noto Sans Mono CJK HK"/>
              <a:cs typeface="Noto Sans Mono CJK HK"/>
            </a:endParaRPr>
          </a:p>
        </p:txBody>
      </p:sp>
      <p:sp>
        <p:nvSpPr>
          <p:cNvPr id="4" name="object 4"/>
          <p:cNvSpPr txBox="1"/>
          <p:nvPr/>
        </p:nvSpPr>
        <p:spPr>
          <a:xfrm>
            <a:off x="392074" y="4074921"/>
            <a:ext cx="3890010" cy="1951355"/>
          </a:xfrm>
          <a:prstGeom prst="rect">
            <a:avLst/>
          </a:prstGeom>
        </p:spPr>
        <p:txBody>
          <a:bodyPr wrap="square" lIns="0" tIns="12700" rIns="0" bIns="0" rtlCol="0" vert="horz">
            <a:spAutoFit/>
          </a:bodyPr>
          <a:lstStyle/>
          <a:p>
            <a:pPr marL="292735">
              <a:lnSpc>
                <a:spcPct val="100000"/>
              </a:lnSpc>
              <a:spcBef>
                <a:spcPts val="100"/>
              </a:spcBef>
              <a:tabLst>
                <a:tab pos="3184525" algn="l"/>
              </a:tabLst>
            </a:pPr>
            <a:r>
              <a:rPr dirty="0" sz="1400" spc="10">
                <a:solidFill>
                  <a:srgbClr val="4E2700"/>
                </a:solidFill>
                <a:latin typeface="Noto Sans Mono CJK HK"/>
                <a:cs typeface="Noto Sans Mono CJK HK"/>
              </a:rPr>
              <a:t>值的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須是</a:t>
            </a:r>
            <a:r>
              <a:rPr dirty="0" sz="1400" spc="-10">
                <a:solidFill>
                  <a:srgbClr val="4E2700"/>
                </a:solidFill>
                <a:latin typeface="Noto Sans Mono CJK HK"/>
                <a:cs typeface="Noto Sans Mono CJK HK"/>
              </a:rPr>
              <a:t>：</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40"/>
              </a:spcBef>
            </a:pPr>
            <a:r>
              <a:rPr dirty="0" sz="1400" spc="-5">
                <a:solidFill>
                  <a:srgbClr val="4E2700"/>
                </a:solidFill>
                <a:latin typeface="Verdana"/>
                <a:cs typeface="Verdana"/>
              </a:rPr>
              <a:t>3. </a:t>
            </a:r>
            <a:r>
              <a:rPr dirty="0" sz="1400">
                <a:solidFill>
                  <a:srgbClr val="4E2700"/>
                </a:solidFill>
                <a:latin typeface="Verdana"/>
                <a:cs typeface="Verdana"/>
              </a:rPr>
              <a:t>public class S1</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pPr>
            <a:r>
              <a:rPr dirty="0" sz="1400">
                <a:solidFill>
                  <a:srgbClr val="4E2700"/>
                </a:solidFill>
                <a:latin typeface="Verdana"/>
                <a:cs typeface="Verdana"/>
              </a:rPr>
              <a:t>public </a:t>
            </a:r>
            <a:r>
              <a:rPr dirty="0" sz="1400" spc="-5">
                <a:solidFill>
                  <a:srgbClr val="4E2700"/>
                </a:solidFill>
                <a:latin typeface="Verdana"/>
                <a:cs typeface="Verdana"/>
              </a:rPr>
              <a:t>S1()</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pPr>
            <a:r>
              <a:rPr dirty="0" sz="1400">
                <a:solidFill>
                  <a:srgbClr val="4E2700"/>
                </a:solidFill>
                <a:latin typeface="Verdana"/>
                <a:cs typeface="Verdana"/>
              </a:rPr>
              <a:t>System.out.print("S1")</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pPr>
            <a:r>
              <a:rPr dirty="0" sz="1400">
                <a:solidFill>
                  <a:srgbClr val="4E2700"/>
                </a:solidFill>
                <a:latin typeface="Verdana"/>
                <a:cs typeface="Verdana"/>
              </a:rPr>
              <a:t>}</a:t>
            </a:r>
            <a:endParaRPr sz="1400">
              <a:latin typeface="Verdana"/>
              <a:cs typeface="Verdana"/>
            </a:endParaRPr>
          </a:p>
          <a:p>
            <a:pPr marL="568960" marR="5080" indent="-18605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new S2()</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pPr>
            <a:r>
              <a:rPr dirty="0" sz="1400">
                <a:solidFill>
                  <a:srgbClr val="4E2700"/>
                </a:solidFill>
                <a:latin typeface="Verdana"/>
                <a:cs typeface="Verdana"/>
              </a:rPr>
              <a:t>}</a:t>
            </a:r>
            <a:endParaRPr sz="1400">
              <a:latin typeface="Verdana"/>
              <a:cs typeface="Verdana"/>
            </a:endParaRPr>
          </a:p>
          <a:p>
            <a:pPr marL="196850">
              <a:lnSpc>
                <a:spcPct val="100000"/>
              </a:lnSpc>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4500371" y="4299203"/>
            <a:ext cx="4200525" cy="1797050"/>
          </a:xfrm>
          <a:prstGeom prst="rect">
            <a:avLst/>
          </a:prstGeom>
          <a:solidFill>
            <a:srgbClr val="CCE8CF"/>
          </a:solidFill>
          <a:ln w="3175">
            <a:solidFill>
              <a:srgbClr val="000000"/>
            </a:solidFill>
          </a:ln>
        </p:spPr>
        <p:txBody>
          <a:bodyPr wrap="square" lIns="0" tIns="46355" rIns="0" bIns="0" rtlCol="0" vert="horz">
            <a:spAutoFit/>
          </a:bodyPr>
          <a:lstStyle/>
          <a:p>
            <a:pPr marL="523875" marR="1546860" indent="-433705">
              <a:lnSpc>
                <a:spcPct val="100000"/>
              </a:lnSpc>
              <a:spcBef>
                <a:spcPts val="365"/>
              </a:spcBef>
            </a:pPr>
            <a:r>
              <a:rPr dirty="0" sz="1400">
                <a:solidFill>
                  <a:srgbClr val="4E2700"/>
                </a:solidFill>
                <a:latin typeface="Verdana"/>
                <a:cs typeface="Verdana"/>
              </a:rPr>
              <a:t>public class S2 extends S1</a:t>
            </a:r>
            <a:r>
              <a:rPr dirty="0" sz="1400" spc="-155">
                <a:solidFill>
                  <a:srgbClr val="4E2700"/>
                </a:solidFill>
                <a:latin typeface="Verdana"/>
                <a:cs typeface="Verdana"/>
              </a:rPr>
              <a:t> </a:t>
            </a:r>
            <a:r>
              <a:rPr dirty="0" sz="1400">
                <a:solidFill>
                  <a:srgbClr val="4E2700"/>
                </a:solidFill>
                <a:latin typeface="Verdana"/>
                <a:cs typeface="Verdana"/>
              </a:rPr>
              <a:t>{  public </a:t>
            </a:r>
            <a:r>
              <a:rPr dirty="0" sz="1400" spc="-5">
                <a:solidFill>
                  <a:srgbClr val="4E2700"/>
                </a:solidFill>
                <a:latin typeface="Verdana"/>
                <a:cs typeface="Verdana"/>
              </a:rPr>
              <a:t>S2()</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09295">
              <a:lnSpc>
                <a:spcPct val="100000"/>
              </a:lnSpc>
            </a:pPr>
            <a:r>
              <a:rPr dirty="0" sz="1400">
                <a:solidFill>
                  <a:srgbClr val="4E2700"/>
                </a:solidFill>
                <a:latin typeface="Verdana"/>
                <a:cs typeface="Verdana"/>
              </a:rPr>
              <a:t>System.out.print("S2")</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23875">
              <a:lnSpc>
                <a:spcPct val="100000"/>
              </a:lnSpc>
              <a:spcBef>
                <a:spcPts val="5"/>
              </a:spcBef>
            </a:pPr>
            <a:r>
              <a:rPr dirty="0" sz="1400">
                <a:solidFill>
                  <a:srgbClr val="4E2700"/>
                </a:solidFill>
                <a:latin typeface="Verdana"/>
                <a:cs typeface="Verdana"/>
              </a:rPr>
              <a:t>}</a:t>
            </a:r>
            <a:endParaRPr sz="1400">
              <a:latin typeface="Verdana"/>
              <a:cs typeface="Verdana"/>
            </a:endParaRPr>
          </a:p>
          <a:p>
            <a:pPr marL="337185">
              <a:lnSpc>
                <a:spcPts val="1660"/>
              </a:lnSpc>
            </a:pPr>
            <a:r>
              <a:rPr dirty="0" sz="1400">
                <a:solidFill>
                  <a:srgbClr val="4E2700"/>
                </a:solidFill>
                <a:latin typeface="Verdana"/>
                <a:cs typeface="Verdana"/>
              </a:rPr>
              <a:t>}</a:t>
            </a:r>
            <a:endParaRPr sz="1400">
              <a:latin typeface="Verdana"/>
              <a:cs typeface="Verdana"/>
            </a:endParaRPr>
          </a:p>
          <a:p>
            <a:pPr marL="153035">
              <a:lnSpc>
                <a:spcPts val="1660"/>
              </a:lnSpc>
              <a:tabLst>
                <a:tab pos="392557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spc="-10">
                <a:solidFill>
                  <a:srgbClr val="4E2700"/>
                </a:solidFill>
                <a:latin typeface="Verdana"/>
                <a:cs typeface="Verdana"/>
              </a:rPr>
              <a:t>S1.java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銀幕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90170">
              <a:lnSpc>
                <a:spcPct val="100000"/>
              </a:lnSpc>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要考</a:t>
            </a:r>
            <a:r>
              <a:rPr dirty="0" sz="1400" spc="-5">
                <a:solidFill>
                  <a:srgbClr val="4E2700"/>
                </a:solidFill>
                <a:latin typeface="Noto Sans Mono CJK HK"/>
                <a:cs typeface="Noto Sans Mono CJK HK"/>
              </a:rPr>
              <a:t>慮</a:t>
            </a:r>
            <a:r>
              <a:rPr dirty="0" sz="1400" spc="-5">
                <a:solidFill>
                  <a:srgbClr val="4E2700"/>
                </a:solidFill>
                <a:latin typeface="Verdana"/>
                <a:cs typeface="Verdana"/>
              </a:rPr>
              <a:t>super()</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09085" cy="574040"/>
          </a:xfrm>
          <a:prstGeom prst="rect"/>
        </p:spPr>
        <p:txBody>
          <a:bodyPr wrap="square" lIns="0" tIns="12700" rIns="0" bIns="0" rtlCol="0" vert="horz">
            <a:spAutoFit/>
          </a:bodyPr>
          <a:lstStyle/>
          <a:p>
            <a:pPr marL="12700">
              <a:lnSpc>
                <a:spcPct val="100000"/>
              </a:lnSpc>
              <a:spcBef>
                <a:spcPts val="100"/>
              </a:spcBef>
            </a:pPr>
            <a:r>
              <a:rPr dirty="0"/>
              <a:t>多</a:t>
            </a:r>
            <a:r>
              <a:rPr dirty="0" spc="-5"/>
              <a:t>型</a:t>
            </a:r>
            <a:r>
              <a:rPr dirty="0" spc="-10">
                <a:latin typeface="Tahoma"/>
                <a:cs typeface="Tahoma"/>
              </a:rPr>
              <a:t>(Polymorphism)</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89457"/>
            <a:ext cx="7614284" cy="4491990"/>
          </a:xfrm>
          <a:prstGeom prst="rect">
            <a:avLst/>
          </a:prstGeom>
        </p:spPr>
        <p:txBody>
          <a:bodyPr wrap="square" lIns="0" tIns="12065" rIns="0" bIns="0" rtlCol="0" vert="horz">
            <a:spAutoFit/>
          </a:bodyPr>
          <a:lstStyle/>
          <a:p>
            <a:pPr marL="355600" marR="5080" indent="-343535">
              <a:lnSpc>
                <a:spcPct val="100200"/>
              </a:lnSpc>
              <a:spcBef>
                <a:spcPts val="95"/>
              </a:spcBef>
              <a:buFont typeface="Tahoma"/>
              <a:buChar char="•"/>
              <a:tabLst>
                <a:tab pos="355600" algn="l"/>
                <a:tab pos="356235" algn="l"/>
              </a:tabLst>
            </a:pPr>
            <a:r>
              <a:rPr dirty="0" sz="2400">
                <a:solidFill>
                  <a:srgbClr val="4E2700"/>
                </a:solidFill>
                <a:latin typeface="Noto Sans Mono CJK HK"/>
                <a:cs typeface="Noto Sans Mono CJK HK"/>
              </a:rPr>
              <a:t>程式經常需要對一組極為相似的物件進行相同的運算 </a:t>
            </a:r>
            <a:r>
              <a:rPr dirty="0" sz="2400">
                <a:solidFill>
                  <a:srgbClr val="4E2700"/>
                </a:solidFill>
                <a:latin typeface="Tahoma"/>
                <a:cs typeface="Tahoma"/>
              </a:rPr>
              <a:t>(</a:t>
            </a:r>
            <a:r>
              <a:rPr dirty="0" sz="2400" spc="-5">
                <a:solidFill>
                  <a:srgbClr val="4E2700"/>
                </a:solidFill>
                <a:latin typeface="Noto Sans Mono CJK HK"/>
                <a:cs typeface="Noto Sans Mono CJK HK"/>
              </a:rPr>
              <a:t>或操作、或控</a:t>
            </a:r>
            <a:r>
              <a:rPr dirty="0" sz="2400">
                <a:solidFill>
                  <a:srgbClr val="4E2700"/>
                </a:solidFill>
                <a:latin typeface="Noto Sans Mono CJK HK"/>
                <a:cs typeface="Noto Sans Mono CJK HK"/>
              </a:rPr>
              <a:t>制</a:t>
            </a:r>
            <a:r>
              <a:rPr dirty="0" sz="2400" spc="-5">
                <a:solidFill>
                  <a:srgbClr val="4E2700"/>
                </a:solidFill>
                <a:latin typeface="Tahoma"/>
                <a:cs typeface="Tahoma"/>
              </a:rPr>
              <a:t>)</a:t>
            </a:r>
            <a:r>
              <a:rPr dirty="0" sz="2400" spc="-5">
                <a:solidFill>
                  <a:srgbClr val="4E2700"/>
                </a:solidFill>
                <a:latin typeface="Noto Sans Mono CJK HK"/>
                <a:cs typeface="Noto Sans Mono CJK HK"/>
              </a:rPr>
              <a:t>，使用傳統的電腦語言，程式師必須 </a:t>
            </a:r>
            <a:r>
              <a:rPr dirty="0" sz="2400">
                <a:solidFill>
                  <a:srgbClr val="4E2700"/>
                </a:solidFill>
                <a:latin typeface="Noto Sans Mono CJK HK"/>
                <a:cs typeface="Noto Sans Mono CJK HK"/>
              </a:rPr>
              <a:t>自己判斷資料的型別然後決定要呼叫哪個方法來處理 該資料，物件導向的語言具有判斷物件類型的能力，  會自動呼叫適當的方法，因而簡化了程式的設計。</a:t>
            </a:r>
            <a:endParaRPr sz="2400">
              <a:latin typeface="Noto Sans Mono CJK HK"/>
              <a:cs typeface="Noto Sans Mono CJK HK"/>
            </a:endParaRPr>
          </a:p>
          <a:p>
            <a:pPr marL="355600" marR="40640" indent="-343535">
              <a:lnSpc>
                <a:spcPct val="100000"/>
              </a:lnSpc>
              <a:spcBef>
                <a:spcPts val="575"/>
              </a:spcBef>
              <a:buFont typeface="Tahoma"/>
              <a:buChar char="•"/>
              <a:tabLst>
                <a:tab pos="355600" algn="l"/>
                <a:tab pos="356235" algn="l"/>
              </a:tabLst>
            </a:pPr>
            <a:r>
              <a:rPr dirty="0" sz="2400">
                <a:solidFill>
                  <a:srgbClr val="4E2700"/>
                </a:solidFill>
                <a:latin typeface="Noto Sans Mono CJK HK"/>
                <a:cs typeface="Noto Sans Mono CJK HK"/>
              </a:rPr>
              <a:t>假</a:t>
            </a:r>
            <a:r>
              <a:rPr dirty="0" sz="2400" spc="-5">
                <a:solidFill>
                  <a:srgbClr val="4E2700"/>
                </a:solidFill>
                <a:latin typeface="Noto Sans Mono CJK HK"/>
                <a:cs typeface="Noto Sans Mono CJK HK"/>
              </a:rPr>
              <a:t>設</a:t>
            </a:r>
            <a:r>
              <a:rPr dirty="0" sz="2400" spc="-5">
                <a:solidFill>
                  <a:srgbClr val="4E2700"/>
                </a:solidFill>
                <a:latin typeface="Tahoma"/>
                <a:cs typeface="Tahoma"/>
              </a:rPr>
              <a:t>Mammal</a:t>
            </a:r>
            <a:r>
              <a:rPr dirty="0" sz="2400">
                <a:solidFill>
                  <a:srgbClr val="4E2700"/>
                </a:solidFill>
                <a:latin typeface="Noto Sans Mono CJK HK"/>
                <a:cs typeface="Noto Sans Mono CJK HK"/>
              </a:rPr>
              <a:t>是</a:t>
            </a:r>
            <a:r>
              <a:rPr dirty="0" sz="2400" spc="-5">
                <a:solidFill>
                  <a:srgbClr val="4E2700"/>
                </a:solidFill>
                <a:latin typeface="Tahoma"/>
                <a:cs typeface="Tahoma"/>
              </a:rPr>
              <a:t>Cat</a:t>
            </a:r>
            <a:r>
              <a:rPr dirty="0" sz="2400">
                <a:solidFill>
                  <a:srgbClr val="4E2700"/>
                </a:solidFill>
                <a:latin typeface="Noto Sans Mono CJK HK"/>
                <a:cs typeface="Noto Sans Mono CJK HK"/>
              </a:rPr>
              <a:t>與</a:t>
            </a:r>
            <a:r>
              <a:rPr dirty="0" sz="2400">
                <a:solidFill>
                  <a:srgbClr val="4E2700"/>
                </a:solidFill>
                <a:latin typeface="Tahoma"/>
                <a:cs typeface="Tahoma"/>
              </a:rPr>
              <a:t>Dog</a:t>
            </a:r>
            <a:r>
              <a:rPr dirty="0" sz="2400">
                <a:solidFill>
                  <a:srgbClr val="4E2700"/>
                </a:solidFill>
                <a:latin typeface="Noto Sans Mono CJK HK"/>
                <a:cs typeface="Noto Sans Mono CJK HK"/>
              </a:rPr>
              <a:t>的共同父類別，</a:t>
            </a:r>
            <a:r>
              <a:rPr dirty="0" sz="2400" spc="-15">
                <a:solidFill>
                  <a:srgbClr val="4E2700"/>
                </a:solidFill>
                <a:latin typeface="Noto Sans Mono CJK HK"/>
                <a:cs typeface="Noto Sans Mono CJK HK"/>
              </a:rPr>
              <a:t>而</a:t>
            </a:r>
            <a:r>
              <a:rPr dirty="0" sz="2400" spc="-10">
                <a:solidFill>
                  <a:srgbClr val="4E2700"/>
                </a:solidFill>
                <a:latin typeface="Tahoma"/>
                <a:cs typeface="Tahoma"/>
              </a:rPr>
              <a:t>kitty</a:t>
            </a:r>
            <a:r>
              <a:rPr dirty="0" sz="2400">
                <a:solidFill>
                  <a:srgbClr val="4E2700"/>
                </a:solidFill>
                <a:latin typeface="Noto Sans Mono CJK HK"/>
                <a:cs typeface="Noto Sans Mono CJK HK"/>
              </a:rPr>
              <a:t>與 </a:t>
            </a:r>
            <a:r>
              <a:rPr dirty="0" sz="2400" spc="-5">
                <a:solidFill>
                  <a:srgbClr val="4E2700"/>
                </a:solidFill>
                <a:latin typeface="Tahoma"/>
                <a:cs typeface="Tahoma"/>
              </a:rPr>
              <a:t>snoopy</a:t>
            </a:r>
            <a:r>
              <a:rPr dirty="0" sz="2400">
                <a:solidFill>
                  <a:srgbClr val="4E2700"/>
                </a:solidFill>
                <a:latin typeface="Noto Sans Mono CJK HK"/>
                <a:cs typeface="Noto Sans Mono CJK HK"/>
              </a:rPr>
              <a:t>分別是</a:t>
            </a:r>
            <a:r>
              <a:rPr dirty="0" sz="2400" spc="-5">
                <a:solidFill>
                  <a:srgbClr val="4E2700"/>
                </a:solidFill>
                <a:latin typeface="Tahoma"/>
                <a:cs typeface="Tahoma"/>
              </a:rPr>
              <a:t>Cat</a:t>
            </a:r>
            <a:r>
              <a:rPr dirty="0" sz="2400">
                <a:solidFill>
                  <a:srgbClr val="4E2700"/>
                </a:solidFill>
                <a:latin typeface="Noto Sans Mono CJK HK"/>
                <a:cs typeface="Noto Sans Mono CJK HK"/>
              </a:rPr>
              <a:t>類別與</a:t>
            </a:r>
            <a:r>
              <a:rPr dirty="0" sz="2400" spc="-5">
                <a:solidFill>
                  <a:srgbClr val="4E2700"/>
                </a:solidFill>
                <a:latin typeface="Tahoma"/>
                <a:cs typeface="Tahoma"/>
              </a:rPr>
              <a:t>Dog</a:t>
            </a:r>
            <a:r>
              <a:rPr dirty="0" sz="2400">
                <a:solidFill>
                  <a:srgbClr val="4E2700"/>
                </a:solidFill>
                <a:latin typeface="Noto Sans Mono CJK HK"/>
                <a:cs typeface="Noto Sans Mono CJK HK"/>
              </a:rPr>
              <a:t>類別的物件，則由於</a:t>
            </a:r>
            <a:r>
              <a:rPr dirty="0" sz="2400" spc="-15">
                <a:solidFill>
                  <a:srgbClr val="4E2700"/>
                </a:solidFill>
                <a:latin typeface="Tahoma"/>
                <a:cs typeface="Tahoma"/>
              </a:rPr>
              <a:t>kitty  </a:t>
            </a:r>
            <a:r>
              <a:rPr dirty="0" sz="2400" spc="-5">
                <a:solidFill>
                  <a:srgbClr val="4E2700"/>
                </a:solidFill>
                <a:latin typeface="Noto Sans Mono CJK HK"/>
                <a:cs typeface="Noto Sans Mono CJK HK"/>
              </a:rPr>
              <a:t>是</a:t>
            </a:r>
            <a:r>
              <a:rPr dirty="0" sz="2400" spc="-5">
                <a:solidFill>
                  <a:srgbClr val="4E2700"/>
                </a:solidFill>
                <a:latin typeface="Tahoma"/>
                <a:cs typeface="Tahoma"/>
              </a:rPr>
              <a:t>Cat</a:t>
            </a:r>
            <a:r>
              <a:rPr dirty="0" sz="2400">
                <a:solidFill>
                  <a:srgbClr val="4E2700"/>
                </a:solidFill>
                <a:latin typeface="Noto Sans Mono CJK HK"/>
                <a:cs typeface="Noto Sans Mono CJK HK"/>
              </a:rPr>
              <a:t>類別的物件，可視為</a:t>
            </a:r>
            <a:r>
              <a:rPr dirty="0" sz="2400" spc="-5">
                <a:solidFill>
                  <a:srgbClr val="4E2700"/>
                </a:solidFill>
                <a:latin typeface="Tahoma"/>
                <a:cs typeface="Tahoma"/>
              </a:rPr>
              <a:t>Mammal</a:t>
            </a:r>
            <a:r>
              <a:rPr dirty="0" sz="2400">
                <a:solidFill>
                  <a:srgbClr val="4E2700"/>
                </a:solidFill>
                <a:latin typeface="Noto Sans Mono CJK HK"/>
                <a:cs typeface="Noto Sans Mono CJK HK"/>
              </a:rPr>
              <a:t>的一種，</a:t>
            </a:r>
            <a:r>
              <a:rPr dirty="0" sz="2400" spc="-509">
                <a:solidFill>
                  <a:srgbClr val="4E2700"/>
                </a:solidFill>
                <a:latin typeface="Noto Sans Mono CJK HK"/>
                <a:cs typeface="Noto Sans Mono CJK HK"/>
              </a:rPr>
              <a:t> </a:t>
            </a:r>
            <a:r>
              <a:rPr dirty="0" sz="2400">
                <a:solidFill>
                  <a:srgbClr val="4E2700"/>
                </a:solidFill>
                <a:latin typeface="Tahoma"/>
                <a:cs typeface="Tahoma"/>
              </a:rPr>
              <a:t>snoopy</a:t>
            </a:r>
            <a:r>
              <a:rPr dirty="0" sz="2400">
                <a:solidFill>
                  <a:srgbClr val="4E2700"/>
                </a:solidFill>
                <a:latin typeface="Noto Sans Mono CJK HK"/>
                <a:cs typeface="Noto Sans Mono CJK HK"/>
              </a:rPr>
              <a:t>是 </a:t>
            </a:r>
            <a:r>
              <a:rPr dirty="0" sz="2400">
                <a:solidFill>
                  <a:srgbClr val="4E2700"/>
                </a:solidFill>
                <a:latin typeface="Tahoma"/>
                <a:cs typeface="Tahoma"/>
              </a:rPr>
              <a:t>Dog</a:t>
            </a:r>
            <a:r>
              <a:rPr dirty="0" sz="2400" spc="-5">
                <a:solidFill>
                  <a:srgbClr val="4E2700"/>
                </a:solidFill>
                <a:latin typeface="Noto Sans Mono CJK HK"/>
                <a:cs typeface="Noto Sans Mono CJK HK"/>
              </a:rPr>
              <a:t>類別的物件，也可視</a:t>
            </a:r>
            <a:r>
              <a:rPr dirty="0" sz="2400">
                <a:solidFill>
                  <a:srgbClr val="4E2700"/>
                </a:solidFill>
                <a:latin typeface="Noto Sans Mono CJK HK"/>
                <a:cs typeface="Noto Sans Mono CJK HK"/>
              </a:rPr>
              <a:t>為</a:t>
            </a:r>
            <a:r>
              <a:rPr dirty="0" sz="2400" spc="-5">
                <a:solidFill>
                  <a:srgbClr val="4E2700"/>
                </a:solidFill>
                <a:latin typeface="Tahoma"/>
                <a:cs typeface="Tahoma"/>
              </a:rPr>
              <a:t>Mammal</a:t>
            </a:r>
            <a:r>
              <a:rPr dirty="0" sz="2400" spc="-5">
                <a:solidFill>
                  <a:srgbClr val="4E2700"/>
                </a:solidFill>
                <a:latin typeface="Noto Sans Mono CJK HK"/>
                <a:cs typeface="Noto Sans Mono CJK HK"/>
              </a:rPr>
              <a:t>的一種，我們可以 </a:t>
            </a:r>
            <a:r>
              <a:rPr dirty="0" sz="2400">
                <a:solidFill>
                  <a:srgbClr val="4E2700"/>
                </a:solidFill>
                <a:latin typeface="Noto Sans Mono CJK HK"/>
                <a:cs typeface="Noto Sans Mono CJK HK"/>
              </a:rPr>
              <a:t>設計一個方法</a:t>
            </a:r>
            <a:r>
              <a:rPr dirty="0" sz="2400" spc="-5">
                <a:solidFill>
                  <a:srgbClr val="4E2700"/>
                </a:solidFill>
                <a:latin typeface="Tahoma"/>
                <a:cs typeface="Tahoma"/>
              </a:rPr>
              <a:t>: </a:t>
            </a:r>
            <a:r>
              <a:rPr dirty="0" sz="2400" spc="-15">
                <a:solidFill>
                  <a:srgbClr val="4E2700"/>
                </a:solidFill>
                <a:latin typeface="Tahoma"/>
                <a:cs typeface="Tahoma"/>
              </a:rPr>
              <a:t>keepPet(Mammal</a:t>
            </a:r>
            <a:r>
              <a:rPr dirty="0" sz="2400" spc="15">
                <a:solidFill>
                  <a:srgbClr val="4E2700"/>
                </a:solidFill>
                <a:latin typeface="Tahoma"/>
                <a:cs typeface="Tahoma"/>
              </a:rPr>
              <a:t> </a:t>
            </a:r>
            <a:r>
              <a:rPr dirty="0" sz="2400" spc="5">
                <a:solidFill>
                  <a:srgbClr val="4E2700"/>
                </a:solidFill>
                <a:latin typeface="Tahoma"/>
                <a:cs typeface="Tahoma"/>
              </a:rPr>
              <a:t>m)</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此時</a:t>
            </a:r>
            <a:r>
              <a:rPr dirty="0" sz="2400" spc="-10">
                <a:solidFill>
                  <a:srgbClr val="4E2700"/>
                </a:solidFill>
                <a:latin typeface="Tahoma"/>
                <a:cs typeface="Tahoma"/>
              </a:rPr>
              <a:t>kitty</a:t>
            </a:r>
            <a:r>
              <a:rPr dirty="0" sz="2400">
                <a:solidFill>
                  <a:srgbClr val="4E2700"/>
                </a:solidFill>
                <a:latin typeface="Noto Sans Mono CJK HK"/>
                <a:cs typeface="Noto Sans Mono CJK HK"/>
              </a:rPr>
              <a:t>與 </a:t>
            </a:r>
            <a:r>
              <a:rPr dirty="0" sz="2400" spc="-5">
                <a:solidFill>
                  <a:srgbClr val="4E2700"/>
                </a:solidFill>
                <a:latin typeface="Tahoma"/>
                <a:cs typeface="Tahoma"/>
              </a:rPr>
              <a:t>snoopy</a:t>
            </a:r>
            <a:r>
              <a:rPr dirty="0" sz="2400">
                <a:solidFill>
                  <a:srgbClr val="4E2700"/>
                </a:solidFill>
                <a:latin typeface="Noto Sans Mono CJK HK"/>
                <a:cs typeface="Noto Sans Mono CJK HK"/>
              </a:rPr>
              <a:t>都可以做為參數傳</a:t>
            </a:r>
            <a:r>
              <a:rPr dirty="0" sz="2400" spc="5">
                <a:solidFill>
                  <a:srgbClr val="4E2700"/>
                </a:solidFill>
                <a:latin typeface="Noto Sans Mono CJK HK"/>
                <a:cs typeface="Noto Sans Mono CJK HK"/>
              </a:rPr>
              <a:t>入</a:t>
            </a:r>
            <a:r>
              <a:rPr dirty="0" sz="2400" spc="-15">
                <a:solidFill>
                  <a:srgbClr val="4E2700"/>
                </a:solidFill>
                <a:latin typeface="Tahoma"/>
                <a:cs typeface="Tahoma"/>
              </a:rPr>
              <a:t>keepPet()</a:t>
            </a:r>
            <a:r>
              <a:rPr dirty="0" sz="2400">
                <a:solidFill>
                  <a:srgbClr val="4E2700"/>
                </a:solidFill>
                <a:latin typeface="Noto Sans Mono CJK HK"/>
                <a:cs typeface="Noto Sans Mono CJK HK"/>
              </a:rPr>
              <a:t>方法，因為</a:t>
            </a:r>
            <a:r>
              <a:rPr dirty="0" sz="2400" spc="-15">
                <a:solidFill>
                  <a:srgbClr val="4E2700"/>
                </a:solidFill>
                <a:latin typeface="Tahoma"/>
                <a:cs typeface="Tahoma"/>
              </a:rPr>
              <a:t>kitty  </a:t>
            </a:r>
            <a:r>
              <a:rPr dirty="0" sz="2400" spc="-5">
                <a:solidFill>
                  <a:srgbClr val="4E2700"/>
                </a:solidFill>
                <a:latin typeface="Noto Sans Mono CJK HK"/>
                <a:cs typeface="Noto Sans Mono CJK HK"/>
              </a:rPr>
              <a:t>與</a:t>
            </a:r>
            <a:r>
              <a:rPr dirty="0" sz="2400">
                <a:solidFill>
                  <a:srgbClr val="4E2700"/>
                </a:solidFill>
                <a:latin typeface="Tahoma"/>
                <a:cs typeface="Tahoma"/>
              </a:rPr>
              <a:t>snoopy</a:t>
            </a:r>
            <a:r>
              <a:rPr dirty="0" sz="2400">
                <a:solidFill>
                  <a:srgbClr val="4E2700"/>
                </a:solidFill>
                <a:latin typeface="Noto Sans Mono CJK HK"/>
                <a:cs typeface="Noto Sans Mono CJK HK"/>
              </a:rPr>
              <a:t>都是</a:t>
            </a:r>
            <a:r>
              <a:rPr dirty="0" sz="2400" spc="-5">
                <a:solidFill>
                  <a:srgbClr val="4E2700"/>
                </a:solidFill>
                <a:latin typeface="Tahoma"/>
                <a:cs typeface="Tahoma"/>
              </a:rPr>
              <a:t>Mammal</a:t>
            </a:r>
            <a:r>
              <a:rPr dirty="0" sz="2400">
                <a:solidFill>
                  <a:srgbClr val="4E2700"/>
                </a:solidFill>
                <a:latin typeface="Noto Sans Mono CJK HK"/>
                <a:cs typeface="Noto Sans Mono CJK HK"/>
              </a:rPr>
              <a:t>的一種。</a:t>
            </a:r>
            <a:endParaRPr sz="2400">
              <a:latin typeface="Noto Sans Mono CJK HK"/>
              <a:cs typeface="Noto Sans Mono CJK HK"/>
            </a:endParaRPr>
          </a:p>
        </p:txBody>
      </p:sp>
      <p:sp>
        <p:nvSpPr>
          <p:cNvPr id="4" name="object 4"/>
          <p:cNvSpPr txBox="1"/>
          <p:nvPr/>
        </p:nvSpPr>
        <p:spPr>
          <a:xfrm>
            <a:off x="1222044" y="5507532"/>
            <a:ext cx="7100570" cy="513080"/>
          </a:xfrm>
          <a:prstGeom prst="rect">
            <a:avLst/>
          </a:prstGeom>
        </p:spPr>
        <p:txBody>
          <a:bodyPr wrap="square" lIns="0" tIns="12065" rIns="0" bIns="0" rtlCol="0" vert="horz">
            <a:spAutoFit/>
          </a:bodyPr>
          <a:lstStyle/>
          <a:p>
            <a:pPr marL="299085" marR="5080" indent="-287020">
              <a:lnSpc>
                <a:spcPct val="100000"/>
              </a:lnSpc>
              <a:spcBef>
                <a:spcPts val="95"/>
              </a:spcBef>
              <a:tabLst>
                <a:tab pos="299085" algn="l"/>
              </a:tabLst>
            </a:pPr>
            <a:r>
              <a:rPr dirty="0" sz="1600" spc="-5">
                <a:solidFill>
                  <a:srgbClr val="4E2700"/>
                </a:solidFill>
                <a:latin typeface="Tahoma"/>
                <a:cs typeface="Tahoma"/>
              </a:rPr>
              <a:t>–</a:t>
            </a:r>
            <a:r>
              <a:rPr dirty="0" sz="1600" spc="-5">
                <a:solidFill>
                  <a:srgbClr val="4E2700"/>
                </a:solidFill>
                <a:latin typeface="Tahoma"/>
                <a:cs typeface="Tahoma"/>
              </a:rPr>
              <a:t>	</a:t>
            </a:r>
            <a:r>
              <a:rPr dirty="0" sz="1600" spc="5">
                <a:solidFill>
                  <a:srgbClr val="4E2700"/>
                </a:solidFill>
                <a:latin typeface="Noto Sans Mono CJK HK"/>
                <a:cs typeface="Noto Sans Mono CJK HK"/>
              </a:rPr>
              <a:t>物件導向語</a:t>
            </a:r>
            <a:r>
              <a:rPr dirty="0" sz="1600" spc="-5">
                <a:solidFill>
                  <a:srgbClr val="4E2700"/>
                </a:solidFill>
                <a:latin typeface="Noto Sans Mono CJK HK"/>
                <a:cs typeface="Noto Sans Mono CJK HK"/>
              </a:rPr>
              <a:t>言之</a:t>
            </a:r>
            <a:r>
              <a:rPr dirty="0" sz="1600" spc="5">
                <a:solidFill>
                  <a:srgbClr val="4E2700"/>
                </a:solidFill>
                <a:latin typeface="Noto Sans Mono CJK HK"/>
                <a:cs typeface="Noto Sans Mono CJK HK"/>
              </a:rPr>
              <a:t>方</a:t>
            </a:r>
            <a:r>
              <a:rPr dirty="0" sz="1600" spc="-5">
                <a:solidFill>
                  <a:srgbClr val="4E2700"/>
                </a:solidFill>
                <a:latin typeface="Noto Sans Mono CJK HK"/>
                <a:cs typeface="Noto Sans Mono CJK HK"/>
              </a:rPr>
              <a:t>法的</a:t>
            </a:r>
            <a:r>
              <a:rPr dirty="0" sz="1600" spc="5">
                <a:solidFill>
                  <a:srgbClr val="4E2700"/>
                </a:solidFill>
                <a:latin typeface="Noto Sans Mono CJK HK"/>
                <a:cs typeface="Noto Sans Mono CJK HK"/>
              </a:rPr>
              <a:t>參</a:t>
            </a:r>
            <a:r>
              <a:rPr dirty="0" sz="1600" spc="-5">
                <a:solidFill>
                  <a:srgbClr val="4E2700"/>
                </a:solidFill>
                <a:latin typeface="Noto Sans Mono CJK HK"/>
                <a:cs typeface="Noto Sans Mono CJK HK"/>
              </a:rPr>
              <a:t>數型</a:t>
            </a:r>
            <a:r>
              <a:rPr dirty="0" sz="1600" spc="5">
                <a:solidFill>
                  <a:srgbClr val="4E2700"/>
                </a:solidFill>
                <a:latin typeface="Noto Sans Mono CJK HK"/>
                <a:cs typeface="Noto Sans Mono CJK HK"/>
              </a:rPr>
              <a:t>態</a:t>
            </a:r>
            <a:r>
              <a:rPr dirty="0" sz="1600" spc="-5">
                <a:solidFill>
                  <a:srgbClr val="4E2700"/>
                </a:solidFill>
                <a:latin typeface="Noto Sans Mono CJK HK"/>
                <a:cs typeface="Noto Sans Mono CJK HK"/>
              </a:rPr>
              <a:t>會希</a:t>
            </a:r>
            <a:r>
              <a:rPr dirty="0" sz="1600" spc="5">
                <a:solidFill>
                  <a:srgbClr val="4E2700"/>
                </a:solidFill>
                <a:latin typeface="Noto Sans Mono CJK HK"/>
                <a:cs typeface="Noto Sans Mono CJK HK"/>
              </a:rPr>
              <a:t>望</a:t>
            </a:r>
            <a:r>
              <a:rPr dirty="0" sz="1600" spc="-5">
                <a:solidFill>
                  <a:srgbClr val="4E2700"/>
                </a:solidFill>
                <a:latin typeface="Noto Sans Mono CJK HK"/>
                <a:cs typeface="Noto Sans Mono CJK HK"/>
              </a:rPr>
              <a:t>是父</a:t>
            </a:r>
            <a:r>
              <a:rPr dirty="0" sz="1600" spc="5">
                <a:solidFill>
                  <a:srgbClr val="4E2700"/>
                </a:solidFill>
                <a:latin typeface="Noto Sans Mono CJK HK"/>
                <a:cs typeface="Noto Sans Mono CJK HK"/>
              </a:rPr>
              <a:t>代</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5">
                <a:solidFill>
                  <a:srgbClr val="4E2700"/>
                </a:solidFill>
                <a:latin typeface="Tahoma"/>
                <a:cs typeface="Tahoma"/>
              </a:rPr>
              <a:t>(</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合理</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前提</a:t>
            </a:r>
            <a:r>
              <a:rPr dirty="0" sz="1600" spc="5">
                <a:solidFill>
                  <a:srgbClr val="4E2700"/>
                </a:solidFill>
                <a:latin typeface="Noto Sans Mono CJK HK"/>
                <a:cs typeface="Noto Sans Mono CJK HK"/>
              </a:rPr>
              <a:t>下</a:t>
            </a:r>
            <a:r>
              <a:rPr dirty="0" sz="1600" spc="-5">
                <a:solidFill>
                  <a:srgbClr val="4E2700"/>
                </a:solidFill>
                <a:latin typeface="Noto Sans Mono CJK HK"/>
                <a:cs typeface="Noto Sans Mono CJK HK"/>
              </a:rPr>
              <a:t>儘可</a:t>
            </a:r>
            <a:r>
              <a:rPr dirty="0" sz="1600" spc="5">
                <a:solidFill>
                  <a:srgbClr val="4E2700"/>
                </a:solidFill>
                <a:latin typeface="Noto Sans Mono CJK HK"/>
                <a:cs typeface="Noto Sans Mono CJK HK"/>
              </a:rPr>
              <a:t>能</a:t>
            </a:r>
            <a:r>
              <a:rPr dirty="0" sz="1600" spc="-5">
                <a:solidFill>
                  <a:srgbClr val="4E2700"/>
                </a:solidFill>
                <a:latin typeface="Noto Sans Mono CJK HK"/>
                <a:cs typeface="Noto Sans Mono CJK HK"/>
              </a:rPr>
              <a:t>使 </a:t>
            </a:r>
            <a:r>
              <a:rPr dirty="0" sz="1600" spc="5">
                <a:solidFill>
                  <a:srgbClr val="4E2700"/>
                </a:solidFill>
                <a:latin typeface="Noto Sans Mono CJK HK"/>
                <a:cs typeface="Noto Sans Mono CJK HK"/>
              </a:rPr>
              <a:t>用上層類別</a:t>
            </a:r>
            <a:r>
              <a:rPr dirty="0" sz="1600" spc="-5">
                <a:solidFill>
                  <a:srgbClr val="4E2700"/>
                </a:solidFill>
                <a:latin typeface="Tahoma"/>
                <a:cs typeface="Tahoma"/>
              </a:rPr>
              <a:t>)</a:t>
            </a:r>
            <a:r>
              <a:rPr dirty="0" sz="1600" spc="-5">
                <a:solidFill>
                  <a:srgbClr val="4E2700"/>
                </a:solidFill>
                <a:latin typeface="Noto Sans Mono CJK HK"/>
                <a:cs typeface="Noto Sans Mono CJK HK"/>
              </a:rPr>
              <a:t>，因</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可以</a:t>
            </a:r>
            <a:r>
              <a:rPr dirty="0" sz="1600" spc="5">
                <a:solidFill>
                  <a:srgbClr val="4E2700"/>
                </a:solidFill>
                <a:latin typeface="Noto Sans Mono CJK HK"/>
                <a:cs typeface="Noto Sans Mono CJK HK"/>
              </a:rPr>
              <a:t>處</a:t>
            </a:r>
            <a:r>
              <a:rPr dirty="0" sz="1600" spc="-5">
                <a:solidFill>
                  <a:srgbClr val="4E2700"/>
                </a:solidFill>
                <a:latin typeface="Noto Sans Mono CJK HK"/>
                <a:cs typeface="Noto Sans Mono CJK HK"/>
              </a:rPr>
              <a:t>理較</a:t>
            </a:r>
            <a:r>
              <a:rPr dirty="0" sz="1600" spc="5">
                <a:solidFill>
                  <a:srgbClr val="4E2700"/>
                </a:solidFill>
                <a:latin typeface="Noto Sans Mono CJK HK"/>
                <a:cs typeface="Noto Sans Mono CJK HK"/>
              </a:rPr>
              <a:t>多</a:t>
            </a:r>
            <a:r>
              <a:rPr dirty="0" sz="1600" spc="-5">
                <a:solidFill>
                  <a:srgbClr val="4E2700"/>
                </a:solidFill>
                <a:latin typeface="Noto Sans Mono CJK HK"/>
                <a:cs typeface="Noto Sans Mono CJK HK"/>
              </a:rPr>
              <a:t>的類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，應</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的範</a:t>
            </a:r>
            <a:r>
              <a:rPr dirty="0" sz="1600" spc="5">
                <a:solidFill>
                  <a:srgbClr val="4E2700"/>
                </a:solidFill>
                <a:latin typeface="Noto Sans Mono CJK HK"/>
                <a:cs typeface="Noto Sans Mono CJK HK"/>
              </a:rPr>
              <a:t>圍</a:t>
            </a:r>
            <a:r>
              <a:rPr dirty="0" sz="1600" spc="-5">
                <a:solidFill>
                  <a:srgbClr val="4E2700"/>
                </a:solidFill>
                <a:latin typeface="Noto Sans Mono CJK HK"/>
                <a:cs typeface="Noto Sans Mono CJK HK"/>
              </a:rPr>
              <a:t>自然</a:t>
            </a:r>
            <a:r>
              <a:rPr dirty="0" sz="1600" spc="5">
                <a:solidFill>
                  <a:srgbClr val="4E2700"/>
                </a:solidFill>
                <a:latin typeface="Noto Sans Mono CJK HK"/>
                <a:cs typeface="Noto Sans Mono CJK HK"/>
              </a:rPr>
              <a:t>較</a:t>
            </a:r>
            <a:r>
              <a:rPr dirty="0" sz="1600" spc="-5">
                <a:solidFill>
                  <a:srgbClr val="4E2700"/>
                </a:solidFill>
                <a:latin typeface="Noto Sans Mono CJK HK"/>
                <a:cs typeface="Noto Sans Mono CJK HK"/>
              </a:rPr>
              <a:t>廣</a:t>
            </a:r>
            <a:endParaRPr sz="1600">
              <a:latin typeface="Noto Sans Mono CJK HK"/>
              <a:cs typeface="Noto Sans Mono CJK H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0487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println()</a:t>
            </a:r>
            <a:r>
              <a:rPr dirty="0"/>
              <a:t>與</a:t>
            </a:r>
            <a:r>
              <a:rPr dirty="0">
                <a:latin typeface="Tahoma"/>
                <a:cs typeface="Tahoma"/>
              </a:rPr>
              <a:t>print()</a:t>
            </a:r>
          </a:p>
        </p:txBody>
      </p:sp>
      <p:sp>
        <p:nvSpPr>
          <p:cNvPr id="3" name="object 3"/>
          <p:cNvSpPr/>
          <p:nvPr/>
        </p:nvSpPr>
        <p:spPr>
          <a:xfrm>
            <a:off x="3412490" y="4987671"/>
            <a:ext cx="1828800" cy="15240"/>
          </a:xfrm>
          <a:custGeom>
            <a:avLst/>
            <a:gdLst/>
            <a:ahLst/>
            <a:cxnLst/>
            <a:rect l="l" t="t" r="r" b="b"/>
            <a:pathLst>
              <a:path w="1828800" h="15239">
                <a:moveTo>
                  <a:pt x="1828800" y="0"/>
                </a:moveTo>
                <a:lnTo>
                  <a:pt x="0" y="0"/>
                </a:lnTo>
                <a:lnTo>
                  <a:pt x="0" y="15239"/>
                </a:lnTo>
                <a:lnTo>
                  <a:pt x="1828800" y="15239"/>
                </a:lnTo>
                <a:lnTo>
                  <a:pt x="1828800" y="0"/>
                </a:lnTo>
                <a:close/>
              </a:path>
            </a:pathLst>
          </a:custGeom>
          <a:solidFill>
            <a:srgbClr val="4E2700"/>
          </a:solidFill>
        </p:spPr>
        <p:txBody>
          <a:bodyPr wrap="square" lIns="0" tIns="0" rIns="0" bIns="0" rtlCol="0"/>
          <a:lstStyle/>
          <a:p/>
        </p:txBody>
      </p:sp>
      <p:sp>
        <p:nvSpPr>
          <p:cNvPr id="4" name="object 4"/>
          <p:cNvSpPr/>
          <p:nvPr/>
        </p:nvSpPr>
        <p:spPr>
          <a:xfrm>
            <a:off x="5546090" y="4987671"/>
            <a:ext cx="1219200" cy="15240"/>
          </a:xfrm>
          <a:custGeom>
            <a:avLst/>
            <a:gdLst/>
            <a:ahLst/>
            <a:cxnLst/>
            <a:rect l="l" t="t" r="r" b="b"/>
            <a:pathLst>
              <a:path w="1219200" h="15239">
                <a:moveTo>
                  <a:pt x="1219200" y="0"/>
                </a:moveTo>
                <a:lnTo>
                  <a:pt x="0" y="0"/>
                </a:lnTo>
                <a:lnTo>
                  <a:pt x="0" y="15239"/>
                </a:lnTo>
                <a:lnTo>
                  <a:pt x="1219200" y="15239"/>
                </a:lnTo>
                <a:lnTo>
                  <a:pt x="1219200" y="0"/>
                </a:lnTo>
                <a:close/>
              </a:path>
            </a:pathLst>
          </a:custGeom>
          <a:solidFill>
            <a:srgbClr val="4E2700"/>
          </a:solidFill>
        </p:spPr>
        <p:txBody>
          <a:bodyPr wrap="square" lIns="0" tIns="0" rIns="0" bIns="0" rtlCol="0"/>
          <a:lstStyle/>
          <a:p/>
        </p:txBody>
      </p:sp>
      <p:sp>
        <p:nvSpPr>
          <p:cNvPr id="5" name="object 5"/>
          <p:cNvSpPr txBox="1"/>
          <p:nvPr/>
        </p:nvSpPr>
        <p:spPr>
          <a:xfrm>
            <a:off x="618540" y="1003808"/>
            <a:ext cx="7691120" cy="4734560"/>
          </a:xfrm>
          <a:prstGeom prst="rect">
            <a:avLst/>
          </a:prstGeom>
        </p:spPr>
        <p:txBody>
          <a:bodyPr wrap="square" lIns="0" tIns="12700" rIns="0" bIns="0" rtlCol="0" vert="horz">
            <a:spAutoFit/>
          </a:bodyPr>
          <a:lstStyle/>
          <a:p>
            <a:pPr marL="354965" marR="5080" indent="-342900">
              <a:lnSpc>
                <a:spcPct val="100000"/>
              </a:lnSpc>
              <a:spcBef>
                <a:spcPts val="100"/>
              </a:spcBef>
              <a:buChar char="•"/>
              <a:tabLst>
                <a:tab pos="354965" algn="l"/>
                <a:tab pos="355600" algn="l"/>
              </a:tabLst>
            </a:pPr>
            <a:r>
              <a:rPr dirty="0" sz="2400" spc="-10">
                <a:solidFill>
                  <a:srgbClr val="4E2700"/>
                </a:solidFill>
                <a:latin typeface="Verdana"/>
                <a:cs typeface="Verdana"/>
              </a:rPr>
              <a:t>System.out.println("Hello,</a:t>
            </a:r>
            <a:r>
              <a:rPr dirty="0" sz="2400" spc="60">
                <a:solidFill>
                  <a:srgbClr val="4E2700"/>
                </a:solidFill>
                <a:latin typeface="Verdana"/>
                <a:cs typeface="Verdana"/>
              </a:rPr>
              <a:t> </a:t>
            </a:r>
            <a:r>
              <a:rPr dirty="0" sz="2400" spc="-20">
                <a:solidFill>
                  <a:srgbClr val="4E2700"/>
                </a:solidFill>
                <a:latin typeface="Verdana"/>
                <a:cs typeface="Verdana"/>
              </a:rPr>
              <a:t>Java</a:t>
            </a:r>
            <a:r>
              <a:rPr dirty="0" sz="2400" spc="15">
                <a:solidFill>
                  <a:srgbClr val="4E2700"/>
                </a:solidFill>
                <a:latin typeface="Verdana"/>
                <a:cs typeface="Verdana"/>
              </a:rPr>
              <a:t> </a:t>
            </a:r>
            <a:r>
              <a:rPr dirty="0" sz="2400" spc="-5">
                <a:solidFill>
                  <a:srgbClr val="4E2700"/>
                </a:solidFill>
                <a:latin typeface="Verdana"/>
                <a:cs typeface="Verdana"/>
              </a:rPr>
              <a:t>world!</a:t>
            </a:r>
            <a:r>
              <a:rPr dirty="0" sz="2400" spc="40">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Noto Sans Mono CJK HK"/>
                <a:cs typeface="Noto Sans Mono CJK HK"/>
              </a:rPr>
              <a:t>會於 銀幕上印出小括弧內的資料，接下來如果還有其他的敘 </a:t>
            </a:r>
            <a:r>
              <a:rPr dirty="0" sz="2400">
                <a:solidFill>
                  <a:srgbClr val="4E2700"/>
                </a:solidFill>
                <a:latin typeface="Noto Sans Mono CJK HK"/>
                <a:cs typeface="Noto Sans Mono CJK HK"/>
              </a:rPr>
              <a:t>述要將資料列印於銀幕上，新資料會印在新的一行上。</a:t>
            </a:r>
            <a:endParaRPr sz="2400">
              <a:latin typeface="Noto Sans Mono CJK HK"/>
              <a:cs typeface="Noto Sans Mono CJK HK"/>
            </a:endParaRPr>
          </a:p>
          <a:p>
            <a:pPr lvl="1" marL="756285" marR="156210" indent="-287020">
              <a:lnSpc>
                <a:spcPct val="100000"/>
              </a:lnSpc>
              <a:spcBef>
                <a:spcPts val="495"/>
              </a:spcBef>
              <a:buChar char="–"/>
              <a:tabLst>
                <a:tab pos="756920" algn="l"/>
              </a:tabLst>
            </a:pPr>
            <a:r>
              <a:rPr dirty="0" sz="2000" spc="-10">
                <a:solidFill>
                  <a:srgbClr val="4E2700"/>
                </a:solidFill>
                <a:latin typeface="Verdana"/>
                <a:cs typeface="Verdana"/>
              </a:rPr>
              <a:t>"Hello, </a:t>
            </a:r>
            <a:r>
              <a:rPr dirty="0" sz="2000" spc="-15">
                <a:solidFill>
                  <a:srgbClr val="4E2700"/>
                </a:solidFill>
                <a:latin typeface="Verdana"/>
                <a:cs typeface="Verdana"/>
              </a:rPr>
              <a:t>Java</a:t>
            </a:r>
            <a:r>
              <a:rPr dirty="0" sz="2000" spc="-5">
                <a:solidFill>
                  <a:srgbClr val="4E2700"/>
                </a:solidFill>
                <a:latin typeface="Verdana"/>
                <a:cs typeface="Verdana"/>
              </a:rPr>
              <a:t> world!</a:t>
            </a:r>
            <a:r>
              <a:rPr dirty="0" sz="2000">
                <a:solidFill>
                  <a:srgbClr val="4E2700"/>
                </a:solidFill>
                <a:latin typeface="Verdana"/>
                <a:cs typeface="Verdana"/>
              </a:rPr>
              <a:t> "</a:t>
            </a:r>
            <a:r>
              <a:rPr dirty="0" sz="2000" spc="10">
                <a:solidFill>
                  <a:srgbClr val="4E2700"/>
                </a:solidFill>
                <a:latin typeface="Noto Sans Mono CJK HK"/>
                <a:cs typeface="Noto Sans Mono CJK HK"/>
              </a:rPr>
              <a:t>稱</a:t>
            </a:r>
            <a:r>
              <a:rPr dirty="0" sz="2000">
                <a:solidFill>
                  <a:srgbClr val="4E2700"/>
                </a:solidFill>
                <a:latin typeface="Noto Sans Mono CJK HK"/>
                <a:cs typeface="Noto Sans Mono CJK HK"/>
              </a:rPr>
              <a:t>為字</a:t>
            </a:r>
            <a:r>
              <a:rPr dirty="0" sz="2000" spc="5">
                <a:solidFill>
                  <a:srgbClr val="4E2700"/>
                </a:solidFill>
                <a:latin typeface="Noto Sans Mono CJK HK"/>
                <a:cs typeface="Noto Sans Mono CJK HK"/>
              </a:rPr>
              <a:t>串</a:t>
            </a:r>
            <a:r>
              <a:rPr dirty="0" sz="2000">
                <a:solidFill>
                  <a:srgbClr val="4E2700"/>
                </a:solidFill>
                <a:latin typeface="Verdana"/>
                <a:cs typeface="Verdana"/>
              </a:rPr>
              <a:t>(</a:t>
            </a:r>
            <a:r>
              <a:rPr dirty="0" sz="2000">
                <a:solidFill>
                  <a:srgbClr val="4E2700"/>
                </a:solidFill>
                <a:latin typeface="Noto Sans Mono CJK HK"/>
                <a:cs typeface="Noto Sans Mono CJK HK"/>
              </a:rPr>
              <a:t>由</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對雙</a:t>
            </a:r>
            <a:r>
              <a:rPr dirty="0" sz="2000" spc="-15">
                <a:solidFill>
                  <a:srgbClr val="4E2700"/>
                </a:solidFill>
                <a:latin typeface="Noto Sans Mono CJK HK"/>
                <a:cs typeface="Noto Sans Mono CJK HK"/>
              </a:rPr>
              <a:t>引</a:t>
            </a:r>
            <a:r>
              <a:rPr dirty="0" sz="2000">
                <a:solidFill>
                  <a:srgbClr val="4E2700"/>
                </a:solidFill>
                <a:latin typeface="Noto Sans Mono CJK HK"/>
                <a:cs typeface="Noto Sans Mono CJK HK"/>
              </a:rPr>
              <a:t>號包</a:t>
            </a:r>
            <a:r>
              <a:rPr dirty="0" sz="2000" spc="-15">
                <a:solidFill>
                  <a:srgbClr val="4E2700"/>
                </a:solidFill>
                <a:latin typeface="Noto Sans Mono CJK HK"/>
                <a:cs typeface="Noto Sans Mono CJK HK"/>
              </a:rPr>
              <a:t>住</a:t>
            </a:r>
            <a:r>
              <a:rPr dirty="0" sz="2000">
                <a:solidFill>
                  <a:srgbClr val="4E2700"/>
                </a:solidFill>
                <a:latin typeface="Noto Sans Mono CJK HK"/>
                <a:cs typeface="Noto Sans Mono CJK HK"/>
              </a:rPr>
              <a:t>的一</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字 </a:t>
            </a:r>
            <a:r>
              <a:rPr dirty="0" sz="2000" spc="10">
                <a:solidFill>
                  <a:srgbClr val="4E2700"/>
                </a:solidFill>
                <a:latin typeface="Noto Sans Mono CJK HK"/>
                <a:cs typeface="Noto Sans Mono CJK HK"/>
              </a:rPr>
              <a:t>元</a:t>
            </a:r>
            <a:r>
              <a:rPr dirty="0" sz="2000">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655">
              <a:lnSpc>
                <a:spcPct val="100000"/>
              </a:lnSpc>
              <a:spcBef>
                <a:spcPts val="480"/>
              </a:spcBef>
              <a:buChar char="–"/>
              <a:tabLst>
                <a:tab pos="756920" algn="l"/>
              </a:tabLst>
            </a:pPr>
            <a:r>
              <a:rPr dirty="0" sz="2000" spc="-5">
                <a:solidFill>
                  <a:srgbClr val="4E2700"/>
                </a:solidFill>
                <a:latin typeface="Verdana"/>
                <a:cs typeface="Verdana"/>
              </a:rPr>
              <a:t>println:</a:t>
            </a:r>
            <a:r>
              <a:rPr dirty="0" sz="2000" spc="-10">
                <a:solidFill>
                  <a:srgbClr val="4E2700"/>
                </a:solidFill>
                <a:latin typeface="Verdana"/>
                <a:cs typeface="Verdana"/>
              </a:rPr>
              <a:t> </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print</a:t>
            </a:r>
            <a:r>
              <a:rPr dirty="0" sz="2000" spc="10">
                <a:solidFill>
                  <a:srgbClr val="4E2700"/>
                </a:solidFill>
                <a:latin typeface="Noto Sans Mono CJK HK"/>
                <a:cs typeface="Noto Sans Mono CJK HK"/>
              </a:rPr>
              <a:t>與</a:t>
            </a:r>
            <a:r>
              <a:rPr dirty="0" sz="2000" spc="-5">
                <a:solidFill>
                  <a:srgbClr val="4E2700"/>
                </a:solidFill>
                <a:latin typeface="Verdana"/>
                <a:cs typeface="Verdana"/>
              </a:rPr>
              <a:t>line</a:t>
            </a:r>
            <a:r>
              <a:rPr dirty="0" sz="2000">
                <a:solidFill>
                  <a:srgbClr val="4E2700"/>
                </a:solidFill>
                <a:latin typeface="Noto Sans Mono CJK HK"/>
                <a:cs typeface="Noto Sans Mono CJK HK"/>
              </a:rPr>
              <a:t>的簡稱，</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示印</a:t>
            </a:r>
            <a:r>
              <a:rPr dirty="0" sz="2000" spc="-10">
                <a:solidFill>
                  <a:srgbClr val="4E2700"/>
                </a:solidFill>
                <a:latin typeface="Noto Sans Mono CJK HK"/>
                <a:cs typeface="Noto Sans Mono CJK HK"/>
              </a:rPr>
              <a:t>出</a:t>
            </a:r>
            <a:r>
              <a:rPr dirty="0" sz="2000" spc="-5">
                <a:solidFill>
                  <a:srgbClr val="4E2700"/>
                </a:solidFill>
                <a:latin typeface="Verdana"/>
                <a:cs typeface="Verdana"/>
              </a:rPr>
              <a:t>(print)</a:t>
            </a:r>
            <a:r>
              <a:rPr dirty="0" sz="2000">
                <a:solidFill>
                  <a:srgbClr val="4E2700"/>
                </a:solidFill>
                <a:latin typeface="Noto Sans Mono CJK HK"/>
                <a:cs typeface="Noto Sans Mono CJK HK"/>
              </a:rPr>
              <a:t>然</a:t>
            </a:r>
            <a:r>
              <a:rPr dirty="0" sz="2000" spc="-10">
                <a:solidFill>
                  <a:srgbClr val="4E2700"/>
                </a:solidFill>
                <a:latin typeface="Noto Sans Mono CJK HK"/>
                <a:cs typeface="Noto Sans Mono CJK HK"/>
              </a:rPr>
              <a:t>後</a:t>
            </a:r>
            <a:r>
              <a:rPr dirty="0" sz="2000">
                <a:solidFill>
                  <a:srgbClr val="4E2700"/>
                </a:solidFill>
                <a:latin typeface="Noto Sans Mono CJK HK"/>
                <a:cs typeface="Noto Sans Mono CJK HK"/>
              </a:rPr>
              <a:t>換行</a:t>
            </a:r>
            <a:endParaRPr sz="2000">
              <a:latin typeface="Noto Sans Mono CJK HK"/>
              <a:cs typeface="Noto Sans Mono CJK HK"/>
            </a:endParaRPr>
          </a:p>
          <a:p>
            <a:pPr marL="756285">
              <a:lnSpc>
                <a:spcPct val="100000"/>
              </a:lnSpc>
            </a:pPr>
            <a:r>
              <a:rPr dirty="0" sz="2000" spc="-5">
                <a:solidFill>
                  <a:srgbClr val="4E2700"/>
                </a:solidFill>
                <a:latin typeface="Verdana"/>
                <a:cs typeface="Verdana"/>
              </a:rPr>
              <a:t>(line)</a:t>
            </a:r>
            <a:r>
              <a:rPr dirty="0" sz="2000" spc="5">
                <a:solidFill>
                  <a:srgbClr val="4E2700"/>
                </a:solidFill>
                <a:latin typeface="Noto Sans Mono CJK HK"/>
                <a:cs typeface="Noto Sans Mono CJK HK"/>
              </a:rPr>
              <a:t>。</a:t>
            </a:r>
            <a:endParaRPr sz="2000">
              <a:latin typeface="Noto Sans Mono CJK HK"/>
              <a:cs typeface="Noto Sans Mono CJK HK"/>
            </a:endParaRPr>
          </a:p>
          <a:p>
            <a:pPr algn="just" lvl="1" marL="756285" indent="-287655">
              <a:lnSpc>
                <a:spcPct val="100000"/>
              </a:lnSpc>
              <a:spcBef>
                <a:spcPts val="484"/>
              </a:spcBef>
              <a:buFont typeface="Verdana"/>
              <a:buChar char="–"/>
              <a:tabLst>
                <a:tab pos="756920" algn="l"/>
              </a:tabLst>
            </a:pPr>
            <a:r>
              <a:rPr dirty="0" sz="2000" spc="10">
                <a:solidFill>
                  <a:srgbClr val="000099"/>
                </a:solidFill>
                <a:latin typeface="Noto Sans Mono CJK HK"/>
                <a:cs typeface="Noto Sans Mono CJK HK"/>
              </a:rPr>
              <a:t>注意</a:t>
            </a:r>
            <a:r>
              <a:rPr dirty="0" sz="2000">
                <a:solidFill>
                  <a:srgbClr val="000099"/>
                </a:solidFill>
                <a:latin typeface="Noto Sans Mono CJK HK"/>
                <a:cs typeface="Noto Sans Mono CJK HK"/>
              </a:rPr>
              <a:t>：</a:t>
            </a:r>
            <a:r>
              <a:rPr dirty="0" sz="2000">
                <a:solidFill>
                  <a:srgbClr val="000099"/>
                </a:solidFill>
                <a:latin typeface="Verdana"/>
                <a:cs typeface="Verdana"/>
              </a:rPr>
              <a:t>l</a:t>
            </a:r>
            <a:r>
              <a:rPr dirty="0" sz="2000" spc="-50">
                <a:solidFill>
                  <a:srgbClr val="000099"/>
                </a:solidFill>
                <a:latin typeface="Verdana"/>
                <a:cs typeface="Verdana"/>
              </a:rPr>
              <a:t> </a:t>
            </a:r>
            <a:r>
              <a:rPr dirty="0" sz="2000">
                <a:solidFill>
                  <a:srgbClr val="000099"/>
                </a:solidFill>
                <a:latin typeface="Noto Sans Mono CJK HK"/>
                <a:cs typeface="Noto Sans Mono CJK HK"/>
              </a:rPr>
              <a:t>與</a:t>
            </a:r>
            <a:r>
              <a:rPr dirty="0" sz="2000" spc="-305">
                <a:solidFill>
                  <a:srgbClr val="000099"/>
                </a:solidFill>
                <a:latin typeface="Noto Sans Mono CJK HK"/>
                <a:cs typeface="Noto Sans Mono CJK HK"/>
              </a:rPr>
              <a:t> </a:t>
            </a:r>
            <a:r>
              <a:rPr dirty="0" sz="2000" spc="-5">
                <a:solidFill>
                  <a:srgbClr val="000099"/>
                </a:solidFill>
                <a:latin typeface="Verdana"/>
                <a:cs typeface="Verdana"/>
              </a:rPr>
              <a:t>1</a:t>
            </a:r>
            <a:r>
              <a:rPr dirty="0" sz="2000">
                <a:solidFill>
                  <a:srgbClr val="000099"/>
                </a:solidFill>
                <a:latin typeface="Noto Sans Mono CJK HK"/>
                <a:cs typeface="Noto Sans Mono CJK HK"/>
              </a:rPr>
              <a:t>與</a:t>
            </a:r>
            <a:r>
              <a:rPr dirty="0" sz="2000" spc="-305">
                <a:solidFill>
                  <a:srgbClr val="000099"/>
                </a:solidFill>
                <a:latin typeface="Noto Sans Mono CJK HK"/>
                <a:cs typeface="Noto Sans Mono CJK HK"/>
              </a:rPr>
              <a:t> </a:t>
            </a:r>
            <a:r>
              <a:rPr dirty="0" sz="2000">
                <a:solidFill>
                  <a:srgbClr val="000099"/>
                </a:solidFill>
                <a:latin typeface="Verdana"/>
                <a:cs typeface="Verdana"/>
              </a:rPr>
              <a:t>I </a:t>
            </a:r>
            <a:r>
              <a:rPr dirty="0" sz="2000" spc="10">
                <a:solidFill>
                  <a:srgbClr val="000099"/>
                </a:solidFill>
                <a:latin typeface="Noto Sans Mono CJK HK"/>
                <a:cs typeface="Noto Sans Mono CJK HK"/>
              </a:rPr>
              <a:t>的差</a:t>
            </a:r>
            <a:r>
              <a:rPr dirty="0" sz="2000">
                <a:solidFill>
                  <a:srgbClr val="000099"/>
                </a:solidFill>
                <a:latin typeface="Noto Sans Mono CJK HK"/>
                <a:cs typeface="Noto Sans Mono CJK HK"/>
              </a:rPr>
              <a:t>別。</a:t>
            </a:r>
            <a:endParaRPr sz="2000">
              <a:latin typeface="Noto Sans Mono CJK HK"/>
              <a:cs typeface="Noto Sans Mono CJK HK"/>
            </a:endParaRPr>
          </a:p>
          <a:p>
            <a:pPr algn="just" marL="354965" marR="5080" indent="-342900">
              <a:lnSpc>
                <a:spcPct val="100000"/>
              </a:lnSpc>
              <a:spcBef>
                <a:spcPts val="560"/>
              </a:spcBef>
              <a:buChar char="•"/>
              <a:tabLst>
                <a:tab pos="355600" algn="l"/>
              </a:tabLst>
            </a:pPr>
            <a:r>
              <a:rPr dirty="0" sz="2400" spc="-5">
                <a:solidFill>
                  <a:srgbClr val="4E2700"/>
                </a:solidFill>
                <a:latin typeface="Verdana"/>
                <a:cs typeface="Verdana"/>
              </a:rPr>
              <a:t>System.out.print("Hello,</a:t>
            </a:r>
            <a:r>
              <a:rPr dirty="0" sz="2400" spc="50">
                <a:solidFill>
                  <a:srgbClr val="4E2700"/>
                </a:solidFill>
                <a:latin typeface="Verdana"/>
                <a:cs typeface="Verdana"/>
              </a:rPr>
              <a:t> </a:t>
            </a:r>
            <a:r>
              <a:rPr dirty="0" sz="2400" spc="-20">
                <a:solidFill>
                  <a:srgbClr val="4E2700"/>
                </a:solidFill>
                <a:latin typeface="Verdana"/>
                <a:cs typeface="Verdana"/>
              </a:rPr>
              <a:t>Java</a:t>
            </a:r>
            <a:r>
              <a:rPr dirty="0" sz="2400" spc="-15">
                <a:solidFill>
                  <a:srgbClr val="4E2700"/>
                </a:solidFill>
                <a:latin typeface="Verdana"/>
                <a:cs typeface="Verdana"/>
              </a:rPr>
              <a:t> </a:t>
            </a:r>
            <a:r>
              <a:rPr dirty="0" sz="2400" spc="-5">
                <a:solidFill>
                  <a:srgbClr val="4E2700"/>
                </a:solidFill>
                <a:latin typeface="Verdana"/>
                <a:cs typeface="Verdana"/>
              </a:rPr>
              <a:t>world!</a:t>
            </a:r>
            <a:r>
              <a:rPr dirty="0" sz="2400" spc="30">
                <a:solidFill>
                  <a:srgbClr val="4E2700"/>
                </a:solidFill>
                <a:latin typeface="Verdana"/>
                <a:cs typeface="Verdana"/>
              </a:rPr>
              <a:t> </a:t>
            </a:r>
            <a:r>
              <a:rPr dirty="0" sz="2400">
                <a:solidFill>
                  <a:srgbClr val="4E2700"/>
                </a:solidFill>
                <a:latin typeface="Verdana"/>
                <a:cs typeface="Verdana"/>
              </a:rPr>
              <a:t>")</a:t>
            </a:r>
            <a:r>
              <a:rPr dirty="0" sz="2400" spc="-15">
                <a:solidFill>
                  <a:srgbClr val="4E2700"/>
                </a:solidFill>
                <a:latin typeface="Verdana"/>
                <a:cs typeface="Verdana"/>
              </a:rPr>
              <a:t> </a:t>
            </a:r>
            <a:r>
              <a:rPr dirty="0" sz="2400">
                <a:solidFill>
                  <a:srgbClr val="4E2700"/>
                </a:solidFill>
                <a:latin typeface="Verdana"/>
                <a:cs typeface="Verdana"/>
              </a:rPr>
              <a:t>;</a:t>
            </a:r>
            <a:r>
              <a:rPr dirty="0" sz="2400" spc="-45">
                <a:solidFill>
                  <a:srgbClr val="4E2700"/>
                </a:solidFill>
                <a:latin typeface="Verdana"/>
                <a:cs typeface="Verdana"/>
              </a:rPr>
              <a:t> </a:t>
            </a:r>
            <a:r>
              <a:rPr dirty="0" sz="2400">
                <a:solidFill>
                  <a:srgbClr val="4E2700"/>
                </a:solidFill>
                <a:latin typeface="Noto Sans Mono CJK HK"/>
                <a:cs typeface="Noto Sans Mono CJK HK"/>
              </a:rPr>
              <a:t>會於銀 幕上印出小括弧內的資料，接下來如果還有資料要印於 </a:t>
            </a:r>
            <a:r>
              <a:rPr dirty="0" sz="2400">
                <a:solidFill>
                  <a:srgbClr val="4E2700"/>
                </a:solidFill>
                <a:latin typeface="Noto Sans Mono CJK HK"/>
                <a:cs typeface="Noto Sans Mono CJK HK"/>
              </a:rPr>
              <a:t>銀幕上，新資料</a:t>
            </a:r>
            <a:r>
              <a:rPr dirty="0" sz="2400" spc="-15">
                <a:solidFill>
                  <a:srgbClr val="4E2700"/>
                </a:solidFill>
                <a:latin typeface="Noto Sans Mono CJK HK"/>
                <a:cs typeface="Noto Sans Mono CJK HK"/>
              </a:rPr>
              <a:t>會</a:t>
            </a:r>
            <a:r>
              <a:rPr dirty="0" sz="2400" spc="-5">
                <a:solidFill>
                  <a:srgbClr val="4E2700"/>
                </a:solidFill>
                <a:latin typeface="Noto Sans Mono CJK HK"/>
                <a:cs typeface="Noto Sans Mono CJK HK"/>
              </a:rPr>
              <a:t>列印在同一</a:t>
            </a:r>
            <a:r>
              <a:rPr dirty="0" sz="2400">
                <a:solidFill>
                  <a:srgbClr val="4E2700"/>
                </a:solidFill>
                <a:latin typeface="Noto Sans Mono CJK HK"/>
                <a:cs typeface="Noto Sans Mono CJK HK"/>
              </a:rPr>
              <a:t>行</a:t>
            </a:r>
            <a:r>
              <a:rPr dirty="0" sz="2400" spc="-5">
                <a:solidFill>
                  <a:srgbClr val="4E2700"/>
                </a:solidFill>
                <a:latin typeface="Noto Sans Mono CJK HK"/>
                <a:cs typeface="Noto Sans Mono CJK HK"/>
              </a:rPr>
              <a:t>，不會換行</a:t>
            </a:r>
            <a:r>
              <a:rPr dirty="0" sz="2400">
                <a:solidFill>
                  <a:srgbClr val="4E2700"/>
                </a:solidFill>
                <a:latin typeface="Noto Sans Mono CJK HK"/>
                <a:cs typeface="Noto Sans Mono CJK HK"/>
              </a:rPr>
              <a:t>。</a:t>
            </a:r>
            <a:endParaRPr sz="2400">
              <a:latin typeface="Noto Sans Mono CJK HK"/>
              <a:cs typeface="Noto Sans Mono CJK HK"/>
            </a:endParaRPr>
          </a:p>
          <a:p>
            <a:pPr algn="just" lvl="1" marL="756285" indent="-287655">
              <a:lnSpc>
                <a:spcPct val="100000"/>
              </a:lnSpc>
              <a:spcBef>
                <a:spcPts val="495"/>
              </a:spcBef>
              <a:buChar char="–"/>
              <a:tabLst>
                <a:tab pos="756920" algn="l"/>
              </a:tabLst>
            </a:pPr>
            <a:r>
              <a:rPr dirty="0" sz="2000" spc="-5">
                <a:solidFill>
                  <a:srgbClr val="4E2700"/>
                </a:solidFill>
                <a:latin typeface="Verdana"/>
                <a:cs typeface="Verdana"/>
              </a:rPr>
              <a:t>System.out:</a:t>
            </a:r>
            <a:r>
              <a:rPr dirty="0" sz="2000">
                <a:solidFill>
                  <a:srgbClr val="4E2700"/>
                </a:solidFill>
                <a:latin typeface="Noto Sans Mono CJK HK"/>
                <a:cs typeface="Noto Sans Mono CJK HK"/>
              </a:rPr>
              <a:t>表</a:t>
            </a:r>
            <a:r>
              <a:rPr dirty="0" sz="2000" spc="-15">
                <a:solidFill>
                  <a:srgbClr val="4E2700"/>
                </a:solidFill>
                <a:latin typeface="Noto Sans Mono CJK HK"/>
                <a:cs typeface="Noto Sans Mono CJK HK"/>
              </a:rPr>
              <a:t>示</a:t>
            </a:r>
            <a:r>
              <a:rPr dirty="0" sz="2000">
                <a:solidFill>
                  <a:srgbClr val="4E2700"/>
                </a:solidFill>
                <a:latin typeface="Noto Sans Mono CJK HK"/>
                <a:cs typeface="Noto Sans Mono CJK HK"/>
              </a:rPr>
              <a:t>『標</a:t>
            </a:r>
            <a:r>
              <a:rPr dirty="0" sz="2000" spc="-15">
                <a:solidFill>
                  <a:srgbClr val="4E2700"/>
                </a:solidFill>
                <a:latin typeface="Noto Sans Mono CJK HK"/>
                <a:cs typeface="Noto Sans Mono CJK HK"/>
              </a:rPr>
              <a:t>準</a:t>
            </a:r>
            <a:r>
              <a:rPr dirty="0" sz="2000">
                <a:solidFill>
                  <a:srgbClr val="4E2700"/>
                </a:solidFill>
                <a:latin typeface="Noto Sans Mono CJK HK"/>
                <a:cs typeface="Noto Sans Mono CJK HK"/>
              </a:rPr>
              <a:t>輸出</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，預</a:t>
            </a:r>
            <a:r>
              <a:rPr dirty="0" sz="2000" spc="-15">
                <a:solidFill>
                  <a:srgbClr val="4E2700"/>
                </a:solidFill>
                <a:latin typeface="Noto Sans Mono CJK HK"/>
                <a:cs typeface="Noto Sans Mono CJK HK"/>
              </a:rPr>
              <a:t>設</a:t>
            </a:r>
            <a:r>
              <a:rPr dirty="0" sz="2000">
                <a:solidFill>
                  <a:srgbClr val="4E2700"/>
                </a:solidFill>
                <a:latin typeface="Noto Sans Mono CJK HK"/>
                <a:cs typeface="Noto Sans Mono CJK HK"/>
              </a:rPr>
              <a:t>為主</a:t>
            </a:r>
            <a:r>
              <a:rPr dirty="0" sz="2000" spc="-15">
                <a:solidFill>
                  <a:srgbClr val="4E2700"/>
                </a:solidFill>
                <a:latin typeface="Noto Sans Mono CJK HK"/>
                <a:cs typeface="Noto Sans Mono CJK HK"/>
              </a:rPr>
              <a:t>控</a:t>
            </a:r>
            <a:r>
              <a:rPr dirty="0" sz="2000">
                <a:solidFill>
                  <a:srgbClr val="4E2700"/>
                </a:solidFill>
                <a:latin typeface="Noto Sans Mono CJK HK"/>
                <a:cs typeface="Noto Sans Mono CJK HK"/>
              </a:rPr>
              <a:t>台</a:t>
            </a:r>
            <a:r>
              <a:rPr dirty="0" sz="2000" spc="-10">
                <a:solidFill>
                  <a:srgbClr val="4E2700"/>
                </a:solidFill>
                <a:latin typeface="Verdana"/>
                <a:cs typeface="Verdana"/>
              </a:rPr>
              <a:t>(Dos</a:t>
            </a:r>
            <a:r>
              <a:rPr dirty="0" sz="2000">
                <a:solidFill>
                  <a:srgbClr val="4E2700"/>
                </a:solidFill>
                <a:latin typeface="Noto Sans Mono CJK HK"/>
                <a:cs typeface="Noto Sans Mono CJK HK"/>
              </a:rPr>
              <a:t>視窗</a:t>
            </a:r>
            <a:r>
              <a:rPr dirty="0" sz="2000">
                <a:solidFill>
                  <a:srgbClr val="4E2700"/>
                </a:solidFill>
                <a:latin typeface="Verdana"/>
                <a:cs typeface="Verdana"/>
              </a:rPr>
              <a:t>)</a:t>
            </a:r>
            <a:endParaRPr sz="2000">
              <a:latin typeface="Verdana"/>
              <a:cs typeface="Verdana"/>
            </a:endParaRPr>
          </a:p>
          <a:p>
            <a:pPr algn="just" lvl="1" marL="756285" indent="-287655">
              <a:lnSpc>
                <a:spcPct val="100000"/>
              </a:lnSpc>
              <a:spcBef>
                <a:spcPts val="484"/>
              </a:spcBef>
              <a:buChar char="–"/>
              <a:tabLst>
                <a:tab pos="756920" algn="l"/>
              </a:tabLst>
            </a:pPr>
            <a:r>
              <a:rPr dirty="0" sz="2000" spc="-5">
                <a:solidFill>
                  <a:srgbClr val="4E2700"/>
                </a:solidFill>
                <a:latin typeface="Verdana"/>
                <a:cs typeface="Verdana"/>
              </a:rPr>
              <a:t>System.in:</a:t>
            </a:r>
            <a:r>
              <a:rPr dirty="0" sz="2000">
                <a:solidFill>
                  <a:srgbClr val="4E2700"/>
                </a:solidFill>
                <a:latin typeface="Noto Sans Mono CJK HK"/>
                <a:cs typeface="Noto Sans Mono CJK HK"/>
              </a:rPr>
              <a:t>表示『標</a:t>
            </a:r>
            <a:r>
              <a:rPr dirty="0" sz="2000" spc="-15">
                <a:solidFill>
                  <a:srgbClr val="4E2700"/>
                </a:solidFill>
                <a:latin typeface="Noto Sans Mono CJK HK"/>
                <a:cs typeface="Noto Sans Mono CJK HK"/>
              </a:rPr>
              <a:t>準</a:t>
            </a:r>
            <a:r>
              <a:rPr dirty="0" sz="2000">
                <a:solidFill>
                  <a:srgbClr val="4E2700"/>
                </a:solidFill>
                <a:latin typeface="Noto Sans Mono CJK HK"/>
                <a:cs typeface="Noto Sans Mono CJK HK"/>
              </a:rPr>
              <a:t>輸入</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，預設為鍵盤</a:t>
            </a:r>
            <a:endParaRPr sz="2000">
              <a:latin typeface="Noto Sans Mono CJK HK"/>
              <a:cs typeface="Noto Sans Mono CJK HK"/>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多形的應用</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928624"/>
            <a:ext cx="7598409" cy="4949825"/>
          </a:xfrm>
          <a:prstGeom prst="rect">
            <a:avLst/>
          </a:prstGeom>
        </p:spPr>
        <p:txBody>
          <a:bodyPr wrap="square" lIns="0" tIns="50800" rIns="0" bIns="0" rtlCol="0" vert="horz">
            <a:spAutoFit/>
          </a:bodyPr>
          <a:lstStyle/>
          <a:p>
            <a:pPr marL="355600" indent="-342900">
              <a:lnSpc>
                <a:spcPct val="100000"/>
              </a:lnSpc>
              <a:spcBef>
                <a:spcPts val="400"/>
              </a:spcBef>
              <a:buFont typeface="Tahoma"/>
              <a:buChar char="•"/>
              <a:tabLst>
                <a:tab pos="354965" algn="l"/>
                <a:tab pos="355600" algn="l"/>
              </a:tabLst>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多形參</a:t>
            </a:r>
            <a:r>
              <a:rPr dirty="0" u="heavy" sz="2400" spc="-5">
                <a:solidFill>
                  <a:srgbClr val="4E2700"/>
                </a:solidFill>
                <a:uFill>
                  <a:solidFill>
                    <a:srgbClr val="4E2700"/>
                  </a:solidFill>
                </a:uFill>
                <a:latin typeface="Noto Sans Mono CJK HK"/>
                <a:cs typeface="Noto Sans Mono CJK HK"/>
              </a:rPr>
              <a:t>數</a:t>
            </a:r>
            <a:r>
              <a:rPr dirty="0" u="heavy" sz="2400" spc="-10">
                <a:solidFill>
                  <a:srgbClr val="4E2700"/>
                </a:solidFill>
                <a:uFill>
                  <a:solidFill>
                    <a:srgbClr val="4E2700"/>
                  </a:solidFill>
                </a:uFill>
                <a:latin typeface="Tahoma"/>
                <a:cs typeface="Tahoma"/>
              </a:rPr>
              <a:t>(Polymorphic</a:t>
            </a:r>
            <a:r>
              <a:rPr dirty="0" u="heavy" sz="2400" spc="-20">
                <a:solidFill>
                  <a:srgbClr val="4E2700"/>
                </a:solidFill>
                <a:uFill>
                  <a:solidFill>
                    <a:srgbClr val="4E2700"/>
                  </a:solidFill>
                </a:uFill>
                <a:latin typeface="Tahoma"/>
                <a:cs typeface="Tahoma"/>
              </a:rPr>
              <a:t> </a:t>
            </a:r>
            <a:r>
              <a:rPr dirty="0" u="heavy" sz="2400" spc="-10">
                <a:solidFill>
                  <a:srgbClr val="4E2700"/>
                </a:solidFill>
                <a:uFill>
                  <a:solidFill>
                    <a:srgbClr val="4E2700"/>
                  </a:solidFill>
                </a:uFill>
                <a:latin typeface="Tahoma"/>
                <a:cs typeface="Tahoma"/>
              </a:rPr>
              <a:t>Parameters)</a:t>
            </a:r>
            <a:endParaRPr sz="2400">
              <a:latin typeface="Tahoma"/>
              <a:cs typeface="Tahoma"/>
            </a:endParaRPr>
          </a:p>
          <a:p>
            <a:pPr marL="756285" marR="116205" indent="-287020">
              <a:lnSpc>
                <a:spcPts val="1939"/>
              </a:lnSpc>
              <a:spcBef>
                <a:spcPts val="480"/>
              </a:spcBef>
              <a:tabLst>
                <a:tab pos="756285" algn="l"/>
              </a:tabLst>
            </a:pPr>
            <a:r>
              <a:rPr dirty="0" sz="1800">
                <a:solidFill>
                  <a:srgbClr val="4E2700"/>
                </a:solidFill>
                <a:latin typeface="Tahoma"/>
                <a:cs typeface="Tahoma"/>
              </a:rPr>
              <a:t>–	</a:t>
            </a:r>
            <a:r>
              <a:rPr dirty="0" sz="1800">
                <a:solidFill>
                  <a:srgbClr val="4E2700"/>
                </a:solidFill>
                <a:latin typeface="Noto Sans Mono CJK HK"/>
                <a:cs typeface="Noto Sans Mono CJK HK"/>
              </a:rPr>
              <a:t>當一個方法的參數型別為父代類別時，所有家族的類</a:t>
            </a:r>
            <a:r>
              <a:rPr dirty="0" sz="1800" spc="5">
                <a:solidFill>
                  <a:srgbClr val="4E2700"/>
                </a:solidFill>
                <a:latin typeface="Noto Sans Mono CJK HK"/>
                <a:cs typeface="Noto Sans Mono CJK HK"/>
              </a:rPr>
              <a:t>別</a:t>
            </a:r>
            <a:r>
              <a:rPr dirty="0" sz="1800" spc="-10">
                <a:solidFill>
                  <a:srgbClr val="4E2700"/>
                </a:solidFill>
                <a:latin typeface="Tahoma"/>
                <a:cs typeface="Tahoma"/>
              </a:rPr>
              <a:t>(</a:t>
            </a:r>
            <a:r>
              <a:rPr dirty="0" sz="1800">
                <a:solidFill>
                  <a:srgbClr val="4E2700"/>
                </a:solidFill>
                <a:latin typeface="Noto Sans Mono CJK HK"/>
                <a:cs typeface="Noto Sans Mono CJK HK"/>
              </a:rPr>
              <a:t>即該類別與 其子類別</a:t>
            </a:r>
            <a:r>
              <a:rPr dirty="0" sz="1800">
                <a:solidFill>
                  <a:srgbClr val="4E2700"/>
                </a:solidFill>
                <a:latin typeface="Tahoma"/>
                <a:cs typeface="Tahoma"/>
              </a:rPr>
              <a:t>)</a:t>
            </a:r>
            <a:r>
              <a:rPr dirty="0" sz="1800" spc="-10">
                <a:solidFill>
                  <a:srgbClr val="4E2700"/>
                </a:solidFill>
                <a:latin typeface="Tahoma"/>
                <a:cs typeface="Tahoma"/>
              </a:rPr>
              <a:t> </a:t>
            </a:r>
            <a:r>
              <a:rPr dirty="0" sz="1800">
                <a:solidFill>
                  <a:srgbClr val="4E2700"/>
                </a:solidFill>
                <a:latin typeface="Noto Sans Mono CJK HK"/>
                <a:cs typeface="Noto Sans Mono CJK HK"/>
              </a:rPr>
              <a:t>的物件都可以傳入。</a:t>
            </a:r>
            <a:endParaRPr sz="1800">
              <a:latin typeface="Noto Sans Mono CJK HK"/>
              <a:cs typeface="Noto Sans Mono CJK HK"/>
            </a:endParaRPr>
          </a:p>
          <a:p>
            <a:pPr marL="469900">
              <a:lnSpc>
                <a:spcPct val="100000"/>
              </a:lnSpc>
              <a:spcBef>
                <a:spcPts val="190"/>
              </a:spcBef>
            </a:pPr>
            <a:r>
              <a:rPr dirty="0" sz="1800">
                <a:solidFill>
                  <a:srgbClr val="4E2700"/>
                </a:solidFill>
                <a:latin typeface="Noto Sans Mono CJK HK"/>
                <a:cs typeface="Noto Sans Mono CJK HK"/>
              </a:rPr>
              <a:t>例：假設某類別的方法如下：</a:t>
            </a:r>
            <a:endParaRPr sz="1800">
              <a:latin typeface="Noto Sans Mono CJK HK"/>
              <a:cs typeface="Noto Sans Mono CJK HK"/>
            </a:endParaRPr>
          </a:p>
          <a:p>
            <a:pPr marL="756285">
              <a:lnSpc>
                <a:spcPct val="100000"/>
              </a:lnSpc>
              <a:spcBef>
                <a:spcPts val="265"/>
              </a:spcBef>
              <a:tabLst>
                <a:tab pos="1976755" algn="l"/>
                <a:tab pos="3397885" algn="l"/>
              </a:tabLst>
            </a:pPr>
            <a:r>
              <a:rPr dirty="0" sz="1800" spc="-5">
                <a:solidFill>
                  <a:srgbClr val="4E2700"/>
                </a:solidFill>
                <a:latin typeface="Tahoma"/>
                <a:cs typeface="Tahoma"/>
              </a:rPr>
              <a:t>public</a:t>
            </a:r>
            <a:r>
              <a:rPr dirty="0" sz="1800" spc="10">
                <a:solidFill>
                  <a:srgbClr val="4E2700"/>
                </a:solidFill>
                <a:latin typeface="Tahoma"/>
                <a:cs typeface="Tahoma"/>
              </a:rPr>
              <a:t> </a:t>
            </a:r>
            <a:r>
              <a:rPr dirty="0" sz="1800" spc="-5">
                <a:solidFill>
                  <a:srgbClr val="4E2700"/>
                </a:solidFill>
                <a:latin typeface="Tahoma"/>
                <a:cs typeface="Tahoma"/>
              </a:rPr>
              <a:t>void	vac(Mammal	m){</a:t>
            </a:r>
            <a:endParaRPr sz="1800">
              <a:latin typeface="Tahoma"/>
              <a:cs typeface="Tahoma"/>
            </a:endParaRPr>
          </a:p>
          <a:p>
            <a:pPr marL="1113155">
              <a:lnSpc>
                <a:spcPct val="100000"/>
              </a:lnSpc>
              <a:spcBef>
                <a:spcPts val="170"/>
              </a:spcBef>
              <a:tabLst>
                <a:tab pos="2717800" algn="l"/>
              </a:tabLst>
            </a:pPr>
            <a:r>
              <a:rPr dirty="0" sz="1800" spc="-5">
                <a:solidFill>
                  <a:srgbClr val="4E2700"/>
                </a:solidFill>
                <a:latin typeface="Tahoma"/>
                <a:cs typeface="Tahoma"/>
              </a:rPr>
              <a:t>m.cry()</a:t>
            </a:r>
            <a:r>
              <a:rPr dirty="0" sz="1800">
                <a:solidFill>
                  <a:srgbClr val="4E2700"/>
                </a:solidFill>
                <a:latin typeface="Tahoma"/>
                <a:cs typeface="Tahoma"/>
              </a:rPr>
              <a:t> </a:t>
            </a:r>
            <a:r>
              <a:rPr dirty="0" sz="1800" spc="-5">
                <a:solidFill>
                  <a:srgbClr val="4E2700"/>
                </a:solidFill>
                <a:latin typeface="Tahoma"/>
                <a:cs typeface="Tahoma"/>
              </a:rPr>
              <a:t>;	</a:t>
            </a:r>
            <a:r>
              <a:rPr dirty="0" sz="1800" spc="-5">
                <a:solidFill>
                  <a:srgbClr val="FF0000"/>
                </a:solidFill>
                <a:latin typeface="Tahoma"/>
                <a:cs typeface="Tahoma"/>
              </a:rPr>
              <a:t>cry()</a:t>
            </a:r>
            <a:r>
              <a:rPr dirty="0" sz="1800" spc="-15">
                <a:solidFill>
                  <a:srgbClr val="FF0000"/>
                </a:solidFill>
                <a:latin typeface="Tahoma"/>
                <a:cs typeface="Tahoma"/>
              </a:rPr>
              <a:t> </a:t>
            </a:r>
            <a:r>
              <a:rPr dirty="0" sz="1800" spc="-5">
                <a:solidFill>
                  <a:srgbClr val="FF0000"/>
                </a:solidFill>
                <a:latin typeface="Tahoma"/>
                <a:cs typeface="Tahoma"/>
              </a:rPr>
              <a:t>:</a:t>
            </a:r>
            <a:r>
              <a:rPr dirty="0" sz="1800">
                <a:solidFill>
                  <a:srgbClr val="FF0000"/>
                </a:solidFill>
                <a:latin typeface="Tahoma"/>
                <a:cs typeface="Tahoma"/>
              </a:rPr>
              <a:t> Mammal</a:t>
            </a:r>
            <a:r>
              <a:rPr dirty="0" sz="1800">
                <a:solidFill>
                  <a:srgbClr val="FF0000"/>
                </a:solidFill>
                <a:latin typeface="Noto Sans Mono CJK HK"/>
                <a:cs typeface="Noto Sans Mono CJK HK"/>
              </a:rPr>
              <a:t>家族的共有方法</a:t>
            </a:r>
            <a:endParaRPr sz="1800">
              <a:latin typeface="Noto Sans Mono CJK HK"/>
              <a:cs typeface="Noto Sans Mono CJK HK"/>
            </a:endParaRPr>
          </a:p>
          <a:p>
            <a:pPr marL="755015">
              <a:lnSpc>
                <a:spcPct val="100000"/>
              </a:lnSpc>
              <a:spcBef>
                <a:spcPts val="265"/>
              </a:spcBef>
            </a:pPr>
            <a:r>
              <a:rPr dirty="0" sz="1800">
                <a:solidFill>
                  <a:srgbClr val="4E2700"/>
                </a:solidFill>
                <a:latin typeface="Tahoma"/>
                <a:cs typeface="Tahoma"/>
              </a:rPr>
              <a:t>}</a:t>
            </a:r>
            <a:endParaRPr sz="1800">
              <a:latin typeface="Tahoma"/>
              <a:cs typeface="Tahoma"/>
            </a:endParaRPr>
          </a:p>
          <a:p>
            <a:pPr marL="756285" marR="5080" indent="-32384">
              <a:lnSpc>
                <a:spcPct val="90000"/>
              </a:lnSpc>
              <a:spcBef>
                <a:spcPts val="340"/>
              </a:spcBef>
            </a:pPr>
            <a:r>
              <a:rPr dirty="0" sz="1600" spc="5">
                <a:solidFill>
                  <a:srgbClr val="4E2700"/>
                </a:solidFill>
                <a:latin typeface="Noto Sans Mono CJK HK"/>
                <a:cs typeface="Noto Sans Mono CJK HK"/>
              </a:rPr>
              <a:t>此方法接</a:t>
            </a:r>
            <a:r>
              <a:rPr dirty="0" sz="1600" spc="-5">
                <a:solidFill>
                  <a:srgbClr val="4E2700"/>
                </a:solidFill>
                <a:latin typeface="Noto Sans Mono CJK HK"/>
                <a:cs typeface="Noto Sans Mono CJK HK"/>
              </a:rPr>
              <a:t>受</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個型</a:t>
            </a:r>
            <a:r>
              <a:rPr dirty="0" sz="1600" spc="5">
                <a:solidFill>
                  <a:srgbClr val="4E2700"/>
                </a:solidFill>
                <a:latin typeface="Noto Sans Mono CJK HK"/>
                <a:cs typeface="Noto Sans Mono CJK HK"/>
              </a:rPr>
              <a:t>別</a:t>
            </a:r>
            <a:r>
              <a:rPr dirty="0" sz="1600">
                <a:solidFill>
                  <a:srgbClr val="4E2700"/>
                </a:solidFill>
                <a:latin typeface="Noto Sans Mono CJK HK"/>
                <a:cs typeface="Noto Sans Mono CJK HK"/>
              </a:rPr>
              <a:t>為</a:t>
            </a:r>
            <a:r>
              <a:rPr dirty="0" sz="1600" spc="-15">
                <a:solidFill>
                  <a:srgbClr val="4E2700"/>
                </a:solidFill>
                <a:latin typeface="Tahoma"/>
                <a:cs typeface="Tahoma"/>
              </a:rPr>
              <a:t>M</a:t>
            </a:r>
            <a:r>
              <a:rPr dirty="0" sz="1600" spc="-5">
                <a:solidFill>
                  <a:srgbClr val="4E2700"/>
                </a:solidFill>
                <a:latin typeface="Tahoma"/>
                <a:cs typeface="Tahoma"/>
              </a:rPr>
              <a:t>amma</a:t>
            </a:r>
            <a:r>
              <a:rPr dirty="0" sz="1600" spc="-10">
                <a:solidFill>
                  <a:srgbClr val="4E2700"/>
                </a:solidFill>
                <a:latin typeface="Tahoma"/>
                <a:cs typeface="Tahoma"/>
              </a:rPr>
              <a:t>l</a:t>
            </a:r>
            <a:r>
              <a:rPr dirty="0" sz="1600" spc="-5">
                <a:solidFill>
                  <a:srgbClr val="4E2700"/>
                </a:solidFill>
                <a:latin typeface="Tahoma"/>
                <a:cs typeface="Tahoma"/>
              </a:rPr>
              <a:t>(</a:t>
            </a:r>
            <a:r>
              <a:rPr dirty="0" sz="1600" spc="5">
                <a:solidFill>
                  <a:srgbClr val="4E2700"/>
                </a:solidFill>
                <a:latin typeface="Noto Sans Mono CJK HK"/>
                <a:cs typeface="Noto Sans Mono CJK HK"/>
              </a:rPr>
              <a:t>哺乳類</a:t>
            </a:r>
            <a:r>
              <a:rPr dirty="0" sz="1600" spc="-5">
                <a:solidFill>
                  <a:srgbClr val="4E2700"/>
                </a:solidFill>
                <a:latin typeface="Tahoma"/>
                <a:cs typeface="Tahoma"/>
              </a:rPr>
              <a:t>)</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參</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因</a:t>
            </a:r>
            <a:r>
              <a:rPr dirty="0" sz="1600" spc="-5">
                <a:solidFill>
                  <a:srgbClr val="4E2700"/>
                </a:solidFill>
                <a:latin typeface="Noto Sans Mono CJK HK"/>
                <a:cs typeface="Noto Sans Mono CJK HK"/>
              </a:rPr>
              <a:t>此如</a:t>
            </a:r>
            <a:r>
              <a:rPr dirty="0" sz="1600" spc="10">
                <a:solidFill>
                  <a:srgbClr val="4E2700"/>
                </a:solidFill>
                <a:latin typeface="Noto Sans Mono CJK HK"/>
                <a:cs typeface="Noto Sans Mono CJK HK"/>
              </a:rPr>
              <a:t>果</a:t>
            </a:r>
            <a:r>
              <a:rPr dirty="0" sz="1600" spc="-5">
                <a:solidFill>
                  <a:srgbClr val="4E2700"/>
                </a:solidFill>
                <a:latin typeface="Tahoma"/>
                <a:cs typeface="Tahoma"/>
              </a:rPr>
              <a:t>Ca</a:t>
            </a:r>
            <a:r>
              <a:rPr dirty="0" sz="1600" spc="-10">
                <a:solidFill>
                  <a:srgbClr val="4E2700"/>
                </a:solidFill>
                <a:latin typeface="Tahoma"/>
                <a:cs typeface="Tahoma"/>
              </a:rPr>
              <a:t>t</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別與</a:t>
            </a:r>
            <a:r>
              <a:rPr dirty="0" sz="1600" spc="-10">
                <a:solidFill>
                  <a:srgbClr val="4E2700"/>
                </a:solidFill>
                <a:latin typeface="Tahoma"/>
                <a:cs typeface="Tahoma"/>
              </a:rPr>
              <a:t>Do</a:t>
            </a:r>
            <a:r>
              <a:rPr dirty="0" sz="1600">
                <a:solidFill>
                  <a:srgbClr val="4E2700"/>
                </a:solidFill>
                <a:latin typeface="Tahoma"/>
                <a:cs typeface="Tahoma"/>
              </a:rPr>
              <a:t>g</a:t>
            </a:r>
            <a:r>
              <a:rPr dirty="0" sz="1600" spc="5">
                <a:solidFill>
                  <a:srgbClr val="4E2700"/>
                </a:solidFill>
                <a:latin typeface="Noto Sans Mono CJK HK"/>
                <a:cs typeface="Noto Sans Mono CJK HK"/>
              </a:rPr>
              <a:t>類別 </a:t>
            </a:r>
            <a:r>
              <a:rPr dirty="0" sz="1600" spc="5">
                <a:solidFill>
                  <a:srgbClr val="4E2700"/>
                </a:solidFill>
                <a:latin typeface="Noto Sans Mono CJK HK"/>
                <a:cs typeface="Noto Sans Mono CJK HK"/>
              </a:rPr>
              <a:t>都是</a:t>
            </a:r>
            <a:r>
              <a:rPr dirty="0" sz="1600" spc="-10">
                <a:solidFill>
                  <a:srgbClr val="4E2700"/>
                </a:solidFill>
                <a:latin typeface="Tahoma"/>
                <a:cs typeface="Tahoma"/>
              </a:rPr>
              <a:t>Mammal</a:t>
            </a:r>
            <a:r>
              <a:rPr dirty="0" sz="1600" spc="5">
                <a:solidFill>
                  <a:srgbClr val="4E2700"/>
                </a:solidFill>
                <a:latin typeface="Noto Sans Mono CJK HK"/>
                <a:cs typeface="Noto Sans Mono CJK HK"/>
              </a:rPr>
              <a:t>類別的子類別</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則</a:t>
            </a:r>
            <a:r>
              <a:rPr dirty="0" sz="1600" spc="-5">
                <a:solidFill>
                  <a:srgbClr val="4E2700"/>
                </a:solidFill>
                <a:latin typeface="Tahoma"/>
                <a:cs typeface="Tahoma"/>
              </a:rPr>
              <a:t>Cat</a:t>
            </a:r>
            <a:r>
              <a:rPr dirty="0" sz="1600" spc="5">
                <a:solidFill>
                  <a:srgbClr val="4E2700"/>
                </a:solidFill>
                <a:latin typeface="Noto Sans Mono CJK HK"/>
                <a:cs typeface="Noto Sans Mono CJK HK"/>
              </a:rPr>
              <a:t>類別</a:t>
            </a:r>
            <a:r>
              <a:rPr dirty="0" sz="1600" spc="-10">
                <a:solidFill>
                  <a:srgbClr val="4E2700"/>
                </a:solidFill>
                <a:latin typeface="Noto Sans Mono CJK HK"/>
                <a:cs typeface="Noto Sans Mono CJK HK"/>
              </a:rPr>
              <a:t>與</a:t>
            </a:r>
            <a:r>
              <a:rPr dirty="0" sz="1600" spc="-5">
                <a:solidFill>
                  <a:srgbClr val="4E2700"/>
                </a:solidFill>
                <a:latin typeface="Tahoma"/>
                <a:cs typeface="Tahoma"/>
              </a:rPr>
              <a:t>Dog</a:t>
            </a:r>
            <a:r>
              <a:rPr dirty="0" sz="1600" spc="5">
                <a:solidFill>
                  <a:srgbClr val="4E2700"/>
                </a:solidFill>
                <a:latin typeface="Noto Sans Mono CJK HK"/>
                <a:cs typeface="Noto Sans Mono CJK HK"/>
              </a:rPr>
              <a:t>類別的</a:t>
            </a:r>
            <a:r>
              <a:rPr dirty="0" sz="1600" spc="-5">
                <a:solidFill>
                  <a:srgbClr val="4E2700"/>
                </a:solidFill>
                <a:latin typeface="Noto Sans Mono CJK HK"/>
                <a:cs typeface="Noto Sans Mono CJK HK"/>
              </a:rPr>
              <a:t>物件</a:t>
            </a:r>
            <a:r>
              <a:rPr dirty="0" sz="1600" spc="5">
                <a:solidFill>
                  <a:srgbClr val="4E2700"/>
                </a:solidFill>
                <a:latin typeface="Noto Sans Mono CJK HK"/>
                <a:cs typeface="Noto Sans Mono CJK HK"/>
              </a:rPr>
              <a:t>都</a:t>
            </a:r>
            <a:r>
              <a:rPr dirty="0" sz="1600" spc="-5">
                <a:solidFill>
                  <a:srgbClr val="4E2700"/>
                </a:solidFill>
                <a:latin typeface="Noto Sans Mono CJK HK"/>
                <a:cs typeface="Noto Sans Mono CJK HK"/>
              </a:rPr>
              <a:t>可以</a:t>
            </a:r>
            <a:r>
              <a:rPr dirty="0" sz="1600" spc="5">
                <a:solidFill>
                  <a:srgbClr val="4E2700"/>
                </a:solidFill>
                <a:latin typeface="Noto Sans Mono CJK HK"/>
                <a:cs typeface="Noto Sans Mono CJK HK"/>
              </a:rPr>
              <a:t>傳</a:t>
            </a:r>
            <a:r>
              <a:rPr dirty="0" sz="1600">
                <a:solidFill>
                  <a:srgbClr val="4E2700"/>
                </a:solidFill>
                <a:latin typeface="Noto Sans Mono CJK HK"/>
                <a:cs typeface="Noto Sans Mono CJK HK"/>
              </a:rPr>
              <a:t>入</a:t>
            </a:r>
            <a:r>
              <a:rPr dirty="0" sz="1600" spc="-15">
                <a:solidFill>
                  <a:srgbClr val="4E2700"/>
                </a:solidFill>
                <a:latin typeface="Tahoma"/>
                <a:cs typeface="Tahoma"/>
              </a:rPr>
              <a:t>vac()</a:t>
            </a:r>
            <a:r>
              <a:rPr dirty="0" sz="1600" spc="-5">
                <a:solidFill>
                  <a:srgbClr val="4E2700"/>
                </a:solidFill>
                <a:latin typeface="Noto Sans Mono CJK HK"/>
                <a:cs typeface="Noto Sans Mono CJK HK"/>
              </a:rPr>
              <a:t>方 </a:t>
            </a:r>
            <a:r>
              <a:rPr dirty="0" sz="1600">
                <a:solidFill>
                  <a:srgbClr val="4E2700"/>
                </a:solidFill>
                <a:latin typeface="Noto Sans Mono CJK HK"/>
                <a:cs typeface="Noto Sans Mono CJK HK"/>
              </a:rPr>
              <a:t>法內，因為</a:t>
            </a:r>
            <a:r>
              <a:rPr dirty="0" sz="1600" spc="-5">
                <a:solidFill>
                  <a:srgbClr val="4E2700"/>
                </a:solidFill>
                <a:latin typeface="Noto Sans Mono CJK HK"/>
                <a:cs typeface="Noto Sans Mono CJK HK"/>
              </a:rPr>
              <a:t>它</a:t>
            </a:r>
            <a:r>
              <a:rPr dirty="0" sz="1600" spc="-10">
                <a:solidFill>
                  <a:srgbClr val="4E2700"/>
                </a:solidFill>
                <a:latin typeface="Noto Sans Mono CJK HK"/>
                <a:cs typeface="Noto Sans Mono CJK HK"/>
              </a:rPr>
              <a:t>們</a:t>
            </a:r>
            <a:r>
              <a:rPr dirty="0" sz="1600">
                <a:solidFill>
                  <a:srgbClr val="4E2700"/>
                </a:solidFill>
                <a:latin typeface="Noto Sans Mono CJK HK"/>
                <a:cs typeface="Noto Sans Mono CJK HK"/>
              </a:rPr>
              <a:t>都</a:t>
            </a:r>
            <a:r>
              <a:rPr dirty="0" sz="1600" spc="5">
                <a:solidFill>
                  <a:srgbClr val="4E2700"/>
                </a:solidFill>
                <a:latin typeface="Noto Sans Mono CJK HK"/>
                <a:cs typeface="Noto Sans Mono CJK HK"/>
              </a:rPr>
              <a:t>是</a:t>
            </a:r>
            <a:r>
              <a:rPr dirty="0" sz="1600" spc="-5">
                <a:solidFill>
                  <a:srgbClr val="4E2700"/>
                </a:solidFill>
                <a:latin typeface="Tahoma"/>
                <a:cs typeface="Tahoma"/>
              </a:rPr>
              <a:t>Mammal</a:t>
            </a:r>
            <a:r>
              <a:rPr dirty="0" sz="1600">
                <a:solidFill>
                  <a:srgbClr val="4E2700"/>
                </a:solidFill>
                <a:latin typeface="Noto Sans Mono CJK HK"/>
                <a:cs typeface="Noto Sans Mono CJK HK"/>
              </a:rPr>
              <a:t>的一種</a:t>
            </a:r>
            <a:r>
              <a:rPr dirty="0" sz="1600" spc="-5">
                <a:solidFill>
                  <a:srgbClr val="4E2700"/>
                </a:solidFill>
                <a:latin typeface="Noto Sans Mono CJK HK"/>
                <a:cs typeface="Noto Sans Mono CJK HK"/>
              </a:rPr>
              <a:t>。</a:t>
            </a:r>
            <a:r>
              <a:rPr dirty="0" sz="1600">
                <a:solidFill>
                  <a:srgbClr val="4E2700"/>
                </a:solidFill>
                <a:latin typeface="Noto Sans Mono CJK HK"/>
                <a:cs typeface="Noto Sans Mono CJK HK"/>
              </a:rPr>
              <a:t>當</a:t>
            </a:r>
            <a:r>
              <a:rPr dirty="0" sz="1600" spc="-5">
                <a:solidFill>
                  <a:srgbClr val="4E2700"/>
                </a:solidFill>
                <a:latin typeface="Noto Sans Mono CJK HK"/>
                <a:cs typeface="Noto Sans Mono CJK HK"/>
              </a:rPr>
              <a:t>傳</a:t>
            </a:r>
            <a:r>
              <a:rPr dirty="0" sz="1600" spc="-10">
                <a:solidFill>
                  <a:srgbClr val="4E2700"/>
                </a:solidFill>
                <a:latin typeface="Noto Sans Mono CJK HK"/>
                <a:cs typeface="Noto Sans Mono CJK HK"/>
              </a:rPr>
              <a:t>入</a:t>
            </a:r>
            <a:r>
              <a:rPr dirty="0" sz="1600">
                <a:solidFill>
                  <a:srgbClr val="4E2700"/>
                </a:solidFill>
                <a:latin typeface="Noto Sans Mono CJK HK"/>
                <a:cs typeface="Noto Sans Mono CJK HK"/>
              </a:rPr>
              <a:t>的</a:t>
            </a:r>
            <a:r>
              <a:rPr dirty="0" sz="1600" spc="-5">
                <a:solidFill>
                  <a:srgbClr val="4E2700"/>
                </a:solidFill>
                <a:latin typeface="Noto Sans Mono CJK HK"/>
                <a:cs typeface="Noto Sans Mono CJK HK"/>
              </a:rPr>
              <a:t>參</a:t>
            </a:r>
            <a:r>
              <a:rPr dirty="0" sz="1600" spc="-10">
                <a:solidFill>
                  <a:srgbClr val="4E2700"/>
                </a:solidFill>
                <a:latin typeface="Noto Sans Mono CJK HK"/>
                <a:cs typeface="Noto Sans Mono CJK HK"/>
              </a:rPr>
              <a:t>數</a:t>
            </a:r>
            <a:r>
              <a:rPr dirty="0" sz="1600" spc="10">
                <a:solidFill>
                  <a:srgbClr val="4E2700"/>
                </a:solidFill>
                <a:latin typeface="Noto Sans Mono CJK HK"/>
                <a:cs typeface="Noto Sans Mono CJK HK"/>
              </a:rPr>
              <a:t>為</a:t>
            </a:r>
            <a:r>
              <a:rPr dirty="0" sz="1600" spc="-5">
                <a:solidFill>
                  <a:srgbClr val="4E2700"/>
                </a:solidFill>
                <a:latin typeface="Tahoma"/>
                <a:cs typeface="Tahoma"/>
              </a:rPr>
              <a:t>Cat</a:t>
            </a:r>
            <a:r>
              <a:rPr dirty="0" sz="1600">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10">
                <a:solidFill>
                  <a:srgbClr val="4E2700"/>
                </a:solidFill>
                <a:latin typeface="Noto Sans Mono CJK HK"/>
                <a:cs typeface="Noto Sans Mono CJK HK"/>
              </a:rPr>
              <a:t>的</a:t>
            </a:r>
            <a:r>
              <a:rPr dirty="0" sz="1600">
                <a:solidFill>
                  <a:srgbClr val="4E2700"/>
                </a:solidFill>
                <a:latin typeface="Noto Sans Mono CJK HK"/>
                <a:cs typeface="Noto Sans Mono CJK HK"/>
              </a:rPr>
              <a:t>物</a:t>
            </a:r>
            <a:r>
              <a:rPr dirty="0" sz="1600" spc="-5">
                <a:solidFill>
                  <a:srgbClr val="4E2700"/>
                </a:solidFill>
                <a:latin typeface="Noto Sans Mono CJK HK"/>
                <a:cs typeface="Noto Sans Mono CJK HK"/>
              </a:rPr>
              <a:t>件</a:t>
            </a:r>
            <a:r>
              <a:rPr dirty="0" sz="1600" spc="-10">
                <a:solidFill>
                  <a:srgbClr val="4E2700"/>
                </a:solidFill>
                <a:latin typeface="Noto Sans Mono CJK HK"/>
                <a:cs typeface="Noto Sans Mono CJK HK"/>
              </a:rPr>
              <a:t>時</a:t>
            </a:r>
            <a:r>
              <a:rPr dirty="0" sz="1600" spc="-5">
                <a:solidFill>
                  <a:srgbClr val="4E2700"/>
                </a:solidFill>
                <a:latin typeface="Noto Sans Mono CJK HK"/>
                <a:cs typeface="Noto Sans Mono CJK HK"/>
              </a:rPr>
              <a:t>，  </a:t>
            </a:r>
            <a:r>
              <a:rPr dirty="0" sz="1600" spc="-5">
                <a:solidFill>
                  <a:srgbClr val="4E2700"/>
                </a:solidFill>
                <a:latin typeface="Tahoma"/>
                <a:cs typeface="Tahoma"/>
              </a:rPr>
              <a:t>m.cry()</a:t>
            </a:r>
            <a:r>
              <a:rPr dirty="0" sz="1600" spc="5">
                <a:solidFill>
                  <a:srgbClr val="4E2700"/>
                </a:solidFill>
                <a:latin typeface="Noto Sans Mono CJK HK"/>
                <a:cs typeface="Noto Sans Mono CJK HK"/>
              </a:rPr>
              <a:t>會呼</a:t>
            </a:r>
            <a:r>
              <a:rPr dirty="0" sz="1600" spc="10">
                <a:solidFill>
                  <a:srgbClr val="4E2700"/>
                </a:solidFill>
                <a:latin typeface="Noto Sans Mono CJK HK"/>
                <a:cs typeface="Noto Sans Mono CJK HK"/>
              </a:rPr>
              <a:t>叫</a:t>
            </a:r>
            <a:r>
              <a:rPr dirty="0" sz="1600" spc="-5">
                <a:solidFill>
                  <a:srgbClr val="4E2700"/>
                </a:solidFill>
                <a:latin typeface="Tahoma"/>
                <a:cs typeface="Tahoma"/>
              </a:rPr>
              <a:t>Cat</a:t>
            </a:r>
            <a:r>
              <a:rPr dirty="0" sz="1600" spc="5">
                <a:solidFill>
                  <a:srgbClr val="4E2700"/>
                </a:solidFill>
                <a:latin typeface="Noto Sans Mono CJK HK"/>
                <a:cs typeface="Noto Sans Mono CJK HK"/>
              </a:rPr>
              <a:t>類別的</a:t>
            </a:r>
            <a:r>
              <a:rPr dirty="0" sz="1600" spc="-10">
                <a:solidFill>
                  <a:srgbClr val="4E2700"/>
                </a:solidFill>
                <a:latin typeface="Tahoma"/>
                <a:cs typeface="Tahoma"/>
              </a:rPr>
              <a:t>cry()</a:t>
            </a:r>
            <a:r>
              <a:rPr dirty="0" sz="1600" spc="5">
                <a:solidFill>
                  <a:srgbClr val="4E2700"/>
                </a:solidFill>
                <a:latin typeface="Noto Sans Mono CJK HK"/>
                <a:cs typeface="Noto Sans Mono CJK HK"/>
              </a:rPr>
              <a:t>方法，當傳</a:t>
            </a:r>
            <a:r>
              <a:rPr dirty="0" sz="1600" spc="-5">
                <a:solidFill>
                  <a:srgbClr val="4E2700"/>
                </a:solidFill>
                <a:latin typeface="Noto Sans Mono CJK HK"/>
                <a:cs typeface="Noto Sans Mono CJK HK"/>
              </a:rPr>
              <a:t>入</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參數</a:t>
            </a:r>
            <a:r>
              <a:rPr dirty="0" sz="1600" spc="10">
                <a:solidFill>
                  <a:srgbClr val="4E2700"/>
                </a:solidFill>
                <a:latin typeface="Noto Sans Mono CJK HK"/>
                <a:cs typeface="Noto Sans Mono CJK HK"/>
              </a:rPr>
              <a:t>為</a:t>
            </a:r>
            <a:r>
              <a:rPr dirty="0" sz="1600" spc="-5">
                <a:solidFill>
                  <a:srgbClr val="4E2700"/>
                </a:solidFill>
                <a:latin typeface="Tahoma"/>
                <a:cs typeface="Tahoma"/>
              </a:rPr>
              <a:t>Dog</a:t>
            </a:r>
            <a:r>
              <a:rPr dirty="0" sz="1600" spc="5">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的物</a:t>
            </a:r>
            <a:r>
              <a:rPr dirty="0" sz="1600" spc="5">
                <a:solidFill>
                  <a:srgbClr val="4E2700"/>
                </a:solidFill>
                <a:latin typeface="Noto Sans Mono CJK HK"/>
                <a:cs typeface="Noto Sans Mono CJK HK"/>
              </a:rPr>
              <a:t>件</a:t>
            </a:r>
            <a:r>
              <a:rPr dirty="0" sz="1600" spc="-5">
                <a:solidFill>
                  <a:srgbClr val="4E2700"/>
                </a:solidFill>
                <a:latin typeface="Noto Sans Mono CJK HK"/>
                <a:cs typeface="Noto Sans Mono CJK HK"/>
              </a:rPr>
              <a:t>時，  </a:t>
            </a:r>
            <a:r>
              <a:rPr dirty="0" sz="1600" spc="-5">
                <a:solidFill>
                  <a:srgbClr val="4E2700"/>
                </a:solidFill>
                <a:latin typeface="Tahoma"/>
                <a:cs typeface="Tahoma"/>
              </a:rPr>
              <a:t>m.cry()</a:t>
            </a:r>
            <a:r>
              <a:rPr dirty="0" sz="1600" spc="5">
                <a:solidFill>
                  <a:srgbClr val="4E2700"/>
                </a:solidFill>
                <a:latin typeface="Noto Sans Mono CJK HK"/>
                <a:cs typeface="Noto Sans Mono CJK HK"/>
              </a:rPr>
              <a:t>會呼</a:t>
            </a:r>
            <a:r>
              <a:rPr dirty="0" sz="1600" spc="10">
                <a:solidFill>
                  <a:srgbClr val="4E2700"/>
                </a:solidFill>
                <a:latin typeface="Noto Sans Mono CJK HK"/>
                <a:cs typeface="Noto Sans Mono CJK HK"/>
              </a:rPr>
              <a:t>叫</a:t>
            </a:r>
            <a:r>
              <a:rPr dirty="0" sz="1600" spc="-5">
                <a:solidFill>
                  <a:srgbClr val="4E2700"/>
                </a:solidFill>
                <a:latin typeface="Tahoma"/>
                <a:cs typeface="Tahoma"/>
              </a:rPr>
              <a:t>Dog</a:t>
            </a:r>
            <a:r>
              <a:rPr dirty="0" sz="1600" spc="5">
                <a:solidFill>
                  <a:srgbClr val="4E2700"/>
                </a:solidFill>
                <a:latin typeface="Noto Sans Mono CJK HK"/>
                <a:cs typeface="Noto Sans Mono CJK HK"/>
              </a:rPr>
              <a:t>類別的</a:t>
            </a:r>
            <a:r>
              <a:rPr dirty="0" sz="1600" spc="-10">
                <a:solidFill>
                  <a:srgbClr val="4E2700"/>
                </a:solidFill>
                <a:latin typeface="Tahoma"/>
                <a:cs typeface="Tahoma"/>
              </a:rPr>
              <a:t>cry()</a:t>
            </a:r>
            <a:r>
              <a:rPr dirty="0" sz="1600" spc="5">
                <a:solidFill>
                  <a:srgbClr val="4E2700"/>
                </a:solidFill>
                <a:latin typeface="Noto Sans Mono CJK HK"/>
                <a:cs typeface="Noto Sans Mono CJK HK"/>
              </a:rPr>
              <a:t>方法。</a:t>
            </a:r>
            <a:endParaRPr sz="1600">
              <a:latin typeface="Noto Sans Mono CJK HK"/>
              <a:cs typeface="Noto Sans Mono CJK HK"/>
            </a:endParaRPr>
          </a:p>
          <a:p>
            <a:pPr marL="355600" indent="-342900">
              <a:lnSpc>
                <a:spcPct val="100000"/>
              </a:lnSpc>
              <a:spcBef>
                <a:spcPts val="270"/>
              </a:spcBef>
              <a:buFont typeface="Tahoma"/>
              <a:buChar char="•"/>
              <a:tabLst>
                <a:tab pos="354965" algn="l"/>
                <a:tab pos="355600" algn="l"/>
              </a:tabLst>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異質集</a:t>
            </a:r>
            <a:r>
              <a:rPr dirty="0" u="heavy" sz="2400" spc="-5">
                <a:solidFill>
                  <a:srgbClr val="4E2700"/>
                </a:solidFill>
                <a:uFill>
                  <a:solidFill>
                    <a:srgbClr val="4E2700"/>
                  </a:solidFill>
                </a:uFill>
                <a:latin typeface="Noto Sans Mono CJK HK"/>
                <a:cs typeface="Noto Sans Mono CJK HK"/>
              </a:rPr>
              <a:t>成</a:t>
            </a:r>
            <a:r>
              <a:rPr dirty="0" u="heavy" sz="2400" spc="-5">
                <a:solidFill>
                  <a:srgbClr val="4E2700"/>
                </a:solidFill>
                <a:uFill>
                  <a:solidFill>
                    <a:srgbClr val="4E2700"/>
                  </a:solidFill>
                </a:uFill>
                <a:latin typeface="Tahoma"/>
                <a:cs typeface="Tahoma"/>
              </a:rPr>
              <a:t>(Heterogeneous</a:t>
            </a:r>
            <a:r>
              <a:rPr dirty="0" u="heavy" sz="2400" spc="-30">
                <a:solidFill>
                  <a:srgbClr val="4E2700"/>
                </a:solidFill>
                <a:uFill>
                  <a:solidFill>
                    <a:srgbClr val="4E2700"/>
                  </a:solidFill>
                </a:uFill>
                <a:latin typeface="Tahoma"/>
                <a:cs typeface="Tahoma"/>
              </a:rPr>
              <a:t> </a:t>
            </a:r>
            <a:r>
              <a:rPr dirty="0" u="heavy" sz="2400">
                <a:solidFill>
                  <a:srgbClr val="4E2700"/>
                </a:solidFill>
                <a:uFill>
                  <a:solidFill>
                    <a:srgbClr val="4E2700"/>
                  </a:solidFill>
                </a:uFill>
                <a:latin typeface="Tahoma"/>
                <a:cs typeface="Tahoma"/>
              </a:rPr>
              <a:t>Collection)</a:t>
            </a:r>
            <a:endParaRPr sz="2400">
              <a:latin typeface="Tahoma"/>
              <a:cs typeface="Tahoma"/>
            </a:endParaRPr>
          </a:p>
          <a:p>
            <a:pPr marL="469900">
              <a:lnSpc>
                <a:spcPct val="100000"/>
              </a:lnSpc>
              <a:spcBef>
                <a:spcPts val="229"/>
              </a:spcBef>
              <a:tabLst>
                <a:tab pos="756285" algn="l"/>
              </a:tabLst>
            </a:pPr>
            <a:r>
              <a:rPr dirty="0" sz="1800">
                <a:solidFill>
                  <a:srgbClr val="4E2700"/>
                </a:solidFill>
                <a:latin typeface="Tahoma"/>
                <a:cs typeface="Tahoma"/>
              </a:rPr>
              <a:t>–	</a:t>
            </a:r>
            <a:r>
              <a:rPr dirty="0" sz="1800">
                <a:solidFill>
                  <a:srgbClr val="4E2700"/>
                </a:solidFill>
                <a:latin typeface="Noto Sans Mono CJK HK"/>
                <a:cs typeface="Noto Sans Mono CJK HK"/>
              </a:rPr>
              <a:t>同一個家族的物件可以放入元素型別為父代類別的集成內。</a:t>
            </a:r>
            <a:endParaRPr sz="1800">
              <a:latin typeface="Noto Sans Mono CJK HK"/>
              <a:cs typeface="Noto Sans Mono CJK HK"/>
            </a:endParaRPr>
          </a:p>
          <a:p>
            <a:pPr marL="469900">
              <a:lnSpc>
                <a:spcPct val="100000"/>
              </a:lnSpc>
              <a:spcBef>
                <a:spcPts val="215"/>
              </a:spcBef>
            </a:pPr>
            <a:r>
              <a:rPr dirty="0" sz="1800" spc="-5">
                <a:solidFill>
                  <a:srgbClr val="4E2700"/>
                </a:solidFill>
                <a:latin typeface="Noto Sans Mono CJK HK"/>
                <a:cs typeface="Noto Sans Mono CJK HK"/>
              </a:rPr>
              <a:t>例：假設</a:t>
            </a:r>
            <a:r>
              <a:rPr dirty="0" sz="1800" spc="-5">
                <a:solidFill>
                  <a:srgbClr val="4E2700"/>
                </a:solidFill>
                <a:latin typeface="Tahoma"/>
                <a:cs typeface="Tahoma"/>
              </a:rPr>
              <a:t>Cat</a:t>
            </a:r>
            <a:r>
              <a:rPr dirty="0" sz="1800" spc="-5">
                <a:solidFill>
                  <a:srgbClr val="4E2700"/>
                </a:solidFill>
                <a:latin typeface="Noto Sans Mono CJK HK"/>
                <a:cs typeface="Noto Sans Mono CJK HK"/>
              </a:rPr>
              <a:t>類別</a:t>
            </a:r>
            <a:r>
              <a:rPr dirty="0" sz="1800">
                <a:solidFill>
                  <a:srgbClr val="4E2700"/>
                </a:solidFill>
                <a:latin typeface="Noto Sans Mono CJK HK"/>
                <a:cs typeface="Noto Sans Mono CJK HK"/>
              </a:rPr>
              <a:t>、</a:t>
            </a:r>
            <a:r>
              <a:rPr dirty="0" sz="1800" spc="-5">
                <a:solidFill>
                  <a:srgbClr val="4E2700"/>
                </a:solidFill>
                <a:latin typeface="Tahoma"/>
                <a:cs typeface="Tahoma"/>
              </a:rPr>
              <a:t>Dog</a:t>
            </a:r>
            <a:r>
              <a:rPr dirty="0" sz="1800" spc="-5">
                <a:solidFill>
                  <a:srgbClr val="4E2700"/>
                </a:solidFill>
                <a:latin typeface="Noto Sans Mono CJK HK"/>
                <a:cs typeface="Noto Sans Mono CJK HK"/>
              </a:rPr>
              <a:t>類別與</a:t>
            </a:r>
            <a:r>
              <a:rPr dirty="0" sz="1800">
                <a:solidFill>
                  <a:srgbClr val="4E2700"/>
                </a:solidFill>
                <a:latin typeface="Tahoma"/>
                <a:cs typeface="Tahoma"/>
              </a:rPr>
              <a:t>Mouse</a:t>
            </a:r>
            <a:r>
              <a:rPr dirty="0" sz="1800" spc="-5">
                <a:solidFill>
                  <a:srgbClr val="4E2700"/>
                </a:solidFill>
                <a:latin typeface="Noto Sans Mono CJK HK"/>
                <a:cs typeface="Noto Sans Mono CJK HK"/>
              </a:rPr>
              <a:t>類別都是</a:t>
            </a:r>
            <a:r>
              <a:rPr dirty="0" sz="1800">
                <a:solidFill>
                  <a:srgbClr val="4E2700"/>
                </a:solidFill>
                <a:latin typeface="Tahoma"/>
                <a:cs typeface="Tahoma"/>
              </a:rPr>
              <a:t>Mammal</a:t>
            </a:r>
            <a:r>
              <a:rPr dirty="0" sz="1800" spc="-5">
                <a:solidFill>
                  <a:srgbClr val="4E2700"/>
                </a:solidFill>
                <a:latin typeface="Noto Sans Mono CJK HK"/>
                <a:cs typeface="Noto Sans Mono CJK HK"/>
              </a:rPr>
              <a:t>類別的子類別，</a:t>
            </a:r>
            <a:endParaRPr sz="1800">
              <a:latin typeface="Noto Sans Mono CJK HK"/>
              <a:cs typeface="Noto Sans Mono CJK HK"/>
            </a:endParaRPr>
          </a:p>
          <a:p>
            <a:pPr marL="897890">
              <a:lnSpc>
                <a:spcPct val="100000"/>
              </a:lnSpc>
              <a:spcBef>
                <a:spcPts val="215"/>
              </a:spcBef>
            </a:pPr>
            <a:r>
              <a:rPr dirty="0" sz="1800">
                <a:solidFill>
                  <a:srgbClr val="4E2700"/>
                </a:solidFill>
                <a:latin typeface="Noto Sans Mono CJK HK"/>
                <a:cs typeface="Noto Sans Mono CJK HK"/>
              </a:rPr>
              <a:t>下面的陣列稱為異質集成：</a:t>
            </a:r>
            <a:endParaRPr sz="1800">
              <a:latin typeface="Noto Sans Mono CJK HK"/>
              <a:cs typeface="Noto Sans Mono CJK HK"/>
            </a:endParaRPr>
          </a:p>
          <a:p>
            <a:pPr marL="469900">
              <a:lnSpc>
                <a:spcPct val="100000"/>
              </a:lnSpc>
              <a:spcBef>
                <a:spcPts val="265"/>
              </a:spcBef>
              <a:tabLst>
                <a:tab pos="1783080" algn="l"/>
              </a:tabLst>
            </a:pPr>
            <a:r>
              <a:rPr dirty="0" sz="1800">
                <a:solidFill>
                  <a:srgbClr val="4E2700"/>
                </a:solidFill>
                <a:latin typeface="Tahoma"/>
                <a:cs typeface="Tahoma"/>
              </a:rPr>
              <a:t>Mammal[</a:t>
            </a:r>
            <a:r>
              <a:rPr dirty="0" sz="1800" spc="5">
                <a:solidFill>
                  <a:srgbClr val="4E2700"/>
                </a:solidFill>
                <a:latin typeface="Tahoma"/>
                <a:cs typeface="Tahoma"/>
              </a:rPr>
              <a:t> </a:t>
            </a:r>
            <a:r>
              <a:rPr dirty="0" sz="1800">
                <a:solidFill>
                  <a:srgbClr val="4E2700"/>
                </a:solidFill>
                <a:latin typeface="Tahoma"/>
                <a:cs typeface="Tahoma"/>
              </a:rPr>
              <a:t>]	ma </a:t>
            </a:r>
            <a:r>
              <a:rPr dirty="0" sz="1800" spc="-5">
                <a:solidFill>
                  <a:srgbClr val="4E2700"/>
                </a:solidFill>
                <a:latin typeface="Tahoma"/>
                <a:cs typeface="Tahoma"/>
              </a:rPr>
              <a:t>= {new Cat(), </a:t>
            </a:r>
            <a:r>
              <a:rPr dirty="0" sz="1800">
                <a:solidFill>
                  <a:srgbClr val="4E2700"/>
                </a:solidFill>
                <a:latin typeface="Tahoma"/>
                <a:cs typeface="Tahoma"/>
              </a:rPr>
              <a:t>new </a:t>
            </a:r>
            <a:r>
              <a:rPr dirty="0" sz="1800" spc="-5">
                <a:solidFill>
                  <a:srgbClr val="4E2700"/>
                </a:solidFill>
                <a:latin typeface="Tahoma"/>
                <a:cs typeface="Tahoma"/>
              </a:rPr>
              <a:t>Dog(), </a:t>
            </a:r>
            <a:r>
              <a:rPr dirty="0" sz="1800">
                <a:solidFill>
                  <a:srgbClr val="4E2700"/>
                </a:solidFill>
                <a:latin typeface="Tahoma"/>
                <a:cs typeface="Tahoma"/>
              </a:rPr>
              <a:t>new </a:t>
            </a:r>
            <a:r>
              <a:rPr dirty="0" sz="1800" spc="-5">
                <a:solidFill>
                  <a:srgbClr val="4E2700"/>
                </a:solidFill>
                <a:latin typeface="Tahoma"/>
                <a:cs typeface="Tahoma"/>
              </a:rPr>
              <a:t>Mouse()}</a:t>
            </a:r>
            <a:r>
              <a:rPr dirty="0" sz="1800" spc="25">
                <a:solidFill>
                  <a:srgbClr val="4E2700"/>
                </a:solidFill>
                <a:latin typeface="Tahoma"/>
                <a:cs typeface="Tahoma"/>
              </a:rPr>
              <a:t> </a:t>
            </a:r>
            <a:r>
              <a:rPr dirty="0" sz="1800" spc="-5">
                <a:solidFill>
                  <a:srgbClr val="4E2700"/>
                </a:solidFill>
                <a:latin typeface="Tahoma"/>
                <a:cs typeface="Tahoma"/>
              </a:rPr>
              <a:t>;</a:t>
            </a:r>
            <a:endParaRPr sz="1800">
              <a:latin typeface="Tahoma"/>
              <a:cs typeface="Tahoma"/>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612" y="951077"/>
            <a:ext cx="3300729" cy="825500"/>
          </a:xfrm>
          <a:prstGeom prst="rect">
            <a:avLst/>
          </a:prstGeom>
        </p:spPr>
        <p:txBody>
          <a:bodyPr wrap="square" lIns="0" tIns="66040" rIns="0" bIns="0" rtlCol="0" vert="horz">
            <a:spAutoFit/>
          </a:bodyPr>
          <a:lstStyle/>
          <a:p>
            <a:pPr marL="12700">
              <a:lnSpc>
                <a:spcPct val="100000"/>
              </a:lnSpc>
              <a:spcBef>
                <a:spcPts val="520"/>
              </a:spcBef>
            </a:pPr>
            <a:r>
              <a:rPr dirty="0" sz="1400">
                <a:solidFill>
                  <a:srgbClr val="4E2700"/>
                </a:solidFill>
                <a:latin typeface="Verdana"/>
                <a:cs typeface="Verdana"/>
              </a:rPr>
              <a:t>1 </a:t>
            </a:r>
            <a:r>
              <a:rPr dirty="0" sz="1400" spc="-5">
                <a:solidFill>
                  <a:srgbClr val="4E2700"/>
                </a:solidFill>
                <a:latin typeface="Verdana"/>
                <a:cs typeface="Verdana"/>
              </a:rPr>
              <a:t>package</a:t>
            </a:r>
            <a:r>
              <a:rPr dirty="0" sz="1400" spc="-15">
                <a:solidFill>
                  <a:srgbClr val="4E2700"/>
                </a:solidFill>
                <a:latin typeface="Verdana"/>
                <a:cs typeface="Verdana"/>
              </a:rPr>
              <a:t> </a:t>
            </a:r>
            <a:r>
              <a:rPr dirty="0" sz="1400" spc="-5">
                <a:solidFill>
                  <a:srgbClr val="4E2700"/>
                </a:solidFill>
                <a:latin typeface="Verdana"/>
                <a:cs typeface="Verdana"/>
              </a:rPr>
              <a:t>ch06._08_polymorphism;</a:t>
            </a:r>
            <a:endParaRPr sz="1400">
              <a:latin typeface="Verdana"/>
              <a:cs typeface="Verdana"/>
            </a:endParaRPr>
          </a:p>
          <a:p>
            <a:pPr marL="12700">
              <a:lnSpc>
                <a:spcPct val="100000"/>
              </a:lnSpc>
              <a:spcBef>
                <a:spcPts val="420"/>
              </a:spcBef>
            </a:pPr>
            <a:r>
              <a:rPr dirty="0" sz="1400">
                <a:solidFill>
                  <a:srgbClr val="4E2700"/>
                </a:solidFill>
                <a:latin typeface="Verdana"/>
                <a:cs typeface="Verdana"/>
              </a:rPr>
              <a:t>2</a:t>
            </a:r>
            <a:endParaRPr sz="1400">
              <a:latin typeface="Verdana"/>
              <a:cs typeface="Verdana"/>
            </a:endParaRPr>
          </a:p>
          <a:p>
            <a:pPr marL="12700">
              <a:lnSpc>
                <a:spcPct val="100000"/>
              </a:lnSpc>
              <a:spcBef>
                <a:spcPts val="420"/>
              </a:spcBef>
            </a:pPr>
            <a:r>
              <a:rPr dirty="0" sz="1400">
                <a:solidFill>
                  <a:srgbClr val="4E2700"/>
                </a:solidFill>
                <a:latin typeface="Verdana"/>
                <a:cs typeface="Verdana"/>
              </a:rPr>
              <a:t>3 class </a:t>
            </a:r>
            <a:r>
              <a:rPr dirty="0" sz="1400" spc="-25">
                <a:solidFill>
                  <a:srgbClr val="4E2700"/>
                </a:solidFill>
                <a:latin typeface="Verdana"/>
                <a:cs typeface="Verdana"/>
              </a:rPr>
              <a:t>Vet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12" name="object 12"/>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1360661" y="2017288"/>
            <a:ext cx="2161540" cy="1093470"/>
          </a:xfrm>
          <a:prstGeom prst="rect">
            <a:avLst/>
          </a:prstGeom>
        </p:spPr>
        <p:txBody>
          <a:bodyPr wrap="square" lIns="0" tIns="66040" rIns="0" bIns="0" rtlCol="0" vert="horz">
            <a:spAutoFit/>
          </a:bodyPr>
          <a:lstStyle/>
          <a:p>
            <a:pPr marL="12700">
              <a:lnSpc>
                <a:spcPct val="100000"/>
              </a:lnSpc>
              <a:spcBef>
                <a:spcPts val="520"/>
              </a:spcBef>
            </a:pPr>
            <a:r>
              <a:rPr dirty="0" sz="1400">
                <a:solidFill>
                  <a:srgbClr val="4E2700"/>
                </a:solidFill>
                <a:latin typeface="Verdana"/>
                <a:cs typeface="Verdana"/>
              </a:rPr>
              <a:t>m.cry()</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5890" marR="5080" indent="-123825">
              <a:lnSpc>
                <a:spcPct val="125000"/>
              </a:lnSpc>
              <a:spcBef>
                <a:spcPts val="5"/>
              </a:spcBef>
            </a:pPr>
            <a:r>
              <a:rPr dirty="0" sz="1400">
                <a:solidFill>
                  <a:srgbClr val="4E2700"/>
                </a:solidFill>
                <a:latin typeface="Verdana"/>
                <a:cs typeface="Verdana"/>
              </a:rPr>
              <a:t>if ( m instanceof Dog)</a:t>
            </a:r>
            <a:r>
              <a:rPr dirty="0" sz="1400" spc="-155">
                <a:solidFill>
                  <a:srgbClr val="4E2700"/>
                </a:solidFill>
                <a:latin typeface="Verdana"/>
                <a:cs typeface="Verdana"/>
              </a:rPr>
              <a:t> </a:t>
            </a:r>
            <a:r>
              <a:rPr dirty="0" sz="1400">
                <a:solidFill>
                  <a:srgbClr val="4E2700"/>
                </a:solidFill>
                <a:latin typeface="Verdana"/>
                <a:cs typeface="Verdana"/>
              </a:rPr>
              <a:t>{  Dog d = </a:t>
            </a:r>
            <a:r>
              <a:rPr dirty="0" sz="1400" spc="-5">
                <a:solidFill>
                  <a:srgbClr val="4E2700"/>
                </a:solidFill>
                <a:latin typeface="Verdana"/>
                <a:cs typeface="Verdana"/>
              </a:rPr>
              <a:t>(Dog)m </a:t>
            </a:r>
            <a:r>
              <a:rPr dirty="0" sz="1400">
                <a:solidFill>
                  <a:srgbClr val="4E2700"/>
                </a:solidFill>
                <a:latin typeface="Verdana"/>
                <a:cs typeface="Verdana"/>
              </a:rPr>
              <a:t>;  </a:t>
            </a:r>
            <a:r>
              <a:rPr dirty="0" sz="1400" spc="-5">
                <a:solidFill>
                  <a:srgbClr val="4E2700"/>
                </a:solidFill>
                <a:latin typeface="Verdana"/>
                <a:cs typeface="Verdana"/>
              </a:rPr>
              <a:t>d.bark()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662476" y="2017288"/>
            <a:ext cx="4892040" cy="1093470"/>
          </a:xfrm>
          <a:prstGeom prst="rect">
            <a:avLst/>
          </a:prstGeom>
        </p:spPr>
        <p:txBody>
          <a:bodyPr wrap="square" lIns="0" tIns="66040" rIns="0" bIns="0" rtlCol="0" vert="horz">
            <a:spAutoFit/>
          </a:bodyPr>
          <a:lstStyle/>
          <a:p>
            <a:pPr marL="12700">
              <a:lnSpc>
                <a:spcPct val="100000"/>
              </a:lnSpc>
              <a:spcBef>
                <a:spcPts val="520"/>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直接</a:t>
            </a:r>
            <a:r>
              <a:rPr dirty="0" sz="1400" spc="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5">
                <a:solidFill>
                  <a:srgbClr val="4E2700"/>
                </a:solidFill>
                <a:latin typeface="Verdana"/>
                <a:cs typeface="Verdana"/>
              </a:rPr>
              <a:t>Mammal</a:t>
            </a:r>
            <a:r>
              <a:rPr dirty="0" sz="1400" spc="5">
                <a:solidFill>
                  <a:srgbClr val="4E2700"/>
                </a:solidFill>
                <a:latin typeface="Noto Sans Mono CJK HK"/>
                <a:cs typeface="Noto Sans Mono CJK HK"/>
              </a:rPr>
              <a:t>家</a:t>
            </a:r>
            <a:r>
              <a:rPr dirty="0" sz="1400">
                <a:solidFill>
                  <a:srgbClr val="4E2700"/>
                </a:solidFill>
                <a:latin typeface="Noto Sans Mono CJK HK"/>
                <a:cs typeface="Noto Sans Mono CJK HK"/>
              </a:rPr>
              <a:t>族</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共</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不</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型</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轉換</a:t>
            </a:r>
            <a:endParaRPr sz="1400">
              <a:latin typeface="Noto Sans Mono CJK HK"/>
              <a:cs typeface="Noto Sans Mono CJK HK"/>
            </a:endParaRPr>
          </a:p>
          <a:p>
            <a:pPr marL="32384">
              <a:lnSpc>
                <a:spcPct val="100000"/>
              </a:lnSpc>
              <a:spcBef>
                <a:spcPts val="425"/>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存放在</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Verdana"/>
                <a:cs typeface="Verdana"/>
              </a:rPr>
              <a:t>m</a:t>
            </a:r>
            <a:r>
              <a:rPr dirty="0" sz="1400">
                <a:solidFill>
                  <a:srgbClr val="4E2700"/>
                </a:solidFill>
                <a:latin typeface="Noto Sans Mono CJK HK"/>
                <a:cs typeface="Noto Sans Mono CJK HK"/>
              </a:rPr>
              <a:t>之內的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件為</a:t>
            </a:r>
            <a:r>
              <a:rPr dirty="0" sz="1400" spc="-5">
                <a:solidFill>
                  <a:srgbClr val="4E2700"/>
                </a:solidFill>
                <a:latin typeface="Verdana"/>
                <a:cs typeface="Verdana"/>
              </a:rPr>
              <a:t>Dog</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或其</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物件</a:t>
            </a:r>
            <a:endParaRPr sz="1400">
              <a:latin typeface="Noto Sans Mono CJK HK"/>
              <a:cs typeface="Noto Sans Mono CJK HK"/>
            </a:endParaRPr>
          </a:p>
          <a:p>
            <a:pPr marL="22225">
              <a:lnSpc>
                <a:spcPct val="100000"/>
              </a:lnSpc>
              <a:spcBef>
                <a:spcPts val="42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將變</a:t>
            </a:r>
            <a:r>
              <a:rPr dirty="0" sz="1400">
                <a:solidFill>
                  <a:srgbClr val="4E2700"/>
                </a:solidFill>
                <a:latin typeface="Noto Sans Mono CJK HK"/>
                <a:cs typeface="Noto Sans Mono CJK HK"/>
              </a:rPr>
              <a:t>數</a:t>
            </a:r>
            <a:r>
              <a:rPr dirty="0" sz="1400" spc="-10">
                <a:solidFill>
                  <a:srgbClr val="4E2700"/>
                </a:solidFill>
                <a:latin typeface="Verdana"/>
                <a:cs typeface="Verdana"/>
              </a:rPr>
              <a:t>m</a:t>
            </a:r>
            <a:r>
              <a:rPr dirty="0" sz="1400">
                <a:solidFill>
                  <a:srgbClr val="4E2700"/>
                </a:solidFill>
                <a:latin typeface="Noto Sans Mono CJK HK"/>
                <a:cs typeface="Noto Sans Mono CJK HK"/>
              </a:rPr>
              <a:t>內的物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轉</a:t>
            </a:r>
            <a:r>
              <a:rPr dirty="0" sz="1400">
                <a:solidFill>
                  <a:srgbClr val="4E2700"/>
                </a:solidFill>
                <a:latin typeface="Noto Sans Mono CJK HK"/>
                <a:cs typeface="Noto Sans Mono CJK HK"/>
              </a:rPr>
              <a:t>存到</a:t>
            </a:r>
            <a:r>
              <a:rPr dirty="0" sz="1400" spc="-5">
                <a:solidFill>
                  <a:srgbClr val="4E2700"/>
                </a:solidFill>
                <a:latin typeface="Verdana"/>
                <a:cs typeface="Verdana"/>
              </a:rPr>
              <a:t>Dog</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Verdana"/>
                <a:cs typeface="Verdana"/>
              </a:rPr>
              <a:t>d</a:t>
            </a:r>
            <a:r>
              <a:rPr dirty="0" sz="1400">
                <a:solidFill>
                  <a:srgbClr val="4E2700"/>
                </a:solidFill>
                <a:latin typeface="Noto Sans Mono CJK HK"/>
                <a:cs typeface="Noto Sans Mono CJK HK"/>
              </a:rPr>
              <a:t>內</a:t>
            </a:r>
            <a:endParaRPr sz="1400">
              <a:latin typeface="Noto Sans Mono CJK HK"/>
              <a:cs typeface="Noto Sans Mono CJK HK"/>
            </a:endParaRPr>
          </a:p>
          <a:p>
            <a:pPr marL="13335">
              <a:lnSpc>
                <a:spcPct val="100000"/>
              </a:lnSpc>
              <a:spcBef>
                <a:spcPts val="42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透過</a:t>
            </a:r>
            <a:r>
              <a:rPr dirty="0" sz="1400">
                <a:solidFill>
                  <a:srgbClr val="4E2700"/>
                </a:solidFill>
                <a:latin typeface="Noto Sans Mono CJK HK"/>
                <a:cs typeface="Noto Sans Mono CJK HK"/>
              </a:rPr>
              <a:t>變數</a:t>
            </a:r>
            <a:r>
              <a:rPr dirty="0" sz="1400" spc="-15">
                <a:solidFill>
                  <a:srgbClr val="4E2700"/>
                </a:solidFill>
                <a:latin typeface="Verdana"/>
                <a:cs typeface="Verdana"/>
              </a:rPr>
              <a:t>d</a:t>
            </a:r>
            <a:r>
              <a:rPr dirty="0" sz="1400">
                <a:solidFill>
                  <a:srgbClr val="4E2700"/>
                </a:solidFill>
                <a:latin typeface="Noto Sans Mono CJK HK"/>
                <a:cs typeface="Noto Sans Mono CJK HK"/>
              </a:rPr>
              <a:t>執行</a:t>
            </a:r>
            <a:r>
              <a:rPr dirty="0" sz="1400" spc="-5">
                <a:solidFill>
                  <a:srgbClr val="4E2700"/>
                </a:solidFill>
                <a:latin typeface="Verdana"/>
                <a:cs typeface="Verdana"/>
              </a:rPr>
              <a:t>Dog</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獨</a:t>
            </a:r>
            <a:r>
              <a:rPr dirty="0" sz="1400">
                <a:solidFill>
                  <a:srgbClr val="4E2700"/>
                </a:solidFill>
                <a:latin typeface="Noto Sans Mono CJK HK"/>
                <a:cs typeface="Noto Sans Mono CJK HK"/>
              </a:rPr>
              <a:t>有的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Verdana"/>
                <a:cs typeface="Verdana"/>
              </a:rPr>
              <a:t>bark()</a:t>
            </a:r>
            <a:endParaRPr sz="1400">
              <a:latin typeface="Verdana"/>
              <a:cs typeface="Verdana"/>
            </a:endParaRPr>
          </a:p>
        </p:txBody>
      </p:sp>
      <p:sp>
        <p:nvSpPr>
          <p:cNvPr id="5" name="object 5"/>
          <p:cNvSpPr txBox="1"/>
          <p:nvPr/>
        </p:nvSpPr>
        <p:spPr>
          <a:xfrm>
            <a:off x="1360661" y="3137662"/>
            <a:ext cx="7015480"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else</a:t>
            </a:r>
            <a:r>
              <a:rPr dirty="0" sz="1400" spc="-20">
                <a:solidFill>
                  <a:srgbClr val="4E2700"/>
                </a:solidFill>
                <a:latin typeface="Verdana"/>
                <a:cs typeface="Verdana"/>
              </a:rPr>
              <a:t> </a:t>
            </a:r>
            <a:r>
              <a:rPr dirty="0" sz="1400">
                <a:solidFill>
                  <a:srgbClr val="4E2700"/>
                </a:solidFill>
                <a:latin typeface="Verdana"/>
                <a:cs typeface="Verdana"/>
              </a:rPr>
              <a:t>if</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m</a:t>
            </a:r>
            <a:r>
              <a:rPr dirty="0" sz="1400" spc="5">
                <a:solidFill>
                  <a:srgbClr val="4E2700"/>
                </a:solidFill>
                <a:latin typeface="Verdana"/>
                <a:cs typeface="Verdana"/>
              </a:rPr>
              <a:t> </a:t>
            </a:r>
            <a:r>
              <a:rPr dirty="0" sz="1400">
                <a:solidFill>
                  <a:srgbClr val="4E2700"/>
                </a:solidFill>
                <a:latin typeface="Verdana"/>
                <a:cs typeface="Verdana"/>
              </a:rPr>
              <a:t>instanceof</a:t>
            </a:r>
            <a:r>
              <a:rPr dirty="0" sz="1400" spc="-45">
                <a:solidFill>
                  <a:srgbClr val="4E2700"/>
                </a:solidFill>
                <a:latin typeface="Verdana"/>
                <a:cs typeface="Verdana"/>
              </a:rPr>
              <a:t> </a:t>
            </a:r>
            <a:r>
              <a:rPr dirty="0" sz="1400" spc="-5">
                <a:solidFill>
                  <a:srgbClr val="4E2700"/>
                </a:solidFill>
                <a:latin typeface="Verdana"/>
                <a:cs typeface="Verdana"/>
              </a:rPr>
              <a:t>Cat)</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存放在</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Verdana"/>
                <a:cs typeface="Verdana"/>
              </a:rPr>
              <a:t>m</a:t>
            </a:r>
            <a:r>
              <a:rPr dirty="0" sz="1400">
                <a:solidFill>
                  <a:srgbClr val="4E2700"/>
                </a:solidFill>
                <a:latin typeface="Noto Sans Mono CJK HK"/>
                <a:cs typeface="Noto Sans Mono CJK HK"/>
              </a:rPr>
              <a:t>之內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0">
                <a:solidFill>
                  <a:srgbClr val="4E2700"/>
                </a:solidFill>
                <a:latin typeface="Noto Sans Mono CJK HK"/>
                <a:cs typeface="Noto Sans Mono CJK HK"/>
              </a:rPr>
              <a:t>為</a:t>
            </a:r>
            <a:r>
              <a:rPr dirty="0" sz="1400" spc="-10">
                <a:solidFill>
                  <a:srgbClr val="4E2700"/>
                </a:solidFill>
                <a:latin typeface="Verdana"/>
                <a:cs typeface="Verdana"/>
              </a:rPr>
              <a:t>Cat</a:t>
            </a:r>
            <a:r>
              <a:rPr dirty="0" sz="1400">
                <a:solidFill>
                  <a:srgbClr val="4E2700"/>
                </a:solidFill>
                <a:latin typeface="Noto Sans Mono CJK HK"/>
                <a:cs typeface="Noto Sans Mono CJK HK"/>
              </a:rPr>
              <a:t>家族</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別之</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endParaRPr sz="1400">
              <a:latin typeface="Noto Sans Mono CJK HK"/>
              <a:cs typeface="Noto Sans Mono CJK HK"/>
            </a:endParaRPr>
          </a:p>
        </p:txBody>
      </p:sp>
      <p:sp>
        <p:nvSpPr>
          <p:cNvPr id="6" name="object 6"/>
          <p:cNvSpPr txBox="1"/>
          <p:nvPr/>
        </p:nvSpPr>
        <p:spPr>
          <a:xfrm>
            <a:off x="1534262" y="3350916"/>
            <a:ext cx="1526540" cy="560070"/>
          </a:xfrm>
          <a:prstGeom prst="rect">
            <a:avLst/>
          </a:prstGeom>
        </p:spPr>
        <p:txBody>
          <a:bodyPr wrap="square" lIns="0" tIns="66675" rIns="0" bIns="0" rtlCol="0" vert="horz">
            <a:spAutoFit/>
          </a:bodyPr>
          <a:lstStyle/>
          <a:p>
            <a:pPr marL="12700">
              <a:lnSpc>
                <a:spcPct val="100000"/>
              </a:lnSpc>
              <a:spcBef>
                <a:spcPts val="525"/>
              </a:spcBef>
            </a:pPr>
            <a:r>
              <a:rPr dirty="0" sz="1400">
                <a:solidFill>
                  <a:srgbClr val="4E2700"/>
                </a:solidFill>
                <a:latin typeface="Verdana"/>
                <a:cs typeface="Verdana"/>
              </a:rPr>
              <a:t>Cat c </a:t>
            </a:r>
            <a:r>
              <a:rPr dirty="0" sz="1400" spc="5">
                <a:solidFill>
                  <a:srgbClr val="4E2700"/>
                </a:solidFill>
                <a:latin typeface="Verdana"/>
                <a:cs typeface="Verdana"/>
              </a:rPr>
              <a:t>= </a:t>
            </a:r>
            <a:r>
              <a:rPr dirty="0" sz="1400" spc="-5">
                <a:solidFill>
                  <a:srgbClr val="4E2700"/>
                </a:solidFill>
                <a:latin typeface="Verdana"/>
                <a:cs typeface="Verdana"/>
              </a:rPr>
              <a:t>(Cat)m</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420"/>
              </a:spcBef>
            </a:pPr>
            <a:r>
              <a:rPr dirty="0" sz="1400">
                <a:solidFill>
                  <a:srgbClr val="4E2700"/>
                </a:solidFill>
                <a:latin typeface="Verdana"/>
                <a:cs typeface="Verdana"/>
              </a:rPr>
              <a:t>c.sleep()</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4072223" y="3350916"/>
            <a:ext cx="4037965" cy="560070"/>
          </a:xfrm>
          <a:prstGeom prst="rect">
            <a:avLst/>
          </a:prstGeom>
        </p:spPr>
        <p:txBody>
          <a:bodyPr wrap="square" lIns="0" tIns="66675" rIns="0" bIns="0" rtlCol="0" vert="horz">
            <a:spAutoFit/>
          </a:bodyPr>
          <a:lstStyle/>
          <a:p>
            <a:pPr marL="27940">
              <a:lnSpc>
                <a:spcPct val="100000"/>
              </a:lnSpc>
              <a:spcBef>
                <a:spcPts val="525"/>
              </a:spcBef>
            </a:pPr>
            <a:r>
              <a:rPr dirty="0" sz="1400">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將變</a:t>
            </a:r>
            <a:r>
              <a:rPr dirty="0" sz="1400">
                <a:solidFill>
                  <a:srgbClr val="4E2700"/>
                </a:solidFill>
                <a:latin typeface="Noto Sans Mono CJK HK"/>
                <a:cs typeface="Noto Sans Mono CJK HK"/>
              </a:rPr>
              <a:t>數</a:t>
            </a:r>
            <a:r>
              <a:rPr dirty="0" sz="1400" spc="-10">
                <a:solidFill>
                  <a:srgbClr val="4E2700"/>
                </a:solidFill>
                <a:latin typeface="Verdana"/>
                <a:cs typeface="Verdana"/>
              </a:rPr>
              <a:t>m</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spc="5">
                <a:solidFill>
                  <a:srgbClr val="4E2700"/>
                </a:solidFill>
                <a:latin typeface="Noto Sans Mono CJK HK"/>
                <a:cs typeface="Noto Sans Mono CJK HK"/>
              </a:rPr>
              <a:t>參</a:t>
            </a:r>
            <a:r>
              <a:rPr dirty="0" sz="1400">
                <a:solidFill>
                  <a:srgbClr val="4E2700"/>
                </a:solidFill>
                <a:latin typeface="Noto Sans Mono CJK HK"/>
                <a:cs typeface="Noto Sans Mono CJK HK"/>
              </a:rPr>
              <a:t>考</a:t>
            </a:r>
            <a:r>
              <a:rPr dirty="0" sz="1400" spc="-10">
                <a:solidFill>
                  <a:srgbClr val="4E2700"/>
                </a:solidFill>
                <a:latin typeface="Noto Sans Mono CJK HK"/>
                <a:cs typeface="Noto Sans Mono CJK HK"/>
              </a:rPr>
              <a:t>轉</a:t>
            </a:r>
            <a:r>
              <a:rPr dirty="0" sz="1400" spc="5">
                <a:solidFill>
                  <a:srgbClr val="4E2700"/>
                </a:solidFill>
                <a:latin typeface="Noto Sans Mono CJK HK"/>
                <a:cs typeface="Noto Sans Mono CJK HK"/>
              </a:rPr>
              <a:t>存</a:t>
            </a:r>
            <a:r>
              <a:rPr dirty="0" sz="1400">
                <a:solidFill>
                  <a:srgbClr val="4E2700"/>
                </a:solidFill>
                <a:latin typeface="Noto Sans Mono CJK HK"/>
                <a:cs typeface="Noto Sans Mono CJK HK"/>
              </a:rPr>
              <a:t>到</a:t>
            </a:r>
            <a:r>
              <a:rPr dirty="0" sz="1400" spc="-10">
                <a:solidFill>
                  <a:srgbClr val="4E2700"/>
                </a:solidFill>
                <a:latin typeface="Verdana"/>
                <a:cs typeface="Verdana"/>
              </a:rPr>
              <a:t>Cat</a:t>
            </a:r>
            <a:r>
              <a:rPr dirty="0" sz="1400" spc="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Verdana"/>
                <a:cs typeface="Verdana"/>
              </a:rPr>
              <a:t>c</a:t>
            </a:r>
            <a:r>
              <a:rPr dirty="0" sz="1400" spc="5">
                <a:solidFill>
                  <a:srgbClr val="4E2700"/>
                </a:solidFill>
                <a:latin typeface="Noto Sans Mono CJK HK"/>
                <a:cs typeface="Noto Sans Mono CJK HK"/>
              </a:rPr>
              <a:t>內</a:t>
            </a:r>
            <a:endParaRPr sz="1400">
              <a:latin typeface="Noto Sans Mono CJK HK"/>
              <a:cs typeface="Noto Sans Mono CJK HK"/>
            </a:endParaRPr>
          </a:p>
          <a:p>
            <a:pPr marL="12700">
              <a:lnSpc>
                <a:spcPct val="100000"/>
              </a:lnSpc>
              <a:spcBef>
                <a:spcPts val="42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透過</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spc="-15">
                <a:solidFill>
                  <a:srgbClr val="4E2700"/>
                </a:solidFill>
                <a:latin typeface="Verdana"/>
                <a:cs typeface="Verdana"/>
              </a:rPr>
              <a:t>c</a:t>
            </a:r>
            <a:r>
              <a:rPr dirty="0" sz="1400">
                <a:solidFill>
                  <a:srgbClr val="4E2700"/>
                </a:solidFill>
                <a:latin typeface="Noto Sans Mono CJK HK"/>
                <a:cs typeface="Noto Sans Mono CJK HK"/>
              </a:rPr>
              <a:t>執行</a:t>
            </a:r>
            <a:r>
              <a:rPr dirty="0" sz="1400" spc="-5">
                <a:solidFill>
                  <a:srgbClr val="4E2700"/>
                </a:solidFill>
                <a:latin typeface="Verdana"/>
                <a:cs typeface="Verdana"/>
              </a:rPr>
              <a:t>Cat</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獨有</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5">
                <a:solidFill>
                  <a:srgbClr val="4E2700"/>
                </a:solidFill>
                <a:latin typeface="Verdana"/>
                <a:cs typeface="Verdana"/>
              </a:rPr>
              <a:t>sleep()</a:t>
            </a:r>
            <a:endParaRPr sz="1400">
              <a:latin typeface="Verdana"/>
              <a:cs typeface="Verdana"/>
            </a:endParaRPr>
          </a:p>
        </p:txBody>
      </p:sp>
      <p:sp>
        <p:nvSpPr>
          <p:cNvPr id="8" name="object 8"/>
          <p:cNvSpPr txBox="1"/>
          <p:nvPr/>
        </p:nvSpPr>
        <p:spPr>
          <a:xfrm>
            <a:off x="1411144" y="3938142"/>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9" name="object 9"/>
          <p:cNvSpPr txBox="1"/>
          <p:nvPr/>
        </p:nvSpPr>
        <p:spPr>
          <a:xfrm>
            <a:off x="752652" y="1751571"/>
            <a:ext cx="3047365" cy="2959735"/>
          </a:xfrm>
          <a:prstGeom prst="rect">
            <a:avLst/>
          </a:prstGeom>
        </p:spPr>
        <p:txBody>
          <a:bodyPr wrap="square" lIns="0" tIns="65405" rIns="0" bIns="0" rtlCol="0" vert="horz">
            <a:spAutoFit/>
          </a:bodyPr>
          <a:lstStyle/>
          <a:p>
            <a:pPr marL="73025">
              <a:lnSpc>
                <a:spcPct val="100000"/>
              </a:lnSpc>
              <a:spcBef>
                <a:spcPts val="515"/>
              </a:spcBef>
              <a:tabLst>
                <a:tab pos="434340" algn="l"/>
              </a:tabLst>
            </a:pPr>
            <a:r>
              <a:rPr dirty="0" sz="1400">
                <a:solidFill>
                  <a:srgbClr val="4E2700"/>
                </a:solidFill>
                <a:latin typeface="Verdana"/>
                <a:cs typeface="Verdana"/>
              </a:rPr>
              <a:t>4	</a:t>
            </a:r>
            <a:r>
              <a:rPr dirty="0" sz="1400" spc="-5">
                <a:solidFill>
                  <a:srgbClr val="4E2700"/>
                </a:solidFill>
                <a:latin typeface="Verdana"/>
                <a:cs typeface="Verdana"/>
              </a:rPr>
              <a:t>void vaccinate (Mammal</a:t>
            </a:r>
            <a:r>
              <a:rPr dirty="0" sz="1400" spc="-105">
                <a:solidFill>
                  <a:srgbClr val="4E2700"/>
                </a:solidFill>
                <a:latin typeface="Verdana"/>
                <a:cs typeface="Verdana"/>
              </a:rPr>
              <a:t> </a:t>
            </a:r>
            <a:r>
              <a:rPr dirty="0" sz="1400">
                <a:solidFill>
                  <a:srgbClr val="4E2700"/>
                </a:solidFill>
                <a:latin typeface="Verdana"/>
                <a:cs typeface="Verdana"/>
              </a:rPr>
              <a:t>m){</a:t>
            </a:r>
            <a:endParaRPr sz="1400">
              <a:latin typeface="Verdana"/>
              <a:cs typeface="Verdana"/>
            </a:endParaRPr>
          </a:p>
          <a:p>
            <a:pPr marL="73025">
              <a:lnSpc>
                <a:spcPct val="100000"/>
              </a:lnSpc>
              <a:spcBef>
                <a:spcPts val="420"/>
              </a:spcBef>
            </a:pPr>
            <a:r>
              <a:rPr dirty="0" sz="1400">
                <a:solidFill>
                  <a:srgbClr val="4E2700"/>
                </a:solidFill>
                <a:latin typeface="Verdana"/>
                <a:cs typeface="Verdana"/>
              </a:rPr>
              <a:t>5</a:t>
            </a:r>
            <a:endParaRPr sz="1400">
              <a:latin typeface="Verdana"/>
              <a:cs typeface="Verdana"/>
            </a:endParaRPr>
          </a:p>
          <a:p>
            <a:pPr marL="73025">
              <a:lnSpc>
                <a:spcPct val="100000"/>
              </a:lnSpc>
              <a:spcBef>
                <a:spcPts val="420"/>
              </a:spcBef>
            </a:pPr>
            <a:r>
              <a:rPr dirty="0" sz="1400">
                <a:solidFill>
                  <a:srgbClr val="4E2700"/>
                </a:solidFill>
                <a:latin typeface="Verdana"/>
                <a:cs typeface="Verdana"/>
              </a:rPr>
              <a:t>6</a:t>
            </a:r>
            <a:endParaRPr sz="1400">
              <a:latin typeface="Verdana"/>
              <a:cs typeface="Verdana"/>
            </a:endParaRPr>
          </a:p>
          <a:p>
            <a:pPr marL="73025">
              <a:lnSpc>
                <a:spcPct val="100000"/>
              </a:lnSpc>
              <a:spcBef>
                <a:spcPts val="420"/>
              </a:spcBef>
            </a:pPr>
            <a:r>
              <a:rPr dirty="0" sz="1400">
                <a:solidFill>
                  <a:srgbClr val="4E2700"/>
                </a:solidFill>
                <a:latin typeface="Verdana"/>
                <a:cs typeface="Verdana"/>
              </a:rPr>
              <a:t>7</a:t>
            </a:r>
            <a:endParaRPr sz="1400">
              <a:latin typeface="Verdana"/>
              <a:cs typeface="Verdana"/>
            </a:endParaRPr>
          </a:p>
          <a:p>
            <a:pPr marL="73025">
              <a:lnSpc>
                <a:spcPct val="100000"/>
              </a:lnSpc>
              <a:spcBef>
                <a:spcPts val="420"/>
              </a:spcBef>
            </a:pPr>
            <a:r>
              <a:rPr dirty="0" sz="1400">
                <a:solidFill>
                  <a:srgbClr val="4E2700"/>
                </a:solidFill>
                <a:latin typeface="Verdana"/>
                <a:cs typeface="Verdana"/>
              </a:rPr>
              <a:t>8</a:t>
            </a:r>
            <a:endParaRPr sz="1400">
              <a:latin typeface="Verdana"/>
              <a:cs typeface="Verdana"/>
            </a:endParaRPr>
          </a:p>
          <a:p>
            <a:pPr marL="73025">
              <a:lnSpc>
                <a:spcPct val="100000"/>
              </a:lnSpc>
              <a:spcBef>
                <a:spcPts val="420"/>
              </a:spcBef>
            </a:pPr>
            <a:r>
              <a:rPr dirty="0" sz="1400">
                <a:solidFill>
                  <a:srgbClr val="4E2700"/>
                </a:solidFill>
                <a:latin typeface="Verdana"/>
                <a:cs typeface="Verdana"/>
              </a:rPr>
              <a:t>9</a:t>
            </a:r>
            <a:endParaRPr sz="1400">
              <a:latin typeface="Verdana"/>
              <a:cs typeface="Verdana"/>
            </a:endParaRPr>
          </a:p>
          <a:p>
            <a:pPr marL="12700">
              <a:lnSpc>
                <a:spcPct val="100000"/>
              </a:lnSpc>
              <a:spcBef>
                <a:spcPts val="420"/>
              </a:spcBef>
            </a:pPr>
            <a:r>
              <a:rPr dirty="0" sz="1400" spc="-5">
                <a:solidFill>
                  <a:srgbClr val="4E2700"/>
                </a:solidFill>
                <a:latin typeface="Verdana"/>
                <a:cs typeface="Verdana"/>
              </a:rPr>
              <a:t>10</a:t>
            </a:r>
            <a:endParaRPr sz="1400">
              <a:latin typeface="Verdana"/>
              <a:cs typeface="Verdana"/>
            </a:endParaRPr>
          </a:p>
          <a:p>
            <a:pPr marL="12700">
              <a:lnSpc>
                <a:spcPct val="100000"/>
              </a:lnSpc>
              <a:spcBef>
                <a:spcPts val="425"/>
              </a:spcBef>
            </a:pPr>
            <a:r>
              <a:rPr dirty="0" sz="1400" spc="-5">
                <a:solidFill>
                  <a:srgbClr val="4E2700"/>
                </a:solidFill>
                <a:latin typeface="Verdana"/>
                <a:cs typeface="Verdana"/>
              </a:rPr>
              <a:t>11</a:t>
            </a:r>
            <a:endParaRPr sz="1400">
              <a:latin typeface="Verdana"/>
              <a:cs typeface="Verdana"/>
            </a:endParaRPr>
          </a:p>
          <a:p>
            <a:pPr marL="12700">
              <a:lnSpc>
                <a:spcPct val="100000"/>
              </a:lnSpc>
              <a:spcBef>
                <a:spcPts val="420"/>
              </a:spcBef>
            </a:pPr>
            <a:r>
              <a:rPr dirty="0" sz="1400" spc="-5">
                <a:solidFill>
                  <a:srgbClr val="4E2700"/>
                </a:solidFill>
                <a:latin typeface="Verdana"/>
                <a:cs typeface="Verdana"/>
              </a:rPr>
              <a:t>12</a:t>
            </a:r>
            <a:endParaRPr sz="1400">
              <a:latin typeface="Verdana"/>
              <a:cs typeface="Verdana"/>
            </a:endParaRPr>
          </a:p>
          <a:p>
            <a:pPr marL="12700">
              <a:lnSpc>
                <a:spcPct val="100000"/>
              </a:lnSpc>
              <a:spcBef>
                <a:spcPts val="420"/>
              </a:spcBef>
              <a:tabLst>
                <a:tab pos="485140" algn="l"/>
              </a:tabLst>
            </a:pPr>
            <a:r>
              <a:rPr dirty="0" sz="1400" spc="-5">
                <a:solidFill>
                  <a:srgbClr val="4E2700"/>
                </a:solidFill>
                <a:latin typeface="Verdana"/>
                <a:cs typeface="Verdana"/>
              </a:rPr>
              <a:t>13	</a:t>
            </a:r>
            <a:r>
              <a:rPr dirty="0" sz="1400">
                <a:solidFill>
                  <a:srgbClr val="4E2700"/>
                </a:solidFill>
                <a:latin typeface="Verdana"/>
                <a:cs typeface="Verdana"/>
              </a:rPr>
              <a:t>}</a:t>
            </a:r>
            <a:endParaRPr sz="1400">
              <a:latin typeface="Verdana"/>
              <a:cs typeface="Verdana"/>
            </a:endParaRPr>
          </a:p>
          <a:p>
            <a:pPr marL="12700">
              <a:lnSpc>
                <a:spcPct val="100000"/>
              </a:lnSpc>
              <a:spcBef>
                <a:spcPts val="420"/>
              </a:spcBef>
            </a:pPr>
            <a:r>
              <a:rPr dirty="0" sz="1400" spc="-5">
                <a:solidFill>
                  <a:srgbClr val="4E2700"/>
                </a:solidFill>
                <a:latin typeface="Verdana"/>
                <a:cs typeface="Verdana"/>
              </a:rPr>
              <a:t>14</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10" name="object 10"/>
          <p:cNvSpPr txBox="1"/>
          <p:nvPr/>
        </p:nvSpPr>
        <p:spPr>
          <a:xfrm>
            <a:off x="752652" y="4684924"/>
            <a:ext cx="3108325" cy="1360170"/>
          </a:xfrm>
          <a:prstGeom prst="rect">
            <a:avLst/>
          </a:prstGeom>
        </p:spPr>
        <p:txBody>
          <a:bodyPr wrap="square" lIns="0" tIns="66040" rIns="0" bIns="0" rtlCol="0" vert="horz">
            <a:spAutoFit/>
          </a:bodyPr>
          <a:lstStyle/>
          <a:p>
            <a:pPr marL="298450" indent="-286385">
              <a:lnSpc>
                <a:spcPct val="100000"/>
              </a:lnSpc>
              <a:spcBef>
                <a:spcPts val="520"/>
              </a:spcBef>
              <a:buAutoNum type="arabicPlain" startAt="15"/>
              <a:tabLst>
                <a:tab pos="299085" algn="l"/>
              </a:tabLst>
            </a:pPr>
            <a:r>
              <a:rPr dirty="0" sz="1400">
                <a:solidFill>
                  <a:srgbClr val="4E2700"/>
                </a:solidFill>
                <a:latin typeface="Verdana"/>
                <a:cs typeface="Verdana"/>
              </a:rPr>
              <a:t>class Mammal</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85140" indent="-473075">
              <a:lnSpc>
                <a:spcPct val="100000"/>
              </a:lnSpc>
              <a:spcBef>
                <a:spcPts val="425"/>
              </a:spcBef>
              <a:buAutoNum type="arabicPlain" startAt="15"/>
              <a:tabLst>
                <a:tab pos="485140" algn="l"/>
                <a:tab pos="485775" algn="l"/>
              </a:tabLst>
            </a:pPr>
            <a:r>
              <a:rPr dirty="0" sz="1400" spc="-5">
                <a:solidFill>
                  <a:srgbClr val="4E2700"/>
                </a:solidFill>
                <a:latin typeface="Verdana"/>
                <a:cs typeface="Verdana"/>
              </a:rPr>
              <a:t>void </a:t>
            </a:r>
            <a:r>
              <a:rPr dirty="0" sz="1400">
                <a:solidFill>
                  <a:srgbClr val="4E2700"/>
                </a:solidFill>
                <a:latin typeface="Verdana"/>
                <a:cs typeface="Verdana"/>
              </a:rPr>
              <a:t>cry()</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ct val="125000"/>
              </a:lnSpc>
              <a:buAutoNum type="arabicPlain" startAt="15"/>
              <a:tabLst>
                <a:tab pos="485140" algn="l"/>
                <a:tab pos="670560" algn="l"/>
                <a:tab pos="671195" algn="l"/>
              </a:tabLst>
            </a:pPr>
            <a:r>
              <a:rPr dirty="0" sz="1400" spc="-5">
                <a:solidFill>
                  <a:srgbClr val="4E2700"/>
                </a:solidFill>
                <a:latin typeface="Verdana"/>
                <a:cs typeface="Verdana"/>
              </a:rPr>
              <a:t>System.out.println("???") </a:t>
            </a:r>
            <a:r>
              <a:rPr dirty="0" sz="1400">
                <a:solidFill>
                  <a:srgbClr val="4E2700"/>
                </a:solidFill>
                <a:latin typeface="Verdana"/>
                <a:cs typeface="Verdana"/>
              </a:rPr>
              <a:t>;  </a:t>
            </a:r>
            <a:r>
              <a:rPr dirty="0" sz="1400" spc="-5">
                <a:solidFill>
                  <a:srgbClr val="4E2700"/>
                </a:solidFill>
                <a:latin typeface="Verdana"/>
                <a:cs typeface="Verdana"/>
              </a:rPr>
              <a:t>18	</a:t>
            </a:r>
            <a:r>
              <a:rPr dirty="0" sz="1400">
                <a:solidFill>
                  <a:srgbClr val="4E2700"/>
                </a:solidFill>
                <a:latin typeface="Verdana"/>
                <a:cs typeface="Verdana"/>
              </a:rPr>
              <a:t>}</a:t>
            </a:r>
            <a:endParaRPr sz="1400">
              <a:latin typeface="Verdana"/>
              <a:cs typeface="Verdana"/>
            </a:endParaRPr>
          </a:p>
          <a:p>
            <a:pPr marL="12700">
              <a:lnSpc>
                <a:spcPct val="100000"/>
              </a:lnSpc>
              <a:spcBef>
                <a:spcPts val="420"/>
              </a:spcBef>
            </a:pPr>
            <a:r>
              <a:rPr dirty="0" sz="1400" spc="-5">
                <a:solidFill>
                  <a:srgbClr val="4E2700"/>
                </a:solidFill>
                <a:latin typeface="Verdana"/>
                <a:cs typeface="Verdana"/>
              </a:rPr>
              <a:t>19</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11" name="object 11"/>
          <p:cNvSpPr txBox="1">
            <a:spLocks noGrp="1"/>
          </p:cNvSpPr>
          <p:nvPr>
            <p:ph type="title"/>
          </p:nvPr>
        </p:nvSpPr>
        <p:spPr>
          <a:xfrm>
            <a:off x="612140" y="193294"/>
            <a:ext cx="1106805"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a:latin typeface="Verdana"/>
                <a:cs typeface="Verdana"/>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896214"/>
            <a:ext cx="5105400" cy="4378960"/>
          </a:xfrm>
          <a:prstGeom prst="rect">
            <a:avLst/>
          </a:prstGeom>
        </p:spPr>
        <p:txBody>
          <a:bodyPr wrap="square" lIns="0" tIns="55244" rIns="0" bIns="0" rtlCol="0" vert="horz">
            <a:spAutoFit/>
          </a:bodyPr>
          <a:lstStyle/>
          <a:p>
            <a:pPr marL="300355" indent="-288290">
              <a:lnSpc>
                <a:spcPct val="100000"/>
              </a:lnSpc>
              <a:spcBef>
                <a:spcPts val="434"/>
              </a:spcBef>
              <a:buAutoNum type="arabicPlain" startAt="20"/>
              <a:tabLst>
                <a:tab pos="300990" algn="l"/>
              </a:tabLst>
            </a:pPr>
            <a:r>
              <a:rPr dirty="0" sz="1400">
                <a:solidFill>
                  <a:srgbClr val="4E2700"/>
                </a:solidFill>
                <a:latin typeface="Verdana"/>
                <a:cs typeface="Verdana"/>
              </a:rPr>
              <a:t>class Dog extends Mammal</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84505" indent="-472440">
              <a:lnSpc>
                <a:spcPct val="100000"/>
              </a:lnSpc>
              <a:spcBef>
                <a:spcPts val="335"/>
              </a:spcBef>
              <a:buAutoNum type="arabicPlain" startAt="20"/>
              <a:tabLst>
                <a:tab pos="484505" algn="l"/>
                <a:tab pos="485140" algn="l"/>
              </a:tabLst>
            </a:pPr>
            <a:r>
              <a:rPr dirty="0" sz="1400" spc="-5">
                <a:solidFill>
                  <a:srgbClr val="4E2700"/>
                </a:solidFill>
                <a:latin typeface="Verdana"/>
                <a:cs typeface="Verdana"/>
              </a:rPr>
              <a:t>// </a:t>
            </a:r>
            <a:r>
              <a:rPr dirty="0" sz="1400">
                <a:solidFill>
                  <a:srgbClr val="4E2700"/>
                </a:solidFill>
                <a:latin typeface="Verdana"/>
                <a:cs typeface="Verdana"/>
              </a:rPr>
              <a:t>Dog</a:t>
            </a:r>
            <a:r>
              <a:rPr dirty="0" sz="1400" spc="475">
                <a:solidFill>
                  <a:srgbClr val="4E2700"/>
                </a:solidFill>
                <a:latin typeface="Verdana"/>
                <a:cs typeface="Verdana"/>
              </a:rPr>
              <a:t> </a:t>
            </a:r>
            <a:r>
              <a:rPr dirty="0" sz="1400">
                <a:solidFill>
                  <a:srgbClr val="4E2700"/>
                </a:solidFill>
                <a:latin typeface="Verdana"/>
                <a:cs typeface="Verdana"/>
              </a:rPr>
              <a:t>members</a:t>
            </a:r>
            <a:endParaRPr sz="1400">
              <a:latin typeface="Verdana"/>
              <a:cs typeface="Verdana"/>
            </a:endParaRPr>
          </a:p>
          <a:p>
            <a:pPr marL="484505" indent="-472440">
              <a:lnSpc>
                <a:spcPct val="100000"/>
              </a:lnSpc>
              <a:spcBef>
                <a:spcPts val="335"/>
              </a:spcBef>
              <a:buAutoNum type="arabicPlain" startAt="20"/>
              <a:tabLst>
                <a:tab pos="484505" algn="l"/>
                <a:tab pos="485140" algn="l"/>
              </a:tabLst>
            </a:pPr>
            <a:r>
              <a:rPr dirty="0" sz="1400" spc="-5">
                <a:solidFill>
                  <a:srgbClr val="4E2700"/>
                </a:solidFill>
                <a:latin typeface="Verdana"/>
                <a:cs typeface="Verdana"/>
              </a:rPr>
              <a:t>void </a:t>
            </a:r>
            <a:r>
              <a:rPr dirty="0" sz="1400">
                <a:solidFill>
                  <a:srgbClr val="4E2700"/>
                </a:solidFill>
                <a:latin typeface="Verdana"/>
                <a:cs typeface="Verdana"/>
              </a:rPr>
              <a:t>cry()</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09600" indent="-597535">
              <a:lnSpc>
                <a:spcPct val="100000"/>
              </a:lnSpc>
              <a:spcBef>
                <a:spcPts val="335"/>
              </a:spcBef>
              <a:buAutoNum type="arabicPlain" startAt="20"/>
              <a:tabLst>
                <a:tab pos="609600" algn="l"/>
                <a:tab pos="610235" algn="l"/>
              </a:tabLst>
            </a:pPr>
            <a:r>
              <a:rPr dirty="0" sz="1400" spc="-5">
                <a:solidFill>
                  <a:srgbClr val="4E2700"/>
                </a:solidFill>
                <a:latin typeface="Verdana"/>
                <a:cs typeface="Verdana"/>
              </a:rPr>
              <a:t>System.out.println("Dog:WouWouuu...")</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tabLst>
                <a:tab pos="484505" algn="l"/>
              </a:tabLst>
            </a:pPr>
            <a:r>
              <a:rPr dirty="0" sz="1400" spc="-5">
                <a:solidFill>
                  <a:srgbClr val="4E2700"/>
                </a:solidFill>
                <a:latin typeface="Verdana"/>
                <a:cs typeface="Verdana"/>
              </a:rPr>
              <a:t>24	</a:t>
            </a:r>
            <a:r>
              <a:rPr dirty="0" sz="1400">
                <a:solidFill>
                  <a:srgbClr val="4E2700"/>
                </a:solidFill>
                <a:latin typeface="Verdana"/>
                <a:cs typeface="Verdana"/>
              </a:rPr>
              <a:t>}</a:t>
            </a:r>
            <a:endParaRPr sz="1400">
              <a:latin typeface="Verdana"/>
              <a:cs typeface="Verdana"/>
            </a:endParaRPr>
          </a:p>
          <a:p>
            <a:pPr marL="484505" indent="-472440">
              <a:lnSpc>
                <a:spcPct val="100000"/>
              </a:lnSpc>
              <a:spcBef>
                <a:spcPts val="335"/>
              </a:spcBef>
              <a:buAutoNum type="arabicPlain" startAt="25"/>
              <a:tabLst>
                <a:tab pos="484505" algn="l"/>
                <a:tab pos="485140" algn="l"/>
              </a:tabLst>
            </a:pPr>
            <a:r>
              <a:rPr dirty="0" sz="1400" spc="-5">
                <a:solidFill>
                  <a:srgbClr val="4E2700"/>
                </a:solidFill>
                <a:latin typeface="Verdana"/>
                <a:cs typeface="Verdana"/>
              </a:rPr>
              <a:t>void bark()</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ct val="120000"/>
              </a:lnSpc>
              <a:buAutoNum type="arabicPlain" startAt="25"/>
              <a:tabLst>
                <a:tab pos="484505" algn="l"/>
                <a:tab pos="609600" algn="l"/>
                <a:tab pos="610235" algn="l"/>
              </a:tabLst>
            </a:pPr>
            <a:r>
              <a:rPr dirty="0" sz="1400" spc="-5">
                <a:solidFill>
                  <a:srgbClr val="4E2700"/>
                </a:solidFill>
                <a:latin typeface="Verdana"/>
                <a:cs typeface="Verdana"/>
              </a:rPr>
              <a:t>System.out.println("Dog:WannWannWaannn...")</a:t>
            </a:r>
            <a:r>
              <a:rPr dirty="0" sz="1400" spc="-1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27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28</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00355" indent="-288290">
              <a:lnSpc>
                <a:spcPct val="100000"/>
              </a:lnSpc>
              <a:spcBef>
                <a:spcPts val="340"/>
              </a:spcBef>
              <a:buAutoNum type="arabicPlain" startAt="29"/>
              <a:tabLst>
                <a:tab pos="300990" algn="l"/>
              </a:tabLst>
            </a:pPr>
            <a:r>
              <a:rPr dirty="0" sz="1400">
                <a:solidFill>
                  <a:srgbClr val="4E2700"/>
                </a:solidFill>
                <a:latin typeface="Verdana"/>
                <a:cs typeface="Verdana"/>
              </a:rPr>
              <a:t>class </a:t>
            </a:r>
            <a:r>
              <a:rPr dirty="0" sz="1400" spc="-5">
                <a:solidFill>
                  <a:srgbClr val="4E2700"/>
                </a:solidFill>
                <a:latin typeface="Verdana"/>
                <a:cs typeface="Verdana"/>
              </a:rPr>
              <a:t>Cat </a:t>
            </a:r>
            <a:r>
              <a:rPr dirty="0" sz="1400">
                <a:solidFill>
                  <a:srgbClr val="4E2700"/>
                </a:solidFill>
                <a:latin typeface="Verdana"/>
                <a:cs typeface="Verdana"/>
              </a:rPr>
              <a:t>extends Mammal</a:t>
            </a:r>
            <a:r>
              <a:rPr dirty="0" sz="1400" spc="3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84505" indent="-472440">
              <a:lnSpc>
                <a:spcPct val="100000"/>
              </a:lnSpc>
              <a:spcBef>
                <a:spcPts val="335"/>
              </a:spcBef>
              <a:buAutoNum type="arabicPlain" startAt="29"/>
              <a:tabLst>
                <a:tab pos="484505" algn="l"/>
                <a:tab pos="485140" algn="l"/>
              </a:tabLst>
            </a:pPr>
            <a:r>
              <a:rPr dirty="0" sz="1400" spc="-5">
                <a:solidFill>
                  <a:srgbClr val="4E2700"/>
                </a:solidFill>
                <a:latin typeface="Verdana"/>
                <a:cs typeface="Verdana"/>
              </a:rPr>
              <a:t>void </a:t>
            </a:r>
            <a:r>
              <a:rPr dirty="0" sz="1400">
                <a:solidFill>
                  <a:srgbClr val="4E2700"/>
                </a:solidFill>
                <a:latin typeface="Verdana"/>
                <a:cs typeface="Verdana"/>
              </a:rPr>
              <a:t>cry()</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1247140">
              <a:lnSpc>
                <a:spcPct val="120000"/>
              </a:lnSpc>
              <a:buAutoNum type="arabicPlain" startAt="29"/>
              <a:tabLst>
                <a:tab pos="484505" algn="l"/>
                <a:tab pos="670560" algn="l"/>
                <a:tab pos="671195" algn="l"/>
              </a:tabLst>
            </a:pPr>
            <a:r>
              <a:rPr dirty="0" sz="1400" spc="-5">
                <a:solidFill>
                  <a:srgbClr val="4E2700"/>
                </a:solidFill>
                <a:latin typeface="Verdana"/>
                <a:cs typeface="Verdana"/>
              </a:rPr>
              <a:t>System.out.println("Cat:Maeo...") </a:t>
            </a:r>
            <a:r>
              <a:rPr dirty="0" sz="1400">
                <a:solidFill>
                  <a:srgbClr val="4E2700"/>
                </a:solidFill>
                <a:latin typeface="Verdana"/>
                <a:cs typeface="Verdana"/>
              </a:rPr>
              <a:t>;  </a:t>
            </a:r>
            <a:r>
              <a:rPr dirty="0" sz="1400" spc="-5">
                <a:solidFill>
                  <a:srgbClr val="4E2700"/>
                </a:solidFill>
                <a:latin typeface="Verdana"/>
                <a:cs typeface="Verdana"/>
              </a:rPr>
              <a:t>32	</a:t>
            </a:r>
            <a:r>
              <a:rPr dirty="0" sz="1400">
                <a:solidFill>
                  <a:srgbClr val="4E2700"/>
                </a:solidFill>
                <a:latin typeface="Verdana"/>
                <a:cs typeface="Verdana"/>
              </a:rPr>
              <a:t>}</a:t>
            </a:r>
            <a:endParaRPr sz="1400">
              <a:latin typeface="Verdana"/>
              <a:cs typeface="Verdana"/>
            </a:endParaRPr>
          </a:p>
          <a:p>
            <a:pPr marL="484505" indent="-472440">
              <a:lnSpc>
                <a:spcPct val="100000"/>
              </a:lnSpc>
              <a:spcBef>
                <a:spcPts val="340"/>
              </a:spcBef>
              <a:buAutoNum type="arabicPlain" startAt="33"/>
              <a:tabLst>
                <a:tab pos="484505" algn="l"/>
                <a:tab pos="485140" algn="l"/>
              </a:tabLst>
            </a:pPr>
            <a:r>
              <a:rPr dirty="0" sz="1400" spc="-5">
                <a:solidFill>
                  <a:srgbClr val="4E2700"/>
                </a:solidFill>
                <a:latin typeface="Verdana"/>
                <a:cs typeface="Verdana"/>
              </a:rPr>
              <a:t>void </a:t>
            </a:r>
            <a:r>
              <a:rPr dirty="0" sz="1400">
                <a:solidFill>
                  <a:srgbClr val="4E2700"/>
                </a:solidFill>
                <a:latin typeface="Verdana"/>
                <a:cs typeface="Verdana"/>
              </a:rPr>
              <a:t>sleep()</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70560" indent="-658495">
              <a:lnSpc>
                <a:spcPct val="100000"/>
              </a:lnSpc>
              <a:spcBef>
                <a:spcPts val="335"/>
              </a:spcBef>
              <a:buAutoNum type="arabicPlain" startAt="33"/>
              <a:tabLst>
                <a:tab pos="670560" algn="l"/>
                <a:tab pos="671195" algn="l"/>
              </a:tabLst>
            </a:pPr>
            <a:r>
              <a:rPr dirty="0" sz="1400" spc="-5">
                <a:solidFill>
                  <a:srgbClr val="4E2700"/>
                </a:solidFill>
                <a:latin typeface="Verdana"/>
                <a:cs typeface="Verdana"/>
              </a:rPr>
              <a:t>System.out.println("Cat:zzzZZZ...")</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tabLst>
                <a:tab pos="484505" algn="l"/>
              </a:tabLst>
            </a:pPr>
            <a:r>
              <a:rPr dirty="0" sz="1400" spc="-5">
                <a:solidFill>
                  <a:srgbClr val="4E2700"/>
                </a:solidFill>
                <a:latin typeface="Verdana"/>
                <a:cs typeface="Verdana"/>
              </a:rPr>
              <a:t>35	</a:t>
            </a: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spc="-5">
                <a:solidFill>
                  <a:srgbClr val="4E2700"/>
                </a:solidFill>
                <a:latin typeface="Verdana"/>
                <a:cs typeface="Verdana"/>
              </a:rPr>
              <a:t>36</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127254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spc="-5">
                <a:latin typeface="Verdana"/>
                <a:cs typeface="Verdana"/>
              </a:rPr>
              <a:t>..</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897737"/>
            <a:ext cx="4094479" cy="2330450"/>
          </a:xfrm>
          <a:prstGeom prst="rect">
            <a:avLst/>
          </a:prstGeom>
        </p:spPr>
        <p:txBody>
          <a:bodyPr wrap="square" lIns="0" tIns="55244" rIns="0" bIns="0" rtlCol="0" vert="horz">
            <a:spAutoFit/>
          </a:bodyPr>
          <a:lstStyle/>
          <a:p>
            <a:pPr marL="300355" indent="-288290">
              <a:lnSpc>
                <a:spcPct val="100000"/>
              </a:lnSpc>
              <a:spcBef>
                <a:spcPts val="434"/>
              </a:spcBef>
              <a:buAutoNum type="arabicPlain" startAt="37"/>
              <a:tabLst>
                <a:tab pos="300990" algn="l"/>
              </a:tabLst>
            </a:pPr>
            <a:r>
              <a:rPr dirty="0" sz="1400">
                <a:solidFill>
                  <a:srgbClr val="4E2700"/>
                </a:solidFill>
                <a:latin typeface="Verdana"/>
                <a:cs typeface="Verdana"/>
              </a:rPr>
              <a:t>class </a:t>
            </a:r>
            <a:r>
              <a:rPr dirty="0" sz="1400" spc="-5">
                <a:solidFill>
                  <a:srgbClr val="4E2700"/>
                </a:solidFill>
                <a:latin typeface="Verdana"/>
                <a:cs typeface="Verdana"/>
              </a:rPr>
              <a:t>Kitty </a:t>
            </a:r>
            <a:r>
              <a:rPr dirty="0" sz="1400">
                <a:solidFill>
                  <a:srgbClr val="4E2700"/>
                </a:solidFill>
                <a:latin typeface="Verdana"/>
                <a:cs typeface="Verdana"/>
              </a:rPr>
              <a:t>extends </a:t>
            </a:r>
            <a:r>
              <a:rPr dirty="0" sz="1400" spc="-5">
                <a:solidFill>
                  <a:srgbClr val="4E2700"/>
                </a:solidFill>
                <a:latin typeface="Verdana"/>
                <a:cs typeface="Verdana"/>
              </a:rPr>
              <a:t>Cat</a:t>
            </a:r>
            <a:r>
              <a:rPr dirty="0" sz="1400" spc="3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84505" indent="-472440">
              <a:lnSpc>
                <a:spcPct val="100000"/>
              </a:lnSpc>
              <a:spcBef>
                <a:spcPts val="335"/>
              </a:spcBef>
              <a:buAutoNum type="arabicPlain" startAt="37"/>
              <a:tabLst>
                <a:tab pos="484505" algn="l"/>
                <a:tab pos="485140" algn="l"/>
              </a:tabLst>
            </a:pPr>
            <a:r>
              <a:rPr dirty="0" sz="1400" spc="-5">
                <a:solidFill>
                  <a:srgbClr val="4E2700"/>
                </a:solidFill>
                <a:latin typeface="Verdana"/>
                <a:cs typeface="Verdana"/>
              </a:rPr>
              <a:t>void </a:t>
            </a:r>
            <a:r>
              <a:rPr dirty="0" sz="1400">
                <a:solidFill>
                  <a:srgbClr val="4E2700"/>
                </a:solidFill>
                <a:latin typeface="Verdana"/>
                <a:cs typeface="Verdana"/>
              </a:rPr>
              <a:t>cry()</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70560" indent="-658495">
              <a:lnSpc>
                <a:spcPct val="100000"/>
              </a:lnSpc>
              <a:spcBef>
                <a:spcPts val="335"/>
              </a:spcBef>
              <a:buAutoNum type="arabicPlain" startAt="37"/>
              <a:tabLst>
                <a:tab pos="670560" algn="l"/>
                <a:tab pos="671195" algn="l"/>
              </a:tabLst>
            </a:pPr>
            <a:r>
              <a:rPr dirty="0" sz="1400" spc="-5">
                <a:solidFill>
                  <a:srgbClr val="4E2700"/>
                </a:solidFill>
                <a:latin typeface="Verdana"/>
                <a:cs typeface="Verdana"/>
              </a:rPr>
              <a:t>System.out.println("Kitty:Maeo...")</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tabLst>
                <a:tab pos="484505" algn="l"/>
              </a:tabLst>
            </a:pPr>
            <a:r>
              <a:rPr dirty="0" sz="1400" spc="-5">
                <a:solidFill>
                  <a:srgbClr val="4E2700"/>
                </a:solidFill>
                <a:latin typeface="Verdana"/>
                <a:cs typeface="Verdana"/>
              </a:rPr>
              <a:t>40	</a:t>
            </a:r>
            <a:r>
              <a:rPr dirty="0" sz="1400">
                <a:solidFill>
                  <a:srgbClr val="4E2700"/>
                </a:solidFill>
                <a:latin typeface="Verdana"/>
                <a:cs typeface="Verdana"/>
              </a:rPr>
              <a:t>}</a:t>
            </a:r>
            <a:endParaRPr sz="1400">
              <a:latin typeface="Verdana"/>
              <a:cs typeface="Verdana"/>
            </a:endParaRPr>
          </a:p>
          <a:p>
            <a:pPr marL="484505" indent="-472440">
              <a:lnSpc>
                <a:spcPct val="100000"/>
              </a:lnSpc>
              <a:spcBef>
                <a:spcPts val="335"/>
              </a:spcBef>
              <a:buAutoNum type="arabicPlain" startAt="41"/>
              <a:tabLst>
                <a:tab pos="484505" algn="l"/>
                <a:tab pos="485140" algn="l"/>
              </a:tabLst>
            </a:pPr>
            <a:r>
              <a:rPr dirty="0" sz="1400" spc="-5">
                <a:solidFill>
                  <a:srgbClr val="4E2700"/>
                </a:solidFill>
                <a:latin typeface="Verdana"/>
                <a:cs typeface="Verdana"/>
              </a:rPr>
              <a:t>void </a:t>
            </a:r>
            <a:r>
              <a:rPr dirty="0" sz="1400">
                <a:solidFill>
                  <a:srgbClr val="4E2700"/>
                </a:solidFill>
                <a:latin typeface="Verdana"/>
                <a:cs typeface="Verdana"/>
              </a:rPr>
              <a:t>sleep()</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ct val="120000"/>
              </a:lnSpc>
              <a:buAutoNum type="arabicPlain" startAt="41"/>
              <a:tabLst>
                <a:tab pos="484505" algn="l"/>
                <a:tab pos="609600" algn="l"/>
                <a:tab pos="610235" algn="l"/>
              </a:tabLst>
            </a:pPr>
            <a:r>
              <a:rPr dirty="0" sz="1400" spc="-5">
                <a:solidFill>
                  <a:srgbClr val="4E2700"/>
                </a:solidFill>
                <a:latin typeface="Verdana"/>
                <a:cs typeface="Verdana"/>
              </a:rPr>
              <a:t>System.out.println("Kitty:zzzZZZ...") </a:t>
            </a:r>
            <a:r>
              <a:rPr dirty="0" sz="1400">
                <a:solidFill>
                  <a:srgbClr val="4E2700"/>
                </a:solidFill>
                <a:latin typeface="Verdana"/>
                <a:cs typeface="Verdana"/>
              </a:rPr>
              <a:t>;  </a:t>
            </a:r>
            <a:r>
              <a:rPr dirty="0" sz="1400" spc="-5">
                <a:solidFill>
                  <a:srgbClr val="4E2700"/>
                </a:solidFill>
                <a:latin typeface="Verdana"/>
                <a:cs typeface="Verdana"/>
              </a:rPr>
              <a:t>43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44</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spc="-5">
                <a:solidFill>
                  <a:srgbClr val="4E2700"/>
                </a:solidFill>
                <a:latin typeface="Verdana"/>
                <a:cs typeface="Verdana"/>
              </a:rPr>
              <a:t>45 </a:t>
            </a:r>
            <a:r>
              <a:rPr dirty="0" sz="1400">
                <a:solidFill>
                  <a:srgbClr val="4E2700"/>
                </a:solidFill>
                <a:latin typeface="Verdana"/>
                <a:cs typeface="Verdana"/>
              </a:rPr>
              <a:t>public class </a:t>
            </a:r>
            <a:r>
              <a:rPr dirty="0" sz="1400" spc="-5">
                <a:solidFill>
                  <a:srgbClr val="4E2700"/>
                </a:solidFill>
                <a:latin typeface="Verdana"/>
                <a:cs typeface="Verdana"/>
              </a:rPr>
              <a:t>PolymorphicParameters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3202660"/>
            <a:ext cx="3991610" cy="1049655"/>
          </a:xfrm>
          <a:prstGeom prst="rect">
            <a:avLst/>
          </a:prstGeom>
        </p:spPr>
        <p:txBody>
          <a:bodyPr wrap="square" lIns="0" tIns="55244" rIns="0" bIns="0" rtlCol="0" vert="horz">
            <a:spAutoFit/>
          </a:bodyPr>
          <a:lstStyle/>
          <a:p>
            <a:pPr marL="484505" indent="-472440">
              <a:lnSpc>
                <a:spcPct val="100000"/>
              </a:lnSpc>
              <a:spcBef>
                <a:spcPts val="434"/>
              </a:spcBef>
              <a:buAutoNum type="arabicPlain" startAt="46"/>
              <a:tabLst>
                <a:tab pos="484505" algn="l"/>
                <a:tab pos="485140" algn="l"/>
              </a:tabLst>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731520">
              <a:lnSpc>
                <a:spcPct val="120000"/>
              </a:lnSpc>
              <a:buAutoNum type="arabicPlain" startAt="46"/>
              <a:tabLst>
                <a:tab pos="670560" algn="l"/>
                <a:tab pos="671195" algn="l"/>
                <a:tab pos="2020570" algn="l"/>
              </a:tabLst>
            </a:pPr>
            <a:r>
              <a:rPr dirty="0" sz="1400" spc="-25">
                <a:solidFill>
                  <a:srgbClr val="4E2700"/>
                </a:solidFill>
                <a:latin typeface="Verdana"/>
                <a:cs typeface="Verdana"/>
              </a:rPr>
              <a:t>Vet </a:t>
            </a:r>
            <a:r>
              <a:rPr dirty="0" sz="1400" spc="45">
                <a:solidFill>
                  <a:srgbClr val="4E2700"/>
                </a:solidFill>
                <a:latin typeface="Verdana"/>
                <a:cs typeface="Verdana"/>
              </a:rPr>
              <a:t> </a:t>
            </a:r>
            <a:r>
              <a:rPr dirty="0" sz="1400" spc="-5">
                <a:solidFill>
                  <a:srgbClr val="4E2700"/>
                </a:solidFill>
                <a:latin typeface="Verdana"/>
                <a:cs typeface="Verdana"/>
              </a:rPr>
              <a:t>doctor	</a:t>
            </a:r>
            <a:r>
              <a:rPr dirty="0" sz="1400">
                <a:solidFill>
                  <a:srgbClr val="4E2700"/>
                </a:solidFill>
                <a:latin typeface="Verdana"/>
                <a:cs typeface="Verdana"/>
              </a:rPr>
              <a:t>= new </a:t>
            </a:r>
            <a:r>
              <a:rPr dirty="0" sz="1400" spc="-15">
                <a:solidFill>
                  <a:srgbClr val="4E2700"/>
                </a:solidFill>
                <a:latin typeface="Verdana"/>
                <a:cs typeface="Verdana"/>
              </a:rPr>
              <a:t>Vet()</a:t>
            </a:r>
            <a:r>
              <a:rPr dirty="0" sz="1400" spc="-8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48</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49</a:t>
            </a:r>
            <a:endParaRPr sz="1400">
              <a:latin typeface="Verdana"/>
              <a:cs typeface="Verdana"/>
            </a:endParaRPr>
          </a:p>
        </p:txBody>
      </p:sp>
      <p:sp>
        <p:nvSpPr>
          <p:cNvPr id="4" name="object 4"/>
          <p:cNvSpPr txBox="1"/>
          <p:nvPr/>
        </p:nvSpPr>
        <p:spPr>
          <a:xfrm>
            <a:off x="1421150" y="3714724"/>
            <a:ext cx="3025775" cy="537845"/>
          </a:xfrm>
          <a:prstGeom prst="rect">
            <a:avLst/>
          </a:prstGeom>
        </p:spPr>
        <p:txBody>
          <a:bodyPr wrap="square" lIns="0" tIns="12700" rIns="0" bIns="0" rtlCol="0" vert="horz">
            <a:spAutoFit/>
          </a:bodyPr>
          <a:lstStyle/>
          <a:p>
            <a:pPr marL="12700" marR="5080">
              <a:lnSpc>
                <a:spcPct val="120000"/>
              </a:lnSpc>
              <a:spcBef>
                <a:spcPts val="100"/>
              </a:spcBef>
              <a:tabLst>
                <a:tab pos="1716405" algn="l"/>
                <a:tab pos="1751964" algn="l"/>
              </a:tabLst>
            </a:pPr>
            <a:r>
              <a:rPr dirty="0" sz="1400">
                <a:solidFill>
                  <a:srgbClr val="4E2700"/>
                </a:solidFill>
                <a:latin typeface="Verdana"/>
                <a:cs typeface="Verdana"/>
              </a:rPr>
              <a:t>Mammal</a:t>
            </a:r>
            <a:r>
              <a:rPr dirty="0" sz="1400" spc="480">
                <a:solidFill>
                  <a:srgbClr val="4E2700"/>
                </a:solidFill>
                <a:latin typeface="Verdana"/>
                <a:cs typeface="Verdana"/>
              </a:rPr>
              <a:t> </a:t>
            </a:r>
            <a:r>
              <a:rPr dirty="0" sz="1400">
                <a:solidFill>
                  <a:srgbClr val="4E2700"/>
                </a:solidFill>
                <a:latin typeface="Verdana"/>
                <a:cs typeface="Verdana"/>
              </a:rPr>
              <a:t>snoopy	= new Dog()</a:t>
            </a:r>
            <a:r>
              <a:rPr dirty="0" sz="1400" spc="-100">
                <a:solidFill>
                  <a:srgbClr val="4E2700"/>
                </a:solidFill>
                <a:latin typeface="Verdana"/>
                <a:cs typeface="Verdana"/>
              </a:rPr>
              <a:t> </a:t>
            </a:r>
            <a:r>
              <a:rPr dirty="0" sz="1400">
                <a:solidFill>
                  <a:srgbClr val="4E2700"/>
                </a:solidFill>
                <a:latin typeface="Verdana"/>
                <a:cs typeface="Verdana"/>
              </a:rPr>
              <a:t>;  Mammal</a:t>
            </a:r>
            <a:r>
              <a:rPr dirty="0" sz="1400" spc="490">
                <a:solidFill>
                  <a:srgbClr val="4E2700"/>
                </a:solidFill>
                <a:latin typeface="Verdana"/>
                <a:cs typeface="Verdana"/>
              </a:rPr>
              <a:t> </a:t>
            </a:r>
            <a:r>
              <a:rPr dirty="0" sz="1400">
                <a:solidFill>
                  <a:srgbClr val="4E2700"/>
                </a:solidFill>
                <a:latin typeface="Verdana"/>
                <a:cs typeface="Verdana"/>
              </a:rPr>
              <a:t>garfield		= new </a:t>
            </a:r>
            <a:r>
              <a:rPr dirty="0" sz="1400" spc="-5">
                <a:solidFill>
                  <a:srgbClr val="4E2700"/>
                </a:solidFill>
                <a:latin typeface="Verdana"/>
                <a:cs typeface="Verdana"/>
              </a:rPr>
              <a:t>Cat()</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graphicFrame>
        <p:nvGraphicFramePr>
          <p:cNvPr id="5" name="object 5"/>
          <p:cNvGraphicFramePr>
            <a:graphicFrameLocks noGrp="1"/>
          </p:cNvGraphicFramePr>
          <p:nvPr/>
        </p:nvGraphicFramePr>
        <p:xfrm>
          <a:off x="743966" y="4280847"/>
          <a:ext cx="3357879" cy="1497330"/>
        </p:xfrm>
        <a:graphic>
          <a:graphicData uri="http://schemas.openxmlformats.org/drawingml/2006/table">
            <a:tbl>
              <a:tblPr firstRow="1" bandRow="1">
                <a:tableStyleId>{2D5ABB26-0587-4C30-8999-92F81FD0307C}</a:tableStyleId>
              </a:tblPr>
              <a:tblGrid>
                <a:gridCol w="468630"/>
                <a:gridCol w="184785"/>
                <a:gridCol w="2703830"/>
              </a:tblGrid>
              <a:tr h="236367">
                <a:tc>
                  <a:txBody>
                    <a:bodyPr/>
                    <a:lstStyle/>
                    <a:p>
                      <a:pPr marL="31750">
                        <a:lnSpc>
                          <a:spcPct val="100000"/>
                        </a:lnSpc>
                        <a:spcBef>
                          <a:spcPts val="10"/>
                        </a:spcBef>
                      </a:pPr>
                      <a:r>
                        <a:rPr dirty="0" sz="1400" spc="-5">
                          <a:solidFill>
                            <a:srgbClr val="4E2700"/>
                          </a:solidFill>
                          <a:latin typeface="Verdana"/>
                          <a:cs typeface="Verdana"/>
                        </a:rPr>
                        <a:t>50</a:t>
                      </a:r>
                      <a:endParaRPr sz="1400">
                        <a:latin typeface="Verdana"/>
                        <a:cs typeface="Verdana"/>
                      </a:endParaRPr>
                    </a:p>
                  </a:txBody>
                  <a:tcPr marL="0" marR="0" marB="0" marT="127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6195">
                        <a:lnSpc>
                          <a:spcPct val="100000"/>
                        </a:lnSpc>
                        <a:spcBef>
                          <a:spcPts val="10"/>
                        </a:spcBef>
                      </a:pPr>
                      <a:r>
                        <a:rPr dirty="0" sz="1400" spc="-15">
                          <a:solidFill>
                            <a:srgbClr val="4E2700"/>
                          </a:solidFill>
                          <a:latin typeface="Verdana"/>
                          <a:cs typeface="Verdana"/>
                        </a:rPr>
                        <a:t>doctor.vaccinate(snoopy)</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1270">
                    <a:solidFill>
                      <a:srgbClr val="CCE8CF"/>
                    </a:solidFill>
                  </a:tcPr>
                </a:tc>
              </a:tr>
              <a:tr h="256031">
                <a:tc>
                  <a:txBody>
                    <a:bodyPr/>
                    <a:lstStyle/>
                    <a:p>
                      <a:pPr marL="31750">
                        <a:lnSpc>
                          <a:spcPct val="100000"/>
                        </a:lnSpc>
                        <a:spcBef>
                          <a:spcPts val="165"/>
                        </a:spcBef>
                      </a:pPr>
                      <a:r>
                        <a:rPr dirty="0" sz="1400" spc="-5">
                          <a:solidFill>
                            <a:srgbClr val="4E2700"/>
                          </a:solidFill>
                          <a:latin typeface="Verdana"/>
                          <a:cs typeface="Verdana"/>
                        </a:rPr>
                        <a:t>51</a:t>
                      </a:r>
                      <a:endParaRPr sz="1400">
                        <a:latin typeface="Verdana"/>
                        <a:cs typeface="Verdana"/>
                      </a:endParaRPr>
                    </a:p>
                  </a:txBody>
                  <a:tcPr marL="0" marR="0" marB="0" marT="20955">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6195">
                        <a:lnSpc>
                          <a:spcPct val="100000"/>
                        </a:lnSpc>
                        <a:spcBef>
                          <a:spcPts val="165"/>
                        </a:spcBef>
                      </a:pPr>
                      <a:r>
                        <a:rPr dirty="0" sz="1400" spc="-15">
                          <a:solidFill>
                            <a:srgbClr val="4E2700"/>
                          </a:solidFill>
                          <a:latin typeface="Verdana"/>
                          <a:cs typeface="Verdana"/>
                        </a:rPr>
                        <a:t>doctor.vaccinate(garfield)</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955">
                    <a:solidFill>
                      <a:srgbClr val="CCE8CF"/>
                    </a:solidFill>
                  </a:tcPr>
                </a:tc>
              </a:tr>
              <a:tr h="256031">
                <a:tc>
                  <a:txBody>
                    <a:bodyPr/>
                    <a:lstStyle/>
                    <a:p>
                      <a:pPr marL="31750">
                        <a:lnSpc>
                          <a:spcPct val="100000"/>
                        </a:lnSpc>
                        <a:spcBef>
                          <a:spcPts val="165"/>
                        </a:spcBef>
                      </a:pPr>
                      <a:r>
                        <a:rPr dirty="0" sz="1400" spc="-5">
                          <a:solidFill>
                            <a:srgbClr val="4E2700"/>
                          </a:solidFill>
                          <a:latin typeface="Verdana"/>
                          <a:cs typeface="Verdana"/>
                        </a:rPr>
                        <a:t>52</a:t>
                      </a:r>
                      <a:endParaRPr sz="1400">
                        <a:latin typeface="Verdana"/>
                        <a:cs typeface="Verdana"/>
                      </a:endParaRPr>
                    </a:p>
                  </a:txBody>
                  <a:tcPr marL="0" marR="0" marB="0" marT="20955">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6195">
                        <a:lnSpc>
                          <a:spcPct val="100000"/>
                        </a:lnSpc>
                        <a:spcBef>
                          <a:spcPts val="165"/>
                        </a:spcBef>
                      </a:pPr>
                      <a:r>
                        <a:rPr dirty="0" sz="1400">
                          <a:solidFill>
                            <a:srgbClr val="4E2700"/>
                          </a:solidFill>
                          <a:latin typeface="Verdana"/>
                          <a:cs typeface="Verdana"/>
                        </a:rPr>
                        <a:t>Mammal </a:t>
                      </a:r>
                      <a:r>
                        <a:rPr dirty="0" sz="1400" spc="-5">
                          <a:solidFill>
                            <a:srgbClr val="4E2700"/>
                          </a:solidFill>
                          <a:latin typeface="Verdana"/>
                          <a:cs typeface="Verdana"/>
                        </a:rPr>
                        <a:t>kitty </a:t>
                      </a:r>
                      <a:r>
                        <a:rPr dirty="0" sz="1400">
                          <a:solidFill>
                            <a:srgbClr val="4E2700"/>
                          </a:solidFill>
                          <a:latin typeface="Verdana"/>
                          <a:cs typeface="Verdana"/>
                        </a:rPr>
                        <a:t>= new </a:t>
                      </a:r>
                      <a:r>
                        <a:rPr dirty="0" sz="1400" spc="-5">
                          <a:solidFill>
                            <a:srgbClr val="4E2700"/>
                          </a:solidFill>
                          <a:latin typeface="Verdana"/>
                          <a:cs typeface="Verdana"/>
                        </a:rPr>
                        <a:t>Kitty()</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955">
                    <a:solidFill>
                      <a:srgbClr val="CCE8CF"/>
                    </a:solidFill>
                  </a:tcPr>
                </a:tc>
              </a:tr>
              <a:tr h="256031">
                <a:tc>
                  <a:txBody>
                    <a:bodyPr/>
                    <a:lstStyle/>
                    <a:p>
                      <a:pPr marL="31750">
                        <a:lnSpc>
                          <a:spcPct val="100000"/>
                        </a:lnSpc>
                        <a:spcBef>
                          <a:spcPts val="165"/>
                        </a:spcBef>
                      </a:pPr>
                      <a:r>
                        <a:rPr dirty="0" sz="1400" spc="-5">
                          <a:solidFill>
                            <a:srgbClr val="4E2700"/>
                          </a:solidFill>
                          <a:latin typeface="Verdana"/>
                          <a:cs typeface="Verdana"/>
                        </a:rPr>
                        <a:t>53</a:t>
                      </a:r>
                      <a:endParaRPr sz="1400">
                        <a:latin typeface="Verdana"/>
                        <a:cs typeface="Verdana"/>
                      </a:endParaRPr>
                    </a:p>
                  </a:txBody>
                  <a:tcPr marL="0" marR="0" marB="0" marT="20955">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36195">
                        <a:lnSpc>
                          <a:spcPct val="100000"/>
                        </a:lnSpc>
                        <a:spcBef>
                          <a:spcPts val="165"/>
                        </a:spcBef>
                      </a:pPr>
                      <a:r>
                        <a:rPr dirty="0" sz="1400" spc="-20">
                          <a:solidFill>
                            <a:srgbClr val="4E2700"/>
                          </a:solidFill>
                          <a:latin typeface="Verdana"/>
                          <a:cs typeface="Verdana"/>
                        </a:rPr>
                        <a:t>doctor.vaccinate </a:t>
                      </a:r>
                      <a:r>
                        <a:rPr dirty="0" sz="1400" spc="-5">
                          <a:solidFill>
                            <a:srgbClr val="4E2700"/>
                          </a:solidFill>
                          <a:latin typeface="Verdana"/>
                          <a:cs typeface="Verdana"/>
                        </a:rPr>
                        <a:t>(kitty)</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955">
                    <a:solidFill>
                      <a:srgbClr val="CCE8CF"/>
                    </a:solidFill>
                  </a:tcPr>
                </a:tc>
              </a:tr>
              <a:tr h="492489">
                <a:tc>
                  <a:txBody>
                    <a:bodyPr/>
                    <a:lstStyle/>
                    <a:p>
                      <a:pPr marL="31750">
                        <a:lnSpc>
                          <a:spcPct val="100000"/>
                        </a:lnSpc>
                        <a:spcBef>
                          <a:spcPts val="165"/>
                        </a:spcBef>
                      </a:pPr>
                      <a:r>
                        <a:rPr dirty="0" sz="1400" spc="-5">
                          <a:solidFill>
                            <a:srgbClr val="4E2700"/>
                          </a:solidFill>
                          <a:latin typeface="Verdana"/>
                          <a:cs typeface="Verdana"/>
                        </a:rPr>
                        <a:t>54</a:t>
                      </a:r>
                      <a:endParaRPr sz="1400">
                        <a:latin typeface="Verdana"/>
                        <a:cs typeface="Verdana"/>
                      </a:endParaRPr>
                    </a:p>
                    <a:p>
                      <a:pPr marL="31750">
                        <a:lnSpc>
                          <a:spcPts val="1595"/>
                        </a:lnSpc>
                        <a:spcBef>
                          <a:spcPts val="335"/>
                        </a:spcBef>
                      </a:pPr>
                      <a:r>
                        <a:rPr dirty="0" sz="1400" spc="-5">
                          <a:solidFill>
                            <a:srgbClr val="4E2700"/>
                          </a:solidFill>
                          <a:latin typeface="Verdana"/>
                          <a:cs typeface="Verdana"/>
                        </a:rPr>
                        <a:t>55</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955">
                    <a:solidFill>
                      <a:srgbClr val="CCE8CF"/>
                    </a:solidFill>
                  </a:tcPr>
                </a:tc>
                <a:tc>
                  <a:txBody>
                    <a:bodyPr/>
                    <a:lstStyle/>
                    <a:p>
                      <a:pPr marL="34925">
                        <a:lnSpc>
                          <a:spcPct val="100000"/>
                        </a:lnSpc>
                        <a:spcBef>
                          <a:spcPts val="165"/>
                        </a:spcBef>
                      </a:pPr>
                      <a:r>
                        <a:rPr dirty="0" sz="1400">
                          <a:solidFill>
                            <a:srgbClr val="4E2700"/>
                          </a:solidFill>
                          <a:latin typeface="Verdana"/>
                          <a:cs typeface="Verdana"/>
                        </a:rPr>
                        <a:t>}</a:t>
                      </a:r>
                      <a:endParaRPr sz="1400">
                        <a:latin typeface="Verdana"/>
                        <a:cs typeface="Verdana"/>
                      </a:endParaRPr>
                    </a:p>
                  </a:txBody>
                  <a:tcPr marL="0" marR="0" marB="0" marT="20955">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r>
            </a:tbl>
          </a:graphicData>
        </a:graphic>
      </p:graphicFrame>
      <p:sp>
        <p:nvSpPr>
          <p:cNvPr id="6" name="object 6"/>
          <p:cNvSpPr txBox="1">
            <a:spLocks noGrp="1"/>
          </p:cNvSpPr>
          <p:nvPr>
            <p:ph type="title"/>
          </p:nvPr>
        </p:nvSpPr>
        <p:spPr>
          <a:xfrm>
            <a:off x="612140" y="193294"/>
            <a:ext cx="143891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spc="-5">
                <a:latin typeface="Verdana"/>
                <a:cs typeface="Verdana"/>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變數型態與物件型態</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90980"/>
            <a:ext cx="7823834" cy="2806065"/>
          </a:xfrm>
          <a:prstGeom prst="rect">
            <a:avLst/>
          </a:prstGeom>
        </p:spPr>
        <p:txBody>
          <a:bodyPr wrap="square" lIns="0" tIns="12700" rIns="0" bIns="0" rtlCol="0" vert="horz">
            <a:spAutoFit/>
          </a:bodyPr>
          <a:lstStyle/>
          <a:p>
            <a:pPr marL="355600" marR="5080" indent="-343535">
              <a:lnSpc>
                <a:spcPct val="100000"/>
              </a:lnSpc>
              <a:spcBef>
                <a:spcPts val="100"/>
              </a:spcBef>
              <a:buChar char="•"/>
              <a:tabLst>
                <a:tab pos="355600" algn="l"/>
                <a:tab pos="356235" algn="l"/>
              </a:tabLst>
            </a:pPr>
            <a:r>
              <a:rPr dirty="0" sz="2400" spc="-10">
                <a:solidFill>
                  <a:srgbClr val="422000"/>
                </a:solidFill>
                <a:latin typeface="Verdana"/>
                <a:cs typeface="Verdana"/>
              </a:rPr>
              <a:t>Object-Oriented</a:t>
            </a:r>
            <a:r>
              <a:rPr dirty="0" sz="2400">
                <a:solidFill>
                  <a:srgbClr val="422000"/>
                </a:solidFill>
                <a:latin typeface="Noto Sans Mono CJK HK"/>
                <a:cs typeface="Noto Sans Mono CJK HK"/>
              </a:rPr>
              <a:t>語言為了支援多型，變數型態與物件 </a:t>
            </a:r>
            <a:r>
              <a:rPr dirty="0" sz="2400" spc="-5">
                <a:solidFill>
                  <a:srgbClr val="422000"/>
                </a:solidFill>
                <a:latin typeface="Noto Sans Mono CJK HK"/>
                <a:cs typeface="Noto Sans Mono CJK HK"/>
              </a:rPr>
              <a:t>型態必須加以切割，變數型態不一定要與所存之物</a:t>
            </a:r>
            <a:r>
              <a:rPr dirty="0" sz="2400" spc="5">
                <a:solidFill>
                  <a:srgbClr val="422000"/>
                </a:solidFill>
                <a:latin typeface="Noto Sans Mono CJK HK"/>
                <a:cs typeface="Noto Sans Mono CJK HK"/>
              </a:rPr>
              <a:t>件</a:t>
            </a:r>
            <a:r>
              <a:rPr dirty="0" sz="2400">
                <a:solidFill>
                  <a:srgbClr val="422000"/>
                </a:solidFill>
                <a:latin typeface="Verdana"/>
                <a:cs typeface="Verdana"/>
              </a:rPr>
              <a:t>(</a:t>
            </a:r>
            <a:r>
              <a:rPr dirty="0" sz="2400">
                <a:solidFill>
                  <a:srgbClr val="422000"/>
                </a:solidFill>
                <a:latin typeface="Noto Sans Mono CJK HK"/>
                <a:cs typeface="Noto Sans Mono CJK HK"/>
              </a:rPr>
              <a:t>參 </a:t>
            </a:r>
            <a:r>
              <a:rPr dirty="0" sz="2400" spc="-5">
                <a:solidFill>
                  <a:srgbClr val="422000"/>
                </a:solidFill>
                <a:latin typeface="Noto Sans Mono CJK HK"/>
                <a:cs typeface="Noto Sans Mono CJK HK"/>
              </a:rPr>
              <a:t>考</a:t>
            </a:r>
            <a:r>
              <a:rPr dirty="0" sz="2400">
                <a:solidFill>
                  <a:srgbClr val="422000"/>
                </a:solidFill>
                <a:latin typeface="Verdana"/>
                <a:cs typeface="Verdana"/>
              </a:rPr>
              <a:t>)</a:t>
            </a:r>
            <a:r>
              <a:rPr dirty="0" sz="2400">
                <a:solidFill>
                  <a:srgbClr val="422000"/>
                </a:solidFill>
                <a:latin typeface="Noto Sans Mono CJK HK"/>
                <a:cs typeface="Noto Sans Mono CJK HK"/>
              </a:rPr>
              <a:t>的型態相同。</a:t>
            </a:r>
            <a:endParaRPr sz="2400">
              <a:latin typeface="Noto Sans Mono CJK HK"/>
              <a:cs typeface="Noto Sans Mono CJK HK"/>
            </a:endParaRPr>
          </a:p>
          <a:p>
            <a:pPr lvl="1" marL="756285" indent="-287020">
              <a:lnSpc>
                <a:spcPct val="100000"/>
              </a:lnSpc>
              <a:spcBef>
                <a:spcPts val="580"/>
              </a:spcBef>
              <a:buFont typeface="Verdana"/>
              <a:buChar char="–"/>
              <a:tabLst>
                <a:tab pos="756920" algn="l"/>
              </a:tabLst>
            </a:pPr>
            <a:r>
              <a:rPr dirty="0" sz="2400">
                <a:solidFill>
                  <a:srgbClr val="422000"/>
                </a:solidFill>
                <a:latin typeface="Noto Sans Mono CJK HK"/>
                <a:cs typeface="Noto Sans Mono CJK HK"/>
              </a:rPr>
              <a:t>物件</a:t>
            </a:r>
            <a:r>
              <a:rPr dirty="0" sz="2400">
                <a:solidFill>
                  <a:srgbClr val="422000"/>
                </a:solidFill>
                <a:latin typeface="Verdana"/>
                <a:cs typeface="Verdana"/>
              </a:rPr>
              <a:t>(</a:t>
            </a:r>
            <a:r>
              <a:rPr dirty="0" sz="2400">
                <a:solidFill>
                  <a:srgbClr val="422000"/>
                </a:solidFill>
                <a:latin typeface="Noto Sans Mono CJK HK"/>
                <a:cs typeface="Noto Sans Mono CJK HK"/>
              </a:rPr>
              <a:t>參考</a:t>
            </a:r>
            <a:r>
              <a:rPr dirty="0" sz="2400" spc="5">
                <a:solidFill>
                  <a:srgbClr val="422000"/>
                </a:solidFill>
                <a:latin typeface="Verdana"/>
                <a:cs typeface="Verdana"/>
              </a:rPr>
              <a:t>)</a:t>
            </a:r>
            <a:r>
              <a:rPr dirty="0" sz="2400">
                <a:solidFill>
                  <a:srgbClr val="422000"/>
                </a:solidFill>
                <a:latin typeface="Noto Sans Mono CJK HK"/>
                <a:cs typeface="Noto Sans Mono CJK HK"/>
              </a:rPr>
              <a:t>的型態永遠不變，而</a:t>
            </a:r>
            <a:endParaRPr sz="2400">
              <a:latin typeface="Noto Sans Mono CJK HK"/>
              <a:cs typeface="Noto Sans Mono CJK HK"/>
            </a:endParaRPr>
          </a:p>
          <a:p>
            <a:pPr lvl="1" marL="756285" indent="-287020">
              <a:lnSpc>
                <a:spcPct val="100000"/>
              </a:lnSpc>
              <a:spcBef>
                <a:spcPts val="575"/>
              </a:spcBef>
              <a:buFont typeface="Verdana"/>
              <a:buChar char="–"/>
              <a:tabLst>
                <a:tab pos="756920" algn="l"/>
              </a:tabLst>
            </a:pPr>
            <a:r>
              <a:rPr dirty="0" sz="2400" spc="-5">
                <a:solidFill>
                  <a:srgbClr val="422000"/>
                </a:solidFill>
                <a:latin typeface="Noto Sans Mono CJK HK"/>
                <a:cs typeface="Noto Sans Mono CJK HK"/>
              </a:rPr>
              <a:t>存放物件</a:t>
            </a:r>
            <a:r>
              <a:rPr dirty="0" sz="2400">
                <a:solidFill>
                  <a:srgbClr val="422000"/>
                </a:solidFill>
                <a:latin typeface="Verdana"/>
                <a:cs typeface="Verdana"/>
              </a:rPr>
              <a:t>(</a:t>
            </a:r>
            <a:r>
              <a:rPr dirty="0" sz="2400">
                <a:solidFill>
                  <a:srgbClr val="422000"/>
                </a:solidFill>
                <a:latin typeface="Noto Sans Mono CJK HK"/>
                <a:cs typeface="Noto Sans Mono CJK HK"/>
              </a:rPr>
              <a:t>參</a:t>
            </a:r>
            <a:r>
              <a:rPr dirty="0" sz="2400" spc="-5">
                <a:solidFill>
                  <a:srgbClr val="422000"/>
                </a:solidFill>
                <a:latin typeface="Noto Sans Mono CJK HK"/>
                <a:cs typeface="Noto Sans Mono CJK HK"/>
              </a:rPr>
              <a:t>考</a:t>
            </a:r>
            <a:r>
              <a:rPr dirty="0" sz="2400">
                <a:solidFill>
                  <a:srgbClr val="422000"/>
                </a:solidFill>
                <a:latin typeface="Verdana"/>
                <a:cs typeface="Verdana"/>
              </a:rPr>
              <a:t>)</a:t>
            </a:r>
            <a:r>
              <a:rPr dirty="0" sz="2400" spc="-5">
                <a:solidFill>
                  <a:srgbClr val="422000"/>
                </a:solidFill>
                <a:latin typeface="Noto Sans Mono CJK HK"/>
                <a:cs typeface="Noto Sans Mono CJK HK"/>
              </a:rPr>
              <a:t>之變數的型態則可以改變</a:t>
            </a:r>
            <a:endParaRPr sz="2400">
              <a:latin typeface="Noto Sans Mono CJK HK"/>
              <a:cs typeface="Noto Sans Mono CJK HK"/>
            </a:endParaRPr>
          </a:p>
          <a:p>
            <a:pPr lvl="2" marL="1155700" indent="-229235">
              <a:lnSpc>
                <a:spcPct val="100000"/>
              </a:lnSpc>
              <a:spcBef>
                <a:spcPts val="495"/>
              </a:spcBef>
              <a:buFont typeface="Verdana"/>
              <a:buChar char="•"/>
              <a:tabLst>
                <a:tab pos="1156335" algn="l"/>
              </a:tabLst>
            </a:pPr>
            <a:r>
              <a:rPr dirty="0" sz="2000" spc="10">
                <a:solidFill>
                  <a:srgbClr val="422000"/>
                </a:solidFill>
                <a:latin typeface="Noto Sans Mono CJK HK"/>
                <a:cs typeface="Noto Sans Mono CJK HK"/>
              </a:rPr>
              <a:t>這樣</a:t>
            </a:r>
            <a:r>
              <a:rPr dirty="0" sz="2000">
                <a:solidFill>
                  <a:srgbClr val="422000"/>
                </a:solidFill>
                <a:latin typeface="Noto Sans Mono CJK HK"/>
                <a:cs typeface="Noto Sans Mono CJK HK"/>
              </a:rPr>
              <a:t>的改</a:t>
            </a:r>
            <a:r>
              <a:rPr dirty="0" sz="2000" spc="-15">
                <a:solidFill>
                  <a:srgbClr val="422000"/>
                </a:solidFill>
                <a:latin typeface="Noto Sans Mono CJK HK"/>
                <a:cs typeface="Noto Sans Mono CJK HK"/>
              </a:rPr>
              <a:t>變</a:t>
            </a:r>
            <a:r>
              <a:rPr dirty="0" sz="2000">
                <a:solidFill>
                  <a:srgbClr val="422000"/>
                </a:solidFill>
                <a:latin typeface="Noto Sans Mono CJK HK"/>
                <a:cs typeface="Noto Sans Mono CJK HK"/>
              </a:rPr>
              <a:t>只有</a:t>
            </a:r>
            <a:r>
              <a:rPr dirty="0" sz="2000" spc="-15">
                <a:solidFill>
                  <a:srgbClr val="422000"/>
                </a:solidFill>
                <a:latin typeface="Noto Sans Mono CJK HK"/>
                <a:cs typeface="Noto Sans Mono CJK HK"/>
              </a:rPr>
              <a:t>ㄧ</a:t>
            </a:r>
            <a:r>
              <a:rPr dirty="0" sz="2000">
                <a:solidFill>
                  <a:srgbClr val="422000"/>
                </a:solidFill>
                <a:latin typeface="Noto Sans Mono CJK HK"/>
                <a:cs typeface="Noto Sans Mono CJK HK"/>
              </a:rPr>
              <a:t>個原</a:t>
            </a:r>
            <a:r>
              <a:rPr dirty="0" sz="2000" spc="-5">
                <a:solidFill>
                  <a:srgbClr val="422000"/>
                </a:solidFill>
                <a:latin typeface="Noto Sans Mono CJK HK"/>
                <a:cs typeface="Noto Sans Mono CJK HK"/>
              </a:rPr>
              <a:t>因</a:t>
            </a:r>
            <a:r>
              <a:rPr dirty="0" sz="2000" spc="-5">
                <a:solidFill>
                  <a:srgbClr val="422000"/>
                </a:solidFill>
                <a:latin typeface="Wingdings"/>
                <a:cs typeface="Wingdings"/>
              </a:rPr>
              <a:t></a:t>
            </a:r>
            <a:r>
              <a:rPr dirty="0" sz="2000">
                <a:solidFill>
                  <a:srgbClr val="422000"/>
                </a:solidFill>
                <a:latin typeface="Noto Sans Mono CJK HK"/>
                <a:cs typeface="Noto Sans Mono CJK HK"/>
              </a:rPr>
              <a:t>為了</a:t>
            </a:r>
            <a:r>
              <a:rPr dirty="0" sz="2000" spc="-15">
                <a:solidFill>
                  <a:srgbClr val="422000"/>
                </a:solidFill>
                <a:latin typeface="Noto Sans Mono CJK HK"/>
                <a:cs typeface="Noto Sans Mono CJK HK"/>
              </a:rPr>
              <a:t>能</a:t>
            </a:r>
            <a:r>
              <a:rPr dirty="0" sz="2000">
                <a:solidFill>
                  <a:srgbClr val="422000"/>
                </a:solidFill>
                <a:latin typeface="Noto Sans Mono CJK HK"/>
                <a:cs typeface="Noto Sans Mono CJK HK"/>
              </a:rPr>
              <a:t>進行</a:t>
            </a:r>
            <a:r>
              <a:rPr dirty="0" sz="2000" spc="-15">
                <a:solidFill>
                  <a:srgbClr val="422000"/>
                </a:solidFill>
                <a:latin typeface="Noto Sans Mono CJK HK"/>
                <a:cs typeface="Noto Sans Mono CJK HK"/>
              </a:rPr>
              <a:t>多</a:t>
            </a:r>
            <a:r>
              <a:rPr dirty="0" sz="2000">
                <a:solidFill>
                  <a:srgbClr val="422000"/>
                </a:solidFill>
                <a:latin typeface="Noto Sans Mono CJK HK"/>
                <a:cs typeface="Noto Sans Mono CJK HK"/>
              </a:rPr>
              <a:t>型</a:t>
            </a:r>
            <a:endParaRPr sz="2000">
              <a:latin typeface="Noto Sans Mono CJK HK"/>
              <a:cs typeface="Noto Sans Mono CJK HK"/>
            </a:endParaRPr>
          </a:p>
          <a:p>
            <a:pPr marL="355600" indent="-343535">
              <a:lnSpc>
                <a:spcPct val="100000"/>
              </a:lnSpc>
              <a:spcBef>
                <a:spcPts val="560"/>
              </a:spcBef>
              <a:buFont typeface="Verdana"/>
              <a:buChar char="•"/>
              <a:tabLst>
                <a:tab pos="355600" algn="l"/>
                <a:tab pos="356235" algn="l"/>
              </a:tabLst>
            </a:pPr>
            <a:r>
              <a:rPr dirty="0" sz="2400">
                <a:solidFill>
                  <a:srgbClr val="422000"/>
                </a:solidFill>
                <a:latin typeface="Noto Sans Mono CJK HK"/>
                <a:cs typeface="Noto Sans Mono CJK HK"/>
              </a:rPr>
              <a:t>假</a:t>
            </a:r>
            <a:r>
              <a:rPr dirty="0" sz="2400" spc="-5">
                <a:solidFill>
                  <a:srgbClr val="422000"/>
                </a:solidFill>
                <a:latin typeface="Noto Sans Mono CJK HK"/>
                <a:cs typeface="Noto Sans Mono CJK HK"/>
              </a:rPr>
              <a:t>設</a:t>
            </a:r>
            <a:r>
              <a:rPr dirty="0" sz="2400" spc="-5">
                <a:solidFill>
                  <a:srgbClr val="422000"/>
                </a:solidFill>
                <a:latin typeface="Verdana"/>
                <a:cs typeface="Verdana"/>
              </a:rPr>
              <a:t>Cat</a:t>
            </a:r>
            <a:r>
              <a:rPr dirty="0" sz="2400">
                <a:solidFill>
                  <a:srgbClr val="422000"/>
                </a:solidFill>
                <a:latin typeface="Noto Sans Mono CJK HK"/>
                <a:cs typeface="Noto Sans Mono CJK HK"/>
              </a:rPr>
              <a:t>為</a:t>
            </a:r>
            <a:r>
              <a:rPr dirty="0" sz="2400">
                <a:solidFill>
                  <a:srgbClr val="422000"/>
                </a:solidFill>
                <a:latin typeface="Verdana"/>
                <a:cs typeface="Verdana"/>
              </a:rPr>
              <a:t>Mammal</a:t>
            </a:r>
            <a:r>
              <a:rPr dirty="0" sz="2400">
                <a:solidFill>
                  <a:srgbClr val="422000"/>
                </a:solidFill>
                <a:latin typeface="Noto Sans Mono CJK HK"/>
                <a:cs typeface="Noto Sans Mono CJK HK"/>
              </a:rPr>
              <a:t>的子類別，則</a:t>
            </a:r>
            <a:endParaRPr sz="2400">
              <a:latin typeface="Noto Sans Mono CJK HK"/>
              <a:cs typeface="Noto Sans Mono CJK HK"/>
            </a:endParaRPr>
          </a:p>
        </p:txBody>
      </p:sp>
      <p:sp>
        <p:nvSpPr>
          <p:cNvPr id="4" name="object 4"/>
          <p:cNvSpPr txBox="1"/>
          <p:nvPr/>
        </p:nvSpPr>
        <p:spPr>
          <a:xfrm>
            <a:off x="1336294" y="3779997"/>
            <a:ext cx="2447290" cy="1122680"/>
          </a:xfrm>
          <a:prstGeom prst="rect">
            <a:avLst/>
          </a:prstGeom>
        </p:spPr>
        <p:txBody>
          <a:bodyPr wrap="square" lIns="0" tIns="12065" rIns="0" bIns="0" rtlCol="0" vert="horz">
            <a:spAutoFit/>
          </a:bodyPr>
          <a:lstStyle/>
          <a:p>
            <a:pPr marL="12700" marR="5080">
              <a:lnSpc>
                <a:spcPct val="120000"/>
              </a:lnSpc>
              <a:spcBef>
                <a:spcPts val="95"/>
              </a:spcBef>
            </a:pPr>
            <a:r>
              <a:rPr dirty="0" sz="2000" spc="-5">
                <a:solidFill>
                  <a:srgbClr val="422000"/>
                </a:solidFill>
                <a:latin typeface="Verdana"/>
                <a:cs typeface="Verdana"/>
              </a:rPr>
              <a:t>Cat </a:t>
            </a:r>
            <a:r>
              <a:rPr dirty="0" sz="2000">
                <a:solidFill>
                  <a:srgbClr val="422000"/>
                </a:solidFill>
                <a:latin typeface="Verdana"/>
                <a:cs typeface="Verdana"/>
              </a:rPr>
              <a:t>c = </a:t>
            </a:r>
            <a:r>
              <a:rPr dirty="0" sz="2000" spc="-5">
                <a:solidFill>
                  <a:srgbClr val="422000"/>
                </a:solidFill>
                <a:latin typeface="Verdana"/>
                <a:cs typeface="Verdana"/>
              </a:rPr>
              <a:t>new</a:t>
            </a:r>
            <a:r>
              <a:rPr dirty="0" sz="2000" spc="-85">
                <a:solidFill>
                  <a:srgbClr val="422000"/>
                </a:solidFill>
                <a:latin typeface="Verdana"/>
                <a:cs typeface="Verdana"/>
              </a:rPr>
              <a:t> </a:t>
            </a:r>
            <a:r>
              <a:rPr dirty="0" sz="2000" spc="-5">
                <a:solidFill>
                  <a:srgbClr val="422000"/>
                </a:solidFill>
                <a:latin typeface="Verdana"/>
                <a:cs typeface="Verdana"/>
              </a:rPr>
              <a:t>Cat();  </a:t>
            </a:r>
            <a:r>
              <a:rPr dirty="0" sz="2000">
                <a:solidFill>
                  <a:srgbClr val="422000"/>
                </a:solidFill>
                <a:latin typeface="Verdana"/>
                <a:cs typeface="Verdana"/>
              </a:rPr>
              <a:t>Mammal </a:t>
            </a:r>
            <a:r>
              <a:rPr dirty="0" sz="2000" spc="5">
                <a:solidFill>
                  <a:srgbClr val="422000"/>
                </a:solidFill>
                <a:latin typeface="Verdana"/>
                <a:cs typeface="Verdana"/>
              </a:rPr>
              <a:t>m = </a:t>
            </a:r>
            <a:r>
              <a:rPr dirty="0" sz="2000">
                <a:solidFill>
                  <a:srgbClr val="422000"/>
                </a:solidFill>
                <a:latin typeface="Verdana"/>
                <a:cs typeface="Verdana"/>
              </a:rPr>
              <a:t>c ;  </a:t>
            </a:r>
            <a:r>
              <a:rPr dirty="0" sz="2000" spc="-5">
                <a:solidFill>
                  <a:srgbClr val="422000"/>
                </a:solidFill>
                <a:latin typeface="Verdana"/>
                <a:cs typeface="Verdana"/>
              </a:rPr>
              <a:t>Object </a:t>
            </a:r>
            <a:r>
              <a:rPr dirty="0" sz="2000">
                <a:solidFill>
                  <a:srgbClr val="422000"/>
                </a:solidFill>
                <a:latin typeface="Verdana"/>
                <a:cs typeface="Verdana"/>
              </a:rPr>
              <a:t>o = c</a:t>
            </a:r>
            <a:r>
              <a:rPr dirty="0" sz="2000" spc="-65">
                <a:solidFill>
                  <a:srgbClr val="422000"/>
                </a:solidFill>
                <a:latin typeface="Verdana"/>
                <a:cs typeface="Verdana"/>
              </a:rPr>
              <a:t> </a:t>
            </a:r>
            <a:r>
              <a:rPr dirty="0" sz="2000">
                <a:solidFill>
                  <a:srgbClr val="422000"/>
                </a:solidFill>
                <a:latin typeface="Verdana"/>
                <a:cs typeface="Verdana"/>
              </a:rPr>
              <a:t>;</a:t>
            </a:r>
            <a:endParaRPr sz="2000">
              <a:latin typeface="Verdana"/>
              <a:cs typeface="Verdana"/>
            </a:endParaRPr>
          </a:p>
        </p:txBody>
      </p:sp>
      <p:sp>
        <p:nvSpPr>
          <p:cNvPr id="5" name="object 5"/>
          <p:cNvSpPr txBox="1"/>
          <p:nvPr/>
        </p:nvSpPr>
        <p:spPr>
          <a:xfrm>
            <a:off x="4270375" y="3916171"/>
            <a:ext cx="3090545" cy="971550"/>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22000"/>
                </a:solidFill>
                <a:latin typeface="Verdana"/>
                <a:cs typeface="Verdana"/>
              </a:rPr>
              <a:t>//</a:t>
            </a:r>
            <a:r>
              <a:rPr dirty="0" sz="1400" spc="10">
                <a:solidFill>
                  <a:srgbClr val="422000"/>
                </a:solidFill>
                <a:latin typeface="Noto Sans Mono CJK HK"/>
                <a:cs typeface="Noto Sans Mono CJK HK"/>
              </a:rPr>
              <a:t>變數</a:t>
            </a:r>
            <a:r>
              <a:rPr dirty="0" sz="1400">
                <a:solidFill>
                  <a:srgbClr val="422000"/>
                </a:solidFill>
                <a:latin typeface="Verdana"/>
                <a:cs typeface="Verdana"/>
              </a:rPr>
              <a:t>c</a:t>
            </a:r>
            <a:r>
              <a:rPr dirty="0" sz="1400">
                <a:solidFill>
                  <a:srgbClr val="422000"/>
                </a:solidFill>
                <a:latin typeface="Noto Sans Mono CJK HK"/>
                <a:cs typeface="Noto Sans Mono CJK HK"/>
              </a:rPr>
              <a:t>存</a:t>
            </a:r>
            <a:r>
              <a:rPr dirty="0" sz="1400" spc="-15">
                <a:solidFill>
                  <a:srgbClr val="422000"/>
                </a:solidFill>
                <a:latin typeface="Noto Sans Mono CJK HK"/>
                <a:cs typeface="Noto Sans Mono CJK HK"/>
              </a:rPr>
              <a:t>放</a:t>
            </a:r>
            <a:r>
              <a:rPr dirty="0" sz="1400" spc="-10">
                <a:solidFill>
                  <a:srgbClr val="422000"/>
                </a:solidFill>
                <a:latin typeface="Verdana"/>
                <a:cs typeface="Verdana"/>
              </a:rPr>
              <a:t>Cat</a:t>
            </a:r>
            <a:r>
              <a:rPr dirty="0" sz="1400">
                <a:solidFill>
                  <a:srgbClr val="422000"/>
                </a:solidFill>
                <a:latin typeface="Noto Sans Mono CJK HK"/>
                <a:cs typeface="Noto Sans Mono CJK HK"/>
              </a:rPr>
              <a:t>類別</a:t>
            </a:r>
            <a:r>
              <a:rPr dirty="0" sz="1400" spc="-15">
                <a:solidFill>
                  <a:srgbClr val="422000"/>
                </a:solidFill>
                <a:latin typeface="Noto Sans Mono CJK HK"/>
                <a:cs typeface="Noto Sans Mono CJK HK"/>
              </a:rPr>
              <a:t>的</a:t>
            </a:r>
            <a:r>
              <a:rPr dirty="0" sz="1400">
                <a:solidFill>
                  <a:srgbClr val="422000"/>
                </a:solidFill>
                <a:latin typeface="Noto Sans Mono CJK HK"/>
                <a:cs typeface="Noto Sans Mono CJK HK"/>
              </a:rPr>
              <a:t>物件</a:t>
            </a:r>
            <a:r>
              <a:rPr dirty="0" sz="1400" spc="-15">
                <a:solidFill>
                  <a:srgbClr val="422000"/>
                </a:solidFill>
                <a:latin typeface="Noto Sans Mono CJK HK"/>
                <a:cs typeface="Noto Sans Mono CJK HK"/>
              </a:rPr>
              <a:t>參</a:t>
            </a:r>
            <a:r>
              <a:rPr dirty="0" sz="1400">
                <a:solidFill>
                  <a:srgbClr val="422000"/>
                </a:solidFill>
                <a:latin typeface="Noto Sans Mono CJK HK"/>
                <a:cs typeface="Noto Sans Mono CJK HK"/>
              </a:rPr>
              <a:t>考</a:t>
            </a:r>
            <a:endParaRPr sz="1400">
              <a:latin typeface="Noto Sans Mono CJK HK"/>
              <a:cs typeface="Noto Sans Mono CJK HK"/>
            </a:endParaRPr>
          </a:p>
          <a:p>
            <a:pPr marL="12700">
              <a:lnSpc>
                <a:spcPct val="100000"/>
              </a:lnSpc>
              <a:spcBef>
                <a:spcPts val="1205"/>
              </a:spcBef>
            </a:pPr>
            <a:r>
              <a:rPr dirty="0" sz="1400" spc="-5">
                <a:solidFill>
                  <a:srgbClr val="422000"/>
                </a:solidFill>
                <a:latin typeface="Verdana"/>
                <a:cs typeface="Verdana"/>
              </a:rPr>
              <a:t>//</a:t>
            </a:r>
            <a:r>
              <a:rPr dirty="0" sz="1400" spc="15">
                <a:solidFill>
                  <a:srgbClr val="422000"/>
                </a:solidFill>
                <a:latin typeface="Noto Sans Mono CJK HK"/>
                <a:cs typeface="Noto Sans Mono CJK HK"/>
              </a:rPr>
              <a:t>變</a:t>
            </a:r>
            <a:r>
              <a:rPr dirty="0" sz="1400" spc="10">
                <a:solidFill>
                  <a:srgbClr val="422000"/>
                </a:solidFill>
                <a:latin typeface="Noto Sans Mono CJK HK"/>
                <a:cs typeface="Noto Sans Mono CJK HK"/>
              </a:rPr>
              <a:t>數</a:t>
            </a:r>
            <a:r>
              <a:rPr dirty="0" sz="1400" spc="5">
                <a:solidFill>
                  <a:srgbClr val="422000"/>
                </a:solidFill>
                <a:latin typeface="Verdana"/>
                <a:cs typeface="Verdana"/>
              </a:rPr>
              <a:t>m</a:t>
            </a:r>
            <a:r>
              <a:rPr dirty="0" sz="1400" spc="5">
                <a:solidFill>
                  <a:srgbClr val="422000"/>
                </a:solidFill>
                <a:latin typeface="Noto Sans Mono CJK HK"/>
                <a:cs typeface="Noto Sans Mono CJK HK"/>
              </a:rPr>
              <a:t>仍</a:t>
            </a:r>
            <a:r>
              <a:rPr dirty="0" sz="1400" spc="-15">
                <a:solidFill>
                  <a:srgbClr val="422000"/>
                </a:solidFill>
                <a:latin typeface="Noto Sans Mono CJK HK"/>
                <a:cs typeface="Noto Sans Mono CJK HK"/>
              </a:rPr>
              <a:t>是</a:t>
            </a:r>
            <a:r>
              <a:rPr dirty="0" sz="1400" spc="5">
                <a:solidFill>
                  <a:srgbClr val="422000"/>
                </a:solidFill>
                <a:latin typeface="Noto Sans Mono CJK HK"/>
                <a:cs typeface="Noto Sans Mono CJK HK"/>
              </a:rPr>
              <a:t>存</a:t>
            </a:r>
            <a:r>
              <a:rPr dirty="0" sz="1400">
                <a:solidFill>
                  <a:srgbClr val="422000"/>
                </a:solidFill>
                <a:latin typeface="Noto Sans Mono CJK HK"/>
                <a:cs typeface="Noto Sans Mono CJK HK"/>
              </a:rPr>
              <a:t>放</a:t>
            </a:r>
            <a:r>
              <a:rPr dirty="0" sz="1400" spc="-10">
                <a:solidFill>
                  <a:srgbClr val="422000"/>
                </a:solidFill>
                <a:latin typeface="Verdana"/>
                <a:cs typeface="Verdana"/>
              </a:rPr>
              <a:t>Cat</a:t>
            </a:r>
            <a:r>
              <a:rPr dirty="0" sz="1400" spc="5">
                <a:solidFill>
                  <a:srgbClr val="422000"/>
                </a:solidFill>
                <a:latin typeface="Noto Sans Mono CJK HK"/>
                <a:cs typeface="Noto Sans Mono CJK HK"/>
              </a:rPr>
              <a:t>類</a:t>
            </a:r>
            <a:r>
              <a:rPr dirty="0" sz="1400">
                <a:solidFill>
                  <a:srgbClr val="422000"/>
                </a:solidFill>
                <a:latin typeface="Noto Sans Mono CJK HK"/>
                <a:cs typeface="Noto Sans Mono CJK HK"/>
              </a:rPr>
              <a:t>別</a:t>
            </a:r>
            <a:r>
              <a:rPr dirty="0" sz="1400" spc="5">
                <a:solidFill>
                  <a:srgbClr val="422000"/>
                </a:solidFill>
                <a:latin typeface="Noto Sans Mono CJK HK"/>
                <a:cs typeface="Noto Sans Mono CJK HK"/>
              </a:rPr>
              <a:t>的</a:t>
            </a:r>
            <a:r>
              <a:rPr dirty="0" sz="1400" spc="-15">
                <a:solidFill>
                  <a:srgbClr val="422000"/>
                </a:solidFill>
                <a:latin typeface="Noto Sans Mono CJK HK"/>
                <a:cs typeface="Noto Sans Mono CJK HK"/>
              </a:rPr>
              <a:t>物</a:t>
            </a:r>
            <a:r>
              <a:rPr dirty="0" sz="1400" spc="5">
                <a:solidFill>
                  <a:srgbClr val="422000"/>
                </a:solidFill>
                <a:latin typeface="Noto Sans Mono CJK HK"/>
                <a:cs typeface="Noto Sans Mono CJK HK"/>
              </a:rPr>
              <a:t>件</a:t>
            </a:r>
            <a:r>
              <a:rPr dirty="0" sz="1400">
                <a:solidFill>
                  <a:srgbClr val="422000"/>
                </a:solidFill>
                <a:latin typeface="Noto Sans Mono CJK HK"/>
                <a:cs typeface="Noto Sans Mono CJK HK"/>
              </a:rPr>
              <a:t>參</a:t>
            </a:r>
            <a:r>
              <a:rPr dirty="0" sz="1400" spc="5">
                <a:solidFill>
                  <a:srgbClr val="422000"/>
                </a:solidFill>
                <a:latin typeface="Noto Sans Mono CJK HK"/>
                <a:cs typeface="Noto Sans Mono CJK HK"/>
              </a:rPr>
              <a:t>考</a:t>
            </a:r>
            <a:endParaRPr sz="1400">
              <a:latin typeface="Noto Sans Mono CJK HK"/>
              <a:cs typeface="Noto Sans Mono CJK HK"/>
            </a:endParaRPr>
          </a:p>
          <a:p>
            <a:pPr marL="12700">
              <a:lnSpc>
                <a:spcPct val="100000"/>
              </a:lnSpc>
              <a:spcBef>
                <a:spcPts val="1200"/>
              </a:spcBef>
            </a:pPr>
            <a:r>
              <a:rPr dirty="0" sz="1400" spc="-5">
                <a:solidFill>
                  <a:srgbClr val="422000"/>
                </a:solidFill>
                <a:latin typeface="Verdana"/>
                <a:cs typeface="Verdana"/>
              </a:rPr>
              <a:t>//</a:t>
            </a:r>
            <a:r>
              <a:rPr dirty="0" sz="1400" spc="10">
                <a:solidFill>
                  <a:srgbClr val="422000"/>
                </a:solidFill>
                <a:latin typeface="Noto Sans Mono CJK HK"/>
                <a:cs typeface="Noto Sans Mono CJK HK"/>
              </a:rPr>
              <a:t>變數</a:t>
            </a:r>
            <a:r>
              <a:rPr dirty="0" sz="1400" spc="-5">
                <a:solidFill>
                  <a:srgbClr val="422000"/>
                </a:solidFill>
                <a:latin typeface="Verdana"/>
                <a:cs typeface="Verdana"/>
              </a:rPr>
              <a:t>o</a:t>
            </a:r>
            <a:r>
              <a:rPr dirty="0" sz="1400">
                <a:solidFill>
                  <a:srgbClr val="422000"/>
                </a:solidFill>
                <a:latin typeface="Noto Sans Mono CJK HK"/>
                <a:cs typeface="Noto Sans Mono CJK HK"/>
              </a:rPr>
              <a:t>依然</a:t>
            </a:r>
            <a:r>
              <a:rPr dirty="0" sz="1400" spc="-15">
                <a:solidFill>
                  <a:srgbClr val="422000"/>
                </a:solidFill>
                <a:latin typeface="Noto Sans Mono CJK HK"/>
                <a:cs typeface="Noto Sans Mono CJK HK"/>
              </a:rPr>
              <a:t>是</a:t>
            </a:r>
            <a:r>
              <a:rPr dirty="0" sz="1400">
                <a:solidFill>
                  <a:srgbClr val="422000"/>
                </a:solidFill>
                <a:latin typeface="Noto Sans Mono CJK HK"/>
                <a:cs typeface="Noto Sans Mono CJK HK"/>
              </a:rPr>
              <a:t>存放</a:t>
            </a:r>
            <a:r>
              <a:rPr dirty="0" sz="1400" spc="-10">
                <a:solidFill>
                  <a:srgbClr val="422000"/>
                </a:solidFill>
                <a:latin typeface="Verdana"/>
                <a:cs typeface="Verdana"/>
              </a:rPr>
              <a:t>Cat</a:t>
            </a:r>
            <a:r>
              <a:rPr dirty="0" sz="1400">
                <a:solidFill>
                  <a:srgbClr val="422000"/>
                </a:solidFill>
                <a:latin typeface="Noto Sans Mono CJK HK"/>
                <a:cs typeface="Noto Sans Mono CJK HK"/>
              </a:rPr>
              <a:t>類別的</a:t>
            </a:r>
            <a:r>
              <a:rPr dirty="0" sz="1400" spc="-15">
                <a:solidFill>
                  <a:srgbClr val="422000"/>
                </a:solidFill>
                <a:latin typeface="Noto Sans Mono CJK HK"/>
                <a:cs typeface="Noto Sans Mono CJK HK"/>
              </a:rPr>
              <a:t>物</a:t>
            </a:r>
            <a:r>
              <a:rPr dirty="0" sz="1400">
                <a:solidFill>
                  <a:srgbClr val="422000"/>
                </a:solidFill>
                <a:latin typeface="Noto Sans Mono CJK HK"/>
                <a:cs typeface="Noto Sans Mono CJK HK"/>
              </a:rPr>
              <a:t>件參考</a:t>
            </a:r>
            <a:endParaRPr sz="1400">
              <a:latin typeface="Noto Sans Mono CJK HK"/>
              <a:cs typeface="Noto Sans Mono CJK HK"/>
            </a:endParaRPr>
          </a:p>
        </p:txBody>
      </p:sp>
      <p:sp>
        <p:nvSpPr>
          <p:cNvPr id="6" name="object 6"/>
          <p:cNvSpPr txBox="1"/>
          <p:nvPr/>
        </p:nvSpPr>
        <p:spPr>
          <a:xfrm>
            <a:off x="612140" y="4942078"/>
            <a:ext cx="7866380" cy="1198245"/>
          </a:xfrm>
          <a:prstGeom prst="rect">
            <a:avLst/>
          </a:prstGeom>
        </p:spPr>
        <p:txBody>
          <a:bodyPr wrap="square" lIns="0" tIns="12700" rIns="0" bIns="0" rtlCol="0" vert="horz">
            <a:spAutoFit/>
          </a:bodyPr>
          <a:lstStyle/>
          <a:p>
            <a:pPr marL="756285" marR="5080" indent="-287020">
              <a:lnSpc>
                <a:spcPct val="100000"/>
              </a:lnSpc>
              <a:spcBef>
                <a:spcPts val="100"/>
              </a:spcBef>
            </a:pPr>
            <a:r>
              <a:rPr dirty="0" sz="2400">
                <a:solidFill>
                  <a:srgbClr val="422000"/>
                </a:solidFill>
                <a:latin typeface="Noto Sans Mono CJK HK"/>
                <a:cs typeface="Noto Sans Mono CJK HK"/>
              </a:rPr>
              <a:t>都是合法的敘述，變數</a:t>
            </a:r>
            <a:r>
              <a:rPr dirty="0" sz="2400" spc="-25">
                <a:solidFill>
                  <a:srgbClr val="422000"/>
                </a:solidFill>
                <a:latin typeface="Verdana"/>
                <a:cs typeface="Verdana"/>
              </a:rPr>
              <a:t>o, </a:t>
            </a:r>
            <a:r>
              <a:rPr dirty="0" sz="2400">
                <a:solidFill>
                  <a:srgbClr val="422000"/>
                </a:solidFill>
                <a:latin typeface="Verdana"/>
                <a:cs typeface="Verdana"/>
              </a:rPr>
              <a:t>m,</a:t>
            </a:r>
            <a:r>
              <a:rPr dirty="0" sz="2400" spc="-40">
                <a:solidFill>
                  <a:srgbClr val="422000"/>
                </a:solidFill>
                <a:latin typeface="Verdana"/>
                <a:cs typeface="Verdana"/>
              </a:rPr>
              <a:t> </a:t>
            </a:r>
            <a:r>
              <a:rPr dirty="0" sz="2400">
                <a:solidFill>
                  <a:srgbClr val="422000"/>
                </a:solidFill>
                <a:latin typeface="Verdana"/>
                <a:cs typeface="Verdana"/>
              </a:rPr>
              <a:t>c</a:t>
            </a:r>
            <a:r>
              <a:rPr dirty="0" sz="2400">
                <a:solidFill>
                  <a:srgbClr val="422000"/>
                </a:solidFill>
                <a:latin typeface="Noto Sans Mono CJK HK"/>
                <a:cs typeface="Noto Sans Mono CJK HK"/>
              </a:rPr>
              <a:t>所存放的都是</a:t>
            </a:r>
            <a:r>
              <a:rPr dirty="0" sz="2400" spc="-5">
                <a:solidFill>
                  <a:srgbClr val="422000"/>
                </a:solidFill>
                <a:latin typeface="Verdana"/>
                <a:cs typeface="Verdana"/>
              </a:rPr>
              <a:t>Cat</a:t>
            </a:r>
            <a:r>
              <a:rPr dirty="0" sz="2400">
                <a:solidFill>
                  <a:srgbClr val="422000"/>
                </a:solidFill>
                <a:latin typeface="Noto Sans Mono CJK HK"/>
                <a:cs typeface="Noto Sans Mono CJK HK"/>
              </a:rPr>
              <a:t>類別的 </a:t>
            </a:r>
            <a:r>
              <a:rPr dirty="0" sz="2400" spc="-5">
                <a:solidFill>
                  <a:srgbClr val="422000"/>
                </a:solidFill>
                <a:latin typeface="Noto Sans Mono CJK HK"/>
                <a:cs typeface="Noto Sans Mono CJK HK"/>
              </a:rPr>
              <a:t>物件</a:t>
            </a:r>
            <a:r>
              <a:rPr dirty="0" sz="2400">
                <a:solidFill>
                  <a:srgbClr val="422000"/>
                </a:solidFill>
                <a:latin typeface="Verdana"/>
                <a:cs typeface="Verdana"/>
              </a:rPr>
              <a:t>(</a:t>
            </a:r>
            <a:r>
              <a:rPr dirty="0" sz="2400" spc="-5">
                <a:solidFill>
                  <a:srgbClr val="422000"/>
                </a:solidFill>
                <a:latin typeface="Noto Sans Mono CJK HK"/>
                <a:cs typeface="Noto Sans Mono CJK HK"/>
              </a:rPr>
              <a:t>參考</a:t>
            </a:r>
            <a:r>
              <a:rPr dirty="0" sz="2400">
                <a:solidFill>
                  <a:srgbClr val="422000"/>
                </a:solidFill>
                <a:latin typeface="Verdana"/>
                <a:cs typeface="Verdana"/>
              </a:rPr>
              <a:t>)</a:t>
            </a:r>
            <a:endParaRPr sz="2400">
              <a:latin typeface="Verdana"/>
              <a:cs typeface="Verdana"/>
            </a:endParaRPr>
          </a:p>
          <a:p>
            <a:pPr marL="355600" indent="-343535">
              <a:lnSpc>
                <a:spcPct val="100000"/>
              </a:lnSpc>
              <a:spcBef>
                <a:spcPts val="590"/>
              </a:spcBef>
              <a:buFont typeface="Tahoma"/>
              <a:buChar char="•"/>
              <a:tabLst>
                <a:tab pos="355600" algn="l"/>
                <a:tab pos="356235" algn="l"/>
              </a:tabLst>
            </a:pPr>
            <a:r>
              <a:rPr dirty="0" sz="2400">
                <a:solidFill>
                  <a:srgbClr val="CC0000"/>
                </a:solidFill>
                <a:latin typeface="Noto Sans Mono CJK HK"/>
                <a:cs typeface="Noto Sans Mono CJK HK"/>
              </a:rPr>
              <a:t>父代類別變數</a:t>
            </a:r>
            <a:r>
              <a:rPr dirty="0" sz="2400" spc="-10">
                <a:solidFill>
                  <a:srgbClr val="CC0000"/>
                </a:solidFill>
                <a:latin typeface="Tahoma"/>
                <a:cs typeface="Tahoma"/>
              </a:rPr>
              <a:t>/</a:t>
            </a:r>
            <a:r>
              <a:rPr dirty="0" sz="2400">
                <a:solidFill>
                  <a:srgbClr val="CC0000"/>
                </a:solidFill>
                <a:latin typeface="Noto Sans Mono CJK HK"/>
                <a:cs typeface="Noto Sans Mono CJK HK"/>
              </a:rPr>
              <a:t>參數可以存放子代物件參</a:t>
            </a:r>
            <a:r>
              <a:rPr dirty="0" sz="2400" spc="5">
                <a:solidFill>
                  <a:srgbClr val="CC0000"/>
                </a:solidFill>
                <a:latin typeface="Noto Sans Mono CJK HK"/>
                <a:cs typeface="Noto Sans Mono CJK HK"/>
              </a:rPr>
              <a:t>考</a:t>
            </a:r>
            <a:r>
              <a:rPr dirty="0" sz="2400">
                <a:solidFill>
                  <a:srgbClr val="E6051B"/>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5440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instanceof</a:t>
            </a:r>
            <a:r>
              <a:rPr dirty="0"/>
              <a:t>運算子</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78153"/>
            <a:ext cx="7434580" cy="3255645"/>
          </a:xfrm>
          <a:prstGeom prst="rect">
            <a:avLst/>
          </a:prstGeom>
        </p:spPr>
        <p:txBody>
          <a:bodyPr wrap="square" lIns="0" tIns="53975" rIns="0" bIns="0" rtlCol="0" vert="horz">
            <a:spAutoFit/>
          </a:bodyPr>
          <a:lstStyle/>
          <a:p>
            <a:pPr marL="355600" marR="5080" indent="-343535">
              <a:lnSpc>
                <a:spcPts val="2590"/>
              </a:lnSpc>
              <a:spcBef>
                <a:spcPts val="425"/>
              </a:spcBef>
              <a:buFont typeface="Tahoma"/>
              <a:buChar char="•"/>
              <a:tabLst>
                <a:tab pos="355600" algn="l"/>
                <a:tab pos="356235" algn="l"/>
              </a:tabLst>
            </a:pPr>
            <a:r>
              <a:rPr dirty="0" sz="2400">
                <a:solidFill>
                  <a:srgbClr val="4E2700"/>
                </a:solidFill>
                <a:latin typeface="Noto Sans Mono CJK HK"/>
                <a:cs typeface="Noto Sans Mono CJK HK"/>
              </a:rPr>
              <a:t>在執行時</a:t>
            </a:r>
            <a:r>
              <a:rPr dirty="0" sz="2400" spc="-5">
                <a:solidFill>
                  <a:srgbClr val="4E2700"/>
                </a:solidFill>
                <a:latin typeface="Noto Sans Mono CJK HK"/>
                <a:cs typeface="Noto Sans Mono CJK HK"/>
              </a:rPr>
              <a:t>期</a:t>
            </a:r>
            <a:r>
              <a:rPr dirty="0" sz="2400">
                <a:solidFill>
                  <a:srgbClr val="4E2700"/>
                </a:solidFill>
                <a:latin typeface="Tahoma"/>
                <a:cs typeface="Tahoma"/>
              </a:rPr>
              <a:t>(r</a:t>
            </a:r>
            <a:r>
              <a:rPr dirty="0" sz="2400" spc="5">
                <a:solidFill>
                  <a:srgbClr val="4E2700"/>
                </a:solidFill>
                <a:latin typeface="Tahoma"/>
                <a:cs typeface="Tahoma"/>
              </a:rPr>
              <a:t>u</a:t>
            </a:r>
            <a:r>
              <a:rPr dirty="0" sz="2400" spc="-5">
                <a:solidFill>
                  <a:srgbClr val="4E2700"/>
                </a:solidFill>
                <a:latin typeface="Tahoma"/>
                <a:cs typeface="Tahoma"/>
              </a:rPr>
              <a:t>nt</a:t>
            </a:r>
            <a:r>
              <a:rPr dirty="0" sz="2400">
                <a:solidFill>
                  <a:srgbClr val="4E2700"/>
                </a:solidFill>
                <a:latin typeface="Tahoma"/>
                <a:cs typeface="Tahoma"/>
              </a:rPr>
              <a:t>i</a:t>
            </a:r>
            <a:r>
              <a:rPr dirty="0" sz="2400">
                <a:solidFill>
                  <a:srgbClr val="4E2700"/>
                </a:solidFill>
                <a:latin typeface="Tahoma"/>
                <a:cs typeface="Tahoma"/>
              </a:rPr>
              <a:t>me</a:t>
            </a:r>
            <a:r>
              <a:rPr dirty="0" sz="2400" spc="5">
                <a:solidFill>
                  <a:srgbClr val="4E2700"/>
                </a:solidFill>
                <a:latin typeface="Tahoma"/>
                <a:cs typeface="Tahoma"/>
              </a:rPr>
              <a:t>)</a:t>
            </a:r>
            <a:r>
              <a:rPr dirty="0" sz="2400">
                <a:solidFill>
                  <a:srgbClr val="4E2700"/>
                </a:solidFill>
                <a:latin typeface="Noto Sans Mono CJK HK"/>
                <a:cs typeface="Noto Sans Mono CJK HK"/>
              </a:rPr>
              <a:t>檢查某個物件參考所指的物件是 否為某個類別</a:t>
            </a:r>
            <a:r>
              <a:rPr dirty="0" sz="2400" spc="5">
                <a:solidFill>
                  <a:srgbClr val="4E2700"/>
                </a:solidFill>
                <a:latin typeface="Tahoma"/>
                <a:cs typeface="Tahoma"/>
              </a:rPr>
              <a:t>(</a:t>
            </a:r>
            <a:r>
              <a:rPr dirty="0" sz="2400">
                <a:solidFill>
                  <a:srgbClr val="4E2700"/>
                </a:solidFill>
                <a:latin typeface="Noto Sans Mono CJK HK"/>
                <a:cs typeface="Noto Sans Mono CJK HK"/>
              </a:rPr>
              <a:t>或其子類別</a:t>
            </a:r>
            <a:r>
              <a:rPr dirty="0" sz="2400">
                <a:solidFill>
                  <a:srgbClr val="4E2700"/>
                </a:solidFill>
                <a:latin typeface="Tahoma"/>
                <a:cs typeface="Tahoma"/>
              </a:rPr>
              <a:t>)</a:t>
            </a:r>
            <a:endParaRPr sz="2400">
              <a:latin typeface="Tahoma"/>
              <a:cs typeface="Tahoma"/>
            </a:endParaRPr>
          </a:p>
          <a:p>
            <a:pPr marL="355600" indent="-343535">
              <a:lnSpc>
                <a:spcPct val="100000"/>
              </a:lnSpc>
              <a:spcBef>
                <a:spcPts val="254"/>
              </a:spcBef>
              <a:buFont typeface="Tahoma"/>
              <a:buChar char="•"/>
              <a:tabLst>
                <a:tab pos="355600" algn="l"/>
                <a:tab pos="356235" algn="l"/>
              </a:tabLst>
            </a:pPr>
            <a:r>
              <a:rPr dirty="0" sz="2400">
                <a:solidFill>
                  <a:srgbClr val="4E2700"/>
                </a:solidFill>
                <a:latin typeface="Noto Sans Mono CJK HK"/>
                <a:cs typeface="Noto Sans Mono CJK HK"/>
              </a:rPr>
              <a:t>用法</a:t>
            </a:r>
            <a:endParaRPr sz="2400">
              <a:latin typeface="Noto Sans Mono CJK HK"/>
              <a:cs typeface="Noto Sans Mono CJK HK"/>
            </a:endParaRPr>
          </a:p>
          <a:p>
            <a:pPr marL="393700">
              <a:lnSpc>
                <a:spcPct val="100000"/>
              </a:lnSpc>
              <a:spcBef>
                <a:spcPts val="750"/>
              </a:spcBef>
              <a:tabLst>
                <a:tab pos="728345" algn="l"/>
                <a:tab pos="1447800" algn="l"/>
                <a:tab pos="3009900" algn="l"/>
              </a:tabLst>
            </a:pPr>
            <a:r>
              <a:rPr dirty="0" sz="2000" spc="-5">
                <a:solidFill>
                  <a:srgbClr val="4E2700"/>
                </a:solidFill>
                <a:latin typeface="Verdana"/>
                <a:cs typeface="Verdana"/>
              </a:rPr>
              <a:t>if	</a:t>
            </a:r>
            <a:r>
              <a:rPr dirty="0" sz="2000">
                <a:solidFill>
                  <a:srgbClr val="4E2700"/>
                </a:solidFill>
                <a:latin typeface="Verdana"/>
                <a:cs typeface="Verdana"/>
              </a:rPr>
              <a:t>( m	</a:t>
            </a:r>
            <a:r>
              <a:rPr dirty="0" sz="2000" spc="-5">
                <a:solidFill>
                  <a:srgbClr val="4E2700"/>
                </a:solidFill>
                <a:latin typeface="Verdana"/>
                <a:cs typeface="Verdana"/>
              </a:rPr>
              <a:t>instanceof	</a:t>
            </a:r>
            <a:r>
              <a:rPr dirty="0" sz="2000">
                <a:solidFill>
                  <a:srgbClr val="4E2700"/>
                </a:solidFill>
                <a:latin typeface="Verdana"/>
                <a:cs typeface="Verdana"/>
              </a:rPr>
              <a:t>Dog )</a:t>
            </a:r>
            <a:r>
              <a:rPr dirty="0" sz="2000" spc="-2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902969">
              <a:lnSpc>
                <a:spcPct val="100000"/>
              </a:lnSpc>
              <a:spcBef>
                <a:spcPts val="265"/>
              </a:spcBef>
            </a:pPr>
            <a:r>
              <a:rPr dirty="0" sz="2000">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marL="369570">
              <a:lnSpc>
                <a:spcPct val="100000"/>
              </a:lnSpc>
              <a:spcBef>
                <a:spcPts val="285"/>
              </a:spcBef>
            </a:pPr>
            <a:r>
              <a:rPr dirty="0" sz="2000">
                <a:solidFill>
                  <a:srgbClr val="4E2700"/>
                </a:solidFill>
                <a:latin typeface="Verdana"/>
                <a:cs typeface="Verdana"/>
              </a:rPr>
              <a:t>}</a:t>
            </a:r>
            <a:endParaRPr sz="2000">
              <a:latin typeface="Verdana"/>
              <a:cs typeface="Verdana"/>
            </a:endParaRPr>
          </a:p>
          <a:p>
            <a:pPr marL="355600" marR="86995" indent="88265">
              <a:lnSpc>
                <a:spcPts val="2590"/>
              </a:lnSpc>
              <a:spcBef>
                <a:spcPts val="555"/>
              </a:spcBef>
            </a:pPr>
            <a:r>
              <a:rPr dirty="0" sz="2400" spc="-10">
                <a:solidFill>
                  <a:srgbClr val="4E2700"/>
                </a:solidFill>
                <a:latin typeface="Verdana"/>
                <a:cs typeface="Verdana"/>
              </a:rPr>
              <a:t>instanceof</a:t>
            </a:r>
            <a:r>
              <a:rPr dirty="0" sz="2400">
                <a:solidFill>
                  <a:srgbClr val="4E2700"/>
                </a:solidFill>
                <a:latin typeface="Noto Sans Mono CJK HK"/>
                <a:cs typeface="Noto Sans Mono CJK HK"/>
              </a:rPr>
              <a:t>運算子會判斷存放在變</a:t>
            </a:r>
            <a:r>
              <a:rPr dirty="0" sz="2400" spc="-20">
                <a:solidFill>
                  <a:srgbClr val="4E2700"/>
                </a:solidFill>
                <a:latin typeface="Noto Sans Mono CJK HK"/>
                <a:cs typeface="Noto Sans Mono CJK HK"/>
              </a:rPr>
              <a:t>數</a:t>
            </a:r>
            <a:r>
              <a:rPr dirty="0" sz="2400" spc="5">
                <a:solidFill>
                  <a:srgbClr val="4E2700"/>
                </a:solidFill>
                <a:latin typeface="Verdana"/>
                <a:cs typeface="Verdana"/>
              </a:rPr>
              <a:t>m</a:t>
            </a:r>
            <a:r>
              <a:rPr dirty="0" sz="2400">
                <a:solidFill>
                  <a:srgbClr val="4E2700"/>
                </a:solidFill>
                <a:latin typeface="Noto Sans Mono CJK HK"/>
                <a:cs typeface="Noto Sans Mono CJK HK"/>
              </a:rPr>
              <a:t>之內的物件 </a:t>
            </a:r>
            <a:r>
              <a:rPr dirty="0" sz="2400">
                <a:solidFill>
                  <a:srgbClr val="4E2700"/>
                </a:solidFill>
                <a:latin typeface="Verdana"/>
                <a:cs typeface="Verdana"/>
              </a:rPr>
              <a:t>(</a:t>
            </a:r>
            <a:r>
              <a:rPr dirty="0" sz="2400">
                <a:solidFill>
                  <a:srgbClr val="4E2700"/>
                </a:solidFill>
                <a:latin typeface="Noto Sans Mono CJK HK"/>
                <a:cs typeface="Noto Sans Mono CJK HK"/>
              </a:rPr>
              <a:t>參</a:t>
            </a:r>
            <a:r>
              <a:rPr dirty="0" sz="2400" spc="-5">
                <a:solidFill>
                  <a:srgbClr val="4E2700"/>
                </a:solidFill>
                <a:latin typeface="Noto Sans Mono CJK HK"/>
                <a:cs typeface="Noto Sans Mono CJK HK"/>
              </a:rPr>
              <a:t>考</a:t>
            </a:r>
            <a:r>
              <a:rPr dirty="0" sz="2400">
                <a:solidFill>
                  <a:srgbClr val="4E2700"/>
                </a:solidFill>
                <a:latin typeface="Verdana"/>
                <a:cs typeface="Verdana"/>
              </a:rPr>
              <a:t>)</a:t>
            </a:r>
            <a:r>
              <a:rPr dirty="0" sz="2400">
                <a:solidFill>
                  <a:srgbClr val="4E2700"/>
                </a:solidFill>
                <a:latin typeface="Noto Sans Mono CJK HK"/>
                <a:cs typeface="Noto Sans Mono CJK HK"/>
              </a:rPr>
              <a:t>是否為</a:t>
            </a:r>
            <a:r>
              <a:rPr dirty="0" sz="2400">
                <a:solidFill>
                  <a:srgbClr val="4E2700"/>
                </a:solidFill>
                <a:latin typeface="Verdana"/>
                <a:cs typeface="Verdana"/>
              </a:rPr>
              <a:t>D</a:t>
            </a:r>
            <a:r>
              <a:rPr dirty="0" sz="2400" spc="-10">
                <a:solidFill>
                  <a:srgbClr val="4E2700"/>
                </a:solidFill>
                <a:latin typeface="Verdana"/>
                <a:cs typeface="Verdana"/>
              </a:rPr>
              <a:t>o</a:t>
            </a:r>
            <a:r>
              <a:rPr dirty="0" sz="2400">
                <a:solidFill>
                  <a:srgbClr val="4E2700"/>
                </a:solidFill>
                <a:latin typeface="Verdana"/>
                <a:cs typeface="Verdana"/>
              </a:rPr>
              <a:t>g</a:t>
            </a:r>
            <a:r>
              <a:rPr dirty="0" sz="2400">
                <a:solidFill>
                  <a:srgbClr val="4E2700"/>
                </a:solidFill>
                <a:latin typeface="Noto Sans Mono CJK HK"/>
                <a:cs typeface="Noto Sans Mono CJK HK"/>
              </a:rPr>
              <a:t>類別或其子類別之物件，如果是， </a:t>
            </a:r>
            <a:r>
              <a:rPr dirty="0" sz="2400" spc="-5">
                <a:solidFill>
                  <a:srgbClr val="4E2700"/>
                </a:solidFill>
                <a:latin typeface="Noto Sans Mono CJK HK"/>
                <a:cs typeface="Noto Sans Mono CJK HK"/>
              </a:rPr>
              <a:t>則</a:t>
            </a:r>
            <a:r>
              <a:rPr dirty="0" sz="2400" spc="-5">
                <a:solidFill>
                  <a:srgbClr val="4E2700"/>
                </a:solidFill>
                <a:latin typeface="Verdana"/>
                <a:cs typeface="Verdana"/>
              </a:rPr>
              <a:t>instanceof</a:t>
            </a:r>
            <a:r>
              <a:rPr dirty="0" sz="2400">
                <a:solidFill>
                  <a:srgbClr val="4E2700"/>
                </a:solidFill>
                <a:latin typeface="Noto Sans Mono CJK HK"/>
                <a:cs typeface="Noto Sans Mono CJK HK"/>
              </a:rPr>
              <a:t>運算子傳回</a:t>
            </a:r>
            <a:r>
              <a:rPr dirty="0" sz="2400" spc="-5">
                <a:solidFill>
                  <a:srgbClr val="4E2700"/>
                </a:solidFill>
                <a:latin typeface="Verdana"/>
                <a:cs typeface="Verdana"/>
              </a:rPr>
              <a:t>true</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否則傳回</a:t>
            </a:r>
            <a:r>
              <a:rPr dirty="0" sz="2400" spc="-5">
                <a:solidFill>
                  <a:srgbClr val="4E2700"/>
                </a:solidFill>
                <a:latin typeface="Verdana"/>
                <a:cs typeface="Verdana"/>
              </a:rPr>
              <a:t>false</a:t>
            </a:r>
            <a:r>
              <a:rPr dirty="0" sz="2400">
                <a:solidFill>
                  <a:srgbClr val="4E2700"/>
                </a:solidFill>
                <a:latin typeface="Noto Sans Mono CJK HK"/>
                <a:cs typeface="Noto Sans Mono CJK HK"/>
              </a:rPr>
              <a:t>。</a:t>
            </a:r>
            <a:endParaRPr sz="2400">
              <a:latin typeface="Noto Sans Mono CJK HK"/>
              <a:cs typeface="Noto Sans Mono CJK HK"/>
            </a:endParaRPr>
          </a:p>
        </p:txBody>
      </p:sp>
      <p:sp>
        <p:nvSpPr>
          <p:cNvPr id="4" name="object 4"/>
          <p:cNvSpPr txBox="1"/>
          <p:nvPr/>
        </p:nvSpPr>
        <p:spPr>
          <a:xfrm>
            <a:off x="827532" y="4436364"/>
            <a:ext cx="3528060" cy="1143000"/>
          </a:xfrm>
          <a:prstGeom prst="rect">
            <a:avLst/>
          </a:prstGeom>
          <a:solidFill>
            <a:srgbClr val="CCE8CF"/>
          </a:solidFill>
          <a:ln w="12192">
            <a:solidFill>
              <a:srgbClr val="000000"/>
            </a:solidFill>
          </a:ln>
        </p:spPr>
        <p:txBody>
          <a:bodyPr wrap="square" lIns="0" tIns="45085" rIns="0" bIns="0" rtlCol="0" vert="horz">
            <a:spAutoFit/>
          </a:bodyPr>
          <a:lstStyle/>
          <a:p>
            <a:pPr marL="90805" marR="866140">
              <a:lnSpc>
                <a:spcPct val="100000"/>
              </a:lnSpc>
              <a:spcBef>
                <a:spcPts val="355"/>
              </a:spcBef>
            </a:pPr>
            <a:r>
              <a:rPr dirty="0" sz="1600" spc="-5">
                <a:latin typeface="Verdana"/>
                <a:cs typeface="Verdana"/>
              </a:rPr>
              <a:t>Mamml m = new </a:t>
            </a:r>
            <a:r>
              <a:rPr dirty="0" sz="1600" spc="-10" b="1">
                <a:solidFill>
                  <a:srgbClr val="3333CC"/>
                </a:solidFill>
                <a:latin typeface="Verdana"/>
                <a:cs typeface="Verdana"/>
              </a:rPr>
              <a:t>Dog();  </a:t>
            </a:r>
            <a:r>
              <a:rPr dirty="0" sz="1600" spc="-10">
                <a:latin typeface="Verdana"/>
                <a:cs typeface="Verdana"/>
              </a:rPr>
              <a:t>Dog </a:t>
            </a:r>
            <a:r>
              <a:rPr dirty="0" sz="1600" spc="-5">
                <a:latin typeface="Verdana"/>
                <a:cs typeface="Verdana"/>
              </a:rPr>
              <a:t>d = </a:t>
            </a:r>
            <a:r>
              <a:rPr dirty="0" sz="1600" spc="-10">
                <a:latin typeface="Verdana"/>
                <a:cs typeface="Verdana"/>
              </a:rPr>
              <a:t>(Dog)m;  d.bark();</a:t>
            </a:r>
            <a:endParaRPr sz="1600">
              <a:latin typeface="Verdana"/>
              <a:cs typeface="Verdana"/>
            </a:endParaRPr>
          </a:p>
          <a:p>
            <a:pPr algn="ctr" marR="208915">
              <a:lnSpc>
                <a:spcPts val="2395"/>
              </a:lnSpc>
            </a:pPr>
            <a:r>
              <a:rPr dirty="0" sz="2000" b="1">
                <a:latin typeface="Verdana"/>
                <a:cs typeface="Verdana"/>
              </a:rPr>
              <a:t>OK</a:t>
            </a:r>
            <a:endParaRPr sz="2000">
              <a:latin typeface="Verdana"/>
              <a:cs typeface="Verdana"/>
            </a:endParaRPr>
          </a:p>
        </p:txBody>
      </p:sp>
      <p:sp>
        <p:nvSpPr>
          <p:cNvPr id="5" name="object 5"/>
          <p:cNvSpPr txBox="1"/>
          <p:nvPr/>
        </p:nvSpPr>
        <p:spPr>
          <a:xfrm>
            <a:off x="4715255" y="4436364"/>
            <a:ext cx="3528060" cy="1143000"/>
          </a:xfrm>
          <a:prstGeom prst="rect">
            <a:avLst/>
          </a:prstGeom>
          <a:solidFill>
            <a:srgbClr val="CCE8CF"/>
          </a:solidFill>
          <a:ln w="12192">
            <a:solidFill>
              <a:srgbClr val="000000"/>
            </a:solidFill>
          </a:ln>
        </p:spPr>
        <p:txBody>
          <a:bodyPr wrap="square" lIns="0" tIns="45085" rIns="0" bIns="0" rtlCol="0" vert="horz">
            <a:spAutoFit/>
          </a:bodyPr>
          <a:lstStyle/>
          <a:p>
            <a:pPr marL="91440">
              <a:lnSpc>
                <a:spcPts val="1900"/>
              </a:lnSpc>
              <a:spcBef>
                <a:spcPts val="355"/>
              </a:spcBef>
            </a:pPr>
            <a:r>
              <a:rPr dirty="0" sz="1600" spc="-5">
                <a:latin typeface="Verdana"/>
                <a:cs typeface="Verdana"/>
              </a:rPr>
              <a:t>Mamml m = new</a:t>
            </a:r>
            <a:r>
              <a:rPr dirty="0" sz="1600" spc="50">
                <a:latin typeface="Verdana"/>
                <a:cs typeface="Verdana"/>
              </a:rPr>
              <a:t> </a:t>
            </a:r>
            <a:r>
              <a:rPr dirty="0" sz="1600" spc="-5" b="1">
                <a:solidFill>
                  <a:srgbClr val="3333CC"/>
                </a:solidFill>
                <a:latin typeface="Verdana"/>
                <a:cs typeface="Verdana"/>
              </a:rPr>
              <a:t>Cat();</a:t>
            </a:r>
            <a:endParaRPr sz="1600">
              <a:latin typeface="Verdana"/>
              <a:cs typeface="Verdana"/>
            </a:endParaRPr>
          </a:p>
          <a:p>
            <a:pPr marL="91440">
              <a:lnSpc>
                <a:spcPts val="1900"/>
              </a:lnSpc>
              <a:tabLst>
                <a:tab pos="2033270" algn="l"/>
              </a:tabLst>
            </a:pPr>
            <a:r>
              <a:rPr dirty="0" sz="1600" spc="-10">
                <a:latin typeface="Verdana"/>
                <a:cs typeface="Verdana"/>
              </a:rPr>
              <a:t>Dog </a:t>
            </a:r>
            <a:r>
              <a:rPr dirty="0" sz="1600" spc="-5">
                <a:latin typeface="Verdana"/>
                <a:cs typeface="Verdana"/>
              </a:rPr>
              <a:t>d</a:t>
            </a:r>
            <a:r>
              <a:rPr dirty="0" sz="1600" spc="45">
                <a:latin typeface="Verdana"/>
                <a:cs typeface="Verdana"/>
              </a:rPr>
              <a:t> </a:t>
            </a:r>
            <a:r>
              <a:rPr dirty="0" sz="1600" spc="-5">
                <a:latin typeface="Verdana"/>
                <a:cs typeface="Verdana"/>
              </a:rPr>
              <a:t>=</a:t>
            </a:r>
            <a:r>
              <a:rPr dirty="0" sz="1600" spc="5">
                <a:latin typeface="Verdana"/>
                <a:cs typeface="Verdana"/>
              </a:rPr>
              <a:t> </a:t>
            </a:r>
            <a:r>
              <a:rPr dirty="0" sz="1600" spc="-10">
                <a:latin typeface="Verdana"/>
                <a:cs typeface="Verdana"/>
              </a:rPr>
              <a:t>(Dog)m;	</a:t>
            </a:r>
            <a:r>
              <a:rPr dirty="0" sz="1600">
                <a:latin typeface="Noto Sans Mono CJK HK"/>
                <a:cs typeface="Noto Sans Mono CJK HK"/>
              </a:rPr>
              <a:t>//</a:t>
            </a:r>
            <a:r>
              <a:rPr dirty="0" sz="1600" spc="-20">
                <a:latin typeface="Noto Sans Mono CJK HK"/>
                <a:cs typeface="Noto Sans Mono CJK HK"/>
              </a:rPr>
              <a:t> </a:t>
            </a:r>
            <a:r>
              <a:rPr dirty="0" sz="1600" spc="5">
                <a:latin typeface="Noto Sans Mono CJK HK"/>
                <a:cs typeface="Noto Sans Mono CJK HK"/>
              </a:rPr>
              <a:t>此行當掉</a:t>
            </a:r>
            <a:endParaRPr sz="1600">
              <a:latin typeface="Noto Sans Mono CJK HK"/>
              <a:cs typeface="Noto Sans Mono CJK HK"/>
            </a:endParaRPr>
          </a:p>
          <a:p>
            <a:pPr marL="91440">
              <a:lnSpc>
                <a:spcPts val="1920"/>
              </a:lnSpc>
              <a:spcBef>
                <a:spcPts val="35"/>
              </a:spcBef>
            </a:pPr>
            <a:r>
              <a:rPr dirty="0" sz="1600" spc="-10">
                <a:latin typeface="Verdana"/>
                <a:cs typeface="Verdana"/>
              </a:rPr>
              <a:t>d.bark();</a:t>
            </a:r>
            <a:endParaRPr sz="1600">
              <a:latin typeface="Verdana"/>
              <a:cs typeface="Verdana"/>
            </a:endParaRPr>
          </a:p>
          <a:p>
            <a:pPr algn="ctr" marR="199390">
              <a:lnSpc>
                <a:spcPts val="2400"/>
              </a:lnSpc>
            </a:pPr>
            <a:r>
              <a:rPr dirty="0" sz="2000" spc="-5" b="1">
                <a:latin typeface="Verdana"/>
                <a:cs typeface="Verdana"/>
              </a:rPr>
              <a:t>NG</a:t>
            </a:r>
            <a:endParaRPr sz="2000">
              <a:latin typeface="Verdana"/>
              <a:cs typeface="Verdana"/>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780915" cy="574040"/>
          </a:xfrm>
          <a:prstGeom prst="rect"/>
        </p:spPr>
        <p:txBody>
          <a:bodyPr wrap="square" lIns="0" tIns="12700" rIns="0" bIns="0" rtlCol="0" vert="horz">
            <a:spAutoFit/>
          </a:bodyPr>
          <a:lstStyle/>
          <a:p>
            <a:pPr marL="12700">
              <a:lnSpc>
                <a:spcPct val="100000"/>
              </a:lnSpc>
              <a:spcBef>
                <a:spcPts val="100"/>
              </a:spcBef>
              <a:tabLst>
                <a:tab pos="3429635" algn="l"/>
              </a:tabLst>
            </a:pPr>
            <a:r>
              <a:rPr dirty="0"/>
              <a:t>自我測驗</a:t>
            </a:r>
            <a:r>
              <a:rPr dirty="0" spc="-5"/>
              <a:t>六</a:t>
            </a:r>
            <a:r>
              <a:rPr dirty="0">
                <a:latin typeface="Tahoma"/>
                <a:cs typeface="Tahoma"/>
              </a:rPr>
              <a:t>-7	</a:t>
            </a:r>
            <a:r>
              <a:rPr dirty="0"/>
              <a:t>多型</a:t>
            </a:r>
            <a:r>
              <a:rPr dirty="0" spc="35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7906384" cy="463486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1.(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當陣</a:t>
            </a:r>
            <a:r>
              <a:rPr dirty="0" sz="1400">
                <a:solidFill>
                  <a:srgbClr val="4E2700"/>
                </a:solidFill>
                <a:latin typeface="Noto Sans Mono CJK HK"/>
                <a:cs typeface="Noto Sans Mono CJK HK"/>
              </a:rPr>
              <a:t>列元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為父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此類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之子</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件參</a:t>
            </a:r>
            <a:r>
              <a:rPr dirty="0" sz="1400" spc="-15">
                <a:solidFill>
                  <a:srgbClr val="4E2700"/>
                </a:solidFill>
                <a:latin typeface="Noto Sans Mono CJK HK"/>
                <a:cs typeface="Noto Sans Mono CJK HK"/>
              </a:rPr>
              <a:t>考</a:t>
            </a:r>
            <a:r>
              <a:rPr dirty="0" sz="1400">
                <a:solidFill>
                  <a:srgbClr val="4E2700"/>
                </a:solidFill>
                <a:latin typeface="Noto Sans Mono CJK HK"/>
                <a:cs typeface="Noto Sans Mono CJK HK"/>
              </a:rPr>
              <a:t>都可</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入此</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列內。</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2.(	</a:t>
            </a:r>
            <a:r>
              <a:rPr dirty="0" sz="1400">
                <a:solidFill>
                  <a:srgbClr val="4E2700"/>
                </a:solid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會隨</a:t>
            </a:r>
            <a:r>
              <a:rPr dirty="0" sz="1400" spc="-15">
                <a:solidFill>
                  <a:srgbClr val="4E2700"/>
                </a:solidFill>
                <a:latin typeface="Noto Sans Mono CJK HK"/>
                <a:cs typeface="Noto Sans Mono CJK HK"/>
              </a:rPr>
              <a:t>著</a:t>
            </a:r>
            <a:r>
              <a:rPr dirty="0" sz="1400">
                <a:solidFill>
                  <a:srgbClr val="4E2700"/>
                </a:solidFill>
                <a:latin typeface="Noto Sans Mono CJK HK"/>
                <a:cs typeface="Noto Sans Mono CJK HK"/>
              </a:rPr>
              <a:t>存放</a:t>
            </a:r>
            <a:r>
              <a:rPr dirty="0" sz="1400" spc="-15">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spc="-5">
                <a:solidFill>
                  <a:srgbClr val="4E2700"/>
                </a:solidFill>
                <a:latin typeface="Verdana"/>
                <a:cs typeface="Verdana"/>
              </a:rPr>
              <a:t>(</a:t>
            </a:r>
            <a:r>
              <a:rPr dirty="0" sz="1400">
                <a:solidFill>
                  <a:srgbClr val="4E2700"/>
                </a:solidFill>
                <a:latin typeface="Noto Sans Mono CJK HK"/>
                <a:cs typeface="Noto Sans Mono CJK HK"/>
              </a:rPr>
              <a:t>參考</a:t>
            </a:r>
            <a:r>
              <a:rPr dirty="0" sz="1400" spc="-15">
                <a:solidFill>
                  <a:srgbClr val="4E2700"/>
                </a:solidFill>
                <a:latin typeface="Verdana"/>
                <a:cs typeface="Verdana"/>
              </a:rPr>
              <a:t>)</a:t>
            </a:r>
            <a:r>
              <a:rPr dirty="0" sz="1400">
                <a:solidFill>
                  <a:srgbClr val="4E2700"/>
                </a:solidFill>
                <a:latin typeface="Noto Sans Mono CJK HK"/>
                <a:cs typeface="Noto Sans Mono CJK HK"/>
              </a:rPr>
              <a:t>之變數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變而</a:t>
            </a:r>
            <a:r>
              <a:rPr dirty="0" sz="1400" spc="-15">
                <a:solidFill>
                  <a:srgbClr val="4E2700"/>
                </a:solidFill>
                <a:latin typeface="Noto Sans Mono CJK HK"/>
                <a:cs typeface="Noto Sans Mono CJK HK"/>
              </a:rPr>
              <a:t>跟</a:t>
            </a:r>
            <a:r>
              <a:rPr dirty="0" sz="1400">
                <a:solidFill>
                  <a:srgbClr val="4E2700"/>
                </a:solidFill>
                <a:latin typeface="Noto Sans Mono CJK HK"/>
                <a:cs typeface="Noto Sans Mono CJK HK"/>
              </a:rPr>
              <a:t>著改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『多</a:t>
            </a:r>
            <a:r>
              <a:rPr dirty="0" sz="1400" spc="5">
                <a:solidFill>
                  <a:srgbClr val="4E2700"/>
                </a:solidFill>
                <a:latin typeface="Noto Sans Mono CJK HK"/>
                <a:cs typeface="Noto Sans Mono CJK HK"/>
              </a:rPr>
              <a:t>形</a:t>
            </a:r>
            <a:r>
              <a:rPr dirty="0" sz="1400">
                <a:solidFill>
                  <a:srgbClr val="4E2700"/>
                </a:solidFill>
                <a:latin typeface="Noto Sans Mono CJK HK"/>
                <a:cs typeface="Noto Sans Mono CJK HK"/>
              </a:rPr>
              <a:t>參</a:t>
            </a:r>
            <a:r>
              <a:rPr dirty="0" sz="1400" spc="-10">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spc="5">
                <a:solidFill>
                  <a:srgbClr val="4E2700"/>
                </a:solidFill>
                <a:latin typeface="Noto Sans Mono CJK HK"/>
                <a:cs typeface="Noto Sans Mono CJK HK"/>
              </a:rPr>
              <a:t>是</a:t>
            </a:r>
            <a:r>
              <a:rPr dirty="0" sz="1400" spc="-15">
                <a:solidFill>
                  <a:srgbClr val="4E2700"/>
                </a:solidFill>
                <a:latin typeface="Noto Sans Mono CJK HK"/>
                <a:cs typeface="Noto Sans Mono CJK HK"/>
              </a:rPr>
              <a:t>指</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參</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型</a:t>
            </a:r>
            <a:r>
              <a:rPr dirty="0" sz="1400" spc="-10">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父</a:t>
            </a:r>
            <a:r>
              <a:rPr dirty="0" sz="1400" spc="-10">
                <a:solidFill>
                  <a:srgbClr val="4E2700"/>
                </a:solidFill>
                <a:latin typeface="Noto Sans Mono CJK HK"/>
                <a:cs typeface="Noto Sans Mono CJK HK"/>
              </a:rPr>
              <a:t>代</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時</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該</a:t>
            </a:r>
            <a:r>
              <a:rPr dirty="0" sz="1400" spc="-10">
                <a:solidFill>
                  <a:srgbClr val="4E2700"/>
                </a:solidFill>
                <a:latin typeface="Noto Sans Mono CJK HK"/>
                <a:cs typeface="Noto Sans Mono CJK HK"/>
              </a:rPr>
              <a:t>父</a:t>
            </a:r>
            <a:r>
              <a:rPr dirty="0" sz="1400" spc="5">
                <a:solidFill>
                  <a:srgbClr val="4E2700"/>
                </a:solidFill>
                <a:latin typeface="Noto Sans Mono CJK HK"/>
                <a:cs typeface="Noto Sans Mono CJK HK"/>
              </a:rPr>
              <a:t>代</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與</a:t>
            </a:r>
            <a:r>
              <a:rPr dirty="0" sz="1400">
                <a:solidFill>
                  <a:srgbClr val="4E2700"/>
                </a:solidFill>
                <a:latin typeface="Noto Sans Mono CJK HK"/>
                <a:cs typeface="Noto Sans Mono CJK HK"/>
              </a:rPr>
              <a:t>其</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子</a:t>
            </a:r>
            <a:r>
              <a:rPr dirty="0" sz="1400" spc="-265">
                <a:solidFill>
                  <a:srgbClr val="4E2700"/>
                </a:solidFill>
                <a:latin typeface="Noto Sans Mono CJK HK"/>
                <a:cs typeface="Noto Sans Mono CJK HK"/>
              </a:rPr>
              <a:t> </a:t>
            </a:r>
            <a:r>
              <a:rPr dirty="0" sz="1400" spc="10">
                <a:solidFill>
                  <a:srgbClr val="4E2700"/>
                </a:solidFill>
                <a:latin typeface="Noto Sans Mono CJK HK"/>
                <a:cs typeface="Noto Sans Mono CJK HK"/>
              </a:rPr>
              <a:t>孫孫</a:t>
            </a:r>
            <a:r>
              <a:rPr dirty="0" sz="1400" spc="5">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endParaRPr sz="1400">
              <a:latin typeface="Noto Sans Mono CJK HK"/>
              <a:cs typeface="Noto Sans Mono CJK HK"/>
            </a:endParaRPr>
          </a:p>
          <a:p>
            <a:pPr marL="694055">
              <a:lnSpc>
                <a:spcPct val="100000"/>
              </a:lnSpc>
              <a:spcBef>
                <a:spcPts val="340"/>
              </a:spcBef>
            </a:pPr>
            <a:r>
              <a:rPr dirty="0" sz="1400" spc="10">
                <a:solidFill>
                  <a:srgbClr val="4E2700"/>
                </a:solidFill>
                <a:latin typeface="Noto Sans Mono CJK HK"/>
                <a:cs typeface="Noto Sans Mono CJK HK"/>
              </a:rPr>
              <a:t>參考</a:t>
            </a:r>
            <a:r>
              <a:rPr dirty="0" sz="1400">
                <a:solidFill>
                  <a:srgbClr val="4E2700"/>
                </a:solidFill>
                <a:latin typeface="Noto Sans Mono CJK HK"/>
                <a:cs typeface="Noto Sans Mono CJK HK"/>
              </a:rPr>
              <a:t>都可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經由</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4.(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父代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數或</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存放</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的參</a:t>
            </a:r>
            <a:r>
              <a:rPr dirty="0" sz="1400" spc="-15">
                <a:solidFill>
                  <a:srgbClr val="4E2700"/>
                </a:solidFill>
                <a:latin typeface="Noto Sans Mono CJK HK"/>
                <a:cs typeface="Noto Sans Mono CJK HK"/>
              </a:rPr>
              <a:t>考</a:t>
            </a:r>
            <a:r>
              <a:rPr dirty="0" sz="1400">
                <a:solidFill>
                  <a:srgbClr val="4E2700"/>
                </a:solidFill>
                <a:latin typeface="Noto Sans Mono CJK HK"/>
                <a:cs typeface="Noto Sans Mono CJK HK"/>
              </a:rPr>
              <a:t>。</a:t>
            </a:r>
            <a:endParaRPr sz="1400">
              <a:latin typeface="Noto Sans Mono CJK HK"/>
              <a:cs typeface="Noto Sans Mono CJK HK"/>
            </a:endParaRPr>
          </a:p>
          <a:p>
            <a:pPr marL="694055" marR="97790" indent="-619125">
              <a:lnSpc>
                <a:spcPct val="120000"/>
              </a:lnSpc>
              <a:tabLst>
                <a:tab pos="518159" algn="l"/>
              </a:tabLst>
            </a:pPr>
            <a:r>
              <a:rPr dirty="0" sz="1400" spc="-5">
                <a:solidFill>
                  <a:srgbClr val="4E2700"/>
                </a:solidFill>
                <a:latin typeface="Verdana"/>
                <a:cs typeface="Verdana"/>
              </a:rPr>
              <a:t>5.(	</a:t>
            </a:r>
            <a:r>
              <a:rPr dirty="0" sz="1400">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只要</a:t>
            </a:r>
            <a:r>
              <a:rPr dirty="0" sz="1400">
                <a:solidFill>
                  <a:srgbClr val="4E2700"/>
                </a:solidFill>
                <a:latin typeface="Noto Sans Mono CJK HK"/>
                <a:cs typeface="Noto Sans Mono CJK HK"/>
              </a:rPr>
              <a:t>透過</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態轉</a:t>
            </a:r>
            <a:r>
              <a:rPr dirty="0" sz="1400" spc="-10">
                <a:solidFill>
                  <a:srgbClr val="4E2700"/>
                </a:solidFill>
                <a:latin typeface="Noto Sans Mono CJK HK"/>
                <a:cs typeface="Noto Sans Mono CJK HK"/>
              </a:rPr>
              <a:t>換</a:t>
            </a:r>
            <a:r>
              <a:rPr dirty="0" sz="1400" spc="-5">
                <a:solidFill>
                  <a:srgbClr val="4E2700"/>
                </a:solidFill>
                <a:latin typeface="Verdana"/>
                <a:cs typeface="Verdana"/>
              </a:rPr>
              <a:t>(Cast)</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將任</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轉</a:t>
            </a:r>
            <a:r>
              <a:rPr dirty="0" sz="1400">
                <a:solidFill>
                  <a:srgbClr val="4E2700"/>
                </a:solidFill>
                <a:latin typeface="Noto Sans Mono CJK HK"/>
                <a:cs typeface="Noto Sans Mono CJK HK"/>
              </a:rPr>
              <a:t>換為</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，執</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時程式 </a:t>
            </a:r>
            <a:r>
              <a:rPr dirty="0" sz="1400" spc="10">
                <a:solidFill>
                  <a:srgbClr val="4E2700"/>
                </a:solidFill>
                <a:latin typeface="Noto Sans Mono CJK HK"/>
                <a:cs typeface="Noto Sans Mono CJK HK"/>
              </a:rPr>
              <a:t>不會</a:t>
            </a:r>
            <a:r>
              <a:rPr dirty="0" sz="1400">
                <a:solidFill>
                  <a:srgbClr val="4E2700"/>
                </a:solidFill>
                <a:latin typeface="Noto Sans Mono CJK HK"/>
                <a:cs typeface="Noto Sans Mono CJK HK"/>
              </a:rPr>
              <a:t>當掉。</a:t>
            </a:r>
            <a:endParaRPr sz="1400">
              <a:latin typeface="Noto Sans Mono CJK HK"/>
              <a:cs typeface="Noto Sans Mono CJK HK"/>
            </a:endParaRPr>
          </a:p>
          <a:p>
            <a:pPr marL="74930">
              <a:lnSpc>
                <a:spcPct val="100000"/>
              </a:lnSpc>
              <a:spcBef>
                <a:spcPts val="335"/>
              </a:spcBef>
              <a:tabLst>
                <a:tab pos="518159" algn="l"/>
              </a:tabLst>
            </a:pPr>
            <a:r>
              <a:rPr dirty="0" sz="1400" spc="-5">
                <a:solidFill>
                  <a:srgbClr val="4E2700"/>
                </a:solidFill>
                <a:latin typeface="Verdana"/>
                <a:cs typeface="Verdana"/>
              </a:rPr>
              <a:t>6.(	</a:t>
            </a:r>
            <a:r>
              <a:rPr dirty="0" sz="1400">
                <a:solidFill>
                  <a:srgbClr val="4E2700"/>
                </a:solidFill>
                <a:latin typeface="Verdana"/>
                <a:cs typeface="Verdana"/>
              </a:rPr>
              <a:t>) </a:t>
            </a:r>
            <a:r>
              <a:rPr dirty="0" sz="1400" spc="10">
                <a:solidFill>
                  <a:srgbClr val="4E2700"/>
                </a:solidFill>
                <a:latin typeface="Noto Sans Mono CJK HK"/>
                <a:cs typeface="Noto Sans Mono CJK HK"/>
              </a:rPr>
              <a:t>子代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5">
                <a:solidFill>
                  <a:srgbClr val="4E2700"/>
                </a:solidFill>
                <a:latin typeface="Verdana"/>
                <a:cs typeface="Verdana"/>
              </a:rPr>
              <a:t>(</a:t>
            </a:r>
            <a:r>
              <a:rPr dirty="0" sz="1400">
                <a:solidFill>
                  <a:srgbClr val="4E2700"/>
                </a:solidFill>
                <a:latin typeface="Noto Sans Mono CJK HK"/>
                <a:cs typeface="Noto Sans Mono CJK HK"/>
              </a:rPr>
              <a:t>參</a:t>
            </a:r>
            <a:r>
              <a:rPr dirty="0" sz="1400" spc="-15">
                <a:solidFill>
                  <a:srgbClr val="4E2700"/>
                </a:solidFill>
                <a:latin typeface="Noto Sans Mono CJK HK"/>
                <a:cs typeface="Noto Sans Mono CJK HK"/>
              </a:rPr>
              <a:t>考</a:t>
            </a:r>
            <a:r>
              <a:rPr dirty="0" sz="1400">
                <a:solidFill>
                  <a:srgbClr val="4E2700"/>
                </a:solidFill>
                <a:latin typeface="Verdana"/>
                <a:cs typeface="Verdana"/>
              </a:rPr>
              <a:t>)</a:t>
            </a:r>
            <a:r>
              <a:rPr dirty="0" sz="1400">
                <a:solidFill>
                  <a:srgbClr val="4E2700"/>
                </a:solidFill>
                <a:latin typeface="Noto Sans Mono CJK HK"/>
                <a:cs typeface="Noto Sans Mono CJK HK"/>
              </a:rPr>
              <a:t>可直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指定</a:t>
            </a:r>
            <a:r>
              <a:rPr dirty="0" sz="1400" spc="-15">
                <a:solidFill>
                  <a:srgbClr val="4E2700"/>
                </a:solidFill>
                <a:latin typeface="Noto Sans Mono CJK HK"/>
                <a:cs typeface="Noto Sans Mono CJK HK"/>
              </a:rPr>
              <a:t>給</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態轉</a:t>
            </a:r>
            <a:r>
              <a:rPr dirty="0" sz="1400" spc="-15">
                <a:solidFill>
                  <a:srgbClr val="4E2700"/>
                </a:solidFill>
                <a:latin typeface="Noto Sans Mono CJK HK"/>
                <a:cs typeface="Noto Sans Mono CJK HK"/>
              </a:rPr>
              <a:t>換</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25"/>
              </a:spcBef>
            </a:pPr>
            <a:endParaRPr sz="1150">
              <a:latin typeface="Noto Sans Mono CJK HK"/>
              <a:cs typeface="Noto Sans Mono CJK HK"/>
            </a:endParaRPr>
          </a:p>
          <a:p>
            <a:pPr marL="12700">
              <a:lnSpc>
                <a:spcPct val="100000"/>
              </a:lnSpc>
              <a:spcBef>
                <a:spcPts val="5"/>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Lst>
            </a:pPr>
            <a:r>
              <a:rPr dirty="0" sz="1400" spc="10">
                <a:solidFill>
                  <a:srgbClr val="4E2700"/>
                </a:solidFill>
                <a:latin typeface="Noto Sans Mono CJK HK"/>
                <a:cs typeface="Noto Sans Mono CJK HK"/>
              </a:rPr>
              <a:t>多型</a:t>
            </a:r>
            <a:r>
              <a:rPr dirty="0" sz="1400">
                <a:solidFill>
                  <a:srgbClr val="4E2700"/>
                </a:solidFill>
                <a:latin typeface="Noto Sans Mono CJK HK"/>
                <a:cs typeface="Noto Sans Mono CJK HK"/>
              </a:rPr>
              <a:t>有兩</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應用：</a:t>
            </a:r>
            <a:endParaRPr sz="1400">
              <a:latin typeface="Noto Sans Mono CJK HK"/>
              <a:cs typeface="Noto Sans Mono CJK HK"/>
            </a:endParaRPr>
          </a:p>
          <a:p>
            <a:pPr marL="198120">
              <a:lnSpc>
                <a:spcPct val="100000"/>
              </a:lnSpc>
              <a:spcBef>
                <a:spcPts val="335"/>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一</a:t>
            </a:r>
            <a:r>
              <a:rPr dirty="0" sz="1400">
                <a:solidFill>
                  <a:srgbClr val="4E2700"/>
                </a:solidFill>
                <a:latin typeface="Verdana"/>
                <a:cs typeface="Verdana"/>
              </a:rPr>
              <a:t>)</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都</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樣的</a:t>
            </a:r>
            <a:r>
              <a:rPr dirty="0" sz="1400" spc="-15">
                <a:solidFill>
                  <a:srgbClr val="4E2700"/>
                </a:solidFill>
                <a:latin typeface="Noto Sans Mono CJK HK"/>
                <a:cs typeface="Noto Sans Mono CJK HK"/>
              </a:rPr>
              <a:t>應</a:t>
            </a:r>
            <a:r>
              <a:rPr dirty="0" sz="1400">
                <a:solidFill>
                  <a:srgbClr val="4E2700"/>
                </a:solidFill>
                <a:latin typeface="Noto Sans Mono CJK HK"/>
                <a:cs typeface="Noto Sans Mono CJK HK"/>
              </a:rPr>
              <a:t>用稱為</a:t>
            </a:r>
            <a:endParaRPr sz="1400">
              <a:latin typeface="Noto Sans Mono CJK HK"/>
              <a:cs typeface="Noto Sans Mono CJK HK"/>
            </a:endParaRPr>
          </a:p>
          <a:p>
            <a:pPr marL="570230">
              <a:lnSpc>
                <a:spcPct val="100000"/>
              </a:lnSpc>
              <a:spcBef>
                <a:spcPts val="335"/>
              </a:spcBef>
              <a:tabLst>
                <a:tab pos="158559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570230" marR="5080" indent="-372110">
              <a:lnSpc>
                <a:spcPct val="120000"/>
              </a:lnSpc>
              <a:spcBef>
                <a:spcPts val="5"/>
              </a:spcBef>
              <a:tabLst>
                <a:tab pos="2477135"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二</a:t>
            </a:r>
            <a:r>
              <a:rPr dirty="0" sz="1400">
                <a:solidFill>
                  <a:srgbClr val="4E2700"/>
                </a:solidFill>
                <a:latin typeface="Verdana"/>
                <a:cs typeface="Verdana"/>
              </a:rPr>
              <a:t>)</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某陣</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別時，</a:t>
            </a:r>
            <a:r>
              <a:rPr dirty="0" sz="1400" spc="-190">
                <a:solidFill>
                  <a:srgbClr val="4E2700"/>
                </a:solidFill>
                <a:latin typeface="Noto Sans Mono CJK HK"/>
                <a:cs typeface="Noto Sans Mono CJK HK"/>
              </a:rPr>
              <a:t> </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考都</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以存</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到此</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這樣 </a:t>
            </a:r>
            <a:r>
              <a:rPr dirty="0" sz="1400" spc="10">
                <a:solidFill>
                  <a:srgbClr val="4E2700"/>
                </a:solidFill>
                <a:latin typeface="Noto Sans Mono CJK HK"/>
                <a:cs typeface="Noto Sans Mono CJK HK"/>
              </a:rPr>
              <a:t>的應</a:t>
            </a:r>
            <a:r>
              <a:rPr dirty="0" sz="1400">
                <a:solidFill>
                  <a:srgbClr val="4E2700"/>
                </a:solidFill>
                <a:latin typeface="Noto Sans Mono CJK HK"/>
                <a:cs typeface="Noto Sans Mono CJK HK"/>
              </a:rPr>
              <a:t>用</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128270" indent="-247015">
              <a:lnSpc>
                <a:spcPct val="120000"/>
              </a:lnSpc>
              <a:buFont typeface="Verdana"/>
              <a:buAutoNum type="arabicPeriod" startAt="2"/>
              <a:tabLst>
                <a:tab pos="252095" algn="l"/>
                <a:tab pos="1904364" algn="l"/>
              </a:tabLst>
            </a:pPr>
            <a:r>
              <a:rPr dirty="0" sz="1400" spc="10">
                <a:solidFill>
                  <a:srgbClr val="4E2700"/>
                </a:solidFill>
                <a:latin typeface="Noto Sans Mono CJK HK"/>
                <a:cs typeface="Noto Sans Mono CJK HK"/>
              </a:rPr>
              <a:t>關鍵</a:t>
            </a:r>
            <a:r>
              <a:rPr dirty="0" sz="1400">
                <a:solidFill>
                  <a:srgbClr val="4E2700"/>
                </a:solidFill>
                <a:latin typeface="Noto Sans Mono CJK HK"/>
                <a:cs typeface="Noto Sans Mono CJK HK"/>
              </a:rPr>
              <a:t>字</a:t>
            </a:r>
            <a:r>
              <a:rPr dirty="0" u="sng" sz="140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可在</a:t>
            </a:r>
            <a:r>
              <a:rPr dirty="0" sz="1400">
                <a:solidFill>
                  <a:srgbClr val="4E2700"/>
                </a:solidFill>
                <a:latin typeface="Noto Sans Mono CJK HK"/>
                <a:cs typeface="Noto Sans Mono CJK HK"/>
              </a:rPr>
              <a:t>程式執</a:t>
            </a:r>
            <a:r>
              <a:rPr dirty="0" sz="1400" spc="-10">
                <a:solidFill>
                  <a:srgbClr val="4E2700"/>
                </a:solidFill>
                <a:latin typeface="Noto Sans Mono CJK HK"/>
                <a:cs typeface="Noto Sans Mono CJK HK"/>
              </a:rPr>
              <a:t>行</a:t>
            </a:r>
            <a:r>
              <a:rPr dirty="0" sz="1400" spc="-5">
                <a:solidFill>
                  <a:srgbClr val="4E2700"/>
                </a:solidFill>
                <a:latin typeface="Verdana"/>
                <a:cs typeface="Verdana"/>
              </a:rPr>
              <a:t>(runtime)</a:t>
            </a:r>
            <a:r>
              <a:rPr dirty="0" sz="1400">
                <a:solidFill>
                  <a:srgbClr val="4E2700"/>
                </a:solidFill>
                <a:latin typeface="Noto Sans Mono CJK HK"/>
                <a:cs typeface="Noto Sans Mono CJK HK"/>
              </a:rPr>
              <a:t>時檢查</a:t>
            </a:r>
            <a:r>
              <a:rPr dirty="0" sz="1400" spc="-15">
                <a:solidFill>
                  <a:srgbClr val="4E2700"/>
                </a:solidFill>
                <a:latin typeface="Noto Sans Mono CJK HK"/>
                <a:cs typeface="Noto Sans Mono CJK HK"/>
              </a:rPr>
              <a:t>某</a:t>
            </a:r>
            <a:r>
              <a:rPr dirty="0" sz="1400">
                <a:solidFill>
                  <a:srgbClr val="4E2700"/>
                </a:solidFill>
                <a:latin typeface="Noto Sans Mono CJK HK"/>
                <a:cs typeface="Noto Sans Mono CJK HK"/>
              </a:rPr>
              <a:t>個物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表示</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否屬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某個類 </a:t>
            </a:r>
            <a:r>
              <a:rPr dirty="0" sz="1400" spc="10">
                <a:solidFill>
                  <a:srgbClr val="4E2700"/>
                </a:solidFill>
                <a:latin typeface="Noto Sans Mono CJK HK"/>
                <a:cs typeface="Noto Sans Mono CJK HK"/>
              </a:rPr>
              <a:t>別或</a:t>
            </a:r>
            <a:r>
              <a:rPr dirty="0" sz="1400">
                <a:solidFill>
                  <a:srgbClr val="4E2700"/>
                </a:solidFill>
                <a:latin typeface="Noto Sans Mono CJK HK"/>
                <a:cs typeface="Noto Sans Mono CJK HK"/>
              </a:rPr>
              <a:t>其子類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19980" cy="574040"/>
          </a:xfrm>
          <a:prstGeom prst="rect"/>
        </p:spPr>
        <p:txBody>
          <a:bodyPr wrap="square" lIns="0" tIns="12700" rIns="0" bIns="0" rtlCol="0" vert="horz">
            <a:spAutoFit/>
          </a:bodyPr>
          <a:lstStyle/>
          <a:p>
            <a:pPr marL="12700">
              <a:lnSpc>
                <a:spcPct val="100000"/>
              </a:lnSpc>
              <a:spcBef>
                <a:spcPts val="100"/>
              </a:spcBef>
              <a:tabLst>
                <a:tab pos="3429635" algn="l"/>
              </a:tabLst>
            </a:pPr>
            <a:r>
              <a:rPr dirty="0"/>
              <a:t>自我測驗</a:t>
            </a:r>
            <a:r>
              <a:rPr dirty="0" spc="-5"/>
              <a:t>六</a:t>
            </a:r>
            <a:r>
              <a:rPr dirty="0">
                <a:latin typeface="Tahoma"/>
                <a:cs typeface="Tahoma"/>
              </a:rPr>
              <a:t>-7	</a:t>
            </a:r>
            <a:r>
              <a:rPr dirty="0"/>
              <a:t>多型</a:t>
            </a:r>
            <a:r>
              <a:rPr dirty="0" spc="355"/>
              <a:t> </a:t>
            </a:r>
            <a:r>
              <a:rPr dirty="0" spc="-5">
                <a:latin typeface="Tahoma"/>
                <a:cs typeface="Tahoma"/>
              </a:rPr>
              <a:t>..</a:t>
            </a:r>
          </a:p>
        </p:txBody>
      </p:sp>
      <p:sp>
        <p:nvSpPr>
          <p:cNvPr id="3" name="object 3"/>
          <p:cNvSpPr txBox="1"/>
          <p:nvPr/>
        </p:nvSpPr>
        <p:spPr>
          <a:xfrm>
            <a:off x="780389" y="997457"/>
            <a:ext cx="7908290" cy="75184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下面的題目會</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到這些</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這些</a:t>
            </a:r>
            <a:r>
              <a:rPr dirty="0" sz="1400">
                <a:solidFill>
                  <a:srgbClr val="4E2700"/>
                </a:solidFill>
                <a:latin typeface="Noto Sans Mono CJK HK"/>
                <a:cs typeface="Noto Sans Mono CJK HK"/>
              </a:rPr>
              <a:t>類別具</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上下</a:t>
            </a:r>
            <a:r>
              <a:rPr dirty="0" sz="1400" spc="-15">
                <a:solidFill>
                  <a:srgbClr val="4E2700"/>
                </a:solidFill>
                <a:latin typeface="Noto Sans Mono CJK HK"/>
                <a:cs typeface="Noto Sans Mono CJK HK"/>
              </a:rPr>
              <a:t>代的</a:t>
            </a:r>
            <a:r>
              <a:rPr dirty="0" sz="1400">
                <a:solidFill>
                  <a:srgbClr val="4E2700"/>
                </a:solidFill>
                <a:latin typeface="Noto Sans Mono CJK HK"/>
                <a:cs typeface="Noto Sans Mono CJK HK"/>
              </a:rPr>
              <a:t>繼承關</a:t>
            </a:r>
            <a:r>
              <a:rPr dirty="0" sz="1400" spc="-15">
                <a:solidFill>
                  <a:srgbClr val="4E2700"/>
                </a:solidFill>
                <a:latin typeface="Noto Sans Mono CJK HK"/>
                <a:cs typeface="Noto Sans Mono CJK HK"/>
              </a:rPr>
              <a:t>係</a:t>
            </a:r>
            <a:r>
              <a:rPr dirty="0" sz="1400">
                <a:solidFill>
                  <a:srgbClr val="4E2700"/>
                </a:solidFill>
                <a:latin typeface="Noto Sans Mono CJK HK"/>
                <a:cs typeface="Noto Sans Mono CJK HK"/>
              </a:rPr>
              <a:t>，其</a:t>
            </a:r>
            <a:r>
              <a:rPr dirty="0" sz="1400" spc="10">
                <a:solidFill>
                  <a:srgbClr val="4E2700"/>
                </a:solidFill>
                <a:latin typeface="Noto Sans Mono CJK HK"/>
                <a:cs typeface="Noto Sans Mono CJK HK"/>
              </a:rPr>
              <a:t>中</a:t>
            </a:r>
            <a:r>
              <a:rPr dirty="0" sz="1400" spc="105">
                <a:solidFill>
                  <a:srgbClr val="4E2700"/>
                </a:solidFill>
                <a:latin typeface="Arial"/>
                <a:cs typeface="Arial"/>
              </a:rPr>
              <a:t>Matter</a:t>
            </a:r>
            <a:r>
              <a:rPr dirty="0" sz="1400">
                <a:solidFill>
                  <a:srgbClr val="4E2700"/>
                </a:solidFill>
                <a:latin typeface="Noto Sans Mono CJK HK"/>
                <a:cs typeface="Noto Sans Mono CJK HK"/>
              </a:rPr>
              <a:t>為這些類別</a:t>
            </a:r>
            <a:r>
              <a:rPr dirty="0" sz="1400" spc="-15">
                <a:solidFill>
                  <a:srgbClr val="4E2700"/>
                </a:solidFill>
                <a:latin typeface="Noto Sans Mono CJK HK"/>
                <a:cs typeface="Noto Sans Mono CJK HK"/>
              </a:rPr>
              <a:t>的共</a:t>
            </a:r>
            <a:r>
              <a:rPr dirty="0" sz="1400">
                <a:solidFill>
                  <a:srgbClr val="4E2700"/>
                </a:solidFill>
                <a:latin typeface="Noto Sans Mono CJK HK"/>
                <a:cs typeface="Noto Sans Mono CJK HK"/>
              </a:rPr>
              <a:t>同祖先：</a:t>
            </a:r>
            <a:endParaRPr sz="1400">
              <a:latin typeface="Noto Sans Mono CJK HK"/>
              <a:cs typeface="Noto Sans Mono CJK HK"/>
            </a:endParaRPr>
          </a:p>
          <a:p>
            <a:pPr>
              <a:lnSpc>
                <a:spcPct val="100000"/>
              </a:lnSpc>
              <a:spcBef>
                <a:spcPts val="20"/>
              </a:spcBef>
            </a:pPr>
            <a:endParaRPr sz="1150">
              <a:latin typeface="Noto Sans Mono CJK HK"/>
              <a:cs typeface="Noto Sans Mono CJK HK"/>
            </a:endParaRPr>
          </a:p>
          <a:p>
            <a:pPr algn="ctr" marR="623570">
              <a:lnSpc>
                <a:spcPct val="100000"/>
              </a:lnSpc>
            </a:pPr>
            <a:r>
              <a:rPr dirty="0" sz="1400" spc="140">
                <a:solidFill>
                  <a:srgbClr val="4E2700"/>
                </a:solidFill>
                <a:latin typeface="Arial"/>
                <a:cs typeface="Arial"/>
              </a:rPr>
              <a:t>Matter(</a:t>
            </a:r>
            <a:r>
              <a:rPr dirty="0" sz="1400">
                <a:solidFill>
                  <a:srgbClr val="4E2700"/>
                </a:solidFill>
                <a:latin typeface="Noto Sans Mono CJK HK"/>
                <a:cs typeface="Noto Sans Mono CJK HK"/>
              </a:rPr>
              <a:t>物</a:t>
            </a:r>
            <a:r>
              <a:rPr dirty="0" sz="1400" spc="10">
                <a:solidFill>
                  <a:srgbClr val="4E2700"/>
                </a:solidFill>
                <a:latin typeface="Noto Sans Mono CJK HK"/>
                <a:cs typeface="Noto Sans Mono CJK HK"/>
              </a:rPr>
              <a:t>質</a:t>
            </a:r>
            <a:r>
              <a:rPr dirty="0" sz="1400" spc="305">
                <a:solidFill>
                  <a:srgbClr val="4E2700"/>
                </a:solidFill>
                <a:latin typeface="Arial"/>
                <a:cs typeface="Arial"/>
              </a:rPr>
              <a:t>)</a:t>
            </a:r>
            <a:endParaRPr sz="1400">
              <a:latin typeface="Arial"/>
              <a:cs typeface="Arial"/>
            </a:endParaRPr>
          </a:p>
        </p:txBody>
      </p:sp>
      <p:sp>
        <p:nvSpPr>
          <p:cNvPr id="4" name="object 4"/>
          <p:cNvSpPr/>
          <p:nvPr/>
        </p:nvSpPr>
        <p:spPr>
          <a:xfrm>
            <a:off x="794613" y="3189525"/>
            <a:ext cx="1671955" cy="0"/>
          </a:xfrm>
          <a:custGeom>
            <a:avLst/>
            <a:gdLst/>
            <a:ahLst/>
            <a:cxnLst/>
            <a:rect l="l" t="t" r="r" b="b"/>
            <a:pathLst>
              <a:path w="1671955" h="0">
                <a:moveTo>
                  <a:pt x="0" y="0"/>
                </a:moveTo>
                <a:lnTo>
                  <a:pt x="1671637" y="0"/>
                </a:lnTo>
              </a:path>
            </a:pathLst>
          </a:custGeom>
          <a:ln w="14278">
            <a:solidFill>
              <a:srgbClr val="4D2600"/>
            </a:solidFill>
            <a:prstDash val="dash"/>
          </a:ln>
        </p:spPr>
        <p:txBody>
          <a:bodyPr wrap="square" lIns="0" tIns="0" rIns="0" bIns="0" rtlCol="0"/>
          <a:lstStyle/>
          <a:p/>
        </p:txBody>
      </p:sp>
      <p:sp>
        <p:nvSpPr>
          <p:cNvPr id="5" name="object 5"/>
          <p:cNvSpPr/>
          <p:nvPr/>
        </p:nvSpPr>
        <p:spPr>
          <a:xfrm>
            <a:off x="2527680" y="4213907"/>
            <a:ext cx="1672589" cy="0"/>
          </a:xfrm>
          <a:custGeom>
            <a:avLst/>
            <a:gdLst/>
            <a:ahLst/>
            <a:cxnLst/>
            <a:rect l="l" t="t" r="r" b="b"/>
            <a:pathLst>
              <a:path w="1672589" h="0">
                <a:moveTo>
                  <a:pt x="0" y="0"/>
                </a:moveTo>
                <a:lnTo>
                  <a:pt x="1671994" y="0"/>
                </a:lnTo>
              </a:path>
            </a:pathLst>
          </a:custGeom>
          <a:ln w="14278">
            <a:solidFill>
              <a:srgbClr val="4D2600"/>
            </a:solidFill>
            <a:prstDash val="dash"/>
          </a:ln>
        </p:spPr>
        <p:txBody>
          <a:bodyPr wrap="square" lIns="0" tIns="0" rIns="0" bIns="0" rtlCol="0"/>
          <a:lstStyle/>
          <a:p/>
        </p:txBody>
      </p:sp>
      <p:graphicFrame>
        <p:nvGraphicFramePr>
          <p:cNvPr id="6" name="object 6"/>
          <p:cNvGraphicFramePr>
            <a:graphicFrameLocks noGrp="1"/>
          </p:cNvGraphicFramePr>
          <p:nvPr/>
        </p:nvGraphicFramePr>
        <p:xfrm>
          <a:off x="566267" y="1823910"/>
          <a:ext cx="8066405" cy="2483485"/>
        </p:xfrm>
        <a:graphic>
          <a:graphicData uri="http://schemas.openxmlformats.org/drawingml/2006/table">
            <a:tbl>
              <a:tblPr firstRow="1" bandRow="1">
                <a:tableStyleId>{2D5ABB26-0587-4C30-8999-92F81FD0307C}</a:tableStyleId>
              </a:tblPr>
              <a:tblGrid>
                <a:gridCol w="5420995"/>
                <a:gridCol w="802004"/>
                <a:gridCol w="1844040"/>
              </a:tblGrid>
              <a:tr h="341486">
                <a:tc>
                  <a:txBody>
                    <a:bodyPr/>
                    <a:lstStyle/>
                    <a:p>
                      <a:pPr algn="r" marR="1640839">
                        <a:lnSpc>
                          <a:spcPts val="1325"/>
                        </a:lnSpc>
                      </a:pPr>
                      <a:r>
                        <a:rPr dirty="0" sz="1400">
                          <a:solidFill>
                            <a:srgbClr val="4E2700"/>
                          </a:solidFill>
                          <a:latin typeface="Arial"/>
                          <a:cs typeface="Arial"/>
                        </a:rPr>
                        <a:t>|</a:t>
                      </a:r>
                      <a:endParaRPr sz="1400">
                        <a:latin typeface="Arial"/>
                        <a:cs typeface="Arial"/>
                      </a:endParaRPr>
                    </a:p>
                  </a:txBody>
                  <a:tcPr marL="0" marR="0" marB="0" marT="0">
                    <a:lnB w="19050">
                      <a:solidFill>
                        <a:srgbClr val="4D2600"/>
                      </a:solidFill>
                      <a:prstDash val="solid"/>
                    </a:lnB>
                    <a:solidFill>
                      <a:srgbClr val="CCE8CF"/>
                    </a:solidFill>
                  </a:tcPr>
                </a:tc>
                <a:tc gridSpan="2">
                  <a:txBody>
                    <a:bodyPr/>
                    <a:lstStyle/>
                    <a:p>
                      <a:pPr>
                        <a:lnSpc>
                          <a:spcPct val="100000"/>
                        </a:lnSpc>
                      </a:pPr>
                      <a:endParaRPr sz="1400">
                        <a:latin typeface="Times New Roman"/>
                        <a:cs typeface="Times New Roman"/>
                      </a:endParaRPr>
                    </a:p>
                  </a:txBody>
                  <a:tcPr marL="0" marR="0" marB="0" marT="0">
                    <a:solidFill>
                      <a:srgbClr val="CCE8CF"/>
                    </a:solidFill>
                  </a:tcPr>
                </a:tc>
                <a:tc hMerge="1">
                  <a:txBody>
                    <a:bodyPr/>
                    <a:lstStyle/>
                    <a:p>
                      <a:pPr/>
                    </a:p>
                  </a:txBody>
                  <a:tcPr marL="0" marR="0" marB="0" marT="0"/>
                </a:tc>
              </a:tr>
              <a:tr h="644259">
                <a:tc>
                  <a:txBody>
                    <a:bodyPr/>
                    <a:lstStyle/>
                    <a:p>
                      <a:pPr algn="ctr" marR="627380">
                        <a:lnSpc>
                          <a:spcPct val="100000"/>
                        </a:lnSpc>
                        <a:spcBef>
                          <a:spcPts val="990"/>
                        </a:spcBef>
                        <a:tabLst>
                          <a:tab pos="2657475" algn="l"/>
                        </a:tabLst>
                      </a:pPr>
                      <a:r>
                        <a:rPr dirty="0" sz="1400" spc="405">
                          <a:solidFill>
                            <a:srgbClr val="4E2700"/>
                          </a:solidFill>
                          <a:latin typeface="Arial"/>
                          <a:cs typeface="Arial"/>
                        </a:rPr>
                        <a:t>|	|</a:t>
                      </a:r>
                      <a:endParaRPr sz="1400">
                        <a:latin typeface="Arial"/>
                        <a:cs typeface="Arial"/>
                      </a:endParaRPr>
                    </a:p>
                    <a:p>
                      <a:pPr algn="ctr" marR="640715">
                        <a:lnSpc>
                          <a:spcPct val="100000"/>
                        </a:lnSpc>
                        <a:spcBef>
                          <a:spcPts val="335"/>
                        </a:spcBef>
                        <a:tabLst>
                          <a:tab pos="2974340" algn="l"/>
                        </a:tabLst>
                      </a:pPr>
                      <a:r>
                        <a:rPr dirty="0" sz="1400" spc="140">
                          <a:solidFill>
                            <a:srgbClr val="4E2700"/>
                          </a:solidFill>
                          <a:latin typeface="Arial"/>
                          <a:cs typeface="Arial"/>
                        </a:rPr>
                        <a:t>Vehicle(</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輸工</a:t>
                      </a:r>
                      <a:r>
                        <a:rPr dirty="0" sz="1400" spc="10">
                          <a:solidFill>
                            <a:srgbClr val="4E2700"/>
                          </a:solidFill>
                          <a:latin typeface="Noto Sans Mono CJK HK"/>
                          <a:cs typeface="Noto Sans Mono CJK HK"/>
                        </a:rPr>
                        <a:t>具</a:t>
                      </a:r>
                      <a:r>
                        <a:rPr dirty="0" sz="1400" spc="305">
                          <a:solidFill>
                            <a:srgbClr val="4E2700"/>
                          </a:solidFill>
                          <a:latin typeface="Arial"/>
                          <a:cs typeface="Arial"/>
                        </a:rPr>
                        <a:t>)	</a:t>
                      </a:r>
                      <a:r>
                        <a:rPr dirty="0" sz="1400" spc="95">
                          <a:solidFill>
                            <a:srgbClr val="4E2700"/>
                          </a:solidFill>
                          <a:latin typeface="Arial"/>
                          <a:cs typeface="Arial"/>
                        </a:rPr>
                        <a:t>Animal(</a:t>
                      </a:r>
                      <a:r>
                        <a:rPr dirty="0" sz="1400">
                          <a:solidFill>
                            <a:srgbClr val="4E2700"/>
                          </a:solidFill>
                          <a:latin typeface="Noto Sans Mono CJK HK"/>
                          <a:cs typeface="Noto Sans Mono CJK HK"/>
                        </a:rPr>
                        <a:t>動</a:t>
                      </a:r>
                      <a:r>
                        <a:rPr dirty="0" sz="1400" spc="10">
                          <a:solidFill>
                            <a:srgbClr val="4E2700"/>
                          </a:solidFill>
                          <a:latin typeface="Noto Sans Mono CJK HK"/>
                          <a:cs typeface="Noto Sans Mono CJK HK"/>
                        </a:rPr>
                        <a:t>物</a:t>
                      </a:r>
                      <a:r>
                        <a:rPr dirty="0" sz="1400" spc="305">
                          <a:solidFill>
                            <a:srgbClr val="4E2700"/>
                          </a:solidFill>
                          <a:latin typeface="Arial"/>
                          <a:cs typeface="Arial"/>
                        </a:rPr>
                        <a:t>)</a:t>
                      </a:r>
                      <a:endParaRPr sz="1400">
                        <a:latin typeface="Arial"/>
                        <a:cs typeface="Arial"/>
                      </a:endParaRPr>
                    </a:p>
                  </a:txBody>
                  <a:tcPr marL="0" marR="0" marB="0" marT="125730">
                    <a:lnT w="19050">
                      <a:solidFill>
                        <a:srgbClr val="4D2600"/>
                      </a:solidFill>
                      <a:prstDash val="solid"/>
                    </a:lnT>
                    <a:solidFill>
                      <a:srgbClr val="CCE8CF"/>
                    </a:solidFill>
                  </a:tcPr>
                </a:tc>
                <a:tc>
                  <a:txBody>
                    <a:bodyPr/>
                    <a:lstStyle/>
                    <a:p>
                      <a:pPr>
                        <a:lnSpc>
                          <a:spcPct val="100000"/>
                        </a:lnSpc>
                      </a:pPr>
                      <a:endParaRPr sz="1400">
                        <a:latin typeface="Times New Roman"/>
                        <a:cs typeface="Times New Roman"/>
                      </a:endParaRPr>
                    </a:p>
                  </a:txBody>
                  <a:tcPr marL="0" marR="0" marB="0" marT="0">
                    <a:lnT w="19050">
                      <a:solidFill>
                        <a:srgbClr val="4D2600"/>
                      </a:solidFill>
                      <a:prstDash val="solid"/>
                    </a:lnT>
                    <a:solidFill>
                      <a:srgbClr val="CCE8CF"/>
                    </a:solidFill>
                  </a:tcPr>
                </a:tc>
                <a:tc>
                  <a:txBody>
                    <a:bodyPr/>
                    <a:lstStyle/>
                    <a:p>
                      <a:pPr marL="90805" marR="695960" indent="310515">
                        <a:lnSpc>
                          <a:spcPct val="120000"/>
                        </a:lnSpc>
                        <a:spcBef>
                          <a:spcPts val="650"/>
                        </a:spcBef>
                      </a:pPr>
                      <a:r>
                        <a:rPr dirty="0" sz="1400" spc="405">
                          <a:solidFill>
                            <a:srgbClr val="4E2700"/>
                          </a:solidFill>
                          <a:latin typeface="Arial"/>
                          <a:cs typeface="Arial"/>
                        </a:rPr>
                        <a:t>|  </a:t>
                      </a:r>
                      <a:r>
                        <a:rPr dirty="0" sz="1400" spc="5">
                          <a:solidFill>
                            <a:srgbClr val="4E2700"/>
                          </a:solidFill>
                          <a:latin typeface="Arial"/>
                          <a:cs typeface="Arial"/>
                        </a:rPr>
                        <a:t>S</a:t>
                      </a:r>
                      <a:r>
                        <a:rPr dirty="0" sz="1400">
                          <a:solidFill>
                            <a:srgbClr val="4E2700"/>
                          </a:solidFill>
                          <a:latin typeface="Arial"/>
                          <a:cs typeface="Arial"/>
                        </a:rPr>
                        <a:t>ha</a:t>
                      </a:r>
                      <a:r>
                        <a:rPr dirty="0" sz="1400" spc="10">
                          <a:solidFill>
                            <a:srgbClr val="4E2700"/>
                          </a:solidFill>
                          <a:latin typeface="Arial"/>
                          <a:cs typeface="Arial"/>
                        </a:rPr>
                        <a:t>p</a:t>
                      </a:r>
                      <a:r>
                        <a:rPr dirty="0" sz="1400">
                          <a:solidFill>
                            <a:srgbClr val="4E2700"/>
                          </a:solidFill>
                          <a:latin typeface="Arial"/>
                          <a:cs typeface="Arial"/>
                        </a:rPr>
                        <a:t>e(</a:t>
                      </a:r>
                      <a:r>
                        <a:rPr dirty="0" sz="1400" spc="10">
                          <a:solidFill>
                            <a:srgbClr val="4E2700"/>
                          </a:solidFill>
                          <a:latin typeface="Noto Sans Mono CJK HK"/>
                          <a:cs typeface="Noto Sans Mono CJK HK"/>
                        </a:rPr>
                        <a:t>形狀</a:t>
                      </a:r>
                      <a:r>
                        <a:rPr dirty="0" sz="1400">
                          <a:solidFill>
                            <a:srgbClr val="4E2700"/>
                          </a:solidFill>
                          <a:latin typeface="Arial"/>
                          <a:cs typeface="Arial"/>
                        </a:rPr>
                        <a:t>)</a:t>
                      </a:r>
                      <a:endParaRPr sz="1400">
                        <a:latin typeface="Arial"/>
                        <a:cs typeface="Arial"/>
                      </a:endParaRPr>
                    </a:p>
                  </a:txBody>
                  <a:tcPr marL="0" marR="0" marB="0" marT="82550">
                    <a:lnT w="19050">
                      <a:solidFill>
                        <a:srgbClr val="4D2600"/>
                      </a:solidFill>
                      <a:prstDash val="solid"/>
                    </a:lnT>
                    <a:solidFill>
                      <a:srgbClr val="CCE8CF"/>
                    </a:solidFill>
                  </a:tcPr>
                </a:tc>
              </a:tr>
              <a:tr h="379868">
                <a:tc>
                  <a:txBody>
                    <a:bodyPr/>
                    <a:lstStyle/>
                    <a:p>
                      <a:pPr marL="1014730">
                        <a:lnSpc>
                          <a:spcPts val="1630"/>
                        </a:lnSpc>
                        <a:tabLst>
                          <a:tab pos="3672204" algn="l"/>
                        </a:tabLst>
                      </a:pPr>
                      <a:r>
                        <a:rPr dirty="0" sz="1400" spc="405">
                          <a:solidFill>
                            <a:srgbClr val="4E2700"/>
                          </a:solidFill>
                          <a:latin typeface="Arial"/>
                          <a:cs typeface="Arial"/>
                        </a:rPr>
                        <a:t>|	|</a:t>
                      </a:r>
                      <a:endParaRPr sz="1400">
                        <a:latin typeface="Arial"/>
                        <a:cs typeface="Arial"/>
                      </a:endParaRPr>
                    </a:p>
                  </a:txBody>
                  <a:tcPr marL="0" marR="0" marB="0" marT="0">
                    <a:lnB w="19050">
                      <a:solidFill>
                        <a:srgbClr val="4D2600"/>
                      </a:solidFill>
                      <a:prstDash val="solid"/>
                    </a:lnB>
                    <a:solidFill>
                      <a:srgbClr val="CCE8CF"/>
                    </a:solidFill>
                  </a:tcPr>
                </a:tc>
                <a:tc>
                  <a:txBody>
                    <a:bodyPr/>
                    <a:lstStyle/>
                    <a:p>
                      <a:pPr>
                        <a:lnSpc>
                          <a:spcPct val="100000"/>
                        </a:lnSpc>
                      </a:pPr>
                      <a:endParaRPr sz="1400">
                        <a:latin typeface="Times New Roman"/>
                        <a:cs typeface="Times New Roman"/>
                      </a:endParaRPr>
                    </a:p>
                  </a:txBody>
                  <a:tcPr marL="0" marR="0" marB="0" marT="0">
                    <a:lnB w="19050">
                      <a:solidFill>
                        <a:srgbClr val="4D2600"/>
                      </a:solidFill>
                      <a:prstDash val="solid"/>
                    </a:lnB>
                    <a:solidFill>
                      <a:srgbClr val="CCE8CF"/>
                    </a:solidFill>
                  </a:tcPr>
                </a:tc>
                <a:tc>
                  <a:txBody>
                    <a:bodyPr/>
                    <a:lstStyle/>
                    <a:p>
                      <a:pPr marL="401320">
                        <a:lnSpc>
                          <a:spcPts val="1630"/>
                        </a:lnSpc>
                      </a:pPr>
                      <a:r>
                        <a:rPr dirty="0" sz="1400">
                          <a:solidFill>
                            <a:srgbClr val="4E2700"/>
                          </a:solidFill>
                          <a:latin typeface="Arial"/>
                          <a:cs typeface="Arial"/>
                        </a:rPr>
                        <a:t>|</a:t>
                      </a:r>
                      <a:endParaRPr sz="1400">
                        <a:latin typeface="Arial"/>
                        <a:cs typeface="Arial"/>
                      </a:endParaRPr>
                    </a:p>
                  </a:txBody>
                  <a:tcPr marL="0" marR="0" marB="0" marT="0">
                    <a:lnB w="19050">
                      <a:solidFill>
                        <a:srgbClr val="4D2600"/>
                      </a:solidFill>
                      <a:prstDash val="solid"/>
                    </a:lnB>
                    <a:solidFill>
                      <a:srgbClr val="CCE8CF"/>
                    </a:solidFill>
                  </a:tcPr>
                </a:tc>
              </a:tr>
              <a:tr h="388481">
                <a:tc>
                  <a:txBody>
                    <a:bodyPr/>
                    <a:lstStyle/>
                    <a:p>
                      <a:pPr marL="227965">
                        <a:lnSpc>
                          <a:spcPct val="100000"/>
                        </a:lnSpc>
                        <a:spcBef>
                          <a:spcPts val="990"/>
                        </a:spcBef>
                        <a:tabLst>
                          <a:tab pos="1014094" algn="l"/>
                          <a:tab pos="1801495" algn="l"/>
                          <a:tab pos="2785745" algn="l"/>
                          <a:tab pos="4655185" algn="l"/>
                        </a:tabLst>
                      </a:pPr>
                      <a:r>
                        <a:rPr dirty="0" sz="1400" spc="405">
                          <a:solidFill>
                            <a:srgbClr val="4E2700"/>
                          </a:solidFill>
                          <a:latin typeface="Arial"/>
                          <a:cs typeface="Arial"/>
                        </a:rPr>
                        <a:t>|	|	|	|	|</a:t>
                      </a:r>
                      <a:endParaRPr sz="1400">
                        <a:latin typeface="Arial"/>
                        <a:cs typeface="Arial"/>
                      </a:endParaRPr>
                    </a:p>
                  </a:txBody>
                  <a:tcPr marL="0" marR="0" marB="0" marT="125730">
                    <a:lnT w="19050">
                      <a:solidFill>
                        <a:srgbClr val="4D2600"/>
                      </a:solidFill>
                      <a:prstDash val="solid"/>
                    </a:lnT>
                    <a:solidFill>
                      <a:srgbClr val="CCE8CF"/>
                    </a:solidFill>
                  </a:tcPr>
                </a:tc>
                <a:tc>
                  <a:txBody>
                    <a:bodyPr/>
                    <a:lstStyle/>
                    <a:p>
                      <a:pPr algn="ctr" marR="61594">
                        <a:lnSpc>
                          <a:spcPct val="100000"/>
                        </a:lnSpc>
                        <a:spcBef>
                          <a:spcPts val="990"/>
                        </a:spcBef>
                      </a:pPr>
                      <a:r>
                        <a:rPr dirty="0" sz="1400">
                          <a:solidFill>
                            <a:srgbClr val="4E2700"/>
                          </a:solidFill>
                          <a:latin typeface="Arial"/>
                          <a:cs typeface="Arial"/>
                        </a:rPr>
                        <a:t>|</a:t>
                      </a:r>
                      <a:endParaRPr sz="1400">
                        <a:latin typeface="Arial"/>
                        <a:cs typeface="Arial"/>
                      </a:endParaRPr>
                    </a:p>
                  </a:txBody>
                  <a:tcPr marL="0" marR="0" marB="0" marT="125730">
                    <a:lnT w="19050">
                      <a:solidFill>
                        <a:srgbClr val="4D2600"/>
                      </a:solidFill>
                      <a:prstDash val="solid"/>
                    </a:lnT>
                    <a:solidFill>
                      <a:srgbClr val="CCE8CF"/>
                    </a:solidFill>
                  </a:tcPr>
                </a:tc>
                <a:tc>
                  <a:txBody>
                    <a:bodyPr/>
                    <a:lstStyle/>
                    <a:p>
                      <a:pPr marL="400685">
                        <a:lnSpc>
                          <a:spcPct val="100000"/>
                        </a:lnSpc>
                        <a:spcBef>
                          <a:spcPts val="990"/>
                        </a:spcBef>
                        <a:tabLst>
                          <a:tab pos="1286510" algn="l"/>
                        </a:tabLst>
                      </a:pPr>
                      <a:r>
                        <a:rPr dirty="0" sz="1400" spc="405">
                          <a:solidFill>
                            <a:srgbClr val="4E2700"/>
                          </a:solidFill>
                          <a:latin typeface="Arial"/>
                          <a:cs typeface="Arial"/>
                        </a:rPr>
                        <a:t>|	|</a:t>
                      </a:r>
                      <a:endParaRPr sz="1400">
                        <a:latin typeface="Arial"/>
                        <a:cs typeface="Arial"/>
                      </a:endParaRPr>
                    </a:p>
                  </a:txBody>
                  <a:tcPr marL="0" marR="0" marB="0" marT="125730">
                    <a:lnT w="19050">
                      <a:solidFill>
                        <a:srgbClr val="4D2600"/>
                      </a:solidFill>
                      <a:prstDash val="solid"/>
                    </a:lnT>
                    <a:solidFill>
                      <a:srgbClr val="CCE8CF"/>
                    </a:solidFill>
                  </a:tcPr>
                </a:tc>
              </a:tr>
              <a:tr h="250851">
                <a:tc>
                  <a:txBody>
                    <a:bodyPr/>
                    <a:lstStyle/>
                    <a:p>
                      <a:pPr marL="31750">
                        <a:lnSpc>
                          <a:spcPts val="1630"/>
                        </a:lnSpc>
                        <a:tabLst>
                          <a:tab pos="817880" algn="l"/>
                          <a:tab pos="1703705" algn="l"/>
                          <a:tab pos="2489835" algn="l"/>
                          <a:tab pos="4458970" algn="l"/>
                        </a:tabLst>
                      </a:pPr>
                      <a:r>
                        <a:rPr dirty="0" sz="1400" spc="135">
                          <a:solidFill>
                            <a:srgbClr val="4E2700"/>
                          </a:solidFill>
                          <a:latin typeface="Arial"/>
                          <a:cs typeface="Arial"/>
                        </a:rPr>
                        <a:t>Train	</a:t>
                      </a:r>
                      <a:r>
                        <a:rPr dirty="0" sz="1400" spc="25">
                          <a:solidFill>
                            <a:srgbClr val="4E2700"/>
                          </a:solidFill>
                          <a:latin typeface="Arial"/>
                          <a:cs typeface="Arial"/>
                        </a:rPr>
                        <a:t>UBike	</a:t>
                      </a:r>
                      <a:r>
                        <a:rPr dirty="0" sz="1400" spc="-35">
                          <a:solidFill>
                            <a:srgbClr val="4E2700"/>
                          </a:solidFill>
                          <a:latin typeface="Arial"/>
                          <a:cs typeface="Arial"/>
                        </a:rPr>
                        <a:t>Bus	</a:t>
                      </a:r>
                      <a:r>
                        <a:rPr dirty="0" sz="1400" spc="150">
                          <a:solidFill>
                            <a:srgbClr val="4E2700"/>
                          </a:solidFill>
                          <a:latin typeface="Arial"/>
                          <a:cs typeface="Arial"/>
                        </a:rPr>
                        <a:t>Reptile	</a:t>
                      </a:r>
                      <a:r>
                        <a:rPr dirty="0" sz="1400" spc="110">
                          <a:solidFill>
                            <a:srgbClr val="4E2700"/>
                          </a:solidFill>
                          <a:latin typeface="Arial"/>
                          <a:cs typeface="Arial"/>
                        </a:rPr>
                        <a:t>Fish</a:t>
                      </a:r>
                      <a:endParaRPr sz="1400">
                        <a:latin typeface="Arial"/>
                        <a:cs typeface="Arial"/>
                      </a:endParaRPr>
                    </a:p>
                  </a:txBody>
                  <a:tcPr marL="0" marR="0" marB="0" marT="0">
                    <a:solidFill>
                      <a:srgbClr val="CCE8CF"/>
                    </a:solidFill>
                  </a:tcPr>
                </a:tc>
                <a:tc>
                  <a:txBody>
                    <a:bodyPr/>
                    <a:lstStyle/>
                    <a:p>
                      <a:pPr algn="ctr" marR="61594">
                        <a:lnSpc>
                          <a:spcPts val="1630"/>
                        </a:lnSpc>
                      </a:pPr>
                      <a:r>
                        <a:rPr dirty="0" sz="1400" spc="-30">
                          <a:solidFill>
                            <a:srgbClr val="4E2700"/>
                          </a:solidFill>
                          <a:latin typeface="Arial"/>
                          <a:cs typeface="Arial"/>
                        </a:rPr>
                        <a:t>Diamond</a:t>
                      </a:r>
                      <a:endParaRPr sz="1400">
                        <a:latin typeface="Arial"/>
                        <a:cs typeface="Arial"/>
                      </a:endParaRPr>
                    </a:p>
                  </a:txBody>
                  <a:tcPr marL="0" marR="0" marB="0" marT="0">
                    <a:solidFill>
                      <a:srgbClr val="CCE8CF"/>
                    </a:solidFill>
                  </a:tcPr>
                </a:tc>
                <a:tc>
                  <a:txBody>
                    <a:bodyPr/>
                    <a:lstStyle/>
                    <a:p>
                      <a:pPr algn="r" marR="57785">
                        <a:lnSpc>
                          <a:spcPts val="1630"/>
                        </a:lnSpc>
                        <a:tabLst>
                          <a:tab pos="982980" algn="l"/>
                        </a:tabLst>
                      </a:pPr>
                      <a:r>
                        <a:rPr dirty="0" sz="1400">
                          <a:solidFill>
                            <a:srgbClr val="4E2700"/>
                          </a:solidFill>
                          <a:latin typeface="Arial"/>
                          <a:cs typeface="Arial"/>
                        </a:rPr>
                        <a:t>Pe</a:t>
                      </a:r>
                      <a:r>
                        <a:rPr dirty="0" sz="1400" spc="10">
                          <a:solidFill>
                            <a:srgbClr val="4E2700"/>
                          </a:solidFill>
                          <a:latin typeface="Arial"/>
                          <a:cs typeface="Arial"/>
                        </a:rPr>
                        <a:t>n</a:t>
                      </a:r>
                      <a:r>
                        <a:rPr dirty="0" sz="1400">
                          <a:solidFill>
                            <a:srgbClr val="4E2700"/>
                          </a:solidFill>
                          <a:latin typeface="Arial"/>
                          <a:cs typeface="Arial"/>
                        </a:rPr>
                        <a:t>tag</a:t>
                      </a:r>
                      <a:r>
                        <a:rPr dirty="0" sz="1400" spc="5">
                          <a:solidFill>
                            <a:srgbClr val="4E2700"/>
                          </a:solidFill>
                          <a:latin typeface="Arial"/>
                          <a:cs typeface="Arial"/>
                        </a:rPr>
                        <a:t>o</a:t>
                      </a:r>
                      <a:r>
                        <a:rPr dirty="0" sz="1400">
                          <a:solidFill>
                            <a:srgbClr val="4E2700"/>
                          </a:solidFill>
                          <a:latin typeface="Arial"/>
                          <a:cs typeface="Arial"/>
                        </a:rPr>
                        <a:t>n</a:t>
                      </a:r>
                      <a:r>
                        <a:rPr dirty="0" sz="1400">
                          <a:solidFill>
                            <a:srgbClr val="4E2700"/>
                          </a:solidFill>
                          <a:latin typeface="Arial"/>
                          <a:cs typeface="Arial"/>
                        </a:rPr>
                        <a:t>	</a:t>
                      </a:r>
                      <a:r>
                        <a:rPr dirty="0" sz="1400" spc="10">
                          <a:solidFill>
                            <a:srgbClr val="4E2700"/>
                          </a:solidFill>
                          <a:latin typeface="Arial"/>
                          <a:cs typeface="Arial"/>
                        </a:rPr>
                        <a:t>P</a:t>
                      </a:r>
                      <a:r>
                        <a:rPr dirty="0" sz="1400">
                          <a:solidFill>
                            <a:srgbClr val="4E2700"/>
                          </a:solidFill>
                          <a:latin typeface="Arial"/>
                          <a:cs typeface="Arial"/>
                        </a:rPr>
                        <a:t>oly</a:t>
                      </a:r>
                      <a:r>
                        <a:rPr dirty="0" sz="1400" spc="5">
                          <a:solidFill>
                            <a:srgbClr val="4E2700"/>
                          </a:solidFill>
                          <a:latin typeface="Arial"/>
                          <a:cs typeface="Arial"/>
                        </a:rPr>
                        <a:t>g</a:t>
                      </a:r>
                      <a:r>
                        <a:rPr dirty="0" sz="1400">
                          <a:solidFill>
                            <a:srgbClr val="4E2700"/>
                          </a:solidFill>
                          <a:latin typeface="Arial"/>
                          <a:cs typeface="Arial"/>
                        </a:rPr>
                        <a:t>on</a:t>
                      </a:r>
                      <a:endParaRPr sz="1400">
                        <a:latin typeface="Arial"/>
                        <a:cs typeface="Arial"/>
                      </a:endParaRPr>
                    </a:p>
                  </a:txBody>
                  <a:tcPr marL="0" marR="0" marB="0" marT="0">
                    <a:solidFill>
                      <a:srgbClr val="CCE8CF"/>
                    </a:solidFill>
                  </a:tcPr>
                </a:tc>
              </a:tr>
              <a:tr h="478382">
                <a:tc>
                  <a:txBody>
                    <a:bodyPr/>
                    <a:lstStyle/>
                    <a:p>
                      <a:pPr marL="31750">
                        <a:lnSpc>
                          <a:spcPts val="1670"/>
                        </a:lnSpc>
                        <a:tabLst>
                          <a:tab pos="1529080" algn="l"/>
                          <a:tab pos="2672715" algn="l"/>
                          <a:tab pos="4639310" algn="l"/>
                        </a:tabLst>
                      </a:pPr>
                      <a:r>
                        <a:rPr dirty="0" sz="1400" spc="300">
                          <a:solidFill>
                            <a:srgbClr val="4E2700"/>
                          </a:solidFill>
                          <a:latin typeface="Arial"/>
                          <a:cs typeface="Arial"/>
                        </a:rPr>
                        <a:t>(</a:t>
                      </a:r>
                      <a:r>
                        <a:rPr dirty="0" sz="1400">
                          <a:solidFill>
                            <a:srgbClr val="4E2700"/>
                          </a:solidFill>
                          <a:latin typeface="Noto Sans Mono CJK HK"/>
                          <a:cs typeface="Noto Sans Mono CJK HK"/>
                        </a:rPr>
                        <a:t>火</a:t>
                      </a:r>
                      <a:r>
                        <a:rPr dirty="0" sz="1400" spc="10">
                          <a:solidFill>
                            <a:srgbClr val="4E2700"/>
                          </a:solidFill>
                          <a:latin typeface="Noto Sans Mono CJK HK"/>
                          <a:cs typeface="Noto Sans Mono CJK HK"/>
                        </a:rPr>
                        <a:t>車</a:t>
                      </a:r>
                      <a:r>
                        <a:rPr dirty="0" sz="1400" spc="305">
                          <a:solidFill>
                            <a:srgbClr val="4E2700"/>
                          </a:solidFill>
                          <a:latin typeface="Arial"/>
                          <a:cs typeface="Arial"/>
                        </a:rPr>
                        <a:t>)</a:t>
                      </a:r>
                      <a:r>
                        <a:rPr dirty="0" sz="1400" spc="380">
                          <a:solidFill>
                            <a:srgbClr val="4E2700"/>
                          </a:solidFill>
                          <a:latin typeface="Arial"/>
                          <a:cs typeface="Arial"/>
                        </a:rPr>
                        <a:t> </a:t>
                      </a:r>
                      <a:r>
                        <a:rPr dirty="0" sz="1400" spc="300">
                          <a:solidFill>
                            <a:srgbClr val="4E2700"/>
                          </a:solidFill>
                          <a:latin typeface="Arial"/>
                          <a:cs typeface="Arial"/>
                        </a:rPr>
                        <a:t>(</a:t>
                      </a:r>
                      <a:r>
                        <a:rPr dirty="0" sz="1400">
                          <a:solidFill>
                            <a:srgbClr val="4E2700"/>
                          </a:solidFill>
                          <a:latin typeface="Noto Sans Mono CJK HK"/>
                          <a:cs typeface="Noto Sans Mono CJK HK"/>
                        </a:rPr>
                        <a:t>微</a:t>
                      </a:r>
                      <a:r>
                        <a:rPr dirty="0" sz="1400" spc="10">
                          <a:solidFill>
                            <a:srgbClr val="4E2700"/>
                          </a:solidFill>
                          <a:latin typeface="Noto Sans Mono CJK HK"/>
                          <a:cs typeface="Noto Sans Mono CJK HK"/>
                        </a:rPr>
                        <a:t>笑</a:t>
                      </a:r>
                      <a:r>
                        <a:rPr dirty="0" sz="1400" spc="305">
                          <a:solidFill>
                            <a:srgbClr val="4E2700"/>
                          </a:solidFill>
                          <a:latin typeface="Arial"/>
                          <a:cs typeface="Arial"/>
                        </a:rPr>
                        <a:t>)	(</a:t>
                      </a:r>
                      <a:r>
                        <a:rPr dirty="0" sz="1400">
                          <a:solidFill>
                            <a:srgbClr val="4E2700"/>
                          </a:solidFill>
                          <a:latin typeface="Noto Sans Mono CJK HK"/>
                          <a:cs typeface="Noto Sans Mono CJK HK"/>
                        </a:rPr>
                        <a:t>巴</a:t>
                      </a:r>
                      <a:r>
                        <a:rPr dirty="0" sz="1400" spc="10">
                          <a:solidFill>
                            <a:srgbClr val="4E2700"/>
                          </a:solidFill>
                          <a:latin typeface="Noto Sans Mono CJK HK"/>
                          <a:cs typeface="Noto Sans Mono CJK HK"/>
                        </a:rPr>
                        <a:t>士</a:t>
                      </a:r>
                      <a:r>
                        <a:rPr dirty="0" sz="1400" spc="305">
                          <a:solidFill>
                            <a:srgbClr val="4E2700"/>
                          </a:solidFill>
                          <a:latin typeface="Arial"/>
                          <a:cs typeface="Arial"/>
                        </a:rPr>
                        <a:t>)	</a:t>
                      </a:r>
                      <a:r>
                        <a:rPr dirty="0" sz="1400" spc="405">
                          <a:solidFill>
                            <a:srgbClr val="4E2700"/>
                          </a:solidFill>
                          <a:latin typeface="Arial"/>
                          <a:cs typeface="Arial"/>
                        </a:rPr>
                        <a:t>|	|</a:t>
                      </a:r>
                      <a:endParaRPr sz="1400">
                        <a:latin typeface="Arial"/>
                        <a:cs typeface="Arial"/>
                      </a:endParaRPr>
                    </a:p>
                    <a:p>
                      <a:pPr marL="720090">
                        <a:lnSpc>
                          <a:spcPts val="1660"/>
                        </a:lnSpc>
                        <a:spcBef>
                          <a:spcPts val="335"/>
                        </a:spcBef>
                        <a:tabLst>
                          <a:tab pos="1960880" algn="l"/>
                          <a:tab pos="4225925" algn="l"/>
                          <a:tab pos="5398770" algn="l"/>
                        </a:tabLst>
                      </a:pPr>
                      <a:r>
                        <a:rPr dirty="0" sz="1400" spc="-5">
                          <a:solidFill>
                            <a:srgbClr val="4E2700"/>
                          </a:solidFill>
                          <a:latin typeface="Arial"/>
                          <a:cs typeface="Arial"/>
                        </a:rPr>
                        <a:t>(</a:t>
                      </a:r>
                      <a:r>
                        <a:rPr dirty="0" sz="1400">
                          <a:solidFill>
                            <a:srgbClr val="4E2700"/>
                          </a:solidFill>
                          <a:latin typeface="Noto Sans Mono CJK HK"/>
                          <a:cs typeface="Noto Sans Mono CJK HK"/>
                        </a:rPr>
                        <a:t>單</a:t>
                      </a:r>
                      <a:r>
                        <a:rPr dirty="0" sz="1400" spc="10">
                          <a:solidFill>
                            <a:srgbClr val="4E2700"/>
                          </a:solidFill>
                          <a:latin typeface="Noto Sans Mono CJK HK"/>
                          <a:cs typeface="Noto Sans Mono CJK HK"/>
                        </a:rPr>
                        <a:t>車</a:t>
                      </a:r>
                      <a:r>
                        <a:rPr dirty="0" sz="1400">
                          <a:solidFill>
                            <a:srgbClr val="4E2700"/>
                          </a:solidFill>
                          <a:latin typeface="Arial"/>
                          <a:cs typeface="Arial"/>
                        </a:rPr>
                        <a:t>)</a:t>
                      </a:r>
                      <a:r>
                        <a:rPr dirty="0" sz="1400">
                          <a:solidFill>
                            <a:srgbClr val="4E2700"/>
                          </a:solidFill>
                          <a:latin typeface="Arial"/>
                          <a:cs typeface="Arial"/>
                        </a:rPr>
                        <a:t>	</a:t>
                      </a:r>
                      <a:r>
                        <a:rPr dirty="0" sz="1400">
                          <a:solidFill>
                            <a:srgbClr val="4E2700"/>
                          </a:solidFill>
                          <a:latin typeface="Arial"/>
                          <a:cs typeface="Arial"/>
                        </a:rPr>
                        <a:t> </a:t>
                      </a:r>
                      <a:r>
                        <a:rPr dirty="0" sz="1400">
                          <a:solidFill>
                            <a:srgbClr val="4E2700"/>
                          </a:solidFill>
                          <a:latin typeface="Arial"/>
                          <a:cs typeface="Arial"/>
                        </a:rPr>
                        <a:t>	</a:t>
                      </a:r>
                      <a:r>
                        <a:rPr dirty="0" sz="1400">
                          <a:solidFill>
                            <a:srgbClr val="4E2700"/>
                          </a:solidFill>
                          <a:latin typeface="Arial"/>
                          <a:cs typeface="Arial"/>
                        </a:rPr>
                        <a:t> </a:t>
                      </a:r>
                      <a:r>
                        <a:rPr dirty="0" sz="1400">
                          <a:solidFill>
                            <a:srgbClr val="4E2700"/>
                          </a:solidFill>
                          <a:latin typeface="Arial"/>
                          <a:cs typeface="Arial"/>
                        </a:rPr>
                        <a:t>	</a:t>
                      </a:r>
                      <a:endParaRPr sz="1400">
                        <a:latin typeface="Arial"/>
                        <a:cs typeface="Arial"/>
                      </a:endParaRPr>
                    </a:p>
                  </a:txBody>
                  <a:tcPr marL="0" marR="0" marB="0" marT="0">
                    <a:solidFill>
                      <a:srgbClr val="CCE8CF"/>
                    </a:solidFill>
                  </a:tcPr>
                </a:tc>
                <a:tc>
                  <a:txBody>
                    <a:bodyPr/>
                    <a:lstStyle/>
                    <a:p>
                      <a:pPr algn="ctr" marR="29209">
                        <a:lnSpc>
                          <a:spcPts val="1670"/>
                        </a:lnSpc>
                      </a:pPr>
                      <a:r>
                        <a:rPr dirty="0" sz="1400" spc="315">
                          <a:solidFill>
                            <a:srgbClr val="4E2700"/>
                          </a:solidFill>
                          <a:latin typeface="Arial"/>
                          <a:cs typeface="Arial"/>
                        </a:rPr>
                        <a:t>(</a:t>
                      </a:r>
                      <a:r>
                        <a:rPr dirty="0" sz="1400" spc="10">
                          <a:solidFill>
                            <a:srgbClr val="4E2700"/>
                          </a:solidFill>
                          <a:latin typeface="Noto Sans Mono CJK HK"/>
                          <a:cs typeface="Noto Sans Mono CJK HK"/>
                        </a:rPr>
                        <a:t>菱形</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r" marR="24130">
                        <a:lnSpc>
                          <a:spcPts val="1670"/>
                        </a:lnSpc>
                        <a:tabLst>
                          <a:tab pos="927735" algn="l"/>
                        </a:tabLst>
                      </a:pPr>
                      <a:r>
                        <a:rPr dirty="0" sz="1400" spc="-5">
                          <a:solidFill>
                            <a:srgbClr val="4E2700"/>
                          </a:solidFill>
                          <a:latin typeface="Arial"/>
                          <a:cs typeface="Arial"/>
                        </a:rPr>
                        <a:t>(</a:t>
                      </a:r>
                      <a:r>
                        <a:rPr dirty="0" sz="1400" spc="10">
                          <a:solidFill>
                            <a:srgbClr val="4E2700"/>
                          </a:solidFill>
                          <a:latin typeface="Noto Sans Mono CJK HK"/>
                          <a:cs typeface="Noto Sans Mono CJK HK"/>
                        </a:rPr>
                        <a:t>五</a:t>
                      </a:r>
                      <a:r>
                        <a:rPr dirty="0" sz="1400">
                          <a:solidFill>
                            <a:srgbClr val="4E2700"/>
                          </a:solidFill>
                          <a:latin typeface="Noto Sans Mono CJK HK"/>
                          <a:cs typeface="Noto Sans Mono CJK HK"/>
                        </a:rPr>
                        <a:t>邊</a:t>
                      </a:r>
                      <a:r>
                        <a:rPr dirty="0" sz="1400" spc="10">
                          <a:solidFill>
                            <a:srgbClr val="4E2700"/>
                          </a:solidFill>
                          <a:latin typeface="Noto Sans Mono CJK HK"/>
                          <a:cs typeface="Noto Sans Mono CJK HK"/>
                        </a:rPr>
                        <a:t>形</a:t>
                      </a:r>
                      <a:r>
                        <a:rPr dirty="0" sz="1400">
                          <a:solidFill>
                            <a:srgbClr val="4E2700"/>
                          </a:solidFill>
                          <a:latin typeface="Arial"/>
                          <a:cs typeface="Arial"/>
                        </a:rPr>
                        <a:t>)</a:t>
                      </a:r>
                      <a:r>
                        <a:rPr dirty="0" sz="1400">
                          <a:solidFill>
                            <a:srgbClr val="4E2700"/>
                          </a:solidFill>
                          <a:latin typeface="Arial"/>
                          <a:cs typeface="Arial"/>
                        </a:rPr>
                        <a:t>	</a:t>
                      </a:r>
                      <a:r>
                        <a:rPr dirty="0" sz="1400" spc="-5">
                          <a:solidFill>
                            <a:srgbClr val="4E2700"/>
                          </a:solidFill>
                          <a:latin typeface="Arial"/>
                          <a:cs typeface="Arial"/>
                        </a:rPr>
                        <a:t>(</a:t>
                      </a:r>
                      <a:r>
                        <a:rPr dirty="0" sz="1400">
                          <a:solidFill>
                            <a:srgbClr val="4E2700"/>
                          </a:solidFill>
                          <a:latin typeface="Noto Sans Mono CJK HK"/>
                          <a:cs typeface="Noto Sans Mono CJK HK"/>
                        </a:rPr>
                        <a:t>多邊</a:t>
                      </a:r>
                      <a:r>
                        <a:rPr dirty="0" sz="1400" spc="10">
                          <a:solidFill>
                            <a:srgbClr val="4E2700"/>
                          </a:solidFill>
                          <a:latin typeface="Noto Sans Mono CJK HK"/>
                          <a:cs typeface="Noto Sans Mono CJK HK"/>
                        </a:rPr>
                        <a:t>形</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7" name="object 7"/>
          <p:cNvSpPr/>
          <p:nvPr/>
        </p:nvSpPr>
        <p:spPr>
          <a:xfrm>
            <a:off x="4792726" y="4213907"/>
            <a:ext cx="1082040" cy="0"/>
          </a:xfrm>
          <a:custGeom>
            <a:avLst/>
            <a:gdLst/>
            <a:ahLst/>
            <a:cxnLst/>
            <a:rect l="l" t="t" r="r" b="b"/>
            <a:pathLst>
              <a:path w="1082039" h="0">
                <a:moveTo>
                  <a:pt x="0" y="0"/>
                </a:moveTo>
                <a:lnTo>
                  <a:pt x="1081938" y="0"/>
                </a:lnTo>
              </a:path>
            </a:pathLst>
          </a:custGeom>
          <a:ln w="14278">
            <a:solidFill>
              <a:srgbClr val="4D2600"/>
            </a:solidFill>
            <a:prstDash val="dash"/>
          </a:ln>
        </p:spPr>
        <p:txBody>
          <a:bodyPr wrap="square" lIns="0" tIns="0" rIns="0" bIns="0" rtlCol="0"/>
          <a:lstStyle/>
          <a:p/>
        </p:txBody>
      </p:sp>
      <p:graphicFrame>
        <p:nvGraphicFramePr>
          <p:cNvPr id="8" name="object 8"/>
          <p:cNvGraphicFramePr>
            <a:graphicFrameLocks noGrp="1"/>
          </p:cNvGraphicFramePr>
          <p:nvPr/>
        </p:nvGraphicFramePr>
        <p:xfrm>
          <a:off x="2239898" y="4384964"/>
          <a:ext cx="4065270" cy="690880"/>
        </p:xfrm>
        <a:graphic>
          <a:graphicData uri="http://schemas.openxmlformats.org/drawingml/2006/table">
            <a:tbl>
              <a:tblPr firstRow="1" bandRow="1">
                <a:tableStyleId>{2D5ABB26-0587-4C30-8999-92F81FD0307C}</a:tableStyleId>
              </a:tblPr>
              <a:tblGrid>
                <a:gridCol w="621665"/>
                <a:gridCol w="1033145"/>
                <a:gridCol w="737869"/>
                <a:gridCol w="891540"/>
                <a:gridCol w="781685"/>
              </a:tblGrid>
              <a:tr h="217056">
                <a:tc>
                  <a:txBody>
                    <a:bodyPr/>
                    <a:lstStyle/>
                    <a:p>
                      <a:pPr marL="325755">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L="48895">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245110">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96850">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R="95885">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r h="251194">
                <a:tc>
                  <a:txBody>
                    <a:bodyPr/>
                    <a:lstStyle/>
                    <a:p>
                      <a:pPr algn="r" marR="90805">
                        <a:lnSpc>
                          <a:spcPts val="1630"/>
                        </a:lnSpc>
                      </a:pPr>
                      <a:r>
                        <a:rPr dirty="0" sz="1400" spc="-10">
                          <a:solidFill>
                            <a:srgbClr val="4E2700"/>
                          </a:solidFill>
                          <a:latin typeface="Arial"/>
                          <a:cs typeface="Arial"/>
                        </a:rPr>
                        <a:t>S</a:t>
                      </a:r>
                      <a:r>
                        <a:rPr dirty="0" sz="1400" spc="5">
                          <a:solidFill>
                            <a:srgbClr val="4E2700"/>
                          </a:solidFill>
                          <a:latin typeface="Arial"/>
                          <a:cs typeface="Arial"/>
                        </a:rPr>
                        <a:t>n</a:t>
                      </a:r>
                      <a:r>
                        <a:rPr dirty="0" sz="1400" spc="-10">
                          <a:solidFill>
                            <a:srgbClr val="4E2700"/>
                          </a:solidFill>
                          <a:latin typeface="Arial"/>
                          <a:cs typeface="Arial"/>
                        </a:rPr>
                        <a:t>a</a:t>
                      </a:r>
                      <a:r>
                        <a:rPr dirty="0" sz="1400" spc="5">
                          <a:solidFill>
                            <a:srgbClr val="4E2700"/>
                          </a:solidFill>
                          <a:latin typeface="Arial"/>
                          <a:cs typeface="Arial"/>
                        </a:rPr>
                        <a:t>k</a:t>
                      </a:r>
                      <a:r>
                        <a:rPr dirty="0" sz="1400">
                          <a:solidFill>
                            <a:srgbClr val="4E2700"/>
                          </a:solidFill>
                          <a:latin typeface="Arial"/>
                          <a:cs typeface="Arial"/>
                        </a:rPr>
                        <a:t>e</a:t>
                      </a:r>
                      <a:endParaRPr sz="1400">
                        <a:latin typeface="Arial"/>
                        <a:cs typeface="Arial"/>
                      </a:endParaRPr>
                    </a:p>
                  </a:txBody>
                  <a:tcPr marL="0" marR="0" marB="0" marT="0">
                    <a:solidFill>
                      <a:srgbClr val="CCE8CF"/>
                    </a:solidFill>
                  </a:tcPr>
                </a:tc>
                <a:tc>
                  <a:txBody>
                    <a:bodyPr/>
                    <a:lstStyle/>
                    <a:p>
                      <a:pPr marL="98425">
                        <a:lnSpc>
                          <a:spcPts val="1630"/>
                        </a:lnSpc>
                      </a:pPr>
                      <a:r>
                        <a:rPr dirty="0" sz="1400" spc="114">
                          <a:solidFill>
                            <a:srgbClr val="4E2700"/>
                          </a:solidFill>
                          <a:latin typeface="Arial"/>
                          <a:cs typeface="Arial"/>
                        </a:rPr>
                        <a:t>Crocodile</a:t>
                      </a:r>
                      <a:endParaRPr sz="1400">
                        <a:latin typeface="Arial"/>
                        <a:cs typeface="Arial"/>
                      </a:endParaRPr>
                    </a:p>
                  </a:txBody>
                  <a:tcPr marL="0" marR="0" marB="0" marT="0">
                    <a:solidFill>
                      <a:srgbClr val="CCE8CF"/>
                    </a:solidFill>
                  </a:tcPr>
                </a:tc>
                <a:tc>
                  <a:txBody>
                    <a:bodyPr/>
                    <a:lstStyle/>
                    <a:p>
                      <a:pPr marL="48895">
                        <a:lnSpc>
                          <a:spcPts val="1630"/>
                        </a:lnSpc>
                      </a:pPr>
                      <a:r>
                        <a:rPr dirty="0" sz="1400" spc="175">
                          <a:solidFill>
                            <a:srgbClr val="4E2700"/>
                          </a:solidFill>
                          <a:latin typeface="Arial"/>
                          <a:cs typeface="Arial"/>
                        </a:rPr>
                        <a:t>Turtle</a:t>
                      </a:r>
                      <a:endParaRPr sz="1400">
                        <a:latin typeface="Arial"/>
                        <a:cs typeface="Arial"/>
                      </a:endParaRPr>
                    </a:p>
                  </a:txBody>
                  <a:tcPr marL="0" marR="0" marB="0" marT="0">
                    <a:solidFill>
                      <a:srgbClr val="CCE8CF"/>
                    </a:solidFill>
                  </a:tcPr>
                </a:tc>
                <a:tc>
                  <a:txBody>
                    <a:bodyPr/>
                    <a:lstStyle/>
                    <a:p>
                      <a:pPr marL="98425">
                        <a:lnSpc>
                          <a:spcPts val="1630"/>
                        </a:lnSpc>
                      </a:pPr>
                      <a:r>
                        <a:rPr dirty="0" sz="1400" spc="-20">
                          <a:solidFill>
                            <a:srgbClr val="4E2700"/>
                          </a:solidFill>
                          <a:latin typeface="Arial"/>
                          <a:cs typeface="Arial"/>
                        </a:rPr>
                        <a:t>Salmon</a:t>
                      </a:r>
                      <a:endParaRPr sz="1400">
                        <a:latin typeface="Arial"/>
                        <a:cs typeface="Arial"/>
                      </a:endParaRPr>
                    </a:p>
                  </a:txBody>
                  <a:tcPr marL="0" marR="0" marB="0" marT="0">
                    <a:solidFill>
                      <a:srgbClr val="CCE8CF"/>
                    </a:solidFill>
                  </a:tcPr>
                </a:tc>
                <a:tc>
                  <a:txBody>
                    <a:bodyPr/>
                    <a:lstStyle/>
                    <a:p>
                      <a:pPr marL="288290">
                        <a:lnSpc>
                          <a:spcPts val="1630"/>
                        </a:lnSpc>
                      </a:pPr>
                      <a:r>
                        <a:rPr dirty="0" sz="1400" spc="-25">
                          <a:solidFill>
                            <a:srgbClr val="4E2700"/>
                          </a:solidFill>
                          <a:latin typeface="Arial"/>
                          <a:cs typeface="Arial"/>
                        </a:rPr>
                        <a:t>Tuna</a:t>
                      </a:r>
                      <a:endParaRPr sz="1400">
                        <a:latin typeface="Arial"/>
                        <a:cs typeface="Arial"/>
                      </a:endParaRPr>
                    </a:p>
                  </a:txBody>
                  <a:tcPr marL="0" marR="0" marB="0" marT="0">
                    <a:solidFill>
                      <a:srgbClr val="CCE8CF"/>
                    </a:solidFill>
                  </a:tcPr>
                </a:tc>
              </a:tr>
              <a:tr h="222501">
                <a:tc>
                  <a:txBody>
                    <a:bodyPr/>
                    <a:lstStyle/>
                    <a:p>
                      <a:pPr algn="r" marR="108585">
                        <a:lnSpc>
                          <a:spcPts val="1650"/>
                        </a:lnSpc>
                      </a:pPr>
                      <a:r>
                        <a:rPr dirty="0" sz="1400" spc="-5">
                          <a:solidFill>
                            <a:srgbClr val="4E2700"/>
                          </a:solidFill>
                          <a:latin typeface="Arial"/>
                          <a:cs typeface="Arial"/>
                        </a:rPr>
                        <a:t>(</a:t>
                      </a:r>
                      <a:r>
                        <a:rPr dirty="0" sz="1400" spc="10">
                          <a:solidFill>
                            <a:srgbClr val="4E2700"/>
                          </a:solidFill>
                          <a:latin typeface="Noto Sans Mono CJK HK"/>
                          <a:cs typeface="Noto Sans Mono CJK HK"/>
                        </a:rPr>
                        <a:t>蛇</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276225">
                        <a:lnSpc>
                          <a:spcPts val="1650"/>
                        </a:lnSpc>
                      </a:pPr>
                      <a:r>
                        <a:rPr dirty="0" sz="1400" spc="295">
                          <a:solidFill>
                            <a:srgbClr val="4E2700"/>
                          </a:solidFill>
                          <a:latin typeface="Arial"/>
                          <a:cs typeface="Arial"/>
                        </a:rPr>
                        <a:t>(</a:t>
                      </a:r>
                      <a:r>
                        <a:rPr dirty="0" sz="1400" spc="10">
                          <a:solidFill>
                            <a:srgbClr val="4E2700"/>
                          </a:solidFill>
                          <a:latin typeface="Noto Sans Mono CJK HK"/>
                          <a:cs typeface="Noto Sans Mono CJK HK"/>
                        </a:rPr>
                        <a:t>鱷</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08585">
                        <a:lnSpc>
                          <a:spcPts val="1650"/>
                        </a:lnSpc>
                      </a:pPr>
                      <a:r>
                        <a:rPr dirty="0" sz="1400" spc="305">
                          <a:solidFill>
                            <a:srgbClr val="4E2700"/>
                          </a:solidFill>
                          <a:latin typeface="Arial"/>
                          <a:cs typeface="Arial"/>
                        </a:rPr>
                        <a:t>(</a:t>
                      </a:r>
                      <a:r>
                        <a:rPr dirty="0" sz="1400" spc="10">
                          <a:solidFill>
                            <a:srgbClr val="4E2700"/>
                          </a:solidFill>
                          <a:latin typeface="Noto Sans Mono CJK HK"/>
                          <a:cs typeface="Noto Sans Mono CJK HK"/>
                        </a:rPr>
                        <a:t>龜</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39700">
                        <a:lnSpc>
                          <a:spcPts val="1650"/>
                        </a:lnSpc>
                      </a:pPr>
                      <a:r>
                        <a:rPr dirty="0" sz="1400" spc="305">
                          <a:solidFill>
                            <a:srgbClr val="4E2700"/>
                          </a:solidFill>
                          <a:latin typeface="Arial"/>
                          <a:cs typeface="Arial"/>
                        </a:rPr>
                        <a:t>(</a:t>
                      </a:r>
                      <a:r>
                        <a:rPr dirty="0" sz="1400" spc="10">
                          <a:solidFill>
                            <a:srgbClr val="4E2700"/>
                          </a:solidFill>
                          <a:latin typeface="Noto Sans Mono CJK HK"/>
                          <a:cs typeface="Noto Sans Mono CJK HK"/>
                        </a:rPr>
                        <a:t>鮭魚</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95580">
                        <a:lnSpc>
                          <a:spcPts val="1650"/>
                        </a:lnSpc>
                      </a:pPr>
                      <a:r>
                        <a:rPr dirty="0" sz="1400" spc="300">
                          <a:solidFill>
                            <a:srgbClr val="4E2700"/>
                          </a:solidFill>
                          <a:latin typeface="Arial"/>
                          <a:cs typeface="Arial"/>
                        </a:rPr>
                        <a:t>(</a:t>
                      </a:r>
                      <a:r>
                        <a:rPr dirty="0" sz="1400">
                          <a:solidFill>
                            <a:srgbClr val="4E2700"/>
                          </a:solidFill>
                          <a:latin typeface="Noto Sans Mono CJK HK"/>
                          <a:cs typeface="Noto Sans Mono CJK HK"/>
                        </a:rPr>
                        <a:t>鮪</a:t>
                      </a:r>
                      <a:r>
                        <a:rPr dirty="0" sz="1400" spc="10">
                          <a:solidFill>
                            <a:srgbClr val="4E2700"/>
                          </a:solidFill>
                          <a:latin typeface="Noto Sans Mono CJK HK"/>
                          <a:cs typeface="Noto Sans Mono CJK HK"/>
                        </a:rPr>
                        <a:t>魚</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59045" cy="574040"/>
          </a:xfrm>
          <a:prstGeom prst="rect"/>
        </p:spPr>
        <p:txBody>
          <a:bodyPr wrap="square" lIns="0" tIns="12700" rIns="0" bIns="0" rtlCol="0" vert="horz">
            <a:spAutoFit/>
          </a:bodyPr>
          <a:lstStyle/>
          <a:p>
            <a:pPr marL="12700">
              <a:lnSpc>
                <a:spcPct val="100000"/>
              </a:lnSpc>
              <a:spcBef>
                <a:spcPts val="100"/>
              </a:spcBef>
              <a:tabLst>
                <a:tab pos="3429635" algn="l"/>
              </a:tabLst>
            </a:pPr>
            <a:r>
              <a:rPr dirty="0"/>
              <a:t>自我測驗</a:t>
            </a:r>
            <a:r>
              <a:rPr dirty="0" spc="-5"/>
              <a:t>六</a:t>
            </a:r>
            <a:r>
              <a:rPr dirty="0">
                <a:latin typeface="Tahoma"/>
                <a:cs typeface="Tahoma"/>
              </a:rPr>
              <a:t>-7	</a:t>
            </a:r>
            <a:r>
              <a:rPr dirty="0"/>
              <a:t>多型</a:t>
            </a:r>
            <a:r>
              <a:rPr dirty="0" spc="35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82853" y="955395"/>
            <a:ext cx="8037830" cy="4634865"/>
          </a:xfrm>
          <a:prstGeom prst="rect">
            <a:avLst/>
          </a:prstGeom>
        </p:spPr>
        <p:txBody>
          <a:bodyPr wrap="square" lIns="0" tIns="12700" rIns="0" bIns="0" rtlCol="0" vert="horz">
            <a:spAutoFit/>
          </a:bodyPr>
          <a:lstStyle/>
          <a:p>
            <a:pPr marL="307340" marR="3079750" indent="-307340">
              <a:lnSpc>
                <a:spcPct val="120000"/>
              </a:lnSpc>
              <a:spcBef>
                <a:spcPts val="100"/>
              </a:spcBef>
              <a:buFont typeface="Arial"/>
              <a:buAutoNum type="arabicPeriod" startAt="3"/>
              <a:tabLst>
                <a:tab pos="307340" algn="l"/>
              </a:tabLst>
            </a:pP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果我們</a:t>
            </a:r>
            <a:r>
              <a:rPr dirty="0" sz="1400" spc="-15">
                <a:solidFill>
                  <a:srgbClr val="4E2700"/>
                </a:solidFill>
                <a:latin typeface="Noto Sans Mono CJK HK"/>
                <a:cs typeface="Noto Sans Mono CJK HK"/>
              </a:rPr>
              <a:t>希</a:t>
            </a:r>
            <a:r>
              <a:rPr dirty="0" sz="1400" spc="15">
                <a:solidFill>
                  <a:srgbClr val="4E2700"/>
                </a:solidFill>
                <a:latin typeface="Noto Sans Mono CJK HK"/>
                <a:cs typeface="Noto Sans Mono CJK HK"/>
              </a:rPr>
              <a:t>望</a:t>
            </a:r>
            <a:r>
              <a:rPr dirty="0" sz="1400" spc="-35">
                <a:solidFill>
                  <a:srgbClr val="4E2700"/>
                </a:solidFill>
                <a:latin typeface="Arial"/>
                <a:cs typeface="Arial"/>
              </a:rPr>
              <a:t>Tuna</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25">
                <a:solidFill>
                  <a:srgbClr val="4E2700"/>
                </a:solidFill>
                <a:latin typeface="Arial"/>
                <a:cs typeface="Arial"/>
              </a:rPr>
              <a:t>Salmon</a:t>
            </a:r>
            <a:r>
              <a:rPr dirty="0" sz="1400">
                <a:solidFill>
                  <a:srgbClr val="4E2700"/>
                </a:solidFill>
                <a:latin typeface="Noto Sans Mono CJK HK"/>
                <a:cs typeface="Noto Sans Mono CJK HK"/>
              </a:rPr>
              <a:t>類別都</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0">
                <a:solidFill>
                  <a:srgbClr val="4E2700"/>
                </a:solidFill>
                <a:latin typeface="Noto Sans Mono CJK HK"/>
                <a:cs typeface="Noto Sans Mono CJK HK"/>
              </a:rPr>
              <a:t>共有</a:t>
            </a:r>
            <a:r>
              <a:rPr dirty="0" sz="1400">
                <a:solidFill>
                  <a:srgbClr val="4E2700"/>
                </a:solidFill>
                <a:latin typeface="Noto Sans Mono CJK HK"/>
                <a:cs typeface="Noto Sans Mono CJK HK"/>
              </a:rPr>
              <a:t>的方</a:t>
            </a:r>
            <a:r>
              <a:rPr dirty="0" sz="1400" spc="-5">
                <a:solidFill>
                  <a:srgbClr val="4E2700"/>
                </a:solidFill>
                <a:latin typeface="Noto Sans Mono CJK HK"/>
                <a:cs typeface="Noto Sans Mono CJK HK"/>
              </a:rPr>
              <a:t>法</a:t>
            </a:r>
            <a:r>
              <a:rPr dirty="0" sz="1400" spc="380">
                <a:solidFill>
                  <a:srgbClr val="4E2700"/>
                </a:solidFill>
                <a:latin typeface="Arial"/>
                <a:cs typeface="Arial"/>
              </a:rPr>
              <a:t>:  </a:t>
            </a:r>
            <a:r>
              <a:rPr dirty="0" sz="1400" spc="160">
                <a:solidFill>
                  <a:srgbClr val="4E2700"/>
                </a:solidFill>
                <a:latin typeface="Arial"/>
                <a:cs typeface="Arial"/>
              </a:rPr>
              <a:t>public </a:t>
            </a:r>
            <a:r>
              <a:rPr dirty="0" sz="1400" spc="130">
                <a:solidFill>
                  <a:srgbClr val="4E2700"/>
                </a:solidFill>
                <a:latin typeface="Arial"/>
                <a:cs typeface="Arial"/>
              </a:rPr>
              <a:t>void</a:t>
            </a:r>
            <a:r>
              <a:rPr dirty="0" sz="1400" spc="55">
                <a:solidFill>
                  <a:srgbClr val="4E2700"/>
                </a:solidFill>
                <a:latin typeface="Arial"/>
                <a:cs typeface="Arial"/>
              </a:rPr>
              <a:t> </a:t>
            </a:r>
            <a:r>
              <a:rPr dirty="0" sz="1400" spc="85">
                <a:solidFill>
                  <a:srgbClr val="4E2700"/>
                </a:solidFill>
                <a:latin typeface="Arial"/>
                <a:cs typeface="Arial"/>
              </a:rPr>
              <a:t>swim()</a:t>
            </a:r>
            <a:endParaRPr sz="1400">
              <a:latin typeface="Arial"/>
              <a:cs typeface="Arial"/>
            </a:endParaRPr>
          </a:p>
          <a:p>
            <a:pPr marL="208915">
              <a:lnSpc>
                <a:spcPct val="100000"/>
              </a:lnSpc>
              <a:spcBef>
                <a:spcPts val="335"/>
              </a:spcBef>
              <a:tabLst>
                <a:tab pos="5577205" algn="l"/>
              </a:tabLst>
            </a:pPr>
            <a:r>
              <a:rPr dirty="0" sz="1400">
                <a:solidFill>
                  <a:srgbClr val="4E2700"/>
                </a:solidFill>
                <a:latin typeface="Noto Sans Mono CJK HK"/>
                <a:cs typeface="Noto Sans Mono CJK HK"/>
              </a:rPr>
              <a:t>而其它類別</a:t>
            </a:r>
            <a:r>
              <a:rPr dirty="0" sz="1400" spc="-15">
                <a:solidFill>
                  <a:srgbClr val="4E2700"/>
                </a:solidFill>
                <a:latin typeface="Noto Sans Mono CJK HK"/>
                <a:cs typeface="Noto Sans Mono CJK HK"/>
              </a:rPr>
              <a:t>不會</a:t>
            </a:r>
            <a:r>
              <a:rPr dirty="0" sz="1400">
                <a:solidFill>
                  <a:srgbClr val="4E2700"/>
                </a:solidFill>
                <a:latin typeface="Noto Sans Mono CJK HK"/>
                <a:cs typeface="Noto Sans Mono CJK HK"/>
              </a:rPr>
              <a:t>有此方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，我</a:t>
            </a:r>
            <a:r>
              <a:rPr dirty="0" sz="1400" spc="-15">
                <a:solidFill>
                  <a:srgbClr val="4E2700"/>
                </a:solidFill>
                <a:latin typeface="Noto Sans Mono CJK HK"/>
                <a:cs typeface="Noto Sans Mono CJK HK"/>
              </a:rPr>
              <a:t>們應</a:t>
            </a:r>
            <a:r>
              <a:rPr dirty="0" sz="1400">
                <a:solidFill>
                  <a:srgbClr val="4E2700"/>
                </a:solidFill>
                <a:latin typeface="Noto Sans Mono CJK HK"/>
                <a:cs typeface="Noto Sans Mono CJK HK"/>
              </a:rPr>
              <a:t>該將此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法定</a:t>
            </a:r>
            <a:r>
              <a:rPr dirty="0" sz="1400" spc="-15">
                <a:solidFill>
                  <a:srgbClr val="4E2700"/>
                </a:solidFill>
                <a:latin typeface="Noto Sans Mono CJK HK"/>
                <a:cs typeface="Noto Sans Mono CJK HK"/>
              </a:rPr>
              <a:t>義</a:t>
            </a:r>
            <a:r>
              <a:rPr dirty="0" sz="1400" spc="20">
                <a:solidFill>
                  <a:srgbClr val="4E2700"/>
                </a:solidFill>
                <a:latin typeface="Noto Sans Mono CJK HK"/>
                <a:cs typeface="Noto Sans Mono CJK HK"/>
              </a:rPr>
              <a:t>在</a:t>
            </a:r>
            <a:r>
              <a:rPr dirty="0" u="sng" sz="1400" spc="2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類別內。</a:t>
            </a:r>
            <a:endParaRPr sz="1400">
              <a:latin typeface="Noto Sans Mono CJK HK"/>
              <a:cs typeface="Noto Sans Mono CJK HK"/>
            </a:endParaRPr>
          </a:p>
          <a:p>
            <a:pPr marL="306705" indent="-294640">
              <a:lnSpc>
                <a:spcPct val="100000"/>
              </a:lnSpc>
              <a:spcBef>
                <a:spcPts val="335"/>
              </a:spcBef>
              <a:buFont typeface="Arial"/>
              <a:buAutoNum type="arabicPeriod" startAt="4"/>
              <a:tabLst>
                <a:tab pos="307340" algn="l"/>
              </a:tabLst>
            </a:pP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a:t>
            </a:r>
            <a:r>
              <a:rPr dirty="0" sz="1400">
                <a:solidFill>
                  <a:srgbClr val="4E2700"/>
                </a:solidFill>
                <a:latin typeface="Noto Sans Mono CJK HK"/>
                <a:cs typeface="Noto Sans Mono CJK HK"/>
              </a:rPr>
              <a:t>我</a:t>
            </a:r>
            <a:r>
              <a:rPr dirty="0" sz="1400" spc="5">
                <a:solidFill>
                  <a:srgbClr val="4E2700"/>
                </a:solidFill>
                <a:latin typeface="Noto Sans Mono CJK HK"/>
                <a:cs typeface="Noto Sans Mono CJK HK"/>
              </a:rPr>
              <a:t>們</a:t>
            </a:r>
            <a:r>
              <a:rPr dirty="0" sz="1400" spc="-15">
                <a:solidFill>
                  <a:srgbClr val="4E2700"/>
                </a:solidFill>
                <a:latin typeface="Noto Sans Mono CJK HK"/>
                <a:cs typeface="Noto Sans Mono CJK HK"/>
              </a:rPr>
              <a:t>希</a:t>
            </a:r>
            <a:r>
              <a:rPr dirty="0" sz="1400" spc="15">
                <a:solidFill>
                  <a:srgbClr val="4E2700"/>
                </a:solidFill>
                <a:latin typeface="Noto Sans Mono CJK HK"/>
                <a:cs typeface="Noto Sans Mono CJK HK"/>
              </a:rPr>
              <a:t>望</a:t>
            </a:r>
            <a:r>
              <a:rPr dirty="0" sz="1400" spc="-35">
                <a:solidFill>
                  <a:srgbClr val="4E2700"/>
                </a:solidFill>
                <a:latin typeface="Arial"/>
                <a:cs typeface="Arial"/>
              </a:rPr>
              <a:t>Diamond</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10">
                <a:solidFill>
                  <a:srgbClr val="4E2700"/>
                </a:solidFill>
                <a:latin typeface="Noto Sans Mono CJK HK"/>
                <a:cs typeface="Noto Sans Mono CJK HK"/>
              </a:rPr>
              <a:t>、</a:t>
            </a:r>
            <a:r>
              <a:rPr dirty="0" sz="1400" spc="15">
                <a:solidFill>
                  <a:srgbClr val="4E2700"/>
                </a:solidFill>
                <a:latin typeface="Arial"/>
                <a:cs typeface="Arial"/>
              </a:rPr>
              <a:t>Pentagon</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10">
                <a:solidFill>
                  <a:srgbClr val="4E2700"/>
                </a:solidFill>
                <a:latin typeface="Noto Sans Mono CJK HK"/>
                <a:cs typeface="Noto Sans Mono CJK HK"/>
              </a:rPr>
              <a:t>與</a:t>
            </a:r>
            <a:r>
              <a:rPr dirty="0" sz="1400" spc="45">
                <a:solidFill>
                  <a:srgbClr val="4E2700"/>
                </a:solidFill>
                <a:latin typeface="Arial"/>
                <a:cs typeface="Arial"/>
              </a:rPr>
              <a:t>Polygon</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都</a:t>
            </a:r>
            <a:r>
              <a:rPr dirty="0" sz="1400">
                <a:solidFill>
                  <a:srgbClr val="4E2700"/>
                </a:solidFill>
                <a:latin typeface="Noto Sans Mono CJK HK"/>
                <a:cs typeface="Noto Sans Mono CJK HK"/>
              </a:rPr>
              <a:t>有</a:t>
            </a:r>
            <a:r>
              <a:rPr dirty="0" sz="1400" spc="5">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spc="5">
                <a:solidFill>
                  <a:srgbClr val="4E2700"/>
                </a:solidFill>
                <a:latin typeface="Noto Sans Mono CJK HK"/>
                <a:cs typeface="Noto Sans Mono CJK HK"/>
              </a:rPr>
              <a:t>共</a:t>
            </a:r>
            <a:r>
              <a:rPr dirty="0" sz="1400" spc="-15">
                <a:solidFill>
                  <a:srgbClr val="4E2700"/>
                </a:solidFill>
                <a:latin typeface="Noto Sans Mono CJK HK"/>
                <a:cs typeface="Noto Sans Mono CJK HK"/>
              </a:rPr>
              <a:t>有</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spc="380">
                <a:solidFill>
                  <a:srgbClr val="4E2700"/>
                </a:solidFill>
                <a:latin typeface="Arial"/>
                <a:cs typeface="Arial"/>
              </a:rPr>
              <a:t>:</a:t>
            </a:r>
            <a:endParaRPr sz="1400">
              <a:latin typeface="Arial"/>
              <a:cs typeface="Arial"/>
            </a:endParaRPr>
          </a:p>
          <a:p>
            <a:pPr marL="603885">
              <a:lnSpc>
                <a:spcPct val="100000"/>
              </a:lnSpc>
              <a:spcBef>
                <a:spcPts val="340"/>
              </a:spcBef>
            </a:pPr>
            <a:r>
              <a:rPr dirty="0" sz="1400" spc="160">
                <a:solidFill>
                  <a:srgbClr val="4E2700"/>
                </a:solidFill>
                <a:latin typeface="Arial"/>
                <a:cs typeface="Arial"/>
              </a:rPr>
              <a:t>public </a:t>
            </a:r>
            <a:r>
              <a:rPr dirty="0" sz="1400" spc="70">
                <a:solidFill>
                  <a:srgbClr val="4E2700"/>
                </a:solidFill>
                <a:latin typeface="Arial"/>
                <a:cs typeface="Arial"/>
              </a:rPr>
              <a:t>double</a:t>
            </a:r>
            <a:r>
              <a:rPr dirty="0" sz="1400" spc="45">
                <a:solidFill>
                  <a:srgbClr val="4E2700"/>
                </a:solidFill>
                <a:latin typeface="Arial"/>
                <a:cs typeface="Arial"/>
              </a:rPr>
              <a:t> </a:t>
            </a:r>
            <a:r>
              <a:rPr dirty="0" sz="1400" spc="125">
                <a:solidFill>
                  <a:srgbClr val="4E2700"/>
                </a:solidFill>
                <a:latin typeface="Arial"/>
                <a:cs typeface="Arial"/>
              </a:rPr>
              <a:t>getArea()</a:t>
            </a:r>
            <a:endParaRPr sz="1400">
              <a:latin typeface="Arial"/>
              <a:cs typeface="Arial"/>
            </a:endParaRPr>
          </a:p>
          <a:p>
            <a:pPr marL="306705">
              <a:lnSpc>
                <a:spcPct val="100000"/>
              </a:lnSpc>
              <a:spcBef>
                <a:spcPts val="335"/>
              </a:spcBef>
              <a:tabLst>
                <a:tab pos="5775325" algn="l"/>
              </a:tabLst>
            </a:pPr>
            <a:r>
              <a:rPr dirty="0" sz="1400" spc="10">
                <a:solidFill>
                  <a:srgbClr val="4E2700"/>
                </a:solidFill>
                <a:latin typeface="Noto Sans Mono CJK HK"/>
                <a:cs typeface="Noto Sans Mono CJK HK"/>
              </a:rPr>
              <a:t>而</a:t>
            </a:r>
            <a:r>
              <a:rPr dirty="0" sz="1400">
                <a:solidFill>
                  <a:srgbClr val="4E2700"/>
                </a:solidFill>
                <a:latin typeface="Noto Sans Mono CJK HK"/>
                <a:cs typeface="Noto Sans Mono CJK HK"/>
              </a:rPr>
              <a:t>其它類</a:t>
            </a:r>
            <a:r>
              <a:rPr dirty="0" sz="1400" spc="-15">
                <a:solidFill>
                  <a:srgbClr val="4E2700"/>
                </a:solidFill>
                <a:latin typeface="Noto Sans Mono CJK HK"/>
                <a:cs typeface="Noto Sans Mono CJK HK"/>
              </a:rPr>
              <a:t>別不</a:t>
            </a:r>
            <a:r>
              <a:rPr dirty="0" sz="1400">
                <a:solidFill>
                  <a:srgbClr val="4E2700"/>
                </a:solidFill>
                <a:latin typeface="Noto Sans Mono CJK HK"/>
                <a:cs typeface="Noto Sans Mono CJK HK"/>
              </a:rPr>
              <a:t>會有此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我們</a:t>
            </a:r>
            <a:r>
              <a:rPr dirty="0" sz="1400">
                <a:solidFill>
                  <a:srgbClr val="4E2700"/>
                </a:solidFill>
                <a:latin typeface="Noto Sans Mono CJK HK"/>
                <a:cs typeface="Noto Sans Mono CJK HK"/>
              </a:rPr>
              <a:t>應該將</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定義</a:t>
            </a:r>
            <a:r>
              <a:rPr dirty="0" sz="1400" spc="20">
                <a:solidFill>
                  <a:srgbClr val="4E2700"/>
                </a:solidFill>
                <a:latin typeface="Noto Sans Mono CJK HK"/>
                <a:cs typeface="Noto Sans Mono CJK HK"/>
              </a:rPr>
              <a:t>在</a:t>
            </a:r>
            <a:r>
              <a:rPr dirty="0" u="sng" sz="1400" spc="2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類別內。</a:t>
            </a:r>
            <a:endParaRPr sz="1400">
              <a:latin typeface="Noto Sans Mono CJK HK"/>
              <a:cs typeface="Noto Sans Mono CJK HK"/>
            </a:endParaRPr>
          </a:p>
          <a:p>
            <a:pPr marL="306705" marR="5080" indent="-294640">
              <a:lnSpc>
                <a:spcPct val="120000"/>
              </a:lnSpc>
              <a:buFont typeface="Arial"/>
              <a:buAutoNum type="arabicPeriod" startAt="5"/>
              <a:tabLst>
                <a:tab pos="307340" algn="l"/>
              </a:tabLst>
            </a:pP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要</a:t>
            </a:r>
            <a:r>
              <a:rPr dirty="0" sz="1400" spc="10">
                <a:solidFill>
                  <a:srgbClr val="4E2700"/>
                </a:solidFill>
                <a:latin typeface="Noto Sans Mono CJK HK"/>
                <a:cs typeface="Noto Sans Mono CJK HK"/>
              </a:rPr>
              <a:t>在</a:t>
            </a:r>
            <a:r>
              <a:rPr dirty="0" sz="1400" spc="65">
                <a:solidFill>
                  <a:srgbClr val="4E2700"/>
                </a:solidFill>
                <a:latin typeface="Arial"/>
                <a:cs typeface="Arial"/>
              </a:rPr>
              <a:t>MaintenanceFactory</a:t>
            </a:r>
            <a:r>
              <a:rPr dirty="0" sz="1400">
                <a:solidFill>
                  <a:srgbClr val="4E2700"/>
                </a:solidFill>
                <a:latin typeface="Noto Sans Mono CJK HK"/>
                <a:cs typeface="Noto Sans Mono CJK HK"/>
              </a:rPr>
              <a:t>類別內設計</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個方法</a:t>
            </a:r>
            <a:r>
              <a:rPr dirty="0" sz="1400" spc="180">
                <a:solidFill>
                  <a:srgbClr val="4E2700"/>
                </a:solidFill>
                <a:latin typeface="Arial"/>
                <a:cs typeface="Arial"/>
              </a:rPr>
              <a:t>repair()</a:t>
            </a:r>
            <a:r>
              <a:rPr dirty="0" sz="1400" spc="180">
                <a:solidFill>
                  <a:srgbClr val="4E2700"/>
                </a:solidFill>
                <a:latin typeface="Noto Sans Mono CJK HK"/>
                <a:cs typeface="Noto Sans Mono CJK HK"/>
              </a:rPr>
              <a:t>，</a:t>
            </a:r>
            <a:r>
              <a:rPr dirty="0" sz="1400">
                <a:solidFill>
                  <a:srgbClr val="4E2700"/>
                </a:solidFill>
                <a:latin typeface="Noto Sans Mono CJK HK"/>
                <a:cs typeface="Noto Sans Mono CJK HK"/>
              </a:rPr>
              <a:t>此方法只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，此</a:t>
            </a:r>
            <a:r>
              <a:rPr dirty="0" sz="1400" spc="-15">
                <a:solidFill>
                  <a:srgbClr val="4E2700"/>
                </a:solidFill>
                <a:latin typeface="Noto Sans Mono CJK HK"/>
                <a:cs typeface="Noto Sans Mono CJK HK"/>
              </a:rPr>
              <a:t>參數</a:t>
            </a:r>
            <a:r>
              <a:rPr dirty="0" sz="1400">
                <a:solidFill>
                  <a:srgbClr val="4E2700"/>
                </a:solidFill>
                <a:latin typeface="Noto Sans Mono CJK HK"/>
                <a:cs typeface="Noto Sans Mono CJK HK"/>
              </a:rPr>
              <a:t>可以接 </a:t>
            </a:r>
            <a:r>
              <a:rPr dirty="0" sz="1400" spc="10">
                <a:solidFill>
                  <a:srgbClr val="4E2700"/>
                </a:solidFill>
                <a:latin typeface="Noto Sans Mono CJK HK"/>
                <a:cs typeface="Noto Sans Mono CJK HK"/>
              </a:rPr>
              <a:t>受</a:t>
            </a:r>
            <a:r>
              <a:rPr dirty="0" sz="1400" spc="130">
                <a:solidFill>
                  <a:srgbClr val="4E2700"/>
                </a:solidFill>
                <a:latin typeface="Arial"/>
                <a:cs typeface="Arial"/>
              </a:rPr>
              <a:t>Train</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a:t>
            </a:r>
            <a:r>
              <a:rPr dirty="0" sz="1400" spc="20">
                <a:solidFill>
                  <a:srgbClr val="4E2700"/>
                </a:solidFill>
                <a:latin typeface="Arial"/>
                <a:cs typeface="Arial"/>
              </a:rPr>
              <a:t>UBike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40">
                <a:solidFill>
                  <a:srgbClr val="4E2700"/>
                </a:solidFill>
                <a:latin typeface="Arial"/>
                <a:cs typeface="Arial"/>
              </a:rPr>
              <a:t>Bus</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件而</a:t>
            </a:r>
            <a:r>
              <a:rPr dirty="0" sz="1400" spc="-15">
                <a:solidFill>
                  <a:srgbClr val="4E2700"/>
                </a:solidFill>
                <a:latin typeface="Noto Sans Mono CJK HK"/>
                <a:cs typeface="Noto Sans Mono CJK HK"/>
              </a:rPr>
              <a:t>不能</a:t>
            </a:r>
            <a:r>
              <a:rPr dirty="0" sz="1400">
                <a:solidFill>
                  <a:srgbClr val="4E2700"/>
                </a:solidFill>
                <a:latin typeface="Noto Sans Mono CJK HK"/>
                <a:cs typeface="Noto Sans Mono CJK HK"/>
              </a:rPr>
              <a:t>接受其</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的物</a:t>
            </a:r>
            <a:r>
              <a:rPr dirty="0" sz="1400">
                <a:solidFill>
                  <a:srgbClr val="4E2700"/>
                </a:solidFill>
                <a:latin typeface="Noto Sans Mono CJK HK"/>
                <a:cs typeface="Noto Sans Mono CJK HK"/>
              </a:rPr>
              <a:t>件，請</a:t>
            </a:r>
            <a:r>
              <a:rPr dirty="0" sz="1400" spc="-15">
                <a:solidFill>
                  <a:srgbClr val="4E2700"/>
                </a:solidFill>
                <a:latin typeface="Noto Sans Mono CJK HK"/>
                <a:cs typeface="Noto Sans Mono CJK HK"/>
              </a:rPr>
              <a:t>問</a:t>
            </a:r>
            <a:r>
              <a:rPr dirty="0" sz="1400">
                <a:solidFill>
                  <a:srgbClr val="4E2700"/>
                </a:solidFill>
                <a:latin typeface="Noto Sans Mono CJK HK"/>
                <a:cs typeface="Noto Sans Mono CJK HK"/>
              </a:rPr>
              <a:t>此參</a:t>
            </a:r>
            <a:r>
              <a:rPr dirty="0" sz="1400" spc="-15">
                <a:solidFill>
                  <a:srgbClr val="4E2700"/>
                </a:solidFill>
                <a:latin typeface="Noto Sans Mono CJK HK"/>
                <a:cs typeface="Noto Sans Mono CJK HK"/>
              </a:rPr>
              <a:t>數的</a:t>
            </a:r>
            <a:r>
              <a:rPr dirty="0" sz="1400">
                <a:solidFill>
                  <a:srgbClr val="4E2700"/>
                </a:solidFill>
                <a:latin typeface="Noto Sans Mono CJK HK"/>
                <a:cs typeface="Noto Sans Mono CJK HK"/>
              </a:rPr>
              <a:t>型態應為</a:t>
            </a:r>
            <a:endParaRPr sz="1400">
              <a:latin typeface="Noto Sans Mono CJK HK"/>
              <a:cs typeface="Noto Sans Mono CJK HK"/>
            </a:endParaRPr>
          </a:p>
          <a:p>
            <a:pPr marL="307975">
              <a:lnSpc>
                <a:spcPct val="100000"/>
              </a:lnSpc>
              <a:spcBef>
                <a:spcPts val="335"/>
              </a:spcBef>
              <a:tabLst>
                <a:tab pos="1685289" algn="l"/>
              </a:tabLst>
            </a:pPr>
            <a:r>
              <a:rPr dirty="0" u="sng" sz="1400" spc="380">
                <a:solidFill>
                  <a:srgbClr val="4E2700"/>
                </a:solidFill>
                <a:uFill>
                  <a:solidFill>
                    <a:srgbClr val="4D2600"/>
                  </a:solidFill>
                </a:uFill>
                <a:latin typeface="Arial"/>
                <a:cs typeface="Arial"/>
              </a:rPr>
              <a:t> </a:t>
            </a:r>
            <a:r>
              <a:rPr dirty="0" u="sng" sz="1400" spc="380">
                <a:solidFill>
                  <a:srgbClr val="4E2700"/>
                </a:solidFill>
                <a:uFill>
                  <a:solidFill>
                    <a:srgbClr val="4D2600"/>
                  </a:solidFill>
                </a:uFill>
                <a:latin typeface="Arial"/>
                <a:cs typeface="Arial"/>
              </a:rPr>
              <a:t>	</a:t>
            </a:r>
            <a:r>
              <a:rPr dirty="0" sz="1400" spc="-10">
                <a:solidFill>
                  <a:srgbClr val="4E2700"/>
                </a:solidFill>
                <a:latin typeface="Arial"/>
                <a:cs typeface="Arial"/>
              </a:rPr>
              <a:t>?</a:t>
            </a:r>
            <a:endParaRPr sz="1400">
              <a:latin typeface="Arial"/>
              <a:cs typeface="Arial"/>
            </a:endParaRPr>
          </a:p>
          <a:p>
            <a:pPr marL="306705" marR="106045" indent="-294640">
              <a:lnSpc>
                <a:spcPct val="120000"/>
              </a:lnSpc>
              <a:buFont typeface="Arial"/>
              <a:buAutoNum type="arabicPeriod" startAt="6"/>
              <a:tabLst>
                <a:tab pos="307340" algn="l"/>
              </a:tabLst>
            </a:pP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要</a:t>
            </a:r>
            <a:r>
              <a:rPr dirty="0" sz="1400" spc="10">
                <a:solidFill>
                  <a:srgbClr val="4E2700"/>
                </a:solidFill>
                <a:latin typeface="Noto Sans Mono CJK HK"/>
                <a:cs typeface="Noto Sans Mono CJK HK"/>
              </a:rPr>
              <a:t>在</a:t>
            </a:r>
            <a:r>
              <a:rPr dirty="0" sz="1400" spc="65">
                <a:solidFill>
                  <a:srgbClr val="4E2700"/>
                </a:solidFill>
                <a:latin typeface="Arial"/>
                <a:cs typeface="Arial"/>
              </a:rPr>
              <a:t>Vet</a:t>
            </a:r>
            <a:r>
              <a:rPr dirty="0" sz="1400">
                <a:solidFill>
                  <a:srgbClr val="4E2700"/>
                </a:solidFill>
                <a:latin typeface="Noto Sans Mono CJK HK"/>
                <a:cs typeface="Noto Sans Mono CJK HK"/>
              </a:rPr>
              <a:t>類別內設</a:t>
            </a:r>
            <a:r>
              <a:rPr dirty="0" sz="1400" spc="-10">
                <a:solidFill>
                  <a:srgbClr val="4E2700"/>
                </a:solidFill>
                <a:latin typeface="Noto Sans Mono CJK HK"/>
                <a:cs typeface="Noto Sans Mono CJK HK"/>
              </a:rPr>
              <a:t>計</a:t>
            </a:r>
            <a:r>
              <a:rPr dirty="0" sz="1400">
                <a:solidFill>
                  <a:srgbClr val="4E2700"/>
                </a:solidFill>
                <a:latin typeface="Noto Sans Mono CJK HK"/>
                <a:cs typeface="Noto Sans Mono CJK HK"/>
              </a:rPr>
              <a:t>一個</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65">
                <a:solidFill>
                  <a:srgbClr val="4E2700"/>
                </a:solidFill>
                <a:latin typeface="Arial"/>
                <a:cs typeface="Arial"/>
              </a:rPr>
              <a:t>vaccinate(),</a:t>
            </a:r>
            <a:r>
              <a:rPr dirty="0" sz="1400" spc="470">
                <a:solidFill>
                  <a:srgbClr val="4E2700"/>
                </a:solidFill>
                <a:latin typeface="Arial"/>
                <a:cs typeface="Arial"/>
              </a:rPr>
              <a:t> </a:t>
            </a:r>
            <a:r>
              <a:rPr dirty="0" sz="1400">
                <a:solidFill>
                  <a:srgbClr val="4E2700"/>
                </a:solidFill>
                <a:latin typeface="Noto Sans Mono CJK HK"/>
                <a:cs typeface="Noto Sans Mono CJK HK"/>
              </a:rPr>
              <a:t>此方法只有</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此參數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以接</a:t>
            </a:r>
            <a:r>
              <a:rPr dirty="0" sz="1400" spc="5">
                <a:solidFill>
                  <a:srgbClr val="4E2700"/>
                </a:solidFill>
                <a:latin typeface="Noto Sans Mono CJK HK"/>
                <a:cs typeface="Noto Sans Mono CJK HK"/>
              </a:rPr>
              <a:t>受</a:t>
            </a:r>
            <a:r>
              <a:rPr dirty="0" sz="1400" spc="110">
                <a:solidFill>
                  <a:srgbClr val="4E2700"/>
                </a:solidFill>
                <a:latin typeface="Arial"/>
                <a:cs typeface="Arial"/>
              </a:rPr>
              <a:t>Crocodile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a:t>
            </a:r>
            <a:r>
              <a:rPr dirty="0" sz="1400" spc="170">
                <a:solidFill>
                  <a:srgbClr val="4E2700"/>
                </a:solidFill>
                <a:latin typeface="Arial"/>
                <a:cs typeface="Arial"/>
              </a:rPr>
              <a:t>Turtle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30">
                <a:solidFill>
                  <a:srgbClr val="4E2700"/>
                </a:solidFill>
                <a:latin typeface="Arial"/>
                <a:cs typeface="Arial"/>
              </a:rPr>
              <a:t>Snake</a:t>
            </a:r>
            <a:r>
              <a:rPr dirty="0" sz="1400">
                <a:solidFill>
                  <a:srgbClr val="4E2700"/>
                </a:solidFill>
                <a:latin typeface="Noto Sans Mono CJK HK"/>
                <a:cs typeface="Noto Sans Mono CJK HK"/>
              </a:rPr>
              <a:t>類別的物件而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能接</a:t>
            </a:r>
            <a:r>
              <a:rPr dirty="0" sz="1400" spc="-15">
                <a:solidFill>
                  <a:srgbClr val="4E2700"/>
                </a:solidFill>
                <a:latin typeface="Noto Sans Mono CJK HK"/>
                <a:cs typeface="Noto Sans Mono CJK HK"/>
              </a:rPr>
              <a:t>受其</a:t>
            </a:r>
            <a:r>
              <a:rPr dirty="0" sz="1400">
                <a:solidFill>
                  <a:srgbClr val="4E2700"/>
                </a:solidFill>
                <a:latin typeface="Noto Sans Mono CJK HK"/>
                <a:cs typeface="Noto Sans Mono CJK HK"/>
              </a:rPr>
              <a:t>它型態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問此參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態應</a:t>
            </a:r>
            <a:r>
              <a:rPr dirty="0" sz="1400">
                <a:solidFill>
                  <a:srgbClr val="4E2700"/>
                </a:solidFill>
                <a:latin typeface="Noto Sans Mono CJK HK"/>
                <a:cs typeface="Noto Sans Mono CJK HK"/>
              </a:rPr>
              <a:t>為</a:t>
            </a:r>
            <a:endParaRPr sz="1400">
              <a:latin typeface="Noto Sans Mono CJK HK"/>
              <a:cs typeface="Noto Sans Mono CJK HK"/>
            </a:endParaRPr>
          </a:p>
          <a:p>
            <a:pPr marL="307975">
              <a:lnSpc>
                <a:spcPct val="100000"/>
              </a:lnSpc>
              <a:spcBef>
                <a:spcPts val="340"/>
              </a:spcBef>
              <a:tabLst>
                <a:tab pos="168592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06705" marR="42545" indent="-294640">
              <a:lnSpc>
                <a:spcPct val="120000"/>
              </a:lnSpc>
              <a:buFont typeface="Arial"/>
              <a:buAutoNum type="arabicPeriod" startAt="7"/>
              <a:tabLst>
                <a:tab pos="307340" algn="l"/>
                <a:tab pos="5182870" algn="l"/>
              </a:tabLst>
            </a:pP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要設計</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要用</a:t>
            </a:r>
            <a:r>
              <a:rPr dirty="0" sz="1400">
                <a:solidFill>
                  <a:srgbClr val="4E2700"/>
                </a:solidFill>
                <a:latin typeface="Noto Sans Mono CJK HK"/>
                <a:cs typeface="Noto Sans Mono CJK HK"/>
              </a:rPr>
              <a:t>來存</a:t>
            </a:r>
            <a:r>
              <a:rPr dirty="0" sz="1400" spc="20">
                <a:solidFill>
                  <a:srgbClr val="4E2700"/>
                </a:solidFill>
                <a:latin typeface="Noto Sans Mono CJK HK"/>
                <a:cs typeface="Noto Sans Mono CJK HK"/>
              </a:rPr>
              <a:t>放</a:t>
            </a:r>
            <a:r>
              <a:rPr dirty="0" sz="1400" spc="20">
                <a:solidFill>
                  <a:srgbClr val="4E2700"/>
                </a:solidFill>
                <a:latin typeface="Arial"/>
                <a:cs typeface="Arial"/>
              </a:rPr>
              <a:t>Pentagon</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a:t>
            </a:r>
            <a:r>
              <a:rPr dirty="0" sz="1400" spc="-35">
                <a:solidFill>
                  <a:srgbClr val="4E2700"/>
                </a:solidFill>
                <a:latin typeface="Arial"/>
                <a:cs typeface="Arial"/>
              </a:rPr>
              <a:t>Diamond</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與</a:t>
            </a:r>
            <a:r>
              <a:rPr dirty="0" sz="1400" spc="45">
                <a:solidFill>
                  <a:srgbClr val="4E2700"/>
                </a:solidFill>
                <a:latin typeface="Arial"/>
                <a:cs typeface="Arial"/>
              </a:rPr>
              <a:t>Polygon</a:t>
            </a:r>
            <a:r>
              <a:rPr dirty="0" sz="1400">
                <a:solidFill>
                  <a:srgbClr val="4E2700"/>
                </a:solidFill>
                <a:latin typeface="Noto Sans Mono CJK HK"/>
                <a:cs typeface="Noto Sans Mono CJK HK"/>
              </a:rPr>
              <a:t>類別的物件而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 </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放其它</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的物件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則此</a:t>
            </a:r>
            <a:r>
              <a:rPr dirty="0" sz="1400" spc="-15">
                <a:solidFill>
                  <a:srgbClr val="4E2700"/>
                </a:solidFill>
                <a:latin typeface="Noto Sans Mono CJK HK"/>
                <a:cs typeface="Noto Sans Mono CJK HK"/>
              </a:rPr>
              <a:t>陣列</a:t>
            </a:r>
            <a:r>
              <a:rPr dirty="0" sz="1400">
                <a:solidFill>
                  <a:srgbClr val="4E2700"/>
                </a:solidFill>
                <a:latin typeface="Noto Sans Mono CJK HK"/>
                <a:cs typeface="Noto Sans Mono CJK HK"/>
              </a:rPr>
              <a:t>元素的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態應</a:t>
            </a:r>
            <a:r>
              <a:rPr dirty="0" sz="1400" spc="-15">
                <a:solidFill>
                  <a:srgbClr val="4E2700"/>
                </a:solidFill>
                <a:latin typeface="Noto Sans Mono CJK HK"/>
                <a:cs typeface="Noto Sans Mono CJK HK"/>
              </a:rPr>
              <a:t>設定</a:t>
            </a:r>
            <a:r>
              <a:rPr dirty="0" sz="1400" spc="20">
                <a:solidFill>
                  <a:srgbClr val="4E2700"/>
                </a:solidFill>
                <a:latin typeface="Noto Sans Mono CJK HK"/>
                <a:cs typeface="Noto Sans Mono CJK HK"/>
              </a:rPr>
              <a:t>為</a:t>
            </a:r>
            <a:r>
              <a:rPr dirty="0" u="sng" sz="1400" spc="2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06705" indent="-294640">
              <a:lnSpc>
                <a:spcPct val="100000"/>
              </a:lnSpc>
              <a:spcBef>
                <a:spcPts val="335"/>
              </a:spcBef>
              <a:buFont typeface="Arial"/>
              <a:buAutoNum type="arabicPeriod" startAt="7"/>
              <a:tabLst>
                <a:tab pos="307340" algn="l"/>
              </a:tabLst>
            </a:pPr>
            <a:r>
              <a:rPr dirty="0" sz="1400" spc="10">
                <a:solidFill>
                  <a:srgbClr val="4E2700"/>
                </a:solidFill>
                <a:latin typeface="Noto Sans Mono CJK HK"/>
                <a:cs typeface="Noto Sans Mono CJK HK"/>
              </a:rPr>
              <a:t>現</a:t>
            </a:r>
            <a:r>
              <a:rPr dirty="0" sz="1400" spc="5">
                <a:solidFill>
                  <a:srgbClr val="4E2700"/>
                </a:solidFill>
                <a:latin typeface="Noto Sans Mono CJK HK"/>
                <a:cs typeface="Noto Sans Mono CJK HK"/>
              </a:rPr>
              <a:t>要</a:t>
            </a:r>
            <a:r>
              <a:rPr dirty="0" sz="1400" spc="10">
                <a:solidFill>
                  <a:srgbClr val="4E2700"/>
                </a:solidFill>
                <a:latin typeface="Noto Sans Mono CJK HK"/>
                <a:cs typeface="Noto Sans Mono CJK HK"/>
              </a:rPr>
              <a:t>在</a:t>
            </a:r>
            <a:r>
              <a:rPr dirty="0" sz="1400" spc="35">
                <a:solidFill>
                  <a:srgbClr val="4E2700"/>
                </a:solidFill>
                <a:latin typeface="Arial"/>
                <a:cs typeface="Arial"/>
              </a:rPr>
              <a:t>DisplayMessage</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內</a:t>
            </a:r>
            <a:r>
              <a:rPr dirty="0" sz="1400" spc="-15">
                <a:solidFill>
                  <a:srgbClr val="4E2700"/>
                </a:solidFill>
                <a:latin typeface="Noto Sans Mono CJK HK"/>
                <a:cs typeface="Noto Sans Mono CJK HK"/>
              </a:rPr>
              <a:t>設</a:t>
            </a:r>
            <a:r>
              <a:rPr dirty="0" sz="1400" spc="5">
                <a:solidFill>
                  <a:srgbClr val="4E2700"/>
                </a:solidFill>
                <a:latin typeface="Noto Sans Mono CJK HK"/>
                <a:cs typeface="Noto Sans Mono CJK HK"/>
              </a:rPr>
              <a:t>計</a:t>
            </a:r>
            <a:r>
              <a:rPr dirty="0" sz="140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spc="-15">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spc="140">
                <a:solidFill>
                  <a:srgbClr val="4E2700"/>
                </a:solidFill>
                <a:latin typeface="Arial"/>
                <a:cs typeface="Arial"/>
              </a:rPr>
              <a:t>showDetail(),</a:t>
            </a:r>
            <a:r>
              <a:rPr dirty="0" sz="1400">
                <a:solidFill>
                  <a:srgbClr val="4E2700"/>
                </a:solidFill>
                <a:latin typeface="Noto Sans Mono CJK HK"/>
                <a:cs typeface="Noto Sans Mono CJK HK"/>
              </a:rPr>
              <a:t>此方法有一個參數</a:t>
            </a:r>
            <a:r>
              <a:rPr dirty="0" sz="1400" spc="105">
                <a:solidFill>
                  <a:srgbClr val="4E2700"/>
                </a:solidFill>
                <a:latin typeface="Arial"/>
                <a:cs typeface="Arial"/>
              </a:rPr>
              <a:t>obj</a:t>
            </a:r>
            <a:r>
              <a:rPr dirty="0" sz="1400" spc="105">
                <a:solidFill>
                  <a:srgbClr val="4E2700"/>
                </a:solidFill>
                <a:latin typeface="Noto Sans Mono CJK HK"/>
                <a:cs typeface="Noto Sans Mono CJK HK"/>
              </a:rPr>
              <a:t>，</a:t>
            </a:r>
            <a:r>
              <a:rPr dirty="0" sz="1400" spc="5">
                <a:solidFill>
                  <a:srgbClr val="4E2700"/>
                </a:solidFill>
                <a:latin typeface="Noto Sans Mono CJK HK"/>
                <a:cs typeface="Noto Sans Mono CJK HK"/>
              </a:rPr>
              <a:t>它</a:t>
            </a:r>
            <a:r>
              <a:rPr dirty="0" sz="1400" spc="-10">
                <a:solidFill>
                  <a:srgbClr val="4E2700"/>
                </a:solidFill>
                <a:latin typeface="Noto Sans Mono CJK HK"/>
                <a:cs typeface="Noto Sans Mono CJK HK"/>
              </a:rPr>
              <a:t>只</a:t>
            </a:r>
            <a:r>
              <a:rPr dirty="0" sz="1400" spc="5">
                <a:solidFill>
                  <a:srgbClr val="4E2700"/>
                </a:solidFill>
                <a:latin typeface="Noto Sans Mono CJK HK"/>
                <a:cs typeface="Noto Sans Mono CJK HK"/>
              </a:rPr>
              <a:t>能接受</a:t>
            </a:r>
            <a:endParaRPr sz="1400">
              <a:latin typeface="Noto Sans Mono CJK HK"/>
              <a:cs typeface="Noto Sans Mono CJK HK"/>
            </a:endParaRPr>
          </a:p>
          <a:p>
            <a:pPr marL="306705">
              <a:lnSpc>
                <a:spcPct val="100000"/>
              </a:lnSpc>
              <a:spcBef>
                <a:spcPts val="340"/>
              </a:spcBef>
              <a:tabLst>
                <a:tab pos="7178040" algn="l"/>
              </a:tabLst>
            </a:pP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述所有</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的物件</a:t>
            </a:r>
            <a:r>
              <a:rPr dirty="0" sz="1400" spc="-15">
                <a:solidFill>
                  <a:srgbClr val="4E2700"/>
                </a:solidFill>
                <a:latin typeface="Noto Sans Mono CJK HK"/>
                <a:cs typeface="Noto Sans Mono CJK HK"/>
              </a:rPr>
              <a:t>而</a:t>
            </a:r>
            <a:r>
              <a:rPr dirty="0" sz="1400">
                <a:solidFill>
                  <a:srgbClr val="4E2700"/>
                </a:solidFill>
                <a:latin typeface="Noto Sans Mono CJK HK"/>
                <a:cs typeface="Noto Sans Mono CJK HK"/>
              </a:rPr>
              <a:t>不能</a:t>
            </a:r>
            <a:r>
              <a:rPr dirty="0" sz="1400" spc="-15">
                <a:solidFill>
                  <a:srgbClr val="4E2700"/>
                </a:solidFill>
                <a:latin typeface="Noto Sans Mono CJK HK"/>
                <a:cs typeface="Noto Sans Mono CJK HK"/>
              </a:rPr>
              <a:t>接受</a:t>
            </a:r>
            <a:r>
              <a:rPr dirty="0" sz="1400">
                <a:solidFill>
                  <a:srgbClr val="4E2700"/>
                </a:solidFill>
                <a:latin typeface="Noto Sans Mono CJK HK"/>
                <a:cs typeface="Noto Sans Mono CJK HK"/>
              </a:rPr>
              <a:t>其</a:t>
            </a:r>
            <a:r>
              <a:rPr dirty="0" sz="1400" spc="20">
                <a:solidFill>
                  <a:srgbClr val="4E2700"/>
                </a:solidFill>
                <a:latin typeface="Noto Sans Mono CJK HK"/>
                <a:cs typeface="Noto Sans Mono CJK HK"/>
              </a:rPr>
              <a:t>它</a:t>
            </a:r>
            <a:r>
              <a:rPr dirty="0" sz="1400" spc="25">
                <a:solidFill>
                  <a:srgbClr val="4E2700"/>
                </a:solidFill>
                <a:latin typeface="Arial"/>
                <a:cs typeface="Arial"/>
              </a:rPr>
              <a:t>Java</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件，則</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的型</a:t>
            </a:r>
            <a:r>
              <a:rPr dirty="0" sz="1400">
                <a:solidFill>
                  <a:srgbClr val="4E2700"/>
                </a:solidFill>
                <a:latin typeface="Noto Sans Mono CJK HK"/>
                <a:cs typeface="Noto Sans Mono CJK HK"/>
              </a:rPr>
              <a:t>態應該為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06705" indent="-294640">
              <a:lnSpc>
                <a:spcPct val="100000"/>
              </a:lnSpc>
              <a:spcBef>
                <a:spcPts val="335"/>
              </a:spcBef>
              <a:buFont typeface="Arial"/>
              <a:buAutoNum type="arabicPeriod" startAt="9"/>
              <a:tabLst>
                <a:tab pos="307340" algn="l"/>
              </a:tabLst>
            </a:pPr>
            <a:r>
              <a:rPr dirty="0" sz="1400" spc="10">
                <a:solidFill>
                  <a:srgbClr val="4E2700"/>
                </a:solidFill>
                <a:latin typeface="Noto Sans Mono CJK HK"/>
                <a:cs typeface="Noto Sans Mono CJK HK"/>
              </a:rPr>
              <a:t>何</a:t>
            </a:r>
            <a:r>
              <a:rPr dirty="0" sz="1400">
                <a:solidFill>
                  <a:srgbClr val="4E2700"/>
                </a:solidFill>
                <a:latin typeface="Noto Sans Mono CJK HK"/>
                <a:cs typeface="Noto Sans Mono CJK HK"/>
              </a:rPr>
              <a:t>種類型</a:t>
            </a:r>
            <a:r>
              <a:rPr dirty="0" sz="1400" spc="-15">
                <a:solidFill>
                  <a:srgbClr val="4E2700"/>
                </a:solidFill>
                <a:latin typeface="Noto Sans Mono CJK HK"/>
                <a:cs typeface="Noto Sans Mono CJK HK"/>
              </a:rPr>
              <a:t>的變</a:t>
            </a:r>
            <a:r>
              <a:rPr dirty="0" sz="1400">
                <a:solidFill>
                  <a:srgbClr val="4E2700"/>
                </a:solidFill>
                <a:latin typeface="Noto Sans Mono CJK HK"/>
                <a:cs typeface="Noto Sans Mono CJK HK"/>
              </a:rPr>
              <a:t>數可以</a:t>
            </a:r>
            <a:r>
              <a:rPr dirty="0" sz="1400" spc="-15">
                <a:solidFill>
                  <a:srgbClr val="4E2700"/>
                </a:solidFill>
                <a:latin typeface="Noto Sans Mono CJK HK"/>
                <a:cs typeface="Noto Sans Mono CJK HK"/>
              </a:rPr>
              <a:t>存</a:t>
            </a:r>
            <a:r>
              <a:rPr dirty="0" sz="1400" spc="15">
                <a:solidFill>
                  <a:srgbClr val="4E2700"/>
                </a:solidFill>
                <a:latin typeface="Noto Sans Mono CJK HK"/>
                <a:cs typeface="Noto Sans Mono CJK HK"/>
              </a:rPr>
              <a:t>放</a:t>
            </a:r>
            <a:r>
              <a:rPr dirty="0" sz="1400" spc="170">
                <a:solidFill>
                  <a:srgbClr val="4E2700"/>
                </a:solidFill>
                <a:latin typeface="Arial"/>
                <a:cs typeface="Arial"/>
              </a:rPr>
              <a:t>Turtle</a:t>
            </a:r>
            <a:r>
              <a:rPr dirty="0" sz="1400" spc="10">
                <a:solidFill>
                  <a:srgbClr val="4E2700"/>
                </a:solidFill>
                <a:latin typeface="Noto Sans Mono CJK HK"/>
                <a:cs typeface="Noto Sans Mono CJK HK"/>
              </a:rPr>
              <a:t>、</a:t>
            </a:r>
            <a:r>
              <a:rPr dirty="0" sz="1400" spc="-25">
                <a:solidFill>
                  <a:srgbClr val="4E2700"/>
                </a:solidFill>
                <a:latin typeface="Arial"/>
                <a:cs typeface="Arial"/>
              </a:rPr>
              <a:t>Snake</a:t>
            </a:r>
            <a:r>
              <a:rPr dirty="0" sz="1400" spc="10">
                <a:solidFill>
                  <a:srgbClr val="4E2700"/>
                </a:solidFill>
                <a:latin typeface="Noto Sans Mono CJK HK"/>
                <a:cs typeface="Noto Sans Mono CJK HK"/>
              </a:rPr>
              <a:t>、</a:t>
            </a:r>
            <a:r>
              <a:rPr dirty="0" sz="1400" spc="110">
                <a:solidFill>
                  <a:srgbClr val="4E2700"/>
                </a:solidFill>
                <a:latin typeface="Arial"/>
                <a:cs typeface="Arial"/>
              </a:rPr>
              <a:t>Crocodile</a:t>
            </a:r>
            <a:r>
              <a:rPr dirty="0" sz="1400" spc="10">
                <a:solidFill>
                  <a:srgbClr val="4E2700"/>
                </a:solidFill>
                <a:latin typeface="Noto Sans Mono CJK HK"/>
                <a:cs typeface="Noto Sans Mono CJK HK"/>
              </a:rPr>
              <a:t>、</a:t>
            </a:r>
            <a:r>
              <a:rPr dirty="0" sz="1400" spc="-30">
                <a:solidFill>
                  <a:srgbClr val="4E2700"/>
                </a:solidFill>
                <a:latin typeface="Arial"/>
                <a:cs typeface="Arial"/>
              </a:rPr>
              <a:t>Tuna</a:t>
            </a:r>
            <a:r>
              <a:rPr dirty="0" sz="1400" spc="10">
                <a:solidFill>
                  <a:srgbClr val="4E2700"/>
                </a:solidFill>
                <a:latin typeface="Noto Sans Mono CJK HK"/>
                <a:cs typeface="Noto Sans Mono CJK HK"/>
              </a:rPr>
              <a:t>與</a:t>
            </a:r>
            <a:r>
              <a:rPr dirty="0" sz="1400" spc="-20">
                <a:solidFill>
                  <a:srgbClr val="4E2700"/>
                </a:solidFill>
                <a:latin typeface="Arial"/>
                <a:cs typeface="Arial"/>
              </a:rPr>
              <a:t>Salmon</a:t>
            </a:r>
            <a:r>
              <a:rPr dirty="0" sz="1400">
                <a:solidFill>
                  <a:srgbClr val="4E2700"/>
                </a:solidFill>
                <a:latin typeface="Noto Sans Mono CJK HK"/>
                <a:cs typeface="Noto Sans Mono CJK HK"/>
              </a:rPr>
              <a:t>等類別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spc="-10">
                <a:solidFill>
                  <a:srgbClr val="4E2700"/>
                </a:solidFill>
                <a:latin typeface="Arial"/>
                <a:cs typeface="Arial"/>
              </a:rPr>
              <a:t>?</a:t>
            </a:r>
            <a:endParaRPr sz="1400">
              <a:latin typeface="Arial"/>
              <a:cs typeface="Arial"/>
            </a:endParaRPr>
          </a:p>
          <a:p>
            <a:pPr marL="307975">
              <a:lnSpc>
                <a:spcPct val="100000"/>
              </a:lnSpc>
              <a:spcBef>
                <a:spcPts val="335"/>
              </a:spcBef>
              <a:tabLst>
                <a:tab pos="109410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20179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java.lang.Object</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943441"/>
            <a:ext cx="7526655" cy="5138420"/>
          </a:xfrm>
          <a:prstGeom prst="rect">
            <a:avLst/>
          </a:prstGeom>
        </p:spPr>
        <p:txBody>
          <a:bodyPr wrap="square" lIns="0" tIns="46990" rIns="0" bIns="0" rtlCol="0" vert="horz">
            <a:spAutoFit/>
          </a:bodyPr>
          <a:lstStyle/>
          <a:p>
            <a:pPr marL="355600" indent="-343535">
              <a:lnSpc>
                <a:spcPct val="100000"/>
              </a:lnSpc>
              <a:spcBef>
                <a:spcPts val="370"/>
              </a:spcBef>
              <a:buFont typeface="Tahoma"/>
              <a:buChar char="•"/>
              <a:tabLst>
                <a:tab pos="355600" algn="l"/>
                <a:tab pos="356235" algn="l"/>
              </a:tabLst>
            </a:pPr>
            <a:r>
              <a:rPr dirty="0" sz="2400">
                <a:solidFill>
                  <a:srgbClr val="4E2700"/>
                </a:solidFill>
                <a:latin typeface="Noto Sans Mono CJK HK"/>
                <a:cs typeface="Noto Sans Mono CJK HK"/>
              </a:rPr>
              <a:t>所</a:t>
            </a:r>
            <a:r>
              <a:rPr dirty="0" sz="2400" spc="-5">
                <a:solidFill>
                  <a:srgbClr val="4E2700"/>
                </a:solidFill>
                <a:latin typeface="Noto Sans Mono CJK HK"/>
                <a:cs typeface="Noto Sans Mono CJK HK"/>
              </a:rPr>
              <a:t>有</a:t>
            </a:r>
            <a:r>
              <a:rPr dirty="0" sz="2400" spc="-20">
                <a:solidFill>
                  <a:srgbClr val="4E2700"/>
                </a:solidFill>
                <a:latin typeface="Tahoma"/>
                <a:cs typeface="Tahoma"/>
              </a:rPr>
              <a:t>Java</a:t>
            </a:r>
            <a:r>
              <a:rPr dirty="0" sz="2400">
                <a:solidFill>
                  <a:srgbClr val="4E2700"/>
                </a:solidFill>
                <a:latin typeface="Noto Sans Mono CJK HK"/>
                <a:cs typeface="Noto Sans Mono CJK HK"/>
              </a:rPr>
              <a:t>類別的共同祖先。</a:t>
            </a:r>
            <a:endParaRPr sz="2400">
              <a:latin typeface="Noto Sans Mono CJK HK"/>
              <a:cs typeface="Noto Sans Mono CJK HK"/>
            </a:endParaRPr>
          </a:p>
          <a:p>
            <a:pPr marL="355600" indent="-343535">
              <a:lnSpc>
                <a:spcPts val="2745"/>
              </a:lnSpc>
              <a:spcBef>
                <a:spcPts val="280"/>
              </a:spcBef>
              <a:buFont typeface="Tahoma"/>
              <a:buChar char="•"/>
              <a:tabLst>
                <a:tab pos="355600" algn="l"/>
                <a:tab pos="356235" algn="l"/>
              </a:tabLst>
            </a:pPr>
            <a:r>
              <a:rPr dirty="0" sz="2400" spc="-5">
                <a:solidFill>
                  <a:srgbClr val="4E2700"/>
                </a:solidFill>
                <a:latin typeface="Noto Sans Mono CJK HK"/>
                <a:cs typeface="Noto Sans Mono CJK HK"/>
              </a:rPr>
              <a:t>當一個類別沒有說明父類別為何時</a:t>
            </a:r>
            <a:r>
              <a:rPr dirty="0" sz="2400" spc="-20">
                <a:solidFill>
                  <a:srgbClr val="4E2700"/>
                </a:solidFill>
                <a:latin typeface="Noto Sans Mono CJK HK"/>
                <a:cs typeface="Noto Sans Mono CJK HK"/>
              </a:rPr>
              <a:t>，</a:t>
            </a:r>
            <a:r>
              <a:rPr dirty="0" sz="2400" spc="-20">
                <a:solidFill>
                  <a:srgbClr val="4E2700"/>
                </a:solidFill>
                <a:latin typeface="Verdana"/>
                <a:cs typeface="Verdana"/>
              </a:rPr>
              <a:t>Java</a:t>
            </a:r>
            <a:r>
              <a:rPr dirty="0" sz="2400">
                <a:solidFill>
                  <a:srgbClr val="4E2700"/>
                </a:solidFill>
                <a:latin typeface="Noto Sans Mono CJK HK"/>
                <a:cs typeface="Noto Sans Mono CJK HK"/>
              </a:rPr>
              <a:t>編譯</a:t>
            </a:r>
            <a:r>
              <a:rPr dirty="0" sz="2400" spc="-5">
                <a:solidFill>
                  <a:srgbClr val="4E2700"/>
                </a:solidFill>
                <a:latin typeface="Noto Sans Mono CJK HK"/>
                <a:cs typeface="Noto Sans Mono CJK HK"/>
              </a:rPr>
              <a:t>器會自</a:t>
            </a:r>
            <a:endParaRPr sz="2400">
              <a:latin typeface="Noto Sans Mono CJK HK"/>
              <a:cs typeface="Noto Sans Mono CJK HK"/>
            </a:endParaRPr>
          </a:p>
          <a:p>
            <a:pPr marL="355600">
              <a:lnSpc>
                <a:spcPts val="2745"/>
              </a:lnSpc>
            </a:pPr>
            <a:r>
              <a:rPr dirty="0" sz="2400">
                <a:solidFill>
                  <a:srgbClr val="4E2700"/>
                </a:solidFill>
                <a:latin typeface="Noto Sans Mono CJK HK"/>
                <a:cs typeface="Noto Sans Mono CJK HK"/>
              </a:rPr>
              <a:t>動加</a:t>
            </a:r>
            <a:r>
              <a:rPr dirty="0" sz="2400" spc="-5">
                <a:solidFill>
                  <a:srgbClr val="4E2700"/>
                </a:solidFill>
                <a:latin typeface="Noto Sans Mono CJK HK"/>
                <a:cs typeface="Noto Sans Mono CJK HK"/>
              </a:rPr>
              <a:t>上</a:t>
            </a:r>
            <a:r>
              <a:rPr dirty="0" sz="2400" spc="-5">
                <a:solidFill>
                  <a:srgbClr val="CC0000"/>
                </a:solidFill>
                <a:latin typeface="Tahoma"/>
                <a:cs typeface="Tahoma"/>
              </a:rPr>
              <a:t>extends</a:t>
            </a:r>
            <a:r>
              <a:rPr dirty="0" sz="2400" spc="-15">
                <a:solidFill>
                  <a:srgbClr val="CC0000"/>
                </a:solidFill>
                <a:latin typeface="Tahoma"/>
                <a:cs typeface="Tahoma"/>
              </a:rPr>
              <a:t> </a:t>
            </a:r>
            <a:r>
              <a:rPr dirty="0" sz="2400" spc="-5">
                <a:solidFill>
                  <a:srgbClr val="CC0000"/>
                </a:solidFill>
                <a:latin typeface="Tahoma"/>
                <a:cs typeface="Tahoma"/>
              </a:rPr>
              <a:t>Object</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5080" indent="-343535">
              <a:lnSpc>
                <a:spcPts val="2600"/>
              </a:lnSpc>
              <a:spcBef>
                <a:spcPts val="595"/>
              </a:spcBef>
              <a:buFont typeface="Verdana"/>
              <a:buChar char="•"/>
              <a:tabLst>
                <a:tab pos="355600" algn="l"/>
                <a:tab pos="356235" algn="l"/>
              </a:tabLst>
            </a:pPr>
            <a:r>
              <a:rPr dirty="0" sz="2400">
                <a:solidFill>
                  <a:srgbClr val="4E2700"/>
                </a:solidFill>
                <a:latin typeface="Noto Sans Mono CJK HK"/>
                <a:cs typeface="Noto Sans Mono CJK HK"/>
              </a:rPr>
              <a:t>如果某方法的參數型態為</a:t>
            </a:r>
            <a:r>
              <a:rPr dirty="0" sz="2400" spc="-5">
                <a:solidFill>
                  <a:srgbClr val="4E2700"/>
                </a:solidFill>
                <a:latin typeface="Verdana"/>
                <a:cs typeface="Verdana"/>
              </a:rPr>
              <a:t>Objec</a:t>
            </a:r>
            <a:r>
              <a:rPr dirty="0" sz="2400">
                <a:solidFill>
                  <a:srgbClr val="4E2700"/>
                </a:solidFill>
                <a:latin typeface="Verdana"/>
                <a:cs typeface="Verdana"/>
              </a:rPr>
              <a:t>t</a:t>
            </a:r>
            <a:r>
              <a:rPr dirty="0" sz="2400">
                <a:solidFill>
                  <a:srgbClr val="4E2700"/>
                </a:solidFill>
                <a:latin typeface="Noto Sans Mono CJK HK"/>
                <a:cs typeface="Noto Sans Mono CJK HK"/>
              </a:rPr>
              <a:t>，則所有</a:t>
            </a:r>
            <a:r>
              <a:rPr dirty="0" sz="2400">
                <a:solidFill>
                  <a:srgbClr val="4E2700"/>
                </a:solidFill>
                <a:latin typeface="Verdana"/>
                <a:cs typeface="Verdana"/>
              </a:rPr>
              <a:t>J</a:t>
            </a:r>
            <a:r>
              <a:rPr dirty="0" sz="2400" spc="-25">
                <a:solidFill>
                  <a:srgbClr val="4E2700"/>
                </a:solidFill>
                <a:latin typeface="Verdana"/>
                <a:cs typeface="Verdana"/>
              </a:rPr>
              <a:t>a</a:t>
            </a:r>
            <a:r>
              <a:rPr dirty="0" sz="2400" spc="-50">
                <a:solidFill>
                  <a:srgbClr val="4E2700"/>
                </a:solidFill>
                <a:latin typeface="Verdana"/>
                <a:cs typeface="Verdana"/>
              </a:rPr>
              <a:t>v</a:t>
            </a:r>
            <a:r>
              <a:rPr dirty="0" sz="2400" spc="-10">
                <a:solidFill>
                  <a:srgbClr val="4E2700"/>
                </a:solidFill>
                <a:latin typeface="Verdana"/>
                <a:cs typeface="Verdana"/>
              </a:rPr>
              <a:t>a</a:t>
            </a:r>
            <a:r>
              <a:rPr dirty="0" sz="2400">
                <a:solidFill>
                  <a:srgbClr val="4E2700"/>
                </a:solidFill>
                <a:latin typeface="Noto Sans Mono CJK HK"/>
                <a:cs typeface="Noto Sans Mono CJK HK"/>
              </a:rPr>
              <a:t>類別的 物件參考皆可傳入該方法</a:t>
            </a:r>
            <a:r>
              <a:rPr dirty="0" sz="2400">
                <a:solidFill>
                  <a:srgbClr val="4E2700"/>
                </a:solidFill>
                <a:latin typeface="Verdana"/>
                <a:cs typeface="Verdana"/>
              </a:rPr>
              <a:t>(</a:t>
            </a:r>
            <a:r>
              <a:rPr dirty="0" sz="2400">
                <a:solidFill>
                  <a:srgbClr val="4E2700"/>
                </a:solidFill>
                <a:latin typeface="Noto Sans Mono CJK HK"/>
                <a:cs typeface="Noto Sans Mono CJK HK"/>
              </a:rPr>
              <a:t>多型參</a:t>
            </a:r>
            <a:r>
              <a:rPr dirty="0" sz="2400" spc="-10">
                <a:solidFill>
                  <a:srgbClr val="4E2700"/>
                </a:solidFill>
                <a:latin typeface="Noto Sans Mono CJK HK"/>
                <a:cs typeface="Noto Sans Mono CJK HK"/>
              </a:rPr>
              <a:t>數</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3535">
              <a:lnSpc>
                <a:spcPts val="2745"/>
              </a:lnSpc>
              <a:spcBef>
                <a:spcPts val="240"/>
              </a:spcBef>
              <a:buFont typeface="Verdana"/>
              <a:buChar char="•"/>
              <a:tabLst>
                <a:tab pos="355600" algn="l"/>
                <a:tab pos="356235" algn="l"/>
              </a:tabLst>
            </a:pPr>
            <a:r>
              <a:rPr dirty="0" sz="2400" spc="-5">
                <a:solidFill>
                  <a:srgbClr val="4E2700"/>
                </a:solidFill>
                <a:latin typeface="Noto Sans Mono CJK HK"/>
                <a:cs typeface="Noto Sans Mono CJK HK"/>
              </a:rPr>
              <a:t>如果某陣列的元素型態</a:t>
            </a:r>
            <a:r>
              <a:rPr dirty="0" sz="2400">
                <a:solidFill>
                  <a:srgbClr val="4E2700"/>
                </a:solidFill>
                <a:latin typeface="Noto Sans Mono CJK HK"/>
                <a:cs typeface="Noto Sans Mono CJK HK"/>
              </a:rPr>
              <a:t>為</a:t>
            </a:r>
            <a:r>
              <a:rPr dirty="0" sz="2400" spc="-5">
                <a:solidFill>
                  <a:srgbClr val="4E2700"/>
                </a:solidFill>
                <a:latin typeface="Verdana"/>
                <a:cs typeface="Verdana"/>
              </a:rPr>
              <a:t>Object</a:t>
            </a:r>
            <a:r>
              <a:rPr dirty="0" sz="2400" spc="-5">
                <a:solidFill>
                  <a:srgbClr val="4E2700"/>
                </a:solidFill>
                <a:latin typeface="Noto Sans Mono CJK HK"/>
                <a:cs typeface="Noto Sans Mono CJK HK"/>
              </a:rPr>
              <a:t>，則所有</a:t>
            </a:r>
            <a:r>
              <a:rPr dirty="0" sz="2400" spc="-25">
                <a:solidFill>
                  <a:srgbClr val="4E2700"/>
                </a:solidFill>
                <a:latin typeface="Verdana"/>
                <a:cs typeface="Verdana"/>
              </a:rPr>
              <a:t>Java</a:t>
            </a:r>
            <a:r>
              <a:rPr dirty="0" sz="2400" spc="-5">
                <a:solidFill>
                  <a:srgbClr val="4E2700"/>
                </a:solidFill>
                <a:latin typeface="Noto Sans Mono CJK HK"/>
                <a:cs typeface="Noto Sans Mono CJK HK"/>
              </a:rPr>
              <a:t>類別的</a:t>
            </a:r>
            <a:endParaRPr sz="2400">
              <a:latin typeface="Noto Sans Mono CJK HK"/>
              <a:cs typeface="Noto Sans Mono CJK HK"/>
            </a:endParaRPr>
          </a:p>
          <a:p>
            <a:pPr marL="355600">
              <a:lnSpc>
                <a:spcPts val="2745"/>
              </a:lnSpc>
            </a:pPr>
            <a:r>
              <a:rPr dirty="0" sz="2400">
                <a:solidFill>
                  <a:srgbClr val="4E2700"/>
                </a:solidFill>
                <a:latin typeface="Noto Sans Mono CJK HK"/>
                <a:cs typeface="Noto Sans Mono CJK HK"/>
              </a:rPr>
              <a:t>物件參考都可成為陣列的元素</a:t>
            </a:r>
            <a:r>
              <a:rPr dirty="0" sz="2400">
                <a:solidFill>
                  <a:srgbClr val="4E2700"/>
                </a:solidFill>
                <a:latin typeface="Verdana"/>
                <a:cs typeface="Verdana"/>
              </a:rPr>
              <a:t>(</a:t>
            </a:r>
            <a:r>
              <a:rPr dirty="0" sz="2400">
                <a:solidFill>
                  <a:srgbClr val="4E2700"/>
                </a:solidFill>
                <a:latin typeface="Noto Sans Mono CJK HK"/>
                <a:cs typeface="Noto Sans Mono CJK HK"/>
              </a:rPr>
              <a:t>異質集成</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187960" indent="-343535">
              <a:lnSpc>
                <a:spcPts val="2590"/>
              </a:lnSpc>
              <a:spcBef>
                <a:spcPts val="615"/>
              </a:spcBef>
              <a:buChar char="•"/>
              <a:tabLst>
                <a:tab pos="355600" algn="l"/>
                <a:tab pos="356235" algn="l"/>
              </a:tabLst>
            </a:pPr>
            <a:r>
              <a:rPr dirty="0" sz="2400" spc="-5">
                <a:solidFill>
                  <a:srgbClr val="4E2700"/>
                </a:solidFill>
                <a:latin typeface="Tahoma"/>
                <a:cs typeface="Tahoma"/>
              </a:rPr>
              <a:t>O</a:t>
            </a:r>
            <a:r>
              <a:rPr dirty="0" sz="2400">
                <a:solidFill>
                  <a:srgbClr val="4E2700"/>
                </a:solidFill>
                <a:latin typeface="Tahoma"/>
                <a:cs typeface="Tahoma"/>
              </a:rPr>
              <a:t>b</a:t>
            </a:r>
            <a:r>
              <a:rPr dirty="0" sz="2400">
                <a:solidFill>
                  <a:srgbClr val="4E2700"/>
                </a:solidFill>
                <a:latin typeface="Tahoma"/>
                <a:cs typeface="Tahoma"/>
              </a:rPr>
              <a:t>j</a:t>
            </a:r>
            <a:r>
              <a:rPr dirty="0" sz="2400" spc="-10">
                <a:solidFill>
                  <a:srgbClr val="4E2700"/>
                </a:solidFill>
                <a:latin typeface="Tahoma"/>
                <a:cs typeface="Tahoma"/>
              </a:rPr>
              <a:t>e</a:t>
            </a:r>
            <a:r>
              <a:rPr dirty="0" sz="2400" spc="-5">
                <a:solidFill>
                  <a:srgbClr val="4E2700"/>
                </a:solidFill>
                <a:latin typeface="Tahoma"/>
                <a:cs typeface="Tahoma"/>
              </a:rPr>
              <a:t>ct</a:t>
            </a:r>
            <a:r>
              <a:rPr dirty="0" sz="2400">
                <a:solidFill>
                  <a:srgbClr val="4E2700"/>
                </a:solidFill>
                <a:latin typeface="Noto Sans Mono CJK HK"/>
                <a:cs typeface="Noto Sans Mono CJK HK"/>
              </a:rPr>
              <a:t>類別定義許多方法，它們是所有類別的共有方 法，例</a:t>
            </a:r>
            <a:r>
              <a:rPr dirty="0" sz="2400" spc="-5">
                <a:solidFill>
                  <a:srgbClr val="4E2700"/>
                </a:solidFill>
                <a:latin typeface="Noto Sans Mono CJK HK"/>
                <a:cs typeface="Noto Sans Mono CJK HK"/>
              </a:rPr>
              <a:t>如</a:t>
            </a:r>
            <a:r>
              <a:rPr dirty="0" sz="2400">
                <a:solidFill>
                  <a:srgbClr val="4E2700"/>
                </a:solidFill>
                <a:latin typeface="Tahoma"/>
                <a:cs typeface="Tahoma"/>
              </a:rPr>
              <a:t>getClass()</a:t>
            </a:r>
            <a:r>
              <a:rPr dirty="0" sz="2400">
                <a:solidFill>
                  <a:srgbClr val="4E2700"/>
                </a:solidFill>
                <a:latin typeface="Noto Sans Mono CJK HK"/>
                <a:cs typeface="Noto Sans Mono CJK HK"/>
              </a:rPr>
              <a:t>、</a:t>
            </a:r>
            <a:r>
              <a:rPr dirty="0" sz="2400" spc="-5">
                <a:solidFill>
                  <a:srgbClr val="4E2700"/>
                </a:solidFill>
                <a:latin typeface="Tahoma"/>
                <a:cs typeface="Tahoma"/>
              </a:rPr>
              <a:t>equals()</a:t>
            </a:r>
            <a:r>
              <a:rPr dirty="0" sz="2400">
                <a:solidFill>
                  <a:srgbClr val="4E2700"/>
                </a:solidFill>
                <a:latin typeface="Noto Sans Mono CJK HK"/>
                <a:cs typeface="Noto Sans Mono CJK HK"/>
              </a:rPr>
              <a:t>、</a:t>
            </a:r>
            <a:r>
              <a:rPr dirty="0" sz="2400">
                <a:solidFill>
                  <a:srgbClr val="4E2700"/>
                </a:solidFill>
                <a:latin typeface="Tahoma"/>
                <a:cs typeface="Tahoma"/>
              </a:rPr>
              <a:t>hashCode()</a:t>
            </a:r>
            <a:r>
              <a:rPr dirty="0" sz="2400">
                <a:solidFill>
                  <a:srgbClr val="4E2700"/>
                </a:solidFill>
                <a:latin typeface="Noto Sans Mono CJK HK"/>
                <a:cs typeface="Noto Sans Mono CJK HK"/>
              </a:rPr>
              <a:t>、 </a:t>
            </a:r>
            <a:r>
              <a:rPr dirty="0" sz="2400" spc="-5">
                <a:solidFill>
                  <a:srgbClr val="4E2700"/>
                </a:solidFill>
                <a:latin typeface="Tahoma"/>
                <a:cs typeface="Tahoma"/>
              </a:rPr>
              <a:t>toString()</a:t>
            </a:r>
            <a:r>
              <a:rPr dirty="0" sz="2400" spc="-5">
                <a:solidFill>
                  <a:srgbClr val="4E2700"/>
                </a:solidFill>
                <a:latin typeface="Noto Sans Mono CJK HK"/>
                <a:cs typeface="Noto Sans Mono CJK HK"/>
              </a:rPr>
              <a:t>等。</a:t>
            </a:r>
            <a:endParaRPr sz="2400">
              <a:latin typeface="Noto Sans Mono CJK HK"/>
              <a:cs typeface="Noto Sans Mono CJK HK"/>
            </a:endParaRPr>
          </a:p>
          <a:p>
            <a:pPr lvl="1" marL="756285" indent="-287020">
              <a:lnSpc>
                <a:spcPct val="100000"/>
              </a:lnSpc>
              <a:spcBef>
                <a:spcPts val="195"/>
              </a:spcBef>
              <a:buChar char="–"/>
              <a:tabLst>
                <a:tab pos="756285" algn="l"/>
                <a:tab pos="756920" algn="l"/>
              </a:tabLst>
            </a:pPr>
            <a:r>
              <a:rPr dirty="0" sz="1800" spc="-5">
                <a:solidFill>
                  <a:srgbClr val="4E2700"/>
                </a:solidFill>
                <a:latin typeface="Verdana"/>
                <a:cs typeface="Verdana"/>
              </a:rPr>
              <a:t>getClass():</a:t>
            </a:r>
            <a:r>
              <a:rPr dirty="0" sz="1800">
                <a:solidFill>
                  <a:srgbClr val="4E2700"/>
                </a:solidFill>
                <a:latin typeface="Noto Sans Mono CJK HK"/>
                <a:cs typeface="Noto Sans Mono CJK HK"/>
              </a:rPr>
              <a:t>傳回存放此物件所屬類別之定義</a:t>
            </a:r>
            <a:r>
              <a:rPr dirty="0" sz="1800" spc="-30">
                <a:solidFill>
                  <a:srgbClr val="4E2700"/>
                </a:solidFill>
                <a:latin typeface="Noto Sans Mono CJK HK"/>
                <a:cs typeface="Noto Sans Mono CJK HK"/>
              </a:rPr>
              <a:t>的</a:t>
            </a:r>
            <a:r>
              <a:rPr dirty="0" sz="1800">
                <a:solidFill>
                  <a:srgbClr val="4E2700"/>
                </a:solidFill>
                <a:latin typeface="Verdana"/>
                <a:cs typeface="Verdana"/>
              </a:rPr>
              <a:t>Class</a:t>
            </a:r>
            <a:r>
              <a:rPr dirty="0" sz="1800">
                <a:solidFill>
                  <a:srgbClr val="4E2700"/>
                </a:solidFill>
                <a:latin typeface="Noto Sans Mono CJK HK"/>
                <a:cs typeface="Noto Sans Mono CJK HK"/>
              </a:rPr>
              <a:t>物件</a:t>
            </a:r>
            <a:endParaRPr sz="1800">
              <a:latin typeface="Noto Sans Mono CJK HK"/>
              <a:cs typeface="Noto Sans Mono CJK HK"/>
            </a:endParaRPr>
          </a:p>
          <a:p>
            <a:pPr lvl="1" marL="756285" indent="-287020">
              <a:lnSpc>
                <a:spcPct val="100000"/>
              </a:lnSpc>
              <a:spcBef>
                <a:spcPts val="219"/>
              </a:spcBef>
              <a:buChar char="–"/>
              <a:tabLst>
                <a:tab pos="756285" algn="l"/>
                <a:tab pos="756920" algn="l"/>
              </a:tabLst>
            </a:pPr>
            <a:r>
              <a:rPr dirty="0" sz="1800" spc="-5">
                <a:solidFill>
                  <a:srgbClr val="4E2700"/>
                </a:solidFill>
                <a:latin typeface="Verdana"/>
                <a:cs typeface="Verdana"/>
              </a:rPr>
              <a:t>equals():</a:t>
            </a:r>
            <a:r>
              <a:rPr dirty="0" sz="1800">
                <a:solidFill>
                  <a:srgbClr val="4E2700"/>
                </a:solidFill>
                <a:latin typeface="Noto Sans Mono CJK HK"/>
                <a:cs typeface="Noto Sans Mono CJK HK"/>
              </a:rPr>
              <a:t>判斷兩個物件的屬性是否相</a:t>
            </a:r>
            <a:r>
              <a:rPr dirty="0" sz="1800" spc="5">
                <a:solidFill>
                  <a:srgbClr val="4E2700"/>
                </a:solidFill>
                <a:latin typeface="Noto Sans Mono CJK HK"/>
                <a:cs typeface="Noto Sans Mono CJK HK"/>
              </a:rPr>
              <a:t>等</a:t>
            </a:r>
            <a:r>
              <a:rPr dirty="0" sz="1800" spc="-5">
                <a:solidFill>
                  <a:srgbClr val="4E2700"/>
                </a:solidFill>
                <a:latin typeface="Verdana"/>
                <a:cs typeface="Verdana"/>
              </a:rPr>
              <a:t>(equal)</a:t>
            </a:r>
            <a:endParaRPr sz="1800">
              <a:latin typeface="Verdana"/>
              <a:cs typeface="Verdana"/>
            </a:endParaRPr>
          </a:p>
          <a:p>
            <a:pPr lvl="1" marL="756285" marR="137160" indent="-287020">
              <a:lnSpc>
                <a:spcPts val="1939"/>
              </a:lnSpc>
              <a:spcBef>
                <a:spcPts val="459"/>
              </a:spcBef>
              <a:buChar char="–"/>
              <a:tabLst>
                <a:tab pos="756285" algn="l"/>
                <a:tab pos="756920" algn="l"/>
              </a:tabLst>
            </a:pPr>
            <a:r>
              <a:rPr dirty="0" sz="1800" spc="-5">
                <a:solidFill>
                  <a:srgbClr val="4E2700"/>
                </a:solidFill>
                <a:latin typeface="Verdana"/>
                <a:cs typeface="Verdana"/>
              </a:rPr>
              <a:t>hashCode():</a:t>
            </a:r>
            <a:r>
              <a:rPr dirty="0" sz="1800">
                <a:solidFill>
                  <a:srgbClr val="4E2700"/>
                </a:solidFill>
                <a:latin typeface="Noto Sans Mono CJK HK"/>
                <a:cs typeface="Noto Sans Mono CJK HK"/>
              </a:rPr>
              <a:t>該物件的</a:t>
            </a:r>
            <a:r>
              <a:rPr dirty="0" sz="1800" spc="-280">
                <a:solidFill>
                  <a:srgbClr val="4E2700"/>
                </a:solidFill>
                <a:latin typeface="Noto Sans Mono CJK HK"/>
                <a:cs typeface="Noto Sans Mono CJK HK"/>
              </a:rPr>
              <a:t> </a:t>
            </a:r>
            <a:r>
              <a:rPr dirty="0" sz="1800">
                <a:solidFill>
                  <a:srgbClr val="4E2700"/>
                </a:solidFill>
                <a:latin typeface="Verdana"/>
                <a:cs typeface="Verdana"/>
              </a:rPr>
              <a:t>hash</a:t>
            </a:r>
            <a:r>
              <a:rPr dirty="0" sz="1800" spc="-25">
                <a:solidFill>
                  <a:srgbClr val="4E2700"/>
                </a:solidFill>
                <a:latin typeface="Verdana"/>
                <a:cs typeface="Verdana"/>
              </a:rPr>
              <a:t> </a:t>
            </a:r>
            <a:r>
              <a:rPr dirty="0" sz="1800" spc="-5">
                <a:solidFill>
                  <a:srgbClr val="4E2700"/>
                </a:solidFill>
                <a:latin typeface="Verdana"/>
                <a:cs typeface="Verdana"/>
              </a:rPr>
              <a:t>code</a:t>
            </a:r>
            <a:r>
              <a:rPr dirty="0" sz="1800">
                <a:solidFill>
                  <a:srgbClr val="4E2700"/>
                </a:solidFill>
                <a:latin typeface="Verdana"/>
                <a:cs typeface="Verdana"/>
              </a:rPr>
              <a:t> </a:t>
            </a:r>
            <a:r>
              <a:rPr dirty="0" sz="1800">
                <a:solidFill>
                  <a:srgbClr val="4E2700"/>
                </a:solidFill>
                <a:latin typeface="Noto Sans Mono CJK HK"/>
                <a:cs typeface="Noto Sans Mono CJK HK"/>
              </a:rPr>
              <a:t>數值。此數值為</a:t>
            </a:r>
            <a:r>
              <a:rPr dirty="0" sz="1800" spc="-275">
                <a:solidFill>
                  <a:srgbClr val="4E2700"/>
                </a:solidFill>
                <a:latin typeface="Noto Sans Mono CJK HK"/>
                <a:cs typeface="Noto Sans Mono CJK HK"/>
              </a:rPr>
              <a:t> </a:t>
            </a:r>
            <a:r>
              <a:rPr dirty="0" sz="1800" spc="-15">
                <a:solidFill>
                  <a:srgbClr val="4E2700"/>
                </a:solidFill>
                <a:latin typeface="Verdana"/>
                <a:cs typeface="Verdana"/>
              </a:rPr>
              <a:t>Java</a:t>
            </a:r>
            <a:r>
              <a:rPr dirty="0" sz="1800" spc="-20">
                <a:solidFill>
                  <a:srgbClr val="4E2700"/>
                </a:solidFill>
                <a:latin typeface="Verdana"/>
                <a:cs typeface="Verdana"/>
              </a:rPr>
              <a:t> </a:t>
            </a:r>
            <a:r>
              <a:rPr dirty="0" sz="1800">
                <a:solidFill>
                  <a:srgbClr val="4E2700"/>
                </a:solidFill>
                <a:latin typeface="Noto Sans Mono CJK HK"/>
                <a:cs typeface="Noto Sans Mono CJK HK"/>
              </a:rPr>
              <a:t>中某些 類別</a:t>
            </a:r>
            <a:r>
              <a:rPr dirty="0" sz="1800" spc="-5">
                <a:solidFill>
                  <a:srgbClr val="4E2700"/>
                </a:solidFill>
                <a:latin typeface="Verdana"/>
                <a:cs typeface="Verdana"/>
              </a:rPr>
              <a:t>(</a:t>
            </a:r>
            <a:r>
              <a:rPr dirty="0" sz="1800">
                <a:solidFill>
                  <a:srgbClr val="4E2700"/>
                </a:solidFill>
                <a:latin typeface="Noto Sans Mono CJK HK"/>
                <a:cs typeface="Noto Sans Mono CJK HK"/>
              </a:rPr>
              <a:t>如</a:t>
            </a:r>
            <a:r>
              <a:rPr dirty="0" sz="1800" spc="-5">
                <a:solidFill>
                  <a:srgbClr val="4E2700"/>
                </a:solidFill>
                <a:latin typeface="Verdana"/>
                <a:cs typeface="Verdana"/>
              </a:rPr>
              <a:t>java.util.Hashtable</a:t>
            </a:r>
            <a:r>
              <a:rPr dirty="0" sz="1800" spc="-65">
                <a:solidFill>
                  <a:srgbClr val="4E2700"/>
                </a:solidFill>
                <a:latin typeface="Verdana"/>
                <a:cs typeface="Verdana"/>
              </a:rPr>
              <a:t> </a:t>
            </a:r>
            <a:r>
              <a:rPr dirty="0" sz="1800">
                <a:solidFill>
                  <a:srgbClr val="4E2700"/>
                </a:solidFill>
                <a:latin typeface="Verdana"/>
                <a:cs typeface="Verdana"/>
              </a:rPr>
              <a:t>)</a:t>
            </a:r>
            <a:r>
              <a:rPr dirty="0" sz="1800">
                <a:solidFill>
                  <a:srgbClr val="4E2700"/>
                </a:solidFill>
                <a:latin typeface="Noto Sans Mono CJK HK"/>
                <a:cs typeface="Noto Sans Mono CJK HK"/>
              </a:rPr>
              <a:t>所用。通常我們不會使用該方法。</a:t>
            </a:r>
            <a:endParaRPr sz="1800">
              <a:latin typeface="Noto Sans Mono CJK HK"/>
              <a:cs typeface="Noto Sans Mono CJK HK"/>
            </a:endParaRPr>
          </a:p>
          <a:p>
            <a:pPr lvl="1" marL="756285" indent="-287020">
              <a:lnSpc>
                <a:spcPct val="100000"/>
              </a:lnSpc>
              <a:spcBef>
                <a:spcPts val="195"/>
              </a:spcBef>
              <a:buChar char="–"/>
              <a:tabLst>
                <a:tab pos="756285" algn="l"/>
                <a:tab pos="756920" algn="l"/>
              </a:tabLst>
            </a:pPr>
            <a:r>
              <a:rPr dirty="0" sz="1800" spc="-5">
                <a:solidFill>
                  <a:srgbClr val="4E2700"/>
                </a:solidFill>
                <a:latin typeface="Verdana"/>
                <a:cs typeface="Verdana"/>
              </a:rPr>
              <a:t>toString()</a:t>
            </a:r>
            <a:r>
              <a:rPr dirty="0" sz="1800" spc="-20">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Noto Sans Mono CJK HK"/>
                <a:cs typeface="Noto Sans Mono CJK HK"/>
              </a:rPr>
              <a:t>物件的字串表示法</a:t>
            </a:r>
            <a:endParaRPr sz="1800">
              <a:latin typeface="Noto Sans Mono CJK HK"/>
              <a:cs typeface="Noto Sans Mono CJK H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438910" cy="574040"/>
          </a:xfrm>
          <a:prstGeom prst="rect"/>
        </p:spPr>
        <p:txBody>
          <a:bodyPr wrap="square" lIns="0" tIns="12700" rIns="0" bIns="0" rtlCol="0" vert="horz">
            <a:spAutoFit/>
          </a:bodyPr>
          <a:lstStyle/>
          <a:p>
            <a:pPr marL="12700">
              <a:lnSpc>
                <a:spcPct val="100000"/>
              </a:lnSpc>
              <a:spcBef>
                <a:spcPts val="100"/>
              </a:spcBef>
            </a:pPr>
            <a:r>
              <a:rPr dirty="0"/>
              <a:t>觀</a:t>
            </a:r>
            <a:r>
              <a:rPr dirty="0" spc="-5"/>
              <a:t>察</a:t>
            </a:r>
            <a:r>
              <a:rPr dirty="0" spc="-5">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12140" y="961390"/>
            <a:ext cx="7575550" cy="4915535"/>
          </a:xfrm>
          <a:prstGeom prst="rect">
            <a:avLst/>
          </a:prstGeom>
        </p:spPr>
        <p:txBody>
          <a:bodyPr wrap="square" lIns="0" tIns="67310" rIns="0" bIns="0" rtlCol="0" vert="horz">
            <a:spAutoFit/>
          </a:bodyPr>
          <a:lstStyle/>
          <a:p>
            <a:pPr marL="355600" marR="5080" indent="-343535">
              <a:lnSpc>
                <a:spcPct val="80000"/>
              </a:lnSpc>
              <a:spcBef>
                <a:spcPts val="530"/>
              </a:spcBef>
              <a:buFont typeface="Verdana"/>
              <a:buChar char="•"/>
              <a:tabLst>
                <a:tab pos="355600" algn="l"/>
                <a:tab pos="356235" algn="l"/>
              </a:tabLst>
            </a:pPr>
            <a:r>
              <a:rPr dirty="0" sz="1800">
                <a:solidFill>
                  <a:srgbClr val="4E2700"/>
                </a:solidFill>
                <a:latin typeface="Noto Sans Mono CJK HK"/>
                <a:cs typeface="Noto Sans Mono CJK HK"/>
              </a:rPr>
              <a:t>請執行套</a:t>
            </a:r>
            <a:r>
              <a:rPr dirty="0" sz="1800" spc="-5">
                <a:solidFill>
                  <a:srgbClr val="4E2700"/>
                </a:solidFill>
                <a:latin typeface="Noto Sans Mono CJK HK"/>
                <a:cs typeface="Noto Sans Mono CJK HK"/>
              </a:rPr>
              <a:t>件</a:t>
            </a:r>
            <a:r>
              <a:rPr dirty="0" sz="1800" spc="-5">
                <a:solidFill>
                  <a:srgbClr val="4E2700"/>
                </a:solidFill>
                <a:latin typeface="Verdana"/>
                <a:cs typeface="Verdana"/>
              </a:rPr>
              <a:t>ch01</a:t>
            </a:r>
            <a:r>
              <a:rPr dirty="0" sz="1800">
                <a:solidFill>
                  <a:srgbClr val="4E2700"/>
                </a:solidFill>
                <a:latin typeface="Noto Sans Mono CJK HK"/>
                <a:cs typeface="Noto Sans Mono CJK HK"/>
              </a:rPr>
              <a:t>之下</a:t>
            </a:r>
            <a:r>
              <a:rPr dirty="0" sz="1800" spc="-5">
                <a:solidFill>
                  <a:srgbClr val="4E2700"/>
                </a:solidFill>
                <a:latin typeface="Noto Sans Mono CJK HK"/>
                <a:cs typeface="Noto Sans Mono CJK HK"/>
              </a:rPr>
              <a:t>的</a:t>
            </a:r>
            <a:r>
              <a:rPr dirty="0" sz="1800" spc="-5">
                <a:solidFill>
                  <a:srgbClr val="4E2700"/>
                </a:solidFill>
                <a:latin typeface="Verdana"/>
                <a:cs typeface="Verdana"/>
              </a:rPr>
              <a:t>PrintlnDemo.java</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比較</a:t>
            </a:r>
            <a:r>
              <a:rPr dirty="0" sz="1800">
                <a:solidFill>
                  <a:srgbClr val="4E2700"/>
                </a:solidFill>
                <a:latin typeface="Verdana"/>
                <a:cs typeface="Verdana"/>
              </a:rPr>
              <a:t>println()</a:t>
            </a:r>
            <a:r>
              <a:rPr dirty="0" sz="1800">
                <a:solidFill>
                  <a:srgbClr val="4E2700"/>
                </a:solidFill>
                <a:latin typeface="Noto Sans Mono CJK HK"/>
                <a:cs typeface="Noto Sans Mono CJK HK"/>
              </a:rPr>
              <a:t>與</a:t>
            </a:r>
            <a:r>
              <a:rPr dirty="0" sz="1800" spc="-5">
                <a:solidFill>
                  <a:srgbClr val="4E2700"/>
                </a:solidFill>
                <a:latin typeface="Verdana"/>
                <a:cs typeface="Verdana"/>
              </a:rPr>
              <a:t>print()</a:t>
            </a:r>
            <a:r>
              <a:rPr dirty="0" sz="1800">
                <a:solidFill>
                  <a:srgbClr val="4E2700"/>
                </a:solidFill>
                <a:latin typeface="Noto Sans Mono CJK HK"/>
                <a:cs typeface="Noto Sans Mono CJK HK"/>
              </a:rPr>
              <a:t>程 式碼的差</a:t>
            </a:r>
            <a:r>
              <a:rPr dirty="0" sz="1800" spc="-5">
                <a:solidFill>
                  <a:srgbClr val="4E2700"/>
                </a:solidFill>
                <a:latin typeface="Noto Sans Mono CJK HK"/>
                <a:cs typeface="Noto Sans Mono CJK HK"/>
              </a:rPr>
              <a:t>別</a:t>
            </a:r>
            <a:r>
              <a:rPr dirty="0" sz="1800">
                <a:solidFill>
                  <a:srgbClr val="4E2700"/>
                </a:solidFill>
                <a:latin typeface="Verdana"/>
                <a:cs typeface="Verdana"/>
              </a:rPr>
              <a:t>:</a:t>
            </a:r>
            <a:endParaRPr sz="1800">
              <a:latin typeface="Verdana"/>
              <a:cs typeface="Verdana"/>
            </a:endParaRPr>
          </a:p>
          <a:p>
            <a:pPr>
              <a:lnSpc>
                <a:spcPct val="100000"/>
              </a:lnSpc>
              <a:spcBef>
                <a:spcPts val="25"/>
              </a:spcBef>
            </a:pPr>
            <a:endParaRPr sz="1800">
              <a:latin typeface="Verdana"/>
              <a:cs typeface="Verdana"/>
            </a:endParaRPr>
          </a:p>
          <a:p>
            <a:pPr marL="12700">
              <a:lnSpc>
                <a:spcPct val="100000"/>
              </a:lnSpc>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ch01;</a:t>
            </a:r>
            <a:endParaRPr sz="1800">
              <a:latin typeface="Verdana"/>
              <a:cs typeface="Verdana"/>
            </a:endParaRPr>
          </a:p>
          <a:p>
            <a:pPr>
              <a:lnSpc>
                <a:spcPct val="100000"/>
              </a:lnSpc>
              <a:spcBef>
                <a:spcPts val="30"/>
              </a:spcBef>
            </a:pPr>
            <a:endParaRPr sz="1750">
              <a:latin typeface="Verdana"/>
              <a:cs typeface="Verdana"/>
            </a:endParaRPr>
          </a:p>
          <a:p>
            <a:pPr marL="12700">
              <a:lnSpc>
                <a:spcPct val="100000"/>
              </a:lnSpc>
            </a:pPr>
            <a:r>
              <a:rPr dirty="0" sz="1800">
                <a:solidFill>
                  <a:srgbClr val="4E2700"/>
                </a:solidFill>
                <a:latin typeface="Verdana"/>
                <a:cs typeface="Verdana"/>
              </a:rPr>
              <a:t>public class PrintlnDemo</a:t>
            </a:r>
            <a:r>
              <a:rPr dirty="0" sz="1800" spc="-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99109" marR="2726055" indent="-244475">
              <a:lnSpc>
                <a:spcPct val="100000"/>
              </a:lnSpc>
            </a:pPr>
            <a:r>
              <a:rPr dirty="0" sz="1800">
                <a:solidFill>
                  <a:srgbClr val="4E2700"/>
                </a:solidFill>
                <a:latin typeface="Verdana"/>
                <a:cs typeface="Verdana"/>
              </a:rPr>
              <a:t>public static void main (String args </a:t>
            </a:r>
            <a:r>
              <a:rPr dirty="0" sz="1800" spc="-5">
                <a:solidFill>
                  <a:srgbClr val="4E2700"/>
                </a:solidFill>
                <a:latin typeface="Verdana"/>
                <a:cs typeface="Verdana"/>
              </a:rPr>
              <a:t>[]){  System.out.println("111") </a:t>
            </a:r>
            <a:r>
              <a:rPr dirty="0" sz="1800">
                <a:solidFill>
                  <a:srgbClr val="4E2700"/>
                </a:solidFill>
                <a:latin typeface="Verdana"/>
                <a:cs typeface="Verdana"/>
              </a:rPr>
              <a:t>;  </a:t>
            </a:r>
            <a:r>
              <a:rPr dirty="0" sz="1800" spc="-5">
                <a:solidFill>
                  <a:srgbClr val="4E2700"/>
                </a:solidFill>
                <a:latin typeface="Verdana"/>
                <a:cs typeface="Verdana"/>
              </a:rPr>
              <a:t>System.out.println("222") </a:t>
            </a:r>
            <a:r>
              <a:rPr dirty="0" sz="1800">
                <a:solidFill>
                  <a:srgbClr val="4E2700"/>
                </a:solidFill>
                <a:latin typeface="Verdana"/>
                <a:cs typeface="Verdana"/>
              </a:rPr>
              <a:t>;  </a:t>
            </a:r>
            <a:r>
              <a:rPr dirty="0" sz="1800" spc="-5">
                <a:solidFill>
                  <a:srgbClr val="4E2700"/>
                </a:solidFill>
                <a:latin typeface="Verdana"/>
                <a:cs typeface="Verdana"/>
              </a:rPr>
              <a:t>System.out.println("333")</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spcBef>
                <a:spcPts val="35"/>
              </a:spcBef>
            </a:pPr>
            <a:endParaRPr sz="1750">
              <a:latin typeface="Verdana"/>
              <a:cs typeface="Verdana"/>
            </a:endParaRPr>
          </a:p>
          <a:p>
            <a:pPr marL="499109">
              <a:lnSpc>
                <a:spcPct val="100000"/>
              </a:lnSpc>
            </a:pPr>
            <a:r>
              <a:rPr dirty="0" sz="1800" spc="-5">
                <a:solidFill>
                  <a:srgbClr val="4E2700"/>
                </a:solidFill>
                <a:latin typeface="Verdana"/>
                <a:cs typeface="Verdana"/>
              </a:rPr>
              <a:t>System.out.println();</a:t>
            </a:r>
            <a:endParaRPr sz="1800">
              <a:latin typeface="Verdana"/>
              <a:cs typeface="Verdana"/>
            </a:endParaRPr>
          </a:p>
          <a:p>
            <a:pPr>
              <a:lnSpc>
                <a:spcPct val="100000"/>
              </a:lnSpc>
              <a:spcBef>
                <a:spcPts val="35"/>
              </a:spcBef>
            </a:pPr>
            <a:endParaRPr sz="1750">
              <a:latin typeface="Verdana"/>
              <a:cs typeface="Verdana"/>
            </a:endParaRPr>
          </a:p>
          <a:p>
            <a:pPr algn="just" marL="499109" marR="4097020">
              <a:lnSpc>
                <a:spcPct val="100000"/>
              </a:lnSpc>
              <a:spcBef>
                <a:spcPts val="5"/>
              </a:spcBef>
            </a:pPr>
            <a:r>
              <a:rPr dirty="0" sz="1800" spc="-5">
                <a:solidFill>
                  <a:srgbClr val="4E2700"/>
                </a:solidFill>
                <a:latin typeface="Verdana"/>
                <a:cs typeface="Verdana"/>
              </a:rPr>
              <a:t>System.out.print("111") </a:t>
            </a:r>
            <a:r>
              <a:rPr dirty="0" sz="1800">
                <a:solidFill>
                  <a:srgbClr val="4E2700"/>
                </a:solidFill>
                <a:latin typeface="Verdana"/>
                <a:cs typeface="Verdana"/>
              </a:rPr>
              <a:t>;  </a:t>
            </a:r>
            <a:r>
              <a:rPr dirty="0" sz="1800" spc="-5">
                <a:solidFill>
                  <a:srgbClr val="4E2700"/>
                </a:solidFill>
                <a:latin typeface="Verdana"/>
                <a:cs typeface="Verdana"/>
              </a:rPr>
              <a:t>System.out.print("222") </a:t>
            </a:r>
            <a:r>
              <a:rPr dirty="0" sz="1800">
                <a:solidFill>
                  <a:srgbClr val="4E2700"/>
                </a:solidFill>
                <a:latin typeface="Verdana"/>
                <a:cs typeface="Verdana"/>
              </a:rPr>
              <a:t>;  </a:t>
            </a:r>
            <a:r>
              <a:rPr dirty="0" sz="1800" spc="-5">
                <a:solidFill>
                  <a:srgbClr val="4E2700"/>
                </a:solidFill>
                <a:latin typeface="Verdana"/>
                <a:cs typeface="Verdana"/>
              </a:rPr>
              <a:t>System.out.print("333")</a:t>
            </a:r>
            <a:r>
              <a:rPr dirty="0" sz="1800" spc="-2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254635">
              <a:lnSpc>
                <a:spcPct val="100000"/>
              </a:lnSpc>
            </a:pPr>
            <a:r>
              <a:rPr dirty="0" sz="1800">
                <a:solidFill>
                  <a:srgbClr val="4E2700"/>
                </a:solidFill>
                <a:latin typeface="Verdana"/>
                <a:cs typeface="Verdana"/>
              </a:rPr>
              <a:t>}</a:t>
            </a:r>
            <a:endParaRPr sz="1800">
              <a:latin typeface="Verdana"/>
              <a:cs typeface="Verdana"/>
            </a:endParaRPr>
          </a:p>
          <a:p>
            <a:pPr marL="12700">
              <a:lnSpc>
                <a:spcPct val="100000"/>
              </a:lnSpc>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204978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getClass()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01141" y="992504"/>
            <a:ext cx="7712075" cy="4025900"/>
          </a:xfrm>
          <a:prstGeom prst="rect">
            <a:avLst/>
          </a:prstGeom>
        </p:spPr>
        <p:txBody>
          <a:bodyPr wrap="square" lIns="0" tIns="12700" rIns="0" bIns="0" rtlCol="0" vert="horz">
            <a:spAutoFit/>
          </a:bodyPr>
          <a:lstStyle/>
          <a:p>
            <a:pPr algn="just" marL="355600" marR="436245" indent="-342900">
              <a:lnSpc>
                <a:spcPct val="100000"/>
              </a:lnSpc>
              <a:spcBef>
                <a:spcPts val="100"/>
              </a:spcBef>
              <a:buChar char="•"/>
              <a:tabLst>
                <a:tab pos="355600" algn="l"/>
              </a:tabLst>
            </a:pPr>
            <a:r>
              <a:rPr dirty="0" sz="2400">
                <a:solidFill>
                  <a:srgbClr val="4E2700"/>
                </a:solidFill>
                <a:latin typeface="Tahoma"/>
                <a:cs typeface="Tahoma"/>
              </a:rPr>
              <a:t>getClass(</a:t>
            </a:r>
            <a:r>
              <a:rPr dirty="0" sz="2400" spc="5">
                <a:solidFill>
                  <a:srgbClr val="4E2700"/>
                </a:solidFill>
                <a:latin typeface="Tahoma"/>
                <a:cs typeface="Tahoma"/>
              </a:rPr>
              <a:t>)</a:t>
            </a:r>
            <a:r>
              <a:rPr dirty="0" sz="2400">
                <a:solidFill>
                  <a:srgbClr val="4E2700"/>
                </a:solidFill>
                <a:latin typeface="Noto Sans Mono CJK HK"/>
                <a:cs typeface="Noto Sans Mono CJK HK"/>
              </a:rPr>
              <a:t>傳回</a:t>
            </a:r>
            <a:r>
              <a:rPr dirty="0" sz="2400">
                <a:solidFill>
                  <a:srgbClr val="4E2700"/>
                </a:solidFill>
                <a:latin typeface="Tahoma"/>
                <a:cs typeface="Tahoma"/>
              </a:rPr>
              <a:t>Clas</a:t>
            </a:r>
            <a:r>
              <a:rPr dirty="0" sz="2400" spc="-5">
                <a:solidFill>
                  <a:srgbClr val="4E2700"/>
                </a:solidFill>
                <a:latin typeface="Tahoma"/>
                <a:cs typeface="Tahoma"/>
              </a:rPr>
              <a:t>s</a:t>
            </a:r>
            <a:r>
              <a:rPr dirty="0" sz="2400">
                <a:solidFill>
                  <a:srgbClr val="4E2700"/>
                </a:solidFill>
                <a:latin typeface="Noto Sans Mono CJK HK"/>
                <a:cs typeface="Noto Sans Mono CJK HK"/>
              </a:rPr>
              <a:t>型別的物件。任何參考型別的變 </a:t>
            </a:r>
            <a:r>
              <a:rPr dirty="0" sz="2400" spc="-5">
                <a:solidFill>
                  <a:srgbClr val="4E2700"/>
                </a:solidFill>
                <a:latin typeface="Noto Sans Mono CJK HK"/>
                <a:cs typeface="Noto Sans Mono CJK HK"/>
              </a:rPr>
              <a:t>數都可執行</a:t>
            </a:r>
            <a:r>
              <a:rPr dirty="0" sz="2400">
                <a:solidFill>
                  <a:srgbClr val="4E2700"/>
                </a:solidFill>
                <a:latin typeface="Tahoma"/>
                <a:cs typeface="Tahoma"/>
              </a:rPr>
              <a:t>getClass()</a:t>
            </a:r>
            <a:r>
              <a:rPr dirty="0" sz="2400" spc="-5">
                <a:solidFill>
                  <a:srgbClr val="4E2700"/>
                </a:solidFill>
                <a:latin typeface="Noto Sans Mono CJK HK"/>
                <a:cs typeface="Noto Sans Mono CJK HK"/>
              </a:rPr>
              <a:t>方法來得到一個儲存本物件所 </a:t>
            </a:r>
            <a:r>
              <a:rPr dirty="0" sz="2400">
                <a:solidFill>
                  <a:srgbClr val="4E2700"/>
                </a:solidFill>
                <a:latin typeface="Noto Sans Mono CJK HK"/>
                <a:cs typeface="Noto Sans Mono CJK HK"/>
              </a:rPr>
              <a:t>屬類別之內容的</a:t>
            </a:r>
            <a:r>
              <a:rPr dirty="0" sz="2400" spc="-5">
                <a:solidFill>
                  <a:srgbClr val="4E2700"/>
                </a:solidFill>
                <a:latin typeface="Tahoma"/>
                <a:cs typeface="Tahoma"/>
              </a:rPr>
              <a:t>java.lang.Class(</a:t>
            </a:r>
            <a:r>
              <a:rPr dirty="0" sz="2400">
                <a:solidFill>
                  <a:srgbClr val="4E2700"/>
                </a:solidFill>
                <a:latin typeface="Noto Sans Mono CJK HK"/>
                <a:cs typeface="Noto Sans Mono CJK HK"/>
              </a:rPr>
              <a:t>型態的</a:t>
            </a:r>
            <a:r>
              <a:rPr dirty="0" sz="2400" spc="5">
                <a:solidFill>
                  <a:srgbClr val="4E2700"/>
                </a:solidFill>
                <a:latin typeface="Tahoma"/>
                <a:cs typeface="Tahoma"/>
              </a:rPr>
              <a:t>)</a:t>
            </a:r>
            <a:r>
              <a:rPr dirty="0" sz="2400">
                <a:solidFill>
                  <a:srgbClr val="4E2700"/>
                </a:solidFill>
                <a:latin typeface="Noto Sans Mono CJK HK"/>
                <a:cs typeface="Noto Sans Mono CJK HK"/>
              </a:rPr>
              <a:t>物件。</a:t>
            </a:r>
            <a:endParaRPr sz="2400">
              <a:latin typeface="Noto Sans Mono CJK HK"/>
              <a:cs typeface="Noto Sans Mono CJK HK"/>
            </a:endParaRPr>
          </a:p>
          <a:p>
            <a:pPr marL="355600" indent="-342900">
              <a:lnSpc>
                <a:spcPct val="100000"/>
              </a:lnSpc>
              <a:spcBef>
                <a:spcPts val="580"/>
              </a:spcBef>
              <a:buChar char="•"/>
              <a:tabLst>
                <a:tab pos="354965" algn="l"/>
                <a:tab pos="355600" algn="l"/>
              </a:tabLst>
            </a:pPr>
            <a:r>
              <a:rPr dirty="0" sz="2400" spc="-5">
                <a:solidFill>
                  <a:srgbClr val="4E2700"/>
                </a:solidFill>
                <a:latin typeface="Tahoma"/>
                <a:cs typeface="Tahoma"/>
              </a:rPr>
              <a:t>java.lang.Class</a:t>
            </a:r>
            <a:r>
              <a:rPr dirty="0" sz="2400">
                <a:solidFill>
                  <a:srgbClr val="4E2700"/>
                </a:solidFill>
                <a:latin typeface="Noto Sans Mono CJK HK"/>
                <a:cs typeface="Noto Sans Mono CJK HK"/>
              </a:rPr>
              <a:t>類別</a:t>
            </a:r>
            <a:endParaRPr sz="2400">
              <a:latin typeface="Noto Sans Mono CJK HK"/>
              <a:cs typeface="Noto Sans Mono CJK HK"/>
            </a:endParaRPr>
          </a:p>
          <a:p>
            <a:pPr lvl="1" marL="756285" indent="-287020">
              <a:lnSpc>
                <a:spcPct val="100000"/>
              </a:lnSpc>
              <a:spcBef>
                <a:spcPts val="480"/>
              </a:spcBef>
              <a:buFont typeface="Tahoma"/>
              <a:buChar char="–"/>
              <a:tabLst>
                <a:tab pos="756285" algn="l"/>
                <a:tab pos="756920" algn="l"/>
              </a:tabLst>
            </a:pPr>
            <a:r>
              <a:rPr dirty="0" sz="2000">
                <a:solidFill>
                  <a:srgbClr val="4E2700"/>
                </a:solidFill>
                <a:latin typeface="Noto Sans Mono CJK HK"/>
                <a:cs typeface="Noto Sans Mono CJK HK"/>
              </a:rPr>
              <a:t>當</a:t>
            </a:r>
            <a:r>
              <a:rPr dirty="0" sz="2000" spc="-15">
                <a:solidFill>
                  <a:srgbClr val="4E2700"/>
                </a:solidFill>
                <a:latin typeface="Tahoma"/>
                <a:cs typeface="Tahoma"/>
              </a:rPr>
              <a:t>Java</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行時，</a:t>
            </a:r>
            <a:r>
              <a:rPr dirty="0" sz="2000" spc="-15">
                <a:solidFill>
                  <a:srgbClr val="4E2700"/>
                </a:solidFill>
                <a:latin typeface="Noto Sans Mono CJK HK"/>
                <a:cs typeface="Noto Sans Mono CJK HK"/>
              </a:rPr>
              <a:t>凡</a:t>
            </a:r>
            <a:r>
              <a:rPr dirty="0" sz="2000">
                <a:solidFill>
                  <a:srgbClr val="4E2700"/>
                </a:solidFill>
                <a:latin typeface="Noto Sans Mono CJK HK"/>
                <a:cs typeface="Noto Sans Mono CJK HK"/>
              </a:rPr>
              <a:t>是</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式用到</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型</a:t>
            </a:r>
            <a:r>
              <a:rPr dirty="0" sz="2000" spc="-10">
                <a:solidFill>
                  <a:srgbClr val="4E2700"/>
                </a:solidFill>
                <a:latin typeface="Noto Sans Mono CJK HK"/>
                <a:cs typeface="Noto Sans Mono CJK HK"/>
              </a:rPr>
              <a:t>態</a:t>
            </a:r>
            <a:r>
              <a:rPr dirty="0" sz="2000" spc="-15">
                <a:solidFill>
                  <a:srgbClr val="4E2700"/>
                </a:solidFill>
                <a:latin typeface="Tahoma"/>
                <a:cs typeface="Tahoma"/>
              </a:rPr>
              <a:t>(</a:t>
            </a:r>
            <a:r>
              <a:rPr dirty="0" sz="2000">
                <a:solidFill>
                  <a:srgbClr val="4E2700"/>
                </a:solidFill>
                <a:latin typeface="Noto Sans Mono CJK HK"/>
                <a:cs typeface="Noto Sans Mono CJK HK"/>
              </a:rPr>
              <a:t>包括八大</a:t>
            </a:r>
            <a:r>
              <a:rPr dirty="0" sz="2000" spc="-15">
                <a:solidFill>
                  <a:srgbClr val="4E2700"/>
                </a:solidFill>
                <a:latin typeface="Noto Sans Mono CJK HK"/>
                <a:cs typeface="Noto Sans Mono CJK HK"/>
              </a:rPr>
              <a:t>基</a:t>
            </a:r>
            <a:r>
              <a:rPr dirty="0" sz="2000">
                <a:solidFill>
                  <a:srgbClr val="4E2700"/>
                </a:solidFill>
                <a:latin typeface="Noto Sans Mono CJK HK"/>
                <a:cs typeface="Noto Sans Mono CJK HK"/>
              </a:rPr>
              <a:t>本型態、</a:t>
            </a:r>
            <a:endParaRPr sz="2000">
              <a:latin typeface="Noto Sans Mono CJK HK"/>
              <a:cs typeface="Noto Sans Mono CJK HK"/>
            </a:endParaRPr>
          </a:p>
          <a:p>
            <a:pPr marL="756285" marR="396240">
              <a:lnSpc>
                <a:spcPct val="100000"/>
              </a:lnSpc>
            </a:pPr>
            <a:r>
              <a:rPr dirty="0" sz="2000" spc="-5">
                <a:solidFill>
                  <a:srgbClr val="4E2700"/>
                </a:solidFill>
                <a:latin typeface="Tahoma"/>
                <a:cs typeface="Tahoma"/>
              </a:rPr>
              <a:t>void</a:t>
            </a:r>
            <a:r>
              <a:rPr dirty="0" sz="2000" spc="10">
                <a:solidFill>
                  <a:srgbClr val="4E2700"/>
                </a:solidFill>
                <a:latin typeface="Noto Sans Mono CJK HK"/>
                <a:cs typeface="Noto Sans Mono CJK HK"/>
              </a:rPr>
              <a:t>、類</a:t>
            </a:r>
            <a:r>
              <a:rPr dirty="0" sz="2000" spc="5">
                <a:solidFill>
                  <a:srgbClr val="4E2700"/>
                </a:solidFill>
                <a:latin typeface="Noto Sans Mono CJK HK"/>
                <a:cs typeface="Noto Sans Mono CJK HK"/>
              </a:rPr>
              <a:t>別、</a:t>
            </a:r>
            <a:r>
              <a:rPr dirty="0" sz="2000" spc="-20">
                <a:solidFill>
                  <a:srgbClr val="4E2700"/>
                </a:solidFill>
                <a:latin typeface="Noto Sans Mono CJK HK"/>
                <a:cs typeface="Noto Sans Mono CJK HK"/>
              </a:rPr>
              <a:t>介</a:t>
            </a:r>
            <a:r>
              <a:rPr dirty="0" sz="2000" spc="5">
                <a:solidFill>
                  <a:srgbClr val="4E2700"/>
                </a:solidFill>
                <a:latin typeface="Noto Sans Mono CJK HK"/>
                <a:cs typeface="Noto Sans Mono CJK HK"/>
              </a:rPr>
              <a:t>面、</a:t>
            </a:r>
            <a:r>
              <a:rPr dirty="0" sz="2000" spc="-5">
                <a:solidFill>
                  <a:srgbClr val="4E2700"/>
                </a:solidFill>
                <a:latin typeface="Tahoma"/>
                <a:cs typeface="Tahoma"/>
              </a:rPr>
              <a:t>enum</a:t>
            </a:r>
            <a:r>
              <a:rPr dirty="0" sz="2000" spc="-100">
                <a:solidFill>
                  <a:srgbClr val="4E2700"/>
                </a:solidFill>
                <a:latin typeface="Tahoma"/>
                <a:cs typeface="Tahoma"/>
              </a:rPr>
              <a:t> </a:t>
            </a:r>
            <a:r>
              <a:rPr dirty="0" sz="2000" spc="10">
                <a:solidFill>
                  <a:srgbClr val="4E2700"/>
                </a:solidFill>
                <a:latin typeface="Noto Sans Mono CJK HK"/>
                <a:cs typeface="Noto Sans Mono CJK HK"/>
              </a:rPr>
              <a:t>、陣</a:t>
            </a:r>
            <a:r>
              <a:rPr dirty="0" sz="2000" spc="5">
                <a:solidFill>
                  <a:srgbClr val="4E2700"/>
                </a:solidFill>
                <a:latin typeface="Noto Sans Mono CJK HK"/>
                <a:cs typeface="Noto Sans Mono CJK HK"/>
              </a:rPr>
              <a:t>列等</a:t>
            </a:r>
            <a:r>
              <a:rPr dirty="0" sz="2000" spc="-15">
                <a:solidFill>
                  <a:srgbClr val="4E2700"/>
                </a:solidFill>
                <a:latin typeface="Tahoma"/>
                <a:cs typeface="Tahoma"/>
              </a:rPr>
              <a:t>)</a:t>
            </a:r>
            <a:r>
              <a:rPr dirty="0" sz="2000">
                <a:solidFill>
                  <a:srgbClr val="4E2700"/>
                </a:solidFill>
                <a:latin typeface="Noto Sans Mono CJK HK"/>
                <a:cs typeface="Noto Sans Mono CJK HK"/>
              </a:rPr>
              <a:t>都會</a:t>
            </a:r>
            <a:r>
              <a:rPr dirty="0" sz="2000" spc="-10">
                <a:solidFill>
                  <a:srgbClr val="4E2700"/>
                </a:solidFill>
                <a:latin typeface="Noto Sans Mono CJK HK"/>
                <a:cs typeface="Noto Sans Mono CJK HK"/>
              </a:rPr>
              <a:t>由</a:t>
            </a:r>
            <a:r>
              <a:rPr dirty="0" sz="2000" spc="-5">
                <a:solidFill>
                  <a:srgbClr val="4E2700"/>
                </a:solidFill>
                <a:latin typeface="Tahoma"/>
                <a:cs typeface="Tahoma"/>
              </a:rPr>
              <a:t>JVM</a:t>
            </a:r>
            <a:r>
              <a:rPr dirty="0" sz="2000" spc="5">
                <a:solidFill>
                  <a:srgbClr val="4E2700"/>
                </a:solidFill>
                <a:latin typeface="Noto Sans Mono CJK HK"/>
                <a:cs typeface="Noto Sans Mono CJK HK"/>
              </a:rPr>
              <a:t>將系</a:t>
            </a:r>
            <a:r>
              <a:rPr dirty="0" sz="2000" spc="-20">
                <a:solidFill>
                  <a:srgbClr val="4E2700"/>
                </a:solidFill>
                <a:latin typeface="Noto Sans Mono CJK HK"/>
                <a:cs typeface="Noto Sans Mono CJK HK"/>
              </a:rPr>
              <a:t>統</a:t>
            </a:r>
            <a:r>
              <a:rPr dirty="0" sz="2000" spc="5">
                <a:solidFill>
                  <a:srgbClr val="4E2700"/>
                </a:solidFill>
                <a:latin typeface="Noto Sans Mono CJK HK"/>
                <a:cs typeface="Noto Sans Mono CJK HK"/>
              </a:rPr>
              <a:t>定義 </a:t>
            </a:r>
            <a:r>
              <a:rPr dirty="0" sz="2000" spc="10">
                <a:solidFill>
                  <a:srgbClr val="4E2700"/>
                </a:solidFill>
                <a:latin typeface="Noto Sans Mono CJK HK"/>
                <a:cs typeface="Noto Sans Mono CJK HK"/>
              </a:rPr>
              <a:t>與使</a:t>
            </a:r>
            <a:r>
              <a:rPr dirty="0" sz="2000">
                <a:solidFill>
                  <a:srgbClr val="4E2700"/>
                </a:solidFill>
                <a:latin typeface="Noto Sans Mono CJK HK"/>
                <a:cs typeface="Noto Sans Mono CJK HK"/>
              </a:rPr>
              <a:t>用者定義的</a:t>
            </a:r>
            <a:r>
              <a:rPr dirty="0" sz="2000" spc="-10">
                <a:solidFill>
                  <a:srgbClr val="4E2700"/>
                </a:solidFill>
                <a:latin typeface="Noto Sans Mono CJK HK"/>
                <a:cs typeface="Noto Sans Mono CJK HK"/>
              </a:rPr>
              <a:t>型態</a:t>
            </a:r>
            <a:r>
              <a:rPr dirty="0" sz="2000" spc="-15">
                <a:solidFill>
                  <a:srgbClr val="4E2700"/>
                </a:solidFill>
                <a:latin typeface="Tahoma"/>
                <a:cs typeface="Tahoma"/>
              </a:rPr>
              <a:t>(</a:t>
            </a:r>
            <a:r>
              <a:rPr dirty="0" sz="2000">
                <a:solidFill>
                  <a:srgbClr val="4E2700"/>
                </a:solidFill>
                <a:latin typeface="Noto Sans Mono CJK HK"/>
                <a:cs typeface="Noto Sans Mono CJK HK"/>
              </a:rPr>
              <a:t>如</a:t>
            </a:r>
            <a:r>
              <a:rPr dirty="0" sz="2000" spc="-5">
                <a:solidFill>
                  <a:srgbClr val="4E2700"/>
                </a:solidFill>
                <a:latin typeface="Verdana"/>
                <a:cs typeface="Verdana"/>
              </a:rPr>
              <a:t>ch01.PrintlnDemo</a:t>
            </a:r>
            <a:r>
              <a:rPr dirty="0" sz="2000" spc="-5">
                <a:solidFill>
                  <a:srgbClr val="4E2700"/>
                </a:solidFill>
                <a:latin typeface="Tahoma"/>
                <a:cs typeface="Tahoma"/>
              </a:rPr>
              <a:t>.class</a:t>
            </a:r>
            <a:r>
              <a:rPr dirty="0" sz="2000">
                <a:solidFill>
                  <a:srgbClr val="4E2700"/>
                </a:solidFill>
                <a:latin typeface="Noto Sans Mono CJK HK"/>
                <a:cs typeface="Noto Sans Mono CJK HK"/>
              </a:rPr>
              <a:t>、 </a:t>
            </a:r>
            <a:r>
              <a:rPr dirty="0" sz="2000" spc="-5">
                <a:solidFill>
                  <a:srgbClr val="4E2700"/>
                </a:solidFill>
                <a:latin typeface="Tahoma"/>
                <a:cs typeface="Tahoma"/>
              </a:rPr>
              <a:t>java.lang.String.class)</a:t>
            </a:r>
            <a:r>
              <a:rPr dirty="0" sz="2000">
                <a:solidFill>
                  <a:srgbClr val="4E2700"/>
                </a:solidFill>
                <a:latin typeface="Noto Sans Mono CJK HK"/>
                <a:cs typeface="Noto Sans Mono CJK HK"/>
              </a:rPr>
              <a:t>之定</a:t>
            </a:r>
            <a:r>
              <a:rPr dirty="0" sz="2000" spc="-15">
                <a:solidFill>
                  <a:srgbClr val="4E2700"/>
                </a:solidFill>
                <a:latin typeface="Noto Sans Mono CJK HK"/>
                <a:cs typeface="Noto Sans Mono CJK HK"/>
              </a:rPr>
              <a:t>義</a:t>
            </a:r>
            <a:r>
              <a:rPr dirty="0" sz="2000">
                <a:solidFill>
                  <a:srgbClr val="4E2700"/>
                </a:solidFill>
                <a:latin typeface="Noto Sans Mono CJK HK"/>
                <a:cs typeface="Noto Sans Mono CJK HK"/>
              </a:rPr>
              <a:t>，儲</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到</a:t>
            </a:r>
            <a:r>
              <a:rPr dirty="0" sz="2000" spc="-5">
                <a:solidFill>
                  <a:srgbClr val="4E2700"/>
                </a:solidFill>
                <a:latin typeface="Tahoma"/>
                <a:cs typeface="Tahoma"/>
              </a:rPr>
              <a:t>JVM</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管理</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主記憶 </a:t>
            </a:r>
            <a:r>
              <a:rPr dirty="0" sz="2000" spc="10">
                <a:solidFill>
                  <a:srgbClr val="4E2700"/>
                </a:solidFill>
                <a:latin typeface="Noto Sans Mono CJK HK"/>
                <a:cs typeface="Noto Sans Mono CJK HK"/>
              </a:rPr>
              <a:t>體內</a:t>
            </a:r>
            <a:r>
              <a:rPr dirty="0" sz="2000">
                <a:solidFill>
                  <a:srgbClr val="4E2700"/>
                </a:solidFill>
                <a:latin typeface="Noto Sans Mono CJK HK"/>
                <a:cs typeface="Noto Sans Mono CJK HK"/>
              </a:rPr>
              <a:t>，並由一</a:t>
            </a:r>
            <a:r>
              <a:rPr dirty="0" sz="2000" spc="-10">
                <a:solidFill>
                  <a:srgbClr val="4E2700"/>
                </a:solidFill>
                <a:latin typeface="Noto Sans Mono CJK HK"/>
                <a:cs typeface="Noto Sans Mono CJK HK"/>
              </a:rPr>
              <a:t>個</a:t>
            </a:r>
            <a:r>
              <a:rPr dirty="0" sz="2000" spc="-5">
                <a:solidFill>
                  <a:srgbClr val="4E2700"/>
                </a:solidFill>
                <a:latin typeface="Tahoma"/>
                <a:cs typeface="Tahoma"/>
              </a:rPr>
              <a:t>Class</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件來</a:t>
            </a:r>
            <a:r>
              <a:rPr dirty="0" sz="2000" spc="-15">
                <a:solidFill>
                  <a:srgbClr val="4E2700"/>
                </a:solidFill>
                <a:latin typeface="Noto Sans Mono CJK HK"/>
                <a:cs typeface="Noto Sans Mono CJK HK"/>
              </a:rPr>
              <a:t>代</a:t>
            </a:r>
            <a:r>
              <a:rPr dirty="0" sz="2000">
                <a:solidFill>
                  <a:srgbClr val="4E2700"/>
                </a:solidFill>
                <a:latin typeface="Noto Sans Mono CJK HK"/>
                <a:cs typeface="Noto Sans Mono CJK HK"/>
              </a:rPr>
              <a:t>表。</a:t>
            </a:r>
            <a:endParaRPr sz="2000">
              <a:latin typeface="Noto Sans Mono CJK HK"/>
              <a:cs typeface="Noto Sans Mono CJK HK"/>
            </a:endParaRPr>
          </a:p>
          <a:p>
            <a:pPr marL="355600" indent="-342900">
              <a:lnSpc>
                <a:spcPct val="100000"/>
              </a:lnSpc>
              <a:spcBef>
                <a:spcPts val="655"/>
              </a:spcBef>
              <a:buChar char="•"/>
              <a:tabLst>
                <a:tab pos="354965" algn="l"/>
                <a:tab pos="355600" algn="l"/>
              </a:tabLst>
            </a:pPr>
            <a:r>
              <a:rPr dirty="0" sz="2800" spc="-5">
                <a:solidFill>
                  <a:srgbClr val="4E2700"/>
                </a:solidFill>
                <a:latin typeface="Tahoma"/>
                <a:cs typeface="Tahoma"/>
              </a:rPr>
              <a:t>getClass().getName()</a:t>
            </a:r>
            <a:r>
              <a:rPr dirty="0" sz="2800" spc="5">
                <a:solidFill>
                  <a:srgbClr val="4E2700"/>
                </a:solidFill>
                <a:latin typeface="Noto Sans Mono CJK HK"/>
                <a:cs typeface="Noto Sans Mono CJK HK"/>
              </a:rPr>
              <a:t>方法</a:t>
            </a:r>
            <a:endParaRPr sz="2800">
              <a:latin typeface="Noto Sans Mono CJK HK"/>
              <a:cs typeface="Noto Sans Mono CJK HK"/>
            </a:endParaRPr>
          </a:p>
          <a:p>
            <a:pPr lvl="1" marL="756285" indent="-287020">
              <a:lnSpc>
                <a:spcPct val="100000"/>
              </a:lnSpc>
              <a:spcBef>
                <a:spcPts val="505"/>
              </a:spcBef>
              <a:buFont typeface="Tahoma"/>
              <a:buChar char="–"/>
              <a:tabLst>
                <a:tab pos="756285" algn="l"/>
                <a:tab pos="756920" algn="l"/>
              </a:tabLst>
            </a:pPr>
            <a:r>
              <a:rPr dirty="0" sz="2000">
                <a:solidFill>
                  <a:srgbClr val="4E2700"/>
                </a:solidFill>
                <a:latin typeface="Noto Sans Mono CJK HK"/>
                <a:cs typeface="Noto Sans Mono CJK HK"/>
              </a:rPr>
              <a:t>傳回</a:t>
            </a:r>
            <a:r>
              <a:rPr dirty="0" sz="2000" spc="5">
                <a:solidFill>
                  <a:srgbClr val="4E2700"/>
                </a:solidFill>
                <a:latin typeface="Noto Sans Mono CJK HK"/>
                <a:cs typeface="Noto Sans Mono CJK HK"/>
              </a:rPr>
              <a:t>該</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a:t>
            </a:r>
            <a:r>
              <a:rPr dirty="0" sz="2000" spc="-10">
                <a:solidFill>
                  <a:srgbClr val="4E2700"/>
                </a:solidFill>
                <a:latin typeface="Noto Sans Mono CJK HK"/>
                <a:cs typeface="Noto Sans Mono CJK HK"/>
              </a:rPr>
              <a:t>所</a:t>
            </a:r>
            <a:r>
              <a:rPr dirty="0" sz="2000">
                <a:solidFill>
                  <a:srgbClr val="4E2700"/>
                </a:solidFill>
                <a:latin typeface="Noto Sans Mono CJK HK"/>
                <a:cs typeface="Noto Sans Mono CJK HK"/>
              </a:rPr>
              <a:t>屬類</a:t>
            </a:r>
            <a:r>
              <a:rPr dirty="0" sz="2000" spc="5">
                <a:solidFill>
                  <a:srgbClr val="4E2700"/>
                </a:solidFill>
                <a:latin typeface="Noto Sans Mono CJK HK"/>
                <a:cs typeface="Noto Sans Mono CJK HK"/>
              </a:rPr>
              <a:t>別</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全名</a:t>
            </a:r>
            <a:endParaRPr sz="2000">
              <a:latin typeface="Noto Sans Mono CJK HK"/>
              <a:cs typeface="Noto Sans Mono CJK HK"/>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67132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equals()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8540" y="871471"/>
            <a:ext cx="8136890" cy="5097780"/>
          </a:xfrm>
          <a:prstGeom prst="rect">
            <a:avLst/>
          </a:prstGeom>
        </p:spPr>
        <p:txBody>
          <a:bodyPr wrap="square" lIns="0" tIns="125730" rIns="0" bIns="0" rtlCol="0" vert="horz">
            <a:spAutoFit/>
          </a:bodyPr>
          <a:lstStyle/>
          <a:p>
            <a:pPr marL="355600" indent="-342900">
              <a:lnSpc>
                <a:spcPct val="100000"/>
              </a:lnSpc>
              <a:spcBef>
                <a:spcPts val="990"/>
              </a:spcBef>
              <a:buFont typeface="Tahoma"/>
              <a:buChar char="•"/>
              <a:tabLst>
                <a:tab pos="354965" algn="l"/>
                <a:tab pos="355600" algn="l"/>
              </a:tabLst>
            </a:pPr>
            <a:r>
              <a:rPr dirty="0" sz="2400">
                <a:solidFill>
                  <a:srgbClr val="4E2700"/>
                </a:solidFill>
                <a:latin typeface="Noto Sans Mono CJK HK"/>
                <a:cs typeface="Noto Sans Mono CJK HK"/>
              </a:rPr>
              <a:t>在</a:t>
            </a:r>
            <a:r>
              <a:rPr dirty="0" sz="2400" spc="-20">
                <a:solidFill>
                  <a:srgbClr val="4E2700"/>
                </a:solidFill>
                <a:latin typeface="Tahoma"/>
                <a:cs typeface="Tahoma"/>
              </a:rPr>
              <a:t>Java</a:t>
            </a:r>
            <a:r>
              <a:rPr dirty="0" sz="2400">
                <a:solidFill>
                  <a:srgbClr val="4E2700"/>
                </a:solidFill>
                <a:latin typeface="Noto Sans Mono CJK HK"/>
                <a:cs typeface="Noto Sans Mono CJK HK"/>
              </a:rPr>
              <a:t>語言中，此方法是用來判斷兩個物件是否相等</a:t>
            </a:r>
            <a:endParaRPr sz="2400">
              <a:latin typeface="Noto Sans Mono CJK HK"/>
              <a:cs typeface="Noto Sans Mono CJK HK"/>
            </a:endParaRPr>
          </a:p>
          <a:p>
            <a:pPr marL="869315">
              <a:lnSpc>
                <a:spcPct val="100000"/>
              </a:lnSpc>
              <a:spcBef>
                <a:spcPts val="750"/>
              </a:spcBef>
              <a:tabLst>
                <a:tab pos="4745355" algn="l"/>
              </a:tabLst>
            </a:pPr>
            <a:r>
              <a:rPr dirty="0" sz="2000" spc="-5">
                <a:solidFill>
                  <a:srgbClr val="4E2700"/>
                </a:solidFill>
                <a:latin typeface="Verdana"/>
                <a:cs typeface="Verdana"/>
              </a:rPr>
              <a:t>public</a:t>
            </a:r>
            <a:r>
              <a:rPr dirty="0" sz="2000" spc="20">
                <a:solidFill>
                  <a:srgbClr val="4E2700"/>
                </a:solidFill>
                <a:latin typeface="Verdana"/>
                <a:cs typeface="Verdana"/>
              </a:rPr>
              <a:t> </a:t>
            </a:r>
            <a:r>
              <a:rPr dirty="0" sz="2000" spc="-5">
                <a:solidFill>
                  <a:srgbClr val="4E2700"/>
                </a:solidFill>
                <a:latin typeface="Verdana"/>
                <a:cs typeface="Verdana"/>
              </a:rPr>
              <a:t>boolean</a:t>
            </a:r>
            <a:r>
              <a:rPr dirty="0" sz="2000" spc="5">
                <a:solidFill>
                  <a:srgbClr val="4E2700"/>
                </a:solidFill>
                <a:latin typeface="Verdana"/>
                <a:cs typeface="Verdana"/>
              </a:rPr>
              <a:t> </a:t>
            </a:r>
            <a:r>
              <a:rPr dirty="0" sz="2000" spc="-5">
                <a:solidFill>
                  <a:srgbClr val="4E2700"/>
                </a:solidFill>
                <a:latin typeface="Verdana"/>
                <a:cs typeface="Verdana"/>
              </a:rPr>
              <a:t>equals(Object	</a:t>
            </a:r>
            <a:r>
              <a:rPr dirty="0" sz="2000">
                <a:solidFill>
                  <a:srgbClr val="4E2700"/>
                </a:solidFill>
                <a:latin typeface="Verdana"/>
                <a:cs typeface="Verdana"/>
              </a:rPr>
              <a:t>o)</a:t>
            </a:r>
            <a:endParaRPr sz="2000">
              <a:latin typeface="Verdana"/>
              <a:cs typeface="Verdana"/>
            </a:endParaRPr>
          </a:p>
          <a:p>
            <a:pPr marL="469265">
              <a:lnSpc>
                <a:spcPct val="100000"/>
              </a:lnSpc>
              <a:spcBef>
                <a:spcPts val="260"/>
              </a:spcBef>
            </a:pPr>
            <a:r>
              <a:rPr dirty="0" sz="2000" spc="15">
                <a:solidFill>
                  <a:srgbClr val="4E2700"/>
                </a:solidFill>
                <a:latin typeface="Noto Sans Mono CJK HK"/>
                <a:cs typeface="Noto Sans Mono CJK HK"/>
              </a:rPr>
              <a:t>此方</a:t>
            </a:r>
            <a:r>
              <a:rPr dirty="0" sz="2000" spc="5">
                <a:solidFill>
                  <a:srgbClr val="4E2700"/>
                </a:solidFill>
                <a:latin typeface="Noto Sans Mono CJK HK"/>
                <a:cs typeface="Noto Sans Mono CJK HK"/>
              </a:rPr>
              <a:t>法的</a:t>
            </a:r>
            <a:r>
              <a:rPr dirty="0" sz="2000" spc="-10">
                <a:solidFill>
                  <a:srgbClr val="4E2700"/>
                </a:solidFill>
                <a:latin typeface="Noto Sans Mono CJK HK"/>
                <a:cs typeface="Noto Sans Mono CJK HK"/>
              </a:rPr>
              <a:t>功</a:t>
            </a:r>
            <a:r>
              <a:rPr dirty="0" sz="2000" spc="5">
                <a:solidFill>
                  <a:srgbClr val="4E2700"/>
                </a:solidFill>
                <a:latin typeface="Noto Sans Mono CJK HK"/>
                <a:cs typeface="Noto Sans Mono CJK HK"/>
              </a:rPr>
              <a:t>能在</a:t>
            </a:r>
            <a:r>
              <a:rPr dirty="0" sz="2000" spc="-10">
                <a:solidFill>
                  <a:srgbClr val="4E2700"/>
                </a:solidFill>
                <a:latin typeface="Noto Sans Mono CJK HK"/>
                <a:cs typeface="Noto Sans Mono CJK HK"/>
              </a:rPr>
              <a:t>判</a:t>
            </a:r>
            <a:r>
              <a:rPr dirty="0" sz="2000" spc="5">
                <a:solidFill>
                  <a:srgbClr val="4E2700"/>
                </a:solidFill>
                <a:latin typeface="Noto Sans Mono CJK HK"/>
                <a:cs typeface="Noto Sans Mono CJK HK"/>
              </a:rPr>
              <a:t>斷本</a:t>
            </a:r>
            <a:r>
              <a:rPr dirty="0" sz="2000" spc="-10">
                <a:solidFill>
                  <a:srgbClr val="4E2700"/>
                </a:solidFill>
                <a:latin typeface="Noto Sans Mono CJK HK"/>
                <a:cs typeface="Noto Sans Mono CJK HK"/>
              </a:rPr>
              <a:t>物</a:t>
            </a:r>
            <a:r>
              <a:rPr dirty="0" sz="2000" spc="5">
                <a:solidFill>
                  <a:srgbClr val="4E2700"/>
                </a:solidFill>
                <a:latin typeface="Noto Sans Mono CJK HK"/>
                <a:cs typeface="Noto Sans Mono CJK HK"/>
              </a:rPr>
              <a:t>件是</a:t>
            </a:r>
            <a:r>
              <a:rPr dirty="0" sz="2000" spc="-10">
                <a:solidFill>
                  <a:srgbClr val="4E2700"/>
                </a:solidFill>
                <a:latin typeface="Noto Sans Mono CJK HK"/>
                <a:cs typeface="Noto Sans Mono CJK HK"/>
              </a:rPr>
              <a:t>否</a:t>
            </a:r>
            <a:r>
              <a:rPr dirty="0" sz="2000" spc="5">
                <a:solidFill>
                  <a:srgbClr val="4E2700"/>
                </a:solidFill>
                <a:latin typeface="Noto Sans Mono CJK HK"/>
                <a:cs typeface="Noto Sans Mono CJK HK"/>
              </a:rPr>
              <a:t>等</a:t>
            </a:r>
            <a:r>
              <a:rPr dirty="0" sz="2000" spc="-25">
                <a:solidFill>
                  <a:srgbClr val="4E2700"/>
                </a:solidFill>
                <a:latin typeface="Noto Sans Mono CJK HK"/>
                <a:cs typeface="Noto Sans Mono CJK HK"/>
              </a:rPr>
              <a:t>於</a:t>
            </a:r>
            <a:r>
              <a:rPr dirty="0" sz="2000" spc="-10">
                <a:solidFill>
                  <a:srgbClr val="4E2700"/>
                </a:solidFill>
                <a:latin typeface="Tahoma"/>
                <a:cs typeface="Tahoma"/>
              </a:rPr>
              <a:t>(equals)</a:t>
            </a:r>
            <a:r>
              <a:rPr dirty="0" sz="2000">
                <a:solidFill>
                  <a:srgbClr val="4E2700"/>
                </a:solidFill>
                <a:latin typeface="Noto Sans Mono CJK HK"/>
                <a:cs typeface="Noto Sans Mono CJK HK"/>
              </a:rPr>
              <a:t>參數</a:t>
            </a:r>
            <a:r>
              <a:rPr dirty="0" sz="2000" spc="-10">
                <a:solidFill>
                  <a:srgbClr val="4E2700"/>
                </a:solidFill>
                <a:latin typeface="Tahoma"/>
                <a:cs typeface="Tahoma"/>
              </a:rPr>
              <a:t>o</a:t>
            </a:r>
            <a:r>
              <a:rPr dirty="0" sz="2000" spc="5">
                <a:solidFill>
                  <a:srgbClr val="4E2700"/>
                </a:solidFill>
                <a:latin typeface="Noto Sans Mono CJK HK"/>
                <a:cs typeface="Noto Sans Mono CJK HK"/>
              </a:rPr>
              <a:t>所代表</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物件？</a:t>
            </a:r>
            <a:endParaRPr sz="2000">
              <a:latin typeface="Noto Sans Mono CJK HK"/>
              <a:cs typeface="Noto Sans Mono CJK HK"/>
            </a:endParaRPr>
          </a:p>
          <a:p>
            <a:pPr marL="469265">
              <a:lnSpc>
                <a:spcPct val="100000"/>
              </a:lnSpc>
              <a:spcBef>
                <a:spcPts val="245"/>
              </a:spcBef>
            </a:pPr>
            <a:r>
              <a:rPr dirty="0" sz="2000">
                <a:solidFill>
                  <a:srgbClr val="4E2700"/>
                </a:solidFill>
                <a:latin typeface="Tahoma"/>
                <a:cs typeface="Tahoma"/>
              </a:rPr>
              <a:t>(</a:t>
            </a:r>
            <a:r>
              <a:rPr dirty="0" sz="2000" spc="10">
                <a:solidFill>
                  <a:srgbClr val="4E2700"/>
                </a:solidFill>
                <a:latin typeface="Noto Sans Mono CJK HK"/>
                <a:cs typeface="Noto Sans Mono CJK HK"/>
              </a:rPr>
              <a:t>對敘</a:t>
            </a:r>
            <a:r>
              <a:rPr dirty="0" sz="2000">
                <a:solidFill>
                  <a:srgbClr val="4E2700"/>
                </a:solidFill>
                <a:latin typeface="Noto Sans Mono CJK HK"/>
                <a:cs typeface="Noto Sans Mono CJK HK"/>
              </a:rPr>
              <a:t>述</a:t>
            </a:r>
            <a:r>
              <a:rPr dirty="0" sz="2000" spc="-420">
                <a:solidFill>
                  <a:srgbClr val="4E2700"/>
                </a:solidFill>
                <a:latin typeface="Noto Sans Mono CJK HK"/>
                <a:cs typeface="Noto Sans Mono CJK HK"/>
              </a:rPr>
              <a:t> </a:t>
            </a:r>
            <a:r>
              <a:rPr dirty="0" sz="2000" spc="-5">
                <a:solidFill>
                  <a:srgbClr val="4E2700"/>
                </a:solidFill>
                <a:latin typeface="Tahoma"/>
                <a:cs typeface="Tahoma"/>
              </a:rPr>
              <a:t>a.equals(b)</a:t>
            </a:r>
            <a:r>
              <a:rPr dirty="0" sz="2000">
                <a:solidFill>
                  <a:srgbClr val="4E2700"/>
                </a:solidFill>
                <a:latin typeface="Noto Sans Mono CJK HK"/>
                <a:cs typeface="Noto Sans Mono CJK HK"/>
              </a:rPr>
              <a:t>而言</a:t>
            </a:r>
            <a:r>
              <a:rPr dirty="0" sz="2000" spc="-5">
                <a:solidFill>
                  <a:srgbClr val="4E2700"/>
                </a:solidFill>
                <a:latin typeface="Noto Sans Mono CJK HK"/>
                <a:cs typeface="Noto Sans Mono CJK HK"/>
              </a:rPr>
              <a:t>，</a:t>
            </a:r>
            <a:r>
              <a:rPr dirty="0" sz="2000" spc="-5">
                <a:solidFill>
                  <a:srgbClr val="4E2700"/>
                </a:solidFill>
                <a:latin typeface="Tahoma"/>
                <a:cs typeface="Tahoma"/>
              </a:rPr>
              <a:t>a</a:t>
            </a:r>
            <a:r>
              <a:rPr dirty="0" sz="2000">
                <a:solidFill>
                  <a:srgbClr val="4E2700"/>
                </a:solidFill>
                <a:latin typeface="Noto Sans Mono CJK HK"/>
                <a:cs typeface="Noto Sans Mono CJK HK"/>
              </a:rPr>
              <a:t>為上</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所說</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本物</a:t>
            </a:r>
            <a:r>
              <a:rPr dirty="0" sz="2000" spc="-15">
                <a:solidFill>
                  <a:srgbClr val="4E2700"/>
                </a:solidFill>
                <a:latin typeface="Noto Sans Mono CJK HK"/>
                <a:cs typeface="Noto Sans Mono CJK HK"/>
              </a:rPr>
              <a:t>件</a:t>
            </a:r>
            <a:r>
              <a:rPr dirty="0" sz="2000" spc="-5">
                <a:solidFill>
                  <a:srgbClr val="4E2700"/>
                </a:solidFill>
                <a:latin typeface="Noto Sans Mono CJK HK"/>
                <a:cs typeface="Noto Sans Mono CJK HK"/>
              </a:rPr>
              <a:t>，</a:t>
            </a:r>
            <a:r>
              <a:rPr dirty="0" sz="2000" spc="-5">
                <a:solidFill>
                  <a:srgbClr val="4E2700"/>
                </a:solidFill>
                <a:latin typeface="Tahoma"/>
                <a:cs typeface="Tahoma"/>
              </a:rPr>
              <a:t>b</a:t>
            </a:r>
            <a:r>
              <a:rPr dirty="0" sz="2000">
                <a:solidFill>
                  <a:srgbClr val="4E2700"/>
                </a:solidFill>
                <a:latin typeface="Noto Sans Mono CJK HK"/>
                <a:cs typeface="Noto Sans Mono CJK HK"/>
              </a:rPr>
              <a:t>為參數</a:t>
            </a:r>
            <a:r>
              <a:rPr dirty="0" sz="2000">
                <a:solidFill>
                  <a:srgbClr val="4E2700"/>
                </a:solidFill>
                <a:latin typeface="Tahoma"/>
                <a:cs typeface="Tahoma"/>
              </a:rPr>
              <a:t>)</a:t>
            </a:r>
            <a:endParaRPr sz="2000">
              <a:latin typeface="Tahoma"/>
              <a:cs typeface="Tahoma"/>
            </a:endParaRPr>
          </a:p>
          <a:p>
            <a:pPr marL="756285" marR="324485" indent="-287020">
              <a:lnSpc>
                <a:spcPct val="90300"/>
              </a:lnSpc>
              <a:spcBef>
                <a:spcPts val="459"/>
              </a:spcBef>
              <a:buFont typeface="Tahoma"/>
              <a:buChar char="–"/>
              <a:tabLst>
                <a:tab pos="756285" algn="l"/>
                <a:tab pos="756920" algn="l"/>
              </a:tabLst>
            </a:pPr>
            <a:r>
              <a:rPr dirty="0" sz="2000">
                <a:solidFill>
                  <a:srgbClr val="4E2700"/>
                </a:solidFill>
                <a:latin typeface="Noto Sans Mono CJK HK"/>
                <a:cs typeface="Noto Sans Mono CJK HK"/>
              </a:rPr>
              <a:t>兩個物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是</a:t>
            </a:r>
            <a:r>
              <a:rPr dirty="0" sz="2000" spc="-15">
                <a:solidFill>
                  <a:srgbClr val="4E2700"/>
                </a:solidFill>
                <a:latin typeface="Noto Sans Mono CJK HK"/>
                <a:cs typeface="Noto Sans Mono CJK HK"/>
              </a:rPr>
              <a:t>否</a:t>
            </a:r>
            <a:r>
              <a:rPr dirty="0" sz="2000">
                <a:solidFill>
                  <a:srgbClr val="4E2700"/>
                </a:solidFill>
                <a:latin typeface="Noto Sans Mono CJK HK"/>
                <a:cs typeface="Noto Sans Mono CJK HK"/>
              </a:rPr>
              <a:t>相等、</a:t>
            </a:r>
            <a:r>
              <a:rPr dirty="0" sz="2000" spc="-15">
                <a:solidFill>
                  <a:srgbClr val="4E2700"/>
                </a:solidFill>
                <a:latin typeface="Noto Sans Mono CJK HK"/>
                <a:cs typeface="Noto Sans Mono CJK HK"/>
              </a:rPr>
              <a:t>如</a:t>
            </a:r>
            <a:r>
              <a:rPr dirty="0" sz="2000">
                <a:solidFill>
                  <a:srgbClr val="4E2700"/>
                </a:solidFill>
                <a:latin typeface="Noto Sans Mono CJK HK"/>
                <a:cs typeface="Noto Sans Mono CJK HK"/>
              </a:rPr>
              <a:t>何</a:t>
            </a:r>
            <a:r>
              <a:rPr dirty="0" sz="2000" spc="-15">
                <a:solidFill>
                  <a:srgbClr val="4E2700"/>
                </a:solidFill>
                <a:latin typeface="Noto Sans Mono CJK HK"/>
                <a:cs typeface="Noto Sans Mono CJK HK"/>
              </a:rPr>
              <a:t>相</a:t>
            </a:r>
            <a:r>
              <a:rPr dirty="0" sz="2000">
                <a:solidFill>
                  <a:srgbClr val="4E2700"/>
                </a:solidFill>
                <a:latin typeface="Noto Sans Mono CJK HK"/>
                <a:cs typeface="Noto Sans Mono CJK HK"/>
              </a:rPr>
              <a:t>等是由</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a:t>
            </a:r>
            <a:r>
              <a:rPr dirty="0" sz="2000" spc="-15">
                <a:solidFill>
                  <a:srgbClr val="4E2700"/>
                </a:solidFill>
                <a:latin typeface="Noto Sans Mono CJK HK"/>
                <a:cs typeface="Noto Sans Mono CJK HK"/>
              </a:rPr>
              <a:t>師</a:t>
            </a:r>
            <a:r>
              <a:rPr dirty="0" sz="2000">
                <a:solidFill>
                  <a:srgbClr val="4E2700"/>
                </a:solidFill>
                <a:latin typeface="Noto Sans Mono CJK HK"/>
                <a:cs typeface="Noto Sans Mono CJK HK"/>
              </a:rPr>
              <a:t>來決定，  </a:t>
            </a:r>
            <a:r>
              <a:rPr dirty="0" sz="2000" spc="-5">
                <a:solidFill>
                  <a:srgbClr val="4E2700"/>
                </a:solidFill>
                <a:latin typeface="Tahoma"/>
                <a:cs typeface="Tahoma"/>
              </a:rPr>
              <a:t>java.lang.Object</a:t>
            </a:r>
            <a:r>
              <a:rPr dirty="0" sz="2000">
                <a:solidFill>
                  <a:srgbClr val="4E2700"/>
                </a:solidFill>
                <a:latin typeface="Noto Sans Mono CJK HK"/>
                <a:cs typeface="Noto Sans Mono CJK HK"/>
              </a:rPr>
              <a:t>的</a:t>
            </a:r>
            <a:r>
              <a:rPr dirty="0" sz="2000" spc="-5">
                <a:solidFill>
                  <a:srgbClr val="4E2700"/>
                </a:solidFill>
                <a:latin typeface="Tahoma"/>
                <a:cs typeface="Tahoma"/>
              </a:rPr>
              <a:t>equals()</a:t>
            </a:r>
            <a:r>
              <a:rPr dirty="0" sz="2000">
                <a:solidFill>
                  <a:srgbClr val="4E2700"/>
                </a:solidFill>
                <a:latin typeface="Noto Sans Mono CJK HK"/>
                <a:cs typeface="Noto Sans Mono CJK HK"/>
              </a:rPr>
              <a:t>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的預</a:t>
            </a:r>
            <a:r>
              <a:rPr dirty="0" sz="2000" spc="-15">
                <a:solidFill>
                  <a:srgbClr val="4E2700"/>
                </a:solidFill>
                <a:latin typeface="Noto Sans Mono CJK HK"/>
                <a:cs typeface="Noto Sans Mono CJK HK"/>
              </a:rPr>
              <a:t>設</a:t>
            </a:r>
            <a:r>
              <a:rPr dirty="0" sz="2000">
                <a:solidFill>
                  <a:srgbClr val="4E2700"/>
                </a:solidFill>
                <a:latin typeface="Noto Sans Mono CJK HK"/>
                <a:cs typeface="Noto Sans Mono CJK HK"/>
              </a:rPr>
              <a:t>功能</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無法</a:t>
            </a:r>
            <a:r>
              <a:rPr dirty="0" sz="2000" spc="-15">
                <a:solidFill>
                  <a:srgbClr val="4E2700"/>
                </a:solidFill>
                <a:latin typeface="Noto Sans Mono CJK HK"/>
                <a:cs typeface="Noto Sans Mono CJK HK"/>
              </a:rPr>
              <a:t>判</a:t>
            </a:r>
            <a:r>
              <a:rPr dirty="0" sz="2000">
                <a:solidFill>
                  <a:srgbClr val="4E2700"/>
                </a:solidFill>
                <a:latin typeface="Noto Sans Mono CJK HK"/>
                <a:cs typeface="Noto Sans Mono CJK HK"/>
              </a:rPr>
              <a:t>斷兩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物件 的屬性</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否</a:t>
            </a:r>
            <a:r>
              <a:rPr dirty="0" sz="2000" spc="-15">
                <a:solidFill>
                  <a:srgbClr val="4E2700"/>
                </a:solidFill>
                <a:latin typeface="Noto Sans Mono CJK HK"/>
                <a:cs typeface="Noto Sans Mono CJK HK"/>
              </a:rPr>
              <a:t>相</a:t>
            </a:r>
            <a:r>
              <a:rPr dirty="0" sz="2000">
                <a:solidFill>
                  <a:srgbClr val="4E2700"/>
                </a:solidFill>
                <a:latin typeface="Noto Sans Mono CJK HK"/>
                <a:cs typeface="Noto Sans Mono CJK HK"/>
              </a:rPr>
              <a:t>等。</a:t>
            </a:r>
            <a:endParaRPr sz="2000">
              <a:latin typeface="Noto Sans Mono CJK HK"/>
              <a:cs typeface="Noto Sans Mono CJK HK"/>
            </a:endParaRPr>
          </a:p>
          <a:p>
            <a:pPr marL="756285" marR="5080" indent="-287020">
              <a:lnSpc>
                <a:spcPct val="90000"/>
              </a:lnSpc>
              <a:spcBef>
                <a:spcPts val="480"/>
              </a:spcBef>
              <a:buFont typeface="Tahoma"/>
              <a:buChar char="–"/>
              <a:tabLst>
                <a:tab pos="756285" algn="l"/>
                <a:tab pos="756920" algn="l"/>
              </a:tabLst>
            </a:pPr>
            <a:r>
              <a:rPr dirty="0" sz="2000" spc="10">
                <a:solidFill>
                  <a:srgbClr val="4E2700"/>
                </a:solidFill>
                <a:latin typeface="Noto Sans Mono CJK HK"/>
                <a:cs typeface="Noto Sans Mono CJK HK"/>
              </a:rPr>
              <a:t>最廣</a:t>
            </a:r>
            <a:r>
              <a:rPr dirty="0" sz="2000">
                <a:solidFill>
                  <a:srgbClr val="4E2700"/>
                </a:solidFill>
                <a:latin typeface="Noto Sans Mono CJK HK"/>
                <a:cs typeface="Noto Sans Mono CJK HK"/>
              </a:rPr>
              <a:t>為大</a:t>
            </a:r>
            <a:r>
              <a:rPr dirty="0" sz="2000" spc="-15">
                <a:solidFill>
                  <a:srgbClr val="4E2700"/>
                </a:solidFill>
                <a:latin typeface="Noto Sans Mono CJK HK"/>
                <a:cs typeface="Noto Sans Mono CJK HK"/>
              </a:rPr>
              <a:t>眾</a:t>
            </a:r>
            <a:r>
              <a:rPr dirty="0" sz="2000">
                <a:solidFill>
                  <a:srgbClr val="4E2700"/>
                </a:solidFill>
                <a:latin typeface="Noto Sans Mono CJK HK"/>
                <a:cs typeface="Noto Sans Mono CJK HK"/>
              </a:rPr>
              <a:t>接受</a:t>
            </a:r>
            <a:r>
              <a:rPr dirty="0" sz="2000" spc="-10">
                <a:solidFill>
                  <a:srgbClr val="4E2700"/>
                </a:solidFill>
                <a:latin typeface="Noto Sans Mono CJK HK"/>
                <a:cs typeface="Noto Sans Mono CJK HK"/>
              </a:rPr>
              <a:t>的</a:t>
            </a:r>
            <a:r>
              <a:rPr dirty="0" sz="2000" spc="-5">
                <a:solidFill>
                  <a:srgbClr val="4E2700"/>
                </a:solidFill>
                <a:latin typeface="Tahoma"/>
                <a:cs typeface="Tahoma"/>
              </a:rPr>
              <a:t>equals()</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比較</a:t>
            </a:r>
            <a:r>
              <a:rPr dirty="0" sz="2000" spc="-15">
                <a:solidFill>
                  <a:srgbClr val="4E2700"/>
                </a:solidFill>
                <a:latin typeface="Noto Sans Mono CJK HK"/>
                <a:cs typeface="Noto Sans Mono CJK HK"/>
              </a:rPr>
              <a:t>屬</a:t>
            </a:r>
            <a:r>
              <a:rPr dirty="0" sz="2000">
                <a:solidFill>
                  <a:srgbClr val="4E2700"/>
                </a:solidFill>
                <a:latin typeface="Noto Sans Mono CJK HK"/>
                <a:cs typeface="Noto Sans Mono CJK HK"/>
              </a:rPr>
              <a:t>於同</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的兩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物 件的對</a:t>
            </a:r>
            <a:r>
              <a:rPr dirty="0" sz="2000" spc="-15">
                <a:solidFill>
                  <a:srgbClr val="4E2700"/>
                </a:solidFill>
                <a:latin typeface="Noto Sans Mono CJK HK"/>
                <a:cs typeface="Noto Sans Mono CJK HK"/>
              </a:rPr>
              <a:t>應</a:t>
            </a:r>
            <a:r>
              <a:rPr dirty="0" sz="2000">
                <a:solidFill>
                  <a:srgbClr val="4E2700"/>
                </a:solidFill>
                <a:latin typeface="Noto Sans Mono CJK HK"/>
                <a:cs typeface="Noto Sans Mono CJK HK"/>
              </a:rPr>
              <a:t>屬</a:t>
            </a:r>
            <a:r>
              <a:rPr dirty="0" sz="2000" spc="-15">
                <a:solidFill>
                  <a:srgbClr val="4E2700"/>
                </a:solidFill>
                <a:latin typeface="Noto Sans Mono CJK HK"/>
                <a:cs typeface="Noto Sans Mono CJK HK"/>
              </a:rPr>
              <a:t>性</a:t>
            </a:r>
            <a:r>
              <a:rPr dirty="0" sz="2000">
                <a:solidFill>
                  <a:srgbClr val="4E2700"/>
                </a:solidFill>
                <a:latin typeface="Noto Sans Mono CJK HK"/>
                <a:cs typeface="Noto Sans Mono CJK HK"/>
              </a:rPr>
              <a:t>是否都</a:t>
            </a:r>
            <a:r>
              <a:rPr dirty="0" sz="2000" spc="-15">
                <a:solidFill>
                  <a:srgbClr val="4E2700"/>
                </a:solidFill>
                <a:latin typeface="Noto Sans Mono CJK HK"/>
                <a:cs typeface="Noto Sans Mono CJK HK"/>
              </a:rPr>
              <a:t>相</a:t>
            </a:r>
            <a:r>
              <a:rPr dirty="0" sz="2000">
                <a:solidFill>
                  <a:srgbClr val="4E2700"/>
                </a:solidFill>
                <a:latin typeface="Noto Sans Mono CJK HK"/>
                <a:cs typeface="Noto Sans Mono CJK HK"/>
              </a:rPr>
              <a:t>同</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如果對</a:t>
            </a:r>
            <a:r>
              <a:rPr dirty="0" sz="2000" spc="-15">
                <a:solidFill>
                  <a:srgbClr val="4E2700"/>
                </a:solidFill>
                <a:latin typeface="Noto Sans Mono CJK HK"/>
                <a:cs typeface="Noto Sans Mono CJK HK"/>
              </a:rPr>
              <a:t>應</a:t>
            </a:r>
            <a:r>
              <a:rPr dirty="0" sz="2000">
                <a:solidFill>
                  <a:srgbClr val="4E2700"/>
                </a:solidFill>
                <a:latin typeface="Noto Sans Mono CJK HK"/>
                <a:cs typeface="Noto Sans Mono CJK HK"/>
              </a:rPr>
              <a:t>屬</a:t>
            </a:r>
            <a:r>
              <a:rPr dirty="0" sz="2000" spc="-15">
                <a:solidFill>
                  <a:srgbClr val="4E2700"/>
                </a:solidFill>
                <a:latin typeface="Noto Sans Mono CJK HK"/>
                <a:cs typeface="Noto Sans Mono CJK HK"/>
              </a:rPr>
              <a:t>性</a:t>
            </a:r>
            <a:r>
              <a:rPr dirty="0" sz="2000">
                <a:solidFill>
                  <a:srgbClr val="4E2700"/>
                </a:solidFill>
                <a:latin typeface="Noto Sans Mono CJK HK"/>
                <a:cs typeface="Noto Sans Mono CJK HK"/>
              </a:rPr>
              <a:t>都相同</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則</a:t>
            </a:r>
            <a:r>
              <a:rPr dirty="0" sz="2000" spc="-15">
                <a:solidFill>
                  <a:srgbClr val="4E2700"/>
                </a:solidFill>
                <a:latin typeface="Noto Sans Mono CJK HK"/>
                <a:cs typeface="Noto Sans Mono CJK HK"/>
              </a:rPr>
              <a:t>兩</a:t>
            </a:r>
            <a:r>
              <a:rPr dirty="0" sz="2000">
                <a:solidFill>
                  <a:srgbClr val="4E2700"/>
                </a:solidFill>
                <a:latin typeface="Noto Sans Mono CJK HK"/>
                <a:cs typeface="Noto Sans Mono CJK HK"/>
              </a:rPr>
              <a:t>物件相</a:t>
            </a:r>
            <a:r>
              <a:rPr dirty="0" sz="2000" spc="-15">
                <a:solidFill>
                  <a:srgbClr val="4E2700"/>
                </a:solidFill>
                <a:latin typeface="Noto Sans Mono CJK HK"/>
                <a:cs typeface="Noto Sans Mono CJK HK"/>
              </a:rPr>
              <a:t>等</a:t>
            </a:r>
            <a:r>
              <a:rPr dirty="0" sz="2000">
                <a:solidFill>
                  <a:srgbClr val="4E2700"/>
                </a:solidFill>
                <a:latin typeface="Noto Sans Mono CJK HK"/>
                <a:cs typeface="Noto Sans Mono CJK HK"/>
              </a:rPr>
              <a:t>，  否則不</a:t>
            </a:r>
            <a:r>
              <a:rPr dirty="0" sz="2000" spc="-15">
                <a:solidFill>
                  <a:srgbClr val="4E2700"/>
                </a:solidFill>
                <a:latin typeface="Noto Sans Mono CJK HK"/>
                <a:cs typeface="Noto Sans Mono CJK HK"/>
              </a:rPr>
              <a:t>相</a:t>
            </a:r>
            <a:r>
              <a:rPr dirty="0" sz="2000">
                <a:solidFill>
                  <a:srgbClr val="4E2700"/>
                </a:solidFill>
                <a:latin typeface="Noto Sans Mono CJK HK"/>
                <a:cs typeface="Noto Sans Mono CJK HK"/>
              </a:rPr>
              <a:t>等。</a:t>
            </a:r>
            <a:endParaRPr sz="2000">
              <a:latin typeface="Noto Sans Mono CJK HK"/>
              <a:cs typeface="Noto Sans Mono CJK HK"/>
            </a:endParaRPr>
          </a:p>
          <a:p>
            <a:pPr marL="355600" indent="-342900">
              <a:lnSpc>
                <a:spcPct val="100000"/>
              </a:lnSpc>
              <a:spcBef>
                <a:spcPts val="285"/>
              </a:spcBef>
              <a:buFont typeface="Tahoma"/>
              <a:buChar char="•"/>
              <a:tabLst>
                <a:tab pos="354965" algn="l"/>
                <a:tab pos="355600" algn="l"/>
              </a:tabLst>
            </a:pPr>
            <a:r>
              <a:rPr dirty="0" sz="2400">
                <a:solidFill>
                  <a:srgbClr val="4E2700"/>
                </a:solidFill>
                <a:latin typeface="Noto Sans Mono CJK HK"/>
                <a:cs typeface="Noto Sans Mono CJK HK"/>
              </a:rPr>
              <a:t>兩字串是否相等</a:t>
            </a:r>
            <a:endParaRPr sz="2400">
              <a:latin typeface="Noto Sans Mono CJK HK"/>
              <a:cs typeface="Noto Sans Mono CJK HK"/>
            </a:endParaRPr>
          </a:p>
          <a:p>
            <a:pPr marL="469265" marR="4516755">
              <a:lnSpc>
                <a:spcPct val="110000"/>
              </a:lnSpc>
              <a:spcBef>
                <a:spcPts val="65"/>
              </a:spcBef>
            </a:pPr>
            <a:r>
              <a:rPr dirty="0" sz="2000" spc="-5">
                <a:solidFill>
                  <a:srgbClr val="4E2700"/>
                </a:solidFill>
                <a:latin typeface="Tahoma"/>
                <a:cs typeface="Tahoma"/>
              </a:rPr>
              <a:t>String </a:t>
            </a:r>
            <a:r>
              <a:rPr dirty="0" sz="2000">
                <a:solidFill>
                  <a:srgbClr val="4E2700"/>
                </a:solidFill>
                <a:latin typeface="Tahoma"/>
                <a:cs typeface="Tahoma"/>
              </a:rPr>
              <a:t>s = </a:t>
            </a:r>
            <a:r>
              <a:rPr dirty="0" sz="2000" spc="-5">
                <a:solidFill>
                  <a:srgbClr val="4E2700"/>
                </a:solidFill>
                <a:latin typeface="Tahoma"/>
                <a:cs typeface="Tahoma"/>
              </a:rPr>
              <a:t>"abc", </a:t>
            </a:r>
            <a:r>
              <a:rPr dirty="0" sz="2000">
                <a:solidFill>
                  <a:srgbClr val="4E2700"/>
                </a:solidFill>
                <a:latin typeface="Tahoma"/>
                <a:cs typeface="Tahoma"/>
              </a:rPr>
              <a:t>t = "abc" ;  if ( </a:t>
            </a:r>
            <a:r>
              <a:rPr dirty="0" sz="2000" spc="-5">
                <a:solidFill>
                  <a:srgbClr val="4E2700"/>
                </a:solidFill>
                <a:latin typeface="Tahoma"/>
                <a:cs typeface="Tahoma"/>
              </a:rPr>
              <a:t>s.equals(t) </a:t>
            </a:r>
            <a:r>
              <a:rPr dirty="0" sz="2000">
                <a:solidFill>
                  <a:srgbClr val="4E2700"/>
                </a:solidFill>
                <a:latin typeface="Tahoma"/>
                <a:cs typeface="Tahoma"/>
              </a:rPr>
              <a:t>)</a:t>
            </a:r>
            <a:r>
              <a:rPr dirty="0" sz="2000" spc="-30">
                <a:solidFill>
                  <a:srgbClr val="4E2700"/>
                </a:solidFill>
                <a:latin typeface="Tahoma"/>
                <a:cs typeface="Tahoma"/>
              </a:rPr>
              <a:t> </a:t>
            </a:r>
            <a:r>
              <a:rPr dirty="0" sz="2000">
                <a:solidFill>
                  <a:srgbClr val="4E2700"/>
                </a:solidFill>
                <a:latin typeface="Tahoma"/>
                <a:cs typeface="Tahoma"/>
              </a:rPr>
              <a:t>{</a:t>
            </a:r>
            <a:endParaRPr sz="2000">
              <a:latin typeface="Tahoma"/>
              <a:cs typeface="Tahoma"/>
            </a:endParaRPr>
          </a:p>
          <a:p>
            <a:pPr marL="707390">
              <a:lnSpc>
                <a:spcPct val="100000"/>
              </a:lnSpc>
              <a:spcBef>
                <a:spcPts val="240"/>
              </a:spcBef>
            </a:pPr>
            <a:r>
              <a:rPr dirty="0" sz="2000" spc="5">
                <a:solidFill>
                  <a:srgbClr val="4E2700"/>
                </a:solidFill>
                <a:latin typeface="Tahoma"/>
                <a:cs typeface="Tahoma"/>
              </a:rPr>
              <a:t>….</a:t>
            </a:r>
            <a:endParaRPr sz="2000">
              <a:latin typeface="Tahoma"/>
              <a:cs typeface="Tahoma"/>
            </a:endParaRPr>
          </a:p>
          <a:p>
            <a:pPr marL="469265">
              <a:lnSpc>
                <a:spcPct val="100000"/>
              </a:lnSpc>
              <a:spcBef>
                <a:spcPts val="240"/>
              </a:spcBef>
            </a:pPr>
            <a:r>
              <a:rPr dirty="0" sz="2000">
                <a:solidFill>
                  <a:srgbClr val="4E2700"/>
                </a:solidFill>
                <a:latin typeface="Tahoma"/>
                <a:cs typeface="Tahoma"/>
              </a:rPr>
              <a:t>}</a:t>
            </a:r>
            <a:endParaRPr sz="2000">
              <a:latin typeface="Tahoma"/>
              <a:cs typeface="Tahoma"/>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81872" cy="4995672"/>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612140" y="193294"/>
            <a:ext cx="7652384" cy="574040"/>
          </a:xfrm>
          <a:prstGeom prst="rect"/>
        </p:spPr>
        <p:txBody>
          <a:bodyPr wrap="square" lIns="0" tIns="12700" rIns="0" bIns="0" rtlCol="0" vert="horz">
            <a:spAutoFit/>
          </a:bodyPr>
          <a:lstStyle/>
          <a:p>
            <a:pPr marL="12700">
              <a:lnSpc>
                <a:spcPct val="100000"/>
              </a:lnSpc>
              <a:spcBef>
                <a:spcPts val="100"/>
              </a:spcBef>
            </a:pPr>
            <a:r>
              <a:rPr dirty="0"/>
              <a:t>範例：自動產</a:t>
            </a:r>
            <a:r>
              <a:rPr dirty="0" spc="-10"/>
              <a:t>生</a:t>
            </a:r>
            <a:r>
              <a:rPr dirty="0" spc="-5">
                <a:latin typeface="Tahoma"/>
                <a:cs typeface="Tahoma"/>
              </a:rPr>
              <a:t>hashCode()</a:t>
            </a:r>
            <a:r>
              <a:rPr dirty="0"/>
              <a:t>與</a:t>
            </a:r>
            <a:r>
              <a:rPr dirty="0" spc="-5">
                <a:latin typeface="Tahoma"/>
                <a:cs typeface="Tahoma"/>
              </a:rPr>
              <a:t>equals()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81872" cy="4995672"/>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612140" y="193294"/>
            <a:ext cx="7652384" cy="574040"/>
          </a:xfrm>
          <a:prstGeom prst="rect"/>
        </p:spPr>
        <p:txBody>
          <a:bodyPr wrap="square" lIns="0" tIns="12700" rIns="0" bIns="0" rtlCol="0" vert="horz">
            <a:spAutoFit/>
          </a:bodyPr>
          <a:lstStyle/>
          <a:p>
            <a:pPr marL="12700">
              <a:lnSpc>
                <a:spcPct val="100000"/>
              </a:lnSpc>
              <a:spcBef>
                <a:spcPts val="100"/>
              </a:spcBef>
            </a:pPr>
            <a:r>
              <a:rPr dirty="0"/>
              <a:t>範例：自動產</a:t>
            </a:r>
            <a:r>
              <a:rPr dirty="0" spc="-10"/>
              <a:t>生</a:t>
            </a:r>
            <a:r>
              <a:rPr dirty="0" spc="-5">
                <a:latin typeface="Tahoma"/>
                <a:cs typeface="Tahoma"/>
              </a:rPr>
              <a:t>hashCode()</a:t>
            </a:r>
            <a:r>
              <a:rPr dirty="0"/>
              <a:t>與</a:t>
            </a:r>
            <a:r>
              <a:rPr dirty="0" spc="-5">
                <a:latin typeface="Tahoma"/>
                <a:cs typeface="Tahoma"/>
              </a:rPr>
              <a:t>equals()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2920"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equals()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1035177"/>
            <a:ext cx="6281420" cy="3195955"/>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ch06._09_object.equalsA;</a:t>
            </a:r>
            <a:endParaRPr sz="1600">
              <a:latin typeface="Verdana"/>
              <a:cs typeface="Verdana"/>
            </a:endParaRPr>
          </a:p>
          <a:p>
            <a:pPr>
              <a:lnSpc>
                <a:spcPct val="100000"/>
              </a:lnSpc>
              <a:spcBef>
                <a:spcPts val="15"/>
              </a:spcBef>
            </a:pPr>
            <a:endParaRPr sz="2200">
              <a:latin typeface="Verdana"/>
              <a:cs typeface="Verdana"/>
            </a:endParaRPr>
          </a:p>
          <a:p>
            <a:pPr marL="12700">
              <a:lnSpc>
                <a:spcPct val="100000"/>
              </a:lnSpc>
            </a:pPr>
            <a:r>
              <a:rPr dirty="0" sz="1600" spc="-5">
                <a:solidFill>
                  <a:srgbClr val="4E2700"/>
                </a:solidFill>
                <a:latin typeface="Verdana"/>
                <a:cs typeface="Verdana"/>
              </a:rPr>
              <a:t>public class EqualsMain</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55600">
              <a:lnSpc>
                <a:spcPct val="100000"/>
              </a:lnSpc>
              <a:spcBef>
                <a:spcPts val="384"/>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7100">
              <a:lnSpc>
                <a:spcPct val="100000"/>
              </a:lnSpc>
              <a:spcBef>
                <a:spcPts val="380"/>
              </a:spcBef>
            </a:pPr>
            <a:r>
              <a:rPr dirty="0" sz="1600" spc="-10">
                <a:solidFill>
                  <a:srgbClr val="4E2700"/>
                </a:solidFill>
                <a:latin typeface="Verdana"/>
                <a:cs typeface="Verdana"/>
              </a:rPr>
              <a:t>Rectangle </a:t>
            </a:r>
            <a:r>
              <a:rPr dirty="0" sz="1600" spc="-5">
                <a:solidFill>
                  <a:srgbClr val="4E2700"/>
                </a:solidFill>
                <a:latin typeface="Verdana"/>
                <a:cs typeface="Verdana"/>
              </a:rPr>
              <a:t>re1 = new </a:t>
            </a:r>
            <a:r>
              <a:rPr dirty="0" sz="1600" spc="-10">
                <a:solidFill>
                  <a:srgbClr val="4E2700"/>
                </a:solidFill>
                <a:latin typeface="Verdana"/>
                <a:cs typeface="Verdana"/>
              </a:rPr>
              <a:t>Rectangle(100, </a:t>
            </a:r>
            <a:r>
              <a:rPr dirty="0" sz="1600">
                <a:solidFill>
                  <a:srgbClr val="4E2700"/>
                </a:solidFill>
                <a:latin typeface="Verdana"/>
                <a:cs typeface="Verdana"/>
              </a:rPr>
              <a:t>150, </a:t>
            </a:r>
            <a:r>
              <a:rPr dirty="0" sz="1600" spc="-5">
                <a:solidFill>
                  <a:srgbClr val="4E2700"/>
                </a:solidFill>
                <a:latin typeface="Verdana"/>
                <a:cs typeface="Verdana"/>
              </a:rPr>
              <a:t>0.5,</a:t>
            </a:r>
            <a:r>
              <a:rPr dirty="0" sz="1600" spc="85">
                <a:solidFill>
                  <a:srgbClr val="4E2700"/>
                </a:solidFill>
                <a:latin typeface="Verdana"/>
                <a:cs typeface="Verdana"/>
              </a:rPr>
              <a:t> </a:t>
            </a:r>
            <a:r>
              <a:rPr dirty="0" sz="1600" spc="-5">
                <a:solidFill>
                  <a:srgbClr val="4E2700"/>
                </a:solidFill>
                <a:latin typeface="Verdana"/>
                <a:cs typeface="Verdana"/>
              </a:rPr>
              <a:t>"A");</a:t>
            </a:r>
            <a:endParaRPr sz="1600">
              <a:latin typeface="Verdana"/>
              <a:cs typeface="Verdana"/>
            </a:endParaRPr>
          </a:p>
          <a:p>
            <a:pPr marL="927100" marR="6350">
              <a:lnSpc>
                <a:spcPct val="120000"/>
              </a:lnSpc>
              <a:spcBef>
                <a:spcPts val="5"/>
              </a:spcBef>
            </a:pPr>
            <a:r>
              <a:rPr dirty="0" sz="1600" spc="-10">
                <a:solidFill>
                  <a:srgbClr val="4E2700"/>
                </a:solidFill>
                <a:latin typeface="Verdana"/>
                <a:cs typeface="Verdana"/>
              </a:rPr>
              <a:t>Rectangle </a:t>
            </a:r>
            <a:r>
              <a:rPr dirty="0" sz="1600" spc="-5">
                <a:solidFill>
                  <a:srgbClr val="4E2700"/>
                </a:solidFill>
                <a:latin typeface="Verdana"/>
                <a:cs typeface="Verdana"/>
              </a:rPr>
              <a:t>re2 = new </a:t>
            </a:r>
            <a:r>
              <a:rPr dirty="0" sz="1600" spc="-10">
                <a:solidFill>
                  <a:srgbClr val="4E2700"/>
                </a:solidFill>
                <a:latin typeface="Verdana"/>
                <a:cs typeface="Verdana"/>
              </a:rPr>
              <a:t>Rectangle(100, </a:t>
            </a:r>
            <a:r>
              <a:rPr dirty="0" sz="1600" spc="-5">
                <a:solidFill>
                  <a:srgbClr val="4E2700"/>
                </a:solidFill>
                <a:latin typeface="Verdana"/>
                <a:cs typeface="Verdana"/>
              </a:rPr>
              <a:t>150, 0.5, "A");  System.out.println(re1.equals(re2));</a:t>
            </a:r>
            <a:endParaRPr sz="1600">
              <a:latin typeface="Verdana"/>
              <a:cs typeface="Verdana"/>
            </a:endParaRPr>
          </a:p>
          <a:p>
            <a:pPr marL="927100" marR="1840230">
              <a:lnSpc>
                <a:spcPct val="120000"/>
              </a:lnSpc>
            </a:pPr>
            <a:r>
              <a:rPr dirty="0" sz="1600" spc="-25">
                <a:solidFill>
                  <a:srgbClr val="4E2700"/>
                </a:solidFill>
                <a:latin typeface="Verdana"/>
                <a:cs typeface="Verdana"/>
              </a:rPr>
              <a:t>Triangle </a:t>
            </a:r>
            <a:r>
              <a:rPr dirty="0" sz="1600" spc="-5">
                <a:solidFill>
                  <a:srgbClr val="4E2700"/>
                </a:solidFill>
                <a:latin typeface="Verdana"/>
                <a:cs typeface="Verdana"/>
              </a:rPr>
              <a:t>t = new </a:t>
            </a:r>
            <a:r>
              <a:rPr dirty="0" sz="1600" spc="-20">
                <a:solidFill>
                  <a:srgbClr val="4E2700"/>
                </a:solidFill>
                <a:latin typeface="Verdana"/>
                <a:cs typeface="Verdana"/>
              </a:rPr>
              <a:t>Triangle();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(re</a:t>
            </a:r>
            <a:r>
              <a:rPr dirty="0" sz="1600" spc="-5">
                <a:solidFill>
                  <a:srgbClr val="4E2700"/>
                </a:solidFill>
                <a:latin typeface="Verdana"/>
                <a:cs typeface="Verdana"/>
              </a:rPr>
              <a:t>1</a:t>
            </a:r>
            <a:r>
              <a:rPr dirty="0" sz="1600">
                <a:solidFill>
                  <a:srgbClr val="4E2700"/>
                </a:solidFill>
                <a:latin typeface="Verdana"/>
                <a:cs typeface="Verdana"/>
              </a:rPr>
              <a:t>.</a:t>
            </a:r>
            <a:r>
              <a:rPr dirty="0" sz="1600" spc="-5">
                <a:solidFill>
                  <a:srgbClr val="4E2700"/>
                </a:solidFill>
                <a:latin typeface="Verdana"/>
                <a:cs typeface="Verdana"/>
              </a:rPr>
              <a:t>equ</a:t>
            </a:r>
            <a:r>
              <a:rPr dirty="0" sz="1600">
                <a:solidFill>
                  <a:srgbClr val="4E2700"/>
                </a:solidFill>
                <a:latin typeface="Verdana"/>
                <a:cs typeface="Verdana"/>
              </a:rPr>
              <a:t>a</a:t>
            </a:r>
            <a:r>
              <a:rPr dirty="0" sz="1600" spc="-5">
                <a:solidFill>
                  <a:srgbClr val="4E2700"/>
                </a:solidFill>
                <a:latin typeface="Verdana"/>
                <a:cs typeface="Verdana"/>
              </a:rPr>
              <a:t>ls</a:t>
            </a:r>
            <a:r>
              <a:rPr dirty="0" sz="1600" spc="-15">
                <a:solidFill>
                  <a:srgbClr val="4E2700"/>
                </a:solidFill>
                <a:latin typeface="Verdana"/>
                <a:cs typeface="Verdana"/>
              </a:rPr>
              <a:t>(</a:t>
            </a:r>
            <a:r>
              <a:rPr dirty="0" sz="1600" spc="-5">
                <a:solidFill>
                  <a:srgbClr val="4E2700"/>
                </a:solidFill>
                <a:latin typeface="Verdana"/>
                <a:cs typeface="Verdana"/>
              </a:rPr>
              <a:t>t</a:t>
            </a:r>
            <a:r>
              <a:rPr dirty="0" sz="1600" spc="-10">
                <a:solidFill>
                  <a:srgbClr val="4E2700"/>
                </a:solidFill>
                <a:latin typeface="Verdana"/>
                <a:cs typeface="Verdana"/>
              </a:rPr>
              <a:t>)</a:t>
            </a:r>
            <a:r>
              <a:rPr dirty="0" sz="1600" spc="-15">
                <a:solidFill>
                  <a:srgbClr val="4E2700"/>
                </a:solidFill>
                <a:latin typeface="Verdana"/>
                <a:cs typeface="Verdana"/>
              </a:rPr>
              <a:t>)</a:t>
            </a:r>
            <a:r>
              <a:rPr dirty="0" sz="1600" spc="-5">
                <a:solidFill>
                  <a:srgbClr val="4E2700"/>
                </a:solidFill>
                <a:latin typeface="Verdana"/>
                <a:cs typeface="Verdana"/>
              </a:rPr>
              <a:t>;</a:t>
            </a:r>
            <a:endParaRPr sz="1600">
              <a:latin typeface="Verdana"/>
              <a:cs typeface="Verdana"/>
            </a:endParaRPr>
          </a:p>
          <a:p>
            <a:pPr marL="355600">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6009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hashCode()</a:t>
            </a:r>
            <a:r>
              <a:rPr dirty="0"/>
              <a:t>方法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09066" y="999236"/>
            <a:ext cx="7947659" cy="4098925"/>
          </a:xfrm>
          <a:prstGeom prst="rect">
            <a:avLst/>
          </a:prstGeom>
        </p:spPr>
        <p:txBody>
          <a:bodyPr wrap="square" lIns="0" tIns="13335" rIns="0" bIns="0" rtlCol="0" vert="horz">
            <a:spAutoFit/>
          </a:bodyPr>
          <a:lstStyle/>
          <a:p>
            <a:pPr marL="355600" indent="-342900">
              <a:lnSpc>
                <a:spcPct val="100000"/>
              </a:lnSpc>
              <a:spcBef>
                <a:spcPts val="105"/>
              </a:spcBef>
              <a:buSzPct val="80000"/>
              <a:buFont typeface="Wingdings"/>
              <a:buChar char="⚫"/>
              <a:tabLst>
                <a:tab pos="354965" algn="l"/>
                <a:tab pos="355600" algn="l"/>
              </a:tabLst>
            </a:pPr>
            <a:r>
              <a:rPr dirty="0" sz="2000">
                <a:solidFill>
                  <a:srgbClr val="4E2700"/>
                </a:solidFill>
                <a:latin typeface="Verdana"/>
                <a:cs typeface="Verdana"/>
              </a:rPr>
              <a:t>hashCode()</a:t>
            </a:r>
            <a:r>
              <a:rPr dirty="0" sz="2000">
                <a:solidFill>
                  <a:srgbClr val="4E2700"/>
                </a:solidFill>
                <a:latin typeface="Noto Sans Mono CJK HK"/>
                <a:cs typeface="Noto Sans Mono CJK HK"/>
              </a:rPr>
              <a:t>方法傳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該物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的</a:t>
            </a:r>
            <a:r>
              <a:rPr dirty="0" sz="2000" spc="-5">
                <a:solidFill>
                  <a:srgbClr val="4E2700"/>
                </a:solidFill>
                <a:latin typeface="Verdana"/>
                <a:cs typeface="Verdana"/>
              </a:rPr>
              <a:t>hash</a:t>
            </a:r>
            <a:r>
              <a:rPr dirty="0" sz="2000" spc="-50">
                <a:solidFill>
                  <a:srgbClr val="4E2700"/>
                </a:solidFill>
                <a:latin typeface="Verdana"/>
                <a:cs typeface="Verdana"/>
              </a:rPr>
              <a:t> </a:t>
            </a:r>
            <a:r>
              <a:rPr dirty="0" sz="2000" spc="-5">
                <a:solidFill>
                  <a:srgbClr val="4E2700"/>
                </a:solidFill>
                <a:latin typeface="Verdana"/>
                <a:cs typeface="Verdana"/>
              </a:rPr>
              <a:t>code</a:t>
            </a:r>
            <a:r>
              <a:rPr dirty="0" sz="2000" spc="10">
                <a:solidFill>
                  <a:srgbClr val="4E2700"/>
                </a:solidFill>
                <a:latin typeface="Noto Sans Mono CJK HK"/>
                <a:cs typeface="Noto Sans Mono CJK HK"/>
              </a:rPr>
              <a:t>數值</a:t>
            </a:r>
            <a:r>
              <a:rPr dirty="0" sz="2000">
                <a:solidFill>
                  <a:srgbClr val="4E2700"/>
                </a:solidFill>
                <a:latin typeface="Noto Sans Mono CJK HK"/>
                <a:cs typeface="Noto Sans Mono CJK HK"/>
              </a:rPr>
              <a:t>。</a:t>
            </a:r>
            <a:r>
              <a:rPr dirty="0" sz="2000" spc="-20">
                <a:solidFill>
                  <a:srgbClr val="4E2700"/>
                </a:solidFill>
                <a:latin typeface="Verdana"/>
                <a:cs typeface="Verdana"/>
              </a:rPr>
              <a:t>Java</a:t>
            </a:r>
            <a:r>
              <a:rPr dirty="0" sz="2000">
                <a:solidFill>
                  <a:srgbClr val="4E2700"/>
                </a:solidFill>
                <a:latin typeface="Noto Sans Mono CJK HK"/>
                <a:cs typeface="Noto Sans Mono CJK HK"/>
              </a:rPr>
              <a:t>內的</a:t>
            </a:r>
            <a:r>
              <a:rPr dirty="0" sz="2000" spc="-15">
                <a:solidFill>
                  <a:srgbClr val="4E2700"/>
                </a:solidFill>
                <a:latin typeface="Noto Sans Mono CJK HK"/>
                <a:cs typeface="Noto Sans Mono CJK HK"/>
              </a:rPr>
              <a:t>某</a:t>
            </a:r>
            <a:r>
              <a:rPr dirty="0" sz="2000">
                <a:solidFill>
                  <a:srgbClr val="4E2700"/>
                </a:solidFill>
                <a:latin typeface="Noto Sans Mono CJK HK"/>
                <a:cs typeface="Noto Sans Mono CJK HK"/>
              </a:rPr>
              <a:t>些類</a:t>
            </a:r>
            <a:endParaRPr sz="2000">
              <a:latin typeface="Noto Sans Mono CJK HK"/>
              <a:cs typeface="Noto Sans Mono CJK HK"/>
            </a:endParaRPr>
          </a:p>
          <a:p>
            <a:pPr marL="354965">
              <a:lnSpc>
                <a:spcPct val="100000"/>
              </a:lnSpc>
              <a:spcBef>
                <a:spcPts val="90"/>
              </a:spcBef>
            </a:pPr>
            <a:r>
              <a:rPr dirty="0" sz="2000" spc="10">
                <a:solidFill>
                  <a:srgbClr val="4E2700"/>
                </a:solidFill>
                <a:latin typeface="Noto Sans Mono CJK HK"/>
                <a:cs typeface="Noto Sans Mono CJK HK"/>
              </a:rPr>
              <a:t>別</a:t>
            </a:r>
            <a:r>
              <a:rPr dirty="0" sz="2400" spc="5">
                <a:solidFill>
                  <a:srgbClr val="4E2700"/>
                </a:solidFill>
                <a:latin typeface="Verdana"/>
                <a:cs typeface="Verdana"/>
              </a:rPr>
              <a:t>(</a:t>
            </a:r>
            <a:r>
              <a:rPr dirty="0" sz="2400">
                <a:solidFill>
                  <a:srgbClr val="4E2700"/>
                </a:solidFill>
                <a:latin typeface="Noto Sans Mono CJK HK"/>
                <a:cs typeface="Noto Sans Mono CJK HK"/>
              </a:rPr>
              <a:t>如</a:t>
            </a:r>
            <a:r>
              <a:rPr dirty="0" sz="1600" spc="-10">
                <a:solidFill>
                  <a:srgbClr val="4E2700"/>
                </a:solidFill>
                <a:latin typeface="Verdana"/>
                <a:cs typeface="Verdana"/>
              </a:rPr>
              <a:t>java.util.Hashtable,</a:t>
            </a:r>
            <a:r>
              <a:rPr dirty="0" sz="1600" spc="80">
                <a:solidFill>
                  <a:srgbClr val="4E2700"/>
                </a:solidFill>
                <a:latin typeface="Verdana"/>
                <a:cs typeface="Verdana"/>
              </a:rPr>
              <a:t> </a:t>
            </a:r>
            <a:r>
              <a:rPr dirty="0" sz="1600" spc="-10">
                <a:solidFill>
                  <a:srgbClr val="4E2700"/>
                </a:solidFill>
                <a:latin typeface="Verdana"/>
                <a:cs typeface="Verdana"/>
              </a:rPr>
              <a:t>java.util.HashMap</a:t>
            </a:r>
            <a:r>
              <a:rPr dirty="0" sz="2400" spc="-10">
                <a:solidFill>
                  <a:srgbClr val="4E2700"/>
                </a:solidFill>
                <a:latin typeface="Verdana"/>
                <a:cs typeface="Verdana"/>
              </a:rPr>
              <a:t>)</a:t>
            </a:r>
            <a:r>
              <a:rPr dirty="0" sz="2000" spc="10">
                <a:solidFill>
                  <a:srgbClr val="4E2700"/>
                </a:solidFill>
                <a:latin typeface="Noto Sans Mono CJK HK"/>
                <a:cs typeface="Noto Sans Mono CJK HK"/>
              </a:rPr>
              <a:t>會使用此數值</a:t>
            </a:r>
            <a:r>
              <a:rPr dirty="0" sz="2000">
                <a:solidFill>
                  <a:srgbClr val="4E2700"/>
                </a:solidFill>
                <a:latin typeface="Noto Sans Mono CJK HK"/>
                <a:cs typeface="Noto Sans Mono CJK HK"/>
              </a:rPr>
              <a:t>來</a:t>
            </a:r>
            <a:r>
              <a:rPr dirty="0" sz="2000" spc="-15">
                <a:solidFill>
                  <a:srgbClr val="4E2700"/>
                </a:solidFill>
                <a:latin typeface="Noto Sans Mono CJK HK"/>
                <a:cs typeface="Noto Sans Mono CJK HK"/>
              </a:rPr>
              <a:t>計</a:t>
            </a:r>
            <a:r>
              <a:rPr dirty="0" sz="2000">
                <a:solidFill>
                  <a:srgbClr val="4E2700"/>
                </a:solidFill>
                <a:latin typeface="Noto Sans Mono CJK HK"/>
                <a:cs typeface="Noto Sans Mono CJK HK"/>
              </a:rPr>
              <a:t>算儲存</a:t>
            </a:r>
            <a:endParaRPr sz="2000">
              <a:latin typeface="Noto Sans Mono CJK HK"/>
              <a:cs typeface="Noto Sans Mono CJK HK"/>
            </a:endParaRPr>
          </a:p>
          <a:p>
            <a:pPr marL="354965" marR="114935">
              <a:lnSpc>
                <a:spcPct val="105000"/>
              </a:lnSpc>
              <a:spcBef>
                <a:spcPts val="50"/>
              </a:spcBef>
            </a:pPr>
            <a:r>
              <a:rPr dirty="0" sz="2000" spc="10">
                <a:solidFill>
                  <a:srgbClr val="4E2700"/>
                </a:solidFill>
                <a:latin typeface="Noto Sans Mono CJK HK"/>
                <a:cs typeface="Noto Sans Mono CJK HK"/>
              </a:rPr>
              <a:t>在內</a:t>
            </a:r>
            <a:r>
              <a:rPr dirty="0" sz="2000">
                <a:solidFill>
                  <a:srgbClr val="4E2700"/>
                </a:solidFill>
                <a:latin typeface="Noto Sans Mono CJK HK"/>
                <a:cs typeface="Noto Sans Mono CJK HK"/>
              </a:rPr>
              <a:t>部之</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素的</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放位</a:t>
            </a:r>
            <a:r>
              <a:rPr dirty="0" sz="2000" spc="-15">
                <a:solidFill>
                  <a:srgbClr val="4E2700"/>
                </a:solidFill>
                <a:latin typeface="Noto Sans Mono CJK HK"/>
                <a:cs typeface="Noto Sans Mono CJK HK"/>
              </a:rPr>
              <a:t>置</a:t>
            </a:r>
            <a:r>
              <a:rPr dirty="0" sz="2000">
                <a:solidFill>
                  <a:srgbClr val="4E2700"/>
                </a:solidFill>
                <a:latin typeface="Noto Sans Mono CJK HK"/>
                <a:cs typeface="Noto Sans Mono CJK HK"/>
              </a:rPr>
              <a:t>，當</a:t>
            </a:r>
            <a:r>
              <a:rPr dirty="0" sz="2000" spc="-15">
                <a:solidFill>
                  <a:srgbClr val="4E2700"/>
                </a:solidFill>
                <a:latin typeface="Noto Sans Mono CJK HK"/>
                <a:cs typeface="Noto Sans Mono CJK HK"/>
              </a:rPr>
              <a:t>儲</a:t>
            </a:r>
            <a:r>
              <a:rPr dirty="0" sz="2000">
                <a:solidFill>
                  <a:srgbClr val="4E2700"/>
                </a:solidFill>
                <a:latin typeface="Noto Sans Mono CJK HK"/>
                <a:cs typeface="Noto Sans Mono CJK HK"/>
              </a:rPr>
              <a:t>存的</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素數</a:t>
            </a:r>
            <a:r>
              <a:rPr dirty="0" sz="2000" spc="-15">
                <a:solidFill>
                  <a:srgbClr val="4E2700"/>
                </a:solidFill>
                <a:latin typeface="Noto Sans Mono CJK HK"/>
                <a:cs typeface="Noto Sans Mono CJK HK"/>
              </a:rPr>
              <a:t>量</a:t>
            </a:r>
            <a:r>
              <a:rPr dirty="0" sz="2000">
                <a:solidFill>
                  <a:srgbClr val="4E2700"/>
                </a:solidFill>
                <a:latin typeface="Noto Sans Mono CJK HK"/>
                <a:cs typeface="Noto Sans Mono CJK HK"/>
              </a:rPr>
              <a:t>很大</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，透過</a:t>
            </a:r>
            <a:r>
              <a:rPr dirty="0" sz="2000" spc="-5">
                <a:solidFill>
                  <a:srgbClr val="4E2700"/>
                </a:solidFill>
                <a:latin typeface="Verdana"/>
                <a:cs typeface="Verdana"/>
              </a:rPr>
              <a:t>hash</a:t>
            </a:r>
            <a:r>
              <a:rPr dirty="0" sz="2000">
                <a:solidFill>
                  <a:srgbClr val="4E2700"/>
                </a:solidFill>
                <a:latin typeface="Noto Sans Mono CJK HK"/>
                <a:cs typeface="Noto Sans Mono CJK HK"/>
              </a:rPr>
              <a:t>的 方式來</a:t>
            </a:r>
            <a:r>
              <a:rPr dirty="0" sz="2000" spc="-15">
                <a:solidFill>
                  <a:srgbClr val="4E2700"/>
                </a:solidFill>
                <a:latin typeface="Noto Sans Mono CJK HK"/>
                <a:cs typeface="Noto Sans Mono CJK HK"/>
              </a:rPr>
              <a:t>存</a:t>
            </a:r>
            <a:r>
              <a:rPr dirty="0" sz="2000">
                <a:solidFill>
                  <a:srgbClr val="4E2700"/>
                </a:solidFill>
                <a:latin typeface="Noto Sans Mono CJK HK"/>
                <a:cs typeface="Noto Sans Mono CJK HK"/>
              </a:rPr>
              <a:t>取</a:t>
            </a:r>
            <a:r>
              <a:rPr dirty="0" sz="2000" spc="-15">
                <a:solidFill>
                  <a:srgbClr val="4E2700"/>
                </a:solidFill>
                <a:latin typeface="Noto Sans Mono CJK HK"/>
                <a:cs typeface="Noto Sans Mono CJK HK"/>
              </a:rPr>
              <a:t>儲</a:t>
            </a:r>
            <a:r>
              <a:rPr dirty="0" sz="2000">
                <a:solidFill>
                  <a:srgbClr val="4E2700"/>
                </a:solidFill>
                <a:latin typeface="Noto Sans Mono CJK HK"/>
                <a:cs typeface="Noto Sans Mono CJK HK"/>
              </a:rPr>
              <a:t>存元素</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效</a:t>
            </a:r>
            <a:r>
              <a:rPr dirty="0" sz="2000" spc="-15">
                <a:solidFill>
                  <a:srgbClr val="4E2700"/>
                </a:solidFill>
                <a:latin typeface="Noto Sans Mono CJK HK"/>
                <a:cs typeface="Noto Sans Mono CJK HK"/>
              </a:rPr>
              <a:t>率</a:t>
            </a:r>
            <a:r>
              <a:rPr dirty="0" sz="2000">
                <a:solidFill>
                  <a:srgbClr val="4E2700"/>
                </a:solidFill>
                <a:latin typeface="Noto Sans Mono CJK HK"/>
                <a:cs typeface="Noto Sans Mono CJK HK"/>
              </a:rPr>
              <a:t>遠大於</a:t>
            </a:r>
            <a:r>
              <a:rPr dirty="0" sz="2000" spc="-15">
                <a:solidFill>
                  <a:srgbClr val="4E2700"/>
                </a:solidFill>
                <a:latin typeface="Noto Sans Mono CJK HK"/>
                <a:cs typeface="Noto Sans Mono CJK HK"/>
              </a:rPr>
              <a:t>循</a:t>
            </a:r>
            <a:r>
              <a:rPr dirty="0" sz="2000">
                <a:solidFill>
                  <a:srgbClr val="4E2700"/>
                </a:solidFill>
                <a:latin typeface="Noto Sans Mono CJK HK"/>
                <a:cs typeface="Noto Sans Mono CJK HK"/>
              </a:rPr>
              <a:t>序</a:t>
            </a:r>
            <a:r>
              <a:rPr dirty="0" sz="2000" spc="-15">
                <a:solidFill>
                  <a:srgbClr val="4E2700"/>
                </a:solidFill>
                <a:latin typeface="Noto Sans Mono CJK HK"/>
                <a:cs typeface="Noto Sans Mono CJK HK"/>
              </a:rPr>
              <a:t>搜</a:t>
            </a:r>
            <a:r>
              <a:rPr dirty="0" sz="2000">
                <a:solidFill>
                  <a:srgbClr val="4E2700"/>
                </a:solidFill>
                <a:latin typeface="Noto Sans Mono CJK HK"/>
                <a:cs typeface="Noto Sans Mono CJK HK"/>
              </a:rPr>
              <a:t>尋。通</a:t>
            </a:r>
            <a:r>
              <a:rPr dirty="0" sz="2000" spc="-15">
                <a:solidFill>
                  <a:srgbClr val="4E2700"/>
                </a:solidFill>
                <a:latin typeface="Noto Sans Mono CJK HK"/>
                <a:cs typeface="Noto Sans Mono CJK HK"/>
              </a:rPr>
              <a:t>常</a:t>
            </a:r>
            <a:r>
              <a:rPr dirty="0" sz="2000">
                <a:solidFill>
                  <a:srgbClr val="4E2700"/>
                </a:solidFill>
                <a:latin typeface="Noto Sans Mono CJK HK"/>
                <a:cs typeface="Noto Sans Mono CJK HK"/>
              </a:rPr>
              <a:t>我</a:t>
            </a:r>
            <a:r>
              <a:rPr dirty="0" sz="2000" spc="-15">
                <a:solidFill>
                  <a:srgbClr val="4E2700"/>
                </a:solidFill>
                <a:latin typeface="Noto Sans Mono CJK HK"/>
                <a:cs typeface="Noto Sans Mono CJK HK"/>
              </a:rPr>
              <a:t>們</a:t>
            </a:r>
            <a:r>
              <a:rPr dirty="0" sz="2000">
                <a:solidFill>
                  <a:srgbClr val="4E2700"/>
                </a:solidFill>
                <a:latin typeface="Noto Sans Mono CJK HK"/>
                <a:cs typeface="Noto Sans Mono CJK HK"/>
              </a:rPr>
              <a:t>不會直</a:t>
            </a:r>
            <a:r>
              <a:rPr dirty="0" sz="2000" spc="-15">
                <a:solidFill>
                  <a:srgbClr val="4E2700"/>
                </a:solidFill>
                <a:latin typeface="Noto Sans Mono CJK HK"/>
                <a:cs typeface="Noto Sans Mono CJK HK"/>
              </a:rPr>
              <a:t>接</a:t>
            </a:r>
            <a:r>
              <a:rPr dirty="0" sz="2000">
                <a:solidFill>
                  <a:srgbClr val="4E2700"/>
                </a:solidFill>
                <a:latin typeface="Noto Sans Mono CJK HK"/>
                <a:cs typeface="Noto Sans Mono CJK HK"/>
              </a:rPr>
              <a:t>使 用該方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a:t>
            </a:r>
            <a:endParaRPr sz="2000">
              <a:latin typeface="Noto Sans Mono CJK HK"/>
              <a:cs typeface="Noto Sans Mono CJK HK"/>
            </a:endParaRPr>
          </a:p>
          <a:p>
            <a:pPr marL="354965" marR="5080" indent="-342900">
              <a:lnSpc>
                <a:spcPct val="105000"/>
              </a:lnSpc>
              <a:spcBef>
                <a:spcPts val="480"/>
              </a:spcBef>
              <a:buSzPct val="80000"/>
              <a:buFont typeface="Wingdings"/>
              <a:buChar char="⚫"/>
              <a:tabLst>
                <a:tab pos="354965" algn="l"/>
                <a:tab pos="355600" algn="l"/>
              </a:tabLst>
            </a:pPr>
            <a:r>
              <a:rPr dirty="0" sz="2000">
                <a:solidFill>
                  <a:srgbClr val="4E2700"/>
                </a:solidFill>
                <a:latin typeface="Verdana"/>
                <a:cs typeface="Verdana"/>
              </a:rPr>
              <a:t>hashCode()</a:t>
            </a:r>
            <a:r>
              <a:rPr dirty="0" sz="2000">
                <a:solidFill>
                  <a:srgbClr val="4E2700"/>
                </a:solidFill>
                <a:latin typeface="Noto Sans Mono CJK HK"/>
                <a:cs typeface="Noto Sans Mono CJK HK"/>
              </a:rPr>
              <a:t>方法的</a:t>
            </a:r>
            <a:r>
              <a:rPr dirty="0" sz="2000" spc="-15">
                <a:solidFill>
                  <a:srgbClr val="4E2700"/>
                </a:solidFill>
                <a:latin typeface="Noto Sans Mono CJK HK"/>
                <a:cs typeface="Noto Sans Mono CJK HK"/>
              </a:rPr>
              <a:t>傳</a:t>
            </a:r>
            <a:r>
              <a:rPr dirty="0" sz="2000">
                <a:solidFill>
                  <a:srgbClr val="4E2700"/>
                </a:solidFill>
                <a:latin typeface="Noto Sans Mono CJK HK"/>
                <a:cs typeface="Noto Sans Mono CJK HK"/>
              </a:rPr>
              <a:t>回值</a:t>
            </a:r>
            <a:r>
              <a:rPr dirty="0" sz="2000" spc="-15">
                <a:solidFill>
                  <a:srgbClr val="4E2700"/>
                </a:solidFill>
                <a:latin typeface="Noto Sans Mono CJK HK"/>
                <a:cs typeface="Noto Sans Mono CJK HK"/>
              </a:rPr>
              <a:t>預</a:t>
            </a:r>
            <a:r>
              <a:rPr dirty="0" sz="2000">
                <a:solidFill>
                  <a:srgbClr val="4E2700"/>
                </a:solidFill>
                <a:latin typeface="Noto Sans Mono CJK HK"/>
                <a:cs typeface="Noto Sans Mono CJK HK"/>
              </a:rPr>
              <a:t>設為</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件在</a:t>
            </a:r>
            <a:r>
              <a:rPr dirty="0" sz="2000" spc="-15">
                <a:solidFill>
                  <a:srgbClr val="4E2700"/>
                </a:solidFill>
                <a:latin typeface="Noto Sans Mono CJK HK"/>
                <a:cs typeface="Noto Sans Mono CJK HK"/>
              </a:rPr>
              <a:t>記</a:t>
            </a:r>
            <a:r>
              <a:rPr dirty="0" sz="2000">
                <a:solidFill>
                  <a:srgbClr val="4E2700"/>
                </a:solidFill>
                <a:latin typeface="Noto Sans Mono CJK HK"/>
                <a:cs typeface="Noto Sans Mono CJK HK"/>
              </a:rPr>
              <a:t>憶體</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的地</a:t>
            </a:r>
            <a:r>
              <a:rPr dirty="0" sz="2000" spc="-15">
                <a:solidFill>
                  <a:srgbClr val="4E2700"/>
                </a:solidFill>
                <a:latin typeface="Noto Sans Mono CJK HK"/>
                <a:cs typeface="Noto Sans Mono CJK HK"/>
              </a:rPr>
              <a:t>址</a:t>
            </a:r>
            <a:r>
              <a:rPr dirty="0" sz="2000">
                <a:solidFill>
                  <a:srgbClr val="4E2700"/>
                </a:solidFill>
                <a:latin typeface="Noto Sans Mono CJK HK"/>
                <a:cs typeface="Noto Sans Mono CJK HK"/>
              </a:rPr>
              <a:t>，電</a:t>
            </a:r>
            <a:r>
              <a:rPr dirty="0" sz="2000" spc="-15">
                <a:solidFill>
                  <a:srgbClr val="4E2700"/>
                </a:solidFill>
                <a:latin typeface="Noto Sans Mono CJK HK"/>
                <a:cs typeface="Noto Sans Mono CJK HK"/>
              </a:rPr>
              <a:t>腦</a:t>
            </a:r>
            <a:r>
              <a:rPr dirty="0" sz="2000">
                <a:solidFill>
                  <a:srgbClr val="4E2700"/>
                </a:solidFill>
                <a:latin typeface="Noto Sans Mono CJK HK"/>
                <a:cs typeface="Noto Sans Mono CJK HK"/>
              </a:rPr>
              <a:t>內</a:t>
            </a:r>
            <a:r>
              <a:rPr dirty="0" sz="2000" spc="-565">
                <a:solidFill>
                  <a:srgbClr val="4E2700"/>
                </a:solidFill>
                <a:latin typeface="Noto Sans Mono CJK HK"/>
                <a:cs typeface="Noto Sans Mono CJK HK"/>
              </a:rPr>
              <a:t>記 </a:t>
            </a:r>
            <a:r>
              <a:rPr dirty="0" sz="2000" spc="10">
                <a:solidFill>
                  <a:srgbClr val="4E2700"/>
                </a:solidFill>
                <a:latin typeface="Noto Sans Mono CJK HK"/>
                <a:cs typeface="Noto Sans Mono CJK HK"/>
              </a:rPr>
              <a:t>憶體</a:t>
            </a:r>
            <a:r>
              <a:rPr dirty="0" sz="2000">
                <a:solidFill>
                  <a:srgbClr val="4E2700"/>
                </a:solidFill>
                <a:latin typeface="Noto Sans Mono CJK HK"/>
                <a:cs typeface="Noto Sans Mono CJK HK"/>
              </a:rPr>
              <a:t>內的</a:t>
            </a:r>
            <a:r>
              <a:rPr dirty="0" sz="2000" spc="-15">
                <a:solidFill>
                  <a:srgbClr val="4E2700"/>
                </a:solidFill>
                <a:latin typeface="Noto Sans Mono CJK HK"/>
                <a:cs typeface="Noto Sans Mono CJK HK"/>
              </a:rPr>
              <a:t>地</a:t>
            </a:r>
            <a:r>
              <a:rPr dirty="0" sz="2000">
                <a:solidFill>
                  <a:srgbClr val="4E2700"/>
                </a:solidFill>
                <a:latin typeface="Noto Sans Mono CJK HK"/>
                <a:cs typeface="Noto Sans Mono CJK HK"/>
              </a:rPr>
              <a:t>址可</a:t>
            </a:r>
            <a:r>
              <a:rPr dirty="0" sz="2000" spc="-15">
                <a:solidFill>
                  <a:srgbClr val="4E2700"/>
                </a:solidFill>
                <a:latin typeface="Noto Sans Mono CJK HK"/>
                <a:cs typeface="Noto Sans Mono CJK HK"/>
              </a:rPr>
              <a:t>視</a:t>
            </a:r>
            <a:r>
              <a:rPr dirty="0" sz="2000">
                <a:solidFill>
                  <a:srgbClr val="4E2700"/>
                </a:solidFill>
                <a:latin typeface="Noto Sans Mono CJK HK"/>
                <a:cs typeface="Noto Sans Mono CJK HK"/>
              </a:rPr>
              <a:t>為</a:t>
            </a:r>
            <a:r>
              <a:rPr dirty="0" sz="2000" spc="5">
                <a:solidFill>
                  <a:srgbClr val="4E2700"/>
                </a:solidFill>
                <a:latin typeface="Noto Sans Mono CJK HK"/>
                <a:cs typeface="Noto Sans Mono CJK HK"/>
              </a:rPr>
              <a:t>由</a:t>
            </a:r>
            <a:r>
              <a:rPr dirty="0" sz="2000" spc="-5">
                <a:solidFill>
                  <a:srgbClr val="4E2700"/>
                </a:solidFill>
                <a:latin typeface="Verdana"/>
                <a:cs typeface="Verdana"/>
              </a:rPr>
              <a:t>0</a:t>
            </a:r>
            <a:r>
              <a:rPr dirty="0" sz="2000">
                <a:solidFill>
                  <a:srgbClr val="4E2700"/>
                </a:solidFill>
                <a:latin typeface="Noto Sans Mono CJK HK"/>
                <a:cs typeface="Noto Sans Mono CJK HK"/>
              </a:rPr>
              <a:t>開</a:t>
            </a:r>
            <a:r>
              <a:rPr dirty="0" sz="2000" spc="-15">
                <a:solidFill>
                  <a:srgbClr val="4E2700"/>
                </a:solidFill>
                <a:latin typeface="Noto Sans Mono CJK HK"/>
                <a:cs typeface="Noto Sans Mono CJK HK"/>
              </a:rPr>
              <a:t>始</a:t>
            </a:r>
            <a:r>
              <a:rPr dirty="0" sz="2000">
                <a:solidFill>
                  <a:srgbClr val="4E2700"/>
                </a:solidFill>
                <a:latin typeface="Noto Sans Mono CJK HK"/>
                <a:cs typeface="Noto Sans Mono CJK HK"/>
              </a:rPr>
              <a:t>的連</a:t>
            </a:r>
            <a:r>
              <a:rPr dirty="0" sz="2000" spc="-15">
                <a:solidFill>
                  <a:srgbClr val="4E2700"/>
                </a:solidFill>
                <a:latin typeface="Noto Sans Mono CJK HK"/>
                <a:cs typeface="Noto Sans Mono CJK HK"/>
              </a:rPr>
              <a:t>續</a:t>
            </a:r>
            <a:r>
              <a:rPr dirty="0" sz="2000">
                <a:solidFill>
                  <a:srgbClr val="4E2700"/>
                </a:solidFill>
                <a:latin typeface="Noto Sans Mono CJK HK"/>
                <a:cs typeface="Noto Sans Mono CJK HK"/>
              </a:rPr>
              <a:t>整數。</a:t>
            </a:r>
            <a:endParaRPr sz="2000">
              <a:latin typeface="Noto Sans Mono CJK HK"/>
              <a:cs typeface="Noto Sans Mono CJK HK"/>
            </a:endParaRPr>
          </a:p>
          <a:p>
            <a:pPr marL="355600" indent="-342900">
              <a:lnSpc>
                <a:spcPct val="100000"/>
              </a:lnSpc>
              <a:spcBef>
                <a:spcPts val="600"/>
              </a:spcBef>
              <a:buSzPct val="80000"/>
              <a:buFont typeface="Wingdings"/>
              <a:buChar char="⚫"/>
              <a:tabLst>
                <a:tab pos="354965" algn="l"/>
                <a:tab pos="355600" algn="l"/>
              </a:tabLst>
            </a:pPr>
            <a:r>
              <a:rPr dirty="0" u="sng" sz="2000" spc="-15">
                <a:solidFill>
                  <a:srgbClr val="4E2700"/>
                </a:solidFill>
                <a:uFill>
                  <a:solidFill>
                    <a:srgbClr val="4E2700"/>
                  </a:solidFill>
                </a:uFill>
                <a:latin typeface="Verdana"/>
                <a:cs typeface="Verdana"/>
              </a:rPr>
              <a:t>Java</a:t>
            </a:r>
            <a:r>
              <a:rPr dirty="0" u="sng" sz="2000" spc="10">
                <a:solidFill>
                  <a:srgbClr val="4E2700"/>
                </a:solidFill>
                <a:uFill>
                  <a:solidFill>
                    <a:srgbClr val="4E2700"/>
                  </a:solidFill>
                </a:uFill>
                <a:latin typeface="Noto Sans Mono CJK HK"/>
                <a:cs typeface="Noto Sans Mono CJK HK"/>
              </a:rPr>
              <a:t>語</a:t>
            </a:r>
            <a:r>
              <a:rPr dirty="0" u="sng" sz="2000" spc="5">
                <a:solidFill>
                  <a:srgbClr val="4E2700"/>
                </a:solidFill>
                <a:uFill>
                  <a:solidFill>
                    <a:srgbClr val="4E2700"/>
                  </a:solidFill>
                </a:uFill>
                <a:latin typeface="Noto Sans Mono CJK HK"/>
                <a:cs typeface="Noto Sans Mono CJK HK"/>
              </a:rPr>
              <a:t>言規</a:t>
            </a:r>
            <a:r>
              <a:rPr dirty="0" u="sng" sz="2000" spc="-5">
                <a:solidFill>
                  <a:srgbClr val="4E2700"/>
                </a:solidFill>
                <a:uFill>
                  <a:solidFill>
                    <a:srgbClr val="4E2700"/>
                  </a:solidFill>
                </a:uFill>
                <a:latin typeface="Noto Sans Mono CJK HK"/>
                <a:cs typeface="Noto Sans Mono CJK HK"/>
              </a:rPr>
              <a:t>定</a:t>
            </a:r>
            <a:r>
              <a:rPr dirty="0" u="sng" sz="2000" spc="5">
                <a:solidFill>
                  <a:srgbClr val="4E2700"/>
                </a:solidFill>
                <a:uFill>
                  <a:solidFill>
                    <a:srgbClr val="4E2700"/>
                  </a:solidFill>
                </a:uFill>
                <a:latin typeface="Noto Sans Mono CJK HK"/>
                <a:cs typeface="Noto Sans Mono CJK HK"/>
              </a:rPr>
              <a:t>當</a:t>
            </a:r>
            <a:r>
              <a:rPr dirty="0" u="sng" sz="2000" spc="-15">
                <a:solidFill>
                  <a:srgbClr val="4E2700"/>
                </a:solidFill>
                <a:uFill>
                  <a:solidFill>
                    <a:srgbClr val="4E2700"/>
                  </a:solidFill>
                </a:uFill>
                <a:latin typeface="Noto Sans Mono CJK HK"/>
                <a:cs typeface="Noto Sans Mono CJK HK"/>
              </a:rPr>
              <a:t>某</a:t>
            </a:r>
            <a:r>
              <a:rPr dirty="0" u="sng" sz="2000" spc="5">
                <a:solidFill>
                  <a:srgbClr val="4E2700"/>
                </a:solidFill>
                <a:uFill>
                  <a:solidFill>
                    <a:srgbClr val="4E2700"/>
                  </a:solidFill>
                </a:uFill>
                <a:latin typeface="Noto Sans Mono CJK HK"/>
                <a:cs typeface="Noto Sans Mono CJK HK"/>
              </a:rPr>
              <a:t>個類</a:t>
            </a:r>
            <a:r>
              <a:rPr dirty="0" u="sng" sz="2000" spc="-15">
                <a:solidFill>
                  <a:srgbClr val="4E2700"/>
                </a:solidFill>
                <a:uFill>
                  <a:solidFill>
                    <a:srgbClr val="4E2700"/>
                  </a:solidFill>
                </a:uFill>
                <a:latin typeface="Noto Sans Mono CJK HK"/>
                <a:cs typeface="Noto Sans Mono CJK HK"/>
              </a:rPr>
              <a:t>別</a:t>
            </a:r>
            <a:r>
              <a:rPr dirty="0" u="sng" sz="2000" spc="-10">
                <a:solidFill>
                  <a:srgbClr val="4E2700"/>
                </a:solidFill>
                <a:uFill>
                  <a:solidFill>
                    <a:srgbClr val="4E2700"/>
                  </a:solidFill>
                </a:uFill>
                <a:latin typeface="Verdana"/>
                <a:cs typeface="Verdana"/>
              </a:rPr>
              <a:t>override</a:t>
            </a:r>
            <a:r>
              <a:rPr dirty="0" u="sng" sz="2000" spc="10">
                <a:solidFill>
                  <a:srgbClr val="4E2700"/>
                </a:solidFill>
                <a:uFill>
                  <a:solidFill>
                    <a:srgbClr val="4E2700"/>
                  </a:solidFill>
                </a:uFill>
                <a:latin typeface="Noto Sans Mono CJK HK"/>
                <a:cs typeface="Noto Sans Mono CJK HK"/>
              </a:rPr>
              <a:t>繼</a:t>
            </a:r>
            <a:r>
              <a:rPr dirty="0" u="sng" sz="2000" spc="5">
                <a:solidFill>
                  <a:srgbClr val="4E2700"/>
                </a:solidFill>
                <a:uFill>
                  <a:solidFill>
                    <a:srgbClr val="4E2700"/>
                  </a:solidFill>
                </a:uFill>
                <a:latin typeface="Noto Sans Mono CJK HK"/>
                <a:cs typeface="Noto Sans Mono CJK HK"/>
              </a:rPr>
              <a:t>承</a:t>
            </a:r>
            <a:r>
              <a:rPr dirty="0" u="sng" sz="2000" spc="-15">
                <a:solidFill>
                  <a:srgbClr val="4E2700"/>
                </a:solidFill>
                <a:uFill>
                  <a:solidFill>
                    <a:srgbClr val="4E2700"/>
                  </a:solidFill>
                </a:uFill>
                <a:latin typeface="Noto Sans Mono CJK HK"/>
                <a:cs typeface="Noto Sans Mono CJK HK"/>
              </a:rPr>
              <a:t>來</a:t>
            </a:r>
            <a:r>
              <a:rPr dirty="0" u="sng" sz="2000" spc="5">
                <a:solidFill>
                  <a:srgbClr val="4E2700"/>
                </a:solidFill>
                <a:uFill>
                  <a:solidFill>
                    <a:srgbClr val="4E2700"/>
                  </a:solidFill>
                </a:uFill>
                <a:latin typeface="Noto Sans Mono CJK HK"/>
                <a:cs typeface="Noto Sans Mono CJK HK"/>
              </a:rPr>
              <a:t>的</a:t>
            </a:r>
            <a:r>
              <a:rPr dirty="0" u="sng" sz="2000" spc="-5">
                <a:solidFill>
                  <a:srgbClr val="4E2700"/>
                </a:solidFill>
                <a:uFill>
                  <a:solidFill>
                    <a:srgbClr val="4E2700"/>
                  </a:solidFill>
                </a:uFill>
                <a:latin typeface="Verdana"/>
                <a:cs typeface="Verdana"/>
              </a:rPr>
              <a:t>equals()</a:t>
            </a:r>
            <a:r>
              <a:rPr dirty="0" u="sng" sz="2000" spc="5">
                <a:solidFill>
                  <a:srgbClr val="4E2700"/>
                </a:solidFill>
                <a:uFill>
                  <a:solidFill>
                    <a:srgbClr val="4E2700"/>
                  </a:solidFill>
                </a:uFill>
                <a:latin typeface="Noto Sans Mono CJK HK"/>
                <a:cs typeface="Noto Sans Mono CJK HK"/>
              </a:rPr>
              <a:t>方法時</a:t>
            </a:r>
            <a:r>
              <a:rPr dirty="0" u="sng" sz="2000" spc="-10">
                <a:solidFill>
                  <a:srgbClr val="4E2700"/>
                </a:solidFill>
                <a:uFill>
                  <a:solidFill>
                    <a:srgbClr val="4E2700"/>
                  </a:solidFill>
                </a:uFill>
                <a:latin typeface="Noto Sans Mono CJK HK"/>
                <a:cs typeface="Noto Sans Mono CJK HK"/>
              </a:rPr>
              <a:t>，</a:t>
            </a:r>
            <a:r>
              <a:rPr dirty="0" u="sng" sz="2000" spc="5">
                <a:solidFill>
                  <a:srgbClr val="4E2700"/>
                </a:solidFill>
                <a:uFill>
                  <a:solidFill>
                    <a:srgbClr val="4E2700"/>
                  </a:solidFill>
                </a:uFill>
                <a:latin typeface="Noto Sans Mono CJK HK"/>
                <a:cs typeface="Noto Sans Mono CJK HK"/>
              </a:rPr>
              <a:t>應該</a:t>
            </a:r>
            <a:endParaRPr sz="2000">
              <a:latin typeface="Noto Sans Mono CJK HK"/>
              <a:cs typeface="Noto Sans Mono CJK HK"/>
            </a:endParaRPr>
          </a:p>
          <a:p>
            <a:pPr marL="354965">
              <a:lnSpc>
                <a:spcPct val="100000"/>
              </a:lnSpc>
              <a:spcBef>
                <a:spcPts val="125"/>
              </a:spcBef>
            </a:pPr>
            <a:r>
              <a:rPr dirty="0" u="sng" sz="2000" spc="-505">
                <a:solidFill>
                  <a:srgbClr val="4E2700"/>
                </a:solidFill>
                <a:uFill>
                  <a:solidFill>
                    <a:srgbClr val="4E2700"/>
                  </a:solidFill>
                </a:uFill>
                <a:latin typeface="Times New Roman"/>
                <a:cs typeface="Times New Roman"/>
              </a:rPr>
              <a:t> </a:t>
            </a:r>
            <a:r>
              <a:rPr dirty="0" u="sng" sz="2000" spc="10">
                <a:solidFill>
                  <a:srgbClr val="4E2700"/>
                </a:solidFill>
                <a:uFill>
                  <a:solidFill>
                    <a:srgbClr val="4E2700"/>
                  </a:solidFill>
                </a:uFill>
                <a:latin typeface="Noto Sans Mono CJK HK"/>
                <a:cs typeface="Noto Sans Mono CJK HK"/>
              </a:rPr>
              <a:t>同時</a:t>
            </a:r>
            <a:r>
              <a:rPr dirty="0" u="sng" sz="2000" spc="-10">
                <a:solidFill>
                  <a:srgbClr val="4E2700"/>
                </a:solidFill>
                <a:uFill>
                  <a:solidFill>
                    <a:srgbClr val="4E2700"/>
                  </a:solidFill>
                </a:uFill>
                <a:latin typeface="Verdana"/>
                <a:cs typeface="Verdana"/>
              </a:rPr>
              <a:t>override</a:t>
            </a:r>
            <a:r>
              <a:rPr dirty="0" u="sng" sz="2000" spc="10">
                <a:solidFill>
                  <a:srgbClr val="4E2700"/>
                </a:solidFill>
                <a:uFill>
                  <a:solidFill>
                    <a:srgbClr val="4E2700"/>
                  </a:solidFill>
                </a:uFill>
                <a:latin typeface="Noto Sans Mono CJK HK"/>
                <a:cs typeface="Noto Sans Mono CJK HK"/>
              </a:rPr>
              <a:t>它</a:t>
            </a:r>
            <a:r>
              <a:rPr dirty="0" u="sng" sz="2000">
                <a:solidFill>
                  <a:srgbClr val="4E2700"/>
                </a:solidFill>
                <a:uFill>
                  <a:solidFill>
                    <a:srgbClr val="4E2700"/>
                  </a:solidFill>
                </a:uFill>
                <a:latin typeface="Noto Sans Mono CJK HK"/>
                <a:cs typeface="Noto Sans Mono CJK HK"/>
              </a:rPr>
              <a:t>的</a:t>
            </a:r>
            <a:r>
              <a:rPr dirty="0" u="sng" sz="2000" spc="-5">
                <a:solidFill>
                  <a:srgbClr val="4E2700"/>
                </a:solidFill>
                <a:uFill>
                  <a:solidFill>
                    <a:srgbClr val="4E2700"/>
                  </a:solidFill>
                </a:uFill>
                <a:latin typeface="Verdana"/>
                <a:cs typeface="Verdana"/>
              </a:rPr>
              <a:t>hashCode()</a:t>
            </a:r>
            <a:r>
              <a:rPr dirty="0" u="sng" sz="2000">
                <a:solidFill>
                  <a:srgbClr val="4E2700"/>
                </a:solidFill>
                <a:uFill>
                  <a:solidFill>
                    <a:srgbClr val="4E2700"/>
                  </a:solidFill>
                </a:uFill>
                <a:latin typeface="Noto Sans Mono CJK HK"/>
                <a:cs typeface="Noto Sans Mono CJK HK"/>
              </a:rPr>
              <a:t>方法。</a:t>
            </a:r>
            <a:endParaRPr sz="2000">
              <a:latin typeface="Noto Sans Mono CJK HK"/>
              <a:cs typeface="Noto Sans Mono CJK HK"/>
            </a:endParaRPr>
          </a:p>
          <a:p>
            <a:pPr algn="just" marL="354965" marR="54610" indent="-342900">
              <a:lnSpc>
                <a:spcPct val="105000"/>
              </a:lnSpc>
              <a:spcBef>
                <a:spcPts val="480"/>
              </a:spcBef>
              <a:buSzPct val="80000"/>
              <a:buFont typeface="Wingdings"/>
              <a:buChar char="⚫"/>
              <a:tabLst>
                <a:tab pos="355600" algn="l"/>
              </a:tabLst>
            </a:pPr>
            <a:r>
              <a:rPr dirty="0" sz="2000" spc="10">
                <a:solidFill>
                  <a:srgbClr val="4E2700"/>
                </a:solidFill>
                <a:latin typeface="Noto Sans Mono CJK HK"/>
                <a:cs typeface="Noto Sans Mono CJK HK"/>
              </a:rPr>
              <a:t>假設</a:t>
            </a:r>
            <a:r>
              <a:rPr dirty="0" sz="2000">
                <a:solidFill>
                  <a:srgbClr val="4E2700"/>
                </a:solidFill>
                <a:latin typeface="Verdana"/>
                <a:cs typeface="Verdana"/>
              </a:rPr>
              <a:t>a,b</a:t>
            </a:r>
            <a:r>
              <a:rPr dirty="0" sz="2000">
                <a:solidFill>
                  <a:srgbClr val="4E2700"/>
                </a:solidFill>
                <a:latin typeface="Noto Sans Mono CJK HK"/>
                <a:cs typeface="Noto Sans Mono CJK HK"/>
              </a:rPr>
              <a:t>為</a:t>
            </a:r>
            <a:r>
              <a:rPr dirty="0" sz="2000" spc="-15">
                <a:solidFill>
                  <a:srgbClr val="4E2700"/>
                </a:solidFill>
                <a:latin typeface="Noto Sans Mono CJK HK"/>
                <a:cs typeface="Noto Sans Mono CJK HK"/>
              </a:rPr>
              <a:t>兩</a:t>
            </a:r>
            <a:r>
              <a:rPr dirty="0" sz="2000">
                <a:solidFill>
                  <a:srgbClr val="4E2700"/>
                </a:solidFill>
                <a:latin typeface="Noto Sans Mono CJK HK"/>
                <a:cs typeface="Noto Sans Mono CJK HK"/>
              </a:rPr>
              <a:t>個參</a:t>
            </a:r>
            <a:r>
              <a:rPr dirty="0" sz="2000" spc="-15">
                <a:solidFill>
                  <a:srgbClr val="4E2700"/>
                </a:solidFill>
                <a:latin typeface="Noto Sans Mono CJK HK"/>
                <a:cs typeface="Noto Sans Mono CJK HK"/>
              </a:rPr>
              <a:t>考</a:t>
            </a:r>
            <a:r>
              <a:rPr dirty="0" sz="2000">
                <a:solidFill>
                  <a:srgbClr val="4E2700"/>
                </a:solidFill>
                <a:latin typeface="Noto Sans Mono CJK HK"/>
                <a:cs typeface="Noto Sans Mono CJK HK"/>
              </a:rPr>
              <a:t>型別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變數</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都有</a:t>
            </a:r>
            <a:r>
              <a:rPr dirty="0" sz="2000" spc="-15">
                <a:solidFill>
                  <a:srgbClr val="4E2700"/>
                </a:solidFill>
                <a:latin typeface="Noto Sans Mono CJK HK"/>
                <a:cs typeface="Noto Sans Mono CJK HK"/>
              </a:rPr>
              <a:t>合</a:t>
            </a:r>
            <a:r>
              <a:rPr dirty="0" sz="2000">
                <a:solidFill>
                  <a:srgbClr val="4E2700"/>
                </a:solidFill>
                <a:latin typeface="Noto Sans Mono CJK HK"/>
                <a:cs typeface="Noto Sans Mono CJK HK"/>
              </a:rPr>
              <a:t>法的</a:t>
            </a:r>
            <a:r>
              <a:rPr dirty="0" sz="2000" spc="-15">
                <a:solidFill>
                  <a:srgbClr val="4E2700"/>
                </a:solidFill>
                <a:latin typeface="Noto Sans Mono CJK HK"/>
                <a:cs typeface="Noto Sans Mono CJK HK"/>
              </a:rPr>
              <a:t>初</a:t>
            </a:r>
            <a:r>
              <a:rPr dirty="0" sz="2000">
                <a:solidFill>
                  <a:srgbClr val="4E2700"/>
                </a:solidFill>
                <a:latin typeface="Noto Sans Mono CJK HK"/>
                <a:cs typeface="Noto Sans Mono CJK HK"/>
              </a:rPr>
              <a:t>值，</a:t>
            </a:r>
            <a:r>
              <a:rPr dirty="0" sz="2000" spc="-10">
                <a:solidFill>
                  <a:srgbClr val="4E2700"/>
                </a:solidFill>
                <a:latin typeface="Noto Sans Mono CJK HK"/>
                <a:cs typeface="Noto Sans Mono CJK HK"/>
              </a:rPr>
              <a:t>若</a:t>
            </a:r>
            <a:r>
              <a:rPr dirty="0" sz="2000" spc="-140">
                <a:solidFill>
                  <a:srgbClr val="4E2700"/>
                </a:solidFill>
                <a:latin typeface="Verdana"/>
                <a:cs typeface="Verdana"/>
              </a:rPr>
              <a:t>a.equals(b)</a:t>
            </a:r>
            <a:r>
              <a:rPr dirty="0" sz="2000" spc="10">
                <a:solidFill>
                  <a:srgbClr val="4E2700"/>
                </a:solidFill>
                <a:latin typeface="Noto Sans Mono CJK HK"/>
                <a:cs typeface="Noto Sans Mono CJK HK"/>
              </a:rPr>
              <a:t>的 值</a:t>
            </a:r>
            <a:r>
              <a:rPr dirty="0" sz="2000">
                <a:solidFill>
                  <a:srgbClr val="4E2700"/>
                </a:solidFill>
                <a:latin typeface="Noto Sans Mono CJK HK"/>
                <a:cs typeface="Noto Sans Mono CJK HK"/>
              </a:rPr>
              <a:t>為</a:t>
            </a:r>
            <a:r>
              <a:rPr dirty="0" sz="2000" spc="-5">
                <a:solidFill>
                  <a:srgbClr val="4E2700"/>
                </a:solidFill>
                <a:latin typeface="Verdana"/>
                <a:cs typeface="Verdana"/>
              </a:rPr>
              <a:t>true</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則</a:t>
            </a:r>
            <a:r>
              <a:rPr dirty="0" sz="2000" spc="-5">
                <a:solidFill>
                  <a:srgbClr val="4E2700"/>
                </a:solidFill>
                <a:latin typeface="Verdana"/>
                <a:cs typeface="Verdana"/>
              </a:rPr>
              <a:t>a.hashCode()</a:t>
            </a:r>
            <a:r>
              <a:rPr dirty="0" sz="2000">
                <a:solidFill>
                  <a:srgbClr val="4E2700"/>
                </a:solidFill>
                <a:latin typeface="Noto Sans Mono CJK HK"/>
                <a:cs typeface="Noto Sans Mono CJK HK"/>
              </a:rPr>
              <a:t>與</a:t>
            </a:r>
            <a:r>
              <a:rPr dirty="0" sz="2000" spc="-5">
                <a:solidFill>
                  <a:srgbClr val="4E2700"/>
                </a:solidFill>
                <a:latin typeface="Verdana"/>
                <a:cs typeface="Verdana"/>
              </a:rPr>
              <a:t>b.hashCode()</a:t>
            </a:r>
            <a:r>
              <a:rPr dirty="0" sz="2000">
                <a:solidFill>
                  <a:srgbClr val="4E2700"/>
                </a:solidFill>
                <a:latin typeface="Noto Sans Mono CJK HK"/>
                <a:cs typeface="Noto Sans Mono CJK HK"/>
              </a:rPr>
              <a:t>必須傳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相同</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整</a:t>
            </a:r>
            <a:r>
              <a:rPr dirty="0" sz="2000" spc="10">
                <a:solidFill>
                  <a:srgbClr val="4E2700"/>
                </a:solidFill>
                <a:latin typeface="Noto Sans Mono CJK HK"/>
                <a:cs typeface="Noto Sans Mono CJK HK"/>
              </a:rPr>
              <a:t>數 值</a:t>
            </a:r>
            <a:r>
              <a:rPr dirty="0" sz="2000" spc="5">
                <a:solidFill>
                  <a:srgbClr val="4E2700"/>
                </a:solidFill>
                <a:latin typeface="Noto Sans Mono CJK HK"/>
                <a:cs typeface="Noto Sans Mono CJK HK"/>
              </a:rPr>
              <a:t>。此</a:t>
            </a:r>
            <a:r>
              <a:rPr dirty="0" sz="2000" spc="-10">
                <a:solidFill>
                  <a:srgbClr val="4E2700"/>
                </a:solidFill>
                <a:latin typeface="Noto Sans Mono CJK HK"/>
                <a:cs typeface="Noto Sans Mono CJK HK"/>
              </a:rPr>
              <a:t>時</a:t>
            </a:r>
            <a:r>
              <a:rPr dirty="0" sz="2000" spc="-20">
                <a:solidFill>
                  <a:srgbClr val="4E2700"/>
                </a:solidFill>
                <a:latin typeface="Verdana"/>
                <a:cs typeface="Verdana"/>
              </a:rPr>
              <a:t>Java</a:t>
            </a:r>
            <a:r>
              <a:rPr dirty="0" sz="2000">
                <a:solidFill>
                  <a:srgbClr val="4E2700"/>
                </a:solidFill>
                <a:latin typeface="Noto Sans Mono CJK HK"/>
                <a:cs typeface="Noto Sans Mono CJK HK"/>
              </a:rPr>
              <a:t>才會認</a:t>
            </a:r>
            <a:r>
              <a:rPr dirty="0" sz="2000" spc="-10">
                <a:solidFill>
                  <a:srgbClr val="4E2700"/>
                </a:solidFill>
                <a:latin typeface="Noto Sans Mono CJK HK"/>
                <a:cs typeface="Noto Sans Mono CJK HK"/>
              </a:rPr>
              <a:t>為</a:t>
            </a:r>
            <a:r>
              <a:rPr dirty="0" sz="2000">
                <a:solidFill>
                  <a:srgbClr val="4E2700"/>
                </a:solidFill>
                <a:latin typeface="Verdana"/>
                <a:cs typeface="Verdana"/>
              </a:rPr>
              <a:t>a,b</a:t>
            </a:r>
            <a:r>
              <a:rPr dirty="0" sz="2000" spc="5">
                <a:solidFill>
                  <a:srgbClr val="4E2700"/>
                </a:solidFill>
                <a:latin typeface="Noto Sans Mono CJK HK"/>
                <a:cs typeface="Noto Sans Mono CJK HK"/>
              </a:rPr>
              <a:t>為</a:t>
            </a:r>
            <a:r>
              <a:rPr dirty="0" sz="2000" spc="-15">
                <a:solidFill>
                  <a:srgbClr val="4E2700"/>
                </a:solidFill>
                <a:latin typeface="Noto Sans Mono CJK HK"/>
                <a:cs typeface="Noto Sans Mono CJK HK"/>
              </a:rPr>
              <a:t>相</a:t>
            </a:r>
            <a:r>
              <a:rPr dirty="0" sz="2000" spc="5">
                <a:solidFill>
                  <a:srgbClr val="4E2700"/>
                </a:solidFill>
                <a:latin typeface="Noto Sans Mono CJK HK"/>
                <a:cs typeface="Noto Sans Mono CJK HK"/>
              </a:rPr>
              <a:t>等的</a:t>
            </a:r>
            <a:r>
              <a:rPr dirty="0" sz="2000" spc="-20">
                <a:solidFill>
                  <a:srgbClr val="4E2700"/>
                </a:solidFill>
                <a:latin typeface="Noto Sans Mono CJK HK"/>
                <a:cs typeface="Noto Sans Mono CJK HK"/>
              </a:rPr>
              <a:t>物</a:t>
            </a:r>
            <a:r>
              <a:rPr dirty="0" sz="2000" spc="5">
                <a:solidFill>
                  <a:srgbClr val="4E2700"/>
                </a:solidFill>
                <a:latin typeface="Noto Sans Mono CJK HK"/>
                <a:cs typeface="Noto Sans Mono CJK HK"/>
              </a:rPr>
              <a:t>件。</a:t>
            </a:r>
            <a:endParaRPr sz="2000">
              <a:latin typeface="Noto Sans Mono CJK HK"/>
              <a:cs typeface="Noto Sans Mono CJK HK"/>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15385"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hashCode()</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4540" y="1035177"/>
            <a:ext cx="7875905" cy="495173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package</a:t>
            </a:r>
            <a:r>
              <a:rPr dirty="0" sz="1600" spc="20">
                <a:solidFill>
                  <a:srgbClr val="4E2700"/>
                </a:solidFill>
                <a:latin typeface="Verdana"/>
                <a:cs typeface="Verdana"/>
              </a:rPr>
              <a:t> </a:t>
            </a:r>
            <a:r>
              <a:rPr dirty="0" sz="1600" spc="-5">
                <a:solidFill>
                  <a:srgbClr val="4E2700"/>
                </a:solidFill>
                <a:latin typeface="Verdana"/>
                <a:cs typeface="Verdana"/>
              </a:rPr>
              <a:t>ch06._09_object.hashCode;</a:t>
            </a:r>
            <a:endParaRPr sz="1600">
              <a:latin typeface="Verdana"/>
              <a:cs typeface="Verdana"/>
            </a:endParaRPr>
          </a:p>
          <a:p>
            <a:pPr>
              <a:lnSpc>
                <a:spcPct val="100000"/>
              </a:lnSpc>
              <a:spcBef>
                <a:spcPts val="15"/>
              </a:spcBef>
            </a:pPr>
            <a:endParaRPr sz="2200">
              <a:latin typeface="Verdana"/>
              <a:cs typeface="Verdana"/>
            </a:endParaRPr>
          </a:p>
          <a:p>
            <a:pPr marL="12700">
              <a:lnSpc>
                <a:spcPct val="100000"/>
              </a:lnSpc>
            </a:pPr>
            <a:r>
              <a:rPr dirty="0" sz="1600" spc="-5">
                <a:solidFill>
                  <a:srgbClr val="4E2700"/>
                </a:solidFill>
                <a:latin typeface="Verdana"/>
                <a:cs typeface="Verdana"/>
              </a:rPr>
              <a:t>public class HashCodeDemo</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ct val="100000"/>
              </a:lnSpc>
              <a:spcBef>
                <a:spcPts val="384"/>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80"/>
              </a:spcBef>
            </a:pPr>
            <a:r>
              <a:rPr dirty="0" sz="1600" spc="-5">
                <a:solidFill>
                  <a:srgbClr val="4E2700"/>
                </a:solidFill>
                <a:latin typeface="Verdana"/>
                <a:cs typeface="Verdana"/>
              </a:rPr>
              <a:t>Cat c1 = new</a:t>
            </a:r>
            <a:r>
              <a:rPr dirty="0" sz="1600" spc="5">
                <a:solidFill>
                  <a:srgbClr val="4E2700"/>
                </a:solidFill>
                <a:latin typeface="Verdana"/>
                <a:cs typeface="Verdana"/>
              </a:rPr>
              <a:t> </a:t>
            </a:r>
            <a:r>
              <a:rPr dirty="0" sz="1600" spc="-10">
                <a:solidFill>
                  <a:srgbClr val="4E2700"/>
                </a:solidFill>
                <a:latin typeface="Verdana"/>
                <a:cs typeface="Verdana"/>
              </a:rPr>
              <a:t>Cat();</a:t>
            </a:r>
            <a:endParaRPr sz="1600">
              <a:latin typeface="Verdana"/>
              <a:cs typeface="Verdana"/>
            </a:endParaRPr>
          </a:p>
          <a:p>
            <a:pPr marL="584200" marR="5072380">
              <a:lnSpc>
                <a:spcPct val="120000"/>
              </a:lnSpc>
              <a:spcBef>
                <a:spcPts val="5"/>
              </a:spcBef>
            </a:pPr>
            <a:r>
              <a:rPr dirty="0" sz="1600" spc="-10">
                <a:solidFill>
                  <a:srgbClr val="4E2700"/>
                </a:solidFill>
                <a:latin typeface="Verdana"/>
                <a:cs typeface="Verdana"/>
              </a:rPr>
              <a:t>Cat </a:t>
            </a:r>
            <a:r>
              <a:rPr dirty="0" sz="1600" spc="-5">
                <a:solidFill>
                  <a:srgbClr val="4E2700"/>
                </a:solidFill>
                <a:latin typeface="Verdana"/>
                <a:cs typeface="Verdana"/>
              </a:rPr>
              <a:t>c2 = new </a:t>
            </a:r>
            <a:r>
              <a:rPr dirty="0" sz="1600" spc="-10">
                <a:solidFill>
                  <a:srgbClr val="4E2700"/>
                </a:solidFill>
                <a:latin typeface="Verdana"/>
                <a:cs typeface="Verdana"/>
              </a:rPr>
              <a:t>Cat();  Dog </a:t>
            </a:r>
            <a:r>
              <a:rPr dirty="0" sz="1600" spc="-5">
                <a:solidFill>
                  <a:srgbClr val="4E2700"/>
                </a:solidFill>
                <a:latin typeface="Verdana"/>
                <a:cs typeface="Verdana"/>
              </a:rPr>
              <a:t>d1 = new </a:t>
            </a:r>
            <a:r>
              <a:rPr dirty="0" sz="1600" spc="-10">
                <a:solidFill>
                  <a:srgbClr val="4E2700"/>
                </a:solidFill>
                <a:latin typeface="Verdana"/>
                <a:cs typeface="Verdana"/>
              </a:rPr>
              <a:t>Dog();  Dog </a:t>
            </a:r>
            <a:r>
              <a:rPr dirty="0" sz="1600" spc="-5">
                <a:solidFill>
                  <a:srgbClr val="4E2700"/>
                </a:solidFill>
                <a:latin typeface="Verdana"/>
                <a:cs typeface="Verdana"/>
              </a:rPr>
              <a:t>d2 = new </a:t>
            </a:r>
            <a:r>
              <a:rPr dirty="0" sz="1600" spc="-10">
                <a:solidFill>
                  <a:srgbClr val="4E2700"/>
                </a:solidFill>
                <a:latin typeface="Verdana"/>
                <a:cs typeface="Verdana"/>
              </a:rPr>
              <a:t>Dog();  </a:t>
            </a:r>
            <a:r>
              <a:rPr dirty="0" sz="1600" spc="-5">
                <a:solidFill>
                  <a:srgbClr val="4E2700"/>
                </a:solidFill>
                <a:latin typeface="Verdana"/>
                <a:cs typeface="Verdana"/>
              </a:rPr>
              <a:t>String s =</a:t>
            </a:r>
            <a:r>
              <a:rPr dirty="0" sz="1600" spc="10">
                <a:solidFill>
                  <a:srgbClr val="4E2700"/>
                </a:solidFill>
                <a:latin typeface="Verdana"/>
                <a:cs typeface="Verdana"/>
              </a:rPr>
              <a:t> </a:t>
            </a:r>
            <a:r>
              <a:rPr dirty="0" sz="1600" spc="-5">
                <a:solidFill>
                  <a:srgbClr val="4E2700"/>
                </a:solidFill>
                <a:latin typeface="Verdana"/>
                <a:cs typeface="Verdana"/>
              </a:rPr>
              <a:t>"xyz";</a:t>
            </a:r>
            <a:endParaRPr sz="1600">
              <a:latin typeface="Verdana"/>
              <a:cs typeface="Verdana"/>
            </a:endParaRPr>
          </a:p>
          <a:p>
            <a:pPr marL="584200" marR="5080">
              <a:lnSpc>
                <a:spcPts val="2300"/>
              </a:lnSpc>
              <a:spcBef>
                <a:spcPts val="110"/>
              </a:spcBef>
            </a:pPr>
            <a:r>
              <a:rPr dirty="0" sz="1600" spc="-5">
                <a:solidFill>
                  <a:srgbClr val="4E2700"/>
                </a:solidFill>
                <a:latin typeface="Verdana"/>
                <a:cs typeface="Verdana"/>
              </a:rPr>
              <a:t>System.out.println("Cat</a:t>
            </a:r>
            <a:r>
              <a:rPr dirty="0" sz="1600" spc="5">
                <a:solidFill>
                  <a:srgbClr val="4E2700"/>
                </a:solidFill>
                <a:latin typeface="Noto Sans Mono CJK HK"/>
                <a:cs typeface="Noto Sans Mono CJK HK"/>
              </a:rPr>
              <a:t>類別的物件</a:t>
            </a:r>
            <a:r>
              <a:rPr dirty="0" sz="1600" spc="-5">
                <a:solidFill>
                  <a:srgbClr val="4E2700"/>
                </a:solidFill>
                <a:latin typeface="Verdana"/>
                <a:cs typeface="Verdana"/>
              </a:rPr>
              <a:t>c1</a:t>
            </a:r>
            <a:r>
              <a:rPr dirty="0" sz="1600" spc="5">
                <a:solidFill>
                  <a:srgbClr val="4E2700"/>
                </a:solidFill>
                <a:latin typeface="Noto Sans Mono CJK HK"/>
                <a:cs typeface="Noto Sans Mono CJK HK"/>
              </a:rPr>
              <a:t>的</a:t>
            </a:r>
            <a:r>
              <a:rPr dirty="0" sz="1600" spc="-5">
                <a:solidFill>
                  <a:srgbClr val="4E2700"/>
                </a:solidFill>
                <a:latin typeface="Verdana"/>
                <a:cs typeface="Verdana"/>
              </a:rPr>
              <a:t>hashCode</a:t>
            </a:r>
            <a:r>
              <a:rPr dirty="0" sz="1600" spc="5">
                <a:solidFill>
                  <a:srgbClr val="4E2700"/>
                </a:solidFill>
                <a:latin typeface="Noto Sans Mono CJK HK"/>
                <a:cs typeface="Noto Sans Mono CJK HK"/>
              </a:rPr>
              <a:t>值</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c1.hashCode());  System.out.println("Cat</a:t>
            </a:r>
            <a:r>
              <a:rPr dirty="0" sz="1600" spc="5">
                <a:solidFill>
                  <a:srgbClr val="4E2700"/>
                </a:solidFill>
                <a:latin typeface="Noto Sans Mono CJK HK"/>
                <a:cs typeface="Noto Sans Mono CJK HK"/>
              </a:rPr>
              <a:t>類別的物件</a:t>
            </a:r>
            <a:r>
              <a:rPr dirty="0" sz="1600" spc="-5">
                <a:solidFill>
                  <a:srgbClr val="4E2700"/>
                </a:solidFill>
                <a:latin typeface="Verdana"/>
                <a:cs typeface="Verdana"/>
              </a:rPr>
              <a:t>c2</a:t>
            </a:r>
            <a:r>
              <a:rPr dirty="0" sz="1600" spc="5">
                <a:solidFill>
                  <a:srgbClr val="4E2700"/>
                </a:solidFill>
                <a:latin typeface="Noto Sans Mono CJK HK"/>
                <a:cs typeface="Noto Sans Mono CJK HK"/>
              </a:rPr>
              <a:t>的</a:t>
            </a:r>
            <a:r>
              <a:rPr dirty="0" sz="1600" spc="-5">
                <a:solidFill>
                  <a:srgbClr val="4E2700"/>
                </a:solidFill>
                <a:latin typeface="Verdana"/>
                <a:cs typeface="Verdana"/>
              </a:rPr>
              <a:t>hashCode</a:t>
            </a:r>
            <a:r>
              <a:rPr dirty="0" sz="1600" spc="5">
                <a:solidFill>
                  <a:srgbClr val="4E2700"/>
                </a:solidFill>
                <a:latin typeface="Noto Sans Mono CJK HK"/>
                <a:cs typeface="Noto Sans Mono CJK HK"/>
              </a:rPr>
              <a:t>值</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c2.hashCode());  System.out.println("Dog</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別的</a:t>
            </a:r>
            <a:r>
              <a:rPr dirty="0" sz="1600" spc="5">
                <a:solidFill>
                  <a:srgbClr val="4E2700"/>
                </a:solidFill>
                <a:latin typeface="Noto Sans Mono CJK HK"/>
                <a:cs typeface="Noto Sans Mono CJK HK"/>
              </a:rPr>
              <a:t>物</a:t>
            </a:r>
            <a:r>
              <a:rPr dirty="0" sz="1600" spc="10">
                <a:solidFill>
                  <a:srgbClr val="4E2700"/>
                </a:solidFill>
                <a:latin typeface="Noto Sans Mono CJK HK"/>
                <a:cs typeface="Noto Sans Mono CJK HK"/>
              </a:rPr>
              <a:t>件</a:t>
            </a:r>
            <a:r>
              <a:rPr dirty="0" sz="1600" spc="-10">
                <a:solidFill>
                  <a:srgbClr val="4E2700"/>
                </a:solidFill>
                <a:latin typeface="Verdana"/>
                <a:cs typeface="Verdana"/>
              </a:rPr>
              <a:t>d1</a:t>
            </a:r>
            <a:r>
              <a:rPr dirty="0" sz="1600" spc="-5">
                <a:solidFill>
                  <a:srgbClr val="4E2700"/>
                </a:solidFill>
                <a:latin typeface="Noto Sans Mono CJK HK"/>
                <a:cs typeface="Noto Sans Mono CJK HK"/>
              </a:rPr>
              <a:t>的</a:t>
            </a:r>
            <a:r>
              <a:rPr dirty="0" sz="1600" spc="-5">
                <a:solidFill>
                  <a:srgbClr val="4E2700"/>
                </a:solidFill>
                <a:latin typeface="Verdana"/>
                <a:cs typeface="Verdana"/>
              </a:rPr>
              <a:t>hashCode</a:t>
            </a:r>
            <a:r>
              <a:rPr dirty="0" sz="1600" spc="5">
                <a:solidFill>
                  <a:srgbClr val="4E2700"/>
                </a:solidFill>
                <a:latin typeface="Noto Sans Mono CJK HK"/>
                <a:cs typeface="Noto Sans Mono CJK HK"/>
              </a:rPr>
              <a:t>值</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d1.hashCode());  System.out.println("Dog</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別的</a:t>
            </a:r>
            <a:r>
              <a:rPr dirty="0" sz="1600" spc="5">
                <a:solidFill>
                  <a:srgbClr val="4E2700"/>
                </a:solidFill>
                <a:latin typeface="Noto Sans Mono CJK HK"/>
                <a:cs typeface="Noto Sans Mono CJK HK"/>
              </a:rPr>
              <a:t>物</a:t>
            </a:r>
            <a:r>
              <a:rPr dirty="0" sz="1600" spc="10">
                <a:solidFill>
                  <a:srgbClr val="4E2700"/>
                </a:solidFill>
                <a:latin typeface="Noto Sans Mono CJK HK"/>
                <a:cs typeface="Noto Sans Mono CJK HK"/>
              </a:rPr>
              <a:t>件</a:t>
            </a:r>
            <a:r>
              <a:rPr dirty="0" sz="1600" spc="-10">
                <a:solidFill>
                  <a:srgbClr val="4E2700"/>
                </a:solidFill>
                <a:latin typeface="Verdana"/>
                <a:cs typeface="Verdana"/>
              </a:rPr>
              <a:t>d2</a:t>
            </a:r>
            <a:r>
              <a:rPr dirty="0" sz="1600" spc="-5">
                <a:solidFill>
                  <a:srgbClr val="4E2700"/>
                </a:solidFill>
                <a:latin typeface="Noto Sans Mono CJK HK"/>
                <a:cs typeface="Noto Sans Mono CJK HK"/>
              </a:rPr>
              <a:t>的</a:t>
            </a:r>
            <a:r>
              <a:rPr dirty="0" sz="1600" spc="-5">
                <a:solidFill>
                  <a:srgbClr val="4E2700"/>
                </a:solidFill>
                <a:latin typeface="Verdana"/>
                <a:cs typeface="Verdana"/>
              </a:rPr>
              <a:t>hashCode</a:t>
            </a:r>
            <a:r>
              <a:rPr dirty="0" sz="1600" spc="5">
                <a:solidFill>
                  <a:srgbClr val="4E2700"/>
                </a:solidFill>
                <a:latin typeface="Noto Sans Mono CJK HK"/>
                <a:cs typeface="Noto Sans Mono CJK HK"/>
              </a:rPr>
              <a:t>值</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d2.hashCode());  System.out.println("String</a:t>
            </a:r>
            <a:r>
              <a:rPr dirty="0" sz="1600">
                <a:solidFill>
                  <a:srgbClr val="4E2700"/>
                </a:solidFill>
                <a:latin typeface="Noto Sans Mono CJK HK"/>
                <a:cs typeface="Noto Sans Mono CJK HK"/>
              </a:rPr>
              <a:t>類別的物</a:t>
            </a:r>
            <a:r>
              <a:rPr dirty="0" sz="1600" spc="5">
                <a:solidFill>
                  <a:srgbClr val="4E2700"/>
                </a:solidFill>
                <a:latin typeface="Noto Sans Mono CJK HK"/>
                <a:cs typeface="Noto Sans Mono CJK HK"/>
              </a:rPr>
              <a:t>件</a:t>
            </a:r>
            <a:r>
              <a:rPr dirty="0" sz="1600" spc="-10">
                <a:solidFill>
                  <a:srgbClr val="4E2700"/>
                </a:solidFill>
                <a:latin typeface="Verdana"/>
                <a:cs typeface="Verdana"/>
              </a:rPr>
              <a:t>s</a:t>
            </a:r>
            <a:r>
              <a:rPr dirty="0" sz="1600">
                <a:solidFill>
                  <a:srgbClr val="4E2700"/>
                </a:solidFill>
                <a:latin typeface="Noto Sans Mono CJK HK"/>
                <a:cs typeface="Noto Sans Mono CJK HK"/>
              </a:rPr>
              <a:t>的</a:t>
            </a:r>
            <a:r>
              <a:rPr dirty="0" sz="1600" spc="-5">
                <a:solidFill>
                  <a:srgbClr val="4E2700"/>
                </a:solidFill>
                <a:latin typeface="Verdana"/>
                <a:cs typeface="Verdana"/>
              </a:rPr>
              <a:t>hashCode</a:t>
            </a:r>
            <a:r>
              <a:rPr dirty="0" sz="1600" spc="5">
                <a:solidFill>
                  <a:srgbClr val="4E2700"/>
                </a:solidFill>
                <a:latin typeface="Noto Sans Mono CJK HK"/>
                <a:cs typeface="Noto Sans Mono CJK HK"/>
              </a:rPr>
              <a:t>值</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s.hashCode());</a:t>
            </a:r>
            <a:endParaRPr sz="1600">
              <a:latin typeface="Verdana"/>
              <a:cs typeface="Verdana"/>
            </a:endParaRPr>
          </a:p>
          <a:p>
            <a:pPr>
              <a:lnSpc>
                <a:spcPct val="100000"/>
              </a:lnSpc>
              <a:spcBef>
                <a:spcPts val="50"/>
              </a:spcBef>
            </a:pPr>
            <a:endParaRPr sz="2100">
              <a:latin typeface="Verdana"/>
              <a:cs typeface="Verdana"/>
            </a:endParaRPr>
          </a:p>
          <a:p>
            <a:pPr marL="297815">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87655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toString()</a:t>
            </a:r>
            <a:r>
              <a:rPr dirty="0"/>
              <a:t>方法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13943" y="1014729"/>
            <a:ext cx="7961630" cy="3464560"/>
          </a:xfrm>
          <a:prstGeom prst="rect">
            <a:avLst/>
          </a:prstGeom>
        </p:spPr>
        <p:txBody>
          <a:bodyPr wrap="square" lIns="0" tIns="26034" rIns="0" bIns="0" rtlCol="0" vert="horz">
            <a:spAutoFit/>
          </a:bodyPr>
          <a:lstStyle/>
          <a:p>
            <a:pPr marL="354965" marR="224154" indent="-342900">
              <a:lnSpc>
                <a:spcPts val="2870"/>
              </a:lnSpc>
              <a:spcBef>
                <a:spcPts val="204"/>
              </a:spcBef>
              <a:buChar char="•"/>
              <a:tabLst>
                <a:tab pos="354965" algn="l"/>
                <a:tab pos="355600" algn="l"/>
              </a:tabLst>
            </a:pPr>
            <a:r>
              <a:rPr dirty="0" sz="2400" spc="-5">
                <a:solidFill>
                  <a:srgbClr val="4E2700"/>
                </a:solidFill>
                <a:latin typeface="Tahoma"/>
                <a:cs typeface="Tahoma"/>
              </a:rPr>
              <a:t>t</a:t>
            </a:r>
            <a:r>
              <a:rPr dirty="0" sz="2400">
                <a:solidFill>
                  <a:srgbClr val="4E2700"/>
                </a:solidFill>
                <a:latin typeface="Tahoma"/>
                <a:cs typeface="Tahoma"/>
              </a:rPr>
              <a:t>o</a:t>
            </a:r>
            <a:r>
              <a:rPr dirty="0" sz="2400" spc="-10">
                <a:solidFill>
                  <a:srgbClr val="4E2700"/>
                </a:solidFill>
                <a:latin typeface="Tahoma"/>
                <a:cs typeface="Tahoma"/>
              </a:rPr>
              <a:t>Strin</a:t>
            </a:r>
            <a:r>
              <a:rPr dirty="0" sz="2400">
                <a:solidFill>
                  <a:srgbClr val="4E2700"/>
                </a:solidFill>
                <a:latin typeface="Tahoma"/>
                <a:cs typeface="Tahoma"/>
              </a:rPr>
              <a:t>g</a:t>
            </a:r>
            <a:r>
              <a:rPr dirty="0" sz="2400">
                <a:solidFill>
                  <a:srgbClr val="4E2700"/>
                </a:solidFill>
                <a:latin typeface="Tahoma"/>
                <a:cs typeface="Tahoma"/>
              </a:rPr>
              <a:t>(</a:t>
            </a:r>
            <a:r>
              <a:rPr dirty="0" sz="2400" spc="20">
                <a:solidFill>
                  <a:srgbClr val="4E2700"/>
                </a:solidFill>
                <a:latin typeface="Tahoma"/>
                <a:cs typeface="Tahoma"/>
              </a:rPr>
              <a:t>)</a:t>
            </a:r>
            <a:r>
              <a:rPr dirty="0" sz="2400">
                <a:solidFill>
                  <a:srgbClr val="4E2700"/>
                </a:solidFill>
                <a:latin typeface="Noto Sans Mono CJK HK"/>
                <a:cs typeface="Noto Sans Mono CJK HK"/>
              </a:rPr>
              <a:t>方法傳回物件的字串表示法，即</a:t>
            </a:r>
            <a:r>
              <a:rPr dirty="0" sz="2400" spc="5">
                <a:solidFill>
                  <a:srgbClr val="4E2700"/>
                </a:solidFill>
                <a:latin typeface="Noto Sans Mono CJK HK"/>
                <a:cs typeface="Noto Sans Mono CJK HK"/>
              </a:rPr>
              <a:t>將</a:t>
            </a:r>
            <a:r>
              <a:rPr dirty="0" sz="2400" spc="-5">
                <a:solidFill>
                  <a:srgbClr val="4E2700"/>
                </a:solidFill>
                <a:latin typeface="Tahoma"/>
                <a:cs typeface="Tahoma"/>
              </a:rPr>
              <a:t>J</a:t>
            </a:r>
            <a:r>
              <a:rPr dirty="0" sz="2400" spc="-25">
                <a:solidFill>
                  <a:srgbClr val="4E2700"/>
                </a:solidFill>
                <a:latin typeface="Tahoma"/>
                <a:cs typeface="Tahoma"/>
              </a:rPr>
              <a:t>a</a:t>
            </a:r>
            <a:r>
              <a:rPr dirty="0" sz="2400" spc="-45">
                <a:solidFill>
                  <a:srgbClr val="4E2700"/>
                </a:solidFill>
                <a:latin typeface="Tahoma"/>
                <a:cs typeface="Tahoma"/>
              </a:rPr>
              <a:t>v</a:t>
            </a:r>
            <a:r>
              <a:rPr dirty="0" sz="2400" spc="-5">
                <a:solidFill>
                  <a:srgbClr val="4E2700"/>
                </a:solidFill>
                <a:latin typeface="Tahoma"/>
                <a:cs typeface="Tahoma"/>
              </a:rPr>
              <a:t>a</a:t>
            </a:r>
            <a:r>
              <a:rPr dirty="0" sz="2400">
                <a:solidFill>
                  <a:srgbClr val="4E2700"/>
                </a:solidFill>
                <a:latin typeface="Noto Sans Mono CJK HK"/>
                <a:cs typeface="Noto Sans Mono CJK HK"/>
              </a:rPr>
              <a:t>類別的 </a:t>
            </a:r>
            <a:r>
              <a:rPr dirty="0" sz="2400" spc="-5">
                <a:solidFill>
                  <a:srgbClr val="4E2700"/>
                </a:solidFill>
                <a:latin typeface="Noto Sans Mono CJK HK"/>
                <a:cs typeface="Noto Sans Mono CJK HK"/>
              </a:rPr>
              <a:t>物件轉換成字串，轉換後的預設字串為：</a:t>
            </a:r>
            <a:endParaRPr sz="2400">
              <a:latin typeface="Noto Sans Mono CJK HK"/>
              <a:cs typeface="Noto Sans Mono CJK HK"/>
            </a:endParaRPr>
          </a:p>
          <a:p>
            <a:pPr marL="254635">
              <a:lnSpc>
                <a:spcPct val="100000"/>
              </a:lnSpc>
              <a:spcBef>
                <a:spcPts val="1155"/>
              </a:spcBef>
            </a:pPr>
            <a:r>
              <a:rPr dirty="0" sz="1800" spc="-10">
                <a:solidFill>
                  <a:srgbClr val="4E2700"/>
                </a:solidFill>
                <a:latin typeface="Verdana"/>
                <a:cs typeface="Verdana"/>
              </a:rPr>
              <a:t>getClass().getName()+'@'+Integer.toHexString(hashCode())</a:t>
            </a:r>
            <a:endParaRPr sz="1800">
              <a:latin typeface="Verdana"/>
              <a:cs typeface="Verdana"/>
            </a:endParaRPr>
          </a:p>
          <a:p>
            <a:pPr marL="297180">
              <a:lnSpc>
                <a:spcPct val="100000"/>
              </a:lnSpc>
              <a:spcBef>
                <a:spcPts val="500"/>
              </a:spcBef>
            </a:pPr>
            <a:r>
              <a:rPr dirty="0" sz="1800">
                <a:solidFill>
                  <a:srgbClr val="4E2700"/>
                </a:solidFill>
                <a:latin typeface="Noto Sans Mono CJK HK"/>
                <a:cs typeface="Noto Sans Mono CJK HK"/>
              </a:rPr>
              <a:t>該物件所屬類別的名稱</a:t>
            </a:r>
            <a:r>
              <a:rPr dirty="0" sz="1800" spc="-5">
                <a:solidFill>
                  <a:srgbClr val="4E2700"/>
                </a:solidFill>
                <a:latin typeface="Tahoma"/>
                <a:cs typeface="Tahoma"/>
              </a:rPr>
              <a:t>+</a:t>
            </a:r>
            <a:r>
              <a:rPr dirty="0" sz="1800" spc="-5">
                <a:solidFill>
                  <a:srgbClr val="4E2700"/>
                </a:solidFill>
                <a:latin typeface="Verdana"/>
                <a:cs typeface="Verdana"/>
              </a:rPr>
              <a:t>'</a:t>
            </a:r>
            <a:r>
              <a:rPr dirty="0" sz="1800" spc="-5">
                <a:solidFill>
                  <a:srgbClr val="4E2700"/>
                </a:solidFill>
                <a:latin typeface="Tahoma"/>
                <a:cs typeface="Tahoma"/>
              </a:rPr>
              <a:t>@</a:t>
            </a:r>
            <a:r>
              <a:rPr dirty="0" sz="1800" spc="-5">
                <a:solidFill>
                  <a:srgbClr val="4E2700"/>
                </a:solidFill>
                <a:latin typeface="Verdana"/>
                <a:cs typeface="Verdana"/>
              </a:rPr>
              <a:t>'</a:t>
            </a:r>
            <a:r>
              <a:rPr dirty="0" sz="1800" spc="-55">
                <a:solidFill>
                  <a:srgbClr val="4E2700"/>
                </a:solidFill>
                <a:latin typeface="Verdana"/>
                <a:cs typeface="Verdana"/>
              </a:rPr>
              <a:t> </a:t>
            </a:r>
            <a:r>
              <a:rPr dirty="0" sz="1800" spc="-5">
                <a:solidFill>
                  <a:srgbClr val="4E2700"/>
                </a:solidFill>
                <a:latin typeface="Tahoma"/>
                <a:cs typeface="Tahoma"/>
              </a:rPr>
              <a:t>+</a:t>
            </a:r>
            <a:r>
              <a:rPr dirty="0" sz="1800" spc="5">
                <a:solidFill>
                  <a:srgbClr val="4E2700"/>
                </a:solidFill>
                <a:latin typeface="Tahoma"/>
                <a:cs typeface="Tahoma"/>
              </a:rPr>
              <a:t> </a:t>
            </a:r>
            <a:r>
              <a:rPr dirty="0" sz="1800" spc="-5">
                <a:solidFill>
                  <a:srgbClr val="4E2700"/>
                </a:solidFill>
                <a:latin typeface="Tahoma"/>
                <a:cs typeface="Tahoma"/>
              </a:rPr>
              <a:t>hashCode()</a:t>
            </a:r>
            <a:r>
              <a:rPr dirty="0" sz="1800">
                <a:solidFill>
                  <a:srgbClr val="4E2700"/>
                </a:solidFill>
                <a:latin typeface="Noto Sans Mono CJK HK"/>
                <a:cs typeface="Noto Sans Mono CJK HK"/>
              </a:rPr>
              <a:t>的十六進位表示法</a:t>
            </a:r>
            <a:endParaRPr sz="1800">
              <a:latin typeface="Noto Sans Mono CJK HK"/>
              <a:cs typeface="Noto Sans Mono CJK HK"/>
            </a:endParaRPr>
          </a:p>
          <a:p>
            <a:pPr>
              <a:lnSpc>
                <a:spcPct val="100000"/>
              </a:lnSpc>
              <a:spcBef>
                <a:spcPts val="20"/>
              </a:spcBef>
            </a:pPr>
            <a:endParaRPr sz="1550">
              <a:latin typeface="Noto Sans Mono CJK HK"/>
              <a:cs typeface="Noto Sans Mono CJK HK"/>
            </a:endParaRPr>
          </a:p>
          <a:p>
            <a:pPr marL="342265" indent="-342265">
              <a:lnSpc>
                <a:spcPct val="100000"/>
              </a:lnSpc>
              <a:buFont typeface="Tahoma"/>
              <a:buChar char="•"/>
              <a:tabLst>
                <a:tab pos="342265" algn="l"/>
                <a:tab pos="355600" algn="l"/>
              </a:tabLst>
            </a:pPr>
            <a:r>
              <a:rPr dirty="0" sz="2400" spc="-5">
                <a:solidFill>
                  <a:srgbClr val="4E2700"/>
                </a:solidFill>
                <a:latin typeface="Noto Sans Mono CJK HK"/>
                <a:cs typeface="Noto Sans Mono CJK HK"/>
              </a:rPr>
              <a:t>當任何</a:t>
            </a:r>
            <a:r>
              <a:rPr dirty="0" sz="2400" spc="-15">
                <a:solidFill>
                  <a:srgbClr val="4E2700"/>
                </a:solidFill>
                <a:latin typeface="Tahoma"/>
                <a:cs typeface="Tahoma"/>
              </a:rPr>
              <a:t>Java</a:t>
            </a:r>
            <a:r>
              <a:rPr dirty="0" sz="2400" spc="-5">
                <a:solidFill>
                  <a:srgbClr val="4E2700"/>
                </a:solidFill>
                <a:latin typeface="Noto Sans Mono CJK HK"/>
                <a:cs typeface="Noto Sans Mono CJK HK"/>
              </a:rPr>
              <a:t>物件與字串進行</a:t>
            </a:r>
            <a:r>
              <a:rPr dirty="0" sz="2400">
                <a:solidFill>
                  <a:srgbClr val="4E2700"/>
                </a:solidFill>
                <a:latin typeface="Tahoma"/>
                <a:cs typeface="Tahoma"/>
              </a:rPr>
              <a:t>+</a:t>
            </a:r>
            <a:r>
              <a:rPr dirty="0" sz="2400" spc="-5">
                <a:solidFill>
                  <a:srgbClr val="4E2700"/>
                </a:solidFill>
                <a:latin typeface="Noto Sans Mono CJK HK"/>
                <a:cs typeface="Noto Sans Mono CJK HK"/>
              </a:rPr>
              <a:t>運算時，該物件</a:t>
            </a:r>
            <a:r>
              <a:rPr dirty="0" sz="2400">
                <a:solidFill>
                  <a:srgbClr val="4E2700"/>
                </a:solidFill>
                <a:latin typeface="Noto Sans Mono CJK HK"/>
                <a:cs typeface="Noto Sans Mono CJK HK"/>
              </a:rPr>
              <a:t>的</a:t>
            </a:r>
            <a:r>
              <a:rPr dirty="0" sz="2400" spc="-5">
                <a:solidFill>
                  <a:srgbClr val="4E2700"/>
                </a:solidFill>
                <a:latin typeface="Tahoma"/>
                <a:cs typeface="Tahoma"/>
              </a:rPr>
              <a:t>toString()</a:t>
            </a:r>
            <a:endParaRPr sz="2400">
              <a:latin typeface="Tahoma"/>
              <a:cs typeface="Tahoma"/>
            </a:endParaRPr>
          </a:p>
          <a:p>
            <a:pPr algn="ctr" marR="8255">
              <a:lnSpc>
                <a:spcPct val="100000"/>
              </a:lnSpc>
            </a:pPr>
            <a:r>
              <a:rPr dirty="0" sz="2400">
                <a:solidFill>
                  <a:srgbClr val="4E2700"/>
                </a:solidFill>
                <a:latin typeface="Noto Sans Mono CJK HK"/>
                <a:cs typeface="Noto Sans Mono CJK HK"/>
              </a:rPr>
              <a:t>會先被呼叫，傳回的字串才與另一個字串進</a:t>
            </a:r>
            <a:r>
              <a:rPr dirty="0" sz="2400" spc="5">
                <a:solidFill>
                  <a:srgbClr val="4E2700"/>
                </a:solidFill>
                <a:latin typeface="Noto Sans Mono CJK HK"/>
                <a:cs typeface="Noto Sans Mono CJK HK"/>
              </a:rPr>
              <a:t>行</a:t>
            </a:r>
            <a:r>
              <a:rPr dirty="0" sz="2400">
                <a:solidFill>
                  <a:srgbClr val="4E2700"/>
                </a:solidFill>
                <a:latin typeface="Tahoma"/>
                <a:cs typeface="Tahoma"/>
              </a:rPr>
              <a:t>+</a:t>
            </a:r>
            <a:r>
              <a:rPr dirty="0" sz="2400">
                <a:solidFill>
                  <a:srgbClr val="4E2700"/>
                </a:solidFill>
                <a:latin typeface="Noto Sans Mono CJK HK"/>
                <a:cs typeface="Noto Sans Mono CJK HK"/>
              </a:rPr>
              <a:t>運算。</a:t>
            </a:r>
            <a:endParaRPr sz="2400">
              <a:latin typeface="Noto Sans Mono CJK HK"/>
              <a:cs typeface="Noto Sans Mono CJK HK"/>
            </a:endParaRPr>
          </a:p>
          <a:p>
            <a:pPr marL="354965" marR="207010" indent="-342900">
              <a:lnSpc>
                <a:spcPct val="100000"/>
              </a:lnSpc>
              <a:spcBef>
                <a:spcPts val="580"/>
              </a:spcBef>
              <a:buFont typeface="Tahoma"/>
              <a:buChar char="•"/>
              <a:tabLst>
                <a:tab pos="354965" algn="l"/>
                <a:tab pos="355600" algn="l"/>
              </a:tabLst>
            </a:pPr>
            <a:r>
              <a:rPr dirty="0" sz="2400">
                <a:solidFill>
                  <a:srgbClr val="4E2700"/>
                </a:solidFill>
                <a:latin typeface="Noto Sans Mono CJK HK"/>
                <a:cs typeface="Noto Sans Mono CJK HK"/>
              </a:rPr>
              <a:t>每個類別都有</a:t>
            </a:r>
            <a:r>
              <a:rPr dirty="0" sz="2400" spc="-5">
                <a:solidFill>
                  <a:srgbClr val="4E2700"/>
                </a:solidFill>
                <a:latin typeface="Tahoma"/>
                <a:cs typeface="Tahoma"/>
              </a:rPr>
              <a:t>t</a:t>
            </a:r>
            <a:r>
              <a:rPr dirty="0" sz="2400">
                <a:solidFill>
                  <a:srgbClr val="4E2700"/>
                </a:solidFill>
                <a:latin typeface="Tahoma"/>
                <a:cs typeface="Tahoma"/>
              </a:rPr>
              <a:t>o</a:t>
            </a:r>
            <a:r>
              <a:rPr dirty="0" sz="2400" spc="-10">
                <a:solidFill>
                  <a:srgbClr val="4E2700"/>
                </a:solidFill>
                <a:latin typeface="Tahoma"/>
                <a:cs typeface="Tahoma"/>
              </a:rPr>
              <a:t>Strin</a:t>
            </a:r>
            <a:r>
              <a:rPr dirty="0" sz="2400">
                <a:solidFill>
                  <a:srgbClr val="4E2700"/>
                </a:solidFill>
                <a:latin typeface="Tahoma"/>
                <a:cs typeface="Tahoma"/>
              </a:rPr>
              <a:t>g</a:t>
            </a:r>
            <a:r>
              <a:rPr dirty="0" sz="2400">
                <a:solidFill>
                  <a:srgbClr val="4E2700"/>
                </a:solidFill>
                <a:latin typeface="Tahoma"/>
                <a:cs typeface="Tahoma"/>
              </a:rPr>
              <a:t>(</a:t>
            </a:r>
            <a:r>
              <a:rPr dirty="0" sz="2400" spc="20">
                <a:solidFill>
                  <a:srgbClr val="4E2700"/>
                </a:solidFill>
                <a:latin typeface="Tahoma"/>
                <a:cs typeface="Tahoma"/>
              </a:rPr>
              <a:t>)</a:t>
            </a:r>
            <a:r>
              <a:rPr dirty="0" sz="2400">
                <a:solidFill>
                  <a:srgbClr val="4E2700"/>
                </a:solidFill>
                <a:latin typeface="Noto Sans Mono CJK HK"/>
                <a:cs typeface="Noto Sans Mono CJK HK"/>
              </a:rPr>
              <a:t>方法，如果要改變它的預設行為 </a:t>
            </a:r>
            <a:r>
              <a:rPr dirty="0" sz="2400" spc="-5">
                <a:solidFill>
                  <a:srgbClr val="4E2700"/>
                </a:solidFill>
                <a:latin typeface="Noto Sans Mono CJK HK"/>
                <a:cs typeface="Noto Sans Mono CJK HK"/>
              </a:rPr>
              <a:t>時，可</a:t>
            </a:r>
            <a:r>
              <a:rPr dirty="0" sz="2400">
                <a:solidFill>
                  <a:srgbClr val="4E2700"/>
                </a:solidFill>
                <a:latin typeface="Noto Sans Mono CJK HK"/>
                <a:cs typeface="Noto Sans Mono CJK HK"/>
              </a:rPr>
              <a:t>以</a:t>
            </a:r>
            <a:r>
              <a:rPr dirty="0" sz="2400" spc="-5">
                <a:solidFill>
                  <a:srgbClr val="4E2700"/>
                </a:solidFill>
                <a:latin typeface="Tahoma"/>
                <a:cs typeface="Tahoma"/>
              </a:rPr>
              <a:t>Override</a:t>
            </a:r>
            <a:r>
              <a:rPr dirty="0" sz="2400" spc="-5">
                <a:solidFill>
                  <a:srgbClr val="4E2700"/>
                </a:solidFill>
                <a:latin typeface="Noto Sans Mono CJK HK"/>
                <a:cs typeface="Noto Sans Mono CJK HK"/>
              </a:rPr>
              <a:t>此方法。</a:t>
            </a:r>
            <a:endParaRPr sz="2400">
              <a:latin typeface="Noto Sans Mono CJK HK"/>
              <a:cs typeface="Noto Sans Mono CJK HK"/>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899159"/>
            <a:ext cx="8881872" cy="4995672"/>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612140" y="193294"/>
            <a:ext cx="3331210"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toString()</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31210"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toString()</a:t>
            </a:r>
          </a:p>
        </p:txBody>
      </p:sp>
      <p:grpSp>
        <p:nvGrpSpPr>
          <p:cNvPr id="3" name="object 3"/>
          <p:cNvGrpSpPr/>
          <p:nvPr/>
        </p:nvGrpSpPr>
        <p:grpSpPr>
          <a:xfrm>
            <a:off x="2269235" y="890016"/>
            <a:ext cx="4538980" cy="5819140"/>
            <a:chOff x="2269235" y="890016"/>
            <a:chExt cx="4538980" cy="5819140"/>
          </a:xfrm>
        </p:grpSpPr>
        <p:sp>
          <p:nvSpPr>
            <p:cNvPr id="4" name="object 4"/>
            <p:cNvSpPr/>
            <p:nvPr/>
          </p:nvSpPr>
          <p:spPr>
            <a:xfrm>
              <a:off x="2269235" y="890016"/>
              <a:ext cx="4538471" cy="5818632"/>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340101" y="1485138"/>
              <a:ext cx="2161540" cy="576580"/>
            </a:xfrm>
            <a:custGeom>
              <a:avLst/>
              <a:gdLst/>
              <a:ahLst/>
              <a:cxnLst/>
              <a:rect l="l" t="t" r="r" b="b"/>
              <a:pathLst>
                <a:path w="2161540" h="576580">
                  <a:moveTo>
                    <a:pt x="0" y="576072"/>
                  </a:moveTo>
                  <a:lnTo>
                    <a:pt x="2161031" y="576072"/>
                  </a:lnTo>
                  <a:lnTo>
                    <a:pt x="2161031" y="0"/>
                  </a:lnTo>
                  <a:lnTo>
                    <a:pt x="0" y="0"/>
                  </a:lnTo>
                  <a:lnTo>
                    <a:pt x="0" y="576072"/>
                  </a:lnTo>
                  <a:close/>
                </a:path>
              </a:pathLst>
            </a:custGeom>
            <a:ln w="19812">
              <a:solidFill>
                <a:srgbClr val="FF0000"/>
              </a:solidFill>
            </a:ln>
          </p:spPr>
          <p:txBody>
            <a:bodyPr wrap="square" lIns="0" tIns="0" rIns="0" bIns="0" rtlCol="0"/>
            <a:lstStyle/>
            <a:p/>
          </p:txBody>
        </p:sp>
      </p:gr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524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90168" y="944371"/>
            <a:ext cx="7815580" cy="4728845"/>
          </a:xfrm>
          <a:prstGeom prst="rect">
            <a:avLst/>
          </a:prstGeom>
        </p:spPr>
        <p:txBody>
          <a:bodyPr wrap="square" lIns="0" tIns="71755" rIns="0" bIns="0" rtlCol="0" vert="horz">
            <a:spAutoFit/>
          </a:bodyPr>
          <a:lstStyle/>
          <a:p>
            <a:pPr marL="354965" marR="5080" indent="-342900">
              <a:lnSpc>
                <a:spcPts val="1920"/>
              </a:lnSpc>
              <a:spcBef>
                <a:spcPts val="565"/>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15">
                <a:solidFill>
                  <a:srgbClr val="4E2700"/>
                </a:solidFill>
                <a:latin typeface="Verdana"/>
                <a:cs typeface="Verdana"/>
              </a:rPr>
              <a:t>ch01.lab01.PrintlnTest.java</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執行</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，它</a:t>
            </a:r>
            <a:r>
              <a:rPr dirty="0" sz="2000" spc="-15">
                <a:solidFill>
                  <a:srgbClr val="4E2700"/>
                </a:solidFill>
                <a:latin typeface="Noto Sans Mono CJK HK"/>
                <a:cs typeface="Noto Sans Mono CJK HK"/>
              </a:rPr>
              <a:t>能</a:t>
            </a:r>
            <a:r>
              <a:rPr dirty="0" sz="2000">
                <a:solidFill>
                  <a:srgbClr val="4E2700"/>
                </a:solidFill>
                <a:latin typeface="Noto Sans Mono CJK HK"/>
                <a:cs typeface="Noto Sans Mono CJK HK"/>
              </a:rPr>
              <a:t>完成 下列三</a:t>
            </a:r>
            <a:r>
              <a:rPr dirty="0" sz="2000" spc="-15">
                <a:solidFill>
                  <a:srgbClr val="4E2700"/>
                </a:solidFill>
                <a:latin typeface="Noto Sans Mono CJK HK"/>
                <a:cs typeface="Noto Sans Mono CJK HK"/>
              </a:rPr>
              <a:t>項</a:t>
            </a:r>
            <a:r>
              <a:rPr dirty="0" sz="2000">
                <a:solidFill>
                  <a:srgbClr val="4E2700"/>
                </a:solidFill>
                <a:latin typeface="Noto Sans Mono CJK HK"/>
                <a:cs typeface="Noto Sans Mono CJK HK"/>
              </a:rPr>
              <a:t>工</a:t>
            </a:r>
            <a:r>
              <a:rPr dirty="0" sz="2000" spc="-15">
                <a:solidFill>
                  <a:srgbClr val="4E2700"/>
                </a:solidFill>
                <a:latin typeface="Noto Sans Mono CJK HK"/>
                <a:cs typeface="Noto Sans Mono CJK HK"/>
              </a:rPr>
              <a:t>作</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4965" marR="5530850" indent="-342900">
              <a:lnSpc>
                <a:spcPct val="100899"/>
              </a:lnSpc>
              <a:spcBef>
                <a:spcPts val="15"/>
              </a:spcBef>
            </a:pPr>
            <a:r>
              <a:rPr dirty="0" sz="1600" spc="5">
                <a:solidFill>
                  <a:srgbClr val="4E2700"/>
                </a:solidFill>
                <a:latin typeface="Noto Sans Mono CJK HK"/>
                <a:cs typeface="Noto Sans Mono CJK HK"/>
              </a:rPr>
              <a:t>一、於螢幕</a:t>
            </a:r>
            <a:r>
              <a:rPr dirty="0" sz="1600" spc="-5">
                <a:solidFill>
                  <a:srgbClr val="4E2700"/>
                </a:solidFill>
                <a:latin typeface="Noto Sans Mono CJK HK"/>
                <a:cs typeface="Noto Sans Mono CJK HK"/>
              </a:rPr>
              <a:t>上印</a:t>
            </a:r>
            <a:r>
              <a:rPr dirty="0" sz="1600" spc="5">
                <a:solidFill>
                  <a:srgbClr val="4E2700"/>
                </a:solidFill>
                <a:latin typeface="Noto Sans Mono CJK HK"/>
                <a:cs typeface="Noto Sans Mono CJK HK"/>
              </a:rPr>
              <a:t>出</a:t>
            </a:r>
            <a:r>
              <a:rPr dirty="0" sz="1600" spc="-5">
                <a:solidFill>
                  <a:srgbClr val="4E2700"/>
                </a:solidFill>
                <a:latin typeface="Noto Sans Mono CJK HK"/>
                <a:cs typeface="Noto Sans Mono CJK HK"/>
              </a:rPr>
              <a:t>三行：  </a:t>
            </a:r>
            <a:r>
              <a:rPr dirty="0" sz="1600" spc="-10">
                <a:solidFill>
                  <a:srgbClr val="4E2700"/>
                </a:solidFill>
                <a:latin typeface="Tahoma"/>
                <a:cs typeface="Tahoma"/>
              </a:rPr>
              <a:t>"1.Hello, </a:t>
            </a:r>
            <a:r>
              <a:rPr dirty="0" sz="1600" spc="-20">
                <a:solidFill>
                  <a:srgbClr val="4E2700"/>
                </a:solidFill>
                <a:latin typeface="Tahoma"/>
                <a:cs typeface="Tahoma"/>
              </a:rPr>
              <a:t>Java </a:t>
            </a:r>
            <a:r>
              <a:rPr dirty="0" sz="1600" spc="-10">
                <a:solidFill>
                  <a:srgbClr val="4E2700"/>
                </a:solidFill>
                <a:latin typeface="Tahoma"/>
                <a:cs typeface="Tahoma"/>
              </a:rPr>
              <a:t>world!"  "2.Hello, </a:t>
            </a:r>
            <a:r>
              <a:rPr dirty="0" sz="1600" spc="-20">
                <a:solidFill>
                  <a:srgbClr val="4E2700"/>
                </a:solidFill>
                <a:latin typeface="Tahoma"/>
                <a:cs typeface="Tahoma"/>
              </a:rPr>
              <a:t>Java </a:t>
            </a:r>
            <a:r>
              <a:rPr dirty="0" sz="1600" spc="-5">
                <a:solidFill>
                  <a:srgbClr val="4E2700"/>
                </a:solidFill>
                <a:latin typeface="Tahoma"/>
                <a:cs typeface="Tahoma"/>
              </a:rPr>
              <a:t>world!"  </a:t>
            </a:r>
            <a:r>
              <a:rPr dirty="0" sz="1600" spc="-10">
                <a:solidFill>
                  <a:srgbClr val="4E2700"/>
                </a:solidFill>
                <a:latin typeface="Tahoma"/>
                <a:cs typeface="Tahoma"/>
              </a:rPr>
              <a:t>"3.Hello, </a:t>
            </a:r>
            <a:r>
              <a:rPr dirty="0" sz="1600" spc="-20">
                <a:solidFill>
                  <a:srgbClr val="4E2700"/>
                </a:solidFill>
                <a:latin typeface="Tahoma"/>
                <a:cs typeface="Tahoma"/>
              </a:rPr>
              <a:t>Java</a:t>
            </a:r>
            <a:r>
              <a:rPr dirty="0" sz="1600" spc="-5">
                <a:solidFill>
                  <a:srgbClr val="4E2700"/>
                </a:solidFill>
                <a:latin typeface="Tahoma"/>
                <a:cs typeface="Tahoma"/>
              </a:rPr>
              <a:t> </a:t>
            </a:r>
            <a:r>
              <a:rPr dirty="0" sz="1600" spc="-10">
                <a:solidFill>
                  <a:srgbClr val="4E2700"/>
                </a:solidFill>
                <a:latin typeface="Tahoma"/>
                <a:cs typeface="Tahoma"/>
              </a:rPr>
              <a:t>world!"</a:t>
            </a:r>
            <a:endParaRPr sz="1600">
              <a:latin typeface="Tahoma"/>
              <a:cs typeface="Tahoma"/>
            </a:endParaRPr>
          </a:p>
          <a:p>
            <a:pPr>
              <a:lnSpc>
                <a:spcPct val="100000"/>
              </a:lnSpc>
            </a:pPr>
            <a:endParaRPr sz="1550">
              <a:latin typeface="Tahoma"/>
              <a:cs typeface="Tahoma"/>
            </a:endParaRPr>
          </a:p>
          <a:p>
            <a:pPr marL="12700">
              <a:lnSpc>
                <a:spcPct val="100000"/>
              </a:lnSpc>
            </a:pPr>
            <a:r>
              <a:rPr dirty="0" sz="1600" spc="5">
                <a:solidFill>
                  <a:srgbClr val="4E2700"/>
                </a:solidFill>
                <a:latin typeface="Noto Sans Mono CJK HK"/>
                <a:cs typeface="Noto Sans Mono CJK HK"/>
              </a:rPr>
              <a:t>二、請使用</a:t>
            </a:r>
            <a:r>
              <a:rPr dirty="0" sz="1600" spc="-5">
                <a:solidFill>
                  <a:srgbClr val="4E2700"/>
                </a:solidFill>
                <a:latin typeface="Noto Sans Mono CJK HK"/>
                <a:cs typeface="Noto Sans Mono CJK HK"/>
              </a:rPr>
              <a:t>三個</a:t>
            </a:r>
            <a:r>
              <a:rPr dirty="0" sz="1600" spc="-10">
                <a:solidFill>
                  <a:srgbClr val="4E2700"/>
                </a:solidFill>
                <a:latin typeface="Tahoma"/>
                <a:cs typeface="Tahoma"/>
              </a:rPr>
              <a:t>System.out.println()</a:t>
            </a:r>
            <a:r>
              <a:rPr dirty="0" sz="1600" spc="5">
                <a:solidFill>
                  <a:srgbClr val="4E2700"/>
                </a:solidFill>
                <a:latin typeface="Noto Sans Mono CJK HK"/>
                <a:cs typeface="Noto Sans Mono CJK HK"/>
              </a:rPr>
              <a:t>或</a:t>
            </a:r>
            <a:r>
              <a:rPr dirty="0" sz="1600" spc="-5">
                <a:solidFill>
                  <a:srgbClr val="4E2700"/>
                </a:solidFill>
                <a:latin typeface="Tahoma"/>
                <a:cs typeface="Tahoma"/>
              </a:rPr>
              <a:t>System.out.print()</a:t>
            </a:r>
            <a:r>
              <a:rPr dirty="0" sz="1600" spc="5">
                <a:solidFill>
                  <a:srgbClr val="4E2700"/>
                </a:solidFill>
                <a:latin typeface="Noto Sans Mono CJK HK"/>
                <a:cs typeface="Noto Sans Mono CJK HK"/>
              </a:rPr>
              <a:t>於螢幕上印出下面的資料：</a:t>
            </a:r>
            <a:endParaRPr sz="1600">
              <a:latin typeface="Noto Sans Mono CJK HK"/>
              <a:cs typeface="Noto Sans Mono CJK HK"/>
            </a:endParaRPr>
          </a:p>
          <a:p>
            <a:pPr marL="354965" marR="3771900">
              <a:lnSpc>
                <a:spcPct val="100000"/>
              </a:lnSpc>
              <a:spcBef>
                <a:spcPts val="50"/>
              </a:spcBef>
            </a:pPr>
            <a:r>
              <a:rPr dirty="0" sz="1600" spc="-10">
                <a:solidFill>
                  <a:srgbClr val="4E2700"/>
                </a:solidFill>
                <a:latin typeface="Tahoma"/>
                <a:cs typeface="Tahoma"/>
              </a:rPr>
              <a:t>"1.Hello, </a:t>
            </a:r>
            <a:r>
              <a:rPr dirty="0" sz="1600" spc="-20">
                <a:solidFill>
                  <a:srgbClr val="4E2700"/>
                </a:solidFill>
                <a:latin typeface="Tahoma"/>
                <a:cs typeface="Tahoma"/>
              </a:rPr>
              <a:t>Java </a:t>
            </a:r>
            <a:r>
              <a:rPr dirty="0" sz="1600" spc="-10">
                <a:solidFill>
                  <a:srgbClr val="4E2700"/>
                </a:solidFill>
                <a:latin typeface="Tahoma"/>
                <a:cs typeface="Tahoma"/>
              </a:rPr>
              <a:t>world!2.Hello, </a:t>
            </a:r>
            <a:r>
              <a:rPr dirty="0" sz="1600" spc="-20">
                <a:solidFill>
                  <a:srgbClr val="4E2700"/>
                </a:solidFill>
                <a:latin typeface="Tahoma"/>
                <a:cs typeface="Tahoma"/>
              </a:rPr>
              <a:t>Java </a:t>
            </a:r>
            <a:r>
              <a:rPr dirty="0" sz="1600" spc="-10">
                <a:solidFill>
                  <a:srgbClr val="4E2700"/>
                </a:solidFill>
                <a:latin typeface="Tahoma"/>
                <a:cs typeface="Tahoma"/>
              </a:rPr>
              <a:t>world!"  "3.Hello, </a:t>
            </a:r>
            <a:r>
              <a:rPr dirty="0" sz="1600" spc="-20">
                <a:solidFill>
                  <a:srgbClr val="4E2700"/>
                </a:solidFill>
                <a:latin typeface="Tahoma"/>
                <a:cs typeface="Tahoma"/>
              </a:rPr>
              <a:t>Java</a:t>
            </a:r>
            <a:r>
              <a:rPr dirty="0" sz="1600" spc="45">
                <a:solidFill>
                  <a:srgbClr val="4E2700"/>
                </a:solidFill>
                <a:latin typeface="Tahoma"/>
                <a:cs typeface="Tahoma"/>
              </a:rPr>
              <a:t> </a:t>
            </a:r>
            <a:r>
              <a:rPr dirty="0" sz="1600" spc="-10">
                <a:solidFill>
                  <a:srgbClr val="4E2700"/>
                </a:solidFill>
                <a:latin typeface="Tahoma"/>
                <a:cs typeface="Tahoma"/>
              </a:rPr>
              <a:t>world!"</a:t>
            </a:r>
            <a:endParaRPr sz="1600">
              <a:latin typeface="Tahoma"/>
              <a:cs typeface="Tahoma"/>
            </a:endParaRPr>
          </a:p>
          <a:p>
            <a:pPr>
              <a:lnSpc>
                <a:spcPct val="100000"/>
              </a:lnSpc>
              <a:spcBef>
                <a:spcPts val="5"/>
              </a:spcBef>
            </a:pPr>
            <a:endParaRPr sz="1550">
              <a:latin typeface="Tahoma"/>
              <a:cs typeface="Tahoma"/>
            </a:endParaRPr>
          </a:p>
          <a:p>
            <a:pPr marL="12700">
              <a:lnSpc>
                <a:spcPct val="100000"/>
              </a:lnSpc>
            </a:pPr>
            <a:r>
              <a:rPr dirty="0" sz="1600" spc="5">
                <a:solidFill>
                  <a:srgbClr val="4E2700"/>
                </a:solidFill>
                <a:latin typeface="Noto Sans Mono CJK HK"/>
                <a:cs typeface="Noto Sans Mono CJK HK"/>
              </a:rPr>
              <a:t>三、於螢幕</a:t>
            </a:r>
            <a:r>
              <a:rPr dirty="0" sz="1600" spc="-5">
                <a:solidFill>
                  <a:srgbClr val="4E2700"/>
                </a:solidFill>
                <a:latin typeface="Noto Sans Mono CJK HK"/>
                <a:cs typeface="Noto Sans Mono CJK HK"/>
              </a:rPr>
              <a:t>上印出</a:t>
            </a:r>
            <a:endParaRPr sz="1600">
              <a:latin typeface="Noto Sans Mono CJK HK"/>
              <a:cs typeface="Noto Sans Mono CJK HK"/>
            </a:endParaRPr>
          </a:p>
          <a:p>
            <a:pPr marL="329565">
              <a:lnSpc>
                <a:spcPct val="100000"/>
              </a:lnSpc>
              <a:spcBef>
                <a:spcPts val="45"/>
              </a:spcBef>
            </a:pPr>
            <a:r>
              <a:rPr dirty="0" sz="1600" spc="-5">
                <a:solidFill>
                  <a:srgbClr val="4E2700"/>
                </a:solidFill>
                <a:latin typeface="Tahoma"/>
                <a:cs typeface="Tahoma"/>
              </a:rPr>
              <a:t>*******</a:t>
            </a:r>
            <a:endParaRPr sz="1600">
              <a:latin typeface="Tahoma"/>
              <a:cs typeface="Tahoma"/>
            </a:endParaRPr>
          </a:p>
          <a:p>
            <a:pPr marL="329565">
              <a:lnSpc>
                <a:spcPct val="100000"/>
              </a:lnSpc>
            </a:pPr>
            <a:r>
              <a:rPr dirty="0" sz="1600" spc="-5">
                <a:solidFill>
                  <a:srgbClr val="4E2700"/>
                </a:solidFill>
                <a:latin typeface="Tahoma"/>
                <a:cs typeface="Tahoma"/>
              </a:rPr>
              <a:t>*******</a:t>
            </a:r>
            <a:endParaRPr sz="1600">
              <a:latin typeface="Tahoma"/>
              <a:cs typeface="Tahoma"/>
            </a:endParaRPr>
          </a:p>
          <a:p>
            <a:pPr marL="329565">
              <a:lnSpc>
                <a:spcPct val="100000"/>
              </a:lnSpc>
            </a:pPr>
            <a:r>
              <a:rPr dirty="0" sz="1600" spc="-5">
                <a:solidFill>
                  <a:srgbClr val="4E2700"/>
                </a:solidFill>
                <a:latin typeface="Tahoma"/>
                <a:cs typeface="Tahoma"/>
              </a:rPr>
              <a:t>*******</a:t>
            </a:r>
            <a:endParaRPr sz="1600">
              <a:latin typeface="Tahoma"/>
              <a:cs typeface="Tahoma"/>
            </a:endParaRPr>
          </a:p>
          <a:p>
            <a:pPr marL="329565">
              <a:lnSpc>
                <a:spcPct val="100000"/>
              </a:lnSpc>
            </a:pPr>
            <a:r>
              <a:rPr dirty="0" sz="1600" spc="-5">
                <a:solidFill>
                  <a:srgbClr val="4E2700"/>
                </a:solidFill>
                <a:latin typeface="Tahoma"/>
                <a:cs typeface="Tahoma"/>
              </a:rPr>
              <a:t>*******</a:t>
            </a:r>
            <a:endParaRPr sz="1600">
              <a:latin typeface="Tahoma"/>
              <a:cs typeface="Tahoma"/>
            </a:endParaRPr>
          </a:p>
          <a:p>
            <a:pPr marL="329565">
              <a:lnSpc>
                <a:spcPct val="100000"/>
              </a:lnSpc>
              <a:spcBef>
                <a:spcPts val="5"/>
              </a:spcBef>
            </a:pPr>
            <a:r>
              <a:rPr dirty="0" sz="1600" spc="-5">
                <a:solidFill>
                  <a:srgbClr val="4E2700"/>
                </a:solidFill>
                <a:latin typeface="Tahoma"/>
                <a:cs typeface="Tahoma"/>
              </a:rPr>
              <a:t>*******</a:t>
            </a:r>
            <a:endParaRPr sz="1600">
              <a:latin typeface="Tahoma"/>
              <a:cs typeface="Tahoma"/>
            </a:endParaRPr>
          </a:p>
          <a:p>
            <a:pPr marL="329565">
              <a:lnSpc>
                <a:spcPct val="100000"/>
              </a:lnSpc>
            </a:pPr>
            <a:r>
              <a:rPr dirty="0" sz="1600" spc="-5">
                <a:solidFill>
                  <a:srgbClr val="4E2700"/>
                </a:solidFill>
                <a:latin typeface="Tahoma"/>
                <a:cs typeface="Tahoma"/>
              </a:rPr>
              <a:t>*******</a:t>
            </a:r>
            <a:endParaRPr sz="1600">
              <a:latin typeface="Tahoma"/>
              <a:cs typeface="Tahoma"/>
            </a:endParaRPr>
          </a:p>
          <a:p>
            <a:pPr marL="329565">
              <a:lnSpc>
                <a:spcPct val="100000"/>
              </a:lnSpc>
            </a:pPr>
            <a:r>
              <a:rPr dirty="0" sz="1600" spc="-5">
                <a:solidFill>
                  <a:srgbClr val="4E2700"/>
                </a:solidFill>
                <a:latin typeface="Tahoma"/>
                <a:cs typeface="Tahoma"/>
              </a:rPr>
              <a:t>*******</a:t>
            </a:r>
            <a:endParaRPr sz="1600">
              <a:latin typeface="Tahoma"/>
              <a:cs typeface="Tahoma"/>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836675"/>
            <a:ext cx="8882380" cy="5058410"/>
            <a:chOff x="143255" y="836675"/>
            <a:chExt cx="8882380" cy="5058410"/>
          </a:xfrm>
        </p:grpSpPr>
        <p:sp>
          <p:nvSpPr>
            <p:cNvPr id="3" name="object 3"/>
            <p:cNvSpPr/>
            <p:nvPr/>
          </p:nvSpPr>
          <p:spPr>
            <a:xfrm>
              <a:off x="143255" y="899159"/>
              <a:ext cx="8881872" cy="4995672"/>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95478" y="4077461"/>
              <a:ext cx="6697980" cy="792480"/>
            </a:xfrm>
            <a:custGeom>
              <a:avLst/>
              <a:gdLst/>
              <a:ahLst/>
              <a:cxnLst/>
              <a:rect l="l" t="t" r="r" b="b"/>
              <a:pathLst>
                <a:path w="6697980" h="792479">
                  <a:moveTo>
                    <a:pt x="0" y="792480"/>
                  </a:moveTo>
                  <a:lnTo>
                    <a:pt x="6697980" y="792480"/>
                  </a:lnTo>
                  <a:lnTo>
                    <a:pt x="6697980" y="0"/>
                  </a:lnTo>
                  <a:lnTo>
                    <a:pt x="0" y="0"/>
                  </a:lnTo>
                  <a:lnTo>
                    <a:pt x="0" y="792480"/>
                  </a:lnTo>
                  <a:close/>
                </a:path>
              </a:pathLst>
            </a:custGeom>
            <a:ln w="19812">
              <a:solidFill>
                <a:srgbClr val="FF0000"/>
              </a:solidFill>
            </a:ln>
          </p:spPr>
          <p:txBody>
            <a:bodyPr wrap="square" lIns="0" tIns="0" rIns="0" bIns="0" rtlCol="0"/>
            <a:lstStyle/>
            <a:p/>
          </p:txBody>
        </p:sp>
      </p:grpSp>
      <p:sp>
        <p:nvSpPr>
          <p:cNvPr id="5" name="object 5"/>
          <p:cNvSpPr txBox="1">
            <a:spLocks noGrp="1"/>
          </p:cNvSpPr>
          <p:nvPr>
            <p:ph type="title"/>
          </p:nvPr>
        </p:nvSpPr>
        <p:spPr>
          <a:xfrm>
            <a:off x="612140" y="193294"/>
            <a:ext cx="3331210"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5">
                <a:latin typeface="Tahoma"/>
                <a:cs typeface="Tahoma"/>
              </a:rPr>
              <a:t>toString()</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95015"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6572884" cy="489585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ㄧ、選</a:t>
            </a:r>
            <a:r>
              <a:rPr dirty="0" sz="1400" spc="-15">
                <a:solidFill>
                  <a:srgbClr val="4E2700"/>
                </a:solidFill>
                <a:latin typeface="Noto Sans Mono CJK HK"/>
                <a:cs typeface="Noto Sans Mono CJK HK"/>
              </a:rPr>
              <a:t>擇</a:t>
            </a:r>
            <a:r>
              <a:rPr dirty="0" sz="1400">
                <a:solidFill>
                  <a:srgbClr val="4E2700"/>
                </a:solidFill>
                <a:latin typeface="Noto Sans Mono CJK HK"/>
                <a:cs typeface="Noto Sans Mono CJK HK"/>
              </a:rPr>
              <a:t>題</a:t>
            </a:r>
            <a:endParaRPr sz="1400">
              <a:latin typeface="Noto Sans Mono CJK HK"/>
              <a:cs typeface="Noto Sans Mono CJK HK"/>
            </a:endParaRPr>
          </a:p>
          <a:p>
            <a:pPr marL="251460" indent="-239395">
              <a:lnSpc>
                <a:spcPct val="100000"/>
              </a:lnSpc>
              <a:spcBef>
                <a:spcPts val="335"/>
              </a:spcBef>
              <a:buAutoNum type="arabicPeriod"/>
              <a:tabLst>
                <a:tab pos="252095" algn="l"/>
                <a:tab pos="518159" algn="l"/>
              </a:tabLst>
            </a:pP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錯誤</a:t>
            </a:r>
            <a:r>
              <a:rPr dirty="0" sz="1400" spc="-10">
                <a:solidFill>
                  <a:srgbClr val="4E2700"/>
                </a:solidFill>
                <a:latin typeface="Noto Sans Mono CJK HK"/>
                <a:cs typeface="Noto Sans Mono CJK HK"/>
              </a:rPr>
              <a:t>的</a:t>
            </a:r>
            <a:r>
              <a:rPr dirty="0" sz="1400">
                <a:solidFill>
                  <a:srgbClr val="4E2700"/>
                </a:solidFill>
                <a:latin typeface="Verdana"/>
                <a:cs typeface="Verdana"/>
              </a:rPr>
              <a:t>?</a:t>
            </a:r>
            <a:endParaRPr sz="1400">
              <a:latin typeface="Verdana"/>
              <a:cs typeface="Verdana"/>
            </a:endParaRPr>
          </a:p>
          <a:p>
            <a:pPr lvl="1" marL="916305" indent="-346710">
              <a:lnSpc>
                <a:spcPct val="100000"/>
              </a:lnSpc>
              <a:spcBef>
                <a:spcPts val="335"/>
              </a:spcBef>
              <a:buAutoNum type="alphaUcParenBoth"/>
              <a:tabLst>
                <a:tab pos="916940" algn="l"/>
              </a:tabLst>
            </a:pPr>
            <a:r>
              <a:rPr dirty="0" sz="1400">
                <a:solidFill>
                  <a:srgbClr val="4E2700"/>
                </a:solidFill>
                <a:latin typeface="Verdana"/>
                <a:cs typeface="Verdana"/>
              </a:rPr>
              <a:t>new</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算子會產</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並</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起始</a:t>
            </a:r>
            <a:r>
              <a:rPr dirty="0" sz="1400" spc="-15">
                <a:solidFill>
                  <a:srgbClr val="4E2700"/>
                </a:solidFill>
                <a:latin typeface="Noto Sans Mono CJK HK"/>
                <a:cs typeface="Noto Sans Mono CJK HK"/>
              </a:rPr>
              <a:t>地</a:t>
            </a:r>
            <a:r>
              <a:rPr dirty="0" sz="1400">
                <a:solidFill>
                  <a:srgbClr val="4E2700"/>
                </a:solidFill>
                <a:latin typeface="Noto Sans Mono CJK HK"/>
                <a:cs typeface="Noto Sans Mono CJK HK"/>
              </a:rPr>
              <a:t>址，</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為參</a:t>
            </a:r>
            <a:r>
              <a:rPr dirty="0" sz="1400" spc="-5">
                <a:solidFill>
                  <a:srgbClr val="4E2700"/>
                </a:solidFill>
                <a:latin typeface="Noto Sans Mono CJK HK"/>
                <a:cs typeface="Noto Sans Mono CJK HK"/>
              </a:rPr>
              <a:t>考</a:t>
            </a:r>
            <a:r>
              <a:rPr dirty="0" sz="1400" spc="-5">
                <a:solidFill>
                  <a:srgbClr val="4E2700"/>
                </a:solidFill>
                <a:latin typeface="Verdana"/>
                <a:cs typeface="Verdana"/>
              </a:rPr>
              <a:t>(reference)</a:t>
            </a:r>
            <a:endParaRPr sz="1400">
              <a:latin typeface="Verdana"/>
              <a:cs typeface="Verdana"/>
            </a:endParaRPr>
          </a:p>
          <a:p>
            <a:pPr lvl="1" marL="916305" indent="-346710">
              <a:lnSpc>
                <a:spcPct val="100000"/>
              </a:lnSpc>
              <a:spcBef>
                <a:spcPts val="335"/>
              </a:spcBef>
              <a:buFont typeface="Verdana"/>
              <a:buAutoNum type="alphaUcParenBoth"/>
              <a:tabLst>
                <a:tab pos="916940" algn="l"/>
              </a:tabLst>
            </a:pPr>
            <a:r>
              <a:rPr dirty="0" sz="1400" spc="10">
                <a:solidFill>
                  <a:srgbClr val="4E2700"/>
                </a:solidFill>
                <a:latin typeface="Noto Sans Mono CJK HK"/>
                <a:cs typeface="Noto Sans Mono CJK HK"/>
              </a:rPr>
              <a:t>物件</a:t>
            </a:r>
            <a:r>
              <a:rPr dirty="0" sz="1400" spc="5">
                <a:solidFill>
                  <a:srgbClr val="4E2700"/>
                </a:solidFill>
                <a:latin typeface="Noto Sans Mono CJK HK"/>
                <a:cs typeface="Noto Sans Mono CJK HK"/>
              </a:rPr>
              <a:t>含</a:t>
            </a:r>
            <a:r>
              <a:rPr dirty="0" sz="1400" spc="-15">
                <a:solidFill>
                  <a:srgbClr val="4E2700"/>
                </a:solidFill>
                <a:latin typeface="Noto Sans Mono CJK HK"/>
                <a:cs typeface="Noto Sans Mono CJK HK"/>
              </a:rPr>
              <a:t>有</a:t>
            </a:r>
            <a:r>
              <a:rPr dirty="0" sz="1400" spc="5">
                <a:solidFill>
                  <a:srgbClr val="4E2700"/>
                </a:solidFill>
                <a:latin typeface="Noto Sans Mono CJK HK"/>
                <a:cs typeface="Noto Sans Mono CJK HK"/>
              </a:rPr>
              <a:t>狀</a:t>
            </a:r>
            <a:r>
              <a:rPr dirty="0" sz="1400">
                <a:solidFill>
                  <a:srgbClr val="4E2700"/>
                </a:solidFill>
                <a:latin typeface="Noto Sans Mono CJK HK"/>
                <a:cs typeface="Noto Sans Mono CJK HK"/>
              </a:rPr>
              <a:t>態</a:t>
            </a:r>
            <a:r>
              <a:rPr dirty="0" sz="1400" spc="-10">
                <a:solidFill>
                  <a:srgbClr val="4E2700"/>
                </a:solidFill>
                <a:latin typeface="Noto Sans Mono CJK HK"/>
                <a:cs typeface="Noto Sans Mono CJK HK"/>
              </a:rPr>
              <a:t>與</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為</a:t>
            </a:r>
            <a:r>
              <a:rPr dirty="0" sz="1400" spc="-10">
                <a:solidFill>
                  <a:srgbClr val="4E2700"/>
                </a:solidFill>
                <a:latin typeface="Noto Sans Mono CJK HK"/>
                <a:cs typeface="Noto Sans Mono CJK HK"/>
              </a:rPr>
              <a:t>兩</a:t>
            </a:r>
            <a:r>
              <a:rPr dirty="0" sz="1400" spc="5">
                <a:solidFill>
                  <a:srgbClr val="4E2700"/>
                </a:solidFill>
                <a:latin typeface="Noto Sans Mono CJK HK"/>
                <a:cs typeface="Noto Sans Mono CJK HK"/>
              </a:rPr>
              <a:t>大</a:t>
            </a:r>
            <a:r>
              <a:rPr dirty="0" sz="1400">
                <a:solidFill>
                  <a:srgbClr val="4E2700"/>
                </a:solidFill>
                <a:latin typeface="Noto Sans Mono CJK HK"/>
                <a:cs typeface="Noto Sans Mono CJK HK"/>
              </a:rPr>
              <a:t>特</a:t>
            </a:r>
            <a:r>
              <a:rPr dirty="0" sz="1400" spc="5">
                <a:solidFill>
                  <a:srgbClr val="4E2700"/>
                </a:solidFill>
                <a:latin typeface="Noto Sans Mono CJK HK"/>
                <a:cs typeface="Noto Sans Mono CJK HK"/>
              </a:rPr>
              <a:t>徵</a:t>
            </a:r>
            <a:endParaRPr sz="1400">
              <a:latin typeface="Noto Sans Mono CJK HK"/>
              <a:cs typeface="Noto Sans Mono CJK HK"/>
            </a:endParaRPr>
          </a:p>
          <a:p>
            <a:pPr lvl="1" marL="918210" indent="-347980">
              <a:lnSpc>
                <a:spcPct val="100000"/>
              </a:lnSpc>
              <a:spcBef>
                <a:spcPts val="340"/>
              </a:spcBef>
              <a:buFont typeface="Verdana"/>
              <a:buAutoNum type="alphaUcParenBoth"/>
              <a:tabLst>
                <a:tab pos="918210" algn="l"/>
              </a:tabLst>
            </a:pPr>
            <a:r>
              <a:rPr dirty="0" sz="1400" spc="10">
                <a:solidFill>
                  <a:srgbClr val="4E2700"/>
                </a:solidFill>
                <a:latin typeface="Noto Sans Mono CJK HK"/>
                <a:cs typeface="Noto Sans Mono CJK HK"/>
              </a:rPr>
              <a:t>屬於</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的重</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特性</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為屬性</a:t>
            </a:r>
            <a:endParaRPr sz="1400">
              <a:latin typeface="Noto Sans Mono CJK HK"/>
              <a:cs typeface="Noto Sans Mono CJK HK"/>
            </a:endParaRPr>
          </a:p>
          <a:p>
            <a:pPr lvl="1" marL="930275" indent="-360680">
              <a:lnSpc>
                <a:spcPct val="100000"/>
              </a:lnSpc>
              <a:spcBef>
                <a:spcPts val="335"/>
              </a:spcBef>
              <a:buFont typeface="Verdana"/>
              <a:buAutoNum type="alphaUcParenBoth"/>
              <a:tabLst>
                <a:tab pos="930910" algn="l"/>
              </a:tabLst>
            </a:pP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的行</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不會</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變狀態</a:t>
            </a:r>
            <a:endParaRPr sz="1400">
              <a:latin typeface="Noto Sans Mono CJK HK"/>
              <a:cs typeface="Noto Sans Mono CJK HK"/>
            </a:endParaRPr>
          </a:p>
          <a:p>
            <a:pPr lvl="1" marL="905510" indent="-335915">
              <a:lnSpc>
                <a:spcPct val="100000"/>
              </a:lnSpc>
              <a:spcBef>
                <a:spcPts val="335"/>
              </a:spcBef>
              <a:buFont typeface="Verdana"/>
              <a:buAutoNum type="alphaUcParenBoth"/>
              <a:tabLst>
                <a:tab pos="906144" algn="l"/>
              </a:tabLst>
            </a:pP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的型態</a:t>
            </a:r>
            <a:r>
              <a:rPr dirty="0" sz="1400" spc="-15">
                <a:solidFill>
                  <a:srgbClr val="4E2700"/>
                </a:solidFill>
                <a:latin typeface="Noto Sans Mono CJK HK"/>
                <a:cs typeface="Noto Sans Mono CJK HK"/>
              </a:rPr>
              <a:t>永</a:t>
            </a:r>
            <a:r>
              <a:rPr dirty="0" sz="1400">
                <a:solidFill>
                  <a:srgbClr val="4E2700"/>
                </a:solidFill>
                <a:latin typeface="Noto Sans Mono CJK HK"/>
                <a:cs typeface="Noto Sans Mono CJK HK"/>
              </a:rPr>
              <a:t>遠不</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改變</a:t>
            </a:r>
            <a:endParaRPr sz="1400">
              <a:latin typeface="Noto Sans Mono CJK HK"/>
              <a:cs typeface="Noto Sans Mono CJK HK"/>
            </a:endParaRPr>
          </a:p>
          <a:p>
            <a:pPr marL="251460" indent="-239395">
              <a:lnSpc>
                <a:spcPct val="100000"/>
              </a:lnSpc>
              <a:spcBef>
                <a:spcPts val="340"/>
              </a:spcBef>
              <a:buAutoNum type="arabicPeriod"/>
              <a:tabLst>
                <a:tab pos="252095" algn="l"/>
                <a:tab pos="518159" algn="l"/>
              </a:tabLst>
            </a:pPr>
            <a:r>
              <a:rPr dirty="0" sz="1400">
                <a:solidFill>
                  <a:srgbClr val="4E2700"/>
                </a:solidFill>
                <a:latin typeface="Verdana"/>
                <a:cs typeface="Verdana"/>
              </a:rPr>
              <a:t>(	)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的成</a:t>
            </a:r>
            <a:r>
              <a:rPr dirty="0" sz="1400" spc="-15">
                <a:solidFill>
                  <a:srgbClr val="4E2700"/>
                </a:solidFill>
                <a:latin typeface="Noto Sans Mono CJK HK"/>
                <a:cs typeface="Noto Sans Mono CJK HK"/>
              </a:rPr>
              <a:t>員</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果含</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下列</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飾字</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別變</a:t>
            </a:r>
            <a:r>
              <a:rPr dirty="0" sz="1400" spc="-5">
                <a:solidFill>
                  <a:srgbClr val="4E2700"/>
                </a:solidFill>
                <a:latin typeface="Noto Sans Mono CJK HK"/>
                <a:cs typeface="Noto Sans Mono CJK HK"/>
              </a:rPr>
              <a:t>數</a:t>
            </a:r>
            <a:r>
              <a:rPr dirty="0" sz="1400">
                <a:solidFill>
                  <a:srgbClr val="4E2700"/>
                </a:solidFill>
                <a:latin typeface="Verdana"/>
                <a:cs typeface="Verdana"/>
              </a:rPr>
              <a:t>?</a:t>
            </a:r>
            <a:endParaRPr sz="1400">
              <a:latin typeface="Verdana"/>
              <a:cs typeface="Verdana"/>
            </a:endParaRPr>
          </a:p>
          <a:p>
            <a:pPr lvl="1" marL="916305" indent="-346710">
              <a:lnSpc>
                <a:spcPct val="100000"/>
              </a:lnSpc>
              <a:spcBef>
                <a:spcPts val="370"/>
              </a:spcBef>
              <a:buAutoNum type="alphaUcParenBoth"/>
              <a:tabLst>
                <a:tab pos="916940" algn="l"/>
              </a:tabLst>
            </a:pPr>
            <a:r>
              <a:rPr dirty="0" sz="1400">
                <a:solidFill>
                  <a:srgbClr val="4E2700"/>
                </a:solidFill>
                <a:latin typeface="Verdana"/>
                <a:cs typeface="Verdana"/>
              </a:rPr>
              <a:t>public</a:t>
            </a:r>
            <a:endParaRPr sz="1400">
              <a:latin typeface="Verdana"/>
              <a:cs typeface="Verdana"/>
            </a:endParaRPr>
          </a:p>
          <a:p>
            <a:pPr lvl="1" marL="916940" indent="-347345">
              <a:lnSpc>
                <a:spcPct val="100000"/>
              </a:lnSpc>
              <a:spcBef>
                <a:spcPts val="340"/>
              </a:spcBef>
              <a:buAutoNum type="alphaUcParenBoth"/>
              <a:tabLst>
                <a:tab pos="917575" algn="l"/>
              </a:tabLst>
            </a:pPr>
            <a:r>
              <a:rPr dirty="0" sz="1400">
                <a:solidFill>
                  <a:srgbClr val="4E2700"/>
                </a:solidFill>
                <a:latin typeface="Verdana"/>
                <a:cs typeface="Verdana"/>
              </a:rPr>
              <a:t>static</a:t>
            </a:r>
            <a:endParaRPr sz="1400">
              <a:latin typeface="Verdana"/>
              <a:cs typeface="Verdana"/>
            </a:endParaRPr>
          </a:p>
          <a:p>
            <a:pPr lvl="1" marL="918210" indent="-348615">
              <a:lnSpc>
                <a:spcPct val="100000"/>
              </a:lnSpc>
              <a:spcBef>
                <a:spcPts val="335"/>
              </a:spcBef>
              <a:buAutoNum type="alphaUcParenBoth"/>
              <a:tabLst>
                <a:tab pos="918844" algn="l"/>
              </a:tabLst>
            </a:pPr>
            <a:r>
              <a:rPr dirty="0" sz="1400">
                <a:solidFill>
                  <a:srgbClr val="4E2700"/>
                </a:solidFill>
                <a:latin typeface="Verdana"/>
                <a:cs typeface="Verdana"/>
              </a:rPr>
              <a:t>member</a:t>
            </a:r>
            <a:endParaRPr sz="1400">
              <a:latin typeface="Verdana"/>
              <a:cs typeface="Verdana"/>
            </a:endParaRPr>
          </a:p>
          <a:p>
            <a:pPr lvl="1" marL="930275" indent="-360045">
              <a:lnSpc>
                <a:spcPct val="100000"/>
              </a:lnSpc>
              <a:spcBef>
                <a:spcPts val="335"/>
              </a:spcBef>
              <a:buAutoNum type="alphaUcParenBoth"/>
              <a:tabLst>
                <a:tab pos="930275" algn="l"/>
              </a:tabLst>
            </a:pPr>
            <a:r>
              <a:rPr dirty="0" sz="1400" spc="-5">
                <a:solidFill>
                  <a:srgbClr val="4E2700"/>
                </a:solidFill>
                <a:latin typeface="Verdana"/>
                <a:cs typeface="Verdana"/>
              </a:rPr>
              <a:t>void</a:t>
            </a:r>
            <a:endParaRPr sz="1400">
              <a:latin typeface="Verdana"/>
              <a:cs typeface="Verdana"/>
            </a:endParaRPr>
          </a:p>
          <a:p>
            <a:pPr lvl="1" marL="905510" indent="-335915">
              <a:lnSpc>
                <a:spcPct val="100000"/>
              </a:lnSpc>
              <a:spcBef>
                <a:spcPts val="300"/>
              </a:spcBef>
              <a:buFont typeface="Verdana"/>
              <a:buAutoNum type="alphaUcParenBoth"/>
              <a:tabLst>
                <a:tab pos="906144" algn="l"/>
              </a:tabLst>
            </a:pPr>
            <a:r>
              <a:rPr dirty="0" sz="1400" spc="10">
                <a:solidFill>
                  <a:srgbClr val="4E2700"/>
                </a:solidFill>
                <a:latin typeface="Noto Sans Mono CJK HK"/>
                <a:cs typeface="Noto Sans Mono CJK HK"/>
              </a:rPr>
              <a:t>不需</a:t>
            </a:r>
            <a:r>
              <a:rPr dirty="0" sz="1400">
                <a:solidFill>
                  <a:srgbClr val="4E2700"/>
                </a:solidFill>
                <a:latin typeface="Noto Sans Mono CJK HK"/>
                <a:cs typeface="Noto Sans Mono CJK HK"/>
              </a:rPr>
              <a:t>要寫任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修飾字</a:t>
            </a:r>
            <a:endParaRPr sz="1400">
              <a:latin typeface="Noto Sans Mono CJK HK"/>
              <a:cs typeface="Noto Sans Mono CJK HK"/>
            </a:endParaRPr>
          </a:p>
          <a:p>
            <a:pPr marL="251460" indent="-239395">
              <a:lnSpc>
                <a:spcPct val="100000"/>
              </a:lnSpc>
              <a:spcBef>
                <a:spcPts val="335"/>
              </a:spcBef>
              <a:buAutoNum type="arabicPeriod"/>
              <a:tabLst>
                <a:tab pos="252095" algn="l"/>
                <a:tab pos="518159" algn="l"/>
              </a:tabLst>
            </a:pPr>
            <a:r>
              <a:rPr dirty="0" sz="1400">
                <a:solidFill>
                  <a:srgbClr val="4E2700"/>
                </a:solidFill>
                <a:latin typeface="Verdana"/>
                <a:cs typeface="Verdana"/>
              </a:rPr>
              <a:t>(	)</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言的哪一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可由</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義來</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生物</a:t>
            </a:r>
            <a:r>
              <a:rPr dirty="0" sz="1400" spc="-5">
                <a:solidFill>
                  <a:srgbClr val="4E2700"/>
                </a:solidFill>
                <a:latin typeface="Noto Sans Mono CJK HK"/>
                <a:cs typeface="Noto Sans Mono CJK HK"/>
              </a:rPr>
              <a:t>件</a:t>
            </a:r>
            <a:r>
              <a:rPr dirty="0" sz="1400">
                <a:solidFill>
                  <a:srgbClr val="4E2700"/>
                </a:solidFill>
                <a:latin typeface="Verdana"/>
                <a:cs typeface="Verdana"/>
              </a:rPr>
              <a:t>?</a:t>
            </a:r>
            <a:endParaRPr sz="1400">
              <a:latin typeface="Verdana"/>
              <a:cs typeface="Verdana"/>
            </a:endParaRPr>
          </a:p>
          <a:p>
            <a:pPr lvl="1" marL="916305" indent="-346710">
              <a:lnSpc>
                <a:spcPct val="100000"/>
              </a:lnSpc>
              <a:spcBef>
                <a:spcPts val="375"/>
              </a:spcBef>
              <a:buAutoNum type="alphaUcParenBoth"/>
              <a:tabLst>
                <a:tab pos="916940" algn="l"/>
              </a:tabLst>
            </a:pPr>
            <a:r>
              <a:rPr dirty="0" sz="1400">
                <a:solidFill>
                  <a:srgbClr val="4E2700"/>
                </a:solidFill>
                <a:latin typeface="Verdana"/>
                <a:cs typeface="Verdana"/>
              </a:rPr>
              <a:t>create</a:t>
            </a:r>
            <a:endParaRPr sz="1400">
              <a:latin typeface="Verdana"/>
              <a:cs typeface="Verdana"/>
            </a:endParaRPr>
          </a:p>
          <a:p>
            <a:pPr lvl="1" marL="916940" indent="-347345">
              <a:lnSpc>
                <a:spcPct val="100000"/>
              </a:lnSpc>
              <a:spcBef>
                <a:spcPts val="335"/>
              </a:spcBef>
              <a:buAutoNum type="alphaUcParenBoth"/>
              <a:tabLst>
                <a:tab pos="917575" algn="l"/>
              </a:tabLst>
            </a:pPr>
            <a:r>
              <a:rPr dirty="0" sz="1400" spc="-5">
                <a:solidFill>
                  <a:srgbClr val="4E2700"/>
                </a:solidFill>
                <a:latin typeface="Verdana"/>
                <a:cs typeface="Verdana"/>
              </a:rPr>
              <a:t>do</a:t>
            </a:r>
            <a:endParaRPr sz="1400">
              <a:latin typeface="Verdana"/>
              <a:cs typeface="Verdana"/>
            </a:endParaRPr>
          </a:p>
          <a:p>
            <a:pPr lvl="1" marL="918210" indent="-348615">
              <a:lnSpc>
                <a:spcPct val="100000"/>
              </a:lnSpc>
              <a:spcBef>
                <a:spcPts val="340"/>
              </a:spcBef>
              <a:buAutoNum type="alphaUcParenBoth"/>
              <a:tabLst>
                <a:tab pos="918844" algn="l"/>
              </a:tabLst>
            </a:pPr>
            <a:r>
              <a:rPr dirty="0" sz="1400">
                <a:solidFill>
                  <a:srgbClr val="4E2700"/>
                </a:solidFill>
                <a:latin typeface="Verdana"/>
                <a:cs typeface="Verdana"/>
              </a:rPr>
              <a:t>new</a:t>
            </a:r>
            <a:endParaRPr sz="1400">
              <a:latin typeface="Verdana"/>
              <a:cs typeface="Verdana"/>
            </a:endParaRPr>
          </a:p>
          <a:p>
            <a:pPr lvl="1" marL="930275" indent="-360045">
              <a:lnSpc>
                <a:spcPct val="100000"/>
              </a:lnSpc>
              <a:spcBef>
                <a:spcPts val="335"/>
              </a:spcBef>
              <a:buAutoNum type="alphaUcParenBoth"/>
              <a:tabLst>
                <a:tab pos="930275" algn="l"/>
              </a:tabLst>
            </a:pPr>
            <a:r>
              <a:rPr dirty="0" sz="1400">
                <a:solidFill>
                  <a:srgbClr val="4E2700"/>
                </a:solidFill>
                <a:latin typeface="Verdana"/>
                <a:cs typeface="Verdana"/>
              </a:rPr>
              <a:t>instance</a:t>
            </a:r>
            <a:endParaRPr sz="1400">
              <a:latin typeface="Verdana"/>
              <a:cs typeface="Verdana"/>
            </a:endParaRPr>
          </a:p>
          <a:p>
            <a:pPr lvl="1" marL="905510" indent="-335915">
              <a:lnSpc>
                <a:spcPct val="100000"/>
              </a:lnSpc>
              <a:spcBef>
                <a:spcPts val="335"/>
              </a:spcBef>
              <a:buAutoNum type="alphaUcParenBoth"/>
              <a:tabLst>
                <a:tab pos="906144" algn="l"/>
              </a:tabLst>
            </a:pPr>
            <a:r>
              <a:rPr dirty="0" sz="1400">
                <a:solidFill>
                  <a:srgbClr val="4E2700"/>
                </a:solidFill>
                <a:latin typeface="Verdana"/>
                <a:cs typeface="Verdana"/>
              </a:rPr>
              <a:t>gen</a:t>
            </a:r>
            <a:endParaRPr sz="1400">
              <a:latin typeface="Verdana"/>
              <a:cs typeface="Verdana"/>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34079"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4412615" cy="5179060"/>
          </a:xfrm>
          <a:prstGeom prst="rect">
            <a:avLst/>
          </a:prstGeom>
        </p:spPr>
        <p:txBody>
          <a:bodyPr wrap="square" lIns="0" tIns="44450" rIns="0" bIns="0" rtlCol="0" vert="horz">
            <a:spAutoFit/>
          </a:bodyPr>
          <a:lstStyle/>
          <a:p>
            <a:pPr marL="251460" indent="-239395">
              <a:lnSpc>
                <a:spcPct val="100000"/>
              </a:lnSpc>
              <a:spcBef>
                <a:spcPts val="350"/>
              </a:spcBef>
              <a:buAutoNum type="arabicPeriod" startAt="4"/>
              <a:tabLst>
                <a:tab pos="252095" algn="l"/>
                <a:tab pos="518159" algn="l"/>
              </a:tabLst>
            </a:pP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下面</a:t>
            </a:r>
            <a:r>
              <a:rPr dirty="0" sz="1400">
                <a:solidFill>
                  <a:srgbClr val="4E2700"/>
                </a:solidFill>
                <a:latin typeface="Noto Sans Mono CJK HK"/>
                <a:cs typeface="Noto Sans Mono CJK HK"/>
              </a:rPr>
              <a:t>列出</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選項</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可做</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你的</a:t>
            </a:r>
            <a:r>
              <a:rPr dirty="0" sz="1400" spc="-15">
                <a:solidFill>
                  <a:srgbClr val="4E2700"/>
                </a:solidFill>
                <a:latin typeface="Noto Sans Mono CJK HK"/>
                <a:cs typeface="Noto Sans Mono CJK HK"/>
              </a:rPr>
              <a:t>參</a:t>
            </a:r>
            <a:r>
              <a:rPr dirty="0" sz="1400" spc="5">
                <a:solidFill>
                  <a:srgbClr val="4E2700"/>
                </a:solidFill>
                <a:latin typeface="Noto Sans Mono CJK HK"/>
                <a:cs typeface="Noto Sans Mono CJK HK"/>
              </a:rPr>
              <a:t>考</a:t>
            </a:r>
            <a:r>
              <a:rPr dirty="0" sz="1400">
                <a:solidFill>
                  <a:srgbClr val="4E2700"/>
                </a:solidFill>
                <a:latin typeface="Verdana"/>
                <a:cs typeface="Verdana"/>
              </a:rPr>
              <a:t>?</a:t>
            </a:r>
            <a:endParaRPr sz="1400">
              <a:latin typeface="Verdana"/>
              <a:cs typeface="Verdana"/>
            </a:endParaRPr>
          </a:p>
          <a:p>
            <a:pPr lvl="1" marL="1040130" indent="-346075">
              <a:lnSpc>
                <a:spcPct val="100000"/>
              </a:lnSpc>
              <a:spcBef>
                <a:spcPts val="250"/>
              </a:spcBef>
              <a:buFont typeface="Verdana"/>
              <a:buAutoNum type="alphaUcParenBoth"/>
              <a:tabLst>
                <a:tab pos="1040130" algn="l"/>
              </a:tabLst>
            </a:pPr>
            <a:r>
              <a:rPr dirty="0" sz="1400" spc="10">
                <a:solidFill>
                  <a:srgbClr val="4E2700"/>
                </a:solidFill>
                <a:latin typeface="Noto Sans Mono CJK HK"/>
                <a:cs typeface="Noto Sans Mono CJK HK"/>
              </a:rPr>
              <a:t>你的</a:t>
            </a:r>
            <a:r>
              <a:rPr dirty="0" sz="1400">
                <a:solidFill>
                  <a:srgbClr val="4E2700"/>
                </a:solidFill>
                <a:latin typeface="Noto Sans Mono CJK HK"/>
                <a:cs typeface="Noto Sans Mono CJK HK"/>
              </a:rPr>
              <a:t>地址</a:t>
            </a:r>
            <a:r>
              <a:rPr dirty="0" sz="1400" spc="-10">
                <a:solidFill>
                  <a:srgbClr val="4E2700"/>
                </a:solidFill>
                <a:latin typeface="Verdana"/>
                <a:cs typeface="Verdana"/>
              </a:rPr>
              <a:t>+</a:t>
            </a:r>
            <a:r>
              <a:rPr dirty="0" sz="1400">
                <a:solidFill>
                  <a:srgbClr val="4E2700"/>
                </a:solidFill>
                <a:latin typeface="Noto Sans Mono CJK HK"/>
                <a:cs typeface="Noto Sans Mono CJK HK"/>
              </a:rPr>
              <a:t>你的</a:t>
            </a:r>
            <a:r>
              <a:rPr dirty="0" sz="1400" spc="-15">
                <a:solidFill>
                  <a:srgbClr val="4E2700"/>
                </a:solidFill>
                <a:latin typeface="Noto Sans Mono CJK HK"/>
                <a:cs typeface="Noto Sans Mono CJK HK"/>
              </a:rPr>
              <a:t>姓</a:t>
            </a:r>
            <a:r>
              <a:rPr dirty="0" sz="1400">
                <a:solidFill>
                  <a:srgbClr val="4E2700"/>
                </a:solidFill>
                <a:latin typeface="Noto Sans Mono CJK HK"/>
                <a:cs typeface="Noto Sans Mono CJK HK"/>
              </a:rPr>
              <a:t>名</a:t>
            </a:r>
            <a:endParaRPr sz="1400">
              <a:latin typeface="Noto Sans Mono CJK HK"/>
              <a:cs typeface="Noto Sans Mono CJK HK"/>
            </a:endParaRPr>
          </a:p>
          <a:p>
            <a:pPr lvl="1" marL="1040130" indent="-346075">
              <a:lnSpc>
                <a:spcPct val="100000"/>
              </a:lnSpc>
              <a:spcBef>
                <a:spcPts val="254"/>
              </a:spcBef>
              <a:buFont typeface="Verdana"/>
              <a:buAutoNum type="alphaUcParenBoth"/>
              <a:tabLst>
                <a:tab pos="1040130" algn="l"/>
              </a:tabLst>
            </a:pPr>
            <a:r>
              <a:rPr dirty="0" sz="1400" spc="10">
                <a:solidFill>
                  <a:srgbClr val="4E2700"/>
                </a:solidFill>
                <a:latin typeface="Noto Sans Mono CJK HK"/>
                <a:cs typeface="Noto Sans Mono CJK HK"/>
              </a:rPr>
              <a:t>你的</a:t>
            </a:r>
            <a:r>
              <a:rPr dirty="0" sz="1400">
                <a:solidFill>
                  <a:srgbClr val="4E2700"/>
                </a:solidFill>
                <a:latin typeface="Verdana"/>
                <a:cs typeface="Verdana"/>
              </a:rPr>
              <a:t>email</a:t>
            </a:r>
            <a:r>
              <a:rPr dirty="0" sz="1400" spc="-125">
                <a:solidFill>
                  <a:srgbClr val="4E2700"/>
                </a:solidFill>
                <a:latin typeface="Verdana"/>
                <a:cs typeface="Verdana"/>
              </a:rPr>
              <a:t> </a:t>
            </a:r>
            <a:r>
              <a:rPr dirty="0" sz="1400">
                <a:solidFill>
                  <a:srgbClr val="4E2700"/>
                </a:solidFill>
                <a:latin typeface="Verdana"/>
                <a:cs typeface="Verdana"/>
              </a:rPr>
              <a:t>address</a:t>
            </a:r>
            <a:endParaRPr sz="1400">
              <a:latin typeface="Verdana"/>
              <a:cs typeface="Verdana"/>
            </a:endParaRPr>
          </a:p>
          <a:p>
            <a:pPr lvl="1" marL="1041400" indent="-347980">
              <a:lnSpc>
                <a:spcPct val="100000"/>
              </a:lnSpc>
              <a:spcBef>
                <a:spcPts val="250"/>
              </a:spcBef>
              <a:buFont typeface="Verdana"/>
              <a:buAutoNum type="alphaUcParenBoth"/>
              <a:tabLst>
                <a:tab pos="1042035" algn="l"/>
              </a:tabLst>
            </a:pPr>
            <a:r>
              <a:rPr dirty="0" sz="1400" spc="10">
                <a:solidFill>
                  <a:srgbClr val="4E2700"/>
                </a:solidFill>
                <a:latin typeface="Noto Sans Mono CJK HK"/>
                <a:cs typeface="Noto Sans Mono CJK HK"/>
              </a:rPr>
              <a:t>你的</a:t>
            </a:r>
            <a:r>
              <a:rPr dirty="0" sz="1400">
                <a:solidFill>
                  <a:srgbClr val="4E2700"/>
                </a:solidFill>
                <a:latin typeface="Noto Sans Mono CJK HK"/>
                <a:cs typeface="Noto Sans Mono CJK HK"/>
              </a:rPr>
              <a:t>手機</a:t>
            </a:r>
            <a:r>
              <a:rPr dirty="0" sz="1400" spc="-15">
                <a:solidFill>
                  <a:srgbClr val="4E2700"/>
                </a:solidFill>
                <a:latin typeface="Noto Sans Mono CJK HK"/>
                <a:cs typeface="Noto Sans Mono CJK HK"/>
              </a:rPr>
              <a:t>號</a:t>
            </a:r>
            <a:r>
              <a:rPr dirty="0" sz="1400">
                <a:solidFill>
                  <a:srgbClr val="4E2700"/>
                </a:solidFill>
                <a:latin typeface="Noto Sans Mono CJK HK"/>
                <a:cs typeface="Noto Sans Mono CJK HK"/>
              </a:rPr>
              <a:t>碼</a:t>
            </a:r>
            <a:endParaRPr sz="1400">
              <a:latin typeface="Noto Sans Mono CJK HK"/>
              <a:cs typeface="Noto Sans Mono CJK HK"/>
            </a:endParaRPr>
          </a:p>
          <a:p>
            <a:pPr lvl="1" marL="1053465" indent="-360045">
              <a:lnSpc>
                <a:spcPct val="100000"/>
              </a:lnSpc>
              <a:spcBef>
                <a:spcPts val="254"/>
              </a:spcBef>
              <a:buFont typeface="Verdana"/>
              <a:buAutoNum type="alphaUcParenBoth"/>
              <a:tabLst>
                <a:tab pos="1054100" algn="l"/>
              </a:tabLst>
            </a:pPr>
            <a:r>
              <a:rPr dirty="0" sz="1400" spc="10">
                <a:solidFill>
                  <a:srgbClr val="4E2700"/>
                </a:solidFill>
                <a:latin typeface="Noto Sans Mono CJK HK"/>
                <a:cs typeface="Noto Sans Mono CJK HK"/>
              </a:rPr>
              <a:t>你的</a:t>
            </a:r>
            <a:r>
              <a:rPr dirty="0" sz="1400">
                <a:solidFill>
                  <a:srgbClr val="4E2700"/>
                </a:solidFill>
                <a:latin typeface="Noto Sans Mono CJK HK"/>
                <a:cs typeface="Noto Sans Mono CJK HK"/>
              </a:rPr>
              <a:t>身分證</a:t>
            </a:r>
            <a:r>
              <a:rPr dirty="0" sz="1400" spc="-15">
                <a:solidFill>
                  <a:srgbClr val="4E2700"/>
                </a:solidFill>
                <a:latin typeface="Noto Sans Mono CJK HK"/>
                <a:cs typeface="Noto Sans Mono CJK HK"/>
              </a:rPr>
              <a:t>號</a:t>
            </a:r>
            <a:r>
              <a:rPr dirty="0" sz="1400">
                <a:solidFill>
                  <a:srgbClr val="4E2700"/>
                </a:solidFill>
                <a:latin typeface="Noto Sans Mono CJK HK"/>
                <a:cs typeface="Noto Sans Mono CJK HK"/>
              </a:rPr>
              <a:t>碼</a:t>
            </a:r>
            <a:endParaRPr sz="1400">
              <a:latin typeface="Noto Sans Mono CJK HK"/>
              <a:cs typeface="Noto Sans Mono CJK HK"/>
            </a:endParaRPr>
          </a:p>
          <a:p>
            <a:pPr lvl="1" marL="1030605" indent="-337185">
              <a:lnSpc>
                <a:spcPct val="100000"/>
              </a:lnSpc>
              <a:spcBef>
                <a:spcPts val="250"/>
              </a:spcBef>
              <a:buFont typeface="Verdana"/>
              <a:buAutoNum type="alphaUcParenBoth"/>
              <a:tabLst>
                <a:tab pos="1031240" algn="l"/>
              </a:tabLst>
            </a:pPr>
            <a:r>
              <a:rPr dirty="0" sz="1400" spc="10">
                <a:solidFill>
                  <a:srgbClr val="4E2700"/>
                </a:solidFill>
                <a:latin typeface="Noto Sans Mono CJK HK"/>
                <a:cs typeface="Noto Sans Mono CJK HK"/>
              </a:rPr>
              <a:t>以上</a:t>
            </a:r>
            <a:r>
              <a:rPr dirty="0" sz="1400">
                <a:solidFill>
                  <a:srgbClr val="4E2700"/>
                </a:solidFill>
                <a:latin typeface="Noto Sans Mono CJK HK"/>
                <a:cs typeface="Noto Sans Mono CJK HK"/>
              </a:rPr>
              <a:t>皆是</a:t>
            </a:r>
            <a:endParaRPr sz="1400">
              <a:latin typeface="Noto Sans Mono CJK HK"/>
              <a:cs typeface="Noto Sans Mono CJK HK"/>
            </a:endParaRPr>
          </a:p>
          <a:p>
            <a:pPr marL="12700">
              <a:lnSpc>
                <a:spcPct val="100000"/>
              </a:lnSpc>
              <a:spcBef>
                <a:spcPts val="290"/>
              </a:spcBef>
              <a:tabLst>
                <a:tab pos="518159" algn="l"/>
              </a:tabLst>
            </a:pPr>
            <a:r>
              <a:rPr dirty="0" sz="1400" spc="-5">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	) int a = 5</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2350770">
              <a:lnSpc>
                <a:spcPct val="114999"/>
              </a:lnSpc>
            </a:pPr>
            <a:r>
              <a:rPr dirty="0" sz="1400">
                <a:solidFill>
                  <a:srgbClr val="4E2700"/>
                </a:solidFill>
                <a:latin typeface="Verdana"/>
                <a:cs typeface="Verdana"/>
              </a:rPr>
              <a:t>int sum = 2 ;  sum += a - 2</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215"/>
              </a:spcBef>
            </a:pPr>
            <a:r>
              <a:rPr dirty="0" sz="1400" spc="10">
                <a:solidFill>
                  <a:srgbClr val="4E2700"/>
                </a:solidFill>
                <a:latin typeface="Noto Sans Mono CJK HK"/>
                <a:cs typeface="Noto Sans Mono CJK HK"/>
              </a:rPr>
              <a:t>執行</a:t>
            </a:r>
            <a:r>
              <a:rPr dirty="0" sz="1400" spc="5">
                <a:solidFill>
                  <a:srgbClr val="4E2700"/>
                </a:solidFill>
                <a:latin typeface="Noto Sans Mono CJK HK"/>
                <a:cs typeface="Noto Sans Mono CJK HK"/>
              </a:rPr>
              <a:t>上</a:t>
            </a:r>
            <a:r>
              <a:rPr dirty="0" sz="1400">
                <a:solidFill>
                  <a:srgbClr val="4E2700"/>
                </a:solidFill>
                <a:latin typeface="Noto Sans Mono CJK HK"/>
                <a:cs typeface="Noto Sans Mono CJK HK"/>
              </a:rPr>
              <a:t>面</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段</a:t>
            </a:r>
            <a:r>
              <a:rPr dirty="0" sz="1400" spc="5">
                <a:solidFill>
                  <a:srgbClr val="4E2700"/>
                </a:solidFill>
                <a:latin typeface="Noto Sans Mono CJK HK"/>
                <a:cs typeface="Noto Sans Mono CJK HK"/>
              </a:rPr>
              <a:t>後</a:t>
            </a:r>
            <a:r>
              <a:rPr dirty="0" sz="1400">
                <a:solidFill>
                  <a:srgbClr val="4E2700"/>
                </a:solidFill>
                <a:latin typeface="Noto Sans Mono CJK HK"/>
                <a:cs typeface="Noto Sans Mono CJK HK"/>
              </a:rPr>
              <a:t>，</a:t>
            </a:r>
            <a:r>
              <a:rPr dirty="0" sz="1400">
                <a:solidFill>
                  <a:srgbClr val="4E2700"/>
                </a:solidFill>
                <a:latin typeface="Verdana"/>
                <a:cs typeface="Verdana"/>
              </a:rPr>
              <a:t>sum</a:t>
            </a:r>
            <a:r>
              <a:rPr dirty="0" sz="1400" spc="-65">
                <a:solidFill>
                  <a:srgbClr val="4E2700"/>
                </a:solidFill>
                <a:latin typeface="Verdana"/>
                <a:cs typeface="Verdana"/>
              </a:rPr>
              <a:t> </a:t>
            </a:r>
            <a:r>
              <a:rPr dirty="0" sz="1400" spc="10">
                <a:solidFill>
                  <a:srgbClr val="4E2700"/>
                </a:solidFill>
                <a:latin typeface="Noto Sans Mono CJK HK"/>
                <a:cs typeface="Noto Sans Mono CJK HK"/>
              </a:rPr>
              <a:t>的值</a:t>
            </a:r>
            <a:r>
              <a:rPr dirty="0" sz="1400">
                <a:solidFill>
                  <a:srgbClr val="4E2700"/>
                </a:solidFill>
                <a:latin typeface="Noto Sans Mono CJK HK"/>
                <a:cs typeface="Noto Sans Mono CJK HK"/>
              </a:rPr>
              <a:t>為</a:t>
            </a:r>
            <a:r>
              <a:rPr dirty="0" sz="1400">
                <a:solidFill>
                  <a:srgbClr val="4E2700"/>
                </a:solidFill>
                <a:latin typeface="Verdana"/>
                <a:cs typeface="Verdana"/>
              </a:rPr>
              <a:t>:</a:t>
            </a:r>
            <a:endParaRPr sz="1400">
              <a:latin typeface="Verdana"/>
              <a:cs typeface="Verdana"/>
            </a:endParaRPr>
          </a:p>
          <a:p>
            <a:pPr marL="977265" indent="-346710">
              <a:lnSpc>
                <a:spcPct val="100000"/>
              </a:lnSpc>
              <a:spcBef>
                <a:spcPts val="290"/>
              </a:spcBef>
              <a:buAutoNum type="alphaUcParenBoth"/>
              <a:tabLst>
                <a:tab pos="977900" algn="l"/>
              </a:tabLst>
            </a:pPr>
            <a:r>
              <a:rPr dirty="0" sz="1400">
                <a:solidFill>
                  <a:srgbClr val="4E2700"/>
                </a:solidFill>
                <a:latin typeface="Verdana"/>
                <a:cs typeface="Verdana"/>
              </a:rPr>
              <a:t>3</a:t>
            </a:r>
            <a:endParaRPr sz="1400">
              <a:latin typeface="Verdana"/>
              <a:cs typeface="Verdana"/>
            </a:endParaRPr>
          </a:p>
          <a:p>
            <a:pPr marL="977900" indent="-347345">
              <a:lnSpc>
                <a:spcPct val="100000"/>
              </a:lnSpc>
              <a:spcBef>
                <a:spcPts val="254"/>
              </a:spcBef>
              <a:buAutoNum type="alphaUcParenBoth"/>
              <a:tabLst>
                <a:tab pos="978535" algn="l"/>
              </a:tabLst>
            </a:pPr>
            <a:r>
              <a:rPr dirty="0" sz="1400">
                <a:solidFill>
                  <a:srgbClr val="4E2700"/>
                </a:solidFill>
                <a:latin typeface="Verdana"/>
                <a:cs typeface="Verdana"/>
              </a:rPr>
              <a:t>5</a:t>
            </a:r>
            <a:endParaRPr sz="1400">
              <a:latin typeface="Verdana"/>
              <a:cs typeface="Verdana"/>
            </a:endParaRPr>
          </a:p>
          <a:p>
            <a:pPr marL="979169" indent="-348615">
              <a:lnSpc>
                <a:spcPct val="100000"/>
              </a:lnSpc>
              <a:spcBef>
                <a:spcPts val="250"/>
              </a:spcBef>
              <a:buAutoNum type="alphaUcParenBoth"/>
              <a:tabLst>
                <a:tab pos="979805" algn="l"/>
              </a:tabLst>
            </a:pPr>
            <a:r>
              <a:rPr dirty="0" sz="1400" spc="-5">
                <a:solidFill>
                  <a:srgbClr val="4E2700"/>
                </a:solidFill>
                <a:latin typeface="Verdana"/>
                <a:cs typeface="Verdana"/>
              </a:rPr>
              <a:t>11</a:t>
            </a:r>
            <a:endParaRPr sz="1400">
              <a:latin typeface="Verdana"/>
              <a:cs typeface="Verdana"/>
            </a:endParaRPr>
          </a:p>
          <a:p>
            <a:pPr marL="992505" indent="-361950">
              <a:lnSpc>
                <a:spcPct val="100000"/>
              </a:lnSpc>
              <a:spcBef>
                <a:spcPts val="250"/>
              </a:spcBef>
              <a:buAutoNum type="alphaUcParenBoth"/>
              <a:tabLst>
                <a:tab pos="993140" algn="l"/>
              </a:tabLst>
            </a:pPr>
            <a:r>
              <a:rPr dirty="0" sz="1400" spc="-5">
                <a:solidFill>
                  <a:srgbClr val="4E2700"/>
                </a:solidFill>
                <a:latin typeface="Verdana"/>
                <a:cs typeface="Verdana"/>
              </a:rPr>
              <a:t>20</a:t>
            </a:r>
            <a:endParaRPr sz="1400">
              <a:latin typeface="Verdana"/>
              <a:cs typeface="Verdana"/>
            </a:endParaRPr>
          </a:p>
          <a:p>
            <a:pPr marL="968375" indent="-337820">
              <a:lnSpc>
                <a:spcPct val="100000"/>
              </a:lnSpc>
              <a:spcBef>
                <a:spcPts val="254"/>
              </a:spcBef>
              <a:buAutoNum type="alphaUcParenBoth"/>
              <a:tabLst>
                <a:tab pos="969010" algn="l"/>
              </a:tabLst>
            </a:pPr>
            <a:r>
              <a:rPr dirty="0" sz="1400">
                <a:solidFill>
                  <a:srgbClr val="4E2700"/>
                </a:solidFill>
                <a:latin typeface="Verdana"/>
                <a:cs typeface="Verdana"/>
              </a:rPr>
              <a:t>8</a:t>
            </a:r>
            <a:endParaRPr sz="1400">
              <a:latin typeface="Verdana"/>
              <a:cs typeface="Verdana"/>
            </a:endParaRPr>
          </a:p>
          <a:p>
            <a:pPr marL="251460" indent="-239395">
              <a:lnSpc>
                <a:spcPct val="100000"/>
              </a:lnSpc>
              <a:spcBef>
                <a:spcPts val="219"/>
              </a:spcBef>
              <a:buAutoNum type="arabicPeriod" startAt="6"/>
              <a:tabLst>
                <a:tab pos="252095" algn="l"/>
                <a:tab pos="518159" algn="l"/>
              </a:tabLst>
            </a:pPr>
            <a:r>
              <a:rPr dirty="0" sz="1400">
                <a:solidFill>
                  <a:srgbClr val="4E2700"/>
                </a:solidFill>
                <a:latin typeface="Verdana"/>
                <a:cs typeface="Verdana"/>
              </a:rPr>
              <a:t>(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中若</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件的</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性與</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須透</a:t>
            </a:r>
            <a:r>
              <a:rPr dirty="0" sz="1400" spc="-15">
                <a:solidFill>
                  <a:srgbClr val="4E2700"/>
                </a:solidFill>
                <a:latin typeface="Noto Sans Mono CJK HK"/>
                <a:cs typeface="Noto Sans Mono CJK HK"/>
              </a:rPr>
              <a:t>過</a:t>
            </a:r>
            <a:r>
              <a:rPr dirty="0" sz="1400">
                <a:solidFill>
                  <a:srgbClr val="4E2700"/>
                </a:solidFill>
                <a:latin typeface="Noto Sans Mono CJK HK"/>
                <a:cs typeface="Noto Sans Mono CJK HK"/>
              </a:rPr>
              <a:t>：</a:t>
            </a:r>
            <a:endParaRPr sz="1400">
              <a:latin typeface="Noto Sans Mono CJK HK"/>
              <a:cs typeface="Noto Sans Mono CJK HK"/>
            </a:endParaRPr>
          </a:p>
          <a:p>
            <a:pPr lvl="1" marL="1040130" indent="-346075">
              <a:lnSpc>
                <a:spcPct val="100000"/>
              </a:lnSpc>
              <a:spcBef>
                <a:spcPts val="250"/>
              </a:spcBef>
              <a:buFont typeface="Verdana"/>
              <a:buAutoNum type="alphaUcParenBoth"/>
              <a:tabLst>
                <a:tab pos="1040130" algn="l"/>
              </a:tabLst>
            </a:pPr>
            <a:r>
              <a:rPr dirty="0" sz="1400" spc="10">
                <a:solidFill>
                  <a:srgbClr val="4E2700"/>
                </a:solidFill>
                <a:latin typeface="Noto Sans Mono CJK HK"/>
                <a:cs typeface="Noto Sans Mono CJK HK"/>
              </a:rPr>
              <a:t>該物</a:t>
            </a:r>
            <a:r>
              <a:rPr dirty="0" sz="1400">
                <a:solidFill>
                  <a:srgbClr val="4E2700"/>
                </a:solidFill>
                <a:latin typeface="Noto Sans Mono CJK HK"/>
                <a:cs typeface="Noto Sans Mono CJK HK"/>
              </a:rPr>
              <a:t>件的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別名稱</a:t>
            </a:r>
            <a:endParaRPr sz="1400">
              <a:latin typeface="Noto Sans Mono CJK HK"/>
              <a:cs typeface="Noto Sans Mono CJK HK"/>
            </a:endParaRPr>
          </a:p>
          <a:p>
            <a:pPr lvl="1" marL="1040130" indent="-346075">
              <a:lnSpc>
                <a:spcPct val="100000"/>
              </a:lnSpc>
              <a:spcBef>
                <a:spcPts val="250"/>
              </a:spcBef>
              <a:buFont typeface="Verdana"/>
              <a:buAutoNum type="alphaUcParenBoth"/>
              <a:tabLst>
                <a:tab pos="1040130" algn="l"/>
              </a:tabLst>
            </a:pPr>
            <a:r>
              <a:rPr dirty="0" sz="1400" spc="10">
                <a:solidFill>
                  <a:srgbClr val="4E2700"/>
                </a:solidFill>
                <a:latin typeface="Noto Sans Mono CJK HK"/>
                <a:cs typeface="Noto Sans Mono CJK HK"/>
              </a:rPr>
              <a:t>含有</a:t>
            </a:r>
            <a:r>
              <a:rPr dirty="0" sz="1400">
                <a:solidFill>
                  <a:srgbClr val="4E2700"/>
                </a:solidFill>
                <a:latin typeface="Noto Sans Mono CJK HK"/>
                <a:cs typeface="Noto Sans Mono CJK HK"/>
              </a:rPr>
              <a:t>該物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之物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endParaRPr sz="1400">
              <a:latin typeface="Noto Sans Mono CJK HK"/>
              <a:cs typeface="Noto Sans Mono CJK HK"/>
            </a:endParaRPr>
          </a:p>
          <a:p>
            <a:pPr lvl="1" marL="1041400" indent="-347980">
              <a:lnSpc>
                <a:spcPct val="100000"/>
              </a:lnSpc>
              <a:spcBef>
                <a:spcPts val="254"/>
              </a:spcBef>
              <a:buFont typeface="Verdana"/>
              <a:buAutoNum type="alphaUcParenBoth"/>
              <a:tabLst>
                <a:tab pos="1042035" algn="l"/>
              </a:tabLst>
            </a:pPr>
            <a:r>
              <a:rPr dirty="0" sz="1400" spc="10">
                <a:solidFill>
                  <a:srgbClr val="4E2700"/>
                </a:solidFill>
                <a:latin typeface="Noto Sans Mono CJK HK"/>
                <a:cs typeface="Noto Sans Mono CJK HK"/>
              </a:rPr>
              <a:t>關鍵</a:t>
            </a:r>
            <a:r>
              <a:rPr dirty="0" sz="1400">
                <a:solidFill>
                  <a:srgbClr val="4E2700"/>
                </a:solidFill>
                <a:latin typeface="Noto Sans Mono CJK HK"/>
                <a:cs typeface="Noto Sans Mono CJK HK"/>
              </a:rPr>
              <a:t>字</a:t>
            </a:r>
            <a:r>
              <a:rPr dirty="0" sz="1400">
                <a:solidFill>
                  <a:srgbClr val="4E2700"/>
                </a:solidFill>
                <a:latin typeface="Verdana"/>
                <a:cs typeface="Verdana"/>
              </a:rPr>
              <a:t>object</a:t>
            </a:r>
            <a:endParaRPr sz="1400">
              <a:latin typeface="Verdana"/>
              <a:cs typeface="Verdana"/>
            </a:endParaRPr>
          </a:p>
          <a:p>
            <a:pPr lvl="1" marL="1053465" indent="-360045">
              <a:lnSpc>
                <a:spcPct val="100000"/>
              </a:lnSpc>
              <a:spcBef>
                <a:spcPts val="250"/>
              </a:spcBef>
              <a:buFont typeface="Verdana"/>
              <a:buAutoNum type="alphaUcParenBoth"/>
              <a:tabLst>
                <a:tab pos="1054100" algn="l"/>
              </a:tabLst>
            </a:pPr>
            <a:r>
              <a:rPr dirty="0" sz="1400" spc="10">
                <a:solidFill>
                  <a:srgbClr val="4E2700"/>
                </a:solidFill>
                <a:latin typeface="Noto Sans Mono CJK HK"/>
                <a:cs typeface="Noto Sans Mono CJK HK"/>
              </a:rPr>
              <a:t>不需</a:t>
            </a:r>
            <a:r>
              <a:rPr dirty="0" sz="1400">
                <a:solidFill>
                  <a:srgbClr val="4E2700"/>
                </a:solidFill>
                <a:latin typeface="Noto Sans Mono CJK HK"/>
                <a:cs typeface="Noto Sans Mono CJK HK"/>
              </a:rPr>
              <a:t>透過任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字，</a:t>
            </a:r>
            <a:r>
              <a:rPr dirty="0" sz="1400" spc="-15">
                <a:solidFill>
                  <a:srgbClr val="4E2700"/>
                </a:solidFill>
                <a:latin typeface="Noto Sans Mono CJK HK"/>
                <a:cs typeface="Noto Sans Mono CJK HK"/>
              </a:rPr>
              <a:t>直</a:t>
            </a:r>
            <a:r>
              <a:rPr dirty="0" sz="1400">
                <a:solidFill>
                  <a:srgbClr val="4E2700"/>
                </a:solidFill>
                <a:latin typeface="Noto Sans Mono CJK HK"/>
                <a:cs typeface="Noto Sans Mono CJK HK"/>
              </a:rPr>
              <a:t>接使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即可</a:t>
            </a:r>
            <a:endParaRPr sz="1400">
              <a:latin typeface="Noto Sans Mono CJK HK"/>
              <a:cs typeface="Noto Sans Mono CJK HK"/>
            </a:endParaRPr>
          </a:p>
          <a:p>
            <a:pPr lvl="1" marL="1030605" indent="-337185">
              <a:lnSpc>
                <a:spcPct val="100000"/>
              </a:lnSpc>
              <a:spcBef>
                <a:spcPts val="250"/>
              </a:spcBef>
              <a:buFont typeface="Verdana"/>
              <a:buAutoNum type="alphaUcParenBoth"/>
              <a:tabLst>
                <a:tab pos="1031240" algn="l"/>
              </a:tabLst>
            </a:pPr>
            <a:r>
              <a:rPr dirty="0" sz="1400" spc="10">
                <a:solidFill>
                  <a:srgbClr val="4E2700"/>
                </a:solidFill>
                <a:latin typeface="Noto Sans Mono CJK HK"/>
                <a:cs typeface="Noto Sans Mono CJK HK"/>
              </a:rPr>
              <a:t>以上</a:t>
            </a:r>
            <a:r>
              <a:rPr dirty="0" sz="1400" spc="5">
                <a:solidFill>
                  <a:srgbClr val="4E2700"/>
                </a:solidFill>
                <a:latin typeface="Noto Sans Mono CJK HK"/>
                <a:cs typeface="Noto Sans Mono CJK HK"/>
              </a:rPr>
              <a:t>皆非</a:t>
            </a:r>
            <a:endParaRPr sz="1400">
              <a:latin typeface="Noto Sans Mono CJK HK"/>
              <a:cs typeface="Noto Sans Mono CJK HK"/>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72510"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959967"/>
            <a:ext cx="3902710" cy="1818005"/>
          </a:xfrm>
          <a:prstGeom prst="rect">
            <a:avLst/>
          </a:prstGeom>
        </p:spPr>
        <p:txBody>
          <a:bodyPr wrap="square" lIns="0" tIns="55244" rIns="0" bIns="0" rtlCol="0" vert="horz">
            <a:spAutoFit/>
          </a:bodyPr>
          <a:lstStyle/>
          <a:p>
            <a:pPr marL="251460" indent="-239395">
              <a:lnSpc>
                <a:spcPct val="100000"/>
              </a:lnSpc>
              <a:spcBef>
                <a:spcPts val="434"/>
              </a:spcBef>
              <a:buAutoNum type="arabicPeriod" startAt="7"/>
              <a:tabLst>
                <a:tab pos="252095" algn="l"/>
                <a:tab pos="518159" algn="l"/>
              </a:tabLst>
            </a:pPr>
            <a:r>
              <a:rPr dirty="0" sz="1400">
                <a:solidFill>
                  <a:srgbClr val="4E2700"/>
                </a:solidFill>
                <a:latin typeface="Verdana"/>
                <a:cs typeface="Verdana"/>
              </a:rPr>
              <a:t>(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有關</a:t>
            </a:r>
            <a:r>
              <a:rPr dirty="0" sz="1400" spc="-15">
                <a:solidFill>
                  <a:srgbClr val="4E2700"/>
                </a:solidFill>
                <a:latin typeface="Verdana"/>
                <a:cs typeface="Verdana"/>
              </a:rPr>
              <a:t>Java</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，何</a:t>
            </a:r>
            <a:r>
              <a:rPr dirty="0" sz="1400" spc="-15">
                <a:solidFill>
                  <a:srgbClr val="4E2700"/>
                </a:solidFill>
                <a:latin typeface="Noto Sans Mono CJK HK"/>
                <a:cs typeface="Noto Sans Mono CJK HK"/>
              </a:rPr>
              <a:t>者</a:t>
            </a:r>
            <a:r>
              <a:rPr dirty="0" sz="1400">
                <a:solidFill>
                  <a:srgbClr val="4E2700"/>
                </a:solidFill>
                <a:latin typeface="Noto Sans Mono CJK HK"/>
                <a:cs typeface="Noto Sans Mono CJK HK"/>
              </a:rPr>
              <a:t>為假</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lvl="1" marL="1040130" indent="-346075">
              <a:lnSpc>
                <a:spcPct val="100000"/>
              </a:lnSpc>
              <a:spcBef>
                <a:spcPts val="335"/>
              </a:spcBef>
              <a:buFont typeface="Verdana"/>
              <a:buAutoNum type="alphaUcParenBoth"/>
              <a:tabLst>
                <a:tab pos="1040130" algn="l"/>
              </a:tabLst>
            </a:pPr>
            <a:r>
              <a:rPr dirty="0" sz="1400" spc="10">
                <a:solidFill>
                  <a:srgbClr val="4E2700"/>
                </a:solidFill>
                <a:latin typeface="Noto Sans Mono CJK HK"/>
                <a:cs typeface="Noto Sans Mono CJK HK"/>
              </a:rPr>
              <a:t>成員</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分為</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與類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變數</a:t>
            </a:r>
            <a:endParaRPr sz="1400">
              <a:latin typeface="Noto Sans Mono CJK HK"/>
              <a:cs typeface="Noto Sans Mono CJK HK"/>
            </a:endParaRPr>
          </a:p>
          <a:p>
            <a:pPr lvl="1" marL="1040130" indent="-346075">
              <a:lnSpc>
                <a:spcPct val="100000"/>
              </a:lnSpc>
              <a:spcBef>
                <a:spcPts val="335"/>
              </a:spcBef>
              <a:buFont typeface="Verdana"/>
              <a:buAutoNum type="alphaUcParenBoth"/>
              <a:tabLst>
                <a:tab pos="1040130" algn="l"/>
              </a:tabLst>
            </a:pPr>
            <a:r>
              <a:rPr dirty="0" sz="1400" spc="10">
                <a:solidFill>
                  <a:srgbClr val="4E2700"/>
                </a:solidFill>
                <a:latin typeface="Noto Sans Mono CJK HK"/>
                <a:cs typeface="Noto Sans Mono CJK HK"/>
              </a:rPr>
              <a:t>區域</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又</a:t>
            </a:r>
            <a:r>
              <a:rPr dirty="0" sz="1400">
                <a:solidFill>
                  <a:srgbClr val="4E2700"/>
                </a:solidFill>
                <a:latin typeface="Noto Sans Mono CJK HK"/>
                <a:cs typeface="Noto Sans Mono CJK HK"/>
              </a:rPr>
              <a:t>稱自</a:t>
            </a:r>
            <a:r>
              <a:rPr dirty="0" sz="1400" spc="-15">
                <a:solidFill>
                  <a:srgbClr val="4E2700"/>
                </a:solidFill>
                <a:latin typeface="Noto Sans Mono CJK HK"/>
                <a:cs typeface="Noto Sans Mono CJK HK"/>
              </a:rPr>
              <a:t>動</a:t>
            </a:r>
            <a:r>
              <a:rPr dirty="0" sz="1400">
                <a:solidFill>
                  <a:srgbClr val="4E2700"/>
                </a:solidFill>
                <a:latin typeface="Noto Sans Mono CJK HK"/>
                <a:cs typeface="Noto Sans Mono CJK HK"/>
              </a:rPr>
              <a:t>變數</a:t>
            </a:r>
            <a:endParaRPr sz="1400">
              <a:latin typeface="Noto Sans Mono CJK HK"/>
              <a:cs typeface="Noto Sans Mono CJK HK"/>
            </a:endParaRPr>
          </a:p>
          <a:p>
            <a:pPr lvl="1" marL="1041400" indent="-347980">
              <a:lnSpc>
                <a:spcPct val="100000"/>
              </a:lnSpc>
              <a:spcBef>
                <a:spcPts val="335"/>
              </a:spcBef>
              <a:buFont typeface="Verdana"/>
              <a:buAutoNum type="alphaUcParenBoth"/>
              <a:tabLst>
                <a:tab pos="1042035" algn="l"/>
              </a:tabLst>
            </a:pPr>
            <a:r>
              <a:rPr dirty="0" sz="1400" spc="10">
                <a:solidFill>
                  <a:srgbClr val="4E2700"/>
                </a:solidFill>
                <a:latin typeface="Noto Sans Mono CJK HK"/>
                <a:cs typeface="Noto Sans Mono CJK HK"/>
              </a:rPr>
              <a:t>類別</a:t>
            </a:r>
            <a:r>
              <a:rPr dirty="0" sz="1400" spc="5">
                <a:solidFill>
                  <a:srgbClr val="4E2700"/>
                </a:solidFill>
                <a:latin typeface="Noto Sans Mono CJK HK"/>
                <a:cs typeface="Noto Sans Mono CJK HK"/>
              </a:rPr>
              <a:t>之</a:t>
            </a:r>
            <a:r>
              <a:rPr dirty="0" sz="1400">
                <a:solidFill>
                  <a:srgbClr val="4E2700"/>
                </a:solidFill>
                <a:latin typeface="Noto Sans Mono CJK HK"/>
                <a:cs typeface="Noto Sans Mono CJK HK"/>
              </a:rPr>
              <a:t>外</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以</a:t>
            </a:r>
            <a:r>
              <a:rPr dirty="0" sz="1400">
                <a:solidFill>
                  <a:srgbClr val="4E2700"/>
                </a:solidFill>
                <a:latin typeface="Noto Sans Mono CJK HK"/>
                <a:cs typeface="Noto Sans Mono CJK HK"/>
              </a:rPr>
              <a:t>定</a:t>
            </a:r>
            <a:r>
              <a:rPr dirty="0" sz="1400" spc="-10">
                <a:solidFill>
                  <a:srgbClr val="4E2700"/>
                </a:solidFill>
                <a:latin typeface="Noto Sans Mono CJK HK"/>
                <a:cs typeface="Noto Sans Mono CJK HK"/>
              </a:rPr>
              <a:t>義</a:t>
            </a:r>
            <a:r>
              <a:rPr dirty="0" sz="1400" spc="5">
                <a:solidFill>
                  <a:srgbClr val="4E2700"/>
                </a:solidFill>
                <a:latin typeface="Noto Sans Mono CJK HK"/>
                <a:cs typeface="Noto Sans Mono CJK HK"/>
              </a:rPr>
              <a:t>變數</a:t>
            </a:r>
            <a:endParaRPr sz="1400">
              <a:latin typeface="Noto Sans Mono CJK HK"/>
              <a:cs typeface="Noto Sans Mono CJK HK"/>
            </a:endParaRPr>
          </a:p>
          <a:p>
            <a:pPr lvl="1" marL="1053465" indent="-360045">
              <a:lnSpc>
                <a:spcPct val="100000"/>
              </a:lnSpc>
              <a:spcBef>
                <a:spcPts val="340"/>
              </a:spcBef>
              <a:buFont typeface="Verdana"/>
              <a:buAutoNum type="alphaUcParenBoth"/>
              <a:tabLst>
                <a:tab pos="1054100" algn="l"/>
              </a:tabLst>
            </a:pPr>
            <a:r>
              <a:rPr dirty="0" sz="1400" spc="10">
                <a:solidFill>
                  <a:srgbClr val="4E2700"/>
                </a:solidFill>
                <a:latin typeface="Noto Sans Mono CJK HK"/>
                <a:cs typeface="Noto Sans Mono CJK HK"/>
              </a:rPr>
              <a:t>區域</a:t>
            </a:r>
            <a:r>
              <a:rPr dirty="0" sz="1400">
                <a:solidFill>
                  <a:srgbClr val="4E2700"/>
                </a:solidFill>
                <a:latin typeface="Noto Sans Mono CJK HK"/>
                <a:cs typeface="Noto Sans Mono CJK HK"/>
              </a:rPr>
              <a:t>變數沒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預設</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初值</a:t>
            </a:r>
            <a:endParaRPr sz="1400">
              <a:latin typeface="Noto Sans Mono CJK HK"/>
              <a:cs typeface="Noto Sans Mono CJK HK"/>
            </a:endParaRPr>
          </a:p>
          <a:p>
            <a:pPr lvl="1" marL="1030605" indent="-337185">
              <a:lnSpc>
                <a:spcPct val="100000"/>
              </a:lnSpc>
              <a:spcBef>
                <a:spcPts val="335"/>
              </a:spcBef>
              <a:buFont typeface="Verdana"/>
              <a:buAutoNum type="alphaUcParenBoth"/>
              <a:tabLst>
                <a:tab pos="1031240" algn="l"/>
              </a:tabLst>
            </a:pPr>
            <a:r>
              <a:rPr dirty="0" sz="1400" spc="10">
                <a:solidFill>
                  <a:srgbClr val="4E2700"/>
                </a:solidFill>
                <a:latin typeface="Noto Sans Mono CJK HK"/>
                <a:cs typeface="Noto Sans Mono CJK HK"/>
              </a:rPr>
              <a:t>成員</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有預</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的初值</a:t>
            </a:r>
            <a:endParaRPr sz="1400">
              <a:latin typeface="Noto Sans Mono CJK HK"/>
              <a:cs typeface="Noto Sans Mono CJK HK"/>
            </a:endParaRPr>
          </a:p>
          <a:p>
            <a:pPr marL="251460" indent="-239395">
              <a:lnSpc>
                <a:spcPct val="100000"/>
              </a:lnSpc>
              <a:spcBef>
                <a:spcPts val="335"/>
              </a:spcBef>
              <a:buAutoNum type="arabicPeriod" startAt="7"/>
              <a:tabLst>
                <a:tab pos="252095" algn="l"/>
                <a:tab pos="518159" algn="l"/>
              </a:tabLst>
            </a:pPr>
            <a:r>
              <a:rPr dirty="0" sz="1400">
                <a:solidFill>
                  <a:srgbClr val="4E2700"/>
                </a:solidFill>
                <a:latin typeface="Verdana"/>
                <a:cs typeface="Verdana"/>
              </a:rPr>
              <a:t>(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式片</a:t>
            </a:r>
            <a:r>
              <a:rPr dirty="0" sz="1400" spc="-15">
                <a:solidFill>
                  <a:srgbClr val="4E2700"/>
                </a:solidFill>
                <a:latin typeface="Noto Sans Mono CJK HK"/>
                <a:cs typeface="Noto Sans Mono CJK HK"/>
              </a:rPr>
              <a:t>段</a:t>
            </a:r>
            <a:r>
              <a:rPr dirty="0" sz="1400">
                <a:solidFill>
                  <a:srgbClr val="4E2700"/>
                </a:solidFill>
                <a:latin typeface="Noto Sans Mono CJK HK"/>
                <a:cs typeface="Noto Sans Mono CJK HK"/>
              </a:rPr>
              <a:t>後，</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endParaRPr sz="1400">
              <a:latin typeface="Noto Sans Mono CJK HK"/>
              <a:cs typeface="Noto Sans Mono CJK HK"/>
            </a:endParaRPr>
          </a:p>
        </p:txBody>
      </p:sp>
      <p:sp>
        <p:nvSpPr>
          <p:cNvPr id="4" name="object 4"/>
          <p:cNvSpPr txBox="1"/>
          <p:nvPr/>
        </p:nvSpPr>
        <p:spPr>
          <a:xfrm>
            <a:off x="2550754" y="2794507"/>
            <a:ext cx="2127250" cy="239395"/>
          </a:xfrm>
          <a:prstGeom prst="rect">
            <a:avLst/>
          </a:prstGeom>
        </p:spPr>
        <p:txBody>
          <a:bodyPr wrap="square" lIns="0" tIns="13335" rIns="0" bIns="0" rtlCol="0" vert="horz">
            <a:spAutoFit/>
          </a:bodyPr>
          <a:lstStyle/>
          <a:p>
            <a:pPr marL="12700">
              <a:lnSpc>
                <a:spcPct val="100000"/>
              </a:lnSpc>
              <a:spcBef>
                <a:spcPts val="105"/>
              </a:spcBef>
              <a:tabLst>
                <a:tab pos="942975" algn="l"/>
              </a:tabLst>
            </a:pPr>
            <a:r>
              <a:rPr dirty="0" sz="1400" spc="-5">
                <a:solidFill>
                  <a:srgbClr val="4E2700"/>
                </a:solidFill>
                <a:latin typeface="Verdana"/>
                <a:cs typeface="Verdana"/>
              </a:rPr>
              <a:t>(B)</a:t>
            </a:r>
            <a:r>
              <a:rPr dirty="0" sz="1400">
                <a:solidFill>
                  <a:srgbClr val="4E2700"/>
                </a:solidFill>
                <a:latin typeface="Verdana"/>
                <a:cs typeface="Verdana"/>
              </a:rPr>
              <a:t> </a:t>
            </a:r>
            <a:r>
              <a:rPr dirty="0" sz="1400" spc="-5">
                <a:solidFill>
                  <a:srgbClr val="4E2700"/>
                </a:solidFill>
                <a:latin typeface="Verdana"/>
                <a:cs typeface="Verdana"/>
              </a:rPr>
              <a:t>123	(C) 34 (D)</a:t>
            </a:r>
            <a:r>
              <a:rPr dirty="0" sz="1400" spc="-90">
                <a:solidFill>
                  <a:srgbClr val="4E2700"/>
                </a:solidFill>
                <a:latin typeface="Verdana"/>
                <a:cs typeface="Verdana"/>
              </a:rPr>
              <a:t> </a:t>
            </a:r>
            <a:r>
              <a:rPr dirty="0" sz="1400">
                <a:solidFill>
                  <a:srgbClr val="4E2700"/>
                </a:solidFill>
                <a:latin typeface="Verdana"/>
                <a:cs typeface="Verdana"/>
              </a:rPr>
              <a:t>3</a:t>
            </a:r>
            <a:endParaRPr sz="1400">
              <a:latin typeface="Verdana"/>
              <a:cs typeface="Verdana"/>
            </a:endParaRPr>
          </a:p>
        </p:txBody>
      </p:sp>
      <p:sp>
        <p:nvSpPr>
          <p:cNvPr id="5" name="object 5"/>
          <p:cNvSpPr txBox="1"/>
          <p:nvPr/>
        </p:nvSpPr>
        <p:spPr>
          <a:xfrm>
            <a:off x="4960851" y="2794507"/>
            <a:ext cx="2325370"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(E)</a:t>
            </a:r>
            <a:r>
              <a:rPr dirty="0" sz="1400" spc="-30">
                <a:solidFill>
                  <a:srgbClr val="4E2700"/>
                </a:solidFill>
                <a:latin typeface="Verdana"/>
                <a:cs typeface="Verdana"/>
              </a:rPr>
              <a:t> </a:t>
            </a:r>
            <a:r>
              <a:rPr dirty="0" sz="1400" spc="10">
                <a:solidFill>
                  <a:srgbClr val="4E2700"/>
                </a:solidFill>
                <a:latin typeface="Noto Sans Mono CJK HK"/>
                <a:cs typeface="Noto Sans Mono CJK HK"/>
              </a:rPr>
              <a:t>螢幕</a:t>
            </a:r>
            <a:r>
              <a:rPr dirty="0" sz="1400">
                <a:solidFill>
                  <a:srgbClr val="4E2700"/>
                </a:solidFill>
                <a:latin typeface="Noto Sans Mono CJK HK"/>
                <a:cs typeface="Noto Sans Mono CJK HK"/>
              </a:rPr>
              <a:t>上不</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何字元</a:t>
            </a:r>
            <a:endParaRPr sz="1400">
              <a:latin typeface="Noto Sans Mono CJK HK"/>
              <a:cs typeface="Noto Sans Mono CJK HK"/>
            </a:endParaRPr>
          </a:p>
        </p:txBody>
      </p:sp>
      <p:sp>
        <p:nvSpPr>
          <p:cNvPr id="6" name="object 6"/>
          <p:cNvSpPr txBox="1"/>
          <p:nvPr/>
        </p:nvSpPr>
        <p:spPr>
          <a:xfrm>
            <a:off x="1321053" y="2747873"/>
            <a:ext cx="1062355" cy="1059180"/>
          </a:xfrm>
          <a:prstGeom prst="rect">
            <a:avLst/>
          </a:prstGeom>
        </p:spPr>
        <p:txBody>
          <a:bodyPr wrap="square" lIns="0" tIns="59690" rIns="0" bIns="0" rtlCol="0" vert="horz">
            <a:spAutoFit/>
          </a:bodyPr>
          <a:lstStyle/>
          <a:p>
            <a:pPr algn="ctr" marL="7620">
              <a:lnSpc>
                <a:spcPct val="100000"/>
              </a:lnSpc>
              <a:spcBef>
                <a:spcPts val="470"/>
              </a:spcBef>
            </a:pPr>
            <a:r>
              <a:rPr dirty="0" sz="1400" spc="-5">
                <a:solidFill>
                  <a:srgbClr val="4E2700"/>
                </a:solidFill>
                <a:latin typeface="Verdana"/>
                <a:cs typeface="Verdana"/>
              </a:rPr>
              <a:t>(A)</a:t>
            </a:r>
            <a:r>
              <a:rPr dirty="0" sz="1400" spc="-95">
                <a:solidFill>
                  <a:srgbClr val="4E2700"/>
                </a:solidFill>
                <a:latin typeface="Verdana"/>
                <a:cs typeface="Verdana"/>
              </a:rPr>
              <a:t> </a:t>
            </a:r>
            <a:r>
              <a:rPr dirty="0" sz="1400" spc="-5">
                <a:solidFill>
                  <a:srgbClr val="4E2700"/>
                </a:solidFill>
                <a:latin typeface="Verdana"/>
                <a:cs typeface="Verdana"/>
              </a:rPr>
              <a:t>1234</a:t>
            </a:r>
            <a:endParaRPr sz="1400">
              <a:latin typeface="Verdana"/>
              <a:cs typeface="Verdana"/>
            </a:endParaRPr>
          </a:p>
          <a:p>
            <a:pPr algn="ctr" marL="12700" marR="5080">
              <a:lnSpc>
                <a:spcPct val="120100"/>
              </a:lnSpc>
              <a:spcBef>
                <a:spcPts val="35"/>
              </a:spcBef>
            </a:pPr>
            <a:r>
              <a:rPr dirty="0" sz="1400">
                <a:solidFill>
                  <a:srgbClr val="4E2700"/>
                </a:solidFill>
                <a:latin typeface="Verdana"/>
                <a:cs typeface="Verdana"/>
              </a:rPr>
              <a:t>int x = </a:t>
            </a:r>
            <a:r>
              <a:rPr dirty="0" sz="1400" spc="-5">
                <a:solidFill>
                  <a:srgbClr val="4E2700"/>
                </a:solidFill>
                <a:latin typeface="Verdana"/>
                <a:cs typeface="Verdana"/>
              </a:rPr>
              <a:t>10</a:t>
            </a:r>
            <a:r>
              <a:rPr dirty="0" sz="1400" spc="-135">
                <a:solidFill>
                  <a:srgbClr val="4E2700"/>
                </a:solidFill>
                <a:latin typeface="Verdana"/>
                <a:cs typeface="Verdana"/>
              </a:rPr>
              <a:t> </a:t>
            </a:r>
            <a:r>
              <a:rPr dirty="0" sz="1400">
                <a:solidFill>
                  <a:srgbClr val="4E2700"/>
                </a:solidFill>
                <a:latin typeface="Verdana"/>
                <a:cs typeface="Verdana"/>
              </a:rPr>
              <a:t>;  switch(x) {  default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1321053" y="3781399"/>
            <a:ext cx="2419350" cy="2330450"/>
          </a:xfrm>
          <a:prstGeom prst="rect">
            <a:avLst/>
          </a:prstGeom>
        </p:spPr>
        <p:txBody>
          <a:bodyPr wrap="square" lIns="0" tIns="12700" rIns="0" bIns="0" rtlCol="0" vert="horz">
            <a:spAutoFit/>
          </a:bodyPr>
          <a:lstStyle/>
          <a:p>
            <a:pPr marL="135890" marR="62230" indent="185420">
              <a:lnSpc>
                <a:spcPct val="120000"/>
              </a:lnSpc>
              <a:spcBef>
                <a:spcPts val="100"/>
              </a:spcBef>
            </a:pPr>
            <a:r>
              <a:rPr dirty="0" sz="1400" spc="-5">
                <a:solidFill>
                  <a:srgbClr val="4E2700"/>
                </a:solidFill>
                <a:latin typeface="Verdana"/>
                <a:cs typeface="Verdana"/>
              </a:rPr>
              <a:t>System.out.print("1");  </a:t>
            </a:r>
            <a:r>
              <a:rPr dirty="0" sz="1400">
                <a:solidFill>
                  <a:srgbClr val="4E2700"/>
                </a:solidFill>
                <a:latin typeface="Verdana"/>
                <a:cs typeface="Verdana"/>
              </a:rPr>
              <a:t>case 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5890" marR="5080" indent="185420">
              <a:lnSpc>
                <a:spcPts val="2020"/>
              </a:lnSpc>
              <a:spcBef>
                <a:spcPts val="120"/>
              </a:spcBef>
            </a:pPr>
            <a:r>
              <a:rPr dirty="0" sz="1400" spc="-5">
                <a:solidFill>
                  <a:srgbClr val="4E2700"/>
                </a:solidFill>
                <a:latin typeface="Verdana"/>
                <a:cs typeface="Verdana"/>
              </a:rPr>
              <a:t>System.out.print("2")</a:t>
            </a:r>
            <a:r>
              <a:rPr dirty="0" sz="1400" spc="-4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10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210"/>
              </a:spcBef>
            </a:pPr>
            <a:r>
              <a:rPr dirty="0" sz="1400" spc="-5">
                <a:solidFill>
                  <a:srgbClr val="4E2700"/>
                </a:solidFill>
                <a:latin typeface="Verdana"/>
                <a:cs typeface="Verdana"/>
              </a:rPr>
              <a:t>System.out.print("3")</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marR="5080" indent="-186055">
              <a:lnSpc>
                <a:spcPct val="120000"/>
              </a:lnSpc>
            </a:pPr>
            <a:r>
              <a:rPr dirty="0" sz="1400">
                <a:solidFill>
                  <a:srgbClr val="4E2700"/>
                </a:solidFill>
                <a:latin typeface="Verdana"/>
                <a:cs typeface="Verdana"/>
              </a:rPr>
              <a:t>case </a:t>
            </a:r>
            <a:r>
              <a:rPr dirty="0" sz="1400" spc="-5">
                <a:solidFill>
                  <a:srgbClr val="4E2700"/>
                </a:solidFill>
                <a:latin typeface="Verdana"/>
                <a:cs typeface="Verdana"/>
              </a:rPr>
              <a:t>20 </a:t>
            </a:r>
            <a:r>
              <a:rPr dirty="0" sz="1400">
                <a:solidFill>
                  <a:srgbClr val="4E2700"/>
                </a:solidFill>
                <a:latin typeface="Verdana"/>
                <a:cs typeface="Verdana"/>
              </a:rPr>
              <a:t>:  </a:t>
            </a:r>
            <a:r>
              <a:rPr dirty="0" sz="1400" spc="-5">
                <a:solidFill>
                  <a:srgbClr val="4E2700"/>
                </a:solidFill>
                <a:latin typeface="Verdana"/>
                <a:cs typeface="Verdana"/>
              </a:rPr>
              <a:t>System.out.print("4")</a:t>
            </a:r>
            <a:r>
              <a:rPr dirty="0" sz="1400" spc="-45">
                <a:solidFill>
                  <a:srgbClr val="4E2700"/>
                </a:solidFill>
                <a:latin typeface="Verdana"/>
                <a:cs typeface="Verdana"/>
              </a:rPr>
              <a:t> </a:t>
            </a:r>
            <a:r>
              <a:rPr dirty="0" sz="1400">
                <a:solidFill>
                  <a:srgbClr val="4E2700"/>
                </a:solidFill>
                <a:latin typeface="Verdana"/>
                <a:cs typeface="Verdana"/>
              </a:rPr>
              <a:t>;  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11575"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1002030"/>
            <a:ext cx="6823709" cy="239395"/>
          </a:xfrm>
          <a:prstGeom prst="rect">
            <a:avLst/>
          </a:prstGeom>
        </p:spPr>
        <p:txBody>
          <a:bodyPr wrap="square" lIns="0" tIns="13335" rIns="0" bIns="0" rtlCol="0" vert="horz">
            <a:spAutoFit/>
          </a:bodyPr>
          <a:lstStyle/>
          <a:p>
            <a:pPr marL="12700">
              <a:lnSpc>
                <a:spcPct val="100000"/>
              </a:lnSpc>
              <a:spcBef>
                <a:spcPts val="105"/>
              </a:spcBef>
              <a:tabLst>
                <a:tab pos="518159" algn="l"/>
              </a:tabLst>
            </a:pPr>
            <a:r>
              <a:rPr dirty="0" sz="1400" spc="-5">
                <a:solidFill>
                  <a:srgbClr val="4E2700"/>
                </a:solidFill>
                <a:latin typeface="Verdana"/>
                <a:cs typeface="Verdana"/>
              </a:rPr>
              <a:t>9.</a:t>
            </a:r>
            <a:r>
              <a:rPr dirty="0" sz="1400" spc="-10">
                <a:solidFill>
                  <a:srgbClr val="4E2700"/>
                </a:solidFill>
                <a:latin typeface="Verdana"/>
                <a:cs typeface="Verdana"/>
              </a:rPr>
              <a:t> </a:t>
            </a:r>
            <a:r>
              <a:rPr dirty="0" sz="1400">
                <a:solidFill>
                  <a:srgbClr val="4E2700"/>
                </a:solidFill>
                <a:latin typeface="Verdana"/>
                <a:cs typeface="Verdana"/>
              </a:rPr>
              <a:t>(	)</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在同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別之</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同但</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數列</a:t>
            </a:r>
            <a:r>
              <a:rPr dirty="0" sz="1400" spc="-15">
                <a:solidFill>
                  <a:srgbClr val="4E2700"/>
                </a:solidFill>
                <a:latin typeface="Noto Sans Mono CJK HK"/>
                <a:cs typeface="Noto Sans Mono CJK HK"/>
              </a:rPr>
              <a:t>樣</a:t>
            </a:r>
            <a:r>
              <a:rPr dirty="0" sz="1400">
                <a:solidFill>
                  <a:srgbClr val="4E2700"/>
                </a:solidFill>
                <a:latin typeface="Noto Sans Mono CJK HK"/>
                <a:cs typeface="Noto Sans Mono CJK HK"/>
              </a:rPr>
              <a:t>式不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為何</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382013" y="1220571"/>
            <a:ext cx="2003425" cy="537845"/>
          </a:xfrm>
          <a:prstGeom prst="rect">
            <a:avLst/>
          </a:prstGeom>
        </p:spPr>
        <p:txBody>
          <a:bodyPr wrap="square" lIns="0" tIns="55244" rIns="0" bIns="0" rtlCol="0" vert="horz">
            <a:spAutoFit/>
          </a:bodyPr>
          <a:lstStyle/>
          <a:p>
            <a:pPr marL="12700">
              <a:lnSpc>
                <a:spcPct val="100000"/>
              </a:lnSpc>
              <a:spcBef>
                <a:spcPts val="434"/>
              </a:spcBef>
            </a:pPr>
            <a:r>
              <a:rPr dirty="0" sz="1400" spc="-5">
                <a:solidFill>
                  <a:srgbClr val="4E2700"/>
                </a:solidFill>
                <a:latin typeface="Verdana"/>
                <a:cs typeface="Verdana"/>
              </a:rPr>
              <a:t>(A) </a:t>
            </a:r>
            <a:r>
              <a:rPr dirty="0" sz="1400">
                <a:solidFill>
                  <a:srgbClr val="4E2700"/>
                </a:solidFill>
                <a:latin typeface="Verdana"/>
                <a:cs typeface="Verdana"/>
              </a:rPr>
              <a:t>Override</a:t>
            </a:r>
            <a:r>
              <a:rPr dirty="0" sz="1400" spc="-55">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(D) </a:t>
            </a:r>
            <a:r>
              <a:rPr dirty="0" sz="1400">
                <a:solidFill>
                  <a:srgbClr val="4E2700"/>
                </a:solidFill>
                <a:latin typeface="Verdana"/>
                <a:cs typeface="Verdana"/>
              </a:rPr>
              <a:t>Overwrite</a:t>
            </a:r>
            <a:r>
              <a:rPr dirty="0" sz="1400" spc="-90">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p:txBody>
      </p:sp>
      <p:sp>
        <p:nvSpPr>
          <p:cNvPr id="5" name="object 5"/>
          <p:cNvSpPr txBox="1"/>
          <p:nvPr/>
        </p:nvSpPr>
        <p:spPr>
          <a:xfrm>
            <a:off x="3792484" y="1220571"/>
            <a:ext cx="4472305" cy="537845"/>
          </a:xfrm>
          <a:prstGeom prst="rect">
            <a:avLst/>
          </a:prstGeom>
        </p:spPr>
        <p:txBody>
          <a:bodyPr wrap="square" lIns="0" tIns="55244" rIns="0" bIns="0" rtlCol="0" vert="horz">
            <a:spAutoFit/>
          </a:bodyPr>
          <a:lstStyle/>
          <a:p>
            <a:pPr marL="17145">
              <a:lnSpc>
                <a:spcPct val="100000"/>
              </a:lnSpc>
              <a:spcBef>
                <a:spcPts val="434"/>
              </a:spcBef>
              <a:tabLst>
                <a:tab pos="2463165" algn="l"/>
              </a:tabLst>
            </a:pPr>
            <a:r>
              <a:rPr dirty="0" sz="1400" spc="-5">
                <a:solidFill>
                  <a:srgbClr val="4E2700"/>
                </a:solidFill>
                <a:latin typeface="Verdana"/>
                <a:cs typeface="Verdana"/>
              </a:rPr>
              <a:t>(B)</a:t>
            </a:r>
            <a:r>
              <a:rPr dirty="0" sz="1400" spc="5">
                <a:solidFill>
                  <a:srgbClr val="4E2700"/>
                </a:solidFill>
                <a:latin typeface="Verdana"/>
                <a:cs typeface="Verdana"/>
              </a:rPr>
              <a:t> </a:t>
            </a:r>
            <a:r>
              <a:rPr dirty="0" sz="1400">
                <a:solidFill>
                  <a:srgbClr val="4E2700"/>
                </a:solidFill>
                <a:latin typeface="Verdana"/>
                <a:cs typeface="Verdana"/>
              </a:rPr>
              <a:t>Overload</a:t>
            </a:r>
            <a:r>
              <a:rPr dirty="0" sz="1400" spc="-35">
                <a:solidFill>
                  <a:srgbClr val="4E2700"/>
                </a:solidFill>
                <a:latin typeface="Verdana"/>
                <a:cs typeface="Verdana"/>
              </a:rPr>
              <a:t> </a:t>
            </a:r>
            <a:r>
              <a:rPr dirty="0" sz="1400">
                <a:solidFill>
                  <a:srgbClr val="4E2700"/>
                </a:solidFill>
                <a:latin typeface="Verdana"/>
                <a:cs typeface="Verdana"/>
              </a:rPr>
              <a:t>method	</a:t>
            </a:r>
            <a:r>
              <a:rPr dirty="0" sz="1400" spc="-5">
                <a:solidFill>
                  <a:srgbClr val="4E2700"/>
                </a:solidFill>
                <a:latin typeface="Verdana"/>
                <a:cs typeface="Verdana"/>
              </a:rPr>
              <a:t>(C) Overcome</a:t>
            </a:r>
            <a:r>
              <a:rPr dirty="0" sz="1400" spc="-70">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(E) </a:t>
            </a:r>
            <a:r>
              <a:rPr dirty="0" sz="1400">
                <a:solidFill>
                  <a:srgbClr val="4E2700"/>
                </a:solidFill>
                <a:latin typeface="Verdana"/>
                <a:cs typeface="Verdana"/>
              </a:rPr>
              <a:t>twin</a:t>
            </a:r>
            <a:r>
              <a:rPr dirty="0" sz="1400" spc="-35">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p:txBody>
      </p:sp>
      <p:sp>
        <p:nvSpPr>
          <p:cNvPr id="6" name="object 6"/>
          <p:cNvSpPr txBox="1"/>
          <p:nvPr/>
        </p:nvSpPr>
        <p:spPr>
          <a:xfrm>
            <a:off x="763016" y="1769821"/>
            <a:ext cx="397510" cy="240029"/>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Verdana"/>
                <a:cs typeface="Verdana"/>
              </a:rPr>
              <a:t>10</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1320786" y="1722914"/>
            <a:ext cx="5498465" cy="4132579"/>
          </a:xfrm>
          <a:prstGeom prst="rect">
            <a:avLst/>
          </a:prstGeom>
        </p:spPr>
        <p:txBody>
          <a:bodyPr wrap="square" lIns="0" tIns="60325" rIns="0" bIns="0" rtlCol="0" vert="horz">
            <a:spAutoFit/>
          </a:bodyPr>
          <a:lstStyle/>
          <a:p>
            <a:pPr marL="12700">
              <a:lnSpc>
                <a:spcPct val="100000"/>
              </a:lnSpc>
              <a:spcBef>
                <a:spcPts val="475"/>
              </a:spcBef>
            </a:pPr>
            <a:r>
              <a:rPr dirty="0" sz="1400">
                <a:solidFill>
                  <a:srgbClr val="4E2700"/>
                </a:solidFill>
                <a:latin typeface="Verdana"/>
                <a:cs typeface="Verdana"/>
              </a:rPr>
              <a:t>)</a:t>
            </a:r>
            <a:r>
              <a:rPr dirty="0" sz="1400" spc="-6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spc="5">
                <a:solidFill>
                  <a:srgbClr val="4E2700"/>
                </a:solidFill>
                <a:latin typeface="Noto Sans Mono CJK HK"/>
                <a:cs typeface="Noto Sans Mono CJK HK"/>
              </a:rPr>
              <a:t>哪</a:t>
            </a:r>
            <a:r>
              <a:rPr dirty="0" sz="140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定</a:t>
            </a:r>
            <a:r>
              <a:rPr dirty="0" sz="1400" spc="5">
                <a:solidFill>
                  <a:srgbClr val="4E2700"/>
                </a:solidFill>
                <a:latin typeface="Noto Sans Mono CJK HK"/>
                <a:cs typeface="Noto Sans Mono CJK HK"/>
              </a:rPr>
              <a:t>義</a:t>
            </a:r>
            <a:r>
              <a:rPr dirty="0" sz="1400">
                <a:solidFill>
                  <a:srgbClr val="4E2700"/>
                </a:solidFill>
                <a:latin typeface="Noto Sans Mono CJK HK"/>
                <a:cs typeface="Noto Sans Mono CJK HK"/>
              </a:rPr>
              <a:t>能</a:t>
            </a:r>
            <a:r>
              <a:rPr dirty="0" sz="1400" spc="-10">
                <a:solidFill>
                  <a:srgbClr val="4E2700"/>
                </a:solidFill>
                <a:latin typeface="Noto Sans Mono CJK HK"/>
                <a:cs typeface="Noto Sans Mono CJK HK"/>
              </a:rPr>
              <a:t>夠</a:t>
            </a:r>
            <a:r>
              <a:rPr dirty="0" sz="1400" spc="5">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5">
                <a:solidFill>
                  <a:srgbClr val="4E2700"/>
                </a:solidFill>
                <a:latin typeface="Verdana"/>
                <a:cs typeface="Verdana"/>
              </a:rPr>
              <a:t>Mammal</a:t>
            </a:r>
            <a:r>
              <a:rPr dirty="0" sz="1400">
                <a:solidFill>
                  <a:srgbClr val="4E2700"/>
                </a:solidFill>
                <a:latin typeface="Noto Sans Mono CJK HK"/>
                <a:cs typeface="Noto Sans Mono CJK HK"/>
              </a:rPr>
              <a:t>類別是</a:t>
            </a:r>
            <a:r>
              <a:rPr dirty="0" sz="1400" spc="-10">
                <a:solidFill>
                  <a:srgbClr val="4E2700"/>
                </a:solidFill>
                <a:latin typeface="Verdana"/>
                <a:cs typeface="Verdana"/>
              </a:rPr>
              <a:t>Cat</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父</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a:t>
            </a:r>
            <a:endParaRPr sz="1400">
              <a:latin typeface="Noto Sans Mono CJK HK"/>
              <a:cs typeface="Noto Sans Mono CJK HK"/>
            </a:endParaRPr>
          </a:p>
          <a:p>
            <a:pPr marL="481965" indent="-346710">
              <a:lnSpc>
                <a:spcPct val="100000"/>
              </a:lnSpc>
              <a:spcBef>
                <a:spcPts val="375"/>
              </a:spcBef>
              <a:buAutoNum type="alphaUcParenBoth"/>
              <a:tabLst>
                <a:tab pos="482600"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inherits Mammal</a:t>
            </a:r>
            <a:r>
              <a:rPr dirty="0" sz="1400" spc="-1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508000">
              <a:lnSpc>
                <a:spcPct val="100000"/>
              </a:lnSpc>
              <a:spcBef>
                <a:spcPts val="335"/>
              </a:spcBef>
            </a:pPr>
            <a:r>
              <a:rPr dirty="0" sz="1400">
                <a:solidFill>
                  <a:srgbClr val="4E2700"/>
                </a:solidFill>
                <a:latin typeface="Verdana"/>
                <a:cs typeface="Verdana"/>
              </a:rPr>
              <a:t>}</a:t>
            </a:r>
            <a:endParaRPr sz="1400">
              <a:latin typeface="Verdana"/>
              <a:cs typeface="Verdana"/>
            </a:endParaRPr>
          </a:p>
          <a:p>
            <a:pPr marL="482600" indent="-347345">
              <a:lnSpc>
                <a:spcPct val="100000"/>
              </a:lnSpc>
              <a:spcBef>
                <a:spcPts val="335"/>
              </a:spcBef>
              <a:buAutoNum type="alphaUcParenBoth" startAt="2"/>
              <a:tabLst>
                <a:tab pos="483234"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implements Mammal</a:t>
            </a:r>
            <a:r>
              <a:rPr dirty="0" sz="1400" spc="-1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508000">
              <a:lnSpc>
                <a:spcPct val="100000"/>
              </a:lnSpc>
              <a:spcBef>
                <a:spcPts val="340"/>
              </a:spcBef>
            </a:pPr>
            <a:r>
              <a:rPr dirty="0" sz="1400">
                <a:solidFill>
                  <a:srgbClr val="4E2700"/>
                </a:solidFill>
                <a:latin typeface="Verdana"/>
                <a:cs typeface="Verdana"/>
              </a:rPr>
              <a:t>}</a:t>
            </a:r>
            <a:endParaRPr sz="1400">
              <a:latin typeface="Verdana"/>
              <a:cs typeface="Verdana"/>
            </a:endParaRPr>
          </a:p>
          <a:p>
            <a:pPr marL="483870" indent="-348615">
              <a:lnSpc>
                <a:spcPct val="100000"/>
              </a:lnSpc>
              <a:spcBef>
                <a:spcPts val="335"/>
              </a:spcBef>
              <a:buAutoNum type="alphaUcParenBoth" startAt="3"/>
              <a:tabLst>
                <a:tab pos="484505" algn="l"/>
              </a:tabLst>
            </a:pPr>
            <a:r>
              <a:rPr dirty="0" sz="1400">
                <a:solidFill>
                  <a:srgbClr val="4E2700"/>
                </a:solidFill>
                <a:latin typeface="Verdana"/>
                <a:cs typeface="Verdana"/>
              </a:rPr>
              <a:t>public class Mammal introduces </a:t>
            </a:r>
            <a:r>
              <a:rPr dirty="0" sz="1400" spc="-5">
                <a:solidFill>
                  <a:srgbClr val="4E2700"/>
                </a:solidFill>
                <a:latin typeface="Verdana"/>
                <a:cs typeface="Verdana"/>
              </a:rPr>
              <a:t>Cat</a:t>
            </a:r>
            <a:r>
              <a:rPr dirty="0" sz="1400" spc="-1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508000">
              <a:lnSpc>
                <a:spcPct val="100000"/>
              </a:lnSpc>
              <a:spcBef>
                <a:spcPts val="340"/>
              </a:spcBef>
            </a:pPr>
            <a:r>
              <a:rPr dirty="0" sz="1400">
                <a:solidFill>
                  <a:srgbClr val="4E2700"/>
                </a:solidFill>
                <a:latin typeface="Verdana"/>
                <a:cs typeface="Verdana"/>
              </a:rPr>
              <a:t>}</a:t>
            </a:r>
            <a:endParaRPr sz="1400">
              <a:latin typeface="Verdana"/>
              <a:cs typeface="Verdana"/>
            </a:endParaRPr>
          </a:p>
          <a:p>
            <a:pPr marL="495934" indent="-360680">
              <a:lnSpc>
                <a:spcPct val="100000"/>
              </a:lnSpc>
              <a:spcBef>
                <a:spcPts val="335"/>
              </a:spcBef>
              <a:buAutoNum type="alphaUcParenBoth" startAt="4"/>
              <a:tabLst>
                <a:tab pos="496570"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extends Mammal</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340"/>
              </a:spcBef>
            </a:pPr>
            <a:r>
              <a:rPr dirty="0" sz="1400" spc="-5">
                <a:solidFill>
                  <a:srgbClr val="4E2700"/>
                </a:solidFill>
                <a:latin typeface="Verdana"/>
                <a:cs typeface="Verdana"/>
              </a:rPr>
              <a:t>//....</a:t>
            </a:r>
            <a:endParaRPr sz="1400">
              <a:latin typeface="Verdana"/>
              <a:cs typeface="Verdana"/>
            </a:endParaRPr>
          </a:p>
          <a:p>
            <a:pPr marL="508000">
              <a:lnSpc>
                <a:spcPct val="100000"/>
              </a:lnSpc>
              <a:spcBef>
                <a:spcPts val="335"/>
              </a:spcBef>
            </a:pPr>
            <a:r>
              <a:rPr dirty="0" sz="1400">
                <a:solidFill>
                  <a:srgbClr val="4E2700"/>
                </a:solidFill>
                <a:latin typeface="Verdana"/>
                <a:cs typeface="Verdana"/>
              </a:rPr>
              <a:t>}</a:t>
            </a:r>
            <a:endParaRPr sz="1400">
              <a:latin typeface="Verdana"/>
              <a:cs typeface="Verdana"/>
            </a:endParaRPr>
          </a:p>
          <a:p>
            <a:pPr marL="473075" indent="-337820">
              <a:lnSpc>
                <a:spcPct val="100000"/>
              </a:lnSpc>
              <a:spcBef>
                <a:spcPts val="335"/>
              </a:spcBef>
              <a:buAutoNum type="alphaUcParenBoth" startAt="5"/>
              <a:tabLst>
                <a:tab pos="473709"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from Mammal</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50004"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763016" y="1002030"/>
            <a:ext cx="397510" cy="239395"/>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Verdana"/>
                <a:cs typeface="Verdana"/>
              </a:rPr>
              <a:t>11</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763016" y="2538476"/>
            <a:ext cx="397510" cy="239395"/>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Verdana"/>
                <a:cs typeface="Verdana"/>
              </a:rPr>
              <a:t>12</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3016" y="4074921"/>
            <a:ext cx="397510" cy="239395"/>
          </a:xfrm>
          <a:prstGeom prst="rect">
            <a:avLst/>
          </a:prstGeom>
        </p:spPr>
        <p:txBody>
          <a:bodyPr wrap="square" lIns="0" tIns="12700" rIns="0" bIns="0" rtlCol="0" vert="horz">
            <a:spAutoFit/>
          </a:bodyPr>
          <a:lstStyle/>
          <a:p>
            <a:pPr marL="12700">
              <a:lnSpc>
                <a:spcPct val="100000"/>
              </a:lnSpc>
              <a:spcBef>
                <a:spcPts val="100"/>
              </a:spcBef>
            </a:pPr>
            <a:r>
              <a:rPr dirty="0" sz="1400" spc="-10">
                <a:solidFill>
                  <a:srgbClr val="4E2700"/>
                </a:solidFill>
                <a:latin typeface="Verdana"/>
                <a:cs typeface="Verdana"/>
              </a:rPr>
              <a:t>13</a:t>
            </a: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1320567" y="955395"/>
            <a:ext cx="7223759" cy="4895850"/>
          </a:xfrm>
          <a:prstGeom prst="rect">
            <a:avLst/>
          </a:prstGeom>
        </p:spPr>
        <p:txBody>
          <a:bodyPr wrap="square" lIns="0" tIns="59690" rIns="0" bIns="0" rtlCol="0" vert="horz">
            <a:spAutoFit/>
          </a:bodyPr>
          <a:lstStyle/>
          <a:p>
            <a:pPr marL="12700">
              <a:lnSpc>
                <a:spcPct val="100000"/>
              </a:lnSpc>
              <a:spcBef>
                <a:spcPts val="470"/>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所有</a:t>
            </a:r>
            <a:r>
              <a:rPr dirty="0" sz="1400" spc="-15">
                <a:solidFill>
                  <a:srgbClr val="4E2700"/>
                </a:solidFill>
                <a:latin typeface="Verdana"/>
                <a:cs typeface="Verdana"/>
              </a:rPr>
              <a:t>Java</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載入</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記憶</a:t>
            </a:r>
            <a:r>
              <a:rPr dirty="0" sz="1400" spc="-15">
                <a:solidFill>
                  <a:srgbClr val="4E2700"/>
                </a:solidFill>
                <a:latin typeface="Noto Sans Mono CJK HK"/>
                <a:cs typeface="Noto Sans Mono CJK HK"/>
              </a:rPr>
              <a:t>體</a:t>
            </a:r>
            <a:r>
              <a:rPr dirty="0" sz="1400">
                <a:solidFill>
                  <a:srgbClr val="4E2700"/>
                </a:solidFill>
                <a:latin typeface="Noto Sans Mono CJK HK"/>
                <a:cs typeface="Noto Sans Mono CJK HK"/>
              </a:rPr>
              <a:t>後，</a:t>
            </a:r>
            <a:r>
              <a:rPr dirty="0" sz="1400" spc="-250">
                <a:solidFill>
                  <a:srgbClr val="4E2700"/>
                </a:solidFill>
                <a:latin typeface="Noto Sans Mono CJK HK"/>
                <a:cs typeface="Noto Sans Mono CJK HK"/>
              </a:rPr>
              <a:t> </a:t>
            </a:r>
            <a:r>
              <a:rPr dirty="0" sz="1400">
                <a:solidFill>
                  <a:srgbClr val="4E2700"/>
                </a:solidFill>
                <a:latin typeface="Verdana"/>
                <a:cs typeface="Verdana"/>
              </a:rPr>
              <a:t>JVM</a:t>
            </a:r>
            <a:r>
              <a:rPr dirty="0" sz="1400" spc="10">
                <a:solidFill>
                  <a:srgbClr val="4E2700"/>
                </a:solidFill>
                <a:latin typeface="Noto Sans Mono CJK HK"/>
                <a:cs typeface="Noto Sans Mono CJK HK"/>
              </a:rPr>
              <a:t>會產</a:t>
            </a:r>
            <a:r>
              <a:rPr dirty="0" sz="1400">
                <a:solidFill>
                  <a:srgbClr val="4E2700"/>
                </a:solidFill>
                <a:latin typeface="Noto Sans Mono CJK HK"/>
                <a:cs typeface="Noto Sans Mono CJK HK"/>
              </a:rPr>
              <a:t>生</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件來</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表載</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的類</a:t>
            </a:r>
            <a:r>
              <a:rPr dirty="0" sz="1400" spc="-5">
                <a:solidFill>
                  <a:srgbClr val="4E2700"/>
                </a:solidFill>
                <a:latin typeface="Noto Sans Mono CJK HK"/>
                <a:cs typeface="Noto Sans Mono CJK HK"/>
              </a:rPr>
              <a:t>別</a:t>
            </a:r>
            <a:r>
              <a:rPr dirty="0" sz="1400">
                <a:solidFill>
                  <a:srgbClr val="4E2700"/>
                </a:solidFill>
                <a:latin typeface="Verdana"/>
                <a:cs typeface="Verdana"/>
              </a:rPr>
              <a:t>?</a:t>
            </a:r>
            <a:endParaRPr sz="1400">
              <a:latin typeface="Verdana"/>
              <a:cs typeface="Verdana"/>
            </a:endParaRPr>
          </a:p>
          <a:p>
            <a:pPr marL="481965" indent="-346075">
              <a:lnSpc>
                <a:spcPct val="100000"/>
              </a:lnSpc>
              <a:spcBef>
                <a:spcPts val="370"/>
              </a:spcBef>
              <a:buAutoNum type="alphaUcParenBoth"/>
              <a:tabLst>
                <a:tab pos="482600" algn="l"/>
              </a:tabLst>
            </a:pPr>
            <a:r>
              <a:rPr dirty="0" sz="1400" spc="-5">
                <a:solidFill>
                  <a:srgbClr val="4E2700"/>
                </a:solidFill>
                <a:latin typeface="Verdana"/>
                <a:cs typeface="Verdana"/>
              </a:rPr>
              <a:t>java.lang.Object</a:t>
            </a:r>
            <a:endParaRPr sz="1400">
              <a:latin typeface="Verdana"/>
              <a:cs typeface="Verdana"/>
            </a:endParaRPr>
          </a:p>
          <a:p>
            <a:pPr marL="482600" indent="-346710">
              <a:lnSpc>
                <a:spcPct val="100000"/>
              </a:lnSpc>
              <a:spcBef>
                <a:spcPts val="340"/>
              </a:spcBef>
              <a:buAutoNum type="alphaUcParenBoth"/>
              <a:tabLst>
                <a:tab pos="483234" algn="l"/>
              </a:tabLst>
            </a:pPr>
            <a:r>
              <a:rPr dirty="0" sz="1400" spc="-5">
                <a:solidFill>
                  <a:srgbClr val="4E2700"/>
                </a:solidFill>
                <a:latin typeface="Verdana"/>
                <a:cs typeface="Verdana"/>
              </a:rPr>
              <a:t>java.lang.String</a:t>
            </a:r>
            <a:endParaRPr sz="1400">
              <a:latin typeface="Verdana"/>
              <a:cs typeface="Verdana"/>
            </a:endParaRPr>
          </a:p>
          <a:p>
            <a:pPr marL="483870" indent="-347980">
              <a:lnSpc>
                <a:spcPct val="100000"/>
              </a:lnSpc>
              <a:spcBef>
                <a:spcPts val="335"/>
              </a:spcBef>
              <a:buAutoNum type="alphaUcParenBoth"/>
              <a:tabLst>
                <a:tab pos="484505" algn="l"/>
              </a:tabLst>
            </a:pPr>
            <a:r>
              <a:rPr dirty="0" sz="1400" spc="-5">
                <a:solidFill>
                  <a:srgbClr val="4E2700"/>
                </a:solidFill>
                <a:latin typeface="Verdana"/>
                <a:cs typeface="Verdana"/>
              </a:rPr>
              <a:t>java.lang.Root</a:t>
            </a:r>
            <a:endParaRPr sz="1400">
              <a:latin typeface="Verdana"/>
              <a:cs typeface="Verdana"/>
            </a:endParaRPr>
          </a:p>
          <a:p>
            <a:pPr marL="495934" indent="-360045">
              <a:lnSpc>
                <a:spcPct val="100000"/>
              </a:lnSpc>
              <a:spcBef>
                <a:spcPts val="335"/>
              </a:spcBef>
              <a:buAutoNum type="alphaUcParenBoth"/>
              <a:tabLst>
                <a:tab pos="496570" algn="l"/>
              </a:tabLst>
            </a:pPr>
            <a:r>
              <a:rPr dirty="0" sz="1400" spc="-5">
                <a:solidFill>
                  <a:srgbClr val="4E2700"/>
                </a:solidFill>
                <a:latin typeface="Verdana"/>
                <a:cs typeface="Verdana"/>
              </a:rPr>
              <a:t>java.lang.Super</a:t>
            </a:r>
            <a:endParaRPr sz="1400">
              <a:latin typeface="Verdana"/>
              <a:cs typeface="Verdana"/>
            </a:endParaRPr>
          </a:p>
          <a:p>
            <a:pPr marL="473075" indent="-337185">
              <a:lnSpc>
                <a:spcPct val="100000"/>
              </a:lnSpc>
              <a:spcBef>
                <a:spcPts val="340"/>
              </a:spcBef>
              <a:buAutoNum type="alphaUcParenBoth"/>
              <a:tabLst>
                <a:tab pos="473709" algn="l"/>
              </a:tabLst>
            </a:pPr>
            <a:r>
              <a:rPr dirty="0" sz="1400" spc="-5">
                <a:solidFill>
                  <a:srgbClr val="4E2700"/>
                </a:solidFill>
                <a:latin typeface="Verdana"/>
                <a:cs typeface="Verdana"/>
              </a:rPr>
              <a:t>java.lang.Class</a:t>
            </a:r>
            <a:endParaRPr sz="1400">
              <a:latin typeface="Verdana"/>
              <a:cs typeface="Verdana"/>
            </a:endParaRPr>
          </a:p>
          <a:p>
            <a:pPr marL="12700">
              <a:lnSpc>
                <a:spcPct val="100000"/>
              </a:lnSpc>
              <a:spcBef>
                <a:spcPts val="300"/>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哪一個</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述可</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子代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呼叫</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的建</a:t>
            </a:r>
            <a:r>
              <a:rPr dirty="0" sz="1400" spc="-15">
                <a:solidFill>
                  <a:srgbClr val="4E2700"/>
                </a:solidFill>
                <a:latin typeface="Noto Sans Mono CJK HK"/>
                <a:cs typeface="Noto Sans Mono CJK HK"/>
              </a:rPr>
              <a:t>構</a:t>
            </a:r>
            <a:r>
              <a:rPr dirty="0" sz="1400" spc="10">
                <a:solidFill>
                  <a:srgbClr val="4E2700"/>
                </a:solidFill>
                <a:latin typeface="Noto Sans Mono CJK HK"/>
                <a:cs typeface="Noto Sans Mono CJK HK"/>
              </a:rPr>
              <a:t>子</a:t>
            </a:r>
            <a:r>
              <a:rPr dirty="0" sz="1400">
                <a:solidFill>
                  <a:srgbClr val="4E2700"/>
                </a:solidFill>
                <a:latin typeface="Verdana"/>
                <a:cs typeface="Verdana"/>
              </a:rPr>
              <a:t>?</a:t>
            </a:r>
            <a:endParaRPr sz="1400">
              <a:latin typeface="Verdana"/>
              <a:cs typeface="Verdana"/>
            </a:endParaRPr>
          </a:p>
          <a:p>
            <a:pPr marL="544830" indent="-408940">
              <a:lnSpc>
                <a:spcPct val="100000"/>
              </a:lnSpc>
              <a:spcBef>
                <a:spcPts val="370"/>
              </a:spcBef>
              <a:buAutoNum type="alphaUcParenBoth"/>
              <a:tabLst>
                <a:tab pos="545465" algn="l"/>
              </a:tabLst>
            </a:pPr>
            <a:r>
              <a:rPr dirty="0" sz="1400">
                <a:solidFill>
                  <a:srgbClr val="4E2700"/>
                </a:solidFill>
                <a:latin typeface="Verdana"/>
                <a:cs typeface="Verdana"/>
              </a:rPr>
              <a:t>super()</a:t>
            </a:r>
            <a:endParaRPr sz="1400">
              <a:latin typeface="Verdana"/>
              <a:cs typeface="Verdana"/>
            </a:endParaRPr>
          </a:p>
          <a:p>
            <a:pPr marL="544830" indent="-408940">
              <a:lnSpc>
                <a:spcPct val="100000"/>
              </a:lnSpc>
              <a:spcBef>
                <a:spcPts val="335"/>
              </a:spcBef>
              <a:buAutoNum type="alphaUcParenBoth"/>
              <a:tabLst>
                <a:tab pos="545465" algn="l"/>
              </a:tabLst>
            </a:pPr>
            <a:r>
              <a:rPr dirty="0" sz="1400">
                <a:solidFill>
                  <a:srgbClr val="4E2700"/>
                </a:solidFill>
                <a:latin typeface="Verdana"/>
                <a:cs typeface="Verdana"/>
              </a:rPr>
              <a:t>this()</a:t>
            </a:r>
            <a:endParaRPr sz="1400">
              <a:latin typeface="Verdana"/>
              <a:cs typeface="Verdana"/>
            </a:endParaRPr>
          </a:p>
          <a:p>
            <a:pPr marL="546735" indent="-410845">
              <a:lnSpc>
                <a:spcPct val="100000"/>
              </a:lnSpc>
              <a:spcBef>
                <a:spcPts val="340"/>
              </a:spcBef>
              <a:buAutoNum type="alphaUcParenBoth"/>
              <a:tabLst>
                <a:tab pos="547370" algn="l"/>
              </a:tabLst>
            </a:pPr>
            <a:r>
              <a:rPr dirty="0" sz="1400">
                <a:solidFill>
                  <a:srgbClr val="4E2700"/>
                </a:solidFill>
                <a:latin typeface="Verdana"/>
                <a:cs typeface="Verdana"/>
              </a:rPr>
              <a:t>constructor()</a:t>
            </a:r>
            <a:endParaRPr sz="1400">
              <a:latin typeface="Verdana"/>
              <a:cs typeface="Verdana"/>
            </a:endParaRPr>
          </a:p>
          <a:p>
            <a:pPr marL="558165" indent="-422275">
              <a:lnSpc>
                <a:spcPct val="100000"/>
              </a:lnSpc>
              <a:spcBef>
                <a:spcPts val="300"/>
              </a:spcBef>
              <a:buFont typeface="Verdana"/>
              <a:buAutoNum type="alphaUcParenBoth"/>
              <a:tabLst>
                <a:tab pos="558800" algn="l"/>
              </a:tabLst>
            </a:pPr>
            <a:r>
              <a:rPr dirty="0" sz="1400" spc="10">
                <a:solidFill>
                  <a:srgbClr val="4E2700"/>
                </a:solidFill>
                <a:latin typeface="Noto Sans Mono CJK HK"/>
                <a:cs typeface="Noto Sans Mono CJK HK"/>
              </a:rPr>
              <a:t>父代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a:solidFill>
                  <a:srgbClr val="4E2700"/>
                </a:solidFill>
                <a:latin typeface="Verdana"/>
                <a:cs typeface="Verdana"/>
              </a:rPr>
              <a:t>()</a:t>
            </a:r>
            <a:endParaRPr sz="1400">
              <a:latin typeface="Verdana"/>
              <a:cs typeface="Verdana"/>
            </a:endParaRPr>
          </a:p>
          <a:p>
            <a:pPr marL="534035" indent="-398145">
              <a:lnSpc>
                <a:spcPct val="100000"/>
              </a:lnSpc>
              <a:spcBef>
                <a:spcPts val="335"/>
              </a:spcBef>
              <a:buAutoNum type="alphaUcParenBoth"/>
              <a:tabLst>
                <a:tab pos="534670" algn="l"/>
              </a:tabLst>
            </a:pPr>
            <a:r>
              <a:rPr dirty="0" sz="1400" spc="-30">
                <a:solidFill>
                  <a:srgbClr val="4E2700"/>
                </a:solidFill>
                <a:latin typeface="Verdana"/>
                <a:cs typeface="Verdana"/>
              </a:rPr>
              <a:t>super.</a:t>
            </a:r>
            <a:r>
              <a:rPr dirty="0" sz="1400" spc="10">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的名</a:t>
            </a:r>
            <a:r>
              <a:rPr dirty="0" sz="1400" spc="-10">
                <a:solidFill>
                  <a:srgbClr val="4E2700"/>
                </a:solidFill>
                <a:latin typeface="Noto Sans Mono CJK HK"/>
                <a:cs typeface="Noto Sans Mono CJK HK"/>
              </a:rPr>
              <a:t>稱</a:t>
            </a:r>
            <a:r>
              <a:rPr dirty="0" sz="1400" spc="-5">
                <a:solidFill>
                  <a:srgbClr val="4E2700"/>
                </a:solidFill>
                <a:latin typeface="Verdana"/>
                <a:cs typeface="Verdana"/>
              </a:rPr>
              <a:t>()</a:t>
            </a:r>
            <a:endParaRPr sz="1400">
              <a:latin typeface="Verdana"/>
              <a:cs typeface="Verdana"/>
            </a:endParaRPr>
          </a:p>
          <a:p>
            <a:pPr marL="136525" marR="5080" indent="-124460">
              <a:lnSpc>
                <a:spcPct val="120000"/>
              </a:lnSpc>
            </a:pPr>
            <a:r>
              <a:rPr dirty="0" sz="1400">
                <a:solidFill>
                  <a:srgbClr val="4E2700"/>
                </a:solidFill>
                <a:latin typeface="Verdana"/>
                <a:cs typeface="Verdana"/>
              </a:rPr>
              <a:t>)</a:t>
            </a:r>
            <a:r>
              <a:rPr dirty="0" sz="1400" spc="2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規</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當某</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來的</a:t>
            </a:r>
            <a:r>
              <a:rPr dirty="0" sz="1400" spc="-5">
                <a:solidFill>
                  <a:srgbClr val="4E2700"/>
                </a:solidFill>
                <a:latin typeface="Verdana"/>
                <a:cs typeface="Verdana"/>
              </a:rPr>
              <a:t>equals()</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同時</a:t>
            </a:r>
            <a:r>
              <a:rPr dirty="0" sz="1400" spc="-5">
                <a:solidFill>
                  <a:srgbClr val="4E2700"/>
                </a:solidFill>
                <a:latin typeface="Verdana"/>
                <a:cs typeface="Verdana"/>
              </a:rPr>
              <a:t>override</a:t>
            </a:r>
            <a:r>
              <a:rPr dirty="0" sz="1400">
                <a:solidFill>
                  <a:srgbClr val="4E2700"/>
                </a:solidFill>
                <a:latin typeface="Noto Sans Mono CJK HK"/>
                <a:cs typeface="Noto Sans Mono CJK HK"/>
              </a:rPr>
              <a:t>哪</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個方 </a:t>
            </a:r>
            <a:r>
              <a:rPr dirty="0" sz="1400" spc="10">
                <a:solidFill>
                  <a:srgbClr val="4E2700"/>
                </a:solidFill>
                <a:latin typeface="Noto Sans Mono CJK HK"/>
                <a:cs typeface="Noto Sans Mono CJK HK"/>
              </a:rPr>
              <a:t>法</a:t>
            </a:r>
            <a:r>
              <a:rPr dirty="0" sz="1400">
                <a:solidFill>
                  <a:srgbClr val="4E2700"/>
                </a:solidFill>
                <a:latin typeface="Verdana"/>
                <a:cs typeface="Verdana"/>
              </a:rPr>
              <a:t>?</a:t>
            </a:r>
            <a:endParaRPr sz="1400">
              <a:latin typeface="Verdana"/>
              <a:cs typeface="Verdana"/>
            </a:endParaRPr>
          </a:p>
          <a:p>
            <a:pPr marL="481965" indent="-346075">
              <a:lnSpc>
                <a:spcPct val="100000"/>
              </a:lnSpc>
              <a:spcBef>
                <a:spcPts val="340"/>
              </a:spcBef>
              <a:buAutoNum type="alphaUcParenBoth"/>
              <a:tabLst>
                <a:tab pos="482600" algn="l"/>
              </a:tabLst>
            </a:pPr>
            <a:r>
              <a:rPr dirty="0" sz="1400" spc="-5">
                <a:solidFill>
                  <a:srgbClr val="4E2700"/>
                </a:solidFill>
                <a:latin typeface="Verdana"/>
                <a:cs typeface="Verdana"/>
              </a:rPr>
              <a:t>toString()</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482600" indent="-346710">
              <a:lnSpc>
                <a:spcPct val="100000"/>
              </a:lnSpc>
              <a:spcBef>
                <a:spcPts val="335"/>
              </a:spcBef>
              <a:buAutoNum type="alphaUcParenBoth"/>
              <a:tabLst>
                <a:tab pos="483234" algn="l"/>
              </a:tabLst>
            </a:pPr>
            <a:r>
              <a:rPr dirty="0" sz="1400">
                <a:solidFill>
                  <a:srgbClr val="4E2700"/>
                </a:solidFill>
                <a:latin typeface="Verdana"/>
                <a:cs typeface="Verdana"/>
              </a:rPr>
              <a:t>hashCode()</a:t>
            </a:r>
            <a:r>
              <a:rPr dirty="0" sz="1400">
                <a:solidFill>
                  <a:srgbClr val="4E2700"/>
                </a:solidFill>
                <a:latin typeface="Noto Sans Mono CJK HK"/>
                <a:cs typeface="Noto Sans Mono CJK HK"/>
              </a:rPr>
              <a:t>方法</a:t>
            </a:r>
            <a:endParaRPr sz="1400">
              <a:latin typeface="Noto Sans Mono CJK HK"/>
              <a:cs typeface="Noto Sans Mono CJK HK"/>
            </a:endParaRPr>
          </a:p>
          <a:p>
            <a:pPr marL="483870" indent="-347980">
              <a:lnSpc>
                <a:spcPct val="100000"/>
              </a:lnSpc>
              <a:spcBef>
                <a:spcPts val="335"/>
              </a:spcBef>
              <a:buAutoNum type="alphaUcParenBoth"/>
              <a:tabLst>
                <a:tab pos="484505" algn="l"/>
              </a:tabLst>
            </a:pPr>
            <a:r>
              <a:rPr dirty="0" sz="1400" spc="-5">
                <a:solidFill>
                  <a:srgbClr val="4E2700"/>
                </a:solidFill>
                <a:latin typeface="Verdana"/>
                <a:cs typeface="Verdana"/>
              </a:rPr>
              <a:t>g</a:t>
            </a:r>
            <a:r>
              <a:rPr dirty="0" sz="1400">
                <a:solidFill>
                  <a:srgbClr val="4E2700"/>
                </a:solidFill>
                <a:latin typeface="Verdana"/>
                <a:cs typeface="Verdana"/>
              </a:rPr>
              <a:t>e</a:t>
            </a:r>
            <a:r>
              <a:rPr dirty="0" sz="1400" spc="-5">
                <a:solidFill>
                  <a:srgbClr val="4E2700"/>
                </a:solidFill>
                <a:latin typeface="Verdana"/>
                <a:cs typeface="Verdana"/>
              </a:rPr>
              <a:t>tC</a:t>
            </a:r>
            <a:r>
              <a:rPr dirty="0" sz="1400" spc="15">
                <a:solidFill>
                  <a:srgbClr val="4E2700"/>
                </a:solidFill>
                <a:latin typeface="Verdana"/>
                <a:cs typeface="Verdana"/>
              </a:rPr>
              <a:t>l</a:t>
            </a:r>
            <a:r>
              <a:rPr dirty="0" sz="1400">
                <a:solidFill>
                  <a:srgbClr val="4E2700"/>
                </a:solidFill>
                <a:latin typeface="Verdana"/>
                <a:cs typeface="Verdana"/>
              </a:rPr>
              <a:t>ass(</a:t>
            </a:r>
            <a:r>
              <a:rPr dirty="0" sz="1400" spc="-10">
                <a:solidFill>
                  <a:srgbClr val="4E2700"/>
                </a:solidFill>
                <a:latin typeface="Verdana"/>
                <a:cs typeface="Verdana"/>
              </a:rPr>
              <a:t>)</a:t>
            </a:r>
            <a:r>
              <a:rPr dirty="0" sz="1400">
                <a:solidFill>
                  <a:srgbClr val="4E2700"/>
                </a:solidFill>
                <a:latin typeface="Noto Sans Mono CJK HK"/>
                <a:cs typeface="Noto Sans Mono CJK HK"/>
              </a:rPr>
              <a:t>方法</a:t>
            </a:r>
            <a:endParaRPr sz="1400">
              <a:latin typeface="Noto Sans Mono CJK HK"/>
              <a:cs typeface="Noto Sans Mono CJK HK"/>
            </a:endParaRPr>
          </a:p>
          <a:p>
            <a:pPr marL="495934" indent="-360045">
              <a:lnSpc>
                <a:spcPct val="100000"/>
              </a:lnSpc>
              <a:spcBef>
                <a:spcPts val="335"/>
              </a:spcBef>
              <a:buAutoNum type="alphaUcParenBoth"/>
              <a:tabLst>
                <a:tab pos="496570" algn="l"/>
              </a:tabLst>
            </a:pPr>
            <a:r>
              <a:rPr dirty="0" sz="1400" spc="-5">
                <a:solidFill>
                  <a:srgbClr val="4E2700"/>
                </a:solidFill>
                <a:latin typeface="Verdana"/>
                <a:cs typeface="Verdana"/>
              </a:rPr>
              <a:t>valueOf()</a:t>
            </a:r>
            <a:r>
              <a:rPr dirty="0" sz="1400" spc="-90">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473075" indent="-337185">
              <a:lnSpc>
                <a:spcPct val="100000"/>
              </a:lnSpc>
              <a:spcBef>
                <a:spcPts val="335"/>
              </a:spcBef>
              <a:buAutoNum type="alphaUcParenBoth"/>
              <a:tabLst>
                <a:tab pos="473709" algn="l"/>
              </a:tabLst>
            </a:pPr>
            <a:r>
              <a:rPr dirty="0" sz="1400">
                <a:solidFill>
                  <a:srgbClr val="4E2700"/>
                </a:solidFill>
                <a:latin typeface="Verdana"/>
                <a:cs typeface="Verdana"/>
              </a:rPr>
              <a:t>finalize()</a:t>
            </a:r>
            <a:r>
              <a:rPr dirty="0" sz="1400" spc="-45">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86154"/>
            <a:ext cx="8039100" cy="3976370"/>
          </a:xfrm>
          <a:prstGeom prst="rect">
            <a:avLst/>
          </a:prstGeom>
        </p:spPr>
        <p:txBody>
          <a:bodyPr wrap="square" lIns="0" tIns="12065" rIns="0" bIns="0" rtlCol="0" vert="horz">
            <a:spAutoFit/>
          </a:bodyPr>
          <a:lstStyle/>
          <a:p>
            <a:pPr marL="287020" marR="35560" indent="-287020">
              <a:lnSpc>
                <a:spcPct val="100000"/>
              </a:lnSpc>
              <a:spcBef>
                <a:spcPts val="95"/>
              </a:spcBef>
              <a:buFont typeface="Verdana"/>
              <a:buAutoNum type="arabicPeriod"/>
              <a:tabLst>
                <a:tab pos="287020" algn="l"/>
              </a:tabLst>
            </a:pPr>
            <a:r>
              <a:rPr dirty="0" sz="1600" spc="5">
                <a:solidFill>
                  <a:srgbClr val="4E2700"/>
                </a:solidFill>
                <a:latin typeface="Noto Sans Mono CJK HK"/>
                <a:cs typeface="Noto Sans Mono CJK HK"/>
              </a:rPr>
              <a:t>撰寫一個方</a:t>
            </a:r>
            <a:r>
              <a:rPr dirty="0" sz="1600" spc="-5">
                <a:solidFill>
                  <a:srgbClr val="4E2700"/>
                </a:solidFill>
                <a:latin typeface="Noto Sans Mono CJK HK"/>
                <a:cs typeface="Noto Sans Mono CJK HK"/>
              </a:rPr>
              <a:t>法</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void</a:t>
            </a:r>
            <a:r>
              <a:rPr dirty="0" sz="1600">
                <a:solidFill>
                  <a:srgbClr val="4E2700"/>
                </a:solidFill>
                <a:latin typeface="Verdana"/>
                <a:cs typeface="Verdana"/>
              </a:rPr>
              <a:t> </a:t>
            </a:r>
            <a:r>
              <a:rPr dirty="0" sz="1600" spc="-5">
                <a:solidFill>
                  <a:srgbClr val="4E2700"/>
                </a:solidFill>
                <a:latin typeface="Verdana"/>
                <a:cs typeface="Verdana"/>
              </a:rPr>
              <a:t>starSquare(int</a:t>
            </a:r>
            <a:r>
              <a:rPr dirty="0" sz="1600" spc="45">
                <a:solidFill>
                  <a:srgbClr val="4E2700"/>
                </a:solidFill>
                <a:latin typeface="Verdana"/>
                <a:cs typeface="Verdana"/>
              </a:rPr>
              <a:t> </a:t>
            </a:r>
            <a:r>
              <a:rPr dirty="0" sz="1600" spc="-10">
                <a:solidFill>
                  <a:srgbClr val="4E2700"/>
                </a:solidFill>
                <a:latin typeface="Verdana"/>
                <a:cs typeface="Verdana"/>
              </a:rPr>
              <a:t>width,</a:t>
            </a:r>
            <a:r>
              <a:rPr dirty="0" sz="1600" spc="25">
                <a:solidFill>
                  <a:srgbClr val="4E2700"/>
                </a:solidFill>
                <a:latin typeface="Verdana"/>
                <a:cs typeface="Verdana"/>
              </a:rPr>
              <a:t> </a:t>
            </a:r>
            <a:r>
              <a:rPr dirty="0" sz="1600" spc="-10">
                <a:solidFill>
                  <a:srgbClr val="4E2700"/>
                </a:solidFill>
                <a:latin typeface="Verdana"/>
                <a:cs typeface="Verdana"/>
              </a:rPr>
              <a:t>int</a:t>
            </a:r>
            <a:r>
              <a:rPr dirty="0" sz="1600" spc="-15">
                <a:solidFill>
                  <a:srgbClr val="4E2700"/>
                </a:solidFill>
                <a:latin typeface="Verdana"/>
                <a:cs typeface="Verdana"/>
              </a:rPr>
              <a:t> </a:t>
            </a:r>
            <a:r>
              <a:rPr dirty="0" sz="1600" spc="-5">
                <a:solidFill>
                  <a:srgbClr val="4E2700"/>
                </a:solidFill>
                <a:latin typeface="Verdana"/>
                <a:cs typeface="Verdana"/>
              </a:rPr>
              <a:t>height)</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它可印出一個</a:t>
            </a:r>
            <a:r>
              <a:rPr dirty="0" sz="1600" spc="-5">
                <a:solidFill>
                  <a:srgbClr val="4E2700"/>
                </a:solidFill>
                <a:latin typeface="Noto Sans Mono CJK HK"/>
                <a:cs typeface="Noto Sans Mono CJK HK"/>
              </a:rPr>
              <a:t>由</a:t>
            </a:r>
            <a:r>
              <a:rPr dirty="0" sz="1600" spc="-260">
                <a:solidFill>
                  <a:srgbClr val="4E2700"/>
                </a:solidFill>
                <a:latin typeface="Noto Sans Mono CJK HK"/>
                <a:cs typeface="Noto Sans Mono CJK HK"/>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所組成 的實心長方</a:t>
            </a:r>
            <a:r>
              <a:rPr dirty="0" sz="1600" spc="-5">
                <a:solidFill>
                  <a:srgbClr val="4E2700"/>
                </a:solidFill>
                <a:latin typeface="Noto Sans Mono CJK HK"/>
                <a:cs typeface="Noto Sans Mono CJK HK"/>
              </a:rPr>
              <a:t>形</a:t>
            </a:r>
            <a:r>
              <a:rPr dirty="0" sz="1600" spc="-10">
                <a:solidFill>
                  <a:srgbClr val="4E2700"/>
                </a:solidFill>
                <a:latin typeface="Noto Sans Mono CJK HK"/>
                <a:cs typeface="Noto Sans Mono CJK HK"/>
              </a:rPr>
              <a:t>，</a:t>
            </a:r>
            <a:r>
              <a:rPr dirty="0" sz="1600" spc="-10">
                <a:solidFill>
                  <a:srgbClr val="4E2700"/>
                </a:solidFill>
                <a:latin typeface="Verdana"/>
                <a:cs typeface="Verdana"/>
              </a:rPr>
              <a:t>width</a:t>
            </a:r>
            <a:r>
              <a:rPr dirty="0" sz="1600" spc="5">
                <a:solidFill>
                  <a:srgbClr val="4E2700"/>
                </a:solidFill>
                <a:latin typeface="Noto Sans Mono CJK HK"/>
                <a:cs typeface="Noto Sans Mono CJK HK"/>
              </a:rPr>
              <a:t>與</a:t>
            </a:r>
            <a:r>
              <a:rPr dirty="0" sz="1600" spc="-10">
                <a:solidFill>
                  <a:srgbClr val="4E2700"/>
                </a:solidFill>
                <a:latin typeface="Verdana"/>
                <a:cs typeface="Verdana"/>
              </a:rPr>
              <a:t>height</a:t>
            </a:r>
            <a:r>
              <a:rPr dirty="0" sz="1600" spc="5">
                <a:solidFill>
                  <a:srgbClr val="4E2700"/>
                </a:solidFill>
                <a:latin typeface="Noto Sans Mono CJK HK"/>
                <a:cs typeface="Noto Sans Mono CJK HK"/>
              </a:rPr>
              <a:t>分別表示長</a:t>
            </a:r>
            <a:r>
              <a:rPr dirty="0" sz="1600" spc="-5">
                <a:solidFill>
                  <a:srgbClr val="4E2700"/>
                </a:solidFill>
                <a:latin typeface="Noto Sans Mono CJK HK"/>
                <a:cs typeface="Noto Sans Mono CJK HK"/>
              </a:rPr>
              <a:t>方形</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寬與</a:t>
            </a:r>
            <a:r>
              <a:rPr dirty="0" sz="1600" spc="5">
                <a:solidFill>
                  <a:srgbClr val="4E2700"/>
                </a:solidFill>
                <a:latin typeface="Noto Sans Mono CJK HK"/>
                <a:cs typeface="Noto Sans Mono CJK HK"/>
              </a:rPr>
              <a:t>高</a:t>
            </a:r>
            <a:r>
              <a:rPr dirty="0" sz="1600" spc="-5">
                <a:solidFill>
                  <a:srgbClr val="4E2700"/>
                </a:solidFill>
                <a:latin typeface="Noto Sans Mono CJK HK"/>
                <a:cs typeface="Noto Sans Mono CJK HK"/>
              </a:rPr>
              <a:t>。</a:t>
            </a:r>
            <a:endParaRPr sz="1600">
              <a:latin typeface="Noto Sans Mono CJK HK"/>
              <a:cs typeface="Noto Sans Mono CJK HK"/>
            </a:endParaRPr>
          </a:p>
          <a:p>
            <a:pPr marL="287020" indent="-274320">
              <a:lnSpc>
                <a:spcPct val="100000"/>
              </a:lnSpc>
              <a:spcBef>
                <a:spcPts val="385"/>
              </a:spcBef>
              <a:buFont typeface="Verdana"/>
              <a:buAutoNum type="arabicPeriod"/>
              <a:tabLst>
                <a:tab pos="287020" algn="l"/>
              </a:tabLst>
            </a:pPr>
            <a:r>
              <a:rPr dirty="0" sz="1600" spc="5">
                <a:solidFill>
                  <a:srgbClr val="4E2700"/>
                </a:solidFill>
                <a:latin typeface="Noto Sans Mono CJK HK"/>
                <a:cs typeface="Noto Sans Mono CJK HK"/>
              </a:rPr>
              <a:t>撰寫一個方</a:t>
            </a:r>
            <a:r>
              <a:rPr dirty="0" sz="1600" spc="-5">
                <a:solidFill>
                  <a:srgbClr val="4E2700"/>
                </a:solidFill>
                <a:latin typeface="Noto Sans Mono CJK HK"/>
                <a:cs typeface="Noto Sans Mono CJK HK"/>
              </a:rPr>
              <a:t>法</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10">
                <a:solidFill>
                  <a:srgbClr val="4E2700"/>
                </a:solidFill>
                <a:latin typeface="Verdana"/>
                <a:cs typeface="Verdana"/>
              </a:rPr>
              <a:t>long</a:t>
            </a:r>
            <a:r>
              <a:rPr dirty="0" sz="1600">
                <a:solidFill>
                  <a:srgbClr val="4E2700"/>
                </a:solidFill>
                <a:latin typeface="Verdana"/>
                <a:cs typeface="Verdana"/>
              </a:rPr>
              <a:t> </a:t>
            </a:r>
            <a:r>
              <a:rPr dirty="0" sz="1600" spc="-10">
                <a:solidFill>
                  <a:srgbClr val="4E2700"/>
                </a:solidFill>
                <a:latin typeface="Verdana"/>
                <a:cs typeface="Verdana"/>
              </a:rPr>
              <a:t>factorial(int</a:t>
            </a:r>
            <a:r>
              <a:rPr dirty="0" sz="1600" spc="30">
                <a:solidFill>
                  <a:srgbClr val="4E2700"/>
                </a:solidFill>
                <a:latin typeface="Verdana"/>
                <a:cs typeface="Verdana"/>
              </a:rPr>
              <a:t> </a:t>
            </a:r>
            <a:r>
              <a:rPr dirty="0" sz="1600" spc="10">
                <a:solidFill>
                  <a:srgbClr val="4E2700"/>
                </a:solidFill>
                <a:latin typeface="Verdana"/>
                <a:cs typeface="Verdana"/>
              </a:rPr>
              <a:t>n)</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它可傳回</a:t>
            </a:r>
            <a:r>
              <a:rPr dirty="0" sz="1600" spc="-10">
                <a:solidFill>
                  <a:srgbClr val="4E2700"/>
                </a:solidFill>
                <a:latin typeface="Verdana"/>
                <a:cs typeface="Verdana"/>
              </a:rPr>
              <a:t>n</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階乘。</a:t>
            </a:r>
            <a:endParaRPr sz="1600">
              <a:latin typeface="Noto Sans Mono CJK HK"/>
              <a:cs typeface="Noto Sans Mono CJK HK"/>
            </a:endParaRPr>
          </a:p>
          <a:p>
            <a:pPr marL="12700" marR="5080">
              <a:lnSpc>
                <a:spcPts val="2310"/>
              </a:lnSpc>
              <a:spcBef>
                <a:spcPts val="135"/>
              </a:spcBef>
              <a:buFont typeface="Verdana"/>
              <a:buAutoNum type="arabicPeriod"/>
              <a:tabLst>
                <a:tab pos="287020" algn="l"/>
              </a:tabLst>
            </a:pPr>
            <a:r>
              <a:rPr dirty="0" sz="1600" spc="5">
                <a:solidFill>
                  <a:srgbClr val="4E2700"/>
                </a:solidFill>
                <a:latin typeface="Noto Sans Mono CJK HK"/>
                <a:cs typeface="Noto Sans Mono CJK HK"/>
              </a:rPr>
              <a:t>撰寫一個方</a:t>
            </a:r>
            <a:r>
              <a:rPr dirty="0" sz="1600" spc="-5">
                <a:solidFill>
                  <a:srgbClr val="4E2700"/>
                </a:solidFill>
                <a:latin typeface="Noto Sans Mono CJK HK"/>
                <a:cs typeface="Noto Sans Mono CJK HK"/>
              </a:rPr>
              <a:t>法</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10">
                <a:solidFill>
                  <a:srgbClr val="4E2700"/>
                </a:solidFill>
                <a:latin typeface="Verdana"/>
                <a:cs typeface="Verdana"/>
              </a:rPr>
              <a:t>int[]</a:t>
            </a:r>
            <a:r>
              <a:rPr dirty="0" sz="1600">
                <a:solidFill>
                  <a:srgbClr val="4E2700"/>
                </a:solidFill>
                <a:latin typeface="Verdana"/>
                <a:cs typeface="Verdana"/>
              </a:rPr>
              <a:t> </a:t>
            </a:r>
            <a:r>
              <a:rPr dirty="0" sz="1600" spc="-10">
                <a:solidFill>
                  <a:srgbClr val="4E2700"/>
                </a:solidFill>
                <a:latin typeface="Verdana"/>
                <a:cs typeface="Verdana"/>
              </a:rPr>
              <a:t>mySort(int[]</a:t>
            </a:r>
            <a:r>
              <a:rPr dirty="0" sz="1600" spc="50">
                <a:solidFill>
                  <a:srgbClr val="4E2700"/>
                </a:solidFill>
                <a:latin typeface="Verdana"/>
                <a:cs typeface="Verdana"/>
              </a:rPr>
              <a:t> </a:t>
            </a:r>
            <a:r>
              <a:rPr dirty="0" sz="1600" spc="-5">
                <a:solidFill>
                  <a:srgbClr val="4E2700"/>
                </a:solidFill>
                <a:latin typeface="Verdana"/>
                <a:cs typeface="Verdana"/>
              </a:rPr>
              <a:t>arrayInt)</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它可將陣</a:t>
            </a:r>
            <a:r>
              <a:rPr dirty="0" sz="1600" spc="-5">
                <a:solidFill>
                  <a:srgbClr val="4E2700"/>
                </a:solidFill>
                <a:latin typeface="Noto Sans Mono CJK HK"/>
                <a:cs typeface="Noto Sans Mono CJK HK"/>
              </a:rPr>
              <a:t>列</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的元</a:t>
            </a:r>
            <a:r>
              <a:rPr dirty="0" sz="1600" spc="5">
                <a:solidFill>
                  <a:srgbClr val="4E2700"/>
                </a:solidFill>
                <a:latin typeface="Noto Sans Mono CJK HK"/>
                <a:cs typeface="Noto Sans Mono CJK HK"/>
              </a:rPr>
              <a:t>素</a:t>
            </a:r>
            <a:r>
              <a:rPr dirty="0" sz="1600" spc="-5">
                <a:solidFill>
                  <a:srgbClr val="4E2700"/>
                </a:solidFill>
                <a:latin typeface="Noto Sans Mono CJK HK"/>
                <a:cs typeface="Noto Sans Mono CJK HK"/>
              </a:rPr>
              <a:t>由小</a:t>
            </a:r>
            <a:r>
              <a:rPr dirty="0" sz="1600" spc="5">
                <a:solidFill>
                  <a:srgbClr val="4E2700"/>
                </a:solidFill>
                <a:latin typeface="Noto Sans Mono CJK HK"/>
                <a:cs typeface="Noto Sans Mono CJK HK"/>
              </a:rPr>
              <a:t>到</a:t>
            </a:r>
            <a:r>
              <a:rPr dirty="0" sz="1600" spc="-5">
                <a:solidFill>
                  <a:srgbClr val="4E2700"/>
                </a:solidFill>
                <a:latin typeface="Noto Sans Mono CJK HK"/>
                <a:cs typeface="Noto Sans Mono CJK HK"/>
              </a:rPr>
              <a:t>大排</a:t>
            </a:r>
            <a:r>
              <a:rPr dirty="0" sz="1600" spc="5">
                <a:solidFill>
                  <a:srgbClr val="4E2700"/>
                </a:solidFill>
                <a:latin typeface="Noto Sans Mono CJK HK"/>
                <a:cs typeface="Noto Sans Mono CJK HK"/>
              </a:rPr>
              <a:t>序</a:t>
            </a:r>
            <a:r>
              <a:rPr dirty="0" sz="1600" spc="-5">
                <a:solidFill>
                  <a:srgbClr val="4E2700"/>
                </a:solidFill>
                <a:latin typeface="Noto Sans Mono CJK HK"/>
                <a:cs typeface="Noto Sans Mono CJK HK"/>
              </a:rPr>
              <a:t>。 </a:t>
            </a:r>
            <a:r>
              <a:rPr dirty="0" sz="1600" spc="-5">
                <a:solidFill>
                  <a:srgbClr val="4E2700"/>
                </a:solidFill>
                <a:latin typeface="Verdana"/>
                <a:cs typeface="Verdana"/>
              </a:rPr>
              <a:t>4.</a:t>
            </a:r>
            <a:r>
              <a:rPr dirty="0" sz="1600" spc="5">
                <a:solidFill>
                  <a:srgbClr val="4E2700"/>
                </a:solidFill>
                <a:latin typeface="Noto Sans Mono CJK HK"/>
                <a:cs typeface="Noto Sans Mono CJK HK"/>
              </a:rPr>
              <a:t>撰寫一個方</a:t>
            </a:r>
            <a:r>
              <a:rPr dirty="0" sz="1600" spc="-5">
                <a:solidFill>
                  <a:srgbClr val="4E2700"/>
                </a:solidFill>
                <a:latin typeface="Noto Sans Mono CJK HK"/>
                <a:cs typeface="Noto Sans Mono CJK HK"/>
              </a:rPr>
              <a:t>法</a:t>
            </a:r>
            <a:r>
              <a:rPr dirty="0" sz="1600" spc="-5">
                <a:solidFill>
                  <a:srgbClr val="4E2700"/>
                </a:solidFill>
                <a:latin typeface="Verdana"/>
                <a:cs typeface="Verdana"/>
              </a:rPr>
              <a:t>:</a:t>
            </a:r>
            <a:r>
              <a:rPr dirty="0" sz="1600" spc="-45">
                <a:solidFill>
                  <a:srgbClr val="4E2700"/>
                </a:solidFill>
                <a:latin typeface="Verdana"/>
                <a:cs typeface="Verdana"/>
              </a:rPr>
              <a:t> </a:t>
            </a:r>
            <a:r>
              <a:rPr dirty="0" sz="1600" spc="-10">
                <a:solidFill>
                  <a:srgbClr val="4E2700"/>
                </a:solidFill>
                <a:latin typeface="Verdana"/>
                <a:cs typeface="Verdana"/>
              </a:rPr>
              <a:t>int[] </a:t>
            </a:r>
            <a:r>
              <a:rPr dirty="0" sz="1600" spc="-5">
                <a:solidFill>
                  <a:srgbClr val="4E2700"/>
                </a:solidFill>
                <a:latin typeface="Verdana"/>
                <a:cs typeface="Verdana"/>
              </a:rPr>
              <a:t>luckyNumbers()</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它傳回一個整數陣列，內含</a:t>
            </a:r>
            <a:r>
              <a:rPr dirty="0" sz="1600" spc="-10">
                <a:solidFill>
                  <a:srgbClr val="4E2700"/>
                </a:solidFill>
                <a:latin typeface="Noto Sans Mono CJK HK"/>
                <a:cs typeface="Noto Sans Mono CJK HK"/>
              </a:rPr>
              <a:t>六個</a:t>
            </a:r>
            <a:r>
              <a:rPr dirty="0" sz="1600" spc="5">
                <a:solidFill>
                  <a:srgbClr val="4E2700"/>
                </a:solidFill>
                <a:latin typeface="Noto Sans Mono CJK HK"/>
                <a:cs typeface="Noto Sans Mono CJK HK"/>
              </a:rPr>
              <a:t>允</a:t>
            </a:r>
            <a:r>
              <a:rPr dirty="0" sz="1600" spc="-10">
                <a:solidFill>
                  <a:srgbClr val="4E2700"/>
                </a:solidFill>
                <a:latin typeface="Noto Sans Mono CJK HK"/>
                <a:cs typeface="Noto Sans Mono CJK HK"/>
              </a:rPr>
              <a:t>許重</a:t>
            </a:r>
            <a:r>
              <a:rPr dirty="0" sz="1600" spc="5">
                <a:solidFill>
                  <a:srgbClr val="4E2700"/>
                </a:solidFill>
                <a:latin typeface="Noto Sans Mono CJK HK"/>
                <a:cs typeface="Noto Sans Mono CJK HK"/>
              </a:rPr>
              <a:t>複</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介</a:t>
            </a:r>
            <a:endParaRPr sz="1600">
              <a:latin typeface="Noto Sans Mono CJK HK"/>
              <a:cs typeface="Noto Sans Mono CJK HK"/>
            </a:endParaRPr>
          </a:p>
          <a:p>
            <a:pPr marL="354965">
              <a:lnSpc>
                <a:spcPts val="1775"/>
              </a:lnSpc>
            </a:pPr>
            <a:r>
              <a:rPr dirty="0" sz="1600" spc="5">
                <a:solidFill>
                  <a:srgbClr val="4E2700"/>
                </a:solidFill>
                <a:latin typeface="Noto Sans Mono CJK HK"/>
                <a:cs typeface="Noto Sans Mono CJK HK"/>
              </a:rPr>
              <a:t>於</a:t>
            </a:r>
            <a:r>
              <a:rPr dirty="0" sz="1600">
                <a:solidFill>
                  <a:srgbClr val="4E2700"/>
                </a:solidFill>
                <a:latin typeface="Verdana"/>
                <a:cs typeface="Verdana"/>
              </a:rPr>
              <a:t>1</a:t>
            </a:r>
            <a:r>
              <a:rPr dirty="0" sz="1600" spc="5">
                <a:solidFill>
                  <a:srgbClr val="4E2700"/>
                </a:solidFill>
                <a:latin typeface="Noto Sans Mono CJK HK"/>
                <a:cs typeface="Noto Sans Mono CJK HK"/>
              </a:rPr>
              <a:t>到</a:t>
            </a:r>
            <a:r>
              <a:rPr dirty="0" sz="1600">
                <a:solidFill>
                  <a:srgbClr val="4E2700"/>
                </a:solidFill>
                <a:latin typeface="Verdana"/>
                <a:cs typeface="Verdana"/>
              </a:rPr>
              <a:t>42</a:t>
            </a:r>
            <a:r>
              <a:rPr dirty="0" sz="1600" spc="-5">
                <a:solidFill>
                  <a:srgbClr val="4E2700"/>
                </a:solidFill>
                <a:latin typeface="Noto Sans Mono CJK HK"/>
                <a:cs typeface="Noto Sans Mono CJK HK"/>
              </a:rPr>
              <a:t>的整</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a:t>
            </a:r>
            <a:endParaRPr sz="1600">
              <a:latin typeface="Noto Sans Mono CJK HK"/>
              <a:cs typeface="Noto Sans Mono CJK HK"/>
            </a:endParaRPr>
          </a:p>
          <a:p>
            <a:pPr marL="216535" indent="-204470">
              <a:lnSpc>
                <a:spcPct val="100000"/>
              </a:lnSpc>
              <a:spcBef>
                <a:spcPts val="385"/>
              </a:spcBef>
              <a:buSzPct val="93750"/>
              <a:buFont typeface="Verdana"/>
              <a:buAutoNum type="arabicPeriod" startAt="5"/>
              <a:tabLst>
                <a:tab pos="217170" algn="l"/>
              </a:tabLst>
            </a:pPr>
            <a:r>
              <a:rPr dirty="0" sz="1600" spc="5">
                <a:solidFill>
                  <a:srgbClr val="4E2700"/>
                </a:solidFill>
                <a:latin typeface="Noto Sans Mono CJK HK"/>
                <a:cs typeface="Noto Sans Mono CJK HK"/>
              </a:rPr>
              <a:t>由鍵盤不斷</a:t>
            </a:r>
            <a:r>
              <a:rPr dirty="0" sz="1600" spc="-5">
                <a:solidFill>
                  <a:srgbClr val="4E2700"/>
                </a:solidFill>
                <a:latin typeface="Noto Sans Mono CJK HK"/>
                <a:cs typeface="Noto Sans Mono CJK HK"/>
              </a:rPr>
              <a:t>讀</a:t>
            </a:r>
            <a:r>
              <a:rPr dirty="0" sz="1600" spc="5">
                <a:solidFill>
                  <a:srgbClr val="4E2700"/>
                </a:solidFill>
                <a:latin typeface="Noto Sans Mono CJK HK"/>
                <a:cs typeface="Noto Sans Mono CJK HK"/>
              </a:rPr>
              <a:t>入</a:t>
            </a:r>
            <a:r>
              <a:rPr dirty="0" sz="1600" spc="-5">
                <a:solidFill>
                  <a:srgbClr val="4E2700"/>
                </a:solidFill>
                <a:latin typeface="Noto Sans Mono CJK HK"/>
                <a:cs typeface="Noto Sans Mono CJK HK"/>
              </a:rPr>
              <a:t>字</a:t>
            </a:r>
            <a:r>
              <a:rPr dirty="0" sz="1600">
                <a:solidFill>
                  <a:srgbClr val="4E2700"/>
                </a:solidFill>
                <a:latin typeface="Noto Sans Mono CJK HK"/>
                <a:cs typeface="Noto Sans Mono CJK HK"/>
              </a:rPr>
              <a:t>串</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Noto Sans Mono CJK HK"/>
                <a:cs typeface="Noto Sans Mono CJK HK"/>
              </a:rPr>
              <a:t>直到該字串</a:t>
            </a:r>
            <a:r>
              <a:rPr dirty="0" sz="1600" spc="-5">
                <a:solidFill>
                  <a:srgbClr val="4E2700"/>
                </a:solidFill>
                <a:latin typeface="Noto Sans Mono CJK HK"/>
                <a:cs typeface="Noto Sans Mono CJK HK"/>
              </a:rPr>
              <a:t>等於</a:t>
            </a:r>
            <a:r>
              <a:rPr dirty="0" sz="1600" spc="-265">
                <a:solidFill>
                  <a:srgbClr val="4E2700"/>
                </a:solidFill>
                <a:latin typeface="Noto Sans Mono CJK HK"/>
                <a:cs typeface="Noto Sans Mono CJK HK"/>
              </a:rPr>
              <a:t> </a:t>
            </a:r>
            <a:r>
              <a:rPr dirty="0" sz="1600" spc="-5">
                <a:solidFill>
                  <a:srgbClr val="4E2700"/>
                </a:solidFill>
                <a:latin typeface="Verdana"/>
                <a:cs typeface="Verdana"/>
              </a:rPr>
              <a:t>"quit"</a:t>
            </a:r>
            <a:r>
              <a:rPr dirty="0" sz="1600" spc="-5">
                <a:solidFill>
                  <a:srgbClr val="4E2700"/>
                </a:solidFill>
                <a:latin typeface="Noto Sans Mono CJK HK"/>
                <a:cs typeface="Noto Sans Mono CJK HK"/>
              </a:rPr>
              <a:t>，</a:t>
            </a:r>
            <a:endParaRPr sz="1600">
              <a:latin typeface="Noto Sans Mono CJK HK"/>
              <a:cs typeface="Noto Sans Mono CJK HK"/>
            </a:endParaRPr>
          </a:p>
          <a:p>
            <a:pPr marL="227329">
              <a:lnSpc>
                <a:spcPct val="100000"/>
              </a:lnSpc>
              <a:spcBef>
                <a:spcPts val="384"/>
              </a:spcBef>
              <a:tabLst>
                <a:tab pos="4591685" algn="l"/>
                <a:tab pos="4991735" algn="l"/>
                <a:tab pos="5520055" algn="l"/>
              </a:tabLst>
            </a:pPr>
            <a:r>
              <a:rPr dirty="0" sz="1600" spc="5">
                <a:solidFill>
                  <a:srgbClr val="4E2700"/>
                </a:solidFill>
                <a:latin typeface="Noto Sans Mono CJK HK"/>
                <a:cs typeface="Noto Sans Mono CJK HK"/>
              </a:rPr>
              <a:t>而每個字</a:t>
            </a:r>
            <a:r>
              <a:rPr dirty="0" sz="1600" spc="-5">
                <a:solidFill>
                  <a:srgbClr val="4E2700"/>
                </a:solidFill>
                <a:latin typeface="Noto Sans Mono CJK HK"/>
                <a:cs typeface="Noto Sans Mono CJK HK"/>
              </a:rPr>
              <a:t>串</a:t>
            </a:r>
            <a:r>
              <a:rPr dirty="0" sz="1600" spc="5">
                <a:solidFill>
                  <a:srgbClr val="4E2700"/>
                </a:solidFill>
                <a:latin typeface="Noto Sans Mono CJK HK"/>
                <a:cs typeface="Noto Sans Mono CJK HK"/>
              </a:rPr>
              <a:t>由</a:t>
            </a:r>
            <a:r>
              <a:rPr dirty="0" sz="1600" spc="-5">
                <a:solidFill>
                  <a:srgbClr val="4E2700"/>
                </a:solidFill>
                <a:latin typeface="Noto Sans Mono CJK HK"/>
                <a:cs typeface="Noto Sans Mono CJK HK"/>
              </a:rPr>
              <a:t>一個</a:t>
            </a:r>
            <a:r>
              <a:rPr dirty="0" sz="1600" spc="5">
                <a:solidFill>
                  <a:srgbClr val="4E2700"/>
                </a:solidFill>
                <a:latin typeface="Noto Sans Mono CJK HK"/>
                <a:cs typeface="Noto Sans Mono CJK HK"/>
              </a:rPr>
              <a:t>以</a:t>
            </a:r>
            <a:r>
              <a:rPr dirty="0" sz="1600" spc="-5">
                <a:solidFill>
                  <a:srgbClr val="4E2700"/>
                </a:solidFill>
                <a:latin typeface="Noto Sans Mono CJK HK"/>
                <a:cs typeface="Noto Sans Mono CJK HK"/>
              </a:rPr>
              <a:t>上的</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字所</a:t>
            </a:r>
            <a:r>
              <a:rPr dirty="0" sz="1600" spc="5">
                <a:solidFill>
                  <a:srgbClr val="4E2700"/>
                </a:solidFill>
                <a:latin typeface="Noto Sans Mono CJK HK"/>
                <a:cs typeface="Noto Sans Mono CJK HK"/>
              </a:rPr>
              <a:t>組成</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Noto Sans Mono CJK HK"/>
                <a:cs typeface="Noto Sans Mono CJK HK"/>
              </a:rPr>
              <a:t>如</a:t>
            </a:r>
            <a:r>
              <a:rPr dirty="0" sz="1600" spc="-235">
                <a:solidFill>
                  <a:srgbClr val="4E2700"/>
                </a:solidFill>
                <a:latin typeface="Noto Sans Mono CJK HK"/>
                <a:cs typeface="Noto Sans Mono CJK HK"/>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123	</a:t>
            </a:r>
            <a:r>
              <a:rPr dirty="0" sz="1600">
                <a:solidFill>
                  <a:srgbClr val="4E2700"/>
                </a:solidFill>
                <a:latin typeface="Verdana"/>
                <a:cs typeface="Verdana"/>
              </a:rPr>
              <a:t>56	</a:t>
            </a:r>
            <a:r>
              <a:rPr dirty="0" sz="1600" spc="-5">
                <a:solidFill>
                  <a:srgbClr val="4E2700"/>
                </a:solidFill>
                <a:latin typeface="Verdana"/>
                <a:cs typeface="Verdana"/>
              </a:rPr>
              <a:t>999	40"</a:t>
            </a:r>
            <a:endParaRPr sz="1600">
              <a:latin typeface="Verdana"/>
              <a:cs typeface="Verdana"/>
            </a:endParaRPr>
          </a:p>
          <a:p>
            <a:pPr marL="227329">
              <a:lnSpc>
                <a:spcPct val="100000"/>
              </a:lnSpc>
              <a:spcBef>
                <a:spcPts val="380"/>
              </a:spcBef>
            </a:pPr>
            <a:r>
              <a:rPr dirty="0" sz="1600">
                <a:solidFill>
                  <a:srgbClr val="4E2700"/>
                </a:solidFill>
                <a:latin typeface="Noto Sans Mono CJK HK"/>
                <a:cs typeface="Noto Sans Mono CJK HK"/>
              </a:rPr>
              <a:t>計算出該</a:t>
            </a:r>
            <a:r>
              <a:rPr dirty="0" sz="1600" spc="-5">
                <a:solidFill>
                  <a:srgbClr val="4E2700"/>
                </a:solidFill>
                <a:latin typeface="Noto Sans Mono CJK HK"/>
                <a:cs typeface="Noto Sans Mono CJK HK"/>
              </a:rPr>
              <a:t>字</a:t>
            </a:r>
            <a:r>
              <a:rPr dirty="0" sz="1600">
                <a:solidFill>
                  <a:srgbClr val="4E2700"/>
                </a:solidFill>
                <a:latin typeface="Noto Sans Mono CJK HK"/>
                <a:cs typeface="Noto Sans Mono CJK HK"/>
              </a:rPr>
              <a:t>串</a:t>
            </a:r>
            <a:r>
              <a:rPr dirty="0" sz="1600" spc="-5">
                <a:solidFill>
                  <a:srgbClr val="4E2700"/>
                </a:solidFill>
                <a:latin typeface="Noto Sans Mono CJK HK"/>
                <a:cs typeface="Noto Sans Mono CJK HK"/>
              </a:rPr>
              <a:t>內</a:t>
            </a:r>
            <a:r>
              <a:rPr dirty="0" sz="1600" spc="-10">
                <a:solidFill>
                  <a:srgbClr val="4E2700"/>
                </a:solidFill>
                <a:latin typeface="Noto Sans Mono CJK HK"/>
                <a:cs typeface="Noto Sans Mono CJK HK"/>
              </a:rPr>
              <a:t>所</a:t>
            </a:r>
            <a:r>
              <a:rPr dirty="0" sz="1600">
                <a:solidFill>
                  <a:srgbClr val="4E2700"/>
                </a:solidFill>
                <a:latin typeface="Noto Sans Mono CJK HK"/>
                <a:cs typeface="Noto Sans Mono CJK HK"/>
              </a:rPr>
              <a:t>有</a:t>
            </a:r>
            <a:r>
              <a:rPr dirty="0" sz="1600" spc="-5">
                <a:solidFill>
                  <a:srgbClr val="4E2700"/>
                </a:solidFill>
                <a:latin typeface="Noto Sans Mono CJK HK"/>
                <a:cs typeface="Noto Sans Mono CJK HK"/>
              </a:rPr>
              <a:t>數</a:t>
            </a:r>
            <a:r>
              <a:rPr dirty="0" sz="1600" spc="-10">
                <a:solidFill>
                  <a:srgbClr val="4E2700"/>
                </a:solidFill>
                <a:latin typeface="Noto Sans Mono CJK HK"/>
                <a:cs typeface="Noto Sans Mono CJK HK"/>
              </a:rPr>
              <a:t>字</a:t>
            </a:r>
            <a:r>
              <a:rPr dirty="0" sz="1600">
                <a:solidFill>
                  <a:srgbClr val="4E2700"/>
                </a:solidFill>
                <a:latin typeface="Noto Sans Mono CJK HK"/>
                <a:cs typeface="Noto Sans Mono CJK HK"/>
              </a:rPr>
              <a:t>的</a:t>
            </a:r>
            <a:r>
              <a:rPr dirty="0" sz="1600" spc="-5">
                <a:solidFill>
                  <a:srgbClr val="4E2700"/>
                </a:solidFill>
                <a:latin typeface="Noto Sans Mono CJK HK"/>
                <a:cs typeface="Noto Sans Mono CJK HK"/>
              </a:rPr>
              <a:t>總</a:t>
            </a:r>
            <a:r>
              <a:rPr dirty="0" sz="1600">
                <a:solidFill>
                  <a:srgbClr val="4E2700"/>
                </a:solidFill>
                <a:latin typeface="Noto Sans Mono CJK HK"/>
                <a:cs typeface="Noto Sans Mono CJK HK"/>
              </a:rPr>
              <a:t>和</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Noto Sans Mono CJK HK"/>
                <a:cs typeface="Noto Sans Mono CJK HK"/>
              </a:rPr>
              <a:t>平均</a:t>
            </a:r>
            <a:r>
              <a:rPr dirty="0" sz="1600" spc="-5">
                <a:solidFill>
                  <a:srgbClr val="4E2700"/>
                </a:solidFill>
                <a:latin typeface="Verdana"/>
                <a:cs typeface="Verdana"/>
              </a:rPr>
              <a:t>, </a:t>
            </a:r>
            <a:r>
              <a:rPr dirty="0" sz="1600">
                <a:solidFill>
                  <a:srgbClr val="4E2700"/>
                </a:solidFill>
                <a:latin typeface="Noto Sans Mono CJK HK"/>
                <a:cs typeface="Noto Sans Mono CJK HK"/>
              </a:rPr>
              <a:t>最大值和</a:t>
            </a:r>
            <a:r>
              <a:rPr dirty="0" sz="1600" spc="-5">
                <a:solidFill>
                  <a:srgbClr val="4E2700"/>
                </a:solidFill>
                <a:latin typeface="Noto Sans Mono CJK HK"/>
                <a:cs typeface="Noto Sans Mono CJK HK"/>
              </a:rPr>
              <a:t>最</a:t>
            </a:r>
            <a:r>
              <a:rPr dirty="0" sz="1600">
                <a:solidFill>
                  <a:srgbClr val="4E2700"/>
                </a:solidFill>
                <a:latin typeface="Noto Sans Mono CJK HK"/>
                <a:cs typeface="Noto Sans Mono CJK HK"/>
              </a:rPr>
              <a:t>小</a:t>
            </a:r>
            <a:r>
              <a:rPr dirty="0" sz="1600" spc="-5">
                <a:solidFill>
                  <a:srgbClr val="4E2700"/>
                </a:solidFill>
                <a:latin typeface="Noto Sans Mono CJK HK"/>
                <a:cs typeface="Noto Sans Mono CJK HK"/>
              </a:rPr>
              <a:t>值。</a:t>
            </a:r>
            <a:endParaRPr sz="1600">
              <a:latin typeface="Noto Sans Mono CJK HK"/>
              <a:cs typeface="Noto Sans Mono CJK HK"/>
            </a:endParaRPr>
          </a:p>
          <a:p>
            <a:pPr marL="216535" indent="-204470">
              <a:lnSpc>
                <a:spcPct val="100000"/>
              </a:lnSpc>
              <a:spcBef>
                <a:spcPts val="390"/>
              </a:spcBef>
              <a:buSzPct val="93750"/>
              <a:buFont typeface="Verdana"/>
              <a:buAutoNum type="arabicPeriod" startAt="6"/>
              <a:tabLst>
                <a:tab pos="217170" algn="l"/>
              </a:tabLst>
            </a:pPr>
            <a:r>
              <a:rPr dirty="0" sz="1600" spc="5">
                <a:solidFill>
                  <a:srgbClr val="4E2700"/>
                </a:solidFill>
                <a:latin typeface="Noto Sans Mono CJK HK"/>
                <a:cs typeface="Noto Sans Mono CJK HK"/>
              </a:rPr>
              <a:t>撰寫一個方</a:t>
            </a:r>
            <a:r>
              <a:rPr dirty="0" sz="1600" spc="-5">
                <a:solidFill>
                  <a:srgbClr val="4E2700"/>
                </a:solidFill>
                <a:latin typeface="Noto Sans Mono CJK HK"/>
                <a:cs typeface="Noto Sans Mono CJK HK"/>
              </a:rPr>
              <a:t>法</a:t>
            </a:r>
            <a:r>
              <a:rPr dirty="0" sz="1600" spc="-5">
                <a:solidFill>
                  <a:srgbClr val="4E2700"/>
                </a:solidFill>
                <a:latin typeface="Verdana"/>
                <a:cs typeface="Verdana"/>
              </a:rPr>
              <a:t>:</a:t>
            </a:r>
            <a:endParaRPr sz="1600">
              <a:latin typeface="Verdana"/>
              <a:cs typeface="Verdana"/>
            </a:endParaRPr>
          </a:p>
          <a:p>
            <a:pPr marL="368935">
              <a:lnSpc>
                <a:spcPct val="100000"/>
              </a:lnSpc>
              <a:spcBef>
                <a:spcPts val="420"/>
              </a:spcBef>
              <a:tabLst>
                <a:tab pos="1802130" algn="l"/>
              </a:tabLst>
            </a:pPr>
            <a:r>
              <a:rPr dirty="0" sz="1600" spc="-10">
                <a:solidFill>
                  <a:srgbClr val="4E2700"/>
                </a:solidFill>
                <a:latin typeface="Verdana"/>
                <a:cs typeface="Verdana"/>
              </a:rPr>
              <a:t>public</a:t>
            </a:r>
            <a:r>
              <a:rPr dirty="0" sz="1600" spc="35">
                <a:solidFill>
                  <a:srgbClr val="4E2700"/>
                </a:solidFill>
                <a:latin typeface="Verdana"/>
                <a:cs typeface="Verdana"/>
              </a:rPr>
              <a:t> </a:t>
            </a:r>
            <a:r>
              <a:rPr dirty="0" sz="1600" spc="-5">
                <a:solidFill>
                  <a:srgbClr val="4E2700"/>
                </a:solidFill>
                <a:latin typeface="Verdana"/>
                <a:cs typeface="Verdana"/>
              </a:rPr>
              <a:t>String	toUnicodeString(String</a:t>
            </a:r>
            <a:r>
              <a:rPr dirty="0" sz="1600" spc="40">
                <a:solidFill>
                  <a:srgbClr val="4E2700"/>
                </a:solidFill>
                <a:latin typeface="Verdana"/>
                <a:cs typeface="Verdana"/>
              </a:rPr>
              <a:t> </a:t>
            </a:r>
            <a:r>
              <a:rPr dirty="0" sz="1600" spc="-5">
                <a:solidFill>
                  <a:srgbClr val="4E2700"/>
                </a:solidFill>
                <a:latin typeface="Verdana"/>
                <a:cs typeface="Verdana"/>
              </a:rPr>
              <a:t>s)</a:t>
            </a:r>
            <a:endParaRPr sz="1600">
              <a:latin typeface="Verdana"/>
              <a:cs typeface="Verdana"/>
            </a:endParaRPr>
          </a:p>
          <a:p>
            <a:pPr marL="227329" marR="1115695">
              <a:lnSpc>
                <a:spcPts val="2300"/>
              </a:lnSpc>
              <a:spcBef>
                <a:spcPts val="105"/>
              </a:spcBef>
            </a:pPr>
            <a:r>
              <a:rPr dirty="0" sz="1600" spc="5">
                <a:solidFill>
                  <a:srgbClr val="4E2700"/>
                </a:solidFill>
                <a:latin typeface="Noto Sans Mono CJK HK"/>
                <a:cs typeface="Noto Sans Mono CJK HK"/>
              </a:rPr>
              <a:t>此方法接</a:t>
            </a:r>
            <a:r>
              <a:rPr dirty="0" sz="1600" spc="-5">
                <a:solidFill>
                  <a:srgbClr val="4E2700"/>
                </a:solidFill>
                <a:latin typeface="Noto Sans Mono CJK HK"/>
                <a:cs typeface="Noto Sans Mono CJK HK"/>
              </a:rPr>
              <a:t>收</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個字</a:t>
            </a:r>
            <a:r>
              <a:rPr dirty="0" sz="1600" spc="5">
                <a:solidFill>
                  <a:srgbClr val="4E2700"/>
                </a:solidFill>
                <a:latin typeface="Noto Sans Mono CJK HK"/>
                <a:cs typeface="Noto Sans Mono CJK HK"/>
              </a:rPr>
              <a:t>串</a:t>
            </a:r>
            <a:r>
              <a:rPr dirty="0" sz="1600" spc="-5">
                <a:solidFill>
                  <a:srgbClr val="4E2700"/>
                </a:solidFill>
                <a:latin typeface="Noto Sans Mono CJK HK"/>
                <a:cs typeface="Noto Sans Mono CJK HK"/>
              </a:rPr>
              <a:t>參數</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然後</a:t>
            </a:r>
            <a:r>
              <a:rPr dirty="0" sz="1600" spc="5">
                <a:solidFill>
                  <a:srgbClr val="4E2700"/>
                </a:solidFill>
                <a:latin typeface="Noto Sans Mono CJK HK"/>
                <a:cs typeface="Noto Sans Mono CJK HK"/>
              </a:rPr>
              <a:t>將</a:t>
            </a:r>
            <a:r>
              <a:rPr dirty="0" sz="1600" spc="-5">
                <a:solidFill>
                  <a:srgbClr val="4E2700"/>
                </a:solidFill>
                <a:latin typeface="Noto Sans Mono CJK HK"/>
                <a:cs typeface="Noto Sans Mono CJK HK"/>
              </a:rPr>
              <a:t>此字</a:t>
            </a:r>
            <a:r>
              <a:rPr dirty="0" sz="1600" spc="5">
                <a:solidFill>
                  <a:srgbClr val="4E2700"/>
                </a:solidFill>
                <a:latin typeface="Noto Sans Mono CJK HK"/>
                <a:cs typeface="Noto Sans Mono CJK HK"/>
              </a:rPr>
              <a:t>串</a:t>
            </a:r>
            <a:r>
              <a:rPr dirty="0" sz="1600" spc="-5">
                <a:solidFill>
                  <a:srgbClr val="4E2700"/>
                </a:solidFill>
                <a:latin typeface="Noto Sans Mono CJK HK"/>
                <a:cs typeface="Noto Sans Mono CJK HK"/>
              </a:rPr>
              <a:t>參數</a:t>
            </a:r>
            <a:r>
              <a:rPr dirty="0" sz="1600" spc="5">
                <a:solidFill>
                  <a:srgbClr val="4E2700"/>
                </a:solidFill>
                <a:latin typeface="Noto Sans Mono CJK HK"/>
                <a:cs typeface="Noto Sans Mono CJK HK"/>
              </a:rPr>
              <a:t>轉為</a:t>
            </a:r>
            <a:r>
              <a:rPr dirty="0" sz="1600" spc="-5">
                <a:solidFill>
                  <a:srgbClr val="4E2700"/>
                </a:solidFill>
                <a:latin typeface="Verdana"/>
                <a:cs typeface="Verdana"/>
              </a:rPr>
              <a:t>un</a:t>
            </a:r>
            <a:r>
              <a:rPr dirty="0" sz="1600" spc="-15">
                <a:solidFill>
                  <a:srgbClr val="4E2700"/>
                </a:solidFill>
                <a:latin typeface="Verdana"/>
                <a:cs typeface="Verdana"/>
              </a:rPr>
              <a:t>i</a:t>
            </a:r>
            <a:r>
              <a:rPr dirty="0" sz="1600" spc="-5">
                <a:solidFill>
                  <a:srgbClr val="4E2700"/>
                </a:solidFill>
                <a:latin typeface="Verdana"/>
                <a:cs typeface="Verdana"/>
              </a:rPr>
              <a:t>cod</a:t>
            </a:r>
            <a:r>
              <a:rPr dirty="0" sz="1600" spc="-10">
                <a:solidFill>
                  <a:srgbClr val="4E2700"/>
                </a:solidFill>
                <a:latin typeface="Verdana"/>
                <a:cs typeface="Verdana"/>
              </a:rPr>
              <a:t>e</a:t>
            </a:r>
            <a:r>
              <a:rPr dirty="0" sz="1600" spc="5">
                <a:solidFill>
                  <a:srgbClr val="4E2700"/>
                </a:solidFill>
                <a:latin typeface="Noto Sans Mono CJK HK"/>
                <a:cs typeface="Noto Sans Mono CJK HK"/>
              </a:rPr>
              <a:t>字串傳回</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如 </a:t>
            </a:r>
            <a:r>
              <a:rPr dirty="0" sz="1600" spc="5">
                <a:solidFill>
                  <a:srgbClr val="4E2700"/>
                </a:solidFill>
                <a:latin typeface="Noto Sans Mono CJK HK"/>
                <a:cs typeface="Noto Sans Mono CJK HK"/>
              </a:rPr>
              <a:t>傳入字串</a:t>
            </a:r>
            <a:r>
              <a:rPr dirty="0" sz="1600" spc="-5">
                <a:solidFill>
                  <a:srgbClr val="4E2700"/>
                </a:solidFill>
                <a:latin typeface="Verdana"/>
                <a:cs typeface="Verdana"/>
              </a:rPr>
              <a:t>"ABC"</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此方</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會</a:t>
            </a:r>
            <a:r>
              <a:rPr dirty="0" sz="1600" spc="-5">
                <a:solidFill>
                  <a:srgbClr val="4E2700"/>
                </a:solidFill>
                <a:latin typeface="Noto Sans Mono CJK HK"/>
                <a:cs typeface="Noto Sans Mono CJK HK"/>
              </a:rPr>
              <a:t>傳回</a:t>
            </a:r>
            <a:r>
              <a:rPr dirty="0" sz="1600" spc="-275">
                <a:solidFill>
                  <a:srgbClr val="4E2700"/>
                </a:solidFill>
                <a:latin typeface="Noto Sans Mono CJK HK"/>
                <a:cs typeface="Noto Sans Mono CJK HK"/>
              </a:rPr>
              <a:t> </a:t>
            </a:r>
            <a:r>
              <a:rPr dirty="0" sz="1600" spc="-5">
                <a:solidFill>
                  <a:srgbClr val="4E2700"/>
                </a:solidFill>
                <a:latin typeface="Verdana"/>
                <a:cs typeface="Verdana"/>
              </a:rPr>
              <a:t>\u0041\u0042\u0043</a:t>
            </a:r>
            <a:endParaRPr sz="1600">
              <a:latin typeface="Verdana"/>
              <a:cs typeface="Verdana"/>
            </a:endParaRPr>
          </a:p>
          <a:p>
            <a:pPr marL="227329">
              <a:lnSpc>
                <a:spcPct val="100000"/>
              </a:lnSpc>
              <a:spcBef>
                <a:spcPts val="250"/>
              </a:spcBef>
            </a:pPr>
            <a:r>
              <a:rPr dirty="0" sz="1600" spc="5">
                <a:solidFill>
                  <a:srgbClr val="4E2700"/>
                </a:solidFill>
                <a:latin typeface="Noto Sans Mono CJK HK"/>
                <a:cs typeface="Noto Sans Mono CJK HK"/>
              </a:rPr>
              <a:t>傳入字串</a:t>
            </a:r>
            <a:r>
              <a:rPr dirty="0" sz="1600" spc="-10">
                <a:solidFill>
                  <a:srgbClr val="4E2700"/>
                </a:solidFill>
                <a:latin typeface="Verdana"/>
                <a:cs typeface="Verdana"/>
              </a:rPr>
              <a:t>"</a:t>
            </a:r>
            <a:r>
              <a:rPr dirty="0" sz="1600" spc="5">
                <a:solidFill>
                  <a:srgbClr val="4E2700"/>
                </a:solidFill>
                <a:latin typeface="Noto Sans Mono CJK HK"/>
                <a:cs typeface="Noto Sans Mono CJK HK"/>
              </a:rPr>
              <a:t>張</a:t>
            </a:r>
            <a:r>
              <a:rPr dirty="0" sz="1600" spc="-5">
                <a:solidFill>
                  <a:srgbClr val="4E2700"/>
                </a:solidFill>
                <a:latin typeface="Noto Sans Mono CJK HK"/>
                <a:cs typeface="Noto Sans Mono CJK HK"/>
              </a:rPr>
              <a:t>君雅</a:t>
            </a:r>
            <a:r>
              <a:rPr dirty="0" sz="1600" spc="-5">
                <a:solidFill>
                  <a:srgbClr val="4E2700"/>
                </a:solidFill>
                <a:latin typeface="Verdana"/>
                <a:cs typeface="Verdana"/>
              </a:rPr>
              <a:t>"</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方法</a:t>
            </a:r>
            <a:r>
              <a:rPr dirty="0" sz="1600" spc="5">
                <a:solidFill>
                  <a:srgbClr val="4E2700"/>
                </a:solidFill>
                <a:latin typeface="Noto Sans Mono CJK HK"/>
                <a:cs typeface="Noto Sans Mono CJK HK"/>
              </a:rPr>
              <a:t>會</a:t>
            </a:r>
            <a:r>
              <a:rPr dirty="0" sz="1600" spc="-5">
                <a:solidFill>
                  <a:srgbClr val="4E2700"/>
                </a:solidFill>
                <a:latin typeface="Noto Sans Mono CJK HK"/>
                <a:cs typeface="Noto Sans Mono CJK HK"/>
              </a:rPr>
              <a:t>傳回</a:t>
            </a:r>
            <a:r>
              <a:rPr dirty="0" sz="1600" spc="-275">
                <a:solidFill>
                  <a:srgbClr val="4E2700"/>
                </a:solidFill>
                <a:latin typeface="Noto Sans Mono CJK HK"/>
                <a:cs typeface="Noto Sans Mono CJK HK"/>
              </a:rPr>
              <a:t> </a:t>
            </a:r>
            <a:r>
              <a:rPr dirty="0" sz="1600" spc="-5">
                <a:solidFill>
                  <a:srgbClr val="4E2700"/>
                </a:solidFill>
                <a:latin typeface="Verdana"/>
                <a:cs typeface="Verdana"/>
              </a:rPr>
              <a:t>\u5f35\u541b\u96c5</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作業</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36777"/>
            <a:ext cx="7172325" cy="4586605"/>
          </a:xfrm>
          <a:prstGeom prst="rect">
            <a:avLst/>
          </a:prstGeom>
        </p:spPr>
        <p:txBody>
          <a:bodyPr wrap="square" lIns="0" tIns="36830" rIns="0" bIns="0" rtlCol="0" vert="horz">
            <a:spAutoFit/>
          </a:bodyPr>
          <a:lstStyle/>
          <a:p>
            <a:pPr marL="287020" indent="-274320">
              <a:lnSpc>
                <a:spcPct val="100000"/>
              </a:lnSpc>
              <a:spcBef>
                <a:spcPts val="290"/>
              </a:spcBef>
              <a:buFont typeface="Verdana"/>
              <a:buAutoNum type="arabicPeriod" startAt="7"/>
              <a:tabLst>
                <a:tab pos="287020" algn="l"/>
              </a:tabLst>
            </a:pPr>
            <a:r>
              <a:rPr dirty="0" sz="1600" spc="5">
                <a:solidFill>
                  <a:srgbClr val="4E2700"/>
                </a:solidFill>
                <a:latin typeface="Noto Sans Mono CJK HK"/>
                <a:cs typeface="Noto Sans Mono CJK HK"/>
              </a:rPr>
              <a:t>設計一個類</a:t>
            </a:r>
            <a:r>
              <a:rPr dirty="0" sz="1600" spc="-5">
                <a:solidFill>
                  <a:srgbClr val="4E2700"/>
                </a:solidFill>
                <a:latin typeface="Noto Sans Mono CJK HK"/>
                <a:cs typeface="Noto Sans Mono CJK HK"/>
              </a:rPr>
              <a:t>別</a:t>
            </a:r>
            <a:r>
              <a:rPr dirty="0" sz="1600" spc="-275">
                <a:solidFill>
                  <a:srgbClr val="4E2700"/>
                </a:solidFill>
                <a:latin typeface="Noto Sans Mono CJK HK"/>
                <a:cs typeface="Noto Sans Mono CJK HK"/>
              </a:rPr>
              <a:t> </a:t>
            </a:r>
            <a:r>
              <a:rPr dirty="0" sz="1600" spc="-10">
                <a:solidFill>
                  <a:srgbClr val="4E2700"/>
                </a:solidFill>
                <a:latin typeface="Verdana"/>
                <a:cs typeface="Verdana"/>
              </a:rPr>
              <a:t>MyRectangle</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它有</a:t>
            </a:r>
            <a:endParaRPr sz="1600">
              <a:latin typeface="Noto Sans Mono CJK HK"/>
              <a:cs typeface="Noto Sans Mono CJK HK"/>
            </a:endParaRPr>
          </a:p>
          <a:p>
            <a:pPr marL="655320" marR="636270">
              <a:lnSpc>
                <a:spcPct val="110000"/>
              </a:lnSpc>
            </a:pPr>
            <a:r>
              <a:rPr dirty="0" sz="1600" spc="5">
                <a:solidFill>
                  <a:srgbClr val="4E2700"/>
                </a:solidFill>
                <a:latin typeface="Noto Sans Mono CJK HK"/>
                <a:cs typeface="Noto Sans Mono CJK HK"/>
              </a:rPr>
              <a:t>兩個</a:t>
            </a:r>
            <a:r>
              <a:rPr dirty="0" sz="1600" spc="-5">
                <a:solidFill>
                  <a:srgbClr val="4E2700"/>
                </a:solidFill>
                <a:latin typeface="Verdana"/>
                <a:cs typeface="Verdana"/>
              </a:rPr>
              <a:t>double</a:t>
            </a:r>
            <a:r>
              <a:rPr dirty="0" sz="1600" spc="5">
                <a:solidFill>
                  <a:srgbClr val="4E2700"/>
                </a:solidFill>
                <a:latin typeface="Noto Sans Mono CJK HK"/>
                <a:cs typeface="Noto Sans Mono CJK HK"/>
              </a:rPr>
              <a:t>型態的屬性</a:t>
            </a:r>
            <a:r>
              <a:rPr dirty="0" sz="1600" spc="-10">
                <a:solidFill>
                  <a:srgbClr val="4E2700"/>
                </a:solidFill>
                <a:latin typeface="Verdana"/>
                <a:cs typeface="Verdana"/>
              </a:rPr>
              <a:t>:width</a:t>
            </a:r>
            <a:r>
              <a:rPr dirty="0" sz="1600" spc="5">
                <a:solidFill>
                  <a:srgbClr val="4E2700"/>
                </a:solidFill>
                <a:latin typeface="Noto Sans Mono CJK HK"/>
                <a:cs typeface="Noto Sans Mono CJK HK"/>
              </a:rPr>
              <a:t>與</a:t>
            </a:r>
            <a:r>
              <a:rPr dirty="0" sz="1600" spc="-10">
                <a:solidFill>
                  <a:srgbClr val="4E2700"/>
                </a:solidFill>
                <a:latin typeface="Verdana"/>
                <a:cs typeface="Verdana"/>
              </a:rPr>
              <a:t>depth</a:t>
            </a:r>
            <a:r>
              <a:rPr dirty="0" sz="1600" spc="5">
                <a:solidFill>
                  <a:srgbClr val="4E2700"/>
                </a:solidFill>
                <a:latin typeface="Noto Sans Mono CJK HK"/>
                <a:cs typeface="Noto Sans Mono CJK HK"/>
              </a:rPr>
              <a:t>、三個方</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與</a:t>
            </a:r>
            <a:r>
              <a:rPr dirty="0" sz="1600" spc="-5">
                <a:solidFill>
                  <a:srgbClr val="4E2700"/>
                </a:solidFill>
                <a:latin typeface="Noto Sans Mono CJK HK"/>
                <a:cs typeface="Noto Sans Mono CJK HK"/>
              </a:rPr>
              <a:t>兩個</a:t>
            </a:r>
            <a:r>
              <a:rPr dirty="0" sz="1600" spc="5">
                <a:solidFill>
                  <a:srgbClr val="4E2700"/>
                </a:solidFill>
                <a:latin typeface="Noto Sans Mono CJK HK"/>
                <a:cs typeface="Noto Sans Mono CJK HK"/>
              </a:rPr>
              <a:t>建</a:t>
            </a:r>
            <a:r>
              <a:rPr dirty="0" sz="1600" spc="-5">
                <a:solidFill>
                  <a:srgbClr val="4E2700"/>
                </a:solidFill>
                <a:latin typeface="Noto Sans Mono CJK HK"/>
                <a:cs typeface="Noto Sans Mono CJK HK"/>
              </a:rPr>
              <a:t>構</a:t>
            </a:r>
            <a:r>
              <a:rPr dirty="0" sz="1600">
                <a:solidFill>
                  <a:srgbClr val="4E2700"/>
                </a:solidFill>
                <a:latin typeface="Noto Sans Mono CJK HK"/>
                <a:cs typeface="Noto Sans Mono CJK HK"/>
              </a:rPr>
              <a:t>子</a:t>
            </a:r>
            <a:r>
              <a:rPr dirty="0" sz="1600" spc="-5">
                <a:solidFill>
                  <a:srgbClr val="4E2700"/>
                </a:solidFill>
                <a:latin typeface="Verdana"/>
                <a:cs typeface="Verdana"/>
              </a:rPr>
              <a:t>:  void</a:t>
            </a:r>
            <a:r>
              <a:rPr dirty="0" sz="1600" spc="15">
                <a:solidFill>
                  <a:srgbClr val="4E2700"/>
                </a:solidFill>
                <a:latin typeface="Verdana"/>
                <a:cs typeface="Verdana"/>
              </a:rPr>
              <a:t> </a:t>
            </a:r>
            <a:r>
              <a:rPr dirty="0" sz="1600" spc="-10">
                <a:solidFill>
                  <a:srgbClr val="4E2700"/>
                </a:solidFill>
                <a:latin typeface="Verdana"/>
                <a:cs typeface="Verdana"/>
              </a:rPr>
              <a:t>setWidth(double</a:t>
            </a:r>
            <a:r>
              <a:rPr dirty="0" sz="1600" spc="50">
                <a:solidFill>
                  <a:srgbClr val="4E2700"/>
                </a:solidFill>
                <a:latin typeface="Verdana"/>
                <a:cs typeface="Verdana"/>
              </a:rPr>
              <a:t> </a:t>
            </a:r>
            <a:r>
              <a:rPr dirty="0" sz="1600" spc="-10">
                <a:solidFill>
                  <a:srgbClr val="4E2700"/>
                </a:solidFill>
                <a:latin typeface="Verdana"/>
                <a:cs typeface="Verdana"/>
              </a:rPr>
              <a:t>w):</a:t>
            </a:r>
            <a:r>
              <a:rPr dirty="0" sz="1600" spc="5">
                <a:solidFill>
                  <a:srgbClr val="4E2700"/>
                </a:solidFill>
                <a:latin typeface="Noto Sans Mono CJK HK"/>
                <a:cs typeface="Noto Sans Mono CJK HK"/>
              </a:rPr>
              <a:t>將收到的參數</a:t>
            </a:r>
            <a:r>
              <a:rPr dirty="0" sz="1600" spc="-5">
                <a:solidFill>
                  <a:srgbClr val="4E2700"/>
                </a:solidFill>
                <a:latin typeface="Verdana"/>
                <a:cs typeface="Verdana"/>
              </a:rPr>
              <a:t>w</a:t>
            </a:r>
            <a:r>
              <a:rPr dirty="0" sz="1600" spc="5">
                <a:solidFill>
                  <a:srgbClr val="4E2700"/>
                </a:solidFill>
                <a:latin typeface="Noto Sans Mono CJK HK"/>
                <a:cs typeface="Noto Sans Mono CJK HK"/>
              </a:rPr>
              <a:t>放</a:t>
            </a:r>
            <a:r>
              <a:rPr dirty="0" sz="1600" spc="-5">
                <a:solidFill>
                  <a:srgbClr val="4E2700"/>
                </a:solidFill>
                <a:latin typeface="Noto Sans Mono CJK HK"/>
                <a:cs typeface="Noto Sans Mono CJK HK"/>
              </a:rPr>
              <a:t>入屬</a:t>
            </a:r>
            <a:r>
              <a:rPr dirty="0" sz="1600" spc="5">
                <a:solidFill>
                  <a:srgbClr val="4E2700"/>
                </a:solidFill>
                <a:latin typeface="Noto Sans Mono CJK HK"/>
                <a:cs typeface="Noto Sans Mono CJK HK"/>
              </a:rPr>
              <a:t>性</a:t>
            </a:r>
            <a:r>
              <a:rPr dirty="0" sz="1600" spc="-10">
                <a:solidFill>
                  <a:srgbClr val="4E2700"/>
                </a:solidFill>
                <a:latin typeface="Verdana"/>
                <a:cs typeface="Verdana"/>
              </a:rPr>
              <a:t>width</a:t>
            </a:r>
            <a:r>
              <a:rPr dirty="0" sz="1600" spc="5">
                <a:solidFill>
                  <a:srgbClr val="4E2700"/>
                </a:solidFill>
                <a:latin typeface="Noto Sans Mono CJK HK"/>
                <a:cs typeface="Noto Sans Mono CJK HK"/>
              </a:rPr>
              <a:t>內</a:t>
            </a:r>
            <a:r>
              <a:rPr dirty="0" sz="1600" spc="-5">
                <a:solidFill>
                  <a:srgbClr val="4E2700"/>
                </a:solidFill>
                <a:latin typeface="Verdana"/>
                <a:cs typeface="Verdana"/>
              </a:rPr>
              <a:t>;  void</a:t>
            </a:r>
            <a:r>
              <a:rPr dirty="0" sz="1600" spc="15">
                <a:solidFill>
                  <a:srgbClr val="4E2700"/>
                </a:solidFill>
                <a:latin typeface="Verdana"/>
                <a:cs typeface="Verdana"/>
              </a:rPr>
              <a:t> </a:t>
            </a:r>
            <a:r>
              <a:rPr dirty="0" sz="1600" spc="-10">
                <a:solidFill>
                  <a:srgbClr val="4E2700"/>
                </a:solidFill>
                <a:latin typeface="Verdana"/>
                <a:cs typeface="Verdana"/>
              </a:rPr>
              <a:t>setDepth(double</a:t>
            </a:r>
            <a:r>
              <a:rPr dirty="0" sz="1600" spc="50">
                <a:solidFill>
                  <a:srgbClr val="4E2700"/>
                </a:solidFill>
                <a:latin typeface="Verdana"/>
                <a:cs typeface="Verdana"/>
              </a:rPr>
              <a:t> </a:t>
            </a:r>
            <a:r>
              <a:rPr dirty="0" sz="1600" spc="-15">
                <a:solidFill>
                  <a:srgbClr val="4E2700"/>
                </a:solidFill>
                <a:latin typeface="Verdana"/>
                <a:cs typeface="Verdana"/>
              </a:rPr>
              <a:t>d):</a:t>
            </a:r>
            <a:r>
              <a:rPr dirty="0" sz="1600" spc="5">
                <a:solidFill>
                  <a:srgbClr val="4E2700"/>
                </a:solidFill>
                <a:latin typeface="Noto Sans Mono CJK HK"/>
                <a:cs typeface="Noto Sans Mono CJK HK"/>
              </a:rPr>
              <a:t>將收到的參</a:t>
            </a:r>
            <a:r>
              <a:rPr dirty="0" sz="1600" spc="-5">
                <a:solidFill>
                  <a:srgbClr val="4E2700"/>
                </a:solidFill>
                <a:latin typeface="Noto Sans Mono CJK HK"/>
                <a:cs typeface="Noto Sans Mono CJK HK"/>
              </a:rPr>
              <a:t>數</a:t>
            </a:r>
            <a:r>
              <a:rPr dirty="0" sz="1600" spc="-5">
                <a:solidFill>
                  <a:srgbClr val="4E2700"/>
                </a:solidFill>
                <a:latin typeface="Verdana"/>
                <a:cs typeface="Verdana"/>
              </a:rPr>
              <a:t>d</a:t>
            </a:r>
            <a:r>
              <a:rPr dirty="0" sz="1600" spc="5">
                <a:solidFill>
                  <a:srgbClr val="4E2700"/>
                </a:solidFill>
                <a:latin typeface="Noto Sans Mono CJK HK"/>
                <a:cs typeface="Noto Sans Mono CJK HK"/>
              </a:rPr>
              <a:t>放</a:t>
            </a:r>
            <a:r>
              <a:rPr dirty="0" sz="1600" spc="-5">
                <a:solidFill>
                  <a:srgbClr val="4E2700"/>
                </a:solidFill>
                <a:latin typeface="Noto Sans Mono CJK HK"/>
                <a:cs typeface="Noto Sans Mono CJK HK"/>
              </a:rPr>
              <a:t>入</a:t>
            </a:r>
            <a:r>
              <a:rPr dirty="0" sz="1600" spc="5">
                <a:solidFill>
                  <a:srgbClr val="4E2700"/>
                </a:solidFill>
                <a:latin typeface="Noto Sans Mono CJK HK"/>
                <a:cs typeface="Noto Sans Mono CJK HK"/>
              </a:rPr>
              <a:t>屬</a:t>
            </a:r>
            <a:r>
              <a:rPr dirty="0" sz="1600" spc="-5">
                <a:solidFill>
                  <a:srgbClr val="4E2700"/>
                </a:solidFill>
                <a:latin typeface="Noto Sans Mono CJK HK"/>
                <a:cs typeface="Noto Sans Mono CJK HK"/>
              </a:rPr>
              <a:t>性</a:t>
            </a:r>
            <a:r>
              <a:rPr dirty="0" sz="1600" spc="-10">
                <a:solidFill>
                  <a:srgbClr val="4E2700"/>
                </a:solidFill>
                <a:latin typeface="Verdana"/>
                <a:cs typeface="Verdana"/>
              </a:rPr>
              <a:t>depth</a:t>
            </a:r>
            <a:r>
              <a:rPr dirty="0" sz="1600" spc="5">
                <a:solidFill>
                  <a:srgbClr val="4E2700"/>
                </a:solidFill>
                <a:latin typeface="Noto Sans Mono CJK HK"/>
                <a:cs typeface="Noto Sans Mono CJK HK"/>
              </a:rPr>
              <a:t>內</a:t>
            </a:r>
            <a:r>
              <a:rPr dirty="0" sz="1600" spc="-5">
                <a:solidFill>
                  <a:srgbClr val="4E2700"/>
                </a:solidFill>
                <a:latin typeface="Verdana"/>
                <a:cs typeface="Verdana"/>
              </a:rPr>
              <a:t>;  double</a:t>
            </a:r>
            <a:r>
              <a:rPr dirty="0" sz="1600" spc="10">
                <a:solidFill>
                  <a:srgbClr val="4E2700"/>
                </a:solidFill>
                <a:latin typeface="Verdana"/>
                <a:cs typeface="Verdana"/>
              </a:rPr>
              <a:t> </a:t>
            </a:r>
            <a:r>
              <a:rPr dirty="0" sz="1600" spc="-10">
                <a:solidFill>
                  <a:srgbClr val="4E2700"/>
                </a:solidFill>
                <a:latin typeface="Verdana"/>
                <a:cs typeface="Verdana"/>
              </a:rPr>
              <a:t>getArea():</a:t>
            </a:r>
            <a:r>
              <a:rPr dirty="0" sz="1600" spc="5">
                <a:solidFill>
                  <a:srgbClr val="4E2700"/>
                </a:solidFill>
                <a:latin typeface="Noto Sans Mono CJK HK"/>
                <a:cs typeface="Noto Sans Mono CJK HK"/>
              </a:rPr>
              <a:t>能計算並傳回該長方</a:t>
            </a:r>
            <a:r>
              <a:rPr dirty="0" sz="1600" spc="-10">
                <a:solidFill>
                  <a:srgbClr val="4E2700"/>
                </a:solidFill>
                <a:latin typeface="Noto Sans Mono CJK HK"/>
                <a:cs typeface="Noto Sans Mono CJK HK"/>
              </a:rPr>
              <a:t>形</a:t>
            </a:r>
            <a:r>
              <a:rPr dirty="0" sz="1600" spc="5">
                <a:solidFill>
                  <a:srgbClr val="4E2700"/>
                </a:solidFill>
                <a:latin typeface="Noto Sans Mono CJK HK"/>
                <a:cs typeface="Noto Sans Mono CJK HK"/>
              </a:rPr>
              <a:t>物</a:t>
            </a:r>
            <a:r>
              <a:rPr dirty="0" sz="1600" spc="-10">
                <a:solidFill>
                  <a:srgbClr val="4E2700"/>
                </a:solidFill>
                <a:latin typeface="Noto Sans Mono CJK HK"/>
                <a:cs typeface="Noto Sans Mono CJK HK"/>
              </a:rPr>
              <a:t>件的</a:t>
            </a:r>
            <a:r>
              <a:rPr dirty="0" sz="1600" spc="5">
                <a:solidFill>
                  <a:srgbClr val="4E2700"/>
                </a:solidFill>
                <a:latin typeface="Noto Sans Mono CJK HK"/>
                <a:cs typeface="Noto Sans Mono CJK HK"/>
              </a:rPr>
              <a:t>面積</a:t>
            </a:r>
            <a:endParaRPr sz="1600">
              <a:latin typeface="Noto Sans Mono CJK HK"/>
              <a:cs typeface="Noto Sans Mono CJK HK"/>
            </a:endParaRPr>
          </a:p>
          <a:p>
            <a:pPr marL="655320">
              <a:lnSpc>
                <a:spcPct val="100000"/>
              </a:lnSpc>
              <a:spcBef>
                <a:spcPts val="195"/>
              </a:spcBef>
            </a:pPr>
            <a:r>
              <a:rPr dirty="0" sz="1600" spc="-10">
                <a:solidFill>
                  <a:srgbClr val="4E2700"/>
                </a:solidFill>
                <a:latin typeface="Verdana"/>
                <a:cs typeface="Verdana"/>
              </a:rPr>
              <a:t>public</a:t>
            </a:r>
            <a:r>
              <a:rPr dirty="0" sz="1600" spc="10">
                <a:solidFill>
                  <a:srgbClr val="4E2700"/>
                </a:solidFill>
                <a:latin typeface="Verdana"/>
                <a:cs typeface="Verdana"/>
              </a:rPr>
              <a:t> </a:t>
            </a:r>
            <a:r>
              <a:rPr dirty="0" sz="1600" spc="-10">
                <a:solidFill>
                  <a:srgbClr val="4E2700"/>
                </a:solidFill>
                <a:latin typeface="Verdana"/>
                <a:cs typeface="Verdana"/>
              </a:rPr>
              <a:t>MyRectangle():</a:t>
            </a:r>
            <a:r>
              <a:rPr dirty="0" sz="1600" spc="5">
                <a:solidFill>
                  <a:srgbClr val="4E2700"/>
                </a:solidFill>
                <a:latin typeface="Noto Sans Mono CJK HK"/>
                <a:cs typeface="Noto Sans Mono CJK HK"/>
              </a:rPr>
              <a:t>預設建構子</a:t>
            </a:r>
            <a:endParaRPr sz="1600">
              <a:latin typeface="Noto Sans Mono CJK HK"/>
              <a:cs typeface="Noto Sans Mono CJK HK"/>
            </a:endParaRPr>
          </a:p>
          <a:p>
            <a:pPr marL="655320">
              <a:lnSpc>
                <a:spcPct val="100000"/>
              </a:lnSpc>
              <a:spcBef>
                <a:spcPts val="225"/>
              </a:spcBef>
            </a:pPr>
            <a:r>
              <a:rPr dirty="0" sz="1600" spc="-10">
                <a:solidFill>
                  <a:srgbClr val="4E2700"/>
                </a:solidFill>
                <a:latin typeface="Verdana"/>
                <a:cs typeface="Verdana"/>
              </a:rPr>
              <a:t>public MyRectangle(double width, </a:t>
            </a:r>
            <a:r>
              <a:rPr dirty="0" sz="1600" spc="-5">
                <a:solidFill>
                  <a:srgbClr val="4E2700"/>
                </a:solidFill>
                <a:latin typeface="Verdana"/>
                <a:cs typeface="Verdana"/>
              </a:rPr>
              <a:t>double</a:t>
            </a:r>
            <a:r>
              <a:rPr dirty="0" sz="1600" spc="135">
                <a:solidFill>
                  <a:srgbClr val="4E2700"/>
                </a:solidFill>
                <a:latin typeface="Verdana"/>
                <a:cs typeface="Verdana"/>
              </a:rPr>
              <a:t> </a:t>
            </a:r>
            <a:r>
              <a:rPr dirty="0" sz="1600" spc="-10">
                <a:solidFill>
                  <a:srgbClr val="4E2700"/>
                </a:solidFill>
                <a:latin typeface="Verdana"/>
                <a:cs typeface="Verdana"/>
              </a:rPr>
              <a:t>depth):</a:t>
            </a:r>
            <a:endParaRPr sz="1600">
              <a:latin typeface="Verdana"/>
              <a:cs typeface="Verdana"/>
            </a:endParaRPr>
          </a:p>
          <a:p>
            <a:pPr marL="655320">
              <a:lnSpc>
                <a:spcPct val="100000"/>
              </a:lnSpc>
              <a:spcBef>
                <a:spcPts val="155"/>
              </a:spcBef>
            </a:pPr>
            <a:r>
              <a:rPr dirty="0" sz="1600" spc="5">
                <a:solidFill>
                  <a:srgbClr val="4E2700"/>
                </a:solidFill>
                <a:latin typeface="Noto Sans Mono CJK HK"/>
                <a:cs typeface="Noto Sans Mono CJK HK"/>
              </a:rPr>
              <a:t>將傳入的參</a:t>
            </a:r>
            <a:r>
              <a:rPr dirty="0" sz="1600" spc="-5">
                <a:solidFill>
                  <a:srgbClr val="4E2700"/>
                </a:solidFill>
                <a:latin typeface="Noto Sans Mono CJK HK"/>
                <a:cs typeface="Noto Sans Mono CJK HK"/>
              </a:rPr>
              <a:t>數存</a:t>
            </a:r>
            <a:r>
              <a:rPr dirty="0" sz="1600" spc="5">
                <a:solidFill>
                  <a:srgbClr val="4E2700"/>
                </a:solidFill>
                <a:latin typeface="Noto Sans Mono CJK HK"/>
                <a:cs typeface="Noto Sans Mono CJK HK"/>
              </a:rPr>
              <a:t>到</a:t>
            </a:r>
            <a:r>
              <a:rPr dirty="0" sz="1600" spc="-5">
                <a:solidFill>
                  <a:srgbClr val="4E2700"/>
                </a:solidFill>
                <a:latin typeface="Noto Sans Mono CJK HK"/>
                <a:cs typeface="Noto Sans Mono CJK HK"/>
              </a:rPr>
              <a:t>同名</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實例</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數內</a:t>
            </a:r>
            <a:endParaRPr sz="1600">
              <a:latin typeface="Noto Sans Mono CJK HK"/>
              <a:cs typeface="Noto Sans Mono CJK HK"/>
            </a:endParaRPr>
          </a:p>
          <a:p>
            <a:pPr algn="just" lvl="1" marL="584200" indent="-287020">
              <a:lnSpc>
                <a:spcPct val="100000"/>
              </a:lnSpc>
              <a:spcBef>
                <a:spcPts val="195"/>
              </a:spcBef>
              <a:buFont typeface="Verdana"/>
              <a:buAutoNum type="alphaUcPeriod"/>
              <a:tabLst>
                <a:tab pos="584200" algn="l"/>
              </a:tabLst>
            </a:pPr>
            <a:r>
              <a:rPr dirty="0" sz="1600" spc="5">
                <a:solidFill>
                  <a:srgbClr val="4E2700"/>
                </a:solidFill>
                <a:latin typeface="Noto Sans Mono CJK HK"/>
                <a:cs typeface="Noto Sans Mono CJK HK"/>
              </a:rPr>
              <a:t>編寫此類別。</a:t>
            </a:r>
            <a:endParaRPr sz="1600">
              <a:latin typeface="Noto Sans Mono CJK HK"/>
              <a:cs typeface="Noto Sans Mono CJK HK"/>
            </a:endParaRPr>
          </a:p>
          <a:p>
            <a:pPr algn="just" lvl="1" marL="512445" marR="7620" indent="-215265">
              <a:lnSpc>
                <a:spcPct val="110000"/>
              </a:lnSpc>
              <a:buFont typeface="Verdana"/>
              <a:buAutoNum type="alphaUcPeriod"/>
              <a:tabLst>
                <a:tab pos="582930" algn="l"/>
              </a:tabLst>
            </a:pPr>
            <a:r>
              <a:rPr dirty="0" sz="1600" spc="5">
                <a:solidFill>
                  <a:srgbClr val="4E2700"/>
                </a:solidFill>
                <a:latin typeface="Noto Sans Mono CJK HK"/>
                <a:cs typeface="Noto Sans Mono CJK HK"/>
              </a:rPr>
              <a:t>編寫另外</a:t>
            </a:r>
            <a:r>
              <a:rPr dirty="0" sz="1600" spc="-5">
                <a:solidFill>
                  <a:srgbClr val="4E2700"/>
                </a:solidFill>
                <a:latin typeface="Noto Sans Mono CJK HK"/>
                <a:cs typeface="Noto Sans Mono CJK HK"/>
              </a:rPr>
              <a:t>一</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類</a:t>
            </a:r>
            <a:r>
              <a:rPr dirty="0" sz="1600">
                <a:solidFill>
                  <a:srgbClr val="4E2700"/>
                </a:solidFill>
                <a:latin typeface="Noto Sans Mono CJK HK"/>
                <a:cs typeface="Noto Sans Mono CJK HK"/>
              </a:rPr>
              <a:t>別</a:t>
            </a:r>
            <a:r>
              <a:rPr dirty="0" sz="1600" spc="-10">
                <a:solidFill>
                  <a:srgbClr val="4E2700"/>
                </a:solidFill>
                <a:latin typeface="Verdana"/>
                <a:cs typeface="Verdana"/>
              </a:rPr>
              <a:t>MyRectangleMain</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它只有</a:t>
            </a:r>
            <a:r>
              <a:rPr dirty="0" sz="1600" spc="-10">
                <a:solidFill>
                  <a:srgbClr val="4E2700"/>
                </a:solidFill>
                <a:latin typeface="Verdana"/>
                <a:cs typeface="Verdana"/>
              </a:rPr>
              <a:t>main()</a:t>
            </a:r>
            <a:r>
              <a:rPr dirty="0" sz="1600" spc="5">
                <a:solidFill>
                  <a:srgbClr val="4E2700"/>
                </a:solidFill>
                <a:latin typeface="Noto Sans Mono CJK HK"/>
                <a:cs typeface="Noto Sans Mono CJK HK"/>
              </a:rPr>
              <a:t>方法，請在此方法 </a:t>
            </a:r>
            <a:r>
              <a:rPr dirty="0" sz="1600" spc="5">
                <a:solidFill>
                  <a:srgbClr val="4E2700"/>
                </a:solidFill>
                <a:latin typeface="Noto Sans Mono CJK HK"/>
                <a:cs typeface="Noto Sans Mono CJK HK"/>
              </a:rPr>
              <a:t>內利用預設</a:t>
            </a:r>
            <a:r>
              <a:rPr dirty="0" sz="1600" spc="-5">
                <a:solidFill>
                  <a:srgbClr val="4E2700"/>
                </a:solidFill>
                <a:latin typeface="Noto Sans Mono CJK HK"/>
                <a:cs typeface="Noto Sans Mono CJK HK"/>
              </a:rPr>
              <a:t>建構</a:t>
            </a:r>
            <a:r>
              <a:rPr dirty="0" sz="1600" spc="5">
                <a:solidFill>
                  <a:srgbClr val="4E2700"/>
                </a:solidFill>
                <a:latin typeface="Noto Sans Mono CJK HK"/>
                <a:cs typeface="Noto Sans Mono CJK HK"/>
              </a:rPr>
              <a:t>子</a:t>
            </a:r>
            <a:r>
              <a:rPr dirty="0" sz="1600" spc="-5">
                <a:solidFill>
                  <a:srgbClr val="4E2700"/>
                </a:solidFill>
                <a:latin typeface="Noto Sans Mono CJK HK"/>
                <a:cs typeface="Noto Sans Mono CJK HK"/>
              </a:rPr>
              <a:t>產生</a:t>
            </a:r>
            <a:r>
              <a:rPr dirty="0" sz="1600" spc="5">
                <a:solidFill>
                  <a:srgbClr val="4E2700"/>
                </a:solidFill>
                <a:latin typeface="Noto Sans Mono CJK HK"/>
                <a:cs typeface="Noto Sans Mono CJK HK"/>
              </a:rPr>
              <a:t>一</a:t>
            </a:r>
            <a:r>
              <a:rPr dirty="0" sz="1600">
                <a:solidFill>
                  <a:srgbClr val="4E2700"/>
                </a:solidFill>
                <a:latin typeface="Noto Sans Mono CJK HK"/>
                <a:cs typeface="Noto Sans Mono CJK HK"/>
              </a:rPr>
              <a:t>個</a:t>
            </a:r>
            <a:r>
              <a:rPr dirty="0" sz="1600" spc="-5">
                <a:solidFill>
                  <a:srgbClr val="4E2700"/>
                </a:solidFill>
                <a:latin typeface="Verdana"/>
                <a:cs typeface="Verdana"/>
              </a:rPr>
              <a:t>My</a:t>
            </a:r>
            <a:r>
              <a:rPr dirty="0" sz="1600" spc="-45">
                <a:solidFill>
                  <a:srgbClr val="4E2700"/>
                </a:solidFill>
                <a:latin typeface="Verdana"/>
                <a:cs typeface="Verdana"/>
              </a:rPr>
              <a:t>R</a:t>
            </a:r>
            <a:r>
              <a:rPr dirty="0" sz="1600" spc="-5">
                <a:solidFill>
                  <a:srgbClr val="4E2700"/>
                </a:solidFill>
                <a:latin typeface="Verdana"/>
                <a:cs typeface="Verdana"/>
              </a:rPr>
              <a:t>e</a:t>
            </a:r>
            <a:r>
              <a:rPr dirty="0" sz="1600" spc="-15">
                <a:solidFill>
                  <a:srgbClr val="4E2700"/>
                </a:solidFill>
                <a:latin typeface="Verdana"/>
                <a:cs typeface="Verdana"/>
              </a:rPr>
              <a:t>c</a:t>
            </a:r>
            <a:r>
              <a:rPr dirty="0" sz="1600" spc="-10">
                <a:solidFill>
                  <a:srgbClr val="4E2700"/>
                </a:solidFill>
                <a:latin typeface="Verdana"/>
                <a:cs typeface="Verdana"/>
              </a:rPr>
              <a:t>t</a:t>
            </a:r>
            <a:r>
              <a:rPr dirty="0" sz="1600" spc="-5">
                <a:solidFill>
                  <a:srgbClr val="4E2700"/>
                </a:solidFill>
                <a:latin typeface="Verdana"/>
                <a:cs typeface="Verdana"/>
              </a:rPr>
              <a:t>angl</a:t>
            </a:r>
            <a:r>
              <a:rPr dirty="0" sz="1600" spc="-15">
                <a:solidFill>
                  <a:srgbClr val="4E2700"/>
                </a:solidFill>
                <a:latin typeface="Verdana"/>
                <a:cs typeface="Verdana"/>
              </a:rPr>
              <a:t>e</a:t>
            </a:r>
            <a:r>
              <a:rPr dirty="0" sz="1600" spc="5">
                <a:solidFill>
                  <a:srgbClr val="4E2700"/>
                </a:solidFill>
                <a:latin typeface="Noto Sans Mono CJK HK"/>
                <a:cs typeface="Noto Sans Mono CJK HK"/>
              </a:rPr>
              <a:t>型別的物件</a:t>
            </a:r>
            <a:r>
              <a:rPr dirty="0" sz="1600" spc="-15">
                <a:solidFill>
                  <a:srgbClr val="4E2700"/>
                </a:solidFill>
                <a:latin typeface="Verdana"/>
                <a:cs typeface="Verdana"/>
              </a:rPr>
              <a:t>R</a:t>
            </a:r>
            <a:r>
              <a:rPr dirty="0" sz="1600">
                <a:solidFill>
                  <a:srgbClr val="4E2700"/>
                </a:solidFill>
                <a:latin typeface="Verdana"/>
                <a:cs typeface="Verdana"/>
              </a:rPr>
              <a:t>1</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設</a:t>
            </a:r>
            <a:r>
              <a:rPr dirty="0" sz="1600" spc="5">
                <a:solidFill>
                  <a:srgbClr val="4E2700"/>
                </a:solidFill>
                <a:latin typeface="Noto Sans Mono CJK HK"/>
                <a:cs typeface="Noto Sans Mono CJK HK"/>
              </a:rPr>
              <a:t>定</a:t>
            </a:r>
            <a:r>
              <a:rPr dirty="0" sz="1600" spc="-5">
                <a:solidFill>
                  <a:srgbClr val="4E2700"/>
                </a:solidFill>
                <a:latin typeface="Noto Sans Mono CJK HK"/>
                <a:cs typeface="Noto Sans Mono CJK HK"/>
              </a:rPr>
              <a:t>它的</a:t>
            </a:r>
            <a:r>
              <a:rPr dirty="0" sz="1600" spc="5">
                <a:solidFill>
                  <a:srgbClr val="4E2700"/>
                </a:solidFill>
                <a:latin typeface="Noto Sans Mono CJK HK"/>
                <a:cs typeface="Noto Sans Mono CJK HK"/>
              </a:rPr>
              <a:t>長</a:t>
            </a:r>
            <a:r>
              <a:rPr dirty="0" sz="1600" spc="-5">
                <a:solidFill>
                  <a:srgbClr val="4E2700"/>
                </a:solidFill>
                <a:latin typeface="Noto Sans Mono CJK HK"/>
                <a:cs typeface="Noto Sans Mono CJK HK"/>
              </a:rPr>
              <a:t>與寬 </a:t>
            </a:r>
            <a:r>
              <a:rPr dirty="0" sz="1600" spc="5">
                <a:solidFill>
                  <a:srgbClr val="4E2700"/>
                </a:solidFill>
                <a:latin typeface="Noto Sans Mono CJK HK"/>
                <a:cs typeface="Noto Sans Mono CJK HK"/>
              </a:rPr>
              <a:t>為</a:t>
            </a:r>
            <a:r>
              <a:rPr dirty="0" sz="1600">
                <a:solidFill>
                  <a:srgbClr val="4E2700"/>
                </a:solidFill>
                <a:latin typeface="Verdana"/>
                <a:cs typeface="Verdana"/>
              </a:rPr>
              <a:t>10</a:t>
            </a:r>
            <a:r>
              <a:rPr dirty="0" sz="1600" spc="5">
                <a:solidFill>
                  <a:srgbClr val="4E2700"/>
                </a:solidFill>
                <a:latin typeface="Noto Sans Mono CJK HK"/>
                <a:cs typeface="Noto Sans Mono CJK HK"/>
              </a:rPr>
              <a:t>與</a:t>
            </a:r>
            <a:r>
              <a:rPr dirty="0" sz="1600">
                <a:solidFill>
                  <a:srgbClr val="4E2700"/>
                </a:solidFill>
                <a:latin typeface="Verdana"/>
                <a:cs typeface="Verdana"/>
              </a:rPr>
              <a:t>20</a:t>
            </a:r>
            <a:r>
              <a:rPr dirty="0" sz="1600">
                <a:solidFill>
                  <a:srgbClr val="4E2700"/>
                </a:solidFill>
                <a:latin typeface="Noto Sans Mono CJK HK"/>
                <a:cs typeface="Noto Sans Mono CJK HK"/>
              </a:rPr>
              <a:t>，</a:t>
            </a:r>
            <a:r>
              <a:rPr dirty="0" sz="1600" spc="-5">
                <a:solidFill>
                  <a:srgbClr val="4E2700"/>
                </a:solidFill>
                <a:latin typeface="Noto Sans Mono CJK HK"/>
                <a:cs typeface="Noto Sans Mono CJK HK"/>
              </a:rPr>
              <a:t>然後</a:t>
            </a:r>
            <a:r>
              <a:rPr dirty="0" sz="1600" spc="5">
                <a:solidFill>
                  <a:srgbClr val="4E2700"/>
                </a:solidFill>
                <a:latin typeface="Noto Sans Mono CJK HK"/>
                <a:cs typeface="Noto Sans Mono CJK HK"/>
              </a:rPr>
              <a:t>呼</a:t>
            </a:r>
            <a:r>
              <a:rPr dirty="0" sz="1600" spc="-5">
                <a:solidFill>
                  <a:srgbClr val="4E2700"/>
                </a:solidFill>
                <a:latin typeface="Noto Sans Mono CJK HK"/>
                <a:cs typeface="Noto Sans Mono CJK HK"/>
              </a:rPr>
              <a:t>叫它</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getArea()</a:t>
            </a:r>
            <a:r>
              <a:rPr dirty="0" sz="1600" spc="5">
                <a:solidFill>
                  <a:srgbClr val="4E2700"/>
                </a:solidFill>
                <a:latin typeface="Noto Sans Mono CJK HK"/>
                <a:cs typeface="Noto Sans Mono CJK HK"/>
              </a:rPr>
              <a:t>來印出它</a:t>
            </a:r>
            <a:r>
              <a:rPr dirty="0" sz="1600" spc="-5">
                <a:solidFill>
                  <a:srgbClr val="4E2700"/>
                </a:solidFill>
                <a:latin typeface="Noto Sans Mono CJK HK"/>
                <a:cs typeface="Noto Sans Mono CJK HK"/>
              </a:rPr>
              <a:t>的面</a:t>
            </a:r>
            <a:r>
              <a:rPr dirty="0" sz="1600" spc="5">
                <a:solidFill>
                  <a:srgbClr val="4E2700"/>
                </a:solidFill>
                <a:latin typeface="Noto Sans Mono CJK HK"/>
                <a:cs typeface="Noto Sans Mono CJK HK"/>
              </a:rPr>
              <a:t>積</a:t>
            </a:r>
            <a:r>
              <a:rPr dirty="0" sz="1600" spc="-5">
                <a:solidFill>
                  <a:srgbClr val="4E2700"/>
                </a:solidFill>
                <a:latin typeface="Noto Sans Mono CJK HK"/>
                <a:cs typeface="Noto Sans Mono CJK HK"/>
              </a:rPr>
              <a:t>。</a:t>
            </a:r>
            <a:endParaRPr sz="1600">
              <a:latin typeface="Noto Sans Mono CJK HK"/>
              <a:cs typeface="Noto Sans Mono CJK HK"/>
            </a:endParaRPr>
          </a:p>
          <a:p>
            <a:pPr algn="just" lvl="1" marL="512445" marR="5080" indent="-215265">
              <a:lnSpc>
                <a:spcPct val="110000"/>
              </a:lnSpc>
              <a:buFont typeface="Verdana"/>
              <a:buAutoNum type="alphaUcPeriod"/>
              <a:tabLst>
                <a:tab pos="586105" algn="l"/>
              </a:tabLst>
            </a:pPr>
            <a:r>
              <a:rPr dirty="0" sz="1600" spc="5">
                <a:solidFill>
                  <a:srgbClr val="4E2700"/>
                </a:solidFill>
                <a:latin typeface="Noto Sans Mono CJK HK"/>
                <a:cs typeface="Noto Sans Mono CJK HK"/>
              </a:rPr>
              <a:t>在</a:t>
            </a:r>
            <a:r>
              <a:rPr dirty="0" sz="1600" spc="-10">
                <a:solidFill>
                  <a:srgbClr val="4E2700"/>
                </a:solidFill>
                <a:latin typeface="Verdana"/>
                <a:cs typeface="Verdana"/>
              </a:rPr>
              <a:t>main()</a:t>
            </a:r>
            <a:r>
              <a:rPr dirty="0" sz="1600" spc="5">
                <a:solidFill>
                  <a:srgbClr val="4E2700"/>
                </a:solidFill>
                <a:latin typeface="Noto Sans Mono CJK HK"/>
                <a:cs typeface="Noto Sans Mono CJK HK"/>
              </a:rPr>
              <a:t>方法內利用有參數</a:t>
            </a:r>
            <a:r>
              <a:rPr dirty="0" sz="1600" spc="-10">
                <a:solidFill>
                  <a:srgbClr val="4E2700"/>
                </a:solidFill>
                <a:latin typeface="Noto Sans Mono CJK HK"/>
                <a:cs typeface="Noto Sans Mono CJK HK"/>
              </a:rPr>
              <a:t>的</a:t>
            </a:r>
            <a:r>
              <a:rPr dirty="0" sz="1600" spc="5">
                <a:solidFill>
                  <a:srgbClr val="4E2700"/>
                </a:solidFill>
                <a:latin typeface="Noto Sans Mono CJK HK"/>
                <a:cs typeface="Noto Sans Mono CJK HK"/>
              </a:rPr>
              <a:t>建</a:t>
            </a:r>
            <a:r>
              <a:rPr dirty="0" sz="1600" spc="-10">
                <a:solidFill>
                  <a:srgbClr val="4E2700"/>
                </a:solidFill>
                <a:latin typeface="Noto Sans Mono CJK HK"/>
                <a:cs typeface="Noto Sans Mono CJK HK"/>
              </a:rPr>
              <a:t>構子</a:t>
            </a:r>
            <a:r>
              <a:rPr dirty="0" sz="1600" spc="5">
                <a:solidFill>
                  <a:srgbClr val="4E2700"/>
                </a:solidFill>
                <a:latin typeface="Noto Sans Mono CJK HK"/>
                <a:cs typeface="Noto Sans Mono CJK HK"/>
              </a:rPr>
              <a:t>產</a:t>
            </a:r>
            <a:r>
              <a:rPr dirty="0" sz="1600" spc="-10">
                <a:solidFill>
                  <a:srgbClr val="4E2700"/>
                </a:solidFill>
                <a:latin typeface="Noto Sans Mono CJK HK"/>
                <a:cs typeface="Noto Sans Mono CJK HK"/>
              </a:rPr>
              <a:t>生第</a:t>
            </a:r>
            <a:r>
              <a:rPr dirty="0" sz="1600" spc="5">
                <a:solidFill>
                  <a:srgbClr val="4E2700"/>
                </a:solidFill>
                <a:latin typeface="Noto Sans Mono CJK HK"/>
                <a:cs typeface="Noto Sans Mono CJK HK"/>
              </a:rPr>
              <a:t>二</a:t>
            </a:r>
            <a:r>
              <a:rPr dirty="0" sz="1600">
                <a:solidFill>
                  <a:srgbClr val="4E2700"/>
                </a:solidFill>
                <a:latin typeface="Noto Sans Mono CJK HK"/>
                <a:cs typeface="Noto Sans Mono CJK HK"/>
              </a:rPr>
              <a:t>個</a:t>
            </a:r>
            <a:r>
              <a:rPr dirty="0" sz="1600" spc="-10">
                <a:solidFill>
                  <a:srgbClr val="4E2700"/>
                </a:solidFill>
                <a:latin typeface="Verdana"/>
                <a:cs typeface="Verdana"/>
              </a:rPr>
              <a:t>MyRectangle</a:t>
            </a:r>
            <a:r>
              <a:rPr dirty="0" sz="1600" spc="5">
                <a:solidFill>
                  <a:srgbClr val="4E2700"/>
                </a:solidFill>
                <a:latin typeface="Noto Sans Mono CJK HK"/>
                <a:cs typeface="Noto Sans Mono CJK HK"/>
              </a:rPr>
              <a:t>型別的物 件</a:t>
            </a:r>
            <a:r>
              <a:rPr dirty="0" sz="1600" spc="-5">
                <a:solidFill>
                  <a:srgbClr val="4E2700"/>
                </a:solidFill>
                <a:latin typeface="Verdana"/>
                <a:cs typeface="Verdana"/>
              </a:rPr>
              <a:t>R2</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傳入的</a:t>
            </a:r>
            <a:r>
              <a:rPr dirty="0" sz="1600" spc="-5">
                <a:solidFill>
                  <a:srgbClr val="4E2700"/>
                </a:solidFill>
                <a:latin typeface="Noto Sans Mono CJK HK"/>
                <a:cs typeface="Noto Sans Mono CJK HK"/>
              </a:rPr>
              <a:t>長</a:t>
            </a:r>
            <a:r>
              <a:rPr dirty="0" sz="1600" spc="10">
                <a:solidFill>
                  <a:srgbClr val="4E2700"/>
                </a:solidFill>
                <a:latin typeface="Noto Sans Mono CJK HK"/>
                <a:cs typeface="Noto Sans Mono CJK HK"/>
              </a:rPr>
              <a:t>與</a:t>
            </a:r>
            <a:r>
              <a:rPr dirty="0" sz="1600" spc="-10">
                <a:solidFill>
                  <a:srgbClr val="4E2700"/>
                </a:solidFill>
                <a:latin typeface="Noto Sans Mono CJK HK"/>
                <a:cs typeface="Noto Sans Mono CJK HK"/>
              </a:rPr>
              <a:t>寬</a:t>
            </a:r>
            <a:r>
              <a:rPr dirty="0" sz="1600" spc="-5">
                <a:solidFill>
                  <a:srgbClr val="4E2700"/>
                </a:solidFill>
                <a:latin typeface="Verdana"/>
                <a:cs typeface="Verdana"/>
              </a:rPr>
              <a:t>10</a:t>
            </a:r>
            <a:r>
              <a:rPr dirty="0" sz="1600" spc="-5">
                <a:solidFill>
                  <a:srgbClr val="4E2700"/>
                </a:solidFill>
                <a:latin typeface="Noto Sans Mono CJK HK"/>
                <a:cs typeface="Noto Sans Mono CJK HK"/>
              </a:rPr>
              <a:t>與</a:t>
            </a:r>
            <a:r>
              <a:rPr dirty="0" sz="1600" spc="-5">
                <a:solidFill>
                  <a:srgbClr val="4E2700"/>
                </a:solidFill>
                <a:latin typeface="Verdana"/>
                <a:cs typeface="Verdana"/>
              </a:rPr>
              <a:t>20</a:t>
            </a:r>
            <a:r>
              <a:rPr dirty="0" sz="1600" spc="-5">
                <a:solidFill>
                  <a:srgbClr val="4E2700"/>
                </a:solidFill>
                <a:latin typeface="Noto Sans Mono CJK HK"/>
                <a:cs typeface="Noto Sans Mono CJK HK"/>
              </a:rPr>
              <a:t>，然</a:t>
            </a:r>
            <a:r>
              <a:rPr dirty="0" sz="1600" spc="5">
                <a:solidFill>
                  <a:srgbClr val="4E2700"/>
                </a:solidFill>
                <a:latin typeface="Noto Sans Mono CJK HK"/>
                <a:cs typeface="Noto Sans Mono CJK HK"/>
              </a:rPr>
              <a:t>後</a:t>
            </a:r>
            <a:r>
              <a:rPr dirty="0" sz="1600" spc="-5">
                <a:solidFill>
                  <a:srgbClr val="4E2700"/>
                </a:solidFill>
                <a:latin typeface="Noto Sans Mono CJK HK"/>
                <a:cs typeface="Noto Sans Mono CJK HK"/>
              </a:rPr>
              <a:t>呼叫</a:t>
            </a:r>
            <a:r>
              <a:rPr dirty="0" sz="1600" spc="5">
                <a:solidFill>
                  <a:srgbClr val="4E2700"/>
                </a:solidFill>
                <a:latin typeface="Noto Sans Mono CJK HK"/>
                <a:cs typeface="Noto Sans Mono CJK HK"/>
              </a:rPr>
              <a:t>它</a:t>
            </a:r>
            <a:r>
              <a:rPr dirty="0" sz="1600" spc="-10">
                <a:solidFill>
                  <a:srgbClr val="4E2700"/>
                </a:solidFill>
                <a:latin typeface="Noto Sans Mono CJK HK"/>
                <a:cs typeface="Noto Sans Mono CJK HK"/>
              </a:rPr>
              <a:t>的</a:t>
            </a:r>
            <a:r>
              <a:rPr dirty="0" sz="1600" spc="-10">
                <a:solidFill>
                  <a:srgbClr val="4E2700"/>
                </a:solidFill>
                <a:latin typeface="Verdana"/>
                <a:cs typeface="Verdana"/>
              </a:rPr>
              <a:t>getArea()</a:t>
            </a:r>
            <a:r>
              <a:rPr dirty="0" sz="1600" spc="5">
                <a:solidFill>
                  <a:srgbClr val="4E2700"/>
                </a:solidFill>
                <a:latin typeface="Noto Sans Mono CJK HK"/>
                <a:cs typeface="Noto Sans Mono CJK HK"/>
              </a:rPr>
              <a:t>來印出它</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面</a:t>
            </a:r>
            <a:r>
              <a:rPr dirty="0" sz="1600" spc="-5">
                <a:solidFill>
                  <a:srgbClr val="4E2700"/>
                </a:solidFill>
                <a:latin typeface="Noto Sans Mono CJK HK"/>
                <a:cs typeface="Noto Sans Mono CJK HK"/>
              </a:rPr>
              <a:t>積。</a:t>
            </a:r>
            <a:endParaRPr sz="1600">
              <a:latin typeface="Noto Sans Mono CJK HK"/>
              <a:cs typeface="Noto Sans Mono CJK HK"/>
            </a:endParaRPr>
          </a:p>
          <a:p>
            <a:pPr marL="287020" indent="-274320">
              <a:lnSpc>
                <a:spcPct val="100000"/>
              </a:lnSpc>
              <a:spcBef>
                <a:spcPts val="195"/>
              </a:spcBef>
              <a:buFont typeface="Verdana"/>
              <a:buAutoNum type="arabicPeriod" startAt="8"/>
              <a:tabLst>
                <a:tab pos="287020" algn="l"/>
              </a:tabLst>
            </a:pPr>
            <a:r>
              <a:rPr dirty="0" sz="1600" spc="5">
                <a:solidFill>
                  <a:srgbClr val="4E2700"/>
                </a:solidFill>
                <a:latin typeface="Noto Sans Mono CJK HK"/>
                <a:cs typeface="Noto Sans Mono CJK HK"/>
              </a:rPr>
              <a:t>承上題</a:t>
            </a:r>
            <a:r>
              <a:rPr dirty="0" sz="1600" spc="-5">
                <a:solidFill>
                  <a:srgbClr val="4E2700"/>
                </a:solidFill>
                <a:latin typeface="Noto Sans Mono CJK HK"/>
                <a:cs typeface="Noto Sans Mono CJK HK"/>
              </a:rPr>
              <a:t>，</a:t>
            </a:r>
            <a:r>
              <a:rPr dirty="0" sz="1600" spc="-5">
                <a:solidFill>
                  <a:srgbClr val="4E2700"/>
                </a:solidFill>
                <a:latin typeface="Verdana"/>
                <a:cs typeface="Verdana"/>
              </a:rPr>
              <a:t>Override</a:t>
            </a:r>
            <a:r>
              <a:rPr dirty="0" sz="1600" spc="-20">
                <a:solidFill>
                  <a:srgbClr val="4E2700"/>
                </a:solidFill>
                <a:latin typeface="Verdana"/>
                <a:cs typeface="Verdana"/>
              </a:rPr>
              <a:t> </a:t>
            </a:r>
            <a:r>
              <a:rPr dirty="0" sz="1600" spc="-10">
                <a:solidFill>
                  <a:srgbClr val="4E2700"/>
                </a:solidFill>
                <a:latin typeface="Verdana"/>
                <a:cs typeface="Verdana"/>
              </a:rPr>
              <a:t>MyRectangle</a:t>
            </a:r>
            <a:r>
              <a:rPr dirty="0" sz="1600" spc="-5">
                <a:solidFill>
                  <a:srgbClr val="4E2700"/>
                </a:solidFill>
                <a:latin typeface="Noto Sans Mono CJK HK"/>
                <a:cs typeface="Noto Sans Mono CJK HK"/>
              </a:rPr>
              <a:t>的</a:t>
            </a:r>
            <a:endParaRPr sz="1600">
              <a:latin typeface="Noto Sans Mono CJK HK"/>
              <a:cs typeface="Noto Sans Mono CJK HK"/>
            </a:endParaRPr>
          </a:p>
          <a:p>
            <a:pPr marL="368935" marR="351790">
              <a:lnSpc>
                <a:spcPct val="110000"/>
              </a:lnSpc>
            </a:pPr>
            <a:r>
              <a:rPr dirty="0" sz="1600" spc="-10">
                <a:solidFill>
                  <a:srgbClr val="4E2700"/>
                </a:solidFill>
                <a:latin typeface="Verdana"/>
                <a:cs typeface="Verdana"/>
              </a:rPr>
              <a:t>public</a:t>
            </a:r>
            <a:r>
              <a:rPr dirty="0" sz="1600" spc="25">
                <a:solidFill>
                  <a:srgbClr val="4E2700"/>
                </a:solidFill>
                <a:latin typeface="Verdana"/>
                <a:cs typeface="Verdana"/>
              </a:rPr>
              <a:t> </a:t>
            </a:r>
            <a:r>
              <a:rPr dirty="0" sz="1600" spc="-5">
                <a:solidFill>
                  <a:srgbClr val="4E2700"/>
                </a:solidFill>
                <a:latin typeface="Verdana"/>
                <a:cs typeface="Verdana"/>
              </a:rPr>
              <a:t>boolean</a:t>
            </a:r>
            <a:r>
              <a:rPr dirty="0" sz="1600" spc="20">
                <a:solidFill>
                  <a:srgbClr val="4E2700"/>
                </a:solidFill>
                <a:latin typeface="Verdana"/>
                <a:cs typeface="Verdana"/>
              </a:rPr>
              <a:t> </a:t>
            </a:r>
            <a:r>
              <a:rPr dirty="0" sz="1600" spc="-5">
                <a:solidFill>
                  <a:srgbClr val="4E2700"/>
                </a:solidFill>
                <a:latin typeface="Verdana"/>
                <a:cs typeface="Verdana"/>
              </a:rPr>
              <a:t>equals(Object</a:t>
            </a:r>
            <a:r>
              <a:rPr dirty="0" sz="1600" spc="35">
                <a:solidFill>
                  <a:srgbClr val="4E2700"/>
                </a:solidFill>
                <a:latin typeface="Verdana"/>
                <a:cs typeface="Verdana"/>
              </a:rPr>
              <a:t> </a:t>
            </a:r>
            <a:r>
              <a:rPr dirty="0" sz="1600" spc="-5">
                <a:solidFill>
                  <a:srgbClr val="4E2700"/>
                </a:solidFill>
                <a:latin typeface="Verdana"/>
                <a:cs typeface="Verdana"/>
              </a:rPr>
              <a:t>obj)</a:t>
            </a:r>
            <a:r>
              <a:rPr dirty="0" sz="1600" spc="5">
                <a:solidFill>
                  <a:srgbClr val="4E2700"/>
                </a:solidFill>
                <a:latin typeface="Noto Sans Mono CJK HK"/>
                <a:cs typeface="Noto Sans Mono CJK HK"/>
              </a:rPr>
              <a:t>方法與</a:t>
            </a:r>
            <a:r>
              <a:rPr dirty="0" sz="1600" spc="-10">
                <a:solidFill>
                  <a:srgbClr val="4E2700"/>
                </a:solidFill>
                <a:latin typeface="Verdana"/>
                <a:cs typeface="Verdana"/>
              </a:rPr>
              <a:t>public</a:t>
            </a:r>
            <a:r>
              <a:rPr dirty="0" sz="1600" spc="5">
                <a:solidFill>
                  <a:srgbClr val="4E2700"/>
                </a:solidFill>
                <a:latin typeface="Verdana"/>
                <a:cs typeface="Verdana"/>
              </a:rPr>
              <a:t> </a:t>
            </a:r>
            <a:r>
              <a:rPr dirty="0" sz="1600" spc="-10">
                <a:solidFill>
                  <a:srgbClr val="4E2700"/>
                </a:solidFill>
                <a:latin typeface="Verdana"/>
                <a:cs typeface="Verdana"/>
              </a:rPr>
              <a:t>int</a:t>
            </a:r>
            <a:r>
              <a:rPr dirty="0" sz="1600" spc="-5">
                <a:solidFill>
                  <a:srgbClr val="4E2700"/>
                </a:solidFill>
                <a:latin typeface="Verdana"/>
                <a:cs typeface="Verdana"/>
              </a:rPr>
              <a:t> hashCode()</a:t>
            </a:r>
            <a:r>
              <a:rPr dirty="0" sz="1600" spc="-5">
                <a:solidFill>
                  <a:srgbClr val="4E2700"/>
                </a:solidFill>
                <a:latin typeface="Noto Sans Mono CJK HK"/>
                <a:cs typeface="Noto Sans Mono CJK HK"/>
              </a:rPr>
              <a:t>。 </a:t>
            </a:r>
            <a:r>
              <a:rPr dirty="0" sz="1600" spc="5">
                <a:solidFill>
                  <a:srgbClr val="4E2700"/>
                </a:solidFill>
                <a:latin typeface="Noto Sans Mono CJK HK"/>
                <a:cs typeface="Noto Sans Mono CJK HK"/>
              </a:rPr>
              <a:t>如果兩個長</a:t>
            </a:r>
            <a:r>
              <a:rPr dirty="0" sz="1600" spc="-5">
                <a:solidFill>
                  <a:srgbClr val="4E2700"/>
                </a:solidFill>
                <a:latin typeface="Noto Sans Mono CJK HK"/>
                <a:cs typeface="Noto Sans Mono CJK HK"/>
              </a:rPr>
              <a:t>方</a:t>
            </a:r>
            <a:r>
              <a:rPr dirty="0" sz="1600" spc="5">
                <a:solidFill>
                  <a:srgbClr val="4E2700"/>
                </a:solidFill>
                <a:latin typeface="Noto Sans Mono CJK HK"/>
                <a:cs typeface="Noto Sans Mono CJK HK"/>
              </a:rPr>
              <a:t>形</a:t>
            </a:r>
            <a:r>
              <a:rPr dirty="0" sz="1600" spc="-5">
                <a:solidFill>
                  <a:srgbClr val="4E2700"/>
                </a:solidFill>
                <a:latin typeface="Noto Sans Mono CJK HK"/>
                <a:cs typeface="Noto Sans Mono CJK HK"/>
              </a:rPr>
              <a:t>的對</a:t>
            </a:r>
            <a:r>
              <a:rPr dirty="0" sz="1600" spc="5">
                <a:solidFill>
                  <a:srgbClr val="4E2700"/>
                </a:solidFill>
                <a:latin typeface="Noto Sans Mono CJK HK"/>
                <a:cs typeface="Noto Sans Mono CJK HK"/>
              </a:rPr>
              <a:t>應</a:t>
            </a:r>
            <a:r>
              <a:rPr dirty="0" sz="1600" spc="-5">
                <a:solidFill>
                  <a:srgbClr val="4E2700"/>
                </a:solidFill>
                <a:latin typeface="Noto Sans Mono CJK HK"/>
                <a:cs typeface="Noto Sans Mono CJK HK"/>
              </a:rPr>
              <a:t>屬性</a:t>
            </a:r>
            <a:r>
              <a:rPr dirty="0" sz="1600" spc="5">
                <a:solidFill>
                  <a:srgbClr val="4E2700"/>
                </a:solidFill>
                <a:latin typeface="Noto Sans Mono CJK HK"/>
                <a:cs typeface="Noto Sans Mono CJK HK"/>
              </a:rPr>
              <a:t>相</a:t>
            </a:r>
            <a:r>
              <a:rPr dirty="0" sz="1600" spc="-5">
                <a:solidFill>
                  <a:srgbClr val="4E2700"/>
                </a:solidFill>
                <a:latin typeface="Noto Sans Mono CJK HK"/>
                <a:cs typeface="Noto Sans Mono CJK HK"/>
              </a:rPr>
              <a:t>等就</a:t>
            </a:r>
            <a:r>
              <a:rPr dirty="0" sz="1600" spc="5">
                <a:solidFill>
                  <a:srgbClr val="4E2700"/>
                </a:solidFill>
                <a:latin typeface="Noto Sans Mono CJK HK"/>
                <a:cs typeface="Noto Sans Mono CJK HK"/>
              </a:rPr>
              <a:t>傳回</a:t>
            </a:r>
            <a:r>
              <a:rPr dirty="0" sz="1600" spc="-5">
                <a:solidFill>
                  <a:srgbClr val="4E2700"/>
                </a:solidFill>
                <a:latin typeface="Verdana"/>
                <a:cs typeface="Verdana"/>
              </a:rPr>
              <a:t>true,</a:t>
            </a:r>
            <a:r>
              <a:rPr dirty="0" sz="1600" spc="-25">
                <a:solidFill>
                  <a:srgbClr val="4E2700"/>
                </a:solidFill>
                <a:latin typeface="Verdana"/>
                <a:cs typeface="Verdana"/>
              </a:rPr>
              <a:t> </a:t>
            </a:r>
            <a:r>
              <a:rPr dirty="0" sz="1600" spc="5">
                <a:solidFill>
                  <a:srgbClr val="4E2700"/>
                </a:solidFill>
                <a:latin typeface="Noto Sans Mono CJK HK"/>
                <a:cs typeface="Noto Sans Mono CJK HK"/>
              </a:rPr>
              <a:t>否則傳回</a:t>
            </a:r>
            <a:r>
              <a:rPr dirty="0" sz="1600" spc="-5">
                <a:solidFill>
                  <a:srgbClr val="4E2700"/>
                </a:solidFill>
                <a:latin typeface="Verdana"/>
                <a:cs typeface="Verdana"/>
              </a:rPr>
              <a:t>false</a:t>
            </a:r>
            <a:r>
              <a:rPr dirty="0" sz="1600" spc="-5">
                <a:solidFill>
                  <a:srgbClr val="4E2700"/>
                </a:solidFill>
                <a:latin typeface="Noto Sans Mono CJK HK"/>
                <a:cs typeface="Noto Sans Mono CJK HK"/>
              </a:rPr>
              <a:t>。</a:t>
            </a:r>
            <a:endParaRPr sz="16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作業</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36777"/>
            <a:ext cx="7689850" cy="903605"/>
          </a:xfrm>
          <a:prstGeom prst="rect">
            <a:avLst/>
          </a:prstGeom>
        </p:spPr>
        <p:txBody>
          <a:bodyPr wrap="square" lIns="0" tIns="12700" rIns="0" bIns="0" rtlCol="0" vert="horz">
            <a:spAutoFit/>
          </a:bodyPr>
          <a:lstStyle/>
          <a:p>
            <a:pPr marL="227329" marR="5080" indent="-215265">
              <a:lnSpc>
                <a:spcPct val="120000"/>
              </a:lnSpc>
              <a:spcBef>
                <a:spcPts val="100"/>
              </a:spcBef>
              <a:tabLst>
                <a:tab pos="358140" algn="l"/>
              </a:tabLst>
            </a:pPr>
            <a:r>
              <a:rPr dirty="0" sz="1600" spc="-5">
                <a:solidFill>
                  <a:srgbClr val="4E2700"/>
                </a:solidFill>
                <a:latin typeface="Verdana"/>
                <a:cs typeface="Verdana"/>
              </a:rPr>
              <a:t>9.		</a:t>
            </a:r>
            <a:r>
              <a:rPr dirty="0" sz="1600" spc="5">
                <a:solidFill>
                  <a:srgbClr val="4E2700"/>
                </a:solidFill>
                <a:latin typeface="Noto Sans Mono CJK HK"/>
                <a:cs typeface="Noto Sans Mono CJK HK"/>
              </a:rPr>
              <a:t>現在有四個</a:t>
            </a:r>
            <a:r>
              <a:rPr dirty="0" sz="1600" spc="-5">
                <a:solidFill>
                  <a:srgbClr val="4E2700"/>
                </a:solidFill>
                <a:latin typeface="Noto Sans Mono CJK HK"/>
                <a:cs typeface="Noto Sans Mono CJK HK"/>
              </a:rPr>
              <a:t>公用</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動</a:t>
            </a:r>
            <a:r>
              <a:rPr dirty="0" sz="1600">
                <a:solidFill>
                  <a:srgbClr val="4E2700"/>
                </a:solidFill>
                <a:latin typeface="Noto Sans Mono CJK HK"/>
                <a:cs typeface="Noto Sans Mono CJK HK"/>
              </a:rPr>
              <a:t>物</a:t>
            </a:r>
            <a:r>
              <a:rPr dirty="0" sz="1600" spc="-10">
                <a:solidFill>
                  <a:srgbClr val="4E2700"/>
                </a:solidFill>
                <a:latin typeface="Verdana"/>
                <a:cs typeface="Verdana"/>
              </a:rPr>
              <a:t>(Animal)</a:t>
            </a:r>
            <a:r>
              <a:rPr dirty="0" sz="1600" spc="5">
                <a:solidFill>
                  <a:srgbClr val="4E2700"/>
                </a:solidFill>
                <a:latin typeface="Noto Sans Mono CJK HK"/>
                <a:cs typeface="Noto Sans Mono CJK HK"/>
              </a:rPr>
              <a:t>、哺乳類</a:t>
            </a:r>
            <a:r>
              <a:rPr dirty="0" sz="1600" spc="-10">
                <a:solidFill>
                  <a:srgbClr val="4E2700"/>
                </a:solidFill>
                <a:latin typeface="Verdana"/>
                <a:cs typeface="Verdana"/>
              </a:rPr>
              <a:t>(Mammal)</a:t>
            </a:r>
            <a:r>
              <a:rPr dirty="0" sz="1600" spc="5">
                <a:solidFill>
                  <a:srgbClr val="4E2700"/>
                </a:solidFill>
                <a:latin typeface="Noto Sans Mono CJK HK"/>
                <a:cs typeface="Noto Sans Mono CJK HK"/>
              </a:rPr>
              <a:t>、貓</a:t>
            </a:r>
            <a:r>
              <a:rPr dirty="0" sz="1600" spc="-10">
                <a:solidFill>
                  <a:srgbClr val="4E2700"/>
                </a:solidFill>
                <a:latin typeface="Verdana"/>
                <a:cs typeface="Verdana"/>
              </a:rPr>
              <a:t>(Cat)</a:t>
            </a:r>
            <a:r>
              <a:rPr dirty="0" sz="1600" spc="5">
                <a:solidFill>
                  <a:srgbClr val="4E2700"/>
                </a:solidFill>
                <a:latin typeface="Noto Sans Mono CJK HK"/>
                <a:cs typeface="Noto Sans Mono CJK HK"/>
              </a:rPr>
              <a:t>與狗</a:t>
            </a:r>
            <a:r>
              <a:rPr dirty="0" sz="1600" spc="-10">
                <a:solidFill>
                  <a:srgbClr val="4E2700"/>
                </a:solidFill>
                <a:latin typeface="Verdana"/>
                <a:cs typeface="Verdana"/>
              </a:rPr>
              <a:t>(Dog)</a:t>
            </a:r>
            <a:r>
              <a:rPr dirty="0" sz="1600" spc="-10">
                <a:solidFill>
                  <a:srgbClr val="4E2700"/>
                </a:solidFill>
                <a:latin typeface="Noto Sans Mono CJK HK"/>
                <a:cs typeface="Noto Sans Mono CJK HK"/>
              </a:rPr>
              <a:t>，  </a:t>
            </a:r>
            <a:r>
              <a:rPr dirty="0" sz="1600" spc="5">
                <a:solidFill>
                  <a:srgbClr val="4E2700"/>
                </a:solidFill>
                <a:latin typeface="Noto Sans Mono CJK HK"/>
                <a:cs typeface="Noto Sans Mono CJK HK"/>
              </a:rPr>
              <a:t>其中貓</a:t>
            </a:r>
            <a:r>
              <a:rPr dirty="0" sz="1600" spc="-10">
                <a:solidFill>
                  <a:srgbClr val="4E2700"/>
                </a:solidFill>
                <a:latin typeface="Verdana"/>
                <a:cs typeface="Verdana"/>
              </a:rPr>
              <a:t>(Cat)</a:t>
            </a:r>
            <a:r>
              <a:rPr dirty="0" sz="1600" spc="5">
                <a:solidFill>
                  <a:srgbClr val="4E2700"/>
                </a:solidFill>
                <a:latin typeface="Noto Sans Mono CJK HK"/>
                <a:cs typeface="Noto Sans Mono CJK HK"/>
              </a:rPr>
              <a:t>與狗</a:t>
            </a:r>
            <a:r>
              <a:rPr dirty="0" sz="1600" spc="-10">
                <a:solidFill>
                  <a:srgbClr val="4E2700"/>
                </a:solidFill>
                <a:latin typeface="Verdana"/>
                <a:cs typeface="Verdana"/>
              </a:rPr>
              <a:t>(Dog)</a:t>
            </a:r>
            <a:r>
              <a:rPr dirty="0" sz="1600" spc="5">
                <a:solidFill>
                  <a:srgbClr val="4E2700"/>
                </a:solidFill>
                <a:latin typeface="Noto Sans Mono CJK HK"/>
                <a:cs typeface="Noto Sans Mono CJK HK"/>
              </a:rPr>
              <a:t>是哺乳類</a:t>
            </a:r>
            <a:r>
              <a:rPr dirty="0" sz="1600" spc="-10">
                <a:solidFill>
                  <a:srgbClr val="4E2700"/>
                </a:solidFill>
                <a:latin typeface="Verdana"/>
                <a:cs typeface="Verdana"/>
              </a:rPr>
              <a:t>(Mammal)</a:t>
            </a:r>
            <a:r>
              <a:rPr dirty="0" sz="1600" spc="5">
                <a:solidFill>
                  <a:srgbClr val="4E2700"/>
                </a:solidFill>
                <a:latin typeface="Noto Sans Mono CJK HK"/>
                <a:cs typeface="Noto Sans Mono CJK HK"/>
              </a:rPr>
              <a:t>的一種，而哺乳</a:t>
            </a:r>
            <a:r>
              <a:rPr dirty="0" sz="1600" spc="-5">
                <a:solidFill>
                  <a:srgbClr val="4E2700"/>
                </a:solidFill>
                <a:latin typeface="Noto Sans Mono CJK HK"/>
                <a:cs typeface="Noto Sans Mono CJK HK"/>
              </a:rPr>
              <a:t>類</a:t>
            </a:r>
            <a:r>
              <a:rPr dirty="0" sz="1600" spc="-10">
                <a:solidFill>
                  <a:srgbClr val="4E2700"/>
                </a:solidFill>
                <a:latin typeface="Verdana"/>
                <a:cs typeface="Verdana"/>
              </a:rPr>
              <a:t>(Mammal)</a:t>
            </a:r>
            <a:r>
              <a:rPr dirty="0" sz="1600" spc="5">
                <a:solidFill>
                  <a:srgbClr val="4E2700"/>
                </a:solidFill>
                <a:latin typeface="Noto Sans Mono CJK HK"/>
                <a:cs typeface="Noto Sans Mono CJK HK"/>
              </a:rPr>
              <a:t>是動物 </a:t>
            </a:r>
            <a:r>
              <a:rPr dirty="0" sz="1600" spc="-10">
                <a:solidFill>
                  <a:srgbClr val="4E2700"/>
                </a:solidFill>
                <a:latin typeface="Verdana"/>
                <a:cs typeface="Verdana"/>
              </a:rPr>
              <a:t>(Animal)</a:t>
            </a:r>
            <a:r>
              <a:rPr dirty="0" sz="1600" spc="5">
                <a:solidFill>
                  <a:srgbClr val="4E2700"/>
                </a:solidFill>
                <a:latin typeface="Noto Sans Mono CJK HK"/>
                <a:cs typeface="Noto Sans Mono CJK HK"/>
              </a:rPr>
              <a:t>的一種，請設計這四個公</a:t>
            </a:r>
            <a:r>
              <a:rPr dirty="0" sz="1600" spc="-10">
                <a:solidFill>
                  <a:srgbClr val="4E2700"/>
                </a:solidFill>
                <a:latin typeface="Noto Sans Mono CJK HK"/>
                <a:cs typeface="Noto Sans Mono CJK HK"/>
              </a:rPr>
              <a:t>用類</a:t>
            </a:r>
            <a:r>
              <a:rPr dirty="0" sz="1600" spc="5">
                <a:solidFill>
                  <a:srgbClr val="4E2700"/>
                </a:solidFill>
                <a:latin typeface="Noto Sans Mono CJK HK"/>
                <a:cs typeface="Noto Sans Mono CJK HK"/>
              </a:rPr>
              <a:t>別</a:t>
            </a:r>
            <a:r>
              <a:rPr dirty="0" sz="1600" spc="-10">
                <a:solidFill>
                  <a:srgbClr val="4E2700"/>
                </a:solidFill>
                <a:latin typeface="Noto Sans Mono CJK HK"/>
                <a:cs typeface="Noto Sans Mono CJK HK"/>
              </a:rPr>
              <a:t>，能</a:t>
            </a:r>
            <a:r>
              <a:rPr dirty="0" sz="1600" spc="5">
                <a:solidFill>
                  <a:srgbClr val="4E2700"/>
                </a:solidFill>
                <a:latin typeface="Noto Sans Mono CJK HK"/>
                <a:cs typeface="Noto Sans Mono CJK HK"/>
              </a:rPr>
              <a:t>表</a:t>
            </a:r>
            <a:r>
              <a:rPr dirty="0" sz="1600" spc="-10">
                <a:solidFill>
                  <a:srgbClr val="4E2700"/>
                </a:solidFill>
                <a:latin typeface="Noto Sans Mono CJK HK"/>
                <a:cs typeface="Noto Sans Mono CJK HK"/>
              </a:rPr>
              <a:t>達上</a:t>
            </a:r>
            <a:r>
              <a:rPr dirty="0" sz="1600" spc="5">
                <a:solidFill>
                  <a:srgbClr val="4E2700"/>
                </a:solidFill>
                <a:latin typeface="Noto Sans Mono CJK HK"/>
                <a:cs typeface="Noto Sans Mono CJK HK"/>
              </a:rPr>
              <a:t>述</a:t>
            </a:r>
            <a:r>
              <a:rPr dirty="0" sz="1600" spc="-10">
                <a:solidFill>
                  <a:srgbClr val="4E2700"/>
                </a:solidFill>
                <a:latin typeface="Noto Sans Mono CJK HK"/>
                <a:cs typeface="Noto Sans Mono CJK HK"/>
              </a:rPr>
              <a:t>四個</a:t>
            </a:r>
            <a:r>
              <a:rPr dirty="0" sz="1600" spc="5">
                <a:solidFill>
                  <a:srgbClr val="4E2700"/>
                </a:solidFill>
                <a:latin typeface="Noto Sans Mono CJK HK"/>
                <a:cs typeface="Noto Sans Mono CJK HK"/>
              </a:rPr>
              <a:t>類</a:t>
            </a:r>
            <a:r>
              <a:rPr dirty="0" sz="1600" spc="-10">
                <a:solidFill>
                  <a:srgbClr val="4E2700"/>
                </a:solidFill>
                <a:latin typeface="Noto Sans Mono CJK HK"/>
                <a:cs typeface="Noto Sans Mono CJK HK"/>
              </a:rPr>
              <a:t>別的</a:t>
            </a:r>
            <a:r>
              <a:rPr dirty="0" sz="1600" spc="5">
                <a:solidFill>
                  <a:srgbClr val="4E2700"/>
                </a:solidFill>
                <a:latin typeface="Noto Sans Mono CJK HK"/>
                <a:cs typeface="Noto Sans Mono CJK HK"/>
              </a:rPr>
              <a:t>繼</a:t>
            </a:r>
            <a:r>
              <a:rPr dirty="0" sz="1600" spc="-10">
                <a:solidFill>
                  <a:srgbClr val="4E2700"/>
                </a:solidFill>
                <a:latin typeface="Noto Sans Mono CJK HK"/>
                <a:cs typeface="Noto Sans Mono CJK HK"/>
              </a:rPr>
              <a:t>承關</a:t>
            </a:r>
            <a:r>
              <a:rPr dirty="0" sz="1600" spc="5">
                <a:solidFill>
                  <a:srgbClr val="4E2700"/>
                </a:solidFill>
                <a:latin typeface="Noto Sans Mono CJK HK"/>
                <a:cs typeface="Noto Sans Mono CJK HK"/>
              </a:rPr>
              <a:t>係。</a:t>
            </a:r>
            <a:endParaRPr sz="16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-Ch06</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323</a:t>
            </a:fld>
          </a:p>
        </p:txBody>
      </p:sp>
      <p:sp>
        <p:nvSpPr>
          <p:cNvPr id="3" name="object 3"/>
          <p:cNvSpPr txBox="1"/>
          <p:nvPr/>
        </p:nvSpPr>
        <p:spPr>
          <a:xfrm>
            <a:off x="612140" y="193294"/>
            <a:ext cx="94043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作業</a:t>
            </a:r>
            <a:endParaRPr sz="3600">
              <a:latin typeface="Noto Sans Mono CJK HK"/>
              <a:cs typeface="Noto Sans Mono CJK HK"/>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34461" y="2584526"/>
            <a:ext cx="3278504" cy="514350"/>
          </a:xfrm>
          <a:prstGeom prst="rect"/>
        </p:spPr>
        <p:txBody>
          <a:bodyPr wrap="square" lIns="0" tIns="13335" rIns="0" bIns="0" rtlCol="0" vert="horz">
            <a:spAutoFit/>
          </a:bodyPr>
          <a:lstStyle/>
          <a:p>
            <a:pPr marL="12700">
              <a:lnSpc>
                <a:spcPct val="100000"/>
              </a:lnSpc>
              <a:spcBef>
                <a:spcPts val="105"/>
              </a:spcBef>
            </a:pPr>
            <a:r>
              <a:rPr dirty="0" sz="3200" spc="5"/>
              <a:t>七、</a:t>
            </a:r>
            <a:r>
              <a:rPr dirty="0" sz="3200" spc="-15"/>
              <a:t>物</a:t>
            </a:r>
            <a:r>
              <a:rPr dirty="0" sz="3200" spc="5"/>
              <a:t>件導</a:t>
            </a:r>
            <a:r>
              <a:rPr dirty="0" sz="3200" spc="-15"/>
              <a:t>向</a:t>
            </a:r>
            <a:r>
              <a:rPr dirty="0" sz="3200" spc="5"/>
              <a:t>進階</a:t>
            </a:r>
            <a:endParaRPr sz="3200"/>
          </a:p>
        </p:txBody>
      </p:sp>
      <p:sp>
        <p:nvSpPr>
          <p:cNvPr id="3" name="object 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399</a:t>
            </a:fl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88340" y="904646"/>
            <a:ext cx="4834890" cy="1562735"/>
          </a:xfrm>
          <a:prstGeom prst="rect">
            <a:avLst/>
          </a:prstGeom>
        </p:spPr>
        <p:txBody>
          <a:bodyPr wrap="square" lIns="0" tIns="98425" rIns="0" bIns="0" rtlCol="0" vert="horz">
            <a:spAutoFit/>
          </a:bodyPr>
          <a:lstStyle/>
          <a:p>
            <a:pPr marL="469900" indent="-457834">
              <a:lnSpc>
                <a:spcPct val="100000"/>
              </a:lnSpc>
              <a:spcBef>
                <a:spcPts val="775"/>
              </a:spcBef>
              <a:buFont typeface="Verdana"/>
              <a:buChar char="•"/>
              <a:tabLst>
                <a:tab pos="469900" algn="l"/>
                <a:tab pos="470534" algn="l"/>
              </a:tabLst>
            </a:pPr>
            <a:r>
              <a:rPr dirty="0" sz="2800">
                <a:solidFill>
                  <a:srgbClr val="4E2700"/>
                </a:solidFill>
                <a:latin typeface="Noto Sans Mono CJK HK"/>
                <a:cs typeface="Noto Sans Mono CJK HK"/>
              </a:rPr>
              <a:t>安</a:t>
            </a:r>
            <a:r>
              <a:rPr dirty="0" sz="2800" spc="-5">
                <a:solidFill>
                  <a:srgbClr val="4E2700"/>
                </a:solidFill>
                <a:latin typeface="Noto Sans Mono CJK HK"/>
                <a:cs typeface="Noto Sans Mono CJK HK"/>
              </a:rPr>
              <a:t>裝上課</a:t>
            </a:r>
            <a:r>
              <a:rPr dirty="0" sz="2800">
                <a:solidFill>
                  <a:srgbClr val="4E2700"/>
                </a:solidFill>
                <a:latin typeface="Noto Sans Mono CJK HK"/>
                <a:cs typeface="Noto Sans Mono CJK HK"/>
              </a:rPr>
              <a:t>用</a:t>
            </a:r>
            <a:r>
              <a:rPr dirty="0" sz="2800" spc="-5">
                <a:solidFill>
                  <a:srgbClr val="4E2700"/>
                </a:solidFill>
                <a:latin typeface="Noto Sans Mono CJK HK"/>
                <a:cs typeface="Noto Sans Mono CJK HK"/>
              </a:rPr>
              <a:t>軟體</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了解</a:t>
            </a:r>
            <a:r>
              <a:rPr dirty="0" sz="2800" spc="-5">
                <a:solidFill>
                  <a:srgbClr val="4E2700"/>
                </a:solidFill>
                <a:latin typeface="Verdana"/>
                <a:cs typeface="Verdana"/>
              </a:rPr>
              <a:t>JDK</a:t>
            </a:r>
            <a:r>
              <a:rPr dirty="0" sz="2800" spc="10">
                <a:solidFill>
                  <a:srgbClr val="4E2700"/>
                </a:solidFill>
                <a:latin typeface="Noto Sans Mono CJK HK"/>
                <a:cs typeface="Noto Sans Mono CJK HK"/>
              </a:rPr>
              <a:t>與</a:t>
            </a:r>
            <a:r>
              <a:rPr dirty="0" sz="2800" spc="-5">
                <a:solidFill>
                  <a:srgbClr val="4E2700"/>
                </a:solidFill>
                <a:latin typeface="Verdana"/>
                <a:cs typeface="Verdana"/>
              </a:rPr>
              <a:t>JRE</a:t>
            </a:r>
            <a:r>
              <a:rPr dirty="0" sz="2800" spc="5">
                <a:solidFill>
                  <a:srgbClr val="4E2700"/>
                </a:solidFill>
                <a:latin typeface="Noto Sans Mono CJK HK"/>
                <a:cs typeface="Noto Sans Mono CJK HK"/>
              </a:rPr>
              <a:t>的功能</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編寫與執行</a:t>
            </a:r>
            <a:r>
              <a:rPr dirty="0" sz="2800" spc="-5">
                <a:solidFill>
                  <a:srgbClr val="4E2700"/>
                </a:solidFill>
                <a:latin typeface="Noto Sans Mono CJK HK"/>
                <a:cs typeface="Noto Sans Mono CJK HK"/>
              </a:rPr>
              <a:t>第一</a:t>
            </a:r>
            <a:r>
              <a:rPr dirty="0" sz="2800" spc="25">
                <a:solidFill>
                  <a:srgbClr val="4E2700"/>
                </a:solidFill>
                <a:latin typeface="Noto Sans Mono CJK HK"/>
                <a:cs typeface="Noto Sans Mono CJK HK"/>
              </a:rPr>
              <a:t>個</a:t>
            </a:r>
            <a:r>
              <a:rPr dirty="0" sz="2800" spc="-25">
                <a:solidFill>
                  <a:srgbClr val="4E2700"/>
                </a:solidFill>
                <a:latin typeface="Verdana"/>
                <a:cs typeface="Verdana"/>
              </a:rPr>
              <a:t>Java</a:t>
            </a:r>
            <a:r>
              <a:rPr dirty="0" sz="2800" spc="5">
                <a:solidFill>
                  <a:srgbClr val="4E2700"/>
                </a:solidFill>
                <a:latin typeface="Noto Sans Mono CJK HK"/>
                <a:cs typeface="Noto Sans Mono CJK HK"/>
              </a:rPr>
              <a:t>程式</a:t>
            </a:r>
            <a:endParaRPr sz="2800">
              <a:latin typeface="Noto Sans Mono CJK HK"/>
              <a:cs typeface="Noto Sans Mono CJK H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12140" y="851662"/>
            <a:ext cx="7512684" cy="3449320"/>
          </a:xfrm>
          <a:prstGeom prst="rect">
            <a:avLst/>
          </a:prstGeom>
        </p:spPr>
        <p:txBody>
          <a:bodyPr wrap="square" lIns="0" tIns="97790" rIns="0" bIns="0" rtlCol="0" vert="horz">
            <a:spAutoFit/>
          </a:bodyPr>
          <a:lstStyle/>
          <a:p>
            <a:pPr marL="12700">
              <a:lnSpc>
                <a:spcPct val="100000"/>
              </a:lnSpc>
              <a:spcBef>
                <a:spcPts val="770"/>
              </a:spcBef>
            </a:pPr>
            <a:r>
              <a:rPr dirty="0" sz="2400">
                <a:solidFill>
                  <a:srgbClr val="4E2700"/>
                </a:solidFill>
                <a:latin typeface="Noto Sans Mono CJK HK"/>
                <a:cs typeface="Noto Sans Mono CJK HK"/>
              </a:rPr>
              <a:t>更正此程式含有的錯</a:t>
            </a:r>
            <a:r>
              <a:rPr dirty="0" sz="2400" spc="-20">
                <a:solidFill>
                  <a:srgbClr val="4E2700"/>
                </a:solidFill>
                <a:latin typeface="Noto Sans Mono CJK HK"/>
                <a:cs typeface="Noto Sans Mono CJK HK"/>
              </a:rPr>
              <a:t>誤</a:t>
            </a:r>
            <a:r>
              <a:rPr dirty="0" sz="2400">
                <a:solidFill>
                  <a:srgbClr val="4E2700"/>
                </a:solidFill>
                <a:latin typeface="Noto Sans Mono CJK HK"/>
                <a:cs typeface="Noto Sans Mono CJK HK"/>
              </a:rPr>
              <a:t>：</a:t>
            </a:r>
            <a:endParaRPr sz="2400">
              <a:latin typeface="Noto Sans Mono CJK HK"/>
              <a:cs typeface="Noto Sans Mono CJK HK"/>
            </a:endParaRPr>
          </a:p>
          <a:p>
            <a:pPr marL="12700">
              <a:lnSpc>
                <a:spcPct val="100000"/>
              </a:lnSpc>
              <a:spcBef>
                <a:spcPts val="505"/>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ch01.lab02;</a:t>
            </a:r>
            <a:endParaRPr sz="1800">
              <a:latin typeface="Verdana"/>
              <a:cs typeface="Verdana"/>
            </a:endParaRPr>
          </a:p>
          <a:p>
            <a:pPr marL="12700" marR="3445510">
              <a:lnSpc>
                <a:spcPts val="5230"/>
              </a:lnSpc>
              <a:spcBef>
                <a:spcPts val="595"/>
              </a:spcBef>
              <a:tabLst>
                <a:tab pos="850265" algn="l"/>
                <a:tab pos="1569720" algn="l"/>
              </a:tabLst>
            </a:pPr>
            <a:r>
              <a:rPr dirty="0" sz="1800" spc="-5">
                <a:solidFill>
                  <a:srgbClr val="4E2700"/>
                </a:solidFill>
                <a:latin typeface="Verdana"/>
                <a:cs typeface="Verdana"/>
              </a:rPr>
              <a:t>//</a:t>
            </a:r>
            <a:r>
              <a:rPr dirty="0" sz="1800">
                <a:solidFill>
                  <a:srgbClr val="4E2700"/>
                </a:solidFill>
                <a:latin typeface="Noto Sans Mono CJK HK"/>
                <a:cs typeface="Noto Sans Mono CJK HK"/>
              </a:rPr>
              <a:t>練習目的：編寫正確</a:t>
            </a:r>
            <a:r>
              <a:rPr dirty="0" sz="1800" spc="-20">
                <a:solidFill>
                  <a:srgbClr val="4E2700"/>
                </a:solidFill>
                <a:latin typeface="Noto Sans Mono CJK HK"/>
                <a:cs typeface="Noto Sans Mono CJK HK"/>
              </a:rPr>
              <a:t>的</a:t>
            </a:r>
            <a:r>
              <a:rPr dirty="0" sz="1800">
                <a:solidFill>
                  <a:srgbClr val="4E2700"/>
                </a:solidFill>
                <a:latin typeface="Verdana"/>
                <a:cs typeface="Verdana"/>
              </a:rPr>
              <a:t>main()</a:t>
            </a:r>
            <a:r>
              <a:rPr dirty="0" sz="1800">
                <a:solidFill>
                  <a:srgbClr val="4E2700"/>
                </a:solidFill>
                <a:latin typeface="Noto Sans Mono CJK HK"/>
                <a:cs typeface="Noto Sans Mono CJK HK"/>
              </a:rPr>
              <a:t>方法 </a:t>
            </a:r>
            <a:r>
              <a:rPr dirty="0" sz="1800">
                <a:solidFill>
                  <a:srgbClr val="4E2700"/>
                </a:solidFill>
                <a:latin typeface="Verdana"/>
                <a:cs typeface="Verdana"/>
              </a:rPr>
              <a:t>public	class	</a:t>
            </a:r>
            <a:r>
              <a:rPr dirty="0" sz="1800" spc="-5">
                <a:solidFill>
                  <a:srgbClr val="4E2700"/>
                </a:solidFill>
                <a:latin typeface="Verdana"/>
                <a:cs typeface="Verdana"/>
              </a:rPr>
              <a:t>ProgramCh01Lab02</a:t>
            </a:r>
            <a:r>
              <a:rPr dirty="0" sz="1800" spc="-6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17830">
              <a:lnSpc>
                <a:spcPts val="1910"/>
              </a:lnSpc>
            </a:pPr>
            <a:r>
              <a:rPr dirty="0" sz="1800" spc="-5">
                <a:solidFill>
                  <a:srgbClr val="4E2700"/>
                </a:solidFill>
                <a:latin typeface="Verdana"/>
                <a:cs typeface="Verdana"/>
              </a:rPr>
              <a:t>public </a:t>
            </a:r>
            <a:r>
              <a:rPr dirty="0" sz="1800">
                <a:solidFill>
                  <a:srgbClr val="4E2700"/>
                </a:solidFill>
                <a:latin typeface="Verdana"/>
                <a:cs typeface="Verdana"/>
              </a:rPr>
              <a:t>static </a:t>
            </a:r>
            <a:r>
              <a:rPr dirty="0" sz="1800" spc="-5">
                <a:solidFill>
                  <a:srgbClr val="4E2700"/>
                </a:solidFill>
                <a:latin typeface="Verdana"/>
                <a:cs typeface="Verdana"/>
              </a:rPr>
              <a:t>void </a:t>
            </a:r>
            <a:r>
              <a:rPr dirty="0" sz="1800">
                <a:solidFill>
                  <a:srgbClr val="4E2700"/>
                </a:solidFill>
                <a:latin typeface="Verdana"/>
                <a:cs typeface="Verdana"/>
              </a:rPr>
              <a:t>main(String </a:t>
            </a:r>
            <a:r>
              <a:rPr dirty="0" sz="1800" spc="-5">
                <a:solidFill>
                  <a:srgbClr val="4E2700"/>
                </a:solidFill>
                <a:latin typeface="Verdana"/>
                <a:cs typeface="Verdana"/>
              </a:rPr>
              <a:t>args)</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821690">
              <a:lnSpc>
                <a:spcPct val="100000"/>
              </a:lnSpc>
              <a:spcBef>
                <a:spcPts val="3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請更正此程式</a:t>
            </a:r>
            <a:r>
              <a:rPr dirty="0" sz="1800" spc="-10">
                <a:solidFill>
                  <a:srgbClr val="4E2700"/>
                </a:solidFill>
                <a:latin typeface="Verdana"/>
                <a:cs typeface="Verdana"/>
              </a:rPr>
              <a:t>(Ch01Lab02)</a:t>
            </a:r>
            <a:r>
              <a:rPr dirty="0" sz="1800">
                <a:solidFill>
                  <a:srgbClr val="4E2700"/>
                </a:solidFill>
                <a:latin typeface="Noto Sans Mono CJK HK"/>
                <a:cs typeface="Noto Sans Mono CJK HK"/>
              </a:rPr>
              <a:t>含有的錯誤</a:t>
            </a:r>
            <a:r>
              <a:rPr dirty="0" sz="1800">
                <a:solidFill>
                  <a:srgbClr val="4E2700"/>
                </a:solidFill>
                <a:latin typeface="Verdana"/>
                <a:cs typeface="Verdana"/>
              </a:rPr>
              <a:t>");</a:t>
            </a:r>
            <a:endParaRPr sz="1800">
              <a:latin typeface="Verdana"/>
              <a:cs typeface="Verdana"/>
            </a:endParaRPr>
          </a:p>
          <a:p>
            <a:pPr marL="417830">
              <a:lnSpc>
                <a:spcPct val="100000"/>
              </a:lnSpc>
              <a:spcBef>
                <a:spcPts val="480"/>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90168" y="917854"/>
            <a:ext cx="7592059" cy="3439795"/>
          </a:xfrm>
          <a:prstGeom prst="rect">
            <a:avLst/>
          </a:prstGeom>
        </p:spPr>
        <p:txBody>
          <a:bodyPr wrap="square" lIns="0" tIns="97790" rIns="0" bIns="0" rtlCol="0" vert="horz">
            <a:spAutoFit/>
          </a:bodyPr>
          <a:lstStyle/>
          <a:p>
            <a:pPr marL="469900" indent="-457200">
              <a:lnSpc>
                <a:spcPct val="100000"/>
              </a:lnSpc>
              <a:spcBef>
                <a:spcPts val="770"/>
              </a:spcBef>
              <a:buFont typeface="Tahoma"/>
              <a:buChar char="•"/>
              <a:tabLst>
                <a:tab pos="469265" algn="l"/>
                <a:tab pos="469900"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解靜態</a:t>
            </a:r>
            <a:r>
              <a:rPr dirty="0" sz="2800" spc="5">
                <a:solidFill>
                  <a:srgbClr val="4E2700"/>
                </a:solidFill>
                <a:latin typeface="Noto Sans Mono CJK HK"/>
                <a:cs typeface="Noto Sans Mono CJK HK"/>
              </a:rPr>
              <a:t>成</a:t>
            </a:r>
            <a:r>
              <a:rPr dirty="0" sz="2800" spc="-5">
                <a:solidFill>
                  <a:srgbClr val="4E2700"/>
                </a:solidFill>
                <a:latin typeface="Noto Sans Mono CJK HK"/>
                <a:cs typeface="Noto Sans Mono CJK HK"/>
              </a:rPr>
              <a:t>員的特</a:t>
            </a:r>
            <a:r>
              <a:rPr dirty="0" sz="2800" spc="10">
                <a:solidFill>
                  <a:srgbClr val="4E2700"/>
                </a:solidFill>
                <a:latin typeface="Noto Sans Mono CJK HK"/>
                <a:cs typeface="Noto Sans Mono CJK HK"/>
              </a:rPr>
              <a:t>性</a:t>
            </a:r>
            <a:r>
              <a:rPr dirty="0" sz="2800" spc="-5">
                <a:solidFill>
                  <a:srgbClr val="4E2700"/>
                </a:solidFill>
                <a:latin typeface="Noto Sans Mono CJK HK"/>
                <a:cs typeface="Noto Sans Mono CJK HK"/>
              </a:rPr>
              <a:t>與用法</a:t>
            </a:r>
            <a:endParaRPr sz="2800">
              <a:latin typeface="Noto Sans Mono CJK HK"/>
              <a:cs typeface="Noto Sans Mono CJK HK"/>
            </a:endParaRPr>
          </a:p>
          <a:p>
            <a:pPr marL="469900" indent="-457200">
              <a:lnSpc>
                <a:spcPct val="100000"/>
              </a:lnSpc>
              <a:spcBef>
                <a:spcPts val="675"/>
              </a:spcBef>
              <a:buFont typeface="Tahoma"/>
              <a:buChar char="•"/>
              <a:tabLst>
                <a:tab pos="469265" algn="l"/>
                <a:tab pos="469900" algn="l"/>
              </a:tabLst>
            </a:pPr>
            <a:r>
              <a:rPr dirty="0" sz="2800" spc="5">
                <a:solidFill>
                  <a:srgbClr val="4E2700"/>
                </a:solidFill>
                <a:latin typeface="Noto Sans Mono CJK HK"/>
                <a:cs typeface="Noto Sans Mono CJK HK"/>
              </a:rPr>
              <a:t>能說明修飾</a:t>
            </a:r>
            <a:r>
              <a:rPr dirty="0" sz="2800" spc="-5">
                <a:solidFill>
                  <a:srgbClr val="4E2700"/>
                </a:solidFill>
                <a:latin typeface="Noto Sans Mono CJK HK"/>
                <a:cs typeface="Noto Sans Mono CJK HK"/>
              </a:rPr>
              <a:t>字</a:t>
            </a:r>
            <a:r>
              <a:rPr dirty="0" sz="2800" spc="-10">
                <a:solidFill>
                  <a:srgbClr val="4E2700"/>
                </a:solidFill>
                <a:latin typeface="Tahoma"/>
                <a:cs typeface="Tahoma"/>
              </a:rPr>
              <a:t>final</a:t>
            </a:r>
            <a:r>
              <a:rPr dirty="0" sz="2800" spc="5">
                <a:solidFill>
                  <a:srgbClr val="4E2700"/>
                </a:solidFill>
                <a:latin typeface="Noto Sans Mono CJK HK"/>
                <a:cs typeface="Noto Sans Mono CJK HK"/>
              </a:rPr>
              <a:t>對類</a:t>
            </a:r>
            <a:r>
              <a:rPr dirty="0" sz="2800" spc="-5">
                <a:solidFill>
                  <a:srgbClr val="4E2700"/>
                </a:solidFill>
                <a:latin typeface="Noto Sans Mono CJK HK"/>
                <a:cs typeface="Noto Sans Mono CJK HK"/>
              </a:rPr>
              <a:t>別</a:t>
            </a:r>
            <a:r>
              <a:rPr dirty="0" sz="2800" spc="5">
                <a:solidFill>
                  <a:srgbClr val="4E2700"/>
                </a:solidFill>
                <a:latin typeface="Noto Sans Mono CJK HK"/>
                <a:cs typeface="Noto Sans Mono CJK HK"/>
              </a:rPr>
              <a:t>、</a:t>
            </a:r>
            <a:r>
              <a:rPr dirty="0" sz="2800" spc="-5">
                <a:solidFill>
                  <a:srgbClr val="4E2700"/>
                </a:solidFill>
                <a:latin typeface="Noto Sans Mono CJK HK"/>
                <a:cs typeface="Noto Sans Mono CJK HK"/>
              </a:rPr>
              <a:t>方法</a:t>
            </a:r>
            <a:r>
              <a:rPr dirty="0" sz="2800" spc="10">
                <a:solidFill>
                  <a:srgbClr val="4E2700"/>
                </a:solidFill>
                <a:latin typeface="Noto Sans Mono CJK HK"/>
                <a:cs typeface="Noto Sans Mono CJK HK"/>
              </a:rPr>
              <a:t>、</a:t>
            </a:r>
            <a:r>
              <a:rPr dirty="0" sz="2800" spc="-5">
                <a:solidFill>
                  <a:srgbClr val="4E2700"/>
                </a:solidFill>
                <a:latin typeface="Noto Sans Mono CJK HK"/>
                <a:cs typeface="Noto Sans Mono CJK HK"/>
              </a:rPr>
              <a:t>屬性</a:t>
            </a:r>
            <a:r>
              <a:rPr dirty="0" sz="2800" spc="10">
                <a:solidFill>
                  <a:srgbClr val="4E2700"/>
                </a:solidFill>
                <a:latin typeface="Noto Sans Mono CJK HK"/>
                <a:cs typeface="Noto Sans Mono CJK HK"/>
              </a:rPr>
              <a:t>的</a:t>
            </a:r>
            <a:r>
              <a:rPr dirty="0" sz="2800" spc="-5">
                <a:solidFill>
                  <a:srgbClr val="4E2700"/>
                </a:solidFill>
                <a:latin typeface="Noto Sans Mono CJK HK"/>
                <a:cs typeface="Noto Sans Mono CJK HK"/>
              </a:rPr>
              <a:t>功用</a:t>
            </a:r>
            <a:endParaRPr sz="2800">
              <a:latin typeface="Noto Sans Mono CJK HK"/>
              <a:cs typeface="Noto Sans Mono CJK HK"/>
            </a:endParaRPr>
          </a:p>
          <a:p>
            <a:pPr marL="469900" indent="-457200">
              <a:lnSpc>
                <a:spcPct val="100000"/>
              </a:lnSpc>
              <a:spcBef>
                <a:spcPts val="670"/>
              </a:spcBef>
              <a:buFont typeface="Verdana"/>
              <a:buChar char="•"/>
              <a:tabLst>
                <a:tab pos="469265" algn="l"/>
                <a:tab pos="469900" algn="l"/>
              </a:tabLst>
            </a:pPr>
            <a:r>
              <a:rPr dirty="0" sz="2800">
                <a:solidFill>
                  <a:srgbClr val="4E2700"/>
                </a:solidFill>
                <a:latin typeface="Noto Sans Mono CJK HK"/>
                <a:cs typeface="Noto Sans Mono CJK HK"/>
              </a:rPr>
              <a:t>抽</a:t>
            </a:r>
            <a:r>
              <a:rPr dirty="0" sz="2800" spc="-5">
                <a:solidFill>
                  <a:srgbClr val="4E2700"/>
                </a:solidFill>
                <a:latin typeface="Noto Sans Mono CJK HK"/>
                <a:cs typeface="Noto Sans Mono CJK HK"/>
              </a:rPr>
              <a:t>象類別</a:t>
            </a:r>
            <a:r>
              <a:rPr dirty="0" sz="2800">
                <a:solidFill>
                  <a:srgbClr val="4E2700"/>
                </a:solidFill>
                <a:latin typeface="Noto Sans Mono CJK HK"/>
                <a:cs typeface="Noto Sans Mono CJK HK"/>
              </a:rPr>
              <a:t>對</a:t>
            </a:r>
            <a:r>
              <a:rPr dirty="0" sz="2800" spc="-5">
                <a:solidFill>
                  <a:srgbClr val="4E2700"/>
                </a:solidFill>
                <a:latin typeface="Noto Sans Mono CJK HK"/>
                <a:cs typeface="Noto Sans Mono CJK HK"/>
              </a:rPr>
              <a:t>物件導</a:t>
            </a:r>
            <a:r>
              <a:rPr dirty="0" sz="2800">
                <a:solidFill>
                  <a:srgbClr val="4E2700"/>
                </a:solidFill>
                <a:latin typeface="Noto Sans Mono CJK HK"/>
                <a:cs typeface="Noto Sans Mono CJK HK"/>
              </a:rPr>
              <a:t>向</a:t>
            </a:r>
            <a:r>
              <a:rPr dirty="0" sz="2800" spc="-5">
                <a:solidFill>
                  <a:srgbClr val="4E2700"/>
                </a:solidFill>
                <a:latin typeface="Noto Sans Mono CJK HK"/>
                <a:cs typeface="Noto Sans Mono CJK HK"/>
              </a:rPr>
              <a:t>語言的</a:t>
            </a:r>
            <a:r>
              <a:rPr dirty="0" sz="2800">
                <a:solidFill>
                  <a:srgbClr val="4E2700"/>
                </a:solidFill>
                <a:latin typeface="Noto Sans Mono CJK HK"/>
                <a:cs typeface="Noto Sans Mono CJK HK"/>
              </a:rPr>
              <a:t>重</a:t>
            </a:r>
            <a:r>
              <a:rPr dirty="0" sz="2800" spc="-5">
                <a:solidFill>
                  <a:srgbClr val="4E2700"/>
                </a:solidFill>
                <a:latin typeface="Noto Sans Mono CJK HK"/>
                <a:cs typeface="Noto Sans Mono CJK HK"/>
              </a:rPr>
              <a:t>要</a:t>
            </a:r>
            <a:endParaRPr sz="2800">
              <a:latin typeface="Noto Sans Mono CJK HK"/>
              <a:cs typeface="Noto Sans Mono CJK HK"/>
            </a:endParaRPr>
          </a:p>
          <a:p>
            <a:pPr algn="just" marL="469265" marR="5080" indent="-457200">
              <a:lnSpc>
                <a:spcPct val="100400"/>
              </a:lnSpc>
              <a:spcBef>
                <a:spcPts val="635"/>
              </a:spcBef>
              <a:buFont typeface="Verdana"/>
              <a:buChar char="•"/>
              <a:tabLst>
                <a:tab pos="469900" algn="l"/>
              </a:tabLst>
            </a:pPr>
            <a:r>
              <a:rPr dirty="0" sz="2800">
                <a:solidFill>
                  <a:srgbClr val="4E2700"/>
                </a:solidFill>
                <a:latin typeface="Noto Sans Mono CJK HK"/>
                <a:cs typeface="Noto Sans Mono CJK HK"/>
              </a:rPr>
              <a:t>一</a:t>
            </a:r>
            <a:r>
              <a:rPr dirty="0" sz="2800" spc="-5">
                <a:solidFill>
                  <a:srgbClr val="4E2700"/>
                </a:solidFill>
                <a:latin typeface="Noto Sans Mono CJK HK"/>
                <a:cs typeface="Noto Sans Mono CJK HK"/>
              </a:rPr>
              <a:t>組類別</a:t>
            </a:r>
            <a:r>
              <a:rPr dirty="0" sz="2800">
                <a:solidFill>
                  <a:srgbClr val="4E2700"/>
                </a:solidFill>
                <a:latin typeface="Noto Sans Mono CJK HK"/>
                <a:cs typeface="Noto Sans Mono CJK HK"/>
              </a:rPr>
              <a:t>若</a:t>
            </a:r>
            <a:r>
              <a:rPr dirty="0" sz="2800" spc="-5">
                <a:solidFill>
                  <a:srgbClr val="4E2700"/>
                </a:solidFill>
                <a:latin typeface="Noto Sans Mono CJK HK"/>
                <a:cs typeface="Noto Sans Mono CJK HK"/>
              </a:rPr>
              <a:t>欲以多</a:t>
            </a:r>
            <a:r>
              <a:rPr dirty="0" sz="2800">
                <a:solidFill>
                  <a:srgbClr val="4E2700"/>
                </a:solidFill>
                <a:latin typeface="Noto Sans Mono CJK HK"/>
                <a:cs typeface="Noto Sans Mono CJK HK"/>
              </a:rPr>
              <a:t>型</a:t>
            </a:r>
            <a:r>
              <a:rPr dirty="0" sz="2800" spc="-5">
                <a:solidFill>
                  <a:srgbClr val="4E2700"/>
                </a:solidFill>
                <a:latin typeface="Noto Sans Mono CJK HK"/>
                <a:cs typeface="Noto Sans Mono CJK HK"/>
              </a:rPr>
              <a:t>來簡化</a:t>
            </a:r>
            <a:r>
              <a:rPr dirty="0" sz="2800">
                <a:solidFill>
                  <a:srgbClr val="4E2700"/>
                </a:solidFill>
                <a:latin typeface="Noto Sans Mono CJK HK"/>
                <a:cs typeface="Noto Sans Mono CJK HK"/>
              </a:rPr>
              <a:t>程</a:t>
            </a:r>
            <a:r>
              <a:rPr dirty="0" sz="2800" spc="-5">
                <a:solidFill>
                  <a:srgbClr val="4E2700"/>
                </a:solidFill>
                <a:latin typeface="Noto Sans Mono CJK HK"/>
                <a:cs typeface="Noto Sans Mono CJK HK"/>
              </a:rPr>
              <a:t>式的設</a:t>
            </a:r>
            <a:r>
              <a:rPr dirty="0" sz="2800">
                <a:solidFill>
                  <a:srgbClr val="4E2700"/>
                </a:solidFill>
                <a:latin typeface="Noto Sans Mono CJK HK"/>
                <a:cs typeface="Noto Sans Mono CJK HK"/>
              </a:rPr>
              <a:t>計</a:t>
            </a:r>
            <a:r>
              <a:rPr dirty="0" sz="2800" spc="-5">
                <a:solidFill>
                  <a:srgbClr val="4E2700"/>
                </a:solidFill>
                <a:latin typeface="Noto Sans Mono CJK HK"/>
                <a:cs typeface="Noto Sans Mono CJK HK"/>
              </a:rPr>
              <a:t>，必須 </a:t>
            </a:r>
            <a:r>
              <a:rPr dirty="0" sz="2800">
                <a:solidFill>
                  <a:srgbClr val="4E2700"/>
                </a:solidFill>
                <a:latin typeface="Noto Sans Mono CJK HK"/>
                <a:cs typeface="Noto Sans Mono CJK HK"/>
              </a:rPr>
              <a:t>尋</a:t>
            </a:r>
            <a:r>
              <a:rPr dirty="0" sz="2800" spc="-5">
                <a:solidFill>
                  <a:srgbClr val="4E2700"/>
                </a:solidFill>
                <a:latin typeface="Noto Sans Mono CJK HK"/>
                <a:cs typeface="Noto Sans Mono CJK HK"/>
              </a:rPr>
              <a:t>找或新建一個父類別，但是如果找</a:t>
            </a:r>
            <a:r>
              <a:rPr dirty="0" sz="2800">
                <a:solidFill>
                  <a:srgbClr val="4E2700"/>
                </a:solidFill>
                <a:latin typeface="Noto Sans Mono CJK HK"/>
                <a:cs typeface="Noto Sans Mono CJK HK"/>
              </a:rPr>
              <a:t>不</a:t>
            </a:r>
            <a:r>
              <a:rPr dirty="0" sz="2800" spc="-5">
                <a:solidFill>
                  <a:srgbClr val="4E2700"/>
                </a:solidFill>
                <a:latin typeface="Noto Sans Mono CJK HK"/>
                <a:cs typeface="Noto Sans Mono CJK HK"/>
              </a:rPr>
              <a:t>到父類 </a:t>
            </a:r>
            <a:r>
              <a:rPr dirty="0" sz="2800" spc="5">
                <a:solidFill>
                  <a:srgbClr val="4E2700"/>
                </a:solidFill>
                <a:latin typeface="Noto Sans Mono CJK HK"/>
                <a:cs typeface="Noto Sans Mono CJK HK"/>
              </a:rPr>
              <a:t>別，現代</a:t>
            </a:r>
            <a:r>
              <a:rPr dirty="0" sz="2800" spc="-5">
                <a:solidFill>
                  <a:srgbClr val="4E2700"/>
                </a:solidFill>
                <a:latin typeface="Verdana"/>
                <a:cs typeface="Verdana"/>
              </a:rPr>
              <a:t>OOP</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替</a:t>
            </a:r>
            <a:r>
              <a:rPr dirty="0" sz="2800">
                <a:solidFill>
                  <a:srgbClr val="4E2700"/>
                </a:solidFill>
                <a:latin typeface="Noto Sans Mono CJK HK"/>
                <a:cs typeface="Noto Sans Mono CJK HK"/>
              </a:rPr>
              <a:t>代</a:t>
            </a:r>
            <a:r>
              <a:rPr dirty="0" sz="2800" spc="-5">
                <a:solidFill>
                  <a:srgbClr val="4E2700"/>
                </a:solidFill>
                <a:latin typeface="Noto Sans Mono CJK HK"/>
                <a:cs typeface="Noto Sans Mono CJK HK"/>
              </a:rPr>
              <a:t>方案</a:t>
            </a:r>
            <a:r>
              <a:rPr dirty="0" sz="2800">
                <a:solidFill>
                  <a:srgbClr val="4E2700"/>
                </a:solidFill>
                <a:latin typeface="Noto Sans Mono CJK HK"/>
                <a:cs typeface="Noto Sans Mono CJK HK"/>
              </a:rPr>
              <a:t>為</a:t>
            </a:r>
            <a:r>
              <a:rPr dirty="0" sz="2800" spc="5">
                <a:solidFill>
                  <a:srgbClr val="4E2700"/>
                </a:solidFill>
                <a:latin typeface="Noto Sans Mono CJK HK"/>
                <a:cs typeface="Noto Sans Mono CJK HK"/>
              </a:rPr>
              <a:t>何</a:t>
            </a:r>
            <a:r>
              <a:rPr dirty="0" sz="2800" spc="-5">
                <a:solidFill>
                  <a:srgbClr val="4E2700"/>
                </a:solidFill>
                <a:latin typeface="Verdana"/>
                <a:cs typeface="Verdana"/>
              </a:rPr>
              <a:t>?</a:t>
            </a:r>
            <a:endParaRPr sz="2800">
              <a:latin typeface="Verdana"/>
              <a:cs typeface="Verdana"/>
            </a:endParaRPr>
          </a:p>
          <a:p>
            <a:pPr algn="just" marL="469900" indent="-457200">
              <a:lnSpc>
                <a:spcPct val="100000"/>
              </a:lnSpc>
              <a:spcBef>
                <a:spcPts val="675"/>
              </a:spcBef>
              <a:buFont typeface="Verdana"/>
              <a:buChar char="•"/>
              <a:tabLst>
                <a:tab pos="469900" algn="l"/>
              </a:tabLst>
            </a:pPr>
            <a:r>
              <a:rPr dirty="0" sz="2800">
                <a:solidFill>
                  <a:srgbClr val="4E2700"/>
                </a:solidFill>
                <a:latin typeface="Noto Sans Mono CJK HK"/>
                <a:cs typeface="Noto Sans Mono CJK HK"/>
              </a:rPr>
              <a:t>介</a:t>
            </a:r>
            <a:r>
              <a:rPr dirty="0" sz="2800" spc="-5">
                <a:solidFill>
                  <a:srgbClr val="4E2700"/>
                </a:solidFill>
                <a:latin typeface="Noto Sans Mono CJK HK"/>
                <a:cs typeface="Noto Sans Mono CJK HK"/>
              </a:rPr>
              <a:t>面與多</a:t>
            </a:r>
            <a:r>
              <a:rPr dirty="0" sz="2800">
                <a:solidFill>
                  <a:srgbClr val="4E2700"/>
                </a:solidFill>
                <a:latin typeface="Noto Sans Mono CJK HK"/>
                <a:cs typeface="Noto Sans Mono CJK HK"/>
              </a:rPr>
              <a:t>型</a:t>
            </a:r>
            <a:r>
              <a:rPr dirty="0" sz="2800" spc="-5">
                <a:solidFill>
                  <a:srgbClr val="4E2700"/>
                </a:solidFill>
                <a:latin typeface="Noto Sans Mono CJK HK"/>
                <a:cs typeface="Noto Sans Mono CJK HK"/>
              </a:rPr>
              <a:t>有何密</a:t>
            </a:r>
            <a:r>
              <a:rPr dirty="0" sz="2800">
                <a:solidFill>
                  <a:srgbClr val="4E2700"/>
                </a:solidFill>
                <a:latin typeface="Noto Sans Mono CJK HK"/>
                <a:cs typeface="Noto Sans Mono CJK HK"/>
              </a:rPr>
              <a:t>切</a:t>
            </a:r>
            <a:r>
              <a:rPr dirty="0" sz="2800" spc="-5">
                <a:solidFill>
                  <a:srgbClr val="4E2700"/>
                </a:solidFill>
                <a:latin typeface="Noto Sans Mono CJK HK"/>
                <a:cs typeface="Noto Sans Mono CJK HK"/>
              </a:rPr>
              <a:t>關係</a:t>
            </a:r>
            <a:endParaRPr sz="2800">
              <a:latin typeface="Noto Sans Mono CJK HK"/>
              <a:cs typeface="Noto Sans Mono CJK HK"/>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靜態成員</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996441"/>
            <a:ext cx="7990840" cy="5102225"/>
          </a:xfrm>
          <a:prstGeom prst="rect">
            <a:avLst/>
          </a:prstGeom>
        </p:spPr>
        <p:txBody>
          <a:bodyPr wrap="square" lIns="0" tIns="35560" rIns="0" bIns="0" rtlCol="0" vert="horz">
            <a:spAutoFit/>
          </a:bodyPr>
          <a:lstStyle/>
          <a:p>
            <a:pPr marL="355600" marR="229870" indent="-343535">
              <a:lnSpc>
                <a:spcPts val="2280"/>
              </a:lnSpc>
              <a:spcBef>
                <a:spcPts val="280"/>
              </a:spcBef>
              <a:buFont typeface="Tahoma"/>
              <a:buChar char="•"/>
              <a:tabLst>
                <a:tab pos="355600" algn="l"/>
                <a:tab pos="356235" algn="l"/>
              </a:tabLst>
            </a:pPr>
            <a:r>
              <a:rPr dirty="0" sz="2000" spc="10">
                <a:solidFill>
                  <a:srgbClr val="4E2700"/>
                </a:solidFill>
                <a:latin typeface="Noto Sans Mono CJK HK"/>
                <a:cs typeface="Noto Sans Mono CJK HK"/>
              </a:rPr>
              <a:t>類別</a:t>
            </a:r>
            <a:r>
              <a:rPr dirty="0" sz="2000">
                <a:solidFill>
                  <a:srgbClr val="4E2700"/>
                </a:solidFill>
                <a:latin typeface="Noto Sans Mono CJK HK"/>
                <a:cs typeface="Noto Sans Mono CJK HK"/>
              </a:rPr>
              <a:t>中凡</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有</a:t>
            </a:r>
            <a:r>
              <a:rPr dirty="0" sz="2000" spc="-5">
                <a:solidFill>
                  <a:srgbClr val="4E2700"/>
                </a:solidFill>
                <a:latin typeface="Tahoma"/>
                <a:cs typeface="Tahoma"/>
              </a:rPr>
              <a:t>static</a:t>
            </a:r>
            <a:r>
              <a:rPr dirty="0" sz="2000">
                <a:solidFill>
                  <a:srgbClr val="4E2700"/>
                </a:solidFill>
                <a:latin typeface="Noto Sans Mono CJK HK"/>
                <a:cs typeface="Noto Sans Mono CJK HK"/>
              </a:rPr>
              <a:t>修飾字</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變數</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方法</a:t>
            </a:r>
            <a:r>
              <a:rPr dirty="0" sz="2000" spc="-15">
                <a:solidFill>
                  <a:srgbClr val="4E2700"/>
                </a:solidFill>
                <a:latin typeface="Tahoma"/>
                <a:cs typeface="Tahoma"/>
              </a:rPr>
              <a:t>(</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含</a:t>
            </a:r>
            <a:r>
              <a:rPr dirty="0" sz="2000">
                <a:solidFill>
                  <a:srgbClr val="4E2700"/>
                </a:solidFill>
                <a:latin typeface="Noto Sans Mono CJK HK"/>
                <a:cs typeface="Noto Sans Mono CJK HK"/>
              </a:rPr>
              <a:t>建構</a:t>
            </a:r>
            <a:r>
              <a:rPr dirty="0" sz="2000" spc="-10">
                <a:solidFill>
                  <a:srgbClr val="4E2700"/>
                </a:solidFill>
                <a:latin typeface="Noto Sans Mono CJK HK"/>
                <a:cs typeface="Noto Sans Mono CJK HK"/>
              </a:rPr>
              <a:t>子</a:t>
            </a:r>
            <a:r>
              <a:rPr dirty="0" sz="2000">
                <a:solidFill>
                  <a:srgbClr val="4E2700"/>
                </a:solidFill>
                <a:latin typeface="Tahoma"/>
                <a:cs typeface="Tahoma"/>
              </a:rPr>
              <a:t>)</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區</a:t>
            </a:r>
            <a:r>
              <a:rPr dirty="0" sz="2000">
                <a:solidFill>
                  <a:srgbClr val="4E2700"/>
                </a:solidFill>
                <a:latin typeface="Noto Sans Mono CJK HK"/>
                <a:cs typeface="Noto Sans Mono CJK HK"/>
              </a:rPr>
              <a:t>塊、</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部 類別等</a:t>
            </a:r>
            <a:r>
              <a:rPr dirty="0" sz="2000" spc="-15">
                <a:solidFill>
                  <a:srgbClr val="4E2700"/>
                </a:solidFill>
                <a:latin typeface="Noto Sans Mono CJK HK"/>
                <a:cs typeface="Noto Sans Mono CJK HK"/>
              </a:rPr>
              <a:t>稱</a:t>
            </a:r>
            <a:r>
              <a:rPr dirty="0" sz="2000">
                <a:solidFill>
                  <a:srgbClr val="4E2700"/>
                </a:solidFill>
                <a:latin typeface="Noto Sans Mono CJK HK"/>
                <a:cs typeface="Noto Sans Mono CJK HK"/>
              </a:rPr>
              <a:t>為</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別的靜</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成</a:t>
            </a:r>
            <a:r>
              <a:rPr dirty="0" sz="2000" spc="-15">
                <a:solidFill>
                  <a:srgbClr val="4E2700"/>
                </a:solidFill>
                <a:latin typeface="Noto Sans Mono CJK HK"/>
                <a:cs typeface="Noto Sans Mono CJK HK"/>
              </a:rPr>
              <a:t>員</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5080" indent="-343535">
              <a:lnSpc>
                <a:spcPct val="94500"/>
              </a:lnSpc>
              <a:spcBef>
                <a:spcPts val="434"/>
              </a:spcBef>
              <a:buChar char="•"/>
              <a:tabLst>
                <a:tab pos="355600" algn="l"/>
                <a:tab pos="356235" algn="l"/>
              </a:tabLst>
            </a:pPr>
            <a:r>
              <a:rPr dirty="0" sz="2000">
                <a:solidFill>
                  <a:srgbClr val="4E2700"/>
                </a:solidFill>
                <a:latin typeface="Tahoma"/>
                <a:cs typeface="Tahoma"/>
              </a:rPr>
              <a:t>JVM</a:t>
            </a:r>
            <a:r>
              <a:rPr dirty="0" sz="2000">
                <a:solidFill>
                  <a:srgbClr val="4E2700"/>
                </a:solidFill>
                <a:latin typeface="Noto Sans Mono CJK HK"/>
                <a:cs typeface="Noto Sans Mono CJK HK"/>
              </a:rPr>
              <a:t>在載入類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檔</a:t>
            </a:r>
            <a:r>
              <a:rPr dirty="0" sz="2000" spc="-10">
                <a:solidFill>
                  <a:srgbClr val="4E2700"/>
                </a:solidFill>
                <a:latin typeface="Tahoma"/>
                <a:cs typeface="Tahoma"/>
              </a:rPr>
              <a:t>(.class)</a:t>
            </a:r>
            <a:r>
              <a:rPr dirty="0" sz="2000" spc="-25">
                <a:solidFill>
                  <a:srgbClr val="4E2700"/>
                </a:solidFill>
                <a:latin typeface="Tahoma"/>
                <a:cs typeface="Tahoma"/>
              </a:rPr>
              <a:t> </a:t>
            </a:r>
            <a:r>
              <a:rPr dirty="0" sz="2000" spc="10">
                <a:solidFill>
                  <a:srgbClr val="4E2700"/>
                </a:solidFill>
                <a:latin typeface="Noto Sans Mono CJK HK"/>
                <a:cs typeface="Noto Sans Mono CJK HK"/>
              </a:rPr>
              <a:t>時，</a:t>
            </a:r>
            <a:r>
              <a:rPr dirty="0" sz="2000">
                <a:solidFill>
                  <a:srgbClr val="4E2700"/>
                </a:solidFill>
                <a:latin typeface="Noto Sans Mono CJK HK"/>
                <a:cs typeface="Noto Sans Mono CJK HK"/>
              </a:rPr>
              <a:t>就會</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靜態</a:t>
            </a:r>
            <a:r>
              <a:rPr dirty="0" sz="2000" spc="-15">
                <a:solidFill>
                  <a:srgbClr val="4E2700"/>
                </a:solidFill>
                <a:latin typeface="Noto Sans Mono CJK HK"/>
                <a:cs typeface="Noto Sans Mono CJK HK"/>
              </a:rPr>
              <a:t>變</a:t>
            </a:r>
            <a:r>
              <a:rPr dirty="0" sz="2000">
                <a:solidFill>
                  <a:srgbClr val="4E2700"/>
                </a:solidFill>
                <a:latin typeface="Noto Sans Mono CJK HK"/>
                <a:cs typeface="Noto Sans Mono CJK HK"/>
              </a:rPr>
              <a:t>數配</a:t>
            </a:r>
            <a:r>
              <a:rPr dirty="0" sz="2000" spc="-15">
                <a:solidFill>
                  <a:srgbClr val="4E2700"/>
                </a:solidFill>
                <a:latin typeface="Noto Sans Mono CJK HK"/>
                <a:cs typeface="Noto Sans Mono CJK HK"/>
              </a:rPr>
              <a:t>置</a:t>
            </a:r>
            <a:r>
              <a:rPr dirty="0" sz="2000">
                <a:solidFill>
                  <a:srgbClr val="4E2700"/>
                </a:solidFill>
                <a:latin typeface="Noto Sans Mono CJK HK"/>
                <a:cs typeface="Noto Sans Mono CJK HK"/>
              </a:rPr>
              <a:t>記憶</a:t>
            </a:r>
            <a:r>
              <a:rPr dirty="0" sz="2000" spc="-15">
                <a:solidFill>
                  <a:srgbClr val="4E2700"/>
                </a:solidFill>
                <a:latin typeface="Noto Sans Mono CJK HK"/>
                <a:cs typeface="Noto Sans Mono CJK HK"/>
              </a:rPr>
              <a:t>體</a:t>
            </a:r>
            <a:r>
              <a:rPr dirty="0" sz="2000">
                <a:solidFill>
                  <a:srgbClr val="4E2700"/>
                </a:solidFill>
                <a:latin typeface="Noto Sans Mono CJK HK"/>
                <a:cs typeface="Noto Sans Mono CJK HK"/>
              </a:rPr>
              <a:t>，  其它類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就</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存取此</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靜態變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呼</a:t>
            </a:r>
            <a:r>
              <a:rPr dirty="0" sz="2000">
                <a:solidFill>
                  <a:srgbClr val="4E2700"/>
                </a:solidFill>
                <a:latin typeface="Noto Sans Mono CJK HK"/>
                <a:cs typeface="Noto Sans Mono CJK HK"/>
              </a:rPr>
              <a:t>叫它的</a:t>
            </a:r>
            <a:r>
              <a:rPr dirty="0" sz="2000" spc="-15">
                <a:solidFill>
                  <a:srgbClr val="4E2700"/>
                </a:solidFill>
                <a:latin typeface="Noto Sans Mono CJK HK"/>
                <a:cs typeface="Noto Sans Mono CJK HK"/>
              </a:rPr>
              <a:t>靜</a:t>
            </a:r>
            <a:r>
              <a:rPr dirty="0" sz="2000">
                <a:solidFill>
                  <a:srgbClr val="4E2700"/>
                </a:solidFill>
                <a:latin typeface="Noto Sans Mono CJK HK"/>
                <a:cs typeface="Noto Sans Mono CJK HK"/>
              </a:rPr>
              <a:t>態</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法而不</a:t>
            </a:r>
            <a:r>
              <a:rPr dirty="0" sz="2000" spc="-15">
                <a:solidFill>
                  <a:srgbClr val="4E2700"/>
                </a:solidFill>
                <a:latin typeface="Noto Sans Mono CJK HK"/>
                <a:cs typeface="Noto Sans Mono CJK HK"/>
              </a:rPr>
              <a:t>需</a:t>
            </a:r>
            <a:r>
              <a:rPr dirty="0" sz="2000">
                <a:solidFill>
                  <a:srgbClr val="4E2700"/>
                </a:solidFill>
                <a:latin typeface="Noto Sans Mono CJK HK"/>
                <a:cs typeface="Noto Sans Mono CJK HK"/>
              </a:rPr>
              <a:t>要 </a:t>
            </a:r>
            <a:r>
              <a:rPr dirty="0" sz="2000" spc="5">
                <a:solidFill>
                  <a:srgbClr val="4E2700"/>
                </a:solidFill>
                <a:latin typeface="Noto Sans Mono CJK HK"/>
                <a:cs typeface="Noto Sans Mono CJK HK"/>
              </a:rPr>
              <a:t>產生</a:t>
            </a:r>
            <a:r>
              <a:rPr dirty="0" sz="2000" spc="-5">
                <a:solidFill>
                  <a:srgbClr val="4E2700"/>
                </a:solidFill>
                <a:latin typeface="Noto Sans Mono CJK HK"/>
                <a:cs typeface="Noto Sans Mono CJK HK"/>
              </a:rPr>
              <a:t>物</a:t>
            </a:r>
            <a:r>
              <a:rPr dirty="0" sz="2000" spc="-10">
                <a:solidFill>
                  <a:srgbClr val="4E2700"/>
                </a:solidFill>
                <a:latin typeface="Noto Sans Mono CJK HK"/>
                <a:cs typeface="Noto Sans Mono CJK HK"/>
              </a:rPr>
              <a:t>件</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由</a:t>
            </a:r>
            <a:r>
              <a:rPr dirty="0" sz="2000" spc="5">
                <a:solidFill>
                  <a:srgbClr val="4E2700"/>
                </a:solidFill>
                <a:latin typeface="Noto Sans Mono CJK HK"/>
                <a:cs typeface="Noto Sans Mono CJK HK"/>
              </a:rPr>
              <a:t>於每</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類</a:t>
            </a:r>
            <a:r>
              <a:rPr dirty="0" sz="2000" spc="5">
                <a:solidFill>
                  <a:srgbClr val="4E2700"/>
                </a:solidFill>
                <a:latin typeface="Noto Sans Mono CJK HK"/>
                <a:cs typeface="Noto Sans Mono CJK HK"/>
              </a:rPr>
              <a:t>別</a:t>
            </a:r>
            <a:r>
              <a:rPr dirty="0" sz="2000" spc="-15">
                <a:solidFill>
                  <a:srgbClr val="4E2700"/>
                </a:solidFill>
                <a:latin typeface="Noto Sans Mono CJK HK"/>
                <a:cs typeface="Noto Sans Mono CJK HK"/>
              </a:rPr>
              <a:t>檔</a:t>
            </a:r>
            <a:r>
              <a:rPr dirty="0" sz="2000" spc="5">
                <a:solidFill>
                  <a:srgbClr val="4E2700"/>
                </a:solidFill>
                <a:latin typeface="Noto Sans Mono CJK HK"/>
                <a:cs typeface="Noto Sans Mono CJK HK"/>
              </a:rPr>
              <a:t>只會</a:t>
            </a:r>
            <a:r>
              <a:rPr dirty="0" sz="2000" spc="-5">
                <a:solidFill>
                  <a:srgbClr val="4E2700"/>
                </a:solidFill>
                <a:latin typeface="Noto Sans Mono CJK HK"/>
                <a:cs typeface="Noto Sans Mono CJK HK"/>
              </a:rPr>
              <a:t>載</a:t>
            </a:r>
            <a:r>
              <a:rPr dirty="0" sz="2000" spc="-10">
                <a:solidFill>
                  <a:srgbClr val="4E2700"/>
                </a:solidFill>
                <a:latin typeface="Noto Sans Mono CJK HK"/>
                <a:cs typeface="Noto Sans Mono CJK HK"/>
              </a:rPr>
              <a:t>入</a:t>
            </a:r>
            <a:r>
              <a:rPr dirty="0" sz="2000" spc="5">
                <a:solidFill>
                  <a:srgbClr val="4E2700"/>
                </a:solidFill>
                <a:latin typeface="Noto Sans Mono CJK HK"/>
                <a:cs typeface="Noto Sans Mono CJK HK"/>
              </a:rPr>
              <a:t>一</a:t>
            </a:r>
            <a:r>
              <a:rPr dirty="0" sz="2000" spc="-15">
                <a:solidFill>
                  <a:srgbClr val="4E2700"/>
                </a:solidFill>
                <a:latin typeface="Noto Sans Mono CJK HK"/>
                <a:cs typeface="Noto Sans Mono CJK HK"/>
              </a:rPr>
              <a:t>次</a:t>
            </a:r>
            <a:r>
              <a:rPr dirty="0" sz="2000" spc="5">
                <a:solidFill>
                  <a:srgbClr val="4E2700"/>
                </a:solidFill>
                <a:latin typeface="Noto Sans Mono CJK HK"/>
                <a:cs typeface="Noto Sans Mono CJK HK"/>
              </a:rPr>
              <a:t>，因</a:t>
            </a:r>
            <a:r>
              <a:rPr dirty="0" sz="2000" spc="-5">
                <a:solidFill>
                  <a:srgbClr val="4E2700"/>
                </a:solidFill>
                <a:latin typeface="Noto Sans Mono CJK HK"/>
                <a:cs typeface="Noto Sans Mono CJK HK"/>
              </a:rPr>
              <a:t>此</a:t>
            </a:r>
            <a:r>
              <a:rPr dirty="0" sz="2000" spc="-10">
                <a:solidFill>
                  <a:srgbClr val="4E2700"/>
                </a:solidFill>
                <a:latin typeface="Noto Sans Mono CJK HK"/>
                <a:cs typeface="Noto Sans Mono CJK HK"/>
              </a:rPr>
              <a:t>靜</a:t>
            </a:r>
            <a:r>
              <a:rPr dirty="0" sz="2000" spc="5">
                <a:solidFill>
                  <a:srgbClr val="4E2700"/>
                </a:solidFill>
                <a:latin typeface="Noto Sans Mono CJK HK"/>
                <a:cs typeface="Noto Sans Mono CJK HK"/>
              </a:rPr>
              <a:t>態</a:t>
            </a:r>
            <a:r>
              <a:rPr dirty="0" sz="2000" spc="-15">
                <a:solidFill>
                  <a:srgbClr val="4E2700"/>
                </a:solidFill>
                <a:latin typeface="Noto Sans Mono CJK HK"/>
                <a:cs typeface="Noto Sans Mono CJK HK"/>
              </a:rPr>
              <a:t>成</a:t>
            </a:r>
            <a:r>
              <a:rPr dirty="0" sz="2000" spc="5">
                <a:solidFill>
                  <a:srgbClr val="4E2700"/>
                </a:solidFill>
                <a:latin typeface="Noto Sans Mono CJK HK"/>
                <a:cs typeface="Noto Sans Mono CJK HK"/>
              </a:rPr>
              <a:t>員只</a:t>
            </a:r>
            <a:r>
              <a:rPr dirty="0" sz="2000" spc="-5">
                <a:solidFill>
                  <a:srgbClr val="4E2700"/>
                </a:solidFill>
                <a:latin typeface="Noto Sans Mono CJK HK"/>
                <a:cs typeface="Noto Sans Mono CJK HK"/>
              </a:rPr>
              <a:t>有</a:t>
            </a:r>
            <a:r>
              <a:rPr dirty="0" sz="2000" spc="-10">
                <a:solidFill>
                  <a:srgbClr val="4E2700"/>
                </a:solidFill>
                <a:latin typeface="Noto Sans Mono CJK HK"/>
                <a:cs typeface="Noto Sans Mono CJK HK"/>
              </a:rPr>
              <a:t>一</a:t>
            </a:r>
            <a:r>
              <a:rPr dirty="0" sz="2000" spc="5">
                <a:solidFill>
                  <a:srgbClr val="4E2700"/>
                </a:solidFill>
                <a:latin typeface="Noto Sans Mono CJK HK"/>
                <a:cs typeface="Noto Sans Mono CJK HK"/>
              </a:rPr>
              <a:t>份， </a:t>
            </a:r>
            <a:r>
              <a:rPr dirty="0" sz="2000">
                <a:solidFill>
                  <a:srgbClr val="4E2700"/>
                </a:solidFill>
                <a:latin typeface="Noto Sans Mono CJK HK"/>
                <a:cs typeface="Noto Sans Mono CJK HK"/>
              </a:rPr>
              <a:t>由屬於</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一</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別的所</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共享。</a:t>
            </a:r>
            <a:endParaRPr sz="2000">
              <a:latin typeface="Noto Sans Mono CJK HK"/>
              <a:cs typeface="Noto Sans Mono CJK HK"/>
            </a:endParaRPr>
          </a:p>
          <a:p>
            <a:pPr marL="355600" marR="259715" indent="-343535">
              <a:lnSpc>
                <a:spcPts val="2290"/>
              </a:lnSpc>
              <a:spcBef>
                <a:spcPts val="550"/>
              </a:spcBef>
              <a:buFont typeface="Tahoma"/>
              <a:buChar char="•"/>
              <a:tabLst>
                <a:tab pos="355600" algn="l"/>
                <a:tab pos="356235" algn="l"/>
              </a:tabLst>
            </a:pPr>
            <a:r>
              <a:rPr dirty="0" sz="2000">
                <a:solidFill>
                  <a:srgbClr val="4E2700"/>
                </a:solidFill>
                <a:latin typeface="Noto Sans Mono CJK HK"/>
                <a:cs typeface="Noto Sans Mono CJK HK"/>
              </a:rPr>
              <a:t>靜態變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與</a:t>
            </a:r>
            <a:r>
              <a:rPr dirty="0" sz="2000" spc="-15">
                <a:solidFill>
                  <a:srgbClr val="4E2700"/>
                </a:solidFill>
                <a:latin typeface="Noto Sans Mono CJK HK"/>
                <a:cs typeface="Noto Sans Mono CJK HK"/>
              </a:rPr>
              <a:t>靜</a:t>
            </a:r>
            <a:r>
              <a:rPr dirty="0" sz="2000">
                <a:solidFill>
                  <a:srgbClr val="4E2700"/>
                </a:solidFill>
                <a:latin typeface="Noto Sans Mono CJK HK"/>
                <a:cs typeface="Noto Sans Mono CJK HK"/>
              </a:rPr>
              <a:t>態方法</a:t>
            </a:r>
            <a:r>
              <a:rPr dirty="0" sz="2000" spc="-15">
                <a:solidFill>
                  <a:srgbClr val="4E2700"/>
                </a:solidFill>
                <a:latin typeface="Noto Sans Mono CJK HK"/>
                <a:cs typeface="Noto Sans Mono CJK HK"/>
              </a:rPr>
              <a:t>並</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依</a:t>
            </a:r>
            <a:r>
              <a:rPr dirty="0" sz="2000">
                <a:solidFill>
                  <a:srgbClr val="4E2700"/>
                </a:solidFill>
                <a:latin typeface="Noto Sans Mono CJK HK"/>
                <a:cs typeface="Noto Sans Mono CJK HK"/>
              </a:rPr>
              <a:t>附在物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上</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所以可</a:t>
            </a:r>
            <a:r>
              <a:rPr dirty="0" sz="2000" spc="-15">
                <a:solidFill>
                  <a:srgbClr val="4E2700"/>
                </a:solidFill>
                <a:latin typeface="Noto Sans Mono CJK HK"/>
                <a:cs typeface="Noto Sans Mono CJK HK"/>
              </a:rPr>
              <a:t>透</a:t>
            </a:r>
            <a:r>
              <a:rPr dirty="0" sz="2000">
                <a:solidFill>
                  <a:srgbClr val="4E2700"/>
                </a:solidFill>
                <a:latin typeface="Noto Sans Mono CJK HK"/>
                <a:cs typeface="Noto Sans Mono CJK HK"/>
              </a:rPr>
              <a:t>過</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別名稱</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存 取變數</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呼</a:t>
            </a:r>
            <a:r>
              <a:rPr dirty="0" sz="2000" spc="-15">
                <a:solidFill>
                  <a:srgbClr val="4E2700"/>
                </a:solidFill>
                <a:latin typeface="Noto Sans Mono CJK HK"/>
                <a:cs typeface="Noto Sans Mono CJK HK"/>
              </a:rPr>
              <a:t>叫</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例</a:t>
            </a:r>
            <a:r>
              <a:rPr dirty="0" sz="2000">
                <a:solidFill>
                  <a:srgbClr val="4E2700"/>
                </a:solidFill>
                <a:latin typeface="Noto Sans Mono CJK HK"/>
                <a:cs typeface="Noto Sans Mono CJK HK"/>
              </a:rPr>
              <a:t>如：</a:t>
            </a:r>
            <a:endParaRPr sz="2000">
              <a:latin typeface="Noto Sans Mono CJK HK"/>
              <a:cs typeface="Noto Sans Mono CJK HK"/>
            </a:endParaRPr>
          </a:p>
          <a:p>
            <a:pPr marL="927100">
              <a:lnSpc>
                <a:spcPct val="100000"/>
              </a:lnSpc>
              <a:spcBef>
                <a:spcPts val="365"/>
              </a:spcBef>
            </a:pPr>
            <a:r>
              <a:rPr dirty="0" sz="2000" spc="-5">
                <a:solidFill>
                  <a:srgbClr val="4E2700"/>
                </a:solidFill>
                <a:latin typeface="Tahoma"/>
                <a:cs typeface="Tahoma"/>
              </a:rPr>
              <a:t>Math.random()</a:t>
            </a:r>
            <a:endParaRPr sz="2000">
              <a:latin typeface="Tahoma"/>
              <a:cs typeface="Tahoma"/>
            </a:endParaRPr>
          </a:p>
          <a:p>
            <a:pPr marL="927100">
              <a:lnSpc>
                <a:spcPct val="100000"/>
              </a:lnSpc>
              <a:spcBef>
                <a:spcPts val="360"/>
              </a:spcBef>
            </a:pPr>
            <a:r>
              <a:rPr dirty="0" sz="2000" spc="-5">
                <a:solidFill>
                  <a:srgbClr val="4E2700"/>
                </a:solidFill>
                <a:latin typeface="Tahoma"/>
                <a:cs typeface="Tahoma"/>
              </a:rPr>
              <a:t>Math.PI</a:t>
            </a:r>
            <a:endParaRPr sz="2000">
              <a:latin typeface="Tahoma"/>
              <a:cs typeface="Tahoma"/>
            </a:endParaRPr>
          </a:p>
          <a:p>
            <a:pPr marL="355600" marR="259715">
              <a:lnSpc>
                <a:spcPts val="2280"/>
              </a:lnSpc>
              <a:spcBef>
                <a:spcPts val="480"/>
              </a:spcBef>
            </a:pPr>
            <a:r>
              <a:rPr dirty="0" sz="2000">
                <a:solidFill>
                  <a:srgbClr val="4E2700"/>
                </a:solidFill>
                <a:latin typeface="Noto Sans Mono CJK HK"/>
                <a:cs typeface="Noto Sans Mono CJK HK"/>
              </a:rPr>
              <a:t>不過也</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以</a:t>
            </a:r>
            <a:r>
              <a:rPr dirty="0" sz="2000" spc="-15">
                <a:solidFill>
                  <a:srgbClr val="4E2700"/>
                </a:solidFill>
                <a:latin typeface="Noto Sans Mono CJK HK"/>
                <a:cs typeface="Noto Sans Mono CJK HK"/>
              </a:rPr>
              <a:t>透</a:t>
            </a:r>
            <a:r>
              <a:rPr dirty="0" sz="2000">
                <a:solidFill>
                  <a:srgbClr val="4E2700"/>
                </a:solidFill>
                <a:latin typeface="Noto Sans Mono CJK HK"/>
                <a:cs typeface="Noto Sans Mono CJK HK"/>
              </a:rPr>
              <a:t>過物件</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考</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存取類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靜</a:t>
            </a:r>
            <a:r>
              <a:rPr dirty="0" sz="2000">
                <a:solidFill>
                  <a:srgbClr val="4E2700"/>
                </a:solidFill>
                <a:latin typeface="Noto Sans Mono CJK HK"/>
                <a:cs typeface="Noto Sans Mono CJK HK"/>
              </a:rPr>
              <a:t>態變數</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呼</a:t>
            </a:r>
            <a:r>
              <a:rPr dirty="0" sz="2000" spc="-15">
                <a:solidFill>
                  <a:srgbClr val="4E2700"/>
                </a:solidFill>
                <a:latin typeface="Noto Sans Mono CJK HK"/>
                <a:cs typeface="Noto Sans Mono CJK HK"/>
              </a:rPr>
              <a:t>叫</a:t>
            </a:r>
            <a:r>
              <a:rPr dirty="0" sz="2000">
                <a:solidFill>
                  <a:srgbClr val="4E2700"/>
                </a:solidFill>
                <a:latin typeface="Noto Sans Mono CJK HK"/>
                <a:cs typeface="Noto Sans Mono CJK HK"/>
              </a:rPr>
              <a:t>它的靜</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方 法。</a:t>
            </a:r>
            <a:endParaRPr sz="2000">
              <a:latin typeface="Noto Sans Mono CJK HK"/>
              <a:cs typeface="Noto Sans Mono CJK HK"/>
            </a:endParaRPr>
          </a:p>
          <a:p>
            <a:pPr marL="355600" indent="-343535">
              <a:lnSpc>
                <a:spcPts val="2340"/>
              </a:lnSpc>
              <a:spcBef>
                <a:spcPts val="300"/>
              </a:spcBef>
              <a:buChar char="•"/>
              <a:tabLst>
                <a:tab pos="355600" algn="l"/>
                <a:tab pos="356235" algn="l"/>
              </a:tabLst>
            </a:pPr>
            <a:r>
              <a:rPr dirty="0" sz="2000">
                <a:solidFill>
                  <a:srgbClr val="4E2700"/>
                </a:solidFill>
                <a:latin typeface="Tahoma"/>
                <a:cs typeface="Tahoma"/>
              </a:rPr>
              <a:t>Mat</a:t>
            </a:r>
            <a:r>
              <a:rPr dirty="0" sz="2000" spc="-5">
                <a:solidFill>
                  <a:srgbClr val="4E2700"/>
                </a:solidFill>
                <a:latin typeface="Tahoma"/>
                <a:cs typeface="Tahoma"/>
              </a:rPr>
              <a:t>h</a:t>
            </a:r>
            <a:r>
              <a:rPr dirty="0" sz="2000" spc="10">
                <a:solidFill>
                  <a:srgbClr val="4E2700"/>
                </a:solidFill>
                <a:latin typeface="Noto Sans Mono CJK HK"/>
                <a:cs typeface="Noto Sans Mono CJK HK"/>
              </a:rPr>
              <a:t>、</a:t>
            </a:r>
            <a:r>
              <a:rPr dirty="0" sz="2000" spc="-30">
                <a:solidFill>
                  <a:srgbClr val="4E2700"/>
                </a:solidFill>
                <a:latin typeface="Tahoma"/>
                <a:cs typeface="Tahoma"/>
              </a:rPr>
              <a:t>S</a:t>
            </a:r>
            <a:r>
              <a:rPr dirty="0" sz="2000" spc="-5">
                <a:solidFill>
                  <a:srgbClr val="4E2700"/>
                </a:solidFill>
                <a:latin typeface="Tahoma"/>
                <a:cs typeface="Tahoma"/>
              </a:rPr>
              <a:t>y</a:t>
            </a:r>
            <a:r>
              <a:rPr dirty="0" sz="2000" spc="-15">
                <a:solidFill>
                  <a:srgbClr val="4E2700"/>
                </a:solidFill>
                <a:latin typeface="Tahoma"/>
                <a:cs typeface="Tahoma"/>
              </a:rPr>
              <a:t>s</a:t>
            </a:r>
            <a:r>
              <a:rPr dirty="0" sz="2000" spc="-5">
                <a:solidFill>
                  <a:srgbClr val="4E2700"/>
                </a:solidFill>
                <a:latin typeface="Tahoma"/>
                <a:cs typeface="Tahoma"/>
              </a:rPr>
              <a:t>te</a:t>
            </a:r>
            <a:r>
              <a:rPr dirty="0" sz="2000" spc="-10">
                <a:solidFill>
                  <a:srgbClr val="4E2700"/>
                </a:solidFill>
                <a:latin typeface="Tahoma"/>
                <a:cs typeface="Tahoma"/>
              </a:rPr>
              <a:t>m</a:t>
            </a:r>
            <a:r>
              <a:rPr dirty="0" sz="2000" spc="5">
                <a:solidFill>
                  <a:srgbClr val="4E2700"/>
                </a:solidFill>
                <a:latin typeface="Noto Sans Mono CJK HK"/>
                <a:cs typeface="Noto Sans Mono CJK HK"/>
              </a:rPr>
              <a:t>類別</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所有</a:t>
            </a:r>
            <a:r>
              <a:rPr dirty="0" sz="2000" spc="-10">
                <a:solidFill>
                  <a:srgbClr val="4E2700"/>
                </a:solidFill>
                <a:latin typeface="Noto Sans Mono CJK HK"/>
                <a:cs typeface="Noto Sans Mono CJK HK"/>
              </a:rPr>
              <a:t>成</a:t>
            </a:r>
            <a:r>
              <a:rPr dirty="0" sz="2000" spc="5">
                <a:solidFill>
                  <a:srgbClr val="4E2700"/>
                </a:solidFill>
                <a:latin typeface="Noto Sans Mono CJK HK"/>
                <a:cs typeface="Noto Sans Mono CJK HK"/>
              </a:rPr>
              <a:t>員都</a:t>
            </a:r>
            <a:r>
              <a:rPr dirty="0" sz="2000" spc="-25">
                <a:solidFill>
                  <a:srgbClr val="4E2700"/>
                </a:solidFill>
                <a:latin typeface="Noto Sans Mono CJK HK"/>
                <a:cs typeface="Noto Sans Mono CJK HK"/>
              </a:rPr>
              <a:t>是</a:t>
            </a:r>
            <a:r>
              <a:rPr dirty="0" sz="2000" spc="-10">
                <a:solidFill>
                  <a:srgbClr val="4E2700"/>
                </a:solidFill>
                <a:latin typeface="Tahoma"/>
                <a:cs typeface="Tahoma"/>
              </a:rPr>
              <a:t>s</a:t>
            </a:r>
            <a:r>
              <a:rPr dirty="0" sz="2000" spc="-5">
                <a:solidFill>
                  <a:srgbClr val="4E2700"/>
                </a:solidFill>
                <a:latin typeface="Tahoma"/>
                <a:cs typeface="Tahoma"/>
              </a:rPr>
              <a:t>ta</a:t>
            </a:r>
            <a:r>
              <a:rPr dirty="0" sz="2000">
                <a:solidFill>
                  <a:srgbClr val="4E2700"/>
                </a:solidFill>
                <a:latin typeface="Tahoma"/>
                <a:cs typeface="Tahoma"/>
              </a:rPr>
              <a:t>t</a:t>
            </a:r>
            <a:r>
              <a:rPr dirty="0" sz="2000">
                <a:solidFill>
                  <a:srgbClr val="4E2700"/>
                </a:solidFill>
                <a:latin typeface="Tahoma"/>
                <a:cs typeface="Tahoma"/>
              </a:rPr>
              <a:t>i</a:t>
            </a:r>
            <a:r>
              <a:rPr dirty="0" sz="2000" spc="-15">
                <a:solidFill>
                  <a:srgbClr val="4E2700"/>
                </a:solidFill>
                <a:latin typeface="Tahoma"/>
                <a:cs typeface="Tahoma"/>
              </a:rPr>
              <a:t>c</a:t>
            </a:r>
            <a:r>
              <a:rPr dirty="0" sz="2000" spc="5">
                <a:solidFill>
                  <a:srgbClr val="4E2700"/>
                </a:solidFill>
                <a:latin typeface="Noto Sans Mono CJK HK"/>
                <a:cs typeface="Noto Sans Mono CJK HK"/>
              </a:rPr>
              <a:t>，不</a:t>
            </a:r>
            <a:r>
              <a:rPr dirty="0" sz="2000" spc="-5">
                <a:solidFill>
                  <a:srgbClr val="4E2700"/>
                </a:solidFill>
                <a:latin typeface="Noto Sans Mono CJK HK"/>
                <a:cs typeface="Noto Sans Mono CJK HK"/>
              </a:rPr>
              <a:t>需</a:t>
            </a:r>
            <a:r>
              <a:rPr dirty="0" sz="2000" spc="-10">
                <a:solidFill>
                  <a:srgbClr val="4E2700"/>
                </a:solidFill>
                <a:latin typeface="Noto Sans Mono CJK HK"/>
                <a:cs typeface="Noto Sans Mono CJK HK"/>
              </a:rPr>
              <a:t>產</a:t>
            </a:r>
            <a:r>
              <a:rPr dirty="0" sz="2000" spc="5">
                <a:solidFill>
                  <a:srgbClr val="4E2700"/>
                </a:solidFill>
                <a:latin typeface="Noto Sans Mono CJK HK"/>
                <a:cs typeface="Noto Sans Mono CJK HK"/>
              </a:rPr>
              <a:t>生這</a:t>
            </a:r>
            <a:r>
              <a:rPr dirty="0" sz="2000" spc="-20">
                <a:solidFill>
                  <a:srgbClr val="4E2700"/>
                </a:solidFill>
                <a:latin typeface="Noto Sans Mono CJK HK"/>
                <a:cs typeface="Noto Sans Mono CJK HK"/>
              </a:rPr>
              <a:t>兩</a:t>
            </a:r>
            <a:r>
              <a:rPr dirty="0" sz="2000" spc="5">
                <a:solidFill>
                  <a:srgbClr val="4E2700"/>
                </a:solidFill>
                <a:latin typeface="Noto Sans Mono CJK HK"/>
                <a:cs typeface="Noto Sans Mono CJK HK"/>
              </a:rPr>
              <a:t>個類</a:t>
            </a:r>
            <a:r>
              <a:rPr dirty="0" sz="2000" spc="-20">
                <a:solidFill>
                  <a:srgbClr val="4E2700"/>
                </a:solidFill>
                <a:latin typeface="Noto Sans Mono CJK HK"/>
                <a:cs typeface="Noto Sans Mono CJK HK"/>
              </a:rPr>
              <a:t>別</a:t>
            </a:r>
            <a:r>
              <a:rPr dirty="0" sz="2000" spc="5">
                <a:solidFill>
                  <a:srgbClr val="4E2700"/>
                </a:solidFill>
                <a:latin typeface="Noto Sans Mono CJK HK"/>
                <a:cs typeface="Noto Sans Mono CJK HK"/>
              </a:rPr>
              <a:t>的物</a:t>
            </a:r>
            <a:endParaRPr sz="2000">
              <a:latin typeface="Noto Sans Mono CJK HK"/>
              <a:cs typeface="Noto Sans Mono CJK HK"/>
            </a:endParaRPr>
          </a:p>
          <a:p>
            <a:pPr marL="355600">
              <a:lnSpc>
                <a:spcPts val="2340"/>
              </a:lnSpc>
            </a:pPr>
            <a:r>
              <a:rPr dirty="0" sz="2000">
                <a:solidFill>
                  <a:srgbClr val="4E2700"/>
                </a:solidFill>
                <a:latin typeface="Noto Sans Mono CJK HK"/>
                <a:cs typeface="Noto Sans Mono CJK HK"/>
              </a:rPr>
              <a:t>件就可</a:t>
            </a:r>
            <a:r>
              <a:rPr dirty="0" sz="2000" spc="-15">
                <a:solidFill>
                  <a:srgbClr val="4E2700"/>
                </a:solidFill>
                <a:latin typeface="Noto Sans Mono CJK HK"/>
                <a:cs typeface="Noto Sans Mono CJK HK"/>
              </a:rPr>
              <a:t>使</a:t>
            </a:r>
            <a:r>
              <a:rPr dirty="0" sz="2000">
                <a:solidFill>
                  <a:srgbClr val="4E2700"/>
                </a:solidFill>
                <a:latin typeface="Noto Sans Mono CJK HK"/>
                <a:cs typeface="Noto Sans Mono CJK HK"/>
              </a:rPr>
              <a:t>用</a:t>
            </a:r>
            <a:r>
              <a:rPr dirty="0" sz="2000" spc="-15">
                <a:solidFill>
                  <a:srgbClr val="4E2700"/>
                </a:solidFill>
                <a:latin typeface="Noto Sans Mono CJK HK"/>
                <a:cs typeface="Noto Sans Mono CJK HK"/>
              </a:rPr>
              <a:t>它</a:t>
            </a:r>
            <a:r>
              <a:rPr dirty="0" sz="2000">
                <a:solidFill>
                  <a:srgbClr val="4E2700"/>
                </a:solidFill>
                <a:latin typeface="Noto Sans Mono CJK HK"/>
                <a:cs typeface="Noto Sans Mono CJK HK"/>
              </a:rPr>
              <a:t>們的變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與</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endParaRPr sz="2000">
              <a:latin typeface="Noto Sans Mono CJK HK"/>
              <a:cs typeface="Noto Sans Mono CJK HK"/>
            </a:endParaRPr>
          </a:p>
          <a:p>
            <a:pPr marL="355600" marR="753110" indent="-343535">
              <a:lnSpc>
                <a:spcPts val="2280"/>
              </a:lnSpc>
              <a:spcBef>
                <a:spcPts val="540"/>
              </a:spcBef>
              <a:buClr>
                <a:srgbClr val="422000"/>
              </a:buClr>
              <a:buFont typeface="Tahoma"/>
              <a:buChar char="•"/>
              <a:tabLst>
                <a:tab pos="355600" algn="l"/>
                <a:tab pos="356235" algn="l"/>
              </a:tabLst>
            </a:pPr>
            <a:r>
              <a:rPr dirty="0" sz="2000" spc="10">
                <a:solidFill>
                  <a:srgbClr val="0033CC"/>
                </a:solidFill>
                <a:latin typeface="Noto Sans Mono CJK HK"/>
                <a:cs typeface="Noto Sans Mono CJK HK"/>
              </a:rPr>
              <a:t>注意</a:t>
            </a:r>
            <a:r>
              <a:rPr dirty="0" sz="2000">
                <a:solidFill>
                  <a:srgbClr val="0033CC"/>
                </a:solidFill>
                <a:latin typeface="Tahoma"/>
                <a:cs typeface="Tahoma"/>
              </a:rPr>
              <a:t>:</a:t>
            </a:r>
            <a:r>
              <a:rPr dirty="0" sz="2000" spc="-25">
                <a:solidFill>
                  <a:srgbClr val="0033CC"/>
                </a:solidFill>
                <a:latin typeface="Tahoma"/>
                <a:cs typeface="Tahoma"/>
              </a:rPr>
              <a:t> </a:t>
            </a:r>
            <a:r>
              <a:rPr dirty="0" sz="2000">
                <a:solidFill>
                  <a:srgbClr val="0033CC"/>
                </a:solidFill>
                <a:latin typeface="Tahoma"/>
                <a:cs typeface="Tahoma"/>
              </a:rPr>
              <a:t>Math</a:t>
            </a:r>
            <a:r>
              <a:rPr dirty="0" sz="2000" spc="10">
                <a:solidFill>
                  <a:srgbClr val="0033CC"/>
                </a:solidFill>
                <a:latin typeface="Noto Sans Mono CJK HK"/>
                <a:cs typeface="Noto Sans Mono CJK HK"/>
              </a:rPr>
              <a:t>與</a:t>
            </a:r>
            <a:r>
              <a:rPr dirty="0" sz="2000" spc="-10">
                <a:solidFill>
                  <a:srgbClr val="0033CC"/>
                </a:solidFill>
                <a:latin typeface="Tahoma"/>
                <a:cs typeface="Tahoma"/>
              </a:rPr>
              <a:t>System</a:t>
            </a:r>
            <a:r>
              <a:rPr dirty="0" sz="2000">
                <a:solidFill>
                  <a:srgbClr val="0033CC"/>
                </a:solidFill>
                <a:latin typeface="Noto Sans Mono CJK HK"/>
                <a:cs typeface="Noto Sans Mono CJK HK"/>
              </a:rPr>
              <a:t>都</a:t>
            </a:r>
            <a:r>
              <a:rPr dirty="0" sz="2000" spc="-15">
                <a:solidFill>
                  <a:srgbClr val="0033CC"/>
                </a:solidFill>
                <a:latin typeface="Noto Sans Mono CJK HK"/>
                <a:cs typeface="Noto Sans Mono CJK HK"/>
              </a:rPr>
              <a:t>不</a:t>
            </a:r>
            <a:r>
              <a:rPr dirty="0" sz="2000">
                <a:solidFill>
                  <a:srgbClr val="0033CC"/>
                </a:solidFill>
                <a:latin typeface="Noto Sans Mono CJK HK"/>
                <a:cs typeface="Noto Sans Mono CJK HK"/>
              </a:rPr>
              <a:t>能產</a:t>
            </a:r>
            <a:r>
              <a:rPr dirty="0" sz="2000" spc="-15">
                <a:solidFill>
                  <a:srgbClr val="0033CC"/>
                </a:solidFill>
                <a:latin typeface="Noto Sans Mono CJK HK"/>
                <a:cs typeface="Noto Sans Mono CJK HK"/>
              </a:rPr>
              <a:t>生</a:t>
            </a:r>
            <a:r>
              <a:rPr dirty="0" sz="2000">
                <a:solidFill>
                  <a:srgbClr val="0033CC"/>
                </a:solidFill>
                <a:latin typeface="Noto Sans Mono CJK HK"/>
                <a:cs typeface="Noto Sans Mono CJK HK"/>
              </a:rPr>
              <a:t>物件</a:t>
            </a:r>
            <a:r>
              <a:rPr dirty="0" sz="2000" spc="-15">
                <a:solidFill>
                  <a:srgbClr val="0033CC"/>
                </a:solidFill>
                <a:latin typeface="Noto Sans Mono CJK HK"/>
                <a:cs typeface="Noto Sans Mono CJK HK"/>
              </a:rPr>
              <a:t>，</a:t>
            </a:r>
            <a:r>
              <a:rPr dirty="0" sz="2000">
                <a:solidFill>
                  <a:srgbClr val="0033CC"/>
                </a:solidFill>
                <a:latin typeface="Noto Sans Mono CJK HK"/>
                <a:cs typeface="Noto Sans Mono CJK HK"/>
              </a:rPr>
              <a:t>因為</a:t>
            </a:r>
            <a:r>
              <a:rPr dirty="0" sz="2000" spc="-15">
                <a:solidFill>
                  <a:srgbClr val="0033CC"/>
                </a:solidFill>
                <a:latin typeface="Noto Sans Mono CJK HK"/>
                <a:cs typeface="Noto Sans Mono CJK HK"/>
              </a:rPr>
              <a:t>它</a:t>
            </a:r>
            <a:r>
              <a:rPr dirty="0" sz="2000">
                <a:solidFill>
                  <a:srgbClr val="0033CC"/>
                </a:solidFill>
                <a:latin typeface="Noto Sans Mono CJK HK"/>
                <a:cs typeface="Noto Sans Mono CJK HK"/>
              </a:rPr>
              <a:t>們的</a:t>
            </a:r>
            <a:r>
              <a:rPr dirty="0" sz="2000" spc="-15">
                <a:solidFill>
                  <a:srgbClr val="0033CC"/>
                </a:solidFill>
                <a:latin typeface="Noto Sans Mono CJK HK"/>
                <a:cs typeface="Noto Sans Mono CJK HK"/>
              </a:rPr>
              <a:t>建</a:t>
            </a:r>
            <a:r>
              <a:rPr dirty="0" sz="2000">
                <a:solidFill>
                  <a:srgbClr val="0033CC"/>
                </a:solidFill>
                <a:latin typeface="Noto Sans Mono CJK HK"/>
                <a:cs typeface="Noto Sans Mono CJK HK"/>
              </a:rPr>
              <a:t>構子</a:t>
            </a:r>
            <a:r>
              <a:rPr dirty="0" sz="2000" spc="-15">
                <a:solidFill>
                  <a:srgbClr val="0033CC"/>
                </a:solidFill>
                <a:latin typeface="Noto Sans Mono CJK HK"/>
                <a:cs typeface="Noto Sans Mono CJK HK"/>
              </a:rPr>
              <a:t>皆</a:t>
            </a:r>
            <a:r>
              <a:rPr dirty="0" sz="2000">
                <a:solidFill>
                  <a:srgbClr val="0033CC"/>
                </a:solidFill>
                <a:latin typeface="Noto Sans Mono CJK HK"/>
                <a:cs typeface="Noto Sans Mono CJK HK"/>
              </a:rPr>
              <a:t>含 </a:t>
            </a:r>
            <a:r>
              <a:rPr dirty="0" sz="2000" spc="-10">
                <a:solidFill>
                  <a:srgbClr val="0033CC"/>
                </a:solidFill>
                <a:latin typeface="Tahoma"/>
                <a:cs typeface="Tahoma"/>
              </a:rPr>
              <a:t>private</a:t>
            </a:r>
            <a:r>
              <a:rPr dirty="0" sz="2000" spc="10">
                <a:solidFill>
                  <a:srgbClr val="0033CC"/>
                </a:solidFill>
                <a:latin typeface="Noto Sans Mono CJK HK"/>
                <a:cs typeface="Noto Sans Mono CJK HK"/>
              </a:rPr>
              <a:t>修飾</a:t>
            </a:r>
            <a:r>
              <a:rPr dirty="0" sz="2000">
                <a:solidFill>
                  <a:srgbClr val="0033CC"/>
                </a:solidFill>
                <a:latin typeface="Noto Sans Mono CJK HK"/>
                <a:cs typeface="Noto Sans Mono CJK HK"/>
              </a:rPr>
              <a:t>字。</a:t>
            </a:r>
            <a:endParaRPr sz="2000">
              <a:latin typeface="Noto Sans Mono CJK HK"/>
              <a:cs typeface="Noto Sans Mono CJK HK"/>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2048" y="893216"/>
            <a:ext cx="4364355" cy="1293495"/>
          </a:xfrm>
          <a:prstGeom prst="rect">
            <a:avLst/>
          </a:prstGeom>
        </p:spPr>
        <p:txBody>
          <a:bodyPr wrap="square" lIns="0" tIns="85725" rIns="0" bIns="0" rtlCol="0" vert="horz">
            <a:spAutoFit/>
          </a:bodyPr>
          <a:lstStyle/>
          <a:p>
            <a:pPr marL="12700">
              <a:lnSpc>
                <a:spcPct val="100000"/>
              </a:lnSpc>
              <a:spcBef>
                <a:spcPts val="675"/>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5">
                <a:solidFill>
                  <a:srgbClr val="4E2700"/>
                </a:solidFill>
                <a:latin typeface="Verdana"/>
                <a:cs typeface="Verdana"/>
              </a:rPr>
              <a:t> </a:t>
            </a:r>
            <a:r>
              <a:rPr dirty="0" sz="1600" spc="-5">
                <a:solidFill>
                  <a:srgbClr val="4E2700"/>
                </a:solidFill>
                <a:latin typeface="Verdana"/>
                <a:cs typeface="Verdana"/>
              </a:rPr>
              <a:t>ch07._01_static;</a:t>
            </a:r>
            <a:endParaRPr sz="1600">
              <a:latin typeface="Verdana"/>
              <a:cs typeface="Verdana"/>
            </a:endParaRPr>
          </a:p>
          <a:p>
            <a:pPr marL="12700">
              <a:lnSpc>
                <a:spcPct val="100000"/>
              </a:lnSpc>
              <a:spcBef>
                <a:spcPts val="575"/>
              </a:spcBef>
            </a:pPr>
            <a:r>
              <a:rPr dirty="0" sz="1600" spc="-5">
                <a:solidFill>
                  <a:srgbClr val="4E2700"/>
                </a:solidFill>
                <a:latin typeface="Verdana"/>
                <a:cs typeface="Verdana"/>
              </a:rPr>
              <a:t>2</a:t>
            </a:r>
            <a:endParaRPr sz="1600">
              <a:latin typeface="Verdana"/>
              <a:cs typeface="Verdana"/>
            </a:endParaRPr>
          </a:p>
          <a:p>
            <a:pPr marL="212090" indent="-200025">
              <a:lnSpc>
                <a:spcPct val="100000"/>
              </a:lnSpc>
              <a:spcBef>
                <a:spcPts val="575"/>
              </a:spcBef>
              <a:buAutoNum type="arabicPlain" startAt="3"/>
              <a:tabLst>
                <a:tab pos="212725"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StaticDemo</a:t>
            </a:r>
            <a:r>
              <a:rPr dirty="0" sz="1600" spc="1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54330" indent="-342265">
              <a:lnSpc>
                <a:spcPct val="100000"/>
              </a:lnSpc>
              <a:spcBef>
                <a:spcPts val="580"/>
              </a:spcBef>
              <a:buAutoNum type="arabicPlain" startAt="3"/>
              <a:tabLst>
                <a:tab pos="354330" algn="l"/>
                <a:tab pos="354965" algn="l"/>
              </a:tabLst>
            </a:pPr>
            <a:r>
              <a:rPr dirty="0" sz="1600" spc="-5">
                <a:solidFill>
                  <a:srgbClr val="4E2700"/>
                </a:solidFill>
                <a:latin typeface="Verdana"/>
                <a:cs typeface="Verdana"/>
              </a:rPr>
              <a:t>public </a:t>
            </a:r>
            <a:r>
              <a:rPr dirty="0" sz="1600" spc="-10">
                <a:solidFill>
                  <a:srgbClr val="4E2700"/>
                </a:solidFill>
                <a:latin typeface="Verdana"/>
                <a:cs typeface="Verdana"/>
              </a:rPr>
              <a:t>static </a:t>
            </a:r>
            <a:r>
              <a:rPr dirty="0" sz="1600" spc="-5">
                <a:solidFill>
                  <a:srgbClr val="4E2700"/>
                </a:solidFill>
                <a:latin typeface="Verdana"/>
                <a:cs typeface="Verdana"/>
              </a:rPr>
              <a:t>void main(String args[])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graphicFrame>
        <p:nvGraphicFramePr>
          <p:cNvPr id="3" name="object 3"/>
          <p:cNvGraphicFramePr>
            <a:graphicFrameLocks noGrp="1"/>
          </p:cNvGraphicFramePr>
          <p:nvPr/>
        </p:nvGraphicFramePr>
        <p:xfrm>
          <a:off x="401370" y="2246811"/>
          <a:ext cx="7684770" cy="2465705"/>
        </p:xfrm>
        <a:graphic>
          <a:graphicData uri="http://schemas.openxmlformats.org/drawingml/2006/table">
            <a:tbl>
              <a:tblPr firstRow="1" bandRow="1">
                <a:tableStyleId>{2D5ABB26-0587-4C30-8999-92F81FD0307C}</a:tableStyleId>
              </a:tblPr>
              <a:tblGrid>
                <a:gridCol w="395605"/>
                <a:gridCol w="241935"/>
                <a:gridCol w="7047230"/>
              </a:tblGrid>
              <a:tr h="281665">
                <a:tc>
                  <a:txBody>
                    <a:bodyPr/>
                    <a:lstStyle/>
                    <a:p>
                      <a:pPr algn="ctr" marR="52069">
                        <a:lnSpc>
                          <a:spcPct val="100000"/>
                        </a:lnSpc>
                        <a:spcBef>
                          <a:spcPts val="5"/>
                        </a:spcBef>
                      </a:pPr>
                      <a:r>
                        <a:rPr dirty="0" sz="1600">
                          <a:solidFill>
                            <a:srgbClr val="4E2700"/>
                          </a:solidFill>
                          <a:latin typeface="Verdana"/>
                          <a:cs typeface="Verdana"/>
                        </a:rPr>
                        <a:t>5</a:t>
                      </a:r>
                      <a:endParaRPr sz="1600">
                        <a:latin typeface="Verdana"/>
                        <a:cs typeface="Verdana"/>
                      </a:endParaRPr>
                    </a:p>
                  </a:txBody>
                  <a:tcPr marL="0" marR="0" marB="0" marT="6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21590">
                        <a:lnSpc>
                          <a:spcPct val="100000"/>
                        </a:lnSpc>
                        <a:spcBef>
                          <a:spcPts val="5"/>
                        </a:spcBef>
                      </a:pPr>
                      <a:r>
                        <a:rPr dirty="0" sz="1600" spc="-10">
                          <a:solidFill>
                            <a:srgbClr val="4E2700"/>
                          </a:solidFill>
                          <a:latin typeface="Verdana"/>
                          <a:cs typeface="Verdana"/>
                        </a:rPr>
                        <a:t>Computer </a:t>
                      </a:r>
                      <a:r>
                        <a:rPr dirty="0" sz="1600" spc="-5">
                          <a:solidFill>
                            <a:srgbClr val="4E2700"/>
                          </a:solidFill>
                          <a:latin typeface="Verdana"/>
                          <a:cs typeface="Verdana"/>
                        </a:rPr>
                        <a:t>c1 = new</a:t>
                      </a:r>
                      <a:r>
                        <a:rPr dirty="0" sz="1600" spc="55">
                          <a:solidFill>
                            <a:srgbClr val="4E2700"/>
                          </a:solidFill>
                          <a:latin typeface="Verdana"/>
                          <a:cs typeface="Verdana"/>
                        </a:rPr>
                        <a:t> </a:t>
                      </a:r>
                      <a:r>
                        <a:rPr dirty="0" sz="1600" spc="-5">
                          <a:solidFill>
                            <a:srgbClr val="4E2700"/>
                          </a:solidFill>
                          <a:latin typeface="Verdana"/>
                          <a:cs typeface="Verdana"/>
                        </a:rPr>
                        <a:t>Computer(18000);</a:t>
                      </a:r>
                      <a:endParaRPr sz="1600">
                        <a:latin typeface="Verdana"/>
                        <a:cs typeface="Verdana"/>
                      </a:endParaRPr>
                    </a:p>
                  </a:txBody>
                  <a:tcPr marL="0" marR="0" marB="0" marT="635">
                    <a:solidFill>
                      <a:srgbClr val="CCE8CF"/>
                    </a:solidFill>
                  </a:tcPr>
                </a:tc>
              </a:tr>
              <a:tr h="316992">
                <a:tc>
                  <a:txBody>
                    <a:bodyPr/>
                    <a:lstStyle/>
                    <a:p>
                      <a:pPr algn="ctr" marR="52069">
                        <a:lnSpc>
                          <a:spcPct val="100000"/>
                        </a:lnSpc>
                        <a:spcBef>
                          <a:spcPts val="280"/>
                        </a:spcBef>
                      </a:pPr>
                      <a:r>
                        <a:rPr dirty="0" sz="1600">
                          <a:solidFill>
                            <a:srgbClr val="4E2700"/>
                          </a:solidFill>
                          <a:latin typeface="Verdana"/>
                          <a:cs typeface="Verdana"/>
                        </a:rPr>
                        <a:t>6</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20955">
                        <a:lnSpc>
                          <a:spcPct val="100000"/>
                        </a:lnSpc>
                        <a:spcBef>
                          <a:spcPts val="280"/>
                        </a:spcBef>
                      </a:pPr>
                      <a:r>
                        <a:rPr dirty="0" sz="1600" spc="-5">
                          <a:solidFill>
                            <a:srgbClr val="4E2700"/>
                          </a:solidFill>
                          <a:latin typeface="Verdana"/>
                          <a:cs typeface="Verdana"/>
                        </a:rPr>
                        <a:t>Computer c2 = new</a:t>
                      </a:r>
                      <a:r>
                        <a:rPr dirty="0" sz="1600" spc="45">
                          <a:solidFill>
                            <a:srgbClr val="4E2700"/>
                          </a:solidFill>
                          <a:latin typeface="Verdana"/>
                          <a:cs typeface="Verdana"/>
                        </a:rPr>
                        <a:t> </a:t>
                      </a:r>
                      <a:r>
                        <a:rPr dirty="0" sz="1600" spc="-5">
                          <a:solidFill>
                            <a:srgbClr val="4E2700"/>
                          </a:solidFill>
                          <a:latin typeface="Verdana"/>
                          <a:cs typeface="Verdana"/>
                        </a:rPr>
                        <a:t>Computer(16000);</a:t>
                      </a:r>
                      <a:endParaRPr sz="1600">
                        <a:latin typeface="Verdana"/>
                        <a:cs typeface="Verdana"/>
                      </a:endParaRPr>
                    </a:p>
                  </a:txBody>
                  <a:tcPr marL="0" marR="0" marB="0" marT="35560">
                    <a:solidFill>
                      <a:srgbClr val="CCE8CF"/>
                    </a:solidFill>
                  </a:tcPr>
                </a:tc>
              </a:tr>
              <a:tr h="316991">
                <a:tc>
                  <a:txBody>
                    <a:bodyPr/>
                    <a:lstStyle/>
                    <a:p>
                      <a:pPr algn="ctr" marR="52069">
                        <a:lnSpc>
                          <a:spcPct val="100000"/>
                        </a:lnSpc>
                        <a:spcBef>
                          <a:spcPts val="280"/>
                        </a:spcBef>
                      </a:pPr>
                      <a:r>
                        <a:rPr dirty="0" sz="1600">
                          <a:solidFill>
                            <a:srgbClr val="4E2700"/>
                          </a:solidFill>
                          <a:latin typeface="Verdana"/>
                          <a:cs typeface="Verdana"/>
                        </a:rPr>
                        <a:t>7</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20955">
                        <a:lnSpc>
                          <a:spcPct val="100000"/>
                        </a:lnSpc>
                        <a:spcBef>
                          <a:spcPts val="280"/>
                        </a:spcBef>
                      </a:pPr>
                      <a:r>
                        <a:rPr dirty="0" sz="1600" spc="-5">
                          <a:solidFill>
                            <a:srgbClr val="4E2700"/>
                          </a:solidFill>
                          <a:latin typeface="Verdana"/>
                          <a:cs typeface="Verdana"/>
                        </a:rPr>
                        <a:t>System.out.println("c1</a:t>
                      </a:r>
                      <a:r>
                        <a:rPr dirty="0" sz="1600" spc="5">
                          <a:solidFill>
                            <a:srgbClr val="4E2700"/>
                          </a:solidFill>
                          <a:latin typeface="Noto Sans Mono CJK HK"/>
                          <a:cs typeface="Noto Sans Mono CJK HK"/>
                        </a:rPr>
                        <a:t>物件實例變數</a:t>
                      </a:r>
                      <a:r>
                        <a:rPr dirty="0" sz="1600" spc="-10">
                          <a:solidFill>
                            <a:srgbClr val="4E2700"/>
                          </a:solidFill>
                          <a:latin typeface="Verdana"/>
                          <a:cs typeface="Verdana"/>
                        </a:rPr>
                        <a:t>price</a:t>
                      </a:r>
                      <a:r>
                        <a:rPr dirty="0" sz="1600" spc="5">
                          <a:solidFill>
                            <a:srgbClr val="4E2700"/>
                          </a:solidFill>
                          <a:latin typeface="Noto Sans Mono CJK HK"/>
                          <a:cs typeface="Noto Sans Mono CJK HK"/>
                        </a:rPr>
                        <a:t>的值</a:t>
                      </a:r>
                      <a:r>
                        <a:rPr dirty="0" sz="1600" spc="-10">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c1.price);</a:t>
                      </a:r>
                      <a:endParaRPr sz="1600">
                        <a:latin typeface="Verdana"/>
                        <a:cs typeface="Verdana"/>
                      </a:endParaRPr>
                    </a:p>
                  </a:txBody>
                  <a:tcPr marL="0" marR="0" marB="0" marT="35560">
                    <a:solidFill>
                      <a:srgbClr val="CCE8CF"/>
                    </a:solidFill>
                  </a:tcPr>
                </a:tc>
              </a:tr>
              <a:tr h="317118">
                <a:tc>
                  <a:txBody>
                    <a:bodyPr/>
                    <a:lstStyle/>
                    <a:p>
                      <a:pPr algn="ctr" marR="52069">
                        <a:lnSpc>
                          <a:spcPct val="100000"/>
                        </a:lnSpc>
                        <a:spcBef>
                          <a:spcPts val="280"/>
                        </a:spcBef>
                      </a:pPr>
                      <a:r>
                        <a:rPr dirty="0" sz="1600">
                          <a:solidFill>
                            <a:srgbClr val="4E2700"/>
                          </a:solidFill>
                          <a:latin typeface="Verdana"/>
                          <a:cs typeface="Verdana"/>
                        </a:rPr>
                        <a:t>8</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20955">
                        <a:lnSpc>
                          <a:spcPct val="100000"/>
                        </a:lnSpc>
                        <a:spcBef>
                          <a:spcPts val="280"/>
                        </a:spcBef>
                      </a:pPr>
                      <a:r>
                        <a:rPr dirty="0" sz="1600" spc="-5">
                          <a:solidFill>
                            <a:srgbClr val="4E2700"/>
                          </a:solidFill>
                          <a:latin typeface="Verdana"/>
                          <a:cs typeface="Verdana"/>
                        </a:rPr>
                        <a:t>System.out.println("c2</a:t>
                      </a:r>
                      <a:r>
                        <a:rPr dirty="0" sz="1600" spc="5">
                          <a:solidFill>
                            <a:srgbClr val="4E2700"/>
                          </a:solidFill>
                          <a:latin typeface="Noto Sans Mono CJK HK"/>
                          <a:cs typeface="Noto Sans Mono CJK HK"/>
                        </a:rPr>
                        <a:t>物件實例變數</a:t>
                      </a:r>
                      <a:r>
                        <a:rPr dirty="0" sz="1600" spc="-10">
                          <a:solidFill>
                            <a:srgbClr val="4E2700"/>
                          </a:solidFill>
                          <a:latin typeface="Verdana"/>
                          <a:cs typeface="Verdana"/>
                        </a:rPr>
                        <a:t>price</a:t>
                      </a:r>
                      <a:r>
                        <a:rPr dirty="0" sz="1600" spc="5">
                          <a:solidFill>
                            <a:srgbClr val="4E2700"/>
                          </a:solidFill>
                          <a:latin typeface="Noto Sans Mono CJK HK"/>
                          <a:cs typeface="Noto Sans Mono CJK HK"/>
                        </a:rPr>
                        <a:t>的值</a:t>
                      </a:r>
                      <a:r>
                        <a:rPr dirty="0" sz="1600" spc="-10">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c2.price);</a:t>
                      </a:r>
                      <a:endParaRPr sz="1600">
                        <a:latin typeface="Verdana"/>
                        <a:cs typeface="Verdana"/>
                      </a:endParaRPr>
                    </a:p>
                  </a:txBody>
                  <a:tcPr marL="0" marR="0" marB="0" marT="35560">
                    <a:solidFill>
                      <a:srgbClr val="CCE8CF"/>
                    </a:solidFill>
                  </a:tcPr>
                </a:tc>
              </a:tr>
              <a:tr h="317119">
                <a:tc>
                  <a:txBody>
                    <a:bodyPr/>
                    <a:lstStyle/>
                    <a:p>
                      <a:pPr algn="ctr" marR="52069">
                        <a:lnSpc>
                          <a:spcPct val="100000"/>
                        </a:lnSpc>
                        <a:spcBef>
                          <a:spcPts val="280"/>
                        </a:spcBef>
                      </a:pPr>
                      <a:r>
                        <a:rPr dirty="0" sz="1600">
                          <a:solidFill>
                            <a:srgbClr val="4E2700"/>
                          </a:solidFill>
                          <a:latin typeface="Verdana"/>
                          <a:cs typeface="Verdana"/>
                        </a:rPr>
                        <a:t>9</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20955">
                        <a:lnSpc>
                          <a:spcPct val="100000"/>
                        </a:lnSpc>
                        <a:spcBef>
                          <a:spcPts val="28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透過</a:t>
                      </a:r>
                      <a:r>
                        <a:rPr dirty="0" sz="1600" spc="-5">
                          <a:solidFill>
                            <a:srgbClr val="4E2700"/>
                          </a:solidFill>
                          <a:latin typeface="Verdana"/>
                          <a:cs typeface="Verdana"/>
                        </a:rPr>
                        <a:t>c1</a:t>
                      </a:r>
                      <a:r>
                        <a:rPr dirty="0" sz="1600" spc="5">
                          <a:solidFill>
                            <a:srgbClr val="4E2700"/>
                          </a:solidFill>
                          <a:latin typeface="Noto Sans Mono CJK HK"/>
                          <a:cs typeface="Noto Sans Mono CJK HK"/>
                        </a:rPr>
                        <a:t>存取靜態變</a:t>
                      </a:r>
                      <a:r>
                        <a:rPr dirty="0" sz="1600" spc="-5">
                          <a:solidFill>
                            <a:srgbClr val="4E2700"/>
                          </a:solidFill>
                          <a:latin typeface="Noto Sans Mono CJK HK"/>
                          <a:cs typeface="Noto Sans Mono CJK HK"/>
                        </a:rPr>
                        <a:t>數</a:t>
                      </a:r>
                      <a:r>
                        <a:rPr dirty="0" sz="1600" spc="-10">
                          <a:solidFill>
                            <a:srgbClr val="4E2700"/>
                          </a:solidFill>
                          <a:latin typeface="Verdana"/>
                          <a:cs typeface="Verdana"/>
                        </a:rPr>
                        <a:t>listPrice</a:t>
                      </a:r>
                      <a:r>
                        <a:rPr dirty="0" sz="1600" spc="5">
                          <a:solidFill>
                            <a:srgbClr val="4E2700"/>
                          </a:solidFill>
                          <a:latin typeface="Noto Sans Mono CJK HK"/>
                          <a:cs typeface="Noto Sans Mono CJK HK"/>
                        </a:rPr>
                        <a:t>的值</a:t>
                      </a:r>
                      <a:r>
                        <a:rPr dirty="0" sz="1600" spc="-10">
                          <a:solidFill>
                            <a:srgbClr val="4E2700"/>
                          </a:solidFill>
                          <a:latin typeface="Verdana"/>
                          <a:cs typeface="Verdana"/>
                        </a:rPr>
                        <a:t>="</a:t>
                      </a:r>
                      <a:r>
                        <a:rPr dirty="0" sz="1600" spc="50">
                          <a:solidFill>
                            <a:srgbClr val="4E2700"/>
                          </a:solidFill>
                          <a:latin typeface="Verdana"/>
                          <a:cs typeface="Verdana"/>
                        </a:rPr>
                        <a:t> </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c1.listPrice);</a:t>
                      </a:r>
                      <a:endParaRPr sz="1600">
                        <a:latin typeface="Verdana"/>
                        <a:cs typeface="Verdana"/>
                      </a:endParaRPr>
                    </a:p>
                  </a:txBody>
                  <a:tcPr marL="0" marR="0" marB="0" marT="35560">
                    <a:solidFill>
                      <a:srgbClr val="CCE8CF"/>
                    </a:solidFill>
                  </a:tcPr>
                </a:tc>
              </a:tr>
              <a:tr h="316992">
                <a:tc>
                  <a:txBody>
                    <a:bodyPr/>
                    <a:lstStyle/>
                    <a:p>
                      <a:pPr algn="ctr" marR="66040">
                        <a:lnSpc>
                          <a:spcPct val="100000"/>
                        </a:lnSpc>
                        <a:spcBef>
                          <a:spcPts val="280"/>
                        </a:spcBef>
                      </a:pPr>
                      <a:r>
                        <a:rPr dirty="0" sz="1600" spc="-5">
                          <a:solidFill>
                            <a:srgbClr val="4E2700"/>
                          </a:solidFill>
                          <a:latin typeface="Verdana"/>
                          <a:cs typeface="Verdana"/>
                        </a:rPr>
                        <a:t>10</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6985">
                        <a:lnSpc>
                          <a:spcPct val="100000"/>
                        </a:lnSpc>
                        <a:spcBef>
                          <a:spcPts val="28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透過</a:t>
                      </a:r>
                      <a:r>
                        <a:rPr dirty="0" sz="1600" spc="-5">
                          <a:solidFill>
                            <a:srgbClr val="4E2700"/>
                          </a:solidFill>
                          <a:latin typeface="Verdana"/>
                          <a:cs typeface="Verdana"/>
                        </a:rPr>
                        <a:t>c2</a:t>
                      </a:r>
                      <a:r>
                        <a:rPr dirty="0" sz="1600" spc="5">
                          <a:solidFill>
                            <a:srgbClr val="4E2700"/>
                          </a:solidFill>
                          <a:latin typeface="Noto Sans Mono CJK HK"/>
                          <a:cs typeface="Noto Sans Mono CJK HK"/>
                        </a:rPr>
                        <a:t>存取靜態變</a:t>
                      </a:r>
                      <a:r>
                        <a:rPr dirty="0" sz="1600" spc="-5">
                          <a:solidFill>
                            <a:srgbClr val="4E2700"/>
                          </a:solidFill>
                          <a:latin typeface="Noto Sans Mono CJK HK"/>
                          <a:cs typeface="Noto Sans Mono CJK HK"/>
                        </a:rPr>
                        <a:t>數</a:t>
                      </a:r>
                      <a:r>
                        <a:rPr dirty="0" sz="1600" spc="-10">
                          <a:solidFill>
                            <a:srgbClr val="4E2700"/>
                          </a:solidFill>
                          <a:latin typeface="Verdana"/>
                          <a:cs typeface="Verdana"/>
                        </a:rPr>
                        <a:t>listPrice</a:t>
                      </a:r>
                      <a:r>
                        <a:rPr dirty="0" sz="1600" spc="5">
                          <a:solidFill>
                            <a:srgbClr val="4E2700"/>
                          </a:solidFill>
                          <a:latin typeface="Noto Sans Mono CJK HK"/>
                          <a:cs typeface="Noto Sans Mono CJK HK"/>
                        </a:rPr>
                        <a:t>的值</a:t>
                      </a:r>
                      <a:r>
                        <a:rPr dirty="0" sz="1600" spc="-10">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c2.listPrice);</a:t>
                      </a:r>
                      <a:endParaRPr sz="1600">
                        <a:latin typeface="Verdana"/>
                        <a:cs typeface="Verdana"/>
                      </a:endParaRPr>
                    </a:p>
                  </a:txBody>
                  <a:tcPr marL="0" marR="0" marB="0" marT="35560">
                    <a:solidFill>
                      <a:srgbClr val="CCE8CF"/>
                    </a:solidFill>
                  </a:tcPr>
                </a:tc>
              </a:tr>
              <a:tr h="316992">
                <a:tc>
                  <a:txBody>
                    <a:bodyPr/>
                    <a:lstStyle/>
                    <a:p>
                      <a:pPr algn="ctr" marR="66040">
                        <a:lnSpc>
                          <a:spcPct val="100000"/>
                        </a:lnSpc>
                        <a:spcBef>
                          <a:spcPts val="280"/>
                        </a:spcBef>
                      </a:pPr>
                      <a:r>
                        <a:rPr dirty="0" sz="1600" spc="-5">
                          <a:solidFill>
                            <a:srgbClr val="4E2700"/>
                          </a:solidFill>
                          <a:latin typeface="Verdana"/>
                          <a:cs typeface="Verdana"/>
                        </a:rPr>
                        <a:t>11</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6985">
                        <a:lnSpc>
                          <a:spcPct val="100000"/>
                        </a:lnSpc>
                        <a:spcBef>
                          <a:spcPts val="280"/>
                        </a:spcBef>
                      </a:pPr>
                      <a:r>
                        <a:rPr dirty="0" sz="1600" spc="-10">
                          <a:solidFill>
                            <a:srgbClr val="4E2700"/>
                          </a:solidFill>
                          <a:latin typeface="Verdana"/>
                          <a:cs typeface="Verdana"/>
                        </a:rPr>
                        <a:t>System.out.println("Computer.listPrice=" </a:t>
                      </a:r>
                      <a:r>
                        <a:rPr dirty="0" sz="1600" spc="-5">
                          <a:solidFill>
                            <a:srgbClr val="4E2700"/>
                          </a:solidFill>
                          <a:latin typeface="Verdana"/>
                          <a:cs typeface="Verdana"/>
                        </a:rPr>
                        <a:t>+</a:t>
                      </a:r>
                      <a:r>
                        <a:rPr dirty="0" sz="1600" spc="70">
                          <a:solidFill>
                            <a:srgbClr val="4E2700"/>
                          </a:solidFill>
                          <a:latin typeface="Verdana"/>
                          <a:cs typeface="Verdana"/>
                        </a:rPr>
                        <a:t> </a:t>
                      </a:r>
                      <a:r>
                        <a:rPr dirty="0" sz="1600" spc="-20">
                          <a:solidFill>
                            <a:srgbClr val="4E2700"/>
                          </a:solidFill>
                          <a:latin typeface="Verdana"/>
                          <a:cs typeface="Verdana"/>
                        </a:rPr>
                        <a:t>Computer.listPrice);</a:t>
                      </a:r>
                      <a:endParaRPr sz="1600">
                        <a:latin typeface="Verdana"/>
                        <a:cs typeface="Verdana"/>
                      </a:endParaRPr>
                    </a:p>
                  </a:txBody>
                  <a:tcPr marL="0" marR="0" marB="0" marT="35560">
                    <a:solidFill>
                      <a:srgbClr val="CCE8CF"/>
                    </a:solidFill>
                  </a:tcPr>
                </a:tc>
              </a:tr>
              <a:tr h="281665">
                <a:tc>
                  <a:txBody>
                    <a:bodyPr/>
                    <a:lstStyle/>
                    <a:p>
                      <a:pPr algn="ctr" marR="66040">
                        <a:lnSpc>
                          <a:spcPts val="1835"/>
                        </a:lnSpc>
                        <a:spcBef>
                          <a:spcPts val="280"/>
                        </a:spcBef>
                      </a:pPr>
                      <a:r>
                        <a:rPr dirty="0" sz="1600" spc="-5">
                          <a:solidFill>
                            <a:srgbClr val="4E2700"/>
                          </a:solidFill>
                          <a:latin typeface="Verdana"/>
                          <a:cs typeface="Verdana"/>
                        </a:rPr>
                        <a:t>12</a:t>
                      </a:r>
                      <a:endParaRPr sz="1600">
                        <a:latin typeface="Verdana"/>
                        <a:cs typeface="Verdana"/>
                      </a:endParaRPr>
                    </a:p>
                  </a:txBody>
                  <a:tcPr marL="0" marR="0" marB="0" marT="35560">
                    <a:solidFill>
                      <a:srgbClr val="CCE8CF"/>
                    </a:solidFill>
                  </a:tcPr>
                </a:tc>
                <a:tc>
                  <a:txBody>
                    <a:bodyPr/>
                    <a:lstStyle/>
                    <a:p>
                      <a:pPr marL="105410">
                        <a:lnSpc>
                          <a:spcPts val="1835"/>
                        </a:lnSpc>
                        <a:spcBef>
                          <a:spcPts val="280"/>
                        </a:spcBef>
                      </a:pPr>
                      <a:r>
                        <a:rPr dirty="0" sz="1600">
                          <a:solidFill>
                            <a:srgbClr val="4E2700"/>
                          </a:solidFill>
                          <a:latin typeface="Verdana"/>
                          <a:cs typeface="Verdana"/>
                        </a:rPr>
                        <a:t>}</a:t>
                      </a:r>
                      <a:endParaRPr sz="1600">
                        <a:latin typeface="Verdana"/>
                        <a:cs typeface="Verdana"/>
                      </a:endParaRPr>
                    </a:p>
                  </a:txBody>
                  <a:tcPr marL="0" marR="0" marB="0" marT="35560">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
        <p:nvSpPr>
          <p:cNvPr id="4" name="object 4"/>
          <p:cNvSpPr txBox="1"/>
          <p:nvPr/>
        </p:nvSpPr>
        <p:spPr>
          <a:xfrm>
            <a:off x="348792" y="4736308"/>
            <a:ext cx="6718934" cy="652780"/>
          </a:xfrm>
          <a:prstGeom prst="rect">
            <a:avLst/>
          </a:prstGeom>
        </p:spPr>
        <p:txBody>
          <a:bodyPr wrap="square" lIns="0" tIns="46990" rIns="0" bIns="0" rtlCol="0" vert="horz">
            <a:spAutoFit/>
          </a:bodyPr>
          <a:lstStyle/>
          <a:p>
            <a:pPr marL="83820">
              <a:lnSpc>
                <a:spcPct val="100000"/>
              </a:lnSpc>
              <a:spcBef>
                <a:spcPts val="370"/>
              </a:spcBef>
            </a:pPr>
            <a:r>
              <a:rPr dirty="0" sz="1600" spc="-5">
                <a:solidFill>
                  <a:srgbClr val="4E2700"/>
                </a:solidFill>
                <a:latin typeface="Verdana"/>
                <a:cs typeface="Verdana"/>
              </a:rPr>
              <a:t>13</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55600" indent="-342900">
              <a:lnSpc>
                <a:spcPct val="100000"/>
              </a:lnSpc>
              <a:spcBef>
                <a:spcPts val="350"/>
              </a:spcBef>
              <a:buFont typeface="BPG Courier S GPL&amp;GNU"/>
              <a:buChar char="•"/>
              <a:tabLst>
                <a:tab pos="355600" algn="l"/>
              </a:tabLst>
            </a:pPr>
            <a:r>
              <a:rPr dirty="0" sz="2000">
                <a:solidFill>
                  <a:srgbClr val="4E2700"/>
                </a:solidFill>
                <a:latin typeface="Noto Sans Mono CJK HK"/>
                <a:cs typeface="Noto Sans Mono CJK HK"/>
              </a:rPr>
              <a:t>靜態成</a:t>
            </a:r>
            <a:r>
              <a:rPr dirty="0" sz="2000" spc="-15">
                <a:solidFill>
                  <a:srgbClr val="4E2700"/>
                </a:solidFill>
                <a:latin typeface="Noto Sans Mono CJK HK"/>
                <a:cs typeface="Noto Sans Mono CJK HK"/>
              </a:rPr>
              <a:t>員</a:t>
            </a:r>
            <a:r>
              <a:rPr dirty="0" sz="2000">
                <a:solidFill>
                  <a:srgbClr val="4E2700"/>
                </a:solidFill>
                <a:latin typeface="Noto Sans Mono CJK HK"/>
                <a:cs typeface="Noto Sans Mono CJK HK"/>
              </a:rPr>
              <a:t>只</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一份，</a:t>
            </a:r>
            <a:r>
              <a:rPr dirty="0" sz="2000" spc="-15">
                <a:solidFill>
                  <a:srgbClr val="4E2700"/>
                </a:solidFill>
                <a:latin typeface="Noto Sans Mono CJK HK"/>
                <a:cs typeface="Noto Sans Mono CJK HK"/>
              </a:rPr>
              <a:t>由</a:t>
            </a:r>
            <a:r>
              <a:rPr dirty="0" sz="2000">
                <a:solidFill>
                  <a:srgbClr val="4E2700"/>
                </a:solidFill>
                <a:latin typeface="Noto Sans Mono CJK HK"/>
                <a:cs typeface="Noto Sans Mono CJK HK"/>
              </a:rPr>
              <a:t>屬</a:t>
            </a:r>
            <a:r>
              <a:rPr dirty="0" sz="2000" spc="-15">
                <a:solidFill>
                  <a:srgbClr val="4E2700"/>
                </a:solidFill>
                <a:latin typeface="Noto Sans Mono CJK HK"/>
                <a:cs typeface="Noto Sans Mono CJK HK"/>
              </a:rPr>
              <a:t>於</a:t>
            </a:r>
            <a:r>
              <a:rPr dirty="0" sz="2000">
                <a:solidFill>
                  <a:srgbClr val="4E2700"/>
                </a:solidFill>
                <a:latin typeface="Noto Sans Mono CJK HK"/>
                <a:cs typeface="Noto Sans Mono CJK HK"/>
              </a:rPr>
              <a:t>同一類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有物件</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共</a:t>
            </a:r>
            <a:r>
              <a:rPr dirty="0" sz="2000" spc="-15">
                <a:solidFill>
                  <a:srgbClr val="4E2700"/>
                </a:solidFill>
                <a:latin typeface="Noto Sans Mono CJK HK"/>
                <a:cs typeface="Noto Sans Mono CJK HK"/>
              </a:rPr>
              <a:t>享</a:t>
            </a:r>
            <a:r>
              <a:rPr dirty="0" sz="2000">
                <a:solidFill>
                  <a:srgbClr val="4E2700"/>
                </a:solidFill>
                <a:latin typeface="Noto Sans Mono CJK HK"/>
                <a:cs typeface="Noto Sans Mono CJK HK"/>
              </a:rPr>
              <a:t>。</a:t>
            </a:r>
            <a:endParaRPr sz="2000">
              <a:latin typeface="Noto Sans Mono CJK HK"/>
              <a:cs typeface="Noto Sans Mono CJK HK"/>
            </a:endParaRPr>
          </a:p>
        </p:txBody>
      </p:sp>
      <p:sp>
        <p:nvSpPr>
          <p:cNvPr id="5" name="object 5"/>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a:latin typeface="Verdana"/>
                <a:cs typeface="Verdana"/>
              </a:rPr>
              <a:t>.</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2048" y="917600"/>
            <a:ext cx="2862580" cy="903605"/>
          </a:xfrm>
          <a:prstGeom prst="rect">
            <a:avLst/>
          </a:prstGeom>
        </p:spPr>
        <p:txBody>
          <a:bodyPr wrap="square" lIns="0" tIns="61594" rIns="0" bIns="0" rtlCol="0" vert="horz">
            <a:spAutoFit/>
          </a:bodyPr>
          <a:lstStyle/>
          <a:p>
            <a:pPr marL="12700">
              <a:lnSpc>
                <a:spcPct val="100000"/>
              </a:lnSpc>
              <a:spcBef>
                <a:spcPts val="484"/>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40">
                <a:solidFill>
                  <a:srgbClr val="4E2700"/>
                </a:solidFill>
                <a:latin typeface="Verdana"/>
                <a:cs typeface="Verdana"/>
              </a:rPr>
              <a:t> </a:t>
            </a:r>
            <a:r>
              <a:rPr dirty="0" sz="1600" spc="-5">
                <a:solidFill>
                  <a:srgbClr val="4E2700"/>
                </a:solidFill>
                <a:latin typeface="Verdana"/>
                <a:cs typeface="Verdana"/>
              </a:rPr>
              <a:t>ch07._01_static;</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2</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3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Computer</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graphicFrame>
        <p:nvGraphicFramePr>
          <p:cNvPr id="3" name="object 3"/>
          <p:cNvGraphicFramePr>
            <a:graphicFrameLocks noGrp="1"/>
          </p:cNvGraphicFramePr>
          <p:nvPr/>
        </p:nvGraphicFramePr>
        <p:xfrm>
          <a:off x="401370" y="1851841"/>
          <a:ext cx="6377940" cy="2592705"/>
        </p:xfrm>
        <a:graphic>
          <a:graphicData uri="http://schemas.openxmlformats.org/drawingml/2006/table">
            <a:tbl>
              <a:tblPr firstRow="1" bandRow="1">
                <a:tableStyleId>{2D5ABB26-0587-4C30-8999-92F81FD0307C}</a:tableStyleId>
              </a:tblPr>
              <a:tblGrid>
                <a:gridCol w="537845"/>
                <a:gridCol w="3851275"/>
                <a:gridCol w="1989454"/>
              </a:tblGrid>
              <a:tr h="269319">
                <a:tc>
                  <a:txBody>
                    <a:bodyPr/>
                    <a:lstStyle/>
                    <a:p>
                      <a:pPr marL="102870">
                        <a:lnSpc>
                          <a:spcPct val="100000"/>
                        </a:lnSpc>
                        <a:spcBef>
                          <a:spcPts val="5"/>
                        </a:spcBef>
                      </a:pPr>
                      <a:r>
                        <a:rPr dirty="0" sz="1600">
                          <a:solidFill>
                            <a:srgbClr val="4E2700"/>
                          </a:solidFill>
                          <a:latin typeface="Verdana"/>
                          <a:cs typeface="Verdana"/>
                        </a:rPr>
                        <a:t>4</a:t>
                      </a:r>
                      <a:endParaRPr sz="1600">
                        <a:latin typeface="Verdana"/>
                        <a:cs typeface="Verdana"/>
                      </a:endParaRPr>
                    </a:p>
                  </a:txBody>
                  <a:tcPr marL="0" marR="0" marB="0" marT="635">
                    <a:solidFill>
                      <a:srgbClr val="CCE8CF"/>
                    </a:solidFill>
                  </a:tcPr>
                </a:tc>
                <a:tc>
                  <a:txBody>
                    <a:bodyPr/>
                    <a:lstStyle/>
                    <a:p>
                      <a:pPr marL="49530">
                        <a:lnSpc>
                          <a:spcPct val="100000"/>
                        </a:lnSpc>
                        <a:spcBef>
                          <a:spcPts val="5"/>
                        </a:spcBef>
                      </a:pPr>
                      <a:r>
                        <a:rPr dirty="0" sz="1600" spc="-10">
                          <a:solidFill>
                            <a:srgbClr val="4E2700"/>
                          </a:solidFill>
                          <a:latin typeface="Verdana"/>
                          <a:cs typeface="Verdana"/>
                        </a:rPr>
                        <a:t>public static int listPrice </a:t>
                      </a:r>
                      <a:r>
                        <a:rPr dirty="0" sz="1600" spc="-5">
                          <a:solidFill>
                            <a:srgbClr val="4E2700"/>
                          </a:solidFill>
                          <a:latin typeface="Verdana"/>
                          <a:cs typeface="Verdana"/>
                        </a:rPr>
                        <a:t>=</a:t>
                      </a:r>
                      <a:r>
                        <a:rPr dirty="0" sz="1600" spc="125">
                          <a:solidFill>
                            <a:srgbClr val="4E2700"/>
                          </a:solidFill>
                          <a:latin typeface="Verdana"/>
                          <a:cs typeface="Verdana"/>
                        </a:rPr>
                        <a:t> </a:t>
                      </a:r>
                      <a:r>
                        <a:rPr dirty="0" sz="1600" spc="-5">
                          <a:solidFill>
                            <a:srgbClr val="4E2700"/>
                          </a:solidFill>
                          <a:latin typeface="Verdana"/>
                          <a:cs typeface="Verdana"/>
                        </a:rPr>
                        <a:t>20000;</a:t>
                      </a:r>
                      <a:endParaRPr sz="1600">
                        <a:latin typeface="Verdana"/>
                        <a:cs typeface="Verdana"/>
                      </a:endParaRPr>
                    </a:p>
                  </a:txBody>
                  <a:tcPr marL="0" marR="0" marB="0" marT="635">
                    <a:solidFill>
                      <a:srgbClr val="CCE8CF"/>
                    </a:solidFill>
                  </a:tcPr>
                </a:tc>
                <a:tc>
                  <a:txBody>
                    <a:bodyPr/>
                    <a:lstStyle/>
                    <a:p>
                      <a:pPr marL="144145">
                        <a:lnSpc>
                          <a:spcPct val="100000"/>
                        </a:lnSpc>
                        <a:spcBef>
                          <a:spcPts val="5"/>
                        </a:spcBef>
                      </a:pPr>
                      <a:r>
                        <a:rPr dirty="0" sz="1600" spc="-10">
                          <a:solidFill>
                            <a:srgbClr val="4E2700"/>
                          </a:solidFill>
                          <a:latin typeface="Verdana"/>
                          <a:cs typeface="Verdana"/>
                        </a:rPr>
                        <a:t>//</a:t>
                      </a:r>
                      <a:r>
                        <a:rPr dirty="0" sz="1600" spc="5">
                          <a:solidFill>
                            <a:srgbClr val="4E2700"/>
                          </a:solidFill>
                          <a:latin typeface="Noto Sans Mono CJK HK"/>
                          <a:cs typeface="Noto Sans Mono CJK HK"/>
                        </a:rPr>
                        <a:t>定價：靜態變數</a:t>
                      </a:r>
                      <a:endParaRPr sz="1600">
                        <a:latin typeface="Noto Sans Mono CJK HK"/>
                        <a:cs typeface="Noto Sans Mono CJK HK"/>
                      </a:endParaRPr>
                    </a:p>
                  </a:txBody>
                  <a:tcPr marL="0" marR="0" marB="0" marT="635">
                    <a:solidFill>
                      <a:srgbClr val="CCE8CF"/>
                    </a:solidFill>
                  </a:tcPr>
                </a:tc>
              </a:tr>
              <a:tr h="295206">
                <a:tc>
                  <a:txBody>
                    <a:bodyPr/>
                    <a:lstStyle/>
                    <a:p>
                      <a:pPr marL="102870">
                        <a:lnSpc>
                          <a:spcPct val="100000"/>
                        </a:lnSpc>
                        <a:spcBef>
                          <a:spcPts val="185"/>
                        </a:spcBef>
                      </a:pPr>
                      <a:r>
                        <a:rPr dirty="0" sz="1600">
                          <a:solidFill>
                            <a:srgbClr val="4E2700"/>
                          </a:solidFill>
                          <a:latin typeface="Verdana"/>
                          <a:cs typeface="Verdana"/>
                        </a:rPr>
                        <a:t>5</a:t>
                      </a:r>
                      <a:endParaRPr sz="1600">
                        <a:latin typeface="Verdana"/>
                        <a:cs typeface="Verdana"/>
                      </a:endParaRPr>
                    </a:p>
                  </a:txBody>
                  <a:tcPr marL="0" marR="0" marB="0" marT="23495">
                    <a:solidFill>
                      <a:srgbClr val="CCE8CF"/>
                    </a:solidFill>
                  </a:tcPr>
                </a:tc>
                <a:tc>
                  <a:txBody>
                    <a:bodyPr/>
                    <a:lstStyle/>
                    <a:p>
                      <a:pPr marL="50165">
                        <a:lnSpc>
                          <a:spcPct val="100000"/>
                        </a:lnSpc>
                        <a:spcBef>
                          <a:spcPts val="185"/>
                        </a:spcBef>
                      </a:pPr>
                      <a:r>
                        <a:rPr dirty="0" sz="1600" spc="-10">
                          <a:solidFill>
                            <a:srgbClr val="4E2700"/>
                          </a:solidFill>
                          <a:latin typeface="Verdana"/>
                          <a:cs typeface="Verdana"/>
                        </a:rPr>
                        <a:t>int</a:t>
                      </a:r>
                      <a:r>
                        <a:rPr dirty="0" sz="1600" spc="-5">
                          <a:solidFill>
                            <a:srgbClr val="4E2700"/>
                          </a:solidFill>
                          <a:latin typeface="Verdana"/>
                          <a:cs typeface="Verdana"/>
                        </a:rPr>
                        <a:t> price;</a:t>
                      </a:r>
                      <a:endParaRPr sz="1600">
                        <a:latin typeface="Verdana"/>
                        <a:cs typeface="Verdana"/>
                      </a:endParaRPr>
                    </a:p>
                  </a:txBody>
                  <a:tcPr marL="0" marR="0" marB="0" marT="23495">
                    <a:solidFill>
                      <a:srgbClr val="CCE8CF"/>
                    </a:solidFill>
                  </a:tcPr>
                </a:tc>
                <a:tc>
                  <a:txBody>
                    <a:bodyPr/>
                    <a:lstStyle/>
                    <a:p>
                      <a:pPr marL="144145">
                        <a:lnSpc>
                          <a:spcPct val="100000"/>
                        </a:lnSpc>
                        <a:spcBef>
                          <a:spcPts val="185"/>
                        </a:spcBef>
                      </a:pPr>
                      <a:r>
                        <a:rPr dirty="0" sz="1600" spc="-15">
                          <a:solidFill>
                            <a:srgbClr val="4E2700"/>
                          </a:solidFill>
                          <a:latin typeface="Verdana"/>
                          <a:cs typeface="Verdana"/>
                        </a:rPr>
                        <a:t>//</a:t>
                      </a:r>
                      <a:r>
                        <a:rPr dirty="0" sz="1600">
                          <a:solidFill>
                            <a:srgbClr val="4E2700"/>
                          </a:solidFill>
                          <a:latin typeface="Noto Sans Mono CJK HK"/>
                          <a:cs typeface="Noto Sans Mono CJK HK"/>
                        </a:rPr>
                        <a:t>售價：非靜態</a:t>
                      </a:r>
                      <a:r>
                        <a:rPr dirty="0" sz="1600" spc="-5">
                          <a:solidFill>
                            <a:srgbClr val="4E2700"/>
                          </a:solidFill>
                          <a:latin typeface="Noto Sans Mono CJK HK"/>
                          <a:cs typeface="Noto Sans Mono CJK HK"/>
                        </a:rPr>
                        <a:t>變數</a:t>
                      </a:r>
                      <a:endParaRPr sz="1600">
                        <a:latin typeface="Noto Sans Mono CJK HK"/>
                        <a:cs typeface="Noto Sans Mono CJK HK"/>
                      </a:endParaRPr>
                    </a:p>
                  </a:txBody>
                  <a:tcPr marL="0" marR="0" marB="0" marT="23495">
                    <a:solidFill>
                      <a:srgbClr val="CCE8CF"/>
                    </a:solidFill>
                  </a:tcPr>
                </a:tc>
              </a:tr>
              <a:tr h="294989">
                <a:tc>
                  <a:txBody>
                    <a:bodyPr/>
                    <a:lstStyle/>
                    <a:p>
                      <a:pPr marL="102870">
                        <a:lnSpc>
                          <a:spcPct val="100000"/>
                        </a:lnSpc>
                        <a:spcBef>
                          <a:spcPts val="204"/>
                        </a:spcBef>
                      </a:pPr>
                      <a:r>
                        <a:rPr dirty="0" sz="1600">
                          <a:solidFill>
                            <a:srgbClr val="4E2700"/>
                          </a:solidFill>
                          <a:latin typeface="Verdana"/>
                          <a:cs typeface="Verdana"/>
                        </a:rPr>
                        <a:t>6</a:t>
                      </a:r>
                      <a:endParaRPr sz="1600">
                        <a:latin typeface="Verdana"/>
                        <a:cs typeface="Verdana"/>
                      </a:endParaRPr>
                    </a:p>
                  </a:txBody>
                  <a:tcPr marL="0" marR="0" marB="0" marT="26034">
                    <a:solidFill>
                      <a:srgbClr val="CCE8CF"/>
                    </a:solidFill>
                  </a:tcPr>
                </a:tc>
                <a:tc>
                  <a:txBody>
                    <a:bodyPr/>
                    <a:lstStyle/>
                    <a:p>
                      <a:pPr marL="49530">
                        <a:lnSpc>
                          <a:spcPct val="100000"/>
                        </a:lnSpc>
                        <a:spcBef>
                          <a:spcPts val="204"/>
                        </a:spcBef>
                      </a:pPr>
                      <a:r>
                        <a:rPr dirty="0" sz="1600" spc="-10">
                          <a:solidFill>
                            <a:srgbClr val="4E2700"/>
                          </a:solidFill>
                          <a:latin typeface="Verdana"/>
                          <a:cs typeface="Verdana"/>
                        </a:rPr>
                        <a:t>Computer(int price)</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6034">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92608">
                <a:tc>
                  <a:txBody>
                    <a:bodyPr/>
                    <a:lstStyle/>
                    <a:p>
                      <a:pPr marL="102870">
                        <a:lnSpc>
                          <a:spcPct val="100000"/>
                        </a:lnSpc>
                        <a:spcBef>
                          <a:spcPts val="185"/>
                        </a:spcBef>
                      </a:pPr>
                      <a:r>
                        <a:rPr dirty="0" sz="1600">
                          <a:solidFill>
                            <a:srgbClr val="4E2700"/>
                          </a:solidFill>
                          <a:latin typeface="Verdana"/>
                          <a:cs typeface="Verdana"/>
                        </a:rPr>
                        <a:t>7</a:t>
                      </a:r>
                      <a:endParaRPr sz="1600">
                        <a:latin typeface="Verdana"/>
                        <a:cs typeface="Verdana"/>
                      </a:endParaRPr>
                    </a:p>
                  </a:txBody>
                  <a:tcPr marL="0" marR="0" marB="0" marT="23495">
                    <a:solidFill>
                      <a:srgbClr val="CCE8CF"/>
                    </a:solidFill>
                  </a:tcPr>
                </a:tc>
                <a:tc>
                  <a:txBody>
                    <a:bodyPr/>
                    <a:lstStyle/>
                    <a:p>
                      <a:pPr marL="335915">
                        <a:lnSpc>
                          <a:spcPct val="100000"/>
                        </a:lnSpc>
                        <a:spcBef>
                          <a:spcPts val="185"/>
                        </a:spcBef>
                      </a:pPr>
                      <a:r>
                        <a:rPr dirty="0" sz="1600" spc="-10">
                          <a:solidFill>
                            <a:srgbClr val="4E2700"/>
                          </a:solidFill>
                          <a:latin typeface="Verdana"/>
                          <a:cs typeface="Verdana"/>
                        </a:rPr>
                        <a:t>this.price </a:t>
                      </a:r>
                      <a:r>
                        <a:rPr dirty="0" sz="1600" spc="-5">
                          <a:solidFill>
                            <a:srgbClr val="4E2700"/>
                          </a:solidFill>
                          <a:latin typeface="Verdana"/>
                          <a:cs typeface="Verdana"/>
                        </a:rPr>
                        <a:t>=</a:t>
                      </a:r>
                      <a:r>
                        <a:rPr dirty="0" sz="1600" spc="50">
                          <a:solidFill>
                            <a:srgbClr val="4E2700"/>
                          </a:solidFill>
                          <a:latin typeface="Verdana"/>
                          <a:cs typeface="Verdana"/>
                        </a:rPr>
                        <a:t> </a:t>
                      </a:r>
                      <a:r>
                        <a:rPr dirty="0" sz="1600" spc="-5">
                          <a:solidFill>
                            <a:srgbClr val="4E2700"/>
                          </a:solidFill>
                          <a:latin typeface="Verdana"/>
                          <a:cs typeface="Verdana"/>
                        </a:rPr>
                        <a:t>price;</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92607">
                <a:tc>
                  <a:txBody>
                    <a:bodyPr/>
                    <a:lstStyle/>
                    <a:p>
                      <a:pPr marL="102870">
                        <a:lnSpc>
                          <a:spcPct val="100000"/>
                        </a:lnSpc>
                        <a:spcBef>
                          <a:spcPts val="185"/>
                        </a:spcBef>
                      </a:pPr>
                      <a:r>
                        <a:rPr dirty="0" sz="1600">
                          <a:solidFill>
                            <a:srgbClr val="4E2700"/>
                          </a:solidFill>
                          <a:latin typeface="Verdana"/>
                          <a:cs typeface="Verdana"/>
                        </a:rPr>
                        <a:t>8</a:t>
                      </a:r>
                      <a:endParaRPr sz="1600">
                        <a:latin typeface="Verdana"/>
                        <a:cs typeface="Verdana"/>
                      </a:endParaRPr>
                    </a:p>
                  </a:txBody>
                  <a:tcPr marL="0" marR="0" marB="0" marT="23495">
                    <a:solidFill>
                      <a:srgbClr val="CCE8CF"/>
                    </a:solidFill>
                  </a:tcPr>
                </a:tc>
                <a:tc>
                  <a:txBody>
                    <a:bodyPr/>
                    <a:lstStyle/>
                    <a:p>
                      <a:pPr marL="49530">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92735">
                <a:tc>
                  <a:txBody>
                    <a:bodyPr/>
                    <a:lstStyle/>
                    <a:p>
                      <a:pPr marL="102870">
                        <a:lnSpc>
                          <a:spcPct val="100000"/>
                        </a:lnSpc>
                        <a:spcBef>
                          <a:spcPts val="185"/>
                        </a:spcBef>
                      </a:pPr>
                      <a:r>
                        <a:rPr dirty="0" sz="1600">
                          <a:solidFill>
                            <a:srgbClr val="4E2700"/>
                          </a:solidFill>
                          <a:latin typeface="Verdana"/>
                          <a:cs typeface="Verdana"/>
                        </a:rPr>
                        <a:t>9</a:t>
                      </a:r>
                      <a:endParaRPr sz="1600">
                        <a:latin typeface="Verdana"/>
                        <a:cs typeface="Verdana"/>
                      </a:endParaRPr>
                    </a:p>
                  </a:txBody>
                  <a:tcPr marL="0" marR="0" marB="0" marT="23495">
                    <a:solidFill>
                      <a:srgbClr val="CCE8CF"/>
                    </a:solidFill>
                  </a:tcPr>
                </a:tc>
                <a:tc>
                  <a:txBody>
                    <a:bodyPr/>
                    <a:lstStyle/>
                    <a:p>
                      <a:pPr marL="49530">
                        <a:lnSpc>
                          <a:spcPct val="100000"/>
                        </a:lnSpc>
                        <a:spcBef>
                          <a:spcPts val="185"/>
                        </a:spcBef>
                      </a:pPr>
                      <a:r>
                        <a:rPr dirty="0" sz="1600" spc="-10">
                          <a:solidFill>
                            <a:srgbClr val="4E2700"/>
                          </a:solidFill>
                          <a:latin typeface="Verdana"/>
                          <a:cs typeface="Verdana"/>
                        </a:rPr>
                        <a:t>public static </a:t>
                      </a:r>
                      <a:r>
                        <a:rPr dirty="0" sz="1600" spc="-5">
                          <a:solidFill>
                            <a:srgbClr val="4E2700"/>
                          </a:solidFill>
                          <a:latin typeface="Verdana"/>
                          <a:cs typeface="Verdana"/>
                        </a:rPr>
                        <a:t>void</a:t>
                      </a:r>
                      <a:r>
                        <a:rPr dirty="0" sz="1600" spc="100">
                          <a:solidFill>
                            <a:srgbClr val="4E2700"/>
                          </a:solidFill>
                          <a:latin typeface="Verdana"/>
                          <a:cs typeface="Verdana"/>
                        </a:rPr>
                        <a:t> </a:t>
                      </a:r>
                      <a:r>
                        <a:rPr dirty="0" sz="1600" spc="-10">
                          <a:solidFill>
                            <a:srgbClr val="4E2700"/>
                          </a:solidFill>
                          <a:latin typeface="Verdana"/>
                          <a:cs typeface="Verdana"/>
                        </a:rPr>
                        <a:t>displayListPrice(){</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292734">
                <a:tc>
                  <a:txBody>
                    <a:bodyPr/>
                    <a:lstStyle/>
                    <a:p>
                      <a:pPr marL="31750">
                        <a:lnSpc>
                          <a:spcPct val="100000"/>
                        </a:lnSpc>
                        <a:spcBef>
                          <a:spcPts val="185"/>
                        </a:spcBef>
                      </a:pPr>
                      <a:r>
                        <a:rPr dirty="0" sz="1600" spc="-5">
                          <a:solidFill>
                            <a:srgbClr val="4E2700"/>
                          </a:solidFill>
                          <a:latin typeface="Verdana"/>
                          <a:cs typeface="Verdana"/>
                        </a:rPr>
                        <a:t>10</a:t>
                      </a:r>
                      <a:endParaRPr sz="1600">
                        <a:latin typeface="Verdana"/>
                        <a:cs typeface="Verdana"/>
                      </a:endParaRPr>
                    </a:p>
                  </a:txBody>
                  <a:tcPr marL="0" marR="0" marB="0" marT="23495">
                    <a:solidFill>
                      <a:srgbClr val="CCE8CF"/>
                    </a:solidFill>
                  </a:tcPr>
                </a:tc>
                <a:tc>
                  <a:txBody>
                    <a:bodyPr/>
                    <a:lstStyle/>
                    <a:p>
                      <a:pPr marL="391795">
                        <a:lnSpc>
                          <a:spcPct val="100000"/>
                        </a:lnSpc>
                        <a:spcBef>
                          <a:spcPts val="185"/>
                        </a:spcBef>
                      </a:pPr>
                      <a:r>
                        <a:rPr dirty="0" sz="1600" spc="-5">
                          <a:solidFill>
                            <a:srgbClr val="4E2700"/>
                          </a:solidFill>
                          <a:latin typeface="Verdana"/>
                          <a:cs typeface="Verdana"/>
                        </a:rPr>
                        <a:t>System.out.println(listPrice);</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r h="562081">
                <a:tc>
                  <a:txBody>
                    <a:bodyPr/>
                    <a:lstStyle/>
                    <a:p>
                      <a:pPr marL="31750">
                        <a:lnSpc>
                          <a:spcPct val="100000"/>
                        </a:lnSpc>
                        <a:spcBef>
                          <a:spcPts val="185"/>
                        </a:spcBef>
                      </a:pPr>
                      <a:r>
                        <a:rPr dirty="0" sz="1600" spc="-5">
                          <a:solidFill>
                            <a:srgbClr val="4E2700"/>
                          </a:solidFill>
                          <a:latin typeface="Verdana"/>
                          <a:cs typeface="Verdana"/>
                        </a:rPr>
                        <a:t>11</a:t>
                      </a:r>
                      <a:endParaRPr sz="1600">
                        <a:latin typeface="Verdana"/>
                        <a:cs typeface="Verdana"/>
                      </a:endParaRPr>
                    </a:p>
                    <a:p>
                      <a:pPr marL="31750">
                        <a:lnSpc>
                          <a:spcPts val="1835"/>
                        </a:lnSpc>
                        <a:spcBef>
                          <a:spcPts val="385"/>
                        </a:spcBef>
                      </a:pPr>
                      <a:r>
                        <a:rPr dirty="0" sz="1600" spc="-5">
                          <a:solidFill>
                            <a:srgbClr val="4E2700"/>
                          </a:solidFill>
                          <a:latin typeface="Verdana"/>
                          <a:cs typeface="Verdana"/>
                        </a:rPr>
                        <a:t>12</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marL="106680">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
        <p:nvSpPr>
          <p:cNvPr id="4" name="object 4"/>
          <p:cNvSpPr txBox="1"/>
          <p:nvPr/>
        </p:nvSpPr>
        <p:spPr>
          <a:xfrm>
            <a:off x="348792" y="4483353"/>
            <a:ext cx="5449570" cy="330835"/>
          </a:xfrm>
          <a:prstGeom prst="rect">
            <a:avLst/>
          </a:prstGeom>
        </p:spPr>
        <p:txBody>
          <a:bodyPr wrap="square" lIns="0" tIns="12700" rIns="0" bIns="0" rtlCol="0" vert="horz">
            <a:spAutoFit/>
          </a:bodyPr>
          <a:lstStyle/>
          <a:p>
            <a:pPr marL="355600" indent="-342900">
              <a:lnSpc>
                <a:spcPct val="100000"/>
              </a:lnSpc>
              <a:spcBef>
                <a:spcPts val="100"/>
              </a:spcBef>
              <a:buFont typeface="Verdana"/>
              <a:buChar char="•"/>
              <a:tabLst>
                <a:tab pos="354965" algn="l"/>
                <a:tab pos="355600" algn="l"/>
              </a:tabLst>
            </a:pPr>
            <a:r>
              <a:rPr dirty="0" sz="2000">
                <a:solidFill>
                  <a:srgbClr val="4E2700"/>
                </a:solidFill>
                <a:latin typeface="Noto Sans Mono CJK HK"/>
                <a:cs typeface="Noto Sans Mono CJK HK"/>
              </a:rPr>
              <a:t>同一種</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式</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商品售</a:t>
            </a:r>
            <a:r>
              <a:rPr dirty="0" sz="2000" spc="-15">
                <a:solidFill>
                  <a:srgbClr val="4E2700"/>
                </a:solidFill>
                <a:latin typeface="Noto Sans Mono CJK HK"/>
                <a:cs typeface="Noto Sans Mono CJK HK"/>
              </a:rPr>
              <a:t>價</a:t>
            </a:r>
            <a:r>
              <a:rPr dirty="0" sz="2000">
                <a:solidFill>
                  <a:srgbClr val="4E2700"/>
                </a:solidFill>
                <a:latin typeface="Noto Sans Mono CJK HK"/>
                <a:cs typeface="Noto Sans Mono CJK HK"/>
              </a:rPr>
              <a:t>可</a:t>
            </a:r>
            <a:r>
              <a:rPr dirty="0" sz="2000" spc="-15">
                <a:solidFill>
                  <a:srgbClr val="4E2700"/>
                </a:solidFill>
                <a:latin typeface="Noto Sans Mono CJK HK"/>
                <a:cs typeface="Noto Sans Mono CJK HK"/>
              </a:rPr>
              <a:t>能</a:t>
            </a:r>
            <a:r>
              <a:rPr dirty="0" sz="2000">
                <a:solidFill>
                  <a:srgbClr val="4E2700"/>
                </a:solidFill>
                <a:latin typeface="Noto Sans Mono CJK HK"/>
                <a:cs typeface="Noto Sans Mono CJK HK"/>
              </a:rPr>
              <a:t>不同，</a:t>
            </a:r>
            <a:r>
              <a:rPr dirty="0" sz="2000" spc="-15">
                <a:solidFill>
                  <a:srgbClr val="4E2700"/>
                </a:solidFill>
                <a:latin typeface="Noto Sans Mono CJK HK"/>
                <a:cs typeface="Noto Sans Mono CJK HK"/>
              </a:rPr>
              <a:t>但</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價</a:t>
            </a:r>
            <a:r>
              <a:rPr dirty="0" sz="2000">
                <a:solidFill>
                  <a:srgbClr val="4E2700"/>
                </a:solidFill>
                <a:latin typeface="Noto Sans Mono CJK HK"/>
                <a:cs typeface="Noto Sans Mono CJK HK"/>
              </a:rPr>
              <a:t>相同</a:t>
            </a:r>
            <a:endParaRPr sz="2000">
              <a:latin typeface="Noto Sans Mono CJK HK"/>
              <a:cs typeface="Noto Sans Mono CJK HK"/>
            </a:endParaRPr>
          </a:p>
        </p:txBody>
      </p:sp>
      <p:sp>
        <p:nvSpPr>
          <p:cNvPr id="5" name="object 5"/>
          <p:cNvSpPr txBox="1">
            <a:spLocks noGrp="1"/>
          </p:cNvSpPr>
          <p:nvPr>
            <p:ph type="title"/>
          </p:nvPr>
        </p:nvSpPr>
        <p:spPr>
          <a:xfrm>
            <a:off x="612140" y="193294"/>
            <a:ext cx="1432560"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spc="-5">
                <a:latin typeface="Verdana"/>
                <a:cs typeface="Verdana"/>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靜態變數</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999489"/>
            <a:ext cx="7602855" cy="4331970"/>
          </a:xfrm>
          <a:prstGeom prst="rect">
            <a:avLst/>
          </a:prstGeom>
        </p:spPr>
        <p:txBody>
          <a:bodyPr wrap="square" lIns="0" tIns="35560" rIns="0" bIns="0" rtlCol="0" vert="horz">
            <a:spAutoFit/>
          </a:bodyPr>
          <a:lstStyle/>
          <a:p>
            <a:pPr algn="just" marL="355600" marR="41910" indent="-343535">
              <a:lnSpc>
                <a:spcPts val="2280"/>
              </a:lnSpc>
              <a:spcBef>
                <a:spcPts val="280"/>
              </a:spcBef>
              <a:buFont typeface="Verdana"/>
              <a:buChar char="•"/>
              <a:tabLst>
                <a:tab pos="356235" algn="l"/>
              </a:tabLst>
            </a:pPr>
            <a:r>
              <a:rPr dirty="0" sz="2000" spc="10">
                <a:solidFill>
                  <a:srgbClr val="4E2700"/>
                </a:solidFill>
                <a:latin typeface="Noto Sans Mono CJK HK"/>
                <a:cs typeface="Noto Sans Mono CJK HK"/>
              </a:rPr>
              <a:t>屬於</a:t>
            </a:r>
            <a:r>
              <a:rPr dirty="0" sz="2000">
                <a:solidFill>
                  <a:srgbClr val="4E2700"/>
                </a:solidFill>
                <a:latin typeface="Noto Sans Mono CJK HK"/>
                <a:cs typeface="Noto Sans Mono CJK HK"/>
              </a:rPr>
              <a:t>同一</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有物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會共</a:t>
            </a:r>
            <a:r>
              <a:rPr dirty="0" sz="2000" spc="-10">
                <a:solidFill>
                  <a:srgbClr val="4E2700"/>
                </a:solidFill>
                <a:latin typeface="Noto Sans Mono CJK HK"/>
                <a:cs typeface="Noto Sans Mono CJK HK"/>
              </a:rPr>
              <a:t>用</a:t>
            </a:r>
            <a:r>
              <a:rPr dirty="0" sz="2000">
                <a:solidFill>
                  <a:srgbClr val="4E2700"/>
                </a:solidFill>
                <a:latin typeface="Noto Sans Mono CJK HK"/>
                <a:cs typeface="Noto Sans Mono CJK HK"/>
              </a:rPr>
              <a:t>同一份靜態</a:t>
            </a:r>
            <a:r>
              <a:rPr dirty="0" sz="2000" spc="-10">
                <a:solidFill>
                  <a:srgbClr val="4E2700"/>
                </a:solidFill>
                <a:latin typeface="Noto Sans Mono CJK HK"/>
                <a:cs typeface="Noto Sans Mono CJK HK"/>
              </a:rPr>
              <a:t>變</a:t>
            </a:r>
            <a:r>
              <a:rPr dirty="0" sz="2000">
                <a:solidFill>
                  <a:srgbClr val="4E2700"/>
                </a:solidFill>
                <a:latin typeface="Noto Sans Mono CJK HK"/>
                <a:cs typeface="Noto Sans Mono CJK HK"/>
              </a:rPr>
              <a:t>數，</a:t>
            </a:r>
            <a:r>
              <a:rPr dirty="0" sz="2000" spc="-415">
                <a:solidFill>
                  <a:srgbClr val="4E2700"/>
                </a:solidFill>
                <a:latin typeface="Noto Sans Mono CJK HK"/>
                <a:cs typeface="Noto Sans Mono CJK HK"/>
              </a:rPr>
              <a:t> </a:t>
            </a:r>
            <a:r>
              <a:rPr dirty="0" sz="2000" spc="10">
                <a:solidFill>
                  <a:srgbClr val="4E2700"/>
                </a:solidFill>
                <a:latin typeface="Noto Sans Mono CJK HK"/>
                <a:cs typeface="Noto Sans Mono CJK HK"/>
              </a:rPr>
              <a:t>所以</a:t>
            </a:r>
            <a:r>
              <a:rPr dirty="0" sz="2000">
                <a:solidFill>
                  <a:srgbClr val="4E2700"/>
                </a:solidFill>
                <a:latin typeface="Noto Sans Mono CJK HK"/>
                <a:cs typeface="Noto Sans Mono CJK HK"/>
              </a:rPr>
              <a:t>又</a:t>
            </a:r>
            <a:r>
              <a:rPr dirty="0" sz="2000" spc="-15">
                <a:solidFill>
                  <a:srgbClr val="4E2700"/>
                </a:solidFill>
                <a:latin typeface="Noto Sans Mono CJK HK"/>
                <a:cs typeface="Noto Sans Mono CJK HK"/>
              </a:rPr>
              <a:t>稱</a:t>
            </a:r>
            <a:r>
              <a:rPr dirty="0" sz="2000">
                <a:solidFill>
                  <a:srgbClr val="4E2700"/>
                </a:solidFill>
                <a:latin typeface="Noto Sans Mono CJK HK"/>
                <a:cs typeface="Noto Sans Mono CJK HK"/>
              </a:rPr>
              <a:t>為類 </a:t>
            </a:r>
            <a:r>
              <a:rPr dirty="0" sz="2000" spc="10">
                <a:solidFill>
                  <a:srgbClr val="4E2700"/>
                </a:solidFill>
                <a:latin typeface="Noto Sans Mono CJK HK"/>
                <a:cs typeface="Noto Sans Mono CJK HK"/>
              </a:rPr>
              <a:t>別變</a:t>
            </a:r>
            <a:r>
              <a:rPr dirty="0" sz="2000" spc="-5">
                <a:solidFill>
                  <a:srgbClr val="4E2700"/>
                </a:solidFill>
                <a:latin typeface="Noto Sans Mono CJK HK"/>
                <a:cs typeface="Noto Sans Mono CJK HK"/>
              </a:rPr>
              <a:t>數</a:t>
            </a:r>
            <a:r>
              <a:rPr dirty="0" sz="2000">
                <a:solidFill>
                  <a:srgbClr val="4E2700"/>
                </a:solidFill>
                <a:latin typeface="Tahoma"/>
                <a:cs typeface="Tahoma"/>
              </a:rPr>
              <a:t>(Class</a:t>
            </a:r>
            <a:r>
              <a:rPr dirty="0" sz="2000" spc="-20">
                <a:solidFill>
                  <a:srgbClr val="4E2700"/>
                </a:solidFill>
                <a:latin typeface="Tahoma"/>
                <a:cs typeface="Tahoma"/>
              </a:rPr>
              <a:t> </a:t>
            </a:r>
            <a:r>
              <a:rPr dirty="0" sz="2000" spc="-15">
                <a:solidFill>
                  <a:srgbClr val="4E2700"/>
                </a:solidFill>
                <a:latin typeface="Tahoma"/>
                <a:cs typeface="Tahoma"/>
              </a:rPr>
              <a:t>Variables)</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它</a:t>
            </a:r>
            <a:r>
              <a:rPr dirty="0" sz="2000">
                <a:solidFill>
                  <a:srgbClr val="4E2700"/>
                </a:solidFill>
                <a:latin typeface="Noto Sans Mono CJK HK"/>
                <a:cs typeface="Noto Sans Mono CJK HK"/>
              </a:rPr>
              <a:t>不需</a:t>
            </a:r>
            <a:r>
              <a:rPr dirty="0" sz="2000" spc="-15">
                <a:solidFill>
                  <a:srgbClr val="4E2700"/>
                </a:solidFill>
                <a:latin typeface="Noto Sans Mono CJK HK"/>
                <a:cs typeface="Noto Sans Mono CJK HK"/>
              </a:rPr>
              <a:t>要</a:t>
            </a:r>
            <a:r>
              <a:rPr dirty="0" sz="2000">
                <a:solidFill>
                  <a:srgbClr val="4E2700"/>
                </a:solidFill>
                <a:latin typeface="Noto Sans Mono CJK HK"/>
                <a:cs typeface="Noto Sans Mono CJK HK"/>
              </a:rPr>
              <a:t>依附</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任何</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件上</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只要</a:t>
            </a:r>
            <a:r>
              <a:rPr dirty="0" sz="2000" spc="-15">
                <a:solidFill>
                  <a:srgbClr val="4E2700"/>
                </a:solidFill>
                <a:latin typeface="Noto Sans Mono CJK HK"/>
                <a:cs typeface="Noto Sans Mono CJK HK"/>
              </a:rPr>
              <a:t>該</a:t>
            </a:r>
            <a:r>
              <a:rPr dirty="0" sz="2000">
                <a:solidFill>
                  <a:srgbClr val="4E2700"/>
                </a:solidFill>
                <a:latin typeface="Noto Sans Mono CJK HK"/>
                <a:cs typeface="Noto Sans Mono CJK HK"/>
              </a:rPr>
              <a:t>類 </a:t>
            </a:r>
            <a:r>
              <a:rPr dirty="0" sz="2000" spc="5">
                <a:solidFill>
                  <a:srgbClr val="4E2700"/>
                </a:solidFill>
                <a:latin typeface="Noto Sans Mono CJK HK"/>
                <a:cs typeface="Noto Sans Mono CJK HK"/>
              </a:rPr>
              <a:t>別被</a:t>
            </a:r>
            <a:r>
              <a:rPr dirty="0" sz="2000" spc="-5">
                <a:solidFill>
                  <a:srgbClr val="4E2700"/>
                </a:solidFill>
                <a:latin typeface="Noto Sans Mono CJK HK"/>
                <a:cs typeface="Noto Sans Mono CJK HK"/>
              </a:rPr>
              <a:t>載</a:t>
            </a:r>
            <a:r>
              <a:rPr dirty="0" sz="2000" spc="-10">
                <a:solidFill>
                  <a:srgbClr val="4E2700"/>
                </a:solidFill>
                <a:latin typeface="Noto Sans Mono CJK HK"/>
                <a:cs typeface="Noto Sans Mono CJK HK"/>
              </a:rPr>
              <a:t>入</a:t>
            </a:r>
            <a:r>
              <a:rPr dirty="0" sz="2000" spc="5">
                <a:solidFill>
                  <a:srgbClr val="4E2700"/>
                </a:solidFill>
                <a:latin typeface="Noto Sans Mono CJK HK"/>
                <a:cs typeface="Noto Sans Mono CJK HK"/>
              </a:rPr>
              <a:t>，</a:t>
            </a:r>
            <a:r>
              <a:rPr dirty="0" sz="2000" spc="-15">
                <a:solidFill>
                  <a:srgbClr val="4E2700"/>
                </a:solidFill>
                <a:latin typeface="Noto Sans Mono CJK HK"/>
                <a:cs typeface="Noto Sans Mono CJK HK"/>
              </a:rPr>
              <a:t>便</a:t>
            </a:r>
            <a:r>
              <a:rPr dirty="0" sz="2000" spc="5">
                <a:solidFill>
                  <a:srgbClr val="4E2700"/>
                </a:solidFill>
                <a:latin typeface="Noto Sans Mono CJK HK"/>
                <a:cs typeface="Noto Sans Mono CJK HK"/>
              </a:rPr>
              <a:t>會存</a:t>
            </a:r>
            <a:r>
              <a:rPr dirty="0" sz="2000" spc="-5">
                <a:solidFill>
                  <a:srgbClr val="4E2700"/>
                </a:solidFill>
                <a:latin typeface="Noto Sans Mono CJK HK"/>
                <a:cs typeface="Noto Sans Mono CJK HK"/>
              </a:rPr>
              <a:t>在</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例</a:t>
            </a:r>
            <a:endParaRPr sz="2000">
              <a:latin typeface="Noto Sans Mono CJK HK"/>
              <a:cs typeface="Noto Sans Mono CJK HK"/>
            </a:endParaRPr>
          </a:p>
          <a:p>
            <a:pPr marL="329565">
              <a:lnSpc>
                <a:spcPct val="100000"/>
              </a:lnSpc>
              <a:spcBef>
                <a:spcPts val="365"/>
              </a:spcBef>
            </a:pPr>
            <a:r>
              <a:rPr dirty="0" sz="2000" spc="-5">
                <a:solidFill>
                  <a:srgbClr val="4E2700"/>
                </a:solidFill>
                <a:latin typeface="Tahoma"/>
                <a:cs typeface="Tahoma"/>
              </a:rPr>
              <a:t>public </a:t>
            </a:r>
            <a:r>
              <a:rPr dirty="0" sz="2000">
                <a:solidFill>
                  <a:srgbClr val="4E2700"/>
                </a:solidFill>
                <a:latin typeface="Tahoma"/>
                <a:cs typeface="Tahoma"/>
              </a:rPr>
              <a:t>static int </a:t>
            </a:r>
            <a:r>
              <a:rPr dirty="0" sz="2000" spc="-10">
                <a:solidFill>
                  <a:srgbClr val="4E2700"/>
                </a:solidFill>
                <a:latin typeface="Tahoma"/>
                <a:cs typeface="Tahoma"/>
              </a:rPr>
              <a:t>sellableWeight </a:t>
            </a:r>
            <a:r>
              <a:rPr dirty="0" sz="2000">
                <a:solidFill>
                  <a:srgbClr val="4E2700"/>
                </a:solidFill>
                <a:latin typeface="Tahoma"/>
                <a:cs typeface="Tahoma"/>
              </a:rPr>
              <a:t>= 80</a:t>
            </a:r>
            <a:r>
              <a:rPr dirty="0" sz="2000" spc="-55">
                <a:solidFill>
                  <a:srgbClr val="4E2700"/>
                </a:solidFill>
                <a:latin typeface="Tahoma"/>
                <a:cs typeface="Tahoma"/>
              </a:rPr>
              <a:t> </a:t>
            </a:r>
            <a:r>
              <a:rPr dirty="0" sz="2000">
                <a:solidFill>
                  <a:srgbClr val="4E2700"/>
                </a:solidFill>
                <a:latin typeface="Tahoma"/>
                <a:cs typeface="Tahoma"/>
              </a:rPr>
              <a:t>;</a:t>
            </a:r>
            <a:endParaRPr sz="2000">
              <a:latin typeface="Tahoma"/>
              <a:cs typeface="Tahoma"/>
            </a:endParaRPr>
          </a:p>
          <a:p>
            <a:pPr marL="355600" marR="5080" indent="-343535">
              <a:lnSpc>
                <a:spcPts val="2160"/>
              </a:lnSpc>
              <a:spcBef>
                <a:spcPts val="455"/>
              </a:spcBef>
              <a:buFont typeface="Verdana"/>
              <a:buChar char="•"/>
              <a:tabLst>
                <a:tab pos="355600" algn="l"/>
                <a:tab pos="356235" algn="l"/>
              </a:tabLst>
            </a:pPr>
            <a:r>
              <a:rPr dirty="0" sz="2000" spc="10">
                <a:solidFill>
                  <a:srgbClr val="4E2700"/>
                </a:solidFill>
                <a:latin typeface="Noto Sans Mono CJK HK"/>
                <a:cs typeface="Noto Sans Mono CJK HK"/>
              </a:rPr>
              <a:t>如果</a:t>
            </a:r>
            <a:r>
              <a:rPr dirty="0" sz="2000">
                <a:solidFill>
                  <a:srgbClr val="4E2700"/>
                </a:solidFill>
                <a:latin typeface="Noto Sans Mono CJK HK"/>
                <a:cs typeface="Noto Sans Mono CJK HK"/>
              </a:rPr>
              <a:t>屬於</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一種</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有物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的某</a:t>
            </a:r>
            <a:r>
              <a:rPr dirty="0" sz="2000" spc="-15">
                <a:solidFill>
                  <a:srgbClr val="4E2700"/>
                </a:solidFill>
                <a:latin typeface="Noto Sans Mono CJK HK"/>
                <a:cs typeface="Noto Sans Mono CJK HK"/>
              </a:rPr>
              <a:t>項</a:t>
            </a:r>
            <a:r>
              <a:rPr dirty="0" sz="2000">
                <a:solidFill>
                  <a:srgbClr val="4E2700"/>
                </a:solidFill>
                <a:latin typeface="Noto Sans Mono CJK HK"/>
                <a:cs typeface="Noto Sans Mono CJK HK"/>
              </a:rPr>
              <a:t>屬性</a:t>
            </a:r>
            <a:r>
              <a:rPr dirty="0" sz="2000" spc="-15">
                <a:solidFill>
                  <a:srgbClr val="4E2700"/>
                </a:solidFill>
                <a:latin typeface="Noto Sans Mono CJK HK"/>
                <a:cs typeface="Noto Sans Mono CJK HK"/>
              </a:rPr>
              <a:t>值</a:t>
            </a:r>
            <a:r>
              <a:rPr dirty="0" sz="2000">
                <a:solidFill>
                  <a:srgbClr val="4E2700"/>
                </a:solidFill>
                <a:latin typeface="Noto Sans Mono CJK HK"/>
                <a:cs typeface="Noto Sans Mono CJK HK"/>
              </a:rPr>
              <a:t>一定</a:t>
            </a:r>
            <a:r>
              <a:rPr dirty="0" sz="2000" spc="-15">
                <a:solidFill>
                  <a:srgbClr val="4E2700"/>
                </a:solidFill>
                <a:latin typeface="Noto Sans Mono CJK HK"/>
                <a:cs typeface="Noto Sans Mono CJK HK"/>
              </a:rPr>
              <a:t>都</a:t>
            </a:r>
            <a:r>
              <a:rPr dirty="0" sz="2000">
                <a:solidFill>
                  <a:srgbClr val="4E2700"/>
                </a:solidFill>
                <a:latin typeface="Noto Sans Mono CJK HK"/>
                <a:cs typeface="Noto Sans Mono CJK HK"/>
              </a:rPr>
              <a:t>相</a:t>
            </a:r>
            <a:r>
              <a:rPr dirty="0" sz="2000" spc="10">
                <a:solidFill>
                  <a:srgbClr val="4E2700"/>
                </a:solidFill>
                <a:latin typeface="Noto Sans Mono CJK HK"/>
                <a:cs typeface="Noto Sans Mono CJK HK"/>
              </a:rPr>
              <a:t>同</a:t>
            </a:r>
            <a:r>
              <a:rPr dirty="0" sz="2000" spc="-10">
                <a:solidFill>
                  <a:srgbClr val="4E2700"/>
                </a:solidFill>
                <a:latin typeface="Verdana"/>
                <a:cs typeface="Verdana"/>
              </a:rPr>
              <a:t>(</a:t>
            </a:r>
            <a:r>
              <a:rPr dirty="0" sz="2000">
                <a:solidFill>
                  <a:srgbClr val="4E2700"/>
                </a:solidFill>
                <a:latin typeface="Noto Sans Mono CJK HK"/>
                <a:cs typeface="Noto Sans Mono CJK HK"/>
              </a:rPr>
              <a:t>例如，  </a:t>
            </a:r>
            <a:r>
              <a:rPr dirty="0" sz="2000" spc="10">
                <a:solidFill>
                  <a:srgbClr val="4E2700"/>
                </a:solidFill>
                <a:latin typeface="Noto Sans Mono CJK HK"/>
                <a:cs typeface="Noto Sans Mono CJK HK"/>
              </a:rPr>
              <a:t>學生</a:t>
            </a:r>
            <a:r>
              <a:rPr dirty="0" sz="2000" spc="-5">
                <a:solidFill>
                  <a:srgbClr val="4E2700"/>
                </a:solidFill>
                <a:latin typeface="Noto Sans Mono CJK HK"/>
                <a:cs typeface="Noto Sans Mono CJK HK"/>
              </a:rPr>
              <a:t>的</a:t>
            </a:r>
            <a:r>
              <a:rPr dirty="0" sz="2000" spc="-20">
                <a:solidFill>
                  <a:srgbClr val="4E2700"/>
                </a:solidFill>
                <a:latin typeface="Verdana"/>
                <a:cs typeface="Verdana"/>
              </a:rPr>
              <a:t>Java</a:t>
            </a:r>
            <a:r>
              <a:rPr dirty="0" sz="2000">
                <a:solidFill>
                  <a:srgbClr val="4E2700"/>
                </a:solidFill>
                <a:latin typeface="Noto Sans Mono CJK HK"/>
                <a:cs typeface="Noto Sans Mono CJK HK"/>
              </a:rPr>
              <a:t>及格</a:t>
            </a:r>
            <a:r>
              <a:rPr dirty="0" sz="2000" spc="-15">
                <a:solidFill>
                  <a:srgbClr val="4E2700"/>
                </a:solidFill>
                <a:latin typeface="Noto Sans Mono CJK HK"/>
                <a:cs typeface="Noto Sans Mono CJK HK"/>
              </a:rPr>
              <a:t>成</a:t>
            </a:r>
            <a:r>
              <a:rPr dirty="0" sz="2000">
                <a:solidFill>
                  <a:srgbClr val="4E2700"/>
                </a:solidFill>
                <a:latin typeface="Noto Sans Mono CJK HK"/>
                <a:cs typeface="Noto Sans Mono CJK HK"/>
              </a:rPr>
              <a:t>績、</a:t>
            </a:r>
            <a:r>
              <a:rPr dirty="0" sz="2000" spc="-15">
                <a:solidFill>
                  <a:srgbClr val="4E2700"/>
                </a:solidFill>
                <a:latin typeface="Noto Sans Mono CJK HK"/>
                <a:cs typeface="Noto Sans Mono CJK HK"/>
              </a:rPr>
              <a:t>屬</a:t>
            </a:r>
            <a:r>
              <a:rPr dirty="0" sz="2000">
                <a:solidFill>
                  <a:srgbClr val="4E2700"/>
                </a:solidFill>
                <a:latin typeface="Noto Sans Mono CJK HK"/>
                <a:cs typeface="Noto Sans Mono CJK HK"/>
              </a:rPr>
              <a:t>於同</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型號</a:t>
            </a:r>
            <a:r>
              <a:rPr dirty="0" sz="2000" spc="-15">
                <a:solidFill>
                  <a:srgbClr val="4E2700"/>
                </a:solidFill>
                <a:latin typeface="Noto Sans Mono CJK HK"/>
                <a:cs typeface="Noto Sans Mono CJK HK"/>
              </a:rPr>
              <a:t>之</a:t>
            </a:r>
            <a:r>
              <a:rPr dirty="0" sz="2000">
                <a:solidFill>
                  <a:srgbClr val="4E2700"/>
                </a:solidFill>
                <a:latin typeface="Noto Sans Mono CJK HK"/>
                <a:cs typeface="Noto Sans Mono CJK HK"/>
              </a:rPr>
              <a:t>螢幕</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長寬</a:t>
            </a:r>
            <a:r>
              <a:rPr dirty="0" sz="2000" spc="-15">
                <a:solidFill>
                  <a:srgbClr val="4E2700"/>
                </a:solidFill>
                <a:latin typeface="Noto Sans Mono CJK HK"/>
                <a:cs typeface="Noto Sans Mono CJK HK"/>
              </a:rPr>
              <a:t>高</a:t>
            </a:r>
            <a:r>
              <a:rPr dirty="0" sz="2000">
                <a:solidFill>
                  <a:srgbClr val="4E2700"/>
                </a:solidFill>
                <a:latin typeface="Noto Sans Mono CJK HK"/>
                <a:cs typeface="Noto Sans Mono CJK HK"/>
              </a:rPr>
              <a:t>等</a:t>
            </a:r>
            <a:r>
              <a:rPr dirty="0" sz="2000" spc="5">
                <a:solidFill>
                  <a:srgbClr val="4E2700"/>
                </a:solidFill>
                <a:latin typeface="Noto Sans Mono CJK HK"/>
                <a:cs typeface="Noto Sans Mono CJK HK"/>
              </a:rPr>
              <a:t>等</a:t>
            </a:r>
            <a:r>
              <a:rPr dirty="0" sz="2000">
                <a:solidFill>
                  <a:srgbClr val="4E2700"/>
                </a:solidFill>
                <a:latin typeface="Verdana"/>
                <a:cs typeface="Verdana"/>
              </a:rPr>
              <a:t>)</a:t>
            </a:r>
            <a:r>
              <a:rPr dirty="0" sz="2000">
                <a:solidFill>
                  <a:srgbClr val="4E2700"/>
                </a:solidFill>
                <a:latin typeface="Noto Sans Mono CJK HK"/>
                <a:cs typeface="Noto Sans Mono CJK HK"/>
              </a:rPr>
              <a:t>，則 </a:t>
            </a:r>
            <a:r>
              <a:rPr dirty="0" sz="2000" spc="5">
                <a:solidFill>
                  <a:srgbClr val="4E2700"/>
                </a:solidFill>
                <a:latin typeface="Noto Sans Mono CJK HK"/>
                <a:cs typeface="Noto Sans Mono CJK HK"/>
              </a:rPr>
              <a:t>此項</a:t>
            </a:r>
            <a:r>
              <a:rPr dirty="0" sz="2000" spc="-5">
                <a:solidFill>
                  <a:srgbClr val="4E2700"/>
                </a:solidFill>
                <a:latin typeface="Noto Sans Mono CJK HK"/>
                <a:cs typeface="Noto Sans Mono CJK HK"/>
              </a:rPr>
              <a:t>屬</a:t>
            </a:r>
            <a:r>
              <a:rPr dirty="0" sz="2000" spc="-10">
                <a:solidFill>
                  <a:srgbClr val="4E2700"/>
                </a:solidFill>
                <a:latin typeface="Noto Sans Mono CJK HK"/>
                <a:cs typeface="Noto Sans Mono CJK HK"/>
              </a:rPr>
              <a:t>性</a:t>
            </a:r>
            <a:r>
              <a:rPr dirty="0" sz="2000" spc="5">
                <a:solidFill>
                  <a:srgbClr val="4E2700"/>
                </a:solidFill>
                <a:latin typeface="Noto Sans Mono CJK HK"/>
                <a:cs typeface="Noto Sans Mono CJK HK"/>
              </a:rPr>
              <a:t>可</a:t>
            </a:r>
            <a:r>
              <a:rPr dirty="0" sz="2000" spc="-15">
                <a:solidFill>
                  <a:srgbClr val="4E2700"/>
                </a:solidFill>
                <a:latin typeface="Noto Sans Mono CJK HK"/>
                <a:cs typeface="Noto Sans Mono CJK HK"/>
              </a:rPr>
              <a:t>以</a:t>
            </a:r>
            <a:r>
              <a:rPr dirty="0" sz="2000" spc="5">
                <a:solidFill>
                  <a:srgbClr val="4E2700"/>
                </a:solidFill>
                <a:latin typeface="Noto Sans Mono CJK HK"/>
                <a:cs typeface="Noto Sans Mono CJK HK"/>
              </a:rPr>
              <a:t>定義</a:t>
            </a:r>
            <a:r>
              <a:rPr dirty="0" sz="2000">
                <a:solidFill>
                  <a:srgbClr val="4E2700"/>
                </a:solidFill>
                <a:latin typeface="Noto Sans Mono CJK HK"/>
                <a:cs typeface="Noto Sans Mono CJK HK"/>
              </a:rPr>
              <a:t>為</a:t>
            </a:r>
            <a:r>
              <a:rPr dirty="0" sz="2000" spc="-10">
                <a:solidFill>
                  <a:srgbClr val="4E2700"/>
                </a:solidFill>
                <a:latin typeface="Noto Sans Mono CJK HK"/>
                <a:cs typeface="Noto Sans Mono CJK HK"/>
              </a:rPr>
              <a:t>靜</a:t>
            </a:r>
            <a:r>
              <a:rPr dirty="0" sz="2000">
                <a:solidFill>
                  <a:srgbClr val="4E2700"/>
                </a:solidFill>
                <a:latin typeface="Noto Sans Mono CJK HK"/>
                <a:cs typeface="Noto Sans Mono CJK HK"/>
              </a:rPr>
              <a:t>態</a:t>
            </a:r>
            <a:r>
              <a:rPr dirty="0" sz="2000" spc="-10">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endParaRPr sz="2000">
              <a:latin typeface="Noto Sans Mono CJK HK"/>
              <a:cs typeface="Noto Sans Mono CJK HK"/>
            </a:endParaRPr>
          </a:p>
          <a:p>
            <a:pPr marL="355600" marR="130175" indent="-343535">
              <a:lnSpc>
                <a:spcPts val="2160"/>
              </a:lnSpc>
              <a:spcBef>
                <a:spcPts val="480"/>
              </a:spcBef>
              <a:buFont typeface="Verdana"/>
              <a:buChar char="•"/>
              <a:tabLst>
                <a:tab pos="355600" algn="l"/>
                <a:tab pos="356235" algn="l"/>
              </a:tabLst>
            </a:pPr>
            <a:r>
              <a:rPr dirty="0" sz="2000" spc="10">
                <a:solidFill>
                  <a:srgbClr val="4E2700"/>
                </a:solidFill>
                <a:latin typeface="Noto Sans Mono CJK HK"/>
                <a:cs typeface="Noto Sans Mono CJK HK"/>
              </a:rPr>
              <a:t>假設</a:t>
            </a:r>
            <a:r>
              <a:rPr dirty="0" sz="2000" spc="-10">
                <a:solidFill>
                  <a:srgbClr val="4E2700"/>
                </a:solidFill>
                <a:latin typeface="Verdana"/>
                <a:cs typeface="Verdana"/>
              </a:rPr>
              <a:t>Employee</a:t>
            </a:r>
            <a:r>
              <a:rPr dirty="0" sz="2000">
                <a:solidFill>
                  <a:srgbClr val="4E2700"/>
                </a:solidFill>
                <a:latin typeface="Noto Sans Mono CJK HK"/>
                <a:cs typeface="Noto Sans Mono CJK HK"/>
              </a:rPr>
              <a:t>類別有一</a:t>
            </a:r>
            <a:r>
              <a:rPr dirty="0" sz="2000" spc="-10">
                <a:solidFill>
                  <a:srgbClr val="4E2700"/>
                </a:solidFill>
                <a:latin typeface="Noto Sans Mono CJK HK"/>
                <a:cs typeface="Noto Sans Mono CJK HK"/>
              </a:rPr>
              <a:t>個</a:t>
            </a:r>
            <a:r>
              <a:rPr dirty="0" sz="2000" spc="-15">
                <a:solidFill>
                  <a:srgbClr val="4E2700"/>
                </a:solidFill>
                <a:latin typeface="Noto Sans Mono CJK HK"/>
                <a:cs typeface="Noto Sans Mono CJK HK"/>
              </a:rPr>
              <a:t>靜</a:t>
            </a:r>
            <a:r>
              <a:rPr dirty="0" sz="2000">
                <a:solidFill>
                  <a:srgbClr val="4E2700"/>
                </a:solidFill>
                <a:latin typeface="Noto Sans Mono CJK HK"/>
                <a:cs typeface="Noto Sans Mono CJK HK"/>
              </a:rPr>
              <a:t>態變</a:t>
            </a:r>
            <a:r>
              <a:rPr dirty="0" sz="2000" spc="-15">
                <a:solidFill>
                  <a:srgbClr val="4E2700"/>
                </a:solidFill>
                <a:latin typeface="Noto Sans Mono CJK HK"/>
                <a:cs typeface="Noto Sans Mono CJK HK"/>
              </a:rPr>
              <a:t>數</a:t>
            </a:r>
            <a:r>
              <a:rPr dirty="0" sz="2000" spc="-5">
                <a:solidFill>
                  <a:srgbClr val="4E2700"/>
                </a:solidFill>
                <a:latin typeface="Verdana"/>
                <a:cs typeface="Verdana"/>
              </a:rPr>
              <a:t>passScore</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現</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要於</a:t>
            </a:r>
            <a:r>
              <a:rPr dirty="0" sz="2000" spc="-15">
                <a:solidFill>
                  <a:srgbClr val="4E2700"/>
                </a:solidFill>
                <a:latin typeface="Noto Sans Mono CJK HK"/>
                <a:cs typeface="Noto Sans Mono CJK HK"/>
              </a:rPr>
              <a:t>某</a:t>
            </a:r>
            <a:r>
              <a:rPr dirty="0" sz="2000">
                <a:solidFill>
                  <a:srgbClr val="4E2700"/>
                </a:solidFill>
                <a:latin typeface="Noto Sans Mono CJK HK"/>
                <a:cs typeface="Noto Sans Mono CJK HK"/>
              </a:rPr>
              <a:t>類 </a:t>
            </a:r>
            <a:r>
              <a:rPr dirty="0" sz="2000" spc="10">
                <a:solidFill>
                  <a:srgbClr val="4E2700"/>
                </a:solidFill>
                <a:latin typeface="Noto Sans Mono CJK HK"/>
                <a:cs typeface="Noto Sans Mono CJK HK"/>
              </a:rPr>
              <a:t>別內</a:t>
            </a:r>
            <a:r>
              <a:rPr dirty="0" sz="2000">
                <a:solidFill>
                  <a:srgbClr val="4E2700"/>
                </a:solidFill>
                <a:latin typeface="Noto Sans Mono CJK HK"/>
                <a:cs typeface="Noto Sans Mono CJK HK"/>
              </a:rPr>
              <a:t>使用</a:t>
            </a:r>
            <a:r>
              <a:rPr dirty="0" sz="2000" spc="-15">
                <a:solidFill>
                  <a:srgbClr val="4E2700"/>
                </a:solidFill>
                <a:latin typeface="Noto Sans Mono CJK HK"/>
                <a:cs typeface="Noto Sans Mono CJK HK"/>
              </a:rPr>
              <a:t>屬</a:t>
            </a:r>
            <a:r>
              <a:rPr dirty="0" sz="2000">
                <a:solidFill>
                  <a:srgbClr val="4E2700"/>
                </a:solidFill>
                <a:latin typeface="Noto Sans Mono CJK HK"/>
                <a:cs typeface="Noto Sans Mono CJK HK"/>
              </a:rPr>
              <a:t>於</a:t>
            </a:r>
            <a:r>
              <a:rPr dirty="0" sz="2000" spc="-10">
                <a:solidFill>
                  <a:srgbClr val="4E2700"/>
                </a:solidFill>
                <a:latin typeface="Verdana"/>
                <a:cs typeface="Verdana"/>
              </a:rPr>
              <a:t>Employee</a:t>
            </a:r>
            <a:r>
              <a:rPr dirty="0" sz="2000">
                <a:solidFill>
                  <a:srgbClr val="4E2700"/>
                </a:solidFill>
                <a:latin typeface="Noto Sans Mono CJK HK"/>
                <a:cs typeface="Noto Sans Mono CJK HK"/>
              </a:rPr>
              <a:t>類別之</a:t>
            </a:r>
            <a:r>
              <a:rPr dirty="0" sz="2000" spc="-5">
                <a:solidFill>
                  <a:srgbClr val="4E2700"/>
                </a:solidFill>
                <a:latin typeface="Verdana"/>
                <a:cs typeface="Verdana"/>
              </a:rPr>
              <a:t>john</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件的</a:t>
            </a:r>
            <a:r>
              <a:rPr dirty="0" sz="2000" spc="-10">
                <a:solidFill>
                  <a:srgbClr val="4E2700"/>
                </a:solidFill>
                <a:latin typeface="Verdana"/>
                <a:cs typeface="Verdana"/>
              </a:rPr>
              <a:t>passScore</a:t>
            </a:r>
            <a:r>
              <a:rPr dirty="0" sz="2000">
                <a:solidFill>
                  <a:srgbClr val="4E2700"/>
                </a:solidFill>
                <a:latin typeface="Noto Sans Mono CJK HK"/>
                <a:cs typeface="Noto Sans Mono CJK HK"/>
              </a:rPr>
              <a:t>變數：</a:t>
            </a:r>
            <a:endParaRPr sz="2000">
              <a:latin typeface="Noto Sans Mono CJK HK"/>
              <a:cs typeface="Noto Sans Mono CJK HK"/>
            </a:endParaRPr>
          </a:p>
          <a:p>
            <a:pPr lvl="1" marL="756285" indent="-287020">
              <a:lnSpc>
                <a:spcPct val="100000"/>
              </a:lnSpc>
              <a:spcBef>
                <a:spcPts val="209"/>
              </a:spcBef>
              <a:buFont typeface="Verdana"/>
              <a:buChar char="–"/>
              <a:tabLst>
                <a:tab pos="756920" algn="l"/>
              </a:tabLst>
            </a:pPr>
            <a:r>
              <a:rPr dirty="0" sz="2000">
                <a:solidFill>
                  <a:srgbClr val="4E2700"/>
                </a:solidFill>
                <a:latin typeface="Noto Sans Mono CJK HK"/>
                <a:cs typeface="Noto Sans Mono CJK HK"/>
              </a:rPr>
              <a:t>方法一：</a:t>
            </a:r>
            <a:endParaRPr sz="2000">
              <a:latin typeface="Noto Sans Mono CJK HK"/>
              <a:cs typeface="Noto Sans Mono CJK HK"/>
            </a:endParaRPr>
          </a:p>
          <a:p>
            <a:pPr marL="335915">
              <a:lnSpc>
                <a:spcPct val="100000"/>
              </a:lnSpc>
              <a:spcBef>
                <a:spcPts val="270"/>
              </a:spcBef>
              <a:tabLst>
                <a:tab pos="1614170" algn="l"/>
              </a:tabLst>
            </a:pPr>
            <a:r>
              <a:rPr dirty="0" sz="1800" spc="-5">
                <a:solidFill>
                  <a:srgbClr val="4E2700"/>
                </a:solidFill>
                <a:latin typeface="Verdana"/>
                <a:cs typeface="Verdana"/>
              </a:rPr>
              <a:t>Employee	</a:t>
            </a:r>
            <a:r>
              <a:rPr dirty="0" sz="1800">
                <a:solidFill>
                  <a:srgbClr val="4E2700"/>
                </a:solidFill>
                <a:latin typeface="Verdana"/>
                <a:cs typeface="Verdana"/>
              </a:rPr>
              <a:t>john = new </a:t>
            </a:r>
            <a:r>
              <a:rPr dirty="0" sz="1800" spc="-5">
                <a:solidFill>
                  <a:srgbClr val="4E2700"/>
                </a:solidFill>
                <a:latin typeface="Verdana"/>
                <a:cs typeface="Verdana"/>
              </a:rPr>
              <a:t>Employee()</a:t>
            </a:r>
            <a:r>
              <a:rPr dirty="0" sz="1800" spc="-2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915">
              <a:lnSpc>
                <a:spcPct val="100000"/>
              </a:lnSpc>
              <a:spcBef>
                <a:spcPts val="170"/>
              </a:spcBef>
              <a:tabLst>
                <a:tab pos="5348605" algn="l"/>
              </a:tabLst>
            </a:pPr>
            <a:r>
              <a:rPr dirty="0" sz="1800" spc="-5">
                <a:solidFill>
                  <a:srgbClr val="4E2700"/>
                </a:solidFill>
                <a:latin typeface="Verdana"/>
                <a:cs typeface="Verdana"/>
              </a:rPr>
              <a:t>System.out.println(john.passScore) </a:t>
            </a:r>
            <a:r>
              <a:rPr dirty="0" sz="1800">
                <a:solidFill>
                  <a:srgbClr val="4E2700"/>
                </a:solidFill>
                <a:latin typeface="Verdana"/>
                <a:cs typeface="Verdana"/>
              </a:rPr>
              <a:t>;	</a:t>
            </a:r>
            <a:r>
              <a:rPr dirty="0" sz="1800" spc="-5">
                <a:solidFill>
                  <a:srgbClr val="4E2700"/>
                </a:solidFill>
                <a:latin typeface="Verdana"/>
                <a:cs typeface="Verdana"/>
              </a:rPr>
              <a:t>//</a:t>
            </a:r>
            <a:r>
              <a:rPr dirty="0" sz="1800" spc="-25">
                <a:solidFill>
                  <a:srgbClr val="4E2700"/>
                </a:solidFill>
                <a:latin typeface="Verdana"/>
                <a:cs typeface="Verdana"/>
              </a:rPr>
              <a:t> </a:t>
            </a:r>
            <a:r>
              <a:rPr dirty="0" sz="1800" spc="-5">
                <a:solidFill>
                  <a:srgbClr val="4E2700"/>
                </a:solidFill>
                <a:latin typeface="Noto Sans Mono CJK HK"/>
                <a:cs typeface="Noto Sans Mono CJK HK"/>
              </a:rPr>
              <a:t>透過物件參考</a:t>
            </a:r>
            <a:endParaRPr sz="1800">
              <a:latin typeface="Noto Sans Mono CJK HK"/>
              <a:cs typeface="Noto Sans Mono CJK HK"/>
            </a:endParaRPr>
          </a:p>
          <a:p>
            <a:pPr lvl="1" marL="756285" indent="-287020">
              <a:lnSpc>
                <a:spcPct val="100000"/>
              </a:lnSpc>
              <a:spcBef>
                <a:spcPts val="234"/>
              </a:spcBef>
              <a:buFont typeface="Verdana"/>
              <a:buChar char="–"/>
              <a:tabLst>
                <a:tab pos="756920" algn="l"/>
              </a:tabLst>
            </a:pPr>
            <a:r>
              <a:rPr dirty="0" sz="2000">
                <a:solidFill>
                  <a:srgbClr val="4E2700"/>
                </a:solidFill>
                <a:latin typeface="Noto Sans Mono CJK HK"/>
                <a:cs typeface="Noto Sans Mono CJK HK"/>
              </a:rPr>
              <a:t>方法二：</a:t>
            </a:r>
            <a:endParaRPr sz="2000">
              <a:latin typeface="Noto Sans Mono CJK HK"/>
              <a:cs typeface="Noto Sans Mono CJK HK"/>
            </a:endParaRPr>
          </a:p>
          <a:p>
            <a:pPr marL="335915">
              <a:lnSpc>
                <a:spcPct val="100000"/>
              </a:lnSpc>
              <a:spcBef>
                <a:spcPts val="220"/>
              </a:spcBef>
              <a:tabLst>
                <a:tab pos="5391785" algn="l"/>
              </a:tabLst>
            </a:pPr>
            <a:r>
              <a:rPr dirty="0" sz="1800" spc="-5">
                <a:solidFill>
                  <a:srgbClr val="4E2700"/>
                </a:solidFill>
                <a:latin typeface="Verdana"/>
                <a:cs typeface="Verdana"/>
              </a:rPr>
              <a:t>System.out.println(Employee.passScore)</a:t>
            </a:r>
            <a:r>
              <a:rPr dirty="0" sz="1800" spc="5">
                <a:solidFill>
                  <a:srgbClr val="4E2700"/>
                </a:solidFill>
                <a:latin typeface="Verdana"/>
                <a:cs typeface="Verdana"/>
              </a:rPr>
              <a:t> </a:t>
            </a:r>
            <a:r>
              <a:rPr dirty="0" sz="1800">
                <a:solidFill>
                  <a:srgbClr val="4E2700"/>
                </a:solidFill>
                <a:latin typeface="Verdana"/>
                <a:cs typeface="Verdana"/>
              </a:rPr>
              <a:t>;	</a:t>
            </a:r>
            <a:r>
              <a:rPr dirty="0" sz="1800" spc="-5">
                <a:solidFill>
                  <a:srgbClr val="4E2700"/>
                </a:solidFill>
                <a:latin typeface="Verdana"/>
                <a:cs typeface="Verdana"/>
              </a:rPr>
              <a:t>//</a:t>
            </a:r>
            <a:r>
              <a:rPr dirty="0" sz="1800" spc="-30">
                <a:solidFill>
                  <a:srgbClr val="4E2700"/>
                </a:solidFill>
                <a:latin typeface="Verdana"/>
                <a:cs typeface="Verdana"/>
              </a:rPr>
              <a:t> </a:t>
            </a:r>
            <a:r>
              <a:rPr dirty="0" sz="1800">
                <a:solidFill>
                  <a:srgbClr val="4E2700"/>
                </a:solidFill>
                <a:latin typeface="Noto Sans Mono CJK HK"/>
                <a:cs typeface="Noto Sans Mono CJK HK"/>
              </a:rPr>
              <a:t>透過類別名稱</a:t>
            </a:r>
            <a:endParaRPr sz="1800">
              <a:latin typeface="Noto Sans Mono CJK HK"/>
              <a:cs typeface="Noto Sans Mono CJK HK"/>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39190"/>
            <a:ext cx="6938009" cy="2879090"/>
          </a:xfrm>
          <a:prstGeom prst="rect">
            <a:avLst/>
          </a:prstGeom>
        </p:spPr>
        <p:txBody>
          <a:bodyPr wrap="square" lIns="0" tIns="85725" rIns="0" bIns="0" rtlCol="0" vert="horz">
            <a:spAutoFit/>
          </a:bodyPr>
          <a:lstStyle/>
          <a:p>
            <a:pPr marL="12700">
              <a:lnSpc>
                <a:spcPct val="100000"/>
              </a:lnSpc>
              <a:spcBef>
                <a:spcPts val="67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ch07.lab01;</a:t>
            </a:r>
            <a:endParaRPr sz="1600">
              <a:latin typeface="Verdana"/>
              <a:cs typeface="Verdana"/>
            </a:endParaRPr>
          </a:p>
          <a:p>
            <a:pPr marL="12700">
              <a:lnSpc>
                <a:spcPct val="100000"/>
              </a:lnSpc>
              <a:spcBef>
                <a:spcPts val="575"/>
              </a:spcBef>
            </a:pPr>
            <a:r>
              <a:rPr dirty="0" sz="1600" spc="-5">
                <a:solidFill>
                  <a:srgbClr val="4E2700"/>
                </a:solidFill>
                <a:latin typeface="Verdana"/>
                <a:cs typeface="Verdana"/>
              </a:rPr>
              <a:t>//</a:t>
            </a:r>
            <a:r>
              <a:rPr dirty="0" sz="1600" spc="-45">
                <a:solidFill>
                  <a:srgbClr val="4E2700"/>
                </a:solidFill>
                <a:latin typeface="Verdana"/>
                <a:cs typeface="Verdana"/>
              </a:rPr>
              <a:t> </a:t>
            </a:r>
            <a:r>
              <a:rPr dirty="0" sz="1600" spc="5">
                <a:solidFill>
                  <a:srgbClr val="4E2700"/>
                </a:solidFill>
                <a:latin typeface="Noto Sans Mono CJK HK"/>
                <a:cs typeface="Noto Sans Mono CJK HK"/>
              </a:rPr>
              <a:t>請更正本</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的錯</a:t>
            </a:r>
            <a:r>
              <a:rPr dirty="0" sz="1600" spc="5">
                <a:solidFill>
                  <a:srgbClr val="4E2700"/>
                </a:solidFill>
                <a:latin typeface="Noto Sans Mono CJK HK"/>
                <a:cs typeface="Noto Sans Mono CJK HK"/>
              </a:rPr>
              <a:t>誤</a:t>
            </a:r>
            <a:r>
              <a:rPr dirty="0" sz="1600" spc="-40">
                <a:solidFill>
                  <a:srgbClr val="4E2700"/>
                </a:solidFill>
                <a:latin typeface="Noto Sans Mono CJK HK"/>
                <a:cs typeface="Noto Sans Mono CJK HK"/>
              </a:rPr>
              <a:t>，</a:t>
            </a:r>
            <a:r>
              <a:rPr dirty="0" sz="1600" spc="-40">
                <a:solidFill>
                  <a:srgbClr val="4E2700"/>
                </a:solidFill>
                <a:latin typeface="Verdana"/>
                <a:cs typeface="Verdana"/>
              </a:rPr>
              <a:t>VAT</a:t>
            </a:r>
            <a:r>
              <a:rPr dirty="0" sz="1600" spc="5">
                <a:solidFill>
                  <a:srgbClr val="4E2700"/>
                </a:solidFill>
                <a:latin typeface="Noto Sans Mono CJK HK"/>
                <a:cs typeface="Noto Sans Mono CJK HK"/>
              </a:rPr>
              <a:t>為定義</a:t>
            </a:r>
            <a:r>
              <a:rPr dirty="0" sz="1600" spc="-5">
                <a:solidFill>
                  <a:srgbClr val="4E2700"/>
                </a:solidFill>
                <a:latin typeface="Noto Sans Mono CJK HK"/>
                <a:cs typeface="Noto Sans Mono CJK HK"/>
              </a:rPr>
              <a:t>在</a:t>
            </a:r>
            <a:r>
              <a:rPr dirty="0" sz="1600" spc="-10">
                <a:solidFill>
                  <a:srgbClr val="4E2700"/>
                </a:solidFill>
                <a:latin typeface="Verdana"/>
                <a:cs typeface="Verdana"/>
              </a:rPr>
              <a:t>Utility</a:t>
            </a:r>
            <a:r>
              <a:rPr dirty="0" sz="1600" spc="5">
                <a:solidFill>
                  <a:srgbClr val="4E2700"/>
                </a:solidFill>
                <a:latin typeface="Noto Sans Mono CJK HK"/>
                <a:cs typeface="Noto Sans Mono CJK HK"/>
              </a:rPr>
              <a:t>類別</a:t>
            </a:r>
            <a:r>
              <a:rPr dirty="0" sz="1600" spc="-10">
                <a:solidFill>
                  <a:srgbClr val="4E2700"/>
                </a:solidFill>
                <a:latin typeface="Verdana"/>
                <a:cs typeface="Verdana"/>
              </a:rPr>
              <a:t>(</a:t>
            </a:r>
            <a:r>
              <a:rPr dirty="0" sz="1600" spc="5">
                <a:solidFill>
                  <a:srgbClr val="4E2700"/>
                </a:solidFill>
                <a:latin typeface="Noto Sans Mono CJK HK"/>
                <a:cs typeface="Noto Sans Mono CJK HK"/>
              </a:rPr>
              <a:t>位於同套</a:t>
            </a:r>
            <a:r>
              <a:rPr dirty="0" sz="1600" spc="-5">
                <a:solidFill>
                  <a:srgbClr val="4E2700"/>
                </a:solidFill>
                <a:latin typeface="Noto Sans Mono CJK HK"/>
                <a:cs typeface="Noto Sans Mono CJK HK"/>
              </a:rPr>
              <a:t>件</a:t>
            </a:r>
            <a:r>
              <a:rPr dirty="0" sz="1600" spc="-10">
                <a:solidFill>
                  <a:srgbClr val="4E2700"/>
                </a:solidFill>
                <a:latin typeface="Verdana"/>
                <a:cs typeface="Verdana"/>
              </a:rPr>
              <a:t>)</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的靜</a:t>
            </a:r>
            <a:r>
              <a:rPr dirty="0" sz="1600" spc="5">
                <a:solidFill>
                  <a:srgbClr val="4E2700"/>
                </a:solidFill>
                <a:latin typeface="Noto Sans Mono CJK HK"/>
                <a:cs typeface="Noto Sans Mono CJK HK"/>
              </a:rPr>
              <a:t>態</a:t>
            </a:r>
            <a:r>
              <a:rPr dirty="0" sz="1600" spc="-5">
                <a:solidFill>
                  <a:srgbClr val="4E2700"/>
                </a:solidFill>
                <a:latin typeface="Noto Sans Mono CJK HK"/>
                <a:cs typeface="Noto Sans Mono CJK HK"/>
              </a:rPr>
              <a:t>成員</a:t>
            </a:r>
            <a:endParaRPr sz="1600">
              <a:latin typeface="Noto Sans Mono CJK HK"/>
              <a:cs typeface="Noto Sans Mono CJK HK"/>
            </a:endParaRPr>
          </a:p>
          <a:p>
            <a:pPr marL="12700">
              <a:lnSpc>
                <a:spcPct val="100000"/>
              </a:lnSpc>
              <a:spcBef>
                <a:spcPts val="575"/>
              </a:spcBef>
            </a:pPr>
            <a:r>
              <a:rPr dirty="0" sz="1600" spc="-10">
                <a:solidFill>
                  <a:srgbClr val="4E2700"/>
                </a:solidFill>
                <a:latin typeface="Verdana"/>
                <a:cs typeface="Verdana"/>
              </a:rPr>
              <a:t>public </a:t>
            </a:r>
            <a:r>
              <a:rPr dirty="0" sz="1600" spc="-5">
                <a:solidFill>
                  <a:srgbClr val="4E2700"/>
                </a:solidFill>
                <a:latin typeface="Verdana"/>
                <a:cs typeface="Verdana"/>
              </a:rPr>
              <a:t>class ProgramCh07Lab01</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8935">
              <a:lnSpc>
                <a:spcPct val="100000"/>
              </a:lnSpc>
              <a:spcBef>
                <a:spcPts val="580"/>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93420">
              <a:lnSpc>
                <a:spcPct val="100000"/>
              </a:lnSpc>
              <a:spcBef>
                <a:spcPts val="575"/>
              </a:spcBef>
            </a:pPr>
            <a:r>
              <a:rPr dirty="0" sz="1600" spc="-5">
                <a:solidFill>
                  <a:srgbClr val="4E2700"/>
                </a:solidFill>
                <a:latin typeface="Verdana"/>
                <a:cs typeface="Verdana"/>
              </a:rPr>
              <a:t>double </a:t>
            </a:r>
            <a:r>
              <a:rPr dirty="0" sz="1600" spc="-10">
                <a:solidFill>
                  <a:srgbClr val="4E2700"/>
                </a:solidFill>
                <a:latin typeface="Verdana"/>
                <a:cs typeface="Verdana"/>
              </a:rPr>
              <a:t>price </a:t>
            </a:r>
            <a:r>
              <a:rPr dirty="0" sz="1600" spc="-5">
                <a:solidFill>
                  <a:srgbClr val="4E2700"/>
                </a:solidFill>
                <a:latin typeface="Verdana"/>
                <a:cs typeface="Verdana"/>
              </a:rPr>
              <a:t>= 300</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93420" marR="1332865">
              <a:lnSpc>
                <a:spcPct val="130000"/>
              </a:lnSpc>
            </a:pPr>
            <a:r>
              <a:rPr dirty="0" sz="1600" spc="-5">
                <a:solidFill>
                  <a:srgbClr val="4E2700"/>
                </a:solidFill>
                <a:latin typeface="Verdana"/>
                <a:cs typeface="Verdana"/>
              </a:rPr>
              <a:t>double </a:t>
            </a:r>
            <a:r>
              <a:rPr dirty="0" sz="1600" spc="-30">
                <a:solidFill>
                  <a:srgbClr val="4E2700"/>
                </a:solidFill>
                <a:latin typeface="Verdana"/>
                <a:cs typeface="Verdana"/>
              </a:rPr>
              <a:t>totalPriceTaxed </a:t>
            </a:r>
            <a:r>
              <a:rPr dirty="0" sz="1600" spc="-5">
                <a:solidFill>
                  <a:srgbClr val="4E2700"/>
                </a:solidFill>
                <a:latin typeface="Verdana"/>
                <a:cs typeface="Verdana"/>
              </a:rPr>
              <a:t>= </a:t>
            </a:r>
            <a:r>
              <a:rPr dirty="0" sz="1600" spc="-10">
                <a:solidFill>
                  <a:srgbClr val="4E2700"/>
                </a:solidFill>
                <a:latin typeface="Verdana"/>
                <a:cs typeface="Verdana"/>
              </a:rPr>
              <a:t>price </a:t>
            </a:r>
            <a:r>
              <a:rPr dirty="0" sz="1600" spc="-5">
                <a:solidFill>
                  <a:srgbClr val="4E2700"/>
                </a:solidFill>
                <a:latin typeface="Verdana"/>
                <a:cs typeface="Verdana"/>
              </a:rPr>
              <a:t>* (1 + </a:t>
            </a:r>
            <a:r>
              <a:rPr dirty="0" sz="1600" spc="-40">
                <a:solidFill>
                  <a:srgbClr val="4E2700"/>
                </a:solidFill>
                <a:latin typeface="Verdana"/>
                <a:cs typeface="Verdana"/>
              </a:rPr>
              <a:t>VAT);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總金額</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30">
                <a:solidFill>
                  <a:srgbClr val="4E2700"/>
                </a:solidFill>
                <a:latin typeface="Verdana"/>
                <a:cs typeface="Verdana"/>
              </a:rPr>
              <a:t> </a:t>
            </a:r>
            <a:r>
              <a:rPr dirty="0" sz="1600" spc="-25">
                <a:solidFill>
                  <a:srgbClr val="4E2700"/>
                </a:solidFill>
                <a:latin typeface="Verdana"/>
                <a:cs typeface="Verdana"/>
              </a:rPr>
              <a:t>totalPriceTaxed);</a:t>
            </a:r>
            <a:endParaRPr sz="1600">
              <a:latin typeface="Verdana"/>
              <a:cs typeface="Verdana"/>
            </a:endParaRPr>
          </a:p>
          <a:p>
            <a:pPr marL="368935">
              <a:lnSpc>
                <a:spcPct val="100000"/>
              </a:lnSpc>
              <a:spcBef>
                <a:spcPts val="57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58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靜態方法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895840"/>
            <a:ext cx="7475220" cy="5033645"/>
          </a:xfrm>
          <a:prstGeom prst="rect">
            <a:avLst/>
          </a:prstGeom>
        </p:spPr>
        <p:txBody>
          <a:bodyPr wrap="square" lIns="0" tIns="53340" rIns="0" bIns="0" rtlCol="0" vert="horz">
            <a:spAutoFit/>
          </a:bodyPr>
          <a:lstStyle/>
          <a:p>
            <a:pPr marL="355600" indent="-343535">
              <a:lnSpc>
                <a:spcPct val="100000"/>
              </a:lnSpc>
              <a:spcBef>
                <a:spcPts val="420"/>
              </a:spcBef>
              <a:buFont typeface="Tahoma"/>
              <a:buChar char="•"/>
              <a:tabLst>
                <a:tab pos="355600" algn="l"/>
                <a:tab pos="356235" algn="l"/>
              </a:tabLst>
            </a:pPr>
            <a:r>
              <a:rPr dirty="0" sz="2800" spc="5">
                <a:solidFill>
                  <a:srgbClr val="422000"/>
                </a:solidFill>
                <a:latin typeface="Noto Sans Mono CJK HK"/>
                <a:cs typeface="Noto Sans Mono CJK HK"/>
              </a:rPr>
              <a:t>含有修飾字</a:t>
            </a:r>
            <a:r>
              <a:rPr dirty="0" sz="2800" spc="-5">
                <a:solidFill>
                  <a:srgbClr val="422000"/>
                </a:solidFill>
                <a:latin typeface="Tahoma"/>
                <a:cs typeface="Tahoma"/>
              </a:rPr>
              <a:t>static</a:t>
            </a:r>
            <a:r>
              <a:rPr dirty="0" sz="2800">
                <a:solidFill>
                  <a:srgbClr val="422000"/>
                </a:solidFill>
                <a:latin typeface="Noto Sans Mono CJK HK"/>
                <a:cs typeface="Noto Sans Mono CJK HK"/>
              </a:rPr>
              <a:t>的</a:t>
            </a:r>
            <a:r>
              <a:rPr dirty="0" sz="2800" spc="-5">
                <a:solidFill>
                  <a:srgbClr val="422000"/>
                </a:solidFill>
                <a:latin typeface="Noto Sans Mono CJK HK"/>
                <a:cs typeface="Noto Sans Mono CJK HK"/>
              </a:rPr>
              <a:t>方法</a:t>
            </a:r>
            <a:r>
              <a:rPr dirty="0" sz="2800">
                <a:solidFill>
                  <a:srgbClr val="422000"/>
                </a:solidFill>
                <a:latin typeface="Noto Sans Mono CJK HK"/>
                <a:cs typeface="Noto Sans Mono CJK HK"/>
              </a:rPr>
              <a:t>，</a:t>
            </a:r>
            <a:r>
              <a:rPr dirty="0" sz="2800" spc="-5">
                <a:solidFill>
                  <a:srgbClr val="422000"/>
                </a:solidFill>
                <a:latin typeface="Noto Sans Mono CJK HK"/>
                <a:cs typeface="Noto Sans Mono CJK HK"/>
              </a:rPr>
              <a:t>稱為</a:t>
            </a:r>
            <a:r>
              <a:rPr dirty="0" sz="2800">
                <a:solidFill>
                  <a:srgbClr val="422000"/>
                </a:solidFill>
                <a:latin typeface="Noto Sans Mono CJK HK"/>
                <a:cs typeface="Noto Sans Mono CJK HK"/>
              </a:rPr>
              <a:t>靜</a:t>
            </a:r>
            <a:r>
              <a:rPr dirty="0" sz="2800" spc="-5">
                <a:solidFill>
                  <a:srgbClr val="422000"/>
                </a:solidFill>
                <a:latin typeface="Noto Sans Mono CJK HK"/>
                <a:cs typeface="Noto Sans Mono CJK HK"/>
              </a:rPr>
              <a:t>態方</a:t>
            </a:r>
            <a:r>
              <a:rPr dirty="0" sz="2800">
                <a:solidFill>
                  <a:srgbClr val="422000"/>
                </a:solidFill>
                <a:latin typeface="Noto Sans Mono CJK HK"/>
                <a:cs typeface="Noto Sans Mono CJK HK"/>
              </a:rPr>
              <a:t>法</a:t>
            </a:r>
            <a:r>
              <a:rPr dirty="0" sz="2800" spc="-5">
                <a:solidFill>
                  <a:srgbClr val="422000"/>
                </a:solidFill>
                <a:latin typeface="Noto Sans Mono CJK HK"/>
                <a:cs typeface="Noto Sans Mono CJK HK"/>
              </a:rPr>
              <a:t>。</a:t>
            </a:r>
            <a:endParaRPr sz="2800">
              <a:latin typeface="Noto Sans Mono CJK HK"/>
              <a:cs typeface="Noto Sans Mono CJK HK"/>
            </a:endParaRPr>
          </a:p>
          <a:p>
            <a:pPr algn="just" lvl="1" marL="756285" marR="5080" indent="-287020">
              <a:lnSpc>
                <a:spcPct val="90200"/>
              </a:lnSpc>
              <a:spcBef>
                <a:spcPts val="565"/>
              </a:spcBef>
              <a:buFont typeface="Tahoma"/>
              <a:buChar char="–"/>
              <a:tabLst>
                <a:tab pos="756920" algn="l"/>
              </a:tabLst>
            </a:pPr>
            <a:r>
              <a:rPr dirty="0" sz="2400">
                <a:solidFill>
                  <a:srgbClr val="422000"/>
                </a:solidFill>
                <a:latin typeface="Noto Sans Mono CJK HK"/>
                <a:cs typeface="Noto Sans Mono CJK HK"/>
              </a:rPr>
              <a:t>某類別如果沒有實例變數或此類別的物件沒有任何 不同的狀態，則應將此類別的方法全部設計為靜態 </a:t>
            </a:r>
            <a:r>
              <a:rPr dirty="0" sz="2400" spc="-5">
                <a:solidFill>
                  <a:srgbClr val="422000"/>
                </a:solidFill>
                <a:latin typeface="Noto Sans Mono CJK HK"/>
                <a:cs typeface="Noto Sans Mono CJK HK"/>
              </a:rPr>
              <a:t>方法，優點是不</a:t>
            </a:r>
            <a:r>
              <a:rPr dirty="0" sz="2400">
                <a:solidFill>
                  <a:srgbClr val="422000"/>
                </a:solidFill>
                <a:latin typeface="Noto Sans Mono CJK HK"/>
                <a:cs typeface="Noto Sans Mono CJK HK"/>
              </a:rPr>
              <a:t>用</a:t>
            </a:r>
            <a:r>
              <a:rPr dirty="0" sz="2400" spc="-5">
                <a:solidFill>
                  <a:srgbClr val="422000"/>
                </a:solidFill>
                <a:latin typeface="Tahoma"/>
                <a:cs typeface="Tahoma"/>
              </a:rPr>
              <a:t>new</a:t>
            </a:r>
            <a:r>
              <a:rPr dirty="0" sz="2400">
                <a:solidFill>
                  <a:srgbClr val="422000"/>
                </a:solidFill>
                <a:latin typeface="Noto Sans Mono CJK HK"/>
                <a:cs typeface="Noto Sans Mono CJK HK"/>
              </a:rPr>
              <a:t>為物件就能使用該類別的方 法，可節省物件所占用的記憶體</a:t>
            </a:r>
            <a:r>
              <a:rPr dirty="0" sz="2400" spc="5">
                <a:solidFill>
                  <a:srgbClr val="422000"/>
                </a:solidFill>
                <a:latin typeface="Noto Sans Mono CJK HK"/>
                <a:cs typeface="Noto Sans Mono CJK HK"/>
              </a:rPr>
              <a:t>與</a:t>
            </a:r>
            <a:r>
              <a:rPr dirty="0" sz="2400" spc="-5">
                <a:solidFill>
                  <a:srgbClr val="422000"/>
                </a:solidFill>
                <a:latin typeface="Tahoma"/>
                <a:cs typeface="Tahoma"/>
              </a:rPr>
              <a:t>new</a:t>
            </a:r>
            <a:r>
              <a:rPr dirty="0" sz="2400">
                <a:solidFill>
                  <a:srgbClr val="422000"/>
                </a:solidFill>
                <a:latin typeface="Noto Sans Mono CJK HK"/>
                <a:cs typeface="Noto Sans Mono CJK HK"/>
              </a:rPr>
              <a:t>物件所需的 執行時間。</a:t>
            </a:r>
            <a:r>
              <a:rPr dirty="0" sz="2400" spc="-5">
                <a:solidFill>
                  <a:srgbClr val="422000"/>
                </a:solidFill>
                <a:latin typeface="Tahoma"/>
                <a:cs typeface="Tahoma"/>
              </a:rPr>
              <a:t>java.lang.Math</a:t>
            </a:r>
            <a:r>
              <a:rPr dirty="0" sz="2400">
                <a:solidFill>
                  <a:srgbClr val="422000"/>
                </a:solidFill>
                <a:latin typeface="Noto Sans Mono CJK HK"/>
                <a:cs typeface="Noto Sans Mono CJK HK"/>
              </a:rPr>
              <a:t>與</a:t>
            </a:r>
            <a:r>
              <a:rPr dirty="0" sz="2400" spc="-10">
                <a:solidFill>
                  <a:srgbClr val="422000"/>
                </a:solidFill>
                <a:latin typeface="Tahoma"/>
                <a:cs typeface="Tahoma"/>
              </a:rPr>
              <a:t>java.lang.System</a:t>
            </a:r>
            <a:r>
              <a:rPr dirty="0" sz="2400">
                <a:solidFill>
                  <a:srgbClr val="422000"/>
                </a:solidFill>
                <a:latin typeface="Noto Sans Mono CJK HK"/>
                <a:cs typeface="Noto Sans Mono CJK HK"/>
              </a:rPr>
              <a:t>的所 有方法都是靜態方法。</a:t>
            </a:r>
            <a:endParaRPr sz="2400">
              <a:latin typeface="Noto Sans Mono CJK HK"/>
              <a:cs typeface="Noto Sans Mono CJK HK"/>
            </a:endParaRPr>
          </a:p>
          <a:p>
            <a:pPr marL="355600" indent="-343535">
              <a:lnSpc>
                <a:spcPct val="100000"/>
              </a:lnSpc>
              <a:spcBef>
                <a:spcPts val="320"/>
              </a:spcBef>
              <a:buFont typeface="Tahoma"/>
              <a:buChar char="•"/>
              <a:tabLst>
                <a:tab pos="355600" algn="l"/>
                <a:tab pos="356235" algn="l"/>
              </a:tabLst>
            </a:pPr>
            <a:r>
              <a:rPr dirty="0" sz="2800" spc="5">
                <a:solidFill>
                  <a:srgbClr val="422000"/>
                </a:solidFill>
                <a:latin typeface="Noto Sans Mono CJK HK"/>
                <a:cs typeface="Noto Sans Mono CJK HK"/>
              </a:rPr>
              <a:t>例</a:t>
            </a:r>
            <a:r>
              <a:rPr dirty="0" sz="2800" spc="-5">
                <a:solidFill>
                  <a:srgbClr val="422000"/>
                </a:solidFill>
                <a:latin typeface="Tahoma"/>
                <a:cs typeface="Tahoma"/>
              </a:rPr>
              <a:t>:</a:t>
            </a:r>
            <a:endParaRPr sz="2800">
              <a:latin typeface="Tahoma"/>
              <a:cs typeface="Tahoma"/>
            </a:endParaRPr>
          </a:p>
          <a:p>
            <a:pPr lvl="1" marL="850900" indent="-381635">
              <a:lnSpc>
                <a:spcPct val="100000"/>
              </a:lnSpc>
              <a:spcBef>
                <a:spcPts val="305"/>
              </a:spcBef>
              <a:buChar char="–"/>
              <a:tabLst>
                <a:tab pos="850900" algn="l"/>
                <a:tab pos="851535" algn="l"/>
              </a:tabLst>
            </a:pPr>
            <a:r>
              <a:rPr dirty="0" sz="2400" spc="-5">
                <a:solidFill>
                  <a:srgbClr val="422000"/>
                </a:solidFill>
                <a:latin typeface="Tahoma"/>
                <a:cs typeface="Tahoma"/>
              </a:rPr>
              <a:t>Math</a:t>
            </a:r>
            <a:r>
              <a:rPr dirty="0" sz="2400">
                <a:solidFill>
                  <a:srgbClr val="422000"/>
                </a:solidFill>
                <a:latin typeface="Noto Sans Mono CJK HK"/>
                <a:cs typeface="Noto Sans Mono CJK HK"/>
              </a:rPr>
              <a:t>類別定義下列方法</a:t>
            </a:r>
            <a:endParaRPr sz="2400">
              <a:latin typeface="Noto Sans Mono CJK HK"/>
              <a:cs typeface="Noto Sans Mono CJK HK"/>
            </a:endParaRPr>
          </a:p>
          <a:p>
            <a:pPr marL="831215">
              <a:lnSpc>
                <a:spcPct val="100000"/>
              </a:lnSpc>
              <a:spcBef>
                <a:spcPts val="350"/>
              </a:spcBef>
            </a:pPr>
            <a:r>
              <a:rPr dirty="0" sz="2400">
                <a:solidFill>
                  <a:srgbClr val="422000"/>
                </a:solidFill>
                <a:latin typeface="Tahoma"/>
                <a:cs typeface="Tahoma"/>
              </a:rPr>
              <a:t>public </a:t>
            </a:r>
            <a:r>
              <a:rPr dirty="0" sz="2400" spc="-5">
                <a:solidFill>
                  <a:srgbClr val="422000"/>
                </a:solidFill>
                <a:latin typeface="Tahoma"/>
                <a:cs typeface="Tahoma"/>
              </a:rPr>
              <a:t>static </a:t>
            </a:r>
            <a:r>
              <a:rPr dirty="0" sz="2400">
                <a:solidFill>
                  <a:srgbClr val="422000"/>
                </a:solidFill>
                <a:latin typeface="Tahoma"/>
                <a:cs typeface="Tahoma"/>
              </a:rPr>
              <a:t>double </a:t>
            </a:r>
            <a:r>
              <a:rPr dirty="0" sz="2400" spc="-5">
                <a:solidFill>
                  <a:srgbClr val="422000"/>
                </a:solidFill>
                <a:latin typeface="Tahoma"/>
                <a:cs typeface="Tahoma"/>
              </a:rPr>
              <a:t>random()</a:t>
            </a:r>
            <a:r>
              <a:rPr dirty="0" sz="2400" spc="-60">
                <a:solidFill>
                  <a:srgbClr val="422000"/>
                </a:solidFill>
                <a:latin typeface="Tahoma"/>
                <a:cs typeface="Tahoma"/>
              </a:rPr>
              <a:t> </a:t>
            </a:r>
            <a:r>
              <a:rPr dirty="0" sz="2400" spc="-5">
                <a:solidFill>
                  <a:srgbClr val="422000"/>
                </a:solidFill>
                <a:latin typeface="Tahoma"/>
                <a:cs typeface="Tahoma"/>
              </a:rPr>
              <a:t>;</a:t>
            </a:r>
            <a:endParaRPr sz="2400">
              <a:latin typeface="Tahoma"/>
              <a:cs typeface="Tahoma"/>
            </a:endParaRPr>
          </a:p>
          <a:p>
            <a:pPr>
              <a:lnSpc>
                <a:spcPct val="100000"/>
              </a:lnSpc>
              <a:spcBef>
                <a:spcPts val="30"/>
              </a:spcBef>
            </a:pPr>
            <a:endParaRPr sz="2500">
              <a:latin typeface="Tahoma"/>
              <a:cs typeface="Tahoma"/>
            </a:endParaRPr>
          </a:p>
          <a:p>
            <a:pPr marL="469900" marR="675005" indent="17780">
              <a:lnSpc>
                <a:spcPct val="112100"/>
              </a:lnSpc>
            </a:pPr>
            <a:r>
              <a:rPr dirty="0" sz="2400">
                <a:solidFill>
                  <a:srgbClr val="422000"/>
                </a:solidFill>
                <a:latin typeface="Noto Sans Mono CJK HK"/>
                <a:cs typeface="Noto Sans Mono CJK HK"/>
              </a:rPr>
              <a:t>我們就可以在程式中使用</a:t>
            </a:r>
            <a:r>
              <a:rPr dirty="0" sz="2400" spc="-5">
                <a:solidFill>
                  <a:srgbClr val="422000"/>
                </a:solidFill>
                <a:latin typeface="Tahoma"/>
                <a:cs typeface="Tahoma"/>
              </a:rPr>
              <a:t>Math</a:t>
            </a:r>
            <a:r>
              <a:rPr dirty="0" sz="2400" spc="-5">
                <a:solidFill>
                  <a:srgbClr val="422000"/>
                </a:solidFill>
                <a:latin typeface="Noto Sans Mono CJK HK"/>
                <a:cs typeface="Noto Sans Mono CJK HK"/>
              </a:rPr>
              <a:t>類別的</a:t>
            </a:r>
            <a:r>
              <a:rPr dirty="0" sz="2400" spc="-40">
                <a:solidFill>
                  <a:srgbClr val="422000"/>
                </a:solidFill>
                <a:latin typeface="Tahoma"/>
                <a:cs typeface="Tahoma"/>
              </a:rPr>
              <a:t>r</a:t>
            </a:r>
            <a:r>
              <a:rPr dirty="0" sz="2400" spc="-5">
                <a:solidFill>
                  <a:srgbClr val="422000"/>
                </a:solidFill>
                <a:latin typeface="Tahoma"/>
                <a:cs typeface="Tahoma"/>
              </a:rPr>
              <a:t>an</a:t>
            </a:r>
            <a:r>
              <a:rPr dirty="0" sz="2400">
                <a:solidFill>
                  <a:srgbClr val="422000"/>
                </a:solidFill>
                <a:latin typeface="Tahoma"/>
                <a:cs typeface="Tahoma"/>
              </a:rPr>
              <a:t>d</a:t>
            </a:r>
            <a:r>
              <a:rPr dirty="0" sz="2400">
                <a:solidFill>
                  <a:srgbClr val="422000"/>
                </a:solidFill>
                <a:latin typeface="Tahoma"/>
                <a:cs typeface="Tahoma"/>
              </a:rPr>
              <a:t>om</a:t>
            </a:r>
            <a:r>
              <a:rPr dirty="0" sz="2400" spc="5">
                <a:solidFill>
                  <a:srgbClr val="422000"/>
                </a:solidFill>
                <a:latin typeface="Tahoma"/>
                <a:cs typeface="Tahoma"/>
              </a:rPr>
              <a:t>(</a:t>
            </a:r>
            <a:r>
              <a:rPr dirty="0" sz="2400" spc="-5">
                <a:solidFill>
                  <a:srgbClr val="422000"/>
                </a:solidFill>
                <a:latin typeface="Tahoma"/>
                <a:cs typeface="Tahoma"/>
              </a:rPr>
              <a:t>):  </a:t>
            </a:r>
            <a:r>
              <a:rPr dirty="0" sz="2400">
                <a:solidFill>
                  <a:srgbClr val="4E2700"/>
                </a:solidFill>
                <a:latin typeface="Tahoma"/>
                <a:cs typeface="Tahoma"/>
              </a:rPr>
              <a:t>double num </a:t>
            </a:r>
            <a:r>
              <a:rPr dirty="0" sz="2400" spc="-5">
                <a:solidFill>
                  <a:srgbClr val="4E2700"/>
                </a:solidFill>
                <a:latin typeface="Tahoma"/>
                <a:cs typeface="Tahoma"/>
              </a:rPr>
              <a:t>= </a:t>
            </a:r>
            <a:r>
              <a:rPr dirty="0" sz="2400" spc="-5">
                <a:solidFill>
                  <a:srgbClr val="0033CC"/>
                </a:solidFill>
                <a:latin typeface="Tahoma"/>
                <a:cs typeface="Tahoma"/>
              </a:rPr>
              <a:t>Math.random()</a:t>
            </a:r>
            <a:r>
              <a:rPr dirty="0" sz="2400" spc="-70">
                <a:solidFill>
                  <a:srgbClr val="0033CC"/>
                </a:solidFill>
                <a:latin typeface="Tahoma"/>
                <a:cs typeface="Tahoma"/>
              </a:rPr>
              <a:t> </a:t>
            </a:r>
            <a:r>
              <a:rPr dirty="0" sz="2400" spc="-5">
                <a:solidFill>
                  <a:srgbClr val="0033CC"/>
                </a:solidFill>
                <a:latin typeface="Tahoma"/>
                <a:cs typeface="Tahoma"/>
              </a:rPr>
              <a:t>;</a:t>
            </a:r>
            <a:endParaRPr sz="2400">
              <a:latin typeface="Tahoma"/>
              <a:cs typeface="Tahoma"/>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57834"/>
            <a:ext cx="7570470" cy="3272790"/>
          </a:xfrm>
          <a:prstGeom prst="rect">
            <a:avLst/>
          </a:prstGeom>
        </p:spPr>
        <p:txBody>
          <a:bodyPr wrap="square" lIns="0" tIns="11430" rIns="0" bIns="0" rtlCol="0" vert="horz">
            <a:spAutoFit/>
          </a:bodyPr>
          <a:lstStyle/>
          <a:p>
            <a:pPr marL="355600" marR="5080" indent="-342900">
              <a:lnSpc>
                <a:spcPct val="100299"/>
              </a:lnSpc>
              <a:spcBef>
                <a:spcPts val="90"/>
              </a:spcBef>
              <a:buFont typeface="Tahoma"/>
              <a:buChar char="•"/>
              <a:tabLst>
                <a:tab pos="354965" algn="l"/>
                <a:tab pos="355600" algn="l"/>
              </a:tabLst>
            </a:pPr>
            <a:r>
              <a:rPr dirty="0" sz="2400">
                <a:solidFill>
                  <a:srgbClr val="4E2700"/>
                </a:solidFill>
                <a:latin typeface="Noto Sans Mono CJK HK"/>
                <a:cs typeface="Noto Sans Mono CJK HK"/>
              </a:rPr>
              <a:t>由於所有物件都共享同一份靜態方法，所以靜態方法 又稱為類別方</a:t>
            </a:r>
            <a:r>
              <a:rPr dirty="0" sz="2400" spc="-10">
                <a:solidFill>
                  <a:srgbClr val="4E2700"/>
                </a:solidFill>
                <a:latin typeface="Noto Sans Mono CJK HK"/>
                <a:cs typeface="Noto Sans Mono CJK HK"/>
              </a:rPr>
              <a:t>法</a:t>
            </a:r>
            <a:r>
              <a:rPr dirty="0" sz="2400">
                <a:solidFill>
                  <a:srgbClr val="4E2700"/>
                </a:solidFill>
                <a:latin typeface="Tahoma"/>
                <a:cs typeface="Tahoma"/>
              </a:rPr>
              <a:t>(Class</a:t>
            </a:r>
            <a:r>
              <a:rPr dirty="0" sz="2400" spc="-75">
                <a:solidFill>
                  <a:srgbClr val="4E2700"/>
                </a:solidFill>
                <a:latin typeface="Tahoma"/>
                <a:cs typeface="Tahoma"/>
              </a:rPr>
              <a:t> </a:t>
            </a:r>
            <a:r>
              <a:rPr dirty="0" sz="2400">
                <a:solidFill>
                  <a:srgbClr val="4E2700"/>
                </a:solidFill>
                <a:latin typeface="Tahoma"/>
                <a:cs typeface="Tahoma"/>
              </a:rPr>
              <a:t>Method)</a:t>
            </a:r>
            <a:r>
              <a:rPr dirty="0" sz="2400">
                <a:solidFill>
                  <a:srgbClr val="4E2700"/>
                </a:solidFill>
                <a:latin typeface="Noto Sans Mono CJK HK"/>
                <a:cs typeface="Noto Sans Mono CJK HK"/>
              </a:rPr>
              <a:t>，它不需要依附在任何 物件上，只要該類別被載入靜態方法就存在，可讓其 它程式呼叫。</a:t>
            </a:r>
            <a:endParaRPr sz="2400">
              <a:latin typeface="Noto Sans Mono CJK HK"/>
              <a:cs typeface="Noto Sans Mono CJK HK"/>
            </a:endParaRPr>
          </a:p>
          <a:p>
            <a:pPr marL="355600" indent="-342900">
              <a:lnSpc>
                <a:spcPct val="100000"/>
              </a:lnSpc>
              <a:spcBef>
                <a:spcPts val="575"/>
              </a:spcBef>
              <a:buFont typeface="Tahoma"/>
              <a:buChar char="•"/>
              <a:tabLst>
                <a:tab pos="354965" algn="l"/>
                <a:tab pos="355600" algn="l"/>
              </a:tabLst>
            </a:pPr>
            <a:r>
              <a:rPr dirty="0" sz="2400">
                <a:solidFill>
                  <a:srgbClr val="4E2700"/>
                </a:solidFill>
                <a:latin typeface="Noto Sans Mono CJK HK"/>
                <a:cs typeface="Noto Sans Mono CJK HK"/>
              </a:rPr>
              <a:t>對於只須處理靜態變數的方法可以定義為靜態方法。</a:t>
            </a:r>
            <a:endParaRPr sz="2400">
              <a:latin typeface="Noto Sans Mono CJK HK"/>
              <a:cs typeface="Noto Sans Mono CJK HK"/>
            </a:endParaRPr>
          </a:p>
          <a:p>
            <a:pPr lvl="1" marL="756285" indent="-287020">
              <a:lnSpc>
                <a:spcPct val="100000"/>
              </a:lnSpc>
              <a:spcBef>
                <a:spcPts val="475"/>
              </a:spcBef>
              <a:buFont typeface="Tahoma"/>
              <a:buChar char="–"/>
              <a:tabLst>
                <a:tab pos="756285" algn="l"/>
                <a:tab pos="756920" algn="l"/>
              </a:tabLst>
            </a:pPr>
            <a:r>
              <a:rPr dirty="0" sz="2000" spc="5">
                <a:solidFill>
                  <a:srgbClr val="4E2700"/>
                </a:solidFill>
                <a:latin typeface="Noto Sans Mono CJK HK"/>
                <a:cs typeface="Noto Sans Mono CJK HK"/>
              </a:rPr>
              <a:t>靜態</a:t>
            </a:r>
            <a:r>
              <a:rPr dirty="0" sz="2000" spc="-5">
                <a:solidFill>
                  <a:srgbClr val="4E2700"/>
                </a:solidFill>
                <a:latin typeface="Noto Sans Mono CJK HK"/>
                <a:cs typeface="Noto Sans Mono CJK HK"/>
              </a:rPr>
              <a:t>方</a:t>
            </a:r>
            <a:r>
              <a:rPr dirty="0" sz="2000" spc="-10">
                <a:solidFill>
                  <a:srgbClr val="4E2700"/>
                </a:solidFill>
                <a:latin typeface="Noto Sans Mono CJK HK"/>
                <a:cs typeface="Noto Sans Mono CJK HK"/>
              </a:rPr>
              <a:t>法</a:t>
            </a:r>
            <a:r>
              <a:rPr dirty="0" sz="2000" spc="5">
                <a:solidFill>
                  <a:srgbClr val="4E2700"/>
                </a:solidFill>
                <a:latin typeface="Noto Sans Mono CJK HK"/>
                <a:cs typeface="Noto Sans Mono CJK HK"/>
              </a:rPr>
              <a:t>內</a:t>
            </a:r>
            <a:r>
              <a:rPr dirty="0" sz="2000" spc="-15">
                <a:solidFill>
                  <a:srgbClr val="4E2700"/>
                </a:solidFill>
                <a:latin typeface="Noto Sans Mono CJK HK"/>
                <a:cs typeface="Noto Sans Mono CJK HK"/>
              </a:rPr>
              <a:t>不</a:t>
            </a:r>
            <a:r>
              <a:rPr dirty="0" sz="2000" spc="5">
                <a:solidFill>
                  <a:srgbClr val="4E2700"/>
                </a:solidFill>
                <a:latin typeface="Noto Sans Mono CJK HK"/>
                <a:cs typeface="Noto Sans Mono CJK HK"/>
              </a:rPr>
              <a:t>可以</a:t>
            </a:r>
            <a:r>
              <a:rPr dirty="0" sz="2000" spc="-5">
                <a:solidFill>
                  <a:srgbClr val="4E2700"/>
                </a:solidFill>
                <a:latin typeface="Noto Sans Mono CJK HK"/>
                <a:cs typeface="Noto Sans Mono CJK HK"/>
              </a:rPr>
              <a:t>直</a:t>
            </a:r>
            <a:r>
              <a:rPr dirty="0" sz="2000" spc="-10">
                <a:solidFill>
                  <a:srgbClr val="4E2700"/>
                </a:solidFill>
                <a:latin typeface="Noto Sans Mono CJK HK"/>
                <a:cs typeface="Noto Sans Mono CJK HK"/>
              </a:rPr>
              <a:t>接</a:t>
            </a:r>
            <a:r>
              <a:rPr dirty="0" sz="2000" spc="5">
                <a:solidFill>
                  <a:srgbClr val="4E2700"/>
                </a:solidFill>
                <a:latin typeface="Noto Sans Mono CJK HK"/>
                <a:cs typeface="Noto Sans Mono CJK HK"/>
              </a:rPr>
              <a:t>存</a:t>
            </a:r>
            <a:r>
              <a:rPr dirty="0" sz="2000" spc="-15">
                <a:solidFill>
                  <a:srgbClr val="4E2700"/>
                </a:solidFill>
                <a:latin typeface="Noto Sans Mono CJK HK"/>
                <a:cs typeface="Noto Sans Mono CJK HK"/>
              </a:rPr>
              <a:t>取</a:t>
            </a:r>
            <a:r>
              <a:rPr dirty="0" sz="2000" spc="5">
                <a:solidFill>
                  <a:srgbClr val="4E2700"/>
                </a:solidFill>
                <a:latin typeface="Noto Sans Mono CJK HK"/>
                <a:cs typeface="Noto Sans Mono CJK HK"/>
              </a:rPr>
              <a:t>非靜</a:t>
            </a:r>
            <a:r>
              <a:rPr dirty="0" sz="2000" spc="-5">
                <a:solidFill>
                  <a:srgbClr val="4E2700"/>
                </a:solidFill>
                <a:latin typeface="Noto Sans Mono CJK HK"/>
                <a:cs typeface="Noto Sans Mono CJK HK"/>
              </a:rPr>
              <a:t>態</a:t>
            </a:r>
            <a:r>
              <a:rPr dirty="0" sz="2000" spc="-10">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spc="-15">
                <a:solidFill>
                  <a:srgbClr val="4E2700"/>
                </a:solidFill>
                <a:latin typeface="Noto Sans Mono CJK HK"/>
                <a:cs typeface="Noto Sans Mono CJK HK"/>
              </a:rPr>
              <a:t>，</a:t>
            </a:r>
            <a:r>
              <a:rPr dirty="0" sz="2000" spc="5">
                <a:solidFill>
                  <a:srgbClr val="4E2700"/>
                </a:solidFill>
                <a:latin typeface="Noto Sans Mono CJK HK"/>
                <a:cs typeface="Noto Sans Mono CJK HK"/>
              </a:rPr>
              <a:t>也不</a:t>
            </a:r>
            <a:r>
              <a:rPr dirty="0" sz="2000" spc="-5">
                <a:solidFill>
                  <a:srgbClr val="4E2700"/>
                </a:solidFill>
                <a:latin typeface="Noto Sans Mono CJK HK"/>
                <a:cs typeface="Noto Sans Mono CJK HK"/>
              </a:rPr>
              <a:t>能</a:t>
            </a:r>
            <a:r>
              <a:rPr dirty="0" sz="2000" spc="-10">
                <a:solidFill>
                  <a:srgbClr val="4E2700"/>
                </a:solidFill>
                <a:latin typeface="Noto Sans Mono CJK HK"/>
                <a:cs typeface="Noto Sans Mono CJK HK"/>
              </a:rPr>
              <a:t>直</a:t>
            </a:r>
            <a:r>
              <a:rPr dirty="0" sz="2000" spc="5">
                <a:solidFill>
                  <a:srgbClr val="4E2700"/>
                </a:solidFill>
                <a:latin typeface="Noto Sans Mono CJK HK"/>
                <a:cs typeface="Noto Sans Mono CJK HK"/>
              </a:rPr>
              <a:t>接</a:t>
            </a:r>
            <a:r>
              <a:rPr dirty="0" sz="2000" spc="-15">
                <a:solidFill>
                  <a:srgbClr val="4E2700"/>
                </a:solidFill>
                <a:latin typeface="Noto Sans Mono CJK HK"/>
                <a:cs typeface="Noto Sans Mono CJK HK"/>
              </a:rPr>
              <a:t>呼</a:t>
            </a:r>
            <a:r>
              <a:rPr dirty="0" sz="2000" spc="5">
                <a:solidFill>
                  <a:srgbClr val="4E2700"/>
                </a:solidFill>
                <a:latin typeface="Noto Sans Mono CJK HK"/>
                <a:cs typeface="Noto Sans Mono CJK HK"/>
              </a:rPr>
              <a:t>叫非</a:t>
            </a:r>
            <a:endParaRPr sz="2000">
              <a:latin typeface="Noto Sans Mono CJK HK"/>
              <a:cs typeface="Noto Sans Mono CJK HK"/>
            </a:endParaRPr>
          </a:p>
          <a:p>
            <a:pPr marL="756285">
              <a:lnSpc>
                <a:spcPct val="100000"/>
              </a:lnSpc>
              <a:spcBef>
                <a:spcPts val="10"/>
              </a:spcBef>
            </a:pPr>
            <a:r>
              <a:rPr dirty="0" sz="2000">
                <a:solidFill>
                  <a:srgbClr val="4E2700"/>
                </a:solidFill>
                <a:latin typeface="Noto Sans Mono CJK HK"/>
                <a:cs typeface="Noto Sans Mono CJK HK"/>
              </a:rPr>
              <a:t>靜態方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必</a:t>
            </a:r>
            <a:r>
              <a:rPr dirty="0" sz="2000">
                <a:solidFill>
                  <a:srgbClr val="4E2700"/>
                </a:solidFill>
                <a:latin typeface="Noto Sans Mono CJK HK"/>
                <a:cs typeface="Noto Sans Mono CJK HK"/>
              </a:rPr>
              <a:t>須透過</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考。</a:t>
            </a:r>
            <a:endParaRPr sz="2000">
              <a:latin typeface="Noto Sans Mono CJK HK"/>
              <a:cs typeface="Noto Sans Mono CJK HK"/>
            </a:endParaRPr>
          </a:p>
          <a:p>
            <a:pPr lvl="1" marL="756285" marR="200660" indent="-287020">
              <a:lnSpc>
                <a:spcPct val="100499"/>
              </a:lnSpc>
              <a:spcBef>
                <a:spcPts val="459"/>
              </a:spcBef>
              <a:buFont typeface="Tahoma"/>
              <a:buChar char="–"/>
              <a:tabLst>
                <a:tab pos="756285" algn="l"/>
                <a:tab pos="756920" algn="l"/>
              </a:tabLst>
            </a:pPr>
            <a:r>
              <a:rPr dirty="0" sz="2000">
                <a:solidFill>
                  <a:srgbClr val="4E2700"/>
                </a:solidFill>
                <a:latin typeface="Noto Sans Mono CJK HK"/>
                <a:cs typeface="Noto Sans Mono CJK HK"/>
              </a:rPr>
              <a:t>非靜態</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可以直</a:t>
            </a:r>
            <a:r>
              <a:rPr dirty="0" sz="2000" spc="-15">
                <a:solidFill>
                  <a:srgbClr val="4E2700"/>
                </a:solidFill>
                <a:latin typeface="Noto Sans Mono CJK HK"/>
                <a:cs typeface="Noto Sans Mono CJK HK"/>
              </a:rPr>
              <a:t>接</a:t>
            </a:r>
            <a:r>
              <a:rPr dirty="0" sz="2000">
                <a:solidFill>
                  <a:srgbClr val="4E2700"/>
                </a:solidFill>
                <a:latin typeface="Noto Sans Mono CJK HK"/>
                <a:cs typeface="Noto Sans Mono CJK HK"/>
              </a:rPr>
              <a:t>存</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靜態變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也</a:t>
            </a:r>
            <a:r>
              <a:rPr dirty="0" sz="2000">
                <a:solidFill>
                  <a:srgbClr val="4E2700"/>
                </a:solidFill>
                <a:latin typeface="Noto Sans Mono CJK HK"/>
                <a:cs typeface="Noto Sans Mono CJK HK"/>
              </a:rPr>
              <a:t>能直接</a:t>
            </a:r>
            <a:r>
              <a:rPr dirty="0" sz="2000" spc="-15">
                <a:solidFill>
                  <a:srgbClr val="4E2700"/>
                </a:solidFill>
                <a:latin typeface="Noto Sans Mono CJK HK"/>
                <a:cs typeface="Noto Sans Mono CJK HK"/>
              </a:rPr>
              <a:t>呼</a:t>
            </a:r>
            <a:r>
              <a:rPr dirty="0" sz="2000">
                <a:solidFill>
                  <a:srgbClr val="4E2700"/>
                </a:solidFill>
                <a:latin typeface="Noto Sans Mono CJK HK"/>
                <a:cs typeface="Noto Sans Mono CJK HK"/>
              </a:rPr>
              <a:t>叫</a:t>
            </a:r>
            <a:r>
              <a:rPr dirty="0" sz="2000" spc="-15">
                <a:solidFill>
                  <a:srgbClr val="4E2700"/>
                </a:solidFill>
                <a:latin typeface="Noto Sans Mono CJK HK"/>
                <a:cs typeface="Noto Sans Mono CJK HK"/>
              </a:rPr>
              <a:t>靜</a:t>
            </a:r>
            <a:r>
              <a:rPr dirty="0" sz="2000">
                <a:solidFill>
                  <a:srgbClr val="4E2700"/>
                </a:solidFill>
                <a:latin typeface="Noto Sans Mono CJK HK"/>
                <a:cs typeface="Noto Sans Mono CJK HK"/>
              </a:rPr>
              <a:t>態方 法。</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68146"/>
            <a:ext cx="7933690" cy="3825875"/>
          </a:xfrm>
          <a:prstGeom prst="rect">
            <a:avLst/>
          </a:prstGeom>
        </p:spPr>
        <p:txBody>
          <a:bodyPr wrap="square" lIns="0" tIns="56515" rIns="0" bIns="0" rtlCol="0" vert="horz">
            <a:spAutoFit/>
          </a:bodyPr>
          <a:lstStyle/>
          <a:p>
            <a:pPr marL="12700">
              <a:lnSpc>
                <a:spcPct val="100000"/>
              </a:lnSpc>
              <a:spcBef>
                <a:spcPts val="44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ch07.lab02;</a:t>
            </a:r>
            <a:endParaRPr sz="1600">
              <a:latin typeface="Verdana"/>
              <a:cs typeface="Verdana"/>
            </a:endParaRPr>
          </a:p>
          <a:p>
            <a:pPr marL="12700">
              <a:lnSpc>
                <a:spcPct val="100000"/>
              </a:lnSpc>
              <a:spcBef>
                <a:spcPts val="350"/>
              </a:spcBef>
            </a:pPr>
            <a:r>
              <a:rPr dirty="0" sz="1600" spc="-10">
                <a:solidFill>
                  <a:srgbClr val="4E2700"/>
                </a:solidFill>
                <a:latin typeface="Verdana"/>
                <a:cs typeface="Verdana"/>
              </a:rPr>
              <a:t>//</a:t>
            </a:r>
            <a:r>
              <a:rPr dirty="0" sz="1600" spc="5">
                <a:solidFill>
                  <a:srgbClr val="4E2700"/>
                </a:solidFill>
                <a:latin typeface="Noto Sans Mono CJK HK"/>
                <a:cs typeface="Noto Sans Mono CJK HK"/>
              </a:rPr>
              <a:t>請更正本程式</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錯</a:t>
            </a:r>
            <a:r>
              <a:rPr dirty="0" sz="1600" spc="-5">
                <a:solidFill>
                  <a:srgbClr val="4E2700"/>
                </a:solidFill>
                <a:latin typeface="Noto Sans Mono CJK HK"/>
                <a:cs typeface="Noto Sans Mono CJK HK"/>
              </a:rPr>
              <a:t>誤</a:t>
            </a:r>
            <a:r>
              <a:rPr dirty="0" sz="1600" spc="-10">
                <a:solidFill>
                  <a:srgbClr val="4E2700"/>
                </a:solidFill>
                <a:latin typeface="Noto Sans Mono CJK HK"/>
                <a:cs typeface="Noto Sans Mono CJK HK"/>
              </a:rPr>
              <a:t>，</a:t>
            </a:r>
            <a:r>
              <a:rPr dirty="0" sz="1600" spc="-10">
                <a:solidFill>
                  <a:srgbClr val="4E2700"/>
                </a:solidFill>
                <a:latin typeface="Verdana"/>
                <a:cs typeface="Verdana"/>
              </a:rPr>
              <a:t>getFileName()</a:t>
            </a:r>
            <a:r>
              <a:rPr dirty="0" sz="1600" spc="5">
                <a:solidFill>
                  <a:srgbClr val="4E2700"/>
                </a:solidFill>
                <a:latin typeface="Noto Sans Mono CJK HK"/>
                <a:cs typeface="Noto Sans Mono CJK HK"/>
              </a:rPr>
              <a:t>為定義在</a:t>
            </a:r>
            <a:r>
              <a:rPr dirty="0" sz="1600" spc="-10">
                <a:solidFill>
                  <a:srgbClr val="4E2700"/>
                </a:solidFill>
                <a:latin typeface="Verdana"/>
                <a:cs typeface="Verdana"/>
              </a:rPr>
              <a:t>Utility</a:t>
            </a:r>
            <a:r>
              <a:rPr dirty="0" sz="1600" spc="5">
                <a:solidFill>
                  <a:srgbClr val="4E2700"/>
                </a:solidFill>
                <a:latin typeface="Noto Sans Mono CJK HK"/>
                <a:cs typeface="Noto Sans Mono CJK HK"/>
              </a:rPr>
              <a:t>類別</a:t>
            </a:r>
            <a:r>
              <a:rPr dirty="0" sz="1600" spc="-10">
                <a:solidFill>
                  <a:srgbClr val="4E2700"/>
                </a:solidFill>
                <a:latin typeface="Verdana"/>
                <a:cs typeface="Verdana"/>
              </a:rPr>
              <a:t>(</a:t>
            </a:r>
            <a:r>
              <a:rPr dirty="0" sz="1600" spc="5">
                <a:solidFill>
                  <a:srgbClr val="4E2700"/>
                </a:solidFill>
                <a:latin typeface="Noto Sans Mono CJK HK"/>
                <a:cs typeface="Noto Sans Mono CJK HK"/>
              </a:rPr>
              <a:t>位於同套件</a:t>
            </a:r>
            <a:r>
              <a:rPr dirty="0" sz="1600" spc="-10">
                <a:solidFill>
                  <a:srgbClr val="4E2700"/>
                </a:solidFill>
                <a:latin typeface="Verdana"/>
                <a:cs typeface="Verdana"/>
              </a:rPr>
              <a:t>)</a:t>
            </a:r>
            <a:r>
              <a:rPr dirty="0" sz="1600" spc="5">
                <a:solidFill>
                  <a:srgbClr val="4E2700"/>
                </a:solidFill>
                <a:latin typeface="Noto Sans Mono CJK HK"/>
                <a:cs typeface="Noto Sans Mono CJK HK"/>
              </a:rPr>
              <a:t>內的靜</a:t>
            </a:r>
            <a:r>
              <a:rPr dirty="0" sz="1600">
                <a:solidFill>
                  <a:srgbClr val="4E2700"/>
                </a:solidFill>
                <a:latin typeface="Noto Sans Mono CJK HK"/>
                <a:cs typeface="Noto Sans Mono CJK HK"/>
              </a:rPr>
              <a:t>態</a:t>
            </a:r>
            <a:r>
              <a:rPr dirty="0" sz="1600" spc="-5">
                <a:solidFill>
                  <a:srgbClr val="4E2700"/>
                </a:solidFill>
                <a:latin typeface="Noto Sans Mono CJK HK"/>
                <a:cs typeface="Noto Sans Mono CJK HK"/>
              </a:rPr>
              <a:t>方法</a:t>
            </a:r>
            <a:endParaRPr sz="1600">
              <a:latin typeface="Noto Sans Mono CJK HK"/>
              <a:cs typeface="Noto Sans Mono CJK HK"/>
            </a:endParaRPr>
          </a:p>
          <a:p>
            <a:pPr>
              <a:lnSpc>
                <a:spcPct val="100000"/>
              </a:lnSpc>
              <a:spcBef>
                <a:spcPts val="90"/>
              </a:spcBef>
            </a:pPr>
            <a:endParaRPr sz="1300">
              <a:latin typeface="Noto Sans Mono CJK HK"/>
              <a:cs typeface="Noto Sans Mono CJK HK"/>
            </a:endParaRPr>
          </a:p>
          <a:p>
            <a:pPr marL="12700">
              <a:lnSpc>
                <a:spcPct val="100000"/>
              </a:lnSpc>
              <a:spcBef>
                <a:spcPts val="5"/>
              </a:spcBef>
            </a:pPr>
            <a:r>
              <a:rPr dirty="0" sz="1600" spc="-10">
                <a:solidFill>
                  <a:srgbClr val="4E2700"/>
                </a:solidFill>
                <a:latin typeface="Verdana"/>
                <a:cs typeface="Verdana"/>
              </a:rPr>
              <a:t>public </a:t>
            </a:r>
            <a:r>
              <a:rPr dirty="0" sz="1600" spc="-5">
                <a:solidFill>
                  <a:srgbClr val="4E2700"/>
                </a:solidFill>
                <a:latin typeface="Verdana"/>
                <a:cs typeface="Verdana"/>
              </a:rPr>
              <a:t>class ProgramCh07Lab02</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8935">
              <a:lnSpc>
                <a:spcPct val="100000"/>
              </a:lnSpc>
              <a:spcBef>
                <a:spcPts val="38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55320">
              <a:lnSpc>
                <a:spcPct val="100000"/>
              </a:lnSpc>
              <a:spcBef>
                <a:spcPts val="384"/>
              </a:spcBef>
            </a:pPr>
            <a:r>
              <a:rPr dirty="0" sz="1600" spc="-5">
                <a:solidFill>
                  <a:srgbClr val="4E2700"/>
                </a:solidFill>
                <a:latin typeface="Verdana"/>
                <a:cs typeface="Verdana"/>
              </a:rPr>
              <a:t>String url_1 =</a:t>
            </a:r>
            <a:r>
              <a:rPr dirty="0" sz="1600" spc="30">
                <a:solidFill>
                  <a:srgbClr val="4E2700"/>
                </a:solidFill>
                <a:latin typeface="Verdana"/>
                <a:cs typeface="Verdana"/>
              </a:rPr>
              <a:t> </a:t>
            </a:r>
            <a:r>
              <a:rPr dirty="0" sz="1500" spc="-15">
                <a:solidFill>
                  <a:srgbClr val="4E2700"/>
                </a:solidFill>
                <a:latin typeface="Verdana"/>
                <a:cs typeface="Verdana"/>
                <a:hlinkClick r:id="rId2"/>
              </a:rPr>
              <a:t>"http://www</a:t>
            </a:r>
            <a:r>
              <a:rPr dirty="0" sz="1500" spc="-15">
                <a:solidFill>
                  <a:srgbClr val="4E2700"/>
                </a:solidFill>
                <a:latin typeface="Verdana"/>
                <a:cs typeface="Verdana"/>
              </a:rPr>
              <a:t>.</a:t>
            </a:r>
            <a:r>
              <a:rPr dirty="0" sz="1500" spc="-15">
                <a:solidFill>
                  <a:srgbClr val="4E2700"/>
                </a:solidFill>
                <a:latin typeface="Verdana"/>
                <a:cs typeface="Verdana"/>
                <a:hlinkClick r:id="rId2"/>
              </a:rPr>
              <a:t>railway.gov.tw/pic/big_banner_160_172.jpg";</a:t>
            </a:r>
            <a:endParaRPr sz="1500">
              <a:latin typeface="Verdana"/>
              <a:cs typeface="Verdana"/>
            </a:endParaRPr>
          </a:p>
          <a:p>
            <a:pPr marL="655320" marR="2760345">
              <a:lnSpc>
                <a:spcPct val="120000"/>
              </a:lnSpc>
            </a:pPr>
            <a:r>
              <a:rPr dirty="0" sz="1600" spc="-5">
                <a:solidFill>
                  <a:srgbClr val="4E2700"/>
                </a:solidFill>
                <a:latin typeface="Verdana"/>
                <a:cs typeface="Verdana"/>
              </a:rPr>
              <a:t>String url_2 = </a:t>
            </a:r>
            <a:r>
              <a:rPr dirty="0" sz="1600" spc="-20">
                <a:solidFill>
                  <a:srgbClr val="4E2700"/>
                </a:solidFill>
                <a:latin typeface="Verdana"/>
                <a:cs typeface="Verdana"/>
                <a:hlinkClick r:id="rId3"/>
              </a:rPr>
              <a:t>"ht</a:t>
            </a:r>
            <a:r>
              <a:rPr dirty="0" sz="1600" spc="-20">
                <a:solidFill>
                  <a:srgbClr val="4E2700"/>
                </a:solidFill>
                <a:latin typeface="Verdana"/>
                <a:cs typeface="Verdana"/>
              </a:rPr>
              <a:t>t</a:t>
            </a:r>
            <a:r>
              <a:rPr dirty="0" sz="1600" spc="-20">
                <a:solidFill>
                  <a:srgbClr val="4E2700"/>
                </a:solidFill>
                <a:latin typeface="Verdana"/>
                <a:cs typeface="Verdana"/>
                <a:hlinkClick r:id="rId3"/>
              </a:rPr>
              <a:t>p://www.railway.gov.tw"</a:t>
            </a:r>
            <a:r>
              <a:rPr dirty="0" sz="1600" spc="-20">
                <a:solidFill>
                  <a:srgbClr val="4E2700"/>
                </a:solidFill>
                <a:latin typeface="Verdana"/>
                <a:cs typeface="Verdana"/>
              </a:rPr>
              <a:t>;  </a:t>
            </a:r>
            <a:r>
              <a:rPr dirty="0" sz="1600" spc="-5">
                <a:solidFill>
                  <a:srgbClr val="4E2700"/>
                </a:solidFill>
                <a:latin typeface="Verdana"/>
                <a:cs typeface="Verdana"/>
              </a:rPr>
              <a:t>String url_3 = "train.gif";  System.out.println(getFileName(url_1));</a:t>
            </a:r>
            <a:endParaRPr sz="1600">
              <a:latin typeface="Verdana"/>
              <a:cs typeface="Verdana"/>
            </a:endParaRPr>
          </a:p>
          <a:p>
            <a:pPr marL="655320" marR="3117850">
              <a:lnSpc>
                <a:spcPct val="120000"/>
              </a:lnSpc>
            </a:pP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intln</a:t>
            </a:r>
            <a:r>
              <a:rPr dirty="0" sz="1600" spc="-5">
                <a:solidFill>
                  <a:srgbClr val="4E2700"/>
                </a:solidFill>
                <a:latin typeface="Verdana"/>
                <a:cs typeface="Verdana"/>
              </a:rPr>
              <a:t>(</a:t>
            </a:r>
            <a:r>
              <a:rPr dirty="0" sz="1600" spc="-10">
                <a:solidFill>
                  <a:srgbClr val="4E2700"/>
                </a:solidFill>
                <a:latin typeface="Verdana"/>
                <a:cs typeface="Verdana"/>
              </a:rPr>
              <a:t>ge</a:t>
            </a:r>
            <a:r>
              <a:rPr dirty="0" sz="1600" spc="-5">
                <a:solidFill>
                  <a:srgbClr val="4E2700"/>
                </a:solidFill>
                <a:latin typeface="Verdana"/>
                <a:cs typeface="Verdana"/>
              </a:rPr>
              <a:t>t</a:t>
            </a:r>
            <a:r>
              <a:rPr dirty="0" sz="1600">
                <a:solidFill>
                  <a:srgbClr val="4E2700"/>
                </a:solidFill>
                <a:latin typeface="Verdana"/>
                <a:cs typeface="Verdana"/>
              </a:rPr>
              <a:t>F</a:t>
            </a:r>
            <a:r>
              <a:rPr dirty="0" sz="1600" spc="-10">
                <a:solidFill>
                  <a:srgbClr val="4E2700"/>
                </a:solidFill>
                <a:latin typeface="Verdana"/>
                <a:cs typeface="Verdana"/>
              </a:rPr>
              <a:t>ileN</a:t>
            </a:r>
            <a:r>
              <a:rPr dirty="0" sz="1600">
                <a:solidFill>
                  <a:srgbClr val="4E2700"/>
                </a:solidFill>
                <a:latin typeface="Verdana"/>
                <a:cs typeface="Verdana"/>
              </a:rPr>
              <a:t>am</a:t>
            </a:r>
            <a:r>
              <a:rPr dirty="0" sz="1600" spc="-5">
                <a:solidFill>
                  <a:srgbClr val="4E2700"/>
                </a:solidFill>
                <a:latin typeface="Verdana"/>
                <a:cs typeface="Verdana"/>
              </a:rPr>
              <a:t>e(url</a:t>
            </a:r>
            <a:r>
              <a:rPr dirty="0" sz="1600">
                <a:solidFill>
                  <a:srgbClr val="4E2700"/>
                </a:solidFill>
                <a:latin typeface="Verdana"/>
                <a:cs typeface="Verdana"/>
              </a:rPr>
              <a:t>_</a:t>
            </a:r>
            <a:r>
              <a:rPr dirty="0" sz="1600" spc="-5">
                <a:solidFill>
                  <a:srgbClr val="4E2700"/>
                </a:solidFill>
                <a:latin typeface="Verdana"/>
                <a:cs typeface="Verdana"/>
              </a:rPr>
              <a:t>2</a:t>
            </a:r>
            <a:r>
              <a:rPr dirty="0" sz="1600" spc="-10">
                <a:solidFill>
                  <a:srgbClr val="4E2700"/>
                </a:solidFill>
                <a:latin typeface="Verdana"/>
                <a:cs typeface="Verdana"/>
              </a:rPr>
              <a:t>)</a:t>
            </a:r>
            <a:r>
              <a:rPr dirty="0" sz="1600" spc="-15">
                <a:solidFill>
                  <a:srgbClr val="4E2700"/>
                </a:solidFill>
                <a:latin typeface="Verdana"/>
                <a:cs typeface="Verdana"/>
              </a:rPr>
              <a:t>)</a:t>
            </a:r>
            <a:r>
              <a:rPr dirty="0" sz="1600" spc="-5">
                <a:solidFill>
                  <a:srgbClr val="4E2700"/>
                </a:solidFill>
                <a:latin typeface="Verdana"/>
                <a:cs typeface="Verdana"/>
              </a:rPr>
              <a:t>;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intln</a:t>
            </a:r>
            <a:r>
              <a:rPr dirty="0" sz="1600" spc="-5">
                <a:solidFill>
                  <a:srgbClr val="4E2700"/>
                </a:solidFill>
                <a:latin typeface="Verdana"/>
                <a:cs typeface="Verdana"/>
              </a:rPr>
              <a:t>(</a:t>
            </a:r>
            <a:r>
              <a:rPr dirty="0" sz="1600" spc="-10">
                <a:solidFill>
                  <a:srgbClr val="4E2700"/>
                </a:solidFill>
                <a:latin typeface="Verdana"/>
                <a:cs typeface="Verdana"/>
              </a:rPr>
              <a:t>ge</a:t>
            </a:r>
            <a:r>
              <a:rPr dirty="0" sz="1600" spc="-5">
                <a:solidFill>
                  <a:srgbClr val="4E2700"/>
                </a:solidFill>
                <a:latin typeface="Verdana"/>
                <a:cs typeface="Verdana"/>
              </a:rPr>
              <a:t>t</a:t>
            </a:r>
            <a:r>
              <a:rPr dirty="0" sz="1600">
                <a:solidFill>
                  <a:srgbClr val="4E2700"/>
                </a:solidFill>
                <a:latin typeface="Verdana"/>
                <a:cs typeface="Verdana"/>
              </a:rPr>
              <a:t>F</a:t>
            </a:r>
            <a:r>
              <a:rPr dirty="0" sz="1600" spc="-10">
                <a:solidFill>
                  <a:srgbClr val="4E2700"/>
                </a:solidFill>
                <a:latin typeface="Verdana"/>
                <a:cs typeface="Verdana"/>
              </a:rPr>
              <a:t>ileN</a:t>
            </a:r>
            <a:r>
              <a:rPr dirty="0" sz="1600">
                <a:solidFill>
                  <a:srgbClr val="4E2700"/>
                </a:solidFill>
                <a:latin typeface="Verdana"/>
                <a:cs typeface="Verdana"/>
              </a:rPr>
              <a:t>am</a:t>
            </a:r>
            <a:r>
              <a:rPr dirty="0" sz="1600" spc="-5">
                <a:solidFill>
                  <a:srgbClr val="4E2700"/>
                </a:solidFill>
                <a:latin typeface="Verdana"/>
                <a:cs typeface="Verdana"/>
              </a:rPr>
              <a:t>e(url</a:t>
            </a:r>
            <a:r>
              <a:rPr dirty="0" sz="1600">
                <a:solidFill>
                  <a:srgbClr val="4E2700"/>
                </a:solidFill>
                <a:latin typeface="Verdana"/>
                <a:cs typeface="Verdana"/>
              </a:rPr>
              <a:t>_</a:t>
            </a:r>
            <a:r>
              <a:rPr dirty="0" sz="1600" spc="-5">
                <a:solidFill>
                  <a:srgbClr val="4E2700"/>
                </a:solidFill>
                <a:latin typeface="Verdana"/>
                <a:cs typeface="Verdana"/>
              </a:rPr>
              <a:t>3</a:t>
            </a:r>
            <a:r>
              <a:rPr dirty="0" sz="1600" spc="-10">
                <a:solidFill>
                  <a:srgbClr val="4E2700"/>
                </a:solidFill>
                <a:latin typeface="Verdana"/>
                <a:cs typeface="Verdana"/>
              </a:rPr>
              <a:t>)</a:t>
            </a:r>
            <a:r>
              <a:rPr dirty="0" sz="1600" spc="-15">
                <a:solidFill>
                  <a:srgbClr val="4E2700"/>
                </a:solidFill>
                <a:latin typeface="Verdana"/>
                <a:cs typeface="Verdana"/>
              </a:rPr>
              <a:t>)</a:t>
            </a:r>
            <a:r>
              <a:rPr dirty="0" sz="1600" spc="-5">
                <a:solidFill>
                  <a:srgbClr val="4E2700"/>
                </a:solidFill>
                <a:latin typeface="Verdana"/>
                <a:cs typeface="Verdana"/>
              </a:rPr>
              <a:t>;</a:t>
            </a:r>
            <a:endParaRPr sz="1600">
              <a:latin typeface="Verdana"/>
              <a:cs typeface="Verdana"/>
            </a:endParaRPr>
          </a:p>
          <a:p>
            <a:pPr marL="368935">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1012952"/>
            <a:ext cx="6043295" cy="3342004"/>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ch07.lab03;</a:t>
            </a:r>
            <a:endParaRPr sz="1600">
              <a:latin typeface="Verdana"/>
              <a:cs typeface="Verdana"/>
            </a:endParaRPr>
          </a:p>
          <a:p>
            <a:pPr>
              <a:lnSpc>
                <a:spcPct val="100000"/>
              </a:lnSpc>
              <a:spcBef>
                <a:spcPts val="5"/>
              </a:spcBef>
            </a:pPr>
            <a:endParaRPr sz="2300">
              <a:latin typeface="Verdana"/>
              <a:cs typeface="Verdana"/>
            </a:endParaRPr>
          </a:p>
          <a:p>
            <a:pPr marL="12700">
              <a:lnSpc>
                <a:spcPct val="100000"/>
              </a:lnSpc>
            </a:pPr>
            <a:r>
              <a:rPr dirty="0" sz="1600" spc="-5">
                <a:solidFill>
                  <a:srgbClr val="4E2700"/>
                </a:solidFill>
                <a:latin typeface="Verdana"/>
                <a:cs typeface="Verdana"/>
              </a:rPr>
              <a:t>//</a:t>
            </a:r>
            <a:r>
              <a:rPr dirty="0" sz="1600" spc="-55">
                <a:solidFill>
                  <a:srgbClr val="4E2700"/>
                </a:solidFill>
                <a:latin typeface="Verdana"/>
                <a:cs typeface="Verdana"/>
              </a:rPr>
              <a:t> </a:t>
            </a:r>
            <a:r>
              <a:rPr dirty="0" sz="1600" spc="5">
                <a:solidFill>
                  <a:srgbClr val="4E2700"/>
                </a:solidFill>
                <a:latin typeface="Noto Sans Mono CJK HK"/>
                <a:cs typeface="Noto Sans Mono CJK HK"/>
              </a:rPr>
              <a:t>請更正本</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的錯</a:t>
            </a:r>
            <a:r>
              <a:rPr dirty="0" sz="1600" spc="5">
                <a:solidFill>
                  <a:srgbClr val="4E2700"/>
                </a:solidFill>
                <a:latin typeface="Noto Sans Mono CJK HK"/>
                <a:cs typeface="Noto Sans Mono CJK HK"/>
              </a:rPr>
              <a:t>誤</a:t>
            </a:r>
            <a:r>
              <a:rPr dirty="0" sz="1600" spc="-40">
                <a:solidFill>
                  <a:srgbClr val="4E2700"/>
                </a:solidFill>
                <a:latin typeface="Noto Sans Mono CJK HK"/>
                <a:cs typeface="Noto Sans Mono CJK HK"/>
              </a:rPr>
              <a:t>，</a:t>
            </a:r>
            <a:r>
              <a:rPr dirty="0" sz="1600" spc="-40">
                <a:solidFill>
                  <a:srgbClr val="4E2700"/>
                </a:solidFill>
                <a:latin typeface="Verdana"/>
                <a:cs typeface="Verdana"/>
              </a:rPr>
              <a:t>VAT</a:t>
            </a:r>
            <a:r>
              <a:rPr dirty="0" sz="1600" spc="5">
                <a:solidFill>
                  <a:srgbClr val="4E2700"/>
                </a:solidFill>
                <a:latin typeface="Noto Sans Mono CJK HK"/>
                <a:cs typeface="Noto Sans Mono CJK HK"/>
              </a:rPr>
              <a:t>為定義</a:t>
            </a:r>
            <a:r>
              <a:rPr dirty="0" sz="1600" spc="-5">
                <a:solidFill>
                  <a:srgbClr val="4E2700"/>
                </a:solidFill>
                <a:latin typeface="Noto Sans Mono CJK HK"/>
                <a:cs typeface="Noto Sans Mono CJK HK"/>
              </a:rPr>
              <a:t>在</a:t>
            </a:r>
            <a:r>
              <a:rPr dirty="0" sz="1600" spc="-10">
                <a:solidFill>
                  <a:srgbClr val="4E2700"/>
                </a:solidFill>
                <a:latin typeface="Verdana"/>
                <a:cs typeface="Verdana"/>
              </a:rPr>
              <a:t>Utility</a:t>
            </a:r>
            <a:r>
              <a:rPr dirty="0" sz="1600" spc="5">
                <a:solidFill>
                  <a:srgbClr val="4E2700"/>
                </a:solidFill>
                <a:latin typeface="Noto Sans Mono CJK HK"/>
                <a:cs typeface="Noto Sans Mono CJK HK"/>
              </a:rPr>
              <a:t>類別內的</a:t>
            </a:r>
            <a:r>
              <a:rPr dirty="0" sz="2400">
                <a:solidFill>
                  <a:srgbClr val="4E2700"/>
                </a:solidFill>
                <a:latin typeface="Noto Sans Mono CJK HK"/>
                <a:cs typeface="Noto Sans Mono CJK HK"/>
              </a:rPr>
              <a:t>非</a:t>
            </a:r>
            <a:r>
              <a:rPr dirty="0" sz="1600" spc="5">
                <a:solidFill>
                  <a:srgbClr val="4E2700"/>
                </a:solidFill>
                <a:latin typeface="Noto Sans Mono CJK HK"/>
                <a:cs typeface="Noto Sans Mono CJK HK"/>
              </a:rPr>
              <a:t>靜</a:t>
            </a:r>
            <a:r>
              <a:rPr dirty="0" sz="1600" spc="-5">
                <a:solidFill>
                  <a:srgbClr val="4E2700"/>
                </a:solidFill>
                <a:latin typeface="Noto Sans Mono CJK HK"/>
                <a:cs typeface="Noto Sans Mono CJK HK"/>
              </a:rPr>
              <a:t>態</a:t>
            </a:r>
            <a:r>
              <a:rPr dirty="0" sz="1600" spc="5">
                <a:solidFill>
                  <a:srgbClr val="4E2700"/>
                </a:solidFill>
                <a:latin typeface="Noto Sans Mono CJK HK"/>
                <a:cs typeface="Noto Sans Mono CJK HK"/>
              </a:rPr>
              <a:t>成</a:t>
            </a:r>
            <a:r>
              <a:rPr dirty="0" sz="1600" spc="-5">
                <a:solidFill>
                  <a:srgbClr val="4E2700"/>
                </a:solidFill>
                <a:latin typeface="Noto Sans Mono CJK HK"/>
                <a:cs typeface="Noto Sans Mono CJK HK"/>
              </a:rPr>
              <a:t>員</a:t>
            </a:r>
            <a:endParaRPr sz="1600">
              <a:latin typeface="Noto Sans Mono CJK HK"/>
              <a:cs typeface="Noto Sans Mono CJK HK"/>
            </a:endParaRPr>
          </a:p>
          <a:p>
            <a:pPr marL="12700">
              <a:lnSpc>
                <a:spcPct val="100000"/>
              </a:lnSpc>
              <a:spcBef>
                <a:spcPts val="425"/>
              </a:spcBef>
            </a:pPr>
            <a:r>
              <a:rPr dirty="0" sz="1600" spc="-10">
                <a:solidFill>
                  <a:srgbClr val="4E2700"/>
                </a:solidFill>
                <a:latin typeface="Verdana"/>
                <a:cs typeface="Verdana"/>
              </a:rPr>
              <a:t>//</a:t>
            </a:r>
            <a:r>
              <a:rPr dirty="0" sz="1600" spc="-5">
                <a:solidFill>
                  <a:srgbClr val="4E2700"/>
                </a:solidFill>
                <a:latin typeface="Verdana"/>
                <a:cs typeface="Verdana"/>
              </a:rPr>
              <a:t> </a:t>
            </a:r>
            <a:r>
              <a:rPr dirty="0" sz="1600" spc="-10">
                <a:solidFill>
                  <a:srgbClr val="4E2700"/>
                </a:solidFill>
                <a:latin typeface="Verdana"/>
                <a:cs typeface="Verdana"/>
              </a:rPr>
              <a:t>(</a:t>
            </a:r>
            <a:r>
              <a:rPr dirty="0" sz="1600">
                <a:solidFill>
                  <a:srgbClr val="4E2700"/>
                </a:solidFill>
                <a:latin typeface="Noto Sans Mono CJK HK"/>
                <a:cs typeface="Noto Sans Mono CJK HK"/>
              </a:rPr>
              <a:t>為</a:t>
            </a:r>
            <a:r>
              <a:rPr dirty="0" sz="1600" spc="-5">
                <a:solidFill>
                  <a:srgbClr val="4E2700"/>
                </a:solidFill>
                <a:latin typeface="Verdana"/>
                <a:cs typeface="Verdana"/>
              </a:rPr>
              <a:t>ch07.lab01</a:t>
            </a:r>
            <a:r>
              <a:rPr dirty="0" sz="1600">
                <a:solidFill>
                  <a:srgbClr val="4E2700"/>
                </a:solidFill>
                <a:latin typeface="Noto Sans Mono CJK HK"/>
                <a:cs typeface="Noto Sans Mono CJK HK"/>
              </a:rPr>
              <a:t>的對照組</a:t>
            </a:r>
            <a:r>
              <a:rPr dirty="0" sz="1600" spc="-5">
                <a:solidFill>
                  <a:srgbClr val="4E2700"/>
                </a:solidFill>
                <a:latin typeface="Verdana"/>
                <a:cs typeface="Verdana"/>
              </a:rPr>
              <a:t>)</a:t>
            </a:r>
            <a:endParaRPr sz="1600">
              <a:latin typeface="Verdana"/>
              <a:cs typeface="Verdana"/>
            </a:endParaRPr>
          </a:p>
          <a:p>
            <a:pPr marL="12700">
              <a:lnSpc>
                <a:spcPct val="100000"/>
              </a:lnSpc>
              <a:spcBef>
                <a:spcPts val="425"/>
              </a:spcBef>
            </a:pPr>
            <a:r>
              <a:rPr dirty="0" sz="1600" spc="-10">
                <a:solidFill>
                  <a:srgbClr val="4E2700"/>
                </a:solidFill>
                <a:latin typeface="Verdana"/>
                <a:cs typeface="Verdana"/>
              </a:rPr>
              <a:t>public </a:t>
            </a:r>
            <a:r>
              <a:rPr dirty="0" sz="1600" spc="-5">
                <a:solidFill>
                  <a:srgbClr val="4E2700"/>
                </a:solidFill>
                <a:latin typeface="Verdana"/>
                <a:cs typeface="Verdana"/>
              </a:rPr>
              <a:t>class ProgramCh07Lab03</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55320" marR="1668145" indent="-287020">
              <a:lnSpc>
                <a:spcPct val="12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double </a:t>
            </a:r>
            <a:r>
              <a:rPr dirty="0" sz="1600" spc="-10">
                <a:solidFill>
                  <a:srgbClr val="4E2700"/>
                </a:solidFill>
                <a:latin typeface="Verdana"/>
                <a:cs typeface="Verdana"/>
              </a:rPr>
              <a:t>price </a:t>
            </a:r>
            <a:r>
              <a:rPr dirty="0" sz="1600" spc="-5">
                <a:solidFill>
                  <a:srgbClr val="4E2700"/>
                </a:solidFill>
                <a:latin typeface="Verdana"/>
                <a:cs typeface="Verdana"/>
              </a:rPr>
              <a:t>= 300</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55320" marR="274320">
              <a:lnSpc>
                <a:spcPct val="118300"/>
              </a:lnSpc>
              <a:spcBef>
                <a:spcPts val="30"/>
              </a:spcBef>
            </a:pPr>
            <a:r>
              <a:rPr dirty="0" sz="1600" spc="-5">
                <a:solidFill>
                  <a:srgbClr val="4E2700"/>
                </a:solidFill>
                <a:latin typeface="Verdana"/>
                <a:cs typeface="Verdana"/>
              </a:rPr>
              <a:t>double </a:t>
            </a:r>
            <a:r>
              <a:rPr dirty="0" sz="1600" spc="-30">
                <a:solidFill>
                  <a:srgbClr val="4E2700"/>
                </a:solidFill>
                <a:latin typeface="Verdana"/>
                <a:cs typeface="Verdana"/>
              </a:rPr>
              <a:t>totalPriceTaxed </a:t>
            </a:r>
            <a:r>
              <a:rPr dirty="0" sz="1600" spc="-5">
                <a:solidFill>
                  <a:srgbClr val="4E2700"/>
                </a:solidFill>
                <a:latin typeface="Verdana"/>
                <a:cs typeface="Verdana"/>
              </a:rPr>
              <a:t>= </a:t>
            </a:r>
            <a:r>
              <a:rPr dirty="0" sz="1600" spc="-10">
                <a:solidFill>
                  <a:srgbClr val="4E2700"/>
                </a:solidFill>
                <a:latin typeface="Verdana"/>
                <a:cs typeface="Verdana"/>
              </a:rPr>
              <a:t>price </a:t>
            </a:r>
            <a:r>
              <a:rPr dirty="0" sz="1600" spc="-5">
                <a:solidFill>
                  <a:srgbClr val="4E2700"/>
                </a:solidFill>
                <a:latin typeface="Verdana"/>
                <a:cs typeface="Verdana"/>
              </a:rPr>
              <a:t>* (1 + </a:t>
            </a:r>
            <a:r>
              <a:rPr dirty="0" sz="1600" spc="-30">
                <a:solidFill>
                  <a:srgbClr val="4E2700"/>
                </a:solidFill>
                <a:latin typeface="Verdana"/>
                <a:cs typeface="Verdana"/>
              </a:rPr>
              <a:t>Utility.VAT);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總金</a:t>
            </a:r>
            <a:r>
              <a:rPr dirty="0" sz="1600" spc="10">
                <a:solidFill>
                  <a:srgbClr val="4E2700"/>
                </a:solidFill>
                <a:latin typeface="Noto Sans Mono CJK HK"/>
                <a:cs typeface="Noto Sans Mono CJK HK"/>
              </a:rPr>
              <a:t>額</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25">
                <a:solidFill>
                  <a:srgbClr val="4E2700"/>
                </a:solidFill>
                <a:latin typeface="Verdana"/>
                <a:cs typeface="Verdana"/>
              </a:rPr>
              <a:t>totalPriceTaxed);</a:t>
            </a:r>
            <a:endParaRPr sz="1600">
              <a:latin typeface="Verdana"/>
              <a:cs typeface="Verdana"/>
            </a:endParaRPr>
          </a:p>
          <a:p>
            <a:pPr marL="368935">
              <a:lnSpc>
                <a:spcPct val="100000"/>
              </a:lnSpc>
              <a:spcBef>
                <a:spcPts val="42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612140" y="851662"/>
            <a:ext cx="7486650" cy="4376420"/>
          </a:xfrm>
          <a:prstGeom prst="rect">
            <a:avLst/>
          </a:prstGeom>
        </p:spPr>
        <p:txBody>
          <a:bodyPr wrap="square" lIns="0" tIns="97790" rIns="0" bIns="0" rtlCol="0" vert="horz">
            <a:spAutoFit/>
          </a:bodyPr>
          <a:lstStyle/>
          <a:p>
            <a:pPr marL="12700">
              <a:lnSpc>
                <a:spcPct val="100000"/>
              </a:lnSpc>
              <a:spcBef>
                <a:spcPts val="770"/>
              </a:spcBef>
            </a:pPr>
            <a:r>
              <a:rPr dirty="0" sz="2400">
                <a:solidFill>
                  <a:srgbClr val="4E2700"/>
                </a:solidFill>
                <a:latin typeface="Noto Sans Mono CJK HK"/>
                <a:cs typeface="Noto Sans Mono CJK HK"/>
              </a:rPr>
              <a:t>更正此程式含有的錯</a:t>
            </a:r>
            <a:r>
              <a:rPr dirty="0" sz="2400" spc="-20">
                <a:solidFill>
                  <a:srgbClr val="4E2700"/>
                </a:solidFill>
                <a:latin typeface="Noto Sans Mono CJK HK"/>
                <a:cs typeface="Noto Sans Mono CJK HK"/>
              </a:rPr>
              <a:t>誤</a:t>
            </a:r>
            <a:r>
              <a:rPr dirty="0" sz="2400">
                <a:solidFill>
                  <a:srgbClr val="4E2700"/>
                </a:solidFill>
                <a:latin typeface="Noto Sans Mono CJK HK"/>
                <a:cs typeface="Noto Sans Mono CJK HK"/>
              </a:rPr>
              <a:t>：</a:t>
            </a:r>
            <a:endParaRPr sz="2400">
              <a:latin typeface="Noto Sans Mono CJK HK"/>
              <a:cs typeface="Noto Sans Mono CJK HK"/>
            </a:endParaRPr>
          </a:p>
          <a:p>
            <a:pPr marL="12700">
              <a:lnSpc>
                <a:spcPct val="100000"/>
              </a:lnSpc>
              <a:spcBef>
                <a:spcPts val="505"/>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ch01.lab03;</a:t>
            </a:r>
            <a:endParaRPr sz="1800">
              <a:latin typeface="Verdana"/>
              <a:cs typeface="Verdana"/>
            </a:endParaRPr>
          </a:p>
          <a:p>
            <a:pPr marL="12700" marR="3419475">
              <a:lnSpc>
                <a:spcPts val="5230"/>
              </a:lnSpc>
              <a:spcBef>
                <a:spcPts val="595"/>
              </a:spcBef>
              <a:tabLst>
                <a:tab pos="850265" algn="l"/>
                <a:tab pos="1569720" algn="l"/>
              </a:tabLst>
            </a:pPr>
            <a:r>
              <a:rPr dirty="0" sz="1800" spc="-5">
                <a:solidFill>
                  <a:srgbClr val="4E2700"/>
                </a:solidFill>
                <a:latin typeface="Verdana"/>
                <a:cs typeface="Verdana"/>
              </a:rPr>
              <a:t>//</a:t>
            </a:r>
            <a:r>
              <a:rPr dirty="0" sz="1800">
                <a:solidFill>
                  <a:srgbClr val="4E2700"/>
                </a:solidFill>
                <a:latin typeface="Noto Sans Mono CJK HK"/>
                <a:cs typeface="Noto Sans Mono CJK HK"/>
              </a:rPr>
              <a:t>練習目的：編寫正確</a:t>
            </a:r>
            <a:r>
              <a:rPr dirty="0" sz="1800" spc="-20">
                <a:solidFill>
                  <a:srgbClr val="4E2700"/>
                </a:solidFill>
                <a:latin typeface="Noto Sans Mono CJK HK"/>
                <a:cs typeface="Noto Sans Mono CJK HK"/>
              </a:rPr>
              <a:t>的</a:t>
            </a:r>
            <a:r>
              <a:rPr dirty="0" sz="1800">
                <a:solidFill>
                  <a:srgbClr val="4E2700"/>
                </a:solidFill>
                <a:latin typeface="Verdana"/>
                <a:cs typeface="Verdana"/>
              </a:rPr>
              <a:t>main()</a:t>
            </a:r>
            <a:r>
              <a:rPr dirty="0" sz="1800">
                <a:solidFill>
                  <a:srgbClr val="4E2700"/>
                </a:solidFill>
                <a:latin typeface="Noto Sans Mono CJK HK"/>
                <a:cs typeface="Noto Sans Mono CJK HK"/>
              </a:rPr>
              <a:t>方法 </a:t>
            </a:r>
            <a:r>
              <a:rPr dirty="0" sz="1800">
                <a:solidFill>
                  <a:srgbClr val="4E2700"/>
                </a:solidFill>
                <a:latin typeface="Verdana"/>
                <a:cs typeface="Verdana"/>
              </a:rPr>
              <a:t>public	class	</a:t>
            </a:r>
            <a:r>
              <a:rPr dirty="0" sz="1800" spc="-5">
                <a:solidFill>
                  <a:srgbClr val="4E2700"/>
                </a:solidFill>
                <a:latin typeface="Verdana"/>
                <a:cs typeface="Verdana"/>
              </a:rPr>
              <a:t>ProgramCh01Lab03</a:t>
            </a:r>
            <a:r>
              <a:rPr dirty="0" sz="1800" spc="-6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17830">
              <a:lnSpc>
                <a:spcPts val="1910"/>
              </a:lnSpc>
            </a:pPr>
            <a:r>
              <a:rPr dirty="0" sz="1800" spc="-5">
                <a:solidFill>
                  <a:srgbClr val="4E2700"/>
                </a:solidFill>
                <a:latin typeface="Verdana"/>
                <a:cs typeface="Verdana"/>
              </a:rPr>
              <a:t>static public void </a:t>
            </a:r>
            <a:r>
              <a:rPr dirty="0" sz="1800">
                <a:solidFill>
                  <a:srgbClr val="4E2700"/>
                </a:solidFill>
                <a:latin typeface="Verdana"/>
                <a:cs typeface="Verdana"/>
              </a:rPr>
              <a:t>Main(String[] </a:t>
            </a:r>
            <a:r>
              <a:rPr dirty="0" sz="1800" spc="-5">
                <a:solidFill>
                  <a:srgbClr val="4E2700"/>
                </a:solidFill>
                <a:latin typeface="Verdana"/>
                <a:cs typeface="Verdana"/>
              </a:rPr>
              <a:t>args)</a:t>
            </a:r>
            <a:r>
              <a:rPr dirty="0" sz="1800" spc="-3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711835">
              <a:lnSpc>
                <a:spcPct val="100000"/>
              </a:lnSpc>
              <a:spcBef>
                <a:spcPts val="3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請更正此程式</a:t>
            </a:r>
            <a:r>
              <a:rPr dirty="0" sz="1800" spc="-5">
                <a:solidFill>
                  <a:srgbClr val="4E2700"/>
                </a:solidFill>
                <a:latin typeface="Verdana"/>
                <a:cs typeface="Verdana"/>
              </a:rPr>
              <a:t>(Ch01Lab03)</a:t>
            </a:r>
            <a:r>
              <a:rPr dirty="0" sz="1800">
                <a:solidFill>
                  <a:srgbClr val="4E2700"/>
                </a:solidFill>
                <a:latin typeface="Noto Sans Mono CJK HK"/>
                <a:cs typeface="Noto Sans Mono CJK HK"/>
              </a:rPr>
              <a:t>含有的錯誤</a:t>
            </a:r>
            <a:r>
              <a:rPr dirty="0" sz="1800">
                <a:solidFill>
                  <a:srgbClr val="4E2700"/>
                </a:solidFill>
                <a:latin typeface="Verdana"/>
                <a:cs typeface="Verdana"/>
              </a:rPr>
              <a:t>");</a:t>
            </a:r>
            <a:endParaRPr sz="1800">
              <a:latin typeface="Verdana"/>
              <a:cs typeface="Verdana"/>
            </a:endParaRPr>
          </a:p>
          <a:p>
            <a:pPr marL="417830">
              <a:lnSpc>
                <a:spcPct val="100000"/>
              </a:lnSpc>
              <a:spcBef>
                <a:spcPts val="480"/>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a:p>
            <a:pPr>
              <a:lnSpc>
                <a:spcPct val="100000"/>
              </a:lnSpc>
            </a:pPr>
            <a:endParaRPr sz="2450">
              <a:latin typeface="Verdana"/>
              <a:cs typeface="Verdana"/>
            </a:endParaRPr>
          </a:p>
          <a:p>
            <a:pPr marL="469900" marR="5080" indent="-457834">
              <a:lnSpc>
                <a:spcPct val="100000"/>
              </a:lnSpc>
              <a:buFont typeface="Verdana"/>
              <a:buChar char="•"/>
              <a:tabLst>
                <a:tab pos="469900" algn="l"/>
                <a:tab pos="470534" algn="l"/>
              </a:tabLst>
            </a:pPr>
            <a:r>
              <a:rPr dirty="0" sz="1800" spc="-5">
                <a:solidFill>
                  <a:srgbClr val="4E2700"/>
                </a:solidFill>
                <a:latin typeface="Noto Sans Mono CJK HK"/>
                <a:cs typeface="Noto Sans Mono CJK HK"/>
              </a:rPr>
              <a:t>在</a:t>
            </a:r>
            <a:r>
              <a:rPr dirty="0" sz="1800" spc="-5">
                <a:solidFill>
                  <a:srgbClr val="4E2700"/>
                </a:solidFill>
                <a:latin typeface="Verdana"/>
                <a:cs typeface="Verdana"/>
              </a:rPr>
              <a:t>Eclipse</a:t>
            </a:r>
            <a:r>
              <a:rPr dirty="0" sz="1800">
                <a:solidFill>
                  <a:srgbClr val="4E2700"/>
                </a:solidFill>
                <a:latin typeface="Noto Sans Mono CJK HK"/>
                <a:cs typeface="Noto Sans Mono CJK HK"/>
              </a:rPr>
              <a:t>內執行一個沒有正確</a:t>
            </a:r>
            <a:r>
              <a:rPr dirty="0" sz="1800">
                <a:solidFill>
                  <a:srgbClr val="4E2700"/>
                </a:solidFill>
                <a:latin typeface="Verdana"/>
                <a:cs typeface="Verdana"/>
              </a:rPr>
              <a:t>main()</a:t>
            </a:r>
            <a:r>
              <a:rPr dirty="0" sz="1800">
                <a:solidFill>
                  <a:srgbClr val="4E2700"/>
                </a:solidFill>
                <a:latin typeface="Noto Sans Mono CJK HK"/>
                <a:cs typeface="Noto Sans Mono CJK HK"/>
              </a:rPr>
              <a:t>方法的程式，</a:t>
            </a:r>
            <a:r>
              <a:rPr dirty="0" sz="1800" spc="-325">
                <a:solidFill>
                  <a:srgbClr val="4E2700"/>
                </a:solidFill>
                <a:latin typeface="Noto Sans Mono CJK HK"/>
                <a:cs typeface="Noto Sans Mono CJK HK"/>
              </a:rPr>
              <a:t> </a:t>
            </a:r>
            <a:r>
              <a:rPr dirty="0" sz="1800" spc="-5">
                <a:solidFill>
                  <a:srgbClr val="4E2700"/>
                </a:solidFill>
                <a:latin typeface="Verdana"/>
                <a:cs typeface="Verdana"/>
              </a:rPr>
              <a:t>Eclipse</a:t>
            </a:r>
            <a:r>
              <a:rPr dirty="0" sz="1800">
                <a:solidFill>
                  <a:srgbClr val="4E2700"/>
                </a:solidFill>
                <a:latin typeface="Noto Sans Mono CJK HK"/>
                <a:cs typeface="Noto Sans Mono CJK HK"/>
              </a:rPr>
              <a:t>會執行上 一次執行的程式而不會執行該程式</a:t>
            </a:r>
            <a:endParaRPr sz="1800">
              <a:latin typeface="Noto Sans Mono CJK HK"/>
              <a:cs typeface="Noto Sans Mono CJK HK"/>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71200"/>
            <a:ext cx="8075295" cy="4188460"/>
          </a:xfrm>
          <a:prstGeom prst="rect">
            <a:avLst/>
          </a:prstGeom>
        </p:spPr>
        <p:txBody>
          <a:bodyPr wrap="square" lIns="0" tIns="53975" rIns="0" bIns="0" rtlCol="0" vert="horz">
            <a:spAutoFit/>
          </a:bodyPr>
          <a:lstStyle/>
          <a:p>
            <a:pPr marL="12700">
              <a:lnSpc>
                <a:spcPct val="100000"/>
              </a:lnSpc>
              <a:spcBef>
                <a:spcPts val="42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ch07.lab04;</a:t>
            </a:r>
            <a:endParaRPr sz="1600">
              <a:latin typeface="Verdana"/>
              <a:cs typeface="Verdana"/>
            </a:endParaRPr>
          </a:p>
          <a:p>
            <a:pPr marL="12700">
              <a:lnSpc>
                <a:spcPct val="100000"/>
              </a:lnSpc>
              <a:spcBef>
                <a:spcPts val="415"/>
              </a:spcBef>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請更正本</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的錯</a:t>
            </a:r>
            <a:r>
              <a:rPr dirty="0" sz="1600" spc="5">
                <a:solidFill>
                  <a:srgbClr val="4E2700"/>
                </a:solidFill>
                <a:latin typeface="Noto Sans Mono CJK HK"/>
                <a:cs typeface="Noto Sans Mono CJK HK"/>
              </a:rPr>
              <a:t>誤</a:t>
            </a:r>
            <a:r>
              <a:rPr dirty="0" sz="1600" spc="-10">
                <a:solidFill>
                  <a:srgbClr val="4E2700"/>
                </a:solidFill>
                <a:latin typeface="Noto Sans Mono CJK HK"/>
                <a:cs typeface="Noto Sans Mono CJK HK"/>
              </a:rPr>
              <a:t>，</a:t>
            </a:r>
            <a:r>
              <a:rPr dirty="0" sz="1600" spc="-10">
                <a:solidFill>
                  <a:srgbClr val="4E2700"/>
                </a:solidFill>
                <a:latin typeface="Verdana"/>
                <a:cs typeface="Verdana"/>
              </a:rPr>
              <a:t>getFileName</a:t>
            </a:r>
            <a:r>
              <a:rPr dirty="0" sz="1600" spc="5">
                <a:solidFill>
                  <a:srgbClr val="4E2700"/>
                </a:solidFill>
                <a:latin typeface="Noto Sans Mono CJK HK"/>
                <a:cs typeface="Noto Sans Mono CJK HK"/>
              </a:rPr>
              <a:t>為定義在</a:t>
            </a:r>
            <a:r>
              <a:rPr dirty="0" sz="1600" spc="-10">
                <a:solidFill>
                  <a:srgbClr val="4E2700"/>
                </a:solidFill>
                <a:latin typeface="Verdana"/>
                <a:cs typeface="Verdana"/>
              </a:rPr>
              <a:t>Utility</a:t>
            </a:r>
            <a:r>
              <a:rPr dirty="0" sz="1600" spc="5">
                <a:solidFill>
                  <a:srgbClr val="4E2700"/>
                </a:solidFill>
                <a:latin typeface="Noto Sans Mono CJK HK"/>
                <a:cs typeface="Noto Sans Mono CJK HK"/>
              </a:rPr>
              <a:t>類別</a:t>
            </a:r>
            <a:r>
              <a:rPr dirty="0" sz="1600" spc="-10">
                <a:solidFill>
                  <a:srgbClr val="4E2700"/>
                </a:solidFill>
                <a:latin typeface="Verdana"/>
                <a:cs typeface="Verdana"/>
              </a:rPr>
              <a:t>(</a:t>
            </a:r>
            <a:r>
              <a:rPr dirty="0" sz="1600" spc="5">
                <a:solidFill>
                  <a:srgbClr val="4E2700"/>
                </a:solidFill>
                <a:latin typeface="Noto Sans Mono CJK HK"/>
                <a:cs typeface="Noto Sans Mono CJK HK"/>
              </a:rPr>
              <a:t>位於同套件</a:t>
            </a:r>
            <a:r>
              <a:rPr dirty="0" sz="1600" spc="-10">
                <a:solidFill>
                  <a:srgbClr val="4E2700"/>
                </a:solidFill>
                <a:latin typeface="Verdana"/>
                <a:cs typeface="Verdana"/>
              </a:rPr>
              <a:t>)</a:t>
            </a:r>
            <a:r>
              <a:rPr dirty="0" sz="1600" spc="5">
                <a:solidFill>
                  <a:srgbClr val="4E2700"/>
                </a:solidFill>
                <a:latin typeface="Noto Sans Mono CJK HK"/>
                <a:cs typeface="Noto Sans Mono CJK HK"/>
              </a:rPr>
              <a:t>內的</a:t>
            </a:r>
            <a:r>
              <a:rPr dirty="0" sz="2000">
                <a:solidFill>
                  <a:srgbClr val="4E2700"/>
                </a:solidFill>
                <a:latin typeface="Noto Sans Mono CJK HK"/>
                <a:cs typeface="Noto Sans Mono CJK HK"/>
              </a:rPr>
              <a:t>非</a:t>
            </a:r>
            <a:r>
              <a:rPr dirty="0" sz="1600" spc="5">
                <a:solidFill>
                  <a:srgbClr val="4E2700"/>
                </a:solidFill>
                <a:latin typeface="Noto Sans Mono CJK HK"/>
                <a:cs typeface="Noto Sans Mono CJK HK"/>
              </a:rPr>
              <a:t>靜</a:t>
            </a:r>
            <a:r>
              <a:rPr dirty="0" sz="1600" spc="-5">
                <a:solidFill>
                  <a:srgbClr val="4E2700"/>
                </a:solidFill>
                <a:latin typeface="Noto Sans Mono CJK HK"/>
                <a:cs typeface="Noto Sans Mono CJK HK"/>
              </a:rPr>
              <a:t>態方法</a:t>
            </a:r>
            <a:endParaRPr sz="1600">
              <a:latin typeface="Noto Sans Mono CJK HK"/>
              <a:cs typeface="Noto Sans Mono CJK HK"/>
            </a:endParaRPr>
          </a:p>
          <a:p>
            <a:pPr marL="12700">
              <a:lnSpc>
                <a:spcPct val="100000"/>
              </a:lnSpc>
              <a:spcBef>
                <a:spcPts val="409"/>
              </a:spcBef>
            </a:pPr>
            <a:r>
              <a:rPr dirty="0" sz="1600" spc="-5">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為</a:t>
            </a:r>
            <a:r>
              <a:rPr dirty="0" sz="1600" spc="-5">
                <a:solidFill>
                  <a:srgbClr val="4E2700"/>
                </a:solidFill>
                <a:latin typeface="Verdana"/>
                <a:cs typeface="Verdana"/>
              </a:rPr>
              <a:t>ch07.lab02</a:t>
            </a:r>
            <a:r>
              <a:rPr dirty="0" sz="1600" spc="5">
                <a:solidFill>
                  <a:srgbClr val="4E2700"/>
                </a:solidFill>
                <a:latin typeface="Noto Sans Mono CJK HK"/>
                <a:cs typeface="Noto Sans Mono CJK HK"/>
              </a:rPr>
              <a:t>的對照組</a:t>
            </a:r>
            <a:r>
              <a:rPr dirty="0" sz="1600" spc="-5">
                <a:solidFill>
                  <a:srgbClr val="4E2700"/>
                </a:solidFill>
                <a:latin typeface="Verdana"/>
                <a:cs typeface="Verdana"/>
              </a:rPr>
              <a:t>)</a:t>
            </a:r>
            <a:endParaRPr sz="1600">
              <a:latin typeface="Verdana"/>
              <a:cs typeface="Verdana"/>
            </a:endParaRPr>
          </a:p>
          <a:p>
            <a:pPr>
              <a:lnSpc>
                <a:spcPct val="100000"/>
              </a:lnSpc>
              <a:spcBef>
                <a:spcPts val="55"/>
              </a:spcBef>
            </a:pPr>
            <a:endParaRPr sz="22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ProgramCh07Lab04</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8935">
              <a:lnSpc>
                <a:spcPct val="100000"/>
              </a:lnSpc>
              <a:spcBef>
                <a:spcPts val="384"/>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55320">
              <a:lnSpc>
                <a:spcPct val="100000"/>
              </a:lnSpc>
              <a:spcBef>
                <a:spcPts val="380"/>
              </a:spcBef>
            </a:pPr>
            <a:r>
              <a:rPr dirty="0" sz="1600" spc="-5">
                <a:solidFill>
                  <a:srgbClr val="4E2700"/>
                </a:solidFill>
                <a:latin typeface="Verdana"/>
                <a:cs typeface="Verdana"/>
              </a:rPr>
              <a:t>String url_1 =</a:t>
            </a:r>
            <a:r>
              <a:rPr dirty="0" sz="1600" spc="60">
                <a:solidFill>
                  <a:srgbClr val="4E2700"/>
                </a:solidFill>
                <a:latin typeface="Verdana"/>
                <a:cs typeface="Verdana"/>
              </a:rPr>
              <a:t> </a:t>
            </a:r>
            <a:r>
              <a:rPr dirty="0" sz="1500" spc="-15">
                <a:solidFill>
                  <a:srgbClr val="4E2700"/>
                </a:solidFill>
                <a:latin typeface="Verdana"/>
                <a:cs typeface="Verdana"/>
                <a:hlinkClick r:id="rId2"/>
              </a:rPr>
              <a:t>"http://www</a:t>
            </a:r>
            <a:r>
              <a:rPr dirty="0" sz="1500" spc="-15">
                <a:solidFill>
                  <a:srgbClr val="4E2700"/>
                </a:solidFill>
                <a:latin typeface="Verdana"/>
                <a:cs typeface="Verdana"/>
              </a:rPr>
              <a:t>.</a:t>
            </a:r>
            <a:r>
              <a:rPr dirty="0" sz="1500" spc="-15">
                <a:solidFill>
                  <a:srgbClr val="4E2700"/>
                </a:solidFill>
                <a:latin typeface="Verdana"/>
                <a:cs typeface="Verdana"/>
                <a:hlinkClick r:id="rId2"/>
              </a:rPr>
              <a:t>railway.gov.tw/pic/big_banner_160_172.jpg";</a:t>
            </a:r>
            <a:endParaRPr sz="1500">
              <a:latin typeface="Verdana"/>
              <a:cs typeface="Verdana"/>
            </a:endParaRPr>
          </a:p>
          <a:p>
            <a:pPr marL="655320">
              <a:lnSpc>
                <a:spcPct val="100000"/>
              </a:lnSpc>
              <a:spcBef>
                <a:spcPts val="385"/>
              </a:spcBef>
            </a:pPr>
            <a:r>
              <a:rPr dirty="0" sz="1600" spc="-5">
                <a:solidFill>
                  <a:srgbClr val="4E2700"/>
                </a:solidFill>
                <a:latin typeface="Verdana"/>
                <a:cs typeface="Verdana"/>
              </a:rPr>
              <a:t>String url_2 =</a:t>
            </a:r>
            <a:r>
              <a:rPr dirty="0" sz="1600" spc="30">
                <a:solidFill>
                  <a:srgbClr val="4E2700"/>
                </a:solidFill>
                <a:latin typeface="Verdana"/>
                <a:cs typeface="Verdana"/>
              </a:rPr>
              <a:t> </a:t>
            </a:r>
            <a:r>
              <a:rPr dirty="0" sz="1600" spc="-20">
                <a:solidFill>
                  <a:srgbClr val="4E2700"/>
                </a:solidFill>
                <a:latin typeface="Verdana"/>
                <a:cs typeface="Verdana"/>
                <a:hlinkClick r:id="rId3"/>
              </a:rPr>
              <a:t>"ht</a:t>
            </a:r>
            <a:r>
              <a:rPr dirty="0" sz="1600" spc="-20">
                <a:solidFill>
                  <a:srgbClr val="4E2700"/>
                </a:solidFill>
                <a:latin typeface="Verdana"/>
                <a:cs typeface="Verdana"/>
              </a:rPr>
              <a:t>t</a:t>
            </a:r>
            <a:r>
              <a:rPr dirty="0" sz="1600" spc="-20">
                <a:solidFill>
                  <a:srgbClr val="4E2700"/>
                </a:solidFill>
                <a:latin typeface="Verdana"/>
                <a:cs typeface="Verdana"/>
                <a:hlinkClick r:id="rId3"/>
              </a:rPr>
              <a:t>p://www.railway.gov.tw"</a:t>
            </a:r>
            <a:r>
              <a:rPr dirty="0" sz="1600" spc="-20">
                <a:solidFill>
                  <a:srgbClr val="4E2700"/>
                </a:solidFill>
                <a:latin typeface="Verdana"/>
                <a:cs typeface="Verdana"/>
              </a:rPr>
              <a:t>;</a:t>
            </a:r>
            <a:endParaRPr sz="1600">
              <a:latin typeface="Verdana"/>
              <a:cs typeface="Verdana"/>
            </a:endParaRPr>
          </a:p>
          <a:p>
            <a:pPr marL="655320">
              <a:lnSpc>
                <a:spcPct val="100000"/>
              </a:lnSpc>
              <a:spcBef>
                <a:spcPts val="385"/>
              </a:spcBef>
            </a:pPr>
            <a:r>
              <a:rPr dirty="0" sz="1600" spc="-5">
                <a:solidFill>
                  <a:srgbClr val="4E2700"/>
                </a:solidFill>
                <a:latin typeface="Verdana"/>
                <a:cs typeface="Verdana"/>
              </a:rPr>
              <a:t>String url_3 =</a:t>
            </a:r>
            <a:r>
              <a:rPr dirty="0" sz="1600" spc="25">
                <a:solidFill>
                  <a:srgbClr val="4E2700"/>
                </a:solidFill>
                <a:latin typeface="Verdana"/>
                <a:cs typeface="Verdana"/>
              </a:rPr>
              <a:t> </a:t>
            </a:r>
            <a:r>
              <a:rPr dirty="0" sz="1600" spc="-5">
                <a:solidFill>
                  <a:srgbClr val="4E2700"/>
                </a:solidFill>
                <a:latin typeface="Verdana"/>
                <a:cs typeface="Verdana"/>
              </a:rPr>
              <a:t>"train.gif";</a:t>
            </a:r>
            <a:endParaRPr sz="1600">
              <a:latin typeface="Verdana"/>
              <a:cs typeface="Verdana"/>
            </a:endParaRPr>
          </a:p>
          <a:p>
            <a:pPr algn="just" marL="655320" marR="2609215">
              <a:lnSpc>
                <a:spcPct val="120000"/>
              </a:lnSpc>
              <a:spcBef>
                <a:spcPts val="5"/>
              </a:spcBef>
            </a:pPr>
            <a:r>
              <a:rPr dirty="0" sz="1600" spc="-10">
                <a:solidFill>
                  <a:srgbClr val="4E2700"/>
                </a:solidFill>
                <a:latin typeface="Verdana"/>
                <a:cs typeface="Verdana"/>
              </a:rPr>
              <a:t>System.out.println(Utility.getFileName(url_1));  System.out.println(Utility.getFileName(url_2));  System.out.println(Utility.getFileName(url_3));</a:t>
            </a:r>
            <a:endParaRPr sz="1600">
              <a:latin typeface="Verdana"/>
              <a:cs typeface="Verdana"/>
            </a:endParaRPr>
          </a:p>
          <a:p>
            <a:pPr marL="368935">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9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靜態區塊</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941959"/>
            <a:ext cx="7379334" cy="2442845"/>
          </a:xfrm>
          <a:prstGeom prst="rect">
            <a:avLst/>
          </a:prstGeom>
        </p:spPr>
        <p:txBody>
          <a:bodyPr wrap="square" lIns="0" tIns="48260" rIns="0" bIns="0" rtlCol="0" vert="horz">
            <a:spAutoFit/>
          </a:bodyPr>
          <a:lstStyle/>
          <a:p>
            <a:pPr algn="just" marL="355600" marR="5080" indent="-343535">
              <a:lnSpc>
                <a:spcPct val="90300"/>
              </a:lnSpc>
              <a:spcBef>
                <a:spcPts val="380"/>
              </a:spcBef>
              <a:buFont typeface="Tahoma"/>
              <a:buChar char="•"/>
              <a:tabLst>
                <a:tab pos="356235" algn="l"/>
              </a:tabLst>
            </a:pPr>
            <a:r>
              <a:rPr dirty="0" sz="2400">
                <a:solidFill>
                  <a:srgbClr val="4E2700"/>
                </a:solidFill>
                <a:latin typeface="Noto Sans Mono CJK HK"/>
                <a:cs typeface="Noto Sans Mono CJK HK"/>
              </a:rPr>
              <a:t>靜態區塊可視為一個沒有方法名稱的靜態方法，目的 在設定靜態變數的初值。一個類別可以有多個靜態區 塊。當靜態變數的初值必須經由計算才能得到時，就 </a:t>
            </a:r>
            <a:r>
              <a:rPr dirty="0" sz="2400" spc="-5">
                <a:solidFill>
                  <a:srgbClr val="4E2700"/>
                </a:solidFill>
                <a:latin typeface="Noto Sans Mono CJK HK"/>
                <a:cs typeface="Noto Sans Mono CJK HK"/>
              </a:rPr>
              <a:t>可使用靜態區塊來達成。</a:t>
            </a:r>
            <a:endParaRPr sz="2400">
              <a:latin typeface="Noto Sans Mono CJK HK"/>
              <a:cs typeface="Noto Sans Mono CJK HK"/>
            </a:endParaRPr>
          </a:p>
          <a:p>
            <a:pPr algn="just" marL="355600" marR="5080" indent="-343535">
              <a:lnSpc>
                <a:spcPct val="90400"/>
              </a:lnSpc>
              <a:spcBef>
                <a:spcPts val="540"/>
              </a:spcBef>
              <a:buFont typeface="Tahoma"/>
              <a:buChar char="•"/>
              <a:tabLst>
                <a:tab pos="356235" algn="l"/>
              </a:tabLst>
            </a:pPr>
            <a:r>
              <a:rPr dirty="0" sz="2400">
                <a:solidFill>
                  <a:srgbClr val="4E2700"/>
                </a:solidFill>
                <a:latin typeface="Noto Sans Mono CJK HK"/>
                <a:cs typeface="Noto Sans Mono CJK HK"/>
              </a:rPr>
              <a:t>靜態區塊由於沒有方法名稱，因此一般的程式碼無法 呼叫靜態區塊。</a:t>
            </a:r>
            <a:r>
              <a:rPr dirty="0" sz="2400" spc="-10">
                <a:solidFill>
                  <a:srgbClr val="4E2700"/>
                </a:solidFill>
                <a:latin typeface="Tahoma"/>
                <a:cs typeface="Tahoma"/>
              </a:rPr>
              <a:t>JVM</a:t>
            </a:r>
            <a:r>
              <a:rPr dirty="0" sz="2400">
                <a:solidFill>
                  <a:srgbClr val="4E2700"/>
                </a:solidFill>
                <a:latin typeface="Noto Sans Mono CJK HK"/>
                <a:cs typeface="Noto Sans Mono CJK HK"/>
              </a:rPr>
              <a:t>會在類別檔載入時，依照它們在 類別內的出現順序，呼叫類別檔內的所有靜態區塊。</a:t>
            </a:r>
            <a:endParaRPr sz="2400">
              <a:latin typeface="Noto Sans Mono CJK HK"/>
              <a:cs typeface="Noto Sans Mono CJK HK"/>
            </a:endParaRPr>
          </a:p>
        </p:txBody>
      </p:sp>
      <p:sp>
        <p:nvSpPr>
          <p:cNvPr id="4" name="object 4"/>
          <p:cNvSpPr txBox="1"/>
          <p:nvPr/>
        </p:nvSpPr>
        <p:spPr>
          <a:xfrm>
            <a:off x="3667623" y="3374517"/>
            <a:ext cx="31007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000099"/>
                </a:solidFill>
                <a:latin typeface="Tahoma"/>
                <a:cs typeface="Tahoma"/>
              </a:rPr>
              <a:t>//</a:t>
            </a:r>
            <a:r>
              <a:rPr dirty="0" sz="1600">
                <a:solidFill>
                  <a:srgbClr val="000099"/>
                </a:solidFill>
                <a:latin typeface="Tahoma"/>
                <a:cs typeface="Tahoma"/>
              </a:rPr>
              <a:t> </a:t>
            </a:r>
            <a:r>
              <a:rPr dirty="0" sz="1600" spc="5">
                <a:solidFill>
                  <a:srgbClr val="000099"/>
                </a:solidFill>
                <a:latin typeface="Noto Sans Mono CJK HK"/>
                <a:cs typeface="Noto Sans Mono CJK HK"/>
              </a:rPr>
              <a:t>螢幕上依</a:t>
            </a:r>
            <a:r>
              <a:rPr dirty="0" sz="1600" spc="-5">
                <a:solidFill>
                  <a:srgbClr val="000099"/>
                </a:solidFill>
                <a:latin typeface="Noto Sans Mono CJK HK"/>
                <a:cs typeface="Noto Sans Mono CJK HK"/>
              </a:rPr>
              <a:t>序</a:t>
            </a:r>
            <a:r>
              <a:rPr dirty="0" sz="1600" spc="5">
                <a:solidFill>
                  <a:srgbClr val="000099"/>
                </a:solidFill>
                <a:latin typeface="Noto Sans Mono CJK HK"/>
                <a:cs typeface="Noto Sans Mono CJK HK"/>
              </a:rPr>
              <a:t>出</a:t>
            </a:r>
            <a:r>
              <a:rPr dirty="0" sz="1600">
                <a:solidFill>
                  <a:srgbClr val="000099"/>
                </a:solidFill>
                <a:latin typeface="Noto Sans Mono CJK HK"/>
                <a:cs typeface="Noto Sans Mono CJK HK"/>
              </a:rPr>
              <a:t>現</a:t>
            </a:r>
            <a:r>
              <a:rPr dirty="0" sz="1600" spc="-5">
                <a:solidFill>
                  <a:srgbClr val="000099"/>
                </a:solidFill>
                <a:latin typeface="Tahoma"/>
                <a:cs typeface="Tahoma"/>
              </a:rPr>
              <a:t>A,</a:t>
            </a:r>
            <a:r>
              <a:rPr dirty="0" sz="1600" spc="-40">
                <a:solidFill>
                  <a:srgbClr val="000099"/>
                </a:solidFill>
                <a:latin typeface="Tahoma"/>
                <a:cs typeface="Tahoma"/>
              </a:rPr>
              <a:t> </a:t>
            </a:r>
            <a:r>
              <a:rPr dirty="0" sz="1600" spc="-5">
                <a:solidFill>
                  <a:srgbClr val="000099"/>
                </a:solidFill>
                <a:latin typeface="Tahoma"/>
                <a:cs typeface="Tahoma"/>
              </a:rPr>
              <a:t>C,</a:t>
            </a:r>
            <a:r>
              <a:rPr dirty="0" sz="1600" spc="-25">
                <a:solidFill>
                  <a:srgbClr val="000099"/>
                </a:solidFill>
                <a:latin typeface="Tahoma"/>
                <a:cs typeface="Tahoma"/>
              </a:rPr>
              <a:t> </a:t>
            </a:r>
            <a:r>
              <a:rPr dirty="0" sz="1600" spc="-15">
                <a:solidFill>
                  <a:srgbClr val="000099"/>
                </a:solidFill>
                <a:latin typeface="Tahoma"/>
                <a:cs typeface="Tahoma"/>
              </a:rPr>
              <a:t>B</a:t>
            </a:r>
            <a:r>
              <a:rPr dirty="0" sz="1600" spc="5">
                <a:solidFill>
                  <a:srgbClr val="000099"/>
                </a:solidFill>
                <a:latin typeface="Noto Sans Mono CJK HK"/>
                <a:cs typeface="Noto Sans Mono CJK HK"/>
              </a:rPr>
              <a:t>三個字母</a:t>
            </a:r>
            <a:endParaRPr sz="1600">
              <a:latin typeface="Noto Sans Mono CJK HK"/>
              <a:cs typeface="Noto Sans Mono CJK HK"/>
            </a:endParaRPr>
          </a:p>
        </p:txBody>
      </p:sp>
      <p:sp>
        <p:nvSpPr>
          <p:cNvPr id="5" name="object 5"/>
          <p:cNvSpPr txBox="1"/>
          <p:nvPr/>
        </p:nvSpPr>
        <p:spPr>
          <a:xfrm>
            <a:off x="612140" y="3355238"/>
            <a:ext cx="2827020" cy="1062990"/>
          </a:xfrm>
          <a:prstGeom prst="rect">
            <a:avLst/>
          </a:prstGeom>
        </p:spPr>
        <p:txBody>
          <a:bodyPr wrap="square" lIns="0" tIns="12700" rIns="0" bIns="0" rtlCol="0" vert="horz">
            <a:spAutoFit/>
          </a:bodyPr>
          <a:lstStyle/>
          <a:p>
            <a:pPr marL="203200" marR="5080" indent="-190500">
              <a:lnSpc>
                <a:spcPct val="107700"/>
              </a:lnSpc>
              <a:spcBef>
                <a:spcPts val="100"/>
              </a:spcBef>
            </a:pPr>
            <a:r>
              <a:rPr dirty="0" sz="1600" spc="-5">
                <a:solidFill>
                  <a:srgbClr val="000099"/>
                </a:solidFill>
                <a:latin typeface="Tahoma"/>
                <a:cs typeface="Tahoma"/>
              </a:rPr>
              <a:t>public </a:t>
            </a:r>
            <a:r>
              <a:rPr dirty="0" sz="1600" spc="-10">
                <a:solidFill>
                  <a:srgbClr val="000099"/>
                </a:solidFill>
                <a:latin typeface="Tahoma"/>
                <a:cs typeface="Tahoma"/>
              </a:rPr>
              <a:t>class ExecuteSequence </a:t>
            </a:r>
            <a:r>
              <a:rPr dirty="0" sz="1600" spc="-5">
                <a:solidFill>
                  <a:srgbClr val="000099"/>
                </a:solidFill>
                <a:latin typeface="Tahoma"/>
                <a:cs typeface="Tahoma"/>
              </a:rPr>
              <a:t>{  </a:t>
            </a:r>
            <a:r>
              <a:rPr dirty="0" sz="1600" spc="-10">
                <a:solidFill>
                  <a:srgbClr val="000099"/>
                </a:solidFill>
                <a:latin typeface="Tahoma"/>
                <a:cs typeface="Tahoma"/>
              </a:rPr>
              <a:t>static</a:t>
            </a:r>
            <a:r>
              <a:rPr dirty="0" sz="1600" spc="20">
                <a:solidFill>
                  <a:srgbClr val="000099"/>
                </a:solidFill>
                <a:latin typeface="Tahoma"/>
                <a:cs typeface="Tahoma"/>
              </a:rPr>
              <a:t> </a:t>
            </a:r>
            <a:r>
              <a:rPr dirty="0" sz="1600" spc="-5">
                <a:solidFill>
                  <a:srgbClr val="000099"/>
                </a:solidFill>
                <a:latin typeface="Tahoma"/>
                <a:cs typeface="Tahoma"/>
              </a:rPr>
              <a:t>{</a:t>
            </a:r>
            <a:endParaRPr sz="1600">
              <a:latin typeface="Tahoma"/>
              <a:cs typeface="Tahoma"/>
            </a:endParaRPr>
          </a:p>
          <a:p>
            <a:pPr marL="393700">
              <a:lnSpc>
                <a:spcPct val="100000"/>
              </a:lnSpc>
              <a:spcBef>
                <a:spcPts val="95"/>
              </a:spcBef>
            </a:pPr>
            <a:r>
              <a:rPr dirty="0" sz="1600" spc="-10">
                <a:solidFill>
                  <a:srgbClr val="000099"/>
                </a:solidFill>
                <a:latin typeface="Tahoma"/>
                <a:cs typeface="Tahoma"/>
              </a:rPr>
              <a:t>System.out.println("A")</a:t>
            </a:r>
            <a:r>
              <a:rPr dirty="0" sz="1600" spc="45">
                <a:solidFill>
                  <a:srgbClr val="000099"/>
                </a:solidFill>
                <a:latin typeface="Tahoma"/>
                <a:cs typeface="Tahoma"/>
              </a:rPr>
              <a:t> </a:t>
            </a:r>
            <a:r>
              <a:rPr dirty="0" sz="1600" spc="-5">
                <a:solidFill>
                  <a:srgbClr val="000099"/>
                </a:solidFill>
                <a:latin typeface="Tahoma"/>
                <a:cs typeface="Tahoma"/>
              </a:rPr>
              <a:t>;</a:t>
            </a:r>
            <a:endParaRPr sz="1600">
              <a:latin typeface="Tahoma"/>
              <a:cs typeface="Tahoma"/>
            </a:endParaRPr>
          </a:p>
          <a:p>
            <a:pPr marL="203200">
              <a:lnSpc>
                <a:spcPct val="100000"/>
              </a:lnSpc>
              <a:spcBef>
                <a:spcPts val="95"/>
              </a:spcBef>
            </a:pPr>
            <a:r>
              <a:rPr dirty="0" sz="1600" spc="-5">
                <a:solidFill>
                  <a:srgbClr val="000099"/>
                </a:solidFill>
                <a:latin typeface="Tahoma"/>
                <a:cs typeface="Tahoma"/>
              </a:rPr>
              <a:t>}</a:t>
            </a:r>
            <a:endParaRPr sz="1600">
              <a:latin typeface="Tahoma"/>
              <a:cs typeface="Tahoma"/>
            </a:endParaRPr>
          </a:p>
        </p:txBody>
      </p:sp>
      <p:sp>
        <p:nvSpPr>
          <p:cNvPr id="6" name="object 6"/>
          <p:cNvSpPr txBox="1"/>
          <p:nvPr/>
        </p:nvSpPr>
        <p:spPr>
          <a:xfrm>
            <a:off x="612140" y="4392320"/>
            <a:ext cx="3660140" cy="1818005"/>
          </a:xfrm>
          <a:prstGeom prst="rect">
            <a:avLst/>
          </a:prstGeom>
        </p:spPr>
        <p:txBody>
          <a:bodyPr wrap="square" lIns="0" tIns="12700" rIns="0" bIns="0" rtlCol="0" vert="horz">
            <a:spAutoFit/>
          </a:bodyPr>
          <a:lstStyle/>
          <a:p>
            <a:pPr marL="457834" marR="5080" indent="-255270">
              <a:lnSpc>
                <a:spcPct val="105000"/>
              </a:lnSpc>
              <a:spcBef>
                <a:spcPts val="100"/>
              </a:spcBef>
            </a:pPr>
            <a:r>
              <a:rPr dirty="0" sz="1600" spc="-5">
                <a:solidFill>
                  <a:srgbClr val="000099"/>
                </a:solidFill>
                <a:latin typeface="Tahoma"/>
                <a:cs typeface="Tahoma"/>
              </a:rPr>
              <a:t>public </a:t>
            </a:r>
            <a:r>
              <a:rPr dirty="0" sz="1600" spc="-10">
                <a:solidFill>
                  <a:srgbClr val="000099"/>
                </a:solidFill>
                <a:latin typeface="Tahoma"/>
                <a:cs typeface="Tahoma"/>
              </a:rPr>
              <a:t>static void </a:t>
            </a:r>
            <a:r>
              <a:rPr dirty="0" sz="1600" spc="-5">
                <a:solidFill>
                  <a:srgbClr val="000099"/>
                </a:solidFill>
                <a:latin typeface="Tahoma"/>
                <a:cs typeface="Tahoma"/>
              </a:rPr>
              <a:t>main(String[] args) {  </a:t>
            </a:r>
            <a:r>
              <a:rPr dirty="0" sz="1600" spc="-10">
                <a:solidFill>
                  <a:srgbClr val="000099"/>
                </a:solidFill>
                <a:latin typeface="Tahoma"/>
                <a:cs typeface="Tahoma"/>
              </a:rPr>
              <a:t>System.out.println("B")</a:t>
            </a:r>
            <a:r>
              <a:rPr dirty="0" sz="1600" spc="55">
                <a:solidFill>
                  <a:srgbClr val="000099"/>
                </a:solidFill>
                <a:latin typeface="Tahoma"/>
                <a:cs typeface="Tahoma"/>
              </a:rPr>
              <a:t> </a:t>
            </a:r>
            <a:r>
              <a:rPr dirty="0" sz="1600" spc="-5">
                <a:solidFill>
                  <a:srgbClr val="000099"/>
                </a:solidFill>
                <a:latin typeface="Tahoma"/>
                <a:cs typeface="Tahoma"/>
              </a:rPr>
              <a:t>;</a:t>
            </a:r>
            <a:endParaRPr sz="1600">
              <a:latin typeface="Tahoma"/>
              <a:cs typeface="Tahoma"/>
            </a:endParaRPr>
          </a:p>
          <a:p>
            <a:pPr marL="203200">
              <a:lnSpc>
                <a:spcPct val="100000"/>
              </a:lnSpc>
              <a:spcBef>
                <a:spcPts val="95"/>
              </a:spcBef>
            </a:pPr>
            <a:r>
              <a:rPr dirty="0" sz="1600">
                <a:solidFill>
                  <a:srgbClr val="000099"/>
                </a:solidFill>
                <a:latin typeface="Tahoma"/>
                <a:cs typeface="Tahoma"/>
              </a:rPr>
              <a:t>}</a:t>
            </a:r>
            <a:endParaRPr sz="1600">
              <a:latin typeface="Tahoma"/>
              <a:cs typeface="Tahoma"/>
            </a:endParaRPr>
          </a:p>
          <a:p>
            <a:pPr marL="203200">
              <a:lnSpc>
                <a:spcPct val="100000"/>
              </a:lnSpc>
              <a:spcBef>
                <a:spcPts val="100"/>
              </a:spcBef>
            </a:pPr>
            <a:r>
              <a:rPr dirty="0" sz="1600" spc="-10">
                <a:solidFill>
                  <a:srgbClr val="000099"/>
                </a:solidFill>
                <a:latin typeface="Tahoma"/>
                <a:cs typeface="Tahoma"/>
              </a:rPr>
              <a:t>static</a:t>
            </a:r>
            <a:r>
              <a:rPr dirty="0" sz="1600" spc="20">
                <a:solidFill>
                  <a:srgbClr val="000099"/>
                </a:solidFill>
                <a:latin typeface="Tahoma"/>
                <a:cs typeface="Tahoma"/>
              </a:rPr>
              <a:t> </a:t>
            </a:r>
            <a:r>
              <a:rPr dirty="0" sz="1600" spc="-5">
                <a:solidFill>
                  <a:srgbClr val="000099"/>
                </a:solidFill>
                <a:latin typeface="Tahoma"/>
                <a:cs typeface="Tahoma"/>
              </a:rPr>
              <a:t>{</a:t>
            </a:r>
            <a:endParaRPr sz="1600">
              <a:latin typeface="Tahoma"/>
              <a:cs typeface="Tahoma"/>
            </a:endParaRPr>
          </a:p>
          <a:p>
            <a:pPr marL="393700">
              <a:lnSpc>
                <a:spcPct val="100000"/>
              </a:lnSpc>
              <a:spcBef>
                <a:spcPts val="95"/>
              </a:spcBef>
            </a:pPr>
            <a:r>
              <a:rPr dirty="0" sz="1600" spc="-10">
                <a:solidFill>
                  <a:srgbClr val="000099"/>
                </a:solidFill>
                <a:latin typeface="Tahoma"/>
                <a:cs typeface="Tahoma"/>
              </a:rPr>
              <a:t>System.out.println("C")</a:t>
            </a:r>
            <a:r>
              <a:rPr dirty="0" sz="1600" spc="40">
                <a:solidFill>
                  <a:srgbClr val="000099"/>
                </a:solidFill>
                <a:latin typeface="Tahoma"/>
                <a:cs typeface="Tahoma"/>
              </a:rPr>
              <a:t> </a:t>
            </a:r>
            <a:r>
              <a:rPr dirty="0" sz="1600" spc="-5">
                <a:solidFill>
                  <a:srgbClr val="000099"/>
                </a:solidFill>
                <a:latin typeface="Tahoma"/>
                <a:cs typeface="Tahoma"/>
              </a:rPr>
              <a:t>;</a:t>
            </a:r>
            <a:endParaRPr sz="1600">
              <a:latin typeface="Tahoma"/>
              <a:cs typeface="Tahoma"/>
            </a:endParaRPr>
          </a:p>
          <a:p>
            <a:pPr marL="203200">
              <a:lnSpc>
                <a:spcPct val="100000"/>
              </a:lnSpc>
              <a:spcBef>
                <a:spcPts val="95"/>
              </a:spcBef>
            </a:pPr>
            <a:r>
              <a:rPr dirty="0" sz="1600" spc="-5">
                <a:solidFill>
                  <a:srgbClr val="000099"/>
                </a:solidFill>
                <a:latin typeface="Tahoma"/>
                <a:cs typeface="Tahoma"/>
              </a:rPr>
              <a:t>}</a:t>
            </a:r>
            <a:endParaRPr sz="1600">
              <a:latin typeface="Tahoma"/>
              <a:cs typeface="Tahoma"/>
            </a:endParaRPr>
          </a:p>
          <a:p>
            <a:pPr marL="12700">
              <a:lnSpc>
                <a:spcPct val="100000"/>
              </a:lnSpc>
              <a:spcBef>
                <a:spcPts val="95"/>
              </a:spcBef>
            </a:pPr>
            <a:r>
              <a:rPr dirty="0" sz="1600" spc="-5">
                <a:solidFill>
                  <a:srgbClr val="000099"/>
                </a:solidFill>
                <a:latin typeface="Tahoma"/>
                <a:cs typeface="Tahoma"/>
              </a:rPr>
              <a:t>}</a:t>
            </a:r>
            <a:endParaRPr sz="1600">
              <a:latin typeface="Tahoma"/>
              <a:cs typeface="Tahoma"/>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40435"/>
            <a:ext cx="4267835" cy="4902835"/>
          </a:xfrm>
          <a:prstGeom prst="rect">
            <a:avLst/>
          </a:prstGeom>
        </p:spPr>
        <p:txBody>
          <a:bodyPr wrap="square" lIns="0" tIns="12065" rIns="0" bIns="0" rtlCol="0" vert="horz">
            <a:spAutoFit/>
          </a:bodyPr>
          <a:lstStyle/>
          <a:p>
            <a:pPr marL="12700">
              <a:lnSpc>
                <a:spcPts val="1900"/>
              </a:lnSpc>
              <a:spcBef>
                <a:spcPts val="95"/>
              </a:spcBef>
            </a:pPr>
            <a:r>
              <a:rPr dirty="0" sz="1600" spc="-10">
                <a:solidFill>
                  <a:srgbClr val="4E2700"/>
                </a:solidFill>
                <a:latin typeface="Verdana"/>
                <a:cs typeface="Verdana"/>
              </a:rPr>
              <a:t>package</a:t>
            </a:r>
            <a:r>
              <a:rPr dirty="0" sz="1600" spc="10">
                <a:solidFill>
                  <a:srgbClr val="4E2700"/>
                </a:solidFill>
                <a:latin typeface="Verdana"/>
                <a:cs typeface="Verdana"/>
              </a:rPr>
              <a:t> </a:t>
            </a:r>
            <a:r>
              <a:rPr dirty="0" sz="1600" spc="-5">
                <a:solidFill>
                  <a:srgbClr val="4E2700"/>
                </a:solidFill>
                <a:latin typeface="Verdana"/>
                <a:cs typeface="Verdana"/>
              </a:rPr>
              <a:t>ch07._01_static.staticBlock;</a:t>
            </a:r>
            <a:endParaRPr sz="1600">
              <a:latin typeface="Verdana"/>
              <a:cs typeface="Verdana"/>
            </a:endParaRPr>
          </a:p>
          <a:p>
            <a:pPr marL="12700">
              <a:lnSpc>
                <a:spcPts val="19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說明螢幕</a:t>
            </a:r>
            <a:r>
              <a:rPr dirty="0" sz="1600" spc="-5">
                <a:solidFill>
                  <a:srgbClr val="4E2700"/>
                </a:solidFill>
                <a:latin typeface="Noto Sans Mono CJK HK"/>
                <a:cs typeface="Noto Sans Mono CJK HK"/>
              </a:rPr>
              <a:t>上</a:t>
            </a:r>
            <a:r>
              <a:rPr dirty="0" sz="1600" spc="5">
                <a:solidFill>
                  <a:srgbClr val="4E2700"/>
                </a:solidFill>
                <a:latin typeface="Noto Sans Mono CJK HK"/>
                <a:cs typeface="Noto Sans Mono CJK HK"/>
              </a:rPr>
              <a:t>會</a:t>
            </a:r>
            <a:r>
              <a:rPr dirty="0" sz="1600" spc="-5">
                <a:solidFill>
                  <a:srgbClr val="4E2700"/>
                </a:solidFill>
                <a:latin typeface="Noto Sans Mono CJK HK"/>
                <a:cs typeface="Noto Sans Mono CJK HK"/>
              </a:rPr>
              <a:t>出現</a:t>
            </a:r>
            <a:r>
              <a:rPr dirty="0" sz="1600" spc="5">
                <a:solidFill>
                  <a:srgbClr val="4E2700"/>
                </a:solidFill>
                <a:latin typeface="Noto Sans Mono CJK HK"/>
                <a:cs typeface="Noto Sans Mono CJK HK"/>
              </a:rPr>
              <a:t>哪</a:t>
            </a:r>
            <a:r>
              <a:rPr dirty="0" sz="1600" spc="-5">
                <a:solidFill>
                  <a:srgbClr val="4E2700"/>
                </a:solidFill>
                <a:latin typeface="Noto Sans Mono CJK HK"/>
                <a:cs typeface="Noto Sans Mono CJK HK"/>
              </a:rPr>
              <a:t>些訊</a:t>
            </a:r>
            <a:r>
              <a:rPr dirty="0" sz="1600" spc="5">
                <a:solidFill>
                  <a:srgbClr val="4E2700"/>
                </a:solidFill>
                <a:latin typeface="Noto Sans Mono CJK HK"/>
                <a:cs typeface="Noto Sans Mono CJK HK"/>
              </a:rPr>
              <a:t>息</a:t>
            </a:r>
            <a:r>
              <a:rPr dirty="0" sz="1600" spc="-5">
                <a:solidFill>
                  <a:srgbClr val="4E2700"/>
                </a:solidFill>
                <a:latin typeface="Noto Sans Mono CJK HK"/>
                <a:cs typeface="Noto Sans Mono CJK HK"/>
              </a:rPr>
              <a:t>。</a:t>
            </a:r>
            <a:endParaRPr sz="1600">
              <a:latin typeface="Noto Sans Mono CJK HK"/>
              <a:cs typeface="Noto Sans Mono CJK HK"/>
            </a:endParaRPr>
          </a:p>
          <a:p>
            <a:pPr marL="227329" marR="2223770" indent="-215265">
              <a:lnSpc>
                <a:spcPct val="100000"/>
              </a:lnSpc>
              <a:spcBef>
                <a:spcPts val="35"/>
              </a:spcBef>
              <a:tabLst>
                <a:tab pos="652780" algn="l"/>
              </a:tabLst>
            </a:pPr>
            <a:r>
              <a:rPr dirty="0" sz="1600" spc="-5">
                <a:solidFill>
                  <a:srgbClr val="4E2700"/>
                </a:solidFill>
                <a:latin typeface="Verdana"/>
                <a:cs typeface="Verdana"/>
              </a:rPr>
              <a:t>class	</a:t>
            </a:r>
            <a:r>
              <a:rPr dirty="0" sz="1600" spc="-10">
                <a:solidFill>
                  <a:srgbClr val="4E2700"/>
                </a:solidFill>
                <a:latin typeface="Verdana"/>
                <a:cs typeface="Verdana"/>
              </a:rPr>
              <a:t>StaticDemo </a:t>
            </a:r>
            <a:r>
              <a:rPr dirty="0" sz="1600" spc="-5">
                <a:solidFill>
                  <a:srgbClr val="4E2700"/>
                </a:solidFill>
                <a:latin typeface="Verdana"/>
                <a:cs typeface="Verdana"/>
              </a:rPr>
              <a:t>{  </a:t>
            </a:r>
            <a:r>
              <a:rPr dirty="0" sz="1600" spc="-10">
                <a:solidFill>
                  <a:srgbClr val="4E2700"/>
                </a:solidFill>
                <a:latin typeface="Verdana"/>
                <a:cs typeface="Verdana"/>
              </a:rPr>
              <a:t>static</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pPr>
            <a:r>
              <a:rPr dirty="0" sz="1600" spc="-5">
                <a:solidFill>
                  <a:srgbClr val="4E2700"/>
                </a:solidFill>
                <a:latin typeface="Verdana"/>
                <a:cs typeface="Verdana"/>
              </a:rPr>
              <a:t>System.out.println("SD-01")</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5"/>
              </a:spcBef>
            </a:pPr>
            <a:r>
              <a:rPr dirty="0" sz="1600" spc="-5">
                <a:solidFill>
                  <a:srgbClr val="4E2700"/>
                </a:solidFill>
                <a:latin typeface="Verdana"/>
                <a:cs typeface="Verdana"/>
              </a:rPr>
              <a:t>}</a:t>
            </a:r>
            <a:endParaRPr sz="1600">
              <a:latin typeface="Verdana"/>
              <a:cs typeface="Verdana"/>
            </a:endParaRPr>
          </a:p>
          <a:p>
            <a:pPr>
              <a:lnSpc>
                <a:spcPct val="100000"/>
              </a:lnSpc>
              <a:spcBef>
                <a:spcPts val="35"/>
              </a:spcBef>
            </a:pPr>
            <a:endParaRPr sz="1550">
              <a:latin typeface="Verdana"/>
              <a:cs typeface="Verdana"/>
            </a:endParaRPr>
          </a:p>
          <a:p>
            <a:pPr marL="227329" marR="754380" indent="-215265">
              <a:lnSpc>
                <a:spcPct val="100000"/>
              </a:lnSpc>
              <a:tabLst>
                <a:tab pos="919480"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5">
                <a:solidFill>
                  <a:srgbClr val="4E2700"/>
                </a:solidFill>
                <a:latin typeface="Verdana"/>
                <a:cs typeface="Verdana"/>
              </a:rPr>
              <a:t>StaticCodeBlockTest </a:t>
            </a:r>
            <a:r>
              <a:rPr dirty="0" sz="1600" spc="-5">
                <a:solidFill>
                  <a:srgbClr val="4E2700"/>
                </a:solidFill>
                <a:latin typeface="Verdana"/>
                <a:cs typeface="Verdana"/>
              </a:rPr>
              <a:t>{  </a:t>
            </a:r>
            <a:r>
              <a:rPr dirty="0" sz="1600" spc="-10">
                <a:solidFill>
                  <a:srgbClr val="4E2700"/>
                </a:solidFill>
                <a:latin typeface="Verdana"/>
                <a:cs typeface="Verdana"/>
              </a:rPr>
              <a:t>static	</a:t>
            </a:r>
            <a:r>
              <a:rPr dirty="0" sz="1600" spc="-5">
                <a:solidFill>
                  <a:srgbClr val="4E2700"/>
                </a:solidFill>
                <a:latin typeface="Verdana"/>
                <a:cs typeface="Verdana"/>
              </a:rPr>
              <a:t>{</a:t>
            </a:r>
            <a:endParaRPr sz="1600">
              <a:latin typeface="Verdana"/>
              <a:cs typeface="Verdana"/>
            </a:endParaRPr>
          </a:p>
          <a:p>
            <a:pPr marL="440690">
              <a:lnSpc>
                <a:spcPct val="100000"/>
              </a:lnSpc>
            </a:pPr>
            <a:r>
              <a:rPr dirty="0" sz="1600" spc="-5">
                <a:solidFill>
                  <a:srgbClr val="4E2700"/>
                </a:solidFill>
                <a:latin typeface="Verdana"/>
                <a:cs typeface="Verdana"/>
              </a:rPr>
              <a:t>System.out.println("SCB-A")</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pPr>
            <a:r>
              <a:rPr dirty="0" sz="1600" spc="-5">
                <a:solidFill>
                  <a:srgbClr val="4E2700"/>
                </a:solidFill>
                <a:latin typeface="Verdana"/>
                <a:cs typeface="Verdana"/>
              </a:rPr>
              <a:t>}</a:t>
            </a:r>
            <a:endParaRPr sz="1600">
              <a:latin typeface="Verdana"/>
              <a:cs typeface="Verdana"/>
            </a:endParaRPr>
          </a:p>
          <a:p>
            <a:pPr algn="just" marL="440690" marR="5080" indent="-213360">
              <a:lnSpc>
                <a:spcPct val="10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10">
                <a:solidFill>
                  <a:srgbClr val="4E2700"/>
                </a:solidFill>
                <a:latin typeface="Verdana"/>
                <a:cs typeface="Verdana"/>
              </a:rPr>
              <a:t>StaticDemo </a:t>
            </a:r>
            <a:r>
              <a:rPr dirty="0" sz="1600" spc="-5">
                <a:solidFill>
                  <a:srgbClr val="4E2700"/>
                </a:solidFill>
                <a:latin typeface="Verdana"/>
                <a:cs typeface="Verdana"/>
              </a:rPr>
              <a:t>sd = new </a:t>
            </a:r>
            <a:r>
              <a:rPr dirty="0" sz="1600" spc="-10">
                <a:solidFill>
                  <a:srgbClr val="4E2700"/>
                </a:solidFill>
                <a:latin typeface="Verdana"/>
                <a:cs typeface="Verdana"/>
              </a:rPr>
              <a:t>StaticDemo() </a:t>
            </a:r>
            <a:r>
              <a:rPr dirty="0" sz="1600" spc="-5">
                <a:solidFill>
                  <a:srgbClr val="4E2700"/>
                </a:solidFill>
                <a:latin typeface="Verdana"/>
                <a:cs typeface="Verdana"/>
              </a:rPr>
              <a:t>;  System.out.println("SCB-C")</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pPr>
            <a:r>
              <a:rPr dirty="0" sz="1600" spc="-5">
                <a:solidFill>
                  <a:srgbClr val="4E2700"/>
                </a:solidFill>
                <a:latin typeface="Verdana"/>
                <a:cs typeface="Verdana"/>
              </a:rPr>
              <a:t>}</a:t>
            </a:r>
            <a:endParaRPr sz="1600">
              <a:latin typeface="Verdana"/>
              <a:cs typeface="Verdana"/>
            </a:endParaRPr>
          </a:p>
          <a:p>
            <a:pPr marL="227329">
              <a:lnSpc>
                <a:spcPct val="100000"/>
              </a:lnSpc>
            </a:pPr>
            <a:r>
              <a:rPr dirty="0" sz="1600" spc="-10">
                <a:solidFill>
                  <a:srgbClr val="4E2700"/>
                </a:solidFill>
                <a:latin typeface="Verdana"/>
                <a:cs typeface="Verdana"/>
              </a:rPr>
              <a:t>static</a:t>
            </a:r>
            <a:r>
              <a:rPr dirty="0" sz="1600" spc="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spcBef>
                <a:spcPts val="5"/>
              </a:spcBef>
            </a:pPr>
            <a:r>
              <a:rPr dirty="0" sz="1600" spc="-5">
                <a:solidFill>
                  <a:srgbClr val="4E2700"/>
                </a:solidFill>
                <a:latin typeface="Verdana"/>
                <a:cs typeface="Verdana"/>
              </a:rPr>
              <a:t>System.out.println("SCB-B")</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114808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a:latin typeface="Verdana"/>
                <a:cs typeface="Verdana"/>
              </a:rPr>
              <a:t>:</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4502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5">
                <a:latin typeface="Tahoma"/>
                <a:cs typeface="Tahoma"/>
              </a:rPr>
              <a:t>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729792" y="1006601"/>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729792" y="5168010"/>
            <a:ext cx="417830" cy="239395"/>
          </a:xfrm>
          <a:prstGeom prst="rect">
            <a:avLst/>
          </a:prstGeom>
        </p:spPr>
        <p:txBody>
          <a:bodyPr wrap="square" lIns="0" tIns="12700" rIns="0" bIns="0" rtlCol="0" vert="horz">
            <a:spAutoFit/>
          </a:bodyPr>
          <a:lstStyle/>
          <a:p>
            <a:pPr marL="12700">
              <a:lnSpc>
                <a:spcPct val="100000"/>
              </a:lnSpc>
              <a:spcBef>
                <a:spcPts val="100"/>
              </a:spcBef>
            </a:pPr>
            <a:r>
              <a:rPr dirty="0" sz="1400" spc="165">
                <a:solidFill>
                  <a:srgbClr val="4E2700"/>
                </a:solidFill>
                <a:latin typeface="Arial"/>
                <a:cs typeface="Arial"/>
              </a:rPr>
              <a:t>10.(</a:t>
            </a:r>
            <a:endParaRPr sz="1400">
              <a:latin typeface="Arial"/>
              <a:cs typeface="Arial"/>
            </a:endParaRPr>
          </a:p>
        </p:txBody>
      </p:sp>
      <p:sp>
        <p:nvSpPr>
          <p:cNvPr id="5" name="object 5"/>
          <p:cNvSpPr txBox="1"/>
          <p:nvPr/>
        </p:nvSpPr>
        <p:spPr>
          <a:xfrm>
            <a:off x="827328" y="1220571"/>
            <a:ext cx="7587615" cy="4187190"/>
          </a:xfrm>
          <a:prstGeom prst="rect">
            <a:avLst/>
          </a:prstGeom>
        </p:spPr>
        <p:txBody>
          <a:bodyPr wrap="square" lIns="0" tIns="12700" rIns="0" bIns="0" rtlCol="0" vert="horz">
            <a:spAutoFit/>
          </a:bodyPr>
          <a:lstStyle/>
          <a:p>
            <a:pPr marL="798830" marR="5080" indent="-786765">
              <a:lnSpc>
                <a:spcPct val="130000"/>
              </a:lnSpc>
              <a:spcBef>
                <a:spcPts val="100"/>
              </a:spcBef>
              <a:tabLst>
                <a:tab pos="603250" algn="l"/>
              </a:tabLst>
            </a:pPr>
            <a:r>
              <a:rPr dirty="0" sz="1400" spc="225">
                <a:solidFill>
                  <a:srgbClr val="4E2700"/>
                </a:solidFill>
                <a:latin typeface="Arial"/>
                <a:cs typeface="Arial"/>
              </a:rPr>
              <a:t>1.(	</a:t>
            </a:r>
            <a:r>
              <a:rPr dirty="0" sz="1400" spc="305">
                <a:solidFill>
                  <a:srgbClr val="4E2700"/>
                </a:solidFill>
                <a:latin typeface="Arial"/>
                <a:cs typeface="Arial"/>
              </a:rPr>
              <a:t>)</a:t>
            </a:r>
            <a:r>
              <a:rPr dirty="0" sz="1400" spc="400">
                <a:solidFill>
                  <a:srgbClr val="4E2700"/>
                </a:solidFill>
                <a:latin typeface="Arial"/>
                <a:cs typeface="Arial"/>
              </a:rPr>
              <a:t> </a:t>
            </a:r>
            <a:r>
              <a:rPr dirty="0" sz="1400" spc="10">
                <a:solidFill>
                  <a:srgbClr val="4E2700"/>
                </a:solidFill>
                <a:latin typeface="Noto Sans Mono CJK HK"/>
                <a:cs typeface="Noto Sans Mono CJK HK"/>
              </a:rPr>
              <a:t>某</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別同時</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在數</a:t>
            </a:r>
            <a:r>
              <a:rPr dirty="0" sz="1400" spc="-15">
                <a:solidFill>
                  <a:srgbClr val="4E2700"/>
                </a:solidFill>
                <a:latin typeface="Noto Sans Mono CJK HK"/>
                <a:cs typeface="Noto Sans Mono CJK HK"/>
              </a:rPr>
              <a:t>個實</a:t>
            </a:r>
            <a:r>
              <a:rPr dirty="0" sz="1400" spc="15">
                <a:solidFill>
                  <a:srgbClr val="4E2700"/>
                </a:solidFill>
                <a:latin typeface="Noto Sans Mono CJK HK"/>
                <a:cs typeface="Noto Sans Mono CJK HK"/>
              </a:rPr>
              <a:t>體</a:t>
            </a:r>
            <a:r>
              <a:rPr dirty="0" sz="1400" spc="155">
                <a:solidFill>
                  <a:srgbClr val="4E2700"/>
                </a:solidFill>
                <a:latin typeface="Arial"/>
                <a:cs typeface="Arial"/>
              </a:rPr>
              <a:t>(instance)</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，這些實</a:t>
            </a:r>
            <a:r>
              <a:rPr dirty="0" sz="1400" spc="-15">
                <a:solidFill>
                  <a:srgbClr val="4E2700"/>
                </a:solidFill>
                <a:latin typeface="Noto Sans Mono CJK HK"/>
                <a:cs typeface="Noto Sans Mono CJK HK"/>
              </a:rPr>
              <a:t>體</a:t>
            </a:r>
            <a:r>
              <a:rPr dirty="0" sz="1400">
                <a:solidFill>
                  <a:srgbClr val="4E2700"/>
                </a:solidFill>
                <a:latin typeface="Noto Sans Mono CJK HK"/>
                <a:cs typeface="Noto Sans Mono CJK HK"/>
              </a:rPr>
              <a:t>將共</a:t>
            </a:r>
            <a:r>
              <a:rPr dirty="0" sz="1400" spc="-15">
                <a:solidFill>
                  <a:srgbClr val="4E2700"/>
                </a:solidFill>
                <a:latin typeface="Noto Sans Mono CJK HK"/>
                <a:cs typeface="Noto Sans Mono CJK HK"/>
              </a:rPr>
              <a:t>用同</a:t>
            </a:r>
            <a:r>
              <a:rPr dirty="0" sz="1400">
                <a:solidFill>
                  <a:srgbClr val="4E2700"/>
                </a:solidFill>
                <a:latin typeface="Noto Sans Mono CJK HK"/>
                <a:cs typeface="Noto Sans Mono CJK HK"/>
              </a:rPr>
              <a:t>一份類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spc="290">
                <a:solidFill>
                  <a:srgbClr val="4E2700"/>
                </a:solidFill>
                <a:latin typeface="Arial"/>
                <a:cs typeface="Arial"/>
              </a:rPr>
              <a:t>(</a:t>
            </a:r>
            <a:r>
              <a:rPr dirty="0" sz="1400">
                <a:solidFill>
                  <a:srgbClr val="4E2700"/>
                </a:solidFill>
                <a:latin typeface="Noto Sans Mono CJK HK"/>
                <a:cs typeface="Noto Sans Mono CJK HK"/>
              </a:rPr>
              <a:t>即</a:t>
            </a:r>
            <a:r>
              <a:rPr dirty="0" sz="1400" spc="-15">
                <a:solidFill>
                  <a:srgbClr val="4E2700"/>
                </a:solidFill>
                <a:latin typeface="Noto Sans Mono CJK HK"/>
                <a:cs typeface="Noto Sans Mono CJK HK"/>
              </a:rPr>
              <a:t>靜</a:t>
            </a:r>
            <a:r>
              <a:rPr dirty="0" sz="1400">
                <a:solidFill>
                  <a:srgbClr val="4E2700"/>
                </a:solidFill>
                <a:latin typeface="Noto Sans Mono CJK HK"/>
                <a:cs typeface="Noto Sans Mono CJK HK"/>
              </a:rPr>
              <a:t>態變 </a:t>
            </a:r>
            <a:r>
              <a:rPr dirty="0" sz="1400" spc="10">
                <a:solidFill>
                  <a:srgbClr val="4E2700"/>
                </a:solidFill>
                <a:latin typeface="Noto Sans Mono CJK HK"/>
                <a:cs typeface="Noto Sans Mono CJK HK"/>
              </a:rPr>
              <a:t>數</a:t>
            </a:r>
            <a:r>
              <a:rPr dirty="0" sz="1400" spc="300">
                <a:solidFill>
                  <a:srgbClr val="4E2700"/>
                </a:solidFill>
                <a:latin typeface="Arial"/>
                <a:cs typeface="Arial"/>
              </a:rPr>
              <a: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500"/>
              </a:spcBef>
              <a:tabLst>
                <a:tab pos="603250"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340">
                <a:solidFill>
                  <a:srgbClr val="4E2700"/>
                </a:solidFill>
                <a:latin typeface="Arial"/>
                <a:cs typeface="Arial"/>
              </a:rPr>
              <a:t> </a:t>
            </a:r>
            <a:r>
              <a:rPr dirty="0" sz="1400" spc="10">
                <a:solidFill>
                  <a:srgbClr val="4E2700"/>
                </a:solidFill>
                <a:latin typeface="Noto Sans Mono CJK HK"/>
                <a:cs typeface="Noto Sans Mono CJK HK"/>
              </a:rPr>
              <a:t>由</a:t>
            </a:r>
            <a:r>
              <a:rPr dirty="0" sz="1400" spc="5">
                <a:solidFill>
                  <a:srgbClr val="4E2700"/>
                </a:solidFill>
                <a:latin typeface="Noto Sans Mono CJK HK"/>
                <a:cs typeface="Noto Sans Mono CJK HK"/>
              </a:rPr>
              <a:t>於</a:t>
            </a:r>
            <a:r>
              <a:rPr dirty="0" sz="1400" spc="-15">
                <a:solidFill>
                  <a:srgbClr val="4E2700"/>
                </a:solidFill>
                <a:latin typeface="Noto Sans Mono CJK HK"/>
                <a:cs typeface="Noto Sans Mono CJK HK"/>
              </a:rPr>
              <a:t>靜</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spc="-15">
                <a:solidFill>
                  <a:srgbClr val="4E2700"/>
                </a:solidFill>
                <a:latin typeface="Noto Sans Mono CJK HK"/>
                <a:cs typeface="Noto Sans Mono CJK HK"/>
              </a:rPr>
              <a:t>是</a:t>
            </a:r>
            <a:r>
              <a:rPr dirty="0" sz="1400" spc="5">
                <a:solidFill>
                  <a:srgbClr val="4E2700"/>
                </a:solidFill>
                <a:latin typeface="Noto Sans Mono CJK HK"/>
                <a:cs typeface="Noto Sans Mono CJK HK"/>
              </a:rPr>
              <a:t>在</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別載</a:t>
            </a:r>
            <a:r>
              <a:rPr dirty="0" sz="1400" spc="5">
                <a:solidFill>
                  <a:srgbClr val="4E2700"/>
                </a:solidFill>
                <a:latin typeface="Noto Sans Mono CJK HK"/>
                <a:cs typeface="Noto Sans Mono CJK HK"/>
              </a:rPr>
              <a:t>入</a:t>
            </a:r>
            <a:r>
              <a:rPr dirty="0" sz="1400">
                <a:solidFill>
                  <a:srgbClr val="4E2700"/>
                </a:solidFill>
                <a:latin typeface="Noto Sans Mono CJK HK"/>
                <a:cs typeface="Noto Sans Mono CJK HK"/>
              </a:rPr>
              <a:t>時</a:t>
            </a:r>
            <a:r>
              <a:rPr dirty="0" sz="1400" spc="5">
                <a:solidFill>
                  <a:srgbClr val="4E2700"/>
                </a:solidFill>
                <a:latin typeface="Noto Sans Mono CJK HK"/>
                <a:cs typeface="Noto Sans Mono CJK HK"/>
              </a:rPr>
              <a:t>就</a:t>
            </a:r>
            <a:r>
              <a:rPr dirty="0" sz="1400" spc="-15">
                <a:solidFill>
                  <a:srgbClr val="4E2700"/>
                </a:solidFill>
                <a:latin typeface="Noto Sans Mono CJK HK"/>
                <a:cs typeface="Noto Sans Mono CJK HK"/>
              </a:rPr>
              <a:t>配</a:t>
            </a:r>
            <a:r>
              <a:rPr dirty="0" sz="1400" spc="5">
                <a:solidFill>
                  <a:srgbClr val="4E2700"/>
                </a:solidFill>
                <a:latin typeface="Noto Sans Mono CJK HK"/>
                <a:cs typeface="Noto Sans Mono CJK HK"/>
              </a:rPr>
              <a:t>置</a:t>
            </a:r>
            <a:r>
              <a:rPr dirty="0" sz="1400">
                <a:solidFill>
                  <a:srgbClr val="4E2700"/>
                </a:solidFill>
                <a:latin typeface="Noto Sans Mono CJK HK"/>
                <a:cs typeface="Noto Sans Mono CJK HK"/>
              </a:rPr>
              <a:t>記</a:t>
            </a:r>
            <a:r>
              <a:rPr dirty="0" sz="1400" spc="-10">
                <a:solidFill>
                  <a:srgbClr val="4E2700"/>
                </a:solidFill>
                <a:latin typeface="Noto Sans Mono CJK HK"/>
                <a:cs typeface="Noto Sans Mono CJK HK"/>
              </a:rPr>
              <a:t>憶體</a:t>
            </a:r>
            <a:r>
              <a:rPr dirty="0" sz="1400" spc="5">
                <a:solidFill>
                  <a:srgbClr val="4E2700"/>
                </a:solidFill>
                <a:latin typeface="Noto Sans Mono CJK HK"/>
                <a:cs typeface="Noto Sans Mono CJK HK"/>
              </a:rPr>
              <a:t>而</a:t>
            </a:r>
            <a:r>
              <a:rPr dirty="0" sz="1400">
                <a:solidFill>
                  <a:srgbClr val="4E2700"/>
                </a:solidFill>
                <a:latin typeface="Noto Sans Mono CJK HK"/>
                <a:cs typeface="Noto Sans Mono CJK HK"/>
              </a:rPr>
              <a:t>存</a:t>
            </a:r>
            <a:r>
              <a:rPr dirty="0" sz="1400" spc="5">
                <a:solidFill>
                  <a:srgbClr val="4E2700"/>
                </a:solidFill>
                <a:latin typeface="Noto Sans Mono CJK HK"/>
                <a:cs typeface="Noto Sans Mono CJK HK"/>
              </a:rPr>
              <a:t>在</a:t>
            </a:r>
            <a:r>
              <a:rPr dirty="0" sz="1400" spc="-15">
                <a:solidFill>
                  <a:srgbClr val="4E2700"/>
                </a:solidFill>
                <a:latin typeface="Noto Sans Mono CJK HK"/>
                <a:cs typeface="Noto Sans Mono CJK HK"/>
              </a:rPr>
              <a:t>，</a:t>
            </a:r>
            <a:r>
              <a:rPr dirty="0" sz="1400" spc="5">
                <a:solidFill>
                  <a:srgbClr val="4E2700"/>
                </a:solidFill>
                <a:latin typeface="Noto Sans Mono CJK HK"/>
                <a:cs typeface="Noto Sans Mono CJK HK"/>
              </a:rPr>
              <a:t>因</a:t>
            </a:r>
            <a:r>
              <a:rPr dirty="0" sz="1400">
                <a:solidFill>
                  <a:srgbClr val="4E2700"/>
                </a:solidFill>
                <a:latin typeface="Noto Sans Mono CJK HK"/>
                <a:cs typeface="Noto Sans Mono CJK HK"/>
              </a:rPr>
              <a:t>此</a:t>
            </a:r>
            <a:r>
              <a:rPr dirty="0" sz="1400" spc="-10">
                <a:solidFill>
                  <a:srgbClr val="4E2700"/>
                </a:solidFill>
                <a:latin typeface="Noto Sans Mono CJK HK"/>
                <a:cs typeface="Noto Sans Mono CJK HK"/>
              </a:rPr>
              <a:t>無法</a:t>
            </a:r>
            <a:r>
              <a:rPr dirty="0" sz="1400" spc="5">
                <a:solidFill>
                  <a:srgbClr val="4E2700"/>
                </a:solidFill>
                <a:latin typeface="Noto Sans Mono CJK HK"/>
                <a:cs typeface="Noto Sans Mono CJK HK"/>
              </a:rPr>
              <a:t>用</a:t>
            </a:r>
            <a:r>
              <a:rPr dirty="0" sz="140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spc="-15">
                <a:solidFill>
                  <a:srgbClr val="4E2700"/>
                </a:solidFill>
                <a:latin typeface="Noto Sans Mono CJK HK"/>
                <a:cs typeface="Noto Sans Mono CJK HK"/>
              </a:rPr>
              <a:t>碼</a:t>
            </a:r>
            <a:r>
              <a:rPr dirty="0" sz="1400" spc="5">
                <a:solidFill>
                  <a:srgbClr val="4E2700"/>
                </a:solidFill>
                <a:latin typeface="Noto Sans Mono CJK HK"/>
                <a:cs typeface="Noto Sans Mono CJK HK"/>
              </a:rPr>
              <a:t>來</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定靜</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endParaRPr sz="1400">
              <a:latin typeface="Noto Sans Mono CJK HK"/>
              <a:cs typeface="Noto Sans Mono CJK HK"/>
            </a:endParaRPr>
          </a:p>
          <a:p>
            <a:pPr marL="798830">
              <a:lnSpc>
                <a:spcPct val="100000"/>
              </a:lnSpc>
              <a:spcBef>
                <a:spcPts val="509"/>
              </a:spcBef>
            </a:pP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初</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a:t>
            </a:r>
            <a:endParaRPr sz="1400">
              <a:latin typeface="Noto Sans Mono CJK HK"/>
              <a:cs typeface="Noto Sans Mono CJK HK"/>
            </a:endParaRPr>
          </a:p>
          <a:p>
            <a:pPr marL="798830" marR="24130" indent="-786765">
              <a:lnSpc>
                <a:spcPct val="130000"/>
              </a:lnSpc>
              <a:tabLst>
                <a:tab pos="60325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420">
                <a:solidFill>
                  <a:srgbClr val="4E2700"/>
                </a:solidFill>
                <a:latin typeface="Arial"/>
                <a:cs typeface="Arial"/>
              </a:rPr>
              <a:t> </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之所</a:t>
            </a:r>
            <a:r>
              <a:rPr dirty="0" sz="1400">
                <a:solidFill>
                  <a:srgbClr val="4E2700"/>
                </a:solidFill>
                <a:latin typeface="Noto Sans Mono CJK HK"/>
                <a:cs typeface="Noto Sans Mono CJK HK"/>
              </a:rPr>
              <a:t>有物件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某項</a:t>
            </a:r>
            <a:r>
              <a:rPr dirty="0" sz="1400" spc="-15">
                <a:solidFill>
                  <a:srgbClr val="4E2700"/>
                </a:solidFill>
                <a:latin typeface="Noto Sans Mono CJK HK"/>
                <a:cs typeface="Noto Sans Mono CJK HK"/>
              </a:rPr>
              <a:t>屬性</a:t>
            </a:r>
            <a:r>
              <a:rPr dirty="0" sz="1400">
                <a:solidFill>
                  <a:srgbClr val="4E2700"/>
                </a:solidFill>
                <a:latin typeface="Noto Sans Mono CJK HK"/>
                <a:cs typeface="Noto Sans Mono CJK HK"/>
              </a:rPr>
              <a:t>值必定</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全相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則此項</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性可</a:t>
            </a:r>
            <a:r>
              <a:rPr dirty="0" sz="1400" spc="-15">
                <a:solidFill>
                  <a:srgbClr val="4E2700"/>
                </a:solidFill>
                <a:latin typeface="Noto Sans Mono CJK HK"/>
                <a:cs typeface="Noto Sans Mono CJK HK"/>
              </a:rPr>
              <a:t>以定</a:t>
            </a:r>
            <a:r>
              <a:rPr dirty="0" sz="1400">
                <a:solidFill>
                  <a:srgbClr val="4E2700"/>
                </a:solidFill>
                <a:latin typeface="Noto Sans Mono CJK HK"/>
                <a:cs typeface="Noto Sans Mono CJK HK"/>
              </a:rPr>
              <a:t>義為靜 </a:t>
            </a: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500"/>
              </a:spcBef>
              <a:tabLst>
                <a:tab pos="60325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靜態變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與靜</a:t>
            </a:r>
            <a:r>
              <a:rPr dirty="0" sz="1400" spc="-15">
                <a:solidFill>
                  <a:srgbClr val="4E2700"/>
                </a:solidFill>
                <a:latin typeface="Noto Sans Mono CJK HK"/>
                <a:cs typeface="Noto Sans Mono CJK HK"/>
              </a:rPr>
              <a:t>態方</a:t>
            </a:r>
            <a:r>
              <a:rPr dirty="0" sz="1400">
                <a:solidFill>
                  <a:srgbClr val="4E2700"/>
                </a:solidFill>
                <a:latin typeface="Noto Sans Mono CJK HK"/>
                <a:cs typeface="Noto Sans Mono CJK HK"/>
              </a:rPr>
              <a:t>法可以</a:t>
            </a:r>
            <a:r>
              <a:rPr dirty="0" sz="1400" spc="-15">
                <a:solidFill>
                  <a:srgbClr val="4E2700"/>
                </a:solidFill>
                <a:latin typeface="Noto Sans Mono CJK HK"/>
                <a:cs typeface="Noto Sans Mono CJK HK"/>
              </a:rPr>
              <a:t>透</a:t>
            </a:r>
            <a:r>
              <a:rPr dirty="0" sz="1400">
                <a:solidFill>
                  <a:srgbClr val="4E2700"/>
                </a:solidFill>
                <a:latin typeface="Noto Sans Mono CJK HK"/>
                <a:cs typeface="Noto Sans Mono CJK HK"/>
              </a:rPr>
              <a:t>過類</a:t>
            </a:r>
            <a:r>
              <a:rPr dirty="0" sz="1400" spc="-15">
                <a:solidFill>
                  <a:srgbClr val="4E2700"/>
                </a:solidFill>
                <a:latin typeface="Noto Sans Mono CJK HK"/>
                <a:cs typeface="Noto Sans Mono CJK HK"/>
              </a:rPr>
              <a:t>別名</a:t>
            </a:r>
            <a:r>
              <a:rPr dirty="0" sz="1400">
                <a:solidFill>
                  <a:srgbClr val="4E2700"/>
                </a:solidFill>
                <a:latin typeface="Noto Sans Mono CJK HK"/>
                <a:cs typeface="Noto Sans Mono CJK HK"/>
              </a:rPr>
              <a:t>稱來使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它們。</a:t>
            </a:r>
            <a:endParaRPr sz="1400">
              <a:latin typeface="Noto Sans Mono CJK HK"/>
              <a:cs typeface="Noto Sans Mono CJK HK"/>
            </a:endParaRPr>
          </a:p>
          <a:p>
            <a:pPr marL="12700">
              <a:lnSpc>
                <a:spcPct val="100000"/>
              </a:lnSpc>
              <a:spcBef>
                <a:spcPts val="505"/>
              </a:spcBef>
              <a:tabLst>
                <a:tab pos="603250" algn="l"/>
              </a:tabLst>
            </a:pPr>
            <a:r>
              <a:rPr dirty="0" sz="1400" spc="225">
                <a:solidFill>
                  <a:srgbClr val="4E2700"/>
                </a:solidFill>
                <a:latin typeface="Arial"/>
                <a:cs typeface="Arial"/>
              </a:rPr>
              <a:t>5.(	</a:t>
            </a:r>
            <a:r>
              <a:rPr dirty="0" sz="1400" spc="305">
                <a:solidFill>
                  <a:srgbClr val="4E2700"/>
                </a:solidFill>
                <a:latin typeface="Arial"/>
                <a:cs typeface="Arial"/>
              </a:rPr>
              <a:t>)</a:t>
            </a:r>
            <a:r>
              <a:rPr dirty="0" sz="1400" spc="375">
                <a:solidFill>
                  <a:srgbClr val="4E2700"/>
                </a:solidFill>
                <a:latin typeface="Arial"/>
                <a:cs typeface="Arial"/>
              </a:rPr>
              <a:t> </a:t>
            </a:r>
            <a:r>
              <a:rPr dirty="0" sz="1400" spc="120">
                <a:solidFill>
                  <a:srgbClr val="4E2700"/>
                </a:solidFill>
                <a:latin typeface="Arial"/>
                <a:cs typeface="Arial"/>
              </a:rPr>
              <a:t>java.lang.Math</a:t>
            </a:r>
            <a:r>
              <a:rPr dirty="0" sz="1400" spc="10">
                <a:solidFill>
                  <a:srgbClr val="4E2700"/>
                </a:solidFill>
                <a:latin typeface="Noto Sans Mono CJK HK"/>
                <a:cs typeface="Noto Sans Mono CJK HK"/>
              </a:rPr>
              <a:t>與</a:t>
            </a:r>
            <a:r>
              <a:rPr dirty="0" sz="1400" spc="105">
                <a:solidFill>
                  <a:srgbClr val="4E2700"/>
                </a:solidFill>
                <a:latin typeface="Arial"/>
                <a:cs typeface="Arial"/>
              </a:rPr>
              <a:t>java.lang.System</a:t>
            </a:r>
            <a:r>
              <a:rPr dirty="0" sz="1400" spc="5">
                <a:solidFill>
                  <a:srgbClr val="4E2700"/>
                </a:solidFill>
                <a:latin typeface="Noto Sans Mono CJK HK"/>
                <a:cs typeface="Noto Sans Mono CJK HK"/>
              </a:rPr>
              <a:t>都</a:t>
            </a:r>
            <a:r>
              <a:rPr dirty="0" sz="1400">
                <a:solidFill>
                  <a:srgbClr val="4E2700"/>
                </a:solidFill>
                <a:latin typeface="Noto Sans Mono CJK HK"/>
                <a:cs typeface="Noto Sans Mono CJK HK"/>
              </a:rPr>
              <a:t>不</a:t>
            </a:r>
            <a:r>
              <a:rPr dirty="0" sz="1400" spc="5">
                <a:solidFill>
                  <a:srgbClr val="4E2700"/>
                </a:solidFill>
                <a:latin typeface="Noto Sans Mono CJK HK"/>
                <a:cs typeface="Noto Sans Mono CJK HK"/>
              </a:rPr>
              <a:t>能</a:t>
            </a:r>
            <a:r>
              <a:rPr dirty="0" sz="1400">
                <a:solidFill>
                  <a:srgbClr val="4E2700"/>
                </a:solidFill>
                <a:latin typeface="Noto Sans Mono CJK HK"/>
                <a:cs typeface="Noto Sans Mono CJK HK"/>
              </a:rPr>
              <a:t>產</a:t>
            </a:r>
            <a:r>
              <a:rPr dirty="0" sz="1400" spc="5">
                <a:solidFill>
                  <a:srgbClr val="4E2700"/>
                </a:solidFill>
                <a:latin typeface="Noto Sans Mono CJK HK"/>
                <a:cs typeface="Noto Sans Mono CJK HK"/>
              </a:rPr>
              <a:t>生</a:t>
            </a:r>
            <a:r>
              <a:rPr dirty="0" sz="1400">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因</a:t>
            </a:r>
            <a:r>
              <a:rPr dirty="0" sz="1400" spc="-10">
                <a:solidFill>
                  <a:srgbClr val="4E2700"/>
                </a:solidFill>
                <a:latin typeface="Noto Sans Mono CJK HK"/>
                <a:cs typeface="Noto Sans Mono CJK HK"/>
              </a:rPr>
              <a:t>為它</a:t>
            </a:r>
            <a:r>
              <a:rPr dirty="0" sz="1400" spc="5">
                <a:solidFill>
                  <a:srgbClr val="4E2700"/>
                </a:solidFill>
                <a:latin typeface="Noto Sans Mono CJK HK"/>
                <a:cs typeface="Noto Sans Mono CJK HK"/>
              </a:rPr>
              <a:t>們</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r>
              <a:rPr dirty="0" sz="1400">
                <a:solidFill>
                  <a:srgbClr val="4E2700"/>
                </a:solidFill>
                <a:latin typeface="Noto Sans Mono CJK HK"/>
                <a:cs typeface="Noto Sans Mono CJK HK"/>
              </a:rPr>
              <a:t>皆</a:t>
            </a:r>
            <a:r>
              <a:rPr dirty="0" sz="1400" spc="5">
                <a:solidFill>
                  <a:srgbClr val="4E2700"/>
                </a:solidFill>
                <a:latin typeface="Noto Sans Mono CJK HK"/>
                <a:cs typeface="Noto Sans Mono CJK HK"/>
              </a:rPr>
              <a:t>含</a:t>
            </a:r>
            <a:endParaRPr sz="1400">
              <a:latin typeface="Noto Sans Mono CJK HK"/>
              <a:cs typeface="Noto Sans Mono CJK HK"/>
            </a:endParaRPr>
          </a:p>
          <a:p>
            <a:pPr marL="800100">
              <a:lnSpc>
                <a:spcPct val="100000"/>
              </a:lnSpc>
              <a:spcBef>
                <a:spcPts val="505"/>
              </a:spcBef>
            </a:pPr>
            <a:r>
              <a:rPr dirty="0" sz="1400" spc="170">
                <a:solidFill>
                  <a:srgbClr val="4E2700"/>
                </a:solidFill>
                <a:latin typeface="Arial"/>
                <a:cs typeface="Arial"/>
              </a:rPr>
              <a:t>private</a:t>
            </a:r>
            <a:r>
              <a:rPr dirty="0" sz="1400">
                <a:solidFill>
                  <a:srgbClr val="4E2700"/>
                </a:solidFill>
                <a:latin typeface="Noto Sans Mono CJK HK"/>
                <a:cs typeface="Noto Sans Mono CJK HK"/>
              </a:rPr>
              <a:t>修飾字。</a:t>
            </a:r>
            <a:endParaRPr sz="1400">
              <a:latin typeface="Noto Sans Mono CJK HK"/>
              <a:cs typeface="Noto Sans Mono CJK HK"/>
            </a:endParaRPr>
          </a:p>
          <a:p>
            <a:pPr marL="12700">
              <a:lnSpc>
                <a:spcPct val="100000"/>
              </a:lnSpc>
              <a:spcBef>
                <a:spcPts val="505"/>
              </a:spcBef>
              <a:tabLst>
                <a:tab pos="603250" algn="l"/>
              </a:tabLst>
            </a:pPr>
            <a:r>
              <a:rPr dirty="0" sz="1400" spc="225">
                <a:solidFill>
                  <a:srgbClr val="4E2700"/>
                </a:solidFill>
                <a:latin typeface="Arial"/>
                <a:cs typeface="Arial"/>
              </a:rPr>
              <a:t>6.(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220">
                <a:solidFill>
                  <a:srgbClr val="4E2700"/>
                </a:solidFill>
                <a:latin typeface="Arial"/>
                <a:cs typeface="Arial"/>
              </a:rPr>
              <a:t>static</a:t>
            </a:r>
            <a:r>
              <a:rPr dirty="0" sz="1400">
                <a:solidFill>
                  <a:srgbClr val="4E2700"/>
                </a:solidFill>
                <a:latin typeface="Noto Sans Mono CJK HK"/>
                <a:cs typeface="Noto Sans Mono CJK HK"/>
              </a:rPr>
              <a:t>的方法，稱為</a:t>
            </a:r>
            <a:r>
              <a:rPr dirty="0" sz="1400" spc="-15">
                <a:solidFill>
                  <a:srgbClr val="4E2700"/>
                </a:solidFill>
                <a:latin typeface="Noto Sans Mono CJK HK"/>
                <a:cs typeface="Noto Sans Mono CJK HK"/>
              </a:rPr>
              <a:t>靜</a:t>
            </a:r>
            <a:r>
              <a:rPr dirty="0" sz="1400">
                <a:solidFill>
                  <a:srgbClr val="4E2700"/>
                </a:solidFill>
                <a:latin typeface="Noto Sans Mono CJK HK"/>
                <a:cs typeface="Noto Sans Mono CJK HK"/>
              </a:rPr>
              <a:t>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505"/>
              </a:spcBef>
              <a:tabLst>
                <a:tab pos="603250" algn="l"/>
              </a:tabLst>
            </a:pPr>
            <a:r>
              <a:rPr dirty="0" sz="1400" spc="225">
                <a:solidFill>
                  <a:srgbClr val="4E2700"/>
                </a:solidFill>
                <a:latin typeface="Arial"/>
                <a:cs typeface="Arial"/>
              </a:rPr>
              <a:t>7.(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靜</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法內可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直接</a:t>
            </a:r>
            <a:r>
              <a:rPr dirty="0" sz="1400" spc="-15">
                <a:solidFill>
                  <a:srgbClr val="4E2700"/>
                </a:solidFill>
                <a:latin typeface="Noto Sans Mono CJK HK"/>
                <a:cs typeface="Noto Sans Mono CJK HK"/>
              </a:rPr>
              <a:t>存取</a:t>
            </a:r>
            <a:r>
              <a:rPr dirty="0" sz="1400">
                <a:solidFill>
                  <a:srgbClr val="4E2700"/>
                </a:solidFill>
                <a:latin typeface="Noto Sans Mono CJK HK"/>
                <a:cs typeface="Noto Sans Mono CJK HK"/>
              </a:rPr>
              <a:t>非靜態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Noto Sans Mono CJK HK"/>
                <a:cs typeface="Noto Sans Mono CJK HK"/>
              </a:rPr>
              <a:t>也可</a:t>
            </a:r>
            <a:r>
              <a:rPr dirty="0" sz="1400">
                <a:solidFill>
                  <a:srgbClr val="4E2700"/>
                </a:solidFill>
                <a:latin typeface="Noto Sans Mono CJK HK"/>
                <a:cs typeface="Noto Sans Mono CJK HK"/>
              </a:rPr>
              <a:t>以直接</a:t>
            </a:r>
            <a:r>
              <a:rPr dirty="0" sz="1400" spc="-15">
                <a:solidFill>
                  <a:srgbClr val="4E2700"/>
                </a:solidFill>
                <a:latin typeface="Noto Sans Mono CJK HK"/>
                <a:cs typeface="Noto Sans Mono CJK HK"/>
              </a:rPr>
              <a:t>呼</a:t>
            </a:r>
            <a:r>
              <a:rPr dirty="0" sz="1400">
                <a:solidFill>
                  <a:srgbClr val="4E2700"/>
                </a:solidFill>
                <a:latin typeface="Noto Sans Mono CJK HK"/>
                <a:cs typeface="Noto Sans Mono CJK HK"/>
              </a:rPr>
              <a:t>叫非</a:t>
            </a:r>
            <a:r>
              <a:rPr dirty="0" sz="1400" spc="-15">
                <a:solidFill>
                  <a:srgbClr val="4E2700"/>
                </a:solidFill>
                <a:latin typeface="Noto Sans Mono CJK HK"/>
                <a:cs typeface="Noto Sans Mono CJK HK"/>
              </a:rPr>
              <a:t>靜態</a:t>
            </a:r>
            <a:r>
              <a:rPr dirty="0" sz="1400">
                <a:solidFill>
                  <a:srgbClr val="4E2700"/>
                </a:solidFill>
                <a:latin typeface="Noto Sans Mono CJK HK"/>
                <a:cs typeface="Noto Sans Mono CJK HK"/>
              </a:rPr>
              <a:t>方法。</a:t>
            </a:r>
            <a:endParaRPr sz="1400">
              <a:latin typeface="Noto Sans Mono CJK HK"/>
              <a:cs typeface="Noto Sans Mono CJK HK"/>
            </a:endParaRPr>
          </a:p>
          <a:p>
            <a:pPr marL="12700">
              <a:lnSpc>
                <a:spcPct val="100000"/>
              </a:lnSpc>
              <a:spcBef>
                <a:spcPts val="505"/>
              </a:spcBef>
              <a:tabLst>
                <a:tab pos="603250" algn="l"/>
              </a:tabLst>
            </a:pPr>
            <a:r>
              <a:rPr dirty="0" sz="1400" spc="225">
                <a:solidFill>
                  <a:srgbClr val="4E2700"/>
                </a:solidFill>
                <a:latin typeface="Arial"/>
                <a:cs typeface="Arial"/>
              </a:rPr>
              <a:t>8.(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靜</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方法內</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以直</a:t>
            </a:r>
            <a:r>
              <a:rPr dirty="0" sz="1400" spc="-15">
                <a:solidFill>
                  <a:srgbClr val="4E2700"/>
                </a:solidFill>
                <a:latin typeface="Noto Sans Mono CJK HK"/>
                <a:cs typeface="Noto Sans Mono CJK HK"/>
              </a:rPr>
              <a:t>接存</a:t>
            </a:r>
            <a:r>
              <a:rPr dirty="0" sz="1400">
                <a:solidFill>
                  <a:srgbClr val="4E2700"/>
                </a:solidFill>
                <a:latin typeface="Noto Sans Mono CJK HK"/>
                <a:cs typeface="Noto Sans Mono CJK HK"/>
              </a:rPr>
              <a:t>取靜態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Noto Sans Mono CJK HK"/>
                <a:cs typeface="Noto Sans Mono CJK HK"/>
              </a:rPr>
              <a:t>也可</a:t>
            </a:r>
            <a:r>
              <a:rPr dirty="0" sz="1400">
                <a:solidFill>
                  <a:srgbClr val="4E2700"/>
                </a:solidFill>
                <a:latin typeface="Noto Sans Mono CJK HK"/>
                <a:cs typeface="Noto Sans Mono CJK HK"/>
              </a:rPr>
              <a:t>以直接</a:t>
            </a:r>
            <a:r>
              <a:rPr dirty="0" sz="1400" spc="-15">
                <a:solidFill>
                  <a:srgbClr val="4E2700"/>
                </a:solidFill>
                <a:latin typeface="Noto Sans Mono CJK HK"/>
                <a:cs typeface="Noto Sans Mono CJK HK"/>
              </a:rPr>
              <a:t>呼</a:t>
            </a:r>
            <a:r>
              <a:rPr dirty="0" sz="1400">
                <a:solidFill>
                  <a:srgbClr val="4E2700"/>
                </a:solidFill>
                <a:latin typeface="Noto Sans Mono CJK HK"/>
                <a:cs typeface="Noto Sans Mono CJK HK"/>
              </a:rPr>
              <a:t>叫靜</a:t>
            </a:r>
            <a:r>
              <a:rPr dirty="0" sz="1400" spc="-15">
                <a:solidFill>
                  <a:srgbClr val="4E2700"/>
                </a:solidFill>
                <a:latin typeface="Noto Sans Mono CJK HK"/>
                <a:cs typeface="Noto Sans Mono CJK HK"/>
              </a:rPr>
              <a:t>態方</a:t>
            </a:r>
            <a:r>
              <a:rPr dirty="0" sz="1400">
                <a:solidFill>
                  <a:srgbClr val="4E2700"/>
                </a:solidFill>
                <a:latin typeface="Noto Sans Mono CJK HK"/>
                <a:cs typeface="Noto Sans Mono CJK HK"/>
              </a:rPr>
              <a:t>法。</a:t>
            </a:r>
            <a:endParaRPr sz="1400">
              <a:latin typeface="Noto Sans Mono CJK HK"/>
              <a:cs typeface="Noto Sans Mono CJK HK"/>
            </a:endParaRPr>
          </a:p>
          <a:p>
            <a:pPr marL="798830" marR="260985" indent="-786765">
              <a:lnSpc>
                <a:spcPct val="130000"/>
              </a:lnSpc>
              <a:tabLst>
                <a:tab pos="603250" algn="l"/>
              </a:tabLst>
            </a:pPr>
            <a:r>
              <a:rPr dirty="0" sz="1400" spc="225">
                <a:solidFill>
                  <a:srgbClr val="4E2700"/>
                </a:solidFill>
                <a:latin typeface="Arial"/>
                <a:cs typeface="Arial"/>
              </a:rPr>
              <a:t>9.(	</a:t>
            </a:r>
            <a:r>
              <a:rPr dirty="0" sz="1400" spc="305">
                <a:solidFill>
                  <a:srgbClr val="4E2700"/>
                </a:solidFill>
                <a:latin typeface="Arial"/>
                <a:cs typeface="Arial"/>
              </a:rPr>
              <a:t>)</a:t>
            </a:r>
            <a:r>
              <a:rPr dirty="0" sz="1400" spc="420">
                <a:solidFill>
                  <a:srgbClr val="4E2700"/>
                </a:solidFill>
                <a:latin typeface="Arial"/>
                <a:cs typeface="Arial"/>
              </a:rPr>
              <a:t> </a:t>
            </a:r>
            <a:r>
              <a:rPr dirty="0" sz="1400" spc="10">
                <a:solidFill>
                  <a:srgbClr val="4E2700"/>
                </a:solidFill>
                <a:latin typeface="Noto Sans Mono CJK HK"/>
                <a:cs typeface="Noto Sans Mono CJK HK"/>
              </a:rPr>
              <a:t>靜</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區</a:t>
            </a:r>
            <a:r>
              <a:rPr dirty="0" sz="1400">
                <a:solidFill>
                  <a:srgbClr val="4E2700"/>
                </a:solidFill>
                <a:latin typeface="Noto Sans Mono CJK HK"/>
                <a:cs typeface="Noto Sans Mono CJK HK"/>
              </a:rPr>
              <a:t>塊可視</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沒有</a:t>
            </a:r>
            <a:r>
              <a:rPr dirty="0" sz="1400">
                <a:solidFill>
                  <a:srgbClr val="4E2700"/>
                </a:solidFill>
                <a:latin typeface="Noto Sans Mono CJK HK"/>
                <a:cs typeface="Noto Sans Mono CJK HK"/>
              </a:rPr>
              <a:t>方法名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的靜</a:t>
            </a:r>
            <a:r>
              <a:rPr dirty="0" sz="1400" spc="-15">
                <a:solidFill>
                  <a:srgbClr val="4E2700"/>
                </a:solidFill>
                <a:latin typeface="Noto Sans Mono CJK HK"/>
                <a:cs typeface="Noto Sans Mono CJK HK"/>
              </a:rPr>
              <a:t>態方</a:t>
            </a:r>
            <a:r>
              <a:rPr dirty="0" sz="1400">
                <a:solidFill>
                  <a:srgbClr val="4E2700"/>
                </a:solidFill>
                <a:latin typeface="Noto Sans Mono CJK HK"/>
                <a:cs typeface="Noto Sans Mono CJK HK"/>
              </a:rPr>
              <a:t>法，程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結束</a:t>
            </a:r>
            <a:r>
              <a:rPr dirty="0" sz="1400" spc="10">
                <a:solidFill>
                  <a:srgbClr val="4E2700"/>
                </a:solidFill>
                <a:latin typeface="Noto Sans Mono CJK HK"/>
                <a:cs typeface="Noto Sans Mono CJK HK"/>
              </a:rPr>
              <a:t>時</a:t>
            </a:r>
            <a:r>
              <a:rPr dirty="0" sz="1400" spc="-170">
                <a:solidFill>
                  <a:srgbClr val="4E2700"/>
                </a:solidFill>
                <a:latin typeface="Arial"/>
                <a:cs typeface="Arial"/>
              </a:rPr>
              <a:t>JVM</a:t>
            </a:r>
            <a:r>
              <a:rPr dirty="0" sz="1400">
                <a:solidFill>
                  <a:srgbClr val="4E2700"/>
                </a:solidFill>
                <a:latin typeface="Noto Sans Mono CJK HK"/>
                <a:cs typeface="Noto Sans Mono CJK HK"/>
              </a:rPr>
              <a:t>會自動</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行其</a:t>
            </a:r>
            <a:r>
              <a:rPr dirty="0" sz="1400" spc="-15">
                <a:solidFill>
                  <a:srgbClr val="4E2700"/>
                </a:solidFill>
                <a:latin typeface="Noto Sans Mono CJK HK"/>
                <a:cs typeface="Noto Sans Mono CJK HK"/>
              </a:rPr>
              <a:t>內的</a:t>
            </a:r>
            <a:r>
              <a:rPr dirty="0" sz="1400">
                <a:solidFill>
                  <a:srgbClr val="4E2700"/>
                </a:solidFill>
                <a:latin typeface="Noto Sans Mono CJK HK"/>
                <a:cs typeface="Noto Sans Mono CJK HK"/>
              </a:rPr>
              <a:t>敘 </a:t>
            </a:r>
            <a:r>
              <a:rPr dirty="0" sz="1400" spc="10">
                <a:solidFill>
                  <a:srgbClr val="4E2700"/>
                </a:solidFill>
                <a:latin typeface="Noto Sans Mono CJK HK"/>
                <a:cs typeface="Noto Sans Mono CJK HK"/>
              </a:rPr>
              <a:t>述。</a:t>
            </a:r>
            <a:endParaRPr sz="1400">
              <a:latin typeface="Noto Sans Mono CJK HK"/>
              <a:cs typeface="Noto Sans Mono CJK HK"/>
            </a:endParaRPr>
          </a:p>
          <a:p>
            <a:pPr marL="603250">
              <a:lnSpc>
                <a:spcPct val="100000"/>
              </a:lnSpc>
              <a:spcBef>
                <a:spcPts val="505"/>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別只能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靜態</a:t>
            </a:r>
            <a:r>
              <a:rPr dirty="0" sz="1400">
                <a:solidFill>
                  <a:srgbClr val="4E2700"/>
                </a:solidFill>
                <a:latin typeface="Noto Sans Mono CJK HK"/>
                <a:cs typeface="Noto Sans Mono CJK HK"/>
              </a:rPr>
              <a:t>區塊。</a:t>
            </a:r>
            <a:endParaRPr sz="1400">
              <a:latin typeface="Noto Sans Mono CJK HK"/>
              <a:cs typeface="Noto Sans Mono CJK HK"/>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78345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5">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729792" y="959967"/>
            <a:ext cx="6370955" cy="3871595"/>
          </a:xfrm>
          <a:prstGeom prst="rect">
            <a:avLst/>
          </a:prstGeom>
        </p:spPr>
        <p:txBody>
          <a:bodyPr wrap="square" lIns="0" tIns="55244" rIns="0" bIns="0" rtlCol="0" vert="horz">
            <a:spAutoFit/>
          </a:bodyPr>
          <a:lstStyle/>
          <a:p>
            <a:pPr marL="12700">
              <a:lnSpc>
                <a:spcPct val="100000"/>
              </a:lnSpc>
              <a:spcBef>
                <a:spcPts val="434"/>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3690" indent="-239395">
              <a:lnSpc>
                <a:spcPct val="100000"/>
              </a:lnSpc>
              <a:spcBef>
                <a:spcPts val="335"/>
              </a:spcBef>
              <a:buAutoNum type="arabicPeriod"/>
              <a:tabLst>
                <a:tab pos="314325" algn="l"/>
                <a:tab pos="189357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變</a:t>
            </a:r>
            <a:r>
              <a:rPr dirty="0" sz="1400">
                <a:solidFill>
                  <a:srgbClr val="4E2700"/>
                </a:solidFill>
                <a:latin typeface="Noto Sans Mono CJK HK"/>
                <a:cs typeface="Noto Sans Mono CJK HK"/>
              </a:rPr>
              <a:t>數會由屬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實</a:t>
            </a:r>
            <a:r>
              <a:rPr dirty="0" sz="1400" spc="5">
                <a:solidFill>
                  <a:srgbClr val="4E2700"/>
                </a:solidFill>
                <a:latin typeface="Noto Sans Mono CJK HK"/>
                <a:cs typeface="Noto Sans Mono CJK HK"/>
              </a:rPr>
              <a:t>體</a:t>
            </a:r>
            <a:r>
              <a:rPr dirty="0" sz="1400" spc="-5">
                <a:solidFill>
                  <a:srgbClr val="4E2700"/>
                </a:solidFill>
                <a:latin typeface="Verdana"/>
                <a:cs typeface="Verdana"/>
              </a:rPr>
              <a:t>(instance)</a:t>
            </a:r>
            <a:r>
              <a:rPr dirty="0" sz="1400">
                <a:solidFill>
                  <a:srgbClr val="4E2700"/>
                </a:solidFill>
                <a:latin typeface="Noto Sans Mono CJK HK"/>
                <a:cs typeface="Noto Sans Mono CJK HK"/>
              </a:rPr>
              <a:t>所共用。</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Lst>
            </a:pPr>
            <a:r>
              <a:rPr dirty="0" sz="1400" spc="10">
                <a:solidFill>
                  <a:srgbClr val="4E2700"/>
                </a:solidFill>
                <a:latin typeface="Noto Sans Mono CJK HK"/>
                <a:cs typeface="Noto Sans Mono CJK HK"/>
              </a:rPr>
              <a:t>執行</a:t>
            </a:r>
            <a:r>
              <a:rPr dirty="0" sz="1400" spc="-10">
                <a:solidFill>
                  <a:srgbClr val="4E2700"/>
                </a:solidFill>
                <a:latin typeface="Verdana"/>
                <a:cs typeface="Verdana"/>
              </a:rPr>
              <a:t>Qoo</a:t>
            </a:r>
            <a:r>
              <a:rPr dirty="0" sz="1400">
                <a:solidFill>
                  <a:srgbClr val="4E2700"/>
                </a:solidFill>
                <a:latin typeface="Noto Sans Mono CJK HK"/>
                <a:cs typeface="Noto Sans Mono CJK HK"/>
              </a:rPr>
              <a:t>類別時</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會出</a:t>
            </a: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何種</a:t>
            </a:r>
            <a:r>
              <a:rPr dirty="0" sz="1400" spc="-10">
                <a:solidFill>
                  <a:srgbClr val="4E2700"/>
                </a:solidFill>
                <a:latin typeface="Noto Sans Mono CJK HK"/>
                <a:cs typeface="Noto Sans Mono CJK HK"/>
              </a:rPr>
              <a:t>資</a:t>
            </a:r>
            <a:r>
              <a:rPr dirty="0" sz="1400" spc="-20">
                <a:solidFill>
                  <a:srgbClr val="4E2700"/>
                </a:solidFill>
                <a:latin typeface="Noto Sans Mono CJK HK"/>
                <a:cs typeface="Noto Sans Mono CJK HK"/>
              </a:rPr>
              <a:t>訊</a:t>
            </a:r>
            <a:r>
              <a:rPr dirty="0" sz="1400">
                <a:solidFill>
                  <a:srgbClr val="4E2700"/>
                </a:solidFill>
                <a:latin typeface="Verdana"/>
                <a:cs typeface="Verdana"/>
              </a:rPr>
              <a:t>?</a:t>
            </a:r>
            <a:endParaRPr sz="1400">
              <a:latin typeface="Verdana"/>
              <a:cs typeface="Verdana"/>
            </a:endParaRPr>
          </a:p>
          <a:p>
            <a:pPr algn="just" marL="384175" marR="4443095" indent="-125095">
              <a:lnSpc>
                <a:spcPct val="120100"/>
              </a:lnSpc>
              <a:spcBef>
                <a:spcPts val="35"/>
              </a:spcBef>
            </a:pPr>
            <a:r>
              <a:rPr dirty="0" sz="1400">
                <a:solidFill>
                  <a:srgbClr val="4E2700"/>
                </a:solidFill>
                <a:latin typeface="Verdana"/>
                <a:cs typeface="Verdana"/>
              </a:rPr>
              <a:t>public class Qoo {  static int j = </a:t>
            </a:r>
            <a:r>
              <a:rPr dirty="0" sz="1400" spc="-5">
                <a:solidFill>
                  <a:srgbClr val="4E2700"/>
                </a:solidFill>
                <a:latin typeface="Verdana"/>
                <a:cs typeface="Verdana"/>
              </a:rPr>
              <a:t>10</a:t>
            </a:r>
            <a:r>
              <a:rPr dirty="0" sz="1400" spc="-150">
                <a:solidFill>
                  <a:srgbClr val="4E2700"/>
                </a:solidFill>
                <a:latin typeface="Verdana"/>
                <a:cs typeface="Verdana"/>
              </a:rPr>
              <a:t> </a:t>
            </a:r>
            <a:r>
              <a:rPr dirty="0" sz="1400">
                <a:solidFill>
                  <a:srgbClr val="4E2700"/>
                </a:solidFill>
                <a:latin typeface="Verdana"/>
                <a:cs typeface="Verdana"/>
              </a:rPr>
              <a:t>;  static</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570230">
              <a:lnSpc>
                <a:spcPct val="100000"/>
              </a:lnSpc>
              <a:spcBef>
                <a:spcPts val="335"/>
              </a:spcBef>
            </a:pPr>
            <a:r>
              <a:rPr dirty="0" sz="1400">
                <a:solidFill>
                  <a:srgbClr val="4E2700"/>
                </a:solidFill>
                <a:latin typeface="Verdana"/>
                <a:cs typeface="Verdana"/>
              </a:rPr>
              <a:t>j </a:t>
            </a:r>
            <a:r>
              <a:rPr dirty="0" sz="1400" spc="-5">
                <a:solidFill>
                  <a:srgbClr val="4E2700"/>
                </a:solidFill>
                <a:latin typeface="Verdana"/>
                <a:cs typeface="Verdana"/>
              </a:rPr>
              <a:t>*= </a:t>
            </a:r>
            <a:r>
              <a:rPr dirty="0" sz="1400">
                <a:solidFill>
                  <a:srgbClr val="4E2700"/>
                </a:solidFill>
                <a:latin typeface="Verdana"/>
                <a:cs typeface="Verdana"/>
              </a:rPr>
              <a:t>2</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34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300"/>
              </a:spcBef>
              <a:tabLst>
                <a:tab pos="5674360" algn="l"/>
              </a:tabLst>
            </a:pPr>
            <a:r>
              <a:rPr dirty="0" sz="1400">
                <a:solidFill>
                  <a:srgbClr val="4E2700"/>
                </a:solidFill>
                <a:latin typeface="Verdana"/>
                <a:cs typeface="Verdana"/>
              </a:rPr>
              <a:t>System.out.print(j)</a:t>
            </a:r>
            <a:r>
              <a:rPr dirty="0" sz="1400" spc="-70">
                <a:solidFill>
                  <a:srgbClr val="4E2700"/>
                </a:solidFill>
                <a:latin typeface="Verdana"/>
                <a:cs typeface="Verdana"/>
              </a:rPr>
              <a:t> </a:t>
            </a:r>
            <a:r>
              <a:rPr dirty="0" sz="1400" spc="-5">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出</a:t>
            </a:r>
            <a:r>
              <a:rPr dirty="0" sz="1400" spc="-24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384175">
              <a:lnSpc>
                <a:spcPct val="100000"/>
              </a:lnSpc>
              <a:spcBef>
                <a:spcPts val="370"/>
              </a:spcBef>
            </a:pPr>
            <a:r>
              <a:rPr dirty="0" sz="1400">
                <a:solidFill>
                  <a:srgbClr val="4E2700"/>
                </a:solidFill>
                <a:latin typeface="Verdana"/>
                <a:cs typeface="Verdana"/>
              </a:rPr>
              <a:t>}</a:t>
            </a:r>
            <a:endParaRPr sz="1400">
              <a:latin typeface="Verdana"/>
              <a:cs typeface="Verdana"/>
            </a:endParaRPr>
          </a:p>
          <a:p>
            <a:pPr marL="508000" marR="5323840" indent="-123825">
              <a:lnSpc>
                <a:spcPct val="120000"/>
              </a:lnSpc>
            </a:pPr>
            <a:r>
              <a:rPr dirty="0" sz="1400">
                <a:solidFill>
                  <a:srgbClr val="4E2700"/>
                </a:solidFill>
                <a:latin typeface="Verdana"/>
                <a:cs typeface="Verdana"/>
              </a:rPr>
              <a:t>static</a:t>
            </a:r>
            <a:r>
              <a:rPr dirty="0" sz="1400" spc="-1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j++</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34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2188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763016" y="955395"/>
            <a:ext cx="4660265" cy="5434330"/>
          </a:xfrm>
          <a:prstGeom prst="rect">
            <a:avLst/>
          </a:prstGeom>
        </p:spPr>
        <p:txBody>
          <a:bodyPr wrap="square" lIns="0" tIns="38100" rIns="0" bIns="0" rtlCol="0" vert="horz">
            <a:spAutoFit/>
          </a:bodyPr>
          <a:lstStyle/>
          <a:p>
            <a:pPr marL="251460" indent="-239395">
              <a:lnSpc>
                <a:spcPct val="100000"/>
              </a:lnSpc>
              <a:spcBef>
                <a:spcPts val="300"/>
              </a:spcBef>
              <a:buFont typeface="Verdana"/>
              <a:buAutoNum type="arabicPeriod" startAt="3"/>
              <a:tabLst>
                <a:tab pos="252095" algn="l"/>
                <a:tab pos="435991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此程式</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顯</a:t>
            </a:r>
            <a:r>
              <a:rPr dirty="0" sz="1400">
                <a:solidFill>
                  <a:srgbClr val="4E2700"/>
                </a:solidFill>
                <a:latin typeface="Noto Sans Mono CJK HK"/>
                <a:cs typeface="Noto Sans Mono CJK HK"/>
              </a:rPr>
              <a:t>示</a:t>
            </a:r>
            <a:r>
              <a:rPr dirty="0" sz="1400" spc="-24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384175" marR="2344420" indent="-125095">
              <a:lnSpc>
                <a:spcPct val="110000"/>
              </a:lnSpc>
              <a:spcBef>
                <a:spcPts val="40"/>
              </a:spcBef>
            </a:pPr>
            <a:r>
              <a:rPr dirty="0" sz="1400">
                <a:solidFill>
                  <a:srgbClr val="4E2700"/>
                </a:solidFill>
                <a:latin typeface="Verdana"/>
                <a:cs typeface="Verdana"/>
              </a:rPr>
              <a:t>public class Question</a:t>
            </a:r>
            <a:r>
              <a:rPr dirty="0" sz="1400" spc="-165">
                <a:solidFill>
                  <a:srgbClr val="4E2700"/>
                </a:solidFill>
                <a:latin typeface="Verdana"/>
                <a:cs typeface="Verdana"/>
              </a:rPr>
              <a:t> </a:t>
            </a:r>
            <a:r>
              <a:rPr dirty="0" sz="1400">
                <a:solidFill>
                  <a:srgbClr val="4E2700"/>
                </a:solidFill>
                <a:latin typeface="Verdana"/>
                <a:cs typeface="Verdana"/>
              </a:rPr>
              <a:t>{  static</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65"/>
              </a:spcBef>
            </a:pPr>
            <a:r>
              <a:rPr dirty="0" sz="1400">
                <a:solidFill>
                  <a:srgbClr val="4E2700"/>
                </a:solidFill>
                <a:latin typeface="Verdana"/>
                <a:cs typeface="Verdana"/>
              </a:rPr>
              <a:t>System.out.print("A")</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570230" marR="836294" indent="-248920">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System.out.print("C")</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165"/>
              </a:spcBef>
            </a:pPr>
            <a:r>
              <a:rPr dirty="0" sz="1400">
                <a:solidFill>
                  <a:srgbClr val="4E2700"/>
                </a:solidFill>
                <a:latin typeface="Verdana"/>
                <a:cs typeface="Verdana"/>
              </a:rPr>
              <a:t>static</a:t>
            </a:r>
            <a:r>
              <a:rPr dirty="0" sz="1400" spc="4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70"/>
              </a:spcBef>
            </a:pPr>
            <a:r>
              <a:rPr dirty="0" sz="1400">
                <a:solidFill>
                  <a:srgbClr val="4E2700"/>
                </a:solidFill>
                <a:latin typeface="Verdana"/>
                <a:cs typeface="Verdana"/>
              </a:rPr>
              <a:t>System.out.print("B")</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a:lnSpc>
                <a:spcPct val="100000"/>
              </a:lnSpc>
              <a:spcBef>
                <a:spcPts val="25"/>
              </a:spcBef>
            </a:pPr>
            <a:endParaRPr sz="1500">
              <a:latin typeface="Verdana"/>
              <a:cs typeface="Verdana"/>
            </a:endParaRPr>
          </a:p>
          <a:p>
            <a:pPr marL="570230" marR="1927225" indent="-186690">
              <a:lnSpc>
                <a:spcPct val="110000"/>
              </a:lnSpc>
            </a:pPr>
            <a:r>
              <a:rPr dirty="0" sz="1400">
                <a:solidFill>
                  <a:srgbClr val="4E2700"/>
                </a:solidFill>
                <a:latin typeface="Verdana"/>
                <a:cs typeface="Verdana"/>
              </a:rPr>
              <a:t>static </a:t>
            </a:r>
            <a:r>
              <a:rPr dirty="0" sz="1400" spc="-5">
                <a:solidFill>
                  <a:srgbClr val="4E2700"/>
                </a:solidFill>
                <a:latin typeface="Verdana"/>
                <a:cs typeface="Verdana"/>
              </a:rPr>
              <a:t>void </a:t>
            </a:r>
            <a:r>
              <a:rPr dirty="0" sz="1400">
                <a:solidFill>
                  <a:srgbClr val="4E2700"/>
                </a:solidFill>
                <a:latin typeface="Verdana"/>
                <a:cs typeface="Verdana"/>
              </a:rPr>
              <a:t>display(int n)</a:t>
            </a:r>
            <a:r>
              <a:rPr dirty="0" sz="1400" spc="-16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System.out.print("D")</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a:t>
            </a:r>
            <a:endParaRPr sz="1400">
              <a:latin typeface="Verdana"/>
              <a:cs typeface="Verdana"/>
            </a:endParaRPr>
          </a:p>
          <a:p>
            <a:pPr marL="314325" indent="-240029">
              <a:lnSpc>
                <a:spcPct val="100000"/>
              </a:lnSpc>
              <a:spcBef>
                <a:spcPts val="135"/>
              </a:spcBef>
              <a:buFont typeface="Verdana"/>
              <a:buAutoNum type="arabicPeriod" startAt="4"/>
              <a:tabLst>
                <a:tab pos="314960" algn="l"/>
                <a:tab pos="464693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此程</a:t>
            </a:r>
            <a:r>
              <a:rPr dirty="0" sz="1400" spc="-10">
                <a:solidFill>
                  <a:srgbClr val="4E2700"/>
                </a:solidFill>
                <a:latin typeface="Noto Sans Mono CJK HK"/>
                <a:cs typeface="Noto Sans Mono CJK HK"/>
              </a:rPr>
              <a:t>式</a:t>
            </a:r>
            <a:r>
              <a:rPr dirty="0" sz="1400">
                <a:solidFill>
                  <a:srgbClr val="4E2700"/>
                </a:solidFill>
                <a:latin typeface="Noto Sans Mono CJK HK"/>
                <a:cs typeface="Noto Sans Mono CJK HK"/>
              </a:rPr>
              <a:t>時，</a:t>
            </a:r>
            <a:r>
              <a:rPr dirty="0" sz="1400" spc="-10">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顯示</a:t>
            </a:r>
            <a:r>
              <a:rPr dirty="0" sz="1400" spc="-27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259079">
              <a:lnSpc>
                <a:spcPct val="100000"/>
              </a:lnSpc>
              <a:spcBef>
                <a:spcPts val="204"/>
              </a:spcBef>
            </a:pPr>
            <a:r>
              <a:rPr dirty="0" sz="1400">
                <a:solidFill>
                  <a:srgbClr val="4E2700"/>
                </a:solidFill>
                <a:latin typeface="Verdana"/>
                <a:cs typeface="Verdana"/>
              </a:rPr>
              <a:t>class </a:t>
            </a:r>
            <a:r>
              <a:rPr dirty="0" sz="1400" spc="-40">
                <a:solidFill>
                  <a:srgbClr val="4E2700"/>
                </a:solidFill>
                <a:latin typeface="Verdana"/>
                <a:cs typeface="Verdana"/>
              </a:rPr>
              <a:t>Test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marR="2792730">
              <a:lnSpc>
                <a:spcPct val="110000"/>
              </a:lnSpc>
            </a:pPr>
            <a:r>
              <a:rPr dirty="0" sz="1400">
                <a:solidFill>
                  <a:srgbClr val="4E2700"/>
                </a:solidFill>
                <a:latin typeface="Verdana"/>
                <a:cs typeface="Verdana"/>
              </a:rPr>
              <a:t>static int i = 0</a:t>
            </a:r>
            <a:r>
              <a:rPr dirty="0" sz="1400" spc="-105">
                <a:solidFill>
                  <a:srgbClr val="4E2700"/>
                </a:solidFill>
                <a:latin typeface="Verdana"/>
                <a:cs typeface="Verdana"/>
              </a:rPr>
              <a:t> </a:t>
            </a:r>
            <a:r>
              <a:rPr dirty="0" sz="1400">
                <a:solidFill>
                  <a:srgbClr val="4E2700"/>
                </a:solidFill>
                <a:latin typeface="Verdana"/>
                <a:cs typeface="Verdana"/>
              </a:rPr>
              <a:t>;  </a:t>
            </a:r>
            <a:r>
              <a:rPr dirty="0" sz="1400" spc="-25">
                <a:solidFill>
                  <a:srgbClr val="4E2700"/>
                </a:solidFill>
                <a:latin typeface="Verdana"/>
                <a:cs typeface="Verdana"/>
              </a:rPr>
              <a:t>Test()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70"/>
              </a:spcBef>
            </a:pPr>
            <a:r>
              <a:rPr dirty="0" sz="1400">
                <a:solidFill>
                  <a:srgbClr val="4E2700"/>
                </a:solidFill>
                <a:latin typeface="Verdana"/>
                <a:cs typeface="Verdana"/>
              </a:rPr>
              <a:t>i++</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6031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825500" y="964539"/>
            <a:ext cx="4912360" cy="4891405"/>
          </a:xfrm>
          <a:prstGeom prst="rect">
            <a:avLst/>
          </a:prstGeom>
        </p:spPr>
        <p:txBody>
          <a:bodyPr wrap="square" lIns="0" tIns="55244" rIns="0" bIns="0" rtlCol="0" vert="horz">
            <a:spAutoFit/>
          </a:bodyPr>
          <a:lstStyle/>
          <a:p>
            <a:pPr marL="196850">
              <a:lnSpc>
                <a:spcPct val="100000"/>
              </a:lnSpc>
              <a:spcBef>
                <a:spcPts val="434"/>
              </a:spcBef>
            </a:pPr>
            <a:r>
              <a:rPr dirty="0" sz="1400">
                <a:solidFill>
                  <a:srgbClr val="4E2700"/>
                </a:solidFill>
                <a:latin typeface="Verdana"/>
                <a:cs typeface="Verdana"/>
              </a:rPr>
              <a:t>class Main</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1019175" indent="-125730">
              <a:lnSpc>
                <a:spcPct val="120000"/>
              </a:lnSpc>
            </a:pPr>
            <a:r>
              <a:rPr dirty="0" sz="1400">
                <a:solidFill>
                  <a:srgbClr val="4E2700"/>
                </a:solidFill>
                <a:latin typeface="Verdana"/>
                <a:cs typeface="Verdana"/>
              </a:rPr>
              <a:t>public static void main(String[] args)</a:t>
            </a:r>
            <a:r>
              <a:rPr dirty="0" sz="1400" spc="-105">
                <a:solidFill>
                  <a:srgbClr val="4E2700"/>
                </a:solidFill>
                <a:latin typeface="Verdana"/>
                <a:cs typeface="Verdana"/>
              </a:rPr>
              <a:t> </a:t>
            </a:r>
            <a:r>
              <a:rPr dirty="0" sz="1400">
                <a:solidFill>
                  <a:srgbClr val="4E2700"/>
                </a:solidFill>
                <a:latin typeface="Verdana"/>
                <a:cs typeface="Verdana"/>
              </a:rPr>
              <a:t>{  </a:t>
            </a:r>
            <a:r>
              <a:rPr dirty="0" sz="1400" spc="-40">
                <a:solidFill>
                  <a:srgbClr val="4E2700"/>
                </a:solidFill>
                <a:latin typeface="Verdana"/>
                <a:cs typeface="Verdana"/>
              </a:rPr>
              <a:t>Test </a:t>
            </a:r>
            <a:r>
              <a:rPr dirty="0" sz="1400" spc="-5">
                <a:solidFill>
                  <a:srgbClr val="4E2700"/>
                </a:solidFill>
                <a:latin typeface="Verdana"/>
                <a:cs typeface="Verdana"/>
              </a:rPr>
              <a:t>t1 </a:t>
            </a:r>
            <a:r>
              <a:rPr dirty="0" sz="1400">
                <a:solidFill>
                  <a:srgbClr val="4E2700"/>
                </a:solidFill>
                <a:latin typeface="Verdana"/>
                <a:cs typeface="Verdana"/>
              </a:rPr>
              <a:t>= new </a:t>
            </a:r>
            <a:r>
              <a:rPr dirty="0" sz="1400" spc="-25">
                <a:solidFill>
                  <a:srgbClr val="4E2700"/>
                </a:solidFill>
                <a:latin typeface="Verdana"/>
                <a:cs typeface="Verdana"/>
              </a:rPr>
              <a:t>Test() </a:t>
            </a:r>
            <a:r>
              <a:rPr dirty="0" sz="1400">
                <a:solidFill>
                  <a:srgbClr val="4E2700"/>
                </a:solidFill>
                <a:latin typeface="Verdana"/>
                <a:cs typeface="Verdana"/>
              </a:rPr>
              <a:t>;</a:t>
            </a:r>
            <a:endParaRPr sz="1400">
              <a:latin typeface="Verdana"/>
              <a:cs typeface="Verdana"/>
            </a:endParaRPr>
          </a:p>
          <a:p>
            <a:pPr marL="508000">
              <a:lnSpc>
                <a:spcPct val="100000"/>
              </a:lnSpc>
              <a:spcBef>
                <a:spcPts val="335"/>
              </a:spcBef>
            </a:pPr>
            <a:r>
              <a:rPr dirty="0" sz="1400" spc="-40">
                <a:solidFill>
                  <a:srgbClr val="4E2700"/>
                </a:solidFill>
                <a:latin typeface="Verdana"/>
                <a:cs typeface="Verdana"/>
              </a:rPr>
              <a:t>Test </a:t>
            </a:r>
            <a:r>
              <a:rPr dirty="0" sz="1400">
                <a:solidFill>
                  <a:srgbClr val="4E2700"/>
                </a:solidFill>
                <a:latin typeface="Verdana"/>
                <a:cs typeface="Verdana"/>
              </a:rPr>
              <a:t>t2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25">
                <a:solidFill>
                  <a:srgbClr val="4E2700"/>
                </a:solidFill>
                <a:latin typeface="Verdana"/>
                <a:cs typeface="Verdana"/>
              </a:rPr>
              <a:t>Test()</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1325880">
              <a:lnSpc>
                <a:spcPct val="120000"/>
              </a:lnSpc>
            </a:pPr>
            <a:r>
              <a:rPr dirty="0" sz="1400" spc="-5">
                <a:solidFill>
                  <a:srgbClr val="4E2700"/>
                </a:solidFill>
                <a:latin typeface="Verdana"/>
                <a:cs typeface="Verdana"/>
              </a:rPr>
              <a:t>t1 </a:t>
            </a:r>
            <a:r>
              <a:rPr dirty="0" sz="1400">
                <a:solidFill>
                  <a:srgbClr val="4E2700"/>
                </a:solidFill>
                <a:latin typeface="Verdana"/>
                <a:cs typeface="Verdana"/>
              </a:rPr>
              <a:t>= new </a:t>
            </a:r>
            <a:r>
              <a:rPr dirty="0" sz="1400" spc="-25">
                <a:solidFill>
                  <a:srgbClr val="4E2700"/>
                </a:solidFill>
                <a:latin typeface="Verdana"/>
                <a:cs typeface="Verdana"/>
              </a:rPr>
              <a:t>Test() </a:t>
            </a:r>
            <a:r>
              <a:rPr dirty="0" sz="1400">
                <a:solidFill>
                  <a:srgbClr val="4E2700"/>
                </a:solidFill>
                <a:latin typeface="Verdana"/>
                <a:cs typeface="Verdana"/>
              </a:rPr>
              <a:t>;  System.out.println("i=" + </a:t>
            </a:r>
            <a:r>
              <a:rPr dirty="0" sz="1400" spc="-20">
                <a:solidFill>
                  <a:srgbClr val="4E2700"/>
                </a:solidFill>
                <a:latin typeface="Verdana"/>
                <a:cs typeface="Verdana"/>
              </a:rPr>
              <a:t>Test.i)</a:t>
            </a:r>
            <a:r>
              <a:rPr dirty="0" sz="1400" spc="-1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900">
              <a:latin typeface="Verdana"/>
              <a:cs typeface="Verdana"/>
            </a:endParaRPr>
          </a:p>
          <a:p>
            <a:pPr marL="12700">
              <a:lnSpc>
                <a:spcPct val="100000"/>
              </a:lnSpc>
              <a:spcBef>
                <a:spcPts val="5"/>
              </a:spcBef>
              <a:tabLst>
                <a:tab pos="4720590" algn="l"/>
              </a:tabLst>
            </a:pPr>
            <a:r>
              <a:rPr dirty="0" sz="1400" spc="-10">
                <a:solidFill>
                  <a:srgbClr val="4E2700"/>
                </a:solidFill>
                <a:latin typeface="Verdana"/>
                <a:cs typeface="Verdana"/>
              </a:rPr>
              <a:t>5</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請問</a:t>
            </a:r>
            <a:r>
              <a:rPr dirty="0" sz="1400">
                <a:solidFill>
                  <a:srgbClr val="4E2700"/>
                </a:solidFill>
                <a:latin typeface="Verdana"/>
                <a:cs typeface="Verdana"/>
              </a:rPr>
              <a:t>S</a:t>
            </a:r>
            <a:r>
              <a:rPr dirty="0" sz="1400" spc="-40">
                <a:solidFill>
                  <a:srgbClr val="4E2700"/>
                </a:solidFill>
                <a:latin typeface="Verdana"/>
                <a:cs typeface="Verdana"/>
              </a:rPr>
              <a:t>D</a:t>
            </a:r>
            <a:r>
              <a:rPr dirty="0" sz="1400">
                <a:solidFill>
                  <a:srgbClr val="4E2700"/>
                </a:solidFill>
                <a:latin typeface="Verdana"/>
                <a:cs typeface="Verdana"/>
              </a:rPr>
              <a:t>.</a:t>
            </a:r>
            <a:r>
              <a:rPr dirty="0" sz="1400" spc="-5">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15">
                <a:solidFill>
                  <a:srgbClr val="4E2700"/>
                </a:solidFill>
                <a:latin typeface="Verdana"/>
                <a:cs typeface="Verdana"/>
              </a:rPr>
              <a:t>a</a:t>
            </a:r>
            <a:r>
              <a:rPr dirty="0" sz="1400">
                <a:solidFill>
                  <a:srgbClr val="4E2700"/>
                </a:solidFill>
                <a:latin typeface="Noto Sans Mono CJK HK"/>
                <a:cs typeface="Noto Sans Mono CJK HK"/>
              </a:rPr>
              <a:t>執行時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會顯示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25"/>
              </a:spcBef>
            </a:pPr>
            <a:endParaRPr sz="1000">
              <a:latin typeface="Noto Sans Mono CJK HK"/>
              <a:cs typeface="Noto Sans Mono CJK HK"/>
            </a:endParaRPr>
          </a:p>
          <a:p>
            <a:pPr marL="321945" marR="3914775" indent="-125095">
              <a:lnSpc>
                <a:spcPct val="120000"/>
              </a:lnSpc>
            </a:pPr>
            <a:r>
              <a:rPr dirty="0" sz="1400">
                <a:solidFill>
                  <a:srgbClr val="4E2700"/>
                </a:solidFill>
                <a:latin typeface="Verdana"/>
                <a:cs typeface="Verdana"/>
              </a:rPr>
              <a:t>class A</a:t>
            </a:r>
            <a:r>
              <a:rPr dirty="0" sz="1400" spc="-114">
                <a:solidFill>
                  <a:srgbClr val="4E2700"/>
                </a:solidFill>
                <a:latin typeface="Verdana"/>
                <a:cs typeface="Verdana"/>
              </a:rPr>
              <a:t> </a:t>
            </a:r>
            <a:r>
              <a:rPr dirty="0" sz="1400">
                <a:solidFill>
                  <a:srgbClr val="4E2700"/>
                </a:solidFill>
                <a:latin typeface="Verdana"/>
                <a:cs typeface="Verdana"/>
              </a:rPr>
              <a:t>{  static</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335"/>
              </a:spcBef>
            </a:pPr>
            <a:r>
              <a:rPr dirty="0" sz="1400">
                <a:solidFill>
                  <a:srgbClr val="4E2700"/>
                </a:solidFill>
                <a:latin typeface="Verdana"/>
                <a:cs typeface="Verdana"/>
              </a:rPr>
              <a:t>System.out.print("a");</a:t>
            </a:r>
            <a:endParaRPr sz="1400">
              <a:latin typeface="Verdana"/>
              <a:cs typeface="Verdana"/>
            </a:endParaRPr>
          </a:p>
          <a:p>
            <a:pPr marL="321945">
              <a:lnSpc>
                <a:spcPct val="100000"/>
              </a:lnSpc>
              <a:spcBef>
                <a:spcPts val="340"/>
              </a:spcBef>
            </a:pPr>
            <a:r>
              <a:rPr dirty="0" sz="1400">
                <a:solidFill>
                  <a:srgbClr val="4E2700"/>
                </a:solidFill>
                <a:latin typeface="Verdana"/>
                <a:cs typeface="Verdana"/>
              </a:rPr>
              <a:t>}</a:t>
            </a:r>
            <a:endParaRPr sz="1400">
              <a:latin typeface="Verdana"/>
              <a:cs typeface="Verdana"/>
            </a:endParaRPr>
          </a:p>
          <a:p>
            <a:pPr marL="445134" marR="2428240" indent="-123825">
              <a:lnSpc>
                <a:spcPct val="120000"/>
              </a:lnSpc>
            </a:pPr>
            <a:r>
              <a:rPr dirty="0" sz="1400">
                <a:solidFill>
                  <a:srgbClr val="4E2700"/>
                </a:solidFill>
                <a:latin typeface="Verdana"/>
                <a:cs typeface="Verdana"/>
              </a:rPr>
              <a:t>static {  </a:t>
            </a:r>
            <a:r>
              <a:rPr dirty="0" sz="1400" spc="-25">
                <a:solidFill>
                  <a:srgbClr val="4E2700"/>
                </a:solidFill>
                <a:latin typeface="Verdana"/>
                <a:cs typeface="Verdana"/>
              </a:rPr>
              <a:t>S</a:t>
            </a:r>
            <a:r>
              <a:rPr dirty="0" sz="1400">
                <a:solidFill>
                  <a:srgbClr val="4E2700"/>
                </a:solidFill>
                <a:latin typeface="Verdana"/>
                <a:cs typeface="Verdana"/>
              </a:rPr>
              <a:t>yst</a:t>
            </a:r>
            <a:r>
              <a:rPr dirty="0" sz="1400" spc="5">
                <a:solidFill>
                  <a:srgbClr val="4E2700"/>
                </a:solidFill>
                <a:latin typeface="Verdana"/>
                <a:cs typeface="Verdana"/>
              </a:rPr>
              <a:t>e</a:t>
            </a:r>
            <a:r>
              <a:rPr dirty="0" sz="1400">
                <a:solidFill>
                  <a:srgbClr val="4E2700"/>
                </a:solidFill>
                <a:latin typeface="Verdana"/>
                <a:cs typeface="Verdana"/>
              </a:rPr>
              <a:t>m</a:t>
            </a:r>
            <a:r>
              <a:rPr dirty="0" sz="1400" spc="5">
                <a:solidFill>
                  <a:srgbClr val="4E2700"/>
                </a:solidFill>
                <a:latin typeface="Verdana"/>
                <a:cs typeface="Verdana"/>
              </a:rPr>
              <a:t>.</a:t>
            </a:r>
            <a:r>
              <a:rPr dirty="0" sz="1400">
                <a:solidFill>
                  <a:srgbClr val="4E2700"/>
                </a:solidFill>
                <a:latin typeface="Verdana"/>
                <a:cs typeface="Verdana"/>
              </a:rPr>
              <a:t>out</a:t>
            </a:r>
            <a:r>
              <a:rPr dirty="0" sz="1400" spc="5">
                <a:solidFill>
                  <a:srgbClr val="4E2700"/>
                </a:solidFill>
                <a:latin typeface="Verdana"/>
                <a:cs typeface="Verdana"/>
              </a:rPr>
              <a:t>.</a:t>
            </a:r>
            <a:r>
              <a:rPr dirty="0" sz="1400" spc="-5">
                <a:solidFill>
                  <a:srgbClr val="4E2700"/>
                </a:solidFill>
                <a:latin typeface="Verdana"/>
                <a:cs typeface="Verdana"/>
              </a:rPr>
              <a:t>p</a:t>
            </a:r>
            <a:r>
              <a:rPr dirty="0" sz="1400" spc="5">
                <a:solidFill>
                  <a:srgbClr val="4E2700"/>
                </a:solidFill>
                <a:latin typeface="Verdana"/>
                <a:cs typeface="Verdana"/>
              </a:rPr>
              <a:t>ri</a:t>
            </a:r>
            <a:r>
              <a:rPr dirty="0" sz="1400">
                <a:solidFill>
                  <a:srgbClr val="4E2700"/>
                </a:solidFill>
                <a:latin typeface="Verdana"/>
                <a:cs typeface="Verdana"/>
              </a:rPr>
              <a:t>nt("b</a:t>
            </a:r>
            <a:r>
              <a:rPr dirty="0" sz="1400" spc="-5">
                <a:solidFill>
                  <a:srgbClr val="4E2700"/>
                </a:solidFill>
                <a:latin typeface="Verdana"/>
                <a:cs typeface="Verdana"/>
              </a:rPr>
              <a:t>");</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七</a:t>
            </a:r>
            <a:r>
              <a:rPr dirty="0">
                <a:latin typeface="Tahoma"/>
                <a:cs typeface="Tahoma"/>
              </a:rPr>
              <a:t>-</a:t>
            </a:r>
            <a:r>
              <a:rPr dirty="0">
                <a:latin typeface="Tahoma"/>
                <a:cs typeface="Tahoma"/>
              </a:rPr>
              <a:t>1</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3886327" y="193294"/>
            <a:ext cx="1924685"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static</a:t>
            </a:r>
            <a:r>
              <a:rPr dirty="0" sz="3600" spc="-65">
                <a:solidFill>
                  <a:srgbClr val="000099"/>
                </a:solidFill>
                <a:latin typeface="Tahoma"/>
                <a:cs typeface="Tahoma"/>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825500" y="964539"/>
            <a:ext cx="3827145" cy="4634865"/>
          </a:xfrm>
          <a:prstGeom prst="rect">
            <a:avLst/>
          </a:prstGeom>
        </p:spPr>
        <p:txBody>
          <a:bodyPr wrap="square" lIns="0" tIns="12700" rIns="0" bIns="0" rtlCol="0" vert="horz">
            <a:spAutoFit/>
          </a:bodyPr>
          <a:lstStyle/>
          <a:p>
            <a:pPr marL="321945" marR="2106295" indent="-125095">
              <a:lnSpc>
                <a:spcPct val="120000"/>
              </a:lnSpc>
              <a:spcBef>
                <a:spcPts val="100"/>
              </a:spcBef>
            </a:pPr>
            <a:r>
              <a:rPr dirty="0" sz="1400">
                <a:solidFill>
                  <a:srgbClr val="4E2700"/>
                </a:solidFill>
                <a:latin typeface="Verdana"/>
                <a:cs typeface="Verdana"/>
              </a:rPr>
              <a:t>public class SD</a:t>
            </a:r>
            <a:r>
              <a:rPr dirty="0" sz="1400" spc="-140">
                <a:solidFill>
                  <a:srgbClr val="4E2700"/>
                </a:solidFill>
                <a:latin typeface="Verdana"/>
                <a:cs typeface="Verdana"/>
              </a:rPr>
              <a:t> </a:t>
            </a:r>
            <a:r>
              <a:rPr dirty="0" sz="1400">
                <a:solidFill>
                  <a:srgbClr val="4E2700"/>
                </a:solidFill>
                <a:latin typeface="Verdana"/>
                <a:cs typeface="Verdana"/>
              </a:rPr>
              <a:t>{  static</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335"/>
              </a:spcBef>
            </a:pPr>
            <a:r>
              <a:rPr dirty="0" sz="1400">
                <a:solidFill>
                  <a:srgbClr val="4E2700"/>
                </a:solidFill>
                <a:latin typeface="Verdana"/>
                <a:cs typeface="Verdana"/>
              </a:rPr>
              <a:t>System.out.print("c");</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a:t>
            </a:r>
            <a:endParaRPr sz="1400">
              <a:latin typeface="Verdana"/>
              <a:cs typeface="Verdana"/>
            </a:endParaRPr>
          </a:p>
          <a:p>
            <a:pPr marL="445134" marR="5080" indent="-12382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  A a = new A();  System.out.print("d");</a:t>
            </a:r>
            <a:endParaRPr sz="1400">
              <a:latin typeface="Verdana"/>
              <a:cs typeface="Verdana"/>
            </a:endParaRPr>
          </a:p>
          <a:p>
            <a:pPr marL="321945">
              <a:lnSpc>
                <a:spcPct val="100000"/>
              </a:lnSpc>
              <a:spcBef>
                <a:spcPts val="340"/>
              </a:spcBef>
            </a:pPr>
            <a:r>
              <a:rPr dirty="0" sz="1400">
                <a:solidFill>
                  <a:srgbClr val="4E2700"/>
                </a:solidFill>
                <a:latin typeface="Verdana"/>
                <a:cs typeface="Verdana"/>
              </a:rPr>
              <a:t>}</a:t>
            </a:r>
            <a:endParaRPr sz="1400">
              <a:latin typeface="Verdana"/>
              <a:cs typeface="Verdana"/>
            </a:endParaRPr>
          </a:p>
          <a:p>
            <a:pPr marL="445134" marR="1347470" indent="-123825">
              <a:lnSpc>
                <a:spcPts val="2020"/>
              </a:lnSpc>
              <a:spcBef>
                <a:spcPts val="120"/>
              </a:spcBef>
            </a:pPr>
            <a:r>
              <a:rPr dirty="0" sz="1400">
                <a:solidFill>
                  <a:srgbClr val="4E2700"/>
                </a:solidFill>
                <a:latin typeface="Verdana"/>
                <a:cs typeface="Verdana"/>
              </a:rPr>
              <a:t>static {  </a:t>
            </a:r>
            <a:r>
              <a:rPr dirty="0" sz="1400" spc="-25">
                <a:solidFill>
                  <a:srgbClr val="4E2700"/>
                </a:solidFill>
                <a:latin typeface="Verdana"/>
                <a:cs typeface="Verdana"/>
              </a:rPr>
              <a:t>S</a:t>
            </a:r>
            <a:r>
              <a:rPr dirty="0" sz="1400">
                <a:solidFill>
                  <a:srgbClr val="4E2700"/>
                </a:solidFill>
                <a:latin typeface="Verdana"/>
                <a:cs typeface="Verdana"/>
              </a:rPr>
              <a:t>yst</a:t>
            </a:r>
            <a:r>
              <a:rPr dirty="0" sz="1400" spc="5">
                <a:solidFill>
                  <a:srgbClr val="4E2700"/>
                </a:solidFill>
                <a:latin typeface="Verdana"/>
                <a:cs typeface="Verdana"/>
              </a:rPr>
              <a:t>e</a:t>
            </a:r>
            <a:r>
              <a:rPr dirty="0" sz="1400">
                <a:solidFill>
                  <a:srgbClr val="4E2700"/>
                </a:solidFill>
                <a:latin typeface="Verdana"/>
                <a:cs typeface="Verdana"/>
              </a:rPr>
              <a:t>m</a:t>
            </a:r>
            <a:r>
              <a:rPr dirty="0" sz="1400" spc="5">
                <a:solidFill>
                  <a:srgbClr val="4E2700"/>
                </a:solidFill>
                <a:latin typeface="Verdana"/>
                <a:cs typeface="Verdana"/>
              </a:rPr>
              <a:t>.</a:t>
            </a:r>
            <a:r>
              <a:rPr dirty="0" sz="1400">
                <a:solidFill>
                  <a:srgbClr val="4E2700"/>
                </a:solidFill>
                <a:latin typeface="Verdana"/>
                <a:cs typeface="Verdana"/>
              </a:rPr>
              <a:t>out</a:t>
            </a:r>
            <a:r>
              <a:rPr dirty="0" sz="1400" spc="5">
                <a:solidFill>
                  <a:srgbClr val="4E2700"/>
                </a:solidFill>
                <a:latin typeface="Verdana"/>
                <a:cs typeface="Verdana"/>
              </a:rPr>
              <a:t>.</a:t>
            </a:r>
            <a:r>
              <a:rPr dirty="0" sz="1400" spc="-5">
                <a:solidFill>
                  <a:srgbClr val="4E2700"/>
                </a:solidFill>
                <a:latin typeface="Verdana"/>
                <a:cs typeface="Verdana"/>
              </a:rPr>
              <a:t>p</a:t>
            </a:r>
            <a:r>
              <a:rPr dirty="0" sz="1400" spc="5">
                <a:solidFill>
                  <a:srgbClr val="4E2700"/>
                </a:solidFill>
                <a:latin typeface="Verdana"/>
                <a:cs typeface="Verdana"/>
              </a:rPr>
              <a:t>ri</a:t>
            </a:r>
            <a:r>
              <a:rPr dirty="0" sz="1400">
                <a:solidFill>
                  <a:srgbClr val="4E2700"/>
                </a:solidFill>
                <a:latin typeface="Verdana"/>
                <a:cs typeface="Verdana"/>
              </a:rPr>
              <a:t>nt("e");</a:t>
            </a:r>
            <a:endParaRPr sz="1400">
              <a:latin typeface="Verdana"/>
              <a:cs typeface="Verdana"/>
            </a:endParaRPr>
          </a:p>
          <a:p>
            <a:pPr marL="321945">
              <a:lnSpc>
                <a:spcPct val="100000"/>
              </a:lnSpc>
              <a:spcBef>
                <a:spcPts val="209"/>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55"/>
              </a:spcBef>
            </a:pPr>
            <a:endParaRPr sz="1550">
              <a:latin typeface="Verdana"/>
              <a:cs typeface="Verdana"/>
            </a:endParaRPr>
          </a:p>
          <a:p>
            <a:pPr marL="135890" marR="1135380" indent="-123825">
              <a:lnSpc>
                <a:spcPct val="122300"/>
              </a:lnSpc>
            </a:pPr>
            <a:r>
              <a:rPr dirty="0" sz="1400" spc="-5">
                <a:solidFill>
                  <a:srgbClr val="4E2700"/>
                </a:solidFill>
                <a:latin typeface="Verdana"/>
                <a:cs typeface="Verdana"/>
              </a:rPr>
              <a:t>6</a:t>
            </a:r>
            <a:r>
              <a:rPr dirty="0" sz="1400" spc="5">
                <a:solidFill>
                  <a:srgbClr val="4E2700"/>
                </a:solidFill>
                <a:latin typeface="Verdana"/>
                <a:cs typeface="Verdana"/>
              </a:rPr>
              <a:t>.</a:t>
            </a:r>
            <a:r>
              <a:rPr dirty="0" sz="1400" spc="10">
                <a:solidFill>
                  <a:srgbClr val="4E2700"/>
                </a:solidFill>
                <a:latin typeface="Noto Sans Mono CJK HK"/>
                <a:cs typeface="Noto Sans Mono CJK HK"/>
              </a:rPr>
              <a:t>請</a:t>
            </a:r>
            <a:r>
              <a:rPr dirty="0" sz="1400">
                <a:solidFill>
                  <a:srgbClr val="4E2700"/>
                </a:solidFill>
                <a:latin typeface="Noto Sans Mono CJK HK"/>
                <a:cs typeface="Noto Sans Mono CJK HK"/>
              </a:rPr>
              <a:t>閱讀下面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回答</a:t>
            </a:r>
            <a:r>
              <a:rPr dirty="0" sz="1400" spc="-15">
                <a:solidFill>
                  <a:srgbClr val="4E2700"/>
                </a:solidFill>
                <a:latin typeface="Noto Sans Mono CJK HK"/>
                <a:cs typeface="Noto Sans Mono CJK HK"/>
              </a:rPr>
              <a:t>問</a:t>
            </a:r>
            <a:r>
              <a:rPr dirty="0" sz="1400">
                <a:solidFill>
                  <a:srgbClr val="4E2700"/>
                </a:solidFill>
                <a:latin typeface="Noto Sans Mono CJK HK"/>
                <a:cs typeface="Noto Sans Mono CJK HK"/>
              </a:rPr>
              <a:t>題：  </a:t>
            </a:r>
            <a:r>
              <a:rPr dirty="0" sz="1400">
                <a:solidFill>
                  <a:srgbClr val="4E2700"/>
                </a:solidFill>
                <a:latin typeface="Verdana"/>
                <a:cs typeface="Verdana"/>
              </a:rPr>
              <a:t>public class </a:t>
            </a:r>
            <a:r>
              <a:rPr dirty="0" sz="1400" spc="-5">
                <a:solidFill>
                  <a:srgbClr val="4E2700"/>
                </a:solidFill>
                <a:latin typeface="Verdana"/>
                <a:cs typeface="Verdana"/>
              </a:rPr>
              <a:t>Car</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static int listPrice = </a:t>
            </a:r>
            <a:r>
              <a:rPr dirty="0" sz="1400" spc="-5">
                <a:solidFill>
                  <a:srgbClr val="4E2700"/>
                </a:solidFill>
                <a:latin typeface="Verdana"/>
                <a:cs typeface="Verdana"/>
              </a:rPr>
              <a:t>1000</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40"/>
              </a:spcBef>
              <a:tabLst>
                <a:tab pos="1377950" algn="l"/>
              </a:tabLst>
            </a:pPr>
            <a:r>
              <a:rPr dirty="0" sz="1400">
                <a:solidFill>
                  <a:srgbClr val="4E2700"/>
                </a:solidFill>
                <a:latin typeface="Verdana"/>
                <a:cs typeface="Verdana"/>
              </a:rPr>
              <a:t>int</a:t>
            </a:r>
            <a:r>
              <a:rPr dirty="0" sz="1400" spc="-25">
                <a:solidFill>
                  <a:srgbClr val="4E2700"/>
                </a:solidFill>
                <a:latin typeface="Verdana"/>
                <a:cs typeface="Verdana"/>
              </a:rPr>
              <a:t> </a:t>
            </a:r>
            <a:r>
              <a:rPr dirty="0" sz="1400">
                <a:solidFill>
                  <a:srgbClr val="4E2700"/>
                </a:solidFill>
                <a:latin typeface="Verdana"/>
                <a:cs typeface="Verdana"/>
              </a:rPr>
              <a:t>price</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instance</a:t>
            </a:r>
            <a:r>
              <a:rPr dirty="0" sz="1400" spc="-45">
                <a:solidFill>
                  <a:srgbClr val="4E2700"/>
                </a:solidFill>
                <a:latin typeface="Verdana"/>
                <a:cs typeface="Verdana"/>
              </a:rPr>
              <a:t> </a:t>
            </a:r>
            <a:r>
              <a:rPr dirty="0" sz="1400">
                <a:solidFill>
                  <a:srgbClr val="4E2700"/>
                </a:solidFill>
                <a:latin typeface="Verdana"/>
                <a:cs typeface="Verdana"/>
              </a:rPr>
              <a:t>variable</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37810"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6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825500" y="964539"/>
            <a:ext cx="6701155" cy="5142865"/>
          </a:xfrm>
          <a:prstGeom prst="rect">
            <a:avLst/>
          </a:prstGeom>
        </p:spPr>
        <p:txBody>
          <a:bodyPr wrap="square" lIns="0" tIns="55244" rIns="0" bIns="0" rtlCol="0" vert="horz">
            <a:spAutoFit/>
          </a:bodyPr>
          <a:lstStyle/>
          <a:p>
            <a:pPr marL="135890">
              <a:lnSpc>
                <a:spcPct val="100000"/>
              </a:lnSpc>
              <a:spcBef>
                <a:spcPts val="434"/>
              </a:spcBef>
            </a:pPr>
            <a:r>
              <a:rPr dirty="0" sz="1400">
                <a:solidFill>
                  <a:srgbClr val="4E2700"/>
                </a:solidFill>
                <a:latin typeface="Verdana"/>
                <a:cs typeface="Verdana"/>
              </a:rPr>
              <a:t>public class </a:t>
            </a:r>
            <a:r>
              <a:rPr dirty="0" sz="1400" spc="-5">
                <a:solidFill>
                  <a:srgbClr val="4E2700"/>
                </a:solidFill>
                <a:latin typeface="Verdana"/>
                <a:cs typeface="Verdana"/>
              </a:rPr>
              <a:t>StaticVariable</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2878455" indent="-186690">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Car </a:t>
            </a:r>
            <a:r>
              <a:rPr dirty="0" sz="1400">
                <a:solidFill>
                  <a:srgbClr val="4E2700"/>
                </a:solidFill>
                <a:latin typeface="Verdana"/>
                <a:cs typeface="Verdana"/>
              </a:rPr>
              <a:t>c1 = new </a:t>
            </a:r>
            <a:r>
              <a:rPr dirty="0" sz="1400" spc="-5">
                <a:solidFill>
                  <a:srgbClr val="4E2700"/>
                </a:solidFill>
                <a:latin typeface="Verdana"/>
                <a:cs typeface="Verdana"/>
              </a:rPr>
              <a:t>Car()</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35"/>
              </a:spcBef>
            </a:pPr>
            <a:r>
              <a:rPr dirty="0" sz="1400">
                <a:solidFill>
                  <a:srgbClr val="4E2700"/>
                </a:solidFill>
                <a:latin typeface="Verdana"/>
                <a:cs typeface="Verdana"/>
              </a:rPr>
              <a:t>Car c2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5">
                <a:solidFill>
                  <a:srgbClr val="4E2700"/>
                </a:solidFill>
                <a:latin typeface="Verdana"/>
                <a:cs typeface="Verdana"/>
              </a:rPr>
              <a:t>Car()</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40"/>
              </a:spcBef>
            </a:pPr>
            <a:r>
              <a:rPr dirty="0" sz="1400">
                <a:solidFill>
                  <a:srgbClr val="4E2700"/>
                </a:solidFill>
                <a:latin typeface="Verdana"/>
                <a:cs typeface="Verdana"/>
              </a:rPr>
              <a:t>c1.listPrice =</a:t>
            </a:r>
            <a:r>
              <a:rPr dirty="0" sz="1400" spc="-55">
                <a:solidFill>
                  <a:srgbClr val="4E2700"/>
                </a:solidFill>
                <a:latin typeface="Verdana"/>
                <a:cs typeface="Verdana"/>
              </a:rPr>
              <a:t> </a:t>
            </a:r>
            <a:r>
              <a:rPr dirty="0" sz="1400" spc="-10">
                <a:solidFill>
                  <a:srgbClr val="4E2700"/>
                </a:solidFill>
                <a:latin typeface="Verdana"/>
                <a:cs typeface="Verdana"/>
              </a:rPr>
              <a:t>30000;</a:t>
            </a:r>
            <a:endParaRPr sz="1400">
              <a:latin typeface="Verdana"/>
              <a:cs typeface="Verdana"/>
            </a:endParaRPr>
          </a:p>
          <a:p>
            <a:pPr marL="508000" marR="4171315">
              <a:lnSpc>
                <a:spcPct val="120000"/>
              </a:lnSpc>
            </a:pPr>
            <a:r>
              <a:rPr dirty="0" sz="1400">
                <a:solidFill>
                  <a:srgbClr val="4E2700"/>
                </a:solidFill>
                <a:latin typeface="Verdana"/>
                <a:cs typeface="Verdana"/>
              </a:rPr>
              <a:t>c2.listPrice = </a:t>
            </a:r>
            <a:r>
              <a:rPr dirty="0" sz="1400" spc="-10">
                <a:solidFill>
                  <a:srgbClr val="4E2700"/>
                </a:solidFill>
                <a:latin typeface="Verdana"/>
                <a:cs typeface="Verdana"/>
              </a:rPr>
              <a:t>20000;  </a:t>
            </a:r>
            <a:r>
              <a:rPr dirty="0" sz="1400" spc="-20">
                <a:solidFill>
                  <a:srgbClr val="4E2700"/>
                </a:solidFill>
                <a:latin typeface="Verdana"/>
                <a:cs typeface="Verdana"/>
              </a:rPr>
              <a:t>Car.listPrice </a:t>
            </a:r>
            <a:r>
              <a:rPr dirty="0" sz="1400">
                <a:solidFill>
                  <a:srgbClr val="4E2700"/>
                </a:solidFill>
                <a:latin typeface="Verdana"/>
                <a:cs typeface="Verdana"/>
              </a:rPr>
              <a:t>= </a:t>
            </a:r>
            <a:r>
              <a:rPr dirty="0" sz="1400" spc="-10">
                <a:solidFill>
                  <a:srgbClr val="4E2700"/>
                </a:solidFill>
                <a:latin typeface="Verdana"/>
                <a:cs typeface="Verdana"/>
              </a:rPr>
              <a:t>10000</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00"/>
              </a:spcBef>
              <a:tabLst>
                <a:tab pos="3433445" algn="l"/>
              </a:tabLst>
            </a:pPr>
            <a:r>
              <a:rPr dirty="0" sz="1400" spc="-5">
                <a:solidFill>
                  <a:srgbClr val="4E2700"/>
                </a:solidFill>
                <a:latin typeface="Verdana"/>
                <a:cs typeface="Verdana"/>
              </a:rPr>
              <a:t>//</a:t>
            </a:r>
            <a:r>
              <a:rPr dirty="0" sz="1400" spc="-8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敘述會印出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508000">
              <a:lnSpc>
                <a:spcPct val="100000"/>
              </a:lnSpc>
              <a:spcBef>
                <a:spcPts val="370"/>
              </a:spcBef>
            </a:pPr>
            <a:r>
              <a:rPr dirty="0" sz="1400" spc="-5">
                <a:solidFill>
                  <a:srgbClr val="4E2700"/>
                </a:solidFill>
                <a:latin typeface="Verdana"/>
                <a:cs typeface="Verdana"/>
              </a:rPr>
              <a:t>System.out.println("c1's </a:t>
            </a:r>
            <a:r>
              <a:rPr dirty="0" sz="1400">
                <a:solidFill>
                  <a:srgbClr val="4E2700"/>
                </a:solidFill>
                <a:latin typeface="Verdana"/>
                <a:cs typeface="Verdana"/>
              </a:rPr>
              <a:t>listPrice=" + c1.listPrice )</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00"/>
              </a:spcBef>
              <a:tabLst>
                <a:tab pos="3433445" algn="l"/>
              </a:tabLst>
            </a:pPr>
            <a:r>
              <a:rPr dirty="0" sz="1400" spc="-5">
                <a:solidFill>
                  <a:srgbClr val="4E2700"/>
                </a:solidFill>
                <a:latin typeface="Verdana"/>
                <a:cs typeface="Verdana"/>
              </a:rPr>
              <a:t>//</a:t>
            </a:r>
            <a:r>
              <a:rPr dirty="0" sz="1400" spc="-8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敘述會印出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508000">
              <a:lnSpc>
                <a:spcPct val="100000"/>
              </a:lnSpc>
              <a:spcBef>
                <a:spcPts val="375"/>
              </a:spcBef>
            </a:pPr>
            <a:r>
              <a:rPr dirty="0" sz="1400" spc="-5">
                <a:solidFill>
                  <a:srgbClr val="4E2700"/>
                </a:solidFill>
                <a:latin typeface="Verdana"/>
                <a:cs typeface="Verdana"/>
              </a:rPr>
              <a:t>System.out.println("c2's </a:t>
            </a:r>
            <a:r>
              <a:rPr dirty="0" sz="1400">
                <a:solidFill>
                  <a:srgbClr val="4E2700"/>
                </a:solidFill>
                <a:latin typeface="Verdana"/>
                <a:cs typeface="Verdana"/>
              </a:rPr>
              <a:t>listPrice=" + c2.listPrice )</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00"/>
              </a:spcBef>
              <a:tabLst>
                <a:tab pos="3433445" algn="l"/>
              </a:tabLst>
            </a:pPr>
            <a:r>
              <a:rPr dirty="0" sz="1400" spc="-5">
                <a:solidFill>
                  <a:srgbClr val="4E2700"/>
                </a:solidFill>
                <a:latin typeface="Verdana"/>
                <a:cs typeface="Verdana"/>
              </a:rPr>
              <a:t>//</a:t>
            </a:r>
            <a:r>
              <a:rPr dirty="0" sz="1400" spc="-8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敘述會印出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508000">
              <a:lnSpc>
                <a:spcPct val="100000"/>
              </a:lnSpc>
              <a:spcBef>
                <a:spcPts val="370"/>
              </a:spcBef>
            </a:pPr>
            <a:r>
              <a:rPr dirty="0" sz="1400">
                <a:solidFill>
                  <a:srgbClr val="4E2700"/>
                </a:solidFill>
                <a:latin typeface="Verdana"/>
                <a:cs typeface="Verdana"/>
              </a:rPr>
              <a:t>System.out.println("Car's listPrice=" + </a:t>
            </a:r>
            <a:r>
              <a:rPr dirty="0" sz="1400" spc="-20">
                <a:solidFill>
                  <a:srgbClr val="4E2700"/>
                </a:solidFill>
                <a:latin typeface="Verdana"/>
                <a:cs typeface="Verdana"/>
              </a:rPr>
              <a:t>Car.listPrice </a:t>
            </a:r>
            <a:r>
              <a:rPr dirty="0" sz="1400">
                <a:solidFill>
                  <a:srgbClr val="4E2700"/>
                </a:solidFill>
                <a:latin typeface="Verdana"/>
                <a:cs typeface="Verdana"/>
              </a:rPr>
              <a:t>)</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340"/>
              </a:spcBef>
            </a:pP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900">
              <a:latin typeface="Verdana"/>
              <a:cs typeface="Verdana"/>
            </a:endParaRPr>
          </a:p>
          <a:p>
            <a:pPr marL="251460" indent="-239395">
              <a:lnSpc>
                <a:spcPct val="100000"/>
              </a:lnSpc>
              <a:spcBef>
                <a:spcPts val="5"/>
              </a:spcBef>
              <a:buFont typeface="Verdana"/>
              <a:buAutoNum type="arabicPeriod" startAt="7"/>
              <a:tabLst>
                <a:tab pos="252095" algn="l"/>
                <a:tab pos="4518025" algn="l"/>
              </a:tabLst>
            </a:pPr>
            <a:r>
              <a:rPr dirty="0" sz="1400" spc="10">
                <a:solidFill>
                  <a:srgbClr val="4E2700"/>
                </a:solidFill>
                <a:latin typeface="Noto Sans Mono CJK HK"/>
                <a:cs typeface="Noto Sans Mono CJK HK"/>
              </a:rPr>
              <a:t>載入</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時就</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在的</a:t>
            </a:r>
            <a:r>
              <a:rPr dirty="0" sz="1400" spc="-10">
                <a:solidFill>
                  <a:srgbClr val="4E2700"/>
                </a:solidFill>
                <a:latin typeface="Noto Sans Mono CJK HK"/>
                <a:cs typeface="Noto Sans Mono CJK HK"/>
              </a:rPr>
              <a:t>成</a:t>
            </a:r>
            <a:r>
              <a:rPr dirty="0" sz="1400">
                <a:solidFill>
                  <a:srgbClr val="4E2700"/>
                </a:solidFill>
                <a:latin typeface="Noto Sans Mono CJK HK"/>
                <a:cs typeface="Noto Sans Mono CJK HK"/>
              </a:rPr>
              <a:t>員應</a:t>
            </a:r>
            <a:r>
              <a:rPr dirty="0" sz="1400" spc="-10">
                <a:solidFill>
                  <a:srgbClr val="4E2700"/>
                </a:solidFill>
                <a:latin typeface="Noto Sans Mono CJK HK"/>
                <a:cs typeface="Noto Sans Mono CJK HK"/>
              </a:rPr>
              <a:t>以</a:t>
            </a:r>
            <a:r>
              <a:rPr dirty="0" sz="1400">
                <a:solidFill>
                  <a:srgbClr val="4E2700"/>
                </a:solidFill>
                <a:latin typeface="Noto Sans Mono CJK HK"/>
                <a:cs typeface="Noto Sans Mono CJK HK"/>
              </a:rPr>
              <a:t>關鍵</a:t>
            </a:r>
            <a:r>
              <a:rPr dirty="0" sz="1400" spc="-35">
                <a:solidFill>
                  <a:srgbClr val="4E2700"/>
                </a:solidFill>
                <a:latin typeface="Noto Sans Mono CJK HK"/>
                <a:cs typeface="Noto Sans Mono CJK HK"/>
              </a:rPr>
              <a:t>字</a:t>
            </a:r>
            <a:r>
              <a:rPr dirty="0" u="sng" sz="1400" spc="-3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來修飾。</a:t>
            </a:r>
            <a:endParaRPr sz="1400">
              <a:latin typeface="Noto Sans Mono CJK HK"/>
              <a:cs typeface="Noto Sans Mono CJK HK"/>
            </a:endParaRPr>
          </a:p>
          <a:p>
            <a:pPr marL="196850" marR="5080" indent="-184785">
              <a:lnSpc>
                <a:spcPct val="120000"/>
              </a:lnSpc>
              <a:buAutoNum type="arabicPeriod" startAt="7"/>
              <a:tabLst>
                <a:tab pos="252095" algn="l"/>
              </a:tabLst>
            </a:pPr>
            <a:r>
              <a:rPr dirty="0" sz="1400" spc="-5">
                <a:solidFill>
                  <a:srgbClr val="4E2700"/>
                </a:solidFill>
                <a:latin typeface="Verdana"/>
                <a:cs typeface="Verdana"/>
              </a:rPr>
              <a:t>JavaStudent</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別含</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屬</a:t>
            </a:r>
            <a:r>
              <a:rPr dirty="0" sz="1400" spc="5">
                <a:solidFill>
                  <a:srgbClr val="4E2700"/>
                </a:solidFill>
                <a:latin typeface="Noto Sans Mono CJK HK"/>
                <a:cs typeface="Noto Sans Mono CJK HK"/>
              </a:rPr>
              <a:t>性</a:t>
            </a:r>
            <a:r>
              <a:rPr dirty="0" sz="1400" spc="-5">
                <a:solidFill>
                  <a:srgbClr val="4E2700"/>
                </a:solidFill>
                <a:latin typeface="Verdana"/>
                <a:cs typeface="Verdana"/>
              </a:rPr>
              <a:t>int</a:t>
            </a:r>
            <a:r>
              <a:rPr dirty="0" sz="1400" spc="-35">
                <a:solidFill>
                  <a:srgbClr val="4E2700"/>
                </a:solidFill>
                <a:latin typeface="Verdana"/>
                <a:cs typeface="Verdana"/>
              </a:rPr>
              <a:t> </a:t>
            </a:r>
            <a:r>
              <a:rPr dirty="0" sz="1400">
                <a:solidFill>
                  <a:srgbClr val="4E2700"/>
                </a:solidFill>
                <a:latin typeface="Verdana"/>
                <a:cs typeface="Verdana"/>
              </a:rPr>
              <a:t>passedScore</a:t>
            </a:r>
            <a:r>
              <a:rPr dirty="0" sz="1400">
                <a:solidFill>
                  <a:srgbClr val="4E2700"/>
                </a:solidFill>
                <a:latin typeface="Noto Sans Mono CJK HK"/>
                <a:cs typeface="Noto Sans Mono CJK HK"/>
              </a:rPr>
              <a:t>，假</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屬於</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件的 </a:t>
            </a:r>
            <a:r>
              <a:rPr dirty="0" sz="1400" spc="-5">
                <a:solidFill>
                  <a:srgbClr val="4E2700"/>
                </a:solidFill>
                <a:latin typeface="Verdana"/>
                <a:cs typeface="Verdana"/>
              </a:rPr>
              <a:t>passedScore</a:t>
            </a:r>
            <a:r>
              <a:rPr dirty="0" sz="1400">
                <a:solidFill>
                  <a:srgbClr val="4E2700"/>
                </a:solidFill>
                <a:latin typeface="Noto Sans Mono CJK HK"/>
                <a:cs typeface="Noto Sans Mono CJK HK"/>
              </a:rPr>
              <a:t>都具有相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的屬</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值，</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在這</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前面</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a:t>
            </a:r>
            <a:endParaRPr sz="1400">
              <a:latin typeface="Noto Sans Mono CJK HK"/>
              <a:cs typeface="Noto Sans Mono CJK HK"/>
            </a:endParaRPr>
          </a:p>
          <a:p>
            <a:pPr marL="196850">
              <a:lnSpc>
                <a:spcPct val="100000"/>
              </a:lnSpc>
              <a:spcBef>
                <a:spcPts val="335"/>
              </a:spcBef>
              <a:tabLst>
                <a:tab pos="200152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來修</a:t>
            </a:r>
            <a:r>
              <a:rPr dirty="0" sz="1400" spc="5">
                <a:solidFill>
                  <a:srgbClr val="4E2700"/>
                </a:solidFill>
                <a:latin typeface="Noto Sans Mono CJK HK"/>
                <a:cs typeface="Noto Sans Mono CJK HK"/>
              </a:rPr>
              <a:t>飾</a:t>
            </a:r>
            <a:r>
              <a:rPr dirty="0" sz="1400">
                <a:solidFill>
                  <a:srgbClr val="4E2700"/>
                </a:solidFill>
                <a:latin typeface="Noto Sans Mono CJK HK"/>
                <a:cs typeface="Noto Sans Mono CJK HK"/>
              </a:rPr>
              <a:t>它</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245995" cy="574040"/>
          </a:xfrm>
          <a:prstGeom prst="rect"/>
        </p:spPr>
        <p:txBody>
          <a:bodyPr wrap="square" lIns="0" tIns="12700" rIns="0" bIns="0" rtlCol="0" vert="horz">
            <a:spAutoFit/>
          </a:bodyPr>
          <a:lstStyle/>
          <a:p>
            <a:pPr marL="12700">
              <a:lnSpc>
                <a:spcPct val="100000"/>
              </a:lnSpc>
              <a:spcBef>
                <a:spcPts val="100"/>
              </a:spcBef>
            </a:pPr>
            <a:r>
              <a:rPr dirty="0"/>
              <a:t>修飾</a:t>
            </a:r>
            <a:r>
              <a:rPr dirty="0" spc="-5"/>
              <a:t>字</a:t>
            </a:r>
            <a:r>
              <a:rPr dirty="0" spc="-10">
                <a:latin typeface="Tahoma"/>
                <a:cs typeface="Tahoma"/>
              </a:rPr>
              <a:t>final</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894080"/>
            <a:ext cx="8257540" cy="5038090"/>
          </a:xfrm>
          <a:prstGeom prst="rect">
            <a:avLst/>
          </a:prstGeom>
        </p:spPr>
        <p:txBody>
          <a:bodyPr wrap="square" lIns="0" tIns="85725" rIns="0" bIns="0" rtlCol="0" vert="horz">
            <a:spAutoFit/>
          </a:bodyPr>
          <a:lstStyle/>
          <a:p>
            <a:pPr marL="355600" indent="-343535">
              <a:lnSpc>
                <a:spcPct val="100000"/>
              </a:lnSpc>
              <a:spcBef>
                <a:spcPts val="675"/>
              </a:spcBef>
              <a:buFont typeface="Tahoma"/>
              <a:buChar char="•"/>
              <a:tabLst>
                <a:tab pos="355600" algn="l"/>
                <a:tab pos="356235" algn="l"/>
              </a:tabLst>
            </a:pPr>
            <a:r>
              <a:rPr dirty="0" sz="2400">
                <a:solidFill>
                  <a:srgbClr val="4E2700"/>
                </a:solidFill>
                <a:latin typeface="Noto Sans Mono CJK HK"/>
                <a:cs typeface="Noto Sans Mono CJK HK"/>
              </a:rPr>
              <a:t>可以用在類別、方法與變數</a:t>
            </a:r>
            <a:r>
              <a:rPr dirty="0" sz="1600" spc="-5">
                <a:solidFill>
                  <a:srgbClr val="4E2700"/>
                </a:solidFill>
                <a:latin typeface="Tahoma"/>
                <a:cs typeface="Tahoma"/>
              </a:rPr>
              <a:t>(</a:t>
            </a:r>
            <a:r>
              <a:rPr dirty="0" sz="1600" spc="5">
                <a:solidFill>
                  <a:srgbClr val="4E2700"/>
                </a:solidFill>
                <a:latin typeface="Noto Sans Mono CJK HK"/>
                <a:cs typeface="Noto Sans Mono CJK HK"/>
              </a:rPr>
              <a:t>成員變數或</a:t>
            </a:r>
            <a:r>
              <a:rPr dirty="0" sz="1600" spc="-5">
                <a:solidFill>
                  <a:srgbClr val="4E2700"/>
                </a:solidFill>
                <a:latin typeface="Noto Sans Mono CJK HK"/>
                <a:cs typeface="Noto Sans Mono CJK HK"/>
              </a:rPr>
              <a:t>區域</a:t>
            </a:r>
            <a:r>
              <a:rPr dirty="0" sz="1600" spc="5">
                <a:solidFill>
                  <a:srgbClr val="4E2700"/>
                </a:solidFill>
                <a:latin typeface="Noto Sans Mono CJK HK"/>
                <a:cs typeface="Noto Sans Mono CJK HK"/>
              </a:rPr>
              <a:t>變</a:t>
            </a:r>
            <a:r>
              <a:rPr dirty="0" sz="1600" spc="-5">
                <a:solidFill>
                  <a:srgbClr val="4E2700"/>
                </a:solidFill>
                <a:latin typeface="Noto Sans Mono CJK HK"/>
                <a:cs typeface="Noto Sans Mono CJK HK"/>
              </a:rPr>
              <a:t>數皆</a:t>
            </a:r>
            <a:r>
              <a:rPr dirty="0" sz="1600" spc="15">
                <a:solidFill>
                  <a:srgbClr val="4E2700"/>
                </a:solidFill>
                <a:latin typeface="Noto Sans Mono CJK HK"/>
                <a:cs typeface="Noto Sans Mono CJK HK"/>
              </a:rPr>
              <a:t>可</a:t>
            </a:r>
            <a:r>
              <a:rPr dirty="0" sz="1600" spc="-5">
                <a:solidFill>
                  <a:srgbClr val="4E2700"/>
                </a:solidFill>
                <a:latin typeface="Tahoma"/>
                <a:cs typeface="Tahoma"/>
              </a:rPr>
              <a:t>)</a:t>
            </a:r>
            <a:r>
              <a:rPr dirty="0" sz="2400">
                <a:solidFill>
                  <a:srgbClr val="4E2700"/>
                </a:solidFill>
                <a:latin typeface="Noto Sans Mono CJK HK"/>
                <a:cs typeface="Noto Sans Mono CJK HK"/>
              </a:rPr>
              <a:t>上。</a:t>
            </a:r>
            <a:endParaRPr sz="2400">
              <a:latin typeface="Noto Sans Mono CJK HK"/>
              <a:cs typeface="Noto Sans Mono CJK HK"/>
            </a:endParaRPr>
          </a:p>
          <a:p>
            <a:pPr marL="355600" indent="-343535">
              <a:lnSpc>
                <a:spcPct val="100000"/>
              </a:lnSpc>
              <a:spcBef>
                <a:spcPts val="575"/>
              </a:spcBef>
              <a:buFont typeface="Tahoma"/>
              <a:buChar char="•"/>
              <a:tabLst>
                <a:tab pos="355600" algn="l"/>
                <a:tab pos="356235" algn="l"/>
              </a:tabLst>
            </a:pPr>
            <a:r>
              <a:rPr dirty="0" sz="2400">
                <a:solidFill>
                  <a:srgbClr val="4E2700"/>
                </a:solidFill>
                <a:latin typeface="Noto Sans Mono CJK HK"/>
                <a:cs typeface="Noto Sans Mono CJK HK"/>
              </a:rPr>
              <a:t>不能被繼承的類別稱為</a:t>
            </a:r>
            <a:r>
              <a:rPr dirty="0" sz="2400">
                <a:solidFill>
                  <a:srgbClr val="4E2700"/>
                </a:solidFill>
                <a:latin typeface="Tahoma"/>
                <a:cs typeface="Tahoma"/>
              </a:rPr>
              <a:t>final</a:t>
            </a:r>
            <a:r>
              <a:rPr dirty="0" sz="2400">
                <a:solidFill>
                  <a:srgbClr val="4E2700"/>
                </a:solidFill>
                <a:latin typeface="Noto Sans Mono CJK HK"/>
                <a:cs typeface="Noto Sans Mono CJK HK"/>
              </a:rPr>
              <a:t>類別。</a:t>
            </a:r>
            <a:endParaRPr sz="2400">
              <a:latin typeface="Noto Sans Mono CJK HK"/>
              <a:cs typeface="Noto Sans Mono CJK HK"/>
            </a:endParaRPr>
          </a:p>
          <a:p>
            <a:pPr lvl="1" marL="756285" indent="-287020">
              <a:lnSpc>
                <a:spcPct val="100000"/>
              </a:lnSpc>
              <a:spcBef>
                <a:spcPts val="484"/>
              </a:spcBef>
              <a:buChar char="–"/>
              <a:tabLst>
                <a:tab pos="756285" algn="l"/>
                <a:tab pos="756920" algn="l"/>
              </a:tabLst>
            </a:pPr>
            <a:r>
              <a:rPr dirty="0" sz="2000" spc="-5">
                <a:solidFill>
                  <a:srgbClr val="4E2700"/>
                </a:solidFill>
                <a:latin typeface="Tahoma"/>
                <a:cs typeface="Tahoma"/>
              </a:rPr>
              <a:t>java.lang.Math</a:t>
            </a:r>
            <a:r>
              <a:rPr dirty="0" sz="2000">
                <a:solidFill>
                  <a:srgbClr val="4E2700"/>
                </a:solidFill>
                <a:latin typeface="Noto Sans Mono CJK HK"/>
                <a:cs typeface="Noto Sans Mono CJK HK"/>
              </a:rPr>
              <a:t>與</a:t>
            </a:r>
            <a:r>
              <a:rPr dirty="0" sz="2000" spc="-10">
                <a:solidFill>
                  <a:srgbClr val="4E2700"/>
                </a:solidFill>
                <a:latin typeface="Tahoma"/>
                <a:cs typeface="Tahoma"/>
              </a:rPr>
              <a:t>java.lang.System</a:t>
            </a:r>
            <a:r>
              <a:rPr dirty="0" sz="2000">
                <a:solidFill>
                  <a:srgbClr val="4E2700"/>
                </a:solidFill>
                <a:latin typeface="Noto Sans Mono CJK HK"/>
                <a:cs typeface="Noto Sans Mono CJK HK"/>
              </a:rPr>
              <a:t>都</a:t>
            </a:r>
            <a:r>
              <a:rPr dirty="0" sz="2000" spc="-10">
                <a:solidFill>
                  <a:srgbClr val="4E2700"/>
                </a:solidFill>
                <a:latin typeface="Noto Sans Mono CJK HK"/>
                <a:cs typeface="Noto Sans Mono CJK HK"/>
              </a:rPr>
              <a:t>是</a:t>
            </a:r>
            <a:r>
              <a:rPr dirty="0" sz="2000" spc="-5">
                <a:solidFill>
                  <a:srgbClr val="4E2700"/>
                </a:solidFill>
                <a:latin typeface="Tahoma"/>
                <a:cs typeface="Tahoma"/>
              </a:rPr>
              <a:t>final</a:t>
            </a:r>
            <a:r>
              <a:rPr dirty="0" sz="2000">
                <a:solidFill>
                  <a:srgbClr val="4E2700"/>
                </a:solidFill>
                <a:latin typeface="Noto Sans Mono CJK HK"/>
                <a:cs typeface="Noto Sans Mono CJK HK"/>
              </a:rPr>
              <a:t>類別，如</a:t>
            </a:r>
            <a:endParaRPr sz="2000">
              <a:latin typeface="Noto Sans Mono CJK HK"/>
              <a:cs typeface="Noto Sans Mono CJK HK"/>
            </a:endParaRPr>
          </a:p>
          <a:p>
            <a:pPr marL="469900">
              <a:lnSpc>
                <a:spcPct val="100000"/>
              </a:lnSpc>
              <a:spcBef>
                <a:spcPts val="490"/>
              </a:spcBef>
            </a:pPr>
            <a:r>
              <a:rPr dirty="0" sz="1800" spc="-5">
                <a:solidFill>
                  <a:srgbClr val="4E2700"/>
                </a:solidFill>
                <a:latin typeface="Tahoma"/>
                <a:cs typeface="Tahoma"/>
              </a:rPr>
              <a:t>public final class Math </a:t>
            </a:r>
            <a:r>
              <a:rPr dirty="0" sz="1800">
                <a:solidFill>
                  <a:srgbClr val="4E2700"/>
                </a:solidFill>
                <a:latin typeface="Tahoma"/>
                <a:cs typeface="Tahoma"/>
              </a:rPr>
              <a:t>{</a:t>
            </a:r>
            <a:endParaRPr sz="1800">
              <a:latin typeface="Tahoma"/>
              <a:cs typeface="Tahoma"/>
            </a:endParaRPr>
          </a:p>
          <a:p>
            <a:pPr marL="613410">
              <a:lnSpc>
                <a:spcPct val="100000"/>
              </a:lnSpc>
              <a:spcBef>
                <a:spcPts val="430"/>
              </a:spcBef>
            </a:pPr>
            <a:r>
              <a:rPr dirty="0" sz="1800" spc="-5">
                <a:solidFill>
                  <a:srgbClr val="4E2700"/>
                </a:solidFill>
                <a:latin typeface="Tahoma"/>
                <a:cs typeface="Tahoma"/>
              </a:rPr>
              <a:t>//…</a:t>
            </a:r>
            <a:endParaRPr sz="1800">
              <a:latin typeface="Tahoma"/>
              <a:cs typeface="Tahoma"/>
            </a:endParaRPr>
          </a:p>
          <a:p>
            <a:pPr marL="469900">
              <a:lnSpc>
                <a:spcPct val="100000"/>
              </a:lnSpc>
              <a:spcBef>
                <a:spcPts val="434"/>
              </a:spcBef>
            </a:pPr>
            <a:r>
              <a:rPr dirty="0" sz="1800">
                <a:solidFill>
                  <a:srgbClr val="4E2700"/>
                </a:solidFill>
                <a:latin typeface="Tahoma"/>
                <a:cs typeface="Tahoma"/>
              </a:rPr>
              <a:t>}</a:t>
            </a:r>
            <a:endParaRPr sz="1800">
              <a:latin typeface="Tahoma"/>
              <a:cs typeface="Tahoma"/>
            </a:endParaRPr>
          </a:p>
          <a:p>
            <a:pPr marL="355600" indent="-343535">
              <a:lnSpc>
                <a:spcPct val="100000"/>
              </a:lnSpc>
              <a:spcBef>
                <a:spcPts val="515"/>
              </a:spcBef>
              <a:buFont typeface="Tahoma"/>
              <a:buChar char="•"/>
              <a:tabLst>
                <a:tab pos="355600" algn="l"/>
                <a:tab pos="356235" algn="l"/>
              </a:tabLst>
            </a:pPr>
            <a:r>
              <a:rPr dirty="0" sz="2400" spc="-5">
                <a:solidFill>
                  <a:srgbClr val="4E2700"/>
                </a:solidFill>
                <a:latin typeface="Noto Sans Mono CJK HK"/>
                <a:cs typeface="Noto Sans Mono CJK HK"/>
              </a:rPr>
              <a:t>當某方法為</a:t>
            </a:r>
            <a:r>
              <a:rPr dirty="0" sz="2400">
                <a:solidFill>
                  <a:srgbClr val="4E2700"/>
                </a:solidFill>
                <a:latin typeface="Tahoma"/>
                <a:cs typeface="Tahoma"/>
              </a:rPr>
              <a:t>final</a:t>
            </a:r>
            <a:r>
              <a:rPr dirty="0" sz="2400" spc="-5">
                <a:solidFill>
                  <a:srgbClr val="4E2700"/>
                </a:solidFill>
                <a:latin typeface="Noto Sans Mono CJK HK"/>
                <a:cs typeface="Noto Sans Mono CJK HK"/>
              </a:rPr>
              <a:t>方法時，子代類別不能</a:t>
            </a:r>
            <a:r>
              <a:rPr dirty="0" sz="2400" spc="-5">
                <a:solidFill>
                  <a:srgbClr val="4E2700"/>
                </a:solidFill>
                <a:latin typeface="Tahoma"/>
                <a:cs typeface="Tahoma"/>
              </a:rPr>
              <a:t>Override</a:t>
            </a:r>
            <a:r>
              <a:rPr dirty="0" sz="2400" spc="-5">
                <a:solidFill>
                  <a:srgbClr val="4E2700"/>
                </a:solidFill>
                <a:latin typeface="Noto Sans Mono CJK HK"/>
                <a:cs typeface="Noto Sans Mono CJK HK"/>
              </a:rPr>
              <a:t>此方法。</a:t>
            </a:r>
            <a:endParaRPr sz="2400">
              <a:latin typeface="Noto Sans Mono CJK HK"/>
              <a:cs typeface="Noto Sans Mono CJK HK"/>
            </a:endParaRPr>
          </a:p>
          <a:p>
            <a:pPr lvl="1" marL="756285" indent="-287020">
              <a:lnSpc>
                <a:spcPct val="100000"/>
              </a:lnSpc>
              <a:spcBef>
                <a:spcPts val="484"/>
              </a:spcBef>
              <a:buChar char="–"/>
              <a:tabLst>
                <a:tab pos="756285" algn="l"/>
                <a:tab pos="756920" algn="l"/>
              </a:tabLst>
            </a:pPr>
            <a:r>
              <a:rPr dirty="0" sz="2000" spc="-5">
                <a:solidFill>
                  <a:srgbClr val="4E2700"/>
                </a:solidFill>
                <a:latin typeface="Tahoma"/>
                <a:cs typeface="Tahoma"/>
              </a:rPr>
              <a:t>java.lang.Object</a:t>
            </a:r>
            <a:r>
              <a:rPr dirty="0" sz="2000">
                <a:solidFill>
                  <a:srgbClr val="4E2700"/>
                </a:solidFill>
                <a:latin typeface="Noto Sans Mono CJK HK"/>
                <a:cs typeface="Noto Sans Mono CJK HK"/>
              </a:rPr>
              <a:t>的</a:t>
            </a:r>
            <a:r>
              <a:rPr dirty="0" sz="2000" spc="-10">
                <a:solidFill>
                  <a:srgbClr val="4E2700"/>
                </a:solidFill>
                <a:latin typeface="Tahoma"/>
                <a:cs typeface="Tahoma"/>
              </a:rPr>
              <a:t>getClass()</a:t>
            </a:r>
            <a:r>
              <a:rPr dirty="0" sz="2000">
                <a:solidFill>
                  <a:srgbClr val="4E2700"/>
                </a:solidFill>
                <a:latin typeface="Noto Sans Mono CJK HK"/>
                <a:cs typeface="Noto Sans Mono CJK HK"/>
              </a:rPr>
              <a:t>為</a:t>
            </a:r>
            <a:r>
              <a:rPr dirty="0" sz="2000" spc="-5">
                <a:solidFill>
                  <a:srgbClr val="4E2700"/>
                </a:solidFill>
                <a:latin typeface="Tahoma"/>
                <a:cs typeface="Tahoma"/>
              </a:rPr>
              <a:t>final</a:t>
            </a:r>
            <a:r>
              <a:rPr dirty="0" sz="2000">
                <a:solidFill>
                  <a:srgbClr val="4E2700"/>
                </a:solidFill>
                <a:latin typeface="Noto Sans Mono CJK HK"/>
                <a:cs typeface="Noto Sans Mono CJK HK"/>
              </a:rPr>
              <a:t>方法。</a:t>
            </a:r>
            <a:endParaRPr sz="2000">
              <a:latin typeface="Noto Sans Mono CJK HK"/>
              <a:cs typeface="Noto Sans Mono CJK HK"/>
            </a:endParaRPr>
          </a:p>
          <a:p>
            <a:pPr marL="355600" marR="5080" indent="-343535">
              <a:lnSpc>
                <a:spcPct val="100000"/>
              </a:lnSpc>
              <a:spcBef>
                <a:spcPts val="575"/>
              </a:spcBef>
              <a:buFont typeface="Tahoma"/>
              <a:buChar char="•"/>
              <a:tabLst>
                <a:tab pos="355600" algn="l"/>
                <a:tab pos="356235" algn="l"/>
              </a:tabLst>
            </a:pPr>
            <a:r>
              <a:rPr dirty="0" sz="2400">
                <a:solidFill>
                  <a:srgbClr val="4E2700"/>
                </a:solidFill>
                <a:latin typeface="Noto Sans Mono CJK HK"/>
                <a:cs typeface="Noto Sans Mono CJK HK"/>
              </a:rPr>
              <a:t>類別</a:t>
            </a:r>
            <a:r>
              <a:rPr dirty="0" sz="2400" spc="-5">
                <a:solidFill>
                  <a:srgbClr val="4E2700"/>
                </a:solidFill>
                <a:latin typeface="Noto Sans Mono CJK HK"/>
                <a:cs typeface="Noto Sans Mono CJK HK"/>
              </a:rPr>
              <a:t>的</a:t>
            </a:r>
            <a:r>
              <a:rPr dirty="0" sz="2400" spc="-5">
                <a:solidFill>
                  <a:srgbClr val="4E2700"/>
                </a:solidFill>
                <a:latin typeface="Tahoma"/>
                <a:cs typeface="Tahoma"/>
              </a:rPr>
              <a:t>f</a:t>
            </a:r>
            <a:r>
              <a:rPr dirty="0" sz="2400">
                <a:solidFill>
                  <a:srgbClr val="4E2700"/>
                </a:solidFill>
                <a:latin typeface="Tahoma"/>
                <a:cs typeface="Tahoma"/>
              </a:rPr>
              <a:t>i</a:t>
            </a:r>
            <a:r>
              <a:rPr dirty="0" sz="2400" spc="-5">
                <a:solidFill>
                  <a:srgbClr val="4E2700"/>
                </a:solidFill>
                <a:latin typeface="Tahoma"/>
                <a:cs typeface="Tahoma"/>
              </a:rPr>
              <a:t>nal</a:t>
            </a:r>
            <a:r>
              <a:rPr dirty="0" sz="2400">
                <a:solidFill>
                  <a:srgbClr val="4E2700"/>
                </a:solidFill>
                <a:latin typeface="Noto Sans Mono CJK HK"/>
                <a:cs typeface="Noto Sans Mono CJK HK"/>
              </a:rPr>
              <a:t>變數一旦設定初值，就不能再改變它的內含值， </a:t>
            </a:r>
            <a:r>
              <a:rPr dirty="0" sz="2400" spc="-5">
                <a:solidFill>
                  <a:srgbClr val="4E2700"/>
                </a:solidFill>
                <a:latin typeface="Noto Sans Mono CJK HK"/>
                <a:cs typeface="Noto Sans Mono CJK HK"/>
              </a:rPr>
              <a:t>成為所謂的常數。</a:t>
            </a:r>
            <a:endParaRPr sz="2400">
              <a:latin typeface="Noto Sans Mono CJK HK"/>
              <a:cs typeface="Noto Sans Mono CJK HK"/>
            </a:endParaRPr>
          </a:p>
          <a:p>
            <a:pPr marL="355600" marR="314325" indent="-343535">
              <a:lnSpc>
                <a:spcPct val="100000"/>
              </a:lnSpc>
              <a:spcBef>
                <a:spcPts val="575"/>
              </a:spcBef>
              <a:buChar char="•"/>
              <a:tabLst>
                <a:tab pos="355600" algn="l"/>
                <a:tab pos="356235" algn="l"/>
              </a:tabLst>
            </a:pPr>
            <a:r>
              <a:rPr dirty="0" sz="2400" spc="-5">
                <a:solidFill>
                  <a:srgbClr val="4E2700"/>
                </a:solidFill>
                <a:latin typeface="Tahoma"/>
                <a:cs typeface="Tahoma"/>
              </a:rPr>
              <a:t>f</a:t>
            </a:r>
            <a:r>
              <a:rPr dirty="0" sz="2400">
                <a:solidFill>
                  <a:srgbClr val="4E2700"/>
                </a:solidFill>
                <a:latin typeface="Tahoma"/>
                <a:cs typeface="Tahoma"/>
              </a:rPr>
              <a:t>i</a:t>
            </a:r>
            <a:r>
              <a:rPr dirty="0" sz="2400" spc="-5">
                <a:solidFill>
                  <a:srgbClr val="4E2700"/>
                </a:solidFill>
                <a:latin typeface="Tahoma"/>
                <a:cs typeface="Tahoma"/>
              </a:rPr>
              <a:t>na</a:t>
            </a:r>
            <a:r>
              <a:rPr dirty="0" sz="2400" spc="5">
                <a:solidFill>
                  <a:srgbClr val="4E2700"/>
                </a:solidFill>
                <a:latin typeface="Tahoma"/>
                <a:cs typeface="Tahoma"/>
              </a:rPr>
              <a:t>l</a:t>
            </a:r>
            <a:r>
              <a:rPr dirty="0" sz="2400">
                <a:solidFill>
                  <a:srgbClr val="4E2700"/>
                </a:solidFill>
                <a:latin typeface="Noto Sans Mono CJK HK"/>
                <a:cs typeface="Noto Sans Mono CJK HK"/>
              </a:rPr>
              <a:t>可以用在區域變數上，此區域變數一定要有初值，成 為方法內的常數。</a:t>
            </a:r>
            <a:endParaRPr sz="2400">
              <a:latin typeface="Noto Sans Mono CJK HK"/>
              <a:cs typeface="Noto Sans Mono CJK HK"/>
            </a:endParaRPr>
          </a:p>
          <a:p>
            <a:pPr lvl="1" marL="756285" indent="-287020">
              <a:lnSpc>
                <a:spcPct val="100000"/>
              </a:lnSpc>
              <a:spcBef>
                <a:spcPts val="484"/>
              </a:spcBef>
              <a:buFont typeface="Tahoma"/>
              <a:buChar char="–"/>
              <a:tabLst>
                <a:tab pos="756285" algn="l"/>
                <a:tab pos="756920" algn="l"/>
              </a:tabLst>
            </a:pPr>
            <a:r>
              <a:rPr dirty="0" sz="2000">
                <a:solidFill>
                  <a:srgbClr val="4E2700"/>
                </a:solidFill>
                <a:latin typeface="Noto Sans Mono CJK HK"/>
                <a:cs typeface="Noto Sans Mono CJK HK"/>
              </a:rPr>
              <a:t>是唯一</a:t>
            </a:r>
            <a:r>
              <a:rPr dirty="0" sz="2000" spc="-15">
                <a:solidFill>
                  <a:srgbClr val="4E2700"/>
                </a:solidFill>
                <a:latin typeface="Noto Sans Mono CJK HK"/>
                <a:cs typeface="Noto Sans Mono CJK HK"/>
              </a:rPr>
              <a:t>能</a:t>
            </a:r>
            <a:r>
              <a:rPr dirty="0" sz="2000">
                <a:solidFill>
                  <a:srgbClr val="4E2700"/>
                </a:solidFill>
                <a:latin typeface="Noto Sans Mono CJK HK"/>
                <a:cs typeface="Noto Sans Mono CJK HK"/>
              </a:rPr>
              <a:t>用</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區域變</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上</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修飾字。</a:t>
            </a:r>
            <a:endParaRPr sz="2000">
              <a:latin typeface="Noto Sans Mono CJK HK"/>
              <a:cs typeface="Noto Sans Mono CJK H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自我測驗一</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763016" y="966317"/>
            <a:ext cx="7593330" cy="3354704"/>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570230" marR="70485" indent="-558165">
              <a:lnSpc>
                <a:spcPct val="120000"/>
              </a:lnSpc>
              <a:tabLst>
                <a:tab pos="457200" algn="l"/>
              </a:tabLst>
            </a:pPr>
            <a:r>
              <a:rPr dirty="0" sz="1400" spc="-5">
                <a:solidFill>
                  <a:srgbClr val="4E2700"/>
                </a:solidFill>
                <a:latin typeface="Verdana"/>
                <a:cs typeface="Verdana"/>
              </a:rPr>
              <a:t>1.(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spc="-15">
                <a:solidFill>
                  <a:srgbClr val="4E2700"/>
                </a:solidFill>
                <a:latin typeface="Verdana"/>
                <a:cs typeface="Verdana"/>
              </a:rPr>
              <a:t>Java</a:t>
            </a:r>
            <a:r>
              <a:rPr dirty="0" sz="1400">
                <a:solidFill>
                  <a:srgbClr val="4E2700"/>
                </a:solidFill>
                <a:latin typeface="Noto Sans Mono CJK HK"/>
                <a:cs typeface="Noto Sans Mono CJK HK"/>
              </a:rPr>
              <a:t>原</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有公</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類別</a:t>
            </a:r>
            <a:r>
              <a:rPr dirty="0" sz="1400" spc="-5">
                <a:solidFill>
                  <a:srgbClr val="4E2700"/>
                </a:solidFill>
                <a:latin typeface="Verdana"/>
                <a:cs typeface="Verdana"/>
              </a:rPr>
              <a:t>(public</a:t>
            </a:r>
            <a:r>
              <a:rPr dirty="0" sz="1400" spc="-20">
                <a:solidFill>
                  <a:srgbClr val="4E2700"/>
                </a:solidFill>
                <a:latin typeface="Verdana"/>
                <a:cs typeface="Verdana"/>
              </a:rPr>
              <a:t> </a:t>
            </a:r>
            <a:r>
              <a:rPr dirty="0" sz="1400">
                <a:solidFill>
                  <a:srgbClr val="4E2700"/>
                </a:solidFill>
                <a:latin typeface="Verdana"/>
                <a:cs typeface="Verdana"/>
              </a:rPr>
              <a:t>class)</a:t>
            </a:r>
            <a:r>
              <a:rPr dirty="0" sz="1400">
                <a:solidFill>
                  <a:srgbClr val="4E2700"/>
                </a:solidFill>
                <a:latin typeface="Noto Sans Mono CJK HK"/>
                <a:cs typeface="Noto Sans Mono CJK HK"/>
              </a:rPr>
              <a:t>，則原</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的主</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名一</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要與</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類別 </a:t>
            </a:r>
            <a:r>
              <a:rPr dirty="0" sz="1400" spc="10">
                <a:solidFill>
                  <a:srgbClr val="4E2700"/>
                </a:solidFill>
                <a:latin typeface="Noto Sans Mono CJK HK"/>
                <a:cs typeface="Noto Sans Mono CJK HK"/>
              </a:rPr>
              <a:t>的名</a:t>
            </a:r>
            <a:r>
              <a:rPr dirty="0" sz="1400">
                <a:solidFill>
                  <a:srgbClr val="4E2700"/>
                </a:solidFill>
                <a:latin typeface="Noto Sans Mono CJK HK"/>
                <a:cs typeface="Noto Sans Mono CJK HK"/>
              </a:rPr>
              <a:t>稱</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a:t>
            </a:r>
            <a:endParaRPr sz="1400">
              <a:latin typeface="Noto Sans Mono CJK HK"/>
              <a:cs typeface="Noto Sans Mono CJK HK"/>
            </a:endParaRPr>
          </a:p>
          <a:p>
            <a:pPr marL="12700">
              <a:lnSpc>
                <a:spcPct val="100000"/>
              </a:lnSpc>
              <a:spcBef>
                <a:spcPts val="335"/>
              </a:spcBef>
              <a:tabLst>
                <a:tab pos="457200" algn="l"/>
              </a:tabLst>
            </a:pPr>
            <a:r>
              <a:rPr dirty="0" sz="1400" spc="-5">
                <a:solidFill>
                  <a:srgbClr val="4E2700"/>
                </a:solidFill>
                <a:latin typeface="Verdana"/>
                <a:cs typeface="Verdana"/>
              </a:rPr>
              <a:t>2.(	</a:t>
            </a:r>
            <a:r>
              <a:rPr dirty="0" sz="1400">
                <a:solidFill>
                  <a:srgbClr val="4E2700"/>
                </a:solidFill>
                <a:latin typeface="Verdana"/>
                <a:cs typeface="Verdana"/>
              </a:rPr>
              <a:t>)</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的副</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名可</a:t>
            </a:r>
            <a:r>
              <a:rPr dirty="0" sz="1400" spc="-15">
                <a:solidFill>
                  <a:srgbClr val="4E2700"/>
                </a:solidFill>
                <a:latin typeface="Noto Sans Mono CJK HK"/>
                <a:cs typeface="Noto Sans Mono CJK HK"/>
              </a:rPr>
              <a:t>以</a:t>
            </a:r>
            <a:r>
              <a:rPr dirty="0" sz="1400" spc="5">
                <a:solidFill>
                  <a:srgbClr val="4E2700"/>
                </a:solidFill>
                <a:latin typeface="Noto Sans Mono CJK HK"/>
                <a:cs typeface="Noto Sans Mono CJK HK"/>
              </a:rPr>
              <a:t>是</a:t>
            </a:r>
            <a:r>
              <a:rPr dirty="0" sz="1400" spc="-25">
                <a:solidFill>
                  <a:srgbClr val="4E2700"/>
                </a:solidFill>
                <a:latin typeface="Verdana"/>
                <a:cs typeface="Verdana"/>
              </a:rPr>
              <a:t>JAVA</a:t>
            </a:r>
            <a:r>
              <a:rPr dirty="0" sz="1400">
                <a:solidFill>
                  <a:srgbClr val="4E2700"/>
                </a:solidFill>
                <a:latin typeface="Noto Sans Mono CJK HK"/>
                <a:cs typeface="Noto Sans Mono CJK HK"/>
              </a:rPr>
              <a:t>或</a:t>
            </a:r>
            <a:r>
              <a:rPr dirty="0" sz="1400" spc="-20">
                <a:solidFill>
                  <a:srgbClr val="4E2700"/>
                </a:solidFill>
                <a:latin typeface="Verdana"/>
                <a:cs typeface="Verdana"/>
              </a:rPr>
              <a:t>java</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7200" algn="l"/>
              </a:tabLst>
            </a:pPr>
            <a:r>
              <a:rPr dirty="0" sz="1400" spc="-5">
                <a:solidFill>
                  <a:srgbClr val="4E2700"/>
                </a:solidFill>
                <a:latin typeface="Verdana"/>
                <a:cs typeface="Verdana"/>
              </a:rPr>
              <a:t>3.(	</a:t>
            </a:r>
            <a:r>
              <a:rPr dirty="0" sz="1400">
                <a:solidFill>
                  <a:srgbClr val="4E2700"/>
                </a:solidFill>
                <a:latin typeface="Verdana"/>
                <a:cs typeface="Verdana"/>
              </a:rPr>
              <a:t>)</a:t>
            </a:r>
            <a:r>
              <a:rPr dirty="0" sz="1400" spc="-3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編譯</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Verdana"/>
                <a:cs typeface="Verdana"/>
              </a:rPr>
              <a:t>javac.exe</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主</a:t>
            </a:r>
            <a:r>
              <a:rPr dirty="0" sz="1400" spc="5">
                <a:solidFill>
                  <a:srgbClr val="4E2700"/>
                </a:solidFill>
                <a:latin typeface="Noto Sans Mono CJK HK"/>
                <a:cs typeface="Noto Sans Mono CJK HK"/>
              </a:rPr>
              <a:t>要</a:t>
            </a:r>
            <a:r>
              <a:rPr dirty="0" sz="1400" spc="-15">
                <a:solidFill>
                  <a:srgbClr val="4E2700"/>
                </a:solidFill>
                <a:latin typeface="Noto Sans Mono CJK HK"/>
                <a:cs typeface="Noto Sans Mono CJK HK"/>
              </a:rPr>
              <a:t>功</a:t>
            </a:r>
            <a:r>
              <a:rPr dirty="0" sz="1400" spc="5">
                <a:solidFill>
                  <a:srgbClr val="4E2700"/>
                </a:solidFill>
                <a:latin typeface="Noto Sans Mono CJK HK"/>
                <a:cs typeface="Noto Sans Mono CJK HK"/>
              </a:rPr>
              <a:t>能</a:t>
            </a:r>
            <a:r>
              <a:rPr dirty="0" sz="1400">
                <a:solidFill>
                  <a:srgbClr val="4E2700"/>
                </a:solidFill>
                <a:latin typeface="Noto Sans Mono CJK HK"/>
                <a:cs typeface="Noto Sans Mono CJK HK"/>
              </a:rPr>
              <a:t>是</a:t>
            </a:r>
            <a:r>
              <a:rPr dirty="0" sz="1400" spc="-10">
                <a:solidFill>
                  <a:srgbClr val="4E2700"/>
                </a:solidFill>
                <a:latin typeface="Noto Sans Mono CJK HK"/>
                <a:cs typeface="Noto Sans Mono CJK HK"/>
              </a:rPr>
              <a:t>將</a:t>
            </a:r>
            <a:r>
              <a:rPr dirty="0" sz="1400" spc="5">
                <a:solidFill>
                  <a:srgbClr val="4E2700"/>
                </a:solidFill>
                <a:latin typeface="Noto Sans Mono CJK HK"/>
                <a:cs typeface="Noto Sans Mono CJK HK"/>
              </a:rPr>
              <a:t>人</a:t>
            </a:r>
            <a:r>
              <a:rPr dirty="0" sz="1400">
                <a:solidFill>
                  <a:srgbClr val="4E2700"/>
                </a:solidFill>
                <a:latin typeface="Noto Sans Mono CJK HK"/>
                <a:cs typeface="Noto Sans Mono CJK HK"/>
              </a:rPr>
              <a:t>們</a:t>
            </a:r>
            <a:r>
              <a:rPr dirty="0" sz="1400" spc="-10">
                <a:solidFill>
                  <a:srgbClr val="4E2700"/>
                </a:solidFill>
                <a:latin typeface="Noto Sans Mono CJK HK"/>
                <a:cs typeface="Noto Sans Mono CJK HK"/>
              </a:rPr>
              <a:t>能</a:t>
            </a:r>
            <a:r>
              <a:rPr dirty="0" sz="1400" spc="5">
                <a:solidFill>
                  <a:srgbClr val="4E2700"/>
                </a:solidFill>
                <a:latin typeface="Noto Sans Mono CJK HK"/>
                <a:cs typeface="Noto Sans Mono CJK HK"/>
              </a:rPr>
              <a:t>閱</a:t>
            </a:r>
            <a:r>
              <a:rPr dirty="0" sz="1400">
                <a:solidFill>
                  <a:srgbClr val="4E2700"/>
                </a:solidFill>
                <a:latin typeface="Noto Sans Mono CJK HK"/>
                <a:cs typeface="Noto Sans Mono CJK HK"/>
              </a:rPr>
              <a:t>讀</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Noto Sans Mono CJK HK"/>
                <a:cs typeface="Noto Sans Mono CJK HK"/>
              </a:rPr>
              <a:t>轉</a:t>
            </a:r>
            <a:r>
              <a:rPr dirty="0" sz="1400" spc="5">
                <a:solidFill>
                  <a:srgbClr val="4E2700"/>
                </a:solidFill>
                <a:latin typeface="Noto Sans Mono CJK HK"/>
                <a:cs typeface="Noto Sans Mono CJK HK"/>
              </a:rPr>
              <a:t>換</a:t>
            </a:r>
            <a:r>
              <a:rPr dirty="0" sz="1400">
                <a:solidFill>
                  <a:srgbClr val="4E2700"/>
                </a:solidFill>
                <a:latin typeface="Noto Sans Mono CJK HK"/>
                <a:cs typeface="Noto Sans Mono CJK HK"/>
              </a:rPr>
              <a:t>為</a:t>
            </a:r>
            <a:r>
              <a:rPr dirty="0" sz="1400" spc="-10">
                <a:solidFill>
                  <a:srgbClr val="4E2700"/>
                </a:solidFill>
                <a:latin typeface="Noto Sans Mono CJK HK"/>
                <a:cs typeface="Noto Sans Mono CJK HK"/>
              </a:rPr>
              <a:t>電</a:t>
            </a:r>
            <a:r>
              <a:rPr dirty="0" sz="1400" spc="5">
                <a:solidFill>
                  <a:srgbClr val="4E2700"/>
                </a:solidFill>
                <a:latin typeface="Noto Sans Mono CJK HK"/>
                <a:cs typeface="Noto Sans Mono CJK HK"/>
              </a:rPr>
              <a:t>腦</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理</a:t>
            </a:r>
            <a:r>
              <a:rPr dirty="0" sz="1400">
                <a:solidFill>
                  <a:srgbClr val="4E2700"/>
                </a:solidFill>
                <a:latin typeface="Noto Sans Mono CJK HK"/>
                <a:cs typeface="Noto Sans Mono CJK HK"/>
              </a:rPr>
              <a:t>解</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機</a:t>
            </a:r>
            <a:r>
              <a:rPr dirty="0" sz="1400">
                <a:solidFill>
                  <a:srgbClr val="4E2700"/>
                </a:solidFill>
                <a:latin typeface="Noto Sans Mono CJK HK"/>
                <a:cs typeface="Noto Sans Mono CJK HK"/>
              </a:rPr>
              <a:t>器</a:t>
            </a:r>
            <a:r>
              <a:rPr dirty="0" sz="1400" spc="5">
                <a:solidFill>
                  <a:srgbClr val="4E2700"/>
                </a:solidFill>
                <a:latin typeface="Noto Sans Mono CJK HK"/>
                <a:cs typeface="Noto Sans Mono CJK HK"/>
              </a:rPr>
              <a:t>碼</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Verdana"/>
                <a:cs typeface="Verdana"/>
              </a:rPr>
              <a:t>(Java</a:t>
            </a:r>
            <a:r>
              <a:rPr dirty="0" sz="1400" spc="-25">
                <a:solidFill>
                  <a:srgbClr val="4E2700"/>
                </a:solidFill>
                <a:latin typeface="Verdana"/>
                <a:cs typeface="Verdana"/>
              </a:rPr>
              <a:t> </a:t>
            </a:r>
            <a:r>
              <a:rPr dirty="0" sz="1400" spc="-5">
                <a:solidFill>
                  <a:srgbClr val="4E2700"/>
                </a:solidFill>
                <a:latin typeface="Verdana"/>
                <a:cs typeface="Verdana"/>
              </a:rPr>
              <a:t>bytecode)</a:t>
            </a:r>
            <a:r>
              <a:rPr dirty="0" sz="1400">
                <a:solidFill>
                  <a:srgbClr val="4E2700"/>
                </a:solidFill>
                <a:latin typeface="Noto Sans Mono CJK HK"/>
                <a:cs typeface="Noto Sans Mono CJK HK"/>
              </a:rPr>
              <a:t>。</a:t>
            </a:r>
            <a:endParaRPr sz="1400">
              <a:latin typeface="Noto Sans Mono CJK HK"/>
              <a:cs typeface="Noto Sans Mono CJK HK"/>
            </a:endParaRPr>
          </a:p>
          <a:p>
            <a:pPr marL="12700" marR="1111250">
              <a:lnSpc>
                <a:spcPct val="120000"/>
              </a:lnSpc>
              <a:tabLst>
                <a:tab pos="457200" algn="l"/>
              </a:tabLst>
            </a:pPr>
            <a:r>
              <a:rPr dirty="0" sz="1400" spc="-5">
                <a:solidFill>
                  <a:srgbClr val="4E2700"/>
                </a:solidFill>
                <a:latin typeface="Verdana"/>
                <a:cs typeface="Verdana"/>
              </a:rPr>
              <a:t>4.(	</a:t>
            </a:r>
            <a:r>
              <a:rPr dirty="0" sz="1400">
                <a:solidFill>
                  <a:srgbClr val="4E2700"/>
                </a:solidFill>
                <a:latin typeface="Verdana"/>
                <a:cs typeface="Verdana"/>
              </a:rPr>
              <a:t>)</a:t>
            </a:r>
            <a:r>
              <a:rPr dirty="0" sz="1400" spc="1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檔</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做</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改，</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可送</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不同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工作</a:t>
            </a:r>
            <a:r>
              <a:rPr dirty="0" sz="1400" spc="-15">
                <a:solidFill>
                  <a:srgbClr val="4E2700"/>
                </a:solidFill>
                <a:latin typeface="Noto Sans Mono CJK HK"/>
                <a:cs typeface="Noto Sans Mono CJK HK"/>
              </a:rPr>
              <a:t>平</a:t>
            </a:r>
            <a:r>
              <a:rPr dirty="0" sz="1400">
                <a:solidFill>
                  <a:srgbClr val="4E2700"/>
                </a:solidFill>
                <a:latin typeface="Noto Sans Mono CJK HK"/>
                <a:cs typeface="Noto Sans Mono CJK HK"/>
              </a:rPr>
              <a:t>台內</a:t>
            </a:r>
            <a:r>
              <a:rPr dirty="0" sz="1400" spc="-5">
                <a:solidFill>
                  <a:srgbClr val="4E2700"/>
                </a:solidFill>
                <a:latin typeface="Noto Sans Mono CJK HK"/>
                <a:cs typeface="Noto Sans Mono CJK HK"/>
              </a:rPr>
              <a:t>的</a:t>
            </a:r>
            <a:r>
              <a:rPr dirty="0" sz="1400" spc="-5">
                <a:solidFill>
                  <a:srgbClr val="4E2700"/>
                </a:solidFill>
                <a:latin typeface="Verdana"/>
                <a:cs typeface="Verdana"/>
              </a:rPr>
              <a:t>JRE</a:t>
            </a:r>
            <a:r>
              <a:rPr dirty="0" sz="1400">
                <a:solidFill>
                  <a:srgbClr val="4E2700"/>
                </a:solidFill>
                <a:latin typeface="Noto Sans Mono CJK HK"/>
                <a:cs typeface="Noto Sans Mono CJK HK"/>
              </a:rPr>
              <a:t>去執行。 </a:t>
            </a:r>
            <a:r>
              <a:rPr dirty="0" sz="1400" spc="-5">
                <a:solidFill>
                  <a:srgbClr val="4E2700"/>
                </a:solidFill>
                <a:latin typeface="Verdana"/>
                <a:cs typeface="Verdana"/>
              </a:rPr>
              <a:t>5.(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public</a:t>
            </a:r>
            <a:r>
              <a:rPr dirty="0" sz="1400" spc="-25">
                <a:solidFill>
                  <a:srgbClr val="4E2700"/>
                </a:solidFill>
                <a:latin typeface="Verdana"/>
                <a:cs typeface="Verdana"/>
              </a:rPr>
              <a:t> </a:t>
            </a:r>
            <a:r>
              <a:rPr dirty="0" sz="1400" spc="-5">
                <a:solidFill>
                  <a:srgbClr val="4E2700"/>
                </a:solidFill>
                <a:latin typeface="Verdana"/>
                <a:cs typeface="Verdana"/>
              </a:rPr>
              <a:t>void</a:t>
            </a:r>
            <a:r>
              <a:rPr dirty="0" sz="1400" spc="-20">
                <a:solidFill>
                  <a:srgbClr val="4E2700"/>
                </a:solidFill>
                <a:latin typeface="Verdana"/>
                <a:cs typeface="Verdana"/>
              </a:rPr>
              <a:t> </a:t>
            </a:r>
            <a:r>
              <a:rPr dirty="0" sz="1400">
                <a:solidFill>
                  <a:srgbClr val="4E2700"/>
                </a:solidFill>
                <a:latin typeface="Verdana"/>
                <a:cs typeface="Verdana"/>
              </a:rPr>
              <a:t>main(String[]</a:t>
            </a:r>
            <a:r>
              <a:rPr dirty="0" sz="1400" spc="-30">
                <a:solidFill>
                  <a:srgbClr val="4E2700"/>
                </a:solidFill>
                <a:latin typeface="Verdana"/>
                <a:cs typeface="Verdana"/>
              </a:rPr>
              <a:t> </a:t>
            </a:r>
            <a:r>
              <a:rPr dirty="0" sz="1400">
                <a:solidFill>
                  <a:srgbClr val="4E2700"/>
                </a:solidFill>
                <a:latin typeface="Verdana"/>
                <a:cs typeface="Verdana"/>
              </a:rPr>
              <a:t>args)</a:t>
            </a:r>
            <a:r>
              <a:rPr dirty="0" sz="1400" spc="10">
                <a:solidFill>
                  <a:srgbClr val="4E2700"/>
                </a:solidFill>
                <a:latin typeface="Noto Sans Mono CJK HK"/>
                <a:cs typeface="Noto Sans Mono CJK HK"/>
              </a:rPr>
              <a:t>為</a:t>
            </a:r>
            <a:r>
              <a:rPr dirty="0" sz="1400" spc="-15">
                <a:solidFill>
                  <a:srgbClr val="4E2700"/>
                </a:solidFill>
                <a:latin typeface="Verdana"/>
                <a:cs typeface="Verdana"/>
              </a:rPr>
              <a:t>Java</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開</a:t>
            </a:r>
            <a:r>
              <a:rPr dirty="0" sz="1400">
                <a:solidFill>
                  <a:srgbClr val="4E2700"/>
                </a:solidFill>
                <a:latin typeface="Noto Sans Mono CJK HK"/>
                <a:cs typeface="Noto Sans Mono CJK HK"/>
              </a:rPr>
              <a:t>始執</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7200" algn="l"/>
              </a:tabLst>
            </a:pPr>
            <a:r>
              <a:rPr dirty="0" sz="1400" spc="-5">
                <a:solidFill>
                  <a:srgbClr val="4E2700"/>
                </a:solidFill>
                <a:latin typeface="Verdana"/>
                <a:cs typeface="Verdana"/>
              </a:rPr>
              <a:t>6.(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程式可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個類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(classes)</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但</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至多</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能有</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個公</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類別</a:t>
            </a:r>
            <a:r>
              <a:rPr dirty="0" sz="1400" spc="-5">
                <a:solidFill>
                  <a:srgbClr val="4E2700"/>
                </a:solidFill>
                <a:latin typeface="Verdana"/>
                <a:cs typeface="Verdana"/>
              </a:rPr>
              <a:t>(public</a:t>
            </a:r>
            <a:r>
              <a:rPr dirty="0" sz="1400" spc="-40">
                <a:solidFill>
                  <a:srgbClr val="4E2700"/>
                </a:solidFill>
                <a:latin typeface="Verdana"/>
                <a:cs typeface="Verdana"/>
              </a:rPr>
              <a:t> </a:t>
            </a:r>
            <a:r>
              <a:rPr dirty="0" sz="1400">
                <a:solidFill>
                  <a:srgbClr val="4E2700"/>
                </a:solidFill>
                <a:latin typeface="Verdana"/>
                <a:cs typeface="Verdana"/>
              </a:rPr>
              <a:t>class)</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7200" algn="l"/>
              </a:tabLst>
            </a:pPr>
            <a:r>
              <a:rPr dirty="0" sz="1400" spc="-5">
                <a:solidFill>
                  <a:srgbClr val="4E2700"/>
                </a:solidFill>
                <a:latin typeface="Verdana"/>
                <a:cs typeface="Verdana"/>
              </a:rPr>
              <a:t>7.(	</a:t>
            </a:r>
            <a:r>
              <a:rPr dirty="0" sz="1400">
                <a:solidFill>
                  <a:srgbClr val="4E2700"/>
                </a:solidFill>
                <a:latin typeface="Verdana"/>
                <a:cs typeface="Verdana"/>
              </a:rPr>
              <a:t>)</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spc="5">
                <a:solidFill>
                  <a:srgbClr val="4E2700"/>
                </a:solidFill>
                <a:latin typeface="Noto Sans Mono CJK HK"/>
                <a:cs typeface="Noto Sans Mono CJK HK"/>
              </a:rPr>
              <a:t>不</a:t>
            </a:r>
            <a:r>
              <a:rPr dirty="0" sz="1400" spc="-15">
                <a:solidFill>
                  <a:srgbClr val="4E2700"/>
                </a:solidFill>
                <a:latin typeface="Noto Sans Mono CJK HK"/>
                <a:cs typeface="Noto Sans Mono CJK HK"/>
              </a:rPr>
              <a:t>區</a:t>
            </a:r>
            <a:r>
              <a:rPr dirty="0" sz="1400" spc="5">
                <a:solidFill>
                  <a:srgbClr val="4E2700"/>
                </a:solidFill>
                <a:latin typeface="Noto Sans Mono CJK HK"/>
                <a:cs typeface="Noto Sans Mono CJK HK"/>
              </a:rPr>
              <a:t>分</a:t>
            </a:r>
            <a:r>
              <a:rPr dirty="0" sz="1400">
                <a:solidFill>
                  <a:srgbClr val="4E2700"/>
                </a:solidFill>
                <a:latin typeface="Noto Sans Mono CJK HK"/>
                <a:cs typeface="Noto Sans Mono CJK HK"/>
              </a:rPr>
              <a:t>大</a:t>
            </a:r>
            <a:r>
              <a:rPr dirty="0" sz="1400" spc="-10">
                <a:solidFill>
                  <a:srgbClr val="4E2700"/>
                </a:solidFill>
                <a:latin typeface="Noto Sans Mono CJK HK"/>
                <a:cs typeface="Noto Sans Mono CJK HK"/>
              </a:rPr>
              <a:t>小</a:t>
            </a:r>
            <a:r>
              <a:rPr dirty="0" sz="1400" spc="5">
                <a:solidFill>
                  <a:srgbClr val="4E2700"/>
                </a:solidFill>
                <a:latin typeface="Noto Sans Mono CJK HK"/>
                <a:cs typeface="Noto Sans Mono CJK HK"/>
              </a:rPr>
              <a:t>寫</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即</a:t>
            </a:r>
            <a:r>
              <a:rPr dirty="0" sz="1400" spc="-5">
                <a:solidFill>
                  <a:srgbClr val="4E2700"/>
                </a:solidFill>
                <a:latin typeface="Verdana"/>
                <a:cs typeface="Verdana"/>
              </a:rPr>
              <a:t>A</a:t>
            </a:r>
            <a:r>
              <a:rPr dirty="0" sz="1400">
                <a:solidFill>
                  <a:srgbClr val="4E2700"/>
                </a:solidFill>
                <a:latin typeface="Noto Sans Mono CJK HK"/>
                <a:cs typeface="Noto Sans Mono CJK HK"/>
              </a:rPr>
              <a:t>與</a:t>
            </a:r>
            <a:r>
              <a:rPr dirty="0" sz="1400" spc="-5">
                <a:solidFill>
                  <a:srgbClr val="4E2700"/>
                </a:solidFill>
                <a:latin typeface="Verdana"/>
                <a:cs typeface="Verdana"/>
              </a:rPr>
              <a:t>a</a:t>
            </a:r>
            <a:r>
              <a:rPr dirty="0" sz="1400" spc="5">
                <a:solidFill>
                  <a:srgbClr val="4E2700"/>
                </a:solidFill>
                <a:latin typeface="Noto Sans Mono CJK HK"/>
                <a:cs typeface="Noto Sans Mono CJK HK"/>
              </a:rPr>
              <a:t>兩</a:t>
            </a:r>
            <a:r>
              <a:rPr dirty="0" sz="1400" spc="-15">
                <a:solidFill>
                  <a:srgbClr val="4E2700"/>
                </a:solidFill>
                <a:latin typeface="Noto Sans Mono CJK HK"/>
                <a:cs typeface="Noto Sans Mono CJK HK"/>
              </a:rPr>
              <a:t>個</a:t>
            </a:r>
            <a:r>
              <a:rPr dirty="0" sz="1400" spc="5">
                <a:solidFill>
                  <a:srgbClr val="4E2700"/>
                </a:solidFill>
                <a:latin typeface="Noto Sans Mono CJK HK"/>
                <a:cs typeface="Noto Sans Mono CJK HK"/>
              </a:rPr>
              <a:t>識</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字</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樣</a:t>
            </a:r>
            <a:r>
              <a:rPr dirty="0" sz="1400" spc="5">
                <a:solidFill>
                  <a:srgbClr val="4E2700"/>
                </a:solidFill>
                <a:latin typeface="Noto Sans Mono CJK HK"/>
                <a:cs typeface="Noto Sans Mono CJK HK"/>
              </a:rPr>
              <a:t>的。</a:t>
            </a:r>
            <a:endParaRPr sz="1400">
              <a:latin typeface="Noto Sans Mono CJK HK"/>
              <a:cs typeface="Noto Sans Mono CJK HK"/>
            </a:endParaRPr>
          </a:p>
          <a:p>
            <a:pPr marL="12700">
              <a:lnSpc>
                <a:spcPct val="100000"/>
              </a:lnSpc>
              <a:spcBef>
                <a:spcPts val="340"/>
              </a:spcBef>
              <a:tabLst>
                <a:tab pos="457200" algn="l"/>
              </a:tabLst>
            </a:pPr>
            <a:r>
              <a:rPr dirty="0" sz="1400" spc="-5">
                <a:solidFill>
                  <a:srgbClr val="4E2700"/>
                </a:solidFill>
                <a:latin typeface="Verdana"/>
                <a:cs typeface="Verdana"/>
              </a:rPr>
              <a:t>8.(	</a:t>
            </a:r>
            <a:r>
              <a:rPr dirty="0" sz="1400">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公司</a:t>
            </a:r>
            <a:r>
              <a:rPr dirty="0" sz="1400">
                <a:solidFill>
                  <a:srgbClr val="4E2700"/>
                </a:solidFill>
                <a:latin typeface="Noto Sans Mono CJK HK"/>
                <a:cs typeface="Noto Sans Mono CJK HK"/>
              </a:rPr>
              <a:t>的行政</a:t>
            </a:r>
            <a:r>
              <a:rPr dirty="0" sz="1400" spc="-15">
                <a:solidFill>
                  <a:srgbClr val="4E2700"/>
                </a:solidFill>
                <a:latin typeface="Noto Sans Mono CJK HK"/>
                <a:cs typeface="Noto Sans Mono CJK HK"/>
              </a:rPr>
              <a:t>人</a:t>
            </a:r>
            <a:r>
              <a:rPr dirty="0" sz="1400">
                <a:solidFill>
                  <a:srgbClr val="4E2700"/>
                </a:solidFill>
                <a:latin typeface="Noto Sans Mono CJK HK"/>
                <a:cs typeface="Noto Sans Mono CJK HK"/>
              </a:rPr>
              <a:t>員如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a:t>
            </a:r>
            <a:r>
              <a:rPr dirty="0" sz="1400" spc="5">
                <a:solidFill>
                  <a:srgbClr val="4E2700"/>
                </a:solidFill>
                <a:latin typeface="Noto Sans Mono CJK HK"/>
                <a:cs typeface="Noto Sans Mono CJK HK"/>
              </a:rPr>
              <a:t>由</a:t>
            </a:r>
            <a:r>
              <a:rPr dirty="0" sz="1400" spc="-15">
                <a:solidFill>
                  <a:srgbClr val="4E2700"/>
                </a:solidFill>
                <a:latin typeface="Verdana"/>
                <a:cs typeface="Verdana"/>
              </a:rPr>
              <a:t>Java</a:t>
            </a:r>
            <a:r>
              <a:rPr dirty="0" sz="1400">
                <a:solidFill>
                  <a:srgbClr val="4E2700"/>
                </a:solidFill>
                <a:latin typeface="Noto Sans Mono CJK HK"/>
                <a:cs typeface="Noto Sans Mono CJK HK"/>
              </a:rPr>
              <a:t>語</a:t>
            </a:r>
            <a:r>
              <a:rPr dirty="0" sz="1400" spc="-15">
                <a:solidFill>
                  <a:srgbClr val="4E2700"/>
                </a:solidFill>
                <a:latin typeface="Noto Sans Mono CJK HK"/>
                <a:cs typeface="Noto Sans Mono CJK HK"/>
              </a:rPr>
              <a:t>言</a:t>
            </a:r>
            <a:r>
              <a:rPr dirty="0" sz="1400">
                <a:solidFill>
                  <a:srgbClr val="4E2700"/>
                </a:solidFill>
                <a:latin typeface="Noto Sans Mono CJK HK"/>
                <a:cs typeface="Noto Sans Mono CJK HK"/>
              </a:rPr>
              <a:t>所開</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之應</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系統</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他所</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用的</a:t>
            </a:r>
            <a:r>
              <a:rPr dirty="0" sz="1400" spc="-10">
                <a:solidFill>
                  <a:srgbClr val="4E2700"/>
                </a:solidFill>
                <a:latin typeface="Noto Sans Mono CJK HK"/>
                <a:cs typeface="Noto Sans Mono CJK HK"/>
              </a:rPr>
              <a:t>電</a:t>
            </a:r>
            <a:r>
              <a:rPr dirty="0" sz="1400">
                <a:solidFill>
                  <a:srgbClr val="4E2700"/>
                </a:solidFill>
                <a:latin typeface="Noto Sans Mono CJK HK"/>
                <a:cs typeface="Noto Sans Mono CJK HK"/>
              </a:rPr>
              <a:t>腦只</a:t>
            </a:r>
            <a:r>
              <a:rPr dirty="0" sz="1400" spc="-10">
                <a:solidFill>
                  <a:srgbClr val="4E2700"/>
                </a:solidFill>
                <a:latin typeface="Noto Sans Mono CJK HK"/>
                <a:cs typeface="Noto Sans Mono CJK HK"/>
              </a:rPr>
              <a:t>需</a:t>
            </a:r>
            <a:r>
              <a:rPr dirty="0" sz="1400">
                <a:solidFill>
                  <a:srgbClr val="4E2700"/>
                </a:solidFill>
                <a:latin typeface="Noto Sans Mono CJK HK"/>
                <a:cs typeface="Noto Sans Mono CJK HK"/>
              </a:rPr>
              <a:t>要安裝</a:t>
            </a:r>
            <a:endParaRPr sz="1400">
              <a:latin typeface="Noto Sans Mono CJK HK"/>
              <a:cs typeface="Noto Sans Mono CJK HK"/>
            </a:endParaRPr>
          </a:p>
          <a:p>
            <a:pPr marL="631190">
              <a:lnSpc>
                <a:spcPct val="100000"/>
              </a:lnSpc>
              <a:spcBef>
                <a:spcPts val="335"/>
              </a:spcBef>
            </a:pPr>
            <a:r>
              <a:rPr dirty="0" sz="1400" spc="-5">
                <a:solidFill>
                  <a:srgbClr val="4E2700"/>
                </a:solidFill>
                <a:latin typeface="Verdana"/>
                <a:cs typeface="Verdana"/>
              </a:rPr>
              <a:t>JRE</a:t>
            </a:r>
            <a:r>
              <a:rPr dirty="0" sz="1400" spc="10">
                <a:solidFill>
                  <a:srgbClr val="4E2700"/>
                </a:solidFill>
                <a:latin typeface="Noto Sans Mono CJK HK"/>
                <a:cs typeface="Noto Sans Mono CJK HK"/>
              </a:rPr>
              <a:t>軟體</a:t>
            </a:r>
            <a:r>
              <a:rPr dirty="0" sz="1400">
                <a:solidFill>
                  <a:srgbClr val="4E2700"/>
                </a:solidFill>
                <a:latin typeface="Noto Sans Mono CJK HK"/>
                <a:cs typeface="Noto Sans Mono CJK HK"/>
              </a:rPr>
              <a:t>即可。</a:t>
            </a:r>
            <a:endParaRPr sz="1400">
              <a:latin typeface="Noto Sans Mono CJK HK"/>
              <a:cs typeface="Noto Sans Mono CJK HK"/>
            </a:endParaRPr>
          </a:p>
          <a:p>
            <a:pPr marL="12700">
              <a:lnSpc>
                <a:spcPct val="100000"/>
              </a:lnSpc>
              <a:spcBef>
                <a:spcPts val="335"/>
              </a:spcBef>
              <a:tabLst>
                <a:tab pos="457200" algn="l"/>
              </a:tabLst>
            </a:pPr>
            <a:r>
              <a:rPr dirty="0" sz="1400" spc="-5">
                <a:solidFill>
                  <a:srgbClr val="4E2700"/>
                </a:solidFill>
                <a:latin typeface="Verdana"/>
                <a:cs typeface="Verdana"/>
              </a:rPr>
              <a:t>9.(	</a:t>
            </a:r>
            <a:r>
              <a:rPr dirty="0" sz="1400">
                <a:solidFill>
                  <a:srgbClr val="4E2700"/>
                </a:solidFill>
                <a:latin typeface="Verdana"/>
                <a:cs typeface="Verdana"/>
              </a:rPr>
              <a:t>)</a:t>
            </a:r>
            <a:r>
              <a:rPr dirty="0" sz="1400" spc="-15">
                <a:solidFill>
                  <a:srgbClr val="4E2700"/>
                </a:solidFill>
                <a:latin typeface="Verdana"/>
                <a:cs typeface="Verdana"/>
              </a:rPr>
              <a:t> Java</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的左</a:t>
            </a:r>
            <a:r>
              <a:rPr dirty="0" sz="1400" spc="-15">
                <a:solidFill>
                  <a:srgbClr val="4E2700"/>
                </a:solidFill>
                <a:latin typeface="Noto Sans Mono CJK HK"/>
                <a:cs typeface="Noto Sans Mono CJK HK"/>
              </a:rPr>
              <a:t>小</a:t>
            </a:r>
            <a:r>
              <a:rPr dirty="0" sz="1400">
                <a:solidFill>
                  <a:srgbClr val="4E2700"/>
                </a:solidFill>
                <a:latin typeface="Noto Sans Mono CJK HK"/>
                <a:cs typeface="Noto Sans Mono CJK HK"/>
              </a:rPr>
              <a:t>括弧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即</a:t>
            </a:r>
            <a:r>
              <a:rPr dirty="0" sz="1400" spc="-240">
                <a:solidFill>
                  <a:srgbClr val="4E2700"/>
                </a:solidFill>
                <a:latin typeface="Noto Sans Mono CJK HK"/>
                <a:cs typeface="Noto Sans Mono CJK HK"/>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表示</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範</a:t>
            </a:r>
            <a:r>
              <a:rPr dirty="0" sz="1400">
                <a:solidFill>
                  <a:srgbClr val="4E2700"/>
                </a:solidFill>
                <a:latin typeface="Noto Sans Mono CJK HK"/>
                <a:cs typeface="Noto Sans Mono CJK HK"/>
              </a:rPr>
              <a:t>圍的</a:t>
            </a:r>
            <a:r>
              <a:rPr dirty="0" sz="1400" spc="-15">
                <a:solidFill>
                  <a:srgbClr val="4E2700"/>
                </a:solidFill>
                <a:latin typeface="Noto Sans Mono CJK HK"/>
                <a:cs typeface="Noto Sans Mono CJK HK"/>
              </a:rPr>
              <a:t>開</a:t>
            </a:r>
            <a:r>
              <a:rPr dirty="0" sz="1400">
                <a:solidFill>
                  <a:srgbClr val="4E2700"/>
                </a:solidFill>
                <a:latin typeface="Noto Sans Mono CJK HK"/>
                <a:cs typeface="Noto Sans Mono CJK HK"/>
              </a:rPr>
              <a:t>始。</a:t>
            </a:r>
            <a:endParaRPr sz="1400">
              <a:latin typeface="Noto Sans Mono CJK HK"/>
              <a:cs typeface="Noto Sans Mono CJK HK"/>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2025"/>
            <a:ext cx="3294379" cy="382524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ch07._02_final;</a:t>
            </a:r>
            <a:endParaRPr sz="1400">
              <a:latin typeface="Verdana"/>
              <a:cs typeface="Verdana"/>
            </a:endParaRPr>
          </a:p>
          <a:p>
            <a:pPr>
              <a:lnSpc>
                <a:spcPct val="100000"/>
              </a:lnSpc>
              <a:spcBef>
                <a:spcPts val="40"/>
              </a:spcBef>
            </a:pPr>
            <a:endParaRPr sz="1900">
              <a:latin typeface="Verdana"/>
              <a:cs typeface="Verdana"/>
            </a:endParaRPr>
          </a:p>
          <a:p>
            <a:pPr marL="12700">
              <a:lnSpc>
                <a:spcPct val="100000"/>
              </a:lnSpc>
            </a:pPr>
            <a:r>
              <a:rPr dirty="0" sz="1400">
                <a:solidFill>
                  <a:srgbClr val="4E2700"/>
                </a:solidFill>
                <a:latin typeface="Verdana"/>
                <a:cs typeface="Verdana"/>
              </a:rPr>
              <a:t>final class FinalClass</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900">
              <a:latin typeface="Verdana"/>
              <a:cs typeface="Verdana"/>
            </a:endParaRPr>
          </a:p>
          <a:p>
            <a:pPr marL="12700">
              <a:lnSpc>
                <a:spcPct val="100000"/>
              </a:lnSpc>
            </a:pPr>
            <a:r>
              <a:rPr dirty="0" sz="1400">
                <a:solidFill>
                  <a:srgbClr val="4E2700"/>
                </a:solidFill>
                <a:latin typeface="Verdana"/>
                <a:cs typeface="Verdana"/>
              </a:rPr>
              <a:t>class SuperClass</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final public </a:t>
            </a:r>
            <a:r>
              <a:rPr dirty="0" sz="1400" spc="-5">
                <a:solidFill>
                  <a:srgbClr val="4E2700"/>
                </a:solidFill>
                <a:latin typeface="Verdana"/>
                <a:cs typeface="Verdana"/>
              </a:rPr>
              <a:t>void </a:t>
            </a:r>
            <a:r>
              <a:rPr dirty="0" sz="1400">
                <a:solidFill>
                  <a:srgbClr val="4E2700"/>
                </a:solidFill>
                <a:latin typeface="Verdana"/>
                <a:cs typeface="Verdana"/>
              </a:rPr>
              <a:t>aMethod()</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45"/>
              </a:spcBef>
            </a:pPr>
            <a:endParaRPr sz="1900">
              <a:latin typeface="Verdana"/>
              <a:cs typeface="Verdana"/>
            </a:endParaRPr>
          </a:p>
          <a:p>
            <a:pPr marL="12700">
              <a:lnSpc>
                <a:spcPct val="100000"/>
              </a:lnSpc>
            </a:pPr>
            <a:r>
              <a:rPr dirty="0" sz="1400">
                <a:solidFill>
                  <a:srgbClr val="4E2700"/>
                </a:solidFill>
                <a:latin typeface="Verdana"/>
                <a:cs typeface="Verdana"/>
              </a:rPr>
              <a:t>class Subclass extends SuperClass</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0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此類</a:t>
            </a:r>
            <a:r>
              <a:rPr dirty="0" sz="1400">
                <a:solidFill>
                  <a:srgbClr val="4E2700"/>
                </a:solidFill>
                <a:latin typeface="Noto Sans Mono CJK HK"/>
                <a:cs typeface="Noto Sans Mono CJK HK"/>
              </a:rPr>
              <a:t>別的</a:t>
            </a:r>
            <a:r>
              <a:rPr dirty="0" sz="1400" spc="-250">
                <a:solidFill>
                  <a:srgbClr val="4E2700"/>
                </a:solidFill>
                <a:latin typeface="Noto Sans Mono CJK HK"/>
                <a:cs typeface="Noto Sans Mono CJK HK"/>
              </a:rPr>
              <a:t> </a:t>
            </a:r>
            <a:r>
              <a:rPr dirty="0" sz="1400">
                <a:solidFill>
                  <a:srgbClr val="4E2700"/>
                </a:solidFill>
                <a:latin typeface="Verdana"/>
                <a:cs typeface="Verdana"/>
              </a:rPr>
              <a:t>aMethod</a:t>
            </a:r>
            <a:r>
              <a:rPr dirty="0" sz="1400" spc="-40">
                <a:solidFill>
                  <a:srgbClr val="4E2700"/>
                </a:solidFill>
                <a:latin typeface="Verdana"/>
                <a:cs typeface="Verdana"/>
              </a:rPr>
              <a:t> </a:t>
            </a:r>
            <a:r>
              <a:rPr dirty="0" sz="1400" spc="10">
                <a:solidFill>
                  <a:srgbClr val="4E2700"/>
                </a:solidFill>
                <a:latin typeface="Noto Sans Mono CJK HK"/>
                <a:cs typeface="Noto Sans Mono CJK HK"/>
              </a:rPr>
              <a:t>有誤</a:t>
            </a:r>
            <a:endParaRPr sz="1400">
              <a:latin typeface="Noto Sans Mono CJK HK"/>
              <a:cs typeface="Noto Sans Mono CJK HK"/>
            </a:endParaRPr>
          </a:p>
          <a:p>
            <a:pPr marL="259079">
              <a:lnSpc>
                <a:spcPct val="100000"/>
              </a:lnSpc>
              <a:spcBef>
                <a:spcPts val="370"/>
              </a:spcBef>
            </a:pPr>
            <a:r>
              <a:rPr dirty="0" sz="1400" spc="-5">
                <a:solidFill>
                  <a:srgbClr val="4E2700"/>
                </a:solidFill>
                <a:latin typeface="Verdana"/>
                <a:cs typeface="Verdana"/>
              </a:rPr>
              <a:t>// </a:t>
            </a: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aMethod()</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4761865"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FinalDemo.java</a:t>
            </a:r>
            <a:r>
              <a:rPr dirty="0" spc="-50">
                <a:latin typeface="Tahoma"/>
                <a:cs typeface="Tahoma"/>
              </a:rPr>
              <a:t> </a:t>
            </a:r>
            <a:r>
              <a:rPr dirty="0" spc="-5">
                <a:latin typeface="Tahoma"/>
                <a:cs typeface="Tahoma"/>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24534"/>
            <a:ext cx="3766820" cy="4886960"/>
          </a:xfrm>
          <a:prstGeom prst="rect">
            <a:avLst/>
          </a:prstGeom>
        </p:spPr>
        <p:txBody>
          <a:bodyPr wrap="square" lIns="0" tIns="50800" rIns="0" bIns="0" rtlCol="0" vert="horz">
            <a:spAutoFit/>
          </a:bodyPr>
          <a:lstStyle/>
          <a:p>
            <a:pPr marL="12700">
              <a:lnSpc>
                <a:spcPct val="100000"/>
              </a:lnSpc>
              <a:spcBef>
                <a:spcPts val="400"/>
              </a:spcBef>
            </a:pPr>
            <a:r>
              <a:rPr dirty="0" sz="1400">
                <a:solidFill>
                  <a:srgbClr val="4E2700"/>
                </a:solidFill>
                <a:latin typeface="Verdana"/>
                <a:cs typeface="Verdana"/>
              </a:rPr>
              <a:t>public class FinalDemo</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0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存放</a:t>
            </a:r>
            <a:r>
              <a:rPr dirty="0" sz="1400">
                <a:solidFill>
                  <a:srgbClr val="4E2700"/>
                </a:solidFill>
                <a:latin typeface="Noto Sans Mono CJK HK"/>
                <a:cs typeface="Noto Sans Mono CJK HK"/>
              </a:rPr>
              <a:t>物件狀</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a:t>
            </a:r>
            <a:r>
              <a:rPr dirty="0" sz="1400" spc="-5">
                <a:solidFill>
                  <a:srgbClr val="4E2700"/>
                </a:solidFill>
                <a:latin typeface="Verdana"/>
                <a:cs typeface="Verdana"/>
              </a:rPr>
              <a:t>final</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應在</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義後</a:t>
            </a:r>
            <a:endParaRPr sz="1400">
              <a:latin typeface="Noto Sans Mono CJK HK"/>
              <a:cs typeface="Noto Sans Mono CJK HK"/>
            </a:endParaRPr>
          </a:p>
          <a:p>
            <a:pPr marL="259079">
              <a:lnSpc>
                <a:spcPct val="100000"/>
              </a:lnSpc>
              <a:spcBef>
                <a:spcPts val="33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(1) </a:t>
            </a:r>
            <a:r>
              <a:rPr dirty="0" sz="1400" spc="10">
                <a:solidFill>
                  <a:srgbClr val="4E2700"/>
                </a:solidFill>
                <a:latin typeface="Noto Sans Mono CJK HK"/>
                <a:cs typeface="Noto Sans Mono CJK HK"/>
              </a:rPr>
              <a:t>立即</a:t>
            </a:r>
            <a:r>
              <a:rPr dirty="0" sz="1400">
                <a:solidFill>
                  <a:srgbClr val="4E2700"/>
                </a:solidFill>
                <a:latin typeface="Noto Sans Mono CJK HK"/>
                <a:cs typeface="Noto Sans Mono CJK HK"/>
              </a:rPr>
              <a:t>設定變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的初</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，否則</a:t>
            </a:r>
            <a:endParaRPr sz="1400">
              <a:latin typeface="Noto Sans Mono CJK HK"/>
              <a:cs typeface="Noto Sans Mono CJK HK"/>
            </a:endParaRPr>
          </a:p>
          <a:p>
            <a:pPr marL="259079">
              <a:lnSpc>
                <a:spcPct val="100000"/>
              </a:lnSpc>
              <a:spcBef>
                <a:spcPts val="34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(2)</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在每</a:t>
            </a:r>
            <a:r>
              <a:rPr dirty="0" sz="1400">
                <a:solidFill>
                  <a:srgbClr val="4E2700"/>
                </a:solidFill>
                <a:latin typeface="Noto Sans Mono CJK HK"/>
                <a:cs typeface="Noto Sans Mono CJK HK"/>
              </a:rPr>
              <a:t>個建構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內設</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它的</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endParaRPr sz="1400">
              <a:latin typeface="Noto Sans Mono CJK HK"/>
              <a:cs typeface="Noto Sans Mono CJK HK"/>
            </a:endParaRPr>
          </a:p>
          <a:p>
            <a:pPr marL="259079">
              <a:lnSpc>
                <a:spcPct val="100000"/>
              </a:lnSpc>
              <a:spcBef>
                <a:spcPts val="335"/>
              </a:spcBef>
              <a:tabLst>
                <a:tab pos="731520"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每個</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定不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的初值</a:t>
            </a:r>
            <a:endParaRPr sz="1400">
              <a:latin typeface="Noto Sans Mono CJK HK"/>
              <a:cs typeface="Noto Sans Mono CJK HK"/>
            </a:endParaRPr>
          </a:p>
          <a:p>
            <a:pPr marL="259079">
              <a:lnSpc>
                <a:spcPct val="100000"/>
              </a:lnSpc>
              <a:spcBef>
                <a:spcPts val="370"/>
              </a:spcBef>
            </a:pPr>
            <a:r>
              <a:rPr dirty="0" sz="1400">
                <a:solidFill>
                  <a:srgbClr val="4E2700"/>
                </a:solidFill>
                <a:latin typeface="Verdana"/>
                <a:cs typeface="Verdana"/>
              </a:rPr>
              <a:t>final int</a:t>
            </a:r>
            <a:r>
              <a:rPr dirty="0" sz="1400" spc="-40">
                <a:solidFill>
                  <a:srgbClr val="4E2700"/>
                </a:solidFill>
                <a:latin typeface="Verdana"/>
                <a:cs typeface="Verdana"/>
              </a:rPr>
              <a:t> </a:t>
            </a:r>
            <a:r>
              <a:rPr dirty="0" sz="1400" spc="-5">
                <a:solidFill>
                  <a:srgbClr val="4E2700"/>
                </a:solidFill>
                <a:latin typeface="Verdana"/>
                <a:cs typeface="Verdana"/>
              </a:rPr>
              <a:t>TIMES;</a:t>
            </a:r>
            <a:endParaRPr sz="1400">
              <a:latin typeface="Verdana"/>
              <a:cs typeface="Verdana"/>
            </a:endParaRPr>
          </a:p>
          <a:p>
            <a:pPr>
              <a:lnSpc>
                <a:spcPct val="100000"/>
              </a:lnSpc>
              <a:spcBef>
                <a:spcPts val="45"/>
              </a:spcBef>
            </a:pPr>
            <a:endParaRPr sz="1900">
              <a:latin typeface="Verdana"/>
              <a:cs typeface="Verdana"/>
            </a:endParaRPr>
          </a:p>
          <a:p>
            <a:pPr marL="259079">
              <a:lnSpc>
                <a:spcPct val="100000"/>
              </a:lnSpc>
            </a:pPr>
            <a:r>
              <a:rPr dirty="0" sz="1400">
                <a:solidFill>
                  <a:srgbClr val="4E2700"/>
                </a:solidFill>
                <a:latin typeface="Verdana"/>
                <a:cs typeface="Verdana"/>
              </a:rPr>
              <a:t>FinalDemo(int i)</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335"/>
              </a:spcBef>
            </a:pPr>
            <a:r>
              <a:rPr dirty="0" sz="1400">
                <a:solidFill>
                  <a:srgbClr val="4E2700"/>
                </a:solidFill>
                <a:latin typeface="Verdana"/>
                <a:cs typeface="Verdana"/>
              </a:rPr>
              <a:t>TIMES </a:t>
            </a:r>
            <a:r>
              <a:rPr dirty="0" sz="1400" spc="5">
                <a:solidFill>
                  <a:srgbClr val="4E2700"/>
                </a:solidFill>
                <a:latin typeface="Verdana"/>
                <a:cs typeface="Verdana"/>
              </a:rPr>
              <a:t>=</a:t>
            </a:r>
            <a:r>
              <a:rPr dirty="0" sz="1400" spc="-40">
                <a:solidFill>
                  <a:srgbClr val="4E2700"/>
                </a:solidFill>
                <a:latin typeface="Verdana"/>
                <a:cs typeface="Verdana"/>
              </a:rPr>
              <a:t> </a:t>
            </a:r>
            <a:r>
              <a:rPr dirty="0" sz="1400" spc="-5">
                <a:solidFill>
                  <a:srgbClr val="4E2700"/>
                </a:solidFill>
                <a:latin typeface="Verdana"/>
                <a:cs typeface="Verdana"/>
              </a:rPr>
              <a:t>100;</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650">
              <a:latin typeface="Verdana"/>
              <a:cs typeface="Verdana"/>
            </a:endParaRPr>
          </a:p>
          <a:p>
            <a:pPr marL="507365" marR="2106295" indent="-248920">
              <a:lnSpc>
                <a:spcPct val="120000"/>
              </a:lnSpc>
              <a:spcBef>
                <a:spcPts val="5"/>
              </a:spcBef>
            </a:pPr>
            <a:r>
              <a:rPr dirty="0" sz="1400">
                <a:solidFill>
                  <a:srgbClr val="4E2700"/>
                </a:solidFill>
                <a:latin typeface="Verdana"/>
                <a:cs typeface="Verdana"/>
              </a:rPr>
              <a:t>FinalDemo() {  </a:t>
            </a:r>
            <a:r>
              <a:rPr dirty="0" sz="1400" spc="-5">
                <a:solidFill>
                  <a:srgbClr val="4E2700"/>
                </a:solidFill>
                <a:latin typeface="Verdana"/>
                <a:cs typeface="Verdana"/>
              </a:rPr>
              <a:t>TIMES </a:t>
            </a:r>
            <a:r>
              <a:rPr dirty="0" sz="1400">
                <a:solidFill>
                  <a:srgbClr val="4E2700"/>
                </a:solidFill>
                <a:latin typeface="Verdana"/>
                <a:cs typeface="Verdana"/>
              </a:rPr>
              <a:t>=</a:t>
            </a:r>
            <a:r>
              <a:rPr dirty="0" sz="1400" spc="-100">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10"/>
              </a:spcBef>
            </a:pPr>
            <a:endParaRPr sz="1650">
              <a:latin typeface="Verdana"/>
              <a:cs typeface="Verdana"/>
            </a:endParaRPr>
          </a:p>
          <a:p>
            <a:pPr marL="507365" marR="5080" indent="-248920">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FinalDemo fd = new</a:t>
            </a:r>
            <a:r>
              <a:rPr dirty="0" sz="1400" spc="-85">
                <a:solidFill>
                  <a:srgbClr val="4E2700"/>
                </a:solidFill>
                <a:latin typeface="Verdana"/>
                <a:cs typeface="Verdana"/>
              </a:rPr>
              <a:t> </a:t>
            </a:r>
            <a:r>
              <a:rPr dirty="0" sz="1400">
                <a:solidFill>
                  <a:srgbClr val="4E2700"/>
                </a:solidFill>
                <a:latin typeface="Verdana"/>
                <a:cs typeface="Verdana"/>
              </a:rPr>
              <a:t>FinalDemo(1);</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4900295"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FinalDemo.java</a:t>
            </a:r>
            <a:r>
              <a:rPr dirty="0" spc="-45">
                <a:latin typeface="Tahoma"/>
                <a:cs typeface="Tahoma"/>
              </a:rPr>
              <a:t> </a:t>
            </a:r>
            <a:r>
              <a:rPr dirty="0" spc="-5">
                <a:latin typeface="Tahoma"/>
                <a:cs typeface="Tahoma"/>
              </a:rPr>
              <a:t>..</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64184"/>
            <a:ext cx="5701665" cy="246380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ch07.lab06;</a:t>
            </a:r>
            <a:endParaRPr sz="1600">
              <a:latin typeface="Verdana"/>
              <a:cs typeface="Verdana"/>
            </a:endParaRPr>
          </a:p>
          <a:p>
            <a:pPr>
              <a:lnSpc>
                <a:spcPct val="100000"/>
              </a:lnSpc>
            </a:pPr>
            <a:endParaRPr sz="1550">
              <a:latin typeface="Verdana"/>
              <a:cs typeface="Verdana"/>
            </a:endParaRPr>
          </a:p>
          <a:p>
            <a:pPr marL="12700">
              <a:lnSpc>
                <a:spcPct val="100000"/>
              </a:lnSpc>
            </a:pP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SuperClass</a:t>
            </a:r>
            <a:r>
              <a:rPr dirty="0" sz="1600" spc="5">
                <a:solidFill>
                  <a:srgbClr val="4E2700"/>
                </a:solidFill>
                <a:latin typeface="Noto Sans Mono CJK HK"/>
                <a:cs typeface="Noto Sans Mono CJK HK"/>
              </a:rPr>
              <a:t>類別為</a:t>
            </a:r>
            <a:r>
              <a:rPr dirty="0" sz="1600" spc="-5">
                <a:solidFill>
                  <a:srgbClr val="4E2700"/>
                </a:solidFill>
                <a:latin typeface="Verdana"/>
                <a:cs typeface="Verdana"/>
              </a:rPr>
              <a:t>ProgramCh07Lab06</a:t>
            </a:r>
            <a:r>
              <a:rPr dirty="0" sz="1600" spc="5">
                <a:solidFill>
                  <a:srgbClr val="4E2700"/>
                </a:solidFill>
                <a:latin typeface="Noto Sans Mono CJK HK"/>
                <a:cs typeface="Noto Sans Mono CJK HK"/>
              </a:rPr>
              <a:t>類別的父類別，</a:t>
            </a:r>
            <a:endParaRPr sz="1600">
              <a:latin typeface="Noto Sans Mono CJK HK"/>
              <a:cs typeface="Noto Sans Mono CJK HK"/>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請說明本</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為何</a:t>
            </a:r>
            <a:r>
              <a:rPr dirty="0" sz="1600" spc="5">
                <a:solidFill>
                  <a:srgbClr val="4E2700"/>
                </a:solidFill>
                <a:latin typeface="Noto Sans Mono CJK HK"/>
                <a:cs typeface="Noto Sans Mono CJK HK"/>
              </a:rPr>
              <a:t>有</a:t>
            </a:r>
            <a:r>
              <a:rPr dirty="0" sz="1600" spc="-5">
                <a:solidFill>
                  <a:srgbClr val="4E2700"/>
                </a:solidFill>
                <a:latin typeface="Noto Sans Mono CJK HK"/>
                <a:cs typeface="Noto Sans Mono CJK HK"/>
              </a:rPr>
              <a:t>錯誤</a:t>
            </a:r>
            <a:r>
              <a:rPr dirty="0" sz="1600" spc="5">
                <a:solidFill>
                  <a:srgbClr val="4E2700"/>
                </a:solidFill>
                <a:latin typeface="Noto Sans Mono CJK HK"/>
                <a:cs typeface="Noto Sans Mono CJK HK"/>
              </a:rPr>
              <a:t>訊</a:t>
            </a:r>
            <a:r>
              <a:rPr dirty="0" sz="1600" spc="-5">
                <a:solidFill>
                  <a:srgbClr val="4E2700"/>
                </a:solidFill>
                <a:latin typeface="Noto Sans Mono CJK HK"/>
                <a:cs typeface="Noto Sans Mono CJK HK"/>
              </a:rPr>
              <a:t>息。</a:t>
            </a:r>
            <a:endParaRPr sz="1600">
              <a:latin typeface="Noto Sans Mono CJK HK"/>
              <a:cs typeface="Noto Sans Mono CJK HK"/>
            </a:endParaRPr>
          </a:p>
          <a:p>
            <a:pPr>
              <a:lnSpc>
                <a:spcPct val="100000"/>
              </a:lnSpc>
              <a:spcBef>
                <a:spcPts val="35"/>
              </a:spcBef>
            </a:pPr>
            <a:endParaRPr sz="950">
              <a:latin typeface="Noto Sans Mono CJK HK"/>
              <a:cs typeface="Noto Sans Mono CJK HK"/>
            </a:endParaRPr>
          </a:p>
          <a:p>
            <a:pPr marL="12700">
              <a:lnSpc>
                <a:spcPct val="100000"/>
              </a:lnSpc>
              <a:tabLst>
                <a:tab pos="589915" algn="l"/>
                <a:tab pos="1229995" algn="l"/>
              </a:tabLst>
            </a:pPr>
            <a:r>
              <a:rPr dirty="0" sz="1600" spc="-5">
                <a:solidFill>
                  <a:srgbClr val="4E2700"/>
                </a:solidFill>
                <a:latin typeface="Verdana"/>
                <a:cs typeface="Verdana"/>
              </a:rPr>
              <a:t>final	class	SuperClass</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a:p>
            <a:pPr>
              <a:lnSpc>
                <a:spcPct val="100000"/>
              </a:lnSpc>
              <a:spcBef>
                <a:spcPts val="35"/>
              </a:spcBef>
            </a:pPr>
            <a:endParaRPr sz="1550">
              <a:latin typeface="Verdana"/>
              <a:cs typeface="Verdana"/>
            </a:endParaRPr>
          </a:p>
          <a:p>
            <a:pPr marL="12700">
              <a:lnSpc>
                <a:spcPct val="100000"/>
              </a:lnSpc>
              <a:tabLst>
                <a:tab pos="1323975" algn="l"/>
                <a:tab pos="3478529" algn="l"/>
              </a:tabLst>
            </a:pPr>
            <a:r>
              <a:rPr dirty="0" sz="1600" spc="-10">
                <a:solidFill>
                  <a:srgbClr val="4E2700"/>
                </a:solidFill>
                <a:latin typeface="Verdana"/>
                <a:cs typeface="Verdana"/>
              </a:rPr>
              <a:t>public</a:t>
            </a:r>
            <a:r>
              <a:rPr dirty="0" sz="1600" spc="35">
                <a:solidFill>
                  <a:srgbClr val="4E2700"/>
                </a:solidFill>
                <a:latin typeface="Verdana"/>
                <a:cs typeface="Verdana"/>
              </a:rPr>
              <a:t> </a:t>
            </a:r>
            <a:r>
              <a:rPr dirty="0" sz="1600" spc="-5">
                <a:solidFill>
                  <a:srgbClr val="4E2700"/>
                </a:solidFill>
                <a:latin typeface="Verdana"/>
                <a:cs typeface="Verdana"/>
              </a:rPr>
              <a:t>class	ProgramCh07Lab06	extends SuperClass</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lab07:</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1012952"/>
            <a:ext cx="6284595" cy="260985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ch07.lab07;</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5">
                <a:solidFill>
                  <a:srgbClr val="4E2700"/>
                </a:solidFill>
                <a:latin typeface="Verdana"/>
                <a:cs typeface="Verdana"/>
              </a:rPr>
              <a:t>// SuperClass</a:t>
            </a:r>
            <a:r>
              <a:rPr dirty="0" sz="1600" spc="5">
                <a:solidFill>
                  <a:srgbClr val="4E2700"/>
                </a:solidFill>
                <a:latin typeface="Noto Sans Mono CJK HK"/>
                <a:cs typeface="Noto Sans Mono CJK HK"/>
              </a:rPr>
              <a:t>類別為</a:t>
            </a:r>
            <a:r>
              <a:rPr dirty="0" sz="1600" spc="-5">
                <a:solidFill>
                  <a:srgbClr val="4E2700"/>
                </a:solidFill>
                <a:latin typeface="Verdana"/>
                <a:cs typeface="Verdana"/>
              </a:rPr>
              <a:t>ProgramCh07Lab07</a:t>
            </a:r>
            <a:r>
              <a:rPr dirty="0" sz="1600" spc="5">
                <a:solidFill>
                  <a:srgbClr val="4E2700"/>
                </a:solidFill>
                <a:latin typeface="Noto Sans Mono CJK HK"/>
                <a:cs typeface="Noto Sans Mono CJK HK"/>
              </a:rPr>
              <a:t>類別的父類別，</a:t>
            </a:r>
            <a:endParaRPr sz="1600">
              <a:latin typeface="Noto Sans Mono CJK HK"/>
              <a:cs typeface="Noto Sans Mono CJK HK"/>
            </a:endParaRPr>
          </a:p>
          <a:p>
            <a:pPr marL="12700">
              <a:lnSpc>
                <a:spcPct val="100000"/>
              </a:lnSpc>
              <a:spcBef>
                <a:spcPts val="384"/>
              </a:spcBef>
            </a:pPr>
            <a:r>
              <a:rPr dirty="0" sz="1600" spc="-5">
                <a:solidFill>
                  <a:srgbClr val="4E2700"/>
                </a:solidFill>
                <a:latin typeface="Verdana"/>
                <a:cs typeface="Verdana"/>
              </a:rPr>
              <a:t>//</a:t>
            </a:r>
            <a:r>
              <a:rPr dirty="0" sz="1600" spc="-45">
                <a:solidFill>
                  <a:srgbClr val="4E2700"/>
                </a:solidFill>
                <a:latin typeface="Verdana"/>
                <a:cs typeface="Verdana"/>
              </a:rPr>
              <a:t> </a:t>
            </a:r>
            <a:r>
              <a:rPr dirty="0" sz="1600" spc="5">
                <a:solidFill>
                  <a:srgbClr val="4E2700"/>
                </a:solidFill>
                <a:latin typeface="Noto Sans Mono CJK HK"/>
                <a:cs typeface="Noto Sans Mono CJK HK"/>
              </a:rPr>
              <a:t>它</a:t>
            </a:r>
            <a:r>
              <a:rPr dirty="0" sz="1600" spc="-5">
                <a:solidFill>
                  <a:srgbClr val="4E2700"/>
                </a:solidFill>
                <a:latin typeface="Verdana"/>
                <a:cs typeface="Verdana"/>
              </a:rPr>
              <a:t>Override</a:t>
            </a:r>
            <a:r>
              <a:rPr dirty="0" sz="1600" spc="5">
                <a:solidFill>
                  <a:srgbClr val="4E2700"/>
                </a:solidFill>
                <a:latin typeface="Noto Sans Mono CJK HK"/>
                <a:cs typeface="Noto Sans Mono CJK HK"/>
              </a:rPr>
              <a:t>父類別的</a:t>
            </a:r>
            <a:r>
              <a:rPr dirty="0" sz="1600" spc="-5">
                <a:solidFill>
                  <a:srgbClr val="4E2700"/>
                </a:solidFill>
                <a:latin typeface="Verdana"/>
                <a:cs typeface="Verdana"/>
              </a:rPr>
              <a:t>aMethod()</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請說明本程</a:t>
            </a:r>
            <a:r>
              <a:rPr dirty="0" sz="1600" spc="-5">
                <a:solidFill>
                  <a:srgbClr val="4E2700"/>
                </a:solidFill>
                <a:latin typeface="Noto Sans Mono CJK HK"/>
                <a:cs typeface="Noto Sans Mono CJK HK"/>
              </a:rPr>
              <a:t>式</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何有</a:t>
            </a:r>
            <a:r>
              <a:rPr dirty="0" sz="1600" spc="5">
                <a:solidFill>
                  <a:srgbClr val="4E2700"/>
                </a:solidFill>
                <a:latin typeface="Noto Sans Mono CJK HK"/>
                <a:cs typeface="Noto Sans Mono CJK HK"/>
              </a:rPr>
              <a:t>錯</a:t>
            </a:r>
            <a:r>
              <a:rPr dirty="0" sz="1600" spc="-5">
                <a:solidFill>
                  <a:srgbClr val="4E2700"/>
                </a:solidFill>
                <a:latin typeface="Noto Sans Mono CJK HK"/>
                <a:cs typeface="Noto Sans Mono CJK HK"/>
              </a:rPr>
              <a:t>誤訊</a:t>
            </a:r>
            <a:r>
              <a:rPr dirty="0" sz="1600" spc="5">
                <a:solidFill>
                  <a:srgbClr val="4E2700"/>
                </a:solidFill>
                <a:latin typeface="Noto Sans Mono CJK HK"/>
                <a:cs typeface="Noto Sans Mono CJK HK"/>
              </a:rPr>
              <a:t>息</a:t>
            </a:r>
            <a:r>
              <a:rPr dirty="0" sz="1600" spc="-5">
                <a:solidFill>
                  <a:srgbClr val="4E2700"/>
                </a:solidFill>
                <a:latin typeface="Noto Sans Mono CJK HK"/>
                <a:cs typeface="Noto Sans Mono CJK HK"/>
              </a:rPr>
              <a:t>。</a:t>
            </a:r>
            <a:endParaRPr sz="1600">
              <a:latin typeface="Noto Sans Mono CJK HK"/>
              <a:cs typeface="Noto Sans Mono CJK HK"/>
            </a:endParaRPr>
          </a:p>
          <a:p>
            <a:pPr>
              <a:lnSpc>
                <a:spcPct val="100000"/>
              </a:lnSpc>
              <a:spcBef>
                <a:spcPts val="90"/>
              </a:spcBef>
            </a:pPr>
            <a:endParaRPr sz="1300">
              <a:latin typeface="Noto Sans Mono CJK HK"/>
              <a:cs typeface="Noto Sans Mono CJK HK"/>
            </a:endParaRPr>
          </a:p>
          <a:p>
            <a:pPr marL="12700">
              <a:lnSpc>
                <a:spcPct val="100000"/>
              </a:lnSpc>
              <a:tabLst>
                <a:tab pos="652780" algn="l"/>
              </a:tabLst>
            </a:pPr>
            <a:r>
              <a:rPr dirty="0" sz="1600" spc="-5">
                <a:solidFill>
                  <a:srgbClr val="4E2700"/>
                </a:solidFill>
                <a:latin typeface="Verdana"/>
                <a:cs typeface="Verdana"/>
              </a:rPr>
              <a:t>class	SuperClass</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8935">
              <a:lnSpc>
                <a:spcPct val="100000"/>
              </a:lnSpc>
              <a:spcBef>
                <a:spcPts val="385"/>
              </a:spcBef>
            </a:pPr>
            <a:r>
              <a:rPr dirty="0" sz="1600" spc="-5">
                <a:solidFill>
                  <a:srgbClr val="4E2700"/>
                </a:solidFill>
                <a:latin typeface="Verdana"/>
                <a:cs typeface="Verdana"/>
              </a:rPr>
              <a:t>final </a:t>
            </a:r>
            <a:r>
              <a:rPr dirty="0" sz="1600" spc="-10">
                <a:solidFill>
                  <a:srgbClr val="4E2700"/>
                </a:solidFill>
                <a:latin typeface="Verdana"/>
                <a:cs typeface="Verdana"/>
              </a:rPr>
              <a:t>public </a:t>
            </a:r>
            <a:r>
              <a:rPr dirty="0" sz="1600" spc="-5">
                <a:solidFill>
                  <a:srgbClr val="4E2700"/>
                </a:solidFill>
                <a:latin typeface="Verdana"/>
                <a:cs typeface="Verdana"/>
              </a:rPr>
              <a:t>void aMethod()</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8935">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4037203" y="3939666"/>
            <a:ext cx="22352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extends SuperClass</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570991" y="3890289"/>
            <a:ext cx="3346450" cy="1196340"/>
          </a:xfrm>
          <a:prstGeom prst="rect">
            <a:avLst/>
          </a:prstGeom>
        </p:spPr>
        <p:txBody>
          <a:bodyPr wrap="square" lIns="0" tIns="12700" rIns="0" bIns="0" rtlCol="0" vert="horz">
            <a:spAutoFit/>
          </a:bodyPr>
          <a:lstStyle/>
          <a:p>
            <a:pPr marL="368935" marR="5080" indent="-356870">
              <a:lnSpc>
                <a:spcPct val="120000"/>
              </a:lnSpc>
              <a:spcBef>
                <a:spcPts val="100"/>
              </a:spcBef>
              <a:tabLst>
                <a:tab pos="1323975" algn="l"/>
              </a:tabLst>
            </a:pPr>
            <a:r>
              <a:rPr dirty="0" sz="1600" spc="-10">
                <a:solidFill>
                  <a:srgbClr val="4E2700"/>
                </a:solidFill>
                <a:latin typeface="Verdana"/>
                <a:cs typeface="Verdana"/>
              </a:rPr>
              <a:t>publi</a:t>
            </a:r>
            <a:r>
              <a:rPr dirty="0" sz="1600" spc="-5">
                <a:solidFill>
                  <a:srgbClr val="4E2700"/>
                </a:solidFill>
                <a:latin typeface="Verdana"/>
                <a:cs typeface="Verdana"/>
              </a:rPr>
              <a:t>c</a:t>
            </a:r>
            <a:r>
              <a:rPr dirty="0" sz="1600" spc="25">
                <a:solidFill>
                  <a:srgbClr val="4E2700"/>
                </a:solidFill>
                <a:latin typeface="Verdana"/>
                <a:cs typeface="Verdana"/>
              </a:rPr>
              <a:t> </a:t>
            </a:r>
            <a:r>
              <a:rPr dirty="0" sz="1600" spc="-5">
                <a:solidFill>
                  <a:srgbClr val="4E2700"/>
                </a:solidFill>
                <a:latin typeface="Verdana"/>
                <a:cs typeface="Verdana"/>
              </a:rPr>
              <a:t>c</a:t>
            </a:r>
            <a:r>
              <a:rPr dirty="0" sz="1600" spc="-15">
                <a:solidFill>
                  <a:srgbClr val="4E2700"/>
                </a:solidFill>
                <a:latin typeface="Verdana"/>
                <a:cs typeface="Verdana"/>
              </a:rPr>
              <a:t>l</a:t>
            </a:r>
            <a:r>
              <a:rPr dirty="0" sz="1600" spc="-5">
                <a:solidFill>
                  <a:srgbClr val="4E2700"/>
                </a:solidFill>
                <a:latin typeface="Verdana"/>
                <a:cs typeface="Verdana"/>
              </a:rPr>
              <a:t>ass</a:t>
            </a:r>
            <a:r>
              <a:rPr dirty="0" sz="1600">
                <a:solidFill>
                  <a:srgbClr val="4E2700"/>
                </a:solidFill>
                <a:latin typeface="Verdana"/>
                <a:cs typeface="Verdana"/>
              </a:rPr>
              <a:t>	</a:t>
            </a:r>
            <a:r>
              <a:rPr dirty="0" sz="1600" spc="-5">
                <a:solidFill>
                  <a:srgbClr val="4E2700"/>
                </a:solidFill>
                <a:latin typeface="Verdana"/>
                <a:cs typeface="Verdana"/>
              </a:rPr>
              <a:t>Prog</a:t>
            </a:r>
            <a:r>
              <a:rPr dirty="0" sz="1600" spc="-30">
                <a:solidFill>
                  <a:srgbClr val="4E2700"/>
                </a:solidFill>
                <a:latin typeface="Verdana"/>
                <a:cs typeface="Verdana"/>
              </a:rPr>
              <a:t>r</a:t>
            </a:r>
            <a:r>
              <a:rPr dirty="0" sz="1600" spc="-5">
                <a:solidFill>
                  <a:srgbClr val="4E2700"/>
                </a:solidFill>
                <a:latin typeface="Verdana"/>
                <a:cs typeface="Verdana"/>
              </a:rPr>
              <a:t>amCh07Lab07  </a:t>
            </a:r>
            <a:r>
              <a:rPr dirty="0" sz="1600" spc="-10">
                <a:solidFill>
                  <a:srgbClr val="4E2700"/>
                </a:solidFill>
                <a:latin typeface="Verdana"/>
                <a:cs typeface="Verdana"/>
              </a:rPr>
              <a:t>public </a:t>
            </a:r>
            <a:r>
              <a:rPr dirty="0" sz="1600" spc="-5">
                <a:solidFill>
                  <a:srgbClr val="4E2700"/>
                </a:solidFill>
                <a:latin typeface="Verdana"/>
                <a:cs typeface="Verdana"/>
              </a:rPr>
              <a:t>void aMethod()</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8935">
              <a:lnSpc>
                <a:spcPct val="100000"/>
              </a:lnSpc>
              <a:spcBef>
                <a:spcPts val="384"/>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抽象方法與抽象類別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954404"/>
            <a:ext cx="7524115" cy="5086350"/>
          </a:xfrm>
          <a:prstGeom prst="rect">
            <a:avLst/>
          </a:prstGeom>
        </p:spPr>
        <p:txBody>
          <a:bodyPr wrap="square" lIns="0" tIns="53975" rIns="0" bIns="0" rtlCol="0" vert="horz">
            <a:spAutoFit/>
          </a:bodyPr>
          <a:lstStyle/>
          <a:p>
            <a:pPr marL="355600" marR="125730" indent="-343535">
              <a:lnSpc>
                <a:spcPts val="2590"/>
              </a:lnSpc>
              <a:spcBef>
                <a:spcPts val="425"/>
              </a:spcBef>
              <a:buFont typeface="Verdana"/>
              <a:buChar char="•"/>
              <a:tabLst>
                <a:tab pos="355600" algn="l"/>
                <a:tab pos="356235" algn="l"/>
              </a:tabLst>
            </a:pPr>
            <a:r>
              <a:rPr dirty="0" sz="2400">
                <a:solidFill>
                  <a:srgbClr val="4E2700"/>
                </a:solidFill>
                <a:latin typeface="Noto Sans Mono CJK HK"/>
                <a:cs typeface="Noto Sans Mono CJK HK"/>
              </a:rPr>
              <a:t>一個含有修飾字</a:t>
            </a:r>
            <a:r>
              <a:rPr dirty="0" sz="2400">
                <a:solidFill>
                  <a:srgbClr val="4E2700"/>
                </a:solidFill>
                <a:latin typeface="Verdana"/>
                <a:cs typeface="Verdana"/>
              </a:rPr>
              <a:t>abst</a:t>
            </a:r>
            <a:r>
              <a:rPr dirty="0" sz="2400" spc="-40">
                <a:solidFill>
                  <a:srgbClr val="4E2700"/>
                </a:solidFill>
                <a:latin typeface="Verdana"/>
                <a:cs typeface="Verdana"/>
              </a:rPr>
              <a:t>r</a:t>
            </a:r>
            <a:r>
              <a:rPr dirty="0" sz="2400">
                <a:solidFill>
                  <a:srgbClr val="4E2700"/>
                </a:solidFill>
                <a:latin typeface="Verdana"/>
                <a:cs typeface="Verdana"/>
              </a:rPr>
              <a:t>ac</a:t>
            </a:r>
            <a:r>
              <a:rPr dirty="0" sz="2400" spc="-10">
                <a:solidFill>
                  <a:srgbClr val="4E2700"/>
                </a:solidFill>
                <a:latin typeface="Verdana"/>
                <a:cs typeface="Verdana"/>
              </a:rPr>
              <a:t>t</a:t>
            </a:r>
            <a:r>
              <a:rPr dirty="0" sz="2400">
                <a:solidFill>
                  <a:srgbClr val="4E2700"/>
                </a:solidFill>
                <a:latin typeface="Noto Sans Mono CJK HK"/>
                <a:cs typeface="Noto Sans Mono CJK HK"/>
              </a:rPr>
              <a:t>的方法稱為抽象方法，它不 </a:t>
            </a:r>
            <a:r>
              <a:rPr dirty="0" sz="2400" spc="-5">
                <a:solidFill>
                  <a:srgbClr val="4E2700"/>
                </a:solidFill>
                <a:latin typeface="Noto Sans Mono CJK HK"/>
                <a:cs typeface="Noto Sans Mono CJK HK"/>
              </a:rPr>
              <a:t>能有方法本體，也就是沒有一對大括弧，例</a:t>
            </a:r>
            <a:r>
              <a:rPr dirty="0" sz="2400" spc="5">
                <a:solidFill>
                  <a:srgbClr val="4E2700"/>
                </a:solidFill>
                <a:latin typeface="Noto Sans Mono CJK HK"/>
                <a:cs typeface="Noto Sans Mono CJK HK"/>
              </a:rPr>
              <a:t>如</a:t>
            </a:r>
            <a:r>
              <a:rPr dirty="0" sz="2400">
                <a:solidFill>
                  <a:srgbClr val="4E2700"/>
                </a:solidFill>
                <a:latin typeface="Verdana"/>
                <a:cs typeface="Verdana"/>
              </a:rPr>
              <a:t>:</a:t>
            </a:r>
            <a:endParaRPr sz="2400">
              <a:latin typeface="Verdana"/>
              <a:cs typeface="Verdana"/>
            </a:endParaRPr>
          </a:p>
          <a:p>
            <a:pPr marL="279400">
              <a:lnSpc>
                <a:spcPct val="100000"/>
              </a:lnSpc>
              <a:spcBef>
                <a:spcPts val="285"/>
              </a:spcBef>
            </a:pPr>
            <a:r>
              <a:rPr dirty="0" sz="2000" spc="-5">
                <a:solidFill>
                  <a:srgbClr val="FF0000"/>
                </a:solidFill>
                <a:latin typeface="Verdana"/>
                <a:cs typeface="Verdana"/>
              </a:rPr>
              <a:t>public abstract void</a:t>
            </a:r>
            <a:r>
              <a:rPr dirty="0" sz="2000" spc="-40">
                <a:solidFill>
                  <a:srgbClr val="FF0000"/>
                </a:solidFill>
                <a:latin typeface="Verdana"/>
                <a:cs typeface="Verdana"/>
              </a:rPr>
              <a:t> </a:t>
            </a:r>
            <a:r>
              <a:rPr dirty="0" sz="2000" spc="-5">
                <a:solidFill>
                  <a:srgbClr val="FF0000"/>
                </a:solidFill>
                <a:latin typeface="Tahoma"/>
                <a:cs typeface="Tahoma"/>
              </a:rPr>
              <a:t>method1</a:t>
            </a:r>
            <a:r>
              <a:rPr dirty="0" sz="2000" spc="-5">
                <a:solidFill>
                  <a:srgbClr val="FF0000"/>
                </a:solidFill>
                <a:latin typeface="Verdana"/>
                <a:cs typeface="Verdana"/>
              </a:rPr>
              <a:t>(arg-list);</a:t>
            </a:r>
            <a:endParaRPr sz="2000">
              <a:latin typeface="Verdana"/>
              <a:cs typeface="Verdana"/>
            </a:endParaRPr>
          </a:p>
          <a:p>
            <a:pPr marL="369570">
              <a:lnSpc>
                <a:spcPct val="100000"/>
              </a:lnSpc>
              <a:spcBef>
                <a:spcPts val="180"/>
              </a:spcBef>
              <a:tabLst>
                <a:tab pos="1044575" algn="l"/>
              </a:tabLst>
            </a:pPr>
            <a:r>
              <a:rPr dirty="0" sz="2000">
                <a:solidFill>
                  <a:srgbClr val="0000CC"/>
                </a:solidFill>
                <a:latin typeface="Verdana"/>
                <a:cs typeface="Verdana"/>
              </a:rPr>
              <a:t>//	</a:t>
            </a:r>
            <a:r>
              <a:rPr dirty="0" sz="2000" spc="10">
                <a:solidFill>
                  <a:srgbClr val="000066"/>
                </a:solidFill>
                <a:latin typeface="Noto Sans Mono CJK HK"/>
                <a:cs typeface="Noto Sans Mono CJK HK"/>
              </a:rPr>
              <a:t>沒有</a:t>
            </a:r>
            <a:r>
              <a:rPr dirty="0" sz="2000">
                <a:solidFill>
                  <a:srgbClr val="000066"/>
                </a:solidFill>
                <a:latin typeface="Noto Sans Mono CJK HK"/>
                <a:cs typeface="Noto Sans Mono CJK HK"/>
              </a:rPr>
              <a:t>一對</a:t>
            </a:r>
            <a:r>
              <a:rPr dirty="0" sz="2000" spc="-15">
                <a:solidFill>
                  <a:srgbClr val="000066"/>
                </a:solidFill>
                <a:latin typeface="Noto Sans Mono CJK HK"/>
                <a:cs typeface="Noto Sans Mono CJK HK"/>
              </a:rPr>
              <a:t>大</a:t>
            </a:r>
            <a:r>
              <a:rPr dirty="0" sz="2000">
                <a:solidFill>
                  <a:srgbClr val="000066"/>
                </a:solidFill>
                <a:latin typeface="Noto Sans Mono CJK HK"/>
                <a:cs typeface="Noto Sans Mono CJK HK"/>
              </a:rPr>
              <a:t>括弧</a:t>
            </a:r>
            <a:r>
              <a:rPr dirty="0" sz="2000" spc="-15">
                <a:solidFill>
                  <a:srgbClr val="000066"/>
                </a:solidFill>
                <a:latin typeface="Noto Sans Mono CJK HK"/>
                <a:cs typeface="Noto Sans Mono CJK HK"/>
              </a:rPr>
              <a:t>，</a:t>
            </a:r>
            <a:r>
              <a:rPr dirty="0" sz="2000">
                <a:solidFill>
                  <a:srgbClr val="000066"/>
                </a:solidFill>
                <a:latin typeface="Noto Sans Mono CJK HK"/>
                <a:cs typeface="Noto Sans Mono CJK HK"/>
              </a:rPr>
              <a:t>注意</a:t>
            </a:r>
            <a:r>
              <a:rPr dirty="0" sz="2000" spc="-15">
                <a:solidFill>
                  <a:srgbClr val="000066"/>
                </a:solidFill>
                <a:latin typeface="Noto Sans Mono CJK HK"/>
                <a:cs typeface="Noto Sans Mono CJK HK"/>
              </a:rPr>
              <a:t>必</a:t>
            </a:r>
            <a:r>
              <a:rPr dirty="0" sz="2000">
                <a:solidFill>
                  <a:srgbClr val="000066"/>
                </a:solidFill>
                <a:latin typeface="Noto Sans Mono CJK HK"/>
                <a:cs typeface="Noto Sans Mono CJK HK"/>
              </a:rPr>
              <a:t>須以</a:t>
            </a:r>
            <a:r>
              <a:rPr dirty="0" sz="2000" spc="-15">
                <a:solidFill>
                  <a:srgbClr val="000066"/>
                </a:solidFill>
                <a:latin typeface="Noto Sans Mono CJK HK"/>
                <a:cs typeface="Noto Sans Mono CJK HK"/>
              </a:rPr>
              <a:t>分</a:t>
            </a:r>
            <a:r>
              <a:rPr dirty="0" sz="2000">
                <a:solidFill>
                  <a:srgbClr val="000066"/>
                </a:solidFill>
                <a:latin typeface="Noto Sans Mono CJK HK"/>
                <a:cs typeface="Noto Sans Mono CJK HK"/>
              </a:rPr>
              <a:t>號結束</a:t>
            </a:r>
            <a:endParaRPr sz="2000">
              <a:latin typeface="Noto Sans Mono CJK HK"/>
              <a:cs typeface="Noto Sans Mono CJK HK"/>
            </a:endParaRPr>
          </a:p>
          <a:p>
            <a:pPr marL="355600" indent="-343535">
              <a:lnSpc>
                <a:spcPct val="100000"/>
              </a:lnSpc>
              <a:spcBef>
                <a:spcPts val="285"/>
              </a:spcBef>
              <a:buFont typeface="Tahoma"/>
              <a:buChar char="•"/>
              <a:tabLst>
                <a:tab pos="355600" algn="l"/>
                <a:tab pos="356235" algn="l"/>
              </a:tabLst>
            </a:pPr>
            <a:r>
              <a:rPr dirty="0" sz="2400">
                <a:solidFill>
                  <a:srgbClr val="4E2700"/>
                </a:solidFill>
                <a:latin typeface="Noto Sans Mono CJK HK"/>
                <a:cs typeface="Noto Sans Mono CJK HK"/>
              </a:rPr>
              <a:t>含</a:t>
            </a:r>
            <a:r>
              <a:rPr dirty="0" sz="2400" spc="-5">
                <a:solidFill>
                  <a:srgbClr val="4E2700"/>
                </a:solidFill>
                <a:latin typeface="Noto Sans Mono CJK HK"/>
                <a:cs typeface="Noto Sans Mono CJK HK"/>
              </a:rPr>
              <a:t>有</a:t>
            </a:r>
            <a:r>
              <a:rPr dirty="0" sz="2400">
                <a:solidFill>
                  <a:srgbClr val="4E2700"/>
                </a:solidFill>
                <a:latin typeface="Noto Sans Mono CJK HK"/>
                <a:cs typeface="Noto Sans Mono CJK HK"/>
              </a:rPr>
              <a:t>抽象方法的類別一定要宣告為抽象類別，如</a:t>
            </a:r>
            <a:r>
              <a:rPr dirty="0" sz="2400" spc="-5">
                <a:solidFill>
                  <a:srgbClr val="4E2700"/>
                </a:solidFill>
                <a:latin typeface="Tahoma"/>
                <a:cs typeface="Tahoma"/>
              </a:rPr>
              <a:t>:</a:t>
            </a:r>
            <a:endParaRPr sz="2400">
              <a:latin typeface="Tahoma"/>
              <a:cs typeface="Tahoma"/>
            </a:endParaRPr>
          </a:p>
          <a:p>
            <a:pPr marL="512445">
              <a:lnSpc>
                <a:spcPct val="100000"/>
              </a:lnSpc>
              <a:spcBef>
                <a:spcPts val="60"/>
              </a:spcBef>
              <a:tabLst>
                <a:tab pos="3157855" algn="l"/>
              </a:tabLst>
            </a:pPr>
            <a:r>
              <a:rPr dirty="0" sz="1800" spc="-5">
                <a:solidFill>
                  <a:srgbClr val="0000CC"/>
                </a:solidFill>
                <a:latin typeface="Tahoma"/>
                <a:cs typeface="Tahoma"/>
              </a:rPr>
              <a:t>abstract public</a:t>
            </a:r>
            <a:r>
              <a:rPr dirty="0" sz="1800" spc="40">
                <a:solidFill>
                  <a:srgbClr val="0000CC"/>
                </a:solidFill>
                <a:latin typeface="Tahoma"/>
                <a:cs typeface="Tahoma"/>
              </a:rPr>
              <a:t> </a:t>
            </a:r>
            <a:r>
              <a:rPr dirty="0" sz="1800" spc="-5">
                <a:solidFill>
                  <a:srgbClr val="0000CC"/>
                </a:solidFill>
                <a:latin typeface="Tahoma"/>
                <a:cs typeface="Tahoma"/>
              </a:rPr>
              <a:t>class</a:t>
            </a:r>
            <a:r>
              <a:rPr dirty="0" sz="1800" spc="15">
                <a:solidFill>
                  <a:srgbClr val="0000CC"/>
                </a:solidFill>
                <a:latin typeface="Tahoma"/>
                <a:cs typeface="Tahoma"/>
              </a:rPr>
              <a:t> </a:t>
            </a:r>
            <a:r>
              <a:rPr dirty="0" sz="1800" spc="-5">
                <a:solidFill>
                  <a:srgbClr val="0000CC"/>
                </a:solidFill>
                <a:latin typeface="Tahoma"/>
                <a:cs typeface="Tahoma"/>
              </a:rPr>
              <a:t>AAA	</a:t>
            </a:r>
            <a:r>
              <a:rPr dirty="0" sz="1800">
                <a:solidFill>
                  <a:srgbClr val="0000CC"/>
                </a:solidFill>
                <a:latin typeface="Tahoma"/>
                <a:cs typeface="Tahoma"/>
              </a:rPr>
              <a:t>{</a:t>
            </a:r>
            <a:endParaRPr sz="1800">
              <a:latin typeface="Tahoma"/>
              <a:cs typeface="Tahoma"/>
            </a:endParaRPr>
          </a:p>
          <a:p>
            <a:pPr marL="1083945">
              <a:lnSpc>
                <a:spcPts val="2135"/>
              </a:lnSpc>
            </a:pPr>
            <a:r>
              <a:rPr dirty="0" sz="1800" spc="-5">
                <a:solidFill>
                  <a:srgbClr val="FF0000"/>
                </a:solidFill>
                <a:latin typeface="Tahoma"/>
                <a:cs typeface="Tahoma"/>
              </a:rPr>
              <a:t>public abstract </a:t>
            </a:r>
            <a:r>
              <a:rPr dirty="0" sz="1800" spc="-10">
                <a:solidFill>
                  <a:srgbClr val="FF0000"/>
                </a:solidFill>
                <a:latin typeface="Tahoma"/>
                <a:cs typeface="Tahoma"/>
              </a:rPr>
              <a:t>void </a:t>
            </a:r>
            <a:r>
              <a:rPr dirty="0" sz="1800">
                <a:solidFill>
                  <a:srgbClr val="FF0000"/>
                </a:solidFill>
                <a:latin typeface="Tahoma"/>
                <a:cs typeface="Tahoma"/>
              </a:rPr>
              <a:t>method1</a:t>
            </a:r>
            <a:r>
              <a:rPr dirty="0" sz="1800" spc="25">
                <a:solidFill>
                  <a:srgbClr val="FF0000"/>
                </a:solidFill>
                <a:latin typeface="Tahoma"/>
                <a:cs typeface="Tahoma"/>
              </a:rPr>
              <a:t> </a:t>
            </a:r>
            <a:r>
              <a:rPr dirty="0" sz="1800" spc="-5">
                <a:solidFill>
                  <a:srgbClr val="FF0000"/>
                </a:solidFill>
                <a:latin typeface="Verdana"/>
                <a:cs typeface="Verdana"/>
              </a:rPr>
              <a:t>(arg-list)</a:t>
            </a:r>
            <a:r>
              <a:rPr dirty="0" sz="1800" spc="-5">
                <a:solidFill>
                  <a:srgbClr val="FF0000"/>
                </a:solidFill>
                <a:latin typeface="Tahoma"/>
                <a:cs typeface="Tahoma"/>
              </a:rPr>
              <a:t>;</a:t>
            </a:r>
            <a:endParaRPr sz="1800">
              <a:latin typeface="Tahoma"/>
              <a:cs typeface="Tahoma"/>
            </a:endParaRPr>
          </a:p>
          <a:p>
            <a:pPr marL="1083945">
              <a:lnSpc>
                <a:spcPts val="2135"/>
              </a:lnSpc>
            </a:pPr>
            <a:r>
              <a:rPr dirty="0" sz="1800" spc="-5">
                <a:solidFill>
                  <a:srgbClr val="0000CC"/>
                </a:solidFill>
                <a:latin typeface="Tahoma"/>
                <a:cs typeface="Tahoma"/>
              </a:rPr>
              <a:t>//</a:t>
            </a:r>
            <a:r>
              <a:rPr dirty="0" sz="1800">
                <a:solidFill>
                  <a:srgbClr val="0000CC"/>
                </a:solidFill>
                <a:latin typeface="Noto Sans Mono CJK HK"/>
                <a:cs typeface="Noto Sans Mono CJK HK"/>
              </a:rPr>
              <a:t>可以有其他正常的方法</a:t>
            </a:r>
            <a:endParaRPr sz="1800">
              <a:latin typeface="Noto Sans Mono CJK HK"/>
              <a:cs typeface="Noto Sans Mono CJK HK"/>
            </a:endParaRPr>
          </a:p>
          <a:p>
            <a:pPr marL="584200">
              <a:lnSpc>
                <a:spcPct val="100000"/>
              </a:lnSpc>
              <a:spcBef>
                <a:spcPts val="50"/>
              </a:spcBef>
            </a:pPr>
            <a:r>
              <a:rPr dirty="0" sz="1800">
                <a:solidFill>
                  <a:srgbClr val="0000CC"/>
                </a:solidFill>
                <a:latin typeface="Tahoma"/>
                <a:cs typeface="Tahoma"/>
              </a:rPr>
              <a:t>}</a:t>
            </a:r>
            <a:endParaRPr sz="1800">
              <a:latin typeface="Tahoma"/>
              <a:cs typeface="Tahoma"/>
            </a:endParaRPr>
          </a:p>
          <a:p>
            <a:pPr marL="355600" indent="-343535">
              <a:lnSpc>
                <a:spcPts val="2735"/>
              </a:lnSpc>
              <a:spcBef>
                <a:spcPts val="225"/>
              </a:spcBef>
              <a:buFont typeface="Tahoma"/>
              <a:buChar char="•"/>
              <a:tabLst>
                <a:tab pos="355600" algn="l"/>
                <a:tab pos="356235" algn="l"/>
              </a:tabLst>
            </a:pPr>
            <a:r>
              <a:rPr dirty="0" sz="2400">
                <a:solidFill>
                  <a:srgbClr val="4E2700"/>
                </a:solidFill>
                <a:latin typeface="Noto Sans Mono CJK HK"/>
                <a:cs typeface="Noto Sans Mono CJK HK"/>
              </a:rPr>
              <a:t>上面</a:t>
            </a:r>
            <a:r>
              <a:rPr dirty="0" sz="2400" spc="-5">
                <a:solidFill>
                  <a:srgbClr val="4E2700"/>
                </a:solidFill>
                <a:latin typeface="Noto Sans Mono CJK HK"/>
                <a:cs typeface="Noto Sans Mono CJK HK"/>
              </a:rPr>
              <a:t>的</a:t>
            </a:r>
            <a:r>
              <a:rPr dirty="0" sz="2400" spc="-5">
                <a:solidFill>
                  <a:srgbClr val="4E2700"/>
                </a:solidFill>
                <a:latin typeface="Tahoma"/>
                <a:cs typeface="Tahoma"/>
              </a:rPr>
              <a:t>AAA</a:t>
            </a:r>
            <a:r>
              <a:rPr dirty="0" sz="2400">
                <a:solidFill>
                  <a:srgbClr val="4E2700"/>
                </a:solidFill>
                <a:latin typeface="Noto Sans Mono CJK HK"/>
                <a:cs typeface="Noto Sans Mono CJK HK"/>
              </a:rPr>
              <a:t>類別為抽象類別，所有抽象類別都不能用</a:t>
            </a:r>
            <a:endParaRPr sz="2400">
              <a:latin typeface="Noto Sans Mono CJK HK"/>
              <a:cs typeface="Noto Sans Mono CJK HK"/>
            </a:endParaRPr>
          </a:p>
          <a:p>
            <a:pPr marL="355600">
              <a:lnSpc>
                <a:spcPts val="2735"/>
              </a:lnSpc>
            </a:pPr>
            <a:r>
              <a:rPr dirty="0" sz="2400" spc="-5">
                <a:solidFill>
                  <a:srgbClr val="4E2700"/>
                </a:solidFill>
                <a:latin typeface="Tahoma"/>
                <a:cs typeface="Tahoma"/>
              </a:rPr>
              <a:t>new</a:t>
            </a:r>
            <a:r>
              <a:rPr dirty="0" sz="2400" spc="-5">
                <a:solidFill>
                  <a:srgbClr val="4E2700"/>
                </a:solidFill>
                <a:latin typeface="Noto Sans Mono CJK HK"/>
                <a:cs typeface="Noto Sans Mono CJK HK"/>
              </a:rPr>
              <a:t>運算子來產生物件。</a:t>
            </a:r>
            <a:endParaRPr sz="2400">
              <a:latin typeface="Noto Sans Mono CJK HK"/>
              <a:cs typeface="Noto Sans Mono CJK HK"/>
            </a:endParaRPr>
          </a:p>
          <a:p>
            <a:pPr marL="355600" indent="-343535">
              <a:lnSpc>
                <a:spcPct val="100000"/>
              </a:lnSpc>
              <a:spcBef>
                <a:spcPts val="280"/>
              </a:spcBef>
              <a:buFont typeface="Verdana"/>
              <a:buChar char="•"/>
              <a:tabLst>
                <a:tab pos="355600" algn="l"/>
                <a:tab pos="356235" algn="l"/>
              </a:tabLst>
            </a:pPr>
            <a:r>
              <a:rPr dirty="0" sz="2400">
                <a:solidFill>
                  <a:srgbClr val="4E2700"/>
                </a:solidFill>
                <a:latin typeface="Noto Sans Mono CJK HK"/>
                <a:cs typeface="Noto Sans Mono CJK HK"/>
              </a:rPr>
              <a:t>修飾</a:t>
            </a:r>
            <a:r>
              <a:rPr dirty="0" sz="2400" spc="-5">
                <a:solidFill>
                  <a:srgbClr val="4E2700"/>
                </a:solidFill>
                <a:latin typeface="Noto Sans Mono CJK HK"/>
                <a:cs typeface="Noto Sans Mono CJK HK"/>
              </a:rPr>
              <a:t>字</a:t>
            </a:r>
            <a:r>
              <a:rPr dirty="0" sz="2400" spc="-10">
                <a:solidFill>
                  <a:srgbClr val="4E2700"/>
                </a:solidFill>
                <a:latin typeface="Verdana"/>
                <a:cs typeface="Verdana"/>
              </a:rPr>
              <a:t>abstract</a:t>
            </a:r>
            <a:r>
              <a:rPr dirty="0" sz="2400">
                <a:solidFill>
                  <a:srgbClr val="4E2700"/>
                </a:solidFill>
                <a:latin typeface="Noto Sans Mono CJK HK"/>
                <a:cs typeface="Noto Sans Mono CJK HK"/>
              </a:rPr>
              <a:t>只能用在方法及類別上。</a:t>
            </a:r>
            <a:endParaRPr sz="2400">
              <a:latin typeface="Noto Sans Mono CJK HK"/>
              <a:cs typeface="Noto Sans Mono CJK HK"/>
            </a:endParaRPr>
          </a:p>
          <a:p>
            <a:pPr marL="355600" marR="5080" indent="-343535">
              <a:lnSpc>
                <a:spcPct val="90000"/>
              </a:lnSpc>
              <a:spcBef>
                <a:spcPts val="575"/>
              </a:spcBef>
              <a:buFont typeface="Verdana"/>
              <a:buChar char="•"/>
              <a:tabLst>
                <a:tab pos="355600" algn="l"/>
                <a:tab pos="356235" algn="l"/>
              </a:tabLst>
            </a:pPr>
            <a:r>
              <a:rPr dirty="0" sz="2400">
                <a:solidFill>
                  <a:srgbClr val="4E2700"/>
                </a:solidFill>
                <a:latin typeface="Noto Sans Mono CJK HK"/>
                <a:cs typeface="Noto Sans Mono CJK HK"/>
              </a:rPr>
              <a:t>抽象方法只能使用</a:t>
            </a:r>
            <a:r>
              <a:rPr dirty="0" sz="2400" spc="-10">
                <a:solidFill>
                  <a:srgbClr val="4E2700"/>
                </a:solidFill>
                <a:latin typeface="Verdana"/>
                <a:cs typeface="Verdana"/>
              </a:rPr>
              <a:t>abstract</a:t>
            </a:r>
            <a:r>
              <a:rPr dirty="0" sz="2400">
                <a:solidFill>
                  <a:srgbClr val="4E2700"/>
                </a:solidFill>
                <a:latin typeface="Noto Sans Mono CJK HK"/>
                <a:cs typeface="Noto Sans Mono CJK HK"/>
              </a:rPr>
              <a:t>、</a:t>
            </a:r>
            <a:r>
              <a:rPr dirty="0" sz="2400" spc="-10">
                <a:solidFill>
                  <a:srgbClr val="4E2700"/>
                </a:solidFill>
                <a:latin typeface="Verdana"/>
                <a:cs typeface="Verdana"/>
              </a:rPr>
              <a:t>public</a:t>
            </a:r>
            <a:r>
              <a:rPr dirty="0" sz="2400">
                <a:solidFill>
                  <a:srgbClr val="4E2700"/>
                </a:solidFill>
                <a:latin typeface="Noto Sans Mono CJK HK"/>
                <a:cs typeface="Noto Sans Mono CJK HK"/>
              </a:rPr>
              <a:t>及</a:t>
            </a:r>
            <a:r>
              <a:rPr dirty="0" sz="2400" spc="-5">
                <a:solidFill>
                  <a:srgbClr val="4E2700"/>
                </a:solidFill>
                <a:latin typeface="Verdana"/>
                <a:cs typeface="Verdana"/>
              </a:rPr>
              <a:t>protected</a:t>
            </a:r>
            <a:r>
              <a:rPr dirty="0" sz="2400">
                <a:solidFill>
                  <a:srgbClr val="4E2700"/>
                </a:solidFill>
                <a:latin typeface="Noto Sans Mono CJK HK"/>
                <a:cs typeface="Noto Sans Mono CJK HK"/>
              </a:rPr>
              <a:t>三 </a:t>
            </a:r>
            <a:r>
              <a:rPr dirty="0" sz="2400" spc="-5">
                <a:solidFill>
                  <a:srgbClr val="4E2700"/>
                </a:solidFill>
                <a:latin typeface="Noto Sans Mono CJK HK"/>
                <a:cs typeface="Noto Sans Mono CJK HK"/>
              </a:rPr>
              <a:t>個修飾字，不能使用其他任何修飾字。可以</a:t>
            </a:r>
            <a:r>
              <a:rPr dirty="0" sz="2400" spc="5">
                <a:solidFill>
                  <a:srgbClr val="4E2700"/>
                </a:solidFill>
                <a:latin typeface="Noto Sans Mono CJK HK"/>
                <a:cs typeface="Noto Sans Mono CJK HK"/>
              </a:rPr>
              <a:t>是</a:t>
            </a:r>
            <a:r>
              <a:rPr dirty="0" sz="2400" spc="-5">
                <a:solidFill>
                  <a:srgbClr val="4E2700"/>
                </a:solidFill>
                <a:latin typeface="Verdana"/>
                <a:cs typeface="Verdana"/>
              </a:rPr>
              <a:t>default  </a:t>
            </a:r>
            <a:r>
              <a:rPr dirty="0" sz="2400">
                <a:solidFill>
                  <a:srgbClr val="4E2700"/>
                </a:solidFill>
                <a:latin typeface="Noto Sans Mono CJK HK"/>
                <a:cs typeface="Noto Sans Mono CJK HK"/>
              </a:rPr>
              <a:t>存取權限。</a:t>
            </a:r>
            <a:endParaRPr sz="2400">
              <a:latin typeface="Noto Sans Mono CJK HK"/>
              <a:cs typeface="Noto Sans Mono CJK HK"/>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4"/>
            <a:ext cx="3648710" cy="4708525"/>
          </a:xfrm>
          <a:prstGeom prst="rect">
            <a:avLst/>
          </a:prstGeom>
        </p:spPr>
        <p:txBody>
          <a:bodyPr wrap="square" lIns="0" tIns="61594" rIns="0" bIns="0" rtlCol="0" vert="horz">
            <a:spAutoFit/>
          </a:bodyPr>
          <a:lstStyle/>
          <a:p>
            <a:pPr marL="83820">
              <a:lnSpc>
                <a:spcPct val="100000"/>
              </a:lnSpc>
              <a:spcBef>
                <a:spcPts val="484"/>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ch07._03_abstract;</a:t>
            </a:r>
            <a:endParaRPr sz="1600">
              <a:latin typeface="Verdana"/>
              <a:cs typeface="Verdana"/>
            </a:endParaRPr>
          </a:p>
          <a:p>
            <a:pPr marL="83820">
              <a:lnSpc>
                <a:spcPct val="100000"/>
              </a:lnSpc>
              <a:spcBef>
                <a:spcPts val="380"/>
              </a:spcBef>
            </a:pPr>
            <a:r>
              <a:rPr dirty="0" sz="1600" spc="-5">
                <a:solidFill>
                  <a:srgbClr val="4E2700"/>
                </a:solidFill>
                <a:latin typeface="Verdana"/>
                <a:cs typeface="Verdana"/>
              </a:rPr>
              <a:t>2</a:t>
            </a:r>
            <a:endParaRPr sz="1600">
              <a:latin typeface="Verdana"/>
              <a:cs typeface="Verdana"/>
            </a:endParaRPr>
          </a:p>
          <a:p>
            <a:pPr marL="283210" indent="-200025">
              <a:lnSpc>
                <a:spcPct val="100000"/>
              </a:lnSpc>
              <a:spcBef>
                <a:spcPts val="385"/>
              </a:spcBef>
              <a:buAutoNum type="arabicPlain" startAt="3"/>
              <a:tabLst>
                <a:tab pos="283845" algn="l"/>
              </a:tabLst>
            </a:pPr>
            <a:r>
              <a:rPr dirty="0" sz="1600" spc="-10">
                <a:solidFill>
                  <a:srgbClr val="4E2700"/>
                </a:solidFill>
                <a:latin typeface="Verdana"/>
                <a:cs typeface="Verdana"/>
              </a:rPr>
              <a:t>abstract </a:t>
            </a:r>
            <a:r>
              <a:rPr dirty="0" sz="1600" spc="-5">
                <a:solidFill>
                  <a:srgbClr val="4E2700"/>
                </a:solidFill>
                <a:latin typeface="Verdana"/>
                <a:cs typeface="Verdana"/>
              </a:rPr>
              <a:t>class Shape</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3820" marR="420370">
              <a:lnSpc>
                <a:spcPts val="2310"/>
              </a:lnSpc>
              <a:spcBef>
                <a:spcPts val="135"/>
              </a:spcBef>
              <a:buAutoNum type="arabicPlain" startAt="3"/>
              <a:tabLst>
                <a:tab pos="497840" algn="l"/>
                <a:tab pos="498475" algn="l"/>
              </a:tabLst>
            </a:pPr>
            <a:r>
              <a:rPr dirty="0" sz="1600" spc="-10">
                <a:solidFill>
                  <a:srgbClr val="4E2700"/>
                </a:solidFill>
                <a:latin typeface="Verdana"/>
                <a:cs typeface="Verdana"/>
              </a:rPr>
              <a:t>abstract </a:t>
            </a:r>
            <a:r>
              <a:rPr dirty="0" sz="1600" spc="-5">
                <a:solidFill>
                  <a:srgbClr val="4E2700"/>
                </a:solidFill>
                <a:latin typeface="Verdana"/>
                <a:cs typeface="Verdana"/>
              </a:rPr>
              <a:t>double </a:t>
            </a:r>
            <a:r>
              <a:rPr dirty="0" sz="1600" spc="-10">
                <a:solidFill>
                  <a:srgbClr val="4E2700"/>
                </a:solidFill>
                <a:latin typeface="Verdana"/>
                <a:cs typeface="Verdana"/>
              </a:rPr>
              <a:t>getArea();  </a:t>
            </a:r>
            <a:r>
              <a:rPr dirty="0" sz="1600" spc="-5">
                <a:solidFill>
                  <a:srgbClr val="4E2700"/>
                </a:solidFill>
                <a:latin typeface="Verdana"/>
                <a:cs typeface="Verdana"/>
              </a:rPr>
              <a:t>5</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3820">
              <a:lnSpc>
                <a:spcPct val="100000"/>
              </a:lnSpc>
              <a:spcBef>
                <a:spcPts val="240"/>
              </a:spcBef>
            </a:pPr>
            <a:r>
              <a:rPr dirty="0" sz="1600" spc="-5">
                <a:solidFill>
                  <a:srgbClr val="4E2700"/>
                </a:solidFill>
                <a:latin typeface="Verdana"/>
                <a:cs typeface="Verdana"/>
              </a:rPr>
              <a:t>6</a:t>
            </a:r>
            <a:endParaRPr sz="1600">
              <a:latin typeface="Verdana"/>
              <a:cs typeface="Verdana"/>
            </a:endParaRPr>
          </a:p>
          <a:p>
            <a:pPr marL="283210" indent="-200025">
              <a:lnSpc>
                <a:spcPct val="100000"/>
              </a:lnSpc>
              <a:spcBef>
                <a:spcPts val="385"/>
              </a:spcBef>
              <a:buAutoNum type="arabicPlain" startAt="7"/>
              <a:tabLst>
                <a:tab pos="283845" algn="l"/>
              </a:tabLst>
            </a:pPr>
            <a:r>
              <a:rPr dirty="0" sz="1600" spc="-5">
                <a:solidFill>
                  <a:srgbClr val="4E2700"/>
                </a:solidFill>
                <a:latin typeface="Verdana"/>
                <a:cs typeface="Verdana"/>
              </a:rPr>
              <a:t>class </a:t>
            </a:r>
            <a:r>
              <a:rPr dirty="0" sz="1600" spc="-10">
                <a:solidFill>
                  <a:srgbClr val="4E2700"/>
                </a:solidFill>
                <a:latin typeface="Verdana"/>
                <a:cs typeface="Verdana"/>
              </a:rPr>
              <a:t>Rectangle </a:t>
            </a:r>
            <a:r>
              <a:rPr dirty="0" sz="1600" spc="-5">
                <a:solidFill>
                  <a:srgbClr val="4E2700"/>
                </a:solidFill>
                <a:latin typeface="Verdana"/>
                <a:cs typeface="Verdana"/>
              </a:rPr>
              <a:t>extends Shape</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69595" indent="-486409">
              <a:lnSpc>
                <a:spcPct val="100000"/>
              </a:lnSpc>
              <a:spcBef>
                <a:spcPts val="384"/>
              </a:spcBef>
              <a:buAutoNum type="arabicPlain" startAt="7"/>
              <a:tabLst>
                <a:tab pos="569595" algn="l"/>
                <a:tab pos="570230" algn="l"/>
              </a:tabLst>
            </a:pPr>
            <a:r>
              <a:rPr dirty="0" sz="1600" spc="-5">
                <a:solidFill>
                  <a:srgbClr val="4E2700"/>
                </a:solidFill>
                <a:latin typeface="Verdana"/>
                <a:cs typeface="Verdana"/>
              </a:rPr>
              <a:t>double </a:t>
            </a:r>
            <a:r>
              <a:rPr dirty="0" sz="1600" spc="-10">
                <a:solidFill>
                  <a:srgbClr val="4E2700"/>
                </a:solidFill>
                <a:latin typeface="Verdana"/>
                <a:cs typeface="Verdana"/>
              </a:rPr>
              <a:t>width </a:t>
            </a:r>
            <a:r>
              <a:rPr dirty="0" sz="1600" spc="-5">
                <a:solidFill>
                  <a:srgbClr val="4E2700"/>
                </a:solidFill>
                <a:latin typeface="Verdana"/>
                <a:cs typeface="Verdana"/>
              </a:rPr>
              <a:t>=</a:t>
            </a:r>
            <a:r>
              <a:rPr dirty="0" sz="1600" spc="20">
                <a:solidFill>
                  <a:srgbClr val="4E2700"/>
                </a:solidFill>
                <a:latin typeface="Verdana"/>
                <a:cs typeface="Verdana"/>
              </a:rPr>
              <a:t> </a:t>
            </a:r>
            <a:r>
              <a:rPr dirty="0" sz="1600">
                <a:solidFill>
                  <a:srgbClr val="4E2700"/>
                </a:solidFill>
                <a:latin typeface="Verdana"/>
                <a:cs typeface="Verdana"/>
              </a:rPr>
              <a:t>5;</a:t>
            </a:r>
            <a:endParaRPr sz="1600">
              <a:latin typeface="Verdana"/>
              <a:cs typeface="Verdana"/>
            </a:endParaRPr>
          </a:p>
          <a:p>
            <a:pPr marL="83820">
              <a:lnSpc>
                <a:spcPct val="100000"/>
              </a:lnSpc>
              <a:spcBef>
                <a:spcPts val="380"/>
              </a:spcBef>
            </a:pPr>
            <a:r>
              <a:rPr dirty="0" sz="1600" spc="-5">
                <a:solidFill>
                  <a:srgbClr val="4E2700"/>
                </a:solidFill>
                <a:latin typeface="Verdana"/>
                <a:cs typeface="Verdana"/>
              </a:rPr>
              <a:t>9</a:t>
            </a:r>
            <a:endParaRPr sz="1600">
              <a:latin typeface="Verdana"/>
              <a:cs typeface="Verdana"/>
            </a:endParaRPr>
          </a:p>
          <a:p>
            <a:pPr marL="12700" marR="1033144">
              <a:lnSpc>
                <a:spcPct val="120000"/>
              </a:lnSpc>
              <a:spcBef>
                <a:spcPts val="5"/>
              </a:spcBef>
              <a:tabLst>
                <a:tab pos="554355" algn="l"/>
              </a:tabLst>
            </a:pPr>
            <a:r>
              <a:rPr dirty="0" sz="1600" spc="-5">
                <a:solidFill>
                  <a:srgbClr val="4E2700"/>
                </a:solidFill>
                <a:latin typeface="Verdana"/>
                <a:cs typeface="Verdana"/>
              </a:rPr>
              <a:t>10	double </a:t>
            </a:r>
            <a:r>
              <a:rPr dirty="0" sz="1600" spc="-10">
                <a:solidFill>
                  <a:srgbClr val="4E2700"/>
                </a:solidFill>
                <a:latin typeface="Verdana"/>
                <a:cs typeface="Verdana"/>
              </a:rPr>
              <a:t>height </a:t>
            </a:r>
            <a:r>
              <a:rPr dirty="0" sz="1600" spc="-5">
                <a:solidFill>
                  <a:srgbClr val="4E2700"/>
                </a:solidFill>
                <a:latin typeface="Verdana"/>
                <a:cs typeface="Verdana"/>
              </a:rPr>
              <a:t>= 10;  11</a:t>
            </a:r>
            <a:endParaRPr sz="1600">
              <a:latin typeface="Verdana"/>
              <a:cs typeface="Verdana"/>
            </a:endParaRPr>
          </a:p>
          <a:p>
            <a:pPr marL="554355" indent="-542290">
              <a:lnSpc>
                <a:spcPct val="100000"/>
              </a:lnSpc>
              <a:spcBef>
                <a:spcPts val="385"/>
              </a:spcBef>
              <a:buAutoNum type="arabicPlain" startAt="12"/>
              <a:tabLst>
                <a:tab pos="554355" algn="l"/>
                <a:tab pos="554990" algn="l"/>
              </a:tabLst>
            </a:pPr>
            <a:r>
              <a:rPr dirty="0" sz="1600" spc="-5">
                <a:solidFill>
                  <a:srgbClr val="4E2700"/>
                </a:solidFill>
                <a:latin typeface="Verdana"/>
                <a:cs typeface="Verdana"/>
              </a:rPr>
              <a:t>double getArea()</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marR="683260">
              <a:lnSpc>
                <a:spcPts val="2310"/>
              </a:lnSpc>
              <a:spcBef>
                <a:spcPts val="135"/>
              </a:spcBef>
              <a:buAutoNum type="arabicPlain" startAt="12"/>
              <a:tabLst>
                <a:tab pos="554355" algn="l"/>
                <a:tab pos="697230" algn="l"/>
                <a:tab pos="697865" algn="l"/>
              </a:tabLst>
            </a:pPr>
            <a:r>
              <a:rPr dirty="0" sz="1600" spc="-5">
                <a:solidFill>
                  <a:srgbClr val="4E2700"/>
                </a:solidFill>
                <a:latin typeface="Verdana"/>
                <a:cs typeface="Verdana"/>
              </a:rPr>
              <a:t>return </a:t>
            </a:r>
            <a:r>
              <a:rPr dirty="0" sz="1600" spc="-10">
                <a:solidFill>
                  <a:srgbClr val="4E2700"/>
                </a:solidFill>
                <a:latin typeface="Verdana"/>
                <a:cs typeface="Verdana"/>
              </a:rPr>
              <a:t>width </a:t>
            </a:r>
            <a:r>
              <a:rPr dirty="0" sz="1600" spc="-5">
                <a:solidFill>
                  <a:srgbClr val="4E2700"/>
                </a:solidFill>
                <a:latin typeface="Verdana"/>
                <a:cs typeface="Verdana"/>
              </a:rPr>
              <a:t>* </a:t>
            </a:r>
            <a:r>
              <a:rPr dirty="0" sz="1600" spc="-10">
                <a:solidFill>
                  <a:srgbClr val="4E2700"/>
                </a:solidFill>
                <a:latin typeface="Verdana"/>
                <a:cs typeface="Verdana"/>
              </a:rPr>
              <a:t>height;  </a:t>
            </a:r>
            <a:r>
              <a:rPr dirty="0" sz="1600" spc="-5">
                <a:solidFill>
                  <a:srgbClr val="4E2700"/>
                </a:solidFill>
                <a:latin typeface="Verdana"/>
                <a:cs typeface="Verdana"/>
              </a:rPr>
              <a:t>14	}</a:t>
            </a:r>
            <a:endParaRPr sz="1600">
              <a:latin typeface="Verdana"/>
              <a:cs typeface="Verdana"/>
            </a:endParaRPr>
          </a:p>
          <a:p>
            <a:pPr marL="12700">
              <a:lnSpc>
                <a:spcPct val="100000"/>
              </a:lnSpc>
              <a:spcBef>
                <a:spcPts val="240"/>
              </a:spcBef>
            </a:pPr>
            <a:r>
              <a:rPr dirty="0" sz="1600" spc="-5">
                <a:solidFill>
                  <a:srgbClr val="4E2700"/>
                </a:solidFill>
                <a:latin typeface="Verdana"/>
                <a:cs typeface="Verdana"/>
              </a:rPr>
              <a:t>15</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16</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a:latin typeface="Verdana"/>
                <a:cs typeface="Verdana"/>
              </a:rPr>
              <a:t>.</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4"/>
            <a:ext cx="4493260" cy="2952115"/>
          </a:xfrm>
          <a:prstGeom prst="rect">
            <a:avLst/>
          </a:prstGeom>
        </p:spPr>
        <p:txBody>
          <a:bodyPr wrap="square" lIns="0" tIns="61594" rIns="0" bIns="0" rtlCol="0" vert="horz">
            <a:spAutoFit/>
          </a:bodyPr>
          <a:lstStyle/>
          <a:p>
            <a:pPr marL="340995" indent="-328930">
              <a:lnSpc>
                <a:spcPct val="100000"/>
              </a:lnSpc>
              <a:spcBef>
                <a:spcPts val="484"/>
              </a:spcBef>
              <a:buAutoNum type="arabicPlain" startAt="17"/>
              <a:tabLst>
                <a:tab pos="341630" algn="l"/>
              </a:tabLst>
            </a:pPr>
            <a:r>
              <a:rPr dirty="0" sz="1600" spc="-5">
                <a:solidFill>
                  <a:srgbClr val="4E2700"/>
                </a:solidFill>
                <a:latin typeface="Verdana"/>
                <a:cs typeface="Verdana"/>
              </a:rPr>
              <a:t>class </a:t>
            </a:r>
            <a:r>
              <a:rPr dirty="0" sz="1600" spc="-10">
                <a:solidFill>
                  <a:srgbClr val="4E2700"/>
                </a:solidFill>
                <a:latin typeface="Verdana"/>
                <a:cs typeface="Verdana"/>
              </a:rPr>
              <a:t>Circle </a:t>
            </a:r>
            <a:r>
              <a:rPr dirty="0" sz="1600" spc="-5">
                <a:solidFill>
                  <a:srgbClr val="4E2700"/>
                </a:solidFill>
                <a:latin typeface="Verdana"/>
                <a:cs typeface="Verdana"/>
              </a:rPr>
              <a:t>extends Shape</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marR="1964055">
              <a:lnSpc>
                <a:spcPct val="120000"/>
              </a:lnSpc>
              <a:buAutoNum type="arabicPlain" startAt="17"/>
              <a:tabLst>
                <a:tab pos="482600" algn="l"/>
                <a:tab pos="483234" algn="l"/>
              </a:tabLst>
            </a:pPr>
            <a:r>
              <a:rPr dirty="0" sz="1600" spc="-5">
                <a:solidFill>
                  <a:srgbClr val="4E2700"/>
                </a:solidFill>
                <a:latin typeface="Verdana"/>
                <a:cs typeface="Verdana"/>
              </a:rPr>
              <a:t>double </a:t>
            </a:r>
            <a:r>
              <a:rPr dirty="0" sz="1600" spc="-10">
                <a:solidFill>
                  <a:srgbClr val="4E2700"/>
                </a:solidFill>
                <a:latin typeface="Verdana"/>
                <a:cs typeface="Verdana"/>
              </a:rPr>
              <a:t>radius </a:t>
            </a:r>
            <a:r>
              <a:rPr dirty="0" sz="1600" spc="-5">
                <a:solidFill>
                  <a:srgbClr val="4E2700"/>
                </a:solidFill>
                <a:latin typeface="Verdana"/>
                <a:cs typeface="Verdana"/>
              </a:rPr>
              <a:t>= 10;  19</a:t>
            </a:r>
            <a:endParaRPr sz="1600">
              <a:latin typeface="Verdana"/>
              <a:cs typeface="Verdana"/>
            </a:endParaRPr>
          </a:p>
          <a:p>
            <a:pPr marL="482600" indent="-470534">
              <a:lnSpc>
                <a:spcPct val="100000"/>
              </a:lnSpc>
              <a:spcBef>
                <a:spcPts val="380"/>
              </a:spcBef>
              <a:buAutoNum type="arabicPlain" startAt="20"/>
              <a:tabLst>
                <a:tab pos="482600" algn="l"/>
                <a:tab pos="483234" algn="l"/>
              </a:tabLst>
            </a:pPr>
            <a:r>
              <a:rPr dirty="0" sz="1600" spc="-5">
                <a:solidFill>
                  <a:srgbClr val="4E2700"/>
                </a:solidFill>
                <a:latin typeface="Verdana"/>
                <a:cs typeface="Verdana"/>
              </a:rPr>
              <a:t>double getArea()</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marR="811530">
              <a:lnSpc>
                <a:spcPct val="120000"/>
              </a:lnSpc>
              <a:spcBef>
                <a:spcPts val="5"/>
              </a:spcBef>
              <a:buAutoNum type="arabicPlain" startAt="20"/>
              <a:tabLst>
                <a:tab pos="482600" algn="l"/>
                <a:tab pos="625475" algn="l"/>
                <a:tab pos="626110" algn="l"/>
              </a:tabLst>
            </a:pPr>
            <a:r>
              <a:rPr dirty="0" sz="1600" spc="-5">
                <a:solidFill>
                  <a:srgbClr val="4E2700"/>
                </a:solidFill>
                <a:latin typeface="Verdana"/>
                <a:cs typeface="Verdana"/>
              </a:rPr>
              <a:t>return </a:t>
            </a:r>
            <a:r>
              <a:rPr dirty="0" sz="1600" spc="-10">
                <a:solidFill>
                  <a:srgbClr val="4E2700"/>
                </a:solidFill>
                <a:latin typeface="Verdana"/>
                <a:cs typeface="Verdana"/>
              </a:rPr>
              <a:t>radius </a:t>
            </a:r>
            <a:r>
              <a:rPr dirty="0" sz="1600" spc="-5">
                <a:solidFill>
                  <a:srgbClr val="4E2700"/>
                </a:solidFill>
                <a:latin typeface="Verdana"/>
                <a:cs typeface="Verdana"/>
              </a:rPr>
              <a:t>* </a:t>
            </a:r>
            <a:r>
              <a:rPr dirty="0" sz="1600" spc="-10">
                <a:solidFill>
                  <a:srgbClr val="4E2700"/>
                </a:solidFill>
                <a:latin typeface="Verdana"/>
                <a:cs typeface="Verdana"/>
              </a:rPr>
              <a:t>radius </a:t>
            </a:r>
            <a:r>
              <a:rPr dirty="0" sz="1600" spc="-5">
                <a:solidFill>
                  <a:srgbClr val="4E2700"/>
                </a:solidFill>
                <a:latin typeface="Verdana"/>
                <a:cs typeface="Verdana"/>
              </a:rPr>
              <a:t>* 3.14;  22	}</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23</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24</a:t>
            </a:r>
            <a:endParaRPr sz="1600">
              <a:latin typeface="Verdana"/>
              <a:cs typeface="Verdana"/>
            </a:endParaRPr>
          </a:p>
          <a:p>
            <a:pPr marL="340995" indent="-328930">
              <a:lnSpc>
                <a:spcPct val="100000"/>
              </a:lnSpc>
              <a:spcBef>
                <a:spcPts val="385"/>
              </a:spcBef>
              <a:buAutoNum type="arabicPlain" startAt="25"/>
              <a:tabLst>
                <a:tab pos="341630" algn="l"/>
              </a:tabLst>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AbstractDemo01</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82600" indent="-470534">
              <a:lnSpc>
                <a:spcPct val="100000"/>
              </a:lnSpc>
              <a:spcBef>
                <a:spcPts val="390"/>
              </a:spcBef>
              <a:buAutoNum type="arabicPlain" startAt="25"/>
              <a:tabLst>
                <a:tab pos="482600" algn="l"/>
                <a:tab pos="483234" algn="l"/>
              </a:tabLst>
            </a:pPr>
            <a:r>
              <a:rPr dirty="0" sz="1600" spc="-10">
                <a:solidFill>
                  <a:srgbClr val="4E2700"/>
                </a:solidFill>
                <a:latin typeface="Verdana"/>
                <a:cs typeface="Verdana"/>
              </a:rPr>
              <a:t>static public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graphicFrame>
        <p:nvGraphicFramePr>
          <p:cNvPr id="3" name="object 3"/>
          <p:cNvGraphicFramePr>
            <a:graphicFrameLocks noGrp="1"/>
          </p:cNvGraphicFramePr>
          <p:nvPr/>
        </p:nvGraphicFramePr>
        <p:xfrm>
          <a:off x="671118" y="3951278"/>
          <a:ext cx="5468620" cy="1710055"/>
        </p:xfrm>
        <a:graphic>
          <a:graphicData uri="http://schemas.openxmlformats.org/drawingml/2006/table">
            <a:tbl>
              <a:tblPr firstRow="1" bandRow="1">
                <a:tableStyleId>{2D5ABB26-0587-4C30-8999-92F81FD0307C}</a:tableStyleId>
              </a:tblPr>
              <a:tblGrid>
                <a:gridCol w="495934"/>
                <a:gridCol w="142240"/>
                <a:gridCol w="4830445"/>
              </a:tblGrid>
              <a:tr h="269473">
                <a:tc>
                  <a:txBody>
                    <a:bodyPr/>
                    <a:lstStyle/>
                    <a:p>
                      <a:pPr marL="31750">
                        <a:lnSpc>
                          <a:spcPct val="100000"/>
                        </a:lnSpc>
                        <a:spcBef>
                          <a:spcPts val="5"/>
                        </a:spcBef>
                      </a:pPr>
                      <a:r>
                        <a:rPr dirty="0" sz="1600" spc="-5">
                          <a:solidFill>
                            <a:srgbClr val="4E2700"/>
                          </a:solidFill>
                          <a:latin typeface="Verdana"/>
                          <a:cs typeface="Verdana"/>
                        </a:rPr>
                        <a:t>27</a:t>
                      </a:r>
                      <a:endParaRPr sz="1600">
                        <a:latin typeface="Verdana"/>
                        <a:cs typeface="Verdana"/>
                      </a:endParaRPr>
                    </a:p>
                  </a:txBody>
                  <a:tcPr marL="0" marR="0" marB="0" marT="63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6985">
                        <a:lnSpc>
                          <a:spcPct val="100000"/>
                        </a:lnSpc>
                        <a:spcBef>
                          <a:spcPts val="5"/>
                        </a:spcBef>
                      </a:pPr>
                      <a:r>
                        <a:rPr dirty="0" sz="1600" spc="-10">
                          <a:solidFill>
                            <a:srgbClr val="4E2700"/>
                          </a:solidFill>
                          <a:latin typeface="Verdana"/>
                          <a:cs typeface="Verdana"/>
                        </a:rPr>
                        <a:t>Circle </a:t>
                      </a:r>
                      <a:r>
                        <a:rPr dirty="0" sz="1600" spc="-5">
                          <a:solidFill>
                            <a:srgbClr val="4E2700"/>
                          </a:solidFill>
                          <a:latin typeface="Verdana"/>
                          <a:cs typeface="Verdana"/>
                        </a:rPr>
                        <a:t>c = new</a:t>
                      </a:r>
                      <a:r>
                        <a:rPr dirty="0" sz="1600" spc="45">
                          <a:solidFill>
                            <a:srgbClr val="4E2700"/>
                          </a:solidFill>
                          <a:latin typeface="Verdana"/>
                          <a:cs typeface="Verdana"/>
                        </a:rPr>
                        <a:t> </a:t>
                      </a:r>
                      <a:r>
                        <a:rPr dirty="0" sz="1600" spc="-10">
                          <a:solidFill>
                            <a:srgbClr val="4E2700"/>
                          </a:solidFill>
                          <a:latin typeface="Verdana"/>
                          <a:cs typeface="Verdana"/>
                        </a:rPr>
                        <a:t>Circle();</a:t>
                      </a:r>
                      <a:endParaRPr sz="1600">
                        <a:latin typeface="Verdana"/>
                        <a:cs typeface="Verdana"/>
                      </a:endParaRPr>
                    </a:p>
                  </a:txBody>
                  <a:tcPr marL="0" marR="0" marB="0" marT="635">
                    <a:solidFill>
                      <a:srgbClr val="CCE8CF"/>
                    </a:solidFill>
                  </a:tcPr>
                </a:tc>
              </a:tr>
              <a:tr h="292608">
                <a:tc>
                  <a:txBody>
                    <a:bodyPr/>
                    <a:lstStyle/>
                    <a:p>
                      <a:pPr marL="31750">
                        <a:lnSpc>
                          <a:spcPct val="100000"/>
                        </a:lnSpc>
                        <a:spcBef>
                          <a:spcPts val="185"/>
                        </a:spcBef>
                      </a:pPr>
                      <a:r>
                        <a:rPr dirty="0" sz="1600" spc="-5">
                          <a:solidFill>
                            <a:srgbClr val="4E2700"/>
                          </a:solidFill>
                          <a:latin typeface="Verdana"/>
                          <a:cs typeface="Verdana"/>
                        </a:rPr>
                        <a:t>28</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6985">
                        <a:lnSpc>
                          <a:spcPct val="100000"/>
                        </a:lnSpc>
                        <a:spcBef>
                          <a:spcPts val="185"/>
                        </a:spcBef>
                      </a:pPr>
                      <a:r>
                        <a:rPr dirty="0" sz="1600" spc="-5">
                          <a:solidFill>
                            <a:srgbClr val="4E2700"/>
                          </a:solidFill>
                          <a:latin typeface="Verdana"/>
                          <a:cs typeface="Verdana"/>
                        </a:rPr>
                        <a:t>System.out.println("c's area=" +</a:t>
                      </a:r>
                      <a:r>
                        <a:rPr dirty="0" sz="1600" spc="45">
                          <a:solidFill>
                            <a:srgbClr val="4E2700"/>
                          </a:solidFill>
                          <a:latin typeface="Verdana"/>
                          <a:cs typeface="Verdana"/>
                        </a:rPr>
                        <a:t> </a:t>
                      </a:r>
                      <a:r>
                        <a:rPr dirty="0" sz="1600" spc="-5">
                          <a:solidFill>
                            <a:srgbClr val="4E2700"/>
                          </a:solidFill>
                          <a:latin typeface="Verdana"/>
                          <a:cs typeface="Verdana"/>
                        </a:rPr>
                        <a:t>c.getArea());</a:t>
                      </a:r>
                      <a:endParaRPr sz="1600">
                        <a:latin typeface="Verdana"/>
                        <a:cs typeface="Verdana"/>
                      </a:endParaRPr>
                    </a:p>
                  </a:txBody>
                  <a:tcPr marL="0" marR="0" marB="0" marT="23495">
                    <a:solidFill>
                      <a:srgbClr val="CCE8CF"/>
                    </a:solidFill>
                  </a:tcPr>
                </a:tc>
              </a:tr>
              <a:tr h="292735">
                <a:tc>
                  <a:txBody>
                    <a:bodyPr/>
                    <a:lstStyle/>
                    <a:p>
                      <a:pPr marL="31750">
                        <a:lnSpc>
                          <a:spcPct val="100000"/>
                        </a:lnSpc>
                        <a:spcBef>
                          <a:spcPts val="185"/>
                        </a:spcBef>
                      </a:pPr>
                      <a:r>
                        <a:rPr dirty="0" sz="1600" spc="-5">
                          <a:solidFill>
                            <a:srgbClr val="4E2700"/>
                          </a:solidFill>
                          <a:latin typeface="Verdana"/>
                          <a:cs typeface="Verdana"/>
                        </a:rPr>
                        <a:t>29</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6985">
                        <a:lnSpc>
                          <a:spcPct val="100000"/>
                        </a:lnSpc>
                        <a:spcBef>
                          <a:spcPts val="185"/>
                        </a:spcBef>
                      </a:pPr>
                      <a:r>
                        <a:rPr dirty="0" sz="1600" spc="-10">
                          <a:solidFill>
                            <a:srgbClr val="4E2700"/>
                          </a:solidFill>
                          <a:latin typeface="Verdana"/>
                          <a:cs typeface="Verdana"/>
                        </a:rPr>
                        <a:t>Rectangle </a:t>
                      </a:r>
                      <a:r>
                        <a:rPr dirty="0" sz="1600" spc="-5">
                          <a:solidFill>
                            <a:srgbClr val="4E2700"/>
                          </a:solidFill>
                          <a:latin typeface="Verdana"/>
                          <a:cs typeface="Verdana"/>
                        </a:rPr>
                        <a:t>r = new</a:t>
                      </a:r>
                      <a:r>
                        <a:rPr dirty="0" sz="1600" spc="55">
                          <a:solidFill>
                            <a:srgbClr val="4E2700"/>
                          </a:solidFill>
                          <a:latin typeface="Verdana"/>
                          <a:cs typeface="Verdana"/>
                        </a:rPr>
                        <a:t> </a:t>
                      </a:r>
                      <a:r>
                        <a:rPr dirty="0" sz="1600" spc="-10">
                          <a:solidFill>
                            <a:srgbClr val="4E2700"/>
                          </a:solidFill>
                          <a:latin typeface="Verdana"/>
                          <a:cs typeface="Verdana"/>
                        </a:rPr>
                        <a:t>Rectangle();</a:t>
                      </a:r>
                      <a:endParaRPr sz="1600">
                        <a:latin typeface="Verdana"/>
                        <a:cs typeface="Verdana"/>
                      </a:endParaRPr>
                    </a:p>
                  </a:txBody>
                  <a:tcPr marL="0" marR="0" marB="0" marT="23495">
                    <a:solidFill>
                      <a:srgbClr val="CCE8CF"/>
                    </a:solidFill>
                  </a:tcPr>
                </a:tc>
              </a:tr>
              <a:tr h="292734">
                <a:tc>
                  <a:txBody>
                    <a:bodyPr/>
                    <a:lstStyle/>
                    <a:p>
                      <a:pPr marL="31750">
                        <a:lnSpc>
                          <a:spcPct val="100000"/>
                        </a:lnSpc>
                        <a:spcBef>
                          <a:spcPts val="185"/>
                        </a:spcBef>
                      </a:pPr>
                      <a:r>
                        <a:rPr dirty="0" sz="1600" spc="-5">
                          <a:solidFill>
                            <a:srgbClr val="4E2700"/>
                          </a:solidFill>
                          <a:latin typeface="Verdana"/>
                          <a:cs typeface="Verdana"/>
                        </a:rPr>
                        <a:t>30</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c>
                  <a:txBody>
                    <a:bodyPr/>
                    <a:lstStyle/>
                    <a:p>
                      <a:pPr marL="6985">
                        <a:lnSpc>
                          <a:spcPct val="100000"/>
                        </a:lnSpc>
                        <a:spcBef>
                          <a:spcPts val="185"/>
                        </a:spcBef>
                      </a:pPr>
                      <a:r>
                        <a:rPr dirty="0" sz="1600" spc="-5">
                          <a:solidFill>
                            <a:srgbClr val="4E2700"/>
                          </a:solidFill>
                          <a:latin typeface="Verdana"/>
                          <a:cs typeface="Verdana"/>
                        </a:rPr>
                        <a:t>System.out.println("r's area=" +</a:t>
                      </a:r>
                      <a:r>
                        <a:rPr dirty="0" sz="1600" spc="65">
                          <a:solidFill>
                            <a:srgbClr val="4E2700"/>
                          </a:solidFill>
                          <a:latin typeface="Verdana"/>
                          <a:cs typeface="Verdana"/>
                        </a:rPr>
                        <a:t> </a:t>
                      </a:r>
                      <a:r>
                        <a:rPr dirty="0" sz="1600" spc="-25">
                          <a:solidFill>
                            <a:srgbClr val="4E2700"/>
                          </a:solidFill>
                          <a:latin typeface="Verdana"/>
                          <a:cs typeface="Verdana"/>
                        </a:rPr>
                        <a:t>r.getArea());</a:t>
                      </a:r>
                      <a:endParaRPr sz="1600">
                        <a:latin typeface="Verdana"/>
                        <a:cs typeface="Verdana"/>
                      </a:endParaRPr>
                    </a:p>
                  </a:txBody>
                  <a:tcPr marL="0" marR="0" marB="0" marT="23495">
                    <a:solidFill>
                      <a:srgbClr val="CCE8CF"/>
                    </a:solidFill>
                  </a:tcPr>
                </a:tc>
              </a:tr>
              <a:tr h="562106">
                <a:tc>
                  <a:txBody>
                    <a:bodyPr/>
                    <a:lstStyle/>
                    <a:p>
                      <a:pPr marL="31750">
                        <a:lnSpc>
                          <a:spcPct val="100000"/>
                        </a:lnSpc>
                        <a:spcBef>
                          <a:spcPts val="185"/>
                        </a:spcBef>
                      </a:pPr>
                      <a:r>
                        <a:rPr dirty="0" sz="1600" spc="-5">
                          <a:solidFill>
                            <a:srgbClr val="4E2700"/>
                          </a:solidFill>
                          <a:latin typeface="Verdana"/>
                          <a:cs typeface="Verdana"/>
                        </a:rPr>
                        <a:t>31</a:t>
                      </a:r>
                      <a:endParaRPr sz="1600">
                        <a:latin typeface="Verdana"/>
                        <a:cs typeface="Verdana"/>
                      </a:endParaRPr>
                    </a:p>
                    <a:p>
                      <a:pPr marL="31750">
                        <a:lnSpc>
                          <a:spcPts val="1835"/>
                        </a:lnSpc>
                        <a:spcBef>
                          <a:spcPts val="385"/>
                        </a:spcBef>
                      </a:pPr>
                      <a:r>
                        <a:rPr dirty="0" sz="1600" spc="-5">
                          <a:solidFill>
                            <a:srgbClr val="4E2700"/>
                          </a:solidFill>
                          <a:latin typeface="Verdana"/>
                          <a:cs typeface="Verdana"/>
                        </a:rPr>
                        <a:t>32</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marL="6350">
                        <a:lnSpc>
                          <a:spcPct val="100000"/>
                        </a:lnSpc>
                        <a:spcBef>
                          <a:spcPts val="185"/>
                        </a:spcBef>
                      </a:pPr>
                      <a:r>
                        <a:rPr dirty="0" sz="1600">
                          <a:solidFill>
                            <a:srgbClr val="4E2700"/>
                          </a:solidFill>
                          <a:latin typeface="Verdana"/>
                          <a:cs typeface="Verdana"/>
                        </a:rPr>
                        <a:t>}</a:t>
                      </a:r>
                      <a:endParaRPr sz="1600">
                        <a:latin typeface="Verdana"/>
                        <a:cs typeface="Verdana"/>
                      </a:endParaRPr>
                    </a:p>
                  </a:txBody>
                  <a:tcPr marL="0" marR="0" marB="0" marT="23495">
                    <a:solidFill>
                      <a:srgbClr val="CCE8CF"/>
                    </a:solidFill>
                  </a:tcPr>
                </a:tc>
                <a:tc>
                  <a:txBody>
                    <a:bodyPr/>
                    <a:lstStyle/>
                    <a:p>
                      <a:pPr>
                        <a:lnSpc>
                          <a:spcPct val="100000"/>
                        </a:lnSpc>
                      </a:pPr>
                      <a:endParaRPr sz="1600">
                        <a:latin typeface="Times New Roman"/>
                        <a:cs typeface="Times New Roman"/>
                      </a:endParaRPr>
                    </a:p>
                  </a:txBody>
                  <a:tcPr marL="0" marR="0" marB="0" marT="0">
                    <a:solidFill>
                      <a:srgbClr val="CCE8CF"/>
                    </a:solidFill>
                  </a:tcPr>
                </a:tc>
              </a:tr>
            </a:tbl>
          </a:graphicData>
        </a:graphic>
      </p:graphicFrame>
      <p:sp>
        <p:nvSpPr>
          <p:cNvPr id="4" name="object 4"/>
          <p:cNvSpPr txBox="1">
            <a:spLocks noGrp="1"/>
          </p:cNvSpPr>
          <p:nvPr>
            <p:ph type="title"/>
          </p:nvPr>
        </p:nvSpPr>
        <p:spPr>
          <a:xfrm>
            <a:off x="612140" y="193294"/>
            <a:ext cx="1432560"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spc="-5">
                <a:latin typeface="Verdana"/>
                <a:cs typeface="Verdana"/>
              </a:rPr>
              <a:t>..</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34390" y="919730"/>
            <a:ext cx="7503795" cy="4780915"/>
          </a:xfrm>
          <a:prstGeom prst="rect">
            <a:avLst/>
          </a:prstGeom>
        </p:spPr>
        <p:txBody>
          <a:bodyPr wrap="square" lIns="0" tIns="85090" rIns="0" bIns="0" rtlCol="0" vert="horz">
            <a:spAutoFit/>
          </a:bodyPr>
          <a:lstStyle/>
          <a:p>
            <a:pPr marL="355600" indent="-342900">
              <a:lnSpc>
                <a:spcPct val="100000"/>
              </a:lnSpc>
              <a:spcBef>
                <a:spcPts val="670"/>
              </a:spcBef>
              <a:buFont typeface="Tahoma"/>
              <a:buChar char="•"/>
              <a:tabLst>
                <a:tab pos="354965" algn="l"/>
                <a:tab pos="355600" algn="l"/>
              </a:tabLst>
            </a:pPr>
            <a:r>
              <a:rPr dirty="0" sz="2400">
                <a:solidFill>
                  <a:srgbClr val="4E2700"/>
                </a:solidFill>
                <a:latin typeface="Noto Sans Mono CJK HK"/>
                <a:cs typeface="Noto Sans Mono CJK HK"/>
              </a:rPr>
              <a:t>抽象類別不能直接用來產生物件。</a:t>
            </a:r>
            <a:endParaRPr sz="2400">
              <a:latin typeface="Noto Sans Mono CJK HK"/>
              <a:cs typeface="Noto Sans Mono CJK HK"/>
            </a:endParaRPr>
          </a:p>
          <a:p>
            <a:pPr marL="355600" marR="5080" indent="-342900">
              <a:lnSpc>
                <a:spcPct val="100099"/>
              </a:lnSpc>
              <a:spcBef>
                <a:spcPts val="575"/>
              </a:spcBef>
              <a:buFont typeface="Tahoma"/>
              <a:buChar char="•"/>
              <a:tabLst>
                <a:tab pos="354965" algn="l"/>
                <a:tab pos="355600" algn="l"/>
              </a:tabLst>
            </a:pPr>
            <a:r>
              <a:rPr dirty="0" sz="2400">
                <a:solidFill>
                  <a:srgbClr val="4E2700"/>
                </a:solidFill>
                <a:latin typeface="Noto Sans Mono CJK HK"/>
                <a:cs typeface="Noto Sans Mono CJK HK"/>
              </a:rPr>
              <a:t>抽象類別通常要被繼承，然後由子類</a:t>
            </a:r>
            <a:r>
              <a:rPr dirty="0" sz="2400" spc="-35">
                <a:solidFill>
                  <a:srgbClr val="4E2700"/>
                </a:solidFill>
                <a:latin typeface="Noto Sans Mono CJK HK"/>
                <a:cs typeface="Noto Sans Mono CJK HK"/>
              </a:rPr>
              <a:t>別</a:t>
            </a:r>
            <a:r>
              <a:rPr dirty="0" sz="2400" spc="-10">
                <a:solidFill>
                  <a:srgbClr val="4E2700"/>
                </a:solidFill>
                <a:latin typeface="Tahoma"/>
                <a:cs typeface="Tahoma"/>
              </a:rPr>
              <a:t>o</a:t>
            </a:r>
            <a:r>
              <a:rPr dirty="0" sz="2400" spc="-20">
                <a:solidFill>
                  <a:srgbClr val="4E2700"/>
                </a:solidFill>
                <a:latin typeface="Tahoma"/>
                <a:cs typeface="Tahoma"/>
              </a:rPr>
              <a:t>v</a:t>
            </a:r>
            <a:r>
              <a:rPr dirty="0" sz="2400" spc="-5">
                <a:solidFill>
                  <a:srgbClr val="4E2700"/>
                </a:solidFill>
                <a:latin typeface="Tahoma"/>
                <a:cs typeface="Tahoma"/>
              </a:rPr>
              <a:t>erridin</a:t>
            </a:r>
            <a:r>
              <a:rPr dirty="0" sz="2400" spc="15">
                <a:solidFill>
                  <a:srgbClr val="4E2700"/>
                </a:solidFill>
                <a:latin typeface="Tahoma"/>
                <a:cs typeface="Tahoma"/>
              </a:rPr>
              <a:t>g</a:t>
            </a:r>
            <a:r>
              <a:rPr dirty="0" sz="2400" spc="-5">
                <a:solidFill>
                  <a:srgbClr val="4E2700"/>
                </a:solidFill>
                <a:latin typeface="Noto Sans Mono CJK HK"/>
                <a:cs typeface="Noto Sans Mono CJK HK"/>
              </a:rPr>
              <a:t>所有 </a:t>
            </a:r>
            <a:r>
              <a:rPr dirty="0" sz="2400">
                <a:solidFill>
                  <a:srgbClr val="4E2700"/>
                </a:solidFill>
                <a:latin typeface="Noto Sans Mono CJK HK"/>
                <a:cs typeface="Noto Sans Mono CJK HK"/>
              </a:rPr>
              <a:t>的抽象方法，提供方法的本體，再由子類別來產生物 件。</a:t>
            </a:r>
            <a:endParaRPr sz="2400">
              <a:latin typeface="Noto Sans Mono CJK HK"/>
              <a:cs typeface="Noto Sans Mono CJK HK"/>
            </a:endParaRPr>
          </a:p>
          <a:p>
            <a:pPr marL="355600" indent="-342900">
              <a:lnSpc>
                <a:spcPct val="100000"/>
              </a:lnSpc>
              <a:spcBef>
                <a:spcPts val="550"/>
              </a:spcBef>
              <a:buFont typeface="Tahoma"/>
              <a:buChar char="•"/>
              <a:tabLst>
                <a:tab pos="354965" algn="l"/>
                <a:tab pos="355600" algn="l"/>
              </a:tabLst>
            </a:pPr>
            <a:r>
              <a:rPr dirty="0" sz="2400">
                <a:solidFill>
                  <a:srgbClr val="4E2700"/>
                </a:solidFill>
                <a:latin typeface="Noto Sans Mono CJK HK"/>
                <a:cs typeface="Noto Sans Mono CJK HK"/>
              </a:rPr>
              <a:t>資料型態為抽象類別的變數，一樣可以存放子代物件</a:t>
            </a:r>
            <a:endParaRPr sz="2400">
              <a:latin typeface="Noto Sans Mono CJK HK"/>
              <a:cs typeface="Noto Sans Mono CJK HK"/>
            </a:endParaRPr>
          </a:p>
          <a:p>
            <a:pPr marL="355600">
              <a:lnSpc>
                <a:spcPct val="100000"/>
              </a:lnSpc>
              <a:spcBef>
                <a:spcPts val="30"/>
              </a:spcBef>
            </a:pPr>
            <a:r>
              <a:rPr dirty="0" sz="2400">
                <a:solidFill>
                  <a:srgbClr val="4E2700"/>
                </a:solidFill>
                <a:latin typeface="Noto Sans Mono CJK HK"/>
                <a:cs typeface="Noto Sans Mono CJK HK"/>
              </a:rPr>
              <a:t>的參考。</a:t>
            </a:r>
            <a:endParaRPr sz="2400">
              <a:latin typeface="Noto Sans Mono CJK HK"/>
              <a:cs typeface="Noto Sans Mono CJK HK"/>
            </a:endParaRPr>
          </a:p>
          <a:p>
            <a:pPr marL="355600" indent="-342900">
              <a:lnSpc>
                <a:spcPct val="100000"/>
              </a:lnSpc>
              <a:spcBef>
                <a:spcPts val="575"/>
              </a:spcBef>
              <a:buFont typeface="Tahoma"/>
              <a:buChar char="•"/>
              <a:tabLst>
                <a:tab pos="354965" algn="l"/>
                <a:tab pos="355600" algn="l"/>
              </a:tabLst>
            </a:pPr>
            <a:r>
              <a:rPr dirty="0" sz="2400">
                <a:solidFill>
                  <a:srgbClr val="4E2700"/>
                </a:solidFill>
                <a:latin typeface="Noto Sans Mono CJK HK"/>
                <a:cs typeface="Noto Sans Mono CJK HK"/>
              </a:rPr>
              <a:t>修飾</a:t>
            </a:r>
            <a:r>
              <a:rPr dirty="0" sz="2400" spc="-5">
                <a:solidFill>
                  <a:srgbClr val="4E2700"/>
                </a:solidFill>
                <a:latin typeface="Noto Sans Mono CJK HK"/>
                <a:cs typeface="Noto Sans Mono CJK HK"/>
              </a:rPr>
              <a:t>字</a:t>
            </a:r>
            <a:r>
              <a:rPr dirty="0" sz="2400" spc="-5">
                <a:solidFill>
                  <a:srgbClr val="4E2700"/>
                </a:solidFill>
                <a:latin typeface="Tahoma"/>
                <a:cs typeface="Tahoma"/>
              </a:rPr>
              <a:t>abstract</a:t>
            </a:r>
            <a:r>
              <a:rPr dirty="0" sz="2400">
                <a:solidFill>
                  <a:srgbClr val="4E2700"/>
                </a:solidFill>
                <a:latin typeface="Noto Sans Mono CJK HK"/>
                <a:cs typeface="Noto Sans Mono CJK HK"/>
              </a:rPr>
              <a:t>不能與</a:t>
            </a:r>
            <a:r>
              <a:rPr dirty="0" sz="2400">
                <a:solidFill>
                  <a:srgbClr val="4E2700"/>
                </a:solidFill>
                <a:latin typeface="Tahoma"/>
                <a:cs typeface="Tahoma"/>
              </a:rPr>
              <a:t>final</a:t>
            </a:r>
            <a:r>
              <a:rPr dirty="0" sz="2400">
                <a:solidFill>
                  <a:srgbClr val="4E2700"/>
                </a:solidFill>
                <a:latin typeface="Noto Sans Mono CJK HK"/>
                <a:cs typeface="Noto Sans Mono CJK HK"/>
              </a:rPr>
              <a:t>同時用來修飾某個類別。</a:t>
            </a:r>
            <a:endParaRPr sz="2400">
              <a:latin typeface="Noto Sans Mono CJK HK"/>
              <a:cs typeface="Noto Sans Mono CJK HK"/>
            </a:endParaRPr>
          </a:p>
          <a:p>
            <a:pPr marL="469900">
              <a:lnSpc>
                <a:spcPct val="100000"/>
              </a:lnSpc>
              <a:spcBef>
                <a:spcPts val="484"/>
              </a:spcBef>
              <a:tabLst>
                <a:tab pos="756285" algn="l"/>
              </a:tabLst>
            </a:pPr>
            <a:r>
              <a:rPr dirty="0" sz="2000">
                <a:solidFill>
                  <a:srgbClr val="4E2700"/>
                </a:solidFill>
                <a:latin typeface="Tahoma"/>
                <a:cs typeface="Tahoma"/>
              </a:rPr>
              <a:t>–	</a:t>
            </a:r>
            <a:r>
              <a:rPr dirty="0" sz="2000" spc="-5">
                <a:solidFill>
                  <a:srgbClr val="4E2700"/>
                </a:solidFill>
                <a:latin typeface="Tahoma"/>
                <a:cs typeface="Tahoma"/>
              </a:rPr>
              <a:t>abstract</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別必</a:t>
            </a:r>
            <a:r>
              <a:rPr dirty="0" sz="2000" spc="-15">
                <a:solidFill>
                  <a:srgbClr val="4E2700"/>
                </a:solidFill>
                <a:latin typeface="Noto Sans Mono CJK HK"/>
                <a:cs typeface="Noto Sans Mono CJK HK"/>
              </a:rPr>
              <a:t>須</a:t>
            </a:r>
            <a:r>
              <a:rPr dirty="0" sz="2000">
                <a:solidFill>
                  <a:srgbClr val="4E2700"/>
                </a:solidFill>
                <a:latin typeface="Noto Sans Mono CJK HK"/>
                <a:cs typeface="Noto Sans Mono CJK HK"/>
              </a:rPr>
              <a:t>被繼</a:t>
            </a:r>
            <a:r>
              <a:rPr dirty="0" sz="2000" spc="-15">
                <a:solidFill>
                  <a:srgbClr val="4E2700"/>
                </a:solidFill>
                <a:latin typeface="Noto Sans Mono CJK HK"/>
                <a:cs typeface="Noto Sans Mono CJK HK"/>
              </a:rPr>
              <a:t>承</a:t>
            </a:r>
            <a:r>
              <a:rPr dirty="0" sz="2000" spc="-5">
                <a:solidFill>
                  <a:srgbClr val="4E2700"/>
                </a:solidFill>
                <a:latin typeface="Noto Sans Mono CJK HK"/>
                <a:cs typeface="Noto Sans Mono CJK HK"/>
              </a:rPr>
              <a:t>，</a:t>
            </a:r>
            <a:r>
              <a:rPr dirty="0" sz="2000" spc="-5">
                <a:solidFill>
                  <a:srgbClr val="4E2700"/>
                </a:solidFill>
                <a:latin typeface="Tahoma"/>
                <a:cs typeface="Tahoma"/>
              </a:rPr>
              <a:t>final</a:t>
            </a:r>
            <a:r>
              <a:rPr dirty="0" sz="2000">
                <a:solidFill>
                  <a:srgbClr val="4E2700"/>
                </a:solidFill>
                <a:latin typeface="Noto Sans Mono CJK HK"/>
                <a:cs typeface="Noto Sans Mono CJK HK"/>
              </a:rPr>
              <a:t>類別</a:t>
            </a:r>
            <a:r>
              <a:rPr dirty="0" sz="2000" spc="5">
                <a:solidFill>
                  <a:srgbClr val="4E2700"/>
                </a:solidFill>
                <a:latin typeface="Noto Sans Mono CJK HK"/>
                <a:cs typeface="Noto Sans Mono CJK HK"/>
              </a:rPr>
              <a:t>不</a:t>
            </a:r>
            <a:r>
              <a:rPr dirty="0" sz="2000" spc="-10">
                <a:solidFill>
                  <a:srgbClr val="4E2700"/>
                </a:solidFill>
                <a:latin typeface="Noto Sans Mono CJK HK"/>
                <a:cs typeface="Noto Sans Mono CJK HK"/>
              </a:rPr>
              <a:t>能</a:t>
            </a:r>
            <a:r>
              <a:rPr dirty="0" sz="2000">
                <a:solidFill>
                  <a:srgbClr val="4E2700"/>
                </a:solidFill>
                <a:latin typeface="Noto Sans Mono CJK HK"/>
                <a:cs typeface="Noto Sans Mono CJK HK"/>
              </a:rPr>
              <a:t>被繼承。</a:t>
            </a:r>
            <a:endParaRPr sz="2000">
              <a:latin typeface="Noto Sans Mono CJK HK"/>
              <a:cs typeface="Noto Sans Mono CJK HK"/>
            </a:endParaRPr>
          </a:p>
          <a:p>
            <a:pPr marL="355600" indent="-342900">
              <a:lnSpc>
                <a:spcPct val="100000"/>
              </a:lnSpc>
              <a:spcBef>
                <a:spcPts val="545"/>
              </a:spcBef>
              <a:buFont typeface="Tahoma"/>
              <a:buChar char="•"/>
              <a:tabLst>
                <a:tab pos="354965" algn="l"/>
                <a:tab pos="355600" algn="l"/>
              </a:tabLst>
            </a:pPr>
            <a:r>
              <a:rPr dirty="0" sz="2400">
                <a:solidFill>
                  <a:srgbClr val="4E2700"/>
                </a:solidFill>
                <a:latin typeface="Noto Sans Mono CJK HK"/>
                <a:cs typeface="Noto Sans Mono CJK HK"/>
              </a:rPr>
              <a:t>抽象類別通常為一組類別的共同祖先，其主要功能在</a:t>
            </a:r>
            <a:endParaRPr sz="2400">
              <a:latin typeface="Noto Sans Mono CJK HK"/>
              <a:cs typeface="Noto Sans Mono CJK HK"/>
            </a:endParaRPr>
          </a:p>
          <a:p>
            <a:pPr marL="355600">
              <a:lnSpc>
                <a:spcPct val="100000"/>
              </a:lnSpc>
              <a:spcBef>
                <a:spcPts val="5"/>
              </a:spcBef>
            </a:pPr>
            <a:r>
              <a:rPr dirty="0" sz="2400">
                <a:solidFill>
                  <a:srgbClr val="4E2700"/>
                </a:solidFill>
                <a:latin typeface="Noto Sans Mono CJK HK"/>
                <a:cs typeface="Noto Sans Mono CJK HK"/>
              </a:rPr>
              <a:t>定義一組行為的『規格</a:t>
            </a:r>
            <a:r>
              <a:rPr dirty="0" sz="2400" spc="-20">
                <a:solidFill>
                  <a:srgbClr val="4E2700"/>
                </a:solidFill>
                <a:latin typeface="Noto Sans Mono CJK HK"/>
                <a:cs typeface="Noto Sans Mono CJK HK"/>
              </a:rPr>
              <a:t>』</a:t>
            </a:r>
            <a:r>
              <a:rPr dirty="0" sz="1800" spc="-10">
                <a:solidFill>
                  <a:srgbClr val="3333CC"/>
                </a:solidFill>
                <a:latin typeface="Tahoma"/>
                <a:cs typeface="Tahoma"/>
              </a:rPr>
              <a:t>(</a:t>
            </a:r>
            <a:r>
              <a:rPr dirty="0" sz="1800">
                <a:solidFill>
                  <a:srgbClr val="3333CC"/>
                </a:solidFill>
                <a:latin typeface="Noto Sans Mono CJK HK"/>
                <a:cs typeface="Noto Sans Mono CJK HK"/>
              </a:rPr>
              <a:t>方法名稱、參數列的樣式與傳回值的</a:t>
            </a:r>
            <a:endParaRPr sz="1800">
              <a:latin typeface="Noto Sans Mono CJK HK"/>
              <a:cs typeface="Noto Sans Mono CJK HK"/>
            </a:endParaRPr>
          </a:p>
          <a:p>
            <a:pPr marL="355600">
              <a:lnSpc>
                <a:spcPct val="100000"/>
              </a:lnSpc>
              <a:spcBef>
                <a:spcPts val="20"/>
              </a:spcBef>
            </a:pPr>
            <a:r>
              <a:rPr dirty="0" sz="1800">
                <a:solidFill>
                  <a:srgbClr val="3333CC"/>
                </a:solidFill>
                <a:latin typeface="Noto Sans Mono CJK HK"/>
                <a:cs typeface="Noto Sans Mono CJK HK"/>
              </a:rPr>
              <a:t>型態</a:t>
            </a:r>
            <a:r>
              <a:rPr dirty="0" sz="1800" spc="-5">
                <a:solidFill>
                  <a:srgbClr val="3333CC"/>
                </a:solidFill>
                <a:latin typeface="Tahoma"/>
                <a:cs typeface="Tahoma"/>
              </a:rPr>
              <a:t>)</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以便子類別在</a:t>
            </a:r>
            <a:r>
              <a:rPr dirty="0" sz="2400" spc="-5">
                <a:solidFill>
                  <a:srgbClr val="4E2700"/>
                </a:solidFill>
                <a:latin typeface="Tahoma"/>
                <a:cs typeface="Tahoma"/>
              </a:rPr>
              <a:t>overriding</a:t>
            </a:r>
            <a:r>
              <a:rPr dirty="0" sz="2400">
                <a:solidFill>
                  <a:srgbClr val="4E2700"/>
                </a:solidFill>
                <a:latin typeface="Noto Sans Mono CJK HK"/>
                <a:cs typeface="Noto Sans Mono CJK HK"/>
              </a:rPr>
              <a:t>父代方法時，定出屬於</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子類別自己的具體行為。</a:t>
            </a:r>
            <a:endParaRPr sz="2400">
              <a:latin typeface="Noto Sans Mono CJK HK"/>
              <a:cs typeface="Noto Sans Mono CJK HK"/>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34390" y="992504"/>
            <a:ext cx="7503159" cy="1562100"/>
          </a:xfrm>
          <a:prstGeom prst="rect">
            <a:avLst/>
          </a:prstGeom>
        </p:spPr>
        <p:txBody>
          <a:bodyPr wrap="square" lIns="0" tIns="12700" rIns="0" bIns="0" rtlCol="0" vert="horz">
            <a:spAutoFit/>
          </a:bodyPr>
          <a:lstStyle/>
          <a:p>
            <a:pPr marL="355600" marR="5080" indent="-342900">
              <a:lnSpc>
                <a:spcPct val="100000"/>
              </a:lnSpc>
              <a:spcBef>
                <a:spcPts val="100"/>
              </a:spcBef>
              <a:buFont typeface="Tahoma"/>
              <a:buChar char="•"/>
              <a:tabLst>
                <a:tab pos="354965" algn="l"/>
                <a:tab pos="355600" algn="l"/>
              </a:tabLst>
            </a:pPr>
            <a:r>
              <a:rPr dirty="0" sz="2400">
                <a:solidFill>
                  <a:srgbClr val="4E2700"/>
                </a:solidFill>
                <a:latin typeface="Noto Sans Mono CJK HK"/>
                <a:cs typeface="Noto Sans Mono CJK HK"/>
              </a:rPr>
              <a:t>對那些沒</a:t>
            </a:r>
            <a:r>
              <a:rPr dirty="0" sz="2400" spc="-10">
                <a:solidFill>
                  <a:srgbClr val="4E2700"/>
                </a:solidFill>
                <a:latin typeface="Noto Sans Mono CJK HK"/>
                <a:cs typeface="Noto Sans Mono CJK HK"/>
              </a:rPr>
              <a:t>有</a:t>
            </a:r>
            <a:r>
              <a:rPr dirty="0" sz="2400">
                <a:solidFill>
                  <a:srgbClr val="4E2700"/>
                </a:solidFill>
                <a:latin typeface="Tahoma"/>
                <a:cs typeface="Tahoma"/>
              </a:rPr>
              <a:t>o</a:t>
            </a:r>
            <a:r>
              <a:rPr dirty="0" sz="2400" spc="-30">
                <a:solidFill>
                  <a:srgbClr val="4E2700"/>
                </a:solidFill>
                <a:latin typeface="Tahoma"/>
                <a:cs typeface="Tahoma"/>
              </a:rPr>
              <a:t>v</a:t>
            </a:r>
            <a:r>
              <a:rPr dirty="0" sz="2400" spc="-5">
                <a:solidFill>
                  <a:srgbClr val="4E2700"/>
                </a:solidFill>
                <a:latin typeface="Tahoma"/>
                <a:cs typeface="Tahoma"/>
              </a:rPr>
              <a:t>errid</a:t>
            </a:r>
            <a:r>
              <a:rPr dirty="0" sz="2400">
                <a:solidFill>
                  <a:srgbClr val="4E2700"/>
                </a:solidFill>
                <a:latin typeface="Tahoma"/>
                <a:cs typeface="Tahoma"/>
              </a:rPr>
              <a:t>i</a:t>
            </a:r>
            <a:r>
              <a:rPr dirty="0" sz="2400" spc="-5">
                <a:solidFill>
                  <a:srgbClr val="4E2700"/>
                </a:solidFill>
                <a:latin typeface="Tahoma"/>
                <a:cs typeface="Tahoma"/>
              </a:rPr>
              <a:t>n</a:t>
            </a:r>
            <a:r>
              <a:rPr dirty="0" sz="2400" spc="15">
                <a:solidFill>
                  <a:srgbClr val="4E2700"/>
                </a:solidFill>
                <a:latin typeface="Tahoma"/>
                <a:cs typeface="Tahoma"/>
              </a:rPr>
              <a:t>g</a:t>
            </a:r>
            <a:r>
              <a:rPr dirty="0" sz="2400">
                <a:solidFill>
                  <a:srgbClr val="4E2700"/>
                </a:solidFill>
                <a:latin typeface="Noto Sans Mono CJK HK"/>
                <a:cs typeface="Noto Sans Mono CJK HK"/>
              </a:rPr>
              <a:t>父代類別的所有抽象方法的子類 </a:t>
            </a:r>
            <a:r>
              <a:rPr dirty="0" sz="2400">
                <a:solidFill>
                  <a:srgbClr val="4E2700"/>
                </a:solidFill>
                <a:latin typeface="Noto Sans Mono CJK HK"/>
                <a:cs typeface="Noto Sans Mono CJK HK"/>
              </a:rPr>
              <a:t>別，它們一定要繼續宣告</a:t>
            </a:r>
            <a:r>
              <a:rPr dirty="0" sz="2400" spc="-25">
                <a:solidFill>
                  <a:srgbClr val="4E2700"/>
                </a:solidFill>
                <a:latin typeface="Noto Sans Mono CJK HK"/>
                <a:cs typeface="Noto Sans Mono CJK HK"/>
              </a:rPr>
              <a:t>為</a:t>
            </a:r>
            <a:r>
              <a:rPr dirty="0" sz="2400" spc="-5">
                <a:solidFill>
                  <a:srgbClr val="4E2700"/>
                </a:solidFill>
                <a:latin typeface="Tahoma"/>
                <a:cs typeface="Tahoma"/>
              </a:rPr>
              <a:t>abstract</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121920" indent="-342900">
              <a:lnSpc>
                <a:spcPct val="100800"/>
              </a:lnSpc>
              <a:spcBef>
                <a:spcPts val="530"/>
              </a:spcBef>
              <a:buFont typeface="Tahoma"/>
              <a:buChar char="•"/>
              <a:tabLst>
                <a:tab pos="354965" algn="l"/>
                <a:tab pos="355600" algn="l"/>
              </a:tabLst>
            </a:pPr>
            <a:r>
              <a:rPr dirty="0" sz="2400">
                <a:solidFill>
                  <a:srgbClr val="4E2700"/>
                </a:solidFill>
                <a:latin typeface="Noto Sans Mono CJK HK"/>
                <a:cs typeface="Noto Sans Mono CJK HK"/>
              </a:rPr>
              <a:t>若某類別並未含有抽象方法，若有需要，同樣可以宣 告為抽象類別，這樣的類別仍不能用來產生物件。</a:t>
            </a:r>
            <a:endParaRPr sz="2400">
              <a:latin typeface="Noto Sans Mono CJK HK"/>
              <a:cs typeface="Noto Sans Mono CJK HK"/>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402742" y="974852"/>
            <a:ext cx="8233409" cy="2037714"/>
          </a:xfrm>
          <a:prstGeom prst="rect">
            <a:avLst/>
          </a:prstGeom>
        </p:spPr>
        <p:txBody>
          <a:bodyPr wrap="square" lIns="0" tIns="12700" rIns="0" bIns="0" rtlCol="0" vert="horz">
            <a:spAutoFit/>
          </a:bodyPr>
          <a:lstStyle/>
          <a:p>
            <a:pPr marL="622300" marR="5080" indent="-609600">
              <a:lnSpc>
                <a:spcPct val="11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套</a:t>
            </a:r>
            <a:r>
              <a:rPr dirty="0" sz="2400" spc="-5">
                <a:solidFill>
                  <a:srgbClr val="4E2700"/>
                </a:solidFill>
                <a:latin typeface="Noto Sans Mono CJK HK"/>
                <a:cs typeface="Noto Sans Mono CJK HK"/>
              </a:rPr>
              <a:t>件</a:t>
            </a:r>
            <a:r>
              <a:rPr dirty="0" sz="2400" spc="-5">
                <a:solidFill>
                  <a:srgbClr val="4E2700"/>
                </a:solidFill>
                <a:latin typeface="Verdana"/>
                <a:cs typeface="Verdana"/>
              </a:rPr>
              <a:t>ch07.lab08</a:t>
            </a:r>
            <a:r>
              <a:rPr dirty="0" sz="2400">
                <a:solidFill>
                  <a:srgbClr val="4E2700"/>
                </a:solidFill>
                <a:latin typeface="Noto Sans Mono CJK HK"/>
                <a:cs typeface="Noto Sans Mono CJK HK"/>
              </a:rPr>
              <a:t>內有程式</a:t>
            </a:r>
            <a:r>
              <a:rPr dirty="0" sz="2400" spc="-10">
                <a:solidFill>
                  <a:srgbClr val="4E2700"/>
                </a:solidFill>
                <a:latin typeface="Verdana"/>
                <a:cs typeface="Verdana"/>
              </a:rPr>
              <a:t>ProgramCh07Lab08.java</a:t>
            </a:r>
            <a:r>
              <a:rPr dirty="0" sz="2400">
                <a:solidFill>
                  <a:srgbClr val="4E2700"/>
                </a:solidFill>
                <a:latin typeface="Noto Sans Mono CJK HK"/>
                <a:cs typeface="Noto Sans Mono CJK HK"/>
              </a:rPr>
              <a:t>。 此程式要加總一組屬於</a:t>
            </a:r>
            <a:r>
              <a:rPr dirty="0" sz="2400" spc="-370">
                <a:solidFill>
                  <a:srgbClr val="4E2700"/>
                </a:solidFill>
                <a:latin typeface="Noto Sans Mono CJK HK"/>
                <a:cs typeface="Noto Sans Mono CJK HK"/>
              </a:rPr>
              <a:t> </a:t>
            </a:r>
            <a:r>
              <a:rPr dirty="0" sz="2400" spc="-10">
                <a:solidFill>
                  <a:srgbClr val="4E2700"/>
                </a:solidFill>
                <a:latin typeface="Verdana"/>
                <a:cs typeface="Verdana"/>
              </a:rPr>
              <a:t>Rectangle</a:t>
            </a:r>
            <a:r>
              <a:rPr dirty="0" sz="2400">
                <a:solidFill>
                  <a:srgbClr val="4E2700"/>
                </a:solidFill>
                <a:latin typeface="Noto Sans Mono CJK HK"/>
                <a:cs typeface="Noto Sans Mono CJK HK"/>
              </a:rPr>
              <a:t>、</a:t>
            </a:r>
            <a:r>
              <a:rPr dirty="0" sz="2400" spc="-35">
                <a:solidFill>
                  <a:srgbClr val="4E2700"/>
                </a:solidFill>
                <a:latin typeface="Verdana"/>
                <a:cs typeface="Verdana"/>
              </a:rPr>
              <a:t>Triangle</a:t>
            </a:r>
            <a:r>
              <a:rPr dirty="0" sz="2400">
                <a:solidFill>
                  <a:srgbClr val="4E2700"/>
                </a:solidFill>
                <a:latin typeface="Noto Sans Mono CJK HK"/>
                <a:cs typeface="Noto Sans Mono CJK HK"/>
              </a:rPr>
              <a:t>、</a:t>
            </a:r>
            <a:r>
              <a:rPr dirty="0" sz="2400">
                <a:solidFill>
                  <a:srgbClr val="4E2700"/>
                </a:solidFill>
                <a:latin typeface="Verdana"/>
                <a:cs typeface="Verdana"/>
              </a:rPr>
              <a:t>Circle  </a:t>
            </a:r>
            <a:r>
              <a:rPr dirty="0" sz="2400" spc="-5">
                <a:solidFill>
                  <a:srgbClr val="4E2700"/>
                </a:solidFill>
                <a:latin typeface="Noto Sans Mono CJK HK"/>
                <a:cs typeface="Noto Sans Mono CJK HK"/>
              </a:rPr>
              <a:t>類別之物件的面積，它們都繼承</a:t>
            </a:r>
            <a:r>
              <a:rPr dirty="0" sz="2400">
                <a:solidFill>
                  <a:srgbClr val="4E2700"/>
                </a:solidFill>
                <a:latin typeface="Noto Sans Mono CJK HK"/>
                <a:cs typeface="Noto Sans Mono CJK HK"/>
              </a:rPr>
              <a:t>自</a:t>
            </a:r>
            <a:r>
              <a:rPr dirty="0" sz="2400">
                <a:solidFill>
                  <a:srgbClr val="4E2700"/>
                </a:solidFill>
                <a:latin typeface="Verdana"/>
                <a:cs typeface="Verdana"/>
              </a:rPr>
              <a:t>Shape</a:t>
            </a:r>
            <a:r>
              <a:rPr dirty="0" sz="2400" spc="-5">
                <a:solidFill>
                  <a:srgbClr val="4E2700"/>
                </a:solidFill>
                <a:latin typeface="Noto Sans Mono CJK HK"/>
                <a:cs typeface="Noto Sans Mono CJK HK"/>
              </a:rPr>
              <a:t>類別。執行之 </a:t>
            </a:r>
            <a:r>
              <a:rPr dirty="0" sz="2400">
                <a:solidFill>
                  <a:srgbClr val="4E2700"/>
                </a:solidFill>
                <a:latin typeface="Noto Sans Mono CJK HK"/>
                <a:cs typeface="Noto Sans Mono CJK HK"/>
              </a:rPr>
              <a:t>後，發現有些類別的面積並不正</a:t>
            </a:r>
            <a:r>
              <a:rPr dirty="0" sz="2400" spc="5">
                <a:solidFill>
                  <a:srgbClr val="4E2700"/>
                </a:solidFill>
                <a:latin typeface="Noto Sans Mono CJK HK"/>
                <a:cs typeface="Noto Sans Mono CJK HK"/>
              </a:rPr>
              <a:t>確</a:t>
            </a:r>
            <a:r>
              <a:rPr dirty="0" sz="2400">
                <a:solidFill>
                  <a:srgbClr val="4E2700"/>
                </a:solidFill>
                <a:latin typeface="Verdana"/>
                <a:cs typeface="Verdana"/>
              </a:rPr>
              <a:t>(</a:t>
            </a:r>
            <a:r>
              <a:rPr dirty="0" sz="2400">
                <a:solidFill>
                  <a:srgbClr val="4E2700"/>
                </a:solidFill>
                <a:latin typeface="Noto Sans Mono CJK HK"/>
                <a:cs typeface="Noto Sans Mono CJK HK"/>
              </a:rPr>
              <a:t>得到零</a:t>
            </a:r>
            <a:r>
              <a:rPr dirty="0" sz="2400">
                <a:solidFill>
                  <a:srgbClr val="4E2700"/>
                </a:solidFill>
                <a:latin typeface="Verdana"/>
                <a:cs typeface="Verdana"/>
              </a:rPr>
              <a:t>)</a:t>
            </a:r>
            <a:r>
              <a:rPr dirty="0" sz="2400">
                <a:solidFill>
                  <a:srgbClr val="4E2700"/>
                </a:solidFill>
                <a:latin typeface="Noto Sans Mono CJK HK"/>
                <a:cs typeface="Noto Sans Mono CJK HK"/>
              </a:rPr>
              <a:t>。請利用 </a:t>
            </a:r>
            <a:r>
              <a:rPr dirty="0" sz="2400" spc="-10">
                <a:solidFill>
                  <a:srgbClr val="4E2700"/>
                </a:solidFill>
                <a:latin typeface="Verdana"/>
                <a:cs typeface="Verdana"/>
              </a:rPr>
              <a:t>abstract</a:t>
            </a:r>
            <a:r>
              <a:rPr dirty="0" sz="2400">
                <a:solidFill>
                  <a:srgbClr val="4E2700"/>
                </a:solidFill>
                <a:latin typeface="Noto Sans Mono CJK HK"/>
                <a:cs typeface="Noto Sans Mono CJK HK"/>
              </a:rPr>
              <a:t>類別</a:t>
            </a:r>
            <a:r>
              <a:rPr dirty="0" sz="2400">
                <a:solidFill>
                  <a:srgbClr val="4E2700"/>
                </a:solidFill>
                <a:latin typeface="Verdana"/>
                <a:cs typeface="Verdana"/>
              </a:rPr>
              <a:t>/</a:t>
            </a:r>
            <a:r>
              <a:rPr dirty="0" sz="2400">
                <a:solidFill>
                  <a:srgbClr val="4E2700"/>
                </a:solidFill>
                <a:latin typeface="Noto Sans Mono CJK HK"/>
                <a:cs typeface="Noto Sans Mono CJK HK"/>
              </a:rPr>
              <a:t>方法的優點來改正本程式。</a:t>
            </a:r>
            <a:endParaRPr sz="2400">
              <a:latin typeface="Noto Sans Mono CJK HK"/>
              <a:cs typeface="Noto Sans Mono CJK H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自我測驗一</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763016" y="966317"/>
            <a:ext cx="7158355" cy="5189855"/>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1460" indent="-239395">
              <a:lnSpc>
                <a:spcPct val="100000"/>
              </a:lnSpc>
              <a:spcBef>
                <a:spcPts val="170"/>
              </a:spcBef>
              <a:buAutoNum type="arabicPeriod"/>
              <a:tabLst>
                <a:tab pos="252095" algn="l"/>
                <a:tab pos="659574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經過</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譯後</a:t>
            </a:r>
            <a:r>
              <a:rPr dirty="0" sz="1400" spc="-15">
                <a:solidFill>
                  <a:srgbClr val="4E2700"/>
                </a:solidFill>
                <a:latin typeface="Noto Sans Mono CJK HK"/>
                <a:cs typeface="Noto Sans Mono CJK HK"/>
              </a:rPr>
              <a:t>每</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都會</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檔，</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別檔</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副檔</a:t>
            </a:r>
            <a:r>
              <a:rPr dirty="0" sz="1400" spc="-15">
                <a:solidFill>
                  <a:srgbClr val="4E2700"/>
                </a:solidFill>
                <a:latin typeface="Noto Sans Mono CJK HK"/>
                <a:cs typeface="Noto Sans Mono CJK HK"/>
              </a:rPr>
              <a:t>名</a:t>
            </a:r>
            <a:r>
              <a:rPr dirty="0" sz="1400" spc="10">
                <a:solidFill>
                  <a:srgbClr val="4E2700"/>
                </a:solidFill>
                <a:latin typeface="Noto Sans Mono CJK HK"/>
                <a:cs typeface="Noto Sans Mono CJK HK"/>
              </a:rPr>
              <a:t>為</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204"/>
              </a:spcBef>
              <a:buAutoNum type="arabicPeriod"/>
              <a:tabLst>
                <a:tab pos="252095" algn="l"/>
              </a:tabLst>
            </a:pPr>
            <a:r>
              <a:rPr dirty="0" sz="1400">
                <a:solidFill>
                  <a:srgbClr val="4E2700"/>
                </a:solidFill>
                <a:latin typeface="Verdana"/>
                <a:cs typeface="Verdana"/>
              </a:rPr>
              <a:t>public class </a:t>
            </a:r>
            <a:r>
              <a:rPr dirty="0" sz="1400" spc="-5">
                <a:solidFill>
                  <a:srgbClr val="4E2700"/>
                </a:solidFill>
                <a:latin typeface="Verdana"/>
                <a:cs typeface="Verdana"/>
              </a:rPr>
              <a:t>ProgramA</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150235" indent="-186690">
              <a:lnSpc>
                <a:spcPct val="110000"/>
              </a:lnSpc>
            </a:pPr>
            <a:r>
              <a:rPr dirty="0" sz="1400">
                <a:solidFill>
                  <a:srgbClr val="4E2700"/>
                </a:solidFill>
                <a:latin typeface="Verdana"/>
                <a:cs typeface="Verdana"/>
              </a:rPr>
              <a:t>public static void main(String[] args) {  System.out.println("Hello,</a:t>
            </a:r>
            <a:r>
              <a:rPr dirty="0" sz="1400" spc="-100">
                <a:solidFill>
                  <a:srgbClr val="4E2700"/>
                </a:solidFill>
                <a:latin typeface="Verdana"/>
                <a:cs typeface="Verdana"/>
              </a:rPr>
              <a:t> </a:t>
            </a:r>
            <a:r>
              <a:rPr dirty="0" sz="1400" spc="-10">
                <a:solidFill>
                  <a:srgbClr val="4E2700"/>
                </a:solidFill>
                <a:latin typeface="Verdana"/>
                <a:cs typeface="Verdana"/>
              </a:rPr>
              <a:t>World!!!");</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135"/>
              </a:spcBef>
              <a:tabLst>
                <a:tab pos="2800350" algn="l"/>
              </a:tabLst>
            </a:pPr>
            <a:r>
              <a:rPr dirty="0" sz="1400" spc="10">
                <a:solidFill>
                  <a:srgbClr val="4E2700"/>
                </a:solidFill>
                <a:latin typeface="Noto Sans Mono CJK HK"/>
                <a:cs typeface="Noto Sans Mono CJK HK"/>
              </a:rPr>
              <a:t>此程</a:t>
            </a:r>
            <a:r>
              <a:rPr dirty="0" sz="1400">
                <a:solidFill>
                  <a:srgbClr val="4E2700"/>
                </a:solidFill>
                <a:latin typeface="Noto Sans Mono CJK HK"/>
                <a:cs typeface="Noto Sans Mono CJK HK"/>
              </a:rPr>
              <a:t>式的</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名為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165"/>
              </a:spcBef>
              <a:buAutoNum type="arabicPeriod" startAt="3"/>
              <a:tabLst>
                <a:tab pos="252095" algn="l"/>
                <a:tab pos="5222240" algn="l"/>
                <a:tab pos="6075680" algn="l"/>
              </a:tabLst>
            </a:pP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環</a:t>
            </a:r>
            <a:r>
              <a:rPr dirty="0" sz="1400" spc="-15">
                <a:solidFill>
                  <a:srgbClr val="4E2700"/>
                </a:solidFill>
                <a:latin typeface="Noto Sans Mono CJK HK"/>
                <a:cs typeface="Noto Sans Mono CJK HK"/>
              </a:rPr>
              <a:t>境</a:t>
            </a:r>
            <a:r>
              <a:rPr dirty="0" sz="1400" spc="-5">
                <a:solidFill>
                  <a:srgbClr val="4E2700"/>
                </a:solidFill>
                <a:latin typeface="Verdana"/>
                <a:cs typeface="Verdana"/>
              </a:rPr>
              <a:t>(JRE</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a:solidFill>
                  <a:srgbClr val="4E2700"/>
                </a:solidFill>
                <a:latin typeface="Verdana"/>
                <a:cs typeface="Verdana"/>
              </a:rPr>
              <a:t>a</a:t>
            </a:r>
            <a:r>
              <a:rPr dirty="0" sz="1400" spc="-20">
                <a:solidFill>
                  <a:srgbClr val="4E2700"/>
                </a:solidFill>
                <a:latin typeface="Verdana"/>
                <a:cs typeface="Verdana"/>
              </a:rPr>
              <a:t> </a:t>
            </a:r>
            <a:r>
              <a:rPr dirty="0" sz="1400" spc="-20">
                <a:solidFill>
                  <a:srgbClr val="4E2700"/>
                </a:solidFill>
                <a:latin typeface="Verdana"/>
                <a:cs typeface="Verdana"/>
              </a:rPr>
              <a:t>R</a:t>
            </a:r>
            <a:r>
              <a:rPr dirty="0" sz="1400">
                <a:solidFill>
                  <a:srgbClr val="4E2700"/>
                </a:solidFill>
                <a:latin typeface="Verdana"/>
                <a:cs typeface="Verdana"/>
              </a:rPr>
              <a:t>unt</a:t>
            </a:r>
            <a:r>
              <a:rPr dirty="0" sz="1400" spc="10">
                <a:solidFill>
                  <a:srgbClr val="4E2700"/>
                </a:solidFill>
                <a:latin typeface="Verdana"/>
                <a:cs typeface="Verdana"/>
              </a:rPr>
              <a:t>i</a:t>
            </a:r>
            <a:r>
              <a:rPr dirty="0" sz="1400">
                <a:solidFill>
                  <a:srgbClr val="4E2700"/>
                </a:solidFill>
                <a:latin typeface="Verdana"/>
                <a:cs typeface="Verdana"/>
              </a:rPr>
              <a:t>me</a:t>
            </a:r>
            <a:r>
              <a:rPr dirty="0" sz="1400" spc="-20">
                <a:solidFill>
                  <a:srgbClr val="4E2700"/>
                </a:solidFill>
                <a:latin typeface="Verdana"/>
                <a:cs typeface="Verdana"/>
              </a:rPr>
              <a:t> </a:t>
            </a:r>
            <a:r>
              <a:rPr dirty="0" sz="1400" spc="-5">
                <a:solidFill>
                  <a:srgbClr val="4E2700"/>
                </a:solidFill>
                <a:latin typeface="Verdana"/>
                <a:cs typeface="Verdana"/>
              </a:rPr>
              <a:t>E</a:t>
            </a:r>
            <a:r>
              <a:rPr dirty="0" sz="1400" spc="-15">
                <a:solidFill>
                  <a:srgbClr val="4E2700"/>
                </a:solidFill>
                <a:latin typeface="Verdana"/>
                <a:cs typeface="Verdana"/>
              </a:rPr>
              <a:t>n</a:t>
            </a:r>
            <a:r>
              <a:rPr dirty="0" sz="1400">
                <a:solidFill>
                  <a:srgbClr val="4E2700"/>
                </a:solidFill>
                <a:latin typeface="Verdana"/>
                <a:cs typeface="Verdana"/>
              </a:rPr>
              <a:t>v</a:t>
            </a:r>
            <a:r>
              <a:rPr dirty="0" sz="1400" spc="10">
                <a:solidFill>
                  <a:srgbClr val="4E2700"/>
                </a:solidFill>
                <a:latin typeface="Verdana"/>
                <a:cs typeface="Verdana"/>
              </a:rPr>
              <a:t>i</a:t>
            </a:r>
            <a:r>
              <a:rPr dirty="0" sz="1400">
                <a:solidFill>
                  <a:srgbClr val="4E2700"/>
                </a:solidFill>
                <a:latin typeface="Verdana"/>
                <a:cs typeface="Verdana"/>
              </a:rPr>
              <a:t>ronment)</a:t>
            </a:r>
            <a:r>
              <a:rPr dirty="0" sz="1400" spc="10">
                <a:solidFill>
                  <a:srgbClr val="4E2700"/>
                </a:solidFill>
                <a:latin typeface="Noto Sans Mono CJK HK"/>
                <a:cs typeface="Noto Sans Mono CJK HK"/>
              </a:rPr>
              <a:t>由</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與</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兩部分</a:t>
            </a:r>
            <a:r>
              <a:rPr dirty="0" sz="1400" spc="-10">
                <a:solidFill>
                  <a:srgbClr val="4E2700"/>
                </a:solidFill>
                <a:latin typeface="Noto Sans Mono CJK HK"/>
                <a:cs typeface="Noto Sans Mono CJK HK"/>
              </a:rPr>
              <a:t>組</a:t>
            </a:r>
            <a:r>
              <a:rPr dirty="0" sz="1400">
                <a:solidFill>
                  <a:srgbClr val="4E2700"/>
                </a:solidFill>
                <a:latin typeface="Noto Sans Mono CJK HK"/>
                <a:cs typeface="Noto Sans Mono CJK HK"/>
              </a:rPr>
              <a:t>成。</a:t>
            </a:r>
            <a:endParaRPr sz="1400">
              <a:latin typeface="Noto Sans Mono CJK HK"/>
              <a:cs typeface="Noto Sans Mono CJK HK"/>
            </a:endParaRPr>
          </a:p>
          <a:p>
            <a:pPr marL="251460" indent="-239395">
              <a:lnSpc>
                <a:spcPct val="100000"/>
              </a:lnSpc>
              <a:spcBef>
                <a:spcPts val="170"/>
              </a:spcBef>
              <a:buFont typeface="Verdana"/>
              <a:buAutoNum type="arabicPeriod" startAt="3"/>
              <a:tabLst>
                <a:tab pos="252095" algn="l"/>
                <a:tab pos="5022850" algn="l"/>
                <a:tab pos="6588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段會</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顯示</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行資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行</a:t>
            </a:r>
            <a:r>
              <a:rPr dirty="0" sz="1400" spc="10">
                <a:solidFill>
                  <a:srgbClr val="4E2700"/>
                </a:solidFill>
                <a:latin typeface="Noto Sans Mono CJK HK"/>
                <a:cs typeface="Noto Sans Mono CJK HK"/>
              </a:rPr>
              <a:t>是</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，第</a:t>
            </a:r>
            <a:r>
              <a:rPr dirty="0" sz="1400" spc="-15">
                <a:solidFill>
                  <a:srgbClr val="4E2700"/>
                </a:solidFill>
                <a:latin typeface="Noto Sans Mono CJK HK"/>
                <a:cs typeface="Noto Sans Mono CJK HK"/>
              </a:rPr>
              <a:t>二</a:t>
            </a:r>
            <a:r>
              <a:rPr dirty="0" sz="1400">
                <a:solidFill>
                  <a:srgbClr val="4E2700"/>
                </a:solidFill>
                <a:latin typeface="Noto Sans Mono CJK HK"/>
                <a:cs typeface="Noto Sans Mono CJK HK"/>
              </a:rPr>
              <a:t>行是</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4587875">
              <a:lnSpc>
                <a:spcPct val="110100"/>
              </a:lnSpc>
              <a:spcBef>
                <a:spcPts val="35"/>
              </a:spcBef>
            </a:pPr>
            <a:r>
              <a:rPr dirty="0" sz="1400">
                <a:solidFill>
                  <a:srgbClr val="4E2700"/>
                </a:solidFill>
                <a:latin typeface="Verdana"/>
                <a:cs typeface="Verdana"/>
              </a:rPr>
              <a:t>System.out.print("11");  </a:t>
            </a:r>
            <a:r>
              <a:rPr dirty="0" sz="1400" spc="-5">
                <a:solidFill>
                  <a:srgbClr val="4E2700"/>
                </a:solidFill>
                <a:latin typeface="Verdana"/>
                <a:cs typeface="Verdana"/>
              </a:rPr>
              <a:t>System.out.println("22");  System.out.print("33");</a:t>
            </a:r>
            <a:endParaRPr sz="1400">
              <a:latin typeface="Verdana"/>
              <a:cs typeface="Verdana"/>
            </a:endParaRPr>
          </a:p>
          <a:p>
            <a:pPr marL="251460" indent="-239395">
              <a:lnSpc>
                <a:spcPct val="100000"/>
              </a:lnSpc>
              <a:spcBef>
                <a:spcPts val="130"/>
              </a:spcBef>
              <a:buFont typeface="Verdana"/>
              <a:buAutoNum type="arabicPeriod" startAt="5"/>
              <a:tabLst>
                <a:tab pos="252095" algn="l"/>
                <a:tab pos="5022850" algn="l"/>
                <a:tab pos="6588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段會</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顯示</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行資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行</a:t>
            </a:r>
            <a:r>
              <a:rPr dirty="0" sz="1400" spc="10">
                <a:solidFill>
                  <a:srgbClr val="4E2700"/>
                </a:solidFill>
                <a:latin typeface="Noto Sans Mono CJK HK"/>
                <a:cs typeface="Noto Sans Mono CJK HK"/>
              </a:rPr>
              <a:t>是</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，第</a:t>
            </a:r>
            <a:r>
              <a:rPr dirty="0" sz="1400" spc="-15">
                <a:solidFill>
                  <a:srgbClr val="4E2700"/>
                </a:solidFill>
                <a:latin typeface="Noto Sans Mono CJK HK"/>
                <a:cs typeface="Noto Sans Mono CJK HK"/>
              </a:rPr>
              <a:t>二</a:t>
            </a:r>
            <a:r>
              <a:rPr dirty="0" sz="1400">
                <a:solidFill>
                  <a:srgbClr val="4E2700"/>
                </a:solidFill>
                <a:latin typeface="Noto Sans Mono CJK HK"/>
                <a:cs typeface="Noto Sans Mono CJK HK"/>
              </a:rPr>
              <a:t>行是</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4569460">
              <a:lnSpc>
                <a:spcPct val="110000"/>
              </a:lnSpc>
              <a:spcBef>
                <a:spcPts val="35"/>
              </a:spcBef>
            </a:pP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a:t>
            </a:r>
            <a:r>
              <a:rPr dirty="0" sz="1400" spc="10">
                <a:solidFill>
                  <a:srgbClr val="4E2700"/>
                </a:solidFill>
                <a:latin typeface="Verdana"/>
                <a:cs typeface="Verdana"/>
              </a:rPr>
              <a:t>l</a:t>
            </a:r>
            <a:r>
              <a:rPr dirty="0" sz="1400">
                <a:solidFill>
                  <a:srgbClr val="4E2700"/>
                </a:solidFill>
                <a:latin typeface="Verdana"/>
                <a:cs typeface="Verdana"/>
              </a:rPr>
              <a:t>n(</a:t>
            </a:r>
            <a:r>
              <a:rPr dirty="0" sz="1400" spc="-15">
                <a:solidFill>
                  <a:srgbClr val="4E2700"/>
                </a:solidFill>
                <a:latin typeface="Verdana"/>
                <a:cs typeface="Verdana"/>
              </a:rPr>
              <a:t>"</a:t>
            </a:r>
            <a:r>
              <a:rPr dirty="0" sz="1400">
                <a:solidFill>
                  <a:srgbClr val="4E2700"/>
                </a:solidFill>
                <a:latin typeface="Verdana"/>
                <a:cs typeface="Verdana"/>
              </a:rPr>
              <a:t>AA</a:t>
            </a:r>
            <a:r>
              <a:rPr dirty="0" sz="1400" spc="-1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System.out.print("BB");</a:t>
            </a:r>
            <a:endParaRPr sz="1400">
              <a:latin typeface="Verdana"/>
              <a:cs typeface="Verdana"/>
            </a:endParaRPr>
          </a:p>
          <a:p>
            <a:pPr marL="259079">
              <a:lnSpc>
                <a:spcPct val="100000"/>
              </a:lnSpc>
              <a:spcBef>
                <a:spcPts val="170"/>
              </a:spcBef>
            </a:pPr>
            <a:r>
              <a:rPr dirty="0" sz="1400" spc="-5">
                <a:solidFill>
                  <a:srgbClr val="4E2700"/>
                </a:solidFill>
                <a:latin typeface="Verdana"/>
                <a:cs typeface="Verdana"/>
              </a:rPr>
              <a:t>System.out.print("CC");</a:t>
            </a:r>
            <a:endParaRPr sz="1400">
              <a:latin typeface="Verdana"/>
              <a:cs typeface="Verdana"/>
            </a:endParaRPr>
          </a:p>
          <a:p>
            <a:pPr marL="251460" indent="-239395">
              <a:lnSpc>
                <a:spcPct val="100000"/>
              </a:lnSpc>
              <a:spcBef>
                <a:spcPts val="135"/>
              </a:spcBef>
              <a:buFont typeface="Verdana"/>
              <a:buAutoNum type="arabicPeriod" startAt="6"/>
              <a:tabLst>
                <a:tab pos="252095" algn="l"/>
                <a:tab pos="353504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段會</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a:t>
            </a:r>
            <a:r>
              <a:rPr dirty="0" sz="1400" spc="5">
                <a:solidFill>
                  <a:srgbClr val="4E2700"/>
                </a:solidFill>
                <a:latin typeface="Noto Sans Mono CJK HK"/>
                <a:cs typeface="Noto Sans Mono CJK HK"/>
              </a:rPr>
              <a:t>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行有</a:t>
            </a:r>
            <a:r>
              <a:rPr dirty="0" sz="1400" spc="-15">
                <a:solidFill>
                  <a:srgbClr val="4E2700"/>
                </a:solidFill>
                <a:latin typeface="Noto Sans Mono CJK HK"/>
                <a:cs typeface="Noto Sans Mono CJK HK"/>
              </a:rPr>
              <a:t>符</a:t>
            </a:r>
            <a:r>
              <a:rPr dirty="0" sz="1400">
                <a:solidFill>
                  <a:srgbClr val="4E2700"/>
                </a:solidFill>
                <a:latin typeface="Noto Sans Mono CJK HK"/>
                <a:cs typeface="Noto Sans Mono CJK HK"/>
              </a:rPr>
              <a:t>號、</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視的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259079">
              <a:lnSpc>
                <a:spcPct val="100000"/>
              </a:lnSpc>
              <a:spcBef>
                <a:spcPts val="200"/>
              </a:spcBef>
            </a:pPr>
            <a:r>
              <a:rPr dirty="0" sz="1400" spc="-5">
                <a:solidFill>
                  <a:srgbClr val="4E2700"/>
                </a:solidFill>
                <a:latin typeface="Verdana"/>
                <a:cs typeface="Verdana"/>
              </a:rPr>
              <a:t>System.out.print("OO");</a:t>
            </a:r>
            <a:endParaRPr sz="1400">
              <a:latin typeface="Verdana"/>
              <a:cs typeface="Verdana"/>
            </a:endParaRPr>
          </a:p>
          <a:p>
            <a:pPr marL="259079" marR="4599940">
              <a:lnSpc>
                <a:spcPct val="110000"/>
              </a:lnSpc>
            </a:pPr>
            <a:r>
              <a:rPr dirty="0" sz="1400">
                <a:solidFill>
                  <a:srgbClr val="4E2700"/>
                </a:solidFill>
                <a:latin typeface="Verdana"/>
                <a:cs typeface="Verdana"/>
              </a:rPr>
              <a:t>System.out.print("XX");  </a:t>
            </a:r>
            <a:r>
              <a:rPr dirty="0" sz="1400" spc="-5">
                <a:solidFill>
                  <a:srgbClr val="4E2700"/>
                </a:solidFill>
                <a:latin typeface="Verdana"/>
                <a:cs typeface="Verdana"/>
              </a:rPr>
              <a:t>System.out.println("TT");</a:t>
            </a:r>
            <a:endParaRPr sz="1400">
              <a:latin typeface="Verdana"/>
              <a:cs typeface="Verdana"/>
            </a:endParaRPr>
          </a:p>
          <a:p>
            <a:pPr marL="251460" indent="-239395">
              <a:lnSpc>
                <a:spcPct val="100000"/>
              </a:lnSpc>
              <a:spcBef>
                <a:spcPts val="135"/>
              </a:spcBef>
              <a:buFont typeface="Verdana"/>
              <a:buAutoNum type="arabicPeriod" startAt="7"/>
              <a:tabLst>
                <a:tab pos="252095" algn="l"/>
                <a:tab pos="3677920" algn="l"/>
              </a:tabLst>
            </a:pPr>
            <a:r>
              <a:rPr dirty="0" sz="1400" spc="10">
                <a:solidFill>
                  <a:srgbClr val="4E2700"/>
                </a:solidFill>
                <a:latin typeface="Noto Sans Mono CJK HK"/>
                <a:cs typeface="Noto Sans Mono CJK HK"/>
              </a:rPr>
              <a:t>人們</a:t>
            </a:r>
            <a:r>
              <a:rPr dirty="0" sz="1400">
                <a:solidFill>
                  <a:srgbClr val="4E2700"/>
                </a:solidFill>
                <a:latin typeface="Noto Sans Mono CJK HK"/>
                <a:cs typeface="Noto Sans Mono CJK HK"/>
              </a:rPr>
              <a:t>可以閱</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的程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稱為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347460" cy="574040"/>
          </a:xfrm>
          <a:prstGeom prst="rect"/>
        </p:spPr>
        <p:txBody>
          <a:bodyPr wrap="square" lIns="0" tIns="12700" rIns="0" bIns="0" rtlCol="0" vert="horz">
            <a:spAutoFit/>
          </a:bodyPr>
          <a:lstStyle/>
          <a:p>
            <a:pPr marL="12700">
              <a:lnSpc>
                <a:spcPct val="100000"/>
              </a:lnSpc>
              <a:spcBef>
                <a:spcPts val="100"/>
              </a:spcBef>
              <a:tabLst>
                <a:tab pos="2999740" algn="l"/>
              </a:tabLst>
            </a:pPr>
            <a:r>
              <a:rPr dirty="0"/>
              <a:t>自我測驗</a:t>
            </a:r>
            <a:r>
              <a:rPr dirty="0" spc="-5"/>
              <a:t>七</a:t>
            </a:r>
            <a:r>
              <a:rPr dirty="0">
                <a:latin typeface="Tahoma"/>
                <a:cs typeface="Tahoma"/>
              </a:rPr>
              <a:t>-2	</a:t>
            </a:r>
            <a:r>
              <a:rPr dirty="0" spc="-5">
                <a:latin typeface="Tahoma"/>
                <a:cs typeface="Tahoma"/>
              </a:rPr>
              <a:t>final </a:t>
            </a:r>
            <a:r>
              <a:rPr dirty="0">
                <a:latin typeface="Tahoma"/>
                <a:cs typeface="Tahoma"/>
              </a:rPr>
              <a:t>&amp; </a:t>
            </a:r>
            <a:r>
              <a:rPr dirty="0" spc="-10">
                <a:latin typeface="Tahoma"/>
                <a:cs typeface="Tahoma"/>
              </a:rPr>
              <a:t>abstract</a:t>
            </a:r>
            <a:r>
              <a:rPr dirty="0" spc="-65">
                <a:latin typeface="Tahoma"/>
                <a:cs typeface="Tahoma"/>
              </a:rPr>
              <a:t>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729792" y="997457"/>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729792" y="4796764"/>
            <a:ext cx="417830" cy="793750"/>
          </a:xfrm>
          <a:prstGeom prst="rect">
            <a:avLst/>
          </a:prstGeom>
        </p:spPr>
        <p:txBody>
          <a:bodyPr wrap="square" lIns="0" tIns="55244" rIns="0" bIns="0" rtlCol="0" vert="horz">
            <a:spAutoFit/>
          </a:bodyPr>
          <a:lstStyle/>
          <a:p>
            <a:pPr marL="12700">
              <a:lnSpc>
                <a:spcPct val="100000"/>
              </a:lnSpc>
              <a:spcBef>
                <a:spcPts val="434"/>
              </a:spcBef>
            </a:pPr>
            <a:r>
              <a:rPr dirty="0" sz="1400" spc="165">
                <a:solidFill>
                  <a:srgbClr val="4E2700"/>
                </a:solidFill>
                <a:latin typeface="Arial"/>
                <a:cs typeface="Arial"/>
              </a:rPr>
              <a:t>10.(</a:t>
            </a:r>
            <a:endParaRPr sz="1400">
              <a:latin typeface="Arial"/>
              <a:cs typeface="Arial"/>
            </a:endParaRPr>
          </a:p>
          <a:p>
            <a:pPr marL="12700">
              <a:lnSpc>
                <a:spcPct val="100000"/>
              </a:lnSpc>
              <a:spcBef>
                <a:spcPts val="335"/>
              </a:spcBef>
            </a:pPr>
            <a:r>
              <a:rPr dirty="0" sz="1400" spc="165">
                <a:solidFill>
                  <a:srgbClr val="4E2700"/>
                </a:solidFill>
                <a:latin typeface="Arial"/>
                <a:cs typeface="Arial"/>
              </a:rPr>
              <a:t>11.(</a:t>
            </a:r>
            <a:endParaRPr sz="1400">
              <a:latin typeface="Arial"/>
              <a:cs typeface="Arial"/>
            </a:endParaRPr>
          </a:p>
          <a:p>
            <a:pPr marL="12700">
              <a:lnSpc>
                <a:spcPct val="100000"/>
              </a:lnSpc>
              <a:spcBef>
                <a:spcPts val="335"/>
              </a:spcBef>
            </a:pPr>
            <a:r>
              <a:rPr dirty="0" sz="1400" spc="165">
                <a:solidFill>
                  <a:srgbClr val="4E2700"/>
                </a:solidFill>
                <a:latin typeface="Arial"/>
                <a:cs typeface="Arial"/>
              </a:rPr>
              <a:t>12.(</a:t>
            </a:r>
            <a:endParaRPr sz="1400">
              <a:latin typeface="Arial"/>
              <a:cs typeface="Arial"/>
            </a:endParaRPr>
          </a:p>
        </p:txBody>
      </p:sp>
      <p:sp>
        <p:nvSpPr>
          <p:cNvPr id="5" name="object 5"/>
          <p:cNvSpPr txBox="1"/>
          <p:nvPr/>
        </p:nvSpPr>
        <p:spPr>
          <a:xfrm>
            <a:off x="827328" y="1211427"/>
            <a:ext cx="7606665" cy="4634865"/>
          </a:xfrm>
          <a:prstGeom prst="rect">
            <a:avLst/>
          </a:prstGeom>
        </p:spPr>
        <p:txBody>
          <a:bodyPr wrap="square" lIns="0" tIns="55244" rIns="0" bIns="0" rtlCol="0" vert="horz">
            <a:spAutoFit/>
          </a:bodyPr>
          <a:lstStyle/>
          <a:p>
            <a:pPr marL="12700">
              <a:lnSpc>
                <a:spcPct val="100000"/>
              </a:lnSpc>
              <a:spcBef>
                <a:spcPts val="434"/>
              </a:spcBef>
              <a:tabLst>
                <a:tab pos="603250" algn="l"/>
              </a:tabLst>
            </a:pPr>
            <a:r>
              <a:rPr dirty="0" sz="1400" spc="225">
                <a:solidFill>
                  <a:srgbClr val="4E2700"/>
                </a:solidFill>
                <a:latin typeface="Arial"/>
                <a:cs typeface="Arial"/>
              </a:rPr>
              <a:t>1.(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別不可以</a:t>
            </a:r>
            <a:r>
              <a:rPr dirty="0" sz="1400" spc="100">
                <a:solidFill>
                  <a:srgbClr val="4E2700"/>
                </a:solidFill>
                <a:latin typeface="Arial"/>
                <a:cs typeface="Arial"/>
              </a:rPr>
              <a:t>Override</a:t>
            </a:r>
            <a:r>
              <a:rPr dirty="0" sz="1400">
                <a:solidFill>
                  <a:srgbClr val="4E2700"/>
                </a:solidFill>
                <a:latin typeface="Noto Sans Mono CJK HK"/>
                <a:cs typeface="Noto Sans Mono CJK HK"/>
              </a:rPr>
              <a:t>父代類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spc="250">
                <a:solidFill>
                  <a:srgbClr val="4E2700"/>
                </a:solidFill>
                <a:latin typeface="Arial"/>
                <a:cs typeface="Arial"/>
              </a:rPr>
              <a:t>final</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12700">
              <a:lnSpc>
                <a:spcPct val="100000"/>
              </a:lnSpc>
              <a:spcBef>
                <a:spcPts val="335"/>
              </a:spcBef>
              <a:tabLst>
                <a:tab pos="603250"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我</a:t>
            </a:r>
            <a:r>
              <a:rPr dirty="0" sz="1400">
                <a:solidFill>
                  <a:srgbClr val="4E2700"/>
                </a:solidFill>
                <a:latin typeface="Noto Sans Mono CJK HK"/>
                <a:cs typeface="Noto Sans Mono CJK HK"/>
              </a:rPr>
              <a:t>們</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能使</a:t>
            </a:r>
            <a:r>
              <a:rPr dirty="0" sz="1400" spc="15">
                <a:solidFill>
                  <a:srgbClr val="4E2700"/>
                </a:solidFill>
                <a:latin typeface="Noto Sans Mono CJK HK"/>
                <a:cs typeface="Noto Sans Mono CJK HK"/>
              </a:rPr>
              <a:t>用</a:t>
            </a:r>
            <a:r>
              <a:rPr dirty="0" sz="1400" spc="220">
                <a:solidFill>
                  <a:srgbClr val="4E2700"/>
                </a:solidFill>
                <a:latin typeface="Arial"/>
                <a:cs typeface="Arial"/>
              </a:rPr>
              <a:t>static</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修飾區域</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p>
            <a:pPr marL="12700">
              <a:lnSpc>
                <a:spcPct val="100000"/>
              </a:lnSpc>
              <a:spcBef>
                <a:spcPts val="335"/>
              </a:spcBef>
              <a:tabLst>
                <a:tab pos="60325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380">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0">
                <a:solidFill>
                  <a:srgbClr val="4E2700"/>
                </a:solidFill>
                <a:latin typeface="Noto Sans Mono CJK HK"/>
                <a:cs typeface="Noto Sans Mono CJK HK"/>
              </a:rPr>
              <a:t>繼</a:t>
            </a:r>
            <a:r>
              <a:rPr dirty="0" sz="1400" spc="10">
                <a:solidFill>
                  <a:srgbClr val="4E2700"/>
                </a:solidFill>
                <a:latin typeface="Noto Sans Mono CJK HK"/>
                <a:cs typeface="Noto Sans Mono CJK HK"/>
              </a:rPr>
              <a:t>承</a:t>
            </a:r>
            <a:r>
              <a:rPr dirty="0" sz="1400" spc="100">
                <a:solidFill>
                  <a:srgbClr val="4E2700"/>
                </a:solidFill>
                <a:latin typeface="Arial"/>
                <a:cs typeface="Arial"/>
              </a:rPr>
              <a:t>java.lang.System</a:t>
            </a:r>
            <a:r>
              <a:rPr dirty="0" sz="1400">
                <a:solidFill>
                  <a:srgbClr val="4E2700"/>
                </a:solidFill>
                <a:latin typeface="Noto Sans Mono CJK HK"/>
                <a:cs typeface="Noto Sans Mono CJK HK"/>
              </a:rPr>
              <a:t>來產生子類別。</a:t>
            </a:r>
            <a:endParaRPr sz="1400">
              <a:latin typeface="Noto Sans Mono CJK HK"/>
              <a:cs typeface="Noto Sans Mono CJK HK"/>
            </a:endParaRPr>
          </a:p>
          <a:p>
            <a:pPr marL="800100" marR="4142104" indent="-1905">
              <a:lnSpc>
                <a:spcPct val="120000"/>
              </a:lnSpc>
              <a:spcBef>
                <a:spcPts val="5"/>
              </a:spcBef>
            </a:pPr>
            <a:r>
              <a:rPr dirty="0" sz="1400" spc="10">
                <a:solidFill>
                  <a:srgbClr val="4E2700"/>
                </a:solidFill>
                <a:latin typeface="Noto Sans Mono CJK HK"/>
                <a:cs typeface="Noto Sans Mono CJK HK"/>
              </a:rPr>
              <a:t>提</a:t>
            </a:r>
            <a:r>
              <a:rPr dirty="0" sz="1400" spc="15">
                <a:solidFill>
                  <a:srgbClr val="4E2700"/>
                </a:solidFill>
                <a:latin typeface="Noto Sans Mono CJK HK"/>
                <a:cs typeface="Noto Sans Mono CJK HK"/>
              </a:rPr>
              <a:t>示</a:t>
            </a:r>
            <a:r>
              <a:rPr dirty="0" sz="1400" spc="380">
                <a:solidFill>
                  <a:srgbClr val="4E2700"/>
                </a:solidFill>
                <a:latin typeface="Arial"/>
                <a:cs typeface="Arial"/>
              </a:rPr>
              <a:t>:</a:t>
            </a:r>
            <a:r>
              <a:rPr dirty="0" sz="1400" spc="350">
                <a:solidFill>
                  <a:srgbClr val="4E2700"/>
                </a:solidFill>
                <a:latin typeface="Arial"/>
                <a:cs typeface="Arial"/>
              </a:rPr>
              <a:t> </a:t>
            </a:r>
            <a:r>
              <a:rPr dirty="0" sz="1400" spc="-10">
                <a:solidFill>
                  <a:srgbClr val="4E2700"/>
                </a:solidFill>
                <a:latin typeface="Arial"/>
                <a:cs typeface="Arial"/>
              </a:rPr>
              <a:t>System</a:t>
            </a:r>
            <a:r>
              <a:rPr dirty="0" sz="1400">
                <a:solidFill>
                  <a:srgbClr val="4E2700"/>
                </a:solidFill>
                <a:latin typeface="Noto Sans Mono CJK HK"/>
                <a:cs typeface="Noto Sans Mono CJK HK"/>
              </a:rPr>
              <a:t>類別的定義</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下：  </a:t>
            </a:r>
            <a:r>
              <a:rPr dirty="0" sz="1400" spc="160">
                <a:solidFill>
                  <a:srgbClr val="4E2700"/>
                </a:solidFill>
                <a:latin typeface="Arial"/>
                <a:cs typeface="Arial"/>
              </a:rPr>
              <a:t>public </a:t>
            </a:r>
            <a:r>
              <a:rPr dirty="0" sz="1400" spc="254">
                <a:solidFill>
                  <a:srgbClr val="4E2700"/>
                </a:solidFill>
                <a:latin typeface="Arial"/>
                <a:cs typeface="Arial"/>
              </a:rPr>
              <a:t>final </a:t>
            </a:r>
            <a:r>
              <a:rPr dirty="0" sz="1400" spc="135">
                <a:solidFill>
                  <a:srgbClr val="4E2700"/>
                </a:solidFill>
                <a:latin typeface="Arial"/>
                <a:cs typeface="Arial"/>
              </a:rPr>
              <a:t>class </a:t>
            </a:r>
            <a:r>
              <a:rPr dirty="0" sz="1400" spc="-5">
                <a:solidFill>
                  <a:srgbClr val="4E2700"/>
                </a:solidFill>
                <a:latin typeface="Arial"/>
                <a:cs typeface="Arial"/>
              </a:rPr>
              <a:t>System</a:t>
            </a:r>
            <a:r>
              <a:rPr dirty="0" sz="1400" spc="-114">
                <a:solidFill>
                  <a:srgbClr val="4E2700"/>
                </a:solidFill>
                <a:latin typeface="Arial"/>
                <a:cs typeface="Arial"/>
              </a:rPr>
              <a:t> </a:t>
            </a:r>
            <a:r>
              <a:rPr dirty="0" sz="1400" spc="300">
                <a:solidFill>
                  <a:srgbClr val="4E2700"/>
                </a:solidFill>
                <a:latin typeface="Arial"/>
                <a:cs typeface="Arial"/>
              </a:rPr>
              <a:t>{</a:t>
            </a:r>
            <a:endParaRPr sz="1400">
              <a:latin typeface="Arial"/>
              <a:cs typeface="Arial"/>
            </a:endParaRPr>
          </a:p>
          <a:p>
            <a:pPr marL="996950">
              <a:lnSpc>
                <a:spcPct val="100000"/>
              </a:lnSpc>
              <a:spcBef>
                <a:spcPts val="335"/>
              </a:spcBef>
            </a:pPr>
            <a:r>
              <a:rPr dirty="0" sz="1400" spc="380">
                <a:solidFill>
                  <a:srgbClr val="4E2700"/>
                </a:solidFill>
                <a:latin typeface="Arial"/>
                <a:cs typeface="Arial"/>
              </a:rPr>
              <a:t>...</a:t>
            </a:r>
            <a:endParaRPr sz="1400">
              <a:latin typeface="Arial"/>
              <a:cs typeface="Arial"/>
            </a:endParaRPr>
          </a:p>
          <a:p>
            <a:pPr marL="800100">
              <a:lnSpc>
                <a:spcPct val="100000"/>
              </a:lnSpc>
              <a:spcBef>
                <a:spcPts val="335"/>
              </a:spcBef>
            </a:pPr>
            <a:r>
              <a:rPr dirty="0" sz="1400" spc="300">
                <a:solidFill>
                  <a:srgbClr val="4E2700"/>
                </a:solidFill>
                <a:latin typeface="Arial"/>
                <a:cs typeface="Arial"/>
              </a:rPr>
              <a:t>}</a:t>
            </a:r>
            <a:endParaRPr sz="1400">
              <a:latin typeface="Arial"/>
              <a:cs typeface="Arial"/>
            </a:endParaRPr>
          </a:p>
          <a:p>
            <a:pPr marL="12700">
              <a:lnSpc>
                <a:spcPct val="100000"/>
              </a:lnSpc>
              <a:spcBef>
                <a:spcPts val="335"/>
              </a:spcBef>
              <a:tabLst>
                <a:tab pos="60325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75">
                <a:solidFill>
                  <a:srgbClr val="4E2700"/>
                </a:solidFill>
                <a:latin typeface="Arial"/>
                <a:cs typeface="Arial"/>
              </a:rPr>
              <a:t> </a:t>
            </a:r>
            <a:r>
              <a:rPr dirty="0" sz="1400" spc="254">
                <a:solidFill>
                  <a:srgbClr val="4E2700"/>
                </a:solidFill>
                <a:latin typeface="Arial"/>
                <a:cs typeface="Arial"/>
              </a:rPr>
              <a:t>final</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別必須</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被繼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否則不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該類</a:t>
            </a:r>
            <a:r>
              <a:rPr dirty="0" sz="1400">
                <a:solidFill>
                  <a:srgbClr val="4E2700"/>
                </a:solidFill>
                <a:latin typeface="Noto Sans Mono CJK HK"/>
                <a:cs typeface="Noto Sans Mono CJK HK"/>
              </a:rPr>
              <a:t>別。</a:t>
            </a:r>
            <a:endParaRPr sz="1400">
              <a:latin typeface="Noto Sans Mono CJK HK"/>
              <a:cs typeface="Noto Sans Mono CJK HK"/>
            </a:endParaRPr>
          </a:p>
          <a:p>
            <a:pPr marL="12700" marR="1665605">
              <a:lnSpc>
                <a:spcPct val="120000"/>
              </a:lnSpc>
              <a:spcBef>
                <a:spcPts val="5"/>
              </a:spcBef>
              <a:tabLst>
                <a:tab pos="603250" algn="l"/>
              </a:tabLst>
            </a:pPr>
            <a:r>
              <a:rPr dirty="0" sz="1400" spc="225">
                <a:solidFill>
                  <a:srgbClr val="4E2700"/>
                </a:solidFill>
                <a:latin typeface="Arial"/>
                <a:cs typeface="Arial"/>
              </a:rPr>
              <a:t>5.(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無法</a:t>
            </a:r>
            <a:r>
              <a:rPr dirty="0" sz="1400">
                <a:solidFill>
                  <a:srgbClr val="4E2700"/>
                </a:solidFill>
                <a:latin typeface="Noto Sans Mono CJK HK"/>
                <a:cs typeface="Noto Sans Mono CJK HK"/>
              </a:rPr>
              <a:t>建立屬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該類</a:t>
            </a:r>
            <a:r>
              <a:rPr dirty="0" sz="1400" spc="-15">
                <a:solidFill>
                  <a:srgbClr val="4E2700"/>
                </a:solidFill>
                <a:latin typeface="Noto Sans Mono CJK HK"/>
                <a:cs typeface="Noto Sans Mono CJK HK"/>
              </a:rPr>
              <a:t>別的</a:t>
            </a:r>
            <a:r>
              <a:rPr dirty="0" sz="1400">
                <a:solidFill>
                  <a:srgbClr val="4E2700"/>
                </a:solidFill>
                <a:latin typeface="Noto Sans Mono CJK HK"/>
                <a:cs typeface="Noto Sans Mono CJK HK"/>
              </a:rPr>
              <a:t>實</a:t>
            </a:r>
            <a:r>
              <a:rPr dirty="0" sz="1400" spc="20">
                <a:solidFill>
                  <a:srgbClr val="4E2700"/>
                </a:solidFill>
                <a:latin typeface="Noto Sans Mono CJK HK"/>
                <a:cs typeface="Noto Sans Mono CJK HK"/>
              </a:rPr>
              <a:t>例</a:t>
            </a:r>
            <a:r>
              <a:rPr dirty="0" sz="1400" spc="155">
                <a:solidFill>
                  <a:srgbClr val="4E2700"/>
                </a:solidFill>
                <a:latin typeface="Arial"/>
                <a:cs typeface="Arial"/>
              </a:rPr>
              <a:t>(instance)</a:t>
            </a:r>
            <a:r>
              <a:rPr dirty="0" sz="1400">
                <a:solidFill>
                  <a:srgbClr val="4E2700"/>
                </a:solidFill>
                <a:latin typeface="Noto Sans Mono CJK HK"/>
                <a:cs typeface="Noto Sans Mono CJK HK"/>
              </a:rPr>
              <a:t>。 </a:t>
            </a:r>
            <a:r>
              <a:rPr dirty="0" sz="1400" spc="225">
                <a:solidFill>
                  <a:srgbClr val="4E2700"/>
                </a:solidFill>
                <a:latin typeface="Arial"/>
                <a:cs typeface="Arial"/>
              </a:rPr>
              <a:t>6.(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一定</a:t>
            </a:r>
            <a:r>
              <a:rPr dirty="0" sz="1400">
                <a:solidFill>
                  <a:srgbClr val="4E2700"/>
                </a:solidFill>
                <a:latin typeface="Noto Sans Mono CJK HK"/>
                <a:cs typeface="Noto Sans Mono CJK HK"/>
              </a:rPr>
              <a:t>要宣告</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抽象</a:t>
            </a:r>
            <a:r>
              <a:rPr dirty="0" sz="1400" spc="-15">
                <a:solidFill>
                  <a:srgbClr val="4E2700"/>
                </a:solidFill>
                <a:latin typeface="Noto Sans Mono CJK HK"/>
                <a:cs typeface="Noto Sans Mono CJK HK"/>
              </a:rPr>
              <a:t>類</a:t>
            </a:r>
            <a:r>
              <a:rPr dirty="0" sz="1400" spc="20">
                <a:solidFill>
                  <a:srgbClr val="4E2700"/>
                </a:solidFill>
                <a:latin typeface="Noto Sans Mono CJK HK"/>
                <a:cs typeface="Noto Sans Mono CJK HK"/>
              </a:rPr>
              <a:t>別</a:t>
            </a:r>
            <a:r>
              <a:rPr dirty="0" sz="1400" spc="165">
                <a:solidFill>
                  <a:srgbClr val="4E2700"/>
                </a:solidFill>
                <a:latin typeface="Arial"/>
                <a:cs typeface="Arial"/>
              </a:rPr>
              <a:t>(abstract</a:t>
            </a:r>
            <a:r>
              <a:rPr dirty="0" sz="1400" spc="385">
                <a:solidFill>
                  <a:srgbClr val="4E2700"/>
                </a:solidFill>
                <a:latin typeface="Arial"/>
                <a:cs typeface="Arial"/>
              </a:rPr>
              <a:t> </a:t>
            </a:r>
            <a:r>
              <a:rPr dirty="0" sz="1400" spc="165">
                <a:solidFill>
                  <a:srgbClr val="4E2700"/>
                </a:solidFill>
                <a:latin typeface="Arial"/>
                <a:cs typeface="Arial"/>
              </a:rPr>
              <a:t>class)</a:t>
            </a:r>
            <a:r>
              <a:rPr dirty="0" sz="1400">
                <a:solidFill>
                  <a:srgbClr val="4E2700"/>
                </a:solidFill>
                <a:latin typeface="Noto Sans Mono CJK HK"/>
                <a:cs typeface="Noto Sans Mono CJK HK"/>
              </a:rPr>
              <a:t>。 </a:t>
            </a:r>
            <a:r>
              <a:rPr dirty="0" sz="1400" spc="225">
                <a:solidFill>
                  <a:srgbClr val="4E2700"/>
                </a:solidFill>
                <a:latin typeface="Arial"/>
                <a:cs typeface="Arial"/>
              </a:rPr>
              <a:t>7.(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250">
                <a:solidFill>
                  <a:srgbClr val="4E2700"/>
                </a:solidFill>
                <a:latin typeface="Arial"/>
                <a:cs typeface="Arial"/>
              </a:rPr>
              <a:t>final</a:t>
            </a:r>
            <a:r>
              <a:rPr dirty="0" sz="1400" spc="10">
                <a:solidFill>
                  <a:srgbClr val="4E2700"/>
                </a:solidFill>
                <a:latin typeface="Noto Sans Mono CJK HK"/>
                <a:cs typeface="Noto Sans Mono CJK HK"/>
              </a:rPr>
              <a:t>與</a:t>
            </a:r>
            <a:r>
              <a:rPr dirty="0" sz="1400" spc="150">
                <a:solidFill>
                  <a:srgbClr val="4E2700"/>
                </a:solidFill>
                <a:latin typeface="Arial"/>
                <a:cs typeface="Arial"/>
              </a:rPr>
              <a:t>abstract</a:t>
            </a:r>
            <a:r>
              <a:rPr dirty="0" sz="1400">
                <a:solidFill>
                  <a:srgbClr val="4E2700"/>
                </a:solidFill>
                <a:latin typeface="Noto Sans Mono CJK HK"/>
                <a:cs typeface="Noto Sans Mono CJK HK"/>
              </a:rPr>
              <a:t>可以同時</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來修</a:t>
            </a:r>
            <a:r>
              <a:rPr dirty="0" sz="1400" spc="-15">
                <a:solidFill>
                  <a:srgbClr val="4E2700"/>
                </a:solidFill>
                <a:latin typeface="Noto Sans Mono CJK HK"/>
                <a:cs typeface="Noto Sans Mono CJK HK"/>
              </a:rPr>
              <a:t>飾一</a:t>
            </a:r>
            <a:r>
              <a:rPr dirty="0" sz="1400" spc="15">
                <a:solidFill>
                  <a:srgbClr val="4E2700"/>
                </a:solidFill>
                <a:latin typeface="Noto Sans Mono CJK HK"/>
                <a:cs typeface="Noto Sans Mono CJK HK"/>
              </a:rPr>
              <a:t>個</a:t>
            </a:r>
            <a:r>
              <a:rPr dirty="0" sz="1400" spc="25">
                <a:solidFill>
                  <a:srgbClr val="4E2700"/>
                </a:solidFill>
                <a:latin typeface="Arial"/>
                <a:cs typeface="Arial"/>
              </a:rPr>
              <a:t>Java</a:t>
            </a:r>
            <a:r>
              <a:rPr dirty="0" sz="1400">
                <a:solidFill>
                  <a:srgbClr val="4E2700"/>
                </a:solidFill>
                <a:latin typeface="Noto Sans Mono CJK HK"/>
                <a:cs typeface="Noto Sans Mono CJK HK"/>
              </a:rPr>
              <a:t>類別。</a:t>
            </a:r>
            <a:endParaRPr sz="1400">
              <a:latin typeface="Noto Sans Mono CJK HK"/>
              <a:cs typeface="Noto Sans Mono CJK HK"/>
            </a:endParaRPr>
          </a:p>
          <a:p>
            <a:pPr marL="12700">
              <a:lnSpc>
                <a:spcPct val="100000"/>
              </a:lnSpc>
              <a:spcBef>
                <a:spcPts val="335"/>
              </a:spcBef>
              <a:tabLst>
                <a:tab pos="603250" algn="l"/>
              </a:tabLst>
            </a:pPr>
            <a:r>
              <a:rPr dirty="0" sz="1400" spc="225">
                <a:solidFill>
                  <a:srgbClr val="4E2700"/>
                </a:solidFill>
                <a:latin typeface="Arial"/>
                <a:cs typeface="Arial"/>
              </a:rPr>
              <a:t>8.(	</a:t>
            </a: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145">
                <a:solidFill>
                  <a:srgbClr val="4E2700"/>
                </a:solidFill>
                <a:latin typeface="Arial"/>
                <a:cs typeface="Arial"/>
              </a:rPr>
              <a:t>abstract</a:t>
            </a:r>
            <a:r>
              <a:rPr dirty="0" sz="1400">
                <a:solidFill>
                  <a:srgbClr val="4E2700"/>
                </a:solidFill>
                <a:latin typeface="Noto Sans Mono CJK HK"/>
                <a:cs typeface="Noto Sans Mono CJK HK"/>
              </a:rPr>
              <a:t>只能用在方法及</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別上</a:t>
            </a:r>
            <a:r>
              <a:rPr dirty="0" sz="1400" spc="-15">
                <a:solidFill>
                  <a:srgbClr val="4E2700"/>
                </a:solidFill>
                <a:latin typeface="Noto Sans Mono CJK HK"/>
                <a:cs typeface="Noto Sans Mono CJK HK"/>
              </a:rPr>
              <a:t>而修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250">
                <a:solidFill>
                  <a:srgbClr val="4E2700"/>
                </a:solidFill>
                <a:latin typeface="Arial"/>
                <a:cs typeface="Arial"/>
              </a:rPr>
              <a:t>final</a:t>
            </a:r>
            <a:r>
              <a:rPr dirty="0" sz="1400" spc="10">
                <a:solidFill>
                  <a:srgbClr val="4E2700"/>
                </a:solidFill>
                <a:latin typeface="Noto Sans Mono CJK HK"/>
                <a:cs typeface="Noto Sans Mono CJK HK"/>
              </a:rPr>
              <a:t>可</a:t>
            </a:r>
            <a:r>
              <a:rPr dirty="0" sz="1400">
                <a:solidFill>
                  <a:srgbClr val="4E2700"/>
                </a:solidFill>
                <a:latin typeface="Noto Sans Mono CJK HK"/>
                <a:cs typeface="Noto Sans Mono CJK HK"/>
              </a:rPr>
              <a:t>以用</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法及</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上。</a:t>
            </a:r>
            <a:endParaRPr sz="1400">
              <a:latin typeface="Noto Sans Mono CJK HK"/>
              <a:cs typeface="Noto Sans Mono CJK HK"/>
            </a:endParaRPr>
          </a:p>
          <a:p>
            <a:pPr marL="12700">
              <a:lnSpc>
                <a:spcPct val="100000"/>
              </a:lnSpc>
              <a:spcBef>
                <a:spcPts val="335"/>
              </a:spcBef>
              <a:tabLst>
                <a:tab pos="603250" algn="l"/>
              </a:tabLst>
            </a:pPr>
            <a:r>
              <a:rPr dirty="0" sz="1400" spc="225">
                <a:solidFill>
                  <a:srgbClr val="4E2700"/>
                </a:solidFill>
                <a:latin typeface="Arial"/>
                <a:cs typeface="Arial"/>
              </a:rPr>
              <a:t>9.(	</a:t>
            </a: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對</a:t>
            </a:r>
            <a:r>
              <a:rPr dirty="0" sz="1400">
                <a:solidFill>
                  <a:srgbClr val="4E2700"/>
                </a:solidFill>
                <a:latin typeface="Noto Sans Mono CJK HK"/>
                <a:cs typeface="Noto Sans Mono CJK HK"/>
              </a:rPr>
              <a:t>那</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沒</a:t>
            </a:r>
            <a:r>
              <a:rPr dirty="0" sz="1400" spc="15">
                <a:solidFill>
                  <a:srgbClr val="4E2700"/>
                </a:solidFill>
                <a:latin typeface="Noto Sans Mono CJK HK"/>
                <a:cs typeface="Noto Sans Mono CJK HK"/>
              </a:rPr>
              <a:t>有</a:t>
            </a:r>
            <a:r>
              <a:rPr dirty="0" sz="1400" spc="155">
                <a:solidFill>
                  <a:srgbClr val="4E2700"/>
                </a:solidFill>
                <a:latin typeface="Arial"/>
                <a:cs typeface="Arial"/>
              </a:rPr>
              <a:t>overriding</a:t>
            </a:r>
            <a:r>
              <a:rPr dirty="0" sz="1400" spc="10">
                <a:solidFill>
                  <a:srgbClr val="4E2700"/>
                </a:solidFill>
                <a:latin typeface="Noto Sans Mono CJK HK"/>
                <a:cs typeface="Noto Sans Mono CJK HK"/>
              </a:rPr>
              <a:t>父</a:t>
            </a:r>
            <a:r>
              <a:rPr dirty="0" sz="1400">
                <a:solidFill>
                  <a:srgbClr val="4E2700"/>
                </a:solidFill>
                <a:latin typeface="Noto Sans Mono CJK HK"/>
                <a:cs typeface="Noto Sans Mono CJK HK"/>
              </a:rPr>
              <a:t>代類別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抽象</a:t>
            </a:r>
            <a:r>
              <a:rPr dirty="0" sz="1400">
                <a:solidFill>
                  <a:srgbClr val="4E2700"/>
                </a:solidFill>
                <a:latin typeface="Noto Sans Mono CJK HK"/>
                <a:cs typeface="Noto Sans Mono CJK HK"/>
              </a:rPr>
              <a:t>方法的</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們一定</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繼續</a:t>
            </a:r>
            <a:r>
              <a:rPr dirty="0" sz="1400" spc="-15">
                <a:solidFill>
                  <a:srgbClr val="4E2700"/>
                </a:solidFill>
                <a:latin typeface="Noto Sans Mono CJK HK"/>
                <a:cs typeface="Noto Sans Mono CJK HK"/>
              </a:rPr>
              <a:t>宣告</a:t>
            </a:r>
            <a:r>
              <a:rPr dirty="0" sz="1400">
                <a:solidFill>
                  <a:srgbClr val="4E2700"/>
                </a:solidFill>
                <a:latin typeface="Noto Sans Mono CJK HK"/>
                <a:cs typeface="Noto Sans Mono CJK HK"/>
              </a:rPr>
              <a:t>為</a:t>
            </a:r>
            <a:endParaRPr sz="1400">
              <a:latin typeface="Noto Sans Mono CJK HK"/>
              <a:cs typeface="Noto Sans Mono CJK HK"/>
            </a:endParaRPr>
          </a:p>
          <a:p>
            <a:pPr marL="800100">
              <a:lnSpc>
                <a:spcPct val="100000"/>
              </a:lnSpc>
              <a:spcBef>
                <a:spcPts val="335"/>
              </a:spcBef>
            </a:pPr>
            <a:r>
              <a:rPr dirty="0" sz="1400" spc="145">
                <a:solidFill>
                  <a:srgbClr val="4E2700"/>
                </a:solidFill>
                <a:latin typeface="Arial"/>
                <a:cs typeface="Arial"/>
              </a:rPr>
              <a:t>abstract</a:t>
            </a:r>
            <a:r>
              <a:rPr dirty="0" sz="1400" spc="5">
                <a:solidFill>
                  <a:srgbClr val="4E2700"/>
                </a:solidFill>
                <a:latin typeface="Noto Sans Mono CJK HK"/>
                <a:cs typeface="Noto Sans Mono CJK HK"/>
              </a:rPr>
              <a:t>。</a:t>
            </a:r>
            <a:endParaRPr sz="1400">
              <a:latin typeface="Noto Sans Mono CJK HK"/>
              <a:cs typeface="Noto Sans Mono CJK HK"/>
            </a:endParaRPr>
          </a:p>
          <a:p>
            <a:pPr marL="603250">
              <a:lnSpc>
                <a:spcPct val="100000"/>
              </a:lnSpc>
              <a:spcBef>
                <a:spcPts val="34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抽</a:t>
            </a:r>
            <a:r>
              <a:rPr dirty="0" sz="1400">
                <a:solidFill>
                  <a:srgbClr val="4E2700"/>
                </a:solidFill>
                <a:latin typeface="Noto Sans Mono CJK HK"/>
                <a:cs typeface="Noto Sans Mono CJK HK"/>
              </a:rPr>
              <a:t>象</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屬性。</a:t>
            </a:r>
            <a:endParaRPr sz="1400">
              <a:latin typeface="Noto Sans Mono CJK HK"/>
              <a:cs typeface="Noto Sans Mono CJK HK"/>
            </a:endParaRPr>
          </a:p>
          <a:p>
            <a:pPr marL="603250">
              <a:lnSpc>
                <a:spcPct val="100000"/>
              </a:lnSpc>
              <a:spcBef>
                <a:spcPts val="335"/>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抽</a:t>
            </a:r>
            <a:r>
              <a:rPr dirty="0" sz="1400">
                <a:solidFill>
                  <a:srgbClr val="4E2700"/>
                </a:solidFill>
                <a:latin typeface="Noto Sans Mono CJK HK"/>
                <a:cs typeface="Noto Sans Mono CJK HK"/>
              </a:rPr>
              <a:t>象</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正常</a:t>
            </a:r>
            <a:r>
              <a:rPr dirty="0" sz="1400" spc="-15">
                <a:solidFill>
                  <a:srgbClr val="4E2700"/>
                </a:solidFill>
                <a:latin typeface="Noto Sans Mono CJK HK"/>
                <a:cs typeface="Noto Sans Mono CJK HK"/>
              </a:rPr>
              <a:t>的方</a:t>
            </a:r>
            <a:r>
              <a:rPr dirty="0" sz="1400">
                <a:solidFill>
                  <a:srgbClr val="4E2700"/>
                </a:solidFill>
                <a:latin typeface="Noto Sans Mono CJK HK"/>
                <a:cs typeface="Noto Sans Mono CJK HK"/>
              </a:rPr>
              <a:t>法。</a:t>
            </a:r>
            <a:endParaRPr sz="1400">
              <a:latin typeface="Noto Sans Mono CJK HK"/>
              <a:cs typeface="Noto Sans Mono CJK HK"/>
            </a:endParaRPr>
          </a:p>
          <a:p>
            <a:pPr marL="798830" marR="221615" indent="-195580">
              <a:lnSpc>
                <a:spcPct val="120000"/>
              </a:lnSpc>
            </a:pPr>
            <a:r>
              <a:rPr dirty="0" sz="1400" spc="305">
                <a:solidFill>
                  <a:srgbClr val="4E2700"/>
                </a:solidFill>
                <a:latin typeface="Arial"/>
                <a:cs typeface="Arial"/>
              </a:rPr>
              <a:t>)</a:t>
            </a:r>
            <a:r>
              <a:rPr dirty="0" sz="1400" spc="415">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一定</a:t>
            </a:r>
            <a:r>
              <a:rPr dirty="0" sz="1400">
                <a:solidFill>
                  <a:srgbClr val="4E2700"/>
                </a:solidFill>
                <a:latin typeface="Noto Sans Mono CJK HK"/>
                <a:cs typeface="Noto Sans Mono CJK HK"/>
              </a:rPr>
              <a:t>宣告為</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沒有抽</a:t>
            </a:r>
            <a:r>
              <a:rPr dirty="0" sz="1400" spc="-15">
                <a:solidFill>
                  <a:srgbClr val="4E2700"/>
                </a:solidFill>
                <a:latin typeface="Noto Sans Mono CJK HK"/>
                <a:cs typeface="Noto Sans Mono CJK HK"/>
              </a:rPr>
              <a:t>象</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的類</a:t>
            </a:r>
            <a:r>
              <a:rPr dirty="0" sz="1400">
                <a:solidFill>
                  <a:srgbClr val="4E2700"/>
                </a:solidFill>
                <a:latin typeface="Noto Sans Mono CJK HK"/>
                <a:cs typeface="Noto Sans Mono CJK HK"/>
              </a:rPr>
              <a:t>別也可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宣告</a:t>
            </a:r>
            <a:r>
              <a:rPr dirty="0" sz="1400" spc="-15">
                <a:solidFill>
                  <a:srgbClr val="4E2700"/>
                </a:solidFill>
                <a:latin typeface="Noto Sans Mono CJK HK"/>
                <a:cs typeface="Noto Sans Mono CJK HK"/>
              </a:rPr>
              <a:t>為抽</a:t>
            </a:r>
            <a:r>
              <a:rPr dirty="0" sz="1400">
                <a:solidFill>
                  <a:srgbClr val="4E2700"/>
                </a:solidFill>
                <a:latin typeface="Noto Sans Mono CJK HK"/>
                <a:cs typeface="Noto Sans Mono CJK HK"/>
              </a:rPr>
              <a:t>象類 </a:t>
            </a:r>
            <a:r>
              <a:rPr dirty="0" sz="1400" spc="10">
                <a:solidFill>
                  <a:srgbClr val="4E2700"/>
                </a:solidFill>
                <a:latin typeface="Noto Sans Mono CJK HK"/>
                <a:cs typeface="Noto Sans Mono CJK HK"/>
              </a:rPr>
              <a:t>別。</a:t>
            </a:r>
            <a:endParaRPr sz="1400">
              <a:latin typeface="Noto Sans Mono CJK HK"/>
              <a:cs typeface="Noto Sans Mono CJK HK"/>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485890" cy="574040"/>
          </a:xfrm>
          <a:prstGeom prst="rect"/>
        </p:spPr>
        <p:txBody>
          <a:bodyPr wrap="square" lIns="0" tIns="12700" rIns="0" bIns="0" rtlCol="0" vert="horz">
            <a:spAutoFit/>
          </a:bodyPr>
          <a:lstStyle/>
          <a:p>
            <a:pPr marL="12700">
              <a:lnSpc>
                <a:spcPct val="100000"/>
              </a:lnSpc>
              <a:spcBef>
                <a:spcPts val="100"/>
              </a:spcBef>
              <a:tabLst>
                <a:tab pos="2999740" algn="l"/>
              </a:tabLst>
            </a:pPr>
            <a:r>
              <a:rPr dirty="0"/>
              <a:t>自我測驗</a:t>
            </a:r>
            <a:r>
              <a:rPr dirty="0" spc="-5"/>
              <a:t>七</a:t>
            </a:r>
            <a:r>
              <a:rPr dirty="0">
                <a:latin typeface="Tahoma"/>
                <a:cs typeface="Tahoma"/>
              </a:rPr>
              <a:t>-2	</a:t>
            </a:r>
            <a:r>
              <a:rPr dirty="0" spc="-5">
                <a:latin typeface="Tahoma"/>
                <a:cs typeface="Tahoma"/>
              </a:rPr>
              <a:t>final </a:t>
            </a:r>
            <a:r>
              <a:rPr dirty="0">
                <a:latin typeface="Tahoma"/>
                <a:cs typeface="Tahoma"/>
              </a:rPr>
              <a:t>&amp; </a:t>
            </a:r>
            <a:r>
              <a:rPr dirty="0" spc="-10">
                <a:latin typeface="Tahoma"/>
                <a:cs typeface="Tahoma"/>
              </a:rPr>
              <a:t>abstract</a:t>
            </a:r>
            <a:r>
              <a:rPr dirty="0" spc="-6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729792" y="959967"/>
            <a:ext cx="7561580" cy="1818005"/>
          </a:xfrm>
          <a:prstGeom prst="rect">
            <a:avLst/>
          </a:prstGeom>
        </p:spPr>
        <p:txBody>
          <a:bodyPr wrap="square" lIns="0" tIns="55244" rIns="0" bIns="0" rtlCol="0" vert="horz">
            <a:spAutoFit/>
          </a:bodyPr>
          <a:lstStyle/>
          <a:p>
            <a:pPr marL="12700">
              <a:lnSpc>
                <a:spcPct val="100000"/>
              </a:lnSpc>
              <a:spcBef>
                <a:spcPts val="434"/>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 pos="6815455" algn="l"/>
              </a:tabLst>
            </a:pPr>
            <a:r>
              <a:rPr dirty="0" sz="1400" spc="10">
                <a:solidFill>
                  <a:srgbClr val="4E2700"/>
                </a:solidFill>
                <a:latin typeface="Noto Sans Mono CJK HK"/>
                <a:cs typeface="Noto Sans Mono CJK HK"/>
              </a:rPr>
              <a:t>若某</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允許</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子類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，我</a:t>
            </a:r>
            <a:r>
              <a:rPr dirty="0" sz="1400" spc="-15">
                <a:solidFill>
                  <a:srgbClr val="4E2700"/>
                </a:solidFill>
                <a:latin typeface="Noto Sans Mono CJK HK"/>
                <a:cs typeface="Noto Sans Mono CJK HK"/>
              </a:rPr>
              <a:t>們</a:t>
            </a:r>
            <a:r>
              <a:rPr dirty="0" sz="1400">
                <a:solidFill>
                  <a:srgbClr val="4E2700"/>
                </a:solidFill>
                <a:latin typeface="Noto Sans Mono CJK HK"/>
                <a:cs typeface="Noto Sans Mono CJK HK"/>
              </a:rPr>
              <a:t>應該</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spc="-15">
                <a:solidFill>
                  <a:srgbClr val="4E2700"/>
                </a:solidFill>
                <a:latin typeface="Verdana"/>
                <a:cs typeface="Verdana"/>
              </a:rPr>
              <a:t>c</a:t>
            </a:r>
            <a:r>
              <a:rPr dirty="0" sz="1400" spc="-5">
                <a:solidFill>
                  <a:srgbClr val="4E2700"/>
                </a:solidFill>
                <a:latin typeface="Verdana"/>
                <a:cs typeface="Verdana"/>
              </a:rPr>
              <a:t>las</a:t>
            </a:r>
            <a:r>
              <a:rPr dirty="0" sz="1400" spc="-10">
                <a:solidFill>
                  <a:srgbClr val="4E2700"/>
                </a:solidFill>
                <a:latin typeface="Verdana"/>
                <a:cs typeface="Verdana"/>
              </a:rPr>
              <a:t>s</a:t>
            </a:r>
            <a:r>
              <a:rPr dirty="0" sz="1400">
                <a:solidFill>
                  <a:srgbClr val="4E2700"/>
                </a:solidFill>
                <a:latin typeface="Noto Sans Mono CJK HK"/>
                <a:cs typeface="Noto Sans Mono CJK HK"/>
              </a:rPr>
              <a:t>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字前</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上</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25">
                <a:solidFill>
                  <a:srgbClr val="4E2700"/>
                </a:solidFill>
                <a:latin typeface="Times New Roman"/>
                <a:cs typeface="Times New Roman"/>
              </a:rPr>
              <a:t> </a:t>
            </a:r>
            <a:r>
              <a:rPr dirty="0" sz="1400" spc="10">
                <a:solidFill>
                  <a:srgbClr val="4E2700"/>
                </a:solidFill>
                <a:latin typeface="Noto Sans Mono CJK HK"/>
                <a:cs typeface="Noto Sans Mono CJK HK"/>
              </a:rPr>
              <a:t>修飾</a:t>
            </a:r>
            <a:r>
              <a:rPr dirty="0" sz="1400">
                <a:solidFill>
                  <a:srgbClr val="4E2700"/>
                </a:solidFill>
                <a:latin typeface="Noto Sans Mono CJK HK"/>
                <a:cs typeface="Noto Sans Mono CJK HK"/>
              </a:rPr>
              <a:t>字。</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 pos="6489700" algn="l"/>
              </a:tabLst>
            </a:pP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有哪</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字就</a:t>
            </a:r>
            <a:r>
              <a:rPr dirty="0" sz="1400" spc="-15">
                <a:solidFill>
                  <a:srgbClr val="4E2700"/>
                </a:solidFill>
                <a:latin typeface="Noto Sans Mono CJK HK"/>
                <a:cs typeface="Noto Sans Mono CJK HK"/>
              </a:rPr>
              <a:t>無</a:t>
            </a:r>
            <a:r>
              <a:rPr dirty="0" sz="1400">
                <a:solidFill>
                  <a:srgbClr val="4E2700"/>
                </a:solidFill>
                <a:latin typeface="Noto Sans Mono CJK HK"/>
                <a:cs typeface="Noto Sans Mono CJK HK"/>
              </a:rPr>
              <a:t>法由</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新建</a:t>
            </a:r>
            <a:r>
              <a:rPr dirty="0" sz="1400" spc="-15">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a:solidFill>
                  <a:srgbClr val="4E2700"/>
                </a:solidFill>
                <a:latin typeface="Verdana"/>
                <a:cs typeface="Verdana"/>
              </a:rPr>
              <a:t>?</a:t>
            </a:r>
            <a:r>
              <a:rPr dirty="0" sz="1400" spc="-5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314325" indent="-240029">
              <a:lnSpc>
                <a:spcPct val="100000"/>
              </a:lnSpc>
              <a:spcBef>
                <a:spcPts val="335"/>
              </a:spcBef>
              <a:buFont typeface="Verdana"/>
              <a:buAutoNum type="arabicPeriod"/>
              <a:tabLst>
                <a:tab pos="314960" algn="l"/>
              </a:tabLst>
            </a:pP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中</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a:t>
            </a:r>
            <a:r>
              <a:rPr dirty="0" sz="1400">
                <a:solidFill>
                  <a:srgbClr val="4E2700"/>
                </a:solidFill>
                <a:latin typeface="Noto Sans Mono CJK HK"/>
                <a:cs typeface="Noto Sans Mono CJK HK"/>
              </a:rPr>
              <a:t>某</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不</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被</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代</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覆</a:t>
            </a:r>
            <a:r>
              <a:rPr dirty="0" sz="1400" spc="-15">
                <a:solidFill>
                  <a:srgbClr val="4E2700"/>
                </a:solidFill>
                <a:latin typeface="Noto Sans Mono CJK HK"/>
                <a:cs typeface="Noto Sans Mono CJK HK"/>
              </a:rPr>
              <a:t>寫</a:t>
            </a:r>
            <a:r>
              <a:rPr dirty="0" sz="1400" spc="-5">
                <a:solidFill>
                  <a:srgbClr val="4E2700"/>
                </a:solidFill>
                <a:latin typeface="Verdana"/>
                <a:cs typeface="Verdana"/>
              </a:rPr>
              <a:t>(override)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spc="5">
                <a:solidFill>
                  <a:srgbClr val="4E2700"/>
                </a:solidFill>
                <a:latin typeface="Noto Sans Mono CJK HK"/>
                <a:cs typeface="Noto Sans Mono CJK HK"/>
              </a:rPr>
              <a:t>此</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5">
                <a:solidFill>
                  <a:srgbClr val="4E2700"/>
                </a:solidFill>
                <a:latin typeface="Noto Sans Mono CJK HK"/>
                <a:cs typeface="Noto Sans Mono CJK HK"/>
              </a:rPr>
              <a:t>用</a:t>
            </a:r>
            <a:endParaRPr sz="1400">
              <a:latin typeface="Noto Sans Mono CJK HK"/>
              <a:cs typeface="Noto Sans Mono CJK HK"/>
            </a:endParaRPr>
          </a:p>
          <a:p>
            <a:pPr marL="384175">
              <a:lnSpc>
                <a:spcPct val="100000"/>
              </a:lnSpc>
              <a:spcBef>
                <a:spcPts val="340"/>
              </a:spcBef>
              <a:tabLst>
                <a:tab pos="211772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來修</a:t>
            </a:r>
            <a:r>
              <a:rPr dirty="0" sz="1400">
                <a:solidFill>
                  <a:srgbClr val="4E2700"/>
                </a:solidFill>
                <a:latin typeface="Noto Sans Mono CJK HK"/>
                <a:cs typeface="Noto Sans Mono CJK HK"/>
              </a:rPr>
              <a:t>飾。</a:t>
            </a:r>
            <a:endParaRPr sz="1400">
              <a:latin typeface="Noto Sans Mono CJK HK"/>
              <a:cs typeface="Noto Sans Mono CJK HK"/>
            </a:endParaRPr>
          </a:p>
          <a:p>
            <a:pPr marL="321945" marR="85090" indent="-247015">
              <a:lnSpc>
                <a:spcPct val="120000"/>
              </a:lnSpc>
              <a:buFont typeface="Verdana"/>
              <a:buAutoNum type="arabicPeriod" startAt="4"/>
              <a:tabLst>
                <a:tab pos="314960" algn="l"/>
                <a:tab pos="4136390"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前面</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修飾字</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表示</a:t>
            </a:r>
            <a:r>
              <a:rPr dirty="0" sz="1400">
                <a:solidFill>
                  <a:srgbClr val="4E2700"/>
                </a:solidFill>
                <a:latin typeface="Noto Sans Mono CJK HK"/>
                <a:cs typeface="Noto Sans Mono CJK HK"/>
              </a:rPr>
              <a:t>此</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數一</a:t>
            </a:r>
            <a:r>
              <a:rPr dirty="0" sz="1400" spc="-15">
                <a:solidFill>
                  <a:srgbClr val="4E2700"/>
                </a:solidFill>
                <a:latin typeface="Noto Sans Mono CJK HK"/>
                <a:cs typeface="Noto Sans Mono CJK HK"/>
              </a:rPr>
              <a:t>但</a:t>
            </a:r>
            <a:r>
              <a:rPr dirty="0" sz="1400">
                <a:solidFill>
                  <a:srgbClr val="4E2700"/>
                </a:solidFill>
                <a:latin typeface="Noto Sans Mono CJK HK"/>
                <a:cs typeface="Noto Sans Mono CJK HK"/>
              </a:rPr>
              <a:t>設定</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值就</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其內 </a:t>
            </a:r>
            <a:r>
              <a:rPr dirty="0" sz="1400" spc="10">
                <a:solidFill>
                  <a:srgbClr val="4E2700"/>
                </a:solidFill>
                <a:latin typeface="Noto Sans Mono CJK HK"/>
                <a:cs typeface="Noto Sans Mono CJK HK"/>
              </a:rPr>
              <a:t>容。</a:t>
            </a:r>
            <a:endParaRPr sz="1400">
              <a:latin typeface="Noto Sans Mono CJK HK"/>
              <a:cs typeface="Noto Sans Mono CJK HK"/>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83896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I</a:t>
            </a:r>
            <a:r>
              <a:rPr dirty="0" spc="-20">
                <a:latin typeface="Tahoma"/>
                <a:cs typeface="Tahoma"/>
              </a:rPr>
              <a:t>n</a:t>
            </a:r>
            <a:r>
              <a:rPr dirty="0" spc="-5">
                <a:latin typeface="Tahoma"/>
                <a:cs typeface="Tahoma"/>
              </a:rPr>
              <a:t>ter</a:t>
            </a:r>
            <a:r>
              <a:rPr dirty="0" spc="-45">
                <a:latin typeface="Tahoma"/>
                <a:cs typeface="Tahoma"/>
              </a:rPr>
              <a:t>f</a:t>
            </a:r>
            <a:r>
              <a:rPr dirty="0">
                <a:latin typeface="Tahoma"/>
                <a:cs typeface="Tahoma"/>
              </a:rPr>
              <a:t>ace</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1014729"/>
            <a:ext cx="7803515" cy="4672330"/>
          </a:xfrm>
          <a:prstGeom prst="rect">
            <a:avLst/>
          </a:prstGeom>
        </p:spPr>
        <p:txBody>
          <a:bodyPr wrap="square" lIns="0" tIns="12700" rIns="0" bIns="0" rtlCol="0" vert="horz">
            <a:spAutoFit/>
          </a:bodyPr>
          <a:lstStyle/>
          <a:p>
            <a:pPr marL="355600" marR="5080" indent="-343535">
              <a:lnSpc>
                <a:spcPct val="100000"/>
              </a:lnSpc>
              <a:spcBef>
                <a:spcPts val="100"/>
              </a:spcBef>
              <a:buChar char="•"/>
              <a:tabLst>
                <a:tab pos="355600" algn="l"/>
                <a:tab pos="356235" algn="l"/>
              </a:tabLst>
            </a:pPr>
            <a:r>
              <a:rPr dirty="0" sz="2400">
                <a:solidFill>
                  <a:srgbClr val="4E2700"/>
                </a:solidFill>
                <a:latin typeface="Verdana"/>
                <a:cs typeface="Verdana"/>
              </a:rPr>
              <a:t>Jdk</a:t>
            </a:r>
            <a:r>
              <a:rPr dirty="0" sz="2400" spc="-40">
                <a:solidFill>
                  <a:srgbClr val="4E2700"/>
                </a:solidFill>
                <a:latin typeface="Verdana"/>
                <a:cs typeface="Verdana"/>
              </a:rPr>
              <a:t> </a:t>
            </a:r>
            <a:r>
              <a:rPr dirty="0" sz="2400" spc="-5">
                <a:solidFill>
                  <a:srgbClr val="4E2700"/>
                </a:solidFill>
                <a:latin typeface="Verdana"/>
                <a:cs typeface="Verdana"/>
              </a:rPr>
              <a:t>1.7.0(</a:t>
            </a:r>
            <a:r>
              <a:rPr dirty="0" sz="2400">
                <a:solidFill>
                  <a:srgbClr val="4E2700"/>
                </a:solidFill>
                <a:latin typeface="Noto Sans Mono CJK HK"/>
                <a:cs typeface="Noto Sans Mono CJK HK"/>
              </a:rPr>
              <a:t>含</a:t>
            </a:r>
            <a:r>
              <a:rPr dirty="0" sz="2400">
                <a:solidFill>
                  <a:srgbClr val="4E2700"/>
                </a:solidFill>
                <a:latin typeface="Verdana"/>
                <a:cs typeface="Verdana"/>
              </a:rPr>
              <a:t>)</a:t>
            </a:r>
            <a:r>
              <a:rPr dirty="0" sz="2400">
                <a:solidFill>
                  <a:srgbClr val="4E2700"/>
                </a:solidFill>
                <a:latin typeface="Noto Sans Mono CJK HK"/>
                <a:cs typeface="Noto Sans Mono CJK HK"/>
              </a:rPr>
              <a:t>以前的</a:t>
            </a:r>
            <a:r>
              <a:rPr dirty="0" sz="2400" spc="-10">
                <a:solidFill>
                  <a:srgbClr val="4E2700"/>
                </a:solidFill>
                <a:latin typeface="Tahoma"/>
                <a:cs typeface="Tahoma"/>
              </a:rPr>
              <a:t>interface</a:t>
            </a:r>
            <a:r>
              <a:rPr dirty="0" sz="2400">
                <a:solidFill>
                  <a:srgbClr val="4E2700"/>
                </a:solidFill>
                <a:latin typeface="Noto Sans Mono CJK HK"/>
                <a:cs typeface="Noto Sans Mono CJK HK"/>
              </a:rPr>
              <a:t>為一種特殊的抽象類別，  </a:t>
            </a:r>
            <a:r>
              <a:rPr dirty="0" sz="2400" spc="-5">
                <a:solidFill>
                  <a:srgbClr val="4E2700"/>
                </a:solidFill>
                <a:latin typeface="Noto Sans Mono CJK HK"/>
                <a:cs typeface="Noto Sans Mono CJK HK"/>
              </a:rPr>
              <a:t>可包含變數與方法，</a:t>
            </a:r>
            <a:endParaRPr sz="2400">
              <a:latin typeface="Noto Sans Mono CJK HK"/>
              <a:cs typeface="Noto Sans Mono CJK HK"/>
            </a:endParaRPr>
          </a:p>
          <a:p>
            <a:pPr algn="just" lvl="1" marL="756285" marR="427355" indent="-287020">
              <a:lnSpc>
                <a:spcPct val="100000"/>
              </a:lnSpc>
              <a:spcBef>
                <a:spcPts val="484"/>
              </a:spcBef>
              <a:buFont typeface="Tahoma"/>
              <a:buChar char="–"/>
              <a:tabLst>
                <a:tab pos="756920" algn="l"/>
              </a:tabLst>
            </a:pPr>
            <a:r>
              <a:rPr dirty="0" sz="2000" spc="10">
                <a:solidFill>
                  <a:srgbClr val="4E2700"/>
                </a:solidFill>
                <a:latin typeface="Noto Sans Mono CJK HK"/>
                <a:cs typeface="Noto Sans Mono CJK HK"/>
              </a:rPr>
              <a:t>變數</a:t>
            </a:r>
            <a:r>
              <a:rPr dirty="0" sz="2000">
                <a:solidFill>
                  <a:srgbClr val="4E2700"/>
                </a:solidFill>
                <a:latin typeface="Noto Sans Mono CJK HK"/>
                <a:cs typeface="Noto Sans Mono CJK HK"/>
              </a:rPr>
              <a:t>預設</a:t>
            </a:r>
            <a:r>
              <a:rPr dirty="0" sz="2000" spc="-15">
                <a:solidFill>
                  <a:srgbClr val="4E2700"/>
                </a:solidFill>
                <a:latin typeface="Noto Sans Mono CJK HK"/>
                <a:cs typeface="Noto Sans Mono CJK HK"/>
              </a:rPr>
              <a:t>具</a:t>
            </a:r>
            <a:r>
              <a:rPr dirty="0" sz="2000" spc="5">
                <a:solidFill>
                  <a:srgbClr val="4E2700"/>
                </a:solidFill>
                <a:latin typeface="Noto Sans Mono CJK HK"/>
                <a:cs typeface="Noto Sans Mono CJK HK"/>
              </a:rPr>
              <a:t>有</a:t>
            </a:r>
            <a:r>
              <a:rPr dirty="0" sz="2000" spc="-5">
                <a:solidFill>
                  <a:srgbClr val="4E2700"/>
                </a:solidFill>
                <a:latin typeface="Tahoma"/>
                <a:cs typeface="Tahoma"/>
              </a:rPr>
              <a:t>public,</a:t>
            </a:r>
            <a:r>
              <a:rPr dirty="0" sz="2000" spc="-30">
                <a:solidFill>
                  <a:srgbClr val="4E2700"/>
                </a:solidFill>
                <a:latin typeface="Tahoma"/>
                <a:cs typeface="Tahoma"/>
              </a:rPr>
              <a:t> </a:t>
            </a:r>
            <a:r>
              <a:rPr dirty="0" sz="2000" spc="-5">
                <a:solidFill>
                  <a:srgbClr val="4E2700"/>
                </a:solidFill>
                <a:latin typeface="Tahoma"/>
                <a:cs typeface="Tahoma"/>
              </a:rPr>
              <a:t>static, </a:t>
            </a:r>
            <a:r>
              <a:rPr dirty="0" sz="2000">
                <a:solidFill>
                  <a:srgbClr val="4E2700"/>
                </a:solidFill>
                <a:latin typeface="Tahoma"/>
                <a:cs typeface="Tahoma"/>
              </a:rPr>
              <a:t>final</a:t>
            </a:r>
            <a:r>
              <a:rPr dirty="0" sz="2000" spc="10">
                <a:solidFill>
                  <a:srgbClr val="4E2700"/>
                </a:solidFill>
                <a:latin typeface="Noto Sans Mono CJK HK"/>
                <a:cs typeface="Noto Sans Mono CJK HK"/>
              </a:rPr>
              <a:t>三個</a:t>
            </a:r>
            <a:r>
              <a:rPr dirty="0" sz="2000">
                <a:solidFill>
                  <a:srgbClr val="4E2700"/>
                </a:solidFill>
                <a:latin typeface="Noto Sans Mono CJK HK"/>
                <a:cs typeface="Noto Sans Mono CJK HK"/>
              </a:rPr>
              <a:t>修飾字，</a:t>
            </a:r>
            <a:r>
              <a:rPr dirty="0" sz="2000" spc="-15">
                <a:solidFill>
                  <a:srgbClr val="4E2700"/>
                </a:solidFill>
                <a:latin typeface="Noto Sans Mono CJK HK"/>
                <a:cs typeface="Noto Sans Mono CJK HK"/>
              </a:rPr>
              <a:t>因</a:t>
            </a:r>
            <a:r>
              <a:rPr dirty="0" sz="2000">
                <a:solidFill>
                  <a:srgbClr val="4E2700"/>
                </a:solidFill>
                <a:latin typeface="Noto Sans Mono CJK HK"/>
                <a:cs typeface="Noto Sans Mono CJK HK"/>
              </a:rPr>
              <a:t>此介</a:t>
            </a:r>
            <a:r>
              <a:rPr dirty="0" sz="2000" spc="-15">
                <a:solidFill>
                  <a:srgbClr val="4E2700"/>
                </a:solidFill>
                <a:latin typeface="Noto Sans Mono CJK HK"/>
                <a:cs typeface="Noto Sans Mono CJK HK"/>
              </a:rPr>
              <a:t>面</a:t>
            </a:r>
            <a:r>
              <a:rPr dirty="0" sz="2000">
                <a:solidFill>
                  <a:srgbClr val="4E2700"/>
                </a:solidFill>
                <a:latin typeface="Noto Sans Mono CJK HK"/>
                <a:cs typeface="Noto Sans Mono CJK HK"/>
              </a:rPr>
              <a:t>內的 變數實</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常</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，定義</a:t>
            </a:r>
            <a:r>
              <a:rPr dirty="0" sz="2000" spc="-15">
                <a:solidFill>
                  <a:srgbClr val="4E2700"/>
                </a:solidFill>
                <a:latin typeface="Noto Sans Mono CJK HK"/>
                <a:cs typeface="Noto Sans Mono CJK HK"/>
              </a:rPr>
              <a:t>介</a:t>
            </a:r>
            <a:r>
              <a:rPr dirty="0" sz="2000">
                <a:solidFill>
                  <a:srgbClr val="4E2700"/>
                </a:solidFill>
                <a:latin typeface="Noto Sans Mono CJK HK"/>
                <a:cs typeface="Noto Sans Mono CJK HK"/>
              </a:rPr>
              <a:t>面</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的常數</a:t>
            </a:r>
            <a:r>
              <a:rPr dirty="0" sz="2000" spc="-15">
                <a:solidFill>
                  <a:srgbClr val="4E2700"/>
                </a:solidFill>
                <a:latin typeface="Noto Sans Mono CJK HK"/>
                <a:cs typeface="Noto Sans Mono CJK HK"/>
              </a:rPr>
              <a:t>後</a:t>
            </a:r>
            <a:r>
              <a:rPr dirty="0" sz="2000">
                <a:solidFill>
                  <a:srgbClr val="4E2700"/>
                </a:solidFill>
                <a:latin typeface="Noto Sans Mono CJK HK"/>
                <a:cs typeface="Noto Sans Mono CJK HK"/>
              </a:rPr>
              <a:t>必</a:t>
            </a:r>
            <a:r>
              <a:rPr dirty="0" sz="2000" spc="-15">
                <a:solidFill>
                  <a:srgbClr val="4E2700"/>
                </a:solidFill>
                <a:latin typeface="Noto Sans Mono CJK HK"/>
                <a:cs typeface="Noto Sans Mono CJK HK"/>
              </a:rPr>
              <a:t>須</a:t>
            </a:r>
            <a:r>
              <a:rPr dirty="0" sz="2000">
                <a:solidFill>
                  <a:srgbClr val="4E2700"/>
                </a:solidFill>
                <a:latin typeface="Noto Sans Mono CJK HK"/>
                <a:cs typeface="Noto Sans Mono CJK HK"/>
              </a:rPr>
              <a:t>立刻用</a:t>
            </a:r>
            <a:r>
              <a:rPr dirty="0" sz="2000" spc="-15">
                <a:solidFill>
                  <a:srgbClr val="4E2700"/>
                </a:solidFill>
                <a:latin typeface="Noto Sans Mono CJK HK"/>
                <a:cs typeface="Noto Sans Mono CJK HK"/>
              </a:rPr>
              <a:t>指</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運</a:t>
            </a:r>
            <a:r>
              <a:rPr dirty="0" sz="2000">
                <a:solidFill>
                  <a:srgbClr val="4E2700"/>
                </a:solidFill>
                <a:latin typeface="Noto Sans Mono CJK HK"/>
                <a:cs typeface="Noto Sans Mono CJK HK"/>
              </a:rPr>
              <a:t>算子 指定常</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初</a:t>
            </a:r>
            <a:r>
              <a:rPr dirty="0" sz="2000">
                <a:solidFill>
                  <a:srgbClr val="4E2700"/>
                </a:solidFill>
                <a:latin typeface="Noto Sans Mono CJK HK"/>
                <a:cs typeface="Noto Sans Mono CJK HK"/>
              </a:rPr>
              <a:t>值。</a:t>
            </a:r>
            <a:endParaRPr sz="2000">
              <a:latin typeface="Noto Sans Mono CJK HK"/>
              <a:cs typeface="Noto Sans Mono CJK HK"/>
            </a:endParaRPr>
          </a:p>
          <a:p>
            <a:pPr algn="just" lvl="1" marL="756285" marR="242570" indent="-287020">
              <a:lnSpc>
                <a:spcPct val="100000"/>
              </a:lnSpc>
              <a:spcBef>
                <a:spcPts val="480"/>
              </a:spcBef>
              <a:buFont typeface="Tahoma"/>
              <a:buChar char="–"/>
              <a:tabLst>
                <a:tab pos="756920" algn="l"/>
              </a:tabLst>
            </a:pPr>
            <a:r>
              <a:rPr dirty="0" sz="2000" spc="10">
                <a:solidFill>
                  <a:srgbClr val="4E2700"/>
                </a:solidFill>
                <a:latin typeface="Noto Sans Mono CJK HK"/>
                <a:cs typeface="Noto Sans Mono CJK HK"/>
              </a:rPr>
              <a:t>方法</a:t>
            </a:r>
            <a:r>
              <a:rPr dirty="0" sz="2000">
                <a:solidFill>
                  <a:srgbClr val="4E2700"/>
                </a:solidFill>
                <a:latin typeface="Noto Sans Mono CJK HK"/>
                <a:cs typeface="Noto Sans Mono CJK HK"/>
              </a:rPr>
              <a:t>預設</a:t>
            </a:r>
            <a:r>
              <a:rPr dirty="0" sz="2000" spc="-15">
                <a:solidFill>
                  <a:srgbClr val="4E2700"/>
                </a:solidFill>
                <a:latin typeface="Noto Sans Mono CJK HK"/>
                <a:cs typeface="Noto Sans Mono CJK HK"/>
              </a:rPr>
              <a:t>具</a:t>
            </a:r>
            <a:r>
              <a:rPr dirty="0" sz="2000" spc="5">
                <a:solidFill>
                  <a:srgbClr val="4E2700"/>
                </a:solidFill>
                <a:latin typeface="Noto Sans Mono CJK HK"/>
                <a:cs typeface="Noto Sans Mono CJK HK"/>
              </a:rPr>
              <a:t>有</a:t>
            </a:r>
            <a:r>
              <a:rPr dirty="0" sz="2000" spc="-5">
                <a:solidFill>
                  <a:srgbClr val="4E2700"/>
                </a:solidFill>
                <a:latin typeface="Tahoma"/>
                <a:cs typeface="Tahoma"/>
              </a:rPr>
              <a:t>public,</a:t>
            </a:r>
            <a:r>
              <a:rPr dirty="0" sz="2000" spc="-25">
                <a:solidFill>
                  <a:srgbClr val="4E2700"/>
                </a:solidFill>
                <a:latin typeface="Tahoma"/>
                <a:cs typeface="Tahoma"/>
              </a:rPr>
              <a:t> </a:t>
            </a:r>
            <a:r>
              <a:rPr dirty="0" sz="2000" spc="-5">
                <a:solidFill>
                  <a:srgbClr val="4E2700"/>
                </a:solidFill>
                <a:latin typeface="Tahoma"/>
                <a:cs typeface="Tahoma"/>
              </a:rPr>
              <a:t>abstract</a:t>
            </a:r>
            <a:r>
              <a:rPr dirty="0" sz="2000" spc="10">
                <a:solidFill>
                  <a:srgbClr val="4E2700"/>
                </a:solidFill>
                <a:latin typeface="Noto Sans Mono CJK HK"/>
                <a:cs typeface="Noto Sans Mono CJK HK"/>
              </a:rPr>
              <a:t>兩</a:t>
            </a:r>
            <a:r>
              <a:rPr dirty="0" sz="2000">
                <a:solidFill>
                  <a:srgbClr val="4E2700"/>
                </a:solidFill>
                <a:latin typeface="Noto Sans Mono CJK HK"/>
                <a:cs typeface="Noto Sans Mono CJK HK"/>
              </a:rPr>
              <a:t>個修</a:t>
            </a:r>
            <a:r>
              <a:rPr dirty="0" sz="2000" spc="5">
                <a:solidFill>
                  <a:srgbClr val="4E2700"/>
                </a:solidFill>
                <a:latin typeface="Noto Sans Mono CJK HK"/>
                <a:cs typeface="Noto Sans Mono CJK HK"/>
              </a:rPr>
              <a:t>飾</a:t>
            </a:r>
            <a:r>
              <a:rPr dirty="0" sz="2000">
                <a:solidFill>
                  <a:srgbClr val="4E2700"/>
                </a:solidFill>
                <a:latin typeface="Noto Sans Mono CJK HK"/>
                <a:cs typeface="Noto Sans Mono CJK HK"/>
              </a:rPr>
              <a:t>字</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介面內的方</a:t>
            </a:r>
            <a:r>
              <a:rPr dirty="0" sz="2000" spc="-10">
                <a:solidFill>
                  <a:srgbClr val="4E2700"/>
                </a:solidFill>
                <a:latin typeface="Noto Sans Mono CJK HK"/>
                <a:cs typeface="Noto Sans Mono CJK HK"/>
              </a:rPr>
              <a:t>法</a:t>
            </a:r>
            <a:r>
              <a:rPr dirty="0" sz="2000">
                <a:solidFill>
                  <a:srgbClr val="4E2700"/>
                </a:solidFill>
                <a:latin typeface="Noto Sans Mono CJK HK"/>
                <a:cs typeface="Noto Sans Mono CJK HK"/>
              </a:rPr>
              <a:t>為抽 象方法</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定</a:t>
            </a:r>
            <a:r>
              <a:rPr dirty="0" sz="2000" spc="-15">
                <a:solidFill>
                  <a:srgbClr val="4E2700"/>
                </a:solidFill>
                <a:latin typeface="Noto Sans Mono CJK HK"/>
                <a:cs typeface="Noto Sans Mono CJK HK"/>
              </a:rPr>
              <a:t>義</a:t>
            </a:r>
            <a:r>
              <a:rPr dirty="0" sz="2000">
                <a:solidFill>
                  <a:srgbClr val="4E2700"/>
                </a:solidFill>
                <a:latin typeface="Noto Sans Mono CJK HK"/>
                <a:cs typeface="Noto Sans Mono CJK HK"/>
              </a:rPr>
              <a:t>介面的</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可以有</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本體。</a:t>
            </a:r>
            <a:endParaRPr sz="2000">
              <a:latin typeface="Noto Sans Mono CJK HK"/>
              <a:cs typeface="Noto Sans Mono CJK HK"/>
            </a:endParaRPr>
          </a:p>
          <a:p>
            <a:pPr algn="just" marL="355600" marR="402590" indent="-343535">
              <a:lnSpc>
                <a:spcPct val="100099"/>
              </a:lnSpc>
              <a:spcBef>
                <a:spcPts val="550"/>
              </a:spcBef>
              <a:buFont typeface="Tahoma"/>
              <a:buChar char="•"/>
              <a:tabLst>
                <a:tab pos="356235" algn="l"/>
              </a:tabLst>
            </a:pPr>
            <a:r>
              <a:rPr dirty="0" sz="2400">
                <a:solidFill>
                  <a:srgbClr val="4E2700"/>
                </a:solidFill>
                <a:latin typeface="Noto Sans Mono CJK HK"/>
                <a:cs typeface="Noto Sans Mono CJK HK"/>
              </a:rPr>
              <a:t>介面必須由一般的類別來實作，以便發揮其功能。在 定義類別時，應利用關鍵字</a:t>
            </a:r>
            <a:r>
              <a:rPr dirty="0" sz="2400" spc="-5">
                <a:solidFill>
                  <a:srgbClr val="4E2700"/>
                </a:solidFill>
                <a:latin typeface="Tahoma"/>
                <a:cs typeface="Tahoma"/>
              </a:rPr>
              <a:t>i</a:t>
            </a:r>
            <a:r>
              <a:rPr dirty="0" sz="2400">
                <a:solidFill>
                  <a:srgbClr val="4E2700"/>
                </a:solidFill>
                <a:latin typeface="Tahoma"/>
                <a:cs typeface="Tahoma"/>
              </a:rPr>
              <a:t>m</a:t>
            </a:r>
            <a:r>
              <a:rPr dirty="0" sz="2400">
                <a:solidFill>
                  <a:srgbClr val="4E2700"/>
                </a:solidFill>
                <a:latin typeface="Tahoma"/>
                <a:cs typeface="Tahoma"/>
              </a:rPr>
              <a:t>p</a:t>
            </a:r>
            <a:r>
              <a:rPr dirty="0" sz="2400">
                <a:solidFill>
                  <a:srgbClr val="4E2700"/>
                </a:solidFill>
                <a:latin typeface="Tahoma"/>
                <a:cs typeface="Tahoma"/>
              </a:rPr>
              <a:t>le</a:t>
            </a:r>
            <a:r>
              <a:rPr dirty="0" sz="2400" spc="5">
                <a:solidFill>
                  <a:srgbClr val="4E2700"/>
                </a:solidFill>
                <a:latin typeface="Tahoma"/>
                <a:cs typeface="Tahoma"/>
              </a:rPr>
              <a:t>m</a:t>
            </a:r>
            <a:r>
              <a:rPr dirty="0" sz="2400" spc="-5">
                <a:solidFill>
                  <a:srgbClr val="4E2700"/>
                </a:solidFill>
                <a:latin typeface="Tahoma"/>
                <a:cs typeface="Tahoma"/>
              </a:rPr>
              <a:t>e</a:t>
            </a:r>
            <a:r>
              <a:rPr dirty="0" sz="2400">
                <a:solidFill>
                  <a:srgbClr val="4E2700"/>
                </a:solidFill>
                <a:latin typeface="Tahoma"/>
                <a:cs typeface="Tahoma"/>
              </a:rPr>
              <a:t>n</a:t>
            </a:r>
            <a:r>
              <a:rPr dirty="0" sz="2400" spc="-5">
                <a:solidFill>
                  <a:srgbClr val="4E2700"/>
                </a:solidFill>
                <a:latin typeface="Tahoma"/>
                <a:cs typeface="Tahoma"/>
              </a:rPr>
              <a:t>t</a:t>
            </a:r>
            <a:r>
              <a:rPr dirty="0" sz="2400" spc="-15">
                <a:solidFill>
                  <a:srgbClr val="4E2700"/>
                </a:solidFill>
                <a:latin typeface="Tahoma"/>
                <a:cs typeface="Tahoma"/>
              </a:rPr>
              <a:t>s</a:t>
            </a:r>
            <a:r>
              <a:rPr dirty="0" sz="2400">
                <a:solidFill>
                  <a:srgbClr val="4E2700"/>
                </a:solidFill>
                <a:latin typeface="Noto Sans Mono CJK HK"/>
                <a:cs typeface="Noto Sans Mono CJK HK"/>
              </a:rPr>
              <a:t>與介面名稱來 </a:t>
            </a:r>
            <a:r>
              <a:rPr dirty="0" sz="2400" spc="-5">
                <a:solidFill>
                  <a:srgbClr val="4E2700"/>
                </a:solidFill>
                <a:latin typeface="Noto Sans Mono CJK HK"/>
                <a:cs typeface="Noto Sans Mono CJK HK"/>
              </a:rPr>
              <a:t>表示該類別要實作某個介</a:t>
            </a:r>
            <a:r>
              <a:rPr dirty="0" sz="2400">
                <a:solidFill>
                  <a:srgbClr val="4E2700"/>
                </a:solidFill>
                <a:latin typeface="Noto Sans Mono CJK HK"/>
                <a:cs typeface="Noto Sans Mono CJK HK"/>
              </a:rPr>
              <a:t>面</a:t>
            </a:r>
            <a:r>
              <a:rPr dirty="0" sz="2800" spc="-5">
                <a:solidFill>
                  <a:srgbClr val="4E2700"/>
                </a:solidFill>
                <a:latin typeface="Noto Sans Mono CJK HK"/>
                <a:cs typeface="Noto Sans Mono CJK HK"/>
              </a:rPr>
              <a:t>。</a:t>
            </a:r>
            <a:endParaRPr sz="2800">
              <a:latin typeface="Noto Sans Mono CJK HK"/>
              <a:cs typeface="Noto Sans Mono CJK HK"/>
            </a:endParaRPr>
          </a:p>
          <a:p>
            <a:pPr marL="355600" indent="-343535">
              <a:lnSpc>
                <a:spcPts val="2210"/>
              </a:lnSpc>
              <a:spcBef>
                <a:spcPts val="560"/>
              </a:spcBef>
              <a:buSzPct val="140000"/>
              <a:buChar char="•"/>
              <a:tabLst>
                <a:tab pos="355600" algn="l"/>
                <a:tab pos="356235" algn="l"/>
              </a:tabLst>
            </a:pPr>
            <a:r>
              <a:rPr dirty="0" sz="2000" spc="-5">
                <a:solidFill>
                  <a:srgbClr val="4E2700"/>
                </a:solidFill>
                <a:latin typeface="Tahoma"/>
                <a:cs typeface="Tahoma"/>
              </a:rPr>
              <a:t>public </a:t>
            </a:r>
            <a:r>
              <a:rPr dirty="0" sz="2000">
                <a:solidFill>
                  <a:srgbClr val="4E2700"/>
                </a:solidFill>
                <a:latin typeface="Tahoma"/>
                <a:cs typeface="Tahoma"/>
              </a:rPr>
              <a:t>class </a:t>
            </a:r>
            <a:r>
              <a:rPr dirty="0" sz="2000" spc="-10">
                <a:solidFill>
                  <a:srgbClr val="4E2700"/>
                </a:solidFill>
                <a:latin typeface="Tahoma"/>
                <a:cs typeface="Tahoma"/>
              </a:rPr>
              <a:t>Kitty </a:t>
            </a:r>
            <a:r>
              <a:rPr dirty="0" sz="2000" spc="-5">
                <a:solidFill>
                  <a:srgbClr val="4E2700"/>
                </a:solidFill>
                <a:latin typeface="Tahoma"/>
                <a:cs typeface="Tahoma"/>
              </a:rPr>
              <a:t>extends </a:t>
            </a:r>
            <a:r>
              <a:rPr dirty="0" sz="2000">
                <a:solidFill>
                  <a:srgbClr val="4E2700"/>
                </a:solidFill>
                <a:latin typeface="Tahoma"/>
                <a:cs typeface="Tahoma"/>
              </a:rPr>
              <a:t>Cat </a:t>
            </a:r>
            <a:r>
              <a:rPr dirty="0" sz="2000" spc="-5">
                <a:solidFill>
                  <a:srgbClr val="E6051B"/>
                </a:solidFill>
                <a:latin typeface="Tahoma"/>
                <a:cs typeface="Tahoma"/>
              </a:rPr>
              <a:t>implements </a:t>
            </a:r>
            <a:r>
              <a:rPr dirty="0" sz="2000">
                <a:solidFill>
                  <a:srgbClr val="4627DF"/>
                </a:solidFill>
                <a:latin typeface="Tahoma"/>
                <a:cs typeface="Tahoma"/>
              </a:rPr>
              <a:t>ActionListener</a:t>
            </a:r>
            <a:r>
              <a:rPr dirty="0" sz="2000" spc="-15">
                <a:solidFill>
                  <a:srgbClr val="4627DF"/>
                </a:solidFill>
                <a:latin typeface="Tahoma"/>
                <a:cs typeface="Tahoma"/>
              </a:rPr>
              <a:t> </a:t>
            </a:r>
            <a:r>
              <a:rPr dirty="0" sz="2000" spc="-5">
                <a:solidFill>
                  <a:srgbClr val="4E2700"/>
                </a:solidFill>
                <a:latin typeface="Tahoma"/>
                <a:cs typeface="Tahoma"/>
              </a:rPr>
              <a:t>{…</a:t>
            </a:r>
            <a:endParaRPr sz="2000">
              <a:latin typeface="Tahoma"/>
              <a:cs typeface="Tahoma"/>
            </a:endParaRPr>
          </a:p>
          <a:p>
            <a:pPr algn="just" marL="756285" marR="419100" indent="-287020">
              <a:lnSpc>
                <a:spcPct val="93700"/>
              </a:lnSpc>
              <a:spcBef>
                <a:spcPts val="20"/>
              </a:spcBef>
            </a:pPr>
            <a:r>
              <a:rPr dirty="0" sz="2800" spc="-5">
                <a:solidFill>
                  <a:srgbClr val="4E2700"/>
                </a:solidFill>
                <a:latin typeface="Tahoma"/>
                <a:cs typeface="Tahoma"/>
              </a:rPr>
              <a:t>–</a:t>
            </a:r>
            <a:r>
              <a:rPr dirty="0" sz="2800" spc="-140">
                <a:solidFill>
                  <a:srgbClr val="4E2700"/>
                </a:solidFill>
                <a:latin typeface="Tahoma"/>
                <a:cs typeface="Tahoma"/>
              </a:rPr>
              <a:t> </a:t>
            </a:r>
            <a:r>
              <a:rPr dirty="0" sz="2000" spc="10">
                <a:solidFill>
                  <a:srgbClr val="4E2700"/>
                </a:solidFill>
                <a:latin typeface="Noto Sans Mono CJK HK"/>
                <a:cs typeface="Noto Sans Mono CJK HK"/>
              </a:rPr>
              <a:t>當某</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時繼</a:t>
            </a:r>
            <a:r>
              <a:rPr dirty="0" sz="2000" spc="-15">
                <a:solidFill>
                  <a:srgbClr val="4E2700"/>
                </a:solidFill>
                <a:latin typeface="Noto Sans Mono CJK HK"/>
                <a:cs typeface="Noto Sans Mono CJK HK"/>
              </a:rPr>
              <a:t>承</a:t>
            </a:r>
            <a:r>
              <a:rPr dirty="0" sz="2000">
                <a:solidFill>
                  <a:srgbClr val="4E2700"/>
                </a:solidFill>
                <a:latin typeface="Noto Sans Mono CJK HK"/>
                <a:cs typeface="Noto Sans Mono CJK HK"/>
              </a:rPr>
              <a:t>父類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與實</a:t>
            </a:r>
            <a:r>
              <a:rPr dirty="0" sz="2000" spc="-15">
                <a:solidFill>
                  <a:srgbClr val="4E2700"/>
                </a:solidFill>
                <a:latin typeface="Noto Sans Mono CJK HK"/>
                <a:cs typeface="Noto Sans Mono CJK HK"/>
              </a:rPr>
              <a:t>作</a:t>
            </a:r>
            <a:r>
              <a:rPr dirty="0" sz="2000">
                <a:solidFill>
                  <a:srgbClr val="4E2700"/>
                </a:solidFill>
                <a:latin typeface="Noto Sans Mono CJK HK"/>
                <a:cs typeface="Noto Sans Mono CJK HK"/>
              </a:rPr>
              <a:t>介面</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，關</a:t>
            </a:r>
            <a:r>
              <a:rPr dirty="0" sz="2000" spc="-15">
                <a:solidFill>
                  <a:srgbClr val="4E2700"/>
                </a:solidFill>
                <a:latin typeface="Noto Sans Mono CJK HK"/>
                <a:cs typeface="Noto Sans Mono CJK HK"/>
              </a:rPr>
              <a:t>鍵</a:t>
            </a:r>
            <a:r>
              <a:rPr dirty="0" sz="2000">
                <a:solidFill>
                  <a:srgbClr val="4E2700"/>
                </a:solidFill>
                <a:latin typeface="Noto Sans Mono CJK HK"/>
                <a:cs typeface="Noto Sans Mono CJK HK"/>
              </a:rPr>
              <a:t>字</a:t>
            </a:r>
            <a:r>
              <a:rPr dirty="0" sz="2000" spc="-395">
                <a:solidFill>
                  <a:srgbClr val="4E2700"/>
                </a:solidFill>
                <a:latin typeface="Noto Sans Mono CJK HK"/>
                <a:cs typeface="Noto Sans Mono CJK HK"/>
              </a:rPr>
              <a:t> </a:t>
            </a:r>
            <a:r>
              <a:rPr dirty="0" sz="2000" spc="-5">
                <a:solidFill>
                  <a:srgbClr val="4E2700"/>
                </a:solidFill>
                <a:latin typeface="Tahoma"/>
                <a:cs typeface="Tahoma"/>
              </a:rPr>
              <a:t>extends</a:t>
            </a:r>
            <a:r>
              <a:rPr dirty="0" sz="2000" spc="-20">
                <a:solidFill>
                  <a:srgbClr val="4E2700"/>
                </a:solidFill>
                <a:latin typeface="Tahoma"/>
                <a:cs typeface="Tahoma"/>
              </a:rPr>
              <a:t> </a:t>
            </a:r>
            <a:r>
              <a:rPr dirty="0" sz="2000">
                <a:solidFill>
                  <a:srgbClr val="4E2700"/>
                </a:solidFill>
                <a:latin typeface="Noto Sans Mono CJK HK"/>
                <a:cs typeface="Noto Sans Mono CJK HK"/>
              </a:rPr>
              <a:t>必 </a:t>
            </a:r>
            <a:r>
              <a:rPr dirty="0" sz="2000" spc="10">
                <a:solidFill>
                  <a:srgbClr val="4E2700"/>
                </a:solidFill>
                <a:latin typeface="Noto Sans Mono CJK HK"/>
                <a:cs typeface="Noto Sans Mono CJK HK"/>
              </a:rPr>
              <a:t>須出</a:t>
            </a:r>
            <a:r>
              <a:rPr dirty="0" sz="2000">
                <a:solidFill>
                  <a:srgbClr val="4E2700"/>
                </a:solidFill>
                <a:latin typeface="Noto Sans Mono CJK HK"/>
                <a:cs typeface="Noto Sans Mono CJK HK"/>
              </a:rPr>
              <a:t>現在</a:t>
            </a:r>
            <a:r>
              <a:rPr dirty="0" sz="2000" spc="-15">
                <a:solidFill>
                  <a:srgbClr val="4E2700"/>
                </a:solidFill>
                <a:latin typeface="Noto Sans Mono CJK HK"/>
                <a:cs typeface="Noto Sans Mono CJK HK"/>
              </a:rPr>
              <a:t>關</a:t>
            </a:r>
            <a:r>
              <a:rPr dirty="0" sz="2000">
                <a:solidFill>
                  <a:srgbClr val="4E2700"/>
                </a:solidFill>
                <a:latin typeface="Noto Sans Mono CJK HK"/>
                <a:cs typeface="Noto Sans Mono CJK HK"/>
              </a:rPr>
              <a:t>鍵字</a:t>
            </a:r>
            <a:r>
              <a:rPr dirty="0" sz="2000" spc="-409">
                <a:solidFill>
                  <a:srgbClr val="4E2700"/>
                </a:solidFill>
                <a:latin typeface="Noto Sans Mono CJK HK"/>
                <a:cs typeface="Noto Sans Mono CJK HK"/>
              </a:rPr>
              <a:t> </a:t>
            </a:r>
            <a:r>
              <a:rPr dirty="0" sz="1800" spc="-5">
                <a:solidFill>
                  <a:srgbClr val="E6051B"/>
                </a:solidFill>
                <a:latin typeface="Tahoma"/>
                <a:cs typeface="Tahoma"/>
              </a:rPr>
              <a:t>implements</a:t>
            </a:r>
            <a:r>
              <a:rPr dirty="0" sz="1800" spc="5">
                <a:solidFill>
                  <a:srgbClr val="E6051B"/>
                </a:solidFill>
                <a:latin typeface="Tahoma"/>
                <a:cs typeface="Tahoma"/>
              </a:rPr>
              <a:t> </a:t>
            </a:r>
            <a:r>
              <a:rPr dirty="0" sz="1800">
                <a:solidFill>
                  <a:srgbClr val="422000"/>
                </a:solidFill>
                <a:latin typeface="Noto Sans Mono CJK HK"/>
                <a:cs typeface="Noto Sans Mono CJK HK"/>
              </a:rPr>
              <a:t>之前。</a:t>
            </a:r>
            <a:endParaRPr sz="1800">
              <a:latin typeface="Noto Sans Mono CJK HK"/>
              <a:cs typeface="Noto Sans Mono CJK HK"/>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1011682"/>
            <a:ext cx="7618730" cy="3833495"/>
          </a:xfrm>
          <a:prstGeom prst="rect">
            <a:avLst/>
          </a:prstGeom>
        </p:spPr>
        <p:txBody>
          <a:bodyPr wrap="square" lIns="0" tIns="12700" rIns="0" bIns="0" rtlCol="0" vert="horz">
            <a:spAutoFit/>
          </a:bodyPr>
          <a:lstStyle/>
          <a:p>
            <a:pPr marL="35560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介</a:t>
            </a:r>
            <a:r>
              <a:rPr dirty="0" sz="2400" spc="-5">
                <a:solidFill>
                  <a:srgbClr val="4E2700"/>
                </a:solidFill>
                <a:latin typeface="Noto Sans Mono CJK HK"/>
                <a:cs typeface="Noto Sans Mono CJK HK"/>
              </a:rPr>
              <a:t>面</a:t>
            </a:r>
            <a:r>
              <a:rPr dirty="0" sz="2400">
                <a:solidFill>
                  <a:srgbClr val="4E2700"/>
                </a:solidFill>
                <a:latin typeface="Noto Sans Mono CJK HK"/>
                <a:cs typeface="Noto Sans Mono CJK HK"/>
              </a:rPr>
              <a:t>的主要功能在定義一組行為的規</a:t>
            </a:r>
            <a:r>
              <a:rPr dirty="0" sz="2400" spc="5">
                <a:solidFill>
                  <a:srgbClr val="4E2700"/>
                </a:solidFill>
                <a:latin typeface="Noto Sans Mono CJK HK"/>
                <a:cs typeface="Noto Sans Mono CJK HK"/>
              </a:rPr>
              <a:t>格</a:t>
            </a:r>
            <a:r>
              <a:rPr dirty="0" sz="1800" spc="-10">
                <a:solidFill>
                  <a:srgbClr val="3333CC"/>
                </a:solidFill>
                <a:latin typeface="Tahoma"/>
                <a:cs typeface="Tahoma"/>
              </a:rPr>
              <a:t>(</a:t>
            </a:r>
            <a:r>
              <a:rPr dirty="0" sz="1800">
                <a:solidFill>
                  <a:srgbClr val="3333CC"/>
                </a:solidFill>
                <a:latin typeface="Noto Sans Mono CJK HK"/>
                <a:cs typeface="Noto Sans Mono CJK HK"/>
              </a:rPr>
              <a:t>方法名稱、參數列</a:t>
            </a:r>
            <a:endParaRPr sz="1800">
              <a:latin typeface="Noto Sans Mono CJK HK"/>
              <a:cs typeface="Noto Sans Mono CJK HK"/>
            </a:endParaRPr>
          </a:p>
          <a:p>
            <a:pPr marL="355600">
              <a:lnSpc>
                <a:spcPct val="100000"/>
              </a:lnSpc>
            </a:pPr>
            <a:r>
              <a:rPr dirty="0" sz="1800">
                <a:solidFill>
                  <a:srgbClr val="3333CC"/>
                </a:solidFill>
                <a:latin typeface="Noto Sans Mono CJK HK"/>
                <a:cs typeface="Noto Sans Mono CJK HK"/>
              </a:rPr>
              <a:t>的樣式與傳回值的型態</a:t>
            </a:r>
            <a:r>
              <a:rPr dirty="0" sz="1800" spc="-10">
                <a:solidFill>
                  <a:srgbClr val="3333CC"/>
                </a:solidFill>
                <a:latin typeface="Tahoma"/>
                <a:cs typeface="Tahoma"/>
              </a:rPr>
              <a:t>)</a:t>
            </a:r>
            <a:r>
              <a:rPr dirty="0" sz="2400" spc="-10">
                <a:solidFill>
                  <a:srgbClr val="4E2700"/>
                </a:solidFill>
                <a:latin typeface="Noto Sans Mono CJK HK"/>
                <a:cs typeface="Noto Sans Mono CJK HK"/>
              </a:rPr>
              <a:t>，</a:t>
            </a:r>
            <a:r>
              <a:rPr dirty="0" sz="2400" spc="-5">
                <a:solidFill>
                  <a:srgbClr val="4E2700"/>
                </a:solidFill>
                <a:latin typeface="Noto Sans Mono CJK HK"/>
                <a:cs typeface="Noto Sans Mono CJK HK"/>
              </a:rPr>
              <a:t>而此組行為必須經由類別來實作。</a:t>
            </a:r>
            <a:endParaRPr sz="2400">
              <a:latin typeface="Noto Sans Mono CJK HK"/>
              <a:cs typeface="Noto Sans Mono CJK HK"/>
            </a:endParaRPr>
          </a:p>
          <a:p>
            <a:pPr marL="355600" marR="244475">
              <a:lnSpc>
                <a:spcPts val="2900"/>
              </a:lnSpc>
              <a:spcBef>
                <a:spcPts val="80"/>
              </a:spcBef>
            </a:pPr>
            <a:r>
              <a:rPr dirty="0" sz="2400">
                <a:solidFill>
                  <a:srgbClr val="4E2700"/>
                </a:solidFill>
                <a:latin typeface="Noto Sans Mono CJK HK"/>
                <a:cs typeface="Noto Sans Mono CJK HK"/>
              </a:rPr>
              <a:t>所有實作該介面的類別將具有共同的行為，可以進行 多型。</a:t>
            </a:r>
            <a:endParaRPr sz="2400">
              <a:latin typeface="Noto Sans Mono CJK HK"/>
              <a:cs typeface="Noto Sans Mono CJK HK"/>
            </a:endParaRPr>
          </a:p>
          <a:p>
            <a:pPr marL="355600" marR="151765" indent="-343535">
              <a:lnSpc>
                <a:spcPct val="100200"/>
              </a:lnSpc>
              <a:spcBef>
                <a:spcPts val="450"/>
              </a:spcBef>
              <a:buFont typeface="Verdana"/>
              <a:buChar char="•"/>
              <a:tabLst>
                <a:tab pos="355600" algn="l"/>
                <a:tab pos="356235" algn="l"/>
              </a:tabLst>
            </a:pPr>
            <a:r>
              <a:rPr dirty="0" sz="2400">
                <a:solidFill>
                  <a:srgbClr val="4E2700"/>
                </a:solidFill>
                <a:latin typeface="Noto Sans Mono CJK HK"/>
                <a:cs typeface="Noto Sans Mono CJK HK"/>
              </a:rPr>
              <a:t>介面允許多重繼承。介面允許如同類別般的父介面與 </a:t>
            </a:r>
            <a:r>
              <a:rPr dirty="0" sz="2400" spc="-5">
                <a:solidFill>
                  <a:srgbClr val="4E2700"/>
                </a:solidFill>
                <a:latin typeface="Noto Sans Mono CJK HK"/>
                <a:cs typeface="Noto Sans Mono CJK HK"/>
              </a:rPr>
              <a:t>子介面的繼承關係。子介面除了含有自己定義的常數 </a:t>
            </a:r>
            <a:r>
              <a:rPr dirty="0" sz="2400">
                <a:solidFill>
                  <a:srgbClr val="4E2700"/>
                </a:solidFill>
                <a:latin typeface="Noto Sans Mono CJK HK"/>
                <a:cs typeface="Noto Sans Mono CJK HK"/>
              </a:rPr>
              <a:t>與抽象方法以外，還繼承有父介面定義的常數與抽象 方法。任何類別實作子介面時，必須</a:t>
            </a:r>
            <a:r>
              <a:rPr dirty="0" sz="2400" spc="-5">
                <a:solidFill>
                  <a:srgbClr val="4E2700"/>
                </a:solidFill>
                <a:latin typeface="Verdana"/>
                <a:cs typeface="Verdana"/>
              </a:rPr>
              <a:t>O</a:t>
            </a:r>
            <a:r>
              <a:rPr dirty="0" sz="2400" spc="-35">
                <a:solidFill>
                  <a:srgbClr val="4E2700"/>
                </a:solidFill>
                <a:latin typeface="Verdana"/>
                <a:cs typeface="Verdana"/>
              </a:rPr>
              <a:t>v</a:t>
            </a:r>
            <a:r>
              <a:rPr dirty="0" sz="2400">
                <a:solidFill>
                  <a:srgbClr val="4E2700"/>
                </a:solidFill>
                <a:latin typeface="Verdana"/>
                <a:cs typeface="Verdana"/>
              </a:rPr>
              <a:t>e</a:t>
            </a:r>
            <a:r>
              <a:rPr dirty="0" sz="2400" spc="-10">
                <a:solidFill>
                  <a:srgbClr val="4E2700"/>
                </a:solidFill>
                <a:latin typeface="Verdana"/>
                <a:cs typeface="Verdana"/>
              </a:rPr>
              <a:t>r</a:t>
            </a:r>
            <a:r>
              <a:rPr dirty="0" sz="2400">
                <a:solidFill>
                  <a:srgbClr val="4E2700"/>
                </a:solidFill>
                <a:latin typeface="Verdana"/>
                <a:cs typeface="Verdana"/>
              </a:rPr>
              <a:t>r</a:t>
            </a:r>
            <a:r>
              <a:rPr dirty="0" sz="2400" spc="-10">
                <a:solidFill>
                  <a:srgbClr val="4E2700"/>
                </a:solidFill>
                <a:latin typeface="Verdana"/>
                <a:cs typeface="Verdana"/>
              </a:rPr>
              <a:t>i</a:t>
            </a:r>
            <a:r>
              <a:rPr dirty="0" sz="2400" spc="-5">
                <a:solidFill>
                  <a:srgbClr val="4E2700"/>
                </a:solidFill>
                <a:latin typeface="Verdana"/>
                <a:cs typeface="Verdana"/>
              </a:rPr>
              <a:t>d</a:t>
            </a:r>
            <a:r>
              <a:rPr dirty="0" sz="2400">
                <a:solidFill>
                  <a:srgbClr val="4E2700"/>
                </a:solidFill>
                <a:latin typeface="Verdana"/>
                <a:cs typeface="Verdana"/>
              </a:rPr>
              <a:t>e</a:t>
            </a:r>
            <a:r>
              <a:rPr dirty="0" sz="2400">
                <a:solidFill>
                  <a:srgbClr val="4E2700"/>
                </a:solidFill>
                <a:latin typeface="Noto Sans Mono CJK HK"/>
                <a:cs typeface="Noto Sans Mono CJK HK"/>
              </a:rPr>
              <a:t>父子介 </a:t>
            </a:r>
            <a:r>
              <a:rPr dirty="0" sz="2400" spc="-5">
                <a:solidFill>
                  <a:srgbClr val="4E2700"/>
                </a:solidFill>
                <a:latin typeface="Noto Sans Mono CJK HK"/>
                <a:cs typeface="Noto Sans Mono CJK HK"/>
              </a:rPr>
              <a:t>面所定義的所有抽象方</a:t>
            </a:r>
            <a:r>
              <a:rPr dirty="0" sz="2400">
                <a:solidFill>
                  <a:srgbClr val="4E2700"/>
                </a:solidFill>
                <a:latin typeface="Noto Sans Mono CJK HK"/>
                <a:cs typeface="Noto Sans Mono CJK HK"/>
              </a:rPr>
              <a:t>法。</a:t>
            </a:r>
            <a:endParaRPr sz="2400">
              <a:latin typeface="Noto Sans Mono CJK HK"/>
              <a:cs typeface="Noto Sans Mono CJK HK"/>
            </a:endParaRPr>
          </a:p>
          <a:p>
            <a:pPr marL="355600" indent="-343535">
              <a:lnSpc>
                <a:spcPct val="100000"/>
              </a:lnSpc>
              <a:spcBef>
                <a:spcPts val="580"/>
              </a:spcBef>
              <a:buFont typeface="Tahoma"/>
              <a:buChar char="•"/>
              <a:tabLst>
                <a:tab pos="355600" algn="l"/>
                <a:tab pos="356235" algn="l"/>
              </a:tabLst>
            </a:pPr>
            <a:r>
              <a:rPr dirty="0" sz="2400">
                <a:solidFill>
                  <a:srgbClr val="4E2700"/>
                </a:solidFill>
                <a:latin typeface="Noto Sans Mono CJK HK"/>
                <a:cs typeface="Noto Sans Mono CJK HK"/>
              </a:rPr>
              <a:t>任何類別實作介面彷彿繼承抽象類別。</a:t>
            </a:r>
            <a:endParaRPr sz="2400">
              <a:latin typeface="Noto Sans Mono CJK HK"/>
              <a:cs typeface="Noto Sans Mono CJK HK"/>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771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interface</a:t>
            </a:r>
            <a:r>
              <a:rPr dirty="0"/>
              <a:t>的功</a:t>
            </a:r>
            <a:r>
              <a:rPr dirty="0" spc="-5"/>
              <a:t>能</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1014729"/>
            <a:ext cx="7703820" cy="4196080"/>
          </a:xfrm>
          <a:prstGeom prst="rect">
            <a:avLst/>
          </a:prstGeom>
        </p:spPr>
        <p:txBody>
          <a:bodyPr wrap="square" lIns="0" tIns="12700" rIns="0" bIns="0" rtlCol="0" vert="horz">
            <a:spAutoFit/>
          </a:bodyPr>
          <a:lstStyle/>
          <a:p>
            <a:pPr marL="355600" marR="5080" indent="-343535">
              <a:lnSpc>
                <a:spcPct val="100000"/>
              </a:lnSpc>
              <a:spcBef>
                <a:spcPts val="100"/>
              </a:spcBef>
              <a:buFont typeface="Tahoma"/>
              <a:buChar char="•"/>
              <a:tabLst>
                <a:tab pos="355600" algn="l"/>
                <a:tab pos="356235" algn="l"/>
              </a:tabLst>
            </a:pPr>
            <a:r>
              <a:rPr dirty="0" sz="2400">
                <a:solidFill>
                  <a:srgbClr val="4E2700"/>
                </a:solidFill>
                <a:latin typeface="Noto Sans Mono CJK HK"/>
                <a:cs typeface="Noto Sans Mono CJK HK"/>
              </a:rPr>
              <a:t>當類別實</a:t>
            </a:r>
            <a:r>
              <a:rPr dirty="0" sz="2400" spc="-5">
                <a:solidFill>
                  <a:srgbClr val="4E2700"/>
                </a:solidFill>
                <a:latin typeface="Noto Sans Mono CJK HK"/>
                <a:cs typeface="Noto Sans Mono CJK HK"/>
              </a:rPr>
              <a:t>作</a:t>
            </a:r>
            <a:r>
              <a:rPr dirty="0" sz="2400" spc="-5">
                <a:solidFill>
                  <a:srgbClr val="4E2700"/>
                </a:solidFill>
                <a:latin typeface="Tahoma"/>
                <a:cs typeface="Tahoma"/>
              </a:rPr>
              <a:t>(implements)</a:t>
            </a:r>
            <a:r>
              <a:rPr dirty="0" sz="2400">
                <a:solidFill>
                  <a:srgbClr val="4E2700"/>
                </a:solidFill>
                <a:latin typeface="Noto Sans Mono CJK HK"/>
                <a:cs typeface="Noto Sans Mono CJK HK"/>
              </a:rPr>
              <a:t>某個介面時，該類別必須 </a:t>
            </a:r>
            <a:r>
              <a:rPr dirty="0" sz="2400" spc="-5">
                <a:solidFill>
                  <a:srgbClr val="4E2700"/>
                </a:solidFill>
                <a:latin typeface="Tahoma"/>
                <a:cs typeface="Tahoma"/>
              </a:rPr>
              <a:t>Override</a:t>
            </a:r>
            <a:r>
              <a:rPr dirty="0" sz="2400" spc="-50">
                <a:solidFill>
                  <a:srgbClr val="4E2700"/>
                </a:solidFill>
                <a:latin typeface="Tahoma"/>
                <a:cs typeface="Tahoma"/>
              </a:rPr>
              <a:t> </a:t>
            </a:r>
            <a:r>
              <a:rPr dirty="0" sz="2400" spc="-5">
                <a:solidFill>
                  <a:srgbClr val="4E2700"/>
                </a:solidFill>
                <a:latin typeface="Noto Sans Mono CJK HK"/>
                <a:cs typeface="Noto Sans Mono CJK HK"/>
              </a:rPr>
              <a:t>此介面所定義的所有抽象方法，否則該類別必 </a:t>
            </a:r>
            <a:r>
              <a:rPr dirty="0" sz="2400">
                <a:solidFill>
                  <a:srgbClr val="4E2700"/>
                </a:solidFill>
                <a:latin typeface="Noto Sans Mono CJK HK"/>
                <a:cs typeface="Noto Sans Mono CJK HK"/>
              </a:rPr>
              <a:t>須宣告為抽象類別。</a:t>
            </a:r>
            <a:endParaRPr sz="2400">
              <a:latin typeface="Noto Sans Mono CJK HK"/>
              <a:cs typeface="Noto Sans Mono CJK HK"/>
            </a:endParaRPr>
          </a:p>
          <a:p>
            <a:pPr algn="just" marL="355600" marR="24765" indent="-343535">
              <a:lnSpc>
                <a:spcPct val="100200"/>
              </a:lnSpc>
              <a:spcBef>
                <a:spcPts val="550"/>
              </a:spcBef>
              <a:buFont typeface="Tahoma"/>
              <a:buChar char="•"/>
              <a:tabLst>
                <a:tab pos="356235" algn="l"/>
              </a:tabLst>
            </a:pPr>
            <a:r>
              <a:rPr dirty="0" sz="2400">
                <a:solidFill>
                  <a:srgbClr val="4E2700"/>
                </a:solidFill>
                <a:latin typeface="Noto Sans Mono CJK HK"/>
                <a:cs typeface="Noto Sans Mono CJK HK"/>
              </a:rPr>
              <a:t>介面的出現與多形有關。一組類別如果要進行多型，首 先必須尋找一個共同父類別，但如果這組類別中，某些 </a:t>
            </a:r>
            <a:r>
              <a:rPr dirty="0" sz="2400" spc="-5">
                <a:solidFill>
                  <a:srgbClr val="4E2700"/>
                </a:solidFill>
                <a:latin typeface="Noto Sans Mono CJK HK"/>
                <a:cs typeface="Noto Sans Mono CJK HK"/>
              </a:rPr>
              <a:t>類別已有自己的父類別，則由</a:t>
            </a:r>
            <a:r>
              <a:rPr dirty="0" sz="2400">
                <a:solidFill>
                  <a:srgbClr val="4E2700"/>
                </a:solidFill>
                <a:latin typeface="Noto Sans Mono CJK HK"/>
                <a:cs typeface="Noto Sans Mono CJK HK"/>
              </a:rPr>
              <a:t>於</a:t>
            </a:r>
            <a:r>
              <a:rPr dirty="0" sz="2400" spc="-20">
                <a:solidFill>
                  <a:srgbClr val="4E2700"/>
                </a:solidFill>
                <a:latin typeface="Tahoma"/>
                <a:cs typeface="Tahoma"/>
              </a:rPr>
              <a:t>Java</a:t>
            </a:r>
            <a:r>
              <a:rPr dirty="0" sz="2400" spc="-5">
                <a:solidFill>
                  <a:srgbClr val="4E2700"/>
                </a:solidFill>
                <a:latin typeface="Noto Sans Mono CJK HK"/>
                <a:cs typeface="Noto Sans Mono CJK HK"/>
              </a:rPr>
              <a:t>只允許單一繼承，  </a:t>
            </a:r>
            <a:r>
              <a:rPr dirty="0" sz="2400">
                <a:solidFill>
                  <a:srgbClr val="4E2700"/>
                </a:solidFill>
                <a:latin typeface="Noto Sans Mono CJK HK"/>
                <a:cs typeface="Noto Sans Mono CJK HK"/>
              </a:rPr>
              <a:t>它們勢必無法找到共同父類別。此時這組類別可以尋找 介面作為替代方案，以便進行多型。因此有人戲稱介面 </a:t>
            </a:r>
            <a:r>
              <a:rPr dirty="0" sz="2400" spc="-5">
                <a:solidFill>
                  <a:srgbClr val="4E2700"/>
                </a:solidFill>
                <a:latin typeface="Noto Sans Mono CJK HK"/>
                <a:cs typeface="Noto Sans Mono CJK HK"/>
              </a:rPr>
              <a:t>實為乾爸爸類別。</a:t>
            </a:r>
            <a:endParaRPr sz="2400">
              <a:latin typeface="Noto Sans Mono CJK HK"/>
              <a:cs typeface="Noto Sans Mono CJK HK"/>
            </a:endParaRPr>
          </a:p>
          <a:p>
            <a:pPr algn="just" marL="355600" marR="24765" indent="-343535">
              <a:lnSpc>
                <a:spcPct val="100800"/>
              </a:lnSpc>
              <a:spcBef>
                <a:spcPts val="530"/>
              </a:spcBef>
              <a:buFont typeface="Tahoma"/>
              <a:buChar char="•"/>
              <a:tabLst>
                <a:tab pos="356235" algn="l"/>
              </a:tabLst>
            </a:pPr>
            <a:r>
              <a:rPr dirty="0" sz="2400">
                <a:solidFill>
                  <a:srgbClr val="4E2700"/>
                </a:solidFill>
                <a:latin typeface="Noto Sans Mono CJK HK"/>
                <a:cs typeface="Noto Sans Mono CJK HK"/>
              </a:rPr>
              <a:t>一組原本無關的類別如果實作相同的介面，將會具備共 同的行為，可以多形來簡化程式的設計。</a:t>
            </a:r>
            <a:endParaRPr sz="2400">
              <a:latin typeface="Noto Sans Mono CJK HK"/>
              <a:cs typeface="Noto Sans Mono CJK HK"/>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771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interface</a:t>
            </a:r>
            <a:r>
              <a:rPr dirty="0"/>
              <a:t>的格</a:t>
            </a:r>
            <a:r>
              <a:rPr dirty="0" spc="-5"/>
              <a:t>式</a:t>
            </a:r>
            <a:r>
              <a:rPr dirty="0" spc="-5">
                <a:latin typeface="Tahoma"/>
                <a:cs typeface="Tahoma"/>
              </a:rPr>
              <a:t>:</a:t>
            </a:r>
          </a:p>
        </p:txBody>
      </p:sp>
      <p:sp>
        <p:nvSpPr>
          <p:cNvPr id="3" name="object 3"/>
          <p:cNvSpPr txBox="1"/>
          <p:nvPr/>
        </p:nvSpPr>
        <p:spPr>
          <a:xfrm>
            <a:off x="929436" y="1022350"/>
            <a:ext cx="5194300" cy="2099310"/>
          </a:xfrm>
          <a:prstGeom prst="rect">
            <a:avLst/>
          </a:prstGeom>
        </p:spPr>
        <p:txBody>
          <a:bodyPr wrap="square" lIns="0" tIns="13335" rIns="0" bIns="0" rtlCol="0" vert="horz">
            <a:spAutoFit/>
          </a:bodyPr>
          <a:lstStyle/>
          <a:p>
            <a:pPr marL="38100" marR="5080" indent="-26034">
              <a:lnSpc>
                <a:spcPct val="100000"/>
              </a:lnSpc>
              <a:spcBef>
                <a:spcPts val="105"/>
              </a:spcBef>
            </a:pPr>
            <a:r>
              <a:rPr dirty="0" sz="2000" spc="-5">
                <a:latin typeface="Tahoma"/>
                <a:cs typeface="Tahoma"/>
              </a:rPr>
              <a:t>&lt;modifier&gt; </a:t>
            </a:r>
            <a:r>
              <a:rPr dirty="0" sz="2000" spc="-5">
                <a:solidFill>
                  <a:srgbClr val="000099"/>
                </a:solidFill>
                <a:latin typeface="Tahoma"/>
                <a:cs typeface="Tahoma"/>
              </a:rPr>
              <a:t>interface </a:t>
            </a:r>
            <a:r>
              <a:rPr dirty="0" sz="2000" spc="-5">
                <a:latin typeface="Tahoma"/>
                <a:cs typeface="Tahoma"/>
              </a:rPr>
              <a:t>InterfaceName1 extends  InterfaceName2, InterfaceName3...</a:t>
            </a:r>
            <a:r>
              <a:rPr dirty="0" sz="2000" spc="-65">
                <a:latin typeface="Tahoma"/>
                <a:cs typeface="Tahoma"/>
              </a:rPr>
              <a:t> </a:t>
            </a:r>
            <a:r>
              <a:rPr dirty="0" sz="2000">
                <a:latin typeface="Tahoma"/>
                <a:cs typeface="Tahoma"/>
              </a:rPr>
              <a:t>{</a:t>
            </a:r>
            <a:endParaRPr sz="2000">
              <a:latin typeface="Tahoma"/>
              <a:cs typeface="Tahoma"/>
            </a:endParaRPr>
          </a:p>
          <a:p>
            <a:pPr marL="91440">
              <a:lnSpc>
                <a:spcPct val="100000"/>
              </a:lnSpc>
              <a:spcBef>
                <a:spcPts val="475"/>
              </a:spcBef>
            </a:pPr>
            <a:r>
              <a:rPr dirty="0" sz="2000" spc="-5">
                <a:latin typeface="Tahoma"/>
                <a:cs typeface="Tahoma"/>
              </a:rPr>
              <a:t>[public] datatype </a:t>
            </a:r>
            <a:r>
              <a:rPr dirty="0" sz="2000" spc="-10">
                <a:latin typeface="Tahoma"/>
                <a:cs typeface="Tahoma"/>
              </a:rPr>
              <a:t>var1 </a:t>
            </a:r>
            <a:r>
              <a:rPr dirty="0" sz="2000">
                <a:latin typeface="Tahoma"/>
                <a:cs typeface="Tahoma"/>
              </a:rPr>
              <a:t>= Constant1</a:t>
            </a:r>
            <a:r>
              <a:rPr dirty="0" sz="2000" spc="-40">
                <a:latin typeface="Tahoma"/>
                <a:cs typeface="Tahoma"/>
              </a:rPr>
              <a:t> </a:t>
            </a:r>
            <a:r>
              <a:rPr dirty="0" sz="2000">
                <a:latin typeface="Tahoma"/>
                <a:cs typeface="Tahoma"/>
              </a:rPr>
              <a:t>;</a:t>
            </a:r>
            <a:endParaRPr sz="2000">
              <a:latin typeface="Tahoma"/>
              <a:cs typeface="Tahoma"/>
            </a:endParaRPr>
          </a:p>
          <a:p>
            <a:pPr marL="91440">
              <a:lnSpc>
                <a:spcPct val="100000"/>
              </a:lnSpc>
              <a:spcBef>
                <a:spcPts val="484"/>
              </a:spcBef>
            </a:pPr>
            <a:r>
              <a:rPr dirty="0" sz="2000" spc="-5">
                <a:latin typeface="Tahoma"/>
                <a:cs typeface="Tahoma"/>
              </a:rPr>
              <a:t>[public] datatype </a:t>
            </a:r>
            <a:r>
              <a:rPr dirty="0" sz="2000" spc="-10">
                <a:latin typeface="Tahoma"/>
                <a:cs typeface="Tahoma"/>
              </a:rPr>
              <a:t>var2 </a:t>
            </a:r>
            <a:r>
              <a:rPr dirty="0" sz="2000">
                <a:latin typeface="Tahoma"/>
                <a:cs typeface="Tahoma"/>
              </a:rPr>
              <a:t>= Constant2</a:t>
            </a:r>
            <a:r>
              <a:rPr dirty="0" sz="2000" spc="-65">
                <a:latin typeface="Tahoma"/>
                <a:cs typeface="Tahoma"/>
              </a:rPr>
              <a:t> </a:t>
            </a:r>
            <a:r>
              <a:rPr dirty="0" sz="2000">
                <a:latin typeface="Tahoma"/>
                <a:cs typeface="Tahoma"/>
              </a:rPr>
              <a:t>;</a:t>
            </a:r>
            <a:endParaRPr sz="2000">
              <a:latin typeface="Tahoma"/>
              <a:cs typeface="Tahoma"/>
            </a:endParaRPr>
          </a:p>
          <a:p>
            <a:pPr marL="91440">
              <a:lnSpc>
                <a:spcPct val="100000"/>
              </a:lnSpc>
              <a:spcBef>
                <a:spcPts val="480"/>
              </a:spcBef>
            </a:pPr>
            <a:r>
              <a:rPr dirty="0" sz="2000" spc="5">
                <a:latin typeface="Tahoma"/>
                <a:cs typeface="Tahoma"/>
              </a:rPr>
              <a:t>...</a:t>
            </a:r>
            <a:endParaRPr sz="2000">
              <a:latin typeface="Tahoma"/>
              <a:cs typeface="Tahoma"/>
            </a:endParaRPr>
          </a:p>
          <a:p>
            <a:pPr marL="91440">
              <a:lnSpc>
                <a:spcPct val="100000"/>
              </a:lnSpc>
              <a:spcBef>
                <a:spcPts val="480"/>
              </a:spcBef>
            </a:pPr>
            <a:r>
              <a:rPr dirty="0" sz="2000" spc="5">
                <a:latin typeface="Tahoma"/>
                <a:cs typeface="Tahoma"/>
              </a:rPr>
              <a:t>...</a:t>
            </a:r>
            <a:endParaRPr sz="2000">
              <a:latin typeface="Tahoma"/>
              <a:cs typeface="Tahoma"/>
            </a:endParaRPr>
          </a:p>
        </p:txBody>
      </p:sp>
      <p:sp>
        <p:nvSpPr>
          <p:cNvPr id="4" name="object 4"/>
          <p:cNvSpPr txBox="1"/>
          <p:nvPr/>
        </p:nvSpPr>
        <p:spPr>
          <a:xfrm>
            <a:off x="914400" y="3124200"/>
            <a:ext cx="6400800" cy="762000"/>
          </a:xfrm>
          <a:prstGeom prst="rect">
            <a:avLst/>
          </a:prstGeom>
          <a:solidFill>
            <a:srgbClr val="CCE8CF"/>
          </a:solidFill>
          <a:ln w="9144">
            <a:solidFill>
              <a:srgbClr val="6961F6"/>
            </a:solidFill>
          </a:ln>
        </p:spPr>
        <p:txBody>
          <a:bodyPr wrap="square" lIns="0" tIns="6985" rIns="0" bIns="0" rtlCol="0" vert="horz">
            <a:spAutoFit/>
          </a:bodyPr>
          <a:lstStyle/>
          <a:p>
            <a:pPr marL="106680" marR="1466850">
              <a:lnSpc>
                <a:spcPts val="2880"/>
              </a:lnSpc>
              <a:spcBef>
                <a:spcPts val="55"/>
              </a:spcBef>
            </a:pPr>
            <a:r>
              <a:rPr dirty="0" sz="2000" spc="-5">
                <a:latin typeface="Tahoma"/>
                <a:cs typeface="Tahoma"/>
              </a:rPr>
              <a:t>[public] datatype method1(argument-list) </a:t>
            </a:r>
            <a:r>
              <a:rPr dirty="0" sz="2000">
                <a:latin typeface="Tahoma"/>
                <a:cs typeface="Tahoma"/>
              </a:rPr>
              <a:t>;  </a:t>
            </a:r>
            <a:r>
              <a:rPr dirty="0" sz="2000" spc="-5">
                <a:latin typeface="Tahoma"/>
                <a:cs typeface="Tahoma"/>
              </a:rPr>
              <a:t>[public] datatype method2(argument-list)</a:t>
            </a:r>
            <a:r>
              <a:rPr dirty="0" sz="2000" spc="-30">
                <a:latin typeface="Tahoma"/>
                <a:cs typeface="Tahoma"/>
              </a:rPr>
              <a:t> </a:t>
            </a:r>
            <a:r>
              <a:rPr dirty="0" sz="2000">
                <a:latin typeface="Tahoma"/>
                <a:cs typeface="Tahoma"/>
              </a:rPr>
              <a:t>;</a:t>
            </a:r>
            <a:endParaRPr sz="2000">
              <a:latin typeface="Tahoma"/>
              <a:cs typeface="Tahoma"/>
            </a:endParaRPr>
          </a:p>
        </p:txBody>
      </p:sp>
      <p:sp>
        <p:nvSpPr>
          <p:cNvPr id="5" name="object 5"/>
          <p:cNvSpPr txBox="1"/>
          <p:nvPr/>
        </p:nvSpPr>
        <p:spPr>
          <a:xfrm>
            <a:off x="770636" y="3888104"/>
            <a:ext cx="147955" cy="330835"/>
          </a:xfrm>
          <a:prstGeom prst="rect">
            <a:avLst/>
          </a:prstGeom>
        </p:spPr>
        <p:txBody>
          <a:bodyPr wrap="square" lIns="0" tIns="12700" rIns="0" bIns="0" rtlCol="0" vert="horz">
            <a:spAutoFit/>
          </a:bodyPr>
          <a:lstStyle/>
          <a:p>
            <a:pPr marL="12700">
              <a:lnSpc>
                <a:spcPct val="100000"/>
              </a:lnSpc>
              <a:spcBef>
                <a:spcPts val="100"/>
              </a:spcBef>
            </a:pPr>
            <a:r>
              <a:rPr dirty="0" sz="2000">
                <a:latin typeface="Tahoma"/>
                <a:cs typeface="Tahoma"/>
              </a:rPr>
              <a:t>}</a:t>
            </a:r>
            <a:endParaRPr sz="2000">
              <a:latin typeface="Tahoma"/>
              <a:cs typeface="Tahoma"/>
            </a:endParaRPr>
          </a:p>
        </p:txBody>
      </p:sp>
      <p:sp>
        <p:nvSpPr>
          <p:cNvPr id="6" name="object 6"/>
          <p:cNvSpPr/>
          <p:nvPr/>
        </p:nvSpPr>
        <p:spPr>
          <a:xfrm>
            <a:off x="876300" y="1610867"/>
            <a:ext cx="6400800" cy="1437640"/>
          </a:xfrm>
          <a:custGeom>
            <a:avLst/>
            <a:gdLst/>
            <a:ahLst/>
            <a:cxnLst/>
            <a:rect l="l" t="t" r="r" b="b"/>
            <a:pathLst>
              <a:path w="6400800" h="1437639">
                <a:moveTo>
                  <a:pt x="0" y="1437131"/>
                </a:moveTo>
                <a:lnTo>
                  <a:pt x="6400800" y="1437131"/>
                </a:lnTo>
                <a:lnTo>
                  <a:pt x="6400800" y="0"/>
                </a:lnTo>
                <a:lnTo>
                  <a:pt x="0" y="0"/>
                </a:lnTo>
                <a:lnTo>
                  <a:pt x="0" y="1437131"/>
                </a:lnTo>
                <a:close/>
              </a:path>
            </a:pathLst>
          </a:custGeom>
          <a:ln w="9144">
            <a:solidFill>
              <a:srgbClr val="FF6600"/>
            </a:solidFill>
          </a:ln>
        </p:spPr>
        <p:txBody>
          <a:bodyPr wrap="square" lIns="0" tIns="0" rIns="0" bIns="0" rtlCol="0"/>
          <a:lstStyle/>
          <a:p/>
        </p:txBody>
      </p:sp>
      <p:sp>
        <p:nvSpPr>
          <p:cNvPr id="7" name="object 7"/>
          <p:cNvSpPr/>
          <p:nvPr/>
        </p:nvSpPr>
        <p:spPr>
          <a:xfrm>
            <a:off x="5869813" y="3871086"/>
            <a:ext cx="1903730" cy="1311275"/>
          </a:xfrm>
          <a:custGeom>
            <a:avLst/>
            <a:gdLst/>
            <a:ahLst/>
            <a:cxnLst/>
            <a:rect l="l" t="t" r="r" b="b"/>
            <a:pathLst>
              <a:path w="1903729" h="1311275">
                <a:moveTo>
                  <a:pt x="836548" y="396875"/>
                </a:moveTo>
                <a:lnTo>
                  <a:pt x="1014348" y="396875"/>
                </a:lnTo>
                <a:lnTo>
                  <a:pt x="1281048" y="396875"/>
                </a:lnTo>
                <a:lnTo>
                  <a:pt x="1903348" y="396875"/>
                </a:lnTo>
                <a:lnTo>
                  <a:pt x="1903348" y="549275"/>
                </a:lnTo>
                <a:lnTo>
                  <a:pt x="1903348" y="777875"/>
                </a:lnTo>
                <a:lnTo>
                  <a:pt x="1903348" y="1311275"/>
                </a:lnTo>
                <a:lnTo>
                  <a:pt x="1281048" y="1311275"/>
                </a:lnTo>
                <a:lnTo>
                  <a:pt x="1014348" y="1311275"/>
                </a:lnTo>
                <a:lnTo>
                  <a:pt x="836548" y="1311275"/>
                </a:lnTo>
                <a:lnTo>
                  <a:pt x="836548" y="777875"/>
                </a:lnTo>
                <a:lnTo>
                  <a:pt x="0" y="0"/>
                </a:lnTo>
                <a:lnTo>
                  <a:pt x="836548" y="549275"/>
                </a:lnTo>
                <a:lnTo>
                  <a:pt x="836548" y="396875"/>
                </a:lnTo>
                <a:close/>
              </a:path>
            </a:pathLst>
          </a:custGeom>
          <a:ln w="19811">
            <a:solidFill>
              <a:srgbClr val="339966"/>
            </a:solidFill>
          </a:ln>
        </p:spPr>
        <p:txBody>
          <a:bodyPr wrap="square" lIns="0" tIns="0" rIns="0" bIns="0" rtlCol="0"/>
          <a:lstStyle/>
          <a:p/>
        </p:txBody>
      </p:sp>
      <p:sp>
        <p:nvSpPr>
          <p:cNvPr id="8" name="object 8"/>
          <p:cNvSpPr txBox="1"/>
          <p:nvPr/>
        </p:nvSpPr>
        <p:spPr>
          <a:xfrm>
            <a:off x="6785609" y="4445584"/>
            <a:ext cx="838200" cy="513715"/>
          </a:xfrm>
          <a:prstGeom prst="rect">
            <a:avLst/>
          </a:prstGeom>
        </p:spPr>
        <p:txBody>
          <a:bodyPr wrap="square" lIns="0" tIns="12065" rIns="0" bIns="0" rtlCol="0" vert="horz">
            <a:spAutoFit/>
          </a:bodyPr>
          <a:lstStyle/>
          <a:p>
            <a:pPr marL="12700">
              <a:lnSpc>
                <a:spcPct val="100000"/>
              </a:lnSpc>
              <a:spcBef>
                <a:spcPts val="95"/>
              </a:spcBef>
            </a:pPr>
            <a:r>
              <a:rPr dirty="0" sz="1600" b="1">
                <a:solidFill>
                  <a:srgbClr val="6961F6"/>
                </a:solidFill>
                <a:latin typeface="Noto Sans Mono CJK HK"/>
                <a:cs typeface="Noto Sans Mono CJK HK"/>
              </a:rPr>
              <a:t>方</a:t>
            </a:r>
            <a:r>
              <a:rPr dirty="0" sz="1600" spc="-5" b="1">
                <a:solidFill>
                  <a:srgbClr val="6961F6"/>
                </a:solidFill>
                <a:latin typeface="Noto Sans Mono CJK HK"/>
                <a:cs typeface="Noto Sans Mono CJK HK"/>
              </a:rPr>
              <a:t>法</a:t>
            </a:r>
            <a:r>
              <a:rPr dirty="0" sz="1600" spc="-10" b="1">
                <a:solidFill>
                  <a:srgbClr val="6961F6"/>
                </a:solidFill>
                <a:latin typeface="Noto Sans Mono CJK HK"/>
                <a:cs typeface="Noto Sans Mono CJK HK"/>
              </a:rPr>
              <a:t>不</a:t>
            </a:r>
            <a:r>
              <a:rPr dirty="0" sz="1600" spc="-5" b="1">
                <a:solidFill>
                  <a:srgbClr val="6961F6"/>
                </a:solidFill>
                <a:latin typeface="Noto Sans Mono CJK HK"/>
                <a:cs typeface="Noto Sans Mono CJK HK"/>
              </a:rPr>
              <a:t>能</a:t>
            </a:r>
            <a:endParaRPr sz="1600">
              <a:latin typeface="Noto Sans Mono CJK HK"/>
              <a:cs typeface="Noto Sans Mono CJK HK"/>
            </a:endParaRPr>
          </a:p>
          <a:p>
            <a:pPr marL="12700">
              <a:lnSpc>
                <a:spcPct val="100000"/>
              </a:lnSpc>
              <a:spcBef>
                <a:spcPts val="5"/>
              </a:spcBef>
            </a:pPr>
            <a:r>
              <a:rPr dirty="0" sz="1600" spc="5" b="1">
                <a:solidFill>
                  <a:srgbClr val="6961F6"/>
                </a:solidFill>
                <a:latin typeface="Noto Sans Mono CJK HK"/>
                <a:cs typeface="Noto Sans Mono CJK HK"/>
              </a:rPr>
              <a:t>有</a:t>
            </a:r>
            <a:r>
              <a:rPr dirty="0" sz="1600" spc="-5" b="1">
                <a:solidFill>
                  <a:srgbClr val="6961F6"/>
                </a:solidFill>
                <a:latin typeface="Noto Sans Mono CJK HK"/>
                <a:cs typeface="Noto Sans Mono CJK HK"/>
              </a:rPr>
              <a:t>大括弧</a:t>
            </a:r>
            <a:endParaRPr sz="1600">
              <a:latin typeface="Noto Sans Mono CJK HK"/>
              <a:cs typeface="Noto Sans Mono CJK HK"/>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835015" cy="574040"/>
          </a:xfrm>
          <a:prstGeom prst="rect"/>
        </p:spPr>
        <p:txBody>
          <a:bodyPr wrap="square" lIns="0" tIns="12700" rIns="0" bIns="0" rtlCol="0" vert="horz">
            <a:spAutoFit/>
          </a:bodyPr>
          <a:lstStyle/>
          <a:p>
            <a:pPr marL="12700">
              <a:lnSpc>
                <a:spcPct val="100000"/>
              </a:lnSpc>
              <a:spcBef>
                <a:spcPts val="100"/>
              </a:spcBef>
            </a:pPr>
            <a:r>
              <a:rPr dirty="0"/>
              <a:t>多形</a:t>
            </a:r>
            <a:r>
              <a:rPr dirty="0" spc="-595"/>
              <a:t> </a:t>
            </a:r>
            <a:r>
              <a:rPr dirty="0" spc="1670"/>
              <a:t>–</a:t>
            </a:r>
            <a:r>
              <a:rPr dirty="0" spc="-585"/>
              <a:t> </a:t>
            </a:r>
            <a:r>
              <a:rPr dirty="0"/>
              <a:t>當沒有共同父類別時</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612140" y="922782"/>
            <a:ext cx="7557770" cy="2842260"/>
          </a:xfrm>
          <a:prstGeom prst="rect">
            <a:avLst/>
          </a:prstGeom>
        </p:spPr>
        <p:txBody>
          <a:bodyPr wrap="square" lIns="0" tIns="53975" rIns="0" bIns="0" rtlCol="0" vert="horz">
            <a:spAutoFit/>
          </a:bodyPr>
          <a:lstStyle/>
          <a:p>
            <a:pPr marL="355600" marR="5080" indent="-343535">
              <a:lnSpc>
                <a:spcPts val="2590"/>
              </a:lnSpc>
              <a:spcBef>
                <a:spcPts val="425"/>
              </a:spcBef>
              <a:buFont typeface="Tahoma"/>
              <a:buChar char="•"/>
              <a:tabLst>
                <a:tab pos="355600" algn="l"/>
                <a:tab pos="356235" algn="l"/>
              </a:tabLst>
            </a:pPr>
            <a:r>
              <a:rPr dirty="0" sz="2400">
                <a:solidFill>
                  <a:srgbClr val="4E2700"/>
                </a:solidFill>
                <a:latin typeface="Noto Sans Mono CJK HK"/>
                <a:cs typeface="Noto Sans Mono CJK HK"/>
              </a:rPr>
              <a:t>沒有共同父類別之類別必須實作同一個</a:t>
            </a:r>
            <a:r>
              <a:rPr dirty="0" sz="2400" spc="-5">
                <a:solidFill>
                  <a:srgbClr val="4E2700"/>
                </a:solidFill>
                <a:latin typeface="Tahoma"/>
                <a:cs typeface="Tahoma"/>
              </a:rPr>
              <a:t>interface</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然 </a:t>
            </a:r>
            <a:r>
              <a:rPr dirty="0" sz="2400" spc="-5">
                <a:solidFill>
                  <a:srgbClr val="4E2700"/>
                </a:solidFill>
                <a:latin typeface="Noto Sans Mono CJK HK"/>
                <a:cs typeface="Noto Sans Mono CJK HK"/>
              </a:rPr>
              <a:t>後</a:t>
            </a:r>
            <a:r>
              <a:rPr dirty="0" sz="2400">
                <a:solidFill>
                  <a:srgbClr val="4E2700"/>
                </a:solidFill>
                <a:latin typeface="Tahoma"/>
                <a:cs typeface="Tahoma"/>
              </a:rPr>
              <a:t>o</a:t>
            </a:r>
            <a:r>
              <a:rPr dirty="0" sz="2400" spc="-30">
                <a:solidFill>
                  <a:srgbClr val="4E2700"/>
                </a:solidFill>
                <a:latin typeface="Tahoma"/>
                <a:cs typeface="Tahoma"/>
              </a:rPr>
              <a:t>v</a:t>
            </a:r>
            <a:r>
              <a:rPr dirty="0" sz="2400" spc="-5">
                <a:solidFill>
                  <a:srgbClr val="4E2700"/>
                </a:solidFill>
                <a:latin typeface="Tahoma"/>
                <a:cs typeface="Tahoma"/>
              </a:rPr>
              <a:t>errid</a:t>
            </a:r>
            <a:r>
              <a:rPr dirty="0" sz="2400" spc="5">
                <a:solidFill>
                  <a:srgbClr val="4E2700"/>
                </a:solidFill>
                <a:latin typeface="Tahoma"/>
                <a:cs typeface="Tahoma"/>
              </a:rPr>
              <a:t>e</a:t>
            </a:r>
            <a:r>
              <a:rPr dirty="0" sz="2400">
                <a:solidFill>
                  <a:srgbClr val="4E2700"/>
                </a:solidFill>
                <a:latin typeface="Noto Sans Mono CJK HK"/>
                <a:cs typeface="Noto Sans Mono CJK HK"/>
              </a:rPr>
              <a:t>該介面所定義的所有抽象方法，此時這些類 別具有共同行為，可以進行多型。</a:t>
            </a:r>
            <a:endParaRPr sz="2400">
              <a:latin typeface="Noto Sans Mono CJK HK"/>
              <a:cs typeface="Noto Sans Mono CJK HK"/>
            </a:endParaRPr>
          </a:p>
          <a:p>
            <a:pPr marL="355600" indent="-343535">
              <a:lnSpc>
                <a:spcPts val="2735"/>
              </a:lnSpc>
              <a:spcBef>
                <a:spcPts val="254"/>
              </a:spcBef>
              <a:buFont typeface="Tahoma"/>
              <a:buChar char="•"/>
              <a:tabLst>
                <a:tab pos="355600" algn="l"/>
                <a:tab pos="356235" algn="l"/>
              </a:tabLst>
            </a:pPr>
            <a:r>
              <a:rPr dirty="0" sz="2400" spc="-5">
                <a:solidFill>
                  <a:srgbClr val="4E2700"/>
                </a:solidFill>
                <a:latin typeface="Noto Sans Mono CJK HK"/>
                <a:cs typeface="Noto Sans Mono CJK HK"/>
              </a:rPr>
              <a:t>多形參數：介面變</a:t>
            </a:r>
            <a:r>
              <a:rPr dirty="0" sz="2400">
                <a:solidFill>
                  <a:srgbClr val="4E2700"/>
                </a:solidFill>
                <a:latin typeface="Noto Sans Mono CJK HK"/>
                <a:cs typeface="Noto Sans Mono CJK HK"/>
              </a:rPr>
              <a:t>數</a:t>
            </a:r>
            <a:r>
              <a:rPr dirty="0" sz="1200" spc="-5">
                <a:solidFill>
                  <a:srgbClr val="4E2700"/>
                </a:solidFill>
                <a:latin typeface="Tahoma"/>
                <a:cs typeface="Tahoma"/>
              </a:rPr>
              <a:t>(</a:t>
            </a:r>
            <a:r>
              <a:rPr dirty="0" sz="1200" spc="-5">
                <a:solidFill>
                  <a:srgbClr val="4E2700"/>
                </a:solidFill>
                <a:latin typeface="Noto Sans Mono CJK HK"/>
                <a:cs typeface="Noto Sans Mono CJK HK"/>
              </a:rPr>
              <a:t>型態是介面的變數</a:t>
            </a:r>
            <a:r>
              <a:rPr dirty="0" sz="1200" spc="-10">
                <a:solidFill>
                  <a:srgbClr val="4E2700"/>
                </a:solidFill>
                <a:latin typeface="Tahoma"/>
                <a:cs typeface="Tahoma"/>
              </a:rPr>
              <a:t>)</a:t>
            </a:r>
            <a:r>
              <a:rPr dirty="0" sz="2400" spc="-10">
                <a:solidFill>
                  <a:srgbClr val="4E2700"/>
                </a:solidFill>
                <a:latin typeface="Tahoma"/>
                <a:cs typeface="Tahoma"/>
              </a:rPr>
              <a:t>/</a:t>
            </a:r>
            <a:r>
              <a:rPr dirty="0" sz="2400" spc="-5">
                <a:solidFill>
                  <a:srgbClr val="4E2700"/>
                </a:solidFill>
                <a:latin typeface="Noto Sans Mono CJK HK"/>
                <a:cs typeface="Noto Sans Mono CJK HK"/>
              </a:rPr>
              <a:t>參數</a:t>
            </a:r>
            <a:r>
              <a:rPr dirty="0" sz="1200" spc="-5">
                <a:solidFill>
                  <a:srgbClr val="4E2700"/>
                </a:solidFill>
                <a:latin typeface="Tahoma"/>
                <a:cs typeface="Tahoma"/>
              </a:rPr>
              <a:t>(</a:t>
            </a:r>
            <a:r>
              <a:rPr dirty="0" sz="1200" spc="-5">
                <a:solidFill>
                  <a:srgbClr val="4E2700"/>
                </a:solidFill>
                <a:latin typeface="Noto Sans Mono CJK HK"/>
                <a:cs typeface="Noto Sans Mono CJK HK"/>
              </a:rPr>
              <a:t>型態是介面的參</a:t>
            </a:r>
            <a:r>
              <a:rPr dirty="0" sz="1200">
                <a:solidFill>
                  <a:srgbClr val="4E2700"/>
                </a:solidFill>
                <a:latin typeface="Noto Sans Mono CJK HK"/>
                <a:cs typeface="Noto Sans Mono CJK HK"/>
              </a:rPr>
              <a:t>數</a:t>
            </a:r>
            <a:r>
              <a:rPr dirty="0" sz="1200" spc="-5">
                <a:solidFill>
                  <a:srgbClr val="4E2700"/>
                </a:solidFill>
                <a:latin typeface="Tahoma"/>
                <a:cs typeface="Tahoma"/>
              </a:rPr>
              <a:t>)</a:t>
            </a:r>
            <a:r>
              <a:rPr dirty="0" sz="2400" spc="-5">
                <a:solidFill>
                  <a:srgbClr val="4E2700"/>
                </a:solidFill>
                <a:latin typeface="Noto Sans Mono CJK HK"/>
                <a:cs typeface="Noto Sans Mono CJK HK"/>
              </a:rPr>
              <a:t>可以存</a:t>
            </a:r>
            <a:endParaRPr sz="2400">
              <a:latin typeface="Noto Sans Mono CJK HK"/>
              <a:cs typeface="Noto Sans Mono CJK HK"/>
            </a:endParaRPr>
          </a:p>
          <a:p>
            <a:pPr marL="355600">
              <a:lnSpc>
                <a:spcPts val="2735"/>
              </a:lnSpc>
            </a:pPr>
            <a:r>
              <a:rPr dirty="0" sz="2400">
                <a:solidFill>
                  <a:srgbClr val="4E2700"/>
                </a:solidFill>
                <a:latin typeface="Noto Sans Mono CJK HK"/>
                <a:cs typeface="Noto Sans Mono CJK HK"/>
              </a:rPr>
              <a:t>放有實作此介面之類別</a:t>
            </a:r>
            <a:r>
              <a:rPr dirty="0" sz="1800" spc="-10">
                <a:solidFill>
                  <a:srgbClr val="3333CC"/>
                </a:solidFill>
                <a:latin typeface="Tahoma"/>
                <a:cs typeface="Tahoma"/>
              </a:rPr>
              <a:t>(</a:t>
            </a:r>
            <a:r>
              <a:rPr dirty="0" sz="1800">
                <a:solidFill>
                  <a:srgbClr val="3333CC"/>
                </a:solidFill>
                <a:latin typeface="Noto Sans Mono CJK HK"/>
                <a:cs typeface="Noto Sans Mono CJK HK"/>
              </a:rPr>
              <a:t>指乾女兒、子類別</a:t>
            </a:r>
            <a:r>
              <a:rPr dirty="0" sz="1800" spc="-10">
                <a:solidFill>
                  <a:srgbClr val="3333CC"/>
                </a:solidFill>
                <a:latin typeface="Tahoma"/>
                <a:cs typeface="Tahoma"/>
              </a:rPr>
              <a:t>)</a:t>
            </a:r>
            <a:r>
              <a:rPr dirty="0" sz="2400">
                <a:solidFill>
                  <a:srgbClr val="4E2700"/>
                </a:solidFill>
                <a:latin typeface="Noto Sans Mono CJK HK"/>
                <a:cs typeface="Noto Sans Mono CJK HK"/>
              </a:rPr>
              <a:t>的物件參考。</a:t>
            </a:r>
            <a:endParaRPr sz="2400">
              <a:latin typeface="Noto Sans Mono CJK HK"/>
              <a:cs typeface="Noto Sans Mono CJK HK"/>
            </a:endParaRPr>
          </a:p>
          <a:p>
            <a:pPr marL="355600" marR="8890" indent="-343535">
              <a:lnSpc>
                <a:spcPct val="90400"/>
              </a:lnSpc>
              <a:spcBef>
                <a:spcPts val="540"/>
              </a:spcBef>
              <a:buFont typeface="Tahoma"/>
              <a:buChar char="•"/>
              <a:tabLst>
                <a:tab pos="355600" algn="l"/>
                <a:tab pos="356235" algn="l"/>
              </a:tabLst>
            </a:pPr>
            <a:r>
              <a:rPr dirty="0" sz="2400">
                <a:solidFill>
                  <a:srgbClr val="4E2700"/>
                </a:solidFill>
                <a:latin typeface="Noto Sans Mono CJK HK"/>
                <a:cs typeface="Noto Sans Mono CJK HK"/>
              </a:rPr>
              <a:t>異質集成：當陣列的元素型別為介面時，任何有實作 此介面之類別</a:t>
            </a:r>
            <a:r>
              <a:rPr dirty="0" sz="1800" spc="-10">
                <a:solidFill>
                  <a:srgbClr val="3333CC"/>
                </a:solidFill>
                <a:latin typeface="Tahoma"/>
                <a:cs typeface="Tahoma"/>
              </a:rPr>
              <a:t>(</a:t>
            </a:r>
            <a:r>
              <a:rPr dirty="0" sz="1800">
                <a:solidFill>
                  <a:srgbClr val="3333CC"/>
                </a:solidFill>
                <a:latin typeface="Noto Sans Mono CJK HK"/>
                <a:cs typeface="Noto Sans Mono CJK HK"/>
              </a:rPr>
              <a:t>指乾女兒、子類別</a:t>
            </a:r>
            <a:r>
              <a:rPr dirty="0" sz="1800" spc="-10">
                <a:solidFill>
                  <a:srgbClr val="3333CC"/>
                </a:solidFill>
                <a:latin typeface="Tahoma"/>
                <a:cs typeface="Tahoma"/>
              </a:rPr>
              <a:t>)</a:t>
            </a:r>
            <a:r>
              <a:rPr dirty="0" sz="2400">
                <a:solidFill>
                  <a:srgbClr val="4E2700"/>
                </a:solidFill>
                <a:latin typeface="Noto Sans Mono CJK HK"/>
                <a:cs typeface="Noto Sans Mono CJK HK"/>
              </a:rPr>
              <a:t>的物件參考都可存入此陣 </a:t>
            </a:r>
            <a:r>
              <a:rPr dirty="0" sz="2400" spc="-5">
                <a:solidFill>
                  <a:srgbClr val="4E2700"/>
                </a:solidFill>
                <a:latin typeface="Noto Sans Mono CJK HK"/>
                <a:cs typeface="Noto Sans Mono CJK HK"/>
              </a:rPr>
              <a:t>列內。</a:t>
            </a:r>
            <a:endParaRPr sz="2400">
              <a:latin typeface="Noto Sans Mono CJK HK"/>
              <a:cs typeface="Noto Sans Mono CJK HK"/>
            </a:endParaRPr>
          </a:p>
        </p:txBody>
      </p:sp>
      <p:sp>
        <p:nvSpPr>
          <p:cNvPr id="4" name="object 4"/>
          <p:cNvSpPr txBox="1"/>
          <p:nvPr/>
        </p:nvSpPr>
        <p:spPr>
          <a:xfrm>
            <a:off x="766572" y="3971544"/>
            <a:ext cx="3528060" cy="2411095"/>
          </a:xfrm>
          <a:prstGeom prst="rect">
            <a:avLst/>
          </a:prstGeom>
          <a:solidFill>
            <a:srgbClr val="CCE8CF"/>
          </a:solidFill>
          <a:ln w="12192">
            <a:solidFill>
              <a:srgbClr val="000000"/>
            </a:solidFill>
          </a:ln>
        </p:spPr>
        <p:txBody>
          <a:bodyPr wrap="square" lIns="0" tIns="19685" rIns="0" bIns="0" rtlCol="0" vert="horz">
            <a:spAutoFit/>
          </a:bodyPr>
          <a:lstStyle/>
          <a:p>
            <a:pPr marL="91440">
              <a:lnSpc>
                <a:spcPts val="1595"/>
              </a:lnSpc>
              <a:spcBef>
                <a:spcPts val="155"/>
              </a:spcBef>
            </a:pPr>
            <a:r>
              <a:rPr dirty="0" sz="1400" spc="10">
                <a:solidFill>
                  <a:srgbClr val="4E2700"/>
                </a:solidFill>
                <a:latin typeface="Noto Sans Mono CJK HK"/>
                <a:cs typeface="Noto Sans Mono CJK HK"/>
              </a:rPr>
              <a:t>假設</a:t>
            </a:r>
            <a:r>
              <a:rPr dirty="0" sz="1400" spc="-5">
                <a:solidFill>
                  <a:srgbClr val="4E2700"/>
                </a:solidFill>
                <a:latin typeface="Verdana"/>
                <a:cs typeface="Verdana"/>
              </a:rPr>
              <a:t>IA</a:t>
            </a:r>
            <a:r>
              <a:rPr dirty="0" sz="1400" spc="5">
                <a:solidFill>
                  <a:srgbClr val="4E2700"/>
                </a:solidFill>
                <a:latin typeface="Noto Sans Mono CJK HK"/>
                <a:cs typeface="Noto Sans Mono CJK HK"/>
              </a:rPr>
              <a:t>為介</a:t>
            </a:r>
            <a:r>
              <a:rPr dirty="0" sz="1400" spc="-10">
                <a:solidFill>
                  <a:srgbClr val="4E2700"/>
                </a:solidFill>
                <a:latin typeface="Noto Sans Mono CJK HK"/>
                <a:cs typeface="Noto Sans Mono CJK HK"/>
              </a:rPr>
              <a:t>面</a:t>
            </a:r>
            <a:r>
              <a:rPr dirty="0" sz="1400" spc="-5">
                <a:solidFill>
                  <a:srgbClr val="4E2700"/>
                </a:solidFill>
                <a:latin typeface="Noto Sans Mono CJK HK"/>
                <a:cs typeface="Noto Sans Mono CJK HK"/>
              </a:rPr>
              <a:t>，</a:t>
            </a:r>
            <a:r>
              <a:rPr dirty="0" sz="1400" spc="-5">
                <a:solidFill>
                  <a:srgbClr val="4E2700"/>
                </a:solidFill>
                <a:latin typeface="Verdana"/>
                <a:cs typeface="Verdana"/>
              </a:rPr>
              <a:t>CA,</a:t>
            </a:r>
            <a:r>
              <a:rPr dirty="0" sz="1400" spc="-50">
                <a:solidFill>
                  <a:srgbClr val="4E2700"/>
                </a:solidFill>
                <a:latin typeface="Verdana"/>
                <a:cs typeface="Verdana"/>
              </a:rPr>
              <a:t> </a:t>
            </a:r>
            <a:r>
              <a:rPr dirty="0" sz="1400" spc="-5">
                <a:solidFill>
                  <a:srgbClr val="4E2700"/>
                </a:solidFill>
                <a:latin typeface="Verdana"/>
                <a:cs typeface="Verdana"/>
              </a:rPr>
              <a:t>CB,</a:t>
            </a:r>
            <a:r>
              <a:rPr dirty="0" sz="1400" spc="-25">
                <a:solidFill>
                  <a:srgbClr val="4E2700"/>
                </a:solidFill>
                <a:latin typeface="Verdana"/>
                <a:cs typeface="Verdana"/>
              </a:rPr>
              <a:t> </a:t>
            </a:r>
            <a:r>
              <a:rPr dirty="0" sz="1400">
                <a:solidFill>
                  <a:srgbClr val="4E2700"/>
                </a:solidFill>
                <a:latin typeface="Verdana"/>
                <a:cs typeface="Verdana"/>
              </a:rPr>
              <a:t>CC</a:t>
            </a:r>
            <a:r>
              <a:rPr dirty="0" sz="1400">
                <a:solidFill>
                  <a:srgbClr val="4E2700"/>
                </a:solidFill>
                <a:latin typeface="Noto Sans Mono CJK HK"/>
                <a:cs typeface="Noto Sans Mono CJK HK"/>
              </a:rPr>
              <a:t>為有實作</a:t>
            </a:r>
            <a:r>
              <a:rPr dirty="0" sz="1400" spc="-15">
                <a:solidFill>
                  <a:srgbClr val="4E2700"/>
                </a:solidFill>
                <a:latin typeface="Verdana"/>
                <a:cs typeface="Verdana"/>
              </a:rPr>
              <a:t>IA</a:t>
            </a:r>
            <a:r>
              <a:rPr dirty="0" sz="1400" spc="5">
                <a:solidFill>
                  <a:srgbClr val="4E2700"/>
                </a:solidFill>
                <a:latin typeface="Noto Sans Mono CJK HK"/>
                <a:cs typeface="Noto Sans Mono CJK HK"/>
              </a:rPr>
              <a:t>介</a:t>
            </a:r>
            <a:endParaRPr sz="1400">
              <a:latin typeface="Noto Sans Mono CJK HK"/>
              <a:cs typeface="Noto Sans Mono CJK HK"/>
            </a:endParaRPr>
          </a:p>
          <a:p>
            <a:pPr marL="91440">
              <a:lnSpc>
                <a:spcPts val="1515"/>
              </a:lnSpc>
            </a:pPr>
            <a:r>
              <a:rPr dirty="0" sz="1400" spc="10">
                <a:solidFill>
                  <a:srgbClr val="4E2700"/>
                </a:solidFill>
                <a:latin typeface="Noto Sans Mono CJK HK"/>
                <a:cs typeface="Noto Sans Mono CJK HK"/>
              </a:rPr>
              <a:t>面的</a:t>
            </a:r>
            <a:r>
              <a:rPr dirty="0" sz="1400">
                <a:solidFill>
                  <a:srgbClr val="4E2700"/>
                </a:solidFill>
                <a:latin typeface="Noto Sans Mono CJK HK"/>
                <a:cs typeface="Noto Sans Mono CJK HK"/>
              </a:rPr>
              <a:t>三個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則</a:t>
            </a:r>
            <a:r>
              <a:rPr dirty="0" sz="1400">
                <a:solidFill>
                  <a:srgbClr val="4E2700"/>
                </a:solidFill>
                <a:latin typeface="Verdana"/>
                <a:cs typeface="Verdana"/>
              </a:rPr>
              <a:t>:</a:t>
            </a:r>
            <a:endParaRPr sz="1400">
              <a:latin typeface="Verdana"/>
              <a:cs typeface="Verdana"/>
            </a:endParaRPr>
          </a:p>
          <a:p>
            <a:pPr algn="just" marL="548640" marR="199390">
              <a:lnSpc>
                <a:spcPts val="1510"/>
              </a:lnSpc>
              <a:spcBef>
                <a:spcPts val="110"/>
              </a:spcBef>
            </a:pPr>
            <a:r>
              <a:rPr dirty="0" sz="1400">
                <a:solidFill>
                  <a:srgbClr val="4E2700"/>
                </a:solidFill>
                <a:latin typeface="Verdana"/>
                <a:cs typeface="Verdana"/>
              </a:rPr>
              <a:t>CA </a:t>
            </a:r>
            <a:r>
              <a:rPr dirty="0" sz="1400" spc="-5">
                <a:solidFill>
                  <a:srgbClr val="4E2700"/>
                </a:solidFill>
                <a:latin typeface="Verdana"/>
                <a:cs typeface="Verdana"/>
              </a:rPr>
              <a:t>ca1 </a:t>
            </a:r>
            <a:r>
              <a:rPr dirty="0" sz="1400">
                <a:solidFill>
                  <a:srgbClr val="4E2700"/>
                </a:solidFill>
                <a:latin typeface="Verdana"/>
                <a:cs typeface="Verdana"/>
              </a:rPr>
              <a:t>= new </a:t>
            </a:r>
            <a:r>
              <a:rPr dirty="0" sz="1400" spc="-5">
                <a:solidFill>
                  <a:srgbClr val="4E2700"/>
                </a:solidFill>
                <a:latin typeface="Verdana"/>
                <a:cs typeface="Verdana"/>
              </a:rPr>
              <a:t>CA();</a:t>
            </a:r>
            <a:r>
              <a:rPr dirty="0" sz="1400" spc="18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合 法 </a:t>
            </a:r>
            <a:r>
              <a:rPr dirty="0" sz="1400">
                <a:solidFill>
                  <a:srgbClr val="4E2700"/>
                </a:solidFill>
                <a:latin typeface="Verdana"/>
                <a:cs typeface="Verdana"/>
              </a:rPr>
              <a:t>IA </a:t>
            </a:r>
            <a:r>
              <a:rPr dirty="0" sz="1400" spc="-5">
                <a:solidFill>
                  <a:srgbClr val="4E2700"/>
                </a:solidFill>
                <a:latin typeface="Verdana"/>
                <a:cs typeface="Verdana"/>
              </a:rPr>
              <a:t>ca2 </a:t>
            </a:r>
            <a:r>
              <a:rPr dirty="0" sz="1400">
                <a:solidFill>
                  <a:srgbClr val="4E2700"/>
                </a:solidFill>
                <a:latin typeface="Verdana"/>
                <a:cs typeface="Verdana"/>
              </a:rPr>
              <a:t>= new </a:t>
            </a:r>
            <a:r>
              <a:rPr dirty="0" sz="1400" spc="-5">
                <a:solidFill>
                  <a:srgbClr val="4E2700"/>
                </a:solidFill>
                <a:latin typeface="Verdana"/>
                <a:cs typeface="Verdana"/>
              </a:rPr>
              <a:t>CA();</a:t>
            </a:r>
            <a:r>
              <a:rPr dirty="0" sz="1400" spc="17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合 法 </a:t>
            </a:r>
            <a:r>
              <a:rPr dirty="0" sz="1400">
                <a:solidFill>
                  <a:srgbClr val="4E2700"/>
                </a:solidFill>
                <a:latin typeface="Verdana"/>
                <a:cs typeface="Verdana"/>
              </a:rPr>
              <a:t>Service.m1(ca1);       </a:t>
            </a:r>
            <a:r>
              <a:rPr dirty="0" sz="1400" spc="135">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合 法</a:t>
            </a:r>
            <a:endParaRPr sz="1400">
              <a:latin typeface="Noto Sans Mono CJK HK"/>
              <a:cs typeface="Noto Sans Mono CJK HK"/>
            </a:endParaRPr>
          </a:p>
          <a:p>
            <a:pPr algn="just" marL="548640">
              <a:lnSpc>
                <a:spcPts val="1430"/>
              </a:lnSpc>
            </a:pPr>
            <a:r>
              <a:rPr dirty="0" sz="1400">
                <a:solidFill>
                  <a:srgbClr val="4E2700"/>
                </a:solidFill>
                <a:latin typeface="Verdana"/>
                <a:cs typeface="Verdana"/>
              </a:rPr>
              <a:t>Service.m1(ca2);       </a:t>
            </a:r>
            <a:r>
              <a:rPr dirty="0" sz="1400" spc="135">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合 法</a:t>
            </a:r>
            <a:endParaRPr sz="1400">
              <a:latin typeface="Noto Sans Mono CJK HK"/>
              <a:cs typeface="Noto Sans Mono CJK HK"/>
            </a:endParaRPr>
          </a:p>
          <a:p>
            <a:pPr marL="548640">
              <a:lnSpc>
                <a:spcPts val="1530"/>
              </a:lnSpc>
            </a:pPr>
            <a:r>
              <a:rPr dirty="0" sz="1400" spc="-5">
                <a:solidFill>
                  <a:srgbClr val="4E2700"/>
                </a:solidFill>
                <a:latin typeface="Verdana"/>
                <a:cs typeface="Verdana"/>
              </a:rPr>
              <a:t>//….</a:t>
            </a:r>
            <a:endParaRPr sz="1400">
              <a:latin typeface="Verdana"/>
              <a:cs typeface="Verdana"/>
            </a:endParaRPr>
          </a:p>
          <a:p>
            <a:pPr marL="548640">
              <a:lnSpc>
                <a:spcPts val="1515"/>
              </a:lnSpc>
            </a:pPr>
            <a:r>
              <a:rPr dirty="0" sz="1400">
                <a:solidFill>
                  <a:srgbClr val="4E2700"/>
                </a:solidFill>
                <a:latin typeface="Verdana"/>
                <a:cs typeface="Verdana"/>
              </a:rPr>
              <a:t>Class Service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34695">
              <a:lnSpc>
                <a:spcPts val="1515"/>
              </a:lnSpc>
            </a:pPr>
            <a:r>
              <a:rPr dirty="0" sz="1400">
                <a:solidFill>
                  <a:srgbClr val="4E2700"/>
                </a:solidFill>
                <a:latin typeface="Verdana"/>
                <a:cs typeface="Verdana"/>
              </a:rPr>
              <a:t>static public void m1(IA</a:t>
            </a:r>
            <a:r>
              <a:rPr dirty="0" sz="1400" spc="385">
                <a:solidFill>
                  <a:srgbClr val="4E2700"/>
                </a:solidFill>
                <a:latin typeface="Verdana"/>
                <a:cs typeface="Verdana"/>
              </a:rPr>
              <a:t> </a:t>
            </a:r>
            <a:r>
              <a:rPr dirty="0" sz="1400">
                <a:solidFill>
                  <a:srgbClr val="4E2700"/>
                </a:solidFill>
                <a:latin typeface="Verdana"/>
                <a:cs typeface="Verdana"/>
              </a:rPr>
              <a:t>n){</a:t>
            </a:r>
            <a:endParaRPr sz="1400">
              <a:latin typeface="Verdana"/>
              <a:cs typeface="Verdana"/>
            </a:endParaRPr>
          </a:p>
          <a:p>
            <a:pPr marL="981710">
              <a:lnSpc>
                <a:spcPts val="151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734695">
              <a:lnSpc>
                <a:spcPts val="1510"/>
              </a:lnSpc>
            </a:pPr>
            <a:r>
              <a:rPr dirty="0" sz="1400">
                <a:solidFill>
                  <a:srgbClr val="4E2700"/>
                </a:solidFill>
                <a:latin typeface="Verdana"/>
                <a:cs typeface="Verdana"/>
              </a:rPr>
              <a:t>}</a:t>
            </a:r>
            <a:endParaRPr sz="1400">
              <a:latin typeface="Verdana"/>
              <a:cs typeface="Verdana"/>
            </a:endParaRPr>
          </a:p>
          <a:p>
            <a:pPr marL="548640">
              <a:lnSpc>
                <a:spcPts val="1595"/>
              </a:lnSpc>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4572000" y="3971544"/>
            <a:ext cx="4175760" cy="1449705"/>
          </a:xfrm>
          <a:prstGeom prst="rect">
            <a:avLst/>
          </a:prstGeom>
          <a:solidFill>
            <a:srgbClr val="CCE8CF"/>
          </a:solidFill>
          <a:ln w="12192">
            <a:solidFill>
              <a:srgbClr val="000000"/>
            </a:solidFill>
          </a:ln>
        </p:spPr>
        <p:txBody>
          <a:bodyPr wrap="square" lIns="0" tIns="19685" rIns="0" bIns="0" rtlCol="0" vert="horz">
            <a:spAutoFit/>
          </a:bodyPr>
          <a:lstStyle/>
          <a:p>
            <a:pPr marL="92075">
              <a:lnSpc>
                <a:spcPts val="1595"/>
              </a:lnSpc>
              <a:spcBef>
                <a:spcPts val="155"/>
              </a:spcBef>
            </a:pPr>
            <a:r>
              <a:rPr dirty="0" sz="1400" spc="10">
                <a:solidFill>
                  <a:srgbClr val="4E2700"/>
                </a:solidFill>
                <a:latin typeface="Noto Sans Mono CJK HK"/>
                <a:cs typeface="Noto Sans Mono CJK HK"/>
              </a:rPr>
              <a:t>假設</a:t>
            </a:r>
            <a:r>
              <a:rPr dirty="0" sz="1400" spc="-5">
                <a:solidFill>
                  <a:srgbClr val="4E2700"/>
                </a:solidFill>
                <a:latin typeface="Verdana"/>
                <a:cs typeface="Verdana"/>
              </a:rPr>
              <a:t>IA</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介</a:t>
            </a:r>
            <a:r>
              <a:rPr dirty="0" sz="1400" spc="-10">
                <a:solidFill>
                  <a:srgbClr val="4E2700"/>
                </a:solidFill>
                <a:latin typeface="Noto Sans Mono CJK HK"/>
                <a:cs typeface="Noto Sans Mono CJK HK"/>
              </a:rPr>
              <a:t>面</a:t>
            </a:r>
            <a:r>
              <a:rPr dirty="0" sz="1400" spc="-5">
                <a:solidFill>
                  <a:srgbClr val="4E2700"/>
                </a:solidFill>
                <a:latin typeface="Noto Sans Mono CJK HK"/>
                <a:cs typeface="Noto Sans Mono CJK HK"/>
              </a:rPr>
              <a:t>，</a:t>
            </a:r>
            <a:r>
              <a:rPr dirty="0" sz="1400" spc="-5">
                <a:solidFill>
                  <a:srgbClr val="4E2700"/>
                </a:solidFill>
                <a:latin typeface="Verdana"/>
                <a:cs typeface="Verdana"/>
              </a:rPr>
              <a:t>CA,</a:t>
            </a:r>
            <a:r>
              <a:rPr dirty="0" sz="1400" spc="-45">
                <a:solidFill>
                  <a:srgbClr val="4E2700"/>
                </a:solidFill>
                <a:latin typeface="Verdana"/>
                <a:cs typeface="Verdana"/>
              </a:rPr>
              <a:t> </a:t>
            </a:r>
            <a:r>
              <a:rPr dirty="0" sz="1400" spc="-5">
                <a:solidFill>
                  <a:srgbClr val="4E2700"/>
                </a:solidFill>
                <a:latin typeface="Verdana"/>
                <a:cs typeface="Verdana"/>
              </a:rPr>
              <a:t>CB,</a:t>
            </a:r>
            <a:r>
              <a:rPr dirty="0" sz="1400" spc="-15">
                <a:solidFill>
                  <a:srgbClr val="4E2700"/>
                </a:solidFill>
                <a:latin typeface="Verdana"/>
                <a:cs typeface="Verdana"/>
              </a:rPr>
              <a:t> </a:t>
            </a:r>
            <a:r>
              <a:rPr dirty="0" sz="1400">
                <a:solidFill>
                  <a:srgbClr val="4E2700"/>
                </a:solidFill>
                <a:latin typeface="Verdana"/>
                <a:cs typeface="Verdana"/>
              </a:rPr>
              <a:t>CC</a:t>
            </a:r>
            <a:r>
              <a:rPr dirty="0" sz="1400">
                <a:solidFill>
                  <a:srgbClr val="4E2700"/>
                </a:solidFill>
                <a:latin typeface="Noto Sans Mono CJK HK"/>
                <a:cs typeface="Noto Sans Mono CJK HK"/>
              </a:rPr>
              <a:t>為有實作</a:t>
            </a:r>
            <a:r>
              <a:rPr dirty="0" sz="1400" spc="-5">
                <a:solidFill>
                  <a:srgbClr val="4E2700"/>
                </a:solidFill>
                <a:latin typeface="Verdana"/>
                <a:cs typeface="Verdana"/>
              </a:rPr>
              <a:t>IA</a:t>
            </a:r>
            <a:r>
              <a:rPr dirty="0" sz="1400" spc="5">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spc="5">
                <a:solidFill>
                  <a:srgbClr val="4E2700"/>
                </a:solidFill>
                <a:latin typeface="Noto Sans Mono CJK HK"/>
                <a:cs typeface="Noto Sans Mono CJK HK"/>
              </a:rPr>
              <a:t>的三</a:t>
            </a:r>
            <a:endParaRPr sz="1400">
              <a:latin typeface="Noto Sans Mono CJK HK"/>
              <a:cs typeface="Noto Sans Mono CJK HK"/>
            </a:endParaRPr>
          </a:p>
          <a:p>
            <a:pPr marL="92075">
              <a:lnSpc>
                <a:spcPts val="1530"/>
              </a:lnSpc>
            </a:pPr>
            <a:r>
              <a:rPr dirty="0" sz="1400" spc="10">
                <a:solidFill>
                  <a:srgbClr val="4E2700"/>
                </a:solidFill>
                <a:latin typeface="Noto Sans Mono CJK HK"/>
                <a:cs typeface="Noto Sans Mono CJK HK"/>
              </a:rPr>
              <a:t>個類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則</a:t>
            </a:r>
            <a:r>
              <a:rPr dirty="0" sz="1400">
                <a:solidFill>
                  <a:srgbClr val="4E2700"/>
                </a:solidFill>
                <a:latin typeface="Verdana"/>
                <a:cs typeface="Verdana"/>
              </a:rPr>
              <a:t>:</a:t>
            </a:r>
            <a:endParaRPr sz="1400">
              <a:latin typeface="Verdana"/>
              <a:cs typeface="Verdana"/>
            </a:endParaRPr>
          </a:p>
          <a:p>
            <a:pPr algn="just" marL="549275" marR="1684655">
              <a:lnSpc>
                <a:spcPts val="1510"/>
              </a:lnSpc>
              <a:spcBef>
                <a:spcPts val="130"/>
              </a:spcBef>
            </a:pPr>
            <a:r>
              <a:rPr dirty="0" sz="1400">
                <a:solidFill>
                  <a:srgbClr val="4E2700"/>
                </a:solidFill>
                <a:latin typeface="Verdana"/>
                <a:cs typeface="Verdana"/>
              </a:rPr>
              <a:t>CA </a:t>
            </a:r>
            <a:r>
              <a:rPr dirty="0" sz="1400" spc="-5">
                <a:solidFill>
                  <a:srgbClr val="4E2700"/>
                </a:solidFill>
                <a:latin typeface="Verdana"/>
                <a:cs typeface="Verdana"/>
              </a:rPr>
              <a:t>ca1 </a:t>
            </a:r>
            <a:r>
              <a:rPr dirty="0" sz="1400">
                <a:solidFill>
                  <a:srgbClr val="4E2700"/>
                </a:solidFill>
                <a:latin typeface="Verdana"/>
                <a:cs typeface="Verdana"/>
              </a:rPr>
              <a:t>= new </a:t>
            </a:r>
            <a:r>
              <a:rPr dirty="0" sz="1400" spc="-5">
                <a:solidFill>
                  <a:srgbClr val="4E2700"/>
                </a:solidFill>
                <a:latin typeface="Verdana"/>
                <a:cs typeface="Verdana"/>
              </a:rPr>
              <a:t>CA();  </a:t>
            </a:r>
            <a:r>
              <a:rPr dirty="0" sz="1400">
                <a:solidFill>
                  <a:srgbClr val="4E2700"/>
                </a:solidFill>
                <a:latin typeface="Verdana"/>
                <a:cs typeface="Verdana"/>
              </a:rPr>
              <a:t>CB cb1 = new </a:t>
            </a:r>
            <a:r>
              <a:rPr dirty="0" sz="1400" spc="-5">
                <a:solidFill>
                  <a:srgbClr val="4E2700"/>
                </a:solidFill>
                <a:latin typeface="Verdana"/>
                <a:cs typeface="Verdana"/>
              </a:rPr>
              <a:t>CB();  </a:t>
            </a:r>
            <a:r>
              <a:rPr dirty="0" sz="1400">
                <a:solidFill>
                  <a:srgbClr val="4E2700"/>
                </a:solidFill>
                <a:latin typeface="Verdana"/>
                <a:cs typeface="Verdana"/>
              </a:rPr>
              <a:t>CC cc1 = new</a:t>
            </a:r>
            <a:r>
              <a:rPr dirty="0" sz="1400" spc="-135">
                <a:solidFill>
                  <a:srgbClr val="4E2700"/>
                </a:solidFill>
                <a:latin typeface="Verdana"/>
                <a:cs typeface="Verdana"/>
              </a:rPr>
              <a:t> </a:t>
            </a:r>
            <a:r>
              <a:rPr dirty="0" sz="1400" spc="-5">
                <a:solidFill>
                  <a:srgbClr val="4E2700"/>
                </a:solidFill>
                <a:latin typeface="Verdana"/>
                <a:cs typeface="Verdana"/>
              </a:rPr>
              <a:t>CC();</a:t>
            </a:r>
            <a:endParaRPr sz="1400">
              <a:latin typeface="Verdana"/>
              <a:cs typeface="Verdana"/>
            </a:endParaRPr>
          </a:p>
          <a:p>
            <a:pPr algn="ctr" marR="31115">
              <a:lnSpc>
                <a:spcPct val="100000"/>
              </a:lnSpc>
              <a:spcBef>
                <a:spcPts val="1290"/>
              </a:spcBef>
            </a:pPr>
            <a:r>
              <a:rPr dirty="0" sz="1400">
                <a:solidFill>
                  <a:srgbClr val="4E2700"/>
                </a:solidFill>
                <a:latin typeface="Verdana"/>
                <a:cs typeface="Verdana"/>
              </a:rPr>
              <a:t>IA[]</a:t>
            </a:r>
            <a:r>
              <a:rPr dirty="0" sz="1400" spc="480">
                <a:solidFill>
                  <a:srgbClr val="4E2700"/>
                </a:solidFill>
                <a:latin typeface="Verdana"/>
                <a:cs typeface="Verdana"/>
              </a:rPr>
              <a:t> </a:t>
            </a:r>
            <a:r>
              <a:rPr dirty="0" sz="1400">
                <a:solidFill>
                  <a:srgbClr val="4E2700"/>
                </a:solidFill>
                <a:latin typeface="Verdana"/>
                <a:cs typeface="Verdana"/>
              </a:rPr>
              <a:t>ia</a:t>
            </a:r>
            <a:r>
              <a:rPr dirty="0" sz="1400" spc="-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{ca1,</a:t>
            </a:r>
            <a:r>
              <a:rPr dirty="0" sz="1400" spc="-30">
                <a:solidFill>
                  <a:srgbClr val="4E2700"/>
                </a:solidFill>
                <a:latin typeface="Verdana"/>
                <a:cs typeface="Verdana"/>
              </a:rPr>
              <a:t> </a:t>
            </a:r>
            <a:r>
              <a:rPr dirty="0" sz="1400">
                <a:solidFill>
                  <a:srgbClr val="4E2700"/>
                </a:solidFill>
                <a:latin typeface="Verdana"/>
                <a:cs typeface="Verdana"/>
              </a:rPr>
              <a:t>cb1,</a:t>
            </a:r>
            <a:r>
              <a:rPr dirty="0" sz="1400" spc="-15">
                <a:solidFill>
                  <a:srgbClr val="4E2700"/>
                </a:solidFill>
                <a:latin typeface="Verdana"/>
                <a:cs typeface="Verdana"/>
              </a:rPr>
              <a:t> </a:t>
            </a:r>
            <a:r>
              <a:rPr dirty="0" sz="1400">
                <a:solidFill>
                  <a:srgbClr val="4E2700"/>
                </a:solidFill>
                <a:latin typeface="Verdana"/>
                <a:cs typeface="Verdana"/>
              </a:rPr>
              <a:t>cc1};</a:t>
            </a:r>
            <a:r>
              <a:rPr dirty="0" sz="1400" spc="-35">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Noto Sans Mono CJK HK"/>
                <a:cs typeface="Noto Sans Mono CJK HK"/>
              </a:rPr>
              <a:t>合法</a:t>
            </a:r>
            <a:endParaRPr sz="1400">
              <a:latin typeface="Noto Sans Mono CJK HK"/>
              <a:cs typeface="Noto Sans Mono CJK HK"/>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1002284"/>
            <a:ext cx="4131310" cy="4968875"/>
          </a:xfrm>
          <a:prstGeom prst="rect">
            <a:avLst/>
          </a:prstGeom>
        </p:spPr>
        <p:txBody>
          <a:bodyPr wrap="square" lIns="0" tIns="12700" rIns="0" bIns="0" rtlCol="0" vert="horz">
            <a:spAutoFit/>
          </a:bodyPr>
          <a:lstStyle/>
          <a:p>
            <a:pPr marL="83820">
              <a:lnSpc>
                <a:spcPct val="100000"/>
              </a:lnSpc>
              <a:spcBef>
                <a:spcPts val="100"/>
              </a:spcBef>
            </a:pPr>
            <a:r>
              <a:rPr dirty="0" sz="1200">
                <a:solidFill>
                  <a:srgbClr val="4E2700"/>
                </a:solidFill>
                <a:latin typeface="Verdana"/>
                <a:cs typeface="Verdana"/>
              </a:rPr>
              <a:t>1 </a:t>
            </a:r>
            <a:r>
              <a:rPr dirty="0" sz="1200" spc="-5">
                <a:solidFill>
                  <a:srgbClr val="4E2700"/>
                </a:solidFill>
                <a:latin typeface="Verdana"/>
                <a:cs typeface="Verdana"/>
              </a:rPr>
              <a:t>package</a:t>
            </a:r>
            <a:r>
              <a:rPr dirty="0" sz="1200" spc="15">
                <a:solidFill>
                  <a:srgbClr val="4E2700"/>
                </a:solidFill>
                <a:latin typeface="Verdana"/>
                <a:cs typeface="Verdana"/>
              </a:rPr>
              <a:t> </a:t>
            </a:r>
            <a:r>
              <a:rPr dirty="0" sz="1200" spc="-5">
                <a:solidFill>
                  <a:srgbClr val="4E2700"/>
                </a:solidFill>
                <a:latin typeface="Verdana"/>
                <a:cs typeface="Verdana"/>
              </a:rPr>
              <a:t>ch07._04_interface;</a:t>
            </a:r>
            <a:endParaRPr sz="1200">
              <a:latin typeface="Verdana"/>
              <a:cs typeface="Verdana"/>
            </a:endParaRPr>
          </a:p>
          <a:p>
            <a:pPr marL="65405">
              <a:lnSpc>
                <a:spcPts val="1405"/>
              </a:lnSpc>
              <a:spcBef>
                <a:spcPts val="10"/>
              </a:spcBef>
            </a:pPr>
            <a:r>
              <a:rPr dirty="0" sz="1200">
                <a:solidFill>
                  <a:srgbClr val="4E2700"/>
                </a:solidFill>
                <a:latin typeface="Verdana"/>
                <a:cs typeface="Verdana"/>
              </a:rPr>
              <a:t>2</a:t>
            </a:r>
            <a:endParaRPr sz="1200">
              <a:latin typeface="Verdana"/>
              <a:cs typeface="Verdana"/>
            </a:endParaRPr>
          </a:p>
          <a:p>
            <a:pPr marL="216535" indent="-151765">
              <a:lnSpc>
                <a:spcPts val="1370"/>
              </a:lnSpc>
              <a:buAutoNum type="arabicPlain" startAt="3"/>
              <a:tabLst>
                <a:tab pos="217170" algn="l"/>
              </a:tabLst>
            </a:pPr>
            <a:r>
              <a:rPr dirty="0" sz="1200" spc="-5">
                <a:solidFill>
                  <a:srgbClr val="4E2700"/>
                </a:solidFill>
                <a:latin typeface="Verdana"/>
                <a:cs typeface="Verdana"/>
              </a:rPr>
              <a:t>interface </a:t>
            </a:r>
            <a:r>
              <a:rPr dirty="0" sz="1200" spc="-15">
                <a:solidFill>
                  <a:srgbClr val="4E2700"/>
                </a:solidFill>
                <a:latin typeface="Verdana"/>
                <a:cs typeface="Verdana"/>
              </a:rPr>
              <a:t>Weight</a:t>
            </a:r>
            <a:r>
              <a:rPr dirty="0" sz="1200" spc="2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65405" marR="2456180">
              <a:lnSpc>
                <a:spcPts val="1370"/>
              </a:lnSpc>
              <a:spcBef>
                <a:spcPts val="70"/>
              </a:spcBef>
              <a:buAutoNum type="arabicPlain" startAt="3"/>
              <a:tabLst>
                <a:tab pos="379095" algn="l"/>
                <a:tab pos="379730" algn="l"/>
              </a:tabLst>
            </a:pPr>
            <a:r>
              <a:rPr dirty="0" sz="1200" spc="-5">
                <a:solidFill>
                  <a:srgbClr val="4E2700"/>
                </a:solidFill>
                <a:latin typeface="Verdana"/>
                <a:cs typeface="Verdana"/>
              </a:rPr>
              <a:t>int </a:t>
            </a:r>
            <a:r>
              <a:rPr dirty="0" sz="1200" spc="-10">
                <a:solidFill>
                  <a:srgbClr val="4E2700"/>
                </a:solidFill>
                <a:latin typeface="Verdana"/>
                <a:cs typeface="Verdana"/>
              </a:rPr>
              <a:t>getWeight()</a:t>
            </a:r>
            <a:r>
              <a:rPr dirty="0" sz="1200" spc="-45">
                <a:solidFill>
                  <a:srgbClr val="4E2700"/>
                </a:solidFill>
                <a:latin typeface="Verdana"/>
                <a:cs typeface="Verdana"/>
              </a:rPr>
              <a:t> </a:t>
            </a:r>
            <a:r>
              <a:rPr dirty="0" sz="1200">
                <a:solidFill>
                  <a:srgbClr val="4E2700"/>
                </a:solidFill>
                <a:latin typeface="Verdana"/>
                <a:cs typeface="Verdana"/>
              </a:rPr>
              <a:t>;  5</a:t>
            </a:r>
            <a:r>
              <a:rPr dirty="0" sz="1200" spc="-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65405">
              <a:lnSpc>
                <a:spcPts val="1295"/>
              </a:lnSpc>
            </a:pPr>
            <a:r>
              <a:rPr dirty="0" sz="1200">
                <a:solidFill>
                  <a:srgbClr val="4E2700"/>
                </a:solidFill>
                <a:latin typeface="Verdana"/>
                <a:cs typeface="Verdana"/>
              </a:rPr>
              <a:t>6</a:t>
            </a:r>
            <a:endParaRPr sz="1200">
              <a:latin typeface="Verdana"/>
              <a:cs typeface="Verdana"/>
            </a:endParaRPr>
          </a:p>
          <a:p>
            <a:pPr marL="216535" indent="-151765">
              <a:lnSpc>
                <a:spcPts val="1370"/>
              </a:lnSpc>
              <a:buAutoNum type="arabicPlain" startAt="7"/>
              <a:tabLst>
                <a:tab pos="217170" algn="l"/>
              </a:tabLst>
            </a:pPr>
            <a:r>
              <a:rPr dirty="0" sz="1200" spc="-5">
                <a:solidFill>
                  <a:srgbClr val="4E2700"/>
                </a:solidFill>
                <a:latin typeface="Verdana"/>
                <a:cs typeface="Verdana"/>
              </a:rPr>
              <a:t>class </a:t>
            </a:r>
            <a:r>
              <a:rPr dirty="0" sz="1200" spc="-15">
                <a:solidFill>
                  <a:srgbClr val="4E2700"/>
                </a:solidFill>
                <a:latin typeface="Verdana"/>
                <a:cs typeface="Verdana"/>
              </a:rPr>
              <a:t>Vehicle</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379095" indent="-314325">
              <a:lnSpc>
                <a:spcPts val="1370"/>
              </a:lnSpc>
              <a:buAutoNum type="arabicPlain" startAt="7"/>
              <a:tabLst>
                <a:tab pos="379095" algn="l"/>
                <a:tab pos="379730" algn="l"/>
              </a:tabLst>
            </a:pPr>
            <a:r>
              <a:rPr dirty="0" sz="1200" spc="-5">
                <a:solidFill>
                  <a:srgbClr val="4E2700"/>
                </a:solidFill>
                <a:latin typeface="Verdana"/>
                <a:cs typeface="Verdana"/>
              </a:rPr>
              <a:t>double load</a:t>
            </a:r>
            <a:r>
              <a:rPr dirty="0" sz="1200">
                <a:solidFill>
                  <a:srgbClr val="4E2700"/>
                </a:solidFill>
                <a:latin typeface="Verdana"/>
                <a:cs typeface="Verdana"/>
              </a:rPr>
              <a:t> ;</a:t>
            </a:r>
            <a:endParaRPr sz="1200">
              <a:latin typeface="Verdana"/>
              <a:cs typeface="Verdana"/>
            </a:endParaRPr>
          </a:p>
          <a:p>
            <a:pPr marL="379095" indent="-314325">
              <a:lnSpc>
                <a:spcPts val="1370"/>
              </a:lnSpc>
              <a:buAutoNum type="arabicPlain" startAt="7"/>
              <a:tabLst>
                <a:tab pos="379095" algn="l"/>
                <a:tab pos="379730" algn="l"/>
              </a:tabLst>
            </a:pPr>
            <a:r>
              <a:rPr dirty="0" sz="1200" spc="-5">
                <a:solidFill>
                  <a:srgbClr val="4E2700"/>
                </a:solidFill>
                <a:latin typeface="Verdana"/>
                <a:cs typeface="Verdana"/>
              </a:rPr>
              <a:t>double maxLoad</a:t>
            </a:r>
            <a:r>
              <a:rPr dirty="0" sz="1200" spc="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421640" indent="-409575">
              <a:lnSpc>
                <a:spcPts val="1370"/>
              </a:lnSpc>
              <a:buAutoNum type="arabicPlain" startAt="7"/>
              <a:tabLst>
                <a:tab pos="421640" algn="l"/>
                <a:tab pos="422275" algn="l"/>
              </a:tabLst>
            </a:pPr>
            <a:r>
              <a:rPr dirty="0" sz="1200" spc="-15">
                <a:solidFill>
                  <a:srgbClr val="4E2700"/>
                </a:solidFill>
                <a:latin typeface="Verdana"/>
                <a:cs typeface="Verdana"/>
              </a:rPr>
              <a:t>Vehicle </a:t>
            </a:r>
            <a:r>
              <a:rPr dirty="0" sz="1200" spc="-5">
                <a:solidFill>
                  <a:srgbClr val="4E2700"/>
                </a:solidFill>
                <a:latin typeface="Verdana"/>
                <a:cs typeface="Verdana"/>
              </a:rPr>
              <a:t>(double maxLoad)</a:t>
            </a:r>
            <a:r>
              <a:rPr dirty="0" sz="1200" spc="3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marR="1463040">
              <a:lnSpc>
                <a:spcPts val="1370"/>
              </a:lnSpc>
              <a:spcBef>
                <a:spcPts val="65"/>
              </a:spcBef>
              <a:buAutoNum type="arabicPlain" startAt="7"/>
              <a:tabLst>
                <a:tab pos="421640" algn="l"/>
                <a:tab pos="583565" algn="l"/>
                <a:tab pos="584200" algn="l"/>
              </a:tabLst>
            </a:pPr>
            <a:r>
              <a:rPr dirty="0" sz="1200" spc="-5">
                <a:solidFill>
                  <a:srgbClr val="4E2700"/>
                </a:solidFill>
                <a:latin typeface="Verdana"/>
                <a:cs typeface="Verdana"/>
              </a:rPr>
              <a:t>this.maxLoad </a:t>
            </a:r>
            <a:r>
              <a:rPr dirty="0" sz="1200">
                <a:solidFill>
                  <a:srgbClr val="4E2700"/>
                </a:solidFill>
                <a:latin typeface="Verdana"/>
                <a:cs typeface="Verdana"/>
              </a:rPr>
              <a:t>= </a:t>
            </a:r>
            <a:r>
              <a:rPr dirty="0" sz="1200" spc="-5">
                <a:solidFill>
                  <a:srgbClr val="4E2700"/>
                </a:solidFill>
                <a:latin typeface="Verdana"/>
                <a:cs typeface="Verdana"/>
              </a:rPr>
              <a:t>maxLoad </a:t>
            </a:r>
            <a:r>
              <a:rPr dirty="0" sz="1200">
                <a:solidFill>
                  <a:srgbClr val="4E2700"/>
                </a:solidFill>
                <a:latin typeface="Verdana"/>
                <a:cs typeface="Verdana"/>
              </a:rPr>
              <a:t>;  12	}</a:t>
            </a:r>
            <a:endParaRPr sz="1200">
              <a:latin typeface="Verdana"/>
              <a:cs typeface="Verdana"/>
            </a:endParaRPr>
          </a:p>
          <a:p>
            <a:pPr marL="421640" indent="-409575">
              <a:lnSpc>
                <a:spcPts val="1295"/>
              </a:lnSpc>
              <a:buAutoNum type="arabicPlain" startAt="13"/>
              <a:tabLst>
                <a:tab pos="421640" algn="l"/>
                <a:tab pos="422275" algn="l"/>
              </a:tabLst>
            </a:pPr>
            <a:r>
              <a:rPr dirty="0" sz="1200" spc="-5">
                <a:solidFill>
                  <a:srgbClr val="4E2700"/>
                </a:solidFill>
                <a:latin typeface="Verdana"/>
                <a:cs typeface="Verdana"/>
              </a:rPr>
              <a:t>double getLoad()</a:t>
            </a:r>
            <a:r>
              <a:rPr dirty="0" sz="1200" spc="20">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583565" indent="-571500">
              <a:lnSpc>
                <a:spcPts val="1370"/>
              </a:lnSpc>
              <a:buAutoNum type="arabicPlain" startAt="13"/>
              <a:tabLst>
                <a:tab pos="583565" algn="l"/>
                <a:tab pos="584200" algn="l"/>
              </a:tabLst>
            </a:pPr>
            <a:r>
              <a:rPr dirty="0" sz="1200" spc="-5">
                <a:solidFill>
                  <a:srgbClr val="4E2700"/>
                </a:solidFill>
                <a:latin typeface="Verdana"/>
                <a:cs typeface="Verdana"/>
              </a:rPr>
              <a:t>return load</a:t>
            </a:r>
            <a:r>
              <a:rPr dirty="0" sz="1200" spc="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a:lnSpc>
                <a:spcPts val="1370"/>
              </a:lnSpc>
              <a:tabLst>
                <a:tab pos="421640" algn="l"/>
              </a:tabLst>
            </a:pPr>
            <a:r>
              <a:rPr dirty="0" sz="1200">
                <a:solidFill>
                  <a:srgbClr val="4E2700"/>
                </a:solidFill>
                <a:latin typeface="Verdana"/>
                <a:cs typeface="Verdana"/>
              </a:rPr>
              <a:t>15	}</a:t>
            </a:r>
            <a:endParaRPr sz="1200">
              <a:latin typeface="Verdana"/>
              <a:cs typeface="Verdana"/>
            </a:endParaRPr>
          </a:p>
          <a:p>
            <a:pPr marL="421640" indent="-409575">
              <a:lnSpc>
                <a:spcPts val="1370"/>
              </a:lnSpc>
              <a:buAutoNum type="arabicPlain" startAt="16"/>
              <a:tabLst>
                <a:tab pos="421640" algn="l"/>
                <a:tab pos="422275" algn="l"/>
              </a:tabLst>
            </a:pPr>
            <a:r>
              <a:rPr dirty="0" sz="1200" spc="-5">
                <a:solidFill>
                  <a:srgbClr val="4E2700"/>
                </a:solidFill>
                <a:latin typeface="Verdana"/>
                <a:cs typeface="Verdana"/>
              </a:rPr>
              <a:t>boolean </a:t>
            </a:r>
            <a:r>
              <a:rPr dirty="0" sz="1200" spc="-10">
                <a:solidFill>
                  <a:srgbClr val="4E2700"/>
                </a:solidFill>
                <a:latin typeface="Verdana"/>
                <a:cs typeface="Verdana"/>
              </a:rPr>
              <a:t>addCargo(Weight </a:t>
            </a:r>
            <a:r>
              <a:rPr dirty="0" sz="1200" spc="-5">
                <a:solidFill>
                  <a:srgbClr val="4E2700"/>
                </a:solidFill>
                <a:latin typeface="Verdana"/>
                <a:cs typeface="Verdana"/>
              </a:rPr>
              <a:t>w)</a:t>
            </a:r>
            <a:r>
              <a:rPr dirty="0" sz="1200" spc="5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583565" indent="-571500">
              <a:lnSpc>
                <a:spcPts val="1370"/>
              </a:lnSpc>
              <a:buAutoNum type="arabicPlain" startAt="16"/>
              <a:tabLst>
                <a:tab pos="583565" algn="l"/>
                <a:tab pos="584200" algn="l"/>
              </a:tabLst>
            </a:pPr>
            <a:r>
              <a:rPr dirty="0" sz="1200" spc="-5">
                <a:solidFill>
                  <a:srgbClr val="4E2700"/>
                </a:solidFill>
                <a:latin typeface="Verdana"/>
                <a:cs typeface="Verdana"/>
              </a:rPr>
              <a:t>System.out.println(w.getClass().getName())</a:t>
            </a:r>
            <a:r>
              <a:rPr dirty="0" sz="1200" spc="10">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583565" indent="-571500">
              <a:lnSpc>
                <a:spcPts val="1370"/>
              </a:lnSpc>
              <a:buAutoNum type="arabicPlain" startAt="16"/>
              <a:tabLst>
                <a:tab pos="583565" algn="l"/>
                <a:tab pos="584200" algn="l"/>
              </a:tabLst>
            </a:pPr>
            <a:r>
              <a:rPr dirty="0" sz="1200" spc="-5">
                <a:solidFill>
                  <a:srgbClr val="4E2700"/>
                </a:solidFill>
                <a:latin typeface="Verdana"/>
                <a:cs typeface="Verdana"/>
              </a:rPr>
              <a:t>if (load </a:t>
            </a:r>
            <a:r>
              <a:rPr dirty="0" sz="1200">
                <a:solidFill>
                  <a:srgbClr val="4E2700"/>
                </a:solidFill>
                <a:latin typeface="Verdana"/>
                <a:cs typeface="Verdana"/>
              </a:rPr>
              <a:t>+ </a:t>
            </a:r>
            <a:r>
              <a:rPr dirty="0" sz="1200" spc="-15">
                <a:solidFill>
                  <a:srgbClr val="4E2700"/>
                </a:solidFill>
                <a:latin typeface="Verdana"/>
                <a:cs typeface="Verdana"/>
              </a:rPr>
              <a:t>w.getWeight() </a:t>
            </a:r>
            <a:r>
              <a:rPr dirty="0" sz="1200">
                <a:solidFill>
                  <a:srgbClr val="4E2700"/>
                </a:solidFill>
                <a:latin typeface="Verdana"/>
                <a:cs typeface="Verdana"/>
              </a:rPr>
              <a:t>&gt;</a:t>
            </a:r>
            <a:r>
              <a:rPr dirty="0" sz="1200" spc="80">
                <a:solidFill>
                  <a:srgbClr val="4E2700"/>
                </a:solidFill>
                <a:latin typeface="Verdana"/>
                <a:cs typeface="Verdana"/>
              </a:rPr>
              <a:t> </a:t>
            </a:r>
            <a:r>
              <a:rPr dirty="0" sz="1200" spc="-5">
                <a:solidFill>
                  <a:srgbClr val="4E2700"/>
                </a:solidFill>
                <a:latin typeface="Verdana"/>
                <a:cs typeface="Verdana"/>
              </a:rPr>
              <a:t>maxLoad)</a:t>
            </a:r>
            <a:endParaRPr sz="1200">
              <a:latin typeface="Verdana"/>
              <a:cs typeface="Verdana"/>
            </a:endParaRPr>
          </a:p>
          <a:p>
            <a:pPr marL="799465" indent="-787400">
              <a:lnSpc>
                <a:spcPts val="1405"/>
              </a:lnSpc>
              <a:buAutoNum type="arabicPlain" startAt="16"/>
              <a:tabLst>
                <a:tab pos="799465" algn="l"/>
                <a:tab pos="800100" algn="l"/>
              </a:tabLst>
            </a:pPr>
            <a:r>
              <a:rPr dirty="0" sz="1200" spc="-5">
                <a:solidFill>
                  <a:srgbClr val="4E2700"/>
                </a:solidFill>
                <a:latin typeface="Verdana"/>
                <a:cs typeface="Verdana"/>
              </a:rPr>
              <a:t>return false</a:t>
            </a:r>
            <a:r>
              <a:rPr dirty="0" sz="1200" spc="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583565" indent="-571500">
              <a:lnSpc>
                <a:spcPct val="100000"/>
              </a:lnSpc>
              <a:spcBef>
                <a:spcPts val="300"/>
              </a:spcBef>
              <a:buAutoNum type="arabicPlain" startAt="16"/>
              <a:tabLst>
                <a:tab pos="583565" algn="l"/>
                <a:tab pos="584200" algn="l"/>
              </a:tabLst>
            </a:pPr>
            <a:r>
              <a:rPr dirty="0" sz="1200">
                <a:solidFill>
                  <a:srgbClr val="4E2700"/>
                </a:solidFill>
                <a:latin typeface="Verdana"/>
                <a:cs typeface="Verdana"/>
              </a:rPr>
              <a:t>else</a:t>
            </a:r>
            <a:r>
              <a:rPr dirty="0" sz="1200" spc="-20">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799465" indent="-787400">
              <a:lnSpc>
                <a:spcPts val="1405"/>
              </a:lnSpc>
              <a:spcBef>
                <a:spcPts val="15"/>
              </a:spcBef>
              <a:buAutoNum type="arabicPlain" startAt="16"/>
              <a:tabLst>
                <a:tab pos="799465" algn="l"/>
                <a:tab pos="800100" algn="l"/>
              </a:tabLst>
            </a:pPr>
            <a:r>
              <a:rPr dirty="0" sz="1200" spc="-5">
                <a:solidFill>
                  <a:srgbClr val="4E2700"/>
                </a:solidFill>
                <a:latin typeface="Verdana"/>
                <a:cs typeface="Verdana"/>
              </a:rPr>
              <a:t>load += </a:t>
            </a:r>
            <a:r>
              <a:rPr dirty="0" sz="1200" spc="-15">
                <a:solidFill>
                  <a:srgbClr val="4E2700"/>
                </a:solidFill>
                <a:latin typeface="Verdana"/>
                <a:cs typeface="Verdana"/>
              </a:rPr>
              <a:t>w.getWeight()</a:t>
            </a:r>
            <a:r>
              <a:rPr dirty="0" sz="1200" spc="5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799465" indent="-787400">
              <a:lnSpc>
                <a:spcPts val="1370"/>
              </a:lnSpc>
              <a:buAutoNum type="arabicPlain" startAt="16"/>
              <a:tabLst>
                <a:tab pos="799465" algn="l"/>
                <a:tab pos="800100" algn="l"/>
              </a:tabLst>
            </a:pPr>
            <a:r>
              <a:rPr dirty="0" sz="1200" spc="-5">
                <a:solidFill>
                  <a:srgbClr val="4E2700"/>
                </a:solidFill>
                <a:latin typeface="Verdana"/>
                <a:cs typeface="Verdana"/>
              </a:rPr>
              <a:t>return true</a:t>
            </a:r>
            <a:r>
              <a:rPr dirty="0" sz="1200" spc="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a:lnSpc>
                <a:spcPts val="1370"/>
              </a:lnSpc>
              <a:tabLst>
                <a:tab pos="583565" algn="l"/>
              </a:tabLst>
            </a:pPr>
            <a:r>
              <a:rPr dirty="0" sz="1200">
                <a:solidFill>
                  <a:srgbClr val="4E2700"/>
                </a:solidFill>
                <a:latin typeface="Verdana"/>
                <a:cs typeface="Verdana"/>
              </a:rPr>
              <a:t>23	}</a:t>
            </a:r>
            <a:endParaRPr sz="1200">
              <a:latin typeface="Verdana"/>
              <a:cs typeface="Verdana"/>
            </a:endParaRPr>
          </a:p>
          <a:p>
            <a:pPr marL="12700">
              <a:lnSpc>
                <a:spcPts val="1370"/>
              </a:lnSpc>
              <a:tabLst>
                <a:tab pos="421640" algn="l"/>
              </a:tabLst>
            </a:pPr>
            <a:r>
              <a:rPr dirty="0" sz="1200">
                <a:solidFill>
                  <a:srgbClr val="4E2700"/>
                </a:solidFill>
                <a:latin typeface="Verdana"/>
                <a:cs typeface="Verdana"/>
              </a:rPr>
              <a:t>24	}</a:t>
            </a:r>
            <a:endParaRPr sz="1200">
              <a:latin typeface="Verdana"/>
              <a:cs typeface="Verdana"/>
            </a:endParaRPr>
          </a:p>
          <a:p>
            <a:pPr marL="12700">
              <a:lnSpc>
                <a:spcPts val="1370"/>
              </a:lnSpc>
            </a:pPr>
            <a:r>
              <a:rPr dirty="0" sz="1200">
                <a:solidFill>
                  <a:srgbClr val="4E2700"/>
                </a:solidFill>
                <a:latin typeface="Verdana"/>
                <a:cs typeface="Verdana"/>
              </a:rPr>
              <a:t>25</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a:lnSpc>
                <a:spcPts val="1370"/>
              </a:lnSpc>
            </a:pPr>
            <a:r>
              <a:rPr dirty="0" sz="1200">
                <a:solidFill>
                  <a:srgbClr val="4E2700"/>
                </a:solidFill>
                <a:latin typeface="Verdana"/>
                <a:cs typeface="Verdana"/>
              </a:rPr>
              <a:t>26</a:t>
            </a:r>
            <a:endParaRPr sz="1200">
              <a:latin typeface="Verdana"/>
              <a:cs typeface="Verdana"/>
            </a:endParaRPr>
          </a:p>
          <a:p>
            <a:pPr marL="259079" indent="-247015">
              <a:lnSpc>
                <a:spcPts val="1370"/>
              </a:lnSpc>
              <a:buAutoNum type="arabicPlain" startAt="27"/>
              <a:tabLst>
                <a:tab pos="259715" algn="l"/>
                <a:tab pos="2257425" algn="l"/>
              </a:tabLst>
            </a:pPr>
            <a:r>
              <a:rPr dirty="0" sz="1200" spc="-5">
                <a:solidFill>
                  <a:srgbClr val="4E2700"/>
                </a:solidFill>
                <a:latin typeface="Verdana"/>
                <a:cs typeface="Verdana"/>
              </a:rPr>
              <a:t>class</a:t>
            </a:r>
            <a:r>
              <a:rPr dirty="0" sz="1200" spc="20">
                <a:solidFill>
                  <a:srgbClr val="4E2700"/>
                </a:solidFill>
                <a:latin typeface="Verdana"/>
                <a:cs typeface="Verdana"/>
              </a:rPr>
              <a:t> </a:t>
            </a:r>
            <a:r>
              <a:rPr dirty="0" sz="1200" spc="-5">
                <a:solidFill>
                  <a:srgbClr val="4E2700"/>
                </a:solidFill>
                <a:latin typeface="Verdana"/>
                <a:cs typeface="Verdana"/>
              </a:rPr>
              <a:t>Plane </a:t>
            </a:r>
            <a:r>
              <a:rPr dirty="0" sz="1200" spc="25">
                <a:solidFill>
                  <a:srgbClr val="4E2700"/>
                </a:solidFill>
                <a:latin typeface="Verdana"/>
                <a:cs typeface="Verdana"/>
              </a:rPr>
              <a:t> </a:t>
            </a:r>
            <a:r>
              <a:rPr dirty="0" sz="1200" spc="-5">
                <a:solidFill>
                  <a:srgbClr val="4E2700"/>
                </a:solidFill>
                <a:latin typeface="Verdana"/>
                <a:cs typeface="Verdana"/>
              </a:rPr>
              <a:t>implements	</a:t>
            </a:r>
            <a:r>
              <a:rPr dirty="0" sz="1200" spc="-15">
                <a:solidFill>
                  <a:srgbClr val="4E2700"/>
                </a:solidFill>
                <a:latin typeface="Verdana"/>
                <a:cs typeface="Verdana"/>
              </a:rPr>
              <a:t>Weight</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421640" indent="-409575">
              <a:lnSpc>
                <a:spcPts val="1405"/>
              </a:lnSpc>
              <a:buAutoNum type="arabicPlain" startAt="27"/>
              <a:tabLst>
                <a:tab pos="421640" algn="l"/>
                <a:tab pos="422275" algn="l"/>
              </a:tabLst>
            </a:pPr>
            <a:r>
              <a:rPr dirty="0" sz="1200" spc="-10">
                <a:solidFill>
                  <a:srgbClr val="4E2700"/>
                </a:solidFill>
                <a:latin typeface="Verdana"/>
                <a:cs typeface="Verdana"/>
              </a:rPr>
              <a:t>private </a:t>
            </a:r>
            <a:r>
              <a:rPr dirty="0" sz="1200" spc="-5">
                <a:solidFill>
                  <a:srgbClr val="4E2700"/>
                </a:solidFill>
                <a:latin typeface="Verdana"/>
                <a:cs typeface="Verdana"/>
              </a:rPr>
              <a:t>int weight </a:t>
            </a:r>
            <a:r>
              <a:rPr dirty="0" sz="1200">
                <a:solidFill>
                  <a:srgbClr val="4E2700"/>
                </a:solidFill>
                <a:latin typeface="Verdana"/>
                <a:cs typeface="Verdana"/>
              </a:rPr>
              <a:t>= 100000</a:t>
            </a:r>
            <a:r>
              <a:rPr dirty="0" sz="1200" spc="20">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a:latin typeface="Verdana"/>
                <a:cs typeface="Verdana"/>
              </a:rPr>
              <a:t>.</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7232"/>
            <a:ext cx="2966720" cy="2640965"/>
          </a:xfrm>
          <a:prstGeom prst="rect">
            <a:avLst/>
          </a:prstGeom>
        </p:spPr>
        <p:txBody>
          <a:bodyPr wrap="square" lIns="0" tIns="12700" rIns="0" bIns="0" rtlCol="0" vert="horz">
            <a:spAutoFit/>
          </a:bodyPr>
          <a:lstStyle/>
          <a:p>
            <a:pPr marL="421640" indent="-409575">
              <a:lnSpc>
                <a:spcPts val="1405"/>
              </a:lnSpc>
              <a:spcBef>
                <a:spcPts val="100"/>
              </a:spcBef>
              <a:buAutoNum type="arabicPlain" startAt="29"/>
              <a:tabLst>
                <a:tab pos="421640" algn="l"/>
                <a:tab pos="422275" algn="l"/>
              </a:tabLst>
            </a:pPr>
            <a:r>
              <a:rPr dirty="0" sz="1200" spc="-5">
                <a:solidFill>
                  <a:srgbClr val="4E2700"/>
                </a:solidFill>
                <a:latin typeface="Verdana"/>
                <a:cs typeface="Verdana"/>
              </a:rPr>
              <a:t>public int </a:t>
            </a:r>
            <a:r>
              <a:rPr dirty="0" sz="1200" spc="-10">
                <a:solidFill>
                  <a:srgbClr val="4E2700"/>
                </a:solidFill>
                <a:latin typeface="Verdana"/>
                <a:cs typeface="Verdana"/>
              </a:rPr>
              <a:t>getWeight()</a:t>
            </a:r>
            <a:r>
              <a:rPr dirty="0" sz="1200" spc="4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marR="1214120">
              <a:lnSpc>
                <a:spcPts val="1370"/>
              </a:lnSpc>
              <a:spcBef>
                <a:spcPts val="65"/>
              </a:spcBef>
              <a:buAutoNum type="arabicPlain" startAt="29"/>
              <a:tabLst>
                <a:tab pos="421640" algn="l"/>
                <a:tab pos="583565" algn="l"/>
                <a:tab pos="584200" algn="l"/>
              </a:tabLst>
            </a:pPr>
            <a:r>
              <a:rPr dirty="0" sz="1200" spc="-5">
                <a:solidFill>
                  <a:srgbClr val="4E2700"/>
                </a:solidFill>
                <a:latin typeface="Verdana"/>
                <a:cs typeface="Verdana"/>
              </a:rPr>
              <a:t>return weight</a:t>
            </a:r>
            <a:r>
              <a:rPr dirty="0" sz="1200" spc="-40">
                <a:solidFill>
                  <a:srgbClr val="4E2700"/>
                </a:solidFill>
                <a:latin typeface="Verdana"/>
                <a:cs typeface="Verdana"/>
              </a:rPr>
              <a:t> </a:t>
            </a:r>
            <a:r>
              <a:rPr dirty="0" sz="1200">
                <a:solidFill>
                  <a:srgbClr val="4E2700"/>
                </a:solidFill>
                <a:latin typeface="Verdana"/>
                <a:cs typeface="Verdana"/>
              </a:rPr>
              <a:t>;  31	}</a:t>
            </a:r>
            <a:endParaRPr sz="1200">
              <a:latin typeface="Verdana"/>
              <a:cs typeface="Verdana"/>
            </a:endParaRPr>
          </a:p>
          <a:p>
            <a:pPr marL="12700">
              <a:lnSpc>
                <a:spcPts val="1295"/>
              </a:lnSpc>
            </a:pPr>
            <a:r>
              <a:rPr dirty="0" sz="1200">
                <a:solidFill>
                  <a:srgbClr val="4E2700"/>
                </a:solidFill>
                <a:latin typeface="Verdana"/>
                <a:cs typeface="Verdana"/>
              </a:rPr>
              <a:t>32</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259079" indent="-247015">
              <a:lnSpc>
                <a:spcPts val="1370"/>
              </a:lnSpc>
              <a:buAutoNum type="arabicPlain" startAt="33"/>
              <a:tabLst>
                <a:tab pos="259715" algn="l"/>
                <a:tab pos="2207895" algn="l"/>
              </a:tabLst>
            </a:pPr>
            <a:r>
              <a:rPr dirty="0" sz="1200" spc="-5">
                <a:solidFill>
                  <a:srgbClr val="4E2700"/>
                </a:solidFill>
                <a:latin typeface="Verdana"/>
                <a:cs typeface="Verdana"/>
              </a:rPr>
              <a:t>class</a:t>
            </a:r>
            <a:r>
              <a:rPr dirty="0" sz="1200" spc="15">
                <a:solidFill>
                  <a:srgbClr val="4E2700"/>
                </a:solidFill>
                <a:latin typeface="Verdana"/>
                <a:cs typeface="Verdana"/>
              </a:rPr>
              <a:t> </a:t>
            </a:r>
            <a:r>
              <a:rPr dirty="0" sz="1200" spc="-5">
                <a:solidFill>
                  <a:srgbClr val="4E2700"/>
                </a:solidFill>
                <a:latin typeface="Verdana"/>
                <a:cs typeface="Verdana"/>
              </a:rPr>
              <a:t>Rock </a:t>
            </a:r>
            <a:r>
              <a:rPr dirty="0" sz="1200" spc="5">
                <a:solidFill>
                  <a:srgbClr val="4E2700"/>
                </a:solidFill>
                <a:latin typeface="Verdana"/>
                <a:cs typeface="Verdana"/>
              </a:rPr>
              <a:t> </a:t>
            </a:r>
            <a:r>
              <a:rPr dirty="0" sz="1200" spc="-5">
                <a:solidFill>
                  <a:srgbClr val="4E2700"/>
                </a:solidFill>
                <a:latin typeface="Verdana"/>
                <a:cs typeface="Verdana"/>
              </a:rPr>
              <a:t>implements	</a:t>
            </a:r>
            <a:r>
              <a:rPr dirty="0" sz="1200" spc="-15">
                <a:solidFill>
                  <a:srgbClr val="4E2700"/>
                </a:solidFill>
                <a:latin typeface="Verdana"/>
                <a:cs typeface="Verdana"/>
              </a:rPr>
              <a:t>Weight{</a:t>
            </a:r>
            <a:endParaRPr sz="1200">
              <a:latin typeface="Verdana"/>
              <a:cs typeface="Verdana"/>
            </a:endParaRPr>
          </a:p>
          <a:p>
            <a:pPr marL="421640" indent="-409575">
              <a:lnSpc>
                <a:spcPts val="1370"/>
              </a:lnSpc>
              <a:buAutoNum type="arabicPlain" startAt="33"/>
              <a:tabLst>
                <a:tab pos="421640" algn="l"/>
                <a:tab pos="422275" algn="l"/>
              </a:tabLst>
            </a:pPr>
            <a:r>
              <a:rPr dirty="0" sz="1200" spc="-10">
                <a:solidFill>
                  <a:srgbClr val="4E2700"/>
                </a:solidFill>
                <a:latin typeface="Verdana"/>
                <a:cs typeface="Verdana"/>
              </a:rPr>
              <a:t>private </a:t>
            </a:r>
            <a:r>
              <a:rPr dirty="0" sz="1200" spc="-5">
                <a:solidFill>
                  <a:srgbClr val="4E2700"/>
                </a:solidFill>
                <a:latin typeface="Verdana"/>
                <a:cs typeface="Verdana"/>
              </a:rPr>
              <a:t>int </a:t>
            </a:r>
            <a:r>
              <a:rPr dirty="0" sz="1200" spc="-10">
                <a:solidFill>
                  <a:srgbClr val="4E2700"/>
                </a:solidFill>
                <a:latin typeface="Verdana"/>
                <a:cs typeface="Verdana"/>
              </a:rPr>
              <a:t>rockWeight </a:t>
            </a:r>
            <a:r>
              <a:rPr dirty="0" sz="1200">
                <a:solidFill>
                  <a:srgbClr val="4E2700"/>
                </a:solidFill>
                <a:latin typeface="Verdana"/>
                <a:cs typeface="Verdana"/>
              </a:rPr>
              <a:t>= 50000</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a:lnSpc>
                <a:spcPts val="1370"/>
              </a:lnSpc>
            </a:pPr>
            <a:r>
              <a:rPr dirty="0" sz="1200">
                <a:solidFill>
                  <a:srgbClr val="4E2700"/>
                </a:solidFill>
                <a:latin typeface="Verdana"/>
                <a:cs typeface="Verdana"/>
              </a:rPr>
              <a:t>35</a:t>
            </a:r>
            <a:endParaRPr sz="1200">
              <a:latin typeface="Verdana"/>
              <a:cs typeface="Verdana"/>
            </a:endParaRPr>
          </a:p>
          <a:p>
            <a:pPr marL="421640" indent="-409575">
              <a:lnSpc>
                <a:spcPts val="1370"/>
              </a:lnSpc>
              <a:buAutoNum type="arabicPlain" startAt="36"/>
              <a:tabLst>
                <a:tab pos="421640" algn="l"/>
                <a:tab pos="422275" algn="l"/>
              </a:tabLst>
            </a:pPr>
            <a:r>
              <a:rPr dirty="0" sz="1200" spc="-5">
                <a:solidFill>
                  <a:srgbClr val="4E2700"/>
                </a:solidFill>
                <a:latin typeface="Verdana"/>
                <a:cs typeface="Verdana"/>
              </a:rPr>
              <a:t>public int </a:t>
            </a:r>
            <a:r>
              <a:rPr dirty="0" sz="1200" spc="-10">
                <a:solidFill>
                  <a:srgbClr val="4E2700"/>
                </a:solidFill>
                <a:latin typeface="Verdana"/>
                <a:cs typeface="Verdana"/>
              </a:rPr>
              <a:t>getWeight()</a:t>
            </a:r>
            <a:r>
              <a:rPr dirty="0" sz="1200" spc="4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marR="869315">
              <a:lnSpc>
                <a:spcPts val="1370"/>
              </a:lnSpc>
              <a:spcBef>
                <a:spcPts val="70"/>
              </a:spcBef>
              <a:buAutoNum type="arabicPlain" startAt="36"/>
              <a:tabLst>
                <a:tab pos="421640" algn="l"/>
                <a:tab pos="583565" algn="l"/>
                <a:tab pos="584200" algn="l"/>
              </a:tabLst>
            </a:pPr>
            <a:r>
              <a:rPr dirty="0" sz="1200" spc="-5">
                <a:solidFill>
                  <a:srgbClr val="4E2700"/>
                </a:solidFill>
                <a:latin typeface="Verdana"/>
                <a:cs typeface="Verdana"/>
              </a:rPr>
              <a:t>return </a:t>
            </a:r>
            <a:r>
              <a:rPr dirty="0" sz="1200" spc="-10">
                <a:solidFill>
                  <a:srgbClr val="4E2700"/>
                </a:solidFill>
                <a:latin typeface="Verdana"/>
                <a:cs typeface="Verdana"/>
              </a:rPr>
              <a:t>rockWeight</a:t>
            </a:r>
            <a:r>
              <a:rPr dirty="0" sz="1200" spc="-45">
                <a:solidFill>
                  <a:srgbClr val="4E2700"/>
                </a:solidFill>
                <a:latin typeface="Verdana"/>
                <a:cs typeface="Verdana"/>
              </a:rPr>
              <a:t> </a:t>
            </a:r>
            <a:r>
              <a:rPr dirty="0" sz="1200">
                <a:solidFill>
                  <a:srgbClr val="4E2700"/>
                </a:solidFill>
                <a:latin typeface="Verdana"/>
                <a:cs typeface="Verdana"/>
              </a:rPr>
              <a:t>;  38	}</a:t>
            </a:r>
            <a:endParaRPr sz="1200">
              <a:latin typeface="Verdana"/>
              <a:cs typeface="Verdana"/>
            </a:endParaRPr>
          </a:p>
          <a:p>
            <a:pPr marL="12700">
              <a:lnSpc>
                <a:spcPts val="1295"/>
              </a:lnSpc>
            </a:pPr>
            <a:r>
              <a:rPr dirty="0" sz="1200">
                <a:solidFill>
                  <a:srgbClr val="4E2700"/>
                </a:solidFill>
                <a:latin typeface="Verdana"/>
                <a:cs typeface="Verdana"/>
              </a:rPr>
              <a:t>39</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259079" indent="-247015">
              <a:lnSpc>
                <a:spcPts val="1370"/>
              </a:lnSpc>
              <a:buAutoNum type="arabicPlain" startAt="40"/>
              <a:tabLst>
                <a:tab pos="259715" algn="l"/>
                <a:tab pos="1152525" algn="l"/>
                <a:tab pos="2203450" algn="l"/>
              </a:tabLst>
            </a:pPr>
            <a:r>
              <a:rPr dirty="0" sz="1200" spc="-5">
                <a:solidFill>
                  <a:srgbClr val="4E2700"/>
                </a:solidFill>
                <a:latin typeface="Verdana"/>
                <a:cs typeface="Verdana"/>
              </a:rPr>
              <a:t>class</a:t>
            </a:r>
            <a:r>
              <a:rPr dirty="0" sz="1200" spc="20">
                <a:solidFill>
                  <a:srgbClr val="4E2700"/>
                </a:solidFill>
                <a:latin typeface="Verdana"/>
                <a:cs typeface="Verdana"/>
              </a:rPr>
              <a:t> </a:t>
            </a:r>
            <a:r>
              <a:rPr dirty="0" sz="1200">
                <a:solidFill>
                  <a:srgbClr val="4E2700"/>
                </a:solidFill>
                <a:latin typeface="Verdana"/>
                <a:cs typeface="Verdana"/>
              </a:rPr>
              <a:t>Dog	</a:t>
            </a:r>
            <a:r>
              <a:rPr dirty="0" sz="1200" spc="-5">
                <a:solidFill>
                  <a:srgbClr val="4E2700"/>
                </a:solidFill>
                <a:latin typeface="Verdana"/>
                <a:cs typeface="Verdana"/>
              </a:rPr>
              <a:t>implements	</a:t>
            </a:r>
            <a:r>
              <a:rPr dirty="0" sz="1200" spc="-15">
                <a:solidFill>
                  <a:srgbClr val="4E2700"/>
                </a:solidFill>
                <a:latin typeface="Verdana"/>
                <a:cs typeface="Verdana"/>
              </a:rPr>
              <a:t>Weight</a:t>
            </a:r>
            <a:r>
              <a:rPr dirty="0" sz="1200" spc="-3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12700" marR="829310">
              <a:lnSpc>
                <a:spcPts val="1370"/>
              </a:lnSpc>
              <a:spcBef>
                <a:spcPts val="65"/>
              </a:spcBef>
              <a:buAutoNum type="arabicPlain" startAt="40"/>
              <a:tabLst>
                <a:tab pos="421640" algn="l"/>
                <a:tab pos="422275" algn="l"/>
              </a:tabLst>
            </a:pPr>
            <a:r>
              <a:rPr dirty="0" sz="1200" spc="-5">
                <a:solidFill>
                  <a:srgbClr val="4E2700"/>
                </a:solidFill>
                <a:latin typeface="Verdana"/>
                <a:cs typeface="Verdana"/>
              </a:rPr>
              <a:t>int </a:t>
            </a:r>
            <a:r>
              <a:rPr dirty="0" sz="1200" spc="-10">
                <a:solidFill>
                  <a:srgbClr val="4E2700"/>
                </a:solidFill>
                <a:latin typeface="Verdana"/>
                <a:cs typeface="Verdana"/>
              </a:rPr>
              <a:t>dogWeight </a:t>
            </a:r>
            <a:r>
              <a:rPr dirty="0" sz="1200">
                <a:solidFill>
                  <a:srgbClr val="4E2700"/>
                </a:solidFill>
                <a:latin typeface="Verdana"/>
                <a:cs typeface="Verdana"/>
              </a:rPr>
              <a:t>= 100</a:t>
            </a:r>
            <a:r>
              <a:rPr dirty="0" sz="1200" spc="-70">
                <a:solidFill>
                  <a:srgbClr val="4E2700"/>
                </a:solidFill>
                <a:latin typeface="Verdana"/>
                <a:cs typeface="Verdana"/>
              </a:rPr>
              <a:t> </a:t>
            </a:r>
            <a:r>
              <a:rPr dirty="0" sz="1200">
                <a:solidFill>
                  <a:srgbClr val="4E2700"/>
                </a:solidFill>
                <a:latin typeface="Verdana"/>
                <a:cs typeface="Verdana"/>
              </a:rPr>
              <a:t>;  42</a:t>
            </a:r>
            <a:endParaRPr sz="1200">
              <a:latin typeface="Verdana"/>
              <a:cs typeface="Verdana"/>
            </a:endParaRPr>
          </a:p>
          <a:p>
            <a:pPr marL="12700">
              <a:lnSpc>
                <a:spcPts val="1330"/>
              </a:lnSpc>
              <a:tabLst>
                <a:tab pos="421640" algn="l"/>
              </a:tabLst>
            </a:pPr>
            <a:r>
              <a:rPr dirty="0" sz="1200">
                <a:solidFill>
                  <a:srgbClr val="4E2700"/>
                </a:solidFill>
                <a:latin typeface="Verdana"/>
                <a:cs typeface="Verdana"/>
              </a:rPr>
              <a:t>43	</a:t>
            </a:r>
            <a:r>
              <a:rPr dirty="0" sz="1200" spc="-5">
                <a:solidFill>
                  <a:srgbClr val="4E2700"/>
                </a:solidFill>
                <a:latin typeface="Verdana"/>
                <a:cs typeface="Verdana"/>
              </a:rPr>
              <a:t>public </a:t>
            </a:r>
            <a:r>
              <a:rPr dirty="0" sz="1200" spc="-10">
                <a:solidFill>
                  <a:srgbClr val="4E2700"/>
                </a:solidFill>
                <a:latin typeface="Verdana"/>
                <a:cs typeface="Verdana"/>
              </a:rPr>
              <a:t>int getWeight()</a:t>
            </a:r>
            <a:r>
              <a:rPr dirty="0" sz="1200" spc="5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1261211" y="3573907"/>
            <a:ext cx="1486535" cy="208279"/>
          </a:xfrm>
          <a:prstGeom prst="rect">
            <a:avLst/>
          </a:prstGeom>
        </p:spPr>
        <p:txBody>
          <a:bodyPr wrap="square" lIns="0" tIns="12700" rIns="0" bIns="0" rtlCol="0" vert="horz">
            <a:spAutoFit/>
          </a:bodyPr>
          <a:lstStyle/>
          <a:p>
            <a:pPr marL="12700">
              <a:lnSpc>
                <a:spcPct val="100000"/>
              </a:lnSpc>
              <a:spcBef>
                <a:spcPts val="100"/>
              </a:spcBef>
            </a:pPr>
            <a:r>
              <a:rPr dirty="0" sz="1200" spc="-5">
                <a:solidFill>
                  <a:srgbClr val="4E2700"/>
                </a:solidFill>
                <a:latin typeface="Verdana"/>
                <a:cs typeface="Verdana"/>
              </a:rPr>
              <a:t>return </a:t>
            </a:r>
            <a:r>
              <a:rPr dirty="0" sz="1200" spc="-10">
                <a:solidFill>
                  <a:srgbClr val="4E2700"/>
                </a:solidFill>
                <a:latin typeface="Verdana"/>
                <a:cs typeface="Verdana"/>
              </a:rPr>
              <a:t>dogWeight</a:t>
            </a:r>
            <a:r>
              <a:rPr dirty="0" sz="1200" spc="-4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p:txBody>
      </p:sp>
      <p:sp>
        <p:nvSpPr>
          <p:cNvPr id="4" name="object 4"/>
          <p:cNvSpPr txBox="1"/>
          <p:nvPr/>
        </p:nvSpPr>
        <p:spPr>
          <a:xfrm>
            <a:off x="690168" y="3573907"/>
            <a:ext cx="531495" cy="556260"/>
          </a:xfrm>
          <a:prstGeom prst="rect">
            <a:avLst/>
          </a:prstGeom>
        </p:spPr>
        <p:txBody>
          <a:bodyPr wrap="square" lIns="0" tIns="12700" rIns="0" bIns="0" rtlCol="0" vert="horz">
            <a:spAutoFit/>
          </a:bodyPr>
          <a:lstStyle/>
          <a:p>
            <a:pPr marL="12700">
              <a:lnSpc>
                <a:spcPts val="1405"/>
              </a:lnSpc>
              <a:spcBef>
                <a:spcPts val="100"/>
              </a:spcBef>
            </a:pPr>
            <a:r>
              <a:rPr dirty="0" sz="1200">
                <a:solidFill>
                  <a:srgbClr val="4E2700"/>
                </a:solidFill>
                <a:latin typeface="Verdana"/>
                <a:cs typeface="Verdana"/>
              </a:rPr>
              <a:t>44</a:t>
            </a:r>
            <a:endParaRPr sz="1200">
              <a:latin typeface="Verdana"/>
              <a:cs typeface="Verdana"/>
            </a:endParaRPr>
          </a:p>
          <a:p>
            <a:pPr marL="12700">
              <a:lnSpc>
                <a:spcPts val="1370"/>
              </a:lnSpc>
              <a:tabLst>
                <a:tab pos="421640" algn="l"/>
              </a:tabLst>
            </a:pPr>
            <a:r>
              <a:rPr dirty="0" sz="1200">
                <a:solidFill>
                  <a:srgbClr val="4E2700"/>
                </a:solidFill>
                <a:latin typeface="Verdana"/>
                <a:cs typeface="Verdana"/>
              </a:rPr>
              <a:t>45	}</a:t>
            </a:r>
            <a:endParaRPr sz="1200">
              <a:latin typeface="Verdana"/>
              <a:cs typeface="Verdana"/>
            </a:endParaRPr>
          </a:p>
          <a:p>
            <a:pPr marL="12700">
              <a:lnSpc>
                <a:spcPts val="1405"/>
              </a:lnSpc>
            </a:pPr>
            <a:r>
              <a:rPr dirty="0" sz="1200">
                <a:solidFill>
                  <a:srgbClr val="4E2700"/>
                </a:solidFill>
                <a:latin typeface="Verdana"/>
                <a:cs typeface="Verdana"/>
              </a:rPr>
              <a:t>46</a:t>
            </a:r>
            <a:r>
              <a:rPr dirty="0" sz="1200" spc="-3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p:txBody>
      </p:sp>
      <p:sp>
        <p:nvSpPr>
          <p:cNvPr id="5" name="object 5"/>
          <p:cNvSpPr txBox="1"/>
          <p:nvPr/>
        </p:nvSpPr>
        <p:spPr>
          <a:xfrm>
            <a:off x="690168" y="4095115"/>
            <a:ext cx="3432810" cy="556260"/>
          </a:xfrm>
          <a:prstGeom prst="rect">
            <a:avLst/>
          </a:prstGeom>
        </p:spPr>
        <p:txBody>
          <a:bodyPr wrap="square" lIns="0" tIns="12700" rIns="0" bIns="0" rtlCol="0" vert="horz">
            <a:spAutoFit/>
          </a:bodyPr>
          <a:lstStyle/>
          <a:p>
            <a:pPr marL="12700">
              <a:lnSpc>
                <a:spcPts val="1405"/>
              </a:lnSpc>
              <a:spcBef>
                <a:spcPts val="100"/>
              </a:spcBef>
            </a:pPr>
            <a:r>
              <a:rPr dirty="0" sz="1200">
                <a:solidFill>
                  <a:srgbClr val="4E2700"/>
                </a:solidFill>
                <a:latin typeface="Verdana"/>
                <a:cs typeface="Verdana"/>
              </a:rPr>
              <a:t>47</a:t>
            </a:r>
            <a:endParaRPr sz="1200">
              <a:latin typeface="Verdana"/>
              <a:cs typeface="Verdana"/>
            </a:endParaRPr>
          </a:p>
          <a:p>
            <a:pPr marL="259079" indent="-247015">
              <a:lnSpc>
                <a:spcPts val="1370"/>
              </a:lnSpc>
              <a:buAutoNum type="arabicPlain" startAt="48"/>
              <a:tabLst>
                <a:tab pos="259715" algn="l"/>
              </a:tabLst>
            </a:pPr>
            <a:r>
              <a:rPr dirty="0" sz="1200" spc="-5">
                <a:solidFill>
                  <a:srgbClr val="4E2700"/>
                </a:solidFill>
                <a:latin typeface="Verdana"/>
                <a:cs typeface="Verdana"/>
              </a:rPr>
              <a:t>public class InterfacePractise01</a:t>
            </a:r>
            <a:r>
              <a:rPr dirty="0" sz="1200" spc="4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p>
            <a:pPr marL="421640" indent="-409575">
              <a:lnSpc>
                <a:spcPts val="1405"/>
              </a:lnSpc>
              <a:buAutoNum type="arabicPlain" startAt="48"/>
              <a:tabLst>
                <a:tab pos="421640" algn="l"/>
                <a:tab pos="422275" algn="l"/>
              </a:tabLst>
            </a:pPr>
            <a:r>
              <a:rPr dirty="0" sz="1200" spc="-5">
                <a:solidFill>
                  <a:srgbClr val="4E2700"/>
                </a:solidFill>
                <a:latin typeface="Verdana"/>
                <a:cs typeface="Verdana"/>
              </a:rPr>
              <a:t>public static void main(String args[])</a:t>
            </a:r>
            <a:r>
              <a:rPr dirty="0" sz="1200" spc="70">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p:txBody>
      </p:sp>
      <p:graphicFrame>
        <p:nvGraphicFramePr>
          <p:cNvPr id="6" name="object 6"/>
          <p:cNvGraphicFramePr>
            <a:graphicFrameLocks noGrp="1"/>
          </p:cNvGraphicFramePr>
          <p:nvPr/>
        </p:nvGraphicFramePr>
        <p:xfrm>
          <a:off x="671118" y="4628204"/>
          <a:ext cx="3760470" cy="1749425"/>
        </p:xfrm>
        <a:graphic>
          <a:graphicData uri="http://schemas.openxmlformats.org/drawingml/2006/table">
            <a:tbl>
              <a:tblPr firstRow="1" bandRow="1">
                <a:tableStyleId>{2D5ABB26-0587-4C30-8999-92F81FD0307C}</a:tableStyleId>
              </a:tblPr>
              <a:tblGrid>
                <a:gridCol w="408305"/>
                <a:gridCol w="162560"/>
                <a:gridCol w="3190240"/>
              </a:tblGrid>
              <a:tr h="179323">
                <a:tc>
                  <a:txBody>
                    <a:bodyPr/>
                    <a:lstStyle/>
                    <a:p>
                      <a:pPr marL="31750">
                        <a:lnSpc>
                          <a:spcPts val="1305"/>
                        </a:lnSpc>
                        <a:spcBef>
                          <a:spcPts val="5"/>
                        </a:spcBef>
                      </a:pPr>
                      <a:r>
                        <a:rPr dirty="0" sz="1200">
                          <a:solidFill>
                            <a:srgbClr val="4E2700"/>
                          </a:solidFill>
                          <a:latin typeface="Verdana"/>
                          <a:cs typeface="Verdana"/>
                        </a:rPr>
                        <a:t>50</a:t>
                      </a:r>
                      <a:endParaRPr sz="1200">
                        <a:latin typeface="Verdana"/>
                        <a:cs typeface="Verdana"/>
                      </a:endParaRPr>
                    </a:p>
                  </a:txBody>
                  <a:tcPr marL="0" marR="0" marB="0" marT="635">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305"/>
                        </a:lnSpc>
                        <a:spcBef>
                          <a:spcPts val="5"/>
                        </a:spcBef>
                      </a:pPr>
                      <a:r>
                        <a:rPr dirty="0" sz="1200" spc="-10">
                          <a:solidFill>
                            <a:srgbClr val="4E2700"/>
                          </a:solidFill>
                          <a:latin typeface="Verdana"/>
                          <a:cs typeface="Verdana"/>
                        </a:rPr>
                        <a:t>Plane </a:t>
                      </a:r>
                      <a:r>
                        <a:rPr dirty="0" sz="1200" spc="-5">
                          <a:solidFill>
                            <a:srgbClr val="4E2700"/>
                          </a:solidFill>
                          <a:latin typeface="Verdana"/>
                          <a:cs typeface="Verdana"/>
                        </a:rPr>
                        <a:t>p1 </a:t>
                      </a:r>
                      <a:r>
                        <a:rPr dirty="0" sz="1200">
                          <a:solidFill>
                            <a:srgbClr val="4E2700"/>
                          </a:solidFill>
                          <a:latin typeface="Verdana"/>
                          <a:cs typeface="Verdana"/>
                        </a:rPr>
                        <a:t>= </a:t>
                      </a:r>
                      <a:r>
                        <a:rPr dirty="0" sz="1200" spc="-5">
                          <a:solidFill>
                            <a:srgbClr val="4E2700"/>
                          </a:solidFill>
                          <a:latin typeface="Verdana"/>
                          <a:cs typeface="Verdana"/>
                        </a:rPr>
                        <a:t>new Plane()</a:t>
                      </a:r>
                      <a:r>
                        <a:rPr dirty="0" sz="1200" spc="60">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635">
                    <a:solidFill>
                      <a:srgbClr val="CCE8CF"/>
                    </a:solidFill>
                  </a:tcPr>
                </a:tc>
              </a:tr>
              <a:tr h="174048">
                <a:tc>
                  <a:txBody>
                    <a:bodyPr/>
                    <a:lstStyle/>
                    <a:p>
                      <a:pPr marL="31750">
                        <a:lnSpc>
                          <a:spcPts val="1270"/>
                        </a:lnSpc>
                      </a:pPr>
                      <a:r>
                        <a:rPr dirty="0" sz="1200">
                          <a:solidFill>
                            <a:srgbClr val="4E2700"/>
                          </a:solidFill>
                          <a:latin typeface="Verdana"/>
                          <a:cs typeface="Verdana"/>
                        </a:rPr>
                        <a:t>51</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70"/>
                        </a:lnSpc>
                      </a:pPr>
                      <a:r>
                        <a:rPr dirty="0" sz="1200" spc="-5">
                          <a:solidFill>
                            <a:srgbClr val="4E2700"/>
                          </a:solidFill>
                          <a:latin typeface="Verdana"/>
                          <a:cs typeface="Verdana"/>
                        </a:rPr>
                        <a:t>Rock </a:t>
                      </a:r>
                      <a:r>
                        <a:rPr dirty="0" sz="1200">
                          <a:solidFill>
                            <a:srgbClr val="4E2700"/>
                          </a:solidFill>
                          <a:latin typeface="Verdana"/>
                          <a:cs typeface="Verdana"/>
                        </a:rPr>
                        <a:t>r1 = new </a:t>
                      </a:r>
                      <a:r>
                        <a:rPr dirty="0" sz="1200" spc="-5">
                          <a:solidFill>
                            <a:srgbClr val="4E2700"/>
                          </a:solidFill>
                          <a:latin typeface="Verdana"/>
                          <a:cs typeface="Verdana"/>
                        </a:rPr>
                        <a:t>Rock()</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r>
              <a:tr h="173831">
                <a:tc>
                  <a:txBody>
                    <a:bodyPr/>
                    <a:lstStyle/>
                    <a:p>
                      <a:pPr marL="31750">
                        <a:lnSpc>
                          <a:spcPts val="1270"/>
                        </a:lnSpc>
                      </a:pPr>
                      <a:r>
                        <a:rPr dirty="0" sz="1200">
                          <a:solidFill>
                            <a:srgbClr val="4E2700"/>
                          </a:solidFill>
                          <a:latin typeface="Verdana"/>
                          <a:cs typeface="Verdana"/>
                        </a:rPr>
                        <a:t>52</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70"/>
                        </a:lnSpc>
                      </a:pPr>
                      <a:r>
                        <a:rPr dirty="0" sz="1200" spc="-5">
                          <a:solidFill>
                            <a:srgbClr val="4E2700"/>
                          </a:solidFill>
                          <a:latin typeface="Verdana"/>
                          <a:cs typeface="Verdana"/>
                        </a:rPr>
                        <a:t>Dog d1 </a:t>
                      </a:r>
                      <a:r>
                        <a:rPr dirty="0" sz="1200">
                          <a:solidFill>
                            <a:srgbClr val="4E2700"/>
                          </a:solidFill>
                          <a:latin typeface="Verdana"/>
                          <a:cs typeface="Verdana"/>
                        </a:rPr>
                        <a:t>= </a:t>
                      </a:r>
                      <a:r>
                        <a:rPr dirty="0" sz="1200" spc="-5">
                          <a:solidFill>
                            <a:srgbClr val="4E2700"/>
                          </a:solidFill>
                          <a:latin typeface="Verdana"/>
                          <a:cs typeface="Verdana"/>
                        </a:rPr>
                        <a:t>new Dog()</a:t>
                      </a:r>
                      <a:r>
                        <a:rPr dirty="0" sz="1200" spc="2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r>
              <a:tr h="173735">
                <a:tc>
                  <a:txBody>
                    <a:bodyPr/>
                    <a:lstStyle/>
                    <a:p>
                      <a:pPr marL="31750">
                        <a:lnSpc>
                          <a:spcPts val="1270"/>
                        </a:lnSpc>
                      </a:pPr>
                      <a:r>
                        <a:rPr dirty="0" sz="1200">
                          <a:solidFill>
                            <a:srgbClr val="4E2700"/>
                          </a:solidFill>
                          <a:latin typeface="Verdana"/>
                          <a:cs typeface="Verdana"/>
                        </a:rPr>
                        <a:t>53</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70"/>
                        </a:lnSpc>
                      </a:pPr>
                      <a:r>
                        <a:rPr dirty="0" sz="1200" spc="-15">
                          <a:solidFill>
                            <a:srgbClr val="4E2700"/>
                          </a:solidFill>
                          <a:latin typeface="Verdana"/>
                          <a:cs typeface="Verdana"/>
                        </a:rPr>
                        <a:t>Vehicle </a:t>
                      </a:r>
                      <a:r>
                        <a:rPr dirty="0" sz="1200">
                          <a:solidFill>
                            <a:srgbClr val="4E2700"/>
                          </a:solidFill>
                          <a:latin typeface="Verdana"/>
                          <a:cs typeface="Verdana"/>
                        </a:rPr>
                        <a:t>v = </a:t>
                      </a:r>
                      <a:r>
                        <a:rPr dirty="0" sz="1200" spc="-5">
                          <a:solidFill>
                            <a:srgbClr val="4E2700"/>
                          </a:solidFill>
                          <a:latin typeface="Verdana"/>
                          <a:cs typeface="Verdana"/>
                        </a:rPr>
                        <a:t>new </a:t>
                      </a:r>
                      <a:r>
                        <a:rPr dirty="0" sz="1200" spc="-10">
                          <a:solidFill>
                            <a:srgbClr val="4E2700"/>
                          </a:solidFill>
                          <a:latin typeface="Verdana"/>
                          <a:cs typeface="Verdana"/>
                        </a:rPr>
                        <a:t>Vehicle(150000)</a:t>
                      </a:r>
                      <a:r>
                        <a:rPr dirty="0" sz="1200" spc="1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r>
              <a:tr h="173748">
                <a:tc>
                  <a:txBody>
                    <a:bodyPr/>
                    <a:lstStyle/>
                    <a:p>
                      <a:pPr marL="31750">
                        <a:lnSpc>
                          <a:spcPts val="1270"/>
                        </a:lnSpc>
                      </a:pPr>
                      <a:r>
                        <a:rPr dirty="0" sz="1200">
                          <a:solidFill>
                            <a:srgbClr val="4E2700"/>
                          </a:solidFill>
                          <a:latin typeface="Verdana"/>
                          <a:cs typeface="Verdana"/>
                        </a:rPr>
                        <a:t>54</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70"/>
                        </a:lnSpc>
                      </a:pPr>
                      <a:r>
                        <a:rPr dirty="0" sz="1200" spc="-15">
                          <a:solidFill>
                            <a:srgbClr val="4E2700"/>
                          </a:solidFill>
                          <a:latin typeface="Verdana"/>
                          <a:cs typeface="Verdana"/>
                        </a:rPr>
                        <a:t>v.addCargo(p1)</a:t>
                      </a:r>
                      <a:r>
                        <a:rPr dirty="0" sz="1200" spc="3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r>
              <a:tr h="173748">
                <a:tc>
                  <a:txBody>
                    <a:bodyPr/>
                    <a:lstStyle/>
                    <a:p>
                      <a:pPr marL="31750">
                        <a:lnSpc>
                          <a:spcPts val="1270"/>
                        </a:lnSpc>
                      </a:pPr>
                      <a:r>
                        <a:rPr dirty="0" sz="1200">
                          <a:solidFill>
                            <a:srgbClr val="4E2700"/>
                          </a:solidFill>
                          <a:latin typeface="Verdana"/>
                          <a:cs typeface="Verdana"/>
                        </a:rPr>
                        <a:t>55</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70"/>
                        </a:lnSpc>
                      </a:pPr>
                      <a:r>
                        <a:rPr dirty="0" sz="1200" spc="-15">
                          <a:solidFill>
                            <a:srgbClr val="4E2700"/>
                          </a:solidFill>
                          <a:latin typeface="Verdana"/>
                          <a:cs typeface="Verdana"/>
                        </a:rPr>
                        <a:t>v.addCargo(d1)</a:t>
                      </a:r>
                      <a:r>
                        <a:rPr dirty="0" sz="1200" spc="3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r>
              <a:tr h="172973">
                <a:tc>
                  <a:txBody>
                    <a:bodyPr/>
                    <a:lstStyle/>
                    <a:p>
                      <a:pPr marL="31750">
                        <a:lnSpc>
                          <a:spcPts val="1260"/>
                        </a:lnSpc>
                      </a:pPr>
                      <a:r>
                        <a:rPr dirty="0" sz="1200">
                          <a:solidFill>
                            <a:srgbClr val="4E2700"/>
                          </a:solidFill>
                          <a:latin typeface="Verdana"/>
                          <a:cs typeface="Verdana"/>
                        </a:rPr>
                        <a:t>56</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60"/>
                        </a:lnSpc>
                      </a:pPr>
                      <a:r>
                        <a:rPr dirty="0" sz="1200" spc="-10">
                          <a:solidFill>
                            <a:srgbClr val="4E2700"/>
                          </a:solidFill>
                          <a:latin typeface="Verdana"/>
                          <a:cs typeface="Verdana"/>
                        </a:rPr>
                        <a:t>v.addCargo(r1);</a:t>
                      </a:r>
                      <a:endParaRPr sz="1200">
                        <a:latin typeface="Verdana"/>
                        <a:cs typeface="Verdana"/>
                      </a:endParaRPr>
                    </a:p>
                  </a:txBody>
                  <a:tcPr marL="0" marR="0" marB="0" marT="0">
                    <a:solidFill>
                      <a:srgbClr val="CCE8CF"/>
                    </a:solidFill>
                  </a:tcPr>
                </a:tc>
              </a:tr>
              <a:tr h="173735">
                <a:tc>
                  <a:txBody>
                    <a:bodyPr/>
                    <a:lstStyle/>
                    <a:p>
                      <a:pPr marL="31750">
                        <a:lnSpc>
                          <a:spcPts val="1270"/>
                        </a:lnSpc>
                      </a:pPr>
                      <a:r>
                        <a:rPr dirty="0" sz="1200">
                          <a:solidFill>
                            <a:srgbClr val="4E2700"/>
                          </a:solidFill>
                          <a:latin typeface="Verdana"/>
                          <a:cs typeface="Verdana"/>
                        </a:rPr>
                        <a:t>57</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marL="32384">
                        <a:lnSpc>
                          <a:spcPts val="1270"/>
                        </a:lnSpc>
                      </a:pPr>
                      <a:r>
                        <a:rPr dirty="0" sz="1200" spc="-5">
                          <a:solidFill>
                            <a:srgbClr val="4E2700"/>
                          </a:solidFill>
                          <a:latin typeface="Verdana"/>
                          <a:cs typeface="Verdana"/>
                        </a:rPr>
                        <a:t>System.out.println("</a:t>
                      </a:r>
                      <a:r>
                        <a:rPr dirty="0" sz="1200">
                          <a:solidFill>
                            <a:srgbClr val="4E2700"/>
                          </a:solidFill>
                          <a:latin typeface="Noto Sans Mono CJK HK"/>
                          <a:cs typeface="Noto Sans Mono CJK HK"/>
                        </a:rPr>
                        <a:t>總重量為</a:t>
                      </a:r>
                      <a:r>
                        <a:rPr dirty="0" sz="1200">
                          <a:solidFill>
                            <a:srgbClr val="4E2700"/>
                          </a:solidFill>
                          <a:latin typeface="Verdana"/>
                          <a:cs typeface="Verdana"/>
                        </a:rPr>
                        <a:t>"</a:t>
                      </a:r>
                      <a:r>
                        <a:rPr dirty="0" sz="1200" spc="40">
                          <a:solidFill>
                            <a:srgbClr val="4E2700"/>
                          </a:solidFill>
                          <a:latin typeface="Verdana"/>
                          <a:cs typeface="Verdana"/>
                        </a:rPr>
                        <a:t> </a:t>
                      </a:r>
                      <a:r>
                        <a:rPr dirty="0" sz="1200">
                          <a:solidFill>
                            <a:srgbClr val="4E2700"/>
                          </a:solidFill>
                          <a:latin typeface="Verdana"/>
                          <a:cs typeface="Verdana"/>
                        </a:rPr>
                        <a:t>+</a:t>
                      </a:r>
                      <a:r>
                        <a:rPr dirty="0" sz="1200" spc="-5">
                          <a:solidFill>
                            <a:srgbClr val="4E2700"/>
                          </a:solidFill>
                          <a:latin typeface="Verdana"/>
                          <a:cs typeface="Verdana"/>
                        </a:rPr>
                        <a:t> </a:t>
                      </a:r>
                      <a:r>
                        <a:rPr dirty="0" sz="1200" spc="-25">
                          <a:solidFill>
                            <a:srgbClr val="4E2700"/>
                          </a:solidFill>
                          <a:latin typeface="Verdana"/>
                          <a:cs typeface="Verdana"/>
                        </a:rPr>
                        <a:t>v.load)</a:t>
                      </a:r>
                      <a:r>
                        <a:rPr dirty="0" sz="1200">
                          <a:solidFill>
                            <a:srgbClr val="4E2700"/>
                          </a:solidFill>
                          <a:latin typeface="Verdana"/>
                          <a:cs typeface="Verdana"/>
                        </a:rPr>
                        <a:t> ;</a:t>
                      </a:r>
                      <a:endParaRPr sz="1200">
                        <a:latin typeface="Verdana"/>
                        <a:cs typeface="Verdana"/>
                      </a:endParaRPr>
                    </a:p>
                  </a:txBody>
                  <a:tcPr marL="0" marR="0" marB="0" marT="0">
                    <a:solidFill>
                      <a:srgbClr val="CCE8CF"/>
                    </a:solidFill>
                  </a:tcPr>
                </a:tc>
              </a:tr>
              <a:tr h="174650">
                <a:tc>
                  <a:txBody>
                    <a:bodyPr/>
                    <a:lstStyle/>
                    <a:p>
                      <a:pPr marL="31750">
                        <a:lnSpc>
                          <a:spcPts val="1275"/>
                        </a:lnSpc>
                      </a:pPr>
                      <a:r>
                        <a:rPr dirty="0" sz="1200">
                          <a:solidFill>
                            <a:srgbClr val="4E2700"/>
                          </a:solidFill>
                          <a:latin typeface="Verdana"/>
                          <a:cs typeface="Verdana"/>
                        </a:rPr>
                        <a:t>58</a:t>
                      </a:r>
                      <a:endParaRPr sz="1200">
                        <a:latin typeface="Verdana"/>
                        <a:cs typeface="Verdana"/>
                      </a:endParaRPr>
                    </a:p>
                  </a:txBody>
                  <a:tcPr marL="0" marR="0" marB="0" marT="0">
                    <a:solidFill>
                      <a:srgbClr val="CCE8CF"/>
                    </a:solidFill>
                  </a:tcPr>
                </a:tc>
                <a:tc>
                  <a:txBody>
                    <a:bodyPr/>
                    <a:lstStyle/>
                    <a:p>
                      <a:pPr marL="32384">
                        <a:lnSpc>
                          <a:spcPts val="1275"/>
                        </a:lnSpc>
                      </a:pP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r>
              <a:tr h="179628">
                <a:tc>
                  <a:txBody>
                    <a:bodyPr/>
                    <a:lstStyle/>
                    <a:p>
                      <a:pPr marL="31750">
                        <a:lnSpc>
                          <a:spcPts val="1315"/>
                        </a:lnSpc>
                      </a:pPr>
                      <a:r>
                        <a:rPr dirty="0" sz="1200">
                          <a:solidFill>
                            <a:srgbClr val="4E2700"/>
                          </a:solidFill>
                          <a:latin typeface="Verdana"/>
                          <a:cs typeface="Verdana"/>
                        </a:rPr>
                        <a:t>59</a:t>
                      </a:r>
                      <a:r>
                        <a:rPr dirty="0" sz="1200" spc="-75">
                          <a:solidFill>
                            <a:srgbClr val="4E2700"/>
                          </a:solidFill>
                          <a:latin typeface="Verdana"/>
                          <a:cs typeface="Verdana"/>
                        </a:rPr>
                        <a:t> </a:t>
                      </a:r>
                      <a:r>
                        <a:rPr dirty="0" sz="1200">
                          <a:solidFill>
                            <a:srgbClr val="4E2700"/>
                          </a:solidFill>
                          <a:latin typeface="Verdana"/>
                          <a:cs typeface="Verdana"/>
                        </a:rPr>
                        <a:t>}</a:t>
                      </a:r>
                      <a:endParaRPr sz="1200">
                        <a:latin typeface="Verdana"/>
                        <a:cs typeface="Verdana"/>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c>
                  <a:txBody>
                    <a:bodyPr/>
                    <a:lstStyle/>
                    <a:p>
                      <a:pPr>
                        <a:lnSpc>
                          <a:spcPct val="100000"/>
                        </a:lnSpc>
                      </a:pPr>
                      <a:endParaRPr sz="1000">
                        <a:latin typeface="Times New Roman"/>
                        <a:cs typeface="Times New Roman"/>
                      </a:endParaRPr>
                    </a:p>
                  </a:txBody>
                  <a:tcPr marL="0" marR="0" marB="0" marT="0">
                    <a:solidFill>
                      <a:srgbClr val="CCE8CF"/>
                    </a:solidFill>
                  </a:tcPr>
                </a:tc>
              </a:tr>
            </a:tbl>
          </a:graphicData>
        </a:graphic>
      </p:graphicFrame>
      <p:sp>
        <p:nvSpPr>
          <p:cNvPr id="7" name="object 7"/>
          <p:cNvSpPr txBox="1">
            <a:spLocks noGrp="1"/>
          </p:cNvSpPr>
          <p:nvPr>
            <p:ph type="title"/>
          </p:nvPr>
        </p:nvSpPr>
        <p:spPr>
          <a:xfrm>
            <a:off x="612140" y="193294"/>
            <a:ext cx="1432560"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spc="-5">
                <a:latin typeface="Verdana"/>
                <a:cs typeface="Verdana"/>
              </a:rPr>
              <a:t>..</a:t>
            </a: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lab09:</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30656"/>
            <a:ext cx="8126730" cy="3830320"/>
          </a:xfrm>
          <a:prstGeom prst="rect">
            <a:avLst/>
          </a:prstGeom>
        </p:spPr>
        <p:txBody>
          <a:bodyPr wrap="square" lIns="0" tIns="12700" rIns="0" bIns="0" rtlCol="0" vert="horz">
            <a:spAutoFit/>
          </a:bodyPr>
          <a:lstStyle/>
          <a:p>
            <a:pPr marL="12700" marR="3256279">
              <a:lnSpc>
                <a:spcPct val="110000"/>
              </a:lnSpc>
              <a:spcBef>
                <a:spcPts val="100"/>
              </a:spcBef>
            </a:pPr>
            <a:r>
              <a:rPr dirty="0" sz="2400">
                <a:solidFill>
                  <a:srgbClr val="4E2700"/>
                </a:solidFill>
                <a:latin typeface="Noto Sans Mono CJK HK"/>
                <a:cs typeface="Noto Sans Mono CJK HK"/>
              </a:rPr>
              <a:t>介面練習步驟一：</a:t>
            </a:r>
            <a:r>
              <a:rPr dirty="0" sz="2400">
                <a:solidFill>
                  <a:srgbClr val="4E2700"/>
                </a:solidFill>
                <a:latin typeface="Verdana"/>
                <a:cs typeface="Verdana"/>
              </a:rPr>
              <a:t>(</a:t>
            </a:r>
            <a:r>
              <a:rPr dirty="0" sz="2400">
                <a:solidFill>
                  <a:srgbClr val="4E2700"/>
                </a:solidFill>
                <a:latin typeface="Noto Sans Mono CJK HK"/>
                <a:cs typeface="Noto Sans Mono CJK HK"/>
              </a:rPr>
              <a:t>本程式無法執行</a:t>
            </a:r>
            <a:r>
              <a:rPr dirty="0" sz="2400">
                <a:solidFill>
                  <a:srgbClr val="4E2700"/>
                </a:solidFill>
                <a:latin typeface="Verdana"/>
                <a:cs typeface="Verdana"/>
              </a:rPr>
              <a:t>) </a:t>
            </a:r>
            <a:r>
              <a:rPr dirty="0" sz="2400">
                <a:solidFill>
                  <a:srgbClr val="4E2700"/>
                </a:solidFill>
                <a:latin typeface="Noto Sans Mono CJK HK"/>
                <a:cs typeface="Noto Sans Mono CJK HK"/>
              </a:rPr>
              <a:t>假設</a:t>
            </a:r>
            <a:r>
              <a:rPr dirty="0" sz="2400" spc="-10">
                <a:solidFill>
                  <a:srgbClr val="4E2700"/>
                </a:solidFill>
                <a:latin typeface="Verdana"/>
                <a:cs typeface="Verdana"/>
              </a:rPr>
              <a:t>interface</a:t>
            </a:r>
            <a:r>
              <a:rPr dirty="0" sz="2400" spc="10">
                <a:solidFill>
                  <a:srgbClr val="4E2700"/>
                </a:solidFill>
                <a:latin typeface="Verdana"/>
                <a:cs typeface="Verdana"/>
              </a:rPr>
              <a:t> </a:t>
            </a:r>
            <a:r>
              <a:rPr dirty="0" sz="2400" spc="-20">
                <a:solidFill>
                  <a:srgbClr val="4E2700"/>
                </a:solidFill>
                <a:latin typeface="Verdana"/>
                <a:cs typeface="Verdana"/>
              </a:rPr>
              <a:t>Weight</a:t>
            </a:r>
            <a:r>
              <a:rPr dirty="0" sz="2400">
                <a:solidFill>
                  <a:srgbClr val="4E2700"/>
                </a:solidFill>
                <a:latin typeface="Noto Sans Mono CJK HK"/>
                <a:cs typeface="Noto Sans Mono CJK HK"/>
              </a:rPr>
              <a:t>如下</a:t>
            </a:r>
            <a:r>
              <a:rPr dirty="0" sz="2400">
                <a:solidFill>
                  <a:srgbClr val="4E2700"/>
                </a:solidFill>
                <a:latin typeface="Verdana"/>
                <a:cs typeface="Verdana"/>
              </a:rPr>
              <a:t>:</a:t>
            </a:r>
            <a:endParaRPr sz="2400">
              <a:latin typeface="Verdana"/>
              <a:cs typeface="Verdana"/>
            </a:endParaRPr>
          </a:p>
          <a:p>
            <a:pPr marL="120650">
              <a:lnSpc>
                <a:spcPct val="100000"/>
              </a:lnSpc>
              <a:spcBef>
                <a:spcPts val="359"/>
              </a:spcBef>
            </a:pPr>
            <a:r>
              <a:rPr dirty="0" sz="2400" spc="-10">
                <a:solidFill>
                  <a:srgbClr val="4E2700"/>
                </a:solidFill>
                <a:latin typeface="Verdana"/>
                <a:cs typeface="Verdana"/>
              </a:rPr>
              <a:t>interface </a:t>
            </a:r>
            <a:r>
              <a:rPr dirty="0" sz="2400" spc="-25">
                <a:solidFill>
                  <a:srgbClr val="4E2700"/>
                </a:solidFill>
                <a:latin typeface="Verdana"/>
                <a:cs typeface="Verdana"/>
              </a:rPr>
              <a:t>Weight</a:t>
            </a:r>
            <a:r>
              <a:rPr dirty="0" sz="2400" spc="45">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443865">
              <a:lnSpc>
                <a:spcPct val="100000"/>
              </a:lnSpc>
              <a:spcBef>
                <a:spcPts val="290"/>
              </a:spcBef>
            </a:pPr>
            <a:r>
              <a:rPr dirty="0" sz="2400" spc="-10">
                <a:solidFill>
                  <a:srgbClr val="4E2700"/>
                </a:solidFill>
                <a:latin typeface="Verdana"/>
                <a:cs typeface="Verdana"/>
              </a:rPr>
              <a:t>int </a:t>
            </a:r>
            <a:r>
              <a:rPr dirty="0" sz="2400" spc="-15">
                <a:solidFill>
                  <a:srgbClr val="4E2700"/>
                </a:solidFill>
                <a:latin typeface="Verdana"/>
                <a:cs typeface="Verdana"/>
              </a:rPr>
              <a:t>getWeight()</a:t>
            </a:r>
            <a:r>
              <a:rPr dirty="0" sz="2400" spc="3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120650">
              <a:lnSpc>
                <a:spcPct val="100000"/>
              </a:lnSpc>
              <a:spcBef>
                <a:spcPts val="285"/>
              </a:spcBef>
            </a:pPr>
            <a:r>
              <a:rPr dirty="0" sz="2400">
                <a:solidFill>
                  <a:srgbClr val="4E2700"/>
                </a:solidFill>
                <a:latin typeface="Verdana"/>
                <a:cs typeface="Verdana"/>
              </a:rPr>
              <a:t>}</a:t>
            </a:r>
            <a:endParaRPr sz="2400">
              <a:latin typeface="Verdana"/>
              <a:cs typeface="Verdana"/>
            </a:endParaRPr>
          </a:p>
          <a:p>
            <a:pPr marL="621665" marR="5080" indent="-609600">
              <a:lnSpc>
                <a:spcPct val="90100"/>
              </a:lnSpc>
              <a:spcBef>
                <a:spcPts val="505"/>
              </a:spcBef>
            </a:pPr>
            <a:r>
              <a:rPr dirty="0" sz="2400">
                <a:solidFill>
                  <a:srgbClr val="4E2700"/>
                </a:solidFill>
                <a:latin typeface="Noto Sans Mono CJK HK"/>
                <a:cs typeface="Noto Sans Mono CJK HK"/>
              </a:rPr>
              <a:t>現有</a:t>
            </a:r>
            <a:r>
              <a:rPr dirty="0" sz="2400" spc="-5">
                <a:solidFill>
                  <a:srgbClr val="4E2700"/>
                </a:solidFill>
                <a:latin typeface="Verdana"/>
                <a:cs typeface="Verdana"/>
              </a:rPr>
              <a:t>Plan</a:t>
            </a:r>
            <a:r>
              <a:rPr dirty="0" sz="2400" spc="10">
                <a:solidFill>
                  <a:srgbClr val="4E2700"/>
                </a:solidFill>
                <a:latin typeface="Verdana"/>
                <a:cs typeface="Verdana"/>
              </a:rPr>
              <a:t>e</a:t>
            </a:r>
            <a:r>
              <a:rPr dirty="0" sz="2400">
                <a:solidFill>
                  <a:srgbClr val="4E2700"/>
                </a:solidFill>
                <a:latin typeface="Noto Sans Mono CJK HK"/>
                <a:cs typeface="Noto Sans Mono CJK HK"/>
              </a:rPr>
              <a:t>、</a:t>
            </a:r>
            <a:r>
              <a:rPr dirty="0" sz="2400" spc="-50">
                <a:solidFill>
                  <a:srgbClr val="4E2700"/>
                </a:solidFill>
                <a:latin typeface="Verdana"/>
                <a:cs typeface="Verdana"/>
              </a:rPr>
              <a:t>R</a:t>
            </a:r>
            <a:r>
              <a:rPr dirty="0" sz="2400">
                <a:solidFill>
                  <a:srgbClr val="4E2700"/>
                </a:solidFill>
                <a:latin typeface="Verdana"/>
                <a:cs typeface="Verdana"/>
              </a:rPr>
              <a:t>o</a:t>
            </a:r>
            <a:r>
              <a:rPr dirty="0" sz="2400" spc="-10">
                <a:solidFill>
                  <a:srgbClr val="4E2700"/>
                </a:solidFill>
                <a:latin typeface="Verdana"/>
                <a:cs typeface="Verdana"/>
              </a:rPr>
              <a:t>c</a:t>
            </a:r>
            <a:r>
              <a:rPr dirty="0" sz="2400" spc="-5">
                <a:solidFill>
                  <a:srgbClr val="4E2700"/>
                </a:solidFill>
                <a:latin typeface="Verdana"/>
                <a:cs typeface="Verdana"/>
              </a:rPr>
              <a:t>k</a:t>
            </a:r>
            <a:r>
              <a:rPr dirty="0" sz="2400" spc="10">
                <a:solidFill>
                  <a:srgbClr val="4E2700"/>
                </a:solidFill>
                <a:latin typeface="Noto Sans Mono CJK HK"/>
                <a:cs typeface="Noto Sans Mono CJK HK"/>
              </a:rPr>
              <a:t>、</a:t>
            </a:r>
            <a:r>
              <a:rPr dirty="0" sz="2400">
                <a:solidFill>
                  <a:srgbClr val="4E2700"/>
                </a:solidFill>
                <a:latin typeface="Verdana"/>
                <a:cs typeface="Verdana"/>
              </a:rPr>
              <a:t>Do</a:t>
            </a:r>
            <a:r>
              <a:rPr dirty="0" sz="2400" spc="-5">
                <a:solidFill>
                  <a:srgbClr val="4E2700"/>
                </a:solidFill>
                <a:latin typeface="Verdana"/>
                <a:cs typeface="Verdana"/>
              </a:rPr>
              <a:t>g</a:t>
            </a:r>
            <a:r>
              <a:rPr dirty="0" sz="2400">
                <a:solidFill>
                  <a:srgbClr val="4E2700"/>
                </a:solidFill>
                <a:latin typeface="Noto Sans Mono CJK HK"/>
                <a:cs typeface="Noto Sans Mono CJK HK"/>
              </a:rPr>
              <a:t>三個</a:t>
            </a:r>
            <a:r>
              <a:rPr dirty="0" sz="2400" spc="5">
                <a:solidFill>
                  <a:srgbClr val="4E2700"/>
                </a:solidFill>
                <a:latin typeface="Noto Sans Mono CJK HK"/>
                <a:cs typeface="Noto Sans Mono CJK HK"/>
              </a:rPr>
              <a:t>類</a:t>
            </a:r>
            <a:r>
              <a:rPr dirty="0" sz="2400">
                <a:solidFill>
                  <a:srgbClr val="4E2700"/>
                </a:solidFill>
                <a:latin typeface="Noto Sans Mono CJK HK"/>
                <a:cs typeface="Noto Sans Mono CJK HK"/>
              </a:rPr>
              <a:t>別，必須實作</a:t>
            </a:r>
            <a:r>
              <a:rPr dirty="0" sz="2400" spc="-120">
                <a:solidFill>
                  <a:srgbClr val="4E2700"/>
                </a:solidFill>
                <a:latin typeface="Verdana"/>
                <a:cs typeface="Verdana"/>
              </a:rPr>
              <a:t>W</a:t>
            </a:r>
            <a:r>
              <a:rPr dirty="0" sz="2400">
                <a:solidFill>
                  <a:srgbClr val="4E2700"/>
                </a:solidFill>
                <a:latin typeface="Verdana"/>
                <a:cs typeface="Verdana"/>
              </a:rPr>
              <a:t>e</a:t>
            </a:r>
            <a:r>
              <a:rPr dirty="0" sz="2400" spc="-10">
                <a:solidFill>
                  <a:srgbClr val="4E2700"/>
                </a:solidFill>
                <a:latin typeface="Verdana"/>
                <a:cs typeface="Verdana"/>
              </a:rPr>
              <a:t>i</a:t>
            </a:r>
            <a:r>
              <a:rPr dirty="0" sz="2400" spc="-5">
                <a:solidFill>
                  <a:srgbClr val="4E2700"/>
                </a:solidFill>
                <a:latin typeface="Verdana"/>
                <a:cs typeface="Verdana"/>
              </a:rPr>
              <a:t>g</a:t>
            </a:r>
            <a:r>
              <a:rPr dirty="0" sz="2400" spc="5">
                <a:solidFill>
                  <a:srgbClr val="4E2700"/>
                </a:solidFill>
                <a:latin typeface="Verdana"/>
                <a:cs typeface="Verdana"/>
              </a:rPr>
              <a:t>h</a:t>
            </a:r>
            <a:r>
              <a:rPr dirty="0" sz="2400" spc="10">
                <a:solidFill>
                  <a:srgbClr val="4E2700"/>
                </a:solidFill>
                <a:latin typeface="Verdana"/>
                <a:cs typeface="Verdana"/>
              </a:rPr>
              <a:t>t</a:t>
            </a:r>
            <a:r>
              <a:rPr dirty="0" sz="2400">
                <a:solidFill>
                  <a:srgbClr val="4E2700"/>
                </a:solidFill>
                <a:latin typeface="Noto Sans Mono CJK HK"/>
                <a:cs typeface="Noto Sans Mono CJK HK"/>
              </a:rPr>
              <a:t>介面， </a:t>
            </a:r>
            <a:r>
              <a:rPr dirty="0" sz="2400" spc="-5">
                <a:solidFill>
                  <a:srgbClr val="4E2700"/>
                </a:solidFill>
                <a:latin typeface="Noto Sans Mono CJK HK"/>
                <a:cs typeface="Noto Sans Mono CJK HK"/>
              </a:rPr>
              <a:t>以便得到</a:t>
            </a:r>
            <a:r>
              <a:rPr dirty="0" sz="2400" spc="-15">
                <a:solidFill>
                  <a:srgbClr val="4E2700"/>
                </a:solidFill>
                <a:latin typeface="Verdana"/>
                <a:cs typeface="Verdana"/>
              </a:rPr>
              <a:t>getWeight()</a:t>
            </a:r>
            <a:r>
              <a:rPr dirty="0" sz="2400" spc="-5">
                <a:solidFill>
                  <a:srgbClr val="4E2700"/>
                </a:solidFill>
                <a:latin typeface="Noto Sans Mono CJK HK"/>
                <a:cs typeface="Noto Sans Mono CJK HK"/>
              </a:rPr>
              <a:t>這樣的行為。請替這三個類別實 </a:t>
            </a:r>
            <a:r>
              <a:rPr dirty="0" sz="2400">
                <a:solidFill>
                  <a:srgbClr val="4E2700"/>
                </a:solidFill>
                <a:latin typeface="Noto Sans Mono CJK HK"/>
                <a:cs typeface="Noto Sans Mono CJK HK"/>
              </a:rPr>
              <a:t>作</a:t>
            </a:r>
            <a:r>
              <a:rPr dirty="0" sz="2400" spc="-25">
                <a:solidFill>
                  <a:srgbClr val="4E2700"/>
                </a:solidFill>
                <a:latin typeface="Verdana"/>
                <a:cs typeface="Verdana"/>
              </a:rPr>
              <a:t>Weight</a:t>
            </a:r>
            <a:r>
              <a:rPr dirty="0" sz="2400">
                <a:solidFill>
                  <a:srgbClr val="4E2700"/>
                </a:solidFill>
                <a:latin typeface="Noto Sans Mono CJK HK"/>
                <a:cs typeface="Noto Sans Mono CJK HK"/>
              </a:rPr>
              <a:t>介面。</a:t>
            </a:r>
            <a:endParaRPr sz="2400">
              <a:latin typeface="Noto Sans Mono CJK HK"/>
              <a:cs typeface="Noto Sans Mono CJK HK"/>
            </a:endParaRPr>
          </a:p>
          <a:p>
            <a:pPr marL="621665" marR="1159510" indent="-609600">
              <a:lnSpc>
                <a:spcPts val="2590"/>
              </a:lnSpc>
              <a:spcBef>
                <a:spcPts val="615"/>
              </a:spcBef>
            </a:pPr>
            <a:r>
              <a:rPr dirty="0" sz="2400">
                <a:solidFill>
                  <a:srgbClr val="4E2700"/>
                </a:solidFill>
                <a:latin typeface="Noto Sans Mono CJK HK"/>
                <a:cs typeface="Noto Sans Mono CJK HK"/>
              </a:rPr>
              <a:t>註</a:t>
            </a:r>
            <a:r>
              <a:rPr dirty="0" sz="2400">
                <a:solidFill>
                  <a:srgbClr val="4E2700"/>
                </a:solidFill>
                <a:latin typeface="Verdana"/>
                <a:cs typeface="Verdana"/>
              </a:rPr>
              <a:t>:</a:t>
            </a:r>
            <a:r>
              <a:rPr dirty="0" sz="2400" spc="-80">
                <a:solidFill>
                  <a:srgbClr val="4E2700"/>
                </a:solidFill>
                <a:latin typeface="Verdana"/>
                <a:cs typeface="Verdana"/>
              </a:rPr>
              <a:t> </a:t>
            </a:r>
            <a:r>
              <a:rPr dirty="0" sz="2400" spc="-15">
                <a:solidFill>
                  <a:srgbClr val="4E2700"/>
                </a:solidFill>
                <a:latin typeface="Verdana"/>
                <a:cs typeface="Verdana"/>
              </a:rPr>
              <a:t>getWeight()</a:t>
            </a:r>
            <a:r>
              <a:rPr dirty="0" sz="2400">
                <a:solidFill>
                  <a:srgbClr val="4E2700"/>
                </a:solidFill>
                <a:latin typeface="Noto Sans Mono CJK HK"/>
                <a:cs typeface="Noto Sans Mono CJK HK"/>
              </a:rPr>
              <a:t>應傳回該物件的重量。請修改套件 </a:t>
            </a:r>
            <a:r>
              <a:rPr dirty="0" sz="2400" spc="-5">
                <a:solidFill>
                  <a:srgbClr val="4E2700"/>
                </a:solidFill>
                <a:latin typeface="Verdana"/>
                <a:cs typeface="Verdana"/>
              </a:rPr>
              <a:t>ch07.lab09</a:t>
            </a:r>
            <a:r>
              <a:rPr dirty="0" sz="2400" spc="-5">
                <a:solidFill>
                  <a:srgbClr val="4E2700"/>
                </a:solidFill>
                <a:latin typeface="Noto Sans Mono CJK HK"/>
                <a:cs typeface="Noto Sans Mono CJK HK"/>
              </a:rPr>
              <a:t>內的</a:t>
            </a:r>
            <a:r>
              <a:rPr dirty="0" sz="2400" spc="-5">
                <a:solidFill>
                  <a:srgbClr val="4E2700"/>
                </a:solidFill>
                <a:latin typeface="Verdana"/>
                <a:cs typeface="Verdana"/>
              </a:rPr>
              <a:t>ProgramCh07Lab09.java</a:t>
            </a:r>
            <a:endParaRPr sz="240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56781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lab10:</a:t>
            </a:r>
            <a:r>
              <a:rPr dirty="0" spc="-6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28904"/>
            <a:ext cx="8054975" cy="5026025"/>
          </a:xfrm>
          <a:prstGeom prst="rect">
            <a:avLst/>
          </a:prstGeom>
        </p:spPr>
        <p:txBody>
          <a:bodyPr wrap="square" lIns="0" tIns="50800" rIns="0" bIns="0" rtlCol="0" vert="horz">
            <a:spAutoFit/>
          </a:bodyPr>
          <a:lstStyle/>
          <a:p>
            <a:pPr marL="12700">
              <a:lnSpc>
                <a:spcPct val="100000"/>
              </a:lnSpc>
              <a:spcBef>
                <a:spcPts val="400"/>
              </a:spcBef>
            </a:pPr>
            <a:r>
              <a:rPr dirty="0" sz="2400">
                <a:solidFill>
                  <a:srgbClr val="4E2700"/>
                </a:solidFill>
                <a:latin typeface="Verdana"/>
                <a:cs typeface="Verdana"/>
              </a:rPr>
              <a:t>//</a:t>
            </a:r>
            <a:r>
              <a:rPr dirty="0" sz="2400" spc="-10">
                <a:solidFill>
                  <a:srgbClr val="4E2700"/>
                </a:solidFill>
                <a:latin typeface="Verdana"/>
                <a:cs typeface="Verdana"/>
              </a:rPr>
              <a:t> </a:t>
            </a:r>
            <a:r>
              <a:rPr dirty="0" sz="2400">
                <a:solidFill>
                  <a:srgbClr val="4E2700"/>
                </a:solidFill>
                <a:latin typeface="Noto Sans Mono CJK HK"/>
                <a:cs typeface="Noto Sans Mono CJK HK"/>
              </a:rPr>
              <a:t>介面練習步驟二：</a:t>
            </a:r>
            <a:r>
              <a:rPr dirty="0" sz="2400" spc="-355">
                <a:solidFill>
                  <a:srgbClr val="4E2700"/>
                </a:solidFill>
                <a:latin typeface="Noto Sans Mono CJK HK"/>
                <a:cs typeface="Noto Sans Mono CJK HK"/>
              </a:rPr>
              <a:t> </a:t>
            </a:r>
            <a:r>
              <a:rPr dirty="0" sz="2400" spc="5">
                <a:solidFill>
                  <a:srgbClr val="4E2700"/>
                </a:solidFill>
                <a:latin typeface="Verdana"/>
                <a:cs typeface="Verdana"/>
              </a:rPr>
              <a:t>(</a:t>
            </a:r>
            <a:r>
              <a:rPr dirty="0" sz="2400">
                <a:solidFill>
                  <a:srgbClr val="4E2700"/>
                </a:solidFill>
                <a:latin typeface="Noto Sans Mono CJK HK"/>
                <a:cs typeface="Noto Sans Mono CJK HK"/>
              </a:rPr>
              <a:t>本程式可執行</a:t>
            </a:r>
            <a:r>
              <a:rPr dirty="0" sz="2400">
                <a:solidFill>
                  <a:srgbClr val="4E2700"/>
                </a:solidFill>
                <a:latin typeface="Verdana"/>
                <a:cs typeface="Verdana"/>
              </a:rPr>
              <a:t>)</a:t>
            </a:r>
            <a:endParaRPr sz="2400">
              <a:latin typeface="Verdana"/>
              <a:cs typeface="Verdana"/>
            </a:endParaRPr>
          </a:p>
          <a:p>
            <a:pPr marL="278765" marR="4312920" indent="-266700">
              <a:lnSpc>
                <a:spcPct val="110000"/>
              </a:lnSpc>
              <a:spcBef>
                <a:spcPts val="15"/>
              </a:spcBef>
              <a:tabLst>
                <a:tab pos="2254250" algn="l"/>
              </a:tabLst>
            </a:pPr>
            <a:r>
              <a:rPr dirty="0" sz="2000" spc="10">
                <a:solidFill>
                  <a:srgbClr val="4E2700"/>
                </a:solidFill>
                <a:latin typeface="Noto Sans Mono CJK HK"/>
                <a:cs typeface="Noto Sans Mono CJK HK"/>
              </a:rPr>
              <a:t>類別</a:t>
            </a:r>
            <a:r>
              <a:rPr dirty="0" sz="2000" spc="-20">
                <a:solidFill>
                  <a:srgbClr val="4E2700"/>
                </a:solidFill>
                <a:latin typeface="Verdana"/>
                <a:cs typeface="Verdana"/>
              </a:rPr>
              <a:t>Vehicle</a:t>
            </a:r>
            <a:r>
              <a:rPr dirty="0" sz="2000">
                <a:solidFill>
                  <a:srgbClr val="4E2700"/>
                </a:solidFill>
                <a:latin typeface="Noto Sans Mono CJK HK"/>
                <a:cs typeface="Noto Sans Mono CJK HK"/>
              </a:rPr>
              <a:t>有屬性如下</a:t>
            </a:r>
            <a:r>
              <a:rPr dirty="0" sz="2000" spc="-350">
                <a:solidFill>
                  <a:srgbClr val="4E2700"/>
                </a:solidFill>
                <a:latin typeface="Noto Sans Mono CJK HK"/>
                <a:cs typeface="Noto Sans Mono CJK HK"/>
              </a:rPr>
              <a:t> </a:t>
            </a:r>
            <a:r>
              <a:rPr dirty="0" sz="2000">
                <a:solidFill>
                  <a:srgbClr val="4E2700"/>
                </a:solidFill>
                <a:latin typeface="Verdana"/>
                <a:cs typeface="Verdana"/>
              </a:rPr>
              <a:t>:  </a:t>
            </a:r>
            <a:r>
              <a:rPr dirty="0" sz="2000" spc="-5">
                <a:solidFill>
                  <a:srgbClr val="4E2700"/>
                </a:solidFill>
                <a:latin typeface="Verdana"/>
                <a:cs typeface="Verdana"/>
              </a:rPr>
              <a:t>load(double)	</a:t>
            </a:r>
            <a:r>
              <a:rPr dirty="0" sz="2000">
                <a:solidFill>
                  <a:srgbClr val="4E2700"/>
                </a:solidFill>
                <a:latin typeface="Verdana"/>
                <a:cs typeface="Verdana"/>
              </a:rPr>
              <a:t>:</a:t>
            </a:r>
            <a:r>
              <a:rPr dirty="0" sz="2000" spc="-85">
                <a:solidFill>
                  <a:srgbClr val="4E2700"/>
                </a:solidFill>
                <a:latin typeface="Verdana"/>
                <a:cs typeface="Verdana"/>
              </a:rPr>
              <a:t> </a:t>
            </a:r>
            <a:r>
              <a:rPr dirty="0" sz="2000" spc="10">
                <a:solidFill>
                  <a:srgbClr val="4E2700"/>
                </a:solidFill>
                <a:latin typeface="Noto Sans Mono CJK HK"/>
                <a:cs typeface="Noto Sans Mono CJK HK"/>
              </a:rPr>
              <a:t>目前</a:t>
            </a:r>
            <a:r>
              <a:rPr dirty="0" sz="2000">
                <a:solidFill>
                  <a:srgbClr val="4E2700"/>
                </a:solidFill>
                <a:latin typeface="Noto Sans Mono CJK HK"/>
                <a:cs typeface="Noto Sans Mono CJK HK"/>
              </a:rPr>
              <a:t>的載重</a:t>
            </a:r>
            <a:endParaRPr sz="2000">
              <a:latin typeface="Noto Sans Mono CJK HK"/>
              <a:cs typeface="Noto Sans Mono CJK HK"/>
            </a:endParaRPr>
          </a:p>
          <a:p>
            <a:pPr marL="278765">
              <a:lnSpc>
                <a:spcPct val="100000"/>
              </a:lnSpc>
              <a:spcBef>
                <a:spcPts val="240"/>
              </a:spcBef>
            </a:pPr>
            <a:r>
              <a:rPr dirty="0" sz="2000" spc="-5">
                <a:solidFill>
                  <a:srgbClr val="4E2700"/>
                </a:solidFill>
                <a:latin typeface="Verdana"/>
                <a:cs typeface="Verdana"/>
              </a:rPr>
              <a:t>maxLoad(double) </a:t>
            </a:r>
            <a:r>
              <a:rPr dirty="0" sz="2000">
                <a:solidFill>
                  <a:srgbClr val="4E2700"/>
                </a:solidFill>
                <a:latin typeface="Verdana"/>
                <a:cs typeface="Verdana"/>
              </a:rPr>
              <a:t>: </a:t>
            </a:r>
            <a:r>
              <a:rPr dirty="0" sz="2000" spc="-20">
                <a:solidFill>
                  <a:srgbClr val="4E2700"/>
                </a:solidFill>
                <a:latin typeface="Verdana"/>
                <a:cs typeface="Verdana"/>
              </a:rPr>
              <a:t>Vehicle</a:t>
            </a:r>
            <a:r>
              <a:rPr dirty="0" sz="2000" spc="10">
                <a:solidFill>
                  <a:srgbClr val="4E2700"/>
                </a:solidFill>
                <a:latin typeface="Noto Sans Mono CJK HK"/>
                <a:cs typeface="Noto Sans Mono CJK HK"/>
              </a:rPr>
              <a:t>所</a:t>
            </a:r>
            <a:r>
              <a:rPr dirty="0" sz="2000" spc="5">
                <a:solidFill>
                  <a:srgbClr val="4E2700"/>
                </a:solidFill>
                <a:latin typeface="Noto Sans Mono CJK HK"/>
                <a:cs typeface="Noto Sans Mono CJK HK"/>
              </a:rPr>
              <a:t>允許</a:t>
            </a:r>
            <a:r>
              <a:rPr dirty="0" sz="2000" spc="-5">
                <a:solidFill>
                  <a:srgbClr val="4E2700"/>
                </a:solidFill>
                <a:latin typeface="Noto Sans Mono CJK HK"/>
                <a:cs typeface="Noto Sans Mono CJK HK"/>
              </a:rPr>
              <a:t>的</a:t>
            </a:r>
            <a:r>
              <a:rPr dirty="0" sz="2000" spc="5">
                <a:solidFill>
                  <a:srgbClr val="4E2700"/>
                </a:solidFill>
                <a:latin typeface="Noto Sans Mono CJK HK"/>
                <a:cs typeface="Noto Sans Mono CJK HK"/>
              </a:rPr>
              <a:t>最</a:t>
            </a:r>
            <a:r>
              <a:rPr dirty="0" sz="2000" spc="-15">
                <a:solidFill>
                  <a:srgbClr val="4E2700"/>
                </a:solidFill>
                <a:latin typeface="Noto Sans Mono CJK HK"/>
                <a:cs typeface="Noto Sans Mono CJK HK"/>
              </a:rPr>
              <a:t>大</a:t>
            </a:r>
            <a:r>
              <a:rPr dirty="0" sz="2000" spc="5">
                <a:solidFill>
                  <a:srgbClr val="4E2700"/>
                </a:solidFill>
                <a:latin typeface="Noto Sans Mono CJK HK"/>
                <a:cs typeface="Noto Sans Mono CJK HK"/>
              </a:rPr>
              <a:t>載重</a:t>
            </a:r>
            <a:endParaRPr sz="2000">
              <a:latin typeface="Noto Sans Mono CJK HK"/>
              <a:cs typeface="Noto Sans Mono CJK HK"/>
            </a:endParaRPr>
          </a:p>
          <a:p>
            <a:pPr marL="12700" marR="5080" indent="266700">
              <a:lnSpc>
                <a:spcPct val="110000"/>
              </a:lnSpc>
              <a:spcBef>
                <a:spcPts val="5"/>
              </a:spcBef>
            </a:pPr>
            <a:r>
              <a:rPr dirty="0" sz="2000" spc="10">
                <a:solidFill>
                  <a:srgbClr val="4E2700"/>
                </a:solidFill>
                <a:latin typeface="Noto Sans Mono CJK HK"/>
                <a:cs typeface="Noto Sans Mono CJK HK"/>
              </a:rPr>
              <a:t>任何</a:t>
            </a:r>
            <a:r>
              <a:rPr dirty="0" sz="2000">
                <a:solidFill>
                  <a:srgbClr val="4E2700"/>
                </a:solidFill>
                <a:latin typeface="Noto Sans Mono CJK HK"/>
                <a:cs typeface="Noto Sans Mono CJK HK"/>
              </a:rPr>
              <a:t>貨物</a:t>
            </a:r>
            <a:r>
              <a:rPr dirty="0" sz="2000" spc="-15">
                <a:solidFill>
                  <a:srgbClr val="4E2700"/>
                </a:solidFill>
                <a:latin typeface="Noto Sans Mono CJK HK"/>
                <a:cs typeface="Noto Sans Mono CJK HK"/>
              </a:rPr>
              <a:t>要</a:t>
            </a:r>
            <a:r>
              <a:rPr dirty="0" sz="2000">
                <a:solidFill>
                  <a:srgbClr val="4E2700"/>
                </a:solidFill>
                <a:latin typeface="Noto Sans Mono CJK HK"/>
                <a:cs typeface="Noto Sans Mono CJK HK"/>
              </a:rPr>
              <a:t>加</a:t>
            </a:r>
            <a:r>
              <a:rPr dirty="0" sz="2000" spc="5">
                <a:solidFill>
                  <a:srgbClr val="4E2700"/>
                </a:solidFill>
                <a:latin typeface="Noto Sans Mono CJK HK"/>
                <a:cs typeface="Noto Sans Mono CJK HK"/>
              </a:rPr>
              <a:t>到</a:t>
            </a:r>
            <a:r>
              <a:rPr dirty="0" sz="2000" spc="-25">
                <a:solidFill>
                  <a:srgbClr val="4E2700"/>
                </a:solidFill>
                <a:latin typeface="Verdana"/>
                <a:cs typeface="Verdana"/>
              </a:rPr>
              <a:t>Vehicle</a:t>
            </a:r>
            <a:r>
              <a:rPr dirty="0" sz="2000" spc="10">
                <a:solidFill>
                  <a:srgbClr val="4E2700"/>
                </a:solidFill>
                <a:latin typeface="Noto Sans Mono CJK HK"/>
                <a:cs typeface="Noto Sans Mono CJK HK"/>
              </a:rPr>
              <a:t>時</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必</a:t>
            </a:r>
            <a:r>
              <a:rPr dirty="0" sz="2000">
                <a:solidFill>
                  <a:srgbClr val="4E2700"/>
                </a:solidFill>
                <a:latin typeface="Noto Sans Mono CJK HK"/>
                <a:cs typeface="Noto Sans Mono CJK HK"/>
              </a:rPr>
              <a:t>需先檢查目</a:t>
            </a:r>
            <a:r>
              <a:rPr dirty="0" sz="2000" spc="-10">
                <a:solidFill>
                  <a:srgbClr val="4E2700"/>
                </a:solidFill>
                <a:latin typeface="Noto Sans Mono CJK HK"/>
                <a:cs typeface="Noto Sans Mono CJK HK"/>
              </a:rPr>
              <a:t>前</a:t>
            </a:r>
            <a:r>
              <a:rPr dirty="0" sz="2000">
                <a:solidFill>
                  <a:srgbClr val="4E2700"/>
                </a:solidFill>
                <a:latin typeface="Noto Sans Mono CJK HK"/>
                <a:cs typeface="Noto Sans Mono CJK HK"/>
              </a:rPr>
              <a:t>載</a:t>
            </a:r>
            <a:r>
              <a:rPr dirty="0" sz="2000" spc="-15">
                <a:solidFill>
                  <a:srgbClr val="4E2700"/>
                </a:solidFill>
                <a:latin typeface="Noto Sans Mono CJK HK"/>
                <a:cs typeface="Noto Sans Mono CJK HK"/>
              </a:rPr>
              <a:t>重</a:t>
            </a:r>
            <a:r>
              <a:rPr dirty="0" sz="2000" spc="-5">
                <a:solidFill>
                  <a:srgbClr val="4E2700"/>
                </a:solidFill>
                <a:latin typeface="Verdana"/>
                <a:cs typeface="Verdana"/>
              </a:rPr>
              <a:t>(load)</a:t>
            </a:r>
            <a:r>
              <a:rPr dirty="0" sz="2000">
                <a:solidFill>
                  <a:srgbClr val="4E2700"/>
                </a:solidFill>
                <a:latin typeface="Noto Sans Mono CJK HK"/>
                <a:cs typeface="Noto Sans Mono CJK HK"/>
              </a:rPr>
              <a:t>加上貨</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的重 </a:t>
            </a:r>
            <a:r>
              <a:rPr dirty="0" sz="2000" spc="10">
                <a:solidFill>
                  <a:srgbClr val="4E2700"/>
                </a:solidFill>
                <a:latin typeface="Noto Sans Mono CJK HK"/>
                <a:cs typeface="Noto Sans Mono CJK HK"/>
              </a:rPr>
              <a:t>量應</a:t>
            </a:r>
            <a:r>
              <a:rPr dirty="0" sz="2000">
                <a:solidFill>
                  <a:srgbClr val="4E2700"/>
                </a:solidFill>
                <a:latin typeface="Noto Sans Mono CJK HK"/>
                <a:cs typeface="Noto Sans Mono CJK HK"/>
              </a:rPr>
              <a:t>該小</a:t>
            </a:r>
            <a:r>
              <a:rPr dirty="0" sz="2000" spc="-10">
                <a:solidFill>
                  <a:srgbClr val="4E2700"/>
                </a:solidFill>
                <a:latin typeface="Noto Sans Mono CJK HK"/>
                <a:cs typeface="Noto Sans Mono CJK HK"/>
              </a:rPr>
              <a:t>於</a:t>
            </a:r>
            <a:r>
              <a:rPr dirty="0" sz="2000">
                <a:solidFill>
                  <a:srgbClr val="4E2700"/>
                </a:solidFill>
                <a:latin typeface="Verdana"/>
                <a:cs typeface="Verdana"/>
              </a:rPr>
              <a:t>maxLoad</a:t>
            </a:r>
            <a:r>
              <a:rPr dirty="0" sz="2000">
                <a:solidFill>
                  <a:srgbClr val="4E2700"/>
                </a:solidFill>
                <a:latin typeface="Noto Sans Mono CJK HK"/>
                <a:cs typeface="Noto Sans Mono CJK HK"/>
              </a:rPr>
              <a:t>，否則</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能加</a:t>
            </a:r>
            <a:r>
              <a:rPr dirty="0" sz="2000" spc="-10">
                <a:solidFill>
                  <a:srgbClr val="4E2700"/>
                </a:solidFill>
                <a:latin typeface="Noto Sans Mono CJK HK"/>
                <a:cs typeface="Noto Sans Mono CJK HK"/>
              </a:rPr>
              <a:t>到</a:t>
            </a:r>
            <a:r>
              <a:rPr dirty="0" sz="2000" spc="-20">
                <a:solidFill>
                  <a:srgbClr val="4E2700"/>
                </a:solidFill>
                <a:latin typeface="Verdana"/>
                <a:cs typeface="Verdana"/>
              </a:rPr>
              <a:t>Vehicle</a:t>
            </a:r>
            <a:r>
              <a:rPr dirty="0" sz="2000">
                <a:solidFill>
                  <a:srgbClr val="4E2700"/>
                </a:solidFill>
                <a:latin typeface="Noto Sans Mono CJK HK"/>
                <a:cs typeface="Noto Sans Mono CJK HK"/>
              </a:rPr>
              <a:t>內。程式</a:t>
            </a:r>
            <a:r>
              <a:rPr dirty="0" sz="2000" spc="-15">
                <a:solidFill>
                  <a:srgbClr val="4E2700"/>
                </a:solidFill>
                <a:latin typeface="Noto Sans Mono CJK HK"/>
                <a:cs typeface="Noto Sans Mono CJK HK"/>
              </a:rPr>
              <a:t>要</a:t>
            </a:r>
            <a:r>
              <a:rPr dirty="0" sz="2000">
                <a:solidFill>
                  <a:srgbClr val="4E2700"/>
                </a:solidFill>
                <a:latin typeface="Noto Sans Mono CJK HK"/>
                <a:cs typeface="Noto Sans Mono CJK HK"/>
              </a:rPr>
              <a:t>求將</a:t>
            </a:r>
            <a:r>
              <a:rPr dirty="0" sz="2000" spc="-10">
                <a:solidFill>
                  <a:srgbClr val="4E2700"/>
                </a:solidFill>
                <a:latin typeface="Verdana"/>
                <a:cs typeface="Verdana"/>
              </a:rPr>
              <a:t>Plane</a:t>
            </a:r>
            <a:r>
              <a:rPr dirty="0" sz="2000">
                <a:solidFill>
                  <a:srgbClr val="4E2700"/>
                </a:solidFill>
                <a:latin typeface="Noto Sans Mono CJK HK"/>
                <a:cs typeface="Noto Sans Mono CJK HK"/>
              </a:rPr>
              <a:t>、 </a:t>
            </a:r>
            <a:r>
              <a:rPr dirty="0" sz="2000" spc="-15">
                <a:solidFill>
                  <a:srgbClr val="4E2700"/>
                </a:solidFill>
                <a:latin typeface="Verdana"/>
                <a:cs typeface="Verdana"/>
              </a:rPr>
              <a:t>Rock</a:t>
            </a:r>
            <a:r>
              <a:rPr dirty="0" sz="2000" spc="10">
                <a:solidFill>
                  <a:srgbClr val="4E2700"/>
                </a:solidFill>
                <a:latin typeface="Noto Sans Mono CJK HK"/>
                <a:cs typeface="Noto Sans Mono CJK HK"/>
              </a:rPr>
              <a:t>、</a:t>
            </a:r>
            <a:r>
              <a:rPr dirty="0" sz="2000">
                <a:solidFill>
                  <a:srgbClr val="4E2700"/>
                </a:solidFill>
                <a:latin typeface="Verdana"/>
                <a:cs typeface="Verdana"/>
              </a:rPr>
              <a:t>Dog</a:t>
            </a:r>
            <a:r>
              <a:rPr dirty="0" sz="2000">
                <a:solidFill>
                  <a:srgbClr val="4E2700"/>
                </a:solidFill>
                <a:latin typeface="Noto Sans Mono CJK HK"/>
                <a:cs typeface="Noto Sans Mono CJK HK"/>
              </a:rPr>
              <a:t>等</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件加</a:t>
            </a:r>
            <a:r>
              <a:rPr dirty="0" sz="2000" spc="-10">
                <a:solidFill>
                  <a:srgbClr val="4E2700"/>
                </a:solidFill>
                <a:latin typeface="Noto Sans Mono CJK HK"/>
                <a:cs typeface="Noto Sans Mono CJK HK"/>
              </a:rPr>
              <a:t>到</a:t>
            </a:r>
            <a:r>
              <a:rPr dirty="0" sz="2000" spc="-20">
                <a:solidFill>
                  <a:srgbClr val="4E2700"/>
                </a:solidFill>
                <a:latin typeface="Verdana"/>
                <a:cs typeface="Verdana"/>
              </a:rPr>
              <a:t>Vehicle</a:t>
            </a:r>
            <a:r>
              <a:rPr dirty="0" sz="2000">
                <a:solidFill>
                  <a:srgbClr val="4E2700"/>
                </a:solidFill>
                <a:latin typeface="Noto Sans Mono CJK HK"/>
                <a:cs typeface="Noto Sans Mono CJK HK"/>
              </a:rPr>
              <a:t>物件內，</a:t>
            </a:r>
            <a:r>
              <a:rPr dirty="0" sz="2000" spc="-15">
                <a:solidFill>
                  <a:srgbClr val="4E2700"/>
                </a:solidFill>
                <a:latin typeface="Noto Sans Mono CJK HK"/>
                <a:cs typeface="Noto Sans Mono CJK HK"/>
              </a:rPr>
              <a:t>因</a:t>
            </a:r>
            <a:r>
              <a:rPr dirty="0" sz="2000">
                <a:solidFill>
                  <a:srgbClr val="4E2700"/>
                </a:solidFill>
                <a:latin typeface="Noto Sans Mono CJK HK"/>
                <a:cs typeface="Noto Sans Mono CJK HK"/>
              </a:rPr>
              <a:t>此替</a:t>
            </a:r>
            <a:r>
              <a:rPr dirty="0" sz="2000" spc="-25">
                <a:solidFill>
                  <a:srgbClr val="4E2700"/>
                </a:solidFill>
                <a:latin typeface="Verdana"/>
                <a:cs typeface="Verdana"/>
              </a:rPr>
              <a:t>Vehicle</a:t>
            </a:r>
            <a:r>
              <a:rPr dirty="0" sz="2000" spc="10">
                <a:solidFill>
                  <a:srgbClr val="4E2700"/>
                </a:solidFill>
                <a:latin typeface="Noto Sans Mono CJK HK"/>
                <a:cs typeface="Noto Sans Mono CJK HK"/>
              </a:rPr>
              <a:t>設</a:t>
            </a:r>
            <a:r>
              <a:rPr dirty="0" sz="2000">
                <a:solidFill>
                  <a:srgbClr val="4E2700"/>
                </a:solidFill>
                <a:latin typeface="Noto Sans Mono CJK HK"/>
                <a:cs typeface="Noto Sans Mono CJK HK"/>
              </a:rPr>
              <a:t>計了 </a:t>
            </a:r>
            <a:r>
              <a:rPr dirty="0" sz="2000" spc="10">
                <a:solidFill>
                  <a:srgbClr val="4E2700"/>
                </a:solidFill>
                <a:latin typeface="Noto Sans Mono CJK HK"/>
                <a:cs typeface="Noto Sans Mono CJK HK"/>
              </a:rPr>
              <a:t>下列</a:t>
            </a:r>
            <a:r>
              <a:rPr dirty="0" sz="2000" spc="5">
                <a:solidFill>
                  <a:srgbClr val="4E2700"/>
                </a:solidFill>
                <a:latin typeface="Noto Sans Mono CJK HK"/>
                <a:cs typeface="Noto Sans Mono CJK HK"/>
              </a:rPr>
              <a:t>三個</a:t>
            </a:r>
            <a:r>
              <a:rPr dirty="0" sz="2000" spc="-20">
                <a:solidFill>
                  <a:srgbClr val="4E2700"/>
                </a:solidFill>
                <a:latin typeface="Noto Sans Mono CJK HK"/>
                <a:cs typeface="Noto Sans Mono CJK HK"/>
              </a:rPr>
              <a:t>方</a:t>
            </a:r>
            <a:r>
              <a:rPr dirty="0" sz="2000" spc="5">
                <a:solidFill>
                  <a:srgbClr val="4E2700"/>
                </a:solidFill>
                <a:latin typeface="Noto Sans Mono CJK HK"/>
                <a:cs typeface="Noto Sans Mono CJK HK"/>
              </a:rPr>
              <a:t>法</a:t>
            </a:r>
            <a:r>
              <a:rPr dirty="0" sz="2000">
                <a:solidFill>
                  <a:srgbClr val="4E2700"/>
                </a:solidFill>
                <a:latin typeface="Verdana"/>
                <a:cs typeface="Verdana"/>
              </a:rPr>
              <a:t>:</a:t>
            </a:r>
            <a:endParaRPr sz="2000">
              <a:latin typeface="Verdana"/>
              <a:cs typeface="Verdana"/>
            </a:endParaRPr>
          </a:p>
          <a:p>
            <a:pPr algn="just" marL="254635" marR="4664075">
              <a:lnSpc>
                <a:spcPct val="110000"/>
              </a:lnSpc>
              <a:spcBef>
                <a:spcPts val="55"/>
              </a:spcBef>
            </a:pPr>
            <a:r>
              <a:rPr dirty="0" sz="1800" spc="-5">
                <a:solidFill>
                  <a:srgbClr val="4E2700"/>
                </a:solidFill>
                <a:latin typeface="Verdana"/>
                <a:cs typeface="Verdana"/>
              </a:rPr>
              <a:t>boolean addCargo(Dog d)  boolean </a:t>
            </a:r>
            <a:r>
              <a:rPr dirty="0" sz="1800" spc="-10">
                <a:solidFill>
                  <a:srgbClr val="4E2700"/>
                </a:solidFill>
                <a:latin typeface="Verdana"/>
                <a:cs typeface="Verdana"/>
              </a:rPr>
              <a:t>addCargo(Rock </a:t>
            </a:r>
            <a:r>
              <a:rPr dirty="0" sz="1800">
                <a:solidFill>
                  <a:srgbClr val="4E2700"/>
                </a:solidFill>
                <a:latin typeface="Verdana"/>
                <a:cs typeface="Verdana"/>
              </a:rPr>
              <a:t>r)  </a:t>
            </a:r>
            <a:r>
              <a:rPr dirty="0" sz="1800" spc="-5">
                <a:solidFill>
                  <a:srgbClr val="4E2700"/>
                </a:solidFill>
                <a:latin typeface="Verdana"/>
                <a:cs typeface="Verdana"/>
              </a:rPr>
              <a:t>boolean addCargo(Plane</a:t>
            </a:r>
            <a:r>
              <a:rPr dirty="0" sz="1800" spc="-35">
                <a:solidFill>
                  <a:srgbClr val="4E2700"/>
                </a:solidFill>
                <a:latin typeface="Verdana"/>
                <a:cs typeface="Verdana"/>
              </a:rPr>
              <a:t> </a:t>
            </a:r>
            <a:r>
              <a:rPr dirty="0" sz="1800" spc="-5">
                <a:solidFill>
                  <a:srgbClr val="4E2700"/>
                </a:solidFill>
                <a:latin typeface="Verdana"/>
                <a:cs typeface="Verdana"/>
              </a:rPr>
              <a:t>p)</a:t>
            </a:r>
            <a:endParaRPr sz="1800">
              <a:latin typeface="Verdana"/>
              <a:cs typeface="Verdana"/>
            </a:endParaRPr>
          </a:p>
          <a:p>
            <a:pPr algn="just" marL="12700">
              <a:lnSpc>
                <a:spcPct val="100000"/>
              </a:lnSpc>
              <a:spcBef>
                <a:spcPts val="185"/>
              </a:spcBef>
            </a:pPr>
            <a:r>
              <a:rPr dirty="0" sz="2000" spc="10">
                <a:solidFill>
                  <a:srgbClr val="4E2700"/>
                </a:solidFill>
                <a:latin typeface="Noto Sans Mono CJK HK"/>
                <a:cs typeface="Noto Sans Mono CJK HK"/>
              </a:rPr>
              <a:t>當</a:t>
            </a:r>
            <a:r>
              <a:rPr dirty="0" sz="2000" spc="-5">
                <a:solidFill>
                  <a:srgbClr val="4E2700"/>
                </a:solidFill>
                <a:latin typeface="Verdana"/>
                <a:cs typeface="Verdana"/>
              </a:rPr>
              <a:t>Plane,</a:t>
            </a:r>
            <a:r>
              <a:rPr dirty="0" sz="2000" spc="-55">
                <a:solidFill>
                  <a:srgbClr val="4E2700"/>
                </a:solidFill>
                <a:latin typeface="Verdana"/>
                <a:cs typeface="Verdana"/>
              </a:rPr>
              <a:t> </a:t>
            </a:r>
            <a:r>
              <a:rPr dirty="0" sz="2000" spc="-10">
                <a:solidFill>
                  <a:srgbClr val="4E2700"/>
                </a:solidFill>
                <a:latin typeface="Verdana"/>
                <a:cs typeface="Verdana"/>
              </a:rPr>
              <a:t>Rock,</a:t>
            </a:r>
            <a:r>
              <a:rPr dirty="0" sz="2000" spc="-20">
                <a:solidFill>
                  <a:srgbClr val="4E2700"/>
                </a:solidFill>
                <a:latin typeface="Verdana"/>
                <a:cs typeface="Verdana"/>
              </a:rPr>
              <a:t> </a:t>
            </a:r>
            <a:r>
              <a:rPr dirty="0" sz="2000" spc="-5">
                <a:solidFill>
                  <a:srgbClr val="4E2700"/>
                </a:solidFill>
                <a:latin typeface="Verdana"/>
                <a:cs typeface="Verdana"/>
              </a:rPr>
              <a:t>Dog</a:t>
            </a:r>
            <a:r>
              <a:rPr dirty="0" sz="2000" spc="10">
                <a:solidFill>
                  <a:srgbClr val="4E2700"/>
                </a:solidFill>
                <a:latin typeface="Noto Sans Mono CJK HK"/>
                <a:cs typeface="Noto Sans Mono CJK HK"/>
              </a:rPr>
              <a:t>等類</a:t>
            </a:r>
            <a:r>
              <a:rPr dirty="0" sz="2000" spc="5">
                <a:solidFill>
                  <a:srgbClr val="4E2700"/>
                </a:solidFill>
                <a:latin typeface="Noto Sans Mono CJK HK"/>
                <a:cs typeface="Noto Sans Mono CJK HK"/>
              </a:rPr>
              <a:t>別</a:t>
            </a:r>
            <a:r>
              <a:rPr dirty="0" sz="2000" spc="-15">
                <a:solidFill>
                  <a:srgbClr val="4E2700"/>
                </a:solidFill>
                <a:latin typeface="Noto Sans Mono CJK HK"/>
                <a:cs typeface="Noto Sans Mono CJK HK"/>
              </a:rPr>
              <a:t>的</a:t>
            </a:r>
            <a:r>
              <a:rPr dirty="0" sz="2000" spc="5">
                <a:solidFill>
                  <a:srgbClr val="4E2700"/>
                </a:solidFill>
                <a:latin typeface="Noto Sans Mono CJK HK"/>
                <a:cs typeface="Noto Sans Mono CJK HK"/>
              </a:rPr>
              <a:t>物件</a:t>
            </a:r>
            <a:r>
              <a:rPr dirty="0" sz="2000" spc="-20">
                <a:solidFill>
                  <a:srgbClr val="4E2700"/>
                </a:solidFill>
                <a:latin typeface="Noto Sans Mono CJK HK"/>
                <a:cs typeface="Noto Sans Mono CJK HK"/>
              </a:rPr>
              <a:t>加</a:t>
            </a:r>
            <a:r>
              <a:rPr dirty="0" sz="2000" spc="5">
                <a:solidFill>
                  <a:srgbClr val="4E2700"/>
                </a:solidFill>
                <a:latin typeface="Noto Sans Mono CJK HK"/>
                <a:cs typeface="Noto Sans Mono CJK HK"/>
              </a:rPr>
              <a:t>到</a:t>
            </a:r>
            <a:r>
              <a:rPr dirty="0" sz="2000" spc="-25">
                <a:solidFill>
                  <a:srgbClr val="4E2700"/>
                </a:solidFill>
                <a:latin typeface="Verdana"/>
                <a:cs typeface="Verdana"/>
              </a:rPr>
              <a:t>Vehicle</a:t>
            </a:r>
            <a:r>
              <a:rPr dirty="0" sz="2000" spc="10">
                <a:solidFill>
                  <a:srgbClr val="4E2700"/>
                </a:solidFill>
                <a:latin typeface="Noto Sans Mono CJK HK"/>
                <a:cs typeface="Noto Sans Mono CJK HK"/>
              </a:rPr>
              <a:t>時</a:t>
            </a:r>
            <a:r>
              <a:rPr dirty="0" sz="2000" spc="5">
                <a:solidFill>
                  <a:srgbClr val="4E2700"/>
                </a:solidFill>
                <a:latin typeface="Noto Sans Mono CJK HK"/>
                <a:cs typeface="Noto Sans Mono CJK HK"/>
              </a:rPr>
              <a:t>必須</a:t>
            </a:r>
            <a:r>
              <a:rPr dirty="0" sz="2000" spc="-20">
                <a:solidFill>
                  <a:srgbClr val="4E2700"/>
                </a:solidFill>
                <a:latin typeface="Noto Sans Mono CJK HK"/>
                <a:cs typeface="Noto Sans Mono CJK HK"/>
              </a:rPr>
              <a:t>判</a:t>
            </a:r>
            <a:r>
              <a:rPr dirty="0" sz="2000" spc="5">
                <a:solidFill>
                  <a:srgbClr val="4E2700"/>
                </a:solidFill>
                <a:latin typeface="Noto Sans Mono CJK HK"/>
                <a:cs typeface="Noto Sans Mono CJK HK"/>
              </a:rPr>
              <a:t>斷加</a:t>
            </a:r>
            <a:r>
              <a:rPr dirty="0" sz="2000" spc="-20">
                <a:solidFill>
                  <a:srgbClr val="4E2700"/>
                </a:solidFill>
                <a:latin typeface="Noto Sans Mono CJK HK"/>
                <a:cs typeface="Noto Sans Mono CJK HK"/>
              </a:rPr>
              <a:t>入</a:t>
            </a:r>
            <a:r>
              <a:rPr dirty="0" sz="2000" spc="5">
                <a:solidFill>
                  <a:srgbClr val="4E2700"/>
                </a:solidFill>
                <a:latin typeface="Noto Sans Mono CJK HK"/>
                <a:cs typeface="Noto Sans Mono CJK HK"/>
              </a:rPr>
              <a:t>後的總</a:t>
            </a:r>
            <a:endParaRPr sz="2000">
              <a:latin typeface="Noto Sans Mono CJK HK"/>
              <a:cs typeface="Noto Sans Mono CJK HK"/>
            </a:endParaRPr>
          </a:p>
          <a:p>
            <a:pPr marL="12700" marR="2322195">
              <a:lnSpc>
                <a:spcPct val="110000"/>
              </a:lnSpc>
              <a:spcBef>
                <a:spcPts val="5"/>
              </a:spcBef>
            </a:pPr>
            <a:r>
              <a:rPr dirty="0" sz="2000" spc="10">
                <a:solidFill>
                  <a:srgbClr val="4E2700"/>
                </a:solidFill>
                <a:latin typeface="Noto Sans Mono CJK HK"/>
                <a:cs typeface="Noto Sans Mono CJK HK"/>
              </a:rPr>
              <a:t>載重</a:t>
            </a:r>
            <a:r>
              <a:rPr dirty="0" sz="2000">
                <a:solidFill>
                  <a:srgbClr val="4E2700"/>
                </a:solidFill>
                <a:latin typeface="Noto Sans Mono CJK HK"/>
                <a:cs typeface="Noto Sans Mono CJK HK"/>
              </a:rPr>
              <a:t>是否</a:t>
            </a:r>
            <a:r>
              <a:rPr dirty="0" sz="2000" spc="-15">
                <a:solidFill>
                  <a:srgbClr val="4E2700"/>
                </a:solidFill>
                <a:latin typeface="Noto Sans Mono CJK HK"/>
                <a:cs typeface="Noto Sans Mono CJK HK"/>
              </a:rPr>
              <a:t>小</a:t>
            </a:r>
            <a:r>
              <a:rPr dirty="0" sz="2000">
                <a:solidFill>
                  <a:srgbClr val="4E2700"/>
                </a:solidFill>
                <a:latin typeface="Noto Sans Mono CJK HK"/>
                <a:cs typeface="Noto Sans Mono CJK HK"/>
              </a:rPr>
              <a:t>於等</a:t>
            </a:r>
            <a:r>
              <a:rPr dirty="0" sz="2000" spc="-15">
                <a:solidFill>
                  <a:srgbClr val="4E2700"/>
                </a:solidFill>
                <a:latin typeface="Noto Sans Mono CJK HK"/>
                <a:cs typeface="Noto Sans Mono CJK HK"/>
              </a:rPr>
              <a:t>於</a:t>
            </a:r>
            <a:r>
              <a:rPr dirty="0" sz="2000">
                <a:solidFill>
                  <a:srgbClr val="4E2700"/>
                </a:solidFill>
                <a:latin typeface="Noto Sans Mono CJK HK"/>
                <a:cs typeface="Noto Sans Mono CJK HK"/>
              </a:rPr>
              <a:t>允許</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最大</a:t>
            </a:r>
            <a:r>
              <a:rPr dirty="0" sz="2000" spc="-15">
                <a:solidFill>
                  <a:srgbClr val="4E2700"/>
                </a:solidFill>
                <a:latin typeface="Noto Sans Mono CJK HK"/>
                <a:cs typeface="Noto Sans Mono CJK HK"/>
              </a:rPr>
              <a:t>總</a:t>
            </a:r>
            <a:r>
              <a:rPr dirty="0" sz="2000">
                <a:solidFill>
                  <a:srgbClr val="4E2700"/>
                </a:solidFill>
                <a:latin typeface="Noto Sans Mono CJK HK"/>
                <a:cs typeface="Noto Sans Mono CJK HK"/>
              </a:rPr>
              <a:t>載</a:t>
            </a:r>
            <a:r>
              <a:rPr dirty="0" sz="2000" spc="5">
                <a:solidFill>
                  <a:srgbClr val="4E2700"/>
                </a:solidFill>
                <a:latin typeface="Noto Sans Mono CJK HK"/>
                <a:cs typeface="Noto Sans Mono CJK HK"/>
              </a:rPr>
              <a:t>重</a:t>
            </a:r>
            <a:r>
              <a:rPr dirty="0" sz="2000" spc="-5">
                <a:solidFill>
                  <a:srgbClr val="4E2700"/>
                </a:solidFill>
                <a:latin typeface="Verdana"/>
                <a:cs typeface="Verdana"/>
              </a:rPr>
              <a:t>(maxLoad)</a:t>
            </a:r>
            <a:r>
              <a:rPr dirty="0" sz="2000">
                <a:solidFill>
                  <a:srgbClr val="4E2700"/>
                </a:solidFill>
                <a:latin typeface="Noto Sans Mono CJK HK"/>
                <a:cs typeface="Noto Sans Mono CJK HK"/>
              </a:rPr>
              <a:t>。 現在請</a:t>
            </a:r>
            <a:r>
              <a:rPr dirty="0" sz="2000" spc="-15">
                <a:solidFill>
                  <a:srgbClr val="4E2700"/>
                </a:solidFill>
                <a:latin typeface="Noto Sans Mono CJK HK"/>
                <a:cs typeface="Noto Sans Mono CJK HK"/>
              </a:rPr>
              <a:t>設</a:t>
            </a:r>
            <a:r>
              <a:rPr dirty="0" sz="2000">
                <a:solidFill>
                  <a:srgbClr val="4E2700"/>
                </a:solidFill>
                <a:latin typeface="Noto Sans Mono CJK HK"/>
                <a:cs typeface="Noto Sans Mono CJK HK"/>
              </a:rPr>
              <a:t>計</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個方法</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取</a:t>
            </a:r>
            <a:r>
              <a:rPr dirty="0" sz="2000" spc="-15">
                <a:solidFill>
                  <a:srgbClr val="4E2700"/>
                </a:solidFill>
                <a:latin typeface="Noto Sans Mono CJK HK"/>
                <a:cs typeface="Noto Sans Mono CJK HK"/>
              </a:rPr>
              <a:t>代</a:t>
            </a:r>
            <a:r>
              <a:rPr dirty="0" sz="2000">
                <a:solidFill>
                  <a:srgbClr val="4E2700"/>
                </a:solidFill>
                <a:latin typeface="Noto Sans Mono CJK HK"/>
                <a:cs typeface="Noto Sans Mono CJK HK"/>
              </a:rPr>
              <a:t>上述的</a:t>
            </a:r>
            <a:r>
              <a:rPr dirty="0" sz="2000" spc="-15">
                <a:solidFill>
                  <a:srgbClr val="4E2700"/>
                </a:solidFill>
                <a:latin typeface="Noto Sans Mono CJK HK"/>
                <a:cs typeface="Noto Sans Mono CJK HK"/>
              </a:rPr>
              <a:t>三</a:t>
            </a:r>
            <a:r>
              <a:rPr dirty="0" sz="2000">
                <a:solidFill>
                  <a:srgbClr val="4E2700"/>
                </a:solidFill>
                <a:latin typeface="Noto Sans Mono CJK HK"/>
                <a:cs typeface="Noto Sans Mono CJK HK"/>
              </a:rPr>
              <a:t>個</a:t>
            </a:r>
            <a:r>
              <a:rPr dirty="0" sz="2000" spc="-15">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endParaRPr sz="2000">
              <a:latin typeface="Noto Sans Mono CJK HK"/>
              <a:cs typeface="Noto Sans Mono CJK HK"/>
            </a:endParaRPr>
          </a:p>
          <a:p>
            <a:pPr marL="12700">
              <a:lnSpc>
                <a:spcPct val="100000"/>
              </a:lnSpc>
              <a:spcBef>
                <a:spcPts val="240"/>
              </a:spcBef>
            </a:pPr>
            <a:r>
              <a:rPr dirty="0" sz="2000" spc="10">
                <a:solidFill>
                  <a:srgbClr val="4E2700"/>
                </a:solidFill>
                <a:latin typeface="Noto Sans Mono CJK HK"/>
                <a:cs typeface="Noto Sans Mono CJK HK"/>
              </a:rPr>
              <a:t>提示</a:t>
            </a:r>
            <a:r>
              <a:rPr dirty="0" sz="2000">
                <a:solidFill>
                  <a:srgbClr val="4E2700"/>
                </a:solidFill>
                <a:latin typeface="Noto Sans Mono CJK HK"/>
                <a:cs typeface="Noto Sans Mono CJK HK"/>
              </a:rPr>
              <a:t>：利</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介</a:t>
            </a:r>
            <a:r>
              <a:rPr dirty="0" sz="2000" spc="5">
                <a:solidFill>
                  <a:srgbClr val="4E2700"/>
                </a:solidFill>
                <a:latin typeface="Noto Sans Mono CJK HK"/>
                <a:cs typeface="Noto Sans Mono CJK HK"/>
              </a:rPr>
              <a:t>面</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簡化</a:t>
            </a:r>
            <a:r>
              <a:rPr dirty="0" sz="2000" spc="-25">
                <a:solidFill>
                  <a:srgbClr val="4E2700"/>
                </a:solidFill>
                <a:latin typeface="Verdana"/>
                <a:cs typeface="Verdana"/>
              </a:rPr>
              <a:t>Vehicle</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設計。</a:t>
            </a:r>
            <a:endParaRPr sz="2000">
              <a:latin typeface="Noto Sans Mono CJK HK"/>
              <a:cs typeface="Noto Sans Mono CJK HK"/>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70688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lab10:</a:t>
            </a:r>
            <a:r>
              <a:rPr dirty="0" spc="-6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70991" y="944371"/>
            <a:ext cx="6005195" cy="2470785"/>
          </a:xfrm>
          <a:prstGeom prst="rect">
            <a:avLst/>
          </a:prstGeom>
        </p:spPr>
        <p:txBody>
          <a:bodyPr wrap="square" lIns="0" tIns="13335" rIns="0" bIns="0" rtlCol="0" vert="horz">
            <a:spAutoFit/>
          </a:bodyPr>
          <a:lstStyle/>
          <a:p>
            <a:pPr marL="12700">
              <a:lnSpc>
                <a:spcPct val="100000"/>
              </a:lnSpc>
              <a:spcBef>
                <a:spcPts val="105"/>
              </a:spcBef>
            </a:pPr>
            <a:r>
              <a:rPr dirty="0" sz="2000" spc="10">
                <a:solidFill>
                  <a:srgbClr val="4E2700"/>
                </a:solidFill>
                <a:latin typeface="Noto Sans Mono CJK HK"/>
                <a:cs typeface="Noto Sans Mono CJK HK"/>
              </a:rPr>
              <a:t>假</a:t>
            </a:r>
            <a:r>
              <a:rPr dirty="0" sz="2000">
                <a:solidFill>
                  <a:srgbClr val="4E2700"/>
                </a:solidFill>
                <a:latin typeface="Noto Sans Mono CJK HK"/>
                <a:cs typeface="Noto Sans Mono CJK HK"/>
              </a:rPr>
              <a:t>設</a:t>
            </a:r>
            <a:r>
              <a:rPr dirty="0" sz="2000" spc="-325">
                <a:solidFill>
                  <a:srgbClr val="4E2700"/>
                </a:solidFill>
                <a:latin typeface="Noto Sans Mono CJK HK"/>
                <a:cs typeface="Noto Sans Mono CJK HK"/>
              </a:rPr>
              <a:t> </a:t>
            </a:r>
            <a:r>
              <a:rPr dirty="0" sz="2000" spc="-5">
                <a:solidFill>
                  <a:srgbClr val="4E2700"/>
                </a:solidFill>
                <a:latin typeface="Verdana"/>
                <a:cs typeface="Verdana"/>
              </a:rPr>
              <a:t>interface</a:t>
            </a:r>
            <a:r>
              <a:rPr dirty="0" sz="2000" spc="-40">
                <a:solidFill>
                  <a:srgbClr val="4E2700"/>
                </a:solidFill>
                <a:latin typeface="Verdana"/>
                <a:cs typeface="Verdana"/>
              </a:rPr>
              <a:t> </a:t>
            </a:r>
            <a:r>
              <a:rPr dirty="0" sz="2000" spc="-25">
                <a:solidFill>
                  <a:srgbClr val="4E2700"/>
                </a:solidFill>
                <a:latin typeface="Verdana"/>
                <a:cs typeface="Verdana"/>
              </a:rPr>
              <a:t>Weight</a:t>
            </a:r>
            <a:r>
              <a:rPr dirty="0" sz="2000" spc="40">
                <a:solidFill>
                  <a:srgbClr val="4E2700"/>
                </a:solidFill>
                <a:latin typeface="Verdana"/>
                <a:cs typeface="Verdana"/>
              </a:rPr>
              <a:t> </a:t>
            </a:r>
            <a:r>
              <a:rPr dirty="0" sz="2000" spc="10">
                <a:solidFill>
                  <a:srgbClr val="4E2700"/>
                </a:solidFill>
                <a:latin typeface="Noto Sans Mono CJK HK"/>
                <a:cs typeface="Noto Sans Mono CJK HK"/>
              </a:rPr>
              <a:t>如下</a:t>
            </a:r>
            <a:r>
              <a:rPr dirty="0" sz="2000">
                <a:solidFill>
                  <a:srgbClr val="4E2700"/>
                </a:solidFill>
                <a:latin typeface="Verdana"/>
                <a:cs typeface="Verdana"/>
              </a:rPr>
              <a:t>:</a:t>
            </a:r>
            <a:endParaRPr sz="2000">
              <a:latin typeface="Verdana"/>
              <a:cs typeface="Verdana"/>
            </a:endParaRPr>
          </a:p>
          <a:p>
            <a:pPr marL="368935" marR="3494404" indent="-268605">
              <a:lnSpc>
                <a:spcPct val="100000"/>
              </a:lnSpc>
              <a:spcBef>
                <a:spcPts val="45"/>
              </a:spcBef>
            </a:pPr>
            <a:r>
              <a:rPr dirty="0" sz="2000" spc="-5">
                <a:solidFill>
                  <a:srgbClr val="4E2700"/>
                </a:solidFill>
                <a:latin typeface="Verdana"/>
                <a:cs typeface="Verdana"/>
              </a:rPr>
              <a:t>interface </a:t>
            </a:r>
            <a:r>
              <a:rPr dirty="0" sz="2000" spc="-25">
                <a:solidFill>
                  <a:srgbClr val="4E2700"/>
                </a:solidFill>
                <a:latin typeface="Verdana"/>
                <a:cs typeface="Verdana"/>
              </a:rPr>
              <a:t>Weight </a:t>
            </a:r>
            <a:r>
              <a:rPr dirty="0" sz="2000">
                <a:solidFill>
                  <a:srgbClr val="4E2700"/>
                </a:solidFill>
                <a:latin typeface="Verdana"/>
                <a:cs typeface="Verdana"/>
              </a:rPr>
              <a:t>{  </a:t>
            </a:r>
            <a:r>
              <a:rPr dirty="0" sz="2000" spc="-5">
                <a:solidFill>
                  <a:srgbClr val="4E2700"/>
                </a:solidFill>
                <a:latin typeface="Verdana"/>
                <a:cs typeface="Verdana"/>
              </a:rPr>
              <a:t>int </a:t>
            </a:r>
            <a:r>
              <a:rPr dirty="0" sz="2000" spc="-15">
                <a:solidFill>
                  <a:srgbClr val="4E2700"/>
                </a:solidFill>
                <a:latin typeface="Verdana"/>
                <a:cs typeface="Verdana"/>
              </a:rPr>
              <a:t>getWeight()</a:t>
            </a:r>
            <a:r>
              <a:rPr dirty="0" sz="2000" spc="-12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100965">
              <a:lnSpc>
                <a:spcPts val="2375"/>
              </a:lnSpc>
            </a:pPr>
            <a:r>
              <a:rPr dirty="0" sz="2000">
                <a:solidFill>
                  <a:srgbClr val="4E2700"/>
                </a:solidFill>
                <a:latin typeface="Verdana"/>
                <a:cs typeface="Verdana"/>
              </a:rPr>
              <a:t>}</a:t>
            </a:r>
            <a:endParaRPr sz="2000">
              <a:latin typeface="Verdana"/>
              <a:cs typeface="Verdana"/>
            </a:endParaRPr>
          </a:p>
          <a:p>
            <a:pPr marL="12700">
              <a:lnSpc>
                <a:spcPts val="2375"/>
              </a:lnSpc>
            </a:pPr>
            <a:r>
              <a:rPr dirty="0" sz="2000" spc="10">
                <a:solidFill>
                  <a:srgbClr val="4E2700"/>
                </a:solidFill>
                <a:latin typeface="Noto Sans Mono CJK HK"/>
                <a:cs typeface="Noto Sans Mono CJK HK"/>
              </a:rPr>
              <a:t>請替</a:t>
            </a:r>
            <a:r>
              <a:rPr dirty="0" sz="2000" spc="-20">
                <a:solidFill>
                  <a:srgbClr val="4E2700"/>
                </a:solidFill>
                <a:latin typeface="Verdana"/>
                <a:cs typeface="Verdana"/>
              </a:rPr>
              <a:t>Vehicle</a:t>
            </a:r>
            <a:r>
              <a:rPr dirty="0" sz="2000">
                <a:solidFill>
                  <a:srgbClr val="4E2700"/>
                </a:solidFill>
                <a:latin typeface="Noto Sans Mono CJK HK"/>
                <a:cs typeface="Noto Sans Mono CJK HK"/>
              </a:rPr>
              <a:t>類別設計</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替代</a:t>
            </a:r>
            <a:r>
              <a:rPr dirty="0" sz="2000" spc="-15">
                <a:solidFill>
                  <a:srgbClr val="4E2700"/>
                </a:solidFill>
                <a:latin typeface="Noto Sans Mono CJK HK"/>
                <a:cs typeface="Noto Sans Mono CJK HK"/>
              </a:rPr>
              <a:t>原</a:t>
            </a:r>
            <a:r>
              <a:rPr dirty="0" sz="2000">
                <a:solidFill>
                  <a:srgbClr val="4E2700"/>
                </a:solidFill>
                <a:latin typeface="Noto Sans Mono CJK HK"/>
                <a:cs typeface="Noto Sans Mono CJK HK"/>
              </a:rPr>
              <a:t>有的</a:t>
            </a:r>
            <a:r>
              <a:rPr dirty="0" sz="2000" spc="-15">
                <a:solidFill>
                  <a:srgbClr val="4E2700"/>
                </a:solidFill>
                <a:latin typeface="Noto Sans Mono CJK HK"/>
                <a:cs typeface="Noto Sans Mono CJK HK"/>
              </a:rPr>
              <a:t>三</a:t>
            </a:r>
            <a:r>
              <a:rPr dirty="0" sz="2000">
                <a:solidFill>
                  <a:srgbClr val="4E2700"/>
                </a:solidFill>
                <a:latin typeface="Noto Sans Mono CJK HK"/>
                <a:cs typeface="Noto Sans Mono CJK HK"/>
              </a:rPr>
              <a:t>個方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a:t>
            </a:r>
            <a:endParaRPr sz="2000">
              <a:latin typeface="Noto Sans Mono CJK HK"/>
              <a:cs typeface="Noto Sans Mono CJK HK"/>
            </a:endParaRPr>
          </a:p>
          <a:p>
            <a:pPr marL="190500">
              <a:lnSpc>
                <a:spcPts val="2375"/>
              </a:lnSpc>
              <a:spcBef>
                <a:spcPts val="50"/>
              </a:spcBef>
              <a:tabLst>
                <a:tab pos="4037329" algn="l"/>
              </a:tabLst>
            </a:pPr>
            <a:r>
              <a:rPr dirty="0" sz="2000" spc="-5">
                <a:solidFill>
                  <a:srgbClr val="4E2700"/>
                </a:solidFill>
                <a:latin typeface="Verdana"/>
                <a:cs typeface="Verdana"/>
              </a:rPr>
              <a:t>boolean</a:t>
            </a:r>
            <a:r>
              <a:rPr dirty="0" sz="2000" spc="10">
                <a:solidFill>
                  <a:srgbClr val="4E2700"/>
                </a:solidFill>
                <a:latin typeface="Verdana"/>
                <a:cs typeface="Verdana"/>
              </a:rPr>
              <a:t> </a:t>
            </a:r>
            <a:r>
              <a:rPr dirty="0" sz="2000" spc="-5">
                <a:solidFill>
                  <a:srgbClr val="4E2700"/>
                </a:solidFill>
                <a:latin typeface="Verdana"/>
                <a:cs typeface="Verdana"/>
              </a:rPr>
              <a:t>addCargo(?????????	</a:t>
            </a:r>
            <a:r>
              <a:rPr dirty="0" sz="2000">
                <a:solidFill>
                  <a:srgbClr val="4E2700"/>
                </a:solidFill>
                <a:latin typeface="Verdana"/>
                <a:cs typeface="Verdana"/>
              </a:rPr>
              <a:t>w )</a:t>
            </a:r>
            <a:r>
              <a:rPr dirty="0" sz="2000" spc="-2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547370">
              <a:lnSpc>
                <a:spcPts val="2375"/>
              </a:lnSpc>
            </a:pPr>
            <a:r>
              <a:rPr dirty="0" sz="2000">
                <a:solidFill>
                  <a:srgbClr val="4E2700"/>
                </a:solidFill>
                <a:latin typeface="Verdana"/>
                <a:cs typeface="Verdana"/>
              </a:rPr>
              <a:t>//</a:t>
            </a:r>
            <a:r>
              <a:rPr dirty="0" sz="2000">
                <a:solidFill>
                  <a:srgbClr val="4E2700"/>
                </a:solidFill>
                <a:latin typeface="Noto Sans Mono CJK HK"/>
                <a:cs typeface="Noto Sans Mono CJK HK"/>
              </a:rPr>
              <a:t>…</a:t>
            </a:r>
            <a:r>
              <a:rPr dirty="0" sz="2000">
                <a:solidFill>
                  <a:srgbClr val="4E2700"/>
                </a:solidFill>
                <a:latin typeface="Verdana"/>
                <a:cs typeface="Verdana"/>
              </a:rPr>
              <a:t>.</a:t>
            </a:r>
            <a:endParaRPr sz="2000">
              <a:latin typeface="Verdana"/>
              <a:cs typeface="Verdana"/>
            </a:endParaRPr>
          </a:p>
          <a:p>
            <a:pPr marL="190500">
              <a:lnSpc>
                <a:spcPct val="100000"/>
              </a:lnSpc>
              <a:spcBef>
                <a:spcPts val="45"/>
              </a:spcBef>
            </a:pPr>
            <a:r>
              <a:rPr dirty="0" sz="2000">
                <a:solidFill>
                  <a:srgbClr val="4E2700"/>
                </a:solidFill>
                <a:latin typeface="Verdana"/>
                <a:cs typeface="Verdana"/>
              </a:rPr>
              <a:t>}</a:t>
            </a:r>
            <a:endParaRPr sz="2000">
              <a:latin typeface="Verdana"/>
              <a:cs typeface="Verdana"/>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189855" cy="574040"/>
          </a:xfrm>
          <a:prstGeom prst="rect"/>
        </p:spPr>
        <p:txBody>
          <a:bodyPr wrap="square" lIns="0" tIns="12700" rIns="0" bIns="0" rtlCol="0" vert="horz">
            <a:spAutoFit/>
          </a:bodyPr>
          <a:lstStyle/>
          <a:p>
            <a:pPr marL="12700">
              <a:lnSpc>
                <a:spcPct val="100000"/>
              </a:lnSpc>
              <a:spcBef>
                <a:spcPts val="100"/>
              </a:spcBef>
              <a:tabLst>
                <a:tab pos="3001010" algn="l"/>
                <a:tab pos="5038090" algn="l"/>
              </a:tabLst>
            </a:pPr>
            <a:r>
              <a:rPr dirty="0"/>
              <a:t>自我測驗</a:t>
            </a:r>
            <a:r>
              <a:rPr dirty="0" spc="-5"/>
              <a:t>七</a:t>
            </a:r>
            <a:r>
              <a:rPr dirty="0">
                <a:latin typeface="Tahoma"/>
                <a:cs typeface="Tahoma"/>
              </a:rPr>
              <a:t>-</a:t>
            </a:r>
            <a:r>
              <a:rPr dirty="0">
                <a:latin typeface="Tahoma"/>
                <a:cs typeface="Tahoma"/>
              </a:rPr>
              <a:t>3	</a:t>
            </a:r>
            <a:r>
              <a:rPr dirty="0">
                <a:latin typeface="Tahoma"/>
                <a:cs typeface="Tahoma"/>
              </a:rPr>
              <a:t>inter</a:t>
            </a:r>
            <a:r>
              <a:rPr dirty="0" spc="-50">
                <a:latin typeface="Tahoma"/>
                <a:cs typeface="Tahoma"/>
              </a:rPr>
              <a:t>f</a:t>
            </a:r>
            <a:r>
              <a:rPr dirty="0">
                <a:latin typeface="Tahoma"/>
                <a:cs typeface="Tahoma"/>
              </a:rPr>
              <a:t>ace</a:t>
            </a:r>
            <a:r>
              <a:rPr dirty="0">
                <a:latin typeface="Tahoma"/>
                <a:cs typeface="Tahoma"/>
              </a:rPr>
              <a:t>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547217" y="997457"/>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547217" y="5606897"/>
            <a:ext cx="417830" cy="239395"/>
          </a:xfrm>
          <a:prstGeom prst="rect">
            <a:avLst/>
          </a:prstGeom>
        </p:spPr>
        <p:txBody>
          <a:bodyPr wrap="square" lIns="0" tIns="12700" rIns="0" bIns="0" rtlCol="0" vert="horz">
            <a:spAutoFit/>
          </a:bodyPr>
          <a:lstStyle/>
          <a:p>
            <a:pPr marL="12700">
              <a:lnSpc>
                <a:spcPct val="100000"/>
              </a:lnSpc>
              <a:spcBef>
                <a:spcPts val="100"/>
              </a:spcBef>
            </a:pPr>
            <a:r>
              <a:rPr dirty="0" sz="1400" spc="165">
                <a:solidFill>
                  <a:srgbClr val="4E2700"/>
                </a:solidFill>
                <a:latin typeface="Arial"/>
                <a:cs typeface="Arial"/>
              </a:rPr>
              <a:t>11.(</a:t>
            </a:r>
            <a:endParaRPr sz="1400">
              <a:latin typeface="Arial"/>
              <a:cs typeface="Arial"/>
            </a:endParaRPr>
          </a:p>
        </p:txBody>
      </p:sp>
      <p:sp>
        <p:nvSpPr>
          <p:cNvPr id="5" name="object 5"/>
          <p:cNvSpPr txBox="1"/>
          <p:nvPr/>
        </p:nvSpPr>
        <p:spPr>
          <a:xfrm>
            <a:off x="547217" y="1211427"/>
            <a:ext cx="7903209" cy="4891405"/>
          </a:xfrm>
          <a:prstGeom prst="rect">
            <a:avLst/>
          </a:prstGeom>
        </p:spPr>
        <p:txBody>
          <a:bodyPr wrap="square" lIns="0" tIns="12700" rIns="0" bIns="0" rtlCol="0" vert="horz">
            <a:spAutoFit/>
          </a:bodyPr>
          <a:lstStyle/>
          <a:p>
            <a:pPr marL="896619" marR="73660" indent="-786765">
              <a:lnSpc>
                <a:spcPct val="120000"/>
              </a:lnSpc>
              <a:spcBef>
                <a:spcPts val="100"/>
              </a:spcBef>
              <a:tabLst>
                <a:tab pos="701040" algn="l"/>
              </a:tabLst>
            </a:pPr>
            <a:r>
              <a:rPr dirty="0" sz="1400" spc="225">
                <a:solidFill>
                  <a:srgbClr val="4E2700"/>
                </a:solidFill>
                <a:latin typeface="Arial"/>
                <a:cs typeface="Arial"/>
              </a:rPr>
              <a:t>1.(	</a:t>
            </a:r>
            <a:r>
              <a:rPr dirty="0" sz="1400" spc="305">
                <a:solidFill>
                  <a:srgbClr val="4E2700"/>
                </a:solidFill>
                <a:latin typeface="Arial"/>
                <a:cs typeface="Arial"/>
              </a:rPr>
              <a:t>)</a:t>
            </a:r>
            <a:r>
              <a:rPr dirty="0" sz="1400" spc="409">
                <a:solidFill>
                  <a:srgbClr val="4E2700"/>
                </a:solidFill>
                <a:latin typeface="Arial"/>
                <a:cs typeface="Arial"/>
              </a:rPr>
              <a:t> </a:t>
            </a:r>
            <a:r>
              <a:rPr dirty="0" sz="1400" spc="170">
                <a:solidFill>
                  <a:srgbClr val="4E2700"/>
                </a:solidFill>
                <a:latin typeface="Arial"/>
                <a:cs typeface="Arial"/>
              </a:rPr>
              <a:t>jdk1.7(</a:t>
            </a:r>
            <a:r>
              <a:rPr dirty="0" sz="1400" spc="10">
                <a:solidFill>
                  <a:srgbClr val="4E2700"/>
                </a:solidFill>
                <a:latin typeface="Noto Sans Mono CJK HK"/>
                <a:cs typeface="Noto Sans Mono CJK HK"/>
              </a:rPr>
              <a:t>含</a:t>
            </a:r>
            <a:r>
              <a:rPr dirty="0" sz="1400" spc="285">
                <a:solidFill>
                  <a:srgbClr val="4E2700"/>
                </a:solidFill>
                <a:latin typeface="Arial"/>
                <a:cs typeface="Arial"/>
              </a:rPr>
              <a:t>)</a:t>
            </a:r>
            <a:r>
              <a:rPr dirty="0" sz="1400">
                <a:solidFill>
                  <a:srgbClr val="4E2700"/>
                </a:solidFill>
                <a:latin typeface="Noto Sans Mono CJK HK"/>
                <a:cs typeface="Noto Sans Mono CJK HK"/>
              </a:rPr>
              <a:t>以前介</a:t>
            </a:r>
            <a:r>
              <a:rPr dirty="0" sz="1400" spc="10">
                <a:solidFill>
                  <a:srgbClr val="4E2700"/>
                </a:solidFill>
                <a:latin typeface="Noto Sans Mono CJK HK"/>
                <a:cs typeface="Noto Sans Mono CJK HK"/>
              </a:rPr>
              <a:t>面</a:t>
            </a:r>
            <a:r>
              <a:rPr dirty="0" sz="1400" spc="195">
                <a:solidFill>
                  <a:srgbClr val="4E2700"/>
                </a:solidFill>
                <a:latin typeface="Arial"/>
                <a:cs typeface="Arial"/>
              </a:rPr>
              <a:t>(interface)</a:t>
            </a:r>
            <a:r>
              <a:rPr dirty="0" sz="1400">
                <a:solidFill>
                  <a:srgbClr val="4E2700"/>
                </a:solidFill>
                <a:latin typeface="Noto Sans Mono CJK HK"/>
                <a:cs typeface="Noto Sans Mono CJK HK"/>
              </a:rPr>
              <a:t>內定義的方法一</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是抽</a:t>
            </a:r>
            <a:r>
              <a:rPr dirty="0" sz="1400" spc="-15">
                <a:solidFill>
                  <a:srgbClr val="4E2700"/>
                </a:solidFill>
                <a:latin typeface="Noto Sans Mono CJK HK"/>
                <a:cs typeface="Noto Sans Mono CJK HK"/>
              </a:rPr>
              <a:t>象方</a:t>
            </a:r>
            <a:r>
              <a:rPr dirty="0" sz="1400" spc="15">
                <a:solidFill>
                  <a:srgbClr val="4E2700"/>
                </a:solidFill>
                <a:latin typeface="Noto Sans Mono CJK HK"/>
                <a:cs typeface="Noto Sans Mono CJK HK"/>
              </a:rPr>
              <a:t>法</a:t>
            </a:r>
            <a:r>
              <a:rPr dirty="0" sz="1400" spc="165">
                <a:solidFill>
                  <a:srgbClr val="4E2700"/>
                </a:solidFill>
                <a:latin typeface="Arial"/>
                <a:cs typeface="Arial"/>
              </a:rPr>
              <a:t>(abstract</a:t>
            </a:r>
            <a:r>
              <a:rPr dirty="0" sz="1400" spc="425">
                <a:solidFill>
                  <a:srgbClr val="4E2700"/>
                </a:solidFill>
                <a:latin typeface="Arial"/>
                <a:cs typeface="Arial"/>
              </a:rPr>
              <a:t> </a:t>
            </a:r>
            <a:r>
              <a:rPr dirty="0" sz="1400" spc="35">
                <a:solidFill>
                  <a:srgbClr val="4E2700"/>
                </a:solidFill>
                <a:latin typeface="Arial"/>
                <a:cs typeface="Arial"/>
              </a:rPr>
              <a:t>method)</a:t>
            </a:r>
            <a:r>
              <a:rPr dirty="0" sz="1400" spc="35">
                <a:solidFill>
                  <a:srgbClr val="4E2700"/>
                </a:solidFill>
                <a:latin typeface="Noto Sans Mono CJK HK"/>
                <a:cs typeface="Noto Sans Mono CJK HK"/>
              </a:rPr>
              <a:t>，  </a:t>
            </a:r>
            <a:r>
              <a:rPr dirty="0" sz="1400" spc="10">
                <a:solidFill>
                  <a:srgbClr val="4E2700"/>
                </a:solidFill>
                <a:latin typeface="Noto Sans Mono CJK HK"/>
                <a:cs typeface="Noto Sans Mono CJK HK"/>
              </a:rPr>
              <a:t>所</a:t>
            </a:r>
            <a:r>
              <a:rPr dirty="0" sz="1400">
                <a:solidFill>
                  <a:srgbClr val="4E2700"/>
                </a:solidFill>
                <a:latin typeface="Noto Sans Mono CJK HK"/>
                <a:cs typeface="Noto Sans Mono CJK HK"/>
              </a:rPr>
              <a:t>以</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面內的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法不</a:t>
            </a:r>
            <a:r>
              <a:rPr dirty="0" sz="1400" spc="-15">
                <a:solidFill>
                  <a:srgbClr val="4E2700"/>
                </a:solidFill>
                <a:latin typeface="Noto Sans Mono CJK HK"/>
                <a:cs typeface="Noto Sans Mono CJK HK"/>
              </a:rPr>
              <a:t>能有</a:t>
            </a:r>
            <a:r>
              <a:rPr dirty="0" sz="1400">
                <a:solidFill>
                  <a:srgbClr val="4E2700"/>
                </a:solidFill>
                <a:latin typeface="Noto Sans Mono CJK HK"/>
                <a:cs typeface="Noto Sans Mono CJK HK"/>
              </a:rPr>
              <a:t>一對大</a:t>
            </a:r>
            <a:r>
              <a:rPr dirty="0" sz="1400" spc="-15">
                <a:solidFill>
                  <a:srgbClr val="4E2700"/>
                </a:solidFill>
                <a:latin typeface="Noto Sans Mono CJK HK"/>
                <a:cs typeface="Noto Sans Mono CJK HK"/>
              </a:rPr>
              <a:t>括</a:t>
            </a:r>
            <a:r>
              <a:rPr dirty="0" sz="1400">
                <a:solidFill>
                  <a:srgbClr val="4E2700"/>
                </a:solidFill>
                <a:latin typeface="Noto Sans Mono CJK HK"/>
                <a:cs typeface="Noto Sans Mono CJK HK"/>
              </a:rPr>
              <a:t>弧。</a:t>
            </a:r>
            <a:endParaRPr sz="1400">
              <a:latin typeface="Noto Sans Mono CJK HK"/>
              <a:cs typeface="Noto Sans Mono CJK HK"/>
            </a:endParaRPr>
          </a:p>
          <a:p>
            <a:pPr marL="109855">
              <a:lnSpc>
                <a:spcPct val="100000"/>
              </a:lnSpc>
              <a:spcBef>
                <a:spcPts val="335"/>
              </a:spcBef>
              <a:tabLst>
                <a:tab pos="700405"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介</a:t>
            </a:r>
            <a:r>
              <a:rPr dirty="0" sz="1400" spc="5">
                <a:solidFill>
                  <a:srgbClr val="4E2700"/>
                </a:solidFill>
                <a:latin typeface="Noto Sans Mono CJK HK"/>
                <a:cs typeface="Noto Sans Mono CJK HK"/>
              </a:rPr>
              <a:t>面</a:t>
            </a:r>
            <a:r>
              <a:rPr dirty="0" sz="1400" spc="-15">
                <a:solidFill>
                  <a:srgbClr val="4E2700"/>
                </a:solidFill>
                <a:latin typeface="Noto Sans Mono CJK HK"/>
                <a:cs typeface="Noto Sans Mono CJK HK"/>
              </a:rPr>
              <a:t>在</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5">
                <a:solidFill>
                  <a:srgbClr val="4E2700"/>
                </a:solidFill>
                <a:latin typeface="Noto Sans Mono CJK HK"/>
                <a:cs typeface="Noto Sans Mono CJK HK"/>
              </a:rPr>
              <a:t>中</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地</a:t>
            </a:r>
            <a:r>
              <a:rPr dirty="0" sz="1400">
                <a:solidFill>
                  <a:srgbClr val="4E2700"/>
                </a:solidFill>
                <a:latin typeface="Noto Sans Mono CJK HK"/>
                <a:cs typeface="Noto Sans Mono CJK HK"/>
              </a:rPr>
              <a:t>位</a:t>
            </a:r>
            <a:r>
              <a:rPr dirty="0" sz="1400" spc="-10">
                <a:solidFill>
                  <a:srgbClr val="4E2700"/>
                </a:solidFill>
                <a:latin typeface="Noto Sans Mono CJK HK"/>
                <a:cs typeface="Noto Sans Mono CJK HK"/>
              </a:rPr>
              <a:t>等同</a:t>
            </a:r>
            <a:r>
              <a:rPr dirty="0" sz="1400" spc="5">
                <a:solidFill>
                  <a:srgbClr val="4E2700"/>
                </a:solidFill>
                <a:latin typeface="Noto Sans Mono CJK HK"/>
                <a:cs typeface="Noto Sans Mono CJK HK"/>
              </a:rPr>
              <a:t>於</a:t>
            </a:r>
            <a:r>
              <a:rPr dirty="0" sz="1400">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r>
              <a:rPr dirty="0" sz="1400" spc="-15">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可以</a:t>
            </a:r>
            <a:r>
              <a:rPr dirty="0" sz="1400" spc="5">
                <a:solidFill>
                  <a:srgbClr val="4E2700"/>
                </a:solidFill>
                <a:latin typeface="Noto Sans Mono CJK HK"/>
                <a:cs typeface="Noto Sans Mono CJK HK"/>
              </a:rPr>
              <a:t>用</a:t>
            </a:r>
            <a:r>
              <a:rPr dirty="0" sz="1400">
                <a:solidFill>
                  <a:srgbClr val="4E2700"/>
                </a:solidFill>
                <a:latin typeface="Noto Sans Mono CJK HK"/>
                <a:cs typeface="Noto Sans Mono CJK HK"/>
              </a:rPr>
              <a:t>來</a:t>
            </a:r>
            <a:r>
              <a:rPr dirty="0" sz="1400" spc="5">
                <a:solidFill>
                  <a:srgbClr val="4E2700"/>
                </a:solidFill>
                <a:latin typeface="Noto Sans Mono CJK HK"/>
                <a:cs typeface="Noto Sans Mono CJK HK"/>
              </a:rPr>
              <a:t>定</a:t>
            </a:r>
            <a:r>
              <a:rPr dirty="0" sz="1400" spc="-15">
                <a:solidFill>
                  <a:srgbClr val="4E2700"/>
                </a:solidFill>
                <a:latin typeface="Noto Sans Mono CJK HK"/>
                <a:cs typeface="Noto Sans Mono CJK HK"/>
              </a:rPr>
              <a:t>義</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endParaRPr sz="1400">
              <a:latin typeface="Noto Sans Mono CJK HK"/>
              <a:cs typeface="Noto Sans Mono CJK HK"/>
            </a:endParaRPr>
          </a:p>
          <a:p>
            <a:pPr marL="896619" marR="63500" indent="-786765">
              <a:lnSpc>
                <a:spcPct val="120000"/>
              </a:lnSpc>
              <a:tabLst>
                <a:tab pos="70104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組</a:t>
            </a:r>
            <a:r>
              <a:rPr dirty="0" sz="1400" spc="-15">
                <a:solidFill>
                  <a:srgbClr val="4E2700"/>
                </a:solidFill>
                <a:latin typeface="Noto Sans Mono CJK HK"/>
                <a:cs typeface="Noto Sans Mono CJK HK"/>
              </a:rPr>
              <a:t>原</a:t>
            </a:r>
            <a:r>
              <a:rPr dirty="0" sz="1400">
                <a:solidFill>
                  <a:srgbClr val="4E2700"/>
                </a:solidFill>
                <a:latin typeface="Noto Sans Mono CJK HK"/>
                <a:cs typeface="Noto Sans Mono CJK HK"/>
              </a:rPr>
              <a:t>本無關</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如果</a:t>
            </a:r>
            <a:r>
              <a:rPr dirty="0" sz="1400">
                <a:solidFill>
                  <a:srgbClr val="4E2700"/>
                </a:solidFill>
                <a:latin typeface="Noto Sans Mono CJK HK"/>
                <a:cs typeface="Noto Sans Mono CJK HK"/>
              </a:rPr>
              <a:t>實作相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的介</a:t>
            </a:r>
            <a:r>
              <a:rPr dirty="0" sz="1400" spc="-15">
                <a:solidFill>
                  <a:srgbClr val="4E2700"/>
                </a:solidFill>
                <a:latin typeface="Noto Sans Mono CJK HK"/>
                <a:cs typeface="Noto Sans Mono CJK HK"/>
              </a:rPr>
              <a:t>面將</a:t>
            </a:r>
            <a:r>
              <a:rPr dirty="0" sz="1400">
                <a:solidFill>
                  <a:srgbClr val="4E2700"/>
                </a:solidFill>
                <a:latin typeface="Noto Sans Mono CJK HK"/>
                <a:cs typeface="Noto Sans Mono CJK HK"/>
              </a:rPr>
              <a:t>會具備</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行為</a:t>
            </a:r>
            <a:r>
              <a:rPr dirty="0" sz="1400">
                <a:solidFill>
                  <a:srgbClr val="4E2700"/>
                </a:solidFill>
                <a:latin typeface="Noto Sans Mono CJK HK"/>
                <a:cs typeface="Noto Sans Mono CJK HK"/>
              </a:rPr>
              <a:t>，這些</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就可送到 </a:t>
            </a:r>
            <a:r>
              <a:rPr dirty="0" sz="1400" spc="10">
                <a:solidFill>
                  <a:srgbClr val="4E2700"/>
                </a:solidFill>
                <a:latin typeface="Noto Sans Mono CJK HK"/>
                <a:cs typeface="Noto Sans Mono CJK HK"/>
              </a:rPr>
              <a:t>同</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方法去</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a:t>
            </a:r>
            <a:r>
              <a:rPr dirty="0" sz="1400" spc="-15">
                <a:solidFill>
                  <a:srgbClr val="4E2700"/>
                </a:solidFill>
                <a:latin typeface="Noto Sans Mono CJK HK"/>
                <a:cs typeface="Noto Sans Mono CJK HK"/>
              </a:rPr>
              <a:t>大幅</a:t>
            </a:r>
            <a:r>
              <a:rPr dirty="0" sz="1400">
                <a:solidFill>
                  <a:srgbClr val="4E2700"/>
                </a:solidFill>
                <a:latin typeface="Noto Sans Mono CJK HK"/>
                <a:cs typeface="Noto Sans Mono CJK HK"/>
              </a:rPr>
              <a:t>簡化程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的設</a:t>
            </a:r>
            <a:r>
              <a:rPr dirty="0" sz="1400" spc="-15">
                <a:solidFill>
                  <a:srgbClr val="4E2700"/>
                </a:solidFill>
                <a:latin typeface="Noto Sans Mono CJK HK"/>
                <a:cs typeface="Noto Sans Mono CJK HK"/>
              </a:rPr>
              <a:t>計</a:t>
            </a:r>
            <a:r>
              <a:rPr dirty="0" sz="1400">
                <a:solidFill>
                  <a:srgbClr val="4E2700"/>
                </a:solidFill>
                <a:latin typeface="Noto Sans Mono CJK HK"/>
                <a:cs typeface="Noto Sans Mono CJK HK"/>
              </a:rPr>
              <a:t>。</a:t>
            </a:r>
            <a:endParaRPr sz="1400">
              <a:latin typeface="Noto Sans Mono CJK HK"/>
              <a:cs typeface="Noto Sans Mono CJK HK"/>
            </a:endParaRPr>
          </a:p>
          <a:p>
            <a:pPr marL="109855">
              <a:lnSpc>
                <a:spcPct val="100000"/>
              </a:lnSpc>
              <a:spcBef>
                <a:spcPts val="335"/>
              </a:spcBef>
              <a:tabLst>
                <a:tab pos="70104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85">
                <a:solidFill>
                  <a:srgbClr val="4E2700"/>
                </a:solidFill>
                <a:latin typeface="Arial"/>
                <a:cs typeface="Arial"/>
              </a:rPr>
              <a:t> </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元素的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時，任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有實</a:t>
            </a:r>
            <a:r>
              <a:rPr dirty="0" sz="1400" spc="-15">
                <a:solidFill>
                  <a:srgbClr val="4E2700"/>
                </a:solidFill>
                <a:latin typeface="Noto Sans Mono CJK HK"/>
                <a:cs typeface="Noto Sans Mono CJK HK"/>
              </a:rPr>
              <a:t>作此</a:t>
            </a:r>
            <a:r>
              <a:rPr dirty="0" sz="1400">
                <a:solidFill>
                  <a:srgbClr val="4E2700"/>
                </a:solidFill>
                <a:latin typeface="Noto Sans Mono CJK HK"/>
                <a:cs typeface="Noto Sans Mono CJK HK"/>
              </a:rPr>
              <a:t>介面之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參考都</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存入</a:t>
            </a:r>
            <a:r>
              <a:rPr dirty="0" sz="1400" spc="-15">
                <a:solidFill>
                  <a:srgbClr val="4E2700"/>
                </a:solidFill>
                <a:latin typeface="Noto Sans Mono CJK HK"/>
                <a:cs typeface="Noto Sans Mono CJK HK"/>
              </a:rPr>
              <a:t>此陣</a:t>
            </a:r>
            <a:r>
              <a:rPr dirty="0" sz="1400">
                <a:solidFill>
                  <a:srgbClr val="4E2700"/>
                </a:solidFill>
                <a:latin typeface="Noto Sans Mono CJK HK"/>
                <a:cs typeface="Noto Sans Mono CJK HK"/>
              </a:rPr>
              <a:t>列內。</a:t>
            </a:r>
            <a:endParaRPr sz="1400">
              <a:latin typeface="Noto Sans Mono CJK HK"/>
              <a:cs typeface="Noto Sans Mono CJK HK"/>
            </a:endParaRPr>
          </a:p>
          <a:p>
            <a:pPr marL="109855">
              <a:lnSpc>
                <a:spcPct val="100000"/>
              </a:lnSpc>
              <a:spcBef>
                <a:spcPts val="340"/>
              </a:spcBef>
              <a:tabLst>
                <a:tab pos="701040" algn="l"/>
              </a:tabLst>
            </a:pPr>
            <a:r>
              <a:rPr dirty="0" sz="1400" spc="225">
                <a:solidFill>
                  <a:srgbClr val="4E2700"/>
                </a:solidFill>
                <a:latin typeface="Arial"/>
                <a:cs typeface="Arial"/>
              </a:rPr>
              <a:t>5.(	</a:t>
            </a:r>
            <a:r>
              <a:rPr dirty="0" sz="1400" spc="305">
                <a:solidFill>
                  <a:srgbClr val="4E2700"/>
                </a:solidFill>
                <a:latin typeface="Arial"/>
                <a:cs typeface="Arial"/>
              </a:rPr>
              <a:t>)</a:t>
            </a:r>
            <a:r>
              <a:rPr dirty="0" sz="1400" spc="375">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面與</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都只允</a:t>
            </a:r>
            <a:r>
              <a:rPr dirty="0" sz="1400" spc="-10">
                <a:solidFill>
                  <a:srgbClr val="4E2700"/>
                </a:solidFill>
                <a:latin typeface="Noto Sans Mono CJK HK"/>
                <a:cs typeface="Noto Sans Mono CJK HK"/>
              </a:rPr>
              <a:t>許</a:t>
            </a:r>
            <a:r>
              <a:rPr dirty="0" sz="1400">
                <a:solidFill>
                  <a:srgbClr val="4E2700"/>
                </a:solidFill>
                <a:latin typeface="Noto Sans Mono CJK HK"/>
                <a:cs typeface="Noto Sans Mono CJK HK"/>
              </a:rPr>
              <a:t>單一</a:t>
            </a:r>
            <a:r>
              <a:rPr dirty="0" sz="1400" spc="-10">
                <a:solidFill>
                  <a:srgbClr val="4E2700"/>
                </a:solidFill>
                <a:latin typeface="Noto Sans Mono CJK HK"/>
                <a:cs typeface="Noto Sans Mono CJK HK"/>
              </a:rPr>
              <a:t>繼承</a:t>
            </a:r>
            <a:r>
              <a:rPr dirty="0" sz="1400">
                <a:solidFill>
                  <a:srgbClr val="4E2700"/>
                </a:solidFill>
                <a:latin typeface="Noto Sans Mono CJK HK"/>
                <a:cs typeface="Noto Sans Mono CJK HK"/>
              </a:rPr>
              <a:t>。</a:t>
            </a:r>
            <a:endParaRPr sz="1400">
              <a:latin typeface="Noto Sans Mono CJK HK"/>
              <a:cs typeface="Noto Sans Mono CJK HK"/>
            </a:endParaRPr>
          </a:p>
          <a:p>
            <a:pPr marL="896619" marR="63500" indent="-786765">
              <a:lnSpc>
                <a:spcPts val="2020"/>
              </a:lnSpc>
              <a:spcBef>
                <a:spcPts val="120"/>
              </a:spcBef>
              <a:tabLst>
                <a:tab pos="701040" algn="l"/>
              </a:tabLst>
            </a:pPr>
            <a:r>
              <a:rPr dirty="0" sz="1400" spc="225">
                <a:solidFill>
                  <a:srgbClr val="4E2700"/>
                </a:solidFill>
                <a:latin typeface="Arial"/>
                <a:cs typeface="Arial"/>
              </a:rPr>
              <a:t>6.(	</a:t>
            </a: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主要目</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在定</a:t>
            </a:r>
            <a:r>
              <a:rPr dirty="0" sz="1400" spc="-15">
                <a:solidFill>
                  <a:srgbClr val="4E2700"/>
                </a:solidFill>
                <a:latin typeface="Noto Sans Mono CJK HK"/>
                <a:cs typeface="Noto Sans Mono CJK HK"/>
              </a:rPr>
              <a:t>義一</a:t>
            </a:r>
            <a:r>
              <a:rPr dirty="0" sz="1400">
                <a:solidFill>
                  <a:srgbClr val="4E2700"/>
                </a:solidFill>
                <a:latin typeface="Noto Sans Mono CJK HK"/>
                <a:cs typeface="Noto Sans Mono CJK HK"/>
              </a:rPr>
              <a:t>組行為</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規格</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組行為</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由類</a:t>
            </a:r>
            <a:r>
              <a:rPr dirty="0" sz="1400" spc="-15">
                <a:solidFill>
                  <a:srgbClr val="4E2700"/>
                </a:solidFill>
                <a:latin typeface="Noto Sans Mono CJK HK"/>
                <a:cs typeface="Noto Sans Mono CJK HK"/>
              </a:rPr>
              <a:t>別的</a:t>
            </a:r>
            <a:r>
              <a:rPr dirty="0" sz="1400">
                <a:solidFill>
                  <a:srgbClr val="4E2700"/>
                </a:solidFill>
                <a:latin typeface="Noto Sans Mono CJK HK"/>
                <a:cs typeface="Noto Sans Mono CJK HK"/>
              </a:rPr>
              <a:t>實作來</a:t>
            </a:r>
            <a:r>
              <a:rPr dirty="0" sz="1400" spc="-15">
                <a:solidFill>
                  <a:srgbClr val="4E2700"/>
                </a:solidFill>
                <a:latin typeface="Noto Sans Mono CJK HK"/>
                <a:cs typeface="Noto Sans Mono CJK HK"/>
              </a:rPr>
              <a:t>提</a:t>
            </a:r>
            <a:r>
              <a:rPr dirty="0" sz="1400">
                <a:solidFill>
                  <a:srgbClr val="4E2700"/>
                </a:solidFill>
                <a:latin typeface="Noto Sans Mono CJK HK"/>
                <a:cs typeface="Noto Sans Mono CJK HK"/>
              </a:rPr>
              <a:t>供具</a:t>
            </a:r>
            <a:r>
              <a:rPr dirty="0" sz="1400" spc="-15">
                <a:solidFill>
                  <a:srgbClr val="4E2700"/>
                </a:solidFill>
                <a:latin typeface="Noto Sans Mono CJK HK"/>
                <a:cs typeface="Noto Sans Mono CJK HK"/>
              </a:rPr>
              <a:t>體的</a:t>
            </a:r>
            <a:r>
              <a:rPr dirty="0" sz="1400">
                <a:solidFill>
                  <a:srgbClr val="4E2700"/>
                </a:solidFill>
                <a:latin typeface="Noto Sans Mono CJK HK"/>
                <a:cs typeface="Noto Sans Mono CJK HK"/>
              </a:rPr>
              <a:t>功能。實 </a:t>
            </a:r>
            <a:r>
              <a:rPr dirty="0" sz="1400" spc="10">
                <a:solidFill>
                  <a:srgbClr val="4E2700"/>
                </a:solidFill>
                <a:latin typeface="Noto Sans Mono CJK HK"/>
                <a:cs typeface="Noto Sans Mono CJK HK"/>
              </a:rPr>
              <a:t>作</a:t>
            </a:r>
            <a:r>
              <a:rPr dirty="0" sz="1400">
                <a:solidFill>
                  <a:srgbClr val="4E2700"/>
                </a:solidFill>
                <a:latin typeface="Noto Sans Mono CJK HK"/>
                <a:cs typeface="Noto Sans Mono CJK HK"/>
              </a:rPr>
              <a:t>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個介面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將具備</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行為</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行多</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a:t>
            </a:r>
            <a:endParaRPr sz="1400">
              <a:latin typeface="Noto Sans Mono CJK HK"/>
              <a:cs typeface="Noto Sans Mono CJK HK"/>
            </a:endParaRPr>
          </a:p>
          <a:p>
            <a:pPr marL="109855">
              <a:lnSpc>
                <a:spcPct val="100000"/>
              </a:lnSpc>
              <a:spcBef>
                <a:spcPts val="209"/>
              </a:spcBef>
              <a:tabLst>
                <a:tab pos="701040" algn="l"/>
              </a:tabLst>
            </a:pPr>
            <a:r>
              <a:rPr dirty="0" sz="1400" spc="225">
                <a:solidFill>
                  <a:srgbClr val="4E2700"/>
                </a:solidFill>
                <a:latin typeface="Arial"/>
                <a:cs typeface="Arial"/>
              </a:rPr>
              <a:t>7.(	</a:t>
            </a:r>
            <a:r>
              <a:rPr dirty="0" sz="1400" spc="305">
                <a:solidFill>
                  <a:srgbClr val="4E2700"/>
                </a:solidFill>
                <a:latin typeface="Arial"/>
                <a:cs typeface="Arial"/>
              </a:rPr>
              <a:t>)</a:t>
            </a:r>
            <a:r>
              <a:rPr dirty="0" sz="1400" spc="415">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語言的類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繼承</a:t>
            </a:r>
            <a:r>
              <a:rPr dirty="0" sz="1400" spc="-10">
                <a:solidFill>
                  <a:srgbClr val="4E2700"/>
                </a:solidFill>
                <a:latin typeface="Noto Sans Mono CJK HK"/>
                <a:cs typeface="Noto Sans Mono CJK HK"/>
              </a:rPr>
              <a:t>方式</a:t>
            </a:r>
            <a:r>
              <a:rPr dirty="0" sz="1400">
                <a:solidFill>
                  <a:srgbClr val="4E2700"/>
                </a:solidFill>
                <a:latin typeface="Noto Sans Mono CJK HK"/>
                <a:cs typeface="Noto Sans Mono CJK HK"/>
              </a:rPr>
              <a:t>為單一</a:t>
            </a:r>
            <a:r>
              <a:rPr dirty="0" sz="1400" spc="-10">
                <a:solidFill>
                  <a:srgbClr val="4E2700"/>
                </a:solidFill>
                <a:latin typeface="Noto Sans Mono CJK HK"/>
                <a:cs typeface="Noto Sans Mono CJK HK"/>
              </a:rPr>
              <a:t>繼</a:t>
            </a:r>
            <a:r>
              <a:rPr dirty="0" sz="1400">
                <a:solidFill>
                  <a:srgbClr val="4E2700"/>
                </a:solidFill>
                <a:latin typeface="Noto Sans Mono CJK HK"/>
                <a:cs typeface="Noto Sans Mono CJK HK"/>
              </a:rPr>
              <a:t>承，</a:t>
            </a:r>
            <a:r>
              <a:rPr dirty="0" sz="1400" spc="-10">
                <a:solidFill>
                  <a:srgbClr val="4E2700"/>
                </a:solidFill>
                <a:latin typeface="Noto Sans Mono CJK HK"/>
                <a:cs typeface="Noto Sans Mono CJK HK"/>
              </a:rPr>
              <a:t>也就</a:t>
            </a:r>
            <a:r>
              <a:rPr dirty="0" sz="1400">
                <a:solidFill>
                  <a:srgbClr val="4E2700"/>
                </a:solidFill>
                <a:latin typeface="Noto Sans Mono CJK HK"/>
                <a:cs typeface="Noto Sans Mono CJK HK"/>
              </a:rPr>
              <a:t>是每個</a:t>
            </a:r>
            <a:r>
              <a:rPr dirty="0" sz="1400" spc="-10">
                <a:solidFill>
                  <a:srgbClr val="4E2700"/>
                </a:solidFill>
                <a:latin typeface="Noto Sans Mono CJK HK"/>
                <a:cs typeface="Noto Sans Mono CJK HK"/>
              </a:rPr>
              <a:t>類</a:t>
            </a:r>
            <a:r>
              <a:rPr dirty="0" sz="1400" spc="-20">
                <a:solidFill>
                  <a:srgbClr val="4E2700"/>
                </a:solidFill>
                <a:latin typeface="Noto Sans Mono CJK HK"/>
                <a:cs typeface="Noto Sans Mono CJK HK"/>
              </a:rPr>
              <a:t>別</a:t>
            </a:r>
            <a:r>
              <a:rPr dirty="0" sz="1400" spc="285">
                <a:solidFill>
                  <a:srgbClr val="4E2700"/>
                </a:solidFill>
                <a:latin typeface="Arial"/>
                <a:cs typeface="Arial"/>
              </a:rPr>
              <a:t>(</a:t>
            </a:r>
            <a:r>
              <a:rPr dirty="0" sz="1400">
                <a:solidFill>
                  <a:srgbClr val="4E2700"/>
                </a:solidFill>
                <a:latin typeface="Noto Sans Mono CJK HK"/>
                <a:cs typeface="Noto Sans Mono CJK HK"/>
              </a:rPr>
              <a:t>除了</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共同</a:t>
            </a:r>
            <a:r>
              <a:rPr dirty="0" sz="1400" spc="-15">
                <a:solidFill>
                  <a:srgbClr val="4E2700"/>
                </a:solidFill>
                <a:latin typeface="Noto Sans Mono CJK HK"/>
                <a:cs typeface="Noto Sans Mono CJK HK"/>
              </a:rPr>
              <a:t>祖先</a:t>
            </a:r>
            <a:r>
              <a:rPr dirty="0" sz="1400" spc="15">
                <a:solidFill>
                  <a:srgbClr val="4E2700"/>
                </a:solidFill>
                <a:latin typeface="Noto Sans Mono CJK HK"/>
                <a:cs typeface="Noto Sans Mono CJK HK"/>
              </a:rPr>
              <a:t>外</a:t>
            </a:r>
            <a:r>
              <a:rPr dirty="0" sz="1400" spc="285">
                <a:solidFill>
                  <a:srgbClr val="4E2700"/>
                </a:solidFill>
                <a:latin typeface="Arial"/>
                <a:cs typeface="Arial"/>
              </a:rPr>
              <a:t>)</a:t>
            </a:r>
            <a:r>
              <a:rPr dirty="0" sz="1400">
                <a:solidFill>
                  <a:srgbClr val="4E2700"/>
                </a:solidFill>
                <a:latin typeface="Noto Sans Mono CJK HK"/>
                <a:cs typeface="Noto Sans Mono CJK HK"/>
              </a:rPr>
              <a:t>都只</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父類別</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但是</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允許多</a:t>
            </a:r>
            <a:r>
              <a:rPr dirty="0" sz="1400" spc="-15">
                <a:solidFill>
                  <a:srgbClr val="4E2700"/>
                </a:solidFill>
                <a:latin typeface="Noto Sans Mono CJK HK"/>
                <a:cs typeface="Noto Sans Mono CJK HK"/>
              </a:rPr>
              <a:t>重</a:t>
            </a:r>
            <a:r>
              <a:rPr dirty="0" sz="1400">
                <a:solidFill>
                  <a:srgbClr val="4E2700"/>
                </a:solidFill>
                <a:latin typeface="Noto Sans Mono CJK HK"/>
                <a:cs typeface="Noto Sans Mono CJK HK"/>
              </a:rPr>
              <a:t>繼承</a:t>
            </a:r>
            <a:r>
              <a:rPr dirty="0" sz="1400" spc="-15">
                <a:solidFill>
                  <a:srgbClr val="4E2700"/>
                </a:solidFill>
                <a:latin typeface="Noto Sans Mono CJK HK"/>
                <a:cs typeface="Noto Sans Mono CJK HK"/>
              </a:rPr>
              <a:t>，即</a:t>
            </a:r>
            <a:r>
              <a:rPr dirty="0" sz="1400">
                <a:solidFill>
                  <a:srgbClr val="4E2700"/>
                </a:solidFill>
                <a:latin typeface="Noto Sans Mono CJK HK"/>
                <a:cs typeface="Noto Sans Mono CJK HK"/>
              </a:rPr>
              <a:t>一個介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可有</a:t>
            </a:r>
            <a:r>
              <a:rPr dirty="0" sz="1400" spc="-15">
                <a:solidFill>
                  <a:srgbClr val="4E2700"/>
                </a:solidFill>
                <a:latin typeface="Noto Sans Mono CJK HK"/>
                <a:cs typeface="Noto Sans Mono CJK HK"/>
              </a:rPr>
              <a:t>多個</a:t>
            </a:r>
            <a:r>
              <a:rPr dirty="0" sz="1400">
                <a:solidFill>
                  <a:srgbClr val="4E2700"/>
                </a:solidFill>
                <a:latin typeface="Noto Sans Mono CJK HK"/>
                <a:cs typeface="Noto Sans Mono CJK HK"/>
              </a:rPr>
              <a:t>父介面。</a:t>
            </a:r>
            <a:endParaRPr sz="1400">
              <a:latin typeface="Noto Sans Mono CJK HK"/>
              <a:cs typeface="Noto Sans Mono CJK HK"/>
            </a:endParaRPr>
          </a:p>
          <a:p>
            <a:pPr marL="896619" marR="63500" indent="-786765">
              <a:lnSpc>
                <a:spcPct val="120000"/>
              </a:lnSpc>
              <a:tabLst>
                <a:tab pos="701040" algn="l"/>
              </a:tabLst>
            </a:pPr>
            <a:r>
              <a:rPr dirty="0" sz="1400" spc="225">
                <a:solidFill>
                  <a:srgbClr val="4E2700"/>
                </a:solidFill>
                <a:latin typeface="Arial"/>
                <a:cs typeface="Arial"/>
              </a:rPr>
              <a:t>8.(	</a:t>
            </a: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允</a:t>
            </a:r>
            <a:r>
              <a:rPr dirty="0" sz="1400">
                <a:solidFill>
                  <a:srgbClr val="4E2700"/>
                </a:solidFill>
                <a:latin typeface="Noto Sans Mono CJK HK"/>
                <a:cs typeface="Noto Sans Mono CJK HK"/>
              </a:rPr>
              <a:t>許多重</a:t>
            </a:r>
            <a:r>
              <a:rPr dirty="0" sz="1400" spc="-15">
                <a:solidFill>
                  <a:srgbClr val="4E2700"/>
                </a:solidFill>
                <a:latin typeface="Noto Sans Mono CJK HK"/>
                <a:cs typeface="Noto Sans Mono CJK HK"/>
              </a:rPr>
              <a:t>繼</a:t>
            </a:r>
            <a:r>
              <a:rPr dirty="0" sz="1400">
                <a:solidFill>
                  <a:srgbClr val="4E2700"/>
                </a:solidFill>
                <a:latin typeface="Noto Sans Mono CJK HK"/>
                <a:cs typeface="Noto Sans Mono CJK HK"/>
              </a:rPr>
              <a:t>承。</a:t>
            </a:r>
            <a:r>
              <a:rPr dirty="0" sz="1400" spc="-15">
                <a:solidFill>
                  <a:srgbClr val="4E2700"/>
                </a:solidFill>
                <a:latin typeface="Noto Sans Mono CJK HK"/>
                <a:cs typeface="Noto Sans Mono CJK HK"/>
              </a:rPr>
              <a:t>子介</a:t>
            </a:r>
            <a:r>
              <a:rPr dirty="0" sz="1400">
                <a:solidFill>
                  <a:srgbClr val="4E2700"/>
                </a:solidFill>
                <a:latin typeface="Noto Sans Mono CJK HK"/>
                <a:cs typeface="Noto Sans Mono CJK HK"/>
              </a:rPr>
              <a:t>面除了</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有自</a:t>
            </a:r>
            <a:r>
              <a:rPr dirty="0" sz="1400" spc="-15">
                <a:solidFill>
                  <a:srgbClr val="4E2700"/>
                </a:solidFill>
                <a:latin typeface="Noto Sans Mono CJK HK"/>
                <a:cs typeface="Noto Sans Mono CJK HK"/>
              </a:rPr>
              <a:t>己定</a:t>
            </a:r>
            <a:r>
              <a:rPr dirty="0" sz="1400">
                <a:solidFill>
                  <a:srgbClr val="4E2700"/>
                </a:solidFill>
                <a:latin typeface="Noto Sans Mono CJK HK"/>
                <a:cs typeface="Noto Sans Mono CJK HK"/>
              </a:rPr>
              <a:t>義的抽</a:t>
            </a:r>
            <a:r>
              <a:rPr dirty="0" sz="1400" spc="-15">
                <a:solidFill>
                  <a:srgbClr val="4E2700"/>
                </a:solidFill>
                <a:latin typeface="Noto Sans Mono CJK HK"/>
                <a:cs typeface="Noto Sans Mono CJK HK"/>
              </a:rPr>
              <a:t>象</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還繼承</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介面</a:t>
            </a:r>
            <a:r>
              <a:rPr dirty="0" sz="1400" spc="-15">
                <a:solidFill>
                  <a:srgbClr val="4E2700"/>
                </a:solidFill>
                <a:latin typeface="Noto Sans Mono CJK HK"/>
                <a:cs typeface="Noto Sans Mono CJK HK"/>
              </a:rPr>
              <a:t>定義</a:t>
            </a:r>
            <a:r>
              <a:rPr dirty="0" sz="1400">
                <a:solidFill>
                  <a:srgbClr val="4E2700"/>
                </a:solidFill>
                <a:latin typeface="Noto Sans Mono CJK HK"/>
                <a:cs typeface="Noto Sans Mono CJK HK"/>
              </a:rPr>
              <a:t>的常數與 </a:t>
            </a:r>
            <a:r>
              <a:rPr dirty="0" sz="1400" spc="10">
                <a:solidFill>
                  <a:srgbClr val="4E2700"/>
                </a:solidFill>
                <a:latin typeface="Noto Sans Mono CJK HK"/>
                <a:cs typeface="Noto Sans Mono CJK HK"/>
              </a:rPr>
              <a:t>抽</a:t>
            </a:r>
            <a:r>
              <a:rPr dirty="0" sz="1400">
                <a:solidFill>
                  <a:srgbClr val="4E2700"/>
                </a:solidFill>
                <a:latin typeface="Noto Sans Mono CJK HK"/>
                <a:cs typeface="Noto Sans Mono CJK HK"/>
              </a:rPr>
              <a:t>象</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實作</a:t>
            </a:r>
            <a:r>
              <a:rPr dirty="0" sz="1400">
                <a:solidFill>
                  <a:srgbClr val="4E2700"/>
                </a:solidFill>
                <a:latin typeface="Noto Sans Mono CJK HK"/>
                <a:cs typeface="Noto Sans Mono CJK HK"/>
              </a:rPr>
              <a:t>子介面</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，必</a:t>
            </a:r>
            <a:r>
              <a:rPr dirty="0" sz="1400" spc="5">
                <a:solidFill>
                  <a:srgbClr val="4E2700"/>
                </a:solidFill>
                <a:latin typeface="Noto Sans Mono CJK HK"/>
                <a:cs typeface="Noto Sans Mono CJK HK"/>
              </a:rPr>
              <a:t>須</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父介面與子</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面所定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的所</a:t>
            </a:r>
            <a:r>
              <a:rPr dirty="0" sz="1400" spc="-15">
                <a:solidFill>
                  <a:srgbClr val="4E2700"/>
                </a:solidFill>
                <a:latin typeface="Noto Sans Mono CJK HK"/>
                <a:cs typeface="Noto Sans Mono CJK HK"/>
              </a:rPr>
              <a:t>有抽</a:t>
            </a:r>
            <a:r>
              <a:rPr dirty="0" sz="1400">
                <a:solidFill>
                  <a:srgbClr val="4E2700"/>
                </a:solidFill>
                <a:latin typeface="Noto Sans Mono CJK HK"/>
                <a:cs typeface="Noto Sans Mono CJK HK"/>
              </a:rPr>
              <a:t>象方 </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否</a:t>
            </a:r>
            <a:r>
              <a:rPr dirty="0" sz="1400" spc="5">
                <a:solidFill>
                  <a:srgbClr val="4E2700"/>
                </a:solidFill>
                <a:latin typeface="Noto Sans Mono CJK HK"/>
                <a:cs typeface="Noto Sans Mono CJK HK"/>
              </a:rPr>
              <a:t>則</a:t>
            </a:r>
            <a:r>
              <a:rPr dirty="0" sz="1400">
                <a:solidFill>
                  <a:srgbClr val="4E2700"/>
                </a:solidFill>
                <a:latin typeface="Noto Sans Mono CJK HK"/>
                <a:cs typeface="Noto Sans Mono CJK HK"/>
              </a:rPr>
              <a:t>該</a:t>
            </a:r>
            <a:r>
              <a:rPr dirty="0" sz="1400" spc="5">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10">
                <a:solidFill>
                  <a:srgbClr val="4E2700"/>
                </a:solidFill>
                <a:latin typeface="Noto Sans Mono CJK HK"/>
                <a:cs typeface="Noto Sans Mono CJK HK"/>
              </a:rPr>
              <a:t>宣告</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抽</a:t>
            </a:r>
            <a:r>
              <a:rPr dirty="0" sz="1400" spc="5">
                <a:solidFill>
                  <a:srgbClr val="4E2700"/>
                </a:solidFill>
                <a:latin typeface="Noto Sans Mono CJK HK"/>
                <a:cs typeface="Noto Sans Mono CJK HK"/>
              </a:rPr>
              <a:t>象</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endParaRPr sz="1400">
              <a:latin typeface="Noto Sans Mono CJK HK"/>
              <a:cs typeface="Noto Sans Mono CJK HK"/>
            </a:endParaRPr>
          </a:p>
          <a:p>
            <a:pPr marL="109855">
              <a:lnSpc>
                <a:spcPct val="100000"/>
              </a:lnSpc>
              <a:spcBef>
                <a:spcPts val="340"/>
              </a:spcBef>
              <a:tabLst>
                <a:tab pos="701040" algn="l"/>
              </a:tabLst>
            </a:pPr>
            <a:r>
              <a:rPr dirty="0" sz="1400" spc="225">
                <a:solidFill>
                  <a:srgbClr val="4E2700"/>
                </a:solidFill>
                <a:latin typeface="Arial"/>
                <a:cs typeface="Arial"/>
              </a:rPr>
              <a:t>9.(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數或介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可以</a:t>
            </a:r>
            <a:r>
              <a:rPr dirty="0" sz="1400">
                <a:solidFill>
                  <a:srgbClr val="4E2700"/>
                </a:solidFill>
                <a:latin typeface="Noto Sans Mono CJK HK"/>
                <a:cs typeface="Noto Sans Mono CJK HK"/>
              </a:rPr>
              <a:t>存放有</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作此</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之類別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參考</a:t>
            </a:r>
            <a:r>
              <a:rPr dirty="0" sz="1400">
                <a:solidFill>
                  <a:srgbClr val="4E2700"/>
                </a:solidFill>
                <a:latin typeface="Noto Sans Mono CJK HK"/>
                <a:cs typeface="Noto Sans Mono CJK HK"/>
              </a:rPr>
              <a:t>。</a:t>
            </a:r>
            <a:endParaRPr sz="1400">
              <a:latin typeface="Noto Sans Mono CJK HK"/>
              <a:cs typeface="Noto Sans Mono CJK HK"/>
            </a:endParaRPr>
          </a:p>
          <a:p>
            <a:pPr marL="897890" marR="862965" indent="-885825">
              <a:lnSpc>
                <a:spcPct val="120000"/>
              </a:lnSpc>
              <a:tabLst>
                <a:tab pos="701040" algn="l"/>
              </a:tabLst>
            </a:pPr>
            <a:r>
              <a:rPr dirty="0" sz="1400" spc="165">
                <a:solidFill>
                  <a:srgbClr val="4E2700"/>
                </a:solidFill>
                <a:latin typeface="Arial"/>
                <a:cs typeface="Arial"/>
              </a:rPr>
              <a:t>10.(	</a:t>
            </a:r>
            <a:r>
              <a:rPr dirty="0" sz="1400" spc="305">
                <a:solidFill>
                  <a:srgbClr val="4E2700"/>
                </a:solidFill>
                <a:latin typeface="Arial"/>
                <a:cs typeface="Arial"/>
              </a:rPr>
              <a:t>)</a:t>
            </a:r>
            <a:r>
              <a:rPr dirty="0" sz="1400" spc="405">
                <a:solidFill>
                  <a:srgbClr val="4E2700"/>
                </a:solidFill>
                <a:latin typeface="Arial"/>
                <a:cs typeface="Arial"/>
              </a:rPr>
              <a:t> </a:t>
            </a:r>
            <a:r>
              <a:rPr dirty="0" sz="1400" spc="175">
                <a:solidFill>
                  <a:srgbClr val="4E2700"/>
                </a:solidFill>
                <a:latin typeface="Arial"/>
                <a:cs typeface="Arial"/>
              </a:rPr>
              <a:t>jdk1.7(</a:t>
            </a:r>
            <a:r>
              <a:rPr dirty="0" sz="1400" spc="10">
                <a:solidFill>
                  <a:srgbClr val="4E2700"/>
                </a:solidFill>
                <a:latin typeface="Noto Sans Mono CJK HK"/>
                <a:cs typeface="Noto Sans Mono CJK HK"/>
              </a:rPr>
              <a:t>含</a:t>
            </a:r>
            <a:r>
              <a:rPr dirty="0" sz="1400" spc="285">
                <a:solidFill>
                  <a:srgbClr val="4E2700"/>
                </a:solidFill>
                <a:latin typeface="Arial"/>
                <a:cs typeface="Arial"/>
              </a:rPr>
              <a:t>)</a:t>
            </a:r>
            <a:r>
              <a:rPr dirty="0" sz="1400">
                <a:solidFill>
                  <a:srgbClr val="4E2700"/>
                </a:solidFill>
                <a:latin typeface="Noto Sans Mono CJK HK"/>
                <a:cs typeface="Noto Sans Mono CJK HK"/>
              </a:rPr>
              <a:t>以前在介</a:t>
            </a:r>
            <a:r>
              <a:rPr dirty="0" sz="1400" spc="10">
                <a:solidFill>
                  <a:srgbClr val="4E2700"/>
                </a:solidFill>
                <a:latin typeface="Noto Sans Mono CJK HK"/>
                <a:cs typeface="Noto Sans Mono CJK HK"/>
              </a:rPr>
              <a:t>面</a:t>
            </a:r>
            <a:r>
              <a:rPr dirty="0" sz="1400" spc="195">
                <a:solidFill>
                  <a:srgbClr val="4E2700"/>
                </a:solidFill>
                <a:latin typeface="Arial"/>
                <a:cs typeface="Arial"/>
              </a:rPr>
              <a:t>(interface)</a:t>
            </a:r>
            <a:r>
              <a:rPr dirty="0" sz="1400">
                <a:solidFill>
                  <a:srgbClr val="4E2700"/>
                </a:solidFill>
                <a:latin typeface="Noto Sans Mono CJK HK"/>
                <a:cs typeface="Noto Sans Mono CJK HK"/>
              </a:rPr>
              <a:t>內定義</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是抽</a:t>
            </a:r>
            <a:r>
              <a:rPr dirty="0" sz="1400" spc="-15">
                <a:solidFill>
                  <a:srgbClr val="4E2700"/>
                </a:solidFill>
                <a:latin typeface="Noto Sans Mono CJK HK"/>
                <a:cs typeface="Noto Sans Mono CJK HK"/>
              </a:rPr>
              <a:t>象方</a:t>
            </a:r>
            <a:r>
              <a:rPr dirty="0" sz="1400" spc="15">
                <a:solidFill>
                  <a:srgbClr val="4E2700"/>
                </a:solidFill>
                <a:latin typeface="Noto Sans Mono CJK HK"/>
                <a:cs typeface="Noto Sans Mono CJK HK"/>
              </a:rPr>
              <a:t>法</a:t>
            </a:r>
            <a:r>
              <a:rPr dirty="0" sz="1400" spc="165">
                <a:solidFill>
                  <a:srgbClr val="4E2700"/>
                </a:solidFill>
                <a:latin typeface="Arial"/>
                <a:cs typeface="Arial"/>
              </a:rPr>
              <a:t>(abstract  </a:t>
            </a:r>
            <a:r>
              <a:rPr dirty="0" sz="1400" spc="35">
                <a:solidFill>
                  <a:srgbClr val="4E2700"/>
                </a:solidFill>
                <a:latin typeface="Arial"/>
                <a:cs typeface="Arial"/>
              </a:rPr>
              <a:t>method)</a:t>
            </a:r>
            <a:r>
              <a:rPr dirty="0" sz="1400" spc="35">
                <a:solidFill>
                  <a:srgbClr val="4E2700"/>
                </a:solidFill>
                <a:latin typeface="Noto Sans Mono CJK HK"/>
                <a:cs typeface="Noto Sans Mono CJK HK"/>
              </a:rPr>
              <a:t>，</a:t>
            </a:r>
            <a:r>
              <a:rPr dirty="0" sz="1400">
                <a:solidFill>
                  <a:srgbClr val="4E2700"/>
                </a:solidFill>
                <a:latin typeface="Noto Sans Mono CJK HK"/>
                <a:cs typeface="Noto Sans Mono CJK HK"/>
              </a:rPr>
              <a:t>也可以是</a:t>
            </a:r>
            <a:r>
              <a:rPr dirty="0" sz="1400" spc="-15">
                <a:solidFill>
                  <a:srgbClr val="4E2700"/>
                </a:solidFill>
                <a:latin typeface="Noto Sans Mono CJK HK"/>
                <a:cs typeface="Noto Sans Mono CJK HK"/>
              </a:rPr>
              <a:t>具</a:t>
            </a:r>
            <a:r>
              <a:rPr dirty="0" sz="1400">
                <a:solidFill>
                  <a:srgbClr val="4E2700"/>
                </a:solidFill>
                <a:latin typeface="Noto Sans Mono CJK HK"/>
                <a:cs typeface="Noto Sans Mono CJK HK"/>
              </a:rPr>
              <a:t>備</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對大括</a:t>
            </a:r>
            <a:r>
              <a:rPr dirty="0" sz="1400" spc="-15">
                <a:solidFill>
                  <a:srgbClr val="4E2700"/>
                </a:solidFill>
                <a:latin typeface="Noto Sans Mono CJK HK"/>
                <a:cs typeface="Noto Sans Mono CJK HK"/>
              </a:rPr>
              <a:t>弧</a:t>
            </a:r>
            <a:r>
              <a:rPr dirty="0" sz="1400">
                <a:solidFill>
                  <a:srgbClr val="4E2700"/>
                </a:solidFill>
                <a:latin typeface="Noto Sans Mono CJK HK"/>
                <a:cs typeface="Noto Sans Mono CJK HK"/>
              </a:rPr>
              <a:t>的正</a:t>
            </a:r>
            <a:r>
              <a:rPr dirty="0" sz="1400" spc="-15">
                <a:solidFill>
                  <a:srgbClr val="4E2700"/>
                </a:solidFill>
                <a:latin typeface="Noto Sans Mono CJK HK"/>
                <a:cs typeface="Noto Sans Mono CJK HK"/>
              </a:rPr>
              <a:t>常方</a:t>
            </a:r>
            <a:r>
              <a:rPr dirty="0" sz="1400">
                <a:solidFill>
                  <a:srgbClr val="4E2700"/>
                </a:solidFill>
                <a:latin typeface="Noto Sans Mono CJK HK"/>
                <a:cs typeface="Noto Sans Mono CJK HK"/>
              </a:rPr>
              <a:t>法。</a:t>
            </a:r>
            <a:endParaRPr sz="1400">
              <a:latin typeface="Noto Sans Mono CJK HK"/>
              <a:cs typeface="Noto Sans Mono CJK HK"/>
            </a:endParaRPr>
          </a:p>
          <a:p>
            <a:pPr marL="701040">
              <a:lnSpc>
                <a:spcPct val="100000"/>
              </a:lnSpc>
              <a:spcBef>
                <a:spcPts val="334"/>
              </a:spcBef>
            </a:pPr>
            <a:r>
              <a:rPr dirty="0" sz="1400" spc="305">
                <a:solidFill>
                  <a:srgbClr val="4E2700"/>
                </a:solidFill>
                <a:latin typeface="Arial"/>
                <a:cs typeface="Arial"/>
              </a:rPr>
              <a:t>)</a:t>
            </a:r>
            <a:r>
              <a:rPr dirty="0" sz="1400" spc="395">
                <a:solidFill>
                  <a:srgbClr val="4E2700"/>
                </a:solidFill>
                <a:latin typeface="Arial"/>
                <a:cs typeface="Arial"/>
              </a:rPr>
              <a:t> </a:t>
            </a:r>
            <a:r>
              <a:rPr dirty="0" sz="1400" spc="10">
                <a:solidFill>
                  <a:srgbClr val="4E2700"/>
                </a:solidFill>
                <a:latin typeface="Noto Sans Mono CJK HK"/>
                <a:cs typeface="Noto Sans Mono CJK HK"/>
              </a:rPr>
              <a:t>實</a:t>
            </a:r>
            <a:r>
              <a:rPr dirty="0" sz="1400">
                <a:solidFill>
                  <a:srgbClr val="4E2700"/>
                </a:solidFill>
                <a:latin typeface="Noto Sans Mono CJK HK"/>
                <a:cs typeface="Noto Sans Mono CJK HK"/>
              </a:rPr>
              <a:t>作</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面的類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不一</a:t>
            </a:r>
            <a:r>
              <a:rPr dirty="0" sz="1400" spc="-15">
                <a:solidFill>
                  <a:srgbClr val="4E2700"/>
                </a:solidFill>
                <a:latin typeface="Noto Sans Mono CJK HK"/>
                <a:cs typeface="Noto Sans Mono CJK HK"/>
              </a:rPr>
              <a:t>定</a:t>
            </a:r>
            <a:r>
              <a:rPr dirty="0" sz="1400" spc="15">
                <a:solidFill>
                  <a:srgbClr val="4E2700"/>
                </a:solidFill>
                <a:latin typeface="Noto Sans Mono CJK HK"/>
                <a:cs typeface="Noto Sans Mono CJK HK"/>
              </a:rPr>
              <a:t>要</a:t>
            </a:r>
            <a:r>
              <a:rPr dirty="0" sz="1400" spc="95">
                <a:solidFill>
                  <a:srgbClr val="4E2700"/>
                </a:solidFill>
                <a:latin typeface="Arial"/>
                <a:cs typeface="Arial"/>
              </a:rPr>
              <a:t>Override</a:t>
            </a:r>
            <a:r>
              <a:rPr dirty="0" sz="1400">
                <a:solidFill>
                  <a:srgbClr val="4E2700"/>
                </a:solidFill>
                <a:latin typeface="Noto Sans Mono CJK HK"/>
                <a:cs typeface="Noto Sans Mono CJK HK"/>
              </a:rPr>
              <a:t>介面所定義的方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，因</a:t>
            </a:r>
            <a:r>
              <a:rPr dirty="0" sz="1400" spc="-15">
                <a:solidFill>
                  <a:srgbClr val="4E2700"/>
                </a:solidFill>
                <a:latin typeface="Noto Sans Mono CJK HK"/>
                <a:cs typeface="Noto Sans Mono CJK HK"/>
              </a:rPr>
              <a:t>為介</a:t>
            </a:r>
            <a:r>
              <a:rPr dirty="0" sz="1400">
                <a:solidFill>
                  <a:srgbClr val="4E2700"/>
                </a:solidFill>
                <a:latin typeface="Noto Sans Mono CJK HK"/>
                <a:cs typeface="Noto Sans Mono CJK HK"/>
              </a:rPr>
              <a:t>面的方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有方</a:t>
            </a:r>
            <a:r>
              <a:rPr dirty="0" sz="1400">
                <a:solidFill>
                  <a:srgbClr val="4E2700"/>
                </a:solidFill>
                <a:latin typeface="Noto Sans Mono CJK HK"/>
                <a:cs typeface="Noto Sans Mono CJK HK"/>
              </a:rPr>
              <a:t>法的本</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體。</a:t>
            </a:r>
            <a:endParaRPr sz="1400">
              <a:latin typeface="Noto Sans Mono CJK HK"/>
              <a:cs typeface="Noto Sans Mono CJK HK"/>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28285" cy="574040"/>
          </a:xfrm>
          <a:prstGeom prst="rect"/>
        </p:spPr>
        <p:txBody>
          <a:bodyPr wrap="square" lIns="0" tIns="12700" rIns="0" bIns="0" rtlCol="0" vert="horz">
            <a:spAutoFit/>
          </a:bodyPr>
          <a:lstStyle/>
          <a:p>
            <a:pPr marL="12700">
              <a:lnSpc>
                <a:spcPct val="100000"/>
              </a:lnSpc>
              <a:spcBef>
                <a:spcPts val="100"/>
              </a:spcBef>
              <a:tabLst>
                <a:tab pos="3001010" algn="l"/>
                <a:tab pos="5038090" algn="l"/>
              </a:tabLst>
            </a:pPr>
            <a:r>
              <a:rPr dirty="0"/>
              <a:t>自我測驗</a:t>
            </a:r>
            <a:r>
              <a:rPr dirty="0" spc="-5"/>
              <a:t>七</a:t>
            </a:r>
            <a:r>
              <a:rPr dirty="0">
                <a:latin typeface="Tahoma"/>
                <a:cs typeface="Tahoma"/>
              </a:rPr>
              <a:t>-</a:t>
            </a:r>
            <a:r>
              <a:rPr dirty="0">
                <a:latin typeface="Tahoma"/>
                <a:cs typeface="Tahoma"/>
              </a:rPr>
              <a:t>3	</a:t>
            </a:r>
            <a:r>
              <a:rPr dirty="0">
                <a:latin typeface="Tahoma"/>
                <a:cs typeface="Tahoma"/>
              </a:rPr>
              <a:t>inter</a:t>
            </a:r>
            <a:r>
              <a:rPr dirty="0" spc="-50">
                <a:latin typeface="Tahoma"/>
                <a:cs typeface="Tahoma"/>
              </a:rPr>
              <a:t>f</a:t>
            </a:r>
            <a:r>
              <a:rPr dirty="0">
                <a:latin typeface="Tahoma"/>
                <a:cs typeface="Tahoma"/>
              </a:rPr>
              <a:t>ace</a:t>
            </a:r>
            <a:r>
              <a:rPr dirty="0">
                <a:latin typeface="Tahoma"/>
                <a:cs typeface="Tahoma"/>
              </a:rPr>
              <a:t>	</a:t>
            </a:r>
            <a:r>
              <a:rPr dirty="0" spc="-5">
                <a:latin typeface="Tahoma"/>
                <a:cs typeface="Tahoma"/>
              </a:rPr>
              <a:t>..</a:t>
            </a:r>
          </a:p>
        </p:txBody>
      </p:sp>
      <p:sp>
        <p:nvSpPr>
          <p:cNvPr id="3" name="object 3"/>
          <p:cNvSpPr txBox="1"/>
          <p:nvPr/>
        </p:nvSpPr>
        <p:spPr>
          <a:xfrm>
            <a:off x="547217" y="997457"/>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12.(</a:t>
            </a:r>
            <a:endParaRPr sz="1400">
              <a:latin typeface="Arial"/>
              <a:cs typeface="Arial"/>
            </a:endParaRPr>
          </a:p>
        </p:txBody>
      </p:sp>
      <p:sp>
        <p:nvSpPr>
          <p:cNvPr id="4" name="object 4"/>
          <p:cNvSpPr txBox="1"/>
          <p:nvPr/>
        </p:nvSpPr>
        <p:spPr>
          <a:xfrm>
            <a:off x="547217" y="1509521"/>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13.(</a:t>
            </a:r>
            <a:endParaRPr sz="1400">
              <a:latin typeface="Arial"/>
              <a:cs typeface="Arial"/>
            </a:endParaRPr>
          </a:p>
        </p:txBody>
      </p:sp>
      <p:sp>
        <p:nvSpPr>
          <p:cNvPr id="5" name="object 5"/>
          <p:cNvSpPr txBox="1"/>
          <p:nvPr/>
        </p:nvSpPr>
        <p:spPr>
          <a:xfrm>
            <a:off x="1235664" y="955395"/>
            <a:ext cx="7249795" cy="1049655"/>
          </a:xfrm>
          <a:prstGeom prst="rect">
            <a:avLst/>
          </a:prstGeom>
        </p:spPr>
        <p:txBody>
          <a:bodyPr wrap="square" lIns="0" tIns="12700" rIns="0" bIns="0" rtlCol="0" vert="horz">
            <a:spAutoFit/>
          </a:bodyPr>
          <a:lstStyle/>
          <a:p>
            <a:pPr marL="207645" marR="276225" indent="-195580">
              <a:lnSpc>
                <a:spcPct val="120000"/>
              </a:lnSpc>
              <a:spcBef>
                <a:spcPts val="100"/>
              </a:spcBef>
            </a:pPr>
            <a:r>
              <a:rPr dirty="0" sz="1400" spc="305">
                <a:solidFill>
                  <a:srgbClr val="4E2700"/>
                </a:solidFill>
                <a:latin typeface="Arial"/>
                <a:cs typeface="Arial"/>
              </a:rPr>
              <a:t>)</a:t>
            </a:r>
            <a:r>
              <a:rPr dirty="0" sz="1400" spc="420">
                <a:solidFill>
                  <a:srgbClr val="4E2700"/>
                </a:solidFill>
                <a:latin typeface="Arial"/>
                <a:cs typeface="Arial"/>
              </a:rPr>
              <a:t> </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多</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指一</a:t>
            </a:r>
            <a:r>
              <a:rPr dirty="0" sz="1400" spc="-15">
                <a:solidFill>
                  <a:srgbClr val="4E2700"/>
                </a:solidFill>
                <a:latin typeface="Noto Sans Mono CJK HK"/>
                <a:cs typeface="Noto Sans Mono CJK HK"/>
              </a:rPr>
              <a:t>個方</a:t>
            </a:r>
            <a:r>
              <a:rPr dirty="0" sz="1400">
                <a:solidFill>
                  <a:srgbClr val="4E2700"/>
                </a:solidFill>
                <a:latin typeface="Noto Sans Mono CJK HK"/>
                <a:cs typeface="Noto Sans Mono CJK HK"/>
              </a:rPr>
              <a:t>法的參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為介</a:t>
            </a:r>
            <a:r>
              <a:rPr dirty="0" sz="1400">
                <a:solidFill>
                  <a:srgbClr val="4E2700"/>
                </a:solidFill>
                <a:latin typeface="Noto Sans Mono CJK HK"/>
                <a:cs typeface="Noto Sans Mono CJK HK"/>
              </a:rPr>
              <a:t>面時，</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作此</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之類別</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其子</a:t>
            </a:r>
            <a:r>
              <a:rPr dirty="0" sz="1400" spc="-15">
                <a:solidFill>
                  <a:srgbClr val="4E2700"/>
                </a:solidFill>
                <a:latin typeface="Noto Sans Mono CJK HK"/>
                <a:cs typeface="Noto Sans Mono CJK HK"/>
              </a:rPr>
              <a:t>子孫</a:t>
            </a:r>
            <a:r>
              <a:rPr dirty="0" sz="1400">
                <a:solidFill>
                  <a:srgbClr val="4E2700"/>
                </a:solidFill>
                <a:latin typeface="Noto Sans Mono CJK HK"/>
                <a:cs typeface="Noto Sans Mono CJK HK"/>
              </a:rPr>
              <a:t>孫類別 </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參考都</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以經</a:t>
            </a:r>
            <a:r>
              <a:rPr dirty="0" sz="1400" spc="-15">
                <a:solidFill>
                  <a:srgbClr val="4E2700"/>
                </a:solidFill>
                <a:latin typeface="Noto Sans Mono CJK HK"/>
                <a:cs typeface="Noto Sans Mono CJK HK"/>
              </a:rPr>
              <a:t>由此</a:t>
            </a:r>
            <a:r>
              <a:rPr dirty="0" sz="1400">
                <a:solidFill>
                  <a:srgbClr val="4E2700"/>
                </a:solidFill>
                <a:latin typeface="Noto Sans Mono CJK HK"/>
                <a:cs typeface="Noto Sans Mono CJK HK"/>
              </a:rPr>
              <a:t>參數傳</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該方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spc="305">
                <a:solidFill>
                  <a:srgbClr val="4E2700"/>
                </a:solidFill>
                <a:latin typeface="Arial"/>
                <a:cs typeface="Arial"/>
              </a:rPr>
              <a:t>)</a:t>
            </a:r>
            <a:r>
              <a:rPr dirty="0" sz="1400" spc="420">
                <a:solidFill>
                  <a:srgbClr val="4E2700"/>
                </a:solidFill>
                <a:latin typeface="Arial"/>
                <a:cs typeface="Arial"/>
              </a:rPr>
              <a:t> </a:t>
            </a:r>
            <a:r>
              <a:rPr dirty="0" sz="1400" spc="10">
                <a:solidFill>
                  <a:srgbClr val="4E2700"/>
                </a:solidFill>
                <a:latin typeface="Noto Sans Mono CJK HK"/>
                <a:cs typeface="Noto Sans Mono CJK HK"/>
              </a:rPr>
              <a:t>由於</a:t>
            </a:r>
            <a:r>
              <a:rPr dirty="0" sz="1400" spc="25">
                <a:solidFill>
                  <a:srgbClr val="4E2700"/>
                </a:solidFill>
                <a:latin typeface="Arial"/>
                <a:cs typeface="Arial"/>
              </a:rPr>
              <a:t>Java</a:t>
            </a:r>
            <a:r>
              <a:rPr dirty="0" sz="1400">
                <a:solidFill>
                  <a:srgbClr val="4E2700"/>
                </a:solidFill>
                <a:latin typeface="Noto Sans Mono CJK HK"/>
                <a:cs typeface="Noto Sans Mono CJK HK"/>
              </a:rPr>
              <a:t>的類別不允</a:t>
            </a:r>
            <a:r>
              <a:rPr dirty="0" sz="1400" spc="-15">
                <a:solidFill>
                  <a:srgbClr val="4E2700"/>
                </a:solidFill>
                <a:latin typeface="Noto Sans Mono CJK HK"/>
                <a:cs typeface="Noto Sans Mono CJK HK"/>
              </a:rPr>
              <a:t>許</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重繼承</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，因此</a:t>
            </a:r>
            <a:r>
              <a:rPr dirty="0" sz="1400" spc="25">
                <a:solidFill>
                  <a:srgbClr val="4E2700"/>
                </a:solidFill>
                <a:latin typeface="Arial"/>
                <a:cs typeface="Arial"/>
              </a:rPr>
              <a:t>Java</a:t>
            </a:r>
            <a:r>
              <a:rPr dirty="0" sz="1400">
                <a:solidFill>
                  <a:srgbClr val="4E2700"/>
                </a:solidFill>
                <a:latin typeface="Noto Sans Mono CJK HK"/>
                <a:cs typeface="Noto Sans Mono CJK HK"/>
              </a:rPr>
              <a:t>採用介</a:t>
            </a:r>
            <a:r>
              <a:rPr dirty="0" sz="1400" spc="10">
                <a:solidFill>
                  <a:srgbClr val="4E2700"/>
                </a:solidFill>
                <a:latin typeface="Noto Sans Mono CJK HK"/>
                <a:cs typeface="Noto Sans Mono CJK HK"/>
              </a:rPr>
              <a:t>面</a:t>
            </a:r>
            <a:r>
              <a:rPr dirty="0" sz="1400" spc="195">
                <a:solidFill>
                  <a:srgbClr val="4E2700"/>
                </a:solidFill>
                <a:latin typeface="Arial"/>
                <a:cs typeface="Arial"/>
              </a:rPr>
              <a:t>(interface)</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替代類</a:t>
            </a:r>
            <a:r>
              <a:rPr dirty="0" sz="1400" spc="-15">
                <a:solidFill>
                  <a:srgbClr val="4E2700"/>
                </a:solidFill>
                <a:latin typeface="Noto Sans Mono CJK HK"/>
                <a:cs typeface="Noto Sans Mono CJK HK"/>
              </a:rPr>
              <a:t>別</a:t>
            </a:r>
            <a:r>
              <a:rPr dirty="0" sz="1400" spc="-10">
                <a:solidFill>
                  <a:srgbClr val="4E2700"/>
                </a:solidFill>
                <a:latin typeface="Noto Sans Mono CJK HK"/>
                <a:cs typeface="Noto Sans Mono CJK HK"/>
              </a:rPr>
              <a:t>之</a:t>
            </a:r>
            <a:r>
              <a:rPr dirty="0" sz="1400">
                <a:solidFill>
                  <a:srgbClr val="4E2700"/>
                </a:solidFill>
                <a:latin typeface="Noto Sans Mono CJK HK"/>
                <a:cs typeface="Noto Sans Mono CJK HK"/>
              </a:rPr>
              <a:t>『多</a:t>
            </a:r>
            <a:endParaRPr sz="1400">
              <a:latin typeface="Noto Sans Mono CJK HK"/>
              <a:cs typeface="Noto Sans Mono CJK HK"/>
            </a:endParaRPr>
          </a:p>
          <a:p>
            <a:pPr marL="207645">
              <a:lnSpc>
                <a:spcPct val="100000"/>
              </a:lnSpc>
              <a:spcBef>
                <a:spcPts val="335"/>
              </a:spcBef>
            </a:pPr>
            <a:r>
              <a:rPr dirty="0" sz="1400" spc="10">
                <a:solidFill>
                  <a:srgbClr val="4E2700"/>
                </a:solidFill>
                <a:latin typeface="Noto Sans Mono CJK HK"/>
                <a:cs typeface="Noto Sans Mono CJK HK"/>
              </a:rPr>
              <a:t>重</a:t>
            </a:r>
            <a:r>
              <a:rPr dirty="0" sz="1400" spc="5">
                <a:solidFill>
                  <a:srgbClr val="4E2700"/>
                </a:solidFill>
                <a:latin typeface="Noto Sans Mono CJK HK"/>
                <a:cs typeface="Noto Sans Mono CJK HK"/>
              </a:rPr>
              <a:t>繼</a:t>
            </a:r>
            <a:r>
              <a:rPr dirty="0" sz="1400" spc="-10">
                <a:solidFill>
                  <a:srgbClr val="4E2700"/>
                </a:solidFill>
                <a:latin typeface="Noto Sans Mono CJK HK"/>
                <a:cs typeface="Noto Sans Mono CJK HK"/>
              </a:rPr>
              <a:t>承</a:t>
            </a:r>
            <a:r>
              <a:rPr dirty="0" sz="1400">
                <a:solidFill>
                  <a:srgbClr val="4E2700"/>
                </a:solidFill>
                <a:latin typeface="Noto Sans Mono CJK HK"/>
                <a:cs typeface="Noto Sans Mono CJK HK"/>
              </a:rPr>
              <a:t>』</a:t>
            </a:r>
            <a:r>
              <a:rPr dirty="0" sz="1400" spc="5">
                <a:solidFill>
                  <a:srgbClr val="4E2700"/>
                </a:solidFill>
                <a:latin typeface="Noto Sans Mono CJK HK"/>
                <a:cs typeface="Noto Sans Mono CJK HK"/>
              </a:rPr>
              <a:t>。</a:t>
            </a:r>
            <a:endParaRPr sz="1400">
              <a:latin typeface="Noto Sans Mono CJK HK"/>
              <a:cs typeface="Noto Sans Mono CJK HK"/>
            </a:endParaRPr>
          </a:p>
        </p:txBody>
      </p:sp>
      <p:sp>
        <p:nvSpPr>
          <p:cNvPr id="6" name="object 6"/>
          <p:cNvSpPr txBox="1"/>
          <p:nvPr/>
        </p:nvSpPr>
        <p:spPr>
          <a:xfrm>
            <a:off x="547217" y="2235809"/>
            <a:ext cx="7938134" cy="146177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spcBef>
                <a:spcPts val="335"/>
              </a:spcBef>
            </a:pPr>
            <a:r>
              <a:rPr dirty="0" sz="1400" spc="10">
                <a:solidFill>
                  <a:srgbClr val="4E2700"/>
                </a:solidFill>
                <a:latin typeface="Noto Sans Mono CJK HK"/>
                <a:cs typeface="Noto Sans Mono CJK HK"/>
              </a:rPr>
              <a:t>第</a:t>
            </a:r>
            <a:r>
              <a:rPr dirty="0" sz="1400" spc="-30">
                <a:solidFill>
                  <a:srgbClr val="4E2700"/>
                </a:solidFill>
                <a:latin typeface="Arial"/>
                <a:cs typeface="Arial"/>
              </a:rPr>
              <a:t>1</a:t>
            </a:r>
            <a:r>
              <a:rPr dirty="0" sz="1400">
                <a:solidFill>
                  <a:srgbClr val="4E2700"/>
                </a:solidFill>
                <a:latin typeface="Noto Sans Mono CJK HK"/>
                <a:cs typeface="Noto Sans Mono CJK HK"/>
              </a:rPr>
              <a:t>題到</a:t>
            </a:r>
            <a:r>
              <a:rPr dirty="0" sz="1400" spc="10">
                <a:solidFill>
                  <a:srgbClr val="4E2700"/>
                </a:solidFill>
                <a:latin typeface="Noto Sans Mono CJK HK"/>
                <a:cs typeface="Noto Sans Mono CJK HK"/>
              </a:rPr>
              <a:t>第</a:t>
            </a:r>
            <a:r>
              <a:rPr dirty="0" sz="1400" spc="-30">
                <a:solidFill>
                  <a:srgbClr val="4E2700"/>
                </a:solidFill>
                <a:latin typeface="Arial"/>
                <a:cs typeface="Arial"/>
              </a:rPr>
              <a:t>3</a:t>
            </a:r>
            <a:r>
              <a:rPr dirty="0" sz="1400">
                <a:solidFill>
                  <a:srgbClr val="4E2700"/>
                </a:solidFill>
                <a:latin typeface="Noto Sans Mono CJK HK"/>
                <a:cs typeface="Noto Sans Mono CJK HK"/>
              </a:rPr>
              <a:t>題會</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到下列</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這些</a:t>
            </a:r>
            <a:r>
              <a:rPr dirty="0" sz="1400">
                <a:solidFill>
                  <a:srgbClr val="4E2700"/>
                </a:solidFill>
                <a:latin typeface="Noto Sans Mono CJK HK"/>
                <a:cs typeface="Noto Sans Mono CJK HK"/>
              </a:rPr>
              <a:t>類別有</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下代</a:t>
            </a:r>
            <a:r>
              <a:rPr dirty="0" sz="1400" spc="-15">
                <a:solidFill>
                  <a:srgbClr val="4E2700"/>
                </a:solidFill>
                <a:latin typeface="Noto Sans Mono CJK HK"/>
                <a:cs typeface="Noto Sans Mono CJK HK"/>
              </a:rPr>
              <a:t>的繼</a:t>
            </a:r>
            <a:r>
              <a:rPr dirty="0" sz="1400">
                <a:solidFill>
                  <a:srgbClr val="4E2700"/>
                </a:solidFill>
                <a:latin typeface="Noto Sans Mono CJK HK"/>
                <a:cs typeface="Noto Sans Mono CJK HK"/>
              </a:rPr>
              <a:t>承關係</a:t>
            </a:r>
            <a:r>
              <a:rPr dirty="0" sz="1400" spc="20">
                <a:solidFill>
                  <a:srgbClr val="4E2700"/>
                </a:solidFill>
                <a:latin typeface="Noto Sans Mono CJK HK"/>
                <a:cs typeface="Noto Sans Mono CJK HK"/>
              </a:rPr>
              <a:t>，</a:t>
            </a:r>
            <a:r>
              <a:rPr dirty="0" sz="1400" spc="20">
                <a:solidFill>
                  <a:srgbClr val="4E2700"/>
                </a:solidFill>
                <a:latin typeface="Arial"/>
                <a:cs typeface="Arial"/>
              </a:rPr>
              <a:t>Root</a:t>
            </a:r>
            <a:r>
              <a:rPr dirty="0" sz="1400">
                <a:solidFill>
                  <a:srgbClr val="4E2700"/>
                </a:solidFill>
                <a:latin typeface="Noto Sans Mono CJK HK"/>
                <a:cs typeface="Noto Sans Mono CJK HK"/>
              </a:rPr>
              <a:t>為這些類別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共同</a:t>
            </a:r>
            <a:r>
              <a:rPr dirty="0" sz="1400" spc="-15">
                <a:solidFill>
                  <a:srgbClr val="4E2700"/>
                </a:solidFill>
                <a:latin typeface="Noto Sans Mono CJK HK"/>
                <a:cs typeface="Noto Sans Mono CJK HK"/>
              </a:rPr>
              <a:t>祖先</a:t>
            </a:r>
            <a:r>
              <a:rPr dirty="0" sz="1400">
                <a:solidFill>
                  <a:srgbClr val="4E2700"/>
                </a:solidFill>
                <a:latin typeface="Noto Sans Mono CJK HK"/>
                <a:cs typeface="Noto Sans Mono CJK HK"/>
              </a:rPr>
              <a:t>。另外</a:t>
            </a:r>
            <a:endParaRPr sz="1400">
              <a:latin typeface="Noto Sans Mono CJK HK"/>
              <a:cs typeface="Noto Sans Mono CJK HK"/>
            </a:endParaRPr>
          </a:p>
          <a:p>
            <a:pPr marL="12700">
              <a:lnSpc>
                <a:spcPct val="100000"/>
              </a:lnSpc>
              <a:spcBef>
                <a:spcPts val="335"/>
              </a:spcBef>
            </a:pPr>
            <a:r>
              <a:rPr dirty="0" sz="1400" spc="55">
                <a:solidFill>
                  <a:srgbClr val="4E2700"/>
                </a:solidFill>
                <a:latin typeface="Arial"/>
                <a:cs typeface="Arial"/>
              </a:rPr>
              <a:t>Plane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a:t>
            </a:r>
            <a:r>
              <a:rPr dirty="0" sz="1400" spc="-40">
                <a:solidFill>
                  <a:srgbClr val="4E2700"/>
                </a:solidFill>
                <a:latin typeface="Arial"/>
                <a:cs typeface="Arial"/>
              </a:rPr>
              <a:t>SuperMan</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140">
                <a:solidFill>
                  <a:srgbClr val="4E2700"/>
                </a:solidFill>
                <a:latin typeface="Arial"/>
                <a:cs typeface="Arial"/>
              </a:rPr>
              <a:t>Bird</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別都實作</a:t>
            </a:r>
            <a:r>
              <a:rPr dirty="0" sz="1400" spc="140">
                <a:solidFill>
                  <a:srgbClr val="4E2700"/>
                </a:solidFill>
                <a:latin typeface="Arial"/>
                <a:cs typeface="Arial"/>
              </a:rPr>
              <a:t>Fly</a:t>
            </a:r>
            <a:r>
              <a:rPr dirty="0" sz="1400">
                <a:solidFill>
                  <a:srgbClr val="4E2700"/>
                </a:solidFill>
                <a:latin typeface="Noto Sans Mono CJK HK"/>
                <a:cs typeface="Noto Sans Mono CJK HK"/>
              </a:rPr>
              <a:t>介面</a:t>
            </a:r>
            <a:r>
              <a:rPr dirty="0" sz="1400" spc="-15">
                <a:solidFill>
                  <a:srgbClr val="4E2700"/>
                </a:solidFill>
                <a:latin typeface="Noto Sans Mono CJK HK"/>
                <a:cs typeface="Noto Sans Mono CJK HK"/>
              </a:rPr>
              <a:t>。</a:t>
            </a:r>
            <a:r>
              <a:rPr dirty="0" sz="1400" spc="145">
                <a:solidFill>
                  <a:srgbClr val="4E2700"/>
                </a:solidFill>
                <a:latin typeface="Arial"/>
                <a:cs typeface="Arial"/>
              </a:rPr>
              <a:t>Fly</a:t>
            </a:r>
            <a:r>
              <a:rPr dirty="0" sz="1400">
                <a:solidFill>
                  <a:srgbClr val="4E2700"/>
                </a:solidFill>
                <a:latin typeface="Noto Sans Mono CJK HK"/>
                <a:cs typeface="Noto Sans Mono CJK HK"/>
              </a:rPr>
              <a:t>介面定義</a:t>
            </a:r>
            <a:r>
              <a:rPr dirty="0" sz="1400" spc="10">
                <a:solidFill>
                  <a:srgbClr val="4E2700"/>
                </a:solidFill>
                <a:latin typeface="Noto Sans Mono CJK HK"/>
                <a:cs typeface="Noto Sans Mono CJK HK"/>
              </a:rPr>
              <a:t>了</a:t>
            </a:r>
            <a:r>
              <a:rPr dirty="0" sz="1400" spc="300">
                <a:solidFill>
                  <a:srgbClr val="4E2700"/>
                </a:solidFill>
                <a:latin typeface="Arial"/>
                <a:cs typeface="Arial"/>
              </a:rPr>
              <a:t>fly()</a:t>
            </a:r>
            <a:r>
              <a:rPr dirty="0" sz="1400" spc="10">
                <a:solidFill>
                  <a:srgbClr val="4E2700"/>
                </a:solidFill>
                <a:latin typeface="Noto Sans Mono CJK HK"/>
                <a:cs typeface="Noto Sans Mono CJK HK"/>
              </a:rPr>
              <a:t>、</a:t>
            </a:r>
            <a:r>
              <a:rPr dirty="0" sz="1400" spc="200">
                <a:solidFill>
                  <a:srgbClr val="4E2700"/>
                </a:solidFill>
                <a:latin typeface="Arial"/>
                <a:cs typeface="Arial"/>
              </a:rPr>
              <a:t>takeoff()</a:t>
            </a:r>
            <a:r>
              <a:rPr dirty="0" sz="1400" spc="10">
                <a:solidFill>
                  <a:srgbClr val="4E2700"/>
                </a:solidFill>
                <a:latin typeface="Noto Sans Mono CJK HK"/>
                <a:cs typeface="Noto Sans Mono CJK HK"/>
              </a:rPr>
              <a:t>等</a:t>
            </a:r>
            <a:r>
              <a:rPr dirty="0" sz="1400">
                <a:solidFill>
                  <a:srgbClr val="4E2700"/>
                </a:solidFill>
                <a:latin typeface="Noto Sans Mono CJK HK"/>
                <a:cs typeface="Noto Sans Mono CJK HK"/>
              </a:rPr>
              <a:t>方法。</a:t>
            </a:r>
            <a:endParaRPr sz="1400">
              <a:latin typeface="Noto Sans Mono CJK HK"/>
              <a:cs typeface="Noto Sans Mono CJK HK"/>
            </a:endParaRPr>
          </a:p>
          <a:p>
            <a:pPr>
              <a:lnSpc>
                <a:spcPct val="100000"/>
              </a:lnSpc>
              <a:spcBef>
                <a:spcPts val="60"/>
              </a:spcBef>
            </a:pPr>
            <a:endParaRPr sz="950">
              <a:latin typeface="Noto Sans Mono CJK HK"/>
              <a:cs typeface="Noto Sans Mono CJK HK"/>
            </a:endParaRPr>
          </a:p>
          <a:p>
            <a:pPr algn="ctr" marR="2410460">
              <a:lnSpc>
                <a:spcPts val="1639"/>
              </a:lnSpc>
            </a:pPr>
            <a:r>
              <a:rPr dirty="0" sz="1400" spc="85">
                <a:solidFill>
                  <a:srgbClr val="4E2700"/>
                </a:solidFill>
                <a:latin typeface="Arial"/>
                <a:cs typeface="Arial"/>
              </a:rPr>
              <a:t>Root(</a:t>
            </a:r>
            <a:r>
              <a:rPr dirty="0" sz="1400" spc="10">
                <a:solidFill>
                  <a:srgbClr val="4E2700"/>
                </a:solidFill>
                <a:latin typeface="Noto Sans Mono CJK HK"/>
                <a:cs typeface="Noto Sans Mono CJK HK"/>
              </a:rPr>
              <a:t>根</a:t>
            </a:r>
            <a:r>
              <a:rPr dirty="0" sz="1400" spc="305">
                <a:solidFill>
                  <a:srgbClr val="4E2700"/>
                </a:solidFill>
                <a:latin typeface="Arial"/>
                <a:cs typeface="Arial"/>
              </a:rPr>
              <a:t>)</a:t>
            </a:r>
            <a:endParaRPr sz="1400">
              <a:latin typeface="Arial"/>
              <a:cs typeface="Arial"/>
            </a:endParaRPr>
          </a:p>
          <a:p>
            <a:pPr algn="ctr" marR="2489835">
              <a:lnSpc>
                <a:spcPts val="1639"/>
              </a:lnSpc>
            </a:pPr>
            <a:r>
              <a:rPr dirty="0" sz="1400" spc="405">
                <a:solidFill>
                  <a:srgbClr val="4E2700"/>
                </a:solidFill>
                <a:latin typeface="Arial"/>
                <a:cs typeface="Arial"/>
              </a:rPr>
              <a:t>|</a:t>
            </a:r>
            <a:endParaRPr sz="1400">
              <a:latin typeface="Arial"/>
              <a:cs typeface="Arial"/>
            </a:endParaRPr>
          </a:p>
        </p:txBody>
      </p:sp>
      <p:sp>
        <p:nvSpPr>
          <p:cNvPr id="7" name="object 7"/>
          <p:cNvSpPr/>
          <p:nvPr/>
        </p:nvSpPr>
        <p:spPr>
          <a:xfrm>
            <a:off x="1838579" y="3803951"/>
            <a:ext cx="2959735" cy="0"/>
          </a:xfrm>
          <a:custGeom>
            <a:avLst/>
            <a:gdLst/>
            <a:ahLst/>
            <a:cxnLst/>
            <a:rect l="l" t="t" r="r" b="b"/>
            <a:pathLst>
              <a:path w="2959735" h="0">
                <a:moveTo>
                  <a:pt x="0" y="0"/>
                </a:moveTo>
                <a:lnTo>
                  <a:pt x="2959343" y="0"/>
                </a:lnTo>
              </a:path>
            </a:pathLst>
          </a:custGeom>
          <a:ln w="14278">
            <a:solidFill>
              <a:srgbClr val="4D2600"/>
            </a:solidFill>
            <a:prstDash val="sysDash"/>
          </a:ln>
        </p:spPr>
        <p:txBody>
          <a:bodyPr wrap="square" lIns="0" tIns="0" rIns="0" bIns="0" rtlCol="0"/>
          <a:lstStyle/>
          <a:p/>
        </p:txBody>
      </p:sp>
      <p:sp>
        <p:nvSpPr>
          <p:cNvPr id="8" name="object 8"/>
          <p:cNvSpPr txBox="1"/>
          <p:nvPr/>
        </p:nvSpPr>
        <p:spPr>
          <a:xfrm>
            <a:off x="1530222" y="3863085"/>
            <a:ext cx="1626870" cy="645160"/>
          </a:xfrm>
          <a:prstGeom prst="rect">
            <a:avLst/>
          </a:prstGeom>
        </p:spPr>
        <p:txBody>
          <a:bodyPr wrap="square" lIns="0" tIns="12700" rIns="0" bIns="0" rtlCol="0" vert="horz">
            <a:spAutoFit/>
          </a:bodyPr>
          <a:lstStyle/>
          <a:p>
            <a:pPr marL="307975">
              <a:lnSpc>
                <a:spcPts val="1639"/>
              </a:lnSpc>
              <a:spcBef>
                <a:spcPts val="100"/>
              </a:spcBef>
            </a:pPr>
            <a:r>
              <a:rPr dirty="0" sz="1400" spc="405">
                <a:solidFill>
                  <a:srgbClr val="4E2700"/>
                </a:solidFill>
                <a:latin typeface="Arial"/>
                <a:cs typeface="Arial"/>
              </a:rPr>
              <a:t>|</a:t>
            </a:r>
            <a:endParaRPr sz="1400">
              <a:latin typeface="Arial"/>
              <a:cs typeface="Arial"/>
            </a:endParaRPr>
          </a:p>
          <a:p>
            <a:pPr marL="12700">
              <a:lnSpc>
                <a:spcPts val="1595"/>
              </a:lnSpc>
            </a:pPr>
            <a:r>
              <a:rPr dirty="0" sz="1400" spc="140">
                <a:solidFill>
                  <a:srgbClr val="4E2700"/>
                </a:solidFill>
                <a:latin typeface="Arial"/>
                <a:cs typeface="Arial"/>
              </a:rPr>
              <a:t>Vehicle(</a:t>
            </a:r>
            <a:r>
              <a:rPr dirty="0" sz="1400">
                <a:solidFill>
                  <a:srgbClr val="4E2700"/>
                </a:solidFill>
                <a:latin typeface="Noto Sans Mono CJK HK"/>
                <a:cs typeface="Noto Sans Mono CJK HK"/>
              </a:rPr>
              <a:t>運輸工</a:t>
            </a:r>
            <a:r>
              <a:rPr dirty="0" sz="1400" spc="10">
                <a:solidFill>
                  <a:srgbClr val="4E2700"/>
                </a:solidFill>
                <a:latin typeface="Noto Sans Mono CJK HK"/>
                <a:cs typeface="Noto Sans Mono CJK HK"/>
              </a:rPr>
              <a:t>具</a:t>
            </a:r>
            <a:r>
              <a:rPr dirty="0" sz="1400" spc="305">
                <a:solidFill>
                  <a:srgbClr val="4E2700"/>
                </a:solidFill>
                <a:latin typeface="Arial"/>
                <a:cs typeface="Arial"/>
              </a:rPr>
              <a:t>)</a:t>
            </a:r>
            <a:endParaRPr sz="1400">
              <a:latin typeface="Arial"/>
              <a:cs typeface="Arial"/>
            </a:endParaRPr>
          </a:p>
          <a:p>
            <a:pPr marL="307975">
              <a:lnSpc>
                <a:spcPts val="1639"/>
              </a:lnSpc>
            </a:pPr>
            <a:r>
              <a:rPr dirty="0" sz="1400" spc="405">
                <a:solidFill>
                  <a:srgbClr val="4E2700"/>
                </a:solidFill>
                <a:latin typeface="Arial"/>
                <a:cs typeface="Arial"/>
              </a:rPr>
              <a:t>|</a:t>
            </a:r>
            <a:endParaRPr sz="1400">
              <a:latin typeface="Arial"/>
              <a:cs typeface="Arial"/>
            </a:endParaRPr>
          </a:p>
        </p:txBody>
      </p:sp>
      <p:sp>
        <p:nvSpPr>
          <p:cNvPr id="17" name="object 1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9" name="object 9"/>
          <p:cNvSpPr txBox="1"/>
          <p:nvPr/>
        </p:nvSpPr>
        <p:spPr>
          <a:xfrm>
            <a:off x="4308791" y="3863085"/>
            <a:ext cx="1172845" cy="645160"/>
          </a:xfrm>
          <a:prstGeom prst="rect">
            <a:avLst/>
          </a:prstGeom>
        </p:spPr>
        <p:txBody>
          <a:bodyPr wrap="square" lIns="0" tIns="27940" rIns="0" bIns="0" rtlCol="0" vert="horz">
            <a:spAutoFit/>
          </a:bodyPr>
          <a:lstStyle/>
          <a:p>
            <a:pPr marL="12700" marR="5080" indent="377825">
              <a:lnSpc>
                <a:spcPts val="1600"/>
              </a:lnSpc>
              <a:spcBef>
                <a:spcPts val="220"/>
              </a:spcBef>
            </a:pPr>
            <a:r>
              <a:rPr dirty="0" sz="1400" spc="405">
                <a:solidFill>
                  <a:srgbClr val="4E2700"/>
                </a:solidFill>
                <a:latin typeface="Arial"/>
                <a:cs typeface="Arial"/>
              </a:rPr>
              <a:t>|  </a:t>
            </a:r>
            <a:r>
              <a:rPr dirty="0" sz="1400" spc="120">
                <a:solidFill>
                  <a:srgbClr val="4E2700"/>
                </a:solidFill>
                <a:latin typeface="Arial"/>
                <a:cs typeface="Arial"/>
              </a:rPr>
              <a:t>An</a:t>
            </a:r>
            <a:r>
              <a:rPr dirty="0" sz="1400" spc="45">
                <a:solidFill>
                  <a:srgbClr val="4E2700"/>
                </a:solidFill>
                <a:latin typeface="Arial"/>
                <a:cs typeface="Arial"/>
              </a:rPr>
              <a:t>i</a:t>
            </a:r>
            <a:r>
              <a:rPr dirty="0" sz="1400" spc="-390">
                <a:solidFill>
                  <a:srgbClr val="4E2700"/>
                </a:solidFill>
                <a:latin typeface="Arial"/>
                <a:cs typeface="Arial"/>
              </a:rPr>
              <a:t>m</a:t>
            </a:r>
            <a:r>
              <a:rPr dirty="0" sz="1400" spc="265">
                <a:solidFill>
                  <a:srgbClr val="4E2700"/>
                </a:solidFill>
                <a:latin typeface="Arial"/>
                <a:cs typeface="Arial"/>
              </a:rPr>
              <a:t>al</a:t>
            </a:r>
            <a:r>
              <a:rPr dirty="0" sz="1400" spc="245">
                <a:solidFill>
                  <a:srgbClr val="4E2700"/>
                </a:solidFill>
                <a:latin typeface="Arial"/>
                <a:cs typeface="Arial"/>
              </a:rPr>
              <a:t>(</a:t>
            </a:r>
            <a:r>
              <a:rPr dirty="0" sz="1400">
                <a:solidFill>
                  <a:srgbClr val="4E2700"/>
                </a:solidFill>
                <a:latin typeface="Noto Sans Mono CJK HK"/>
                <a:cs typeface="Noto Sans Mono CJK HK"/>
              </a:rPr>
              <a:t>動</a:t>
            </a:r>
            <a:r>
              <a:rPr dirty="0" sz="1400" spc="10">
                <a:solidFill>
                  <a:srgbClr val="4E2700"/>
                </a:solidFill>
                <a:latin typeface="Noto Sans Mono CJK HK"/>
                <a:cs typeface="Noto Sans Mono CJK HK"/>
              </a:rPr>
              <a:t>物</a:t>
            </a:r>
            <a:r>
              <a:rPr dirty="0" sz="1400" spc="305">
                <a:solidFill>
                  <a:srgbClr val="4E2700"/>
                </a:solidFill>
                <a:latin typeface="Arial"/>
                <a:cs typeface="Arial"/>
              </a:rPr>
              <a:t>)</a:t>
            </a:r>
            <a:endParaRPr sz="1400">
              <a:latin typeface="Arial"/>
              <a:cs typeface="Arial"/>
            </a:endParaRPr>
          </a:p>
          <a:p>
            <a:pPr marL="390525">
              <a:lnSpc>
                <a:spcPts val="1550"/>
              </a:lnSpc>
            </a:pPr>
            <a:r>
              <a:rPr dirty="0" sz="1400" spc="405">
                <a:solidFill>
                  <a:srgbClr val="4E2700"/>
                </a:solidFill>
                <a:latin typeface="Arial"/>
                <a:cs typeface="Arial"/>
              </a:rPr>
              <a:t>|</a:t>
            </a:r>
            <a:endParaRPr sz="1400">
              <a:latin typeface="Arial"/>
              <a:cs typeface="Arial"/>
            </a:endParaRPr>
          </a:p>
        </p:txBody>
      </p:sp>
      <p:graphicFrame>
        <p:nvGraphicFramePr>
          <p:cNvPr id="10" name="object 10"/>
          <p:cNvGraphicFramePr>
            <a:graphicFrameLocks noGrp="1"/>
          </p:cNvGraphicFramePr>
          <p:nvPr/>
        </p:nvGraphicFramePr>
        <p:xfrm>
          <a:off x="822299" y="4614638"/>
          <a:ext cx="6193155" cy="702310"/>
        </p:xfrm>
        <a:graphic>
          <a:graphicData uri="http://schemas.openxmlformats.org/drawingml/2006/table">
            <a:tbl>
              <a:tblPr firstRow="1" bandRow="1">
                <a:tableStyleId>{2D5ABB26-0587-4C30-8999-92F81FD0307C}</a:tableStyleId>
              </a:tblPr>
              <a:tblGrid>
                <a:gridCol w="684530"/>
                <a:gridCol w="697865"/>
                <a:gridCol w="966469"/>
                <a:gridCol w="1522094"/>
                <a:gridCol w="2323465"/>
              </a:tblGrid>
              <a:tr h="303499">
                <a:tc>
                  <a:txBody>
                    <a:bodyPr/>
                    <a:lstStyle/>
                    <a:p>
                      <a:pPr algn="ctr" marR="12192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algn="ctr" marL="64135">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algn="ctr" marR="1778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marL="43942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algn="ctr" marR="44704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r>
              <a:tr h="202692">
                <a:tc>
                  <a:txBody>
                    <a:bodyPr/>
                    <a:lstStyle/>
                    <a:p>
                      <a:pPr marL="31750">
                        <a:lnSpc>
                          <a:spcPts val="1460"/>
                        </a:lnSpc>
                      </a:pPr>
                      <a:r>
                        <a:rPr dirty="0" sz="1400" spc="55">
                          <a:solidFill>
                            <a:srgbClr val="4E2700"/>
                          </a:solidFill>
                          <a:latin typeface="Arial"/>
                          <a:cs typeface="Arial"/>
                        </a:rPr>
                        <a:t>Plane</a:t>
                      </a:r>
                      <a:endParaRPr sz="1400">
                        <a:latin typeface="Arial"/>
                        <a:cs typeface="Arial"/>
                      </a:endParaRPr>
                    </a:p>
                  </a:txBody>
                  <a:tcPr marL="0" marR="0" marB="0" marT="0">
                    <a:solidFill>
                      <a:srgbClr val="CCE8CF"/>
                    </a:solidFill>
                  </a:tcPr>
                </a:tc>
                <a:tc>
                  <a:txBody>
                    <a:bodyPr/>
                    <a:lstStyle/>
                    <a:p>
                      <a:pPr marL="134620">
                        <a:lnSpc>
                          <a:spcPts val="1460"/>
                        </a:lnSpc>
                      </a:pPr>
                      <a:r>
                        <a:rPr dirty="0" sz="1400" spc="70">
                          <a:solidFill>
                            <a:srgbClr val="4E2700"/>
                          </a:solidFill>
                          <a:latin typeface="Arial"/>
                          <a:cs typeface="Arial"/>
                        </a:rPr>
                        <a:t>Ship</a:t>
                      </a:r>
                      <a:endParaRPr sz="1400">
                        <a:latin typeface="Arial"/>
                        <a:cs typeface="Arial"/>
                      </a:endParaRPr>
                    </a:p>
                  </a:txBody>
                  <a:tcPr marL="0" marR="0" marB="0" marT="0">
                    <a:solidFill>
                      <a:srgbClr val="CCE8CF"/>
                    </a:solidFill>
                  </a:tcPr>
                </a:tc>
                <a:tc>
                  <a:txBody>
                    <a:bodyPr/>
                    <a:lstStyle/>
                    <a:p>
                      <a:pPr algn="ctr" marR="16510">
                        <a:lnSpc>
                          <a:spcPts val="1460"/>
                        </a:lnSpc>
                      </a:pPr>
                      <a:r>
                        <a:rPr dirty="0" sz="1400" spc="20">
                          <a:solidFill>
                            <a:srgbClr val="4E2700"/>
                          </a:solidFill>
                          <a:latin typeface="Arial"/>
                          <a:cs typeface="Arial"/>
                        </a:rPr>
                        <a:t>Car</a:t>
                      </a:r>
                      <a:endParaRPr sz="1400">
                        <a:latin typeface="Arial"/>
                        <a:cs typeface="Arial"/>
                      </a:endParaRPr>
                    </a:p>
                  </a:txBody>
                  <a:tcPr marL="0" marR="0" marB="0" marT="0">
                    <a:solidFill>
                      <a:srgbClr val="CCE8CF"/>
                    </a:solidFill>
                  </a:tcPr>
                </a:tc>
                <a:tc>
                  <a:txBody>
                    <a:bodyPr/>
                    <a:lstStyle/>
                    <a:p>
                      <a:pPr marL="241935">
                        <a:lnSpc>
                          <a:spcPts val="1460"/>
                        </a:lnSpc>
                      </a:pPr>
                      <a:r>
                        <a:rPr dirty="0" sz="1400" spc="-125">
                          <a:solidFill>
                            <a:srgbClr val="4E2700"/>
                          </a:solidFill>
                          <a:latin typeface="Arial"/>
                          <a:cs typeface="Arial"/>
                        </a:rPr>
                        <a:t>Mammal</a:t>
                      </a:r>
                      <a:endParaRPr sz="1400">
                        <a:latin typeface="Arial"/>
                        <a:cs typeface="Arial"/>
                      </a:endParaRPr>
                    </a:p>
                  </a:txBody>
                  <a:tcPr marL="0" marR="0" marB="0" marT="0">
                    <a:solidFill>
                      <a:srgbClr val="CCE8CF"/>
                    </a:solidFill>
                  </a:tcPr>
                </a:tc>
                <a:tc>
                  <a:txBody>
                    <a:bodyPr/>
                    <a:lstStyle/>
                    <a:p>
                      <a:pPr marL="688340">
                        <a:lnSpc>
                          <a:spcPts val="1460"/>
                        </a:lnSpc>
                      </a:pPr>
                      <a:r>
                        <a:rPr dirty="0" sz="1400" spc="185">
                          <a:solidFill>
                            <a:srgbClr val="4E2700"/>
                          </a:solidFill>
                          <a:latin typeface="Arial"/>
                          <a:cs typeface="Arial"/>
                        </a:rPr>
                        <a:t>Bird(</a:t>
                      </a:r>
                      <a:r>
                        <a:rPr dirty="0" sz="1400" spc="10">
                          <a:solidFill>
                            <a:srgbClr val="4E2700"/>
                          </a:solidFill>
                          <a:latin typeface="Noto Sans Mono CJK HK"/>
                          <a:cs typeface="Noto Sans Mono CJK HK"/>
                        </a:rPr>
                        <a:t>實作</a:t>
                      </a:r>
                      <a:r>
                        <a:rPr dirty="0" sz="1400" spc="140">
                          <a:solidFill>
                            <a:srgbClr val="4E2700"/>
                          </a:solidFill>
                          <a:latin typeface="Arial"/>
                          <a:cs typeface="Arial"/>
                        </a:rPr>
                        <a:t>Fly</a:t>
                      </a:r>
                      <a:r>
                        <a:rPr dirty="0" sz="1400">
                          <a:solidFill>
                            <a:srgbClr val="4E2700"/>
                          </a:solidFill>
                          <a:latin typeface="Noto Sans Mono CJK HK"/>
                          <a:cs typeface="Noto Sans Mono CJK HK"/>
                        </a:rPr>
                        <a:t>介</a:t>
                      </a:r>
                      <a:r>
                        <a:rPr dirty="0" sz="1400" spc="10">
                          <a:solidFill>
                            <a:srgbClr val="4E2700"/>
                          </a:solidFill>
                          <a:latin typeface="Noto Sans Mono CJK HK"/>
                          <a:cs typeface="Noto Sans Mono CJK HK"/>
                        </a:rPr>
                        <a:t>面</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r>
              <a:tr h="195680">
                <a:tc>
                  <a:txBody>
                    <a:bodyPr/>
                    <a:lstStyle/>
                    <a:p>
                      <a:pPr marL="31750">
                        <a:lnSpc>
                          <a:spcPts val="1440"/>
                        </a:lnSpc>
                      </a:pPr>
                      <a:r>
                        <a:rPr dirty="0" sz="1400" spc="300">
                          <a:solidFill>
                            <a:srgbClr val="4E2700"/>
                          </a:solidFill>
                          <a:latin typeface="Arial"/>
                          <a:cs typeface="Arial"/>
                        </a:rPr>
                        <a:t>(</a:t>
                      </a:r>
                      <a:r>
                        <a:rPr dirty="0" sz="1400" spc="10">
                          <a:solidFill>
                            <a:srgbClr val="4E2700"/>
                          </a:solidFill>
                          <a:latin typeface="Noto Sans Mono CJK HK"/>
                          <a:cs typeface="Noto Sans Mono CJK HK"/>
                        </a:rPr>
                        <a:t>飛機</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97155">
                        <a:lnSpc>
                          <a:spcPts val="1440"/>
                        </a:lnSpc>
                      </a:pPr>
                      <a:r>
                        <a:rPr dirty="0" sz="1400" spc="300">
                          <a:solidFill>
                            <a:srgbClr val="4E2700"/>
                          </a:solidFill>
                          <a:latin typeface="Arial"/>
                          <a:cs typeface="Arial"/>
                        </a:rPr>
                        <a:t>(</a:t>
                      </a:r>
                      <a:r>
                        <a:rPr dirty="0" sz="1400" spc="10">
                          <a:solidFill>
                            <a:srgbClr val="4E2700"/>
                          </a:solidFill>
                          <a:latin typeface="Noto Sans Mono CJK HK"/>
                          <a:cs typeface="Noto Sans Mono CJK HK"/>
                        </a:rPr>
                        <a:t>船</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R="65405">
                        <a:lnSpc>
                          <a:spcPts val="1440"/>
                        </a:lnSpc>
                      </a:pPr>
                      <a:r>
                        <a:rPr dirty="0" sz="1400" spc="290">
                          <a:solidFill>
                            <a:srgbClr val="4E2700"/>
                          </a:solidFill>
                          <a:latin typeface="Arial"/>
                          <a:cs typeface="Arial"/>
                        </a:rPr>
                        <a:t>(</a:t>
                      </a:r>
                      <a:r>
                        <a:rPr dirty="0" sz="1400" spc="10">
                          <a:solidFill>
                            <a:srgbClr val="4E2700"/>
                          </a:solidFill>
                          <a:latin typeface="Noto Sans Mono CJK HK"/>
                          <a:cs typeface="Noto Sans Mono CJK HK"/>
                        </a:rPr>
                        <a:t>汽車</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345440">
                        <a:lnSpc>
                          <a:spcPts val="144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R="635000">
                        <a:lnSpc>
                          <a:spcPts val="144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11" name="object 11"/>
          <p:cNvSpPr txBox="1"/>
          <p:nvPr/>
        </p:nvSpPr>
        <p:spPr>
          <a:xfrm>
            <a:off x="644753" y="5282310"/>
            <a:ext cx="1033144"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Noto Sans Mono CJK HK"/>
                <a:cs typeface="Noto Sans Mono CJK HK"/>
              </a:rPr>
              <a:t>實</a:t>
            </a:r>
            <a:r>
              <a:rPr dirty="0" sz="1400" spc="10">
                <a:solidFill>
                  <a:srgbClr val="4E2700"/>
                </a:solidFill>
                <a:latin typeface="Noto Sans Mono CJK HK"/>
                <a:cs typeface="Noto Sans Mono CJK HK"/>
              </a:rPr>
              <a:t>作</a:t>
            </a:r>
            <a:r>
              <a:rPr dirty="0" sz="1400" spc="140">
                <a:solidFill>
                  <a:srgbClr val="4E2700"/>
                </a:solidFill>
                <a:latin typeface="Arial"/>
                <a:cs typeface="Arial"/>
              </a:rPr>
              <a:t>Fly</a:t>
            </a:r>
            <a:r>
              <a:rPr dirty="0" sz="1400">
                <a:solidFill>
                  <a:srgbClr val="4E2700"/>
                </a:solidFill>
                <a:latin typeface="Noto Sans Mono CJK HK"/>
                <a:cs typeface="Noto Sans Mono CJK HK"/>
              </a:rPr>
              <a:t>介面</a:t>
            </a:r>
            <a:endParaRPr sz="1400">
              <a:latin typeface="Noto Sans Mono CJK HK"/>
              <a:cs typeface="Noto Sans Mono CJK HK"/>
            </a:endParaRPr>
          </a:p>
        </p:txBody>
      </p:sp>
      <p:sp>
        <p:nvSpPr>
          <p:cNvPr id="12" name="object 12"/>
          <p:cNvSpPr txBox="1"/>
          <p:nvPr/>
        </p:nvSpPr>
        <p:spPr>
          <a:xfrm>
            <a:off x="2831973" y="5282310"/>
            <a:ext cx="1501775" cy="239395"/>
          </a:xfrm>
          <a:prstGeom prst="rect">
            <a:avLst/>
          </a:prstGeom>
        </p:spPr>
        <p:txBody>
          <a:bodyPr wrap="square" lIns="0" tIns="12700" rIns="0" bIns="0" rtlCol="0" vert="horz">
            <a:spAutoFit/>
          </a:bodyPr>
          <a:lstStyle/>
          <a:p>
            <a:pPr marL="12700">
              <a:lnSpc>
                <a:spcPct val="100000"/>
              </a:lnSpc>
              <a:spcBef>
                <a:spcPts val="100"/>
              </a:spcBef>
            </a:pPr>
            <a:r>
              <a:rPr dirty="0" sz="1400" spc="305">
                <a:solidFill>
                  <a:srgbClr val="4E2700"/>
                </a:solidFill>
                <a:latin typeface="Arial"/>
                <a:cs typeface="Arial"/>
              </a:rPr>
              <a:t>---------------</a:t>
            </a:r>
            <a:endParaRPr sz="1400">
              <a:latin typeface="Arial"/>
              <a:cs typeface="Arial"/>
            </a:endParaRPr>
          </a:p>
        </p:txBody>
      </p:sp>
      <p:sp>
        <p:nvSpPr>
          <p:cNvPr id="13" name="object 13"/>
          <p:cNvSpPr txBox="1"/>
          <p:nvPr/>
        </p:nvSpPr>
        <p:spPr>
          <a:xfrm>
            <a:off x="4999482" y="5282310"/>
            <a:ext cx="1106170" cy="239395"/>
          </a:xfrm>
          <a:prstGeom prst="rect">
            <a:avLst/>
          </a:prstGeom>
        </p:spPr>
        <p:txBody>
          <a:bodyPr wrap="square" lIns="0" tIns="12700" rIns="0" bIns="0" rtlCol="0" vert="horz">
            <a:spAutoFit/>
          </a:bodyPr>
          <a:lstStyle/>
          <a:p>
            <a:pPr marL="12700">
              <a:lnSpc>
                <a:spcPct val="100000"/>
              </a:lnSpc>
              <a:spcBef>
                <a:spcPts val="100"/>
              </a:spcBef>
            </a:pPr>
            <a:r>
              <a:rPr dirty="0" sz="1400" spc="305">
                <a:solidFill>
                  <a:srgbClr val="4E2700"/>
                </a:solidFill>
                <a:latin typeface="Arial"/>
                <a:cs typeface="Arial"/>
              </a:rPr>
              <a:t>---</a:t>
            </a:r>
            <a:r>
              <a:rPr dirty="0" sz="1400" spc="310">
                <a:solidFill>
                  <a:srgbClr val="4E2700"/>
                </a:solidFill>
                <a:latin typeface="Arial"/>
                <a:cs typeface="Arial"/>
              </a:rPr>
              <a:t>-</a:t>
            </a:r>
            <a:r>
              <a:rPr dirty="0" sz="1400" spc="305">
                <a:solidFill>
                  <a:srgbClr val="4E2700"/>
                </a:solidFill>
                <a:latin typeface="Arial"/>
                <a:cs typeface="Arial"/>
              </a:rPr>
              <a:t>--</a:t>
            </a:r>
            <a:r>
              <a:rPr dirty="0" sz="1400" spc="315">
                <a:solidFill>
                  <a:srgbClr val="4E2700"/>
                </a:solidFill>
                <a:latin typeface="Arial"/>
                <a:cs typeface="Arial"/>
              </a:rPr>
              <a:t>-</a:t>
            </a:r>
            <a:r>
              <a:rPr dirty="0" sz="1400" spc="305">
                <a:solidFill>
                  <a:srgbClr val="4E2700"/>
                </a:solidFill>
                <a:latin typeface="Arial"/>
                <a:cs typeface="Arial"/>
              </a:rPr>
              <a:t>----</a:t>
            </a:r>
            <a:endParaRPr sz="1400">
              <a:latin typeface="Arial"/>
              <a:cs typeface="Arial"/>
            </a:endParaRPr>
          </a:p>
        </p:txBody>
      </p:sp>
      <p:sp>
        <p:nvSpPr>
          <p:cNvPr id="14" name="object 14"/>
          <p:cNvSpPr txBox="1"/>
          <p:nvPr/>
        </p:nvSpPr>
        <p:spPr>
          <a:xfrm>
            <a:off x="2909697" y="5484977"/>
            <a:ext cx="1501140" cy="239395"/>
          </a:xfrm>
          <a:prstGeom prst="rect">
            <a:avLst/>
          </a:prstGeom>
        </p:spPr>
        <p:txBody>
          <a:bodyPr wrap="square" lIns="0" tIns="12700" rIns="0" bIns="0" rtlCol="0" vert="horz">
            <a:spAutoFit/>
          </a:bodyPr>
          <a:lstStyle/>
          <a:p>
            <a:pPr marL="12700">
              <a:lnSpc>
                <a:spcPct val="100000"/>
              </a:lnSpc>
              <a:spcBef>
                <a:spcPts val="100"/>
              </a:spcBef>
              <a:tabLst>
                <a:tab pos="701040" algn="l"/>
                <a:tab pos="1390015" algn="l"/>
              </a:tabLst>
            </a:pPr>
            <a:r>
              <a:rPr dirty="0" sz="1400" spc="405">
                <a:solidFill>
                  <a:srgbClr val="4E2700"/>
                </a:solidFill>
                <a:latin typeface="Arial"/>
                <a:cs typeface="Arial"/>
              </a:rPr>
              <a:t>|</a:t>
            </a:r>
            <a:r>
              <a:rPr dirty="0" sz="1400" spc="405">
                <a:solidFill>
                  <a:srgbClr val="4E2700"/>
                </a:solidFill>
                <a:latin typeface="Arial"/>
                <a:cs typeface="Arial"/>
              </a:rPr>
              <a:t>	</a:t>
            </a:r>
            <a:r>
              <a:rPr dirty="0" sz="1400" spc="405">
                <a:solidFill>
                  <a:srgbClr val="4E2700"/>
                </a:solidFill>
                <a:latin typeface="Arial"/>
                <a:cs typeface="Arial"/>
              </a:rPr>
              <a:t>|</a:t>
            </a:r>
            <a:r>
              <a:rPr dirty="0" sz="1400" spc="405">
                <a:solidFill>
                  <a:srgbClr val="4E2700"/>
                </a:solidFill>
                <a:latin typeface="Arial"/>
                <a:cs typeface="Arial"/>
              </a:rPr>
              <a:t>	</a:t>
            </a:r>
            <a:r>
              <a:rPr dirty="0" sz="1400" spc="405">
                <a:solidFill>
                  <a:srgbClr val="4E2700"/>
                </a:solidFill>
                <a:latin typeface="Arial"/>
                <a:cs typeface="Arial"/>
              </a:rPr>
              <a:t>|</a:t>
            </a:r>
            <a:endParaRPr sz="1400">
              <a:latin typeface="Arial"/>
              <a:cs typeface="Arial"/>
            </a:endParaRPr>
          </a:p>
        </p:txBody>
      </p:sp>
      <p:sp>
        <p:nvSpPr>
          <p:cNvPr id="15" name="object 15"/>
          <p:cNvSpPr txBox="1"/>
          <p:nvPr/>
        </p:nvSpPr>
        <p:spPr>
          <a:xfrm>
            <a:off x="4877220" y="5484977"/>
            <a:ext cx="1501775" cy="645160"/>
          </a:xfrm>
          <a:prstGeom prst="rect">
            <a:avLst/>
          </a:prstGeom>
        </p:spPr>
        <p:txBody>
          <a:bodyPr wrap="square" lIns="0" tIns="12700" rIns="0" bIns="0" rtlCol="0" vert="horz">
            <a:spAutoFit/>
          </a:bodyPr>
          <a:lstStyle/>
          <a:p>
            <a:pPr algn="ctr">
              <a:lnSpc>
                <a:spcPts val="1639"/>
              </a:lnSpc>
              <a:spcBef>
                <a:spcPts val="100"/>
              </a:spcBef>
              <a:tabLst>
                <a:tab pos="983615" algn="l"/>
              </a:tabLst>
            </a:pPr>
            <a:r>
              <a:rPr dirty="0" sz="1400" spc="405">
                <a:solidFill>
                  <a:srgbClr val="4E2700"/>
                </a:solidFill>
                <a:latin typeface="Arial"/>
                <a:cs typeface="Arial"/>
              </a:rPr>
              <a:t>|	|</a:t>
            </a:r>
            <a:endParaRPr sz="1400">
              <a:latin typeface="Arial"/>
              <a:cs typeface="Arial"/>
            </a:endParaRPr>
          </a:p>
          <a:p>
            <a:pPr algn="ctr">
              <a:lnSpc>
                <a:spcPts val="1595"/>
              </a:lnSpc>
              <a:tabLst>
                <a:tab pos="983615" algn="l"/>
              </a:tabLst>
            </a:pPr>
            <a:r>
              <a:rPr dirty="0" sz="1400" spc="-155">
                <a:solidFill>
                  <a:srgbClr val="4E2700"/>
                </a:solidFill>
                <a:latin typeface="Arial"/>
                <a:cs typeface="Arial"/>
              </a:rPr>
              <a:t>S</a:t>
            </a:r>
            <a:r>
              <a:rPr dirty="0" sz="1400" spc="195">
                <a:solidFill>
                  <a:srgbClr val="4E2700"/>
                </a:solidFill>
                <a:latin typeface="Arial"/>
                <a:cs typeface="Arial"/>
              </a:rPr>
              <a:t>wal</a:t>
            </a:r>
            <a:r>
              <a:rPr dirty="0" sz="1400" spc="90">
                <a:solidFill>
                  <a:srgbClr val="4E2700"/>
                </a:solidFill>
                <a:latin typeface="Arial"/>
                <a:cs typeface="Arial"/>
              </a:rPr>
              <a:t>l</a:t>
            </a:r>
            <a:r>
              <a:rPr dirty="0" sz="1400" spc="-125">
                <a:solidFill>
                  <a:srgbClr val="4E2700"/>
                </a:solidFill>
                <a:latin typeface="Arial"/>
                <a:cs typeface="Arial"/>
              </a:rPr>
              <a:t>ow</a:t>
            </a:r>
            <a:r>
              <a:rPr dirty="0" sz="1400">
                <a:solidFill>
                  <a:srgbClr val="4E2700"/>
                </a:solidFill>
                <a:latin typeface="Arial"/>
                <a:cs typeface="Arial"/>
              </a:rPr>
              <a:t>	</a:t>
            </a:r>
            <a:r>
              <a:rPr dirty="0" sz="1400" spc="-95">
                <a:solidFill>
                  <a:srgbClr val="4E2700"/>
                </a:solidFill>
                <a:latin typeface="Arial"/>
                <a:cs typeface="Arial"/>
              </a:rPr>
              <a:t>E</a:t>
            </a:r>
            <a:r>
              <a:rPr dirty="0" sz="1400" spc="-75">
                <a:solidFill>
                  <a:srgbClr val="4E2700"/>
                </a:solidFill>
                <a:latin typeface="Arial"/>
                <a:cs typeface="Arial"/>
              </a:rPr>
              <a:t>a</a:t>
            </a:r>
            <a:r>
              <a:rPr dirty="0" sz="1400" spc="-5">
                <a:solidFill>
                  <a:srgbClr val="4E2700"/>
                </a:solidFill>
                <a:latin typeface="Arial"/>
                <a:cs typeface="Arial"/>
              </a:rPr>
              <a:t>g</a:t>
            </a:r>
            <a:r>
              <a:rPr dirty="0" sz="1400" spc="225">
                <a:solidFill>
                  <a:srgbClr val="4E2700"/>
                </a:solidFill>
                <a:latin typeface="Arial"/>
                <a:cs typeface="Arial"/>
              </a:rPr>
              <a:t>le</a:t>
            </a:r>
            <a:endParaRPr sz="1400">
              <a:latin typeface="Arial"/>
              <a:cs typeface="Arial"/>
            </a:endParaRPr>
          </a:p>
          <a:p>
            <a:pPr algn="ctr" marR="122555">
              <a:lnSpc>
                <a:spcPts val="1639"/>
              </a:lnSpc>
              <a:tabLst>
                <a:tab pos="847725" algn="l"/>
              </a:tabLst>
            </a:pPr>
            <a:r>
              <a:rPr dirty="0" sz="1400" spc="315">
                <a:solidFill>
                  <a:srgbClr val="4E2700"/>
                </a:solidFill>
                <a:latin typeface="Arial"/>
                <a:cs typeface="Arial"/>
              </a:rPr>
              <a:t>(</a:t>
            </a:r>
            <a:r>
              <a:rPr dirty="0" sz="1400">
                <a:solidFill>
                  <a:srgbClr val="4E2700"/>
                </a:solidFill>
                <a:latin typeface="Noto Sans Mono CJK HK"/>
                <a:cs typeface="Noto Sans Mono CJK HK"/>
              </a:rPr>
              <a:t>燕</a:t>
            </a:r>
            <a:r>
              <a:rPr dirty="0" sz="1400" spc="10">
                <a:solidFill>
                  <a:srgbClr val="4E2700"/>
                </a:solidFill>
                <a:latin typeface="Noto Sans Mono CJK HK"/>
                <a:cs typeface="Noto Sans Mono CJK HK"/>
              </a:rPr>
              <a:t>子</a:t>
            </a:r>
            <a:r>
              <a:rPr dirty="0" sz="1400" spc="305">
                <a:solidFill>
                  <a:srgbClr val="4E2700"/>
                </a:solidFill>
                <a:latin typeface="Arial"/>
                <a:cs typeface="Arial"/>
              </a:rPr>
              <a:t>)	</a:t>
            </a:r>
            <a:r>
              <a:rPr dirty="0" sz="1400" spc="300">
                <a:solidFill>
                  <a:srgbClr val="4E2700"/>
                </a:solidFill>
                <a:latin typeface="Arial"/>
                <a:cs typeface="Arial"/>
              </a:rPr>
              <a:t>(</a:t>
            </a:r>
            <a:r>
              <a:rPr dirty="0" sz="1400" spc="10">
                <a:solidFill>
                  <a:srgbClr val="4E2700"/>
                </a:solidFill>
                <a:latin typeface="Noto Sans Mono CJK HK"/>
                <a:cs typeface="Noto Sans Mono CJK HK"/>
              </a:rPr>
              <a:t>鷹</a:t>
            </a:r>
            <a:r>
              <a:rPr dirty="0" sz="1400" spc="305">
                <a:solidFill>
                  <a:srgbClr val="4E2700"/>
                </a:solidFill>
                <a:latin typeface="Arial"/>
                <a:cs typeface="Arial"/>
              </a:rPr>
              <a:t>)</a:t>
            </a:r>
            <a:endParaRPr sz="1400">
              <a:latin typeface="Arial"/>
              <a:cs typeface="Arial"/>
            </a:endParaRPr>
          </a:p>
        </p:txBody>
      </p:sp>
      <p:sp>
        <p:nvSpPr>
          <p:cNvPr id="16" name="object 16"/>
          <p:cNvSpPr txBox="1"/>
          <p:nvPr/>
        </p:nvSpPr>
        <p:spPr>
          <a:xfrm>
            <a:off x="2713101" y="5687669"/>
            <a:ext cx="1795780" cy="645160"/>
          </a:xfrm>
          <a:prstGeom prst="rect">
            <a:avLst/>
          </a:prstGeom>
        </p:spPr>
        <p:txBody>
          <a:bodyPr wrap="square" lIns="0" tIns="12700" rIns="0" bIns="0" rtlCol="0" vert="horz">
            <a:spAutoFit/>
          </a:bodyPr>
          <a:lstStyle/>
          <a:p>
            <a:pPr algn="ctr">
              <a:lnSpc>
                <a:spcPts val="1639"/>
              </a:lnSpc>
              <a:spcBef>
                <a:spcPts val="100"/>
              </a:spcBef>
            </a:pPr>
            <a:r>
              <a:rPr dirty="0" sz="1400" spc="-70">
                <a:solidFill>
                  <a:srgbClr val="4E2700"/>
                </a:solidFill>
                <a:latin typeface="Arial"/>
                <a:cs typeface="Arial"/>
              </a:rPr>
              <a:t>Mouse </a:t>
            </a:r>
            <a:r>
              <a:rPr dirty="0" sz="1400" spc="-35">
                <a:solidFill>
                  <a:srgbClr val="4E2700"/>
                </a:solidFill>
                <a:latin typeface="Arial"/>
                <a:cs typeface="Arial"/>
              </a:rPr>
              <a:t>SuperMan</a:t>
            </a:r>
            <a:r>
              <a:rPr dirty="0" sz="1400" spc="105">
                <a:solidFill>
                  <a:srgbClr val="4E2700"/>
                </a:solidFill>
                <a:latin typeface="Arial"/>
                <a:cs typeface="Arial"/>
              </a:rPr>
              <a:t> </a:t>
            </a:r>
            <a:r>
              <a:rPr dirty="0" sz="1400" spc="45">
                <a:solidFill>
                  <a:srgbClr val="4E2700"/>
                </a:solidFill>
                <a:latin typeface="Arial"/>
                <a:cs typeface="Arial"/>
              </a:rPr>
              <a:t>Cat</a:t>
            </a:r>
            <a:endParaRPr sz="1400">
              <a:latin typeface="Arial"/>
              <a:cs typeface="Arial"/>
            </a:endParaRPr>
          </a:p>
          <a:p>
            <a:pPr marL="701040">
              <a:lnSpc>
                <a:spcPts val="1595"/>
              </a:lnSpc>
            </a:pPr>
            <a:r>
              <a:rPr dirty="0" sz="1400" spc="310">
                <a:solidFill>
                  <a:srgbClr val="4E2700"/>
                </a:solidFill>
                <a:latin typeface="Arial"/>
                <a:cs typeface="Arial"/>
              </a:rPr>
              <a:t>(</a:t>
            </a:r>
            <a:r>
              <a:rPr dirty="0" sz="1400">
                <a:solidFill>
                  <a:srgbClr val="4E2700"/>
                </a:solidFill>
                <a:latin typeface="Noto Sans Mono CJK HK"/>
                <a:cs typeface="Noto Sans Mono CJK HK"/>
              </a:rPr>
              <a:t>超</a:t>
            </a:r>
            <a:r>
              <a:rPr dirty="0" sz="1400" spc="15">
                <a:solidFill>
                  <a:srgbClr val="4E2700"/>
                </a:solidFill>
                <a:latin typeface="Noto Sans Mono CJK HK"/>
                <a:cs typeface="Noto Sans Mono CJK HK"/>
              </a:rPr>
              <a:t>人</a:t>
            </a:r>
            <a:r>
              <a:rPr dirty="0" sz="1400" spc="305">
                <a:solidFill>
                  <a:srgbClr val="4E2700"/>
                </a:solidFill>
                <a:latin typeface="Arial"/>
                <a:cs typeface="Arial"/>
              </a:rPr>
              <a:t>)</a:t>
            </a:r>
            <a:endParaRPr sz="1400">
              <a:latin typeface="Arial"/>
              <a:cs typeface="Arial"/>
            </a:endParaRPr>
          </a:p>
          <a:p>
            <a:pPr algn="ctr" marL="20955">
              <a:lnSpc>
                <a:spcPts val="1639"/>
              </a:lnSpc>
            </a:pPr>
            <a:r>
              <a:rPr dirty="0" sz="1400" spc="10">
                <a:solidFill>
                  <a:srgbClr val="4E2700"/>
                </a:solidFill>
                <a:latin typeface="Noto Sans Mono CJK HK"/>
                <a:cs typeface="Noto Sans Mono CJK HK"/>
              </a:rPr>
              <a:t>實作</a:t>
            </a:r>
            <a:r>
              <a:rPr dirty="0" sz="1400" spc="135">
                <a:solidFill>
                  <a:srgbClr val="4E2700"/>
                </a:solidFill>
                <a:latin typeface="Arial"/>
                <a:cs typeface="Arial"/>
              </a:rPr>
              <a:t>Fly</a:t>
            </a:r>
            <a:r>
              <a:rPr dirty="0" sz="1400">
                <a:solidFill>
                  <a:srgbClr val="4E2700"/>
                </a:solidFill>
                <a:latin typeface="Noto Sans Mono CJK HK"/>
                <a:cs typeface="Noto Sans Mono CJK HK"/>
              </a:rPr>
              <a:t>介面</a:t>
            </a:r>
            <a:endParaRPr sz="1400">
              <a:latin typeface="Noto Sans Mono CJK HK"/>
              <a:cs typeface="Noto Sans Mono CJK HK"/>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67350" cy="574040"/>
          </a:xfrm>
          <a:prstGeom prst="rect"/>
        </p:spPr>
        <p:txBody>
          <a:bodyPr wrap="square" lIns="0" tIns="12700" rIns="0" bIns="0" rtlCol="0" vert="horz">
            <a:spAutoFit/>
          </a:bodyPr>
          <a:lstStyle/>
          <a:p>
            <a:pPr marL="12700">
              <a:lnSpc>
                <a:spcPct val="100000"/>
              </a:lnSpc>
              <a:spcBef>
                <a:spcPts val="100"/>
              </a:spcBef>
              <a:tabLst>
                <a:tab pos="3001010" algn="l"/>
                <a:tab pos="5038090" algn="l"/>
              </a:tabLst>
            </a:pPr>
            <a:r>
              <a:rPr dirty="0"/>
              <a:t>自我測驗</a:t>
            </a:r>
            <a:r>
              <a:rPr dirty="0" spc="-5"/>
              <a:t>七</a:t>
            </a:r>
            <a:r>
              <a:rPr dirty="0">
                <a:latin typeface="Tahoma"/>
                <a:cs typeface="Tahoma"/>
              </a:rPr>
              <a:t>-</a:t>
            </a:r>
            <a:r>
              <a:rPr dirty="0">
                <a:latin typeface="Tahoma"/>
                <a:cs typeface="Tahoma"/>
              </a:rPr>
              <a:t>3	</a:t>
            </a:r>
            <a:r>
              <a:rPr dirty="0">
                <a:latin typeface="Tahoma"/>
                <a:cs typeface="Tahoma"/>
              </a:rPr>
              <a:t>inter</a:t>
            </a:r>
            <a:r>
              <a:rPr dirty="0" spc="-50">
                <a:latin typeface="Tahoma"/>
                <a:cs typeface="Tahoma"/>
              </a:rPr>
              <a:t>f</a:t>
            </a:r>
            <a:r>
              <a:rPr dirty="0">
                <a:latin typeface="Tahoma"/>
                <a:cs typeface="Tahoma"/>
              </a:rPr>
              <a:t>ace</a:t>
            </a:r>
            <a:r>
              <a:rPr dirty="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p:nvPr/>
        </p:nvSpPr>
        <p:spPr>
          <a:xfrm>
            <a:off x="792276" y="943203"/>
            <a:ext cx="7691120" cy="2992120"/>
          </a:xfrm>
          <a:prstGeom prst="rect">
            <a:avLst/>
          </a:prstGeom>
        </p:spPr>
        <p:txBody>
          <a:bodyPr wrap="square" lIns="0" tIns="12700" rIns="0" bIns="0" rtlCol="0" vert="horz">
            <a:spAutoFit/>
          </a:bodyPr>
          <a:lstStyle/>
          <a:p>
            <a:pPr marL="252095" marR="1722120" indent="-252095">
              <a:lnSpc>
                <a:spcPct val="130000"/>
              </a:lnSpc>
              <a:spcBef>
                <a:spcPts val="100"/>
              </a:spcBef>
              <a:buFont typeface="Verdana"/>
              <a:buAutoNum type="arabicPeriod"/>
              <a:tabLst>
                <a:tab pos="252095"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我們</a:t>
            </a:r>
            <a:r>
              <a:rPr dirty="0" sz="1400" spc="-15">
                <a:solidFill>
                  <a:srgbClr val="4E2700"/>
                </a:solidFill>
                <a:latin typeface="Noto Sans Mono CJK HK"/>
                <a:cs typeface="Noto Sans Mono CJK HK"/>
              </a:rPr>
              <a:t>希</a:t>
            </a:r>
            <a:r>
              <a:rPr dirty="0" sz="1400">
                <a:solidFill>
                  <a:srgbClr val="4E2700"/>
                </a:solidFill>
                <a:latin typeface="Noto Sans Mono CJK HK"/>
                <a:cs typeface="Noto Sans Mono CJK HK"/>
              </a:rPr>
              <a:t>望</a:t>
            </a:r>
            <a:r>
              <a:rPr dirty="0" sz="1400" spc="-5">
                <a:solidFill>
                  <a:srgbClr val="4E2700"/>
                </a:solidFill>
                <a:latin typeface="Verdana"/>
                <a:cs typeface="Verdana"/>
              </a:rPr>
              <a:t>Eagle</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鷹</a:t>
            </a:r>
            <a:r>
              <a:rPr dirty="0" sz="1400" spc="-5">
                <a:solidFill>
                  <a:srgbClr val="4E2700"/>
                </a:solidFill>
                <a:latin typeface="Verdana"/>
                <a:cs typeface="Verdana"/>
              </a:rPr>
              <a:t>)</a:t>
            </a:r>
            <a:r>
              <a:rPr dirty="0" sz="1400">
                <a:solidFill>
                  <a:srgbClr val="4E2700"/>
                </a:solidFill>
                <a:latin typeface="Noto Sans Mono CJK HK"/>
                <a:cs typeface="Noto Sans Mono CJK HK"/>
              </a:rPr>
              <a:t>與</a:t>
            </a:r>
            <a:r>
              <a:rPr dirty="0" sz="1400" spc="-5">
                <a:solidFill>
                  <a:srgbClr val="4E2700"/>
                </a:solidFill>
                <a:latin typeface="Verdana"/>
                <a:cs typeface="Verdana"/>
              </a:rPr>
              <a:t>Swallow</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燕</a:t>
            </a:r>
            <a:r>
              <a:rPr dirty="0" sz="1400" spc="-15">
                <a:solidFill>
                  <a:srgbClr val="4E2700"/>
                </a:solidFill>
                <a:latin typeface="Noto Sans Mono CJK HK"/>
                <a:cs typeface="Noto Sans Mono CJK HK"/>
              </a:rPr>
              <a:t>子</a:t>
            </a:r>
            <a:r>
              <a:rPr dirty="0" sz="1400" spc="-5">
                <a:solidFill>
                  <a:srgbClr val="4E2700"/>
                </a:solidFill>
                <a:latin typeface="Verdana"/>
                <a:cs typeface="Verdana"/>
              </a:rPr>
              <a:t>)</a:t>
            </a:r>
            <a:r>
              <a:rPr dirty="0" sz="1400">
                <a:solidFill>
                  <a:srgbClr val="4E2700"/>
                </a:solidFill>
                <a:latin typeface="Noto Sans Mono CJK HK"/>
                <a:cs typeface="Noto Sans Mono CJK HK"/>
              </a:rPr>
              <a:t>都有</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個共</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的方</a:t>
            </a:r>
            <a:r>
              <a:rPr dirty="0" sz="1400" spc="-10">
                <a:solidFill>
                  <a:srgbClr val="4E2700"/>
                </a:solidFill>
                <a:latin typeface="Noto Sans Mono CJK HK"/>
                <a:cs typeface="Noto Sans Mono CJK HK"/>
              </a:rPr>
              <a:t>法</a:t>
            </a:r>
            <a:r>
              <a:rPr dirty="0" sz="1400">
                <a:solidFill>
                  <a:srgbClr val="4E2700"/>
                </a:solidFill>
                <a:latin typeface="Verdana"/>
                <a:cs typeface="Verdana"/>
              </a:rPr>
              <a:t>:  public </a:t>
            </a:r>
            <a:r>
              <a:rPr dirty="0" sz="1400" spc="-5">
                <a:solidFill>
                  <a:srgbClr val="4E2700"/>
                </a:solidFill>
                <a:latin typeface="Verdana"/>
                <a:cs typeface="Verdana"/>
              </a:rPr>
              <a:t>void</a:t>
            </a:r>
            <a:r>
              <a:rPr dirty="0" sz="1400" spc="-70">
                <a:solidFill>
                  <a:srgbClr val="4E2700"/>
                </a:solidFill>
                <a:latin typeface="Verdana"/>
                <a:cs typeface="Verdana"/>
              </a:rPr>
              <a:t> </a:t>
            </a:r>
            <a:r>
              <a:rPr dirty="0" sz="1400">
                <a:solidFill>
                  <a:srgbClr val="4E2700"/>
                </a:solidFill>
                <a:latin typeface="Verdana"/>
                <a:cs typeface="Verdana"/>
              </a:rPr>
              <a:t>landing()</a:t>
            </a:r>
            <a:endParaRPr sz="1400">
              <a:latin typeface="Verdana"/>
              <a:cs typeface="Verdana"/>
            </a:endParaRPr>
          </a:p>
          <a:p>
            <a:pPr marL="196850">
              <a:lnSpc>
                <a:spcPct val="100000"/>
              </a:lnSpc>
              <a:spcBef>
                <a:spcPts val="500"/>
              </a:spcBef>
              <a:tabLst>
                <a:tab pos="5869940" algn="l"/>
              </a:tabLst>
            </a:pPr>
            <a:r>
              <a:rPr dirty="0" sz="1400" spc="10">
                <a:solidFill>
                  <a:srgbClr val="4E2700"/>
                </a:solidFill>
                <a:latin typeface="Noto Sans Mono CJK HK"/>
                <a:cs typeface="Noto Sans Mono CJK HK"/>
              </a:rPr>
              <a:t>而其</a:t>
            </a:r>
            <a:r>
              <a:rPr dirty="0" sz="1400">
                <a:solidFill>
                  <a:srgbClr val="4E2700"/>
                </a:solidFill>
                <a:latin typeface="Noto Sans Mono CJK HK"/>
                <a:cs typeface="Noto Sans Mono CJK HK"/>
              </a:rPr>
              <a:t>它類別</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會有此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將此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法定</a:t>
            </a:r>
            <a:r>
              <a:rPr dirty="0" sz="1400" spc="-15">
                <a:solidFill>
                  <a:srgbClr val="4E2700"/>
                </a:solidFill>
                <a:latin typeface="Noto Sans Mono CJK HK"/>
                <a:cs typeface="Noto Sans Mono CJK HK"/>
              </a:rPr>
              <a:t>義</a:t>
            </a:r>
            <a:r>
              <a:rPr dirty="0" sz="1400" spc="10">
                <a:solidFill>
                  <a:srgbClr val="4E2700"/>
                </a:solidFill>
                <a:latin typeface="Noto Sans Mono CJK HK"/>
                <a:cs typeface="Noto Sans Mono CJK HK"/>
              </a:rPr>
              <a:t>在</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a:t>
            </a:r>
            <a:endParaRPr sz="1400">
              <a:latin typeface="Noto Sans Mono CJK HK"/>
              <a:cs typeface="Noto Sans Mono CJK HK"/>
            </a:endParaRPr>
          </a:p>
          <a:p>
            <a:pPr algn="just" marL="259079" marR="121285" indent="-247015">
              <a:lnSpc>
                <a:spcPts val="2180"/>
              </a:lnSpc>
              <a:spcBef>
                <a:spcPts val="160"/>
              </a:spcBef>
              <a:buFont typeface="Verdana"/>
              <a:buAutoNum type="arabicPeriod" startAt="2"/>
              <a:tabLst>
                <a:tab pos="252095" algn="l"/>
                <a:tab pos="4621530" algn="l"/>
              </a:tabLst>
            </a:pPr>
            <a:r>
              <a:rPr dirty="0" sz="1400" spc="10">
                <a:solidFill>
                  <a:srgbClr val="4E2700"/>
                </a:solidFill>
                <a:latin typeface="Noto Sans Mono CJK HK"/>
                <a:cs typeface="Noto Sans Mono CJK HK"/>
              </a:rPr>
              <a:t>現要</a:t>
            </a:r>
            <a:r>
              <a:rPr dirty="0" sz="1400">
                <a:solidFill>
                  <a:srgbClr val="4E2700"/>
                </a:solidFill>
                <a:latin typeface="Noto Sans Mono CJK HK"/>
                <a:cs typeface="Noto Sans Mono CJK HK"/>
              </a:rPr>
              <a:t>在</a:t>
            </a:r>
            <a:r>
              <a:rPr dirty="0" sz="1400" spc="-5">
                <a:solidFill>
                  <a:srgbClr val="4E2700"/>
                </a:solidFill>
                <a:latin typeface="Verdana"/>
                <a:cs typeface="Verdana"/>
              </a:rPr>
              <a:t>Service1</a:t>
            </a:r>
            <a:r>
              <a:rPr dirty="0" sz="1400" spc="5">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計</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5">
                <a:solidFill>
                  <a:srgbClr val="4E2700"/>
                </a:solidFill>
                <a:latin typeface="Verdana"/>
                <a:cs typeface="Verdana"/>
              </a:rPr>
              <a:t>m1()</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此</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只</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它</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接</a:t>
            </a:r>
            <a:r>
              <a:rPr dirty="0" sz="1400" spc="-5">
                <a:solidFill>
                  <a:srgbClr val="4E2700"/>
                </a:solidFill>
                <a:latin typeface="Noto Sans Mono CJK HK"/>
                <a:cs typeface="Noto Sans Mono CJK HK"/>
              </a:rPr>
              <a:t>受</a:t>
            </a:r>
            <a:r>
              <a:rPr dirty="0" sz="1400" spc="-5">
                <a:solidFill>
                  <a:srgbClr val="4E2700"/>
                </a:solidFill>
                <a:latin typeface="Verdana"/>
                <a:cs typeface="Verdana"/>
              </a:rPr>
              <a:t>Plane</a:t>
            </a:r>
            <a:r>
              <a:rPr dirty="0" sz="1400">
                <a:solidFill>
                  <a:srgbClr val="4E2700"/>
                </a:solidFill>
                <a:latin typeface="Noto Sans Mono CJK HK"/>
                <a:cs typeface="Noto Sans Mono CJK HK"/>
              </a:rPr>
              <a:t>類別</a:t>
            </a:r>
            <a:r>
              <a:rPr dirty="0" sz="1400" spc="-15">
                <a:solidFill>
                  <a:srgbClr val="4E2700"/>
                </a:solidFill>
                <a:latin typeface="Verdana"/>
                <a:cs typeface="Verdana"/>
              </a:rPr>
              <a:t>(</a:t>
            </a:r>
            <a:r>
              <a:rPr dirty="0" sz="1400" spc="5">
                <a:solidFill>
                  <a:srgbClr val="4E2700"/>
                </a:solidFill>
                <a:latin typeface="Noto Sans Mono CJK HK"/>
                <a:cs typeface="Noto Sans Mono CJK HK"/>
              </a:rPr>
              <a:t>飛 </a:t>
            </a:r>
            <a:r>
              <a:rPr dirty="0" sz="1400" spc="10">
                <a:solidFill>
                  <a:srgbClr val="4E2700"/>
                </a:solidFill>
                <a:latin typeface="Noto Sans Mono CJK HK"/>
                <a:cs typeface="Noto Sans Mono CJK HK"/>
              </a:rPr>
              <a:t>機</a:t>
            </a:r>
            <a:r>
              <a:rPr dirty="0" sz="1400" spc="-5">
                <a:solidFill>
                  <a:srgbClr val="4E2700"/>
                </a:solidFill>
                <a:latin typeface="Verdana"/>
                <a:cs typeface="Verdana"/>
              </a:rPr>
              <a:t>)</a:t>
            </a:r>
            <a:r>
              <a:rPr dirty="0" sz="1400" spc="10">
                <a:solidFill>
                  <a:srgbClr val="4E2700"/>
                </a:solidFill>
                <a:latin typeface="Noto Sans Mono CJK HK"/>
                <a:cs typeface="Noto Sans Mono CJK HK"/>
              </a:rPr>
              <a:t>、</a:t>
            </a:r>
            <a:r>
              <a:rPr dirty="0" sz="1400">
                <a:solidFill>
                  <a:srgbClr val="4E2700"/>
                </a:solidFill>
                <a:latin typeface="Verdana"/>
                <a:cs typeface="Verdana"/>
              </a:rPr>
              <a:t>SuperMan</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超人</a:t>
            </a:r>
            <a:r>
              <a:rPr dirty="0" sz="1400" spc="-5">
                <a:solidFill>
                  <a:srgbClr val="4E2700"/>
                </a:solidFill>
                <a:latin typeface="Verdana"/>
                <a:cs typeface="Verdana"/>
              </a:rPr>
              <a:t>)</a:t>
            </a:r>
            <a:r>
              <a:rPr dirty="0" sz="1400">
                <a:solidFill>
                  <a:srgbClr val="4E2700"/>
                </a:solidFill>
                <a:latin typeface="Noto Sans Mono CJK HK"/>
                <a:cs typeface="Noto Sans Mono CJK HK"/>
              </a:rPr>
              <a:t>、</a:t>
            </a:r>
            <a:r>
              <a:rPr dirty="0" sz="1400" spc="-5">
                <a:solidFill>
                  <a:srgbClr val="4E2700"/>
                </a:solidFill>
                <a:latin typeface="Verdana"/>
                <a:cs typeface="Verdana"/>
              </a:rPr>
              <a:t>Swallow</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燕</a:t>
            </a:r>
            <a:r>
              <a:rPr dirty="0" sz="1400" spc="-15">
                <a:solidFill>
                  <a:srgbClr val="4E2700"/>
                </a:solidFill>
                <a:latin typeface="Noto Sans Mono CJK HK"/>
                <a:cs typeface="Noto Sans Mono CJK HK"/>
              </a:rPr>
              <a:t>子</a:t>
            </a:r>
            <a:r>
              <a:rPr dirty="0" sz="1400" spc="-5">
                <a:solidFill>
                  <a:srgbClr val="4E2700"/>
                </a:solidFill>
                <a:latin typeface="Verdana"/>
                <a:cs typeface="Verdana"/>
              </a:rPr>
              <a:t>)</a:t>
            </a:r>
            <a:r>
              <a:rPr dirty="0" sz="1400">
                <a:solidFill>
                  <a:srgbClr val="4E2700"/>
                </a:solidFill>
                <a:latin typeface="Noto Sans Mono CJK HK"/>
                <a:cs typeface="Noto Sans Mono CJK HK"/>
              </a:rPr>
              <a:t>與</a:t>
            </a:r>
            <a:r>
              <a:rPr dirty="0" sz="1400" spc="-5">
                <a:solidFill>
                  <a:srgbClr val="4E2700"/>
                </a:solidFill>
                <a:latin typeface="Verdana"/>
                <a:cs typeface="Verdana"/>
              </a:rPr>
              <a:t>Eagle</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鷹</a:t>
            </a:r>
            <a:r>
              <a:rPr dirty="0" sz="1400" spc="-5">
                <a:solidFill>
                  <a:srgbClr val="4E2700"/>
                </a:solidFill>
                <a:latin typeface="Verdana"/>
                <a:cs typeface="Verdana"/>
              </a:rPr>
              <a:t>)</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能接</a:t>
            </a:r>
            <a:r>
              <a:rPr dirty="0" sz="1400" spc="-15">
                <a:solidFill>
                  <a:srgbClr val="4E2700"/>
                </a:solidFill>
                <a:latin typeface="Noto Sans Mono CJK HK"/>
                <a:cs typeface="Noto Sans Mono CJK HK"/>
              </a:rPr>
              <a:t>受</a:t>
            </a:r>
            <a:r>
              <a:rPr dirty="0" sz="1400">
                <a:solidFill>
                  <a:srgbClr val="4E2700"/>
                </a:solidFill>
                <a:latin typeface="Noto Sans Mono CJK HK"/>
                <a:cs typeface="Noto Sans Mono CJK HK"/>
              </a:rPr>
              <a:t>其它型 </a:t>
            </a:r>
            <a:r>
              <a:rPr dirty="0" sz="1400" spc="10">
                <a:solidFill>
                  <a:srgbClr val="4E2700"/>
                </a:solidFill>
                <a:latin typeface="Noto Sans Mono CJK HK"/>
                <a:cs typeface="Noto Sans Mono CJK HK"/>
              </a:rPr>
              <a:t>態的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請問</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應</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algn="just" marL="259079" marR="5080" indent="-247015">
              <a:lnSpc>
                <a:spcPts val="2180"/>
              </a:lnSpc>
              <a:spcBef>
                <a:spcPts val="15"/>
              </a:spcBef>
              <a:buFont typeface="Verdana"/>
              <a:buAutoNum type="arabicPeriod" startAt="2"/>
              <a:tabLst>
                <a:tab pos="252095" algn="l"/>
              </a:tabLst>
            </a:pPr>
            <a:r>
              <a:rPr dirty="0" sz="1400" spc="10">
                <a:solidFill>
                  <a:srgbClr val="4E2700"/>
                </a:solidFill>
                <a:latin typeface="Noto Sans Mono CJK HK"/>
                <a:cs typeface="Noto Sans Mono CJK HK"/>
              </a:rPr>
              <a:t>哪一</a:t>
            </a:r>
            <a:r>
              <a:rPr dirty="0" sz="1400">
                <a:solidFill>
                  <a:srgbClr val="4E2700"/>
                </a:solidFill>
                <a:latin typeface="Noto Sans Mono CJK HK"/>
                <a:cs typeface="Noto Sans Mono CJK HK"/>
              </a:rPr>
              <a:t>種型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存</a:t>
            </a:r>
            <a:r>
              <a:rPr dirty="0" sz="1400" spc="5">
                <a:solidFill>
                  <a:srgbClr val="4E2700"/>
                </a:solidFill>
                <a:latin typeface="Noto Sans Mono CJK HK"/>
                <a:cs typeface="Noto Sans Mono CJK HK"/>
              </a:rPr>
              <a:t>放</a:t>
            </a:r>
            <a:r>
              <a:rPr dirty="0" sz="1400" spc="-5">
                <a:solidFill>
                  <a:srgbClr val="4E2700"/>
                </a:solidFill>
                <a:latin typeface="Verdana"/>
                <a:cs typeface="Verdana"/>
              </a:rPr>
              <a:t>Mouse</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a:t>
            </a:r>
            <a:r>
              <a:rPr dirty="0" sz="1400" spc="-5">
                <a:solidFill>
                  <a:srgbClr val="4E2700"/>
                </a:solidFill>
                <a:latin typeface="Verdana"/>
                <a:cs typeface="Verdana"/>
              </a:rPr>
              <a:t>SuperMan</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a:t>
            </a:r>
            <a:r>
              <a:rPr dirty="0" sz="1400" spc="-5">
                <a:solidFill>
                  <a:srgbClr val="4E2700"/>
                </a:solidFill>
                <a:latin typeface="Verdana"/>
                <a:cs typeface="Verdana"/>
              </a:rPr>
              <a:t>Cat</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a:t>
            </a:r>
            <a:r>
              <a:rPr dirty="0" sz="1400" spc="-5">
                <a:solidFill>
                  <a:srgbClr val="4E2700"/>
                </a:solidFill>
                <a:latin typeface="Verdana"/>
                <a:cs typeface="Verdana"/>
              </a:rPr>
              <a:t>Swallow</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與</a:t>
            </a:r>
            <a:r>
              <a:rPr dirty="0" sz="1400" spc="-5">
                <a:solidFill>
                  <a:srgbClr val="4E2700"/>
                </a:solidFill>
                <a:latin typeface="Verdana"/>
                <a:cs typeface="Verdana"/>
              </a:rPr>
              <a:t>Eagle</a:t>
            </a:r>
            <a:r>
              <a:rPr dirty="0" sz="1400">
                <a:solidFill>
                  <a:srgbClr val="4E2700"/>
                </a:solidFill>
                <a:latin typeface="Noto Sans Mono CJK HK"/>
                <a:cs typeface="Noto Sans Mono CJK HK"/>
              </a:rPr>
              <a:t>類 </a:t>
            </a:r>
            <a:r>
              <a:rPr dirty="0" sz="1400" spc="10">
                <a:solidFill>
                  <a:srgbClr val="4E2700"/>
                </a:solidFill>
                <a:latin typeface="Noto Sans Mono CJK HK"/>
                <a:cs typeface="Noto Sans Mono CJK HK"/>
              </a:rPr>
              <a:t>別的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考而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能存</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其它</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件參</a:t>
            </a:r>
            <a:r>
              <a:rPr dirty="0" sz="1400" spc="-15">
                <a:solidFill>
                  <a:srgbClr val="4E2700"/>
                </a:solidFill>
                <a:latin typeface="Noto Sans Mono CJK HK"/>
                <a:cs typeface="Noto Sans Mono CJK HK"/>
              </a:rPr>
              <a:t>考</a:t>
            </a:r>
            <a:r>
              <a:rPr dirty="0" sz="1400">
                <a:solidFill>
                  <a:srgbClr val="4E2700"/>
                </a:solidFill>
                <a:latin typeface="Noto Sans Mono CJK HK"/>
                <a:cs typeface="Noto Sans Mono CJK HK"/>
              </a:rPr>
              <a:t>，請</a:t>
            </a:r>
            <a:r>
              <a:rPr dirty="0" sz="1400" spc="-15">
                <a:solidFill>
                  <a:srgbClr val="4E2700"/>
                </a:solidFill>
                <a:latin typeface="Noto Sans Mono CJK HK"/>
                <a:cs typeface="Noto Sans Mono CJK HK"/>
              </a:rPr>
              <a:t>問</a:t>
            </a:r>
            <a:r>
              <a:rPr dirty="0" sz="1400">
                <a:solidFill>
                  <a:srgbClr val="4E2700"/>
                </a:solidFill>
                <a:latin typeface="Noto Sans Mono CJK HK"/>
                <a:cs typeface="Noto Sans Mono CJK HK"/>
              </a:rPr>
              <a:t>此變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應為</a:t>
            </a:r>
            <a:endParaRPr sz="1400">
              <a:latin typeface="Noto Sans Mono CJK HK"/>
              <a:cs typeface="Noto Sans Mono CJK HK"/>
            </a:endParaRPr>
          </a:p>
          <a:p>
            <a:pPr marL="292735">
              <a:lnSpc>
                <a:spcPct val="100000"/>
              </a:lnSpc>
              <a:spcBef>
                <a:spcPts val="15"/>
              </a:spcBef>
              <a:tabLst>
                <a:tab pos="221043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252095" marR="43180" indent="-252095">
              <a:lnSpc>
                <a:spcPct val="110000"/>
              </a:lnSpc>
              <a:spcBef>
                <a:spcPts val="340"/>
              </a:spcBef>
              <a:buFont typeface="Verdana"/>
              <a:buAutoNum type="arabicPeriod" startAt="4"/>
              <a:tabLst>
                <a:tab pos="252095" algn="l"/>
                <a:tab pos="3427095" algn="l"/>
                <a:tab pos="4845685" algn="l"/>
                <a:tab pos="5041265" algn="l"/>
                <a:tab pos="6376035" algn="l"/>
                <a:tab pos="6570980" algn="l"/>
              </a:tabLst>
            </a:pPr>
            <a:r>
              <a:rPr dirty="0" sz="1400" spc="10">
                <a:solidFill>
                  <a:srgbClr val="4E2700"/>
                </a:solidFill>
                <a:latin typeface="Noto Sans Mono CJK HK"/>
                <a:cs typeface="Noto Sans Mono CJK HK"/>
              </a:rPr>
              <a:t>在介</a:t>
            </a:r>
            <a:r>
              <a:rPr dirty="0" sz="1400" spc="-5">
                <a:solidFill>
                  <a:srgbClr val="4E2700"/>
                </a:solidFill>
                <a:latin typeface="Noto Sans Mono CJK HK"/>
                <a:cs typeface="Noto Sans Mono CJK HK"/>
              </a:rPr>
              <a:t>面</a:t>
            </a:r>
            <a:r>
              <a:rPr dirty="0" sz="1400" spc="-5">
                <a:solidFill>
                  <a:srgbClr val="4E2700"/>
                </a:solidFill>
                <a:latin typeface="Verdana"/>
                <a:cs typeface="Verdana"/>
              </a:rPr>
              <a:t>(interf</a:t>
            </a:r>
            <a:r>
              <a:rPr dirty="0" sz="1400" spc="-20">
                <a:solidFill>
                  <a:srgbClr val="4E2700"/>
                </a:solidFill>
                <a:latin typeface="Verdana"/>
                <a:cs typeface="Verdana"/>
              </a:rPr>
              <a:t>a</a:t>
            </a:r>
            <a:r>
              <a:rPr dirty="0" sz="1400">
                <a:solidFill>
                  <a:srgbClr val="4E2700"/>
                </a:solidFill>
                <a:latin typeface="Verdana"/>
                <a:cs typeface="Verdana"/>
              </a:rPr>
              <a:t>ce</a:t>
            </a:r>
            <a:r>
              <a:rPr dirty="0" sz="1400" spc="-10">
                <a:solidFill>
                  <a:srgbClr val="4E2700"/>
                </a:solidFill>
                <a:latin typeface="Verdana"/>
                <a:cs typeface="Verdana"/>
              </a:rPr>
              <a:t>)</a:t>
            </a:r>
            <a:r>
              <a:rPr dirty="0" sz="1400">
                <a:solidFill>
                  <a:srgbClr val="4E2700"/>
                </a:solidFill>
                <a:latin typeface="Noto Sans Mono CJK HK"/>
                <a:cs typeface="Noto Sans Mono CJK HK"/>
              </a:rPr>
              <a:t>內所定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預設</a:t>
            </a:r>
            <a:r>
              <a:rPr dirty="0" sz="1400" spc="-15">
                <a:solidFill>
                  <a:srgbClr val="4E2700"/>
                </a:solidFill>
                <a:latin typeface="Noto Sans Mono CJK HK"/>
                <a:cs typeface="Noto Sans Mono CJK HK"/>
              </a:rPr>
              <a:t>具</a:t>
            </a:r>
            <a:r>
              <a:rPr dirty="0" sz="1400">
                <a:solidFill>
                  <a:srgbClr val="4E2700"/>
                </a:solidFill>
                <a:latin typeface="Noto Sans Mono CJK HK"/>
                <a:cs typeface="Noto Sans Mono CJK HK"/>
              </a:rPr>
              <a:t>有</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與</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兩個修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 </a:t>
            </a:r>
            <a:r>
              <a:rPr dirty="0" sz="1400" spc="10">
                <a:solidFill>
                  <a:srgbClr val="4E2700"/>
                </a:solidFill>
                <a:latin typeface="Noto Sans Mono CJK HK"/>
                <a:cs typeface="Noto Sans Mono CJK HK"/>
              </a:rPr>
              <a:t>所定</a:t>
            </a:r>
            <a:r>
              <a:rPr dirty="0" sz="1400">
                <a:solidFill>
                  <a:srgbClr val="4E2700"/>
                </a:solidFill>
                <a:latin typeface="Noto Sans Mono CJK HK"/>
                <a:cs typeface="Noto Sans Mono CJK HK"/>
              </a:rPr>
              <a:t>義的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數預</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具</a:t>
            </a:r>
            <a:r>
              <a:rPr dirty="0" sz="1400" spc="5">
                <a:solidFill>
                  <a:srgbClr val="4E2700"/>
                </a:solidFill>
                <a:latin typeface="Noto Sans Mono CJK HK"/>
                <a:cs typeface="Noto Sans Mono CJK HK"/>
              </a:rPr>
              <a:t>有</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與</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三個修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a:t>
            </a:r>
            <a:endParaRPr sz="1400">
              <a:latin typeface="Noto Sans Mono CJK HK"/>
              <a:cs typeface="Noto Sans Mono CJK HK"/>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943482"/>
            <a:ext cx="6403975" cy="5361305"/>
          </a:xfrm>
          <a:prstGeom prst="rect">
            <a:avLst/>
          </a:prstGeom>
        </p:spPr>
        <p:txBody>
          <a:bodyPr wrap="square" lIns="0" tIns="13335" rIns="0" bIns="0" rtlCol="0" vert="horz">
            <a:spAutoFit/>
          </a:bodyPr>
          <a:lstStyle/>
          <a:p>
            <a:pPr marL="251460" indent="-239395">
              <a:lnSpc>
                <a:spcPct val="100000"/>
              </a:lnSpc>
              <a:spcBef>
                <a:spcPts val="105"/>
              </a:spcBef>
              <a:buFont typeface="Verdana"/>
              <a:buAutoNum type="arabicPeriod"/>
              <a:tabLst>
                <a:tab pos="252095" algn="l"/>
              </a:tabLst>
            </a:pPr>
            <a:r>
              <a:rPr dirty="0" sz="1400" spc="10">
                <a:solidFill>
                  <a:srgbClr val="4E2700"/>
                </a:solidFill>
                <a:latin typeface="Noto Sans Mono CJK HK"/>
                <a:cs typeface="Noto Sans Mono CJK HK"/>
              </a:rPr>
              <a:t>請在</a:t>
            </a:r>
            <a:r>
              <a:rPr dirty="0" sz="1400">
                <a:solidFill>
                  <a:srgbClr val="4E2700"/>
                </a:solidFill>
                <a:latin typeface="Noto Sans Mono CJK HK"/>
                <a:cs typeface="Noto Sans Mono CJK HK"/>
              </a:rPr>
              <a:t>每個靜</a:t>
            </a: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區塊</a:t>
            </a:r>
            <a:r>
              <a:rPr dirty="0" sz="1400" spc="-10">
                <a:solidFill>
                  <a:srgbClr val="4E2700"/>
                </a:solidFill>
                <a:latin typeface="Noto Sans Mono CJK HK"/>
                <a:cs typeface="Noto Sans Mono CJK HK"/>
              </a:rPr>
              <a:t>與</a:t>
            </a:r>
            <a:r>
              <a:rPr dirty="0" sz="1400">
                <a:solidFill>
                  <a:srgbClr val="4E2700"/>
                </a:solidFill>
                <a:latin typeface="Noto Sans Mono CJK HK"/>
                <a:cs typeface="Noto Sans Mono CJK HK"/>
              </a:rPr>
              <a:t>建構</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秀</a:t>
            </a:r>
            <a:r>
              <a:rPr dirty="0" sz="1400" spc="-5">
                <a:solidFill>
                  <a:srgbClr val="4E2700"/>
                </a:solidFill>
                <a:latin typeface="Verdana"/>
                <a:cs typeface="Verdana"/>
              </a:rPr>
              <a:t>(show)</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段</a:t>
            </a:r>
            <a:r>
              <a:rPr dirty="0" sz="1400">
                <a:solidFill>
                  <a:srgbClr val="4E2700"/>
                </a:solidFill>
                <a:latin typeface="Noto Sans Mono CJK HK"/>
                <a:cs typeface="Noto Sans Mono CJK HK"/>
              </a:rPr>
              <a:t>訊息</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觀察</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些訊</a:t>
            </a:r>
            <a:r>
              <a:rPr dirty="0" sz="1400" spc="-15">
                <a:solidFill>
                  <a:srgbClr val="4E2700"/>
                </a:solidFill>
                <a:latin typeface="Noto Sans Mono CJK HK"/>
                <a:cs typeface="Noto Sans Mono CJK HK"/>
              </a:rPr>
              <a:t>息</a:t>
            </a:r>
            <a:r>
              <a:rPr dirty="0" sz="1400">
                <a:solidFill>
                  <a:srgbClr val="4E2700"/>
                </a:solidFill>
                <a:latin typeface="Noto Sans Mono CJK HK"/>
                <a:cs typeface="Noto Sans Mono CJK HK"/>
              </a:rPr>
              <a:t>的出</a:t>
            </a:r>
            <a:r>
              <a:rPr dirty="0" sz="1400" spc="-15">
                <a:solidFill>
                  <a:srgbClr val="4E2700"/>
                </a:solidFill>
                <a:latin typeface="Noto Sans Mono CJK HK"/>
                <a:cs typeface="Noto Sans Mono CJK HK"/>
              </a:rPr>
              <a:t>現</a:t>
            </a:r>
            <a:r>
              <a:rPr dirty="0" sz="1400">
                <a:solidFill>
                  <a:srgbClr val="4E2700"/>
                </a:solidFill>
                <a:latin typeface="Noto Sans Mono CJK HK"/>
                <a:cs typeface="Noto Sans Mono CJK HK"/>
              </a:rPr>
              <a:t>順序。</a:t>
            </a:r>
            <a:endParaRPr sz="1400">
              <a:latin typeface="Noto Sans Mono CJK HK"/>
              <a:cs typeface="Noto Sans Mono CJK HK"/>
            </a:endParaRPr>
          </a:p>
          <a:p>
            <a:pPr marL="12700">
              <a:lnSpc>
                <a:spcPts val="1660"/>
              </a:lnSpc>
              <a:spcBef>
                <a:spcPts val="35"/>
              </a:spcBef>
            </a:pPr>
            <a:r>
              <a:rPr dirty="0" sz="1400">
                <a:solidFill>
                  <a:srgbClr val="4E2700"/>
                </a:solidFill>
                <a:latin typeface="Verdana"/>
                <a:cs typeface="Verdana"/>
              </a:rPr>
              <a:t>public class </a:t>
            </a:r>
            <a:r>
              <a:rPr dirty="0" sz="1400" spc="-5">
                <a:solidFill>
                  <a:srgbClr val="4E2700"/>
                </a:solidFill>
                <a:latin typeface="Verdana"/>
                <a:cs typeface="Verdana"/>
              </a:rPr>
              <a:t>Q07_01</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marR="1224280">
              <a:lnSpc>
                <a:spcPts val="1680"/>
              </a:lnSpc>
              <a:spcBef>
                <a:spcPts val="35"/>
              </a:spcBef>
              <a:tabLst>
                <a:tab pos="1351280" algn="l"/>
              </a:tabLst>
            </a:pPr>
            <a:r>
              <a:rPr dirty="0" sz="1400">
                <a:solidFill>
                  <a:srgbClr val="4E2700"/>
                </a:solidFill>
                <a:latin typeface="Verdana"/>
                <a:cs typeface="Verdana"/>
              </a:rPr>
              <a:t>static</a:t>
            </a:r>
            <a:r>
              <a:rPr dirty="0" sz="1400" spc="-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此處</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靜</a:t>
            </a:r>
            <a:r>
              <a:rPr dirty="0" sz="1400">
                <a:solidFill>
                  <a:srgbClr val="4E2700"/>
                </a:solidFill>
                <a:latin typeface="Noto Sans Mono CJK HK"/>
                <a:cs typeface="Noto Sans Mono CJK HK"/>
              </a:rPr>
              <a:t>態區</a:t>
            </a:r>
            <a:r>
              <a:rPr dirty="0" sz="1400" spc="-10">
                <a:solidFill>
                  <a:srgbClr val="4E2700"/>
                </a:solidFill>
                <a:latin typeface="Noto Sans Mono CJK HK"/>
                <a:cs typeface="Noto Sans Mono CJK HK"/>
              </a:rPr>
              <a:t>塊</a:t>
            </a:r>
            <a:r>
              <a:rPr dirty="0" sz="1400" spc="-5">
                <a:solidFill>
                  <a:srgbClr val="4E2700"/>
                </a:solidFill>
                <a:latin typeface="Verdana"/>
                <a:cs typeface="Verdana"/>
              </a:rPr>
              <a:t>(static</a:t>
            </a:r>
            <a:r>
              <a:rPr dirty="0" sz="1400" spc="-50">
                <a:solidFill>
                  <a:srgbClr val="4E2700"/>
                </a:solidFill>
                <a:latin typeface="Verdana"/>
                <a:cs typeface="Verdana"/>
              </a:rPr>
              <a:t> </a:t>
            </a:r>
            <a:r>
              <a:rPr dirty="0" sz="1400">
                <a:solidFill>
                  <a:srgbClr val="4E2700"/>
                </a:solidFill>
                <a:latin typeface="Verdana"/>
                <a:cs typeface="Verdana"/>
              </a:rPr>
              <a:t>code</a:t>
            </a:r>
            <a:r>
              <a:rPr dirty="0" sz="1400" spc="-25">
                <a:solidFill>
                  <a:srgbClr val="4E2700"/>
                </a:solidFill>
                <a:latin typeface="Verdana"/>
                <a:cs typeface="Verdana"/>
              </a:rPr>
              <a:t> </a:t>
            </a:r>
            <a:r>
              <a:rPr dirty="0" sz="1400">
                <a:solidFill>
                  <a:srgbClr val="4E2700"/>
                </a:solidFill>
                <a:latin typeface="Verdana"/>
                <a:cs typeface="Verdana"/>
              </a:rPr>
              <a:t>block)</a:t>
            </a:r>
            <a:r>
              <a:rPr dirty="0" sz="1400" spc="-30">
                <a:solidFill>
                  <a:srgbClr val="4E2700"/>
                </a:solidFill>
                <a:latin typeface="Verdana"/>
                <a:cs typeface="Verdana"/>
              </a:rPr>
              <a:t> </a:t>
            </a:r>
            <a:r>
              <a:rPr dirty="0" sz="1400">
                <a:solidFill>
                  <a:srgbClr val="4E2700"/>
                </a:solidFill>
                <a:latin typeface="Verdana"/>
                <a:cs typeface="Verdana"/>
              </a:rPr>
              <a:t>A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Q07_01</a:t>
            </a:r>
            <a:r>
              <a:rPr dirty="0" sz="1400" spc="-2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480">
                <a:solidFill>
                  <a:srgbClr val="4E2700"/>
                </a:solidFill>
                <a:latin typeface="Verdana"/>
                <a:cs typeface="Verdana"/>
              </a:rPr>
              <a:t> </a:t>
            </a: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此處</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240">
                <a:solidFill>
                  <a:srgbClr val="4E2700"/>
                </a:solidFill>
                <a:latin typeface="Noto Sans Mono CJK HK"/>
                <a:cs typeface="Noto Sans Mono CJK HK"/>
              </a:rPr>
              <a:t> </a:t>
            </a:r>
            <a:r>
              <a:rPr dirty="0" sz="1400" spc="-5">
                <a:solidFill>
                  <a:srgbClr val="4E2700"/>
                </a:solidFill>
                <a:latin typeface="Verdana"/>
                <a:cs typeface="Verdana"/>
              </a:rPr>
              <a:t>*/</a:t>
            </a:r>
            <a:r>
              <a:rPr dirty="0" sz="1400">
                <a:solidFill>
                  <a:srgbClr val="4E2700"/>
                </a:solidFill>
                <a:latin typeface="Verdana"/>
                <a:cs typeface="Verdana"/>
              </a:rPr>
              <a:t> }</a:t>
            </a:r>
            <a:endParaRPr sz="1400">
              <a:latin typeface="Verdana"/>
              <a:cs typeface="Verdana"/>
            </a:endParaRPr>
          </a:p>
          <a:p>
            <a:pPr marL="384175">
              <a:lnSpc>
                <a:spcPts val="1625"/>
              </a:lnSpc>
              <a:tabLst>
                <a:tab pos="1351280" algn="l"/>
              </a:tabLst>
            </a:pPr>
            <a:r>
              <a:rPr dirty="0" sz="1400">
                <a:solidFill>
                  <a:srgbClr val="4E2700"/>
                </a:solidFill>
                <a:latin typeface="Verdana"/>
                <a:cs typeface="Verdana"/>
              </a:rPr>
              <a:t>static</a:t>
            </a:r>
            <a:r>
              <a:rPr dirty="0" sz="1400" spc="-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此處</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靜</a:t>
            </a:r>
            <a:r>
              <a:rPr dirty="0" sz="1400">
                <a:solidFill>
                  <a:srgbClr val="4E2700"/>
                </a:solidFill>
                <a:latin typeface="Noto Sans Mono CJK HK"/>
                <a:cs typeface="Noto Sans Mono CJK HK"/>
              </a:rPr>
              <a:t>態區</a:t>
            </a:r>
            <a:r>
              <a:rPr dirty="0" sz="1400" spc="-10">
                <a:solidFill>
                  <a:srgbClr val="4E2700"/>
                </a:solidFill>
                <a:latin typeface="Noto Sans Mono CJK HK"/>
                <a:cs typeface="Noto Sans Mono CJK HK"/>
              </a:rPr>
              <a:t>塊</a:t>
            </a:r>
            <a:r>
              <a:rPr dirty="0" sz="1400" spc="-5">
                <a:solidFill>
                  <a:srgbClr val="4E2700"/>
                </a:solidFill>
                <a:latin typeface="Verdana"/>
                <a:cs typeface="Verdana"/>
              </a:rPr>
              <a:t>(static</a:t>
            </a:r>
            <a:r>
              <a:rPr dirty="0" sz="1400" spc="-50">
                <a:solidFill>
                  <a:srgbClr val="4E2700"/>
                </a:solidFill>
                <a:latin typeface="Verdana"/>
                <a:cs typeface="Verdana"/>
              </a:rPr>
              <a:t> </a:t>
            </a:r>
            <a:r>
              <a:rPr dirty="0" sz="1400">
                <a:solidFill>
                  <a:srgbClr val="4E2700"/>
                </a:solidFill>
                <a:latin typeface="Verdana"/>
                <a:cs typeface="Verdana"/>
              </a:rPr>
              <a:t>code</a:t>
            </a:r>
            <a:r>
              <a:rPr dirty="0" sz="1400" spc="-25">
                <a:solidFill>
                  <a:srgbClr val="4E2700"/>
                </a:solidFill>
                <a:latin typeface="Verdana"/>
                <a:cs typeface="Verdana"/>
              </a:rPr>
              <a:t> </a:t>
            </a:r>
            <a:r>
              <a:rPr dirty="0" sz="1400">
                <a:solidFill>
                  <a:srgbClr val="4E2700"/>
                </a:solidFill>
                <a:latin typeface="Verdana"/>
                <a:cs typeface="Verdana"/>
              </a:rPr>
              <a:t>block)</a:t>
            </a:r>
            <a:r>
              <a:rPr dirty="0" sz="1400" spc="-30">
                <a:solidFill>
                  <a:srgbClr val="4E2700"/>
                </a:solidFill>
                <a:latin typeface="Verdana"/>
                <a:cs typeface="Verdana"/>
              </a:rPr>
              <a:t> </a:t>
            </a:r>
            <a:r>
              <a:rPr dirty="0" sz="1400">
                <a:solidFill>
                  <a:srgbClr val="4E2700"/>
                </a:solidFill>
                <a:latin typeface="Verdana"/>
                <a:cs typeface="Verdana"/>
              </a:rPr>
              <a:t>B</a:t>
            </a:r>
            <a:r>
              <a:rPr dirty="0" sz="1400" spc="484">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2511425" indent="-247650">
              <a:lnSpc>
                <a:spcPct val="100000"/>
              </a:lnSpc>
              <a:spcBef>
                <a:spcPts val="40"/>
              </a:spcBef>
            </a:pPr>
            <a:r>
              <a:rPr dirty="0" sz="1400">
                <a:solidFill>
                  <a:srgbClr val="4E2700"/>
                </a:solidFill>
                <a:latin typeface="Verdana"/>
                <a:cs typeface="Verdana"/>
              </a:rPr>
              <a:t>public static void main(String args[])</a:t>
            </a:r>
            <a:r>
              <a:rPr dirty="0" sz="1400" spc="-114">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Q07_01 </a:t>
            </a:r>
            <a:r>
              <a:rPr dirty="0" sz="1400">
                <a:solidFill>
                  <a:srgbClr val="4E2700"/>
                </a:solidFill>
                <a:latin typeface="Verdana"/>
                <a:cs typeface="Verdana"/>
              </a:rPr>
              <a:t>con = new </a:t>
            </a:r>
            <a:r>
              <a:rPr dirty="0" sz="1400" spc="-5">
                <a:solidFill>
                  <a:srgbClr val="4E2700"/>
                </a:solidFill>
                <a:latin typeface="Verdana"/>
                <a:cs typeface="Verdana"/>
              </a:rPr>
              <a:t>Q07_01 ();  System.out.print("HaHaHa")</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ts val="1660"/>
              </a:lnSpc>
            </a:pPr>
            <a:r>
              <a:rPr dirty="0" sz="1400">
                <a:solidFill>
                  <a:srgbClr val="4E2700"/>
                </a:solidFill>
                <a:latin typeface="Verdana"/>
                <a:cs typeface="Verdana"/>
              </a:rPr>
              <a:t>}</a:t>
            </a:r>
            <a:endParaRPr sz="1400">
              <a:latin typeface="Verdana"/>
              <a:cs typeface="Verdana"/>
            </a:endParaRPr>
          </a:p>
          <a:p>
            <a:pPr marL="384175">
              <a:lnSpc>
                <a:spcPts val="1660"/>
              </a:lnSpc>
            </a:pPr>
            <a:r>
              <a:rPr dirty="0" sz="1400">
                <a:solidFill>
                  <a:srgbClr val="4E2700"/>
                </a:solidFill>
                <a:latin typeface="Verdana"/>
                <a:cs typeface="Verdana"/>
              </a:rPr>
              <a:t>static</a:t>
            </a:r>
            <a:r>
              <a:rPr dirty="0" sz="1400" spc="-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此處</a:t>
            </a:r>
            <a:r>
              <a:rPr dirty="0" sz="1400">
                <a:solidFill>
                  <a:srgbClr val="4E2700"/>
                </a:solidFill>
                <a:latin typeface="Noto Sans Mono CJK HK"/>
                <a:cs typeface="Noto Sans Mono CJK HK"/>
              </a:rPr>
              <a:t>為靜態</a:t>
            </a:r>
            <a:r>
              <a:rPr dirty="0" sz="1400" spc="-15">
                <a:solidFill>
                  <a:srgbClr val="4E2700"/>
                </a:solidFill>
                <a:latin typeface="Noto Sans Mono CJK HK"/>
                <a:cs typeface="Noto Sans Mono CJK HK"/>
              </a:rPr>
              <a:t>區</a:t>
            </a:r>
            <a:r>
              <a:rPr dirty="0" sz="1400" spc="5">
                <a:solidFill>
                  <a:srgbClr val="4E2700"/>
                </a:solidFill>
                <a:latin typeface="Noto Sans Mono CJK HK"/>
                <a:cs typeface="Noto Sans Mono CJK HK"/>
              </a:rPr>
              <a:t>塊</a:t>
            </a:r>
            <a:r>
              <a:rPr dirty="0" sz="1400" spc="-5">
                <a:solidFill>
                  <a:srgbClr val="4E2700"/>
                </a:solidFill>
                <a:latin typeface="Verdana"/>
                <a:cs typeface="Verdana"/>
              </a:rPr>
              <a:t>(static</a:t>
            </a:r>
            <a:r>
              <a:rPr dirty="0" sz="1400" spc="-50">
                <a:solidFill>
                  <a:srgbClr val="4E2700"/>
                </a:solidFill>
                <a:latin typeface="Verdana"/>
                <a:cs typeface="Verdana"/>
              </a:rPr>
              <a:t> </a:t>
            </a:r>
            <a:r>
              <a:rPr dirty="0" sz="1400">
                <a:solidFill>
                  <a:srgbClr val="4E2700"/>
                </a:solidFill>
                <a:latin typeface="Verdana"/>
                <a:cs typeface="Verdana"/>
              </a:rPr>
              <a:t>code</a:t>
            </a:r>
            <a:r>
              <a:rPr dirty="0" sz="1400" spc="-10">
                <a:solidFill>
                  <a:srgbClr val="4E2700"/>
                </a:solidFill>
                <a:latin typeface="Verdana"/>
                <a:cs typeface="Verdana"/>
              </a:rPr>
              <a:t> </a:t>
            </a:r>
            <a:r>
              <a:rPr dirty="0" sz="1400">
                <a:solidFill>
                  <a:srgbClr val="4E2700"/>
                </a:solidFill>
                <a:latin typeface="Verdana"/>
                <a:cs typeface="Verdana"/>
              </a:rPr>
              <a:t>block)</a:t>
            </a:r>
            <a:r>
              <a:rPr dirty="0" sz="1400" spc="-30">
                <a:solidFill>
                  <a:srgbClr val="4E2700"/>
                </a:solidFill>
                <a:latin typeface="Verdana"/>
                <a:cs typeface="Verdana"/>
              </a:rPr>
              <a:t> </a:t>
            </a:r>
            <a:r>
              <a:rPr dirty="0" sz="1400">
                <a:solidFill>
                  <a:srgbClr val="4E2700"/>
                </a:solidFill>
                <a:latin typeface="Verdana"/>
                <a:cs typeface="Verdana"/>
              </a:rPr>
              <a:t>C</a:t>
            </a:r>
            <a:r>
              <a:rPr dirty="0" sz="1400" spc="480">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5"/>
              </a:spcBef>
            </a:pPr>
            <a:r>
              <a:rPr dirty="0" sz="1400">
                <a:solidFill>
                  <a:srgbClr val="4E2700"/>
                </a:solidFill>
                <a:latin typeface="Verdana"/>
                <a:cs typeface="Verdana"/>
              </a:rPr>
              <a:t>}</a:t>
            </a:r>
            <a:endParaRPr sz="1400">
              <a:latin typeface="Verdana"/>
              <a:cs typeface="Verdana"/>
            </a:endParaRPr>
          </a:p>
          <a:p>
            <a:pPr marL="314325" indent="-302260">
              <a:lnSpc>
                <a:spcPct val="100000"/>
              </a:lnSpc>
              <a:buAutoNum type="arabicPeriod" startAt="2"/>
              <a:tabLst>
                <a:tab pos="314960" algn="l"/>
              </a:tabLst>
            </a:pPr>
            <a:r>
              <a:rPr dirty="0" sz="1400">
                <a:solidFill>
                  <a:srgbClr val="4E2700"/>
                </a:solidFill>
                <a:latin typeface="Verdana"/>
                <a:cs typeface="Verdana"/>
              </a:rPr>
              <a:t>class StaticCodeBlock</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5"/>
              </a:spcBef>
            </a:pPr>
            <a:r>
              <a:rPr dirty="0" sz="1400">
                <a:solidFill>
                  <a:srgbClr val="4E2700"/>
                </a:solidFill>
                <a:latin typeface="Verdana"/>
                <a:cs typeface="Verdana"/>
              </a:rPr>
              <a:t>static String season</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public </a:t>
            </a:r>
            <a:r>
              <a:rPr dirty="0" sz="1400" spc="5">
                <a:solidFill>
                  <a:srgbClr val="4E2700"/>
                </a:solidFill>
                <a:latin typeface="Verdana"/>
                <a:cs typeface="Verdana"/>
              </a:rPr>
              <a:t>class </a:t>
            </a:r>
            <a:r>
              <a:rPr dirty="0" sz="1400" spc="-5">
                <a:solidFill>
                  <a:srgbClr val="4E2700"/>
                </a:solidFill>
                <a:latin typeface="Verdana"/>
                <a:cs typeface="Verdana"/>
              </a:rPr>
              <a:t>Q07_02</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13155" marR="1248410" indent="-510540">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  </a:t>
            </a:r>
            <a:r>
              <a:rPr dirty="0" sz="1400" spc="-5">
                <a:solidFill>
                  <a:srgbClr val="4E2700"/>
                </a:solidFill>
                <a:latin typeface="Verdana"/>
                <a:cs typeface="Verdana"/>
              </a:rPr>
              <a:t>System.out.println(StaticCodeBlock.season);</a:t>
            </a:r>
            <a:endParaRPr sz="1400">
              <a:latin typeface="Verdana"/>
              <a:cs typeface="Verdana"/>
            </a:endParaRPr>
          </a:p>
          <a:p>
            <a:pPr marL="602615">
              <a:lnSpc>
                <a:spcPct val="100000"/>
              </a:lnSpc>
            </a:pPr>
            <a:r>
              <a:rPr dirty="0" sz="1400">
                <a:solidFill>
                  <a:srgbClr val="4E2700"/>
                </a:solidFill>
                <a:latin typeface="Verdana"/>
                <a:cs typeface="Verdana"/>
              </a:rPr>
              <a:t>}</a:t>
            </a:r>
            <a:endParaRPr sz="1400">
              <a:latin typeface="Verdana"/>
              <a:cs typeface="Verdana"/>
            </a:endParaRPr>
          </a:p>
          <a:p>
            <a:pPr marL="321945">
              <a:lnSpc>
                <a:spcPts val="1660"/>
              </a:lnSpc>
            </a:pPr>
            <a:r>
              <a:rPr dirty="0" sz="1400">
                <a:solidFill>
                  <a:srgbClr val="4E2700"/>
                </a:solidFill>
                <a:latin typeface="Verdana"/>
                <a:cs typeface="Verdana"/>
              </a:rPr>
              <a:t>}</a:t>
            </a:r>
            <a:endParaRPr sz="1400">
              <a:latin typeface="Verdana"/>
              <a:cs typeface="Verdana"/>
            </a:endParaRPr>
          </a:p>
          <a:p>
            <a:pPr marL="321945" marR="281305">
              <a:lnSpc>
                <a:spcPts val="1680"/>
              </a:lnSpc>
              <a:spcBef>
                <a:spcPts val="40"/>
              </a:spcBef>
            </a:pPr>
            <a:r>
              <a:rPr dirty="0" sz="1400" spc="10">
                <a:solidFill>
                  <a:srgbClr val="4E2700"/>
                </a:solidFill>
                <a:latin typeface="Noto Sans Mono CJK HK"/>
                <a:cs typeface="Noto Sans Mono CJK HK"/>
              </a:rPr>
              <a:t>請利</a:t>
            </a:r>
            <a:r>
              <a:rPr dirty="0" sz="1400">
                <a:solidFill>
                  <a:srgbClr val="4E2700"/>
                </a:solidFill>
                <a:latin typeface="Noto Sans Mono CJK HK"/>
                <a:cs typeface="Noto Sans Mono CJK HK"/>
              </a:rPr>
              <a:t>用靜</a:t>
            </a: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區塊</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定</a:t>
            </a:r>
            <a:r>
              <a:rPr dirty="0" sz="1400" spc="-5">
                <a:solidFill>
                  <a:srgbClr val="4E2700"/>
                </a:solidFill>
                <a:latin typeface="Verdana"/>
                <a:cs typeface="Verdana"/>
              </a:rPr>
              <a:t>StaticCodeBlock</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靜態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5">
                <a:solidFill>
                  <a:srgbClr val="4E2700"/>
                </a:solidFill>
                <a:latin typeface="Verdana"/>
                <a:cs typeface="Verdana"/>
              </a:rPr>
              <a:t>season</a:t>
            </a:r>
            <a:r>
              <a:rPr dirty="0" sz="1400">
                <a:solidFill>
                  <a:srgbClr val="4E2700"/>
                </a:solidFill>
                <a:latin typeface="Noto Sans Mono CJK HK"/>
                <a:cs typeface="Noto Sans Mono CJK HK"/>
              </a:rPr>
              <a:t>的初</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請參</a:t>
            </a:r>
            <a:r>
              <a:rPr dirty="0" sz="1400">
                <a:solidFill>
                  <a:srgbClr val="4E2700"/>
                </a:solidFill>
                <a:latin typeface="Noto Sans Mono CJK HK"/>
                <a:cs typeface="Noto Sans Mono CJK HK"/>
              </a:rPr>
              <a:t>考下</a:t>
            </a:r>
            <a:r>
              <a:rPr dirty="0" sz="1400" spc="-10">
                <a:solidFill>
                  <a:srgbClr val="4E2700"/>
                </a:solidFill>
                <a:latin typeface="Noto Sans Mono CJK HK"/>
                <a:cs typeface="Noto Sans Mono CJK HK"/>
              </a:rPr>
              <a:t>列</a:t>
            </a:r>
            <a:r>
              <a:rPr dirty="0" sz="1400">
                <a:solidFill>
                  <a:srgbClr val="4E2700"/>
                </a:solidFill>
                <a:latin typeface="Noto Sans Mono CJK HK"/>
                <a:cs typeface="Noto Sans Mono CJK HK"/>
              </a:rPr>
              <a:t>條件</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設定</a:t>
            </a:r>
            <a:r>
              <a:rPr dirty="0" sz="1400" spc="-10">
                <a:solidFill>
                  <a:srgbClr val="4E2700"/>
                </a:solidFill>
                <a:latin typeface="Noto Sans Mono CJK HK"/>
                <a:cs typeface="Noto Sans Mono CJK HK"/>
              </a:rPr>
              <a:t>靜</a:t>
            </a:r>
            <a:r>
              <a:rPr dirty="0" sz="1400">
                <a:solidFill>
                  <a:srgbClr val="4E2700"/>
                </a:solidFill>
                <a:latin typeface="Noto Sans Mono CJK HK"/>
                <a:cs typeface="Noto Sans Mono CJK HK"/>
              </a:rPr>
              <a:t>態變</a:t>
            </a:r>
            <a:r>
              <a:rPr dirty="0" sz="1400" spc="-30">
                <a:solidFill>
                  <a:srgbClr val="4E2700"/>
                </a:solidFill>
                <a:latin typeface="Noto Sans Mono CJK HK"/>
                <a:cs typeface="Noto Sans Mono CJK HK"/>
              </a:rPr>
              <a:t>數</a:t>
            </a:r>
            <a:r>
              <a:rPr dirty="0" sz="1400" spc="-5">
                <a:solidFill>
                  <a:srgbClr val="4E2700"/>
                </a:solidFill>
                <a:latin typeface="Verdana"/>
                <a:cs typeface="Verdana"/>
              </a:rPr>
              <a:t>season</a:t>
            </a:r>
            <a:r>
              <a:rPr dirty="0" sz="1400">
                <a:solidFill>
                  <a:srgbClr val="4E2700"/>
                </a:solidFill>
                <a:latin typeface="Noto Sans Mono CJK HK"/>
                <a:cs typeface="Noto Sans Mono CJK HK"/>
              </a:rPr>
              <a:t>的初值：</a:t>
            </a:r>
            <a:endParaRPr sz="1400">
              <a:latin typeface="Noto Sans Mono CJK HK"/>
              <a:cs typeface="Noto Sans Mono CJK HK"/>
            </a:endParaRPr>
          </a:p>
          <a:p>
            <a:pPr marL="321945">
              <a:lnSpc>
                <a:spcPts val="1625"/>
              </a:lnSpc>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載入</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的月</a:t>
            </a:r>
            <a:r>
              <a:rPr dirty="0" sz="1400" spc="-10">
                <a:solidFill>
                  <a:srgbClr val="4E2700"/>
                </a:solidFill>
                <a:latin typeface="Noto Sans Mono CJK HK"/>
                <a:cs typeface="Noto Sans Mono CJK HK"/>
              </a:rPr>
              <a:t>份</a:t>
            </a:r>
            <a:r>
              <a:rPr dirty="0" sz="1400">
                <a:solidFill>
                  <a:srgbClr val="4E2700"/>
                </a:solidFill>
                <a:latin typeface="Noto Sans Mono CJK HK"/>
                <a:cs typeface="Noto Sans Mono CJK HK"/>
              </a:rPr>
              <a:t>為</a:t>
            </a:r>
            <a:r>
              <a:rPr dirty="0" sz="1400" spc="235">
                <a:solidFill>
                  <a:srgbClr val="4E2700"/>
                </a:solidFill>
                <a:latin typeface="Noto Sans Mono CJK HK"/>
                <a:cs typeface="Noto Sans Mono CJK HK"/>
              </a:rPr>
              <a:t> </a:t>
            </a:r>
            <a:r>
              <a:rPr dirty="0" sz="1400" spc="-5">
                <a:solidFill>
                  <a:srgbClr val="4E2700"/>
                </a:solidFill>
                <a:latin typeface="Verdana"/>
                <a:cs typeface="Verdana"/>
              </a:rPr>
              <a:t>3,</a:t>
            </a:r>
            <a:r>
              <a:rPr dirty="0" sz="1400" spc="-10">
                <a:solidFill>
                  <a:srgbClr val="4E2700"/>
                </a:solidFill>
                <a:latin typeface="Verdana"/>
                <a:cs typeface="Verdana"/>
              </a:rPr>
              <a:t> </a:t>
            </a:r>
            <a:r>
              <a:rPr dirty="0" sz="1400" spc="-5">
                <a:solidFill>
                  <a:srgbClr val="4E2700"/>
                </a:solidFill>
                <a:latin typeface="Verdana"/>
                <a:cs typeface="Verdana"/>
              </a:rPr>
              <a:t>4,</a:t>
            </a:r>
            <a:r>
              <a:rPr dirty="0" sz="1400" spc="-10">
                <a:solidFill>
                  <a:srgbClr val="4E2700"/>
                </a:solidFill>
                <a:latin typeface="Verdana"/>
                <a:cs typeface="Verdana"/>
              </a:rPr>
              <a:t> </a:t>
            </a:r>
            <a:r>
              <a:rPr dirty="0" sz="1400">
                <a:solidFill>
                  <a:srgbClr val="4E2700"/>
                </a:solidFill>
                <a:latin typeface="Verdana"/>
                <a:cs typeface="Verdana"/>
              </a:rPr>
              <a:t>5</a:t>
            </a:r>
            <a:r>
              <a:rPr dirty="0" sz="1400" spc="-5">
                <a:solidFill>
                  <a:srgbClr val="4E2700"/>
                </a:solidFill>
                <a:latin typeface="Verdana"/>
                <a:cs typeface="Verdana"/>
              </a:rPr>
              <a:t> </a:t>
            </a:r>
            <a:r>
              <a:rPr dirty="0" sz="1400">
                <a:solidFill>
                  <a:srgbClr val="4E2700"/>
                </a:solidFill>
                <a:latin typeface="Noto Sans Mono CJK HK"/>
                <a:cs typeface="Noto Sans Mono CJK HK"/>
              </a:rPr>
              <a:t>月</a:t>
            </a:r>
            <a:r>
              <a:rPr dirty="0" sz="1400" spc="-220">
                <a:solidFill>
                  <a:srgbClr val="4E2700"/>
                </a:solidFill>
                <a:latin typeface="Noto Sans Mono CJK HK"/>
                <a:cs typeface="Noto Sans Mono CJK HK"/>
              </a:rPr>
              <a:t> </a:t>
            </a:r>
            <a:r>
              <a:rPr dirty="0" sz="1400">
                <a:solidFill>
                  <a:srgbClr val="4E2700"/>
                </a:solidFill>
                <a:latin typeface="Verdana"/>
                <a:cs typeface="Verdana"/>
              </a:rPr>
              <a:t>season</a:t>
            </a:r>
            <a:r>
              <a:rPr dirty="0" sz="1400" spc="-25">
                <a:solidFill>
                  <a:srgbClr val="4E2700"/>
                </a:solidFill>
                <a:latin typeface="Verdana"/>
                <a:cs typeface="Verdana"/>
              </a:rPr>
              <a:t> </a:t>
            </a:r>
            <a:r>
              <a:rPr dirty="0" sz="1400" spc="10">
                <a:solidFill>
                  <a:srgbClr val="4E2700"/>
                </a:solidFill>
                <a:latin typeface="Noto Sans Mono CJK HK"/>
                <a:cs typeface="Noto Sans Mono CJK HK"/>
              </a:rPr>
              <a:t>的初</a:t>
            </a:r>
            <a:r>
              <a:rPr dirty="0" sz="1400">
                <a:solidFill>
                  <a:srgbClr val="4E2700"/>
                </a:solidFill>
                <a:latin typeface="Noto Sans Mono CJK HK"/>
                <a:cs typeface="Noto Sans Mono CJK HK"/>
              </a:rPr>
              <a:t>值為</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春</a:t>
            </a:r>
            <a:r>
              <a:rPr dirty="0" sz="1400">
                <a:solidFill>
                  <a:srgbClr val="4E2700"/>
                </a:solidFill>
                <a:latin typeface="Noto Sans Mono CJK HK"/>
                <a:cs typeface="Noto Sans Mono CJK HK"/>
              </a:rPr>
              <a:t>天</a:t>
            </a:r>
            <a:r>
              <a:rPr dirty="0" sz="1400">
                <a:solidFill>
                  <a:srgbClr val="4E2700"/>
                </a:solidFill>
                <a:latin typeface="Verdana"/>
                <a:cs typeface="Verdana"/>
              </a:rPr>
              <a:t>"</a:t>
            </a:r>
            <a:endParaRPr sz="1400">
              <a:latin typeface="Verdana"/>
              <a:cs typeface="Verdana"/>
            </a:endParaRPr>
          </a:p>
          <a:p>
            <a:pPr marL="321945" marR="844550">
              <a:lnSpc>
                <a:spcPct val="100000"/>
              </a:lnSpc>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載入</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的月</a:t>
            </a:r>
            <a:r>
              <a:rPr dirty="0" sz="1400" spc="-10">
                <a:solidFill>
                  <a:srgbClr val="4E2700"/>
                </a:solidFill>
                <a:latin typeface="Noto Sans Mono CJK HK"/>
                <a:cs typeface="Noto Sans Mono CJK HK"/>
              </a:rPr>
              <a:t>份</a:t>
            </a:r>
            <a:r>
              <a:rPr dirty="0" sz="1400">
                <a:solidFill>
                  <a:srgbClr val="4E2700"/>
                </a:solidFill>
                <a:latin typeface="Noto Sans Mono CJK HK"/>
                <a:cs typeface="Noto Sans Mono CJK HK"/>
              </a:rPr>
              <a:t>為</a:t>
            </a:r>
            <a:r>
              <a:rPr dirty="0" sz="1400" spc="235">
                <a:solidFill>
                  <a:srgbClr val="4E2700"/>
                </a:solidFill>
                <a:latin typeface="Noto Sans Mono CJK HK"/>
                <a:cs typeface="Noto Sans Mono CJK HK"/>
              </a:rPr>
              <a:t> </a:t>
            </a:r>
            <a:r>
              <a:rPr dirty="0" sz="1400" spc="-5">
                <a:solidFill>
                  <a:srgbClr val="4E2700"/>
                </a:solidFill>
                <a:latin typeface="Verdana"/>
                <a:cs typeface="Verdana"/>
              </a:rPr>
              <a:t>6,</a:t>
            </a:r>
            <a:r>
              <a:rPr dirty="0" sz="1400" spc="-10">
                <a:solidFill>
                  <a:srgbClr val="4E2700"/>
                </a:solidFill>
                <a:latin typeface="Verdana"/>
                <a:cs typeface="Verdana"/>
              </a:rPr>
              <a:t> </a:t>
            </a:r>
            <a:r>
              <a:rPr dirty="0" sz="1400" spc="-5">
                <a:solidFill>
                  <a:srgbClr val="4E2700"/>
                </a:solidFill>
                <a:latin typeface="Verdana"/>
                <a:cs typeface="Verdana"/>
              </a:rPr>
              <a:t>7,</a:t>
            </a:r>
            <a:r>
              <a:rPr dirty="0" sz="1400" spc="-10">
                <a:solidFill>
                  <a:srgbClr val="4E2700"/>
                </a:solidFill>
                <a:latin typeface="Verdana"/>
                <a:cs typeface="Verdana"/>
              </a:rPr>
              <a:t> </a:t>
            </a:r>
            <a:r>
              <a:rPr dirty="0" sz="1400">
                <a:solidFill>
                  <a:srgbClr val="4E2700"/>
                </a:solidFill>
                <a:latin typeface="Verdana"/>
                <a:cs typeface="Verdana"/>
              </a:rPr>
              <a:t>8</a:t>
            </a:r>
            <a:r>
              <a:rPr dirty="0" sz="1400" spc="-5">
                <a:solidFill>
                  <a:srgbClr val="4E2700"/>
                </a:solidFill>
                <a:latin typeface="Verdana"/>
                <a:cs typeface="Verdana"/>
              </a:rPr>
              <a:t> </a:t>
            </a:r>
            <a:r>
              <a:rPr dirty="0" sz="1400">
                <a:solidFill>
                  <a:srgbClr val="4E2700"/>
                </a:solidFill>
                <a:latin typeface="Noto Sans Mono CJK HK"/>
                <a:cs typeface="Noto Sans Mono CJK HK"/>
              </a:rPr>
              <a:t>月</a:t>
            </a:r>
            <a:r>
              <a:rPr dirty="0" sz="1400" spc="-220">
                <a:solidFill>
                  <a:srgbClr val="4E2700"/>
                </a:solidFill>
                <a:latin typeface="Noto Sans Mono CJK HK"/>
                <a:cs typeface="Noto Sans Mono CJK HK"/>
              </a:rPr>
              <a:t> </a:t>
            </a:r>
            <a:r>
              <a:rPr dirty="0" sz="1400">
                <a:solidFill>
                  <a:srgbClr val="4E2700"/>
                </a:solidFill>
                <a:latin typeface="Verdana"/>
                <a:cs typeface="Verdana"/>
              </a:rPr>
              <a:t>season</a:t>
            </a:r>
            <a:r>
              <a:rPr dirty="0" sz="1400" spc="-25">
                <a:solidFill>
                  <a:srgbClr val="4E2700"/>
                </a:solidFill>
                <a:latin typeface="Verdana"/>
                <a:cs typeface="Verdana"/>
              </a:rPr>
              <a:t> </a:t>
            </a:r>
            <a:r>
              <a:rPr dirty="0" sz="1400" spc="10">
                <a:solidFill>
                  <a:srgbClr val="4E2700"/>
                </a:solidFill>
                <a:latin typeface="Noto Sans Mono CJK HK"/>
                <a:cs typeface="Noto Sans Mono CJK HK"/>
              </a:rPr>
              <a:t>的初</a:t>
            </a:r>
            <a:r>
              <a:rPr dirty="0" sz="1400">
                <a:solidFill>
                  <a:srgbClr val="4E2700"/>
                </a:solidFill>
                <a:latin typeface="Noto Sans Mono CJK HK"/>
                <a:cs typeface="Noto Sans Mono CJK HK"/>
              </a:rPr>
              <a:t>值為</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夏</a:t>
            </a:r>
            <a:r>
              <a:rPr dirty="0" sz="1400">
                <a:solidFill>
                  <a:srgbClr val="4E2700"/>
                </a:solidFill>
                <a:latin typeface="Noto Sans Mono CJK HK"/>
                <a:cs typeface="Noto Sans Mono CJK HK"/>
              </a:rPr>
              <a:t>天</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載入</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的月</a:t>
            </a:r>
            <a:r>
              <a:rPr dirty="0" sz="1400" spc="-10">
                <a:solidFill>
                  <a:srgbClr val="4E2700"/>
                </a:solidFill>
                <a:latin typeface="Noto Sans Mono CJK HK"/>
                <a:cs typeface="Noto Sans Mono CJK HK"/>
              </a:rPr>
              <a:t>份</a:t>
            </a:r>
            <a:r>
              <a:rPr dirty="0" sz="1400">
                <a:solidFill>
                  <a:srgbClr val="4E2700"/>
                </a:solidFill>
                <a:latin typeface="Noto Sans Mono CJK HK"/>
                <a:cs typeface="Noto Sans Mono CJK HK"/>
              </a:rPr>
              <a:t>為</a:t>
            </a:r>
            <a:r>
              <a:rPr dirty="0" sz="1400" spc="235">
                <a:solidFill>
                  <a:srgbClr val="4E2700"/>
                </a:solidFill>
                <a:latin typeface="Noto Sans Mono CJK HK"/>
                <a:cs typeface="Noto Sans Mono CJK HK"/>
              </a:rPr>
              <a:t> </a:t>
            </a:r>
            <a:r>
              <a:rPr dirty="0" sz="1400" spc="-5">
                <a:solidFill>
                  <a:srgbClr val="4E2700"/>
                </a:solidFill>
                <a:latin typeface="Verdana"/>
                <a:cs typeface="Verdana"/>
              </a:rPr>
              <a:t>9,10,11</a:t>
            </a:r>
            <a:r>
              <a:rPr dirty="0" sz="1400" spc="-25">
                <a:solidFill>
                  <a:srgbClr val="4E2700"/>
                </a:solidFill>
                <a:latin typeface="Verdana"/>
                <a:cs typeface="Verdana"/>
              </a:rPr>
              <a:t> </a:t>
            </a:r>
            <a:r>
              <a:rPr dirty="0" sz="1400">
                <a:solidFill>
                  <a:srgbClr val="4E2700"/>
                </a:solidFill>
                <a:latin typeface="Noto Sans Mono CJK HK"/>
                <a:cs typeface="Noto Sans Mono CJK HK"/>
              </a:rPr>
              <a:t>月</a:t>
            </a:r>
            <a:r>
              <a:rPr dirty="0" sz="1400" spc="-210">
                <a:solidFill>
                  <a:srgbClr val="4E2700"/>
                </a:solidFill>
                <a:latin typeface="Noto Sans Mono CJK HK"/>
                <a:cs typeface="Noto Sans Mono CJK HK"/>
              </a:rPr>
              <a:t> </a:t>
            </a:r>
            <a:r>
              <a:rPr dirty="0" sz="1400">
                <a:solidFill>
                  <a:srgbClr val="4E2700"/>
                </a:solidFill>
                <a:latin typeface="Verdana"/>
                <a:cs typeface="Verdana"/>
              </a:rPr>
              <a:t>season</a:t>
            </a:r>
            <a:r>
              <a:rPr dirty="0" sz="1400" spc="-35">
                <a:solidFill>
                  <a:srgbClr val="4E2700"/>
                </a:solidFill>
                <a:latin typeface="Verdana"/>
                <a:cs typeface="Verdana"/>
              </a:rPr>
              <a:t> </a:t>
            </a:r>
            <a:r>
              <a:rPr dirty="0" sz="1400" spc="10">
                <a:solidFill>
                  <a:srgbClr val="4E2700"/>
                </a:solidFill>
                <a:latin typeface="Noto Sans Mono CJK HK"/>
                <a:cs typeface="Noto Sans Mono CJK HK"/>
              </a:rPr>
              <a:t>的初</a:t>
            </a:r>
            <a:r>
              <a:rPr dirty="0" sz="1400">
                <a:solidFill>
                  <a:srgbClr val="4E2700"/>
                </a:solidFill>
                <a:latin typeface="Noto Sans Mono CJK HK"/>
                <a:cs typeface="Noto Sans Mono CJK HK"/>
              </a:rPr>
              <a:t>值為</a:t>
            </a:r>
            <a:r>
              <a:rPr dirty="0" sz="1400" spc="-245">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秋</a:t>
            </a:r>
            <a:r>
              <a:rPr dirty="0" sz="1400">
                <a:solidFill>
                  <a:srgbClr val="4E2700"/>
                </a:solidFill>
                <a:latin typeface="Noto Sans Mono CJK HK"/>
                <a:cs typeface="Noto Sans Mono CJK HK"/>
              </a:rPr>
              <a:t>天</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載入</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的月</a:t>
            </a:r>
            <a:r>
              <a:rPr dirty="0" sz="1400" spc="-10">
                <a:solidFill>
                  <a:srgbClr val="4E2700"/>
                </a:solidFill>
                <a:latin typeface="Noto Sans Mono CJK HK"/>
                <a:cs typeface="Noto Sans Mono CJK HK"/>
              </a:rPr>
              <a:t>份</a:t>
            </a:r>
            <a:r>
              <a:rPr dirty="0" sz="1400">
                <a:solidFill>
                  <a:srgbClr val="4E2700"/>
                </a:solidFill>
                <a:latin typeface="Noto Sans Mono CJK HK"/>
                <a:cs typeface="Noto Sans Mono CJK HK"/>
              </a:rPr>
              <a:t>為</a:t>
            </a:r>
            <a:r>
              <a:rPr dirty="0" sz="1400" spc="-260">
                <a:solidFill>
                  <a:srgbClr val="4E2700"/>
                </a:solidFill>
                <a:latin typeface="Noto Sans Mono CJK HK"/>
                <a:cs typeface="Noto Sans Mono CJK HK"/>
              </a:rPr>
              <a:t> </a:t>
            </a:r>
            <a:r>
              <a:rPr dirty="0" sz="1400" spc="-5">
                <a:solidFill>
                  <a:srgbClr val="4E2700"/>
                </a:solidFill>
                <a:latin typeface="Verdana"/>
                <a:cs typeface="Verdana"/>
              </a:rPr>
              <a:t>12,</a:t>
            </a:r>
            <a:r>
              <a:rPr dirty="0" sz="1400" spc="-10">
                <a:solidFill>
                  <a:srgbClr val="4E2700"/>
                </a:solidFill>
                <a:latin typeface="Verdana"/>
                <a:cs typeface="Verdana"/>
              </a:rPr>
              <a:t> </a:t>
            </a:r>
            <a:r>
              <a:rPr dirty="0" sz="1400" spc="-5">
                <a:solidFill>
                  <a:srgbClr val="4E2700"/>
                </a:solidFill>
                <a:latin typeface="Verdana"/>
                <a:cs typeface="Verdana"/>
              </a:rPr>
              <a:t>1,</a:t>
            </a:r>
            <a:r>
              <a:rPr dirty="0" sz="1400" spc="-10">
                <a:solidFill>
                  <a:srgbClr val="4E2700"/>
                </a:solidFill>
                <a:latin typeface="Verdana"/>
                <a:cs typeface="Verdana"/>
              </a:rPr>
              <a:t> </a:t>
            </a:r>
            <a:r>
              <a:rPr dirty="0" sz="1400">
                <a:solidFill>
                  <a:srgbClr val="4E2700"/>
                </a:solidFill>
                <a:latin typeface="Verdana"/>
                <a:cs typeface="Verdana"/>
              </a:rPr>
              <a:t>2</a:t>
            </a:r>
            <a:r>
              <a:rPr dirty="0" sz="1400" spc="-5">
                <a:solidFill>
                  <a:srgbClr val="4E2700"/>
                </a:solidFill>
                <a:latin typeface="Verdana"/>
                <a:cs typeface="Verdana"/>
              </a:rPr>
              <a:t> </a:t>
            </a:r>
            <a:r>
              <a:rPr dirty="0" sz="1400">
                <a:solidFill>
                  <a:srgbClr val="4E2700"/>
                </a:solidFill>
                <a:latin typeface="Noto Sans Mono CJK HK"/>
                <a:cs typeface="Noto Sans Mono CJK HK"/>
              </a:rPr>
              <a:t>月</a:t>
            </a:r>
            <a:r>
              <a:rPr dirty="0" sz="1400" spc="-220">
                <a:solidFill>
                  <a:srgbClr val="4E2700"/>
                </a:solidFill>
                <a:latin typeface="Noto Sans Mono CJK HK"/>
                <a:cs typeface="Noto Sans Mono CJK HK"/>
              </a:rPr>
              <a:t> </a:t>
            </a:r>
            <a:r>
              <a:rPr dirty="0" sz="1400">
                <a:solidFill>
                  <a:srgbClr val="4E2700"/>
                </a:solidFill>
                <a:latin typeface="Verdana"/>
                <a:cs typeface="Verdana"/>
              </a:rPr>
              <a:t>season</a:t>
            </a:r>
            <a:r>
              <a:rPr dirty="0" sz="1400" spc="-25">
                <a:solidFill>
                  <a:srgbClr val="4E2700"/>
                </a:solidFill>
                <a:latin typeface="Verdana"/>
                <a:cs typeface="Verdana"/>
              </a:rPr>
              <a:t> </a:t>
            </a:r>
            <a:r>
              <a:rPr dirty="0" sz="1400" spc="10">
                <a:solidFill>
                  <a:srgbClr val="4E2700"/>
                </a:solidFill>
                <a:latin typeface="Noto Sans Mono CJK HK"/>
                <a:cs typeface="Noto Sans Mono CJK HK"/>
              </a:rPr>
              <a:t>的初</a:t>
            </a:r>
            <a:r>
              <a:rPr dirty="0" sz="1400">
                <a:solidFill>
                  <a:srgbClr val="4E2700"/>
                </a:solidFill>
                <a:latin typeface="Noto Sans Mono CJK HK"/>
                <a:cs typeface="Noto Sans Mono CJK HK"/>
              </a:rPr>
              <a:t>值為</a:t>
            </a:r>
            <a:r>
              <a:rPr dirty="0" sz="1400" spc="-254">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冬天</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作業</a:t>
            </a:r>
            <a:r>
              <a:rPr dirty="0" spc="-640"/>
              <a:t> </a:t>
            </a:r>
            <a:r>
              <a:rPr dirty="0">
                <a:latin typeface="Verdana"/>
                <a:cs typeface="Verdana"/>
              </a:rPr>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943482"/>
            <a:ext cx="7110730" cy="5152390"/>
          </a:xfrm>
          <a:prstGeom prst="rect">
            <a:avLst/>
          </a:prstGeom>
        </p:spPr>
        <p:txBody>
          <a:bodyPr wrap="square" lIns="0" tIns="13335" rIns="0" bIns="0" rtlCol="0" vert="horz">
            <a:spAutoFit/>
          </a:bodyPr>
          <a:lstStyle/>
          <a:p>
            <a:pPr marL="259079">
              <a:lnSpc>
                <a:spcPct val="100000"/>
              </a:lnSpc>
              <a:spcBef>
                <a:spcPts val="105"/>
              </a:spcBef>
            </a:pPr>
            <a:r>
              <a:rPr dirty="0" sz="1400" spc="10">
                <a:solidFill>
                  <a:srgbClr val="4E2700"/>
                </a:solidFill>
                <a:latin typeface="Noto Sans Mono CJK HK"/>
                <a:cs typeface="Noto Sans Mono CJK HK"/>
              </a:rPr>
              <a:t>提示</a:t>
            </a:r>
            <a:r>
              <a:rPr dirty="0" sz="1400">
                <a:solidFill>
                  <a:srgbClr val="4E2700"/>
                </a:solidFill>
                <a:latin typeface="Verdana"/>
                <a:cs typeface="Verdana"/>
              </a:rPr>
              <a:t>:</a:t>
            </a:r>
            <a:endParaRPr sz="1400">
              <a:latin typeface="Verdana"/>
              <a:cs typeface="Verdana"/>
            </a:endParaRPr>
          </a:p>
          <a:p>
            <a:pPr marL="384175">
              <a:lnSpc>
                <a:spcPct val="100000"/>
              </a:lnSpc>
              <a:spcBef>
                <a:spcPts val="35"/>
              </a:spcBef>
            </a:pPr>
            <a:r>
              <a:rPr dirty="0" sz="1400">
                <a:solidFill>
                  <a:srgbClr val="4E2700"/>
                </a:solidFill>
                <a:latin typeface="Verdana"/>
                <a:cs typeface="Verdana"/>
              </a:rPr>
              <a:t>import java.util.*</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pPr>
            <a:r>
              <a:rPr dirty="0" sz="1400">
                <a:solidFill>
                  <a:srgbClr val="4E2700"/>
                </a:solidFill>
                <a:latin typeface="Verdana"/>
                <a:cs typeface="Verdana"/>
              </a:rPr>
              <a:t>//...</a:t>
            </a:r>
            <a:endParaRPr sz="1400">
              <a:latin typeface="Verdana"/>
              <a:cs typeface="Verdana"/>
            </a:endParaRPr>
          </a:p>
          <a:p>
            <a:pPr marL="384175" marR="3055620">
              <a:lnSpc>
                <a:spcPct val="100000"/>
              </a:lnSpc>
            </a:pPr>
            <a:r>
              <a:rPr dirty="0" sz="1400">
                <a:solidFill>
                  <a:srgbClr val="4E2700"/>
                </a:solidFill>
                <a:latin typeface="Verdana"/>
                <a:cs typeface="Verdana"/>
              </a:rPr>
              <a:t>Calendar d = </a:t>
            </a:r>
            <a:r>
              <a:rPr dirty="0" sz="1400" spc="-10">
                <a:solidFill>
                  <a:srgbClr val="4E2700"/>
                </a:solidFill>
                <a:latin typeface="Verdana"/>
                <a:cs typeface="Verdana"/>
              </a:rPr>
              <a:t>Calendar.getInstance() </a:t>
            </a:r>
            <a:r>
              <a:rPr dirty="0" sz="1400">
                <a:solidFill>
                  <a:srgbClr val="4E2700"/>
                </a:solidFill>
                <a:latin typeface="Verdana"/>
                <a:cs typeface="Verdana"/>
              </a:rPr>
              <a:t>;  int month = d.get( </a:t>
            </a:r>
            <a:r>
              <a:rPr dirty="0" sz="1400" spc="-15">
                <a:solidFill>
                  <a:srgbClr val="4E2700"/>
                </a:solidFill>
                <a:latin typeface="Verdana"/>
                <a:cs typeface="Verdana"/>
              </a:rPr>
              <a:t>Calendar.MONTH </a:t>
            </a:r>
            <a:r>
              <a:rPr dirty="0" sz="1400">
                <a:solidFill>
                  <a:srgbClr val="4E2700"/>
                </a:solidFill>
                <a:latin typeface="Verdana"/>
                <a:cs typeface="Verdana"/>
              </a:rPr>
              <a:t>)</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ts val="1645"/>
              </a:lnSpc>
            </a:pPr>
            <a:r>
              <a:rPr dirty="0" sz="1400" spc="10">
                <a:solidFill>
                  <a:srgbClr val="4E2700"/>
                </a:solidFill>
                <a:latin typeface="Noto Sans Mono CJK HK"/>
                <a:cs typeface="Noto Sans Mono CJK HK"/>
              </a:rPr>
              <a:t>可以</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spc="-20">
                <a:solidFill>
                  <a:srgbClr val="4E2700"/>
                </a:solidFill>
                <a:latin typeface="Verdana"/>
                <a:cs typeface="Verdana"/>
              </a:rPr>
              <a:t>Calendar.MONTH</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號，</a:t>
            </a:r>
            <a:r>
              <a:rPr dirty="0" sz="1400">
                <a:solidFill>
                  <a:srgbClr val="4E2700"/>
                </a:solidFill>
                <a:latin typeface="Verdana"/>
                <a:cs typeface="Verdana"/>
              </a:rPr>
              <a:t>0</a:t>
            </a:r>
            <a:r>
              <a:rPr dirty="0" sz="1400" spc="-55">
                <a:solidFill>
                  <a:srgbClr val="4E2700"/>
                </a:solidFill>
                <a:latin typeface="Verdana"/>
                <a:cs typeface="Verdana"/>
              </a:rPr>
              <a:t> </a:t>
            </a:r>
            <a:r>
              <a:rPr dirty="0" sz="1400" spc="10">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229">
                <a:solidFill>
                  <a:srgbClr val="4E2700"/>
                </a:solidFill>
                <a:latin typeface="Noto Sans Mono CJK HK"/>
                <a:cs typeface="Noto Sans Mono CJK HK"/>
              </a:rPr>
              <a:t> </a:t>
            </a:r>
            <a:r>
              <a:rPr dirty="0" sz="1400">
                <a:solidFill>
                  <a:srgbClr val="4E2700"/>
                </a:solidFill>
                <a:latin typeface="Verdana"/>
                <a:cs typeface="Verdana"/>
              </a:rPr>
              <a:t>1</a:t>
            </a:r>
            <a:r>
              <a:rPr dirty="0" sz="1400" spc="-5">
                <a:solidFill>
                  <a:srgbClr val="4E2700"/>
                </a:solidFill>
                <a:latin typeface="Verdana"/>
                <a:cs typeface="Verdana"/>
              </a:rPr>
              <a:t> </a:t>
            </a:r>
            <a:r>
              <a:rPr dirty="0" sz="1400" spc="10">
                <a:solidFill>
                  <a:srgbClr val="4E2700"/>
                </a:solidFill>
                <a:latin typeface="Noto Sans Mono CJK HK"/>
                <a:cs typeface="Noto Sans Mono CJK HK"/>
              </a:rPr>
              <a:t>月</a:t>
            </a:r>
            <a:r>
              <a:rPr dirty="0" sz="1400" spc="5">
                <a:solidFill>
                  <a:srgbClr val="4E2700"/>
                </a:solidFill>
                <a:latin typeface="Noto Sans Mono CJK HK"/>
                <a:cs typeface="Noto Sans Mono CJK HK"/>
              </a:rPr>
              <a:t>，</a:t>
            </a:r>
            <a:r>
              <a:rPr dirty="0" sz="1400" spc="5">
                <a:solidFill>
                  <a:srgbClr val="4E2700"/>
                </a:solidFill>
                <a:latin typeface="Verdana"/>
                <a:cs typeface="Verdana"/>
              </a:rPr>
              <a:t>1</a:t>
            </a:r>
            <a:r>
              <a:rPr dirty="0" sz="1400" spc="-40">
                <a:solidFill>
                  <a:srgbClr val="4E2700"/>
                </a:solidFill>
                <a:latin typeface="Verdana"/>
                <a:cs typeface="Verdana"/>
              </a:rPr>
              <a:t> </a:t>
            </a:r>
            <a:r>
              <a:rPr dirty="0" sz="1400" spc="10">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229">
                <a:solidFill>
                  <a:srgbClr val="4E2700"/>
                </a:solidFill>
                <a:latin typeface="Noto Sans Mono CJK HK"/>
                <a:cs typeface="Noto Sans Mono CJK HK"/>
              </a:rPr>
              <a:t> </a:t>
            </a:r>
            <a:r>
              <a:rPr dirty="0" sz="1400">
                <a:solidFill>
                  <a:srgbClr val="4E2700"/>
                </a:solidFill>
                <a:latin typeface="Verdana"/>
                <a:cs typeface="Verdana"/>
              </a:rPr>
              <a:t>2</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月</a:t>
            </a:r>
            <a:r>
              <a:rPr dirty="0" sz="1400">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11</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235">
                <a:solidFill>
                  <a:srgbClr val="4E2700"/>
                </a:solidFill>
                <a:latin typeface="Noto Sans Mono CJK HK"/>
                <a:cs typeface="Noto Sans Mono CJK HK"/>
              </a:rPr>
              <a:t> </a:t>
            </a:r>
            <a:r>
              <a:rPr dirty="0" sz="1400">
                <a:solidFill>
                  <a:srgbClr val="4E2700"/>
                </a:solidFill>
                <a:latin typeface="Verdana"/>
                <a:cs typeface="Verdana"/>
              </a:rPr>
              <a:t>12</a:t>
            </a:r>
            <a:r>
              <a:rPr dirty="0" sz="1400" spc="-5">
                <a:solidFill>
                  <a:srgbClr val="4E2700"/>
                </a:solidFill>
                <a:latin typeface="Verdana"/>
                <a:cs typeface="Verdana"/>
              </a:rPr>
              <a:t> </a:t>
            </a:r>
            <a:r>
              <a:rPr dirty="0" sz="1400">
                <a:solidFill>
                  <a:srgbClr val="4E2700"/>
                </a:solidFill>
                <a:latin typeface="Noto Sans Mono CJK HK"/>
                <a:cs typeface="Noto Sans Mono CJK HK"/>
              </a:rPr>
              <a:t>月</a:t>
            </a:r>
            <a:endParaRPr sz="1400">
              <a:latin typeface="Noto Sans Mono CJK HK"/>
              <a:cs typeface="Noto Sans Mono CJK HK"/>
            </a:endParaRPr>
          </a:p>
          <a:p>
            <a:pPr>
              <a:lnSpc>
                <a:spcPct val="100000"/>
              </a:lnSpc>
              <a:spcBef>
                <a:spcPts val="60"/>
              </a:spcBef>
            </a:pPr>
            <a:endParaRPr sz="800">
              <a:latin typeface="Noto Sans Mono CJK HK"/>
              <a:cs typeface="Noto Sans Mono CJK HK"/>
            </a:endParaRPr>
          </a:p>
          <a:p>
            <a:pPr marL="12700">
              <a:lnSpc>
                <a:spcPct val="100000"/>
              </a:lnSpc>
              <a:tabLst>
                <a:tab pos="311150" algn="l"/>
              </a:tabLst>
            </a:pPr>
            <a:r>
              <a:rPr dirty="0" sz="1400">
                <a:solidFill>
                  <a:srgbClr val="4E2700"/>
                </a:solidFill>
                <a:latin typeface="Verdana"/>
                <a:cs typeface="Verdana"/>
              </a:rPr>
              <a:t>3	</a:t>
            </a:r>
            <a:r>
              <a:rPr dirty="0" sz="1400" spc="10">
                <a:solidFill>
                  <a:srgbClr val="4E2700"/>
                </a:solidFill>
                <a:latin typeface="Noto Sans Mono CJK HK"/>
                <a:cs typeface="Noto Sans Mono CJK HK"/>
              </a:rPr>
              <a:t>將下</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5">
                <a:solidFill>
                  <a:srgbClr val="4E2700"/>
                </a:solidFill>
                <a:latin typeface="Noto Sans Mono CJK HK"/>
                <a:cs typeface="Noto Sans Mono CJK HK"/>
              </a:rPr>
              <a:t>中</a:t>
            </a:r>
            <a:r>
              <a:rPr dirty="0" sz="1400" spc="-5">
                <a:solidFill>
                  <a:srgbClr val="4E2700"/>
                </a:solidFill>
                <a:latin typeface="Verdana"/>
                <a:cs typeface="Verdana"/>
              </a:rPr>
              <a:t>Human</a:t>
            </a:r>
            <a:r>
              <a:rPr dirty="0" sz="1400">
                <a:solidFill>
                  <a:srgbClr val="4E2700"/>
                </a:solidFill>
                <a:latin typeface="Noto Sans Mono CJK HK"/>
                <a:cs typeface="Noto Sans Mono CJK HK"/>
              </a:rPr>
              <a:t>類別的</a:t>
            </a:r>
            <a:r>
              <a:rPr dirty="0" sz="1400" spc="-5">
                <a:solidFill>
                  <a:srgbClr val="4E2700"/>
                </a:solidFill>
                <a:latin typeface="Verdana"/>
                <a:cs typeface="Verdana"/>
              </a:rPr>
              <a:t>smile()</a:t>
            </a:r>
            <a:r>
              <a:rPr dirty="0" sz="1400">
                <a:solidFill>
                  <a:srgbClr val="4E2700"/>
                </a:solidFill>
                <a:latin typeface="Noto Sans Mono CJK HK"/>
                <a:cs typeface="Noto Sans Mono CJK HK"/>
              </a:rPr>
              <a:t>改為</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，然</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看看</a:t>
            </a:r>
            <a:r>
              <a:rPr dirty="0" sz="1400" spc="-15">
                <a:solidFill>
                  <a:srgbClr val="4E2700"/>
                </a:solidFill>
                <a:latin typeface="Noto Sans Mono CJK HK"/>
                <a:cs typeface="Noto Sans Mono CJK HK"/>
              </a:rPr>
              <a:t>還</a:t>
            </a:r>
            <a:r>
              <a:rPr dirty="0" sz="1400">
                <a:solidFill>
                  <a:srgbClr val="4E2700"/>
                </a:solidFill>
                <a:latin typeface="Noto Sans Mono CJK HK"/>
                <a:cs typeface="Noto Sans Mono CJK HK"/>
              </a:rPr>
              <a:t>有哪</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地方</a:t>
            </a:r>
            <a:r>
              <a:rPr dirty="0" sz="1400" spc="-15">
                <a:solidFill>
                  <a:srgbClr val="4E2700"/>
                </a:solidFill>
                <a:latin typeface="Noto Sans Mono CJK HK"/>
                <a:cs typeface="Noto Sans Mono CJK HK"/>
              </a:rPr>
              <a:t>需</a:t>
            </a:r>
            <a:r>
              <a:rPr dirty="0" sz="1400">
                <a:solidFill>
                  <a:srgbClr val="4E2700"/>
                </a:solidFill>
                <a:latin typeface="Noto Sans Mono CJK HK"/>
                <a:cs typeface="Noto Sans Mono CJK HK"/>
              </a:rPr>
              <a:t>要修</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a:t>
            </a:r>
            <a:endParaRPr sz="1400">
              <a:latin typeface="Noto Sans Mono CJK HK"/>
              <a:cs typeface="Noto Sans Mono CJK HK"/>
            </a:endParaRPr>
          </a:p>
          <a:p>
            <a:pPr marL="259079">
              <a:lnSpc>
                <a:spcPct val="100000"/>
              </a:lnSpc>
              <a:spcBef>
                <a:spcPts val="35"/>
              </a:spcBef>
            </a:pPr>
            <a:r>
              <a:rPr dirty="0" sz="1400">
                <a:solidFill>
                  <a:srgbClr val="4E2700"/>
                </a:solidFill>
                <a:latin typeface="Verdana"/>
                <a:cs typeface="Verdana"/>
              </a:rPr>
              <a:t>class </a:t>
            </a:r>
            <a:r>
              <a:rPr dirty="0" sz="1400" spc="-5">
                <a:solidFill>
                  <a:srgbClr val="4E2700"/>
                </a:solidFill>
                <a:latin typeface="Verdana"/>
                <a:cs typeface="Verdana"/>
              </a:rPr>
              <a:t>Human</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5005070">
              <a:lnSpc>
                <a:spcPct val="100000"/>
              </a:lnSpc>
            </a:pPr>
            <a:r>
              <a:rPr dirty="0" sz="1400">
                <a:solidFill>
                  <a:srgbClr val="4E2700"/>
                </a:solidFill>
                <a:latin typeface="Verdana"/>
                <a:cs typeface="Verdana"/>
              </a:rPr>
              <a:t>int weight = </a:t>
            </a:r>
            <a:r>
              <a:rPr dirty="0" sz="1400" spc="-5">
                <a:solidFill>
                  <a:srgbClr val="4E2700"/>
                </a:solidFill>
                <a:latin typeface="Verdana"/>
                <a:cs typeface="Verdana"/>
              </a:rPr>
              <a:t>50 </a:t>
            </a:r>
            <a:r>
              <a:rPr dirty="0" sz="1400">
                <a:solidFill>
                  <a:srgbClr val="4E2700"/>
                </a:solidFill>
                <a:latin typeface="Verdana"/>
                <a:cs typeface="Verdana"/>
              </a:rPr>
              <a:t>;  </a:t>
            </a:r>
            <a:r>
              <a:rPr dirty="0" sz="1400" spc="-5">
                <a:solidFill>
                  <a:srgbClr val="4E2700"/>
                </a:solidFill>
                <a:latin typeface="Verdana"/>
                <a:cs typeface="Verdana"/>
              </a:rPr>
              <a:t>void </a:t>
            </a:r>
            <a:r>
              <a:rPr dirty="0" sz="1400">
                <a:solidFill>
                  <a:srgbClr val="4E2700"/>
                </a:solidFill>
                <a:latin typeface="Verdana"/>
                <a:cs typeface="Verdana"/>
              </a:rPr>
              <a:t>smile()</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a:lnSpc>
                <a:spcPct val="100000"/>
              </a:lnSpc>
            </a:pPr>
            <a:r>
              <a:rPr dirty="0" sz="1400" spc="-5">
                <a:solidFill>
                  <a:srgbClr val="4E2700"/>
                </a:solidFill>
                <a:latin typeface="Verdana"/>
                <a:cs typeface="Verdana"/>
              </a:rPr>
              <a:t>System.out.println("HA")</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a:t>
            </a:r>
            <a:endParaRPr sz="1400">
              <a:latin typeface="Verdana"/>
              <a:cs typeface="Verdana"/>
            </a:endParaRPr>
          </a:p>
          <a:p>
            <a:pPr marL="321945">
              <a:lnSpc>
                <a:spcPct val="100000"/>
              </a:lnSpc>
            </a:pPr>
            <a:r>
              <a:rPr dirty="0" sz="1400" spc="5">
                <a:solidFill>
                  <a:srgbClr val="4E2700"/>
                </a:solidFill>
                <a:latin typeface="Verdana"/>
                <a:cs typeface="Verdana"/>
              </a:rPr>
              <a:t>class </a:t>
            </a:r>
            <a:r>
              <a:rPr dirty="0" sz="1400">
                <a:solidFill>
                  <a:srgbClr val="4E2700"/>
                </a:solidFill>
                <a:latin typeface="Verdana"/>
                <a:cs typeface="Verdana"/>
              </a:rPr>
              <a:t>OrdinaryPeople extends Human</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a:t>
            </a:r>
            <a:endParaRPr sz="1400">
              <a:latin typeface="Verdana"/>
              <a:cs typeface="Verdana"/>
            </a:endParaRPr>
          </a:p>
          <a:p>
            <a:pPr marL="321945">
              <a:lnSpc>
                <a:spcPct val="100000"/>
              </a:lnSpc>
            </a:pPr>
            <a:r>
              <a:rPr dirty="0" sz="1400" spc="5">
                <a:solidFill>
                  <a:srgbClr val="4E2700"/>
                </a:solidFill>
                <a:latin typeface="Verdana"/>
                <a:cs typeface="Verdana"/>
              </a:rPr>
              <a:t>class </a:t>
            </a:r>
            <a:r>
              <a:rPr dirty="0" sz="1400">
                <a:solidFill>
                  <a:srgbClr val="4E2700"/>
                </a:solidFill>
                <a:latin typeface="Verdana"/>
                <a:cs typeface="Verdana"/>
              </a:rPr>
              <a:t>HappyMary extends OrdinaryPeople</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public </a:t>
            </a:r>
            <a:r>
              <a:rPr dirty="0" sz="1400" spc="5">
                <a:solidFill>
                  <a:srgbClr val="4E2700"/>
                </a:solidFill>
                <a:latin typeface="Verdana"/>
                <a:cs typeface="Verdana"/>
              </a:rPr>
              <a:t>class </a:t>
            </a:r>
            <a:r>
              <a:rPr dirty="0" sz="1400" spc="-5">
                <a:solidFill>
                  <a:srgbClr val="4E2700"/>
                </a:solidFill>
                <a:latin typeface="Verdana"/>
                <a:cs typeface="Verdana"/>
              </a:rPr>
              <a:t>Q07_03</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694055" marR="3055620" indent="-18605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  </a:t>
            </a:r>
            <a:r>
              <a:rPr dirty="0" sz="1400" spc="-5">
                <a:solidFill>
                  <a:srgbClr val="4E2700"/>
                </a:solidFill>
                <a:latin typeface="Verdana"/>
                <a:cs typeface="Verdana"/>
              </a:rPr>
              <a:t>HappyMary </a:t>
            </a:r>
            <a:r>
              <a:rPr dirty="0" sz="1400">
                <a:solidFill>
                  <a:srgbClr val="4E2700"/>
                </a:solidFill>
                <a:latin typeface="Verdana"/>
                <a:cs typeface="Verdana"/>
              </a:rPr>
              <a:t>hm = new </a:t>
            </a:r>
            <a:r>
              <a:rPr dirty="0" sz="1400" spc="-5">
                <a:solidFill>
                  <a:srgbClr val="4E2700"/>
                </a:solidFill>
                <a:latin typeface="Verdana"/>
                <a:cs typeface="Verdana"/>
              </a:rPr>
              <a:t>HappyMary()</a:t>
            </a:r>
            <a:r>
              <a:rPr dirty="0" sz="1400" spc="-145">
                <a:solidFill>
                  <a:srgbClr val="4E2700"/>
                </a:solidFill>
                <a:latin typeface="Verdana"/>
                <a:cs typeface="Verdana"/>
              </a:rPr>
              <a:t> </a:t>
            </a:r>
            <a:r>
              <a:rPr dirty="0" sz="1400">
                <a:solidFill>
                  <a:srgbClr val="4E2700"/>
                </a:solidFill>
                <a:latin typeface="Verdana"/>
                <a:cs typeface="Verdana"/>
              </a:rPr>
              <a:t>;  hm.smile()</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pPr>
            <a:r>
              <a:rPr dirty="0" sz="1400">
                <a:solidFill>
                  <a:srgbClr val="4E2700"/>
                </a:solidFill>
                <a:latin typeface="Verdana"/>
                <a:cs typeface="Verdana"/>
              </a:rPr>
              <a:t>}</a:t>
            </a:r>
            <a:endParaRPr sz="1400">
              <a:latin typeface="Verdana"/>
              <a:cs typeface="Verdana"/>
            </a:endParaRPr>
          </a:p>
          <a:p>
            <a:pPr marL="321945">
              <a:lnSpc>
                <a:spcPct val="10000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-Ch07</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400</a:t>
            </a:fld>
          </a:p>
        </p:txBody>
      </p:sp>
      <p:sp>
        <p:nvSpPr>
          <p:cNvPr id="3" name="object 3"/>
          <p:cNvSpPr txBox="1">
            <a:spLocks noGrp="1"/>
          </p:cNvSpPr>
          <p:nvPr>
            <p:ph type="title"/>
          </p:nvPr>
        </p:nvSpPr>
        <p:spPr>
          <a:xfrm>
            <a:off x="612140" y="193294"/>
            <a:ext cx="1432560" cy="574040"/>
          </a:xfrm>
          <a:prstGeom prst="rect"/>
        </p:spPr>
        <p:txBody>
          <a:bodyPr wrap="square" lIns="0" tIns="12700" rIns="0" bIns="0" rtlCol="0" vert="horz">
            <a:spAutoFit/>
          </a:bodyPr>
          <a:lstStyle/>
          <a:p>
            <a:pPr marL="12700">
              <a:lnSpc>
                <a:spcPct val="100000"/>
              </a:lnSpc>
              <a:spcBef>
                <a:spcPts val="100"/>
              </a:spcBef>
            </a:pPr>
            <a:r>
              <a:rPr dirty="0"/>
              <a:t>作業</a:t>
            </a:r>
            <a:r>
              <a:rPr dirty="0" spc="-640"/>
              <a:t> </a:t>
            </a:r>
            <a:r>
              <a:rPr dirty="0" spc="-5">
                <a:latin typeface="Verdana"/>
                <a:cs typeface="Verdana"/>
              </a:rPr>
              <a:t>..</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447</a:t>
            </a:r>
            <a:endParaRPr sz="1400">
              <a:latin typeface="Times New Roman"/>
              <a:cs typeface="Times New Roman"/>
            </a:endParaRPr>
          </a:p>
        </p:txBody>
      </p:sp>
      <p:sp>
        <p:nvSpPr>
          <p:cNvPr id="3" name="object 3"/>
          <p:cNvSpPr txBox="1">
            <a:spLocks noGrp="1"/>
          </p:cNvSpPr>
          <p:nvPr>
            <p:ph type="title"/>
          </p:nvPr>
        </p:nvSpPr>
        <p:spPr>
          <a:xfrm>
            <a:off x="3187445" y="2555570"/>
            <a:ext cx="2768600" cy="574675"/>
          </a:xfrm>
          <a:prstGeom prst="rect"/>
        </p:spPr>
        <p:txBody>
          <a:bodyPr wrap="square" lIns="0" tIns="12700" rIns="0" bIns="0" rtlCol="0" vert="horz">
            <a:spAutoFit/>
          </a:bodyPr>
          <a:lstStyle/>
          <a:p>
            <a:pPr marL="12700">
              <a:lnSpc>
                <a:spcPct val="100000"/>
              </a:lnSpc>
              <a:spcBef>
                <a:spcPts val="100"/>
              </a:spcBef>
            </a:pPr>
            <a:r>
              <a:rPr dirty="0" spc="-5"/>
              <a:t>八、例外處理</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88340" y="1013205"/>
            <a:ext cx="7590155" cy="3354070"/>
          </a:xfrm>
          <a:prstGeom prst="rect">
            <a:avLst/>
          </a:prstGeom>
        </p:spPr>
        <p:txBody>
          <a:bodyPr wrap="square" lIns="0" tIns="12065" rIns="0" bIns="0" rtlCol="0" vert="horz">
            <a:spAutoFit/>
          </a:bodyPr>
          <a:lstStyle/>
          <a:p>
            <a:pPr marL="469900" marR="59055" indent="-457834">
              <a:lnSpc>
                <a:spcPct val="100000"/>
              </a:lnSpc>
              <a:spcBef>
                <a:spcPts val="95"/>
              </a:spcBef>
              <a:buFont typeface="Tahoma"/>
              <a:buChar char="•"/>
              <a:tabLst>
                <a:tab pos="469900" algn="l"/>
                <a:tab pos="470534" algn="l"/>
              </a:tabLst>
            </a:pPr>
            <a:r>
              <a:rPr dirty="0" sz="2800" spc="5">
                <a:solidFill>
                  <a:srgbClr val="4E2700"/>
                </a:solidFill>
                <a:latin typeface="Noto Sans Mono CJK HK"/>
                <a:cs typeface="Noto Sans Mono CJK HK"/>
              </a:rPr>
              <a:t>會使用</a:t>
            </a:r>
            <a:r>
              <a:rPr dirty="0" sz="2800" spc="-10">
                <a:solidFill>
                  <a:srgbClr val="4E2700"/>
                </a:solidFill>
                <a:latin typeface="Tahoma"/>
                <a:cs typeface="Tahoma"/>
              </a:rPr>
              <a:t>try-catch-finally</a:t>
            </a:r>
            <a:r>
              <a:rPr dirty="0" sz="2800">
                <a:solidFill>
                  <a:srgbClr val="4E2700"/>
                </a:solidFill>
                <a:latin typeface="Noto Sans Mono CJK HK"/>
                <a:cs typeface="Noto Sans Mono CJK HK"/>
              </a:rPr>
              <a:t>的語法</a:t>
            </a:r>
            <a:r>
              <a:rPr dirty="0" sz="2800" spc="-5">
                <a:solidFill>
                  <a:srgbClr val="4E2700"/>
                </a:solidFill>
                <a:latin typeface="Noto Sans Mono CJK HK"/>
                <a:cs typeface="Noto Sans Mono CJK HK"/>
              </a:rPr>
              <a:t>來</a:t>
            </a:r>
            <a:r>
              <a:rPr dirty="0" sz="2800">
                <a:solidFill>
                  <a:srgbClr val="4E2700"/>
                </a:solidFill>
                <a:latin typeface="Noto Sans Mono CJK HK"/>
                <a:cs typeface="Noto Sans Mono CJK HK"/>
              </a:rPr>
              <a:t>處</a:t>
            </a:r>
            <a:r>
              <a:rPr dirty="0" sz="2800" spc="-5">
                <a:solidFill>
                  <a:srgbClr val="4E2700"/>
                </a:solidFill>
                <a:latin typeface="Noto Sans Mono CJK HK"/>
                <a:cs typeface="Noto Sans Mono CJK HK"/>
              </a:rPr>
              <a:t>理程</a:t>
            </a:r>
            <a:r>
              <a:rPr dirty="0" sz="2800">
                <a:solidFill>
                  <a:srgbClr val="4E2700"/>
                </a:solidFill>
                <a:latin typeface="Noto Sans Mono CJK HK"/>
                <a:cs typeface="Noto Sans Mono CJK HK"/>
              </a:rPr>
              <a:t>式</a:t>
            </a:r>
            <a:r>
              <a:rPr dirty="0" sz="2800" spc="-5">
                <a:solidFill>
                  <a:srgbClr val="4E2700"/>
                </a:solidFill>
                <a:latin typeface="Noto Sans Mono CJK HK"/>
                <a:cs typeface="Noto Sans Mono CJK HK"/>
              </a:rPr>
              <a:t>可能 </a:t>
            </a:r>
            <a:r>
              <a:rPr dirty="0" sz="2800">
                <a:solidFill>
                  <a:srgbClr val="4E2700"/>
                </a:solidFill>
                <a:latin typeface="Noto Sans Mono CJK HK"/>
                <a:cs typeface="Noto Sans Mono CJK HK"/>
              </a:rPr>
              <a:t>發</a:t>
            </a:r>
            <a:r>
              <a:rPr dirty="0" sz="2800" spc="-5">
                <a:solidFill>
                  <a:srgbClr val="4E2700"/>
                </a:solidFill>
                <a:latin typeface="Noto Sans Mono CJK HK"/>
                <a:cs typeface="Noto Sans Mono CJK HK"/>
              </a:rPr>
              <a:t>生的例外</a:t>
            </a:r>
            <a:endParaRPr sz="2800">
              <a:latin typeface="Noto Sans Mono CJK HK"/>
              <a:cs typeface="Noto Sans Mono CJK HK"/>
            </a:endParaRPr>
          </a:p>
          <a:p>
            <a:pPr marL="469900" indent="-457834">
              <a:lnSpc>
                <a:spcPct val="100000"/>
              </a:lnSpc>
              <a:spcBef>
                <a:spcPts val="675"/>
              </a:spcBef>
              <a:buFont typeface="Tahom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解例外</a:t>
            </a:r>
            <a:r>
              <a:rPr dirty="0" sz="2800">
                <a:solidFill>
                  <a:srgbClr val="4E2700"/>
                </a:solidFill>
                <a:latin typeface="Noto Sans Mono CJK HK"/>
                <a:cs typeface="Noto Sans Mono CJK HK"/>
              </a:rPr>
              <a:t>處</a:t>
            </a:r>
            <a:r>
              <a:rPr dirty="0" sz="2800" spc="-5">
                <a:solidFill>
                  <a:srgbClr val="4E2700"/>
                </a:solidFill>
                <a:latin typeface="Noto Sans Mono CJK HK"/>
                <a:cs typeface="Noto Sans Mono CJK HK"/>
              </a:rPr>
              <a:t>理對程</a:t>
            </a:r>
            <a:r>
              <a:rPr dirty="0" sz="2800">
                <a:solidFill>
                  <a:srgbClr val="4E2700"/>
                </a:solidFill>
                <a:latin typeface="Noto Sans Mono CJK HK"/>
                <a:cs typeface="Noto Sans Mono CJK HK"/>
              </a:rPr>
              <a:t>式</a:t>
            </a:r>
            <a:r>
              <a:rPr dirty="0" sz="2800" spc="-5">
                <a:solidFill>
                  <a:srgbClr val="4E2700"/>
                </a:solidFill>
                <a:latin typeface="Noto Sans Mono CJK HK"/>
                <a:cs typeface="Noto Sans Mono CJK HK"/>
              </a:rPr>
              <a:t>執行順</a:t>
            </a:r>
            <a:r>
              <a:rPr dirty="0" sz="2800">
                <a:solidFill>
                  <a:srgbClr val="4E2700"/>
                </a:solidFill>
                <a:latin typeface="Noto Sans Mono CJK HK"/>
                <a:cs typeface="Noto Sans Mono CJK HK"/>
              </a:rPr>
              <a:t>序</a:t>
            </a:r>
            <a:r>
              <a:rPr dirty="0" sz="2800" spc="-5">
                <a:solidFill>
                  <a:srgbClr val="4E2700"/>
                </a:solidFill>
                <a:latin typeface="Noto Sans Mono CJK HK"/>
                <a:cs typeface="Noto Sans Mono CJK HK"/>
              </a:rPr>
              <a:t>的影響</a:t>
            </a:r>
            <a:endParaRPr sz="2800">
              <a:latin typeface="Noto Sans Mono CJK HK"/>
              <a:cs typeface="Noto Sans Mono CJK HK"/>
            </a:endParaRPr>
          </a:p>
          <a:p>
            <a:pPr marL="469900" marR="615950" indent="-457834">
              <a:lnSpc>
                <a:spcPct val="100000"/>
              </a:lnSpc>
              <a:spcBef>
                <a:spcPts val="670"/>
              </a:spcBef>
              <a:buFont typeface="Tahoma"/>
              <a:buChar char="•"/>
              <a:tabLst>
                <a:tab pos="469900" algn="l"/>
                <a:tab pos="470534" algn="l"/>
              </a:tabLst>
            </a:pPr>
            <a:r>
              <a:rPr dirty="0" sz="2800" spc="5">
                <a:solidFill>
                  <a:srgbClr val="4E2700"/>
                </a:solidFill>
                <a:latin typeface="Noto Sans Mono CJK HK"/>
                <a:cs typeface="Noto Sans Mono CJK HK"/>
              </a:rPr>
              <a:t>能說明</a:t>
            </a:r>
            <a:r>
              <a:rPr dirty="0" sz="2800" spc="-10">
                <a:solidFill>
                  <a:srgbClr val="4E2700"/>
                </a:solidFill>
                <a:latin typeface="Tahoma"/>
                <a:cs typeface="Tahoma"/>
              </a:rPr>
              <a:t>Checked </a:t>
            </a:r>
            <a:r>
              <a:rPr dirty="0" sz="2800" spc="-5">
                <a:solidFill>
                  <a:srgbClr val="4E2700"/>
                </a:solidFill>
                <a:latin typeface="Tahoma"/>
                <a:cs typeface="Tahoma"/>
              </a:rPr>
              <a:t>Exception</a:t>
            </a:r>
            <a:r>
              <a:rPr dirty="0" sz="2800" spc="5">
                <a:solidFill>
                  <a:srgbClr val="4E2700"/>
                </a:solidFill>
                <a:latin typeface="Noto Sans Mono CJK HK"/>
                <a:cs typeface="Noto Sans Mono CJK HK"/>
              </a:rPr>
              <a:t>與</a:t>
            </a:r>
            <a:r>
              <a:rPr dirty="0" sz="2800" spc="-10">
                <a:solidFill>
                  <a:srgbClr val="4E2700"/>
                </a:solidFill>
                <a:latin typeface="Tahoma"/>
                <a:cs typeface="Tahoma"/>
              </a:rPr>
              <a:t>Unchecked  </a:t>
            </a:r>
            <a:r>
              <a:rPr dirty="0" sz="2800" spc="-10">
                <a:solidFill>
                  <a:srgbClr val="4E2700"/>
                </a:solidFill>
                <a:latin typeface="Tahoma"/>
                <a:cs typeface="Tahoma"/>
              </a:rPr>
              <a:t>E</a:t>
            </a:r>
            <a:r>
              <a:rPr dirty="0" sz="2800" spc="-35">
                <a:solidFill>
                  <a:srgbClr val="4E2700"/>
                </a:solidFill>
                <a:latin typeface="Tahoma"/>
                <a:cs typeface="Tahoma"/>
              </a:rPr>
              <a:t>x</a:t>
            </a:r>
            <a:r>
              <a:rPr dirty="0" sz="2800" spc="-5">
                <a:solidFill>
                  <a:srgbClr val="4E2700"/>
                </a:solidFill>
                <a:latin typeface="Tahoma"/>
                <a:cs typeface="Tahoma"/>
              </a:rPr>
              <a:t>c</a:t>
            </a:r>
            <a:r>
              <a:rPr dirty="0" sz="2800" spc="5">
                <a:solidFill>
                  <a:srgbClr val="4E2700"/>
                </a:solidFill>
                <a:latin typeface="Tahoma"/>
                <a:cs typeface="Tahoma"/>
              </a:rPr>
              <a:t>e</a:t>
            </a:r>
            <a:r>
              <a:rPr dirty="0" sz="2800" spc="-5">
                <a:solidFill>
                  <a:srgbClr val="4E2700"/>
                </a:solidFill>
                <a:latin typeface="Tahoma"/>
                <a:cs typeface="Tahoma"/>
              </a:rPr>
              <a:t>ption</a:t>
            </a:r>
            <a:r>
              <a:rPr dirty="0" sz="2800">
                <a:solidFill>
                  <a:srgbClr val="4E2700"/>
                </a:solidFill>
                <a:latin typeface="Noto Sans Mono CJK HK"/>
                <a:cs typeface="Noto Sans Mono CJK HK"/>
              </a:rPr>
              <a:t>的差別及它們</a:t>
            </a:r>
            <a:r>
              <a:rPr dirty="0" sz="2800" spc="-5">
                <a:solidFill>
                  <a:srgbClr val="4E2700"/>
                </a:solidFill>
                <a:latin typeface="Noto Sans Mono CJK HK"/>
                <a:cs typeface="Noto Sans Mono CJK HK"/>
              </a:rPr>
              <a:t>對程</a:t>
            </a:r>
            <a:r>
              <a:rPr dirty="0" sz="2800">
                <a:solidFill>
                  <a:srgbClr val="4E2700"/>
                </a:solidFill>
                <a:latin typeface="Noto Sans Mono CJK HK"/>
                <a:cs typeface="Noto Sans Mono CJK HK"/>
              </a:rPr>
              <a:t>式</a:t>
            </a:r>
            <a:r>
              <a:rPr dirty="0" sz="2800" spc="-5">
                <a:solidFill>
                  <a:srgbClr val="4E2700"/>
                </a:solidFill>
                <a:latin typeface="Noto Sans Mono CJK HK"/>
                <a:cs typeface="Noto Sans Mono CJK HK"/>
              </a:rPr>
              <a:t>結構</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影響</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列舉例</a:t>
            </a:r>
            <a:r>
              <a:rPr dirty="0" sz="2800">
                <a:solidFill>
                  <a:srgbClr val="4E2700"/>
                </a:solidFill>
                <a:latin typeface="Noto Sans Mono CJK HK"/>
                <a:cs typeface="Noto Sans Mono CJK HK"/>
              </a:rPr>
              <a:t>外</a:t>
            </a:r>
            <a:r>
              <a:rPr dirty="0" sz="2800" spc="-5">
                <a:solidFill>
                  <a:srgbClr val="4E2700"/>
                </a:solidFill>
                <a:latin typeface="Noto Sans Mono CJK HK"/>
                <a:cs typeface="Noto Sans Mono CJK HK"/>
              </a:rPr>
              <a:t>類別家</a:t>
            </a:r>
            <a:r>
              <a:rPr dirty="0" sz="2800">
                <a:solidFill>
                  <a:srgbClr val="4E2700"/>
                </a:solidFill>
                <a:latin typeface="Noto Sans Mono CJK HK"/>
                <a:cs typeface="Noto Sans Mono CJK HK"/>
              </a:rPr>
              <a:t>族</a:t>
            </a:r>
            <a:r>
              <a:rPr dirty="0" sz="2800" spc="-5">
                <a:solidFill>
                  <a:srgbClr val="4E2700"/>
                </a:solidFill>
                <a:latin typeface="Noto Sans Mono CJK HK"/>
                <a:cs typeface="Noto Sans Mono CJK HK"/>
              </a:rPr>
              <a:t>中的四</a:t>
            </a:r>
            <a:r>
              <a:rPr dirty="0" sz="2800">
                <a:solidFill>
                  <a:srgbClr val="4E2700"/>
                </a:solidFill>
                <a:latin typeface="Noto Sans Mono CJK HK"/>
                <a:cs typeface="Noto Sans Mono CJK HK"/>
              </a:rPr>
              <a:t>個</a:t>
            </a:r>
            <a:r>
              <a:rPr dirty="0" sz="2800" spc="-5">
                <a:solidFill>
                  <a:srgbClr val="4E2700"/>
                </a:solidFill>
                <a:latin typeface="Noto Sans Mono CJK HK"/>
                <a:cs typeface="Noto Sans Mono CJK HK"/>
              </a:rPr>
              <a:t>重要類別</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說明處</a:t>
            </a:r>
            <a:r>
              <a:rPr dirty="0" sz="2800">
                <a:solidFill>
                  <a:srgbClr val="4E2700"/>
                </a:solidFill>
                <a:latin typeface="Noto Sans Mono CJK HK"/>
                <a:cs typeface="Noto Sans Mono CJK HK"/>
              </a:rPr>
              <a:t>理</a:t>
            </a:r>
            <a:r>
              <a:rPr dirty="0" sz="2800" spc="-5">
                <a:solidFill>
                  <a:srgbClr val="4E2700"/>
                </a:solidFill>
                <a:latin typeface="Noto Sans Mono CJK HK"/>
                <a:cs typeface="Noto Sans Mono CJK HK"/>
              </a:rPr>
              <a:t>法則與</a:t>
            </a:r>
            <a:r>
              <a:rPr dirty="0" sz="2800">
                <a:solidFill>
                  <a:srgbClr val="4E2700"/>
                </a:solidFill>
                <a:latin typeface="Noto Sans Mono CJK HK"/>
                <a:cs typeface="Noto Sans Mono CJK HK"/>
              </a:rPr>
              <a:t>宣</a:t>
            </a:r>
            <a:r>
              <a:rPr dirty="0" sz="2800" spc="-5">
                <a:solidFill>
                  <a:srgbClr val="4E2700"/>
                </a:solidFill>
                <a:latin typeface="Noto Sans Mono CJK HK"/>
                <a:cs typeface="Noto Sans Mono CJK HK"/>
              </a:rPr>
              <a:t>告法則</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差別與</a:t>
            </a:r>
            <a:r>
              <a:rPr dirty="0" sz="2800">
                <a:solidFill>
                  <a:srgbClr val="4E2700"/>
                </a:solidFill>
                <a:latin typeface="Noto Sans Mono CJK HK"/>
                <a:cs typeface="Noto Sans Mono CJK HK"/>
              </a:rPr>
              <a:t>使</a:t>
            </a:r>
            <a:r>
              <a:rPr dirty="0" sz="2800" spc="-5">
                <a:solidFill>
                  <a:srgbClr val="4E2700"/>
                </a:solidFill>
                <a:latin typeface="Noto Sans Mono CJK HK"/>
                <a:cs typeface="Noto Sans Mono CJK HK"/>
              </a:rPr>
              <a:t>用時機</a:t>
            </a:r>
            <a:endParaRPr sz="2800">
              <a:latin typeface="Noto Sans Mono CJK HK"/>
              <a:cs typeface="Noto Sans Mono CJK HK"/>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810125" cy="574040"/>
          </a:xfrm>
          <a:prstGeom prst="rect"/>
        </p:spPr>
        <p:txBody>
          <a:bodyPr wrap="square" lIns="0" tIns="12700" rIns="0" bIns="0" rtlCol="0" vert="horz">
            <a:spAutoFit/>
          </a:bodyPr>
          <a:lstStyle/>
          <a:p>
            <a:pPr marL="12700">
              <a:lnSpc>
                <a:spcPct val="100000"/>
              </a:lnSpc>
              <a:spcBef>
                <a:spcPts val="100"/>
              </a:spcBef>
            </a:pPr>
            <a:r>
              <a:rPr dirty="0"/>
              <a:t>例</a:t>
            </a:r>
            <a:r>
              <a:rPr dirty="0" spc="-5"/>
              <a:t>外</a:t>
            </a:r>
            <a:r>
              <a:rPr dirty="0" spc="-10">
                <a:latin typeface="Tahoma"/>
                <a:cs typeface="Tahoma"/>
              </a:rPr>
              <a:t>(Exceptions)</a:t>
            </a:r>
            <a:r>
              <a:rPr dirty="0"/>
              <a:t>的處理</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764540" y="989457"/>
            <a:ext cx="7444740" cy="4929505"/>
          </a:xfrm>
          <a:prstGeom prst="rect">
            <a:avLst/>
          </a:prstGeom>
        </p:spPr>
        <p:txBody>
          <a:bodyPr wrap="square" lIns="0" tIns="10795" rIns="0" bIns="0" rtlCol="0" vert="horz">
            <a:spAutoFit/>
          </a:bodyPr>
          <a:lstStyle/>
          <a:p>
            <a:pPr marL="355600" marR="70485" indent="-343535">
              <a:lnSpc>
                <a:spcPct val="100400"/>
              </a:lnSpc>
              <a:spcBef>
                <a:spcPts val="85"/>
              </a:spcBef>
              <a:buFont typeface="Verdana"/>
              <a:buChar char="•"/>
              <a:tabLst>
                <a:tab pos="355600" algn="l"/>
                <a:tab pos="356235" algn="l"/>
              </a:tabLst>
            </a:pPr>
            <a:r>
              <a:rPr dirty="0" sz="2400">
                <a:solidFill>
                  <a:srgbClr val="422000"/>
                </a:solidFill>
                <a:latin typeface="Noto Sans Mono CJK HK"/>
                <a:cs typeface="Noto Sans Mono CJK HK"/>
              </a:rPr>
              <a:t>例外表示程式執行時可能遇到的各種非正常情況而導 </a:t>
            </a:r>
            <a:r>
              <a:rPr dirty="0" sz="2400" spc="-5">
                <a:solidFill>
                  <a:srgbClr val="422000"/>
                </a:solidFill>
                <a:latin typeface="Noto Sans Mono CJK HK"/>
                <a:cs typeface="Noto Sans Mono CJK HK"/>
              </a:rPr>
              <a:t>致程式無法繼續執行，如：</a:t>
            </a:r>
            <a:endParaRPr sz="2400">
              <a:latin typeface="Noto Sans Mono CJK HK"/>
              <a:cs typeface="Noto Sans Mono CJK HK"/>
            </a:endParaRPr>
          </a:p>
          <a:p>
            <a:pPr lvl="1" marL="756285" indent="-287020">
              <a:lnSpc>
                <a:spcPct val="100000"/>
              </a:lnSpc>
              <a:spcBef>
                <a:spcPts val="500"/>
              </a:spcBef>
              <a:buFont typeface="Verdana"/>
              <a:buChar char="–"/>
              <a:tabLst>
                <a:tab pos="756920" algn="l"/>
              </a:tabLst>
            </a:pPr>
            <a:r>
              <a:rPr dirty="0" sz="2000">
                <a:solidFill>
                  <a:srgbClr val="422000"/>
                </a:solidFill>
                <a:latin typeface="Noto Sans Mono CJK HK"/>
                <a:cs typeface="Noto Sans Mono CJK HK"/>
              </a:rPr>
              <a:t>要開啟</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檔</a:t>
            </a:r>
            <a:r>
              <a:rPr dirty="0" sz="2000" spc="-15">
                <a:solidFill>
                  <a:srgbClr val="422000"/>
                </a:solidFill>
                <a:latin typeface="Noto Sans Mono CJK HK"/>
                <a:cs typeface="Noto Sans Mono CJK HK"/>
              </a:rPr>
              <a:t>案</a:t>
            </a:r>
            <a:r>
              <a:rPr dirty="0" sz="2000">
                <a:solidFill>
                  <a:srgbClr val="422000"/>
                </a:solidFill>
                <a:latin typeface="Noto Sans Mono CJK HK"/>
                <a:cs typeface="Noto Sans Mono CJK HK"/>
              </a:rPr>
              <a:t>不存在</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a:solidFill>
                  <a:srgbClr val="422000"/>
                </a:solidFill>
                <a:latin typeface="Noto Sans Mono CJK HK"/>
                <a:cs typeface="Noto Sans Mono CJK HK"/>
              </a:rPr>
              <a:t>網路連</a:t>
            </a:r>
            <a:r>
              <a:rPr dirty="0" sz="2000" spc="-15">
                <a:solidFill>
                  <a:srgbClr val="422000"/>
                </a:solidFill>
                <a:latin typeface="Noto Sans Mono CJK HK"/>
                <a:cs typeface="Noto Sans Mono CJK HK"/>
              </a:rPr>
              <a:t>線</a:t>
            </a:r>
            <a:r>
              <a:rPr dirty="0" sz="2000">
                <a:solidFill>
                  <a:srgbClr val="422000"/>
                </a:solidFill>
                <a:latin typeface="Noto Sans Mono CJK HK"/>
                <a:cs typeface="Noto Sans Mono CJK HK"/>
              </a:rPr>
              <a:t>斷線</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a:solidFill>
                  <a:srgbClr val="422000"/>
                </a:solidFill>
                <a:latin typeface="Noto Sans Mono CJK HK"/>
                <a:cs typeface="Noto Sans Mono CJK HK"/>
              </a:rPr>
              <a:t>運算元</a:t>
            </a:r>
            <a:r>
              <a:rPr dirty="0" sz="2000" spc="-15">
                <a:solidFill>
                  <a:srgbClr val="422000"/>
                </a:solidFill>
                <a:latin typeface="Noto Sans Mono CJK HK"/>
                <a:cs typeface="Noto Sans Mono CJK HK"/>
              </a:rPr>
              <a:t>或</a:t>
            </a:r>
            <a:r>
              <a:rPr dirty="0" sz="2000">
                <a:solidFill>
                  <a:srgbClr val="422000"/>
                </a:solidFill>
                <a:latin typeface="Noto Sans Mono CJK HK"/>
                <a:cs typeface="Noto Sans Mono CJK HK"/>
              </a:rPr>
              <a:t>運</a:t>
            </a:r>
            <a:r>
              <a:rPr dirty="0" sz="2000" spc="-15">
                <a:solidFill>
                  <a:srgbClr val="422000"/>
                </a:solidFill>
                <a:latin typeface="Noto Sans Mono CJK HK"/>
                <a:cs typeface="Noto Sans Mono CJK HK"/>
              </a:rPr>
              <a:t>算</a:t>
            </a:r>
            <a:r>
              <a:rPr dirty="0" sz="2000">
                <a:solidFill>
                  <a:srgbClr val="422000"/>
                </a:solidFill>
                <a:latin typeface="Noto Sans Mono CJK HK"/>
                <a:cs typeface="Noto Sans Mono CJK HK"/>
              </a:rPr>
              <a:t>結果不</a:t>
            </a:r>
            <a:r>
              <a:rPr dirty="0" sz="2000" spc="-15">
                <a:solidFill>
                  <a:srgbClr val="422000"/>
                </a:solidFill>
                <a:latin typeface="Noto Sans Mono CJK HK"/>
                <a:cs typeface="Noto Sans Mono CJK HK"/>
              </a:rPr>
              <a:t>合</a:t>
            </a:r>
            <a:r>
              <a:rPr dirty="0" sz="2000">
                <a:solidFill>
                  <a:srgbClr val="422000"/>
                </a:solidFill>
                <a:latin typeface="Noto Sans Mono CJK HK"/>
                <a:cs typeface="Noto Sans Mono CJK HK"/>
              </a:rPr>
              <a:t>法</a:t>
            </a:r>
            <a:r>
              <a:rPr dirty="0" sz="2000" spc="-15">
                <a:solidFill>
                  <a:srgbClr val="422000"/>
                </a:solidFill>
                <a:latin typeface="Noto Sans Mono CJK HK"/>
                <a:cs typeface="Noto Sans Mono CJK HK"/>
              </a:rPr>
              <a:t>，</a:t>
            </a:r>
            <a:r>
              <a:rPr dirty="0" sz="2000">
                <a:solidFill>
                  <a:srgbClr val="422000"/>
                </a:solidFill>
                <a:latin typeface="Noto Sans Mono CJK HK"/>
                <a:cs typeface="Noto Sans Mono CJK HK"/>
              </a:rPr>
              <a:t>例如除</a:t>
            </a:r>
            <a:r>
              <a:rPr dirty="0" sz="2000" spc="-15">
                <a:solidFill>
                  <a:srgbClr val="422000"/>
                </a:solidFill>
                <a:latin typeface="Noto Sans Mono CJK HK"/>
                <a:cs typeface="Noto Sans Mono CJK HK"/>
              </a:rPr>
              <a:t>法</a:t>
            </a:r>
            <a:r>
              <a:rPr dirty="0" sz="2000">
                <a:solidFill>
                  <a:srgbClr val="422000"/>
                </a:solidFill>
                <a:latin typeface="Noto Sans Mono CJK HK"/>
                <a:cs typeface="Noto Sans Mono CJK HK"/>
              </a:rPr>
              <a:t>時</a:t>
            </a:r>
            <a:r>
              <a:rPr dirty="0" sz="2000" spc="-15">
                <a:solidFill>
                  <a:srgbClr val="422000"/>
                </a:solidFill>
                <a:latin typeface="Noto Sans Mono CJK HK"/>
                <a:cs typeface="Noto Sans Mono CJK HK"/>
              </a:rPr>
              <a:t>除</a:t>
            </a:r>
            <a:r>
              <a:rPr dirty="0" sz="2000">
                <a:solidFill>
                  <a:srgbClr val="422000"/>
                </a:solidFill>
                <a:latin typeface="Noto Sans Mono CJK HK"/>
                <a:cs typeface="Noto Sans Mono CJK HK"/>
              </a:rPr>
              <a:t>數是零</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22000"/>
                </a:solidFill>
                <a:latin typeface="Noto Sans Mono CJK HK"/>
                <a:cs typeface="Noto Sans Mono CJK HK"/>
              </a:rPr>
              <a:t>陣列</a:t>
            </a:r>
            <a:r>
              <a:rPr dirty="0" sz="2000" spc="5">
                <a:solidFill>
                  <a:srgbClr val="422000"/>
                </a:solidFill>
                <a:latin typeface="Noto Sans Mono CJK HK"/>
                <a:cs typeface="Noto Sans Mono CJK HK"/>
              </a:rPr>
              <a:t>的註</a:t>
            </a:r>
            <a:r>
              <a:rPr dirty="0" sz="2000" spc="-10">
                <a:solidFill>
                  <a:srgbClr val="422000"/>
                </a:solidFill>
                <a:latin typeface="Noto Sans Mono CJK HK"/>
                <a:cs typeface="Noto Sans Mono CJK HK"/>
              </a:rPr>
              <a:t>標</a:t>
            </a:r>
            <a:r>
              <a:rPr dirty="0" sz="2000" spc="-5">
                <a:solidFill>
                  <a:srgbClr val="422000"/>
                </a:solidFill>
                <a:latin typeface="Verdana"/>
                <a:cs typeface="Verdana"/>
              </a:rPr>
              <a:t>(Index)</a:t>
            </a:r>
            <a:r>
              <a:rPr dirty="0" sz="2000" spc="5">
                <a:solidFill>
                  <a:srgbClr val="422000"/>
                </a:solidFill>
                <a:latin typeface="Noto Sans Mono CJK HK"/>
                <a:cs typeface="Noto Sans Mono CJK HK"/>
              </a:rPr>
              <a:t>超過</a:t>
            </a:r>
            <a:r>
              <a:rPr dirty="0" sz="2000" spc="-5">
                <a:solidFill>
                  <a:srgbClr val="422000"/>
                </a:solidFill>
                <a:latin typeface="Noto Sans Mono CJK HK"/>
                <a:cs typeface="Noto Sans Mono CJK HK"/>
              </a:rPr>
              <a:t>允</a:t>
            </a:r>
            <a:r>
              <a:rPr dirty="0" sz="2000" spc="-10">
                <a:solidFill>
                  <a:srgbClr val="422000"/>
                </a:solidFill>
                <a:latin typeface="Noto Sans Mono CJK HK"/>
                <a:cs typeface="Noto Sans Mono CJK HK"/>
              </a:rPr>
              <a:t>許</a:t>
            </a:r>
            <a:r>
              <a:rPr dirty="0" sz="2000" spc="5">
                <a:solidFill>
                  <a:srgbClr val="422000"/>
                </a:solidFill>
                <a:latin typeface="Noto Sans Mono CJK HK"/>
                <a:cs typeface="Noto Sans Mono CJK HK"/>
              </a:rPr>
              <a:t>的上</a:t>
            </a:r>
            <a:r>
              <a:rPr dirty="0" sz="2000" spc="-20">
                <a:solidFill>
                  <a:srgbClr val="422000"/>
                </a:solidFill>
                <a:latin typeface="Noto Sans Mono CJK HK"/>
                <a:cs typeface="Noto Sans Mono CJK HK"/>
              </a:rPr>
              <a:t>下</a:t>
            </a:r>
            <a:r>
              <a:rPr dirty="0" sz="2000" spc="5">
                <a:solidFill>
                  <a:srgbClr val="422000"/>
                </a:solidFill>
                <a:latin typeface="Noto Sans Mono CJK HK"/>
                <a:cs typeface="Noto Sans Mono CJK HK"/>
              </a:rPr>
              <a:t>限</a:t>
            </a:r>
            <a:endParaRPr sz="2000">
              <a:latin typeface="Noto Sans Mono CJK HK"/>
              <a:cs typeface="Noto Sans Mono CJK HK"/>
            </a:endParaRPr>
          </a:p>
          <a:p>
            <a:pPr lvl="1" marL="756285" indent="-287020">
              <a:lnSpc>
                <a:spcPct val="100000"/>
              </a:lnSpc>
              <a:spcBef>
                <a:spcPts val="484"/>
              </a:spcBef>
              <a:buFont typeface="Verdana"/>
              <a:buChar char="–"/>
              <a:tabLst>
                <a:tab pos="756920" algn="l"/>
              </a:tabLst>
            </a:pPr>
            <a:r>
              <a:rPr dirty="0" sz="2000" spc="10">
                <a:solidFill>
                  <a:srgbClr val="422000"/>
                </a:solidFill>
                <a:latin typeface="Noto Sans Mono CJK HK"/>
                <a:cs typeface="Noto Sans Mono CJK HK"/>
              </a:rPr>
              <a:t>要使</a:t>
            </a:r>
            <a:r>
              <a:rPr dirty="0" sz="2000">
                <a:solidFill>
                  <a:srgbClr val="422000"/>
                </a:solidFill>
                <a:latin typeface="Noto Sans Mono CJK HK"/>
                <a:cs typeface="Noto Sans Mono CJK HK"/>
              </a:rPr>
              <a:t>用的</a:t>
            </a:r>
            <a:r>
              <a:rPr dirty="0" sz="2000" spc="-15">
                <a:solidFill>
                  <a:srgbClr val="422000"/>
                </a:solidFill>
                <a:latin typeface="Noto Sans Mono CJK HK"/>
                <a:cs typeface="Noto Sans Mono CJK HK"/>
              </a:rPr>
              <a:t>類</a:t>
            </a:r>
            <a:r>
              <a:rPr dirty="0" sz="2000">
                <a:solidFill>
                  <a:srgbClr val="422000"/>
                </a:solidFill>
                <a:latin typeface="Noto Sans Mono CJK HK"/>
                <a:cs typeface="Noto Sans Mono CJK HK"/>
              </a:rPr>
              <a:t>別</a:t>
            </a:r>
            <a:r>
              <a:rPr dirty="0" sz="2000" spc="5">
                <a:solidFill>
                  <a:srgbClr val="422000"/>
                </a:solidFill>
                <a:latin typeface="Noto Sans Mono CJK HK"/>
                <a:cs typeface="Noto Sans Mono CJK HK"/>
              </a:rPr>
              <a:t>檔</a:t>
            </a:r>
            <a:r>
              <a:rPr dirty="0" sz="2000" spc="-5">
                <a:solidFill>
                  <a:srgbClr val="422000"/>
                </a:solidFill>
                <a:latin typeface="Verdana"/>
                <a:cs typeface="Verdana"/>
              </a:rPr>
              <a:t>(.class</a:t>
            </a:r>
            <a:r>
              <a:rPr dirty="0" sz="2000" spc="-55">
                <a:solidFill>
                  <a:srgbClr val="422000"/>
                </a:solidFill>
                <a:latin typeface="Verdana"/>
                <a:cs typeface="Verdana"/>
              </a:rPr>
              <a:t> </a:t>
            </a:r>
            <a:r>
              <a:rPr dirty="0" sz="2000" spc="10">
                <a:solidFill>
                  <a:srgbClr val="422000"/>
                </a:solidFill>
                <a:latin typeface="Noto Sans Mono CJK HK"/>
                <a:cs typeface="Noto Sans Mono CJK HK"/>
              </a:rPr>
              <a:t>檔</a:t>
            </a:r>
            <a:r>
              <a:rPr dirty="0" sz="2000">
                <a:solidFill>
                  <a:srgbClr val="422000"/>
                </a:solidFill>
                <a:latin typeface="Verdana"/>
                <a:cs typeface="Verdana"/>
              </a:rPr>
              <a:t>)</a:t>
            </a:r>
            <a:r>
              <a:rPr dirty="0" sz="2000" spc="10">
                <a:solidFill>
                  <a:srgbClr val="422000"/>
                </a:solidFill>
                <a:latin typeface="Noto Sans Mono CJK HK"/>
                <a:cs typeface="Noto Sans Mono CJK HK"/>
              </a:rPr>
              <a:t>不</a:t>
            </a:r>
            <a:r>
              <a:rPr dirty="0" sz="2000">
                <a:solidFill>
                  <a:srgbClr val="422000"/>
                </a:solidFill>
                <a:latin typeface="Noto Sans Mono CJK HK"/>
                <a:cs typeface="Noto Sans Mono CJK HK"/>
              </a:rPr>
              <a:t>存在</a:t>
            </a:r>
            <a:endParaRPr sz="2000">
              <a:latin typeface="Noto Sans Mono CJK HK"/>
              <a:cs typeface="Noto Sans Mono CJK HK"/>
            </a:endParaRPr>
          </a:p>
          <a:p>
            <a:pPr marL="469900">
              <a:lnSpc>
                <a:spcPct val="100000"/>
              </a:lnSpc>
              <a:spcBef>
                <a:spcPts val="525"/>
              </a:spcBef>
            </a:pPr>
            <a:r>
              <a:rPr dirty="0" sz="2000">
                <a:solidFill>
                  <a:srgbClr val="422000"/>
                </a:solidFill>
                <a:latin typeface="Verdana"/>
                <a:cs typeface="Verdana"/>
              </a:rPr>
              <a:t>–</a:t>
            </a:r>
            <a:r>
              <a:rPr dirty="0" sz="2000" spc="270">
                <a:solidFill>
                  <a:srgbClr val="422000"/>
                </a:solidFill>
                <a:latin typeface="Verdana"/>
                <a:cs typeface="Verdana"/>
              </a:rPr>
              <a:t> </a:t>
            </a:r>
            <a:r>
              <a:rPr dirty="0" sz="2000">
                <a:solidFill>
                  <a:srgbClr val="422000"/>
                </a:solidFill>
                <a:latin typeface="Verdana"/>
                <a:cs typeface="Verdana"/>
              </a:rPr>
              <a:t>...</a:t>
            </a:r>
            <a:endParaRPr sz="2000">
              <a:latin typeface="Verdana"/>
              <a:cs typeface="Verdana"/>
            </a:endParaRPr>
          </a:p>
          <a:p>
            <a:pPr marL="443865">
              <a:lnSpc>
                <a:spcPct val="100000"/>
              </a:lnSpc>
              <a:spcBef>
                <a:spcPts val="515"/>
              </a:spcBef>
            </a:pPr>
            <a:r>
              <a:rPr dirty="0" sz="2400" spc="-5">
                <a:solidFill>
                  <a:srgbClr val="422000"/>
                </a:solidFill>
                <a:latin typeface="Noto Sans Mono CJK HK"/>
                <a:cs typeface="Noto Sans Mono CJK HK"/>
              </a:rPr>
              <a:t>一般所說的</a:t>
            </a:r>
            <a:r>
              <a:rPr dirty="0" sz="2400">
                <a:solidFill>
                  <a:srgbClr val="422000"/>
                </a:solidFill>
                <a:latin typeface="Verdana"/>
                <a:cs typeface="Verdana"/>
              </a:rPr>
              <a:t>bug</a:t>
            </a:r>
            <a:r>
              <a:rPr dirty="0" sz="2400">
                <a:solidFill>
                  <a:srgbClr val="422000"/>
                </a:solidFill>
                <a:latin typeface="Noto Sans Mono CJK HK"/>
                <a:cs typeface="Noto Sans Mono CJK HK"/>
              </a:rPr>
              <a:t>，</a:t>
            </a:r>
            <a:r>
              <a:rPr dirty="0" sz="2400" spc="-5">
                <a:solidFill>
                  <a:srgbClr val="422000"/>
                </a:solidFill>
                <a:latin typeface="Noto Sans Mono CJK HK"/>
                <a:cs typeface="Noto Sans Mono CJK HK"/>
              </a:rPr>
              <a:t>可算是例外的一種。</a:t>
            </a:r>
            <a:endParaRPr sz="2400">
              <a:latin typeface="Noto Sans Mono CJK HK"/>
              <a:cs typeface="Noto Sans Mono CJK HK"/>
            </a:endParaRPr>
          </a:p>
          <a:p>
            <a:pPr algn="just" marL="355600" marR="5080" indent="-343535">
              <a:lnSpc>
                <a:spcPct val="100000"/>
              </a:lnSpc>
              <a:spcBef>
                <a:spcPts val="575"/>
              </a:spcBef>
              <a:buChar char="•"/>
              <a:tabLst>
                <a:tab pos="356235" algn="l"/>
              </a:tabLst>
            </a:pPr>
            <a:r>
              <a:rPr dirty="0" sz="2400">
                <a:solidFill>
                  <a:srgbClr val="422000"/>
                </a:solidFill>
                <a:latin typeface="Verdana"/>
                <a:cs typeface="Verdana"/>
              </a:rPr>
              <a:t>J</a:t>
            </a:r>
            <a:r>
              <a:rPr dirty="0" sz="2400" spc="-30">
                <a:solidFill>
                  <a:srgbClr val="422000"/>
                </a:solidFill>
                <a:latin typeface="Verdana"/>
                <a:cs typeface="Verdana"/>
              </a:rPr>
              <a:t>a</a:t>
            </a:r>
            <a:r>
              <a:rPr dirty="0" sz="2400" spc="-55">
                <a:solidFill>
                  <a:srgbClr val="422000"/>
                </a:solidFill>
                <a:latin typeface="Verdana"/>
                <a:cs typeface="Verdana"/>
              </a:rPr>
              <a:t>v</a:t>
            </a:r>
            <a:r>
              <a:rPr dirty="0" sz="2400" spc="-5">
                <a:solidFill>
                  <a:srgbClr val="422000"/>
                </a:solidFill>
                <a:latin typeface="Verdana"/>
                <a:cs typeface="Verdana"/>
              </a:rPr>
              <a:t>a</a:t>
            </a:r>
            <a:r>
              <a:rPr dirty="0" sz="2400">
                <a:solidFill>
                  <a:srgbClr val="422000"/>
                </a:solidFill>
                <a:latin typeface="Noto Sans Mono CJK HK"/>
                <a:cs typeface="Noto Sans Mono CJK HK"/>
              </a:rPr>
              <a:t>語言細分程式執行時可能遇到的各種例外，分別 用一個例外類別來表示，這些例外類別依性質分類並 有ㄧ個共同父類別</a:t>
            </a:r>
            <a:r>
              <a:rPr dirty="0" sz="2400" spc="-10">
                <a:solidFill>
                  <a:srgbClr val="422000"/>
                </a:solidFill>
                <a:latin typeface="Verdana"/>
                <a:cs typeface="Verdana"/>
              </a:rPr>
              <a:t>java.lang.Throwable</a:t>
            </a:r>
            <a:r>
              <a:rPr dirty="0" sz="2400" spc="-10">
                <a:solidFill>
                  <a:srgbClr val="422000"/>
                </a:solidFill>
                <a:latin typeface="Noto Sans Mono CJK HK"/>
                <a:cs typeface="Noto Sans Mono CJK HK"/>
              </a:rPr>
              <a:t>，</a:t>
            </a:r>
            <a:r>
              <a:rPr dirty="0" sz="2400">
                <a:solidFill>
                  <a:srgbClr val="422000"/>
                </a:solidFill>
                <a:latin typeface="Noto Sans Mono CJK HK"/>
                <a:cs typeface="Noto Sans Mono CJK HK"/>
              </a:rPr>
              <a:t>此類別定 </a:t>
            </a:r>
            <a:r>
              <a:rPr dirty="0" sz="2400" spc="-5">
                <a:solidFill>
                  <a:srgbClr val="422000"/>
                </a:solidFill>
                <a:latin typeface="Noto Sans Mono CJK HK"/>
                <a:cs typeface="Noto Sans Mono CJK HK"/>
              </a:rPr>
              <a:t>義所有例外類別都需要的方法。</a:t>
            </a:r>
            <a:endParaRPr sz="2400">
              <a:latin typeface="Noto Sans Mono CJK HK"/>
              <a:cs typeface="Noto Sans Mono CJK H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773" y="2555570"/>
            <a:ext cx="5155565" cy="574675"/>
          </a:xfrm>
          <a:prstGeom prst="rect"/>
        </p:spPr>
        <p:txBody>
          <a:bodyPr wrap="square" lIns="0" tIns="12700" rIns="0" bIns="0" rtlCol="0" vert="horz">
            <a:spAutoFit/>
          </a:bodyPr>
          <a:lstStyle/>
          <a:p>
            <a:pPr marL="12700">
              <a:lnSpc>
                <a:spcPct val="100000"/>
              </a:lnSpc>
              <a:spcBef>
                <a:spcPts val="100"/>
              </a:spcBef>
            </a:pPr>
            <a:r>
              <a:rPr dirty="0" spc="-5"/>
              <a:t>二</a:t>
            </a:r>
            <a:r>
              <a:rPr dirty="0"/>
              <a:t>、</a:t>
            </a:r>
            <a:r>
              <a:rPr dirty="0" spc="-30">
                <a:latin typeface="Verdana"/>
                <a:cs typeface="Verdana"/>
              </a:rPr>
              <a:t>Java</a:t>
            </a:r>
            <a:r>
              <a:rPr dirty="0" spc="-5"/>
              <a:t>語言的基本元素</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3635" cy="574040"/>
          </a:xfrm>
          <a:prstGeom prst="rect"/>
        </p:spPr>
        <p:txBody>
          <a:bodyPr wrap="square" lIns="0" tIns="12700" rIns="0" bIns="0" rtlCol="0" vert="horz">
            <a:spAutoFit/>
          </a:bodyPr>
          <a:lstStyle/>
          <a:p>
            <a:pPr marL="12700">
              <a:lnSpc>
                <a:spcPct val="100000"/>
              </a:lnSpc>
              <a:spcBef>
                <a:spcPts val="100"/>
              </a:spcBef>
            </a:pPr>
            <a:r>
              <a:rPr dirty="0"/>
              <a:t>程式沒有發生例外</a:t>
            </a:r>
          </a:p>
        </p:txBody>
      </p:sp>
      <p:sp>
        <p:nvSpPr>
          <p:cNvPr id="3" name="object 3"/>
          <p:cNvSpPr txBox="1"/>
          <p:nvPr/>
        </p:nvSpPr>
        <p:spPr>
          <a:xfrm>
            <a:off x="612140" y="1013205"/>
            <a:ext cx="7730490" cy="229362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在範</a:t>
            </a:r>
            <a:r>
              <a:rPr dirty="0" sz="2400" spc="-5">
                <a:solidFill>
                  <a:srgbClr val="4E2700"/>
                </a:solidFill>
                <a:latin typeface="Noto Sans Mono CJK HK"/>
                <a:cs typeface="Noto Sans Mono CJK HK"/>
              </a:rPr>
              <a:t>例</a:t>
            </a:r>
            <a:r>
              <a:rPr dirty="0" sz="2400" spc="-25">
                <a:solidFill>
                  <a:srgbClr val="4E2700"/>
                </a:solidFill>
                <a:latin typeface="Verdana"/>
                <a:cs typeface="Verdana"/>
              </a:rPr>
              <a:t>ch08._00.NoError.java</a:t>
            </a:r>
            <a:r>
              <a:rPr dirty="0" sz="2400">
                <a:solidFill>
                  <a:srgbClr val="4E2700"/>
                </a:solidFill>
                <a:latin typeface="Noto Sans Mono CJK HK"/>
                <a:cs typeface="Noto Sans Mono CJK HK"/>
              </a:rPr>
              <a:t>內的</a:t>
            </a:r>
            <a:r>
              <a:rPr dirty="0" sz="2400">
                <a:solidFill>
                  <a:srgbClr val="4E2700"/>
                </a:solidFill>
                <a:latin typeface="Verdana"/>
                <a:cs typeface="Verdana"/>
              </a:rPr>
              <a:t>main()</a:t>
            </a:r>
            <a:r>
              <a:rPr dirty="0" sz="2400">
                <a:solidFill>
                  <a:srgbClr val="4E2700"/>
                </a:solidFill>
                <a:latin typeface="Noto Sans Mono CJK HK"/>
                <a:cs typeface="Noto Sans Mono CJK HK"/>
              </a:rPr>
              <a:t>將呼叫自 </a:t>
            </a:r>
            <a:r>
              <a:rPr dirty="0" sz="2400" spc="-5">
                <a:solidFill>
                  <a:srgbClr val="4E2700"/>
                </a:solidFill>
                <a:latin typeface="Noto Sans Mono CJK HK"/>
                <a:cs typeface="Noto Sans Mono CJK HK"/>
              </a:rPr>
              <a:t>己的靜態方</a:t>
            </a:r>
            <a:r>
              <a:rPr dirty="0" sz="2400">
                <a:solidFill>
                  <a:srgbClr val="4E2700"/>
                </a:solidFill>
                <a:latin typeface="Noto Sans Mono CJK HK"/>
                <a:cs typeface="Noto Sans Mono CJK HK"/>
              </a:rPr>
              <a:t>法</a:t>
            </a:r>
            <a:r>
              <a:rPr dirty="0" sz="2400">
                <a:solidFill>
                  <a:srgbClr val="4E2700"/>
                </a:solidFill>
                <a:latin typeface="Verdana"/>
                <a:cs typeface="Verdana"/>
              </a:rPr>
              <a:t>sub1()</a:t>
            </a:r>
            <a:r>
              <a:rPr dirty="0" sz="2400">
                <a:solidFill>
                  <a:srgbClr val="4E2700"/>
                </a:solidFill>
                <a:latin typeface="Noto Sans Mono CJK HK"/>
                <a:cs typeface="Noto Sans Mono CJK HK"/>
              </a:rPr>
              <a:t>，</a:t>
            </a:r>
            <a:r>
              <a:rPr dirty="0" sz="2400" spc="-5">
                <a:solidFill>
                  <a:srgbClr val="4E2700"/>
                </a:solidFill>
                <a:latin typeface="Noto Sans Mono CJK HK"/>
                <a:cs typeface="Noto Sans Mono CJK HK"/>
              </a:rPr>
              <a:t>而</a:t>
            </a:r>
            <a:r>
              <a:rPr dirty="0" sz="2400">
                <a:solidFill>
                  <a:srgbClr val="4E2700"/>
                </a:solidFill>
                <a:latin typeface="Verdana"/>
                <a:cs typeface="Verdana"/>
              </a:rPr>
              <a:t>sub1()</a:t>
            </a:r>
            <a:r>
              <a:rPr dirty="0" sz="2400" spc="-5">
                <a:solidFill>
                  <a:srgbClr val="4E2700"/>
                </a:solidFill>
                <a:latin typeface="Noto Sans Mono CJK HK"/>
                <a:cs typeface="Noto Sans Mono CJK HK"/>
              </a:rPr>
              <a:t>會呼叫</a:t>
            </a:r>
            <a:r>
              <a:rPr dirty="0" sz="2400" spc="-25">
                <a:solidFill>
                  <a:srgbClr val="4E2700"/>
                </a:solidFill>
                <a:latin typeface="Verdana"/>
                <a:cs typeface="Verdana"/>
              </a:rPr>
              <a:t>Foo</a:t>
            </a:r>
            <a:r>
              <a:rPr dirty="0" sz="2400" spc="-5">
                <a:solidFill>
                  <a:srgbClr val="4E2700"/>
                </a:solidFill>
                <a:latin typeface="Noto Sans Mono CJK HK"/>
                <a:cs typeface="Noto Sans Mono CJK HK"/>
              </a:rPr>
              <a:t>類別的非 </a:t>
            </a:r>
            <a:r>
              <a:rPr dirty="0" sz="2400">
                <a:solidFill>
                  <a:srgbClr val="4E2700"/>
                </a:solidFill>
                <a:latin typeface="Noto Sans Mono CJK HK"/>
                <a:cs typeface="Noto Sans Mono CJK HK"/>
              </a:rPr>
              <a:t>靜態方</a:t>
            </a:r>
            <a:r>
              <a:rPr dirty="0" sz="2400" spc="-5">
                <a:solidFill>
                  <a:srgbClr val="4E2700"/>
                </a:solidFill>
                <a:latin typeface="Noto Sans Mono CJK HK"/>
                <a:cs typeface="Noto Sans Mono CJK HK"/>
              </a:rPr>
              <a:t>法</a:t>
            </a:r>
            <a:r>
              <a:rPr dirty="0" sz="2400" spc="-5">
                <a:solidFill>
                  <a:srgbClr val="4E2700"/>
                </a:solidFill>
                <a:latin typeface="Verdana"/>
                <a:cs typeface="Verdana"/>
              </a:rPr>
              <a:t>pro</a:t>
            </a:r>
            <a:r>
              <a:rPr dirty="0" sz="2400" spc="-10">
                <a:solidFill>
                  <a:srgbClr val="4E2700"/>
                </a:solidFill>
                <a:latin typeface="Verdana"/>
                <a:cs typeface="Verdana"/>
              </a:rPr>
              <a:t>c</a:t>
            </a:r>
            <a:r>
              <a:rPr dirty="0" sz="2400">
                <a:solidFill>
                  <a:srgbClr val="4E2700"/>
                </a:solidFill>
                <a:latin typeface="Verdana"/>
                <a:cs typeface="Verdana"/>
              </a:rPr>
              <a:t>es</a:t>
            </a:r>
            <a:r>
              <a:rPr dirty="0" sz="2400" spc="-10">
                <a:solidFill>
                  <a:srgbClr val="4E2700"/>
                </a:solidFill>
                <a:latin typeface="Verdana"/>
                <a:cs typeface="Verdana"/>
              </a:rPr>
              <a:t>s</a:t>
            </a:r>
            <a:r>
              <a:rPr dirty="0" sz="2400" spc="-5">
                <a:solidFill>
                  <a:srgbClr val="4E2700"/>
                </a:solidFill>
                <a:latin typeface="Verdana"/>
                <a:cs typeface="Verdana"/>
              </a:rPr>
              <a:t>(</a:t>
            </a:r>
            <a:r>
              <a:rPr dirty="0" sz="2400" spc="5">
                <a:solidFill>
                  <a:srgbClr val="4E2700"/>
                </a:solidFill>
                <a:latin typeface="Verdana"/>
                <a:cs typeface="Verdana"/>
              </a:rPr>
              <a:t>)</a:t>
            </a:r>
            <a:r>
              <a:rPr dirty="0" sz="2400">
                <a:solidFill>
                  <a:srgbClr val="4E2700"/>
                </a:solidFill>
                <a:latin typeface="Noto Sans Mono CJK HK"/>
                <a:cs typeface="Noto Sans Mono CJK HK"/>
              </a:rPr>
              <a:t>，而</a:t>
            </a:r>
            <a:r>
              <a:rPr dirty="0" sz="2400" spc="-5">
                <a:solidFill>
                  <a:srgbClr val="4E2700"/>
                </a:solidFill>
                <a:latin typeface="Verdana"/>
                <a:cs typeface="Verdana"/>
              </a:rPr>
              <a:t>pro</a:t>
            </a:r>
            <a:r>
              <a:rPr dirty="0" sz="2400" spc="-10">
                <a:solidFill>
                  <a:srgbClr val="4E2700"/>
                </a:solidFill>
                <a:latin typeface="Verdana"/>
                <a:cs typeface="Verdana"/>
              </a:rPr>
              <a:t>c</a:t>
            </a:r>
            <a:r>
              <a:rPr dirty="0" sz="2400">
                <a:solidFill>
                  <a:srgbClr val="4E2700"/>
                </a:solidFill>
                <a:latin typeface="Verdana"/>
                <a:cs typeface="Verdana"/>
              </a:rPr>
              <a:t>es</a:t>
            </a:r>
            <a:r>
              <a:rPr dirty="0" sz="2400" spc="-10">
                <a:solidFill>
                  <a:srgbClr val="4E2700"/>
                </a:solidFill>
                <a:latin typeface="Verdana"/>
                <a:cs typeface="Verdana"/>
              </a:rPr>
              <a:t>s</a:t>
            </a:r>
            <a:r>
              <a:rPr dirty="0" sz="2400" spc="-5">
                <a:solidFill>
                  <a:srgbClr val="4E2700"/>
                </a:solidFill>
                <a:latin typeface="Verdana"/>
                <a:cs typeface="Verdana"/>
              </a:rPr>
              <a:t>(</a:t>
            </a:r>
            <a:r>
              <a:rPr dirty="0" sz="2400" spc="5">
                <a:solidFill>
                  <a:srgbClr val="4E2700"/>
                </a:solidFill>
                <a:latin typeface="Verdana"/>
                <a:cs typeface="Verdana"/>
              </a:rPr>
              <a:t>)</a:t>
            </a:r>
            <a:r>
              <a:rPr dirty="0" sz="2400">
                <a:solidFill>
                  <a:srgbClr val="4E2700"/>
                </a:solidFill>
                <a:latin typeface="Noto Sans Mono CJK HK"/>
                <a:cs typeface="Noto Sans Mono CJK HK"/>
              </a:rPr>
              <a:t>會呼叫</a:t>
            </a:r>
            <a:r>
              <a:rPr dirty="0" sz="2400" spc="-5">
                <a:solidFill>
                  <a:srgbClr val="4E2700"/>
                </a:solidFill>
                <a:latin typeface="Verdana"/>
                <a:cs typeface="Verdana"/>
              </a:rPr>
              <a:t>Bar</a:t>
            </a:r>
            <a:r>
              <a:rPr dirty="0" sz="2400">
                <a:solidFill>
                  <a:srgbClr val="4E2700"/>
                </a:solidFill>
                <a:latin typeface="Noto Sans Mono CJK HK"/>
                <a:cs typeface="Noto Sans Mono CJK HK"/>
              </a:rPr>
              <a:t>類別的非 靜態方</a:t>
            </a:r>
            <a:r>
              <a:rPr dirty="0" sz="2400" spc="-5">
                <a:solidFill>
                  <a:srgbClr val="4E2700"/>
                </a:solidFill>
                <a:latin typeface="Noto Sans Mono CJK HK"/>
                <a:cs typeface="Noto Sans Mono CJK HK"/>
              </a:rPr>
              <a:t>法</a:t>
            </a:r>
            <a:r>
              <a:rPr dirty="0" sz="2400" spc="-5">
                <a:solidFill>
                  <a:srgbClr val="4E2700"/>
                </a:solidFill>
                <a:latin typeface="Verdana"/>
                <a:cs typeface="Verdana"/>
              </a:rPr>
              <a:t>divide()</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在</a:t>
            </a:r>
            <a:r>
              <a:rPr dirty="0" sz="2400" spc="-10">
                <a:solidFill>
                  <a:srgbClr val="4E2700"/>
                </a:solidFill>
                <a:latin typeface="Verdana"/>
                <a:cs typeface="Verdana"/>
              </a:rPr>
              <a:t>divide()</a:t>
            </a:r>
            <a:r>
              <a:rPr dirty="0" sz="2400">
                <a:solidFill>
                  <a:srgbClr val="4E2700"/>
                </a:solidFill>
                <a:latin typeface="Noto Sans Mono CJK HK"/>
                <a:cs typeface="Noto Sans Mono CJK HK"/>
              </a:rPr>
              <a:t>將執行除法</a:t>
            </a:r>
            <a:endParaRPr sz="2400">
              <a:latin typeface="Noto Sans Mono CJK HK"/>
              <a:cs typeface="Noto Sans Mono CJK HK"/>
            </a:endParaRPr>
          </a:p>
          <a:p>
            <a:pPr marL="355600" marR="146685" indent="88265">
              <a:lnSpc>
                <a:spcPct val="100000"/>
              </a:lnSpc>
              <a:spcBef>
                <a:spcPts val="575"/>
              </a:spcBef>
              <a:tabLst>
                <a:tab pos="4365625" algn="l"/>
              </a:tabLst>
            </a:pPr>
            <a:r>
              <a:rPr dirty="0" sz="2400" spc="-15">
                <a:solidFill>
                  <a:srgbClr val="4E2700"/>
                </a:solidFill>
                <a:latin typeface="Verdana"/>
                <a:cs typeface="Verdana"/>
              </a:rPr>
              <a:t>in</a:t>
            </a:r>
            <a:r>
              <a:rPr dirty="0" sz="2400">
                <a:solidFill>
                  <a:srgbClr val="4E2700"/>
                </a:solidFill>
                <a:latin typeface="Verdana"/>
                <a:cs typeface="Verdana"/>
              </a:rPr>
              <a:t>t</a:t>
            </a:r>
            <a:r>
              <a:rPr dirty="0" sz="2400" spc="20">
                <a:solidFill>
                  <a:srgbClr val="4E2700"/>
                </a:solidFill>
                <a:latin typeface="Verdana"/>
                <a:cs typeface="Verdana"/>
              </a:rPr>
              <a:t> </a:t>
            </a:r>
            <a:r>
              <a:rPr dirty="0" sz="2400" spc="-30">
                <a:solidFill>
                  <a:srgbClr val="4E2700"/>
                </a:solidFill>
                <a:latin typeface="Verdana"/>
                <a:cs typeface="Verdana"/>
              </a:rPr>
              <a:t>av</a:t>
            </a:r>
            <a:r>
              <a:rPr dirty="0" sz="2400">
                <a:solidFill>
                  <a:srgbClr val="4E2700"/>
                </a:solidFill>
                <a:latin typeface="Verdana"/>
                <a:cs typeface="Verdana"/>
              </a:rPr>
              <a:t>e</a:t>
            </a:r>
            <a:r>
              <a:rPr dirty="0" sz="2400" spc="-45">
                <a:solidFill>
                  <a:srgbClr val="4E2700"/>
                </a:solidFill>
                <a:latin typeface="Verdana"/>
                <a:cs typeface="Verdana"/>
              </a:rPr>
              <a:t>r</a:t>
            </a:r>
            <a:r>
              <a:rPr dirty="0" sz="2400">
                <a:solidFill>
                  <a:srgbClr val="4E2700"/>
                </a:solidFill>
                <a:latin typeface="Verdana"/>
                <a:cs typeface="Verdana"/>
              </a:rPr>
              <a:t>age</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sum</a:t>
            </a:r>
            <a:r>
              <a:rPr dirty="0" sz="2400" spc="10">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no;	</a:t>
            </a:r>
            <a:r>
              <a:rPr dirty="0" sz="2400" spc="10">
                <a:solidFill>
                  <a:srgbClr val="4E2700"/>
                </a:solidFill>
                <a:latin typeface="Verdana"/>
                <a:cs typeface="Verdana"/>
              </a:rPr>
              <a:t>n</a:t>
            </a:r>
            <a:r>
              <a:rPr dirty="0" sz="2400" spc="35">
                <a:solidFill>
                  <a:srgbClr val="4E2700"/>
                </a:solidFill>
                <a:latin typeface="Verdana"/>
                <a:cs typeface="Verdana"/>
              </a:rPr>
              <a:t>o</a:t>
            </a:r>
            <a:r>
              <a:rPr dirty="0" sz="2400">
                <a:solidFill>
                  <a:srgbClr val="4E2700"/>
                </a:solidFill>
                <a:latin typeface="Noto Sans Mono CJK HK"/>
                <a:cs typeface="Noto Sans Mono CJK HK"/>
              </a:rPr>
              <a:t>的值為</a:t>
            </a:r>
            <a:r>
              <a:rPr dirty="0" sz="2400" spc="-5">
                <a:solidFill>
                  <a:srgbClr val="4E2700"/>
                </a:solidFill>
                <a:latin typeface="Verdana"/>
                <a:cs typeface="Verdana"/>
              </a:rPr>
              <a:t>1</a:t>
            </a:r>
            <a:r>
              <a:rPr dirty="0" sz="2400">
                <a:solidFill>
                  <a:srgbClr val="4E2700"/>
                </a:solidFill>
                <a:latin typeface="Verdana"/>
                <a:cs typeface="Verdana"/>
              </a:rPr>
              <a:t>0</a:t>
            </a:r>
            <a:r>
              <a:rPr dirty="0" sz="2400">
                <a:solidFill>
                  <a:srgbClr val="4E2700"/>
                </a:solidFill>
                <a:latin typeface="Noto Sans Mono CJK HK"/>
                <a:cs typeface="Noto Sans Mono CJK HK"/>
              </a:rPr>
              <a:t>，程式會正 </a:t>
            </a:r>
            <a:r>
              <a:rPr dirty="0" sz="2400" spc="-5">
                <a:solidFill>
                  <a:srgbClr val="4E2700"/>
                </a:solidFill>
                <a:latin typeface="Noto Sans Mono CJK HK"/>
                <a:cs typeface="Noto Sans Mono CJK HK"/>
              </a:rPr>
              <a:t>常結束而不會發生例外：</a:t>
            </a:r>
            <a:endParaRPr sz="2400">
              <a:latin typeface="Noto Sans Mono CJK HK"/>
              <a:cs typeface="Noto Sans Mono CJK HK"/>
            </a:endParaRPr>
          </a:p>
        </p:txBody>
      </p:sp>
      <p:sp>
        <p:nvSpPr>
          <p:cNvPr id="4" name="object 4"/>
          <p:cNvSpPr/>
          <p:nvPr/>
        </p:nvSpPr>
        <p:spPr>
          <a:xfrm>
            <a:off x="2269235" y="3429000"/>
            <a:ext cx="3454908" cy="2901696"/>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4672" y="1877567"/>
            <a:ext cx="7632192" cy="2305811"/>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612140" y="193294"/>
            <a:ext cx="5055235" cy="574040"/>
          </a:xfrm>
          <a:prstGeom prst="rect"/>
        </p:spPr>
        <p:txBody>
          <a:bodyPr wrap="square" lIns="0" tIns="12700" rIns="0" bIns="0" rtlCol="0" vert="horz">
            <a:spAutoFit/>
          </a:bodyPr>
          <a:lstStyle/>
          <a:p>
            <a:pPr marL="12700">
              <a:lnSpc>
                <a:spcPct val="100000"/>
              </a:lnSpc>
              <a:spcBef>
                <a:spcPts val="100"/>
              </a:spcBef>
            </a:pPr>
            <a:r>
              <a:rPr dirty="0"/>
              <a:t>程式發生沒有處裡的例外</a:t>
            </a:r>
          </a:p>
        </p:txBody>
      </p:sp>
      <p:sp>
        <p:nvSpPr>
          <p:cNvPr id="4" name="object 4"/>
          <p:cNvSpPr/>
          <p:nvPr/>
        </p:nvSpPr>
        <p:spPr>
          <a:xfrm>
            <a:off x="5806440" y="1754123"/>
            <a:ext cx="1828800" cy="15240"/>
          </a:xfrm>
          <a:custGeom>
            <a:avLst/>
            <a:gdLst/>
            <a:ahLst/>
            <a:cxnLst/>
            <a:rect l="l" t="t" r="r" b="b"/>
            <a:pathLst>
              <a:path w="1828800" h="15239">
                <a:moveTo>
                  <a:pt x="1828800" y="0"/>
                </a:moveTo>
                <a:lnTo>
                  <a:pt x="0" y="0"/>
                </a:lnTo>
                <a:lnTo>
                  <a:pt x="0" y="15239"/>
                </a:lnTo>
                <a:lnTo>
                  <a:pt x="1828800" y="15239"/>
                </a:lnTo>
                <a:lnTo>
                  <a:pt x="1828800" y="0"/>
                </a:lnTo>
                <a:close/>
              </a:path>
            </a:pathLst>
          </a:custGeom>
          <a:solidFill>
            <a:srgbClr val="4E2700"/>
          </a:solidFill>
        </p:spPr>
        <p:txBody>
          <a:bodyPr wrap="square" lIns="0" tIns="0" rIns="0" bIns="0" rtlCol="0"/>
          <a:lstStyle/>
          <a:p/>
        </p:txBody>
      </p:sp>
      <p:sp>
        <p:nvSpPr>
          <p:cNvPr id="5" name="object 5"/>
          <p:cNvSpPr txBox="1"/>
          <p:nvPr/>
        </p:nvSpPr>
        <p:spPr>
          <a:xfrm>
            <a:off x="612140" y="1013205"/>
            <a:ext cx="7451725" cy="757555"/>
          </a:xfrm>
          <a:prstGeom prst="rect">
            <a:avLst/>
          </a:prstGeom>
        </p:spPr>
        <p:txBody>
          <a:bodyPr wrap="square" lIns="0" tIns="12700" rIns="0" bIns="0" rtlCol="0" vert="horz">
            <a:spAutoFit/>
          </a:bodyPr>
          <a:lstStyle/>
          <a:p>
            <a:pPr marL="355600" indent="-343535">
              <a:lnSpc>
                <a:spcPct val="100000"/>
              </a:lnSpc>
              <a:spcBef>
                <a:spcPts val="100"/>
              </a:spcBef>
              <a:buFont typeface="Verdana"/>
              <a:buChar char="•"/>
              <a:tabLst>
                <a:tab pos="355600" algn="l"/>
                <a:tab pos="356235" algn="l"/>
                <a:tab pos="7133590" algn="l"/>
              </a:tabLst>
            </a:pPr>
            <a:r>
              <a:rPr dirty="0" sz="2400">
                <a:solidFill>
                  <a:srgbClr val="4E2700"/>
                </a:solidFill>
                <a:latin typeface="Noto Sans Mono CJK HK"/>
                <a:cs typeface="Noto Sans Mono CJK HK"/>
              </a:rPr>
              <a:t>但是如果將除法敘述</a:t>
            </a:r>
            <a:r>
              <a:rPr dirty="0" sz="2400" spc="-350">
                <a:solidFill>
                  <a:srgbClr val="4E2700"/>
                </a:solidFill>
                <a:latin typeface="Noto Sans Mono CJK HK"/>
                <a:cs typeface="Noto Sans Mono CJK HK"/>
              </a:rPr>
              <a:t> </a:t>
            </a:r>
            <a:r>
              <a:rPr dirty="0" sz="2400" spc="-15">
                <a:solidFill>
                  <a:srgbClr val="4E2700"/>
                </a:solidFill>
                <a:latin typeface="Verdana"/>
                <a:cs typeface="Verdana"/>
              </a:rPr>
              <a:t>in</a:t>
            </a:r>
            <a:r>
              <a:rPr dirty="0" sz="2400">
                <a:solidFill>
                  <a:srgbClr val="4E2700"/>
                </a:solidFill>
                <a:latin typeface="Verdana"/>
                <a:cs typeface="Verdana"/>
              </a:rPr>
              <a:t>t</a:t>
            </a:r>
            <a:r>
              <a:rPr dirty="0" sz="2400" spc="5">
                <a:solidFill>
                  <a:srgbClr val="4E2700"/>
                </a:solidFill>
                <a:latin typeface="Verdana"/>
                <a:cs typeface="Verdana"/>
              </a:rPr>
              <a:t> </a:t>
            </a:r>
            <a:r>
              <a:rPr dirty="0" sz="2400" spc="-30">
                <a:solidFill>
                  <a:srgbClr val="4E2700"/>
                </a:solidFill>
                <a:latin typeface="Verdana"/>
                <a:cs typeface="Verdana"/>
              </a:rPr>
              <a:t>av</a:t>
            </a:r>
            <a:r>
              <a:rPr dirty="0" sz="2400">
                <a:solidFill>
                  <a:srgbClr val="4E2700"/>
                </a:solidFill>
                <a:latin typeface="Verdana"/>
                <a:cs typeface="Verdana"/>
              </a:rPr>
              <a:t>e</a:t>
            </a:r>
            <a:r>
              <a:rPr dirty="0" sz="2400" spc="-45">
                <a:solidFill>
                  <a:srgbClr val="4E2700"/>
                </a:solidFill>
                <a:latin typeface="Verdana"/>
                <a:cs typeface="Verdana"/>
              </a:rPr>
              <a:t>r</a:t>
            </a:r>
            <a:r>
              <a:rPr dirty="0" sz="2400">
                <a:solidFill>
                  <a:srgbClr val="4E2700"/>
                </a:solidFill>
                <a:latin typeface="Verdana"/>
                <a:cs typeface="Verdana"/>
              </a:rPr>
              <a:t>age</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sum</a:t>
            </a:r>
            <a:r>
              <a:rPr dirty="0" sz="2400" spc="10">
                <a:solidFill>
                  <a:srgbClr val="4E2700"/>
                </a:solidFill>
                <a:latin typeface="Verdana"/>
                <a:cs typeface="Verdana"/>
              </a:rPr>
              <a:t> </a:t>
            </a:r>
            <a:r>
              <a:rPr dirty="0" sz="2400">
                <a:solidFill>
                  <a:srgbClr val="4E2700"/>
                </a:solidFill>
                <a:latin typeface="Verdana"/>
                <a:cs typeface="Verdana"/>
              </a:rPr>
              <a:t>/ no;	</a:t>
            </a:r>
            <a:r>
              <a:rPr dirty="0" sz="2400">
                <a:solidFill>
                  <a:srgbClr val="4E2700"/>
                </a:solidFill>
                <a:latin typeface="Noto Sans Mono CJK HK"/>
                <a:cs typeface="Noto Sans Mono CJK HK"/>
              </a:rPr>
              <a:t>中</a:t>
            </a:r>
            <a:endParaRPr sz="2400">
              <a:latin typeface="Noto Sans Mono CJK HK"/>
              <a:cs typeface="Noto Sans Mono CJK HK"/>
            </a:endParaRPr>
          </a:p>
          <a:p>
            <a:pPr marL="355600">
              <a:lnSpc>
                <a:spcPct val="100000"/>
              </a:lnSpc>
            </a:pPr>
            <a:r>
              <a:rPr dirty="0" sz="2400" spc="-5">
                <a:solidFill>
                  <a:srgbClr val="4E2700"/>
                </a:solidFill>
                <a:latin typeface="Verdana"/>
                <a:cs typeface="Verdana"/>
              </a:rPr>
              <a:t>no</a:t>
            </a:r>
            <a:r>
              <a:rPr dirty="0" sz="2400" spc="-5">
                <a:solidFill>
                  <a:srgbClr val="4E2700"/>
                </a:solidFill>
                <a:latin typeface="Noto Sans Mono CJK HK"/>
                <a:cs typeface="Noto Sans Mono CJK HK"/>
              </a:rPr>
              <a:t>的值改</a:t>
            </a:r>
            <a:r>
              <a:rPr dirty="0" sz="2400" spc="-5">
                <a:solidFill>
                  <a:srgbClr val="4E2700"/>
                </a:solidFill>
                <a:latin typeface="Verdana"/>
                <a:cs typeface="Verdana"/>
              </a:rPr>
              <a:t>0</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程式將發生算術例外</a:t>
            </a:r>
            <a:r>
              <a:rPr dirty="0" sz="2400" spc="-25">
                <a:solidFill>
                  <a:srgbClr val="4E2700"/>
                </a:solidFill>
                <a:latin typeface="Noto Sans Mono CJK HK"/>
                <a:cs typeface="Noto Sans Mono CJK HK"/>
              </a:rPr>
              <a:t>而</a:t>
            </a:r>
            <a:r>
              <a:rPr dirty="0" sz="2400" spc="-5">
                <a:solidFill>
                  <a:srgbClr val="4E2700"/>
                </a:solidFill>
                <a:latin typeface="Noto Sans Mono CJK HK"/>
                <a:cs typeface="Noto Sans Mono CJK HK"/>
              </a:rPr>
              <a:t>不會正常結</a:t>
            </a:r>
            <a:r>
              <a:rPr dirty="0" sz="2400">
                <a:solidFill>
                  <a:srgbClr val="4E2700"/>
                </a:solidFill>
                <a:latin typeface="Noto Sans Mono CJK HK"/>
                <a:cs typeface="Noto Sans Mono CJK HK"/>
              </a:rPr>
              <a:t>束：</a:t>
            </a:r>
            <a:endParaRPr sz="2400">
              <a:latin typeface="Noto Sans Mono CJK HK"/>
              <a:cs typeface="Noto Sans Mono CJK HK"/>
            </a:endParaRPr>
          </a:p>
        </p:txBody>
      </p:sp>
      <p:sp>
        <p:nvSpPr>
          <p:cNvPr id="6" name="object 6"/>
          <p:cNvSpPr/>
          <p:nvPr/>
        </p:nvSpPr>
        <p:spPr>
          <a:xfrm>
            <a:off x="6298819" y="4748021"/>
            <a:ext cx="1600200" cy="10795"/>
          </a:xfrm>
          <a:custGeom>
            <a:avLst/>
            <a:gdLst/>
            <a:ahLst/>
            <a:cxnLst/>
            <a:rect l="l" t="t" r="r" b="b"/>
            <a:pathLst>
              <a:path w="1600200" h="10795">
                <a:moveTo>
                  <a:pt x="1600200" y="0"/>
                </a:moveTo>
                <a:lnTo>
                  <a:pt x="0" y="0"/>
                </a:lnTo>
                <a:lnTo>
                  <a:pt x="0" y="10667"/>
                </a:lnTo>
                <a:lnTo>
                  <a:pt x="1600200" y="10667"/>
                </a:lnTo>
                <a:lnTo>
                  <a:pt x="1600200" y="0"/>
                </a:lnTo>
                <a:close/>
              </a:path>
            </a:pathLst>
          </a:custGeom>
          <a:solidFill>
            <a:srgbClr val="4E2700"/>
          </a:solidFill>
        </p:spPr>
        <p:txBody>
          <a:bodyPr wrap="square" lIns="0" tIns="0" rIns="0" bIns="0" rtlCol="0"/>
          <a:lstStyle/>
          <a:p/>
        </p:txBody>
      </p:sp>
      <p:sp>
        <p:nvSpPr>
          <p:cNvPr id="7" name="object 7"/>
          <p:cNvSpPr/>
          <p:nvPr/>
        </p:nvSpPr>
        <p:spPr>
          <a:xfrm>
            <a:off x="8127618" y="4748021"/>
            <a:ext cx="228600" cy="10795"/>
          </a:xfrm>
          <a:custGeom>
            <a:avLst/>
            <a:gdLst/>
            <a:ahLst/>
            <a:cxnLst/>
            <a:rect l="l" t="t" r="r" b="b"/>
            <a:pathLst>
              <a:path w="228600" h="10795">
                <a:moveTo>
                  <a:pt x="228600" y="0"/>
                </a:moveTo>
                <a:lnTo>
                  <a:pt x="0" y="0"/>
                </a:lnTo>
                <a:lnTo>
                  <a:pt x="0" y="10667"/>
                </a:lnTo>
                <a:lnTo>
                  <a:pt x="228600" y="10667"/>
                </a:lnTo>
                <a:lnTo>
                  <a:pt x="228600" y="0"/>
                </a:lnTo>
                <a:close/>
              </a:path>
            </a:pathLst>
          </a:custGeom>
          <a:solidFill>
            <a:srgbClr val="4E2700"/>
          </a:solidFill>
        </p:spPr>
        <p:txBody>
          <a:bodyPr wrap="square" lIns="0" tIns="0" rIns="0" bIns="0" rtlCol="0"/>
          <a:lstStyle/>
          <a:p/>
        </p:txBody>
      </p:sp>
      <p:sp>
        <p:nvSpPr>
          <p:cNvPr id="8" name="object 8"/>
          <p:cNvSpPr txBox="1"/>
          <p:nvPr/>
        </p:nvSpPr>
        <p:spPr>
          <a:xfrm>
            <a:off x="690168" y="4463542"/>
            <a:ext cx="7700009" cy="1671955"/>
          </a:xfrm>
          <a:prstGeom prst="rect">
            <a:avLst/>
          </a:prstGeom>
        </p:spPr>
        <p:txBody>
          <a:bodyPr wrap="square" lIns="0" tIns="12700" rIns="0" bIns="0" rtlCol="0" vert="horz">
            <a:spAutoFit/>
          </a:bodyPr>
          <a:lstStyle/>
          <a:p>
            <a:pPr algn="just" marL="355600" indent="-342900">
              <a:lnSpc>
                <a:spcPct val="100000"/>
              </a:lnSpc>
              <a:spcBef>
                <a:spcPts val="100"/>
              </a:spcBef>
              <a:buFont typeface="Verdana"/>
              <a:buChar char="•"/>
              <a:tabLst>
                <a:tab pos="355600" algn="l"/>
              </a:tabLst>
            </a:pPr>
            <a:r>
              <a:rPr dirty="0" sz="1800">
                <a:solidFill>
                  <a:srgbClr val="4E2700"/>
                </a:solidFill>
                <a:latin typeface="Noto Sans Mono CJK HK"/>
                <a:cs typeface="Noto Sans Mono CJK HK"/>
              </a:rPr>
              <a:t>當程式發生例外時</a:t>
            </a:r>
            <a:r>
              <a:rPr dirty="0" sz="1800" spc="-5">
                <a:solidFill>
                  <a:srgbClr val="4E2700"/>
                </a:solidFill>
                <a:latin typeface="Noto Sans Mono CJK HK"/>
                <a:cs typeface="Noto Sans Mono CJK HK"/>
              </a:rPr>
              <a:t>，</a:t>
            </a:r>
            <a:r>
              <a:rPr dirty="0" sz="1800" spc="-5">
                <a:solidFill>
                  <a:srgbClr val="4E2700"/>
                </a:solidFill>
                <a:latin typeface="Verdana"/>
                <a:cs typeface="Verdana"/>
              </a:rPr>
              <a:t>JVM</a:t>
            </a:r>
            <a:r>
              <a:rPr dirty="0" sz="1800">
                <a:solidFill>
                  <a:srgbClr val="4E2700"/>
                </a:solidFill>
                <a:latin typeface="Noto Sans Mono CJK HK"/>
                <a:cs typeface="Noto Sans Mono CJK HK"/>
              </a:rPr>
              <a:t>的預設處理方式會印出一</a:t>
            </a:r>
            <a:r>
              <a:rPr dirty="0" sz="1800" spc="5">
                <a:solidFill>
                  <a:srgbClr val="4E2700"/>
                </a:solidFill>
                <a:latin typeface="Noto Sans Mono CJK HK"/>
                <a:cs typeface="Noto Sans Mono CJK HK"/>
              </a:rPr>
              <a:t>行</a:t>
            </a:r>
            <a:r>
              <a:rPr dirty="0" sz="1800">
                <a:solidFill>
                  <a:srgbClr val="4E2700"/>
                </a:solidFill>
                <a:latin typeface="Noto Sans Mono CJK HK"/>
                <a:cs typeface="Noto Sans Mono CJK HK"/>
              </a:rPr>
              <a:t>表示例外的類別、有</a:t>
            </a:r>
            <a:endParaRPr sz="1800">
              <a:latin typeface="Noto Sans Mono CJK HK"/>
              <a:cs typeface="Noto Sans Mono CJK HK"/>
            </a:endParaRPr>
          </a:p>
          <a:p>
            <a:pPr algn="just" marL="354965" marR="5080" indent="-635">
              <a:lnSpc>
                <a:spcPct val="100000"/>
              </a:lnSpc>
            </a:pPr>
            <a:r>
              <a:rPr dirty="0" u="sng" sz="1800" spc="-450">
                <a:solidFill>
                  <a:srgbClr val="4E2700"/>
                </a:solidFill>
                <a:uFill>
                  <a:solidFill>
                    <a:srgbClr val="4E2700"/>
                  </a:solidFill>
                </a:uFill>
                <a:latin typeface="Times New Roman"/>
                <a:cs typeface="Times New Roman"/>
              </a:rPr>
              <a:t> </a:t>
            </a:r>
            <a:r>
              <a:rPr dirty="0" u="sng" sz="1800">
                <a:solidFill>
                  <a:srgbClr val="4E2700"/>
                </a:solidFill>
                <a:uFill>
                  <a:solidFill>
                    <a:srgbClr val="4E2700"/>
                  </a:solidFill>
                </a:uFill>
                <a:latin typeface="Noto Sans Mono CJK HK"/>
                <a:cs typeface="Noto Sans Mono CJK HK"/>
              </a:rPr>
              <a:t>關此錯誤的簡訊</a:t>
            </a:r>
            <a:r>
              <a:rPr dirty="0" u="sng" sz="1800">
                <a:solidFill>
                  <a:srgbClr val="4E2700"/>
                </a:solidFill>
                <a:uFill>
                  <a:solidFill>
                    <a:srgbClr val="4E2700"/>
                  </a:solidFill>
                </a:uFill>
                <a:latin typeface="Verdana"/>
                <a:cs typeface="Verdana"/>
              </a:rPr>
              <a:t>(</a:t>
            </a:r>
            <a:r>
              <a:rPr dirty="0" u="sng" sz="1800" spc="-25">
                <a:solidFill>
                  <a:srgbClr val="4E2700"/>
                </a:solidFill>
                <a:uFill>
                  <a:solidFill>
                    <a:srgbClr val="4E2700"/>
                  </a:solidFill>
                </a:uFill>
                <a:latin typeface="Verdana"/>
                <a:cs typeface="Verdana"/>
              </a:rPr>
              <a:t> </a:t>
            </a:r>
            <a:r>
              <a:rPr dirty="0" u="sng" sz="1800">
                <a:solidFill>
                  <a:srgbClr val="4E2700"/>
                </a:solidFill>
                <a:uFill>
                  <a:solidFill>
                    <a:srgbClr val="4E2700"/>
                  </a:solidFill>
                </a:uFill>
                <a:latin typeface="Verdana"/>
                <a:cs typeface="Verdana"/>
              </a:rPr>
              <a:t>/</a:t>
            </a:r>
            <a:r>
              <a:rPr dirty="0" u="sng" sz="1800" spc="-20">
                <a:solidFill>
                  <a:srgbClr val="4E2700"/>
                </a:solidFill>
                <a:uFill>
                  <a:solidFill>
                    <a:srgbClr val="4E2700"/>
                  </a:solidFill>
                </a:uFill>
                <a:latin typeface="Verdana"/>
                <a:cs typeface="Verdana"/>
              </a:rPr>
              <a:t> </a:t>
            </a:r>
            <a:r>
              <a:rPr dirty="0" u="sng" sz="1800" spc="-5">
                <a:solidFill>
                  <a:srgbClr val="4E2700"/>
                </a:solidFill>
                <a:uFill>
                  <a:solidFill>
                    <a:srgbClr val="4E2700"/>
                  </a:solidFill>
                </a:uFill>
                <a:latin typeface="Verdana"/>
                <a:cs typeface="Verdana"/>
              </a:rPr>
              <a:t>by</a:t>
            </a:r>
            <a:r>
              <a:rPr dirty="0" u="sng" sz="1800" spc="-25">
                <a:solidFill>
                  <a:srgbClr val="4E2700"/>
                </a:solidFill>
                <a:uFill>
                  <a:solidFill>
                    <a:srgbClr val="4E2700"/>
                  </a:solidFill>
                </a:uFill>
                <a:latin typeface="Verdana"/>
                <a:cs typeface="Verdana"/>
              </a:rPr>
              <a:t> </a:t>
            </a:r>
            <a:r>
              <a:rPr dirty="0" u="sng" sz="1800" spc="-5">
                <a:solidFill>
                  <a:srgbClr val="4E2700"/>
                </a:solidFill>
                <a:uFill>
                  <a:solidFill>
                    <a:srgbClr val="4E2700"/>
                  </a:solidFill>
                </a:uFill>
                <a:latin typeface="Verdana"/>
                <a:cs typeface="Verdana"/>
              </a:rPr>
              <a:t>zero)</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接著印出一行說明哪個類別的哪個方法的 哪個敘</a:t>
            </a:r>
            <a:r>
              <a:rPr dirty="0" sz="1800" spc="-5">
                <a:solidFill>
                  <a:srgbClr val="4E2700"/>
                </a:solidFill>
                <a:latin typeface="Noto Sans Mono CJK HK"/>
                <a:cs typeface="Noto Sans Mono CJK HK"/>
              </a:rPr>
              <a:t>述</a:t>
            </a:r>
            <a:r>
              <a:rPr dirty="0" sz="1800" spc="-5">
                <a:solidFill>
                  <a:srgbClr val="4E2700"/>
                </a:solidFill>
                <a:latin typeface="Verdana"/>
                <a:cs typeface="Verdana"/>
              </a:rPr>
              <a:t>(</a:t>
            </a:r>
            <a:r>
              <a:rPr dirty="0" sz="1800">
                <a:solidFill>
                  <a:srgbClr val="4E2700"/>
                </a:solidFill>
                <a:latin typeface="Noto Sans Mono CJK HK"/>
                <a:cs typeface="Noto Sans Mono CJK HK"/>
              </a:rPr>
              <a:t>原始檔的行號</a:t>
            </a:r>
            <a:r>
              <a:rPr dirty="0" sz="1800" spc="-5">
                <a:solidFill>
                  <a:srgbClr val="4E2700"/>
                </a:solidFill>
                <a:latin typeface="Verdana"/>
                <a:cs typeface="Verdana"/>
              </a:rPr>
              <a:t>)</a:t>
            </a:r>
            <a:r>
              <a:rPr dirty="0" sz="1800">
                <a:solidFill>
                  <a:srgbClr val="4E2700"/>
                </a:solidFill>
                <a:latin typeface="Noto Sans Mono CJK HK"/>
                <a:cs typeface="Noto Sans Mono CJK HK"/>
              </a:rPr>
              <a:t>當掉，接著印出一行說明哪個類別的哪個方法的 </a:t>
            </a:r>
            <a:r>
              <a:rPr dirty="0" sz="1800" spc="-5">
                <a:solidFill>
                  <a:srgbClr val="4E2700"/>
                </a:solidFill>
                <a:latin typeface="Noto Sans Mono CJK HK"/>
                <a:cs typeface="Noto Sans Mono CJK HK"/>
              </a:rPr>
              <a:t>哪個敘述</a:t>
            </a:r>
            <a:r>
              <a:rPr dirty="0" sz="1800" spc="-5">
                <a:solidFill>
                  <a:srgbClr val="4E2700"/>
                </a:solidFill>
                <a:latin typeface="Verdana"/>
                <a:cs typeface="Verdana"/>
              </a:rPr>
              <a:t>(</a:t>
            </a:r>
            <a:r>
              <a:rPr dirty="0" sz="1800" spc="-5">
                <a:solidFill>
                  <a:srgbClr val="4E2700"/>
                </a:solidFill>
                <a:latin typeface="Noto Sans Mono CJK HK"/>
                <a:cs typeface="Noto Sans Mono CJK HK"/>
              </a:rPr>
              <a:t>原始檔的行</a:t>
            </a:r>
            <a:r>
              <a:rPr dirty="0" sz="1800">
                <a:solidFill>
                  <a:srgbClr val="4E2700"/>
                </a:solidFill>
                <a:latin typeface="Noto Sans Mono CJK HK"/>
                <a:cs typeface="Noto Sans Mono CJK HK"/>
              </a:rPr>
              <a:t>號</a:t>
            </a:r>
            <a:r>
              <a:rPr dirty="0" sz="1800" spc="-5">
                <a:solidFill>
                  <a:srgbClr val="4E2700"/>
                </a:solidFill>
                <a:latin typeface="Verdana"/>
                <a:cs typeface="Verdana"/>
              </a:rPr>
              <a:t>)</a:t>
            </a:r>
            <a:r>
              <a:rPr dirty="0" sz="1800" spc="-5">
                <a:solidFill>
                  <a:srgbClr val="4E2700"/>
                </a:solidFill>
                <a:latin typeface="Noto Sans Mono CJK HK"/>
                <a:cs typeface="Noto Sans Mono CJK HK"/>
              </a:rPr>
              <a:t>呼叫前面的方法，依此類推，直到印出主類別的 </a:t>
            </a:r>
            <a:r>
              <a:rPr dirty="0" sz="1800">
                <a:solidFill>
                  <a:srgbClr val="4E2700"/>
                </a:solidFill>
                <a:latin typeface="Verdana"/>
                <a:cs typeface="Verdana"/>
              </a:rPr>
              <a:t>ma</a:t>
            </a:r>
            <a:r>
              <a:rPr dirty="0" sz="1800" spc="10">
                <a:solidFill>
                  <a:srgbClr val="4E2700"/>
                </a:solidFill>
                <a:latin typeface="Verdana"/>
                <a:cs typeface="Verdana"/>
              </a:rPr>
              <a:t>i</a:t>
            </a:r>
            <a:r>
              <a:rPr dirty="0" sz="1800">
                <a:solidFill>
                  <a:srgbClr val="4E2700"/>
                </a:solidFill>
                <a:latin typeface="Verdana"/>
                <a:cs typeface="Verdana"/>
              </a:rPr>
              <a:t>n(</a:t>
            </a:r>
            <a:r>
              <a:rPr dirty="0" sz="1800" spc="-10">
                <a:solidFill>
                  <a:srgbClr val="4E2700"/>
                </a:solidFill>
                <a:latin typeface="Verdana"/>
                <a:cs typeface="Verdana"/>
              </a:rPr>
              <a:t>)</a:t>
            </a:r>
            <a:r>
              <a:rPr dirty="0" sz="1800">
                <a:solidFill>
                  <a:srgbClr val="4E2700"/>
                </a:solidFill>
                <a:latin typeface="Noto Sans Mono CJK HK"/>
                <a:cs typeface="Noto Sans Mono CJK HK"/>
              </a:rPr>
              <a:t>方法為止。由於方法的呼叫順序是記錄</a:t>
            </a:r>
            <a:r>
              <a:rPr dirty="0" sz="1800" spc="5">
                <a:solidFill>
                  <a:srgbClr val="4E2700"/>
                </a:solidFill>
                <a:latin typeface="Noto Sans Mono CJK HK"/>
                <a:cs typeface="Noto Sans Mono CJK HK"/>
              </a:rPr>
              <a:t>在</a:t>
            </a:r>
            <a:r>
              <a:rPr dirty="0" sz="1800">
                <a:solidFill>
                  <a:srgbClr val="4E2700"/>
                </a:solidFill>
                <a:latin typeface="Verdana"/>
                <a:cs typeface="Verdana"/>
              </a:rPr>
              <a:t>JV</a:t>
            </a:r>
            <a:r>
              <a:rPr dirty="0" sz="1800" spc="-5">
                <a:solidFill>
                  <a:srgbClr val="4E2700"/>
                </a:solidFill>
                <a:latin typeface="Verdana"/>
                <a:cs typeface="Verdana"/>
              </a:rPr>
              <a:t>M</a:t>
            </a:r>
            <a:r>
              <a:rPr dirty="0" sz="1800">
                <a:solidFill>
                  <a:srgbClr val="4E2700"/>
                </a:solidFill>
                <a:latin typeface="Noto Sans Mono CJK HK"/>
                <a:cs typeface="Noto Sans Mono CJK HK"/>
              </a:rPr>
              <a:t>的呼叫堆疊</a:t>
            </a:r>
            <a:r>
              <a:rPr dirty="0" sz="1800" spc="-5">
                <a:solidFill>
                  <a:srgbClr val="4E2700"/>
                </a:solidFill>
                <a:latin typeface="Verdana"/>
                <a:cs typeface="Verdana"/>
              </a:rPr>
              <a:t>(</a:t>
            </a:r>
            <a:r>
              <a:rPr dirty="0" sz="1800" spc="-10">
                <a:solidFill>
                  <a:srgbClr val="4E2700"/>
                </a:solidFill>
                <a:latin typeface="Verdana"/>
                <a:cs typeface="Verdana"/>
              </a:rPr>
              <a:t>S</a:t>
            </a:r>
            <a:r>
              <a:rPr dirty="0" sz="1800" spc="-5">
                <a:solidFill>
                  <a:srgbClr val="4E2700"/>
                </a:solidFill>
                <a:latin typeface="Verdana"/>
                <a:cs typeface="Verdana"/>
              </a:rPr>
              <a:t>tack) </a:t>
            </a:r>
            <a:r>
              <a:rPr dirty="0" sz="1800">
                <a:solidFill>
                  <a:srgbClr val="4E2700"/>
                </a:solidFill>
                <a:latin typeface="Noto Sans Mono CJK HK"/>
                <a:cs typeface="Noto Sans Mono CJK HK"/>
              </a:rPr>
              <a:t>內，因此這種倒著印出方法的呼叫順序稱為堆疊追</a:t>
            </a:r>
            <a:r>
              <a:rPr dirty="0" sz="1800" spc="5">
                <a:solidFill>
                  <a:srgbClr val="4E2700"/>
                </a:solidFill>
                <a:latin typeface="Noto Sans Mono CJK HK"/>
                <a:cs typeface="Noto Sans Mono CJK HK"/>
              </a:rPr>
              <a:t>蹤</a:t>
            </a:r>
            <a:r>
              <a:rPr dirty="0" sz="1800" spc="-5">
                <a:solidFill>
                  <a:srgbClr val="4E2700"/>
                </a:solidFill>
                <a:latin typeface="Verdana"/>
                <a:cs typeface="Verdana"/>
              </a:rPr>
              <a:t>(Stack</a:t>
            </a:r>
            <a:r>
              <a:rPr dirty="0" sz="1800" spc="-25">
                <a:solidFill>
                  <a:srgbClr val="4E2700"/>
                </a:solidFill>
                <a:latin typeface="Verdana"/>
                <a:cs typeface="Verdana"/>
              </a:rPr>
              <a:t> </a:t>
            </a:r>
            <a:r>
              <a:rPr dirty="0" sz="1800" spc="-40">
                <a:solidFill>
                  <a:srgbClr val="4E2700"/>
                </a:solidFill>
                <a:latin typeface="Verdana"/>
                <a:cs typeface="Verdana"/>
              </a:rPr>
              <a:t>Trace)</a:t>
            </a:r>
            <a:endParaRPr sz="1800">
              <a:latin typeface="Verdana"/>
              <a:cs typeface="Verdana"/>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範例：主類別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997966"/>
            <a:ext cx="5263515" cy="429323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ch08._01;</a:t>
            </a:r>
            <a:endParaRPr sz="1600">
              <a:latin typeface="Verdana"/>
              <a:cs typeface="Verdana"/>
            </a:endParaRPr>
          </a:p>
          <a:p>
            <a:pPr>
              <a:lnSpc>
                <a:spcPct val="100000"/>
              </a:lnSpc>
              <a:spcBef>
                <a:spcPts val="40"/>
              </a:spcBef>
            </a:pPr>
            <a:endParaRPr sz="1700">
              <a:latin typeface="Verdana"/>
              <a:cs typeface="Verdana"/>
            </a:endParaRPr>
          </a:p>
          <a:p>
            <a:pPr marL="297815" marR="1120140" indent="-285750">
              <a:lnSpc>
                <a:spcPct val="1102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WithoutExceptionHandling </a:t>
            </a:r>
            <a:r>
              <a:rPr dirty="0" sz="1600" spc="-5">
                <a:solidFill>
                  <a:srgbClr val="4E2700"/>
                </a:solidFill>
                <a:latin typeface="Verdana"/>
                <a:cs typeface="Verdana"/>
              </a:rPr>
              <a:t>{  </a:t>
            </a:r>
            <a:r>
              <a:rPr dirty="0" sz="1600" spc="-10">
                <a:solidFill>
                  <a:srgbClr val="4E2700"/>
                </a:solidFill>
                <a:latin typeface="Verdana"/>
                <a:cs typeface="Verdana"/>
              </a:rPr>
              <a:t>static </a:t>
            </a:r>
            <a:r>
              <a:rPr dirty="0" sz="1600" spc="-5">
                <a:solidFill>
                  <a:srgbClr val="4E2700"/>
                </a:solidFill>
                <a:latin typeface="Verdana"/>
                <a:cs typeface="Verdana"/>
              </a:rPr>
              <a:t>void </a:t>
            </a:r>
            <a:r>
              <a:rPr dirty="0" sz="1600" spc="-10">
                <a:solidFill>
                  <a:srgbClr val="4E2700"/>
                </a:solidFill>
                <a:latin typeface="Verdana"/>
                <a:cs typeface="Verdana"/>
              </a:rPr>
              <a:t>sub1()</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5080">
              <a:lnSpc>
                <a:spcPts val="2150"/>
              </a:lnSpc>
              <a:spcBef>
                <a:spcPts val="40"/>
              </a:spcBef>
            </a:pP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主類別的</a:t>
            </a:r>
            <a:r>
              <a:rPr dirty="0" sz="1600" spc="-5">
                <a:solidFill>
                  <a:srgbClr val="4E2700"/>
                </a:solidFill>
                <a:latin typeface="Verdana"/>
                <a:cs typeface="Verdana"/>
              </a:rPr>
              <a:t>s</a:t>
            </a:r>
            <a:r>
              <a:rPr dirty="0" sz="1600" spc="-15">
                <a:solidFill>
                  <a:srgbClr val="4E2700"/>
                </a:solidFill>
                <a:latin typeface="Verdana"/>
                <a:cs typeface="Verdana"/>
              </a:rPr>
              <a:t>u</a:t>
            </a:r>
            <a:r>
              <a:rPr dirty="0" sz="1600" spc="-10">
                <a:solidFill>
                  <a:srgbClr val="4E2700"/>
                </a:solidFill>
                <a:latin typeface="Verdana"/>
                <a:cs typeface="Verdana"/>
              </a:rPr>
              <a:t>b</a:t>
            </a:r>
            <a:r>
              <a:rPr dirty="0" sz="1600" spc="-5">
                <a:solidFill>
                  <a:srgbClr val="4E2700"/>
                </a:solidFill>
                <a:latin typeface="Verdana"/>
                <a:cs typeface="Verdana"/>
              </a:rPr>
              <a:t>1</a:t>
            </a:r>
            <a:r>
              <a:rPr dirty="0" sz="1600" spc="-10">
                <a:solidFill>
                  <a:srgbClr val="4E2700"/>
                </a:solidFill>
                <a:latin typeface="Verdana"/>
                <a:cs typeface="Verdana"/>
              </a:rPr>
              <a:t>()</a:t>
            </a:r>
            <a:r>
              <a:rPr dirty="0" sz="1600" spc="5">
                <a:solidFill>
                  <a:srgbClr val="4E2700"/>
                </a:solidFill>
                <a:latin typeface="Noto Sans Mono CJK HK"/>
                <a:cs typeface="Noto Sans Mono CJK HK"/>
              </a:rPr>
              <a:t>方法開始</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20">
                <a:solidFill>
                  <a:srgbClr val="4E2700"/>
                </a:solidFill>
                <a:latin typeface="Verdana"/>
                <a:cs typeface="Verdana"/>
              </a:rPr>
              <a:t>Foo </a:t>
            </a:r>
            <a:r>
              <a:rPr dirty="0" sz="1600" spc="-5">
                <a:solidFill>
                  <a:srgbClr val="4E2700"/>
                </a:solidFill>
                <a:latin typeface="Verdana"/>
                <a:cs typeface="Verdana"/>
              </a:rPr>
              <a:t>foo = new</a:t>
            </a:r>
            <a:r>
              <a:rPr dirty="0" sz="1600" spc="55">
                <a:solidFill>
                  <a:srgbClr val="4E2700"/>
                </a:solidFill>
                <a:latin typeface="Verdana"/>
                <a:cs typeface="Verdana"/>
              </a:rPr>
              <a:t> </a:t>
            </a:r>
            <a:r>
              <a:rPr dirty="0" sz="1600" spc="-15">
                <a:solidFill>
                  <a:srgbClr val="4E2700"/>
                </a:solidFill>
                <a:latin typeface="Verdana"/>
                <a:cs typeface="Verdana"/>
              </a:rPr>
              <a:t>Foo();</a:t>
            </a:r>
            <a:endParaRPr sz="1600">
              <a:latin typeface="Verdana"/>
              <a:cs typeface="Verdana"/>
            </a:endParaRPr>
          </a:p>
          <a:p>
            <a:pPr marL="584200">
              <a:lnSpc>
                <a:spcPct val="100000"/>
              </a:lnSpc>
              <a:spcBef>
                <a:spcPts val="80"/>
              </a:spcBef>
            </a:pPr>
            <a:r>
              <a:rPr dirty="0" sz="1600" spc="-10">
                <a:solidFill>
                  <a:srgbClr val="4E2700"/>
                </a:solidFill>
                <a:latin typeface="Verdana"/>
                <a:cs typeface="Verdana"/>
              </a:rPr>
              <a:t>foo.process();</a:t>
            </a:r>
            <a:endParaRPr sz="1600">
              <a:latin typeface="Verdana"/>
              <a:cs typeface="Verdana"/>
            </a:endParaRPr>
          </a:p>
          <a:p>
            <a:pPr marL="584200">
              <a:lnSpc>
                <a:spcPct val="100000"/>
              </a:lnSpc>
              <a:spcBef>
                <a:spcPts val="15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主類別的</a:t>
            </a:r>
            <a:r>
              <a:rPr dirty="0" sz="1600" spc="-10">
                <a:solidFill>
                  <a:srgbClr val="4E2700"/>
                </a:solidFill>
                <a:latin typeface="Verdana"/>
                <a:cs typeface="Verdana"/>
              </a:rPr>
              <a:t>sub1()</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a:p>
            <a:pPr marL="297815">
              <a:lnSpc>
                <a:spcPct val="100000"/>
              </a:lnSpc>
              <a:spcBef>
                <a:spcPts val="229"/>
              </a:spcBef>
            </a:pPr>
            <a:r>
              <a:rPr dirty="0" sz="1600" spc="-5">
                <a:solidFill>
                  <a:srgbClr val="4E2700"/>
                </a:solidFill>
                <a:latin typeface="Verdana"/>
                <a:cs typeface="Verdana"/>
              </a:rPr>
              <a:t>}</a:t>
            </a:r>
            <a:endParaRPr sz="1600">
              <a:latin typeface="Verdana"/>
              <a:cs typeface="Verdana"/>
            </a:endParaRPr>
          </a:p>
          <a:p>
            <a:pPr>
              <a:lnSpc>
                <a:spcPct val="100000"/>
              </a:lnSpc>
              <a:spcBef>
                <a:spcPts val="45"/>
              </a:spcBef>
            </a:pPr>
            <a:endParaRPr sz="1700">
              <a:latin typeface="Verdana"/>
              <a:cs typeface="Verdana"/>
            </a:endParaRPr>
          </a:p>
          <a:p>
            <a:pPr marL="584200" marR="960119" indent="-287020">
              <a:lnSpc>
                <a:spcPct val="11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System.out.println(" </a:t>
            </a:r>
            <a:r>
              <a:rPr dirty="0" sz="1600" spc="5">
                <a:solidFill>
                  <a:srgbClr val="4E2700"/>
                </a:solidFill>
                <a:latin typeface="Noto Sans Mono CJK HK"/>
                <a:cs typeface="Noto Sans Mono CJK HK"/>
              </a:rPr>
              <a:t>程 式 開 始 </a:t>
            </a:r>
            <a:r>
              <a:rPr dirty="0" sz="1600" spc="-5">
                <a:solidFill>
                  <a:srgbClr val="4E2700"/>
                </a:solidFill>
                <a:latin typeface="Verdana"/>
                <a:cs typeface="Verdana"/>
              </a:rPr>
              <a:t>");  </a:t>
            </a:r>
            <a:r>
              <a:rPr dirty="0" sz="1600" spc="-10">
                <a:solidFill>
                  <a:srgbClr val="4E2700"/>
                </a:solidFill>
                <a:latin typeface="Verdana"/>
                <a:cs typeface="Verdana"/>
              </a:rPr>
              <a:t>sub1();</a:t>
            </a:r>
            <a:endParaRPr sz="1600">
              <a:latin typeface="Verdana"/>
              <a:cs typeface="Verdana"/>
            </a:endParaRPr>
          </a:p>
          <a:p>
            <a:pPr marL="584200">
              <a:lnSpc>
                <a:spcPct val="100000"/>
              </a:lnSpc>
              <a:spcBef>
                <a:spcPts val="16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程式結束</a:t>
            </a:r>
            <a:r>
              <a:rPr dirty="0" sz="1600" spc="-5">
                <a:solidFill>
                  <a:srgbClr val="4E2700"/>
                </a:solidFill>
                <a:latin typeface="Verdana"/>
                <a:cs typeface="Verdana"/>
              </a:rPr>
              <a:t>");</a:t>
            </a:r>
            <a:endParaRPr sz="1600">
              <a:latin typeface="Verdana"/>
              <a:cs typeface="Verdana"/>
            </a:endParaRPr>
          </a:p>
          <a:p>
            <a:pPr marL="297815">
              <a:lnSpc>
                <a:spcPct val="100000"/>
              </a:lnSpc>
              <a:spcBef>
                <a:spcPts val="22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112385" cy="574040"/>
          </a:xfrm>
          <a:prstGeom prst="rect"/>
        </p:spPr>
        <p:txBody>
          <a:bodyPr wrap="square" lIns="0" tIns="12700" rIns="0" bIns="0" rtlCol="0" vert="horz">
            <a:spAutoFit/>
          </a:bodyPr>
          <a:lstStyle/>
          <a:p>
            <a:pPr marL="12700">
              <a:lnSpc>
                <a:spcPct val="100000"/>
              </a:lnSpc>
              <a:spcBef>
                <a:spcPts val="100"/>
              </a:spcBef>
            </a:pPr>
            <a:r>
              <a:rPr dirty="0"/>
              <a:t>範例</a:t>
            </a:r>
            <a:r>
              <a:rPr dirty="0" spc="-30"/>
              <a:t>：</a:t>
            </a:r>
            <a:r>
              <a:rPr dirty="0" spc="-30">
                <a:latin typeface="Tahoma"/>
                <a:cs typeface="Tahoma"/>
              </a:rPr>
              <a:t>Foo.java</a:t>
            </a:r>
            <a:r>
              <a:rPr dirty="0"/>
              <a:t>與</a:t>
            </a:r>
            <a:r>
              <a:rPr dirty="0" spc="-75">
                <a:latin typeface="Tahoma"/>
                <a:cs typeface="Tahoma"/>
              </a:rPr>
              <a:t>Bar.java</a:t>
            </a:r>
          </a:p>
        </p:txBody>
      </p:sp>
      <p:sp>
        <p:nvSpPr>
          <p:cNvPr id="3" name="object 3"/>
          <p:cNvSpPr txBox="1"/>
          <p:nvPr/>
        </p:nvSpPr>
        <p:spPr>
          <a:xfrm>
            <a:off x="612140" y="973581"/>
            <a:ext cx="5707380" cy="5147310"/>
          </a:xfrm>
          <a:prstGeom prst="rect">
            <a:avLst/>
          </a:prstGeom>
        </p:spPr>
        <p:txBody>
          <a:bodyPr wrap="square" lIns="0" tIns="12065" rIns="0" bIns="0" rtlCol="0" vert="horz">
            <a:spAutoFit/>
          </a:bodyPr>
          <a:lstStyle/>
          <a:p>
            <a:pPr marL="12700" marR="3724910">
              <a:lnSpc>
                <a:spcPct val="100000"/>
              </a:lnSpc>
              <a:spcBef>
                <a:spcPts val="95"/>
              </a:spcBef>
            </a:pPr>
            <a:r>
              <a:rPr dirty="0" sz="1600" spc="-10">
                <a:solidFill>
                  <a:srgbClr val="4E2700"/>
                </a:solidFill>
                <a:latin typeface="Verdana"/>
                <a:cs typeface="Verdana"/>
              </a:rPr>
              <a:t>package </a:t>
            </a:r>
            <a:r>
              <a:rPr dirty="0" sz="1600" spc="-5">
                <a:solidFill>
                  <a:srgbClr val="4E2700"/>
                </a:solidFill>
                <a:latin typeface="Verdana"/>
                <a:cs typeface="Verdana"/>
              </a:rPr>
              <a:t>ch08._01;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20">
                <a:solidFill>
                  <a:srgbClr val="4E2700"/>
                </a:solidFill>
                <a:latin typeface="Verdana"/>
                <a:cs typeface="Verdana"/>
              </a:rPr>
              <a:t>Foo</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ts val="1900"/>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process()</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0"/>
              </a:lnSpc>
            </a:pPr>
            <a:r>
              <a:rPr dirty="0" sz="1600" spc="-10">
                <a:solidFill>
                  <a:srgbClr val="4E2700"/>
                </a:solidFill>
                <a:latin typeface="Verdana"/>
                <a:cs typeface="Verdana"/>
              </a:rPr>
              <a:t>System.out.println("Foo</a:t>
            </a:r>
            <a:r>
              <a:rPr dirty="0" sz="1600">
                <a:solidFill>
                  <a:srgbClr val="4E2700"/>
                </a:solidFill>
                <a:latin typeface="Noto Sans Mono CJK HK"/>
                <a:cs typeface="Noto Sans Mono CJK HK"/>
              </a:rPr>
              <a:t>類別的</a:t>
            </a:r>
            <a:r>
              <a:rPr dirty="0" sz="1600" spc="-5">
                <a:solidFill>
                  <a:srgbClr val="4E2700"/>
                </a:solidFill>
                <a:latin typeface="Verdana"/>
                <a:cs typeface="Verdana"/>
              </a:rPr>
              <a:t>process()</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584200" marR="2937510">
              <a:lnSpc>
                <a:spcPct val="100000"/>
              </a:lnSpc>
              <a:spcBef>
                <a:spcPts val="40"/>
              </a:spcBef>
            </a:pPr>
            <a:r>
              <a:rPr dirty="0" sz="1600" spc="-5">
                <a:solidFill>
                  <a:srgbClr val="4E2700"/>
                </a:solidFill>
                <a:latin typeface="Verdana"/>
                <a:cs typeface="Verdana"/>
              </a:rPr>
              <a:t>Bar </a:t>
            </a:r>
            <a:r>
              <a:rPr dirty="0" sz="1600" spc="-10">
                <a:solidFill>
                  <a:srgbClr val="4E2700"/>
                </a:solidFill>
                <a:latin typeface="Verdana"/>
                <a:cs typeface="Verdana"/>
              </a:rPr>
              <a:t>bar </a:t>
            </a:r>
            <a:r>
              <a:rPr dirty="0" sz="1600" spc="-5">
                <a:solidFill>
                  <a:srgbClr val="4E2700"/>
                </a:solidFill>
                <a:latin typeface="Verdana"/>
                <a:cs typeface="Verdana"/>
              </a:rPr>
              <a:t>= new Bar();  </a:t>
            </a:r>
            <a:r>
              <a:rPr dirty="0" sz="1600" spc="-25">
                <a:solidFill>
                  <a:srgbClr val="4E2700"/>
                </a:solidFill>
                <a:latin typeface="Verdana"/>
                <a:cs typeface="Verdana"/>
              </a:rPr>
              <a:t>bar.divide();</a:t>
            </a:r>
            <a:endParaRPr sz="1600">
              <a:latin typeface="Verdana"/>
              <a:cs typeface="Verdana"/>
            </a:endParaRPr>
          </a:p>
          <a:p>
            <a:pPr marL="584200">
              <a:lnSpc>
                <a:spcPts val="1885"/>
              </a:lnSpc>
            </a:pPr>
            <a:r>
              <a:rPr dirty="0" sz="1600" spc="-10">
                <a:solidFill>
                  <a:srgbClr val="4E2700"/>
                </a:solidFill>
                <a:latin typeface="Verdana"/>
                <a:cs typeface="Verdana"/>
              </a:rPr>
              <a:t>System.out.println("Foo</a:t>
            </a:r>
            <a:r>
              <a:rPr dirty="0" sz="1600" spc="5">
                <a:solidFill>
                  <a:srgbClr val="4E2700"/>
                </a:solidFill>
                <a:latin typeface="Noto Sans Mono CJK HK"/>
                <a:cs typeface="Noto Sans Mono CJK HK"/>
              </a:rPr>
              <a:t>類別的</a:t>
            </a:r>
            <a:r>
              <a:rPr dirty="0" sz="1600" spc="-5">
                <a:solidFill>
                  <a:srgbClr val="4E2700"/>
                </a:solidFill>
                <a:latin typeface="Verdana"/>
                <a:cs typeface="Verdana"/>
              </a:rPr>
              <a:t>process()</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a:p>
            <a:pPr marL="297815">
              <a:lnSpc>
                <a:spcPct val="100000"/>
              </a:lnSpc>
              <a:spcBef>
                <a:spcPts val="35"/>
              </a:spcBef>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a:p>
            <a:pPr>
              <a:lnSpc>
                <a:spcPct val="100000"/>
              </a:lnSpc>
              <a:spcBef>
                <a:spcPts val="35"/>
              </a:spcBef>
            </a:pPr>
            <a:endParaRPr sz="1550">
              <a:latin typeface="Verdana"/>
              <a:cs typeface="Verdana"/>
            </a:endParaRPr>
          </a:p>
          <a:p>
            <a:pPr marL="12700" marR="3724910">
              <a:lnSpc>
                <a:spcPct val="100000"/>
              </a:lnSpc>
              <a:spcBef>
                <a:spcPts val="5"/>
              </a:spcBef>
            </a:pPr>
            <a:r>
              <a:rPr dirty="0" sz="1600" spc="-10">
                <a:solidFill>
                  <a:srgbClr val="4E2700"/>
                </a:solidFill>
                <a:latin typeface="Verdana"/>
                <a:cs typeface="Verdana"/>
              </a:rPr>
              <a:t>package </a:t>
            </a:r>
            <a:r>
              <a:rPr dirty="0" sz="1600" spc="-5">
                <a:solidFill>
                  <a:srgbClr val="4E2700"/>
                </a:solidFill>
                <a:latin typeface="Verdana"/>
                <a:cs typeface="Verdana"/>
              </a:rPr>
              <a:t>ch08._01;  </a:t>
            </a:r>
            <a:r>
              <a:rPr dirty="0" sz="1600" spc="-10">
                <a:solidFill>
                  <a:srgbClr val="4E2700"/>
                </a:solidFill>
                <a:latin typeface="Verdana"/>
                <a:cs typeface="Verdana"/>
              </a:rPr>
              <a:t>public </a:t>
            </a:r>
            <a:r>
              <a:rPr dirty="0" sz="1600" spc="-5">
                <a:solidFill>
                  <a:srgbClr val="4E2700"/>
                </a:solidFill>
                <a:latin typeface="Verdana"/>
                <a:cs typeface="Verdana"/>
              </a:rPr>
              <a:t>class Bar</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ts val="1900"/>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divide()</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0"/>
              </a:lnSpc>
            </a:pPr>
            <a:r>
              <a:rPr dirty="0" sz="1600" spc="-5">
                <a:solidFill>
                  <a:srgbClr val="4E2700"/>
                </a:solidFill>
                <a:latin typeface="Verdana"/>
                <a:cs typeface="Verdana"/>
              </a:rPr>
              <a:t>System.out.println("Bar</a:t>
            </a:r>
            <a:r>
              <a:rPr dirty="0" sz="1600" spc="5">
                <a:solidFill>
                  <a:srgbClr val="4E2700"/>
                </a:solidFill>
                <a:latin typeface="Noto Sans Mono CJK HK"/>
                <a:cs typeface="Noto Sans Mono CJK HK"/>
              </a:rPr>
              <a:t>類別的</a:t>
            </a:r>
            <a:r>
              <a:rPr dirty="0" sz="1600" spc="-10">
                <a:solidFill>
                  <a:srgbClr val="4E2700"/>
                </a:solidFill>
                <a:latin typeface="Verdana"/>
                <a:cs typeface="Verdana"/>
              </a:rPr>
              <a:t>divide()</a:t>
            </a:r>
            <a:r>
              <a:rPr dirty="0" sz="1600" spc="5">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584200">
              <a:lnSpc>
                <a:spcPct val="100000"/>
              </a:lnSpc>
              <a:spcBef>
                <a:spcPts val="35"/>
              </a:spcBef>
            </a:pPr>
            <a:r>
              <a:rPr dirty="0" sz="1600" spc="-10">
                <a:solidFill>
                  <a:srgbClr val="4E2700"/>
                </a:solidFill>
                <a:latin typeface="Verdana"/>
                <a:cs typeface="Verdana"/>
              </a:rPr>
              <a:t>int </a:t>
            </a:r>
            <a:r>
              <a:rPr dirty="0" sz="1600" spc="-5">
                <a:solidFill>
                  <a:srgbClr val="4E2700"/>
                </a:solidFill>
                <a:latin typeface="Verdana"/>
                <a:cs typeface="Verdana"/>
              </a:rPr>
              <a:t>sum =</a:t>
            </a:r>
            <a:r>
              <a:rPr dirty="0" sz="1600" spc="20">
                <a:solidFill>
                  <a:srgbClr val="4E2700"/>
                </a:solidFill>
                <a:latin typeface="Verdana"/>
                <a:cs typeface="Verdana"/>
              </a:rPr>
              <a:t> </a:t>
            </a:r>
            <a:r>
              <a:rPr dirty="0" sz="1600">
                <a:solidFill>
                  <a:srgbClr val="4E2700"/>
                </a:solidFill>
                <a:latin typeface="Verdana"/>
                <a:cs typeface="Verdana"/>
              </a:rPr>
              <a:t>100;</a:t>
            </a:r>
            <a:endParaRPr sz="1600">
              <a:latin typeface="Verdana"/>
              <a:cs typeface="Verdana"/>
            </a:endParaRPr>
          </a:p>
          <a:p>
            <a:pPr marL="584200">
              <a:lnSpc>
                <a:spcPct val="100000"/>
              </a:lnSpc>
            </a:pPr>
            <a:r>
              <a:rPr dirty="0" sz="1600" spc="-10">
                <a:solidFill>
                  <a:srgbClr val="4E2700"/>
                </a:solidFill>
                <a:latin typeface="Verdana"/>
                <a:cs typeface="Verdana"/>
              </a:rPr>
              <a:t>int </a:t>
            </a:r>
            <a:r>
              <a:rPr dirty="0" sz="1600" spc="-5">
                <a:solidFill>
                  <a:srgbClr val="4E2700"/>
                </a:solidFill>
                <a:latin typeface="Verdana"/>
                <a:cs typeface="Verdana"/>
              </a:rPr>
              <a:t>no =</a:t>
            </a:r>
            <a:r>
              <a:rPr dirty="0" sz="1600" spc="15">
                <a:solidFill>
                  <a:srgbClr val="4E2700"/>
                </a:solidFill>
                <a:latin typeface="Verdana"/>
                <a:cs typeface="Verdana"/>
              </a:rPr>
              <a:t> </a:t>
            </a:r>
            <a:r>
              <a:rPr dirty="0" sz="1600" spc="-5">
                <a:solidFill>
                  <a:srgbClr val="4E2700"/>
                </a:solidFill>
                <a:latin typeface="Verdana"/>
                <a:cs typeface="Verdana"/>
              </a:rPr>
              <a:t>0;</a:t>
            </a:r>
            <a:endParaRPr sz="1600">
              <a:latin typeface="Verdana"/>
              <a:cs typeface="Verdana"/>
            </a:endParaRPr>
          </a:p>
          <a:p>
            <a:pPr marL="584200" marR="1050925">
              <a:lnSpc>
                <a:spcPts val="1880"/>
              </a:lnSpc>
              <a:spcBef>
                <a:spcPts val="100"/>
              </a:spcBef>
            </a:pPr>
            <a:r>
              <a:rPr dirty="0" sz="1600" spc="-10">
                <a:solidFill>
                  <a:srgbClr val="4E2700"/>
                </a:solidFill>
                <a:latin typeface="Verdana"/>
                <a:cs typeface="Verdana"/>
              </a:rPr>
              <a:t>int average </a:t>
            </a:r>
            <a:r>
              <a:rPr dirty="0" sz="1600" spc="-5">
                <a:solidFill>
                  <a:srgbClr val="4E2700"/>
                </a:solidFill>
                <a:latin typeface="Verdana"/>
                <a:cs typeface="Verdana"/>
              </a:rPr>
              <a:t>= sum / no;  System.out.println("</a:t>
            </a:r>
            <a:r>
              <a:rPr dirty="0" sz="1600" spc="5">
                <a:solidFill>
                  <a:srgbClr val="4E2700"/>
                </a:solidFill>
                <a:latin typeface="Noto Sans Mono CJK HK"/>
                <a:cs typeface="Noto Sans Mono CJK HK"/>
              </a:rPr>
              <a:t>平均</a:t>
            </a:r>
            <a:r>
              <a:rPr dirty="0" sz="1600" spc="-10">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10">
                <a:solidFill>
                  <a:srgbClr val="4E2700"/>
                </a:solidFill>
                <a:latin typeface="Verdana"/>
                <a:cs typeface="Verdana"/>
              </a:rPr>
              <a:t>average);</a:t>
            </a:r>
            <a:endParaRPr sz="1600">
              <a:latin typeface="Verdana"/>
              <a:cs typeface="Verdana"/>
            </a:endParaRPr>
          </a:p>
          <a:p>
            <a:pPr marL="584200">
              <a:lnSpc>
                <a:spcPts val="1870"/>
              </a:lnSpc>
            </a:pPr>
            <a:r>
              <a:rPr dirty="0" sz="1600" spc="-5">
                <a:solidFill>
                  <a:srgbClr val="4E2700"/>
                </a:solidFill>
                <a:latin typeface="Verdana"/>
                <a:cs typeface="Verdana"/>
              </a:rPr>
              <a:t>System.out.println("Bar</a:t>
            </a:r>
            <a:r>
              <a:rPr dirty="0" sz="1600" spc="5">
                <a:solidFill>
                  <a:srgbClr val="4E2700"/>
                </a:solidFill>
                <a:latin typeface="Noto Sans Mono CJK HK"/>
                <a:cs typeface="Noto Sans Mono CJK HK"/>
              </a:rPr>
              <a:t>類別的</a:t>
            </a:r>
            <a:r>
              <a:rPr dirty="0" sz="1600" spc="-10">
                <a:solidFill>
                  <a:srgbClr val="4E2700"/>
                </a:solidFill>
                <a:latin typeface="Verdana"/>
                <a:cs typeface="Verdana"/>
              </a:rPr>
              <a:t>divide()</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a:p>
            <a:pPr marL="297815">
              <a:lnSpc>
                <a:spcPct val="100000"/>
              </a:lnSpc>
              <a:spcBef>
                <a:spcPts val="35"/>
              </a:spcBef>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p:nvPr/>
        </p:nvSpPr>
        <p:spPr>
          <a:xfrm>
            <a:off x="611123" y="3317747"/>
            <a:ext cx="7562215" cy="0"/>
          </a:xfrm>
          <a:custGeom>
            <a:avLst/>
            <a:gdLst/>
            <a:ahLst/>
            <a:cxnLst/>
            <a:rect l="l" t="t" r="r" b="b"/>
            <a:pathLst>
              <a:path w="7562215" h="0">
                <a:moveTo>
                  <a:pt x="0" y="0"/>
                </a:moveTo>
                <a:lnTo>
                  <a:pt x="7562087" y="0"/>
                </a:lnTo>
              </a:path>
            </a:pathLst>
          </a:custGeom>
          <a:ln w="9144">
            <a:solidFill>
              <a:srgbClr val="000099"/>
            </a:solidFill>
          </a:ln>
        </p:spPr>
        <p:txBody>
          <a:bodyPr wrap="square" lIns="0" tIns="0" rIns="0" bIns="0" rtlCol="0"/>
          <a:lstStyle/>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5782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try/catch/finally</a:t>
            </a:r>
            <a:r>
              <a:rPr dirty="0"/>
              <a:t>區塊的功能</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976629"/>
            <a:ext cx="7687945" cy="4909820"/>
          </a:xfrm>
          <a:prstGeom prst="rect">
            <a:avLst/>
          </a:prstGeom>
        </p:spPr>
        <p:txBody>
          <a:bodyPr wrap="square" lIns="0" tIns="53975" rIns="0" bIns="0" rtlCol="0" vert="horz">
            <a:spAutoFit/>
          </a:bodyPr>
          <a:lstStyle/>
          <a:p>
            <a:pPr marL="355600" marR="180975" indent="-343535">
              <a:lnSpc>
                <a:spcPts val="2590"/>
              </a:lnSpc>
              <a:spcBef>
                <a:spcPts val="425"/>
              </a:spcBef>
              <a:buChar char="•"/>
              <a:tabLst>
                <a:tab pos="355600" algn="l"/>
                <a:tab pos="356235" algn="l"/>
              </a:tabLst>
            </a:pP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語言的例外處理機制允許執行中</a:t>
            </a:r>
            <a:r>
              <a:rPr dirty="0" sz="2400" spc="5">
                <a:solidFill>
                  <a:srgbClr val="4E2700"/>
                </a:solidFill>
                <a:latin typeface="Noto Sans Mono CJK HK"/>
                <a:cs typeface="Noto Sans Mono CJK HK"/>
              </a:rPr>
              <a:t>的</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程式發生 例外時，採用自訂的例外處理，如：</a:t>
            </a:r>
            <a:endParaRPr sz="2400">
              <a:latin typeface="Noto Sans Mono CJK HK"/>
              <a:cs typeface="Noto Sans Mono CJK HK"/>
            </a:endParaRPr>
          </a:p>
          <a:p>
            <a:pPr lvl="1" marL="756285" indent="-287020">
              <a:lnSpc>
                <a:spcPct val="100000"/>
              </a:lnSpc>
              <a:spcBef>
                <a:spcPts val="220"/>
              </a:spcBef>
              <a:buFont typeface="Verdana"/>
              <a:buChar char="–"/>
              <a:tabLst>
                <a:tab pos="756920" algn="l"/>
              </a:tabLst>
            </a:pPr>
            <a:r>
              <a:rPr dirty="0" sz="2000" spc="5">
                <a:solidFill>
                  <a:srgbClr val="4E2700"/>
                </a:solidFill>
                <a:latin typeface="Noto Sans Mono CJK HK"/>
                <a:cs typeface="Noto Sans Mono CJK HK"/>
              </a:rPr>
              <a:t>顯示</a:t>
            </a:r>
            <a:r>
              <a:rPr dirty="0" sz="2000" spc="-5">
                <a:solidFill>
                  <a:srgbClr val="4E2700"/>
                </a:solidFill>
                <a:latin typeface="Noto Sans Mono CJK HK"/>
                <a:cs typeface="Noto Sans Mono CJK HK"/>
              </a:rPr>
              <a:t>清</a:t>
            </a:r>
            <a:r>
              <a:rPr dirty="0" sz="2000" spc="-10">
                <a:solidFill>
                  <a:srgbClr val="4E2700"/>
                </a:solidFill>
                <a:latin typeface="Noto Sans Mono CJK HK"/>
                <a:cs typeface="Noto Sans Mono CJK HK"/>
              </a:rPr>
              <a:t>楚</a:t>
            </a:r>
            <a:r>
              <a:rPr dirty="0" sz="2000" spc="5">
                <a:solidFill>
                  <a:srgbClr val="4E2700"/>
                </a:solidFill>
                <a:latin typeface="Noto Sans Mono CJK HK"/>
                <a:cs typeface="Noto Sans Mono CJK HK"/>
              </a:rPr>
              <a:t>的</a:t>
            </a:r>
            <a:r>
              <a:rPr dirty="0" sz="2000" spc="-15">
                <a:solidFill>
                  <a:srgbClr val="4E2700"/>
                </a:solidFill>
                <a:latin typeface="Noto Sans Mono CJK HK"/>
                <a:cs typeface="Noto Sans Mono CJK HK"/>
              </a:rPr>
              <a:t>訊</a:t>
            </a:r>
            <a:r>
              <a:rPr dirty="0" sz="2000" spc="5">
                <a:solidFill>
                  <a:srgbClr val="4E2700"/>
                </a:solidFill>
                <a:latin typeface="Noto Sans Mono CJK HK"/>
                <a:cs typeface="Noto Sans Mono CJK HK"/>
              </a:rPr>
              <a:t>息然</a:t>
            </a:r>
            <a:r>
              <a:rPr dirty="0" sz="2000" spc="-5">
                <a:solidFill>
                  <a:srgbClr val="4E2700"/>
                </a:solidFill>
                <a:latin typeface="Noto Sans Mono CJK HK"/>
                <a:cs typeface="Noto Sans Mono CJK HK"/>
              </a:rPr>
              <a:t>後</a:t>
            </a:r>
            <a:r>
              <a:rPr dirty="0" sz="2000" spc="-10">
                <a:solidFill>
                  <a:srgbClr val="4E2700"/>
                </a:solidFill>
                <a:latin typeface="Noto Sans Mono CJK HK"/>
                <a:cs typeface="Noto Sans Mono CJK HK"/>
              </a:rPr>
              <a:t>讓</a:t>
            </a:r>
            <a:r>
              <a:rPr dirty="0" sz="2000" spc="5">
                <a:solidFill>
                  <a:srgbClr val="4E2700"/>
                </a:solidFill>
                <a:latin typeface="Noto Sans Mono CJK HK"/>
                <a:cs typeface="Noto Sans Mono CJK HK"/>
              </a:rPr>
              <a:t>程</a:t>
            </a:r>
            <a:r>
              <a:rPr dirty="0" sz="2000" spc="-15">
                <a:solidFill>
                  <a:srgbClr val="4E2700"/>
                </a:solidFill>
                <a:latin typeface="Noto Sans Mono CJK HK"/>
                <a:cs typeface="Noto Sans Mono CJK HK"/>
              </a:rPr>
              <a:t>式</a:t>
            </a:r>
            <a:r>
              <a:rPr dirty="0" sz="2000" spc="5">
                <a:solidFill>
                  <a:srgbClr val="4E2700"/>
                </a:solidFill>
                <a:latin typeface="Noto Sans Mono CJK HK"/>
                <a:cs typeface="Noto Sans Mono CJK HK"/>
              </a:rPr>
              <a:t>優雅</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結</a:t>
            </a:r>
            <a:r>
              <a:rPr dirty="0" sz="2000" spc="5">
                <a:solidFill>
                  <a:srgbClr val="4E2700"/>
                </a:solidFill>
                <a:latin typeface="Noto Sans Mono CJK HK"/>
                <a:cs typeface="Noto Sans Mono CJK HK"/>
              </a:rPr>
              <a:t>束</a:t>
            </a:r>
            <a:endParaRPr sz="2000">
              <a:latin typeface="Noto Sans Mono CJK HK"/>
              <a:cs typeface="Noto Sans Mono CJK HK"/>
            </a:endParaRPr>
          </a:p>
          <a:p>
            <a:pPr lvl="1" marL="756285" indent="-287020">
              <a:lnSpc>
                <a:spcPct val="100000"/>
              </a:lnSpc>
              <a:spcBef>
                <a:spcPts val="245"/>
              </a:spcBef>
              <a:buFont typeface="Verdana"/>
              <a:buChar char="–"/>
              <a:tabLst>
                <a:tab pos="756920" algn="l"/>
              </a:tabLst>
            </a:pPr>
            <a:r>
              <a:rPr dirty="0" sz="2000">
                <a:solidFill>
                  <a:srgbClr val="4E2700"/>
                </a:solidFill>
                <a:latin typeface="Noto Sans Mono CJK HK"/>
                <a:cs typeface="Noto Sans Mono CJK HK"/>
              </a:rPr>
              <a:t>顯示清</a:t>
            </a:r>
            <a:r>
              <a:rPr dirty="0" sz="2000" spc="-15">
                <a:solidFill>
                  <a:srgbClr val="4E2700"/>
                </a:solidFill>
                <a:latin typeface="Noto Sans Mono CJK HK"/>
                <a:cs typeface="Noto Sans Mono CJK HK"/>
              </a:rPr>
              <a:t>楚</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訊</a:t>
            </a:r>
            <a:r>
              <a:rPr dirty="0" sz="2000">
                <a:solidFill>
                  <a:srgbClr val="4E2700"/>
                </a:solidFill>
                <a:latin typeface="Noto Sans Mono CJK HK"/>
                <a:cs typeface="Noto Sans Mono CJK HK"/>
              </a:rPr>
              <a:t>息然後</a:t>
            </a:r>
            <a:r>
              <a:rPr dirty="0" sz="2000" spc="-15">
                <a:solidFill>
                  <a:srgbClr val="4E2700"/>
                </a:solidFill>
                <a:latin typeface="Noto Sans Mono CJK HK"/>
                <a:cs typeface="Noto Sans Mono CJK HK"/>
              </a:rPr>
              <a:t>避</a:t>
            </a:r>
            <a:r>
              <a:rPr dirty="0" sz="2000">
                <a:solidFill>
                  <a:srgbClr val="4E2700"/>
                </a:solidFill>
                <a:latin typeface="Noto Sans Mono CJK HK"/>
                <a:cs typeface="Noto Sans Mono CJK HK"/>
              </a:rPr>
              <a:t>開</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段敘述</a:t>
            </a:r>
            <a:r>
              <a:rPr dirty="0" sz="2000" spc="-15">
                <a:solidFill>
                  <a:srgbClr val="4E2700"/>
                </a:solidFill>
                <a:latin typeface="Noto Sans Mono CJK HK"/>
                <a:cs typeface="Noto Sans Mono CJK HK"/>
              </a:rPr>
              <a:t>繼</a:t>
            </a:r>
            <a:r>
              <a:rPr dirty="0" sz="2000">
                <a:solidFill>
                  <a:srgbClr val="4E2700"/>
                </a:solidFill>
                <a:latin typeface="Noto Sans Mono CJK HK"/>
                <a:cs typeface="Noto Sans Mono CJK HK"/>
              </a:rPr>
              <a:t>續</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a:t>
            </a:r>
            <a:endParaRPr sz="2000">
              <a:latin typeface="Noto Sans Mono CJK HK"/>
              <a:cs typeface="Noto Sans Mono CJK HK"/>
            </a:endParaRPr>
          </a:p>
          <a:p>
            <a:pPr lvl="1" marL="756285" indent="-287020">
              <a:lnSpc>
                <a:spcPct val="100000"/>
              </a:lnSpc>
              <a:spcBef>
                <a:spcPts val="240"/>
              </a:spcBef>
              <a:buFont typeface="Verdana"/>
              <a:buChar char="–"/>
              <a:tabLst>
                <a:tab pos="756920" algn="l"/>
              </a:tabLst>
            </a:pPr>
            <a:r>
              <a:rPr dirty="0" sz="2000">
                <a:solidFill>
                  <a:srgbClr val="4E2700"/>
                </a:solidFill>
                <a:latin typeface="Noto Sans Mono CJK HK"/>
                <a:cs typeface="Noto Sans Mono CJK HK"/>
              </a:rPr>
              <a:t>顯示清</a:t>
            </a:r>
            <a:r>
              <a:rPr dirty="0" sz="2000" spc="-15">
                <a:solidFill>
                  <a:srgbClr val="4E2700"/>
                </a:solidFill>
                <a:latin typeface="Noto Sans Mono CJK HK"/>
                <a:cs typeface="Noto Sans Mono CJK HK"/>
              </a:rPr>
              <a:t>楚</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訊</a:t>
            </a:r>
            <a:r>
              <a:rPr dirty="0" sz="2000">
                <a:solidFill>
                  <a:srgbClr val="4E2700"/>
                </a:solidFill>
                <a:latin typeface="Noto Sans Mono CJK HK"/>
                <a:cs typeface="Noto Sans Mono CJK HK"/>
              </a:rPr>
              <a:t>息然後</a:t>
            </a:r>
            <a:r>
              <a:rPr dirty="0" sz="2000" spc="-15">
                <a:solidFill>
                  <a:srgbClr val="4E2700"/>
                </a:solidFill>
                <a:latin typeface="Noto Sans Mono CJK HK"/>
                <a:cs typeface="Noto Sans Mono CJK HK"/>
              </a:rPr>
              <a:t>由</a:t>
            </a:r>
            <a:r>
              <a:rPr dirty="0" sz="2000">
                <a:solidFill>
                  <a:srgbClr val="4E2700"/>
                </a:solidFill>
                <a:latin typeface="Noto Sans Mono CJK HK"/>
                <a:cs typeface="Noto Sans Mono CJK HK"/>
              </a:rPr>
              <a:t>使</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者重新</a:t>
            </a:r>
            <a:r>
              <a:rPr dirty="0" sz="2000" spc="-15">
                <a:solidFill>
                  <a:srgbClr val="4E2700"/>
                </a:solidFill>
                <a:latin typeface="Noto Sans Mono CJK HK"/>
                <a:cs typeface="Noto Sans Mono CJK HK"/>
              </a:rPr>
              <a:t>執</a:t>
            </a:r>
            <a:r>
              <a:rPr dirty="0" sz="2000">
                <a:solidFill>
                  <a:srgbClr val="4E2700"/>
                </a:solidFill>
                <a:latin typeface="Noto Sans Mono CJK HK"/>
                <a:cs typeface="Noto Sans Mono CJK HK"/>
              </a:rPr>
              <a:t>行</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段敘述</a:t>
            </a:r>
            <a:endParaRPr sz="2000">
              <a:latin typeface="Noto Sans Mono CJK HK"/>
              <a:cs typeface="Noto Sans Mono CJK HK"/>
            </a:endParaRPr>
          </a:p>
          <a:p>
            <a:pPr marL="355600" marR="223520" indent="-343535">
              <a:lnSpc>
                <a:spcPct val="90000"/>
              </a:lnSpc>
              <a:spcBef>
                <a:spcPts val="560"/>
              </a:spcBef>
              <a:buChar char="•"/>
              <a:tabLst>
                <a:tab pos="355600" algn="l"/>
                <a:tab pos="356235" algn="l"/>
              </a:tabLst>
            </a:pPr>
            <a:r>
              <a:rPr dirty="0" sz="2400" spc="-25">
                <a:solidFill>
                  <a:srgbClr val="4E2700"/>
                </a:solidFill>
                <a:latin typeface="Verdana"/>
                <a:cs typeface="Verdana"/>
              </a:rPr>
              <a:t>Java</a:t>
            </a:r>
            <a:r>
              <a:rPr dirty="0" sz="2400" spc="-5">
                <a:solidFill>
                  <a:srgbClr val="4E2700"/>
                </a:solidFill>
                <a:latin typeface="Noto Sans Mono CJK HK"/>
                <a:cs typeface="Noto Sans Mono CJK HK"/>
              </a:rPr>
              <a:t>語言的例外處理機制是</a:t>
            </a:r>
            <a:r>
              <a:rPr dirty="0" sz="2400">
                <a:solidFill>
                  <a:srgbClr val="4E2700"/>
                </a:solidFill>
                <a:latin typeface="Noto Sans Mono CJK HK"/>
                <a:cs typeface="Noto Sans Mono CJK HK"/>
              </a:rPr>
              <a:t>由</a:t>
            </a:r>
            <a:r>
              <a:rPr dirty="0" sz="2400" spc="-10">
                <a:solidFill>
                  <a:srgbClr val="4E2700"/>
                </a:solidFill>
                <a:latin typeface="Verdana"/>
                <a:cs typeface="Verdana"/>
              </a:rPr>
              <a:t>try</a:t>
            </a:r>
            <a:r>
              <a:rPr dirty="0" sz="2400" spc="-5">
                <a:solidFill>
                  <a:srgbClr val="4E2700"/>
                </a:solidFill>
                <a:latin typeface="Noto Sans Mono CJK HK"/>
                <a:cs typeface="Noto Sans Mono CJK HK"/>
              </a:rPr>
              <a:t>、</a:t>
            </a:r>
            <a:r>
              <a:rPr dirty="0" sz="2400" spc="-5">
                <a:solidFill>
                  <a:srgbClr val="4E2700"/>
                </a:solidFill>
                <a:latin typeface="Verdana"/>
                <a:cs typeface="Verdana"/>
              </a:rPr>
              <a:t>catch</a:t>
            </a:r>
            <a:r>
              <a:rPr dirty="0" sz="2400" spc="-5">
                <a:solidFill>
                  <a:srgbClr val="4E2700"/>
                </a:solidFill>
                <a:latin typeface="Noto Sans Mono CJK HK"/>
                <a:cs typeface="Noto Sans Mono CJK HK"/>
              </a:rPr>
              <a:t>與</a:t>
            </a:r>
            <a:r>
              <a:rPr dirty="0" sz="2400" spc="-5">
                <a:solidFill>
                  <a:srgbClr val="4E2700"/>
                </a:solidFill>
                <a:latin typeface="Verdana"/>
                <a:cs typeface="Verdana"/>
              </a:rPr>
              <a:t>finally</a:t>
            </a:r>
            <a:r>
              <a:rPr dirty="0" sz="2400">
                <a:solidFill>
                  <a:srgbClr val="4E2700"/>
                </a:solidFill>
                <a:latin typeface="Noto Sans Mono CJK HK"/>
                <a:cs typeface="Noto Sans Mono CJK HK"/>
              </a:rPr>
              <a:t>三 個區</a:t>
            </a:r>
            <a:r>
              <a:rPr dirty="0" sz="2400" spc="-5">
                <a:solidFill>
                  <a:srgbClr val="4E2700"/>
                </a:solidFill>
                <a:latin typeface="Noto Sans Mono CJK HK"/>
                <a:cs typeface="Noto Sans Mono CJK HK"/>
              </a:rPr>
              <a:t>塊</a:t>
            </a:r>
            <a:r>
              <a:rPr dirty="0" sz="2400">
                <a:solidFill>
                  <a:srgbClr val="4E2700"/>
                </a:solidFill>
                <a:latin typeface="Verdana"/>
                <a:cs typeface="Verdana"/>
              </a:rPr>
              <a:t>(</a:t>
            </a:r>
            <a:r>
              <a:rPr dirty="0" sz="2400">
                <a:solidFill>
                  <a:srgbClr val="4E2700"/>
                </a:solidFill>
                <a:latin typeface="Noto Sans Mono CJK HK"/>
                <a:cs typeface="Noto Sans Mono CJK HK"/>
              </a:rPr>
              <a:t>一對大括弧包住的一組敘述稱為區</a:t>
            </a:r>
            <a:r>
              <a:rPr dirty="0" sz="2400" spc="5">
                <a:solidFill>
                  <a:srgbClr val="4E2700"/>
                </a:solidFill>
                <a:latin typeface="Noto Sans Mono CJK HK"/>
                <a:cs typeface="Noto Sans Mono CJK HK"/>
              </a:rPr>
              <a:t>塊</a:t>
            </a:r>
            <a:r>
              <a:rPr dirty="0" sz="2400">
                <a:solidFill>
                  <a:srgbClr val="4E2700"/>
                </a:solidFill>
                <a:latin typeface="Verdana"/>
                <a:cs typeface="Verdana"/>
              </a:rPr>
              <a:t>)</a:t>
            </a:r>
            <a:r>
              <a:rPr dirty="0" sz="2400">
                <a:solidFill>
                  <a:srgbClr val="4E2700"/>
                </a:solidFill>
                <a:latin typeface="Noto Sans Mono CJK HK"/>
                <a:cs typeface="Noto Sans Mono CJK HK"/>
              </a:rPr>
              <a:t>組成。 這三個區塊必須連續，中間不能有其它的敘述。</a:t>
            </a:r>
            <a:endParaRPr sz="2400">
              <a:latin typeface="Noto Sans Mono CJK HK"/>
              <a:cs typeface="Noto Sans Mono CJK HK"/>
            </a:endParaRPr>
          </a:p>
          <a:p>
            <a:pPr algn="just" marL="355600" marR="203200" indent="-343535">
              <a:lnSpc>
                <a:spcPct val="90000"/>
              </a:lnSpc>
              <a:spcBef>
                <a:spcPts val="575"/>
              </a:spcBef>
              <a:buChar char="•"/>
              <a:tabLst>
                <a:tab pos="356235" algn="l"/>
              </a:tabLst>
            </a:pPr>
            <a:r>
              <a:rPr dirty="0" sz="2400" spc="-10">
                <a:solidFill>
                  <a:srgbClr val="4E2700"/>
                </a:solidFill>
                <a:latin typeface="Verdana"/>
                <a:cs typeface="Verdana"/>
              </a:rPr>
              <a:t>try</a:t>
            </a:r>
            <a:r>
              <a:rPr dirty="0" sz="2400">
                <a:solidFill>
                  <a:srgbClr val="4E2700"/>
                </a:solidFill>
                <a:latin typeface="Noto Sans Mono CJK HK"/>
                <a:cs typeface="Noto Sans Mono CJK HK"/>
              </a:rPr>
              <a:t>區塊內編寫可能會發生例外的一組敘述，</a:t>
            </a:r>
            <a:r>
              <a:rPr dirty="0" sz="2400">
                <a:solidFill>
                  <a:srgbClr val="4E2700"/>
                </a:solidFill>
                <a:latin typeface="Verdana"/>
                <a:cs typeface="Verdana"/>
              </a:rPr>
              <a:t>catch</a:t>
            </a:r>
            <a:r>
              <a:rPr dirty="0" sz="2400">
                <a:solidFill>
                  <a:srgbClr val="4E2700"/>
                </a:solidFill>
                <a:latin typeface="Noto Sans Mono CJK HK"/>
                <a:cs typeface="Noto Sans Mono CJK HK"/>
              </a:rPr>
              <a:t>區 </a:t>
            </a:r>
            <a:r>
              <a:rPr dirty="0" sz="2400" spc="-5">
                <a:solidFill>
                  <a:srgbClr val="4E2700"/>
                </a:solidFill>
                <a:latin typeface="Noto Sans Mono CJK HK"/>
                <a:cs typeface="Noto Sans Mono CJK HK"/>
              </a:rPr>
              <a:t>塊有一對可接受參數小括弧，此參數的型別一定是例 </a:t>
            </a:r>
            <a:r>
              <a:rPr dirty="0" sz="2400">
                <a:solidFill>
                  <a:srgbClr val="4E2700"/>
                </a:solidFill>
                <a:latin typeface="Noto Sans Mono CJK HK"/>
                <a:cs typeface="Noto Sans Mono CJK HK"/>
              </a:rPr>
              <a:t>外家</a:t>
            </a:r>
            <a:r>
              <a:rPr dirty="0" sz="2400" spc="-5">
                <a:solidFill>
                  <a:srgbClr val="4E2700"/>
                </a:solidFill>
                <a:latin typeface="Noto Sans Mono CJK HK"/>
                <a:cs typeface="Noto Sans Mono CJK HK"/>
              </a:rPr>
              <a:t>族</a:t>
            </a:r>
            <a:r>
              <a:rPr dirty="0" sz="1600" spc="-10">
                <a:solidFill>
                  <a:srgbClr val="FF0000"/>
                </a:solidFill>
                <a:latin typeface="Verdana"/>
                <a:cs typeface="Verdana"/>
              </a:rPr>
              <a:t>(java.lang.Throwable)</a:t>
            </a:r>
            <a:r>
              <a:rPr dirty="0" sz="2400">
                <a:solidFill>
                  <a:srgbClr val="4E2700"/>
                </a:solidFill>
                <a:latin typeface="Noto Sans Mono CJK HK"/>
                <a:cs typeface="Noto Sans Mono CJK HK"/>
              </a:rPr>
              <a:t>的類別。大括弧內則由程式設 計師來編寫要如何處理此例外的程式碼。</a:t>
            </a:r>
            <a:endParaRPr sz="2400">
              <a:latin typeface="Noto Sans Mono CJK HK"/>
              <a:cs typeface="Noto Sans Mono CJK HK"/>
            </a:endParaRPr>
          </a:p>
          <a:p>
            <a:pPr algn="just" marL="355600" marR="5080" indent="-343535">
              <a:lnSpc>
                <a:spcPts val="2590"/>
              </a:lnSpc>
              <a:spcBef>
                <a:spcPts val="615"/>
              </a:spcBef>
              <a:buChar char="•"/>
              <a:tabLst>
                <a:tab pos="356235" algn="l"/>
              </a:tabLst>
            </a:pPr>
            <a:r>
              <a:rPr dirty="0" sz="2400">
                <a:solidFill>
                  <a:srgbClr val="4E2700"/>
                </a:solidFill>
                <a:latin typeface="Verdana"/>
                <a:cs typeface="Verdana"/>
              </a:rPr>
              <a:t>fi</a:t>
            </a:r>
            <a:r>
              <a:rPr dirty="0" sz="2400" spc="5">
                <a:solidFill>
                  <a:srgbClr val="4E2700"/>
                </a:solidFill>
                <a:latin typeface="Verdana"/>
                <a:cs typeface="Verdana"/>
              </a:rPr>
              <a:t>na</a:t>
            </a:r>
            <a:r>
              <a:rPr dirty="0" sz="2400" spc="-10">
                <a:solidFill>
                  <a:srgbClr val="4E2700"/>
                </a:solidFill>
                <a:latin typeface="Verdana"/>
                <a:cs typeface="Verdana"/>
              </a:rPr>
              <a:t>l</a:t>
            </a:r>
            <a:r>
              <a:rPr dirty="0" sz="2400" spc="5">
                <a:solidFill>
                  <a:srgbClr val="4E2700"/>
                </a:solidFill>
                <a:latin typeface="Verdana"/>
                <a:cs typeface="Verdana"/>
              </a:rPr>
              <a:t>l</a:t>
            </a:r>
            <a:r>
              <a:rPr dirty="0" sz="2400" spc="-5">
                <a:solidFill>
                  <a:srgbClr val="4E2700"/>
                </a:solidFill>
                <a:latin typeface="Verdana"/>
                <a:cs typeface="Verdana"/>
              </a:rPr>
              <a:t>y</a:t>
            </a:r>
            <a:r>
              <a:rPr dirty="0" sz="2400">
                <a:solidFill>
                  <a:srgbClr val="4E2700"/>
                </a:solidFill>
                <a:latin typeface="Noto Sans Mono CJK HK"/>
                <a:cs typeface="Noto Sans Mono CJK HK"/>
              </a:rPr>
              <a:t>區</a:t>
            </a:r>
            <a:r>
              <a:rPr dirty="0" sz="2400" spc="5">
                <a:solidFill>
                  <a:srgbClr val="4E2700"/>
                </a:solidFill>
                <a:latin typeface="Noto Sans Mono CJK HK"/>
                <a:cs typeface="Noto Sans Mono CJK HK"/>
              </a:rPr>
              <a:t>塊</a:t>
            </a:r>
            <a:r>
              <a:rPr dirty="0" sz="2400">
                <a:solidFill>
                  <a:srgbClr val="4E2700"/>
                </a:solidFill>
                <a:latin typeface="Noto Sans Mono CJK HK"/>
                <a:cs typeface="Noto Sans Mono CJK HK"/>
              </a:rPr>
              <a:t>通常編</a:t>
            </a:r>
            <a:r>
              <a:rPr dirty="0" sz="2400" spc="5">
                <a:solidFill>
                  <a:srgbClr val="4E2700"/>
                </a:solidFill>
                <a:latin typeface="Noto Sans Mono CJK HK"/>
                <a:cs typeface="Noto Sans Mono CJK HK"/>
              </a:rPr>
              <a:t>寫</a:t>
            </a:r>
            <a:r>
              <a:rPr dirty="0" sz="2400">
                <a:solidFill>
                  <a:srgbClr val="4E2700"/>
                </a:solidFill>
                <a:latin typeface="Noto Sans Mono CJK HK"/>
                <a:cs typeface="Noto Sans Mono CJK HK"/>
              </a:rPr>
              <a:t>『收尾』的敘述，例如關閉檔案、 </a:t>
            </a:r>
            <a:r>
              <a:rPr dirty="0" sz="2400" spc="-5">
                <a:solidFill>
                  <a:srgbClr val="4E2700"/>
                </a:solidFill>
                <a:latin typeface="Noto Sans Mono CJK HK"/>
                <a:cs typeface="Noto Sans Mono CJK HK"/>
              </a:rPr>
              <a:t>關閉資料庫連線等。</a:t>
            </a:r>
            <a:endParaRPr sz="2400">
              <a:latin typeface="Noto Sans Mono CJK HK"/>
              <a:cs typeface="Noto Sans Mono CJK HK"/>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8540" y="156717"/>
            <a:ext cx="545782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try/catch/finally</a:t>
            </a:r>
            <a:r>
              <a:rPr dirty="0"/>
              <a:t>區塊的語法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934339"/>
            <a:ext cx="7797800" cy="5458460"/>
          </a:xfrm>
          <a:prstGeom prst="rect">
            <a:avLst/>
          </a:prstGeom>
        </p:spPr>
        <p:txBody>
          <a:bodyPr wrap="square" lIns="0" tIns="12700" rIns="0" bIns="0" rtlCol="0" vert="horz">
            <a:spAutoFit/>
          </a:bodyPr>
          <a:lstStyle/>
          <a:p>
            <a:pPr marL="12700">
              <a:lnSpc>
                <a:spcPts val="2135"/>
              </a:lnSpc>
              <a:spcBef>
                <a:spcPts val="100"/>
              </a:spcBef>
            </a:pPr>
            <a:r>
              <a:rPr dirty="0" sz="1800" spc="-5">
                <a:solidFill>
                  <a:srgbClr val="E6051B"/>
                </a:solidFill>
                <a:latin typeface="Verdana"/>
                <a:cs typeface="Verdana"/>
              </a:rPr>
              <a:t>try </a:t>
            </a:r>
            <a:r>
              <a:rPr dirty="0" sz="1800">
                <a:solidFill>
                  <a:srgbClr val="E6051B"/>
                </a:solidFill>
                <a:latin typeface="Verdana"/>
                <a:cs typeface="Verdana"/>
              </a:rPr>
              <a:t>{</a:t>
            </a:r>
            <a:endParaRPr sz="1800">
              <a:latin typeface="Verdana"/>
              <a:cs typeface="Verdana"/>
            </a:endParaRPr>
          </a:p>
          <a:p>
            <a:pPr marL="417830">
              <a:lnSpc>
                <a:spcPts val="2135"/>
              </a:lnSpc>
            </a:pPr>
            <a:r>
              <a:rPr dirty="0" sz="1800" spc="-5">
                <a:solidFill>
                  <a:srgbClr val="E6051B"/>
                </a:solidFill>
                <a:latin typeface="Verdana"/>
                <a:cs typeface="Verdana"/>
              </a:rPr>
              <a:t>//</a:t>
            </a:r>
            <a:r>
              <a:rPr dirty="0" sz="1800" spc="-20">
                <a:solidFill>
                  <a:srgbClr val="E6051B"/>
                </a:solidFill>
                <a:latin typeface="Verdana"/>
                <a:cs typeface="Verdana"/>
              </a:rPr>
              <a:t> </a:t>
            </a:r>
            <a:r>
              <a:rPr dirty="0" sz="1800">
                <a:solidFill>
                  <a:srgbClr val="E6051B"/>
                </a:solidFill>
                <a:latin typeface="Noto Sans Mono CJK HK"/>
                <a:cs typeface="Noto Sans Mono CJK HK"/>
              </a:rPr>
              <a:t>可能會產生錯誤的程式碼必須放</a:t>
            </a:r>
            <a:r>
              <a:rPr dirty="0" sz="1800" spc="5">
                <a:solidFill>
                  <a:srgbClr val="E6051B"/>
                </a:solidFill>
                <a:latin typeface="Noto Sans Mono CJK HK"/>
                <a:cs typeface="Noto Sans Mono CJK HK"/>
              </a:rPr>
              <a:t>在</a:t>
            </a:r>
            <a:r>
              <a:rPr dirty="0" sz="1800" spc="-5">
                <a:solidFill>
                  <a:srgbClr val="E6051B"/>
                </a:solidFill>
                <a:latin typeface="Verdana"/>
                <a:cs typeface="Verdana"/>
              </a:rPr>
              <a:t>try</a:t>
            </a:r>
            <a:r>
              <a:rPr dirty="0" sz="1800">
                <a:solidFill>
                  <a:srgbClr val="E6051B"/>
                </a:solidFill>
                <a:latin typeface="Noto Sans Mono CJK HK"/>
                <a:cs typeface="Noto Sans Mono CJK HK"/>
              </a:rPr>
              <a:t>區塊內</a:t>
            </a:r>
            <a:endParaRPr sz="1800">
              <a:latin typeface="Noto Sans Mono CJK HK"/>
              <a:cs typeface="Noto Sans Mono CJK HK"/>
            </a:endParaRPr>
          </a:p>
          <a:p>
            <a:pPr marL="12700">
              <a:lnSpc>
                <a:spcPct val="100000"/>
              </a:lnSpc>
              <a:spcBef>
                <a:spcPts val="45"/>
              </a:spcBef>
            </a:pPr>
            <a:r>
              <a:rPr dirty="0" sz="1800">
                <a:solidFill>
                  <a:srgbClr val="E6051B"/>
                </a:solidFill>
                <a:latin typeface="Verdana"/>
                <a:cs typeface="Verdana"/>
              </a:rPr>
              <a:t>}</a:t>
            </a:r>
            <a:endParaRPr sz="1800">
              <a:latin typeface="Verdana"/>
              <a:cs typeface="Verdana"/>
            </a:endParaRPr>
          </a:p>
          <a:p>
            <a:pPr marL="12700">
              <a:lnSpc>
                <a:spcPts val="2135"/>
              </a:lnSpc>
              <a:tabLst>
                <a:tab pos="3000375" algn="l"/>
              </a:tabLst>
            </a:pPr>
            <a:r>
              <a:rPr dirty="0" sz="1800" spc="-5">
                <a:solidFill>
                  <a:srgbClr val="3D319A"/>
                </a:solidFill>
                <a:latin typeface="Verdana"/>
                <a:cs typeface="Verdana"/>
              </a:rPr>
              <a:t>catch</a:t>
            </a:r>
            <a:r>
              <a:rPr dirty="0" sz="1800" spc="20">
                <a:solidFill>
                  <a:srgbClr val="3D319A"/>
                </a:solidFill>
                <a:latin typeface="Verdana"/>
                <a:cs typeface="Verdana"/>
              </a:rPr>
              <a:t> </a:t>
            </a:r>
            <a:r>
              <a:rPr dirty="0" sz="1800" spc="-5">
                <a:solidFill>
                  <a:srgbClr val="3D319A"/>
                </a:solidFill>
                <a:latin typeface="Verdana"/>
                <a:cs typeface="Verdana"/>
              </a:rPr>
              <a:t>(</a:t>
            </a:r>
            <a:r>
              <a:rPr dirty="0" sz="1800" spc="-5" b="1">
                <a:solidFill>
                  <a:srgbClr val="3D319A"/>
                </a:solidFill>
                <a:latin typeface="Verdana"/>
                <a:cs typeface="Verdana"/>
              </a:rPr>
              <a:t>ExceptionType1	id1</a:t>
            </a:r>
            <a:r>
              <a:rPr dirty="0" sz="1800" spc="-5">
                <a:solidFill>
                  <a:srgbClr val="3D319A"/>
                </a:solidFill>
                <a:latin typeface="Verdana"/>
                <a:cs typeface="Verdana"/>
              </a:rPr>
              <a:t>)</a:t>
            </a:r>
            <a:r>
              <a:rPr dirty="0" sz="1800">
                <a:solidFill>
                  <a:srgbClr val="3D319A"/>
                </a:solidFill>
                <a:latin typeface="Verdana"/>
                <a:cs typeface="Verdana"/>
              </a:rPr>
              <a:t> {</a:t>
            </a:r>
            <a:endParaRPr sz="1800">
              <a:latin typeface="Verdana"/>
              <a:cs typeface="Verdana"/>
            </a:endParaRPr>
          </a:p>
          <a:p>
            <a:pPr marL="355600">
              <a:lnSpc>
                <a:spcPts val="2135"/>
              </a:lnSpc>
            </a:pPr>
            <a:r>
              <a:rPr dirty="0" sz="1800" spc="-5">
                <a:solidFill>
                  <a:srgbClr val="3D319A"/>
                </a:solidFill>
                <a:latin typeface="Verdana"/>
                <a:cs typeface="Verdana"/>
              </a:rPr>
              <a:t>//</a:t>
            </a:r>
            <a:r>
              <a:rPr dirty="0" sz="1800" spc="10">
                <a:solidFill>
                  <a:srgbClr val="3D319A"/>
                </a:solidFill>
                <a:latin typeface="Verdana"/>
                <a:cs typeface="Verdana"/>
              </a:rPr>
              <a:t> </a:t>
            </a:r>
            <a:r>
              <a:rPr dirty="0" sz="1800" spc="-5">
                <a:solidFill>
                  <a:srgbClr val="3D319A"/>
                </a:solidFill>
                <a:latin typeface="Noto Sans Mono CJK HK"/>
                <a:cs typeface="Noto Sans Mono CJK HK"/>
              </a:rPr>
              <a:t>在此區塊撰寫處理例外型別</a:t>
            </a:r>
            <a:r>
              <a:rPr dirty="0" sz="1800">
                <a:solidFill>
                  <a:srgbClr val="3D319A"/>
                </a:solidFill>
                <a:latin typeface="Noto Sans Mono CJK HK"/>
                <a:cs typeface="Noto Sans Mono CJK HK"/>
              </a:rPr>
              <a:t>為</a:t>
            </a:r>
            <a:r>
              <a:rPr dirty="0" sz="1800" spc="-20">
                <a:solidFill>
                  <a:srgbClr val="3D319A"/>
                </a:solidFill>
                <a:latin typeface="Verdana"/>
                <a:cs typeface="Verdana"/>
              </a:rPr>
              <a:t>ExceptionType1</a:t>
            </a:r>
            <a:r>
              <a:rPr dirty="0" sz="1800" spc="-5">
                <a:solidFill>
                  <a:srgbClr val="3D319A"/>
                </a:solidFill>
                <a:latin typeface="Noto Sans Mono CJK HK"/>
                <a:cs typeface="Noto Sans Mono CJK HK"/>
              </a:rPr>
              <a:t>的程式碼。</a:t>
            </a:r>
            <a:r>
              <a:rPr dirty="0" sz="1800">
                <a:solidFill>
                  <a:srgbClr val="3D319A"/>
                </a:solidFill>
                <a:latin typeface="Noto Sans Mono CJK HK"/>
                <a:cs typeface="Noto Sans Mono CJK HK"/>
              </a:rPr>
              <a:t>當</a:t>
            </a:r>
            <a:r>
              <a:rPr dirty="0" sz="1800" spc="-5">
                <a:solidFill>
                  <a:srgbClr val="3D319A"/>
                </a:solidFill>
                <a:latin typeface="Verdana"/>
                <a:cs typeface="Verdana"/>
              </a:rPr>
              <a:t>try</a:t>
            </a:r>
            <a:r>
              <a:rPr dirty="0" sz="1800" spc="-5">
                <a:solidFill>
                  <a:srgbClr val="3D319A"/>
                </a:solidFill>
                <a:latin typeface="Noto Sans Mono CJK HK"/>
                <a:cs typeface="Noto Sans Mono CJK HK"/>
              </a:rPr>
              <a:t>區塊內</a:t>
            </a:r>
            <a:endParaRPr sz="1800">
              <a:latin typeface="Noto Sans Mono CJK HK"/>
              <a:cs typeface="Noto Sans Mono CJK HK"/>
            </a:endParaRPr>
          </a:p>
          <a:p>
            <a:pPr marL="355600">
              <a:lnSpc>
                <a:spcPct val="100000"/>
              </a:lnSpc>
              <a:spcBef>
                <a:spcPts val="5"/>
              </a:spcBef>
            </a:pPr>
            <a:r>
              <a:rPr dirty="0" sz="1800" spc="-5">
                <a:solidFill>
                  <a:srgbClr val="3D319A"/>
                </a:solidFill>
                <a:latin typeface="Verdana"/>
                <a:cs typeface="Verdana"/>
              </a:rPr>
              <a:t>//</a:t>
            </a:r>
            <a:r>
              <a:rPr dirty="0" sz="1800" spc="-15">
                <a:solidFill>
                  <a:srgbClr val="3D319A"/>
                </a:solidFill>
                <a:latin typeface="Verdana"/>
                <a:cs typeface="Verdana"/>
              </a:rPr>
              <a:t> </a:t>
            </a:r>
            <a:r>
              <a:rPr dirty="0" sz="1800">
                <a:solidFill>
                  <a:srgbClr val="3D319A"/>
                </a:solidFill>
                <a:latin typeface="Noto Sans Mono CJK HK"/>
                <a:cs typeface="Noto Sans Mono CJK HK"/>
              </a:rPr>
              <a:t>的某一敘述發生例外且該例外的類型為</a:t>
            </a:r>
            <a:r>
              <a:rPr dirty="0" sz="1800" spc="-5" b="1">
                <a:solidFill>
                  <a:srgbClr val="3D319A"/>
                </a:solidFill>
                <a:latin typeface="Verdana"/>
                <a:cs typeface="Verdana"/>
              </a:rPr>
              <a:t>ExceptionType1</a:t>
            </a:r>
            <a:r>
              <a:rPr dirty="0" sz="1800" spc="-5">
                <a:solidFill>
                  <a:srgbClr val="3D319A"/>
                </a:solidFill>
                <a:latin typeface="Noto Sans Mono CJK HK"/>
                <a:cs typeface="Noto Sans Mono CJK HK"/>
              </a:rPr>
              <a:t>，</a:t>
            </a:r>
            <a:r>
              <a:rPr dirty="0" sz="1800">
                <a:solidFill>
                  <a:srgbClr val="3D319A"/>
                </a:solidFill>
                <a:latin typeface="Noto Sans Mono CJK HK"/>
                <a:cs typeface="Noto Sans Mono CJK HK"/>
              </a:rPr>
              <a:t>則</a:t>
            </a:r>
            <a:r>
              <a:rPr dirty="0" sz="1800" spc="-5">
                <a:solidFill>
                  <a:srgbClr val="3D319A"/>
                </a:solidFill>
                <a:latin typeface="Verdana"/>
                <a:cs typeface="Verdana"/>
              </a:rPr>
              <a:t>JVM</a:t>
            </a:r>
            <a:r>
              <a:rPr dirty="0" sz="1800">
                <a:solidFill>
                  <a:srgbClr val="3D319A"/>
                </a:solidFill>
                <a:latin typeface="Noto Sans Mono CJK HK"/>
                <a:cs typeface="Noto Sans Mono CJK HK"/>
              </a:rPr>
              <a:t>會</a:t>
            </a:r>
            <a:endParaRPr sz="1800">
              <a:latin typeface="Noto Sans Mono CJK HK"/>
              <a:cs typeface="Noto Sans Mono CJK HK"/>
            </a:endParaRPr>
          </a:p>
          <a:p>
            <a:pPr marL="355600">
              <a:lnSpc>
                <a:spcPct val="100000"/>
              </a:lnSpc>
            </a:pPr>
            <a:r>
              <a:rPr dirty="0" sz="1800" spc="-5">
                <a:solidFill>
                  <a:srgbClr val="3D319A"/>
                </a:solidFill>
                <a:latin typeface="Verdana"/>
                <a:cs typeface="Verdana"/>
              </a:rPr>
              <a:t>//</a:t>
            </a:r>
            <a:r>
              <a:rPr dirty="0" sz="1800" spc="-35">
                <a:solidFill>
                  <a:srgbClr val="3D319A"/>
                </a:solidFill>
                <a:latin typeface="Verdana"/>
                <a:cs typeface="Verdana"/>
              </a:rPr>
              <a:t> </a:t>
            </a:r>
            <a:r>
              <a:rPr dirty="0" sz="1800">
                <a:solidFill>
                  <a:srgbClr val="3D319A"/>
                </a:solidFill>
                <a:latin typeface="Noto Sans Mono CJK HK"/>
                <a:cs typeface="Noto Sans Mono CJK HK"/>
              </a:rPr>
              <a:t>新建一個此種類型的物件，然後以此物件為參數呼叫這</a:t>
            </a:r>
            <a:r>
              <a:rPr dirty="0" sz="1800" spc="5">
                <a:solidFill>
                  <a:srgbClr val="3D319A"/>
                </a:solidFill>
                <a:latin typeface="Noto Sans Mono CJK HK"/>
                <a:cs typeface="Noto Sans Mono CJK HK"/>
              </a:rPr>
              <a:t>個</a:t>
            </a:r>
            <a:r>
              <a:rPr dirty="0" sz="1800" spc="-5">
                <a:solidFill>
                  <a:srgbClr val="3D319A"/>
                </a:solidFill>
                <a:latin typeface="Verdana"/>
                <a:cs typeface="Verdana"/>
              </a:rPr>
              <a:t>catch</a:t>
            </a:r>
            <a:r>
              <a:rPr dirty="0" sz="1800">
                <a:solidFill>
                  <a:srgbClr val="3D319A"/>
                </a:solidFill>
                <a:latin typeface="Noto Sans Mono CJK HK"/>
                <a:cs typeface="Noto Sans Mono CJK HK"/>
              </a:rPr>
              <a:t>區塊，</a:t>
            </a:r>
            <a:endParaRPr sz="1800">
              <a:latin typeface="Noto Sans Mono CJK HK"/>
              <a:cs typeface="Noto Sans Mono CJK HK"/>
            </a:endParaRPr>
          </a:p>
          <a:p>
            <a:pPr marL="355600">
              <a:lnSpc>
                <a:spcPct val="100000"/>
              </a:lnSpc>
            </a:pPr>
            <a:r>
              <a:rPr dirty="0" sz="1800" spc="-5">
                <a:solidFill>
                  <a:srgbClr val="3D319A"/>
                </a:solidFill>
                <a:latin typeface="Verdana"/>
                <a:cs typeface="Verdana"/>
              </a:rPr>
              <a:t>// </a:t>
            </a:r>
            <a:r>
              <a:rPr dirty="0" sz="1800">
                <a:solidFill>
                  <a:srgbClr val="3D319A"/>
                </a:solidFill>
                <a:latin typeface="Noto Sans Mono CJK HK"/>
                <a:cs typeface="Noto Sans Mono CJK HK"/>
              </a:rPr>
              <a:t>區塊內的敘述會開始執行</a:t>
            </a:r>
            <a:endParaRPr sz="1800">
              <a:latin typeface="Noto Sans Mono CJK HK"/>
              <a:cs typeface="Noto Sans Mono CJK HK"/>
            </a:endParaRPr>
          </a:p>
          <a:p>
            <a:pPr marL="12700">
              <a:lnSpc>
                <a:spcPct val="100000"/>
              </a:lnSpc>
              <a:spcBef>
                <a:spcPts val="45"/>
              </a:spcBef>
            </a:pPr>
            <a:r>
              <a:rPr dirty="0" sz="1800">
                <a:solidFill>
                  <a:srgbClr val="3D319A"/>
                </a:solidFill>
                <a:latin typeface="Verdana"/>
                <a:cs typeface="Verdana"/>
              </a:rPr>
              <a:t>}</a:t>
            </a:r>
            <a:endParaRPr sz="1800">
              <a:latin typeface="Verdana"/>
              <a:cs typeface="Verdana"/>
            </a:endParaRPr>
          </a:p>
          <a:p>
            <a:pPr marL="12700">
              <a:lnSpc>
                <a:spcPts val="2135"/>
              </a:lnSpc>
              <a:tabLst>
                <a:tab pos="2998470" algn="l"/>
              </a:tabLst>
            </a:pPr>
            <a:r>
              <a:rPr dirty="0" sz="1800" spc="-5">
                <a:solidFill>
                  <a:srgbClr val="4627DF"/>
                </a:solidFill>
                <a:latin typeface="Verdana"/>
                <a:cs typeface="Verdana"/>
              </a:rPr>
              <a:t>catch</a:t>
            </a:r>
            <a:r>
              <a:rPr dirty="0" sz="1800" spc="5">
                <a:solidFill>
                  <a:srgbClr val="4627DF"/>
                </a:solidFill>
                <a:latin typeface="Verdana"/>
                <a:cs typeface="Verdana"/>
              </a:rPr>
              <a:t> </a:t>
            </a:r>
            <a:r>
              <a:rPr dirty="0" sz="1800" spc="-5">
                <a:solidFill>
                  <a:srgbClr val="4627DF"/>
                </a:solidFill>
                <a:latin typeface="Verdana"/>
                <a:cs typeface="Verdana"/>
              </a:rPr>
              <a:t>(</a:t>
            </a:r>
            <a:r>
              <a:rPr dirty="0" sz="1800" spc="-5" b="1">
                <a:solidFill>
                  <a:srgbClr val="4627DF"/>
                </a:solidFill>
                <a:latin typeface="Verdana"/>
                <a:cs typeface="Verdana"/>
              </a:rPr>
              <a:t>ExceptionType2	</a:t>
            </a:r>
            <a:r>
              <a:rPr dirty="0" sz="1800" b="1">
                <a:solidFill>
                  <a:srgbClr val="4627DF"/>
                </a:solidFill>
                <a:latin typeface="Verdana"/>
                <a:cs typeface="Verdana"/>
              </a:rPr>
              <a:t>id2</a:t>
            </a:r>
            <a:r>
              <a:rPr dirty="0" sz="1800">
                <a:solidFill>
                  <a:srgbClr val="4627DF"/>
                </a:solidFill>
                <a:latin typeface="Verdana"/>
                <a:cs typeface="Verdana"/>
              </a:rPr>
              <a:t>)</a:t>
            </a:r>
            <a:r>
              <a:rPr dirty="0" sz="1800" spc="-5">
                <a:solidFill>
                  <a:srgbClr val="4627DF"/>
                </a:solidFill>
                <a:latin typeface="Verdana"/>
                <a:cs typeface="Verdana"/>
              </a:rPr>
              <a:t> </a:t>
            </a:r>
            <a:r>
              <a:rPr dirty="0" sz="1800">
                <a:solidFill>
                  <a:srgbClr val="4627DF"/>
                </a:solidFill>
                <a:latin typeface="Verdana"/>
                <a:cs typeface="Verdana"/>
              </a:rPr>
              <a:t>{</a:t>
            </a:r>
            <a:endParaRPr sz="1800">
              <a:latin typeface="Verdana"/>
              <a:cs typeface="Verdana"/>
            </a:endParaRPr>
          </a:p>
          <a:p>
            <a:pPr marL="355600">
              <a:lnSpc>
                <a:spcPts val="2135"/>
              </a:lnSpc>
            </a:pPr>
            <a:r>
              <a:rPr dirty="0" sz="1800" spc="-5">
                <a:solidFill>
                  <a:srgbClr val="3D319A"/>
                </a:solidFill>
                <a:latin typeface="Verdana"/>
                <a:cs typeface="Verdana"/>
              </a:rPr>
              <a:t>//</a:t>
            </a:r>
            <a:r>
              <a:rPr dirty="0" sz="1800" spc="-40">
                <a:solidFill>
                  <a:srgbClr val="3D319A"/>
                </a:solidFill>
                <a:latin typeface="Verdana"/>
                <a:cs typeface="Verdana"/>
              </a:rPr>
              <a:t> </a:t>
            </a:r>
            <a:r>
              <a:rPr dirty="0" sz="1800">
                <a:solidFill>
                  <a:srgbClr val="3D319A"/>
                </a:solidFill>
                <a:latin typeface="Noto Sans Mono CJK HK"/>
                <a:cs typeface="Noto Sans Mono CJK HK"/>
              </a:rPr>
              <a:t>在此區塊撰寫處理例外型別為</a:t>
            </a:r>
            <a:r>
              <a:rPr dirty="0" sz="1800" spc="-20">
                <a:solidFill>
                  <a:srgbClr val="3D319A"/>
                </a:solidFill>
                <a:latin typeface="Verdana"/>
                <a:cs typeface="Verdana"/>
              </a:rPr>
              <a:t>ExceptionType2</a:t>
            </a:r>
            <a:r>
              <a:rPr dirty="0" sz="1800">
                <a:solidFill>
                  <a:srgbClr val="3D319A"/>
                </a:solidFill>
                <a:latin typeface="Noto Sans Mono CJK HK"/>
                <a:cs typeface="Noto Sans Mono CJK HK"/>
              </a:rPr>
              <a:t>的程式碼。當</a:t>
            </a:r>
            <a:r>
              <a:rPr dirty="0" sz="1800" spc="-5">
                <a:solidFill>
                  <a:srgbClr val="3D319A"/>
                </a:solidFill>
                <a:latin typeface="Verdana"/>
                <a:cs typeface="Verdana"/>
              </a:rPr>
              <a:t>try</a:t>
            </a:r>
            <a:r>
              <a:rPr dirty="0" sz="1800">
                <a:solidFill>
                  <a:srgbClr val="3D319A"/>
                </a:solidFill>
                <a:latin typeface="Noto Sans Mono CJK HK"/>
                <a:cs typeface="Noto Sans Mono CJK HK"/>
              </a:rPr>
              <a:t>區塊內</a:t>
            </a:r>
            <a:endParaRPr sz="1800">
              <a:latin typeface="Noto Sans Mono CJK HK"/>
              <a:cs typeface="Noto Sans Mono CJK HK"/>
            </a:endParaRPr>
          </a:p>
          <a:p>
            <a:pPr marL="355600">
              <a:lnSpc>
                <a:spcPct val="100000"/>
              </a:lnSpc>
            </a:pPr>
            <a:r>
              <a:rPr dirty="0" sz="1800" spc="-5">
                <a:solidFill>
                  <a:srgbClr val="3D319A"/>
                </a:solidFill>
                <a:latin typeface="Verdana"/>
                <a:cs typeface="Verdana"/>
              </a:rPr>
              <a:t>//</a:t>
            </a:r>
            <a:r>
              <a:rPr dirty="0" sz="1800" spc="-15">
                <a:solidFill>
                  <a:srgbClr val="3D319A"/>
                </a:solidFill>
                <a:latin typeface="Verdana"/>
                <a:cs typeface="Verdana"/>
              </a:rPr>
              <a:t> </a:t>
            </a:r>
            <a:r>
              <a:rPr dirty="0" sz="1800">
                <a:solidFill>
                  <a:srgbClr val="3D319A"/>
                </a:solidFill>
                <a:latin typeface="Noto Sans Mono CJK HK"/>
                <a:cs typeface="Noto Sans Mono CJK HK"/>
              </a:rPr>
              <a:t>的某一敘述發生例外且該例外的類型為</a:t>
            </a:r>
            <a:r>
              <a:rPr dirty="0" sz="1800" spc="-5" b="1">
                <a:solidFill>
                  <a:srgbClr val="3D319A"/>
                </a:solidFill>
                <a:latin typeface="Verdana"/>
                <a:cs typeface="Verdana"/>
              </a:rPr>
              <a:t>ExceptionType2</a:t>
            </a:r>
            <a:r>
              <a:rPr dirty="0" sz="1800" spc="-5">
                <a:solidFill>
                  <a:srgbClr val="3D319A"/>
                </a:solidFill>
                <a:latin typeface="Noto Sans Mono CJK HK"/>
                <a:cs typeface="Noto Sans Mono CJK HK"/>
              </a:rPr>
              <a:t>，</a:t>
            </a:r>
            <a:r>
              <a:rPr dirty="0" sz="1800">
                <a:solidFill>
                  <a:srgbClr val="3D319A"/>
                </a:solidFill>
                <a:latin typeface="Noto Sans Mono CJK HK"/>
                <a:cs typeface="Noto Sans Mono CJK HK"/>
              </a:rPr>
              <a:t>則</a:t>
            </a:r>
            <a:r>
              <a:rPr dirty="0" sz="1800" spc="-5">
                <a:solidFill>
                  <a:srgbClr val="3D319A"/>
                </a:solidFill>
                <a:latin typeface="Verdana"/>
                <a:cs typeface="Verdana"/>
              </a:rPr>
              <a:t>JVM</a:t>
            </a:r>
            <a:r>
              <a:rPr dirty="0" sz="1800">
                <a:solidFill>
                  <a:srgbClr val="3D319A"/>
                </a:solidFill>
                <a:latin typeface="Noto Sans Mono CJK HK"/>
                <a:cs typeface="Noto Sans Mono CJK HK"/>
              </a:rPr>
              <a:t>會</a:t>
            </a:r>
            <a:endParaRPr sz="1800">
              <a:latin typeface="Noto Sans Mono CJK HK"/>
              <a:cs typeface="Noto Sans Mono CJK HK"/>
            </a:endParaRPr>
          </a:p>
          <a:p>
            <a:pPr marL="355600">
              <a:lnSpc>
                <a:spcPct val="100000"/>
              </a:lnSpc>
            </a:pPr>
            <a:r>
              <a:rPr dirty="0" sz="1800" spc="-5">
                <a:solidFill>
                  <a:srgbClr val="3D319A"/>
                </a:solidFill>
                <a:latin typeface="Verdana"/>
                <a:cs typeface="Verdana"/>
              </a:rPr>
              <a:t>//</a:t>
            </a:r>
            <a:r>
              <a:rPr dirty="0" sz="1800" spc="-35">
                <a:solidFill>
                  <a:srgbClr val="3D319A"/>
                </a:solidFill>
                <a:latin typeface="Verdana"/>
                <a:cs typeface="Verdana"/>
              </a:rPr>
              <a:t> </a:t>
            </a:r>
            <a:r>
              <a:rPr dirty="0" sz="1800">
                <a:solidFill>
                  <a:srgbClr val="3D319A"/>
                </a:solidFill>
                <a:latin typeface="Noto Sans Mono CJK HK"/>
                <a:cs typeface="Noto Sans Mono CJK HK"/>
              </a:rPr>
              <a:t>新建一個此種類型的物件，然後以此物件為參數呼叫這</a:t>
            </a:r>
            <a:r>
              <a:rPr dirty="0" sz="1800" spc="5">
                <a:solidFill>
                  <a:srgbClr val="3D319A"/>
                </a:solidFill>
                <a:latin typeface="Noto Sans Mono CJK HK"/>
                <a:cs typeface="Noto Sans Mono CJK HK"/>
              </a:rPr>
              <a:t>個</a:t>
            </a:r>
            <a:r>
              <a:rPr dirty="0" sz="1800" spc="-5">
                <a:solidFill>
                  <a:srgbClr val="3D319A"/>
                </a:solidFill>
                <a:latin typeface="Verdana"/>
                <a:cs typeface="Verdana"/>
              </a:rPr>
              <a:t>catch</a:t>
            </a:r>
            <a:r>
              <a:rPr dirty="0" sz="1800">
                <a:solidFill>
                  <a:srgbClr val="3D319A"/>
                </a:solidFill>
                <a:latin typeface="Noto Sans Mono CJK HK"/>
                <a:cs typeface="Noto Sans Mono CJK HK"/>
              </a:rPr>
              <a:t>區塊，</a:t>
            </a:r>
            <a:endParaRPr sz="1800">
              <a:latin typeface="Noto Sans Mono CJK HK"/>
              <a:cs typeface="Noto Sans Mono CJK HK"/>
            </a:endParaRPr>
          </a:p>
          <a:p>
            <a:pPr marL="355600">
              <a:lnSpc>
                <a:spcPct val="100000"/>
              </a:lnSpc>
            </a:pPr>
            <a:r>
              <a:rPr dirty="0" sz="1800" spc="-5">
                <a:solidFill>
                  <a:srgbClr val="3D319A"/>
                </a:solidFill>
                <a:latin typeface="Verdana"/>
                <a:cs typeface="Verdana"/>
              </a:rPr>
              <a:t>// </a:t>
            </a:r>
            <a:r>
              <a:rPr dirty="0" sz="1800">
                <a:solidFill>
                  <a:srgbClr val="3D319A"/>
                </a:solidFill>
                <a:latin typeface="Noto Sans Mono CJK HK"/>
                <a:cs typeface="Noto Sans Mono CJK HK"/>
              </a:rPr>
              <a:t>區塊內的敘述會開始執行</a:t>
            </a:r>
            <a:endParaRPr sz="1800">
              <a:latin typeface="Noto Sans Mono CJK HK"/>
              <a:cs typeface="Noto Sans Mono CJK HK"/>
            </a:endParaRPr>
          </a:p>
          <a:p>
            <a:pPr marL="12700">
              <a:lnSpc>
                <a:spcPts val="1945"/>
              </a:lnSpc>
              <a:spcBef>
                <a:spcPts val="50"/>
              </a:spcBef>
            </a:pPr>
            <a:r>
              <a:rPr dirty="0" sz="1800">
                <a:solidFill>
                  <a:srgbClr val="4627DF"/>
                </a:solidFill>
                <a:latin typeface="Verdana"/>
                <a:cs typeface="Verdana"/>
              </a:rPr>
              <a:t>}</a:t>
            </a:r>
            <a:endParaRPr sz="1800">
              <a:latin typeface="Verdana"/>
              <a:cs typeface="Verdana"/>
            </a:endParaRPr>
          </a:p>
          <a:p>
            <a:pPr marL="12700">
              <a:lnSpc>
                <a:spcPts val="1920"/>
              </a:lnSpc>
            </a:pPr>
            <a:r>
              <a:rPr dirty="0" sz="1800">
                <a:solidFill>
                  <a:srgbClr val="2D821F"/>
                </a:solidFill>
                <a:latin typeface="Verdana"/>
                <a:cs typeface="Verdana"/>
              </a:rPr>
              <a:t>finally</a:t>
            </a:r>
            <a:r>
              <a:rPr dirty="0" sz="1800" spc="-25">
                <a:solidFill>
                  <a:srgbClr val="2D821F"/>
                </a:solidFill>
                <a:latin typeface="Verdana"/>
                <a:cs typeface="Verdana"/>
              </a:rPr>
              <a:t> </a:t>
            </a:r>
            <a:r>
              <a:rPr dirty="0" sz="1800">
                <a:solidFill>
                  <a:srgbClr val="2D821F"/>
                </a:solidFill>
                <a:latin typeface="Verdana"/>
                <a:cs typeface="Verdana"/>
              </a:rPr>
              <a:t>{</a:t>
            </a:r>
            <a:endParaRPr sz="1800">
              <a:latin typeface="Verdana"/>
              <a:cs typeface="Verdana"/>
            </a:endParaRPr>
          </a:p>
          <a:p>
            <a:pPr marL="355600">
              <a:lnSpc>
                <a:spcPts val="2135"/>
              </a:lnSpc>
            </a:pPr>
            <a:r>
              <a:rPr dirty="0" sz="1800" spc="-5">
                <a:solidFill>
                  <a:srgbClr val="2D821F"/>
                </a:solidFill>
                <a:latin typeface="Verdana"/>
                <a:cs typeface="Verdana"/>
              </a:rPr>
              <a:t>//</a:t>
            </a:r>
            <a:r>
              <a:rPr dirty="0" sz="1800" spc="-10">
                <a:solidFill>
                  <a:srgbClr val="2D821F"/>
                </a:solidFill>
                <a:latin typeface="Verdana"/>
                <a:cs typeface="Verdana"/>
              </a:rPr>
              <a:t> </a:t>
            </a:r>
            <a:r>
              <a:rPr dirty="0" sz="1800">
                <a:solidFill>
                  <a:srgbClr val="2D821F"/>
                </a:solidFill>
                <a:latin typeface="Verdana"/>
                <a:cs typeface="Verdana"/>
              </a:rPr>
              <a:t>finally</a:t>
            </a:r>
            <a:r>
              <a:rPr dirty="0" sz="1800" spc="-35">
                <a:solidFill>
                  <a:srgbClr val="2D821F"/>
                </a:solidFill>
                <a:latin typeface="Verdana"/>
                <a:cs typeface="Verdana"/>
              </a:rPr>
              <a:t> </a:t>
            </a:r>
            <a:r>
              <a:rPr dirty="0" sz="1800">
                <a:solidFill>
                  <a:srgbClr val="2D821F"/>
                </a:solidFill>
                <a:latin typeface="Noto Sans Mono CJK HK"/>
                <a:cs typeface="Noto Sans Mono CJK HK"/>
              </a:rPr>
              <a:t>區塊通常編寫『收尾』的敘述，例如關閉檔案、關閉資料庫</a:t>
            </a:r>
            <a:endParaRPr sz="1800">
              <a:latin typeface="Noto Sans Mono CJK HK"/>
              <a:cs typeface="Noto Sans Mono CJK HK"/>
            </a:endParaRPr>
          </a:p>
          <a:p>
            <a:pPr marL="355600">
              <a:lnSpc>
                <a:spcPct val="100000"/>
              </a:lnSpc>
            </a:pPr>
            <a:r>
              <a:rPr dirty="0" sz="1800" spc="-5">
                <a:solidFill>
                  <a:srgbClr val="2D821F"/>
                </a:solidFill>
                <a:latin typeface="Verdana"/>
                <a:cs typeface="Verdana"/>
              </a:rPr>
              <a:t>// </a:t>
            </a:r>
            <a:r>
              <a:rPr dirty="0" sz="1800">
                <a:solidFill>
                  <a:srgbClr val="2D821F"/>
                </a:solidFill>
                <a:latin typeface="Noto Sans Mono CJK HK"/>
                <a:cs typeface="Noto Sans Mono CJK HK"/>
              </a:rPr>
              <a:t>連線等</a:t>
            </a:r>
            <a:r>
              <a:rPr dirty="0" sz="1800" spc="-5">
                <a:solidFill>
                  <a:srgbClr val="2D821F"/>
                </a:solidFill>
                <a:latin typeface="Noto Sans Mono CJK HK"/>
                <a:cs typeface="Noto Sans Mono CJK HK"/>
              </a:rPr>
              <a:t>。</a:t>
            </a:r>
            <a:r>
              <a:rPr dirty="0" sz="1800">
                <a:solidFill>
                  <a:srgbClr val="2D821F"/>
                </a:solidFill>
                <a:latin typeface="Verdana"/>
                <a:cs typeface="Verdana"/>
              </a:rPr>
              <a:t>finally</a:t>
            </a:r>
            <a:r>
              <a:rPr dirty="0" sz="1800" spc="-25">
                <a:solidFill>
                  <a:srgbClr val="2D821F"/>
                </a:solidFill>
                <a:latin typeface="Verdana"/>
                <a:cs typeface="Verdana"/>
              </a:rPr>
              <a:t> </a:t>
            </a:r>
            <a:r>
              <a:rPr dirty="0" sz="1800">
                <a:solidFill>
                  <a:srgbClr val="2D821F"/>
                </a:solidFill>
                <a:latin typeface="Noto Sans Mono CJK HK"/>
                <a:cs typeface="Noto Sans Mono CJK HK"/>
              </a:rPr>
              <a:t>區塊內的程式碼一定會執行到，除非</a:t>
            </a:r>
            <a:r>
              <a:rPr dirty="0" sz="1800" spc="5">
                <a:solidFill>
                  <a:srgbClr val="2D821F"/>
                </a:solidFill>
                <a:latin typeface="Noto Sans Mono CJK HK"/>
                <a:cs typeface="Noto Sans Mono CJK HK"/>
              </a:rPr>
              <a:t>在</a:t>
            </a:r>
            <a:r>
              <a:rPr dirty="0" sz="1800" spc="-5">
                <a:solidFill>
                  <a:srgbClr val="2D821F"/>
                </a:solidFill>
                <a:latin typeface="Verdana"/>
                <a:cs typeface="Verdana"/>
              </a:rPr>
              <a:t>try</a:t>
            </a:r>
            <a:r>
              <a:rPr dirty="0" sz="1800">
                <a:solidFill>
                  <a:srgbClr val="2D821F"/>
                </a:solidFill>
                <a:latin typeface="Noto Sans Mono CJK HK"/>
                <a:cs typeface="Noto Sans Mono CJK HK"/>
              </a:rPr>
              <a:t>或</a:t>
            </a:r>
            <a:endParaRPr sz="1800">
              <a:latin typeface="Noto Sans Mono CJK HK"/>
              <a:cs typeface="Noto Sans Mono CJK HK"/>
            </a:endParaRPr>
          </a:p>
          <a:p>
            <a:pPr marL="417830">
              <a:lnSpc>
                <a:spcPct val="100000"/>
              </a:lnSpc>
            </a:pPr>
            <a:r>
              <a:rPr dirty="0" sz="1800" spc="-5">
                <a:solidFill>
                  <a:srgbClr val="2D821F"/>
                </a:solidFill>
                <a:latin typeface="Verdana"/>
                <a:cs typeface="Verdana"/>
              </a:rPr>
              <a:t>//</a:t>
            </a:r>
            <a:r>
              <a:rPr dirty="0" sz="1800" spc="-20">
                <a:solidFill>
                  <a:srgbClr val="2D821F"/>
                </a:solidFill>
                <a:latin typeface="Verdana"/>
                <a:cs typeface="Verdana"/>
              </a:rPr>
              <a:t> </a:t>
            </a:r>
            <a:r>
              <a:rPr dirty="0" sz="1800" spc="-5">
                <a:solidFill>
                  <a:srgbClr val="2D821F"/>
                </a:solidFill>
                <a:latin typeface="Verdana"/>
                <a:cs typeface="Verdana"/>
              </a:rPr>
              <a:t>catch</a:t>
            </a:r>
            <a:r>
              <a:rPr dirty="0" sz="1800">
                <a:solidFill>
                  <a:srgbClr val="2D821F"/>
                </a:solidFill>
                <a:latin typeface="Noto Sans Mono CJK HK"/>
                <a:cs typeface="Noto Sans Mono CJK HK"/>
              </a:rPr>
              <a:t>區塊內出現了</a:t>
            </a:r>
            <a:r>
              <a:rPr dirty="0" sz="1800" spc="-5">
                <a:solidFill>
                  <a:srgbClr val="2D821F"/>
                </a:solidFill>
                <a:latin typeface="Verdana"/>
                <a:cs typeface="Verdana"/>
              </a:rPr>
              <a:t>System.exit(n)</a:t>
            </a:r>
            <a:r>
              <a:rPr dirty="0" sz="1800" spc="-25">
                <a:solidFill>
                  <a:srgbClr val="2D821F"/>
                </a:solidFill>
                <a:latin typeface="Verdana"/>
                <a:cs typeface="Verdana"/>
              </a:rPr>
              <a:t> </a:t>
            </a:r>
            <a:r>
              <a:rPr dirty="0" sz="1800">
                <a:solidFill>
                  <a:srgbClr val="2D821F"/>
                </a:solidFill>
                <a:latin typeface="Verdana"/>
                <a:cs typeface="Verdana"/>
              </a:rPr>
              <a:t>;</a:t>
            </a:r>
            <a:endParaRPr sz="1800">
              <a:latin typeface="Verdana"/>
              <a:cs typeface="Verdana"/>
            </a:endParaRPr>
          </a:p>
          <a:p>
            <a:pPr marL="12700">
              <a:lnSpc>
                <a:spcPct val="100000"/>
              </a:lnSpc>
              <a:spcBef>
                <a:spcPts val="50"/>
              </a:spcBef>
            </a:pPr>
            <a:r>
              <a:rPr dirty="0" sz="1800">
                <a:solidFill>
                  <a:srgbClr val="2D821F"/>
                </a:solidFill>
                <a:latin typeface="Verdana"/>
                <a:cs typeface="Verdana"/>
              </a:rPr>
              <a:t>}</a:t>
            </a:r>
            <a:endParaRPr sz="1800">
              <a:latin typeface="Verdana"/>
              <a:cs typeface="Verdana"/>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5782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try/catch/finally</a:t>
            </a:r>
            <a:r>
              <a:rPr dirty="0"/>
              <a:t>區塊的組合</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949557"/>
            <a:ext cx="3732529" cy="2752725"/>
          </a:xfrm>
          <a:prstGeom prst="rect">
            <a:avLst/>
          </a:prstGeom>
        </p:spPr>
        <p:txBody>
          <a:bodyPr wrap="square" lIns="0" tIns="67310" rIns="0" bIns="0" rtlCol="0" vert="horz">
            <a:spAutoFit/>
          </a:bodyPr>
          <a:lstStyle/>
          <a:p>
            <a:pPr marL="355600" indent="-343535">
              <a:lnSpc>
                <a:spcPct val="100000"/>
              </a:lnSpc>
              <a:spcBef>
                <a:spcPts val="530"/>
              </a:spcBef>
              <a:buChar char="•"/>
              <a:tabLst>
                <a:tab pos="355600" algn="l"/>
                <a:tab pos="356235" algn="l"/>
              </a:tabLst>
            </a:pPr>
            <a:r>
              <a:rPr dirty="0" sz="2400" spc="-5">
                <a:solidFill>
                  <a:srgbClr val="4E2700"/>
                </a:solidFill>
                <a:latin typeface="Verdana"/>
                <a:cs typeface="Verdana"/>
              </a:rPr>
              <a:t>try-catch(s)-finally</a:t>
            </a:r>
            <a:endParaRPr sz="2400">
              <a:latin typeface="Verdana"/>
              <a:cs typeface="Verdana"/>
            </a:endParaRPr>
          </a:p>
          <a:p>
            <a:pPr marL="355600" indent="-343535">
              <a:lnSpc>
                <a:spcPct val="100000"/>
              </a:lnSpc>
              <a:spcBef>
                <a:spcPts val="430"/>
              </a:spcBef>
              <a:buChar char="•"/>
              <a:tabLst>
                <a:tab pos="355600" algn="l"/>
                <a:tab pos="356235" algn="l"/>
              </a:tabLst>
            </a:pPr>
            <a:r>
              <a:rPr dirty="0" sz="2400" spc="-10">
                <a:solidFill>
                  <a:srgbClr val="4E2700"/>
                </a:solidFill>
                <a:latin typeface="Verdana"/>
                <a:cs typeface="Verdana"/>
              </a:rPr>
              <a:t>try-catch(s)</a:t>
            </a:r>
            <a:endParaRPr sz="2400">
              <a:latin typeface="Verdana"/>
              <a:cs typeface="Verdana"/>
            </a:endParaRPr>
          </a:p>
          <a:p>
            <a:pPr marL="355600" indent="-343535">
              <a:lnSpc>
                <a:spcPct val="100000"/>
              </a:lnSpc>
              <a:spcBef>
                <a:spcPts val="434"/>
              </a:spcBef>
              <a:buChar char="•"/>
              <a:tabLst>
                <a:tab pos="355600" algn="l"/>
                <a:tab pos="356235" algn="l"/>
              </a:tabLst>
            </a:pPr>
            <a:r>
              <a:rPr dirty="0" sz="2400" spc="-10">
                <a:solidFill>
                  <a:srgbClr val="4E2700"/>
                </a:solidFill>
                <a:latin typeface="Verdana"/>
                <a:cs typeface="Verdana"/>
              </a:rPr>
              <a:t>try-finally</a:t>
            </a:r>
            <a:endParaRPr sz="2400">
              <a:latin typeface="Verdana"/>
              <a:cs typeface="Verdana"/>
            </a:endParaRPr>
          </a:p>
          <a:p>
            <a:pPr marL="355600" indent="-343535">
              <a:lnSpc>
                <a:spcPct val="100000"/>
              </a:lnSpc>
              <a:spcBef>
                <a:spcPts val="360"/>
              </a:spcBef>
              <a:buFont typeface="Verdana"/>
              <a:buChar char="•"/>
              <a:tabLst>
                <a:tab pos="355600" algn="l"/>
                <a:tab pos="356235" algn="l"/>
              </a:tabLst>
            </a:pPr>
            <a:r>
              <a:rPr dirty="0" sz="2400">
                <a:solidFill>
                  <a:srgbClr val="4E2700"/>
                </a:solidFill>
                <a:latin typeface="Noto Sans Mono CJK HK"/>
                <a:cs typeface="Noto Sans Mono CJK HK"/>
              </a:rPr>
              <a:t>使用規則：</a:t>
            </a:r>
            <a:endParaRPr sz="2400">
              <a:latin typeface="Noto Sans Mono CJK HK"/>
              <a:cs typeface="Noto Sans Mono CJK HK"/>
            </a:endParaRPr>
          </a:p>
          <a:p>
            <a:pPr lvl="1" marL="756285" indent="-287020">
              <a:lnSpc>
                <a:spcPct val="100000"/>
              </a:lnSpc>
              <a:spcBef>
                <a:spcPts val="375"/>
              </a:spcBef>
              <a:buFont typeface="Verdana"/>
              <a:buChar char="–"/>
              <a:tabLst>
                <a:tab pos="756920" algn="l"/>
              </a:tabLst>
            </a:pPr>
            <a:r>
              <a:rPr dirty="0" sz="2000" spc="10">
                <a:solidFill>
                  <a:srgbClr val="4E2700"/>
                </a:solidFill>
                <a:latin typeface="Noto Sans Mono CJK HK"/>
                <a:cs typeface="Noto Sans Mono CJK HK"/>
              </a:rPr>
              <a:t>一定</a:t>
            </a:r>
            <a:r>
              <a:rPr dirty="0" sz="2000">
                <a:solidFill>
                  <a:srgbClr val="4E2700"/>
                </a:solidFill>
                <a:latin typeface="Noto Sans Mono CJK HK"/>
                <a:cs typeface="Noto Sans Mono CJK HK"/>
              </a:rPr>
              <a:t>要有</a:t>
            </a:r>
            <a:r>
              <a:rPr dirty="0" sz="2000" spc="-15">
                <a:solidFill>
                  <a:srgbClr val="4E2700"/>
                </a:solidFill>
                <a:latin typeface="Noto Sans Mono CJK HK"/>
                <a:cs typeface="Noto Sans Mono CJK HK"/>
              </a:rPr>
              <a:t>一</a:t>
            </a:r>
            <a:r>
              <a:rPr dirty="0" sz="2000" spc="5">
                <a:solidFill>
                  <a:srgbClr val="4E2700"/>
                </a:solidFill>
                <a:latin typeface="Noto Sans Mono CJK HK"/>
                <a:cs typeface="Noto Sans Mono CJK HK"/>
              </a:rPr>
              <a:t>個</a:t>
            </a:r>
            <a:r>
              <a:rPr dirty="0" sz="2000" spc="-5">
                <a:solidFill>
                  <a:srgbClr val="4E2700"/>
                </a:solidFill>
                <a:latin typeface="Verdana"/>
                <a:cs typeface="Verdana"/>
              </a:rPr>
              <a:t>try</a:t>
            </a:r>
            <a:r>
              <a:rPr dirty="0" sz="2000">
                <a:solidFill>
                  <a:srgbClr val="4E2700"/>
                </a:solidFill>
                <a:latin typeface="Noto Sans Mono CJK HK"/>
                <a:cs typeface="Noto Sans Mono CJK HK"/>
              </a:rPr>
              <a:t>區塊</a:t>
            </a:r>
            <a:endParaRPr sz="2000">
              <a:latin typeface="Noto Sans Mono CJK HK"/>
              <a:cs typeface="Noto Sans Mono CJK HK"/>
            </a:endParaRPr>
          </a:p>
          <a:p>
            <a:pPr lvl="1" marL="756285" indent="-287020">
              <a:lnSpc>
                <a:spcPct val="100000"/>
              </a:lnSpc>
              <a:spcBef>
                <a:spcPts val="360"/>
              </a:spcBef>
              <a:buFont typeface="Verdana"/>
              <a:buChar char="–"/>
              <a:tabLst>
                <a:tab pos="756920" algn="l"/>
              </a:tabLst>
            </a:pPr>
            <a:r>
              <a:rPr dirty="0" sz="2000" spc="10">
                <a:solidFill>
                  <a:srgbClr val="4E2700"/>
                </a:solidFill>
                <a:latin typeface="Noto Sans Mono CJK HK"/>
                <a:cs typeface="Noto Sans Mono CJK HK"/>
              </a:rPr>
              <a:t>可以</a:t>
            </a:r>
            <a:r>
              <a:rPr dirty="0" sz="2000">
                <a:solidFill>
                  <a:srgbClr val="4E2700"/>
                </a:solidFill>
                <a:latin typeface="Noto Sans Mono CJK HK"/>
                <a:cs typeface="Noto Sans Mono CJK HK"/>
              </a:rPr>
              <a:t>有</a:t>
            </a:r>
            <a:r>
              <a:rPr dirty="0" sz="2000" spc="-5">
                <a:solidFill>
                  <a:srgbClr val="4E2700"/>
                </a:solidFill>
                <a:latin typeface="Verdana"/>
                <a:cs typeface="Verdana"/>
              </a:rPr>
              <a:t>0</a:t>
            </a:r>
            <a:r>
              <a:rPr dirty="0" sz="2000">
                <a:solidFill>
                  <a:srgbClr val="4E2700"/>
                </a:solidFill>
                <a:latin typeface="Noto Sans Mono CJK HK"/>
                <a:cs typeface="Noto Sans Mono CJK HK"/>
              </a:rPr>
              <a:t>或多</a:t>
            </a:r>
            <a:r>
              <a:rPr dirty="0" sz="2000" spc="-10">
                <a:solidFill>
                  <a:srgbClr val="4E2700"/>
                </a:solidFill>
                <a:latin typeface="Noto Sans Mono CJK HK"/>
                <a:cs typeface="Noto Sans Mono CJK HK"/>
              </a:rPr>
              <a:t>個</a:t>
            </a:r>
            <a:r>
              <a:rPr dirty="0" sz="2000" spc="-5">
                <a:solidFill>
                  <a:srgbClr val="4E2700"/>
                </a:solidFill>
                <a:latin typeface="Verdana"/>
                <a:cs typeface="Verdana"/>
              </a:rPr>
              <a:t>catch</a:t>
            </a:r>
            <a:r>
              <a:rPr dirty="0" sz="2000">
                <a:solidFill>
                  <a:srgbClr val="4E2700"/>
                </a:solidFill>
                <a:latin typeface="Noto Sans Mono CJK HK"/>
                <a:cs typeface="Noto Sans Mono CJK HK"/>
              </a:rPr>
              <a:t>區塊</a:t>
            </a:r>
            <a:endParaRPr sz="2000">
              <a:latin typeface="Noto Sans Mono CJK HK"/>
              <a:cs typeface="Noto Sans Mono CJK HK"/>
            </a:endParaRPr>
          </a:p>
          <a:p>
            <a:pPr lvl="1" marL="756285" indent="-287020">
              <a:lnSpc>
                <a:spcPct val="100000"/>
              </a:lnSpc>
              <a:spcBef>
                <a:spcPts val="365"/>
              </a:spcBef>
              <a:buFont typeface="Verdana"/>
              <a:buChar char="–"/>
              <a:tabLst>
                <a:tab pos="756920" algn="l"/>
              </a:tabLst>
            </a:pPr>
            <a:r>
              <a:rPr dirty="0" sz="2000" spc="10">
                <a:solidFill>
                  <a:srgbClr val="4E2700"/>
                </a:solidFill>
                <a:latin typeface="Noto Sans Mono CJK HK"/>
                <a:cs typeface="Noto Sans Mono CJK HK"/>
              </a:rPr>
              <a:t>可以</a:t>
            </a:r>
            <a:r>
              <a:rPr dirty="0" sz="2000">
                <a:solidFill>
                  <a:srgbClr val="4E2700"/>
                </a:solidFill>
                <a:latin typeface="Noto Sans Mono CJK HK"/>
                <a:cs typeface="Noto Sans Mono CJK HK"/>
              </a:rPr>
              <a:t>有</a:t>
            </a:r>
            <a:r>
              <a:rPr dirty="0" sz="2000" spc="-5">
                <a:solidFill>
                  <a:srgbClr val="4E2700"/>
                </a:solidFill>
                <a:latin typeface="Verdana"/>
                <a:cs typeface="Verdana"/>
              </a:rPr>
              <a:t>0</a:t>
            </a:r>
            <a:r>
              <a:rPr dirty="0" sz="2000">
                <a:solidFill>
                  <a:srgbClr val="4E2700"/>
                </a:solidFill>
                <a:latin typeface="Noto Sans Mono CJK HK"/>
                <a:cs typeface="Noto Sans Mono CJK HK"/>
              </a:rPr>
              <a:t>或一</a:t>
            </a:r>
            <a:r>
              <a:rPr dirty="0" sz="2000" spc="-10">
                <a:solidFill>
                  <a:srgbClr val="4E2700"/>
                </a:solidFill>
                <a:latin typeface="Noto Sans Mono CJK HK"/>
                <a:cs typeface="Noto Sans Mono CJK HK"/>
              </a:rPr>
              <a:t>個</a:t>
            </a:r>
            <a:r>
              <a:rPr dirty="0" sz="2000" spc="-5">
                <a:solidFill>
                  <a:srgbClr val="4E2700"/>
                </a:solidFill>
                <a:latin typeface="Verdana"/>
                <a:cs typeface="Verdana"/>
              </a:rPr>
              <a:t>finally</a:t>
            </a:r>
            <a:r>
              <a:rPr dirty="0" sz="2000" spc="10">
                <a:solidFill>
                  <a:srgbClr val="4E2700"/>
                </a:solidFill>
                <a:latin typeface="Noto Sans Mono CJK HK"/>
                <a:cs typeface="Noto Sans Mono CJK HK"/>
              </a:rPr>
              <a:t>區塊</a:t>
            </a:r>
            <a:endParaRPr sz="2000">
              <a:latin typeface="Noto Sans Mono CJK HK"/>
              <a:cs typeface="Noto Sans Mono CJK HK"/>
            </a:endParaRPr>
          </a:p>
        </p:txBody>
      </p:sp>
      <p:sp>
        <p:nvSpPr>
          <p:cNvPr id="4" name="object 4"/>
          <p:cNvSpPr txBox="1"/>
          <p:nvPr/>
        </p:nvSpPr>
        <p:spPr>
          <a:xfrm>
            <a:off x="612140" y="3693512"/>
            <a:ext cx="7788909" cy="2077085"/>
          </a:xfrm>
          <a:prstGeom prst="rect">
            <a:avLst/>
          </a:prstGeom>
        </p:spPr>
        <p:txBody>
          <a:bodyPr wrap="square" lIns="0" tIns="41275" rIns="0" bIns="0" rtlCol="0" vert="horz">
            <a:spAutoFit/>
          </a:bodyPr>
          <a:lstStyle/>
          <a:p>
            <a:pPr marL="469900">
              <a:lnSpc>
                <a:spcPct val="100000"/>
              </a:lnSpc>
              <a:spcBef>
                <a:spcPts val="325"/>
              </a:spcBef>
            </a:pPr>
            <a:r>
              <a:rPr dirty="0" sz="2000">
                <a:solidFill>
                  <a:srgbClr val="4E2700"/>
                </a:solidFill>
                <a:latin typeface="Verdana"/>
                <a:cs typeface="Verdana"/>
              </a:rPr>
              <a:t>–</a:t>
            </a:r>
            <a:r>
              <a:rPr dirty="0" sz="2000" spc="270">
                <a:solidFill>
                  <a:srgbClr val="4E2700"/>
                </a:solidFill>
                <a:latin typeface="Verdana"/>
                <a:cs typeface="Verdana"/>
              </a:rPr>
              <a:t> </a:t>
            </a:r>
            <a:r>
              <a:rPr dirty="0" sz="2000" spc="10">
                <a:solidFill>
                  <a:srgbClr val="4E2700"/>
                </a:solidFill>
                <a:latin typeface="Noto Sans Mono CJK HK"/>
                <a:cs typeface="Noto Sans Mono CJK HK"/>
              </a:rPr>
              <a:t>當沒</a:t>
            </a:r>
            <a:r>
              <a:rPr dirty="0" sz="2000">
                <a:solidFill>
                  <a:srgbClr val="4E2700"/>
                </a:solidFill>
                <a:latin typeface="Noto Sans Mono CJK HK"/>
                <a:cs typeface="Noto Sans Mono CJK HK"/>
              </a:rPr>
              <a:t>有</a:t>
            </a:r>
            <a:r>
              <a:rPr dirty="0" sz="2000" spc="-5">
                <a:solidFill>
                  <a:srgbClr val="4E2700"/>
                </a:solidFill>
                <a:latin typeface="Verdana"/>
                <a:cs typeface="Verdana"/>
              </a:rPr>
              <a:t>catch</a:t>
            </a:r>
            <a:r>
              <a:rPr dirty="0" sz="2000" spc="-15">
                <a:solidFill>
                  <a:srgbClr val="4E2700"/>
                </a:solidFill>
                <a:latin typeface="Noto Sans Mono CJK HK"/>
                <a:cs typeface="Noto Sans Mono CJK HK"/>
              </a:rPr>
              <a:t>區</a:t>
            </a:r>
            <a:r>
              <a:rPr dirty="0" sz="2000">
                <a:solidFill>
                  <a:srgbClr val="4E2700"/>
                </a:solidFill>
                <a:latin typeface="Noto Sans Mono CJK HK"/>
                <a:cs typeface="Noto Sans Mono CJK HK"/>
              </a:rPr>
              <a:t>塊時</a:t>
            </a:r>
            <a:r>
              <a:rPr dirty="0" sz="2000" spc="-5">
                <a:solidFill>
                  <a:srgbClr val="4E2700"/>
                </a:solidFill>
                <a:latin typeface="Noto Sans Mono CJK HK"/>
                <a:cs typeface="Noto Sans Mono CJK HK"/>
              </a:rPr>
              <a:t>，</a:t>
            </a:r>
            <a:r>
              <a:rPr dirty="0" sz="2000" spc="-5">
                <a:solidFill>
                  <a:srgbClr val="4E2700"/>
                </a:solidFill>
                <a:latin typeface="Verdana"/>
                <a:cs typeface="Verdana"/>
              </a:rPr>
              <a:t>finally</a:t>
            </a:r>
            <a:r>
              <a:rPr dirty="0" sz="2000" spc="10">
                <a:solidFill>
                  <a:srgbClr val="4E2700"/>
                </a:solidFill>
                <a:latin typeface="Noto Sans Mono CJK HK"/>
                <a:cs typeface="Noto Sans Mono CJK HK"/>
              </a:rPr>
              <a:t>區</a:t>
            </a:r>
            <a:r>
              <a:rPr dirty="0" sz="2000">
                <a:solidFill>
                  <a:srgbClr val="4E2700"/>
                </a:solidFill>
                <a:latin typeface="Noto Sans Mono CJK HK"/>
                <a:cs typeface="Noto Sans Mono CJK HK"/>
              </a:rPr>
              <a:t>塊</a:t>
            </a:r>
            <a:r>
              <a:rPr dirty="0" sz="2000" spc="-10">
                <a:solidFill>
                  <a:srgbClr val="4E2700"/>
                </a:solidFill>
                <a:latin typeface="Noto Sans Mono CJK HK"/>
                <a:cs typeface="Noto Sans Mono CJK HK"/>
              </a:rPr>
              <a:t>必</a:t>
            </a:r>
            <a:r>
              <a:rPr dirty="0" sz="2000">
                <a:solidFill>
                  <a:srgbClr val="4E2700"/>
                </a:solidFill>
                <a:latin typeface="Noto Sans Mono CJK HK"/>
                <a:cs typeface="Noto Sans Mono CJK HK"/>
              </a:rPr>
              <a:t>須出現</a:t>
            </a:r>
            <a:endParaRPr sz="2000">
              <a:latin typeface="Noto Sans Mono CJK HK"/>
              <a:cs typeface="Noto Sans Mono CJK HK"/>
            </a:endParaRPr>
          </a:p>
          <a:p>
            <a:pPr marL="355600" marR="5080" indent="-343535">
              <a:lnSpc>
                <a:spcPct val="90000"/>
              </a:lnSpc>
              <a:spcBef>
                <a:spcPts val="560"/>
              </a:spcBef>
              <a:buFont typeface="Verdana"/>
              <a:buChar char="•"/>
              <a:tabLst>
                <a:tab pos="355600" algn="l"/>
                <a:tab pos="356235" algn="l"/>
              </a:tabLst>
            </a:pPr>
            <a:r>
              <a:rPr dirty="0" sz="2400" spc="-5">
                <a:solidFill>
                  <a:srgbClr val="4E2700"/>
                </a:solidFill>
                <a:latin typeface="Noto Sans Mono CJK HK"/>
                <a:cs typeface="Noto Sans Mono CJK HK"/>
              </a:rPr>
              <a:t>當多個</a:t>
            </a:r>
            <a:r>
              <a:rPr dirty="0" sz="2400" spc="-5">
                <a:solidFill>
                  <a:srgbClr val="4E2700"/>
                </a:solidFill>
                <a:latin typeface="Verdana"/>
                <a:cs typeface="Verdana"/>
              </a:rPr>
              <a:t>catch</a:t>
            </a:r>
            <a:r>
              <a:rPr dirty="0" sz="2400">
                <a:solidFill>
                  <a:srgbClr val="4E2700"/>
                </a:solidFill>
                <a:latin typeface="Noto Sans Mono CJK HK"/>
                <a:cs typeface="Noto Sans Mono CJK HK"/>
              </a:rPr>
              <a:t>區塊處理多個不同的例外時，如果這些例 外類別有上下代的繼承關係，則處理父代例外類別的 </a:t>
            </a:r>
            <a:r>
              <a:rPr dirty="0" sz="2400">
                <a:solidFill>
                  <a:srgbClr val="4E2700"/>
                </a:solidFill>
                <a:latin typeface="Verdana"/>
                <a:cs typeface="Verdana"/>
              </a:rPr>
              <a:t>catch</a:t>
            </a:r>
            <a:r>
              <a:rPr dirty="0" sz="2400">
                <a:solidFill>
                  <a:srgbClr val="4E2700"/>
                </a:solidFill>
                <a:latin typeface="Noto Sans Mono CJK HK"/>
                <a:cs typeface="Noto Sans Mono CJK HK"/>
              </a:rPr>
              <a:t>區塊要放在處理子代例外類別</a:t>
            </a:r>
            <a:r>
              <a:rPr dirty="0" sz="2400" spc="5">
                <a:solidFill>
                  <a:srgbClr val="4E2700"/>
                </a:solidFill>
                <a:latin typeface="Noto Sans Mono CJK HK"/>
                <a:cs typeface="Noto Sans Mono CJK HK"/>
              </a:rPr>
              <a:t>的</a:t>
            </a:r>
            <a:r>
              <a:rPr dirty="0" sz="2400">
                <a:solidFill>
                  <a:srgbClr val="4E2700"/>
                </a:solidFill>
                <a:latin typeface="Verdana"/>
                <a:cs typeface="Verdana"/>
              </a:rPr>
              <a:t>catch</a:t>
            </a:r>
            <a:r>
              <a:rPr dirty="0" sz="2400">
                <a:solidFill>
                  <a:srgbClr val="4E2700"/>
                </a:solidFill>
                <a:latin typeface="Noto Sans Mono CJK HK"/>
                <a:cs typeface="Noto Sans Mono CJK HK"/>
              </a:rPr>
              <a:t>區塊之後。 當然也可以一個處理父代例外類別的</a:t>
            </a:r>
            <a:r>
              <a:rPr dirty="0" sz="2400">
                <a:solidFill>
                  <a:srgbClr val="4E2700"/>
                </a:solidFill>
                <a:latin typeface="Verdana"/>
                <a:cs typeface="Verdana"/>
              </a:rPr>
              <a:t>catch</a:t>
            </a:r>
            <a:r>
              <a:rPr dirty="0" sz="2400">
                <a:solidFill>
                  <a:srgbClr val="4E2700"/>
                </a:solidFill>
                <a:latin typeface="Noto Sans Mono CJK HK"/>
                <a:cs typeface="Noto Sans Mono CJK HK"/>
              </a:rPr>
              <a:t>區塊來取代 </a:t>
            </a:r>
            <a:r>
              <a:rPr dirty="0" sz="2400" spc="-5">
                <a:solidFill>
                  <a:srgbClr val="4E2700"/>
                </a:solidFill>
                <a:latin typeface="Noto Sans Mono CJK HK"/>
                <a:cs typeface="Noto Sans Mono CJK HK"/>
              </a:rPr>
              <a:t>所有的處理子代例外類別</a:t>
            </a:r>
            <a:r>
              <a:rPr dirty="0" sz="2400">
                <a:solidFill>
                  <a:srgbClr val="4E2700"/>
                </a:solidFill>
                <a:latin typeface="Noto Sans Mono CJK HK"/>
                <a:cs typeface="Noto Sans Mono CJK HK"/>
              </a:rPr>
              <a:t>的</a:t>
            </a:r>
            <a:r>
              <a:rPr dirty="0" sz="2400">
                <a:solidFill>
                  <a:srgbClr val="4E2700"/>
                </a:solidFill>
                <a:latin typeface="Verdana"/>
                <a:cs typeface="Verdana"/>
              </a:rPr>
              <a:t>catch</a:t>
            </a:r>
            <a:r>
              <a:rPr dirty="0" sz="2400" spc="-5">
                <a:solidFill>
                  <a:srgbClr val="4E2700"/>
                </a:solidFill>
                <a:latin typeface="Noto Sans Mono CJK HK"/>
                <a:cs typeface="Noto Sans Mono CJK HK"/>
              </a:rPr>
              <a:t>區塊。</a:t>
            </a:r>
            <a:endParaRPr sz="2400">
              <a:latin typeface="Noto Sans Mono CJK HK"/>
              <a:cs typeface="Noto Sans Mono CJK HK"/>
            </a:endParaRPr>
          </a:p>
        </p:txBody>
      </p:sp>
      <p:sp>
        <p:nvSpPr>
          <p:cNvPr id="5" name="object 5"/>
          <p:cNvSpPr txBox="1"/>
          <p:nvPr/>
        </p:nvSpPr>
        <p:spPr>
          <a:xfrm>
            <a:off x="5364479" y="1196339"/>
            <a:ext cx="2365375" cy="2475230"/>
          </a:xfrm>
          <a:prstGeom prst="rect">
            <a:avLst/>
          </a:prstGeom>
          <a:solidFill>
            <a:srgbClr val="CCE8CF"/>
          </a:solidFill>
          <a:ln w="9144">
            <a:solidFill>
              <a:srgbClr val="000000"/>
            </a:solidFill>
          </a:ln>
        </p:spPr>
        <p:txBody>
          <a:bodyPr wrap="square" lIns="0" tIns="45085" rIns="0" bIns="0" rtlCol="0" vert="horz">
            <a:spAutoFit/>
          </a:bodyPr>
          <a:lstStyle/>
          <a:p>
            <a:pPr marL="92075">
              <a:lnSpc>
                <a:spcPct val="100000"/>
              </a:lnSpc>
              <a:spcBef>
                <a:spcPts val="355"/>
              </a:spcBef>
            </a:pPr>
            <a:r>
              <a:rPr dirty="0" sz="1200" spc="-5">
                <a:solidFill>
                  <a:srgbClr val="000099"/>
                </a:solidFill>
                <a:latin typeface="Verdana"/>
                <a:cs typeface="Verdana"/>
              </a:rPr>
              <a:t>try{</a:t>
            </a:r>
            <a:endParaRPr sz="1200">
              <a:latin typeface="Verdana"/>
              <a:cs typeface="Verdana"/>
            </a:endParaRPr>
          </a:p>
          <a:p>
            <a:pPr marL="253365">
              <a:lnSpc>
                <a:spcPct val="100000"/>
              </a:lnSpc>
            </a:pPr>
            <a:r>
              <a:rPr dirty="0" sz="1200" spc="-5">
                <a:solidFill>
                  <a:srgbClr val="000099"/>
                </a:solidFill>
                <a:latin typeface="Verdana"/>
                <a:cs typeface="Verdana"/>
              </a:rPr>
              <a:t>//...</a:t>
            </a:r>
            <a:endParaRPr sz="1200">
              <a:latin typeface="Verdana"/>
              <a:cs typeface="Verdana"/>
            </a:endParaRPr>
          </a:p>
          <a:p>
            <a:pPr marL="92075">
              <a:lnSpc>
                <a:spcPct val="100000"/>
              </a:lnSpc>
            </a:pPr>
            <a:r>
              <a:rPr dirty="0" sz="1200">
                <a:solidFill>
                  <a:srgbClr val="000099"/>
                </a:solidFill>
                <a:latin typeface="Verdana"/>
                <a:cs typeface="Verdana"/>
              </a:rPr>
              <a:t>}</a:t>
            </a:r>
            <a:endParaRPr sz="1200">
              <a:latin typeface="Verdana"/>
              <a:cs typeface="Verdana"/>
            </a:endParaRPr>
          </a:p>
          <a:p>
            <a:pPr marL="92075">
              <a:lnSpc>
                <a:spcPct val="100000"/>
              </a:lnSpc>
            </a:pPr>
            <a:r>
              <a:rPr dirty="0" sz="1200" spc="-5">
                <a:solidFill>
                  <a:srgbClr val="000099"/>
                </a:solidFill>
                <a:latin typeface="Verdana"/>
                <a:cs typeface="Verdana"/>
              </a:rPr>
              <a:t>catch(RuntimeException</a:t>
            </a:r>
            <a:r>
              <a:rPr dirty="0" sz="1200" spc="10">
                <a:solidFill>
                  <a:srgbClr val="000099"/>
                </a:solidFill>
                <a:latin typeface="Verdana"/>
                <a:cs typeface="Verdana"/>
              </a:rPr>
              <a:t> </a:t>
            </a:r>
            <a:r>
              <a:rPr dirty="0" sz="1200" spc="-5">
                <a:solidFill>
                  <a:srgbClr val="000099"/>
                </a:solidFill>
                <a:latin typeface="Verdana"/>
                <a:cs typeface="Verdana"/>
              </a:rPr>
              <a:t>e){</a:t>
            </a:r>
            <a:endParaRPr sz="1200">
              <a:latin typeface="Verdana"/>
              <a:cs typeface="Verdana"/>
            </a:endParaRPr>
          </a:p>
          <a:p>
            <a:pPr>
              <a:lnSpc>
                <a:spcPct val="100000"/>
              </a:lnSpc>
              <a:spcBef>
                <a:spcPts val="45"/>
              </a:spcBef>
            </a:pPr>
            <a:endParaRPr sz="1150">
              <a:latin typeface="Verdana"/>
              <a:cs typeface="Verdana"/>
            </a:endParaRPr>
          </a:p>
          <a:p>
            <a:pPr marL="92075">
              <a:lnSpc>
                <a:spcPct val="100000"/>
              </a:lnSpc>
            </a:pPr>
            <a:r>
              <a:rPr dirty="0" sz="1200">
                <a:solidFill>
                  <a:srgbClr val="000099"/>
                </a:solidFill>
                <a:latin typeface="Verdana"/>
                <a:cs typeface="Verdana"/>
              </a:rPr>
              <a:t>}</a:t>
            </a:r>
            <a:endParaRPr sz="1200">
              <a:latin typeface="Verdana"/>
              <a:cs typeface="Verdana"/>
            </a:endParaRPr>
          </a:p>
          <a:p>
            <a:pPr marL="92075">
              <a:lnSpc>
                <a:spcPct val="100000"/>
              </a:lnSpc>
            </a:pPr>
            <a:r>
              <a:rPr dirty="0" sz="1200" spc="-5">
                <a:solidFill>
                  <a:srgbClr val="000099"/>
                </a:solidFill>
                <a:latin typeface="Verdana"/>
                <a:cs typeface="Verdana"/>
              </a:rPr>
              <a:t>catch(Exception</a:t>
            </a:r>
            <a:r>
              <a:rPr dirty="0" sz="1200" spc="25">
                <a:solidFill>
                  <a:srgbClr val="000099"/>
                </a:solidFill>
                <a:latin typeface="Verdana"/>
                <a:cs typeface="Verdana"/>
              </a:rPr>
              <a:t> </a:t>
            </a:r>
            <a:r>
              <a:rPr dirty="0" sz="1200" spc="-5">
                <a:solidFill>
                  <a:srgbClr val="000099"/>
                </a:solidFill>
                <a:latin typeface="Verdana"/>
                <a:cs typeface="Verdana"/>
              </a:rPr>
              <a:t>e){</a:t>
            </a:r>
            <a:endParaRPr sz="1200">
              <a:latin typeface="Verdana"/>
              <a:cs typeface="Verdana"/>
            </a:endParaRPr>
          </a:p>
          <a:p>
            <a:pPr>
              <a:lnSpc>
                <a:spcPct val="100000"/>
              </a:lnSpc>
              <a:spcBef>
                <a:spcPts val="40"/>
              </a:spcBef>
            </a:pPr>
            <a:endParaRPr sz="1150">
              <a:latin typeface="Verdana"/>
              <a:cs typeface="Verdana"/>
            </a:endParaRPr>
          </a:p>
          <a:p>
            <a:pPr marL="92075">
              <a:lnSpc>
                <a:spcPct val="100000"/>
              </a:lnSpc>
            </a:pPr>
            <a:r>
              <a:rPr dirty="0" sz="1200">
                <a:solidFill>
                  <a:srgbClr val="000099"/>
                </a:solidFill>
                <a:latin typeface="Verdana"/>
                <a:cs typeface="Verdana"/>
              </a:rPr>
              <a:t>}</a:t>
            </a:r>
            <a:endParaRPr sz="1200">
              <a:latin typeface="Verdana"/>
              <a:cs typeface="Verdana"/>
            </a:endParaRPr>
          </a:p>
          <a:p>
            <a:pPr marL="92075">
              <a:lnSpc>
                <a:spcPct val="100000"/>
              </a:lnSpc>
            </a:pPr>
            <a:r>
              <a:rPr dirty="0" sz="1200" spc="-5">
                <a:solidFill>
                  <a:srgbClr val="000099"/>
                </a:solidFill>
                <a:latin typeface="Verdana"/>
                <a:cs typeface="Verdana"/>
              </a:rPr>
              <a:t>catch(Throwable</a:t>
            </a:r>
            <a:r>
              <a:rPr dirty="0" sz="1200" spc="15">
                <a:solidFill>
                  <a:srgbClr val="000099"/>
                </a:solidFill>
                <a:latin typeface="Verdana"/>
                <a:cs typeface="Verdana"/>
              </a:rPr>
              <a:t> </a:t>
            </a:r>
            <a:r>
              <a:rPr dirty="0" sz="1200">
                <a:solidFill>
                  <a:srgbClr val="000099"/>
                </a:solidFill>
                <a:latin typeface="Verdana"/>
                <a:cs typeface="Verdana"/>
              </a:rPr>
              <a:t>e){</a:t>
            </a:r>
            <a:endParaRPr sz="1200">
              <a:latin typeface="Verdana"/>
              <a:cs typeface="Verdana"/>
            </a:endParaRPr>
          </a:p>
          <a:p>
            <a:pPr>
              <a:lnSpc>
                <a:spcPct val="100000"/>
              </a:lnSpc>
              <a:spcBef>
                <a:spcPts val="45"/>
              </a:spcBef>
            </a:pPr>
            <a:endParaRPr sz="1150">
              <a:latin typeface="Verdana"/>
              <a:cs typeface="Verdana"/>
            </a:endParaRPr>
          </a:p>
          <a:p>
            <a:pPr marL="92075">
              <a:lnSpc>
                <a:spcPts val="1430"/>
              </a:lnSpc>
            </a:pPr>
            <a:r>
              <a:rPr dirty="0" sz="1200">
                <a:solidFill>
                  <a:srgbClr val="000099"/>
                </a:solidFill>
                <a:latin typeface="Verdana"/>
                <a:cs typeface="Verdana"/>
              </a:rPr>
              <a:t>}</a:t>
            </a:r>
            <a:endParaRPr sz="1200">
              <a:latin typeface="Verdana"/>
              <a:cs typeface="Verdana"/>
            </a:endParaRPr>
          </a:p>
          <a:p>
            <a:pPr marL="92075">
              <a:lnSpc>
                <a:spcPts val="1430"/>
              </a:lnSpc>
            </a:pPr>
            <a:r>
              <a:rPr dirty="0" sz="1200">
                <a:solidFill>
                  <a:srgbClr val="000099"/>
                </a:solidFill>
                <a:latin typeface="Noto Sans Mono CJK HK"/>
                <a:cs typeface="Noto Sans Mono CJK HK"/>
              </a:rPr>
              <a:t>上面三個類別依序有繼承關係</a:t>
            </a:r>
            <a:endParaRPr sz="1200">
              <a:latin typeface="Noto Sans Mono CJK HK"/>
              <a:cs typeface="Noto Sans Mono CJK HK"/>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99235"/>
            <a:ext cx="5925185" cy="503301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ch08._02;</a:t>
            </a:r>
            <a:endParaRPr sz="1800">
              <a:latin typeface="Verdana"/>
              <a:cs typeface="Verdana"/>
            </a:endParaRPr>
          </a:p>
          <a:p>
            <a:pPr>
              <a:lnSpc>
                <a:spcPct val="100000"/>
              </a:lnSpc>
              <a:spcBef>
                <a:spcPts val="10"/>
              </a:spcBef>
            </a:pPr>
            <a:endParaRPr sz="2300">
              <a:latin typeface="Verdana"/>
              <a:cs typeface="Verdana"/>
            </a:endParaRPr>
          </a:p>
          <a:p>
            <a:pPr marL="12700">
              <a:lnSpc>
                <a:spcPct val="100000"/>
              </a:lnSpc>
            </a:pPr>
            <a:r>
              <a:rPr dirty="0" sz="1800">
                <a:solidFill>
                  <a:srgbClr val="4E2700"/>
                </a:solidFill>
                <a:latin typeface="Verdana"/>
                <a:cs typeface="Verdana"/>
              </a:rPr>
              <a:t>public class </a:t>
            </a:r>
            <a:r>
              <a:rPr dirty="0" sz="1800" spc="-5">
                <a:solidFill>
                  <a:srgbClr val="4E2700"/>
                </a:solidFill>
                <a:latin typeface="Verdana"/>
                <a:cs typeface="Verdana"/>
              </a:rPr>
              <a:t>WithExceptionHandling</a:t>
            </a:r>
            <a:r>
              <a:rPr dirty="0" sz="1800" spc="-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280">
              <a:lnSpc>
                <a:spcPct val="100000"/>
              </a:lnSpc>
              <a:spcBef>
                <a:spcPts val="325"/>
              </a:spcBef>
            </a:pPr>
            <a:r>
              <a:rPr dirty="0" sz="1800" spc="-5">
                <a:solidFill>
                  <a:srgbClr val="4E2700"/>
                </a:solidFill>
                <a:latin typeface="Verdana"/>
                <a:cs typeface="Verdana"/>
              </a:rPr>
              <a:t>static void sub1()</a:t>
            </a:r>
            <a:r>
              <a:rPr dirty="0" sz="1800">
                <a:solidFill>
                  <a:srgbClr val="4E2700"/>
                </a:solidFill>
                <a:latin typeface="Verdana"/>
                <a:cs typeface="Verdana"/>
              </a:rPr>
              <a:t> {</a:t>
            </a:r>
            <a:endParaRPr sz="1800">
              <a:latin typeface="Verdana"/>
              <a:cs typeface="Verdana"/>
            </a:endParaRPr>
          </a:p>
          <a:p>
            <a:pPr marL="659765" marR="5080">
              <a:lnSpc>
                <a:spcPts val="2530"/>
              </a:lnSpc>
              <a:spcBef>
                <a:spcPts val="5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主類別的</a:t>
            </a:r>
            <a:r>
              <a:rPr dirty="0" sz="1800" spc="-10">
                <a:solidFill>
                  <a:srgbClr val="4E2700"/>
                </a:solidFill>
                <a:latin typeface="Verdana"/>
                <a:cs typeface="Verdana"/>
              </a:rPr>
              <a:t>sub1()</a:t>
            </a:r>
            <a:r>
              <a:rPr dirty="0" sz="1800">
                <a:solidFill>
                  <a:srgbClr val="4E2700"/>
                </a:solidFill>
                <a:latin typeface="Noto Sans Mono CJK HK"/>
                <a:cs typeface="Noto Sans Mono CJK HK"/>
              </a:rPr>
              <a:t>方法開始</a:t>
            </a:r>
            <a:r>
              <a:rPr dirty="0" sz="1800">
                <a:solidFill>
                  <a:srgbClr val="4E2700"/>
                </a:solidFill>
                <a:latin typeface="Verdana"/>
                <a:cs typeface="Verdana"/>
              </a:rPr>
              <a:t>");  </a:t>
            </a:r>
            <a:r>
              <a:rPr dirty="0" sz="1800" spc="-20">
                <a:solidFill>
                  <a:srgbClr val="4E2700"/>
                </a:solidFill>
                <a:latin typeface="Verdana"/>
                <a:cs typeface="Verdana"/>
              </a:rPr>
              <a:t>Foo </a:t>
            </a:r>
            <a:r>
              <a:rPr dirty="0" sz="1800">
                <a:solidFill>
                  <a:srgbClr val="4E2700"/>
                </a:solidFill>
                <a:latin typeface="Verdana"/>
                <a:cs typeface="Verdana"/>
              </a:rPr>
              <a:t>foo = new</a:t>
            </a:r>
            <a:r>
              <a:rPr dirty="0" sz="1800" spc="15">
                <a:solidFill>
                  <a:srgbClr val="4E2700"/>
                </a:solidFill>
                <a:latin typeface="Verdana"/>
                <a:cs typeface="Verdana"/>
              </a:rPr>
              <a:t> </a:t>
            </a:r>
            <a:r>
              <a:rPr dirty="0" sz="1800" spc="-10">
                <a:solidFill>
                  <a:srgbClr val="4E2700"/>
                </a:solidFill>
                <a:latin typeface="Verdana"/>
                <a:cs typeface="Verdana"/>
              </a:rPr>
              <a:t>Foo();</a:t>
            </a:r>
            <a:endParaRPr sz="1800">
              <a:latin typeface="Verdana"/>
              <a:cs typeface="Verdana"/>
            </a:endParaRPr>
          </a:p>
          <a:p>
            <a:pPr marL="659765">
              <a:lnSpc>
                <a:spcPct val="100000"/>
              </a:lnSpc>
              <a:spcBef>
                <a:spcPts val="180"/>
              </a:spcBef>
            </a:pPr>
            <a:r>
              <a:rPr dirty="0" sz="1800" spc="-5">
                <a:solidFill>
                  <a:srgbClr val="4E2700"/>
                </a:solidFill>
                <a:latin typeface="Verdana"/>
                <a:cs typeface="Verdana"/>
              </a:rPr>
              <a:t>foo.process();</a:t>
            </a:r>
            <a:endParaRPr sz="1800">
              <a:latin typeface="Verdana"/>
              <a:cs typeface="Verdana"/>
            </a:endParaRPr>
          </a:p>
          <a:p>
            <a:pPr marL="659765">
              <a:lnSpc>
                <a:spcPct val="100000"/>
              </a:lnSpc>
              <a:spcBef>
                <a:spcPts val="275"/>
              </a:spcBef>
            </a:pPr>
            <a:r>
              <a:rPr dirty="0" sz="1800" spc="-5">
                <a:solidFill>
                  <a:srgbClr val="4E2700"/>
                </a:solidFill>
                <a:latin typeface="Verdana"/>
                <a:cs typeface="Verdana"/>
              </a:rPr>
              <a:t>System.out.println("</a:t>
            </a:r>
            <a:r>
              <a:rPr dirty="0" sz="1800" spc="-5">
                <a:solidFill>
                  <a:srgbClr val="4E2700"/>
                </a:solidFill>
                <a:latin typeface="Noto Sans Mono CJK HK"/>
                <a:cs typeface="Noto Sans Mono CJK HK"/>
              </a:rPr>
              <a:t>主類別的</a:t>
            </a:r>
            <a:r>
              <a:rPr dirty="0" sz="1800" spc="-10">
                <a:solidFill>
                  <a:srgbClr val="4E2700"/>
                </a:solidFill>
                <a:latin typeface="Verdana"/>
                <a:cs typeface="Verdana"/>
              </a:rPr>
              <a:t>sub1()</a:t>
            </a:r>
            <a:r>
              <a:rPr dirty="0" sz="1800" spc="-5">
                <a:solidFill>
                  <a:srgbClr val="4E2700"/>
                </a:solidFill>
                <a:latin typeface="Noto Sans Mono CJK HK"/>
                <a:cs typeface="Noto Sans Mono CJK HK"/>
              </a:rPr>
              <a:t>方法結</a:t>
            </a:r>
            <a:r>
              <a:rPr dirty="0" sz="1800">
                <a:solidFill>
                  <a:srgbClr val="4E2700"/>
                </a:solidFill>
                <a:latin typeface="Noto Sans Mono CJK HK"/>
                <a:cs typeface="Noto Sans Mono CJK HK"/>
              </a:rPr>
              <a:t>束</a:t>
            </a:r>
            <a:r>
              <a:rPr dirty="0" sz="1800">
                <a:solidFill>
                  <a:srgbClr val="4E2700"/>
                </a:solidFill>
                <a:latin typeface="Verdana"/>
                <a:cs typeface="Verdana"/>
              </a:rPr>
              <a:t>");</a:t>
            </a:r>
            <a:endParaRPr sz="1800">
              <a:latin typeface="Verdana"/>
              <a:cs typeface="Verdana"/>
            </a:endParaRPr>
          </a:p>
          <a:p>
            <a:pPr marL="335280">
              <a:lnSpc>
                <a:spcPct val="100000"/>
              </a:lnSpc>
              <a:spcBef>
                <a:spcPts val="375"/>
              </a:spcBef>
            </a:pPr>
            <a:r>
              <a:rPr dirty="0" sz="1800">
                <a:solidFill>
                  <a:srgbClr val="4E2700"/>
                </a:solidFill>
                <a:latin typeface="Verdana"/>
                <a:cs typeface="Verdana"/>
              </a:rPr>
              <a:t>}</a:t>
            </a:r>
            <a:endParaRPr sz="1800">
              <a:latin typeface="Verdana"/>
              <a:cs typeface="Verdana"/>
            </a:endParaRPr>
          </a:p>
          <a:p>
            <a:pPr>
              <a:lnSpc>
                <a:spcPct val="100000"/>
              </a:lnSpc>
              <a:spcBef>
                <a:spcPts val="55"/>
              </a:spcBef>
            </a:pPr>
            <a:endParaRPr sz="2000">
              <a:latin typeface="Verdana"/>
              <a:cs typeface="Verdana"/>
            </a:endParaRPr>
          </a:p>
          <a:p>
            <a:pPr marL="659765" marR="1088390" indent="-325120">
              <a:lnSpc>
                <a:spcPct val="114999"/>
              </a:lnSpc>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 </a:t>
            </a:r>
            <a:r>
              <a:rPr dirty="0" sz="1800">
                <a:solidFill>
                  <a:srgbClr val="4E2700"/>
                </a:solidFill>
                <a:latin typeface="Verdana"/>
                <a:cs typeface="Verdana"/>
              </a:rPr>
              <a:t>{  </a:t>
            </a:r>
            <a:r>
              <a:rPr dirty="0" sz="1800" spc="-5">
                <a:solidFill>
                  <a:srgbClr val="4E2700"/>
                </a:solidFill>
                <a:latin typeface="Verdana"/>
                <a:cs typeface="Verdana"/>
              </a:rPr>
              <a:t>System.out.println(" </a:t>
            </a:r>
            <a:r>
              <a:rPr dirty="0" sz="1800">
                <a:solidFill>
                  <a:srgbClr val="4E2700"/>
                </a:solidFill>
                <a:latin typeface="Noto Sans Mono CJK HK"/>
                <a:cs typeface="Noto Sans Mono CJK HK"/>
              </a:rPr>
              <a:t>程 式 開 始 </a:t>
            </a:r>
            <a:r>
              <a:rPr dirty="0" sz="1800" spc="-10">
                <a:solidFill>
                  <a:srgbClr val="4E2700"/>
                </a:solidFill>
                <a:latin typeface="Verdana"/>
                <a:cs typeface="Verdana"/>
              </a:rPr>
              <a:t>");  </a:t>
            </a:r>
            <a:r>
              <a:rPr dirty="0" sz="1800" spc="-5">
                <a:solidFill>
                  <a:srgbClr val="4E2700"/>
                </a:solidFill>
                <a:latin typeface="Verdana"/>
                <a:cs typeface="Verdana"/>
              </a:rPr>
              <a:t>sub1();</a:t>
            </a:r>
            <a:endParaRPr sz="1800">
              <a:latin typeface="Verdana"/>
              <a:cs typeface="Verdana"/>
            </a:endParaRPr>
          </a:p>
          <a:p>
            <a:pPr marL="659765">
              <a:lnSpc>
                <a:spcPct val="100000"/>
              </a:lnSpc>
              <a:spcBef>
                <a:spcPts val="27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程式結束</a:t>
            </a:r>
            <a:r>
              <a:rPr dirty="0" sz="1800" spc="-10">
                <a:solidFill>
                  <a:srgbClr val="4E2700"/>
                </a:solidFill>
                <a:latin typeface="Verdana"/>
                <a:cs typeface="Verdana"/>
              </a:rPr>
              <a:t>");</a:t>
            </a:r>
            <a:endParaRPr sz="1800">
              <a:latin typeface="Verdana"/>
              <a:cs typeface="Verdana"/>
            </a:endParaRPr>
          </a:p>
          <a:p>
            <a:pPr marL="335280">
              <a:lnSpc>
                <a:spcPct val="100000"/>
              </a:lnSpc>
              <a:spcBef>
                <a:spcPts val="370"/>
              </a:spcBef>
            </a:pPr>
            <a:r>
              <a:rPr dirty="0" sz="1800">
                <a:solidFill>
                  <a:srgbClr val="4E2700"/>
                </a:solidFill>
                <a:latin typeface="Verdana"/>
                <a:cs typeface="Verdana"/>
              </a:rPr>
              <a:t>}</a:t>
            </a:r>
            <a:endParaRPr sz="1800">
              <a:latin typeface="Verdana"/>
              <a:cs typeface="Verdana"/>
            </a:endParaRPr>
          </a:p>
          <a:p>
            <a:pPr marL="12700">
              <a:lnSpc>
                <a:spcPct val="100000"/>
              </a:lnSpc>
              <a:spcBef>
                <a:spcPts val="325"/>
              </a:spcBef>
            </a:pPr>
            <a:r>
              <a:rPr dirty="0" sz="1800">
                <a:solidFill>
                  <a:srgbClr val="4E2700"/>
                </a:solidFill>
                <a:latin typeface="Verdana"/>
                <a:cs typeface="Verdana"/>
              </a:rPr>
              <a:t>}</a:t>
            </a:r>
            <a:endParaRPr sz="18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範例：主類別</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30656"/>
            <a:ext cx="6418580" cy="3235960"/>
          </a:xfrm>
          <a:prstGeom prst="rect">
            <a:avLst/>
          </a:prstGeom>
        </p:spPr>
        <p:txBody>
          <a:bodyPr wrap="square" lIns="0" tIns="12700" rIns="0" bIns="0" rtlCol="0" vert="horz">
            <a:spAutoFit/>
          </a:bodyPr>
          <a:lstStyle/>
          <a:p>
            <a:pPr marL="12700" marR="4191635">
              <a:lnSpc>
                <a:spcPct val="130000"/>
              </a:lnSpc>
              <a:spcBef>
                <a:spcPts val="100"/>
              </a:spcBef>
            </a:pPr>
            <a:r>
              <a:rPr dirty="0" sz="1800" spc="-5">
                <a:solidFill>
                  <a:srgbClr val="4E2700"/>
                </a:solidFill>
                <a:latin typeface="Verdana"/>
                <a:cs typeface="Verdana"/>
              </a:rPr>
              <a:t>package</a:t>
            </a:r>
            <a:r>
              <a:rPr dirty="0" sz="1800" spc="-55">
                <a:solidFill>
                  <a:srgbClr val="4E2700"/>
                </a:solidFill>
                <a:latin typeface="Verdana"/>
                <a:cs typeface="Verdana"/>
              </a:rPr>
              <a:t> </a:t>
            </a:r>
            <a:r>
              <a:rPr dirty="0" sz="1800" spc="-5">
                <a:solidFill>
                  <a:srgbClr val="4E2700"/>
                </a:solidFill>
                <a:latin typeface="Verdana"/>
                <a:cs typeface="Verdana"/>
              </a:rPr>
              <a:t>ch08._02;  </a:t>
            </a:r>
            <a:r>
              <a:rPr dirty="0" sz="1800">
                <a:solidFill>
                  <a:srgbClr val="4E2700"/>
                </a:solidFill>
                <a:latin typeface="Verdana"/>
                <a:cs typeface="Verdana"/>
              </a:rPr>
              <a:t>public class </a:t>
            </a:r>
            <a:r>
              <a:rPr dirty="0" sz="1800" spc="-20">
                <a:solidFill>
                  <a:srgbClr val="4E2700"/>
                </a:solidFill>
                <a:latin typeface="Verdana"/>
                <a:cs typeface="Verdana"/>
              </a:rPr>
              <a:t>Foo</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280">
              <a:lnSpc>
                <a:spcPct val="100000"/>
              </a:lnSpc>
              <a:spcBef>
                <a:spcPts val="645"/>
              </a:spcBef>
            </a:pPr>
            <a:r>
              <a:rPr dirty="0" sz="1800">
                <a:solidFill>
                  <a:srgbClr val="4E2700"/>
                </a:solidFill>
                <a:latin typeface="Verdana"/>
                <a:cs typeface="Verdana"/>
              </a:rPr>
              <a:t>public void </a:t>
            </a:r>
            <a:r>
              <a:rPr dirty="0" sz="1800" spc="-5">
                <a:solidFill>
                  <a:srgbClr val="4E2700"/>
                </a:solidFill>
                <a:latin typeface="Verdana"/>
                <a:cs typeface="Verdana"/>
              </a:rPr>
              <a:t>process() </a:t>
            </a:r>
            <a:r>
              <a:rPr dirty="0" sz="1800">
                <a:solidFill>
                  <a:srgbClr val="4E2700"/>
                </a:solidFill>
                <a:latin typeface="Verdana"/>
                <a:cs typeface="Verdana"/>
              </a:rPr>
              <a:t>{</a:t>
            </a:r>
            <a:endParaRPr sz="1800">
              <a:latin typeface="Verdana"/>
              <a:cs typeface="Verdana"/>
            </a:endParaRPr>
          </a:p>
          <a:p>
            <a:pPr marL="659765" marR="5080">
              <a:lnSpc>
                <a:spcPct val="130000"/>
              </a:lnSpc>
              <a:spcBef>
                <a:spcPts val="5"/>
              </a:spcBef>
            </a:pPr>
            <a:r>
              <a:rPr dirty="0" sz="1800" spc="-20">
                <a:solidFill>
                  <a:srgbClr val="4E2700"/>
                </a:solidFill>
                <a:latin typeface="Verdana"/>
                <a:cs typeface="Verdana"/>
              </a:rPr>
              <a:t>S</a:t>
            </a:r>
            <a:r>
              <a:rPr dirty="0" sz="1800">
                <a:solidFill>
                  <a:srgbClr val="4E2700"/>
                </a:solidFill>
                <a:latin typeface="Verdana"/>
                <a:cs typeface="Verdana"/>
              </a:rPr>
              <a:t>yst</a:t>
            </a:r>
            <a:r>
              <a:rPr dirty="0" sz="1800" spc="-5">
                <a:solidFill>
                  <a:srgbClr val="4E2700"/>
                </a:solidFill>
                <a:latin typeface="Verdana"/>
                <a:cs typeface="Verdana"/>
              </a:rPr>
              <a:t>e</a:t>
            </a:r>
            <a:r>
              <a:rPr dirty="0" sz="1800">
                <a:solidFill>
                  <a:srgbClr val="4E2700"/>
                </a:solidFill>
                <a:latin typeface="Verdana"/>
                <a:cs typeface="Verdana"/>
              </a:rPr>
              <a:t>m.out.pr</a:t>
            </a:r>
            <a:r>
              <a:rPr dirty="0" sz="1800" spc="10">
                <a:solidFill>
                  <a:srgbClr val="4E2700"/>
                </a:solidFill>
                <a:latin typeface="Verdana"/>
                <a:cs typeface="Verdana"/>
              </a:rPr>
              <a:t>i</a:t>
            </a:r>
            <a:r>
              <a:rPr dirty="0" sz="1800">
                <a:solidFill>
                  <a:srgbClr val="4E2700"/>
                </a:solidFill>
                <a:latin typeface="Verdana"/>
                <a:cs typeface="Verdana"/>
              </a:rPr>
              <a:t>nt</a:t>
            </a:r>
            <a:r>
              <a:rPr dirty="0" sz="1800" spc="10">
                <a:solidFill>
                  <a:srgbClr val="4E2700"/>
                </a:solidFill>
                <a:latin typeface="Verdana"/>
                <a:cs typeface="Verdana"/>
              </a:rPr>
              <a:t>l</a:t>
            </a:r>
            <a:r>
              <a:rPr dirty="0" sz="1800">
                <a:solidFill>
                  <a:srgbClr val="4E2700"/>
                </a:solidFill>
                <a:latin typeface="Verdana"/>
                <a:cs typeface="Verdana"/>
              </a:rPr>
              <a:t>n("</a:t>
            </a:r>
            <a:r>
              <a:rPr dirty="0" sz="1800" spc="-55">
                <a:solidFill>
                  <a:srgbClr val="4E2700"/>
                </a:solidFill>
                <a:latin typeface="Verdana"/>
                <a:cs typeface="Verdana"/>
              </a:rPr>
              <a:t>F</a:t>
            </a:r>
            <a:r>
              <a:rPr dirty="0" sz="1800">
                <a:solidFill>
                  <a:srgbClr val="4E2700"/>
                </a:solidFill>
                <a:latin typeface="Verdana"/>
                <a:cs typeface="Verdana"/>
              </a:rPr>
              <a:t>o</a:t>
            </a:r>
            <a:r>
              <a:rPr dirty="0" sz="1800" spc="-5">
                <a:solidFill>
                  <a:srgbClr val="4E2700"/>
                </a:solidFill>
                <a:latin typeface="Verdana"/>
                <a:cs typeface="Verdana"/>
              </a:rPr>
              <a:t>o</a:t>
            </a:r>
            <a:r>
              <a:rPr dirty="0" sz="1800">
                <a:solidFill>
                  <a:srgbClr val="4E2700"/>
                </a:solidFill>
                <a:latin typeface="Noto Sans Mono CJK HK"/>
                <a:cs typeface="Noto Sans Mono CJK HK"/>
              </a:rPr>
              <a:t>類別</a:t>
            </a:r>
            <a:r>
              <a:rPr dirty="0" sz="1800" spc="-5">
                <a:solidFill>
                  <a:srgbClr val="4E2700"/>
                </a:solidFill>
                <a:latin typeface="Noto Sans Mono CJK HK"/>
                <a:cs typeface="Noto Sans Mono CJK HK"/>
              </a:rPr>
              <a:t>的</a:t>
            </a:r>
            <a:r>
              <a:rPr dirty="0" sz="1800" spc="-10">
                <a:solidFill>
                  <a:srgbClr val="4E2700"/>
                </a:solidFill>
                <a:latin typeface="Verdana"/>
                <a:cs typeface="Verdana"/>
              </a:rPr>
              <a:t>p</a:t>
            </a:r>
            <a:r>
              <a:rPr dirty="0" sz="1800">
                <a:solidFill>
                  <a:srgbClr val="4E2700"/>
                </a:solidFill>
                <a:latin typeface="Verdana"/>
                <a:cs typeface="Verdana"/>
              </a:rPr>
              <a:t>r</a:t>
            </a:r>
            <a:r>
              <a:rPr dirty="0" sz="1800" spc="-15">
                <a:solidFill>
                  <a:srgbClr val="4E2700"/>
                </a:solidFill>
                <a:latin typeface="Verdana"/>
                <a:cs typeface="Verdana"/>
              </a:rPr>
              <a:t>o</a:t>
            </a:r>
            <a:r>
              <a:rPr dirty="0" sz="1800">
                <a:solidFill>
                  <a:srgbClr val="4E2700"/>
                </a:solidFill>
                <a:latin typeface="Verdana"/>
                <a:cs typeface="Verdana"/>
              </a:rPr>
              <a:t>c</a:t>
            </a:r>
            <a:r>
              <a:rPr dirty="0" sz="1800" spc="-10">
                <a:solidFill>
                  <a:srgbClr val="4E2700"/>
                </a:solidFill>
                <a:latin typeface="Verdana"/>
                <a:cs typeface="Verdana"/>
              </a:rPr>
              <a:t>e</a:t>
            </a:r>
            <a:r>
              <a:rPr dirty="0" sz="1800">
                <a:solidFill>
                  <a:srgbClr val="4E2700"/>
                </a:solidFill>
                <a:latin typeface="Verdana"/>
                <a:cs typeface="Verdana"/>
              </a:rPr>
              <a:t>ss(</a:t>
            </a:r>
            <a:r>
              <a:rPr dirty="0" sz="1800" spc="-10">
                <a:solidFill>
                  <a:srgbClr val="4E2700"/>
                </a:solidFill>
                <a:latin typeface="Verdana"/>
                <a:cs typeface="Verdana"/>
              </a:rPr>
              <a:t>)</a:t>
            </a:r>
            <a:r>
              <a:rPr dirty="0" sz="1800">
                <a:solidFill>
                  <a:srgbClr val="4E2700"/>
                </a:solidFill>
                <a:latin typeface="Noto Sans Mono CJK HK"/>
                <a:cs typeface="Noto Sans Mono CJK HK"/>
              </a:rPr>
              <a:t>方法開始</a:t>
            </a:r>
            <a:r>
              <a:rPr dirty="0" sz="1800">
                <a:solidFill>
                  <a:srgbClr val="4E2700"/>
                </a:solidFill>
                <a:latin typeface="Verdana"/>
                <a:cs typeface="Verdana"/>
              </a:rPr>
              <a:t>");  Bar </a:t>
            </a:r>
            <a:r>
              <a:rPr dirty="0" sz="1800" spc="-5">
                <a:solidFill>
                  <a:srgbClr val="4E2700"/>
                </a:solidFill>
                <a:latin typeface="Verdana"/>
                <a:cs typeface="Verdana"/>
              </a:rPr>
              <a:t>bar </a:t>
            </a:r>
            <a:r>
              <a:rPr dirty="0" sz="1800">
                <a:solidFill>
                  <a:srgbClr val="4E2700"/>
                </a:solidFill>
                <a:latin typeface="Verdana"/>
                <a:cs typeface="Verdana"/>
              </a:rPr>
              <a:t>= new</a:t>
            </a:r>
            <a:r>
              <a:rPr dirty="0" sz="1800" spc="-5">
                <a:solidFill>
                  <a:srgbClr val="4E2700"/>
                </a:solidFill>
                <a:latin typeface="Verdana"/>
                <a:cs typeface="Verdana"/>
              </a:rPr>
              <a:t> </a:t>
            </a:r>
            <a:r>
              <a:rPr dirty="0" sz="1800">
                <a:solidFill>
                  <a:srgbClr val="4E2700"/>
                </a:solidFill>
                <a:latin typeface="Verdana"/>
                <a:cs typeface="Verdana"/>
              </a:rPr>
              <a:t>Bar();</a:t>
            </a:r>
            <a:endParaRPr sz="1800">
              <a:latin typeface="Verdana"/>
              <a:cs typeface="Verdana"/>
            </a:endParaRPr>
          </a:p>
          <a:p>
            <a:pPr marL="659765">
              <a:lnSpc>
                <a:spcPct val="100000"/>
              </a:lnSpc>
              <a:spcBef>
                <a:spcPts val="645"/>
              </a:spcBef>
            </a:pPr>
            <a:r>
              <a:rPr dirty="0" sz="1800" spc="-25">
                <a:solidFill>
                  <a:srgbClr val="4E2700"/>
                </a:solidFill>
                <a:latin typeface="Verdana"/>
                <a:cs typeface="Verdana"/>
              </a:rPr>
              <a:t>bar.divide();</a:t>
            </a:r>
            <a:endParaRPr sz="1800">
              <a:latin typeface="Verdana"/>
              <a:cs typeface="Verdana"/>
            </a:endParaRPr>
          </a:p>
          <a:p>
            <a:pPr marL="659765">
              <a:lnSpc>
                <a:spcPct val="100000"/>
              </a:lnSpc>
              <a:spcBef>
                <a:spcPts val="650"/>
              </a:spcBef>
            </a:pPr>
            <a:r>
              <a:rPr dirty="0" sz="1800" spc="-5">
                <a:solidFill>
                  <a:srgbClr val="4E2700"/>
                </a:solidFill>
                <a:latin typeface="Verdana"/>
                <a:cs typeface="Verdana"/>
              </a:rPr>
              <a:t>System.out.println("Foo</a:t>
            </a:r>
            <a:r>
              <a:rPr dirty="0" sz="1800">
                <a:solidFill>
                  <a:srgbClr val="4E2700"/>
                </a:solidFill>
                <a:latin typeface="Noto Sans Mono CJK HK"/>
                <a:cs typeface="Noto Sans Mono CJK HK"/>
              </a:rPr>
              <a:t>類別</a:t>
            </a:r>
            <a:r>
              <a:rPr dirty="0" sz="1800" spc="-5">
                <a:solidFill>
                  <a:srgbClr val="4E2700"/>
                </a:solidFill>
                <a:latin typeface="Noto Sans Mono CJK HK"/>
                <a:cs typeface="Noto Sans Mono CJK HK"/>
              </a:rPr>
              <a:t>的</a:t>
            </a:r>
            <a:r>
              <a:rPr dirty="0" sz="1800" spc="-5">
                <a:solidFill>
                  <a:srgbClr val="4E2700"/>
                </a:solidFill>
                <a:latin typeface="Verdana"/>
                <a:cs typeface="Verdana"/>
              </a:rPr>
              <a:t>process()</a:t>
            </a:r>
            <a:r>
              <a:rPr dirty="0" sz="1800">
                <a:solidFill>
                  <a:srgbClr val="4E2700"/>
                </a:solidFill>
                <a:latin typeface="Noto Sans Mono CJK HK"/>
                <a:cs typeface="Noto Sans Mono CJK HK"/>
              </a:rPr>
              <a:t>方法結束</a:t>
            </a:r>
            <a:r>
              <a:rPr dirty="0" sz="1800">
                <a:solidFill>
                  <a:srgbClr val="4E2700"/>
                </a:solidFill>
                <a:latin typeface="Verdana"/>
                <a:cs typeface="Verdana"/>
              </a:rPr>
              <a:t>");</a:t>
            </a:r>
            <a:endParaRPr sz="1800">
              <a:latin typeface="Verdana"/>
              <a:cs typeface="Verdana"/>
            </a:endParaRPr>
          </a:p>
          <a:p>
            <a:pPr marL="335280">
              <a:lnSpc>
                <a:spcPct val="100000"/>
              </a:lnSpc>
              <a:spcBef>
                <a:spcPts val="650"/>
              </a:spcBef>
            </a:pPr>
            <a:r>
              <a:rPr dirty="0" sz="1800">
                <a:solidFill>
                  <a:srgbClr val="4E2700"/>
                </a:solidFill>
                <a:latin typeface="Verdana"/>
                <a:cs typeface="Verdana"/>
              </a:rPr>
              <a:t>}</a:t>
            </a:r>
            <a:endParaRPr sz="1800">
              <a:latin typeface="Verdana"/>
              <a:cs typeface="Verdana"/>
            </a:endParaRPr>
          </a:p>
          <a:p>
            <a:pPr marL="12700">
              <a:lnSpc>
                <a:spcPct val="100000"/>
              </a:lnSpc>
              <a:spcBef>
                <a:spcPts val="650"/>
              </a:spcBef>
            </a:pPr>
            <a:r>
              <a:rPr dirty="0" sz="1800">
                <a:solidFill>
                  <a:srgbClr val="4E2700"/>
                </a:solidFill>
                <a:latin typeface="Verdana"/>
                <a:cs typeface="Verdana"/>
              </a:rPr>
              <a:t>}</a:t>
            </a:r>
            <a:endParaRPr sz="18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a:spLocks noGrp="1"/>
          </p:cNvSpPr>
          <p:nvPr>
            <p:ph type="title"/>
          </p:nvPr>
        </p:nvSpPr>
        <p:spPr>
          <a:xfrm>
            <a:off x="612140" y="193294"/>
            <a:ext cx="5112385" cy="574040"/>
          </a:xfrm>
          <a:prstGeom prst="rect"/>
        </p:spPr>
        <p:txBody>
          <a:bodyPr wrap="square" lIns="0" tIns="12700" rIns="0" bIns="0" rtlCol="0" vert="horz">
            <a:spAutoFit/>
          </a:bodyPr>
          <a:lstStyle/>
          <a:p>
            <a:pPr marL="12700">
              <a:lnSpc>
                <a:spcPct val="100000"/>
              </a:lnSpc>
              <a:spcBef>
                <a:spcPts val="100"/>
              </a:spcBef>
            </a:pPr>
            <a:r>
              <a:rPr dirty="0"/>
              <a:t>範例</a:t>
            </a:r>
            <a:r>
              <a:rPr dirty="0" spc="-30"/>
              <a:t>：</a:t>
            </a:r>
            <a:r>
              <a:rPr dirty="0" spc="-30">
                <a:latin typeface="Tahoma"/>
                <a:cs typeface="Tahoma"/>
              </a:rPr>
              <a:t>Foo.java</a:t>
            </a:r>
            <a:r>
              <a:rPr dirty="0"/>
              <a:t>與</a:t>
            </a:r>
            <a:r>
              <a:rPr dirty="0" spc="-75">
                <a:latin typeface="Tahoma"/>
                <a:cs typeface="Tahoma"/>
              </a:rPr>
              <a:t>Bar.java</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58088"/>
            <a:ext cx="7349490" cy="5238750"/>
          </a:xfrm>
          <a:prstGeom prst="rect">
            <a:avLst/>
          </a:prstGeom>
        </p:spPr>
        <p:txBody>
          <a:bodyPr wrap="square" lIns="0" tIns="12700" rIns="0" bIns="0" rtlCol="0" vert="horz">
            <a:spAutoFit/>
          </a:bodyPr>
          <a:lstStyle/>
          <a:p>
            <a:pPr marL="12700" marR="5122545">
              <a:lnSpc>
                <a:spcPct val="100000"/>
              </a:lnSpc>
              <a:spcBef>
                <a:spcPts val="100"/>
              </a:spcBef>
            </a:pPr>
            <a:r>
              <a:rPr dirty="0" sz="1800" spc="-5">
                <a:solidFill>
                  <a:srgbClr val="4E2700"/>
                </a:solidFill>
                <a:latin typeface="Verdana"/>
                <a:cs typeface="Verdana"/>
              </a:rPr>
              <a:t>package</a:t>
            </a:r>
            <a:r>
              <a:rPr dirty="0" sz="1800" spc="-55">
                <a:solidFill>
                  <a:srgbClr val="4E2700"/>
                </a:solidFill>
                <a:latin typeface="Verdana"/>
                <a:cs typeface="Verdana"/>
              </a:rPr>
              <a:t> </a:t>
            </a:r>
            <a:r>
              <a:rPr dirty="0" sz="1800" spc="-5">
                <a:solidFill>
                  <a:srgbClr val="4E2700"/>
                </a:solidFill>
                <a:latin typeface="Verdana"/>
                <a:cs typeface="Verdana"/>
              </a:rPr>
              <a:t>ch08._02;  </a:t>
            </a:r>
            <a:r>
              <a:rPr dirty="0" sz="1800">
                <a:solidFill>
                  <a:srgbClr val="4E2700"/>
                </a:solidFill>
                <a:latin typeface="Verdana"/>
                <a:cs typeface="Verdana"/>
              </a:rPr>
              <a:t>public class Bar</a:t>
            </a:r>
            <a:r>
              <a:rPr dirty="0" sz="1800" spc="-5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54965">
              <a:lnSpc>
                <a:spcPts val="2135"/>
              </a:lnSpc>
            </a:pPr>
            <a:r>
              <a:rPr dirty="0" sz="1800">
                <a:solidFill>
                  <a:srgbClr val="4E2700"/>
                </a:solidFill>
                <a:latin typeface="Verdana"/>
                <a:cs typeface="Verdana"/>
              </a:rPr>
              <a:t>public void </a:t>
            </a:r>
            <a:r>
              <a:rPr dirty="0" sz="1800" spc="-5">
                <a:solidFill>
                  <a:srgbClr val="4E2700"/>
                </a:solidFill>
                <a:latin typeface="Verdana"/>
                <a:cs typeface="Verdana"/>
              </a:rPr>
              <a:t>divide()</a:t>
            </a:r>
            <a:r>
              <a:rPr dirty="0" sz="1800">
                <a:solidFill>
                  <a:srgbClr val="4E2700"/>
                </a:solidFill>
                <a:latin typeface="Verdana"/>
                <a:cs typeface="Verdana"/>
              </a:rPr>
              <a:t> {</a:t>
            </a:r>
            <a:endParaRPr sz="1800">
              <a:latin typeface="Verdana"/>
              <a:cs typeface="Verdana"/>
            </a:endParaRPr>
          </a:p>
          <a:p>
            <a:pPr marL="926465">
              <a:lnSpc>
                <a:spcPts val="2135"/>
              </a:lnSpc>
            </a:pPr>
            <a:r>
              <a:rPr dirty="0" sz="1800" spc="-5">
                <a:solidFill>
                  <a:srgbClr val="4E2700"/>
                </a:solidFill>
                <a:latin typeface="Verdana"/>
                <a:cs typeface="Verdana"/>
              </a:rPr>
              <a:t>System.out.println("Bar</a:t>
            </a:r>
            <a:r>
              <a:rPr dirty="0" sz="1800">
                <a:solidFill>
                  <a:srgbClr val="4E2700"/>
                </a:solidFill>
                <a:latin typeface="Noto Sans Mono CJK HK"/>
                <a:cs typeface="Noto Sans Mono CJK HK"/>
              </a:rPr>
              <a:t>類別的</a:t>
            </a:r>
            <a:r>
              <a:rPr dirty="0" sz="1800" spc="-5">
                <a:solidFill>
                  <a:srgbClr val="4E2700"/>
                </a:solidFill>
                <a:latin typeface="Verdana"/>
                <a:cs typeface="Verdana"/>
              </a:rPr>
              <a:t>divide()</a:t>
            </a:r>
            <a:r>
              <a:rPr dirty="0" sz="1800">
                <a:solidFill>
                  <a:srgbClr val="4E2700"/>
                </a:solidFill>
                <a:latin typeface="Noto Sans Mono CJK HK"/>
                <a:cs typeface="Noto Sans Mono CJK HK"/>
              </a:rPr>
              <a:t>方法開</a:t>
            </a:r>
            <a:r>
              <a:rPr dirty="0" sz="1800" spc="-5">
                <a:solidFill>
                  <a:srgbClr val="4E2700"/>
                </a:solidFill>
                <a:latin typeface="Noto Sans Mono CJK HK"/>
                <a:cs typeface="Noto Sans Mono CJK HK"/>
              </a:rPr>
              <a:t>始</a:t>
            </a:r>
            <a:r>
              <a:rPr dirty="0" sz="1800">
                <a:solidFill>
                  <a:srgbClr val="4E2700"/>
                </a:solidFill>
                <a:latin typeface="Verdana"/>
                <a:cs typeface="Verdana"/>
              </a:rPr>
              <a:t>");</a:t>
            </a:r>
            <a:endParaRPr sz="1800">
              <a:latin typeface="Verdana"/>
              <a:cs typeface="Verdana"/>
            </a:endParaRPr>
          </a:p>
          <a:p>
            <a:pPr marL="926465">
              <a:lnSpc>
                <a:spcPct val="100000"/>
              </a:lnSpc>
              <a:spcBef>
                <a:spcPts val="45"/>
              </a:spcBef>
            </a:pPr>
            <a:r>
              <a:rPr dirty="0" sz="1800" spc="-5">
                <a:solidFill>
                  <a:srgbClr val="080808"/>
                </a:solidFill>
                <a:latin typeface="Verdana"/>
                <a:cs typeface="Verdana"/>
              </a:rPr>
              <a:t>try </a:t>
            </a:r>
            <a:r>
              <a:rPr dirty="0" sz="1800">
                <a:solidFill>
                  <a:srgbClr val="080808"/>
                </a:solidFill>
                <a:latin typeface="Verdana"/>
                <a:cs typeface="Verdana"/>
              </a:rPr>
              <a:t>{</a:t>
            </a:r>
            <a:endParaRPr sz="1800">
              <a:latin typeface="Verdana"/>
              <a:cs typeface="Verdana"/>
            </a:endParaRPr>
          </a:p>
          <a:p>
            <a:pPr marL="1332230" marR="4256405">
              <a:lnSpc>
                <a:spcPct val="100000"/>
              </a:lnSpc>
              <a:spcBef>
                <a:spcPts val="5"/>
              </a:spcBef>
            </a:pPr>
            <a:r>
              <a:rPr dirty="0" sz="1800">
                <a:solidFill>
                  <a:srgbClr val="080808"/>
                </a:solidFill>
                <a:latin typeface="Verdana"/>
                <a:cs typeface="Verdana"/>
              </a:rPr>
              <a:t>int sum =</a:t>
            </a:r>
            <a:r>
              <a:rPr dirty="0" sz="1800" spc="-80">
                <a:solidFill>
                  <a:srgbClr val="080808"/>
                </a:solidFill>
                <a:latin typeface="Verdana"/>
                <a:cs typeface="Verdana"/>
              </a:rPr>
              <a:t> </a:t>
            </a:r>
            <a:r>
              <a:rPr dirty="0" sz="1800" spc="-5">
                <a:solidFill>
                  <a:srgbClr val="080808"/>
                </a:solidFill>
                <a:latin typeface="Verdana"/>
                <a:cs typeface="Verdana"/>
              </a:rPr>
              <a:t>100;  </a:t>
            </a:r>
            <a:r>
              <a:rPr dirty="0" sz="1800">
                <a:solidFill>
                  <a:srgbClr val="080808"/>
                </a:solidFill>
                <a:latin typeface="Verdana"/>
                <a:cs typeface="Verdana"/>
              </a:rPr>
              <a:t>int no =</a:t>
            </a:r>
            <a:r>
              <a:rPr dirty="0" sz="1800" spc="-45">
                <a:solidFill>
                  <a:srgbClr val="080808"/>
                </a:solidFill>
                <a:latin typeface="Verdana"/>
                <a:cs typeface="Verdana"/>
              </a:rPr>
              <a:t> </a:t>
            </a:r>
            <a:r>
              <a:rPr dirty="0" sz="1800">
                <a:solidFill>
                  <a:srgbClr val="080808"/>
                </a:solidFill>
                <a:latin typeface="Verdana"/>
                <a:cs typeface="Verdana"/>
              </a:rPr>
              <a:t>0;</a:t>
            </a:r>
            <a:endParaRPr sz="1800">
              <a:latin typeface="Verdana"/>
              <a:cs typeface="Verdana"/>
            </a:endParaRPr>
          </a:p>
          <a:p>
            <a:pPr marL="1332230" marR="1442720">
              <a:lnSpc>
                <a:spcPts val="2110"/>
              </a:lnSpc>
              <a:spcBef>
                <a:spcPts val="110"/>
              </a:spcBef>
            </a:pPr>
            <a:r>
              <a:rPr dirty="0" sz="1800">
                <a:solidFill>
                  <a:srgbClr val="080808"/>
                </a:solidFill>
                <a:latin typeface="Verdana"/>
                <a:cs typeface="Verdana"/>
              </a:rPr>
              <a:t>int </a:t>
            </a:r>
            <a:r>
              <a:rPr dirty="0" sz="1800" spc="-15">
                <a:solidFill>
                  <a:srgbClr val="080808"/>
                </a:solidFill>
                <a:latin typeface="Verdana"/>
                <a:cs typeface="Verdana"/>
              </a:rPr>
              <a:t>average </a:t>
            </a:r>
            <a:r>
              <a:rPr dirty="0" sz="1800">
                <a:solidFill>
                  <a:srgbClr val="080808"/>
                </a:solidFill>
                <a:latin typeface="Verdana"/>
                <a:cs typeface="Verdana"/>
              </a:rPr>
              <a:t>= sum / no;  </a:t>
            </a:r>
            <a:r>
              <a:rPr dirty="0" sz="1800" spc="-5">
                <a:solidFill>
                  <a:srgbClr val="080808"/>
                </a:solidFill>
                <a:latin typeface="Verdana"/>
                <a:cs typeface="Verdana"/>
              </a:rPr>
              <a:t>System.out.println("</a:t>
            </a:r>
            <a:r>
              <a:rPr dirty="0" sz="1800">
                <a:solidFill>
                  <a:srgbClr val="080808"/>
                </a:solidFill>
                <a:latin typeface="Noto Sans Mono CJK HK"/>
                <a:cs typeface="Noto Sans Mono CJK HK"/>
              </a:rPr>
              <a:t>平均</a:t>
            </a:r>
            <a:r>
              <a:rPr dirty="0" sz="1800" spc="-5">
                <a:solidFill>
                  <a:srgbClr val="080808"/>
                </a:solidFill>
                <a:latin typeface="Verdana"/>
                <a:cs typeface="Verdana"/>
              </a:rPr>
              <a:t>="</a:t>
            </a:r>
            <a:r>
              <a:rPr dirty="0" sz="1800" spc="-40">
                <a:solidFill>
                  <a:srgbClr val="080808"/>
                </a:solidFill>
                <a:latin typeface="Verdana"/>
                <a:cs typeface="Verdana"/>
              </a:rPr>
              <a:t> </a:t>
            </a:r>
            <a:r>
              <a:rPr dirty="0" sz="1800">
                <a:solidFill>
                  <a:srgbClr val="080808"/>
                </a:solidFill>
                <a:latin typeface="Verdana"/>
                <a:cs typeface="Verdana"/>
              </a:rPr>
              <a:t>+</a:t>
            </a:r>
            <a:r>
              <a:rPr dirty="0" sz="1800" spc="-5">
                <a:solidFill>
                  <a:srgbClr val="080808"/>
                </a:solidFill>
                <a:latin typeface="Verdana"/>
                <a:cs typeface="Verdana"/>
              </a:rPr>
              <a:t> </a:t>
            </a:r>
            <a:r>
              <a:rPr dirty="0" sz="1800" spc="-10">
                <a:solidFill>
                  <a:srgbClr val="080808"/>
                </a:solidFill>
                <a:latin typeface="Verdana"/>
                <a:cs typeface="Verdana"/>
              </a:rPr>
              <a:t>average);</a:t>
            </a:r>
            <a:endParaRPr sz="1800">
              <a:latin typeface="Verdana"/>
              <a:cs typeface="Verdana"/>
            </a:endParaRPr>
          </a:p>
          <a:p>
            <a:pPr marL="926465">
              <a:lnSpc>
                <a:spcPts val="2150"/>
              </a:lnSpc>
            </a:pPr>
            <a:r>
              <a:rPr dirty="0" sz="1800">
                <a:solidFill>
                  <a:srgbClr val="080808"/>
                </a:solidFill>
                <a:latin typeface="Verdana"/>
                <a:cs typeface="Verdana"/>
              </a:rPr>
              <a:t>}</a:t>
            </a:r>
            <a:endParaRPr sz="1800">
              <a:latin typeface="Verdana"/>
              <a:cs typeface="Verdana"/>
            </a:endParaRPr>
          </a:p>
          <a:p>
            <a:pPr marL="982980">
              <a:lnSpc>
                <a:spcPts val="2135"/>
              </a:lnSpc>
            </a:pPr>
            <a:r>
              <a:rPr dirty="0" sz="1800" spc="-5">
                <a:solidFill>
                  <a:srgbClr val="006600"/>
                </a:solidFill>
                <a:latin typeface="Verdana"/>
                <a:cs typeface="Verdana"/>
              </a:rPr>
              <a:t>catch (ArithmeticException </a:t>
            </a:r>
            <a:r>
              <a:rPr dirty="0" sz="1800">
                <a:solidFill>
                  <a:srgbClr val="006600"/>
                </a:solidFill>
                <a:latin typeface="Verdana"/>
                <a:cs typeface="Verdana"/>
              </a:rPr>
              <a:t>e)</a:t>
            </a:r>
            <a:r>
              <a:rPr dirty="0" sz="1800" spc="-5">
                <a:solidFill>
                  <a:srgbClr val="006600"/>
                </a:solidFill>
                <a:latin typeface="Verdana"/>
                <a:cs typeface="Verdana"/>
              </a:rPr>
              <a:t> </a:t>
            </a:r>
            <a:r>
              <a:rPr dirty="0" sz="1800">
                <a:solidFill>
                  <a:srgbClr val="006600"/>
                </a:solidFill>
                <a:latin typeface="Verdana"/>
                <a:cs typeface="Verdana"/>
              </a:rPr>
              <a:t>{</a:t>
            </a:r>
            <a:endParaRPr sz="1800">
              <a:latin typeface="Verdana"/>
              <a:cs typeface="Verdana"/>
            </a:endParaRPr>
          </a:p>
          <a:p>
            <a:pPr marL="1412875">
              <a:lnSpc>
                <a:spcPts val="2135"/>
              </a:lnSpc>
            </a:pPr>
            <a:r>
              <a:rPr dirty="0" sz="1800" spc="-5">
                <a:solidFill>
                  <a:srgbClr val="006600"/>
                </a:solidFill>
                <a:latin typeface="Verdana"/>
                <a:cs typeface="Verdana"/>
              </a:rPr>
              <a:t>System.out.println("</a:t>
            </a:r>
            <a:r>
              <a:rPr dirty="0" sz="1800">
                <a:solidFill>
                  <a:srgbClr val="006600"/>
                </a:solidFill>
                <a:latin typeface="Noto Sans Mono CJK HK"/>
                <a:cs typeface="Noto Sans Mono CJK HK"/>
              </a:rPr>
              <a:t>發生算術例外：除法時分母為</a:t>
            </a:r>
            <a:r>
              <a:rPr dirty="0" sz="1800">
                <a:solidFill>
                  <a:srgbClr val="006600"/>
                </a:solidFill>
                <a:latin typeface="Verdana"/>
                <a:cs typeface="Verdana"/>
              </a:rPr>
              <a:t>0");</a:t>
            </a:r>
            <a:endParaRPr sz="1800">
              <a:latin typeface="Verdana"/>
              <a:cs typeface="Verdana"/>
            </a:endParaRPr>
          </a:p>
          <a:p>
            <a:pPr marL="926465">
              <a:lnSpc>
                <a:spcPct val="100000"/>
              </a:lnSpc>
              <a:spcBef>
                <a:spcPts val="50"/>
              </a:spcBef>
            </a:pPr>
            <a:r>
              <a:rPr dirty="0" sz="1800">
                <a:solidFill>
                  <a:srgbClr val="006600"/>
                </a:solidFill>
                <a:latin typeface="Verdana"/>
                <a:cs typeface="Verdana"/>
              </a:rPr>
              <a:t>}</a:t>
            </a:r>
            <a:endParaRPr sz="1800">
              <a:latin typeface="Verdana"/>
              <a:cs typeface="Verdana"/>
            </a:endParaRPr>
          </a:p>
          <a:p>
            <a:pPr marL="902335">
              <a:lnSpc>
                <a:spcPts val="2135"/>
              </a:lnSpc>
            </a:pPr>
            <a:r>
              <a:rPr dirty="0" sz="1800">
                <a:solidFill>
                  <a:srgbClr val="3333CC"/>
                </a:solidFill>
                <a:latin typeface="Verdana"/>
                <a:cs typeface="Verdana"/>
              </a:rPr>
              <a:t>finally</a:t>
            </a:r>
            <a:r>
              <a:rPr dirty="0" sz="1800" spc="-15">
                <a:solidFill>
                  <a:srgbClr val="3333CC"/>
                </a:solidFill>
                <a:latin typeface="Verdana"/>
                <a:cs typeface="Verdana"/>
              </a:rPr>
              <a:t> </a:t>
            </a:r>
            <a:r>
              <a:rPr dirty="0" sz="1800">
                <a:solidFill>
                  <a:srgbClr val="3333CC"/>
                </a:solidFill>
                <a:latin typeface="Verdana"/>
                <a:cs typeface="Verdana"/>
              </a:rPr>
              <a:t>{</a:t>
            </a:r>
            <a:endParaRPr sz="1800">
              <a:latin typeface="Verdana"/>
              <a:cs typeface="Verdana"/>
            </a:endParaRPr>
          </a:p>
          <a:p>
            <a:pPr marL="1332230">
              <a:lnSpc>
                <a:spcPts val="2135"/>
              </a:lnSpc>
            </a:pPr>
            <a:r>
              <a:rPr dirty="0" sz="1800" spc="-5">
                <a:solidFill>
                  <a:srgbClr val="3333CC"/>
                </a:solidFill>
                <a:latin typeface="Verdana"/>
                <a:cs typeface="Verdana"/>
              </a:rPr>
              <a:t>System.out.println("Bar</a:t>
            </a:r>
            <a:r>
              <a:rPr dirty="0" sz="1800">
                <a:solidFill>
                  <a:srgbClr val="3333CC"/>
                </a:solidFill>
                <a:latin typeface="Noto Sans Mono CJK HK"/>
                <a:cs typeface="Noto Sans Mono CJK HK"/>
              </a:rPr>
              <a:t>類別的</a:t>
            </a:r>
            <a:r>
              <a:rPr dirty="0" sz="1800" spc="-5">
                <a:solidFill>
                  <a:srgbClr val="3333CC"/>
                </a:solidFill>
                <a:latin typeface="Verdana"/>
                <a:cs typeface="Verdana"/>
              </a:rPr>
              <a:t>divide()</a:t>
            </a:r>
            <a:r>
              <a:rPr dirty="0" sz="1800">
                <a:solidFill>
                  <a:srgbClr val="3333CC"/>
                </a:solidFill>
                <a:latin typeface="Noto Sans Mono CJK HK"/>
                <a:cs typeface="Noto Sans Mono CJK HK"/>
              </a:rPr>
              <a:t>的</a:t>
            </a:r>
            <a:r>
              <a:rPr dirty="0" sz="1800">
                <a:solidFill>
                  <a:srgbClr val="3333CC"/>
                </a:solidFill>
                <a:latin typeface="Verdana"/>
                <a:cs typeface="Verdana"/>
              </a:rPr>
              <a:t>finally</a:t>
            </a:r>
            <a:r>
              <a:rPr dirty="0" sz="1800">
                <a:solidFill>
                  <a:srgbClr val="3333CC"/>
                </a:solidFill>
                <a:latin typeface="Noto Sans Mono CJK HK"/>
                <a:cs typeface="Noto Sans Mono CJK HK"/>
              </a:rPr>
              <a:t>區塊</a:t>
            </a:r>
            <a:r>
              <a:rPr dirty="0" sz="1800" spc="-5">
                <a:solidFill>
                  <a:srgbClr val="3333CC"/>
                </a:solidFill>
                <a:latin typeface="Verdana"/>
                <a:cs typeface="Verdana"/>
              </a:rPr>
              <a:t>");</a:t>
            </a:r>
            <a:endParaRPr sz="1800">
              <a:latin typeface="Verdana"/>
              <a:cs typeface="Verdana"/>
            </a:endParaRPr>
          </a:p>
          <a:p>
            <a:pPr marL="926465">
              <a:lnSpc>
                <a:spcPts val="2135"/>
              </a:lnSpc>
              <a:spcBef>
                <a:spcPts val="45"/>
              </a:spcBef>
            </a:pPr>
            <a:r>
              <a:rPr dirty="0" sz="1800">
                <a:solidFill>
                  <a:srgbClr val="3333CC"/>
                </a:solidFill>
                <a:latin typeface="Verdana"/>
                <a:cs typeface="Verdana"/>
              </a:rPr>
              <a:t>}</a:t>
            </a:r>
            <a:endParaRPr sz="1800">
              <a:latin typeface="Verdana"/>
              <a:cs typeface="Verdana"/>
            </a:endParaRPr>
          </a:p>
          <a:p>
            <a:pPr marL="926465">
              <a:lnSpc>
                <a:spcPts val="2135"/>
              </a:lnSpc>
            </a:pPr>
            <a:r>
              <a:rPr dirty="0" sz="1800" spc="-5">
                <a:solidFill>
                  <a:srgbClr val="4E2700"/>
                </a:solidFill>
                <a:latin typeface="Verdana"/>
                <a:cs typeface="Verdana"/>
              </a:rPr>
              <a:t>System.out.println("Bar</a:t>
            </a:r>
            <a:r>
              <a:rPr dirty="0" sz="1800">
                <a:solidFill>
                  <a:srgbClr val="4E2700"/>
                </a:solidFill>
                <a:latin typeface="Noto Sans Mono CJK HK"/>
                <a:cs typeface="Noto Sans Mono CJK HK"/>
              </a:rPr>
              <a:t>類別的</a:t>
            </a:r>
            <a:r>
              <a:rPr dirty="0" sz="1800" spc="-5">
                <a:solidFill>
                  <a:srgbClr val="4E2700"/>
                </a:solidFill>
                <a:latin typeface="Verdana"/>
                <a:cs typeface="Verdana"/>
              </a:rPr>
              <a:t>divide()</a:t>
            </a:r>
            <a:r>
              <a:rPr dirty="0" sz="1800">
                <a:solidFill>
                  <a:srgbClr val="4E2700"/>
                </a:solidFill>
                <a:latin typeface="Noto Sans Mono CJK HK"/>
                <a:cs typeface="Noto Sans Mono CJK HK"/>
              </a:rPr>
              <a:t>方法結</a:t>
            </a:r>
            <a:r>
              <a:rPr dirty="0" sz="1800" spc="-5">
                <a:solidFill>
                  <a:srgbClr val="4E2700"/>
                </a:solidFill>
                <a:latin typeface="Noto Sans Mono CJK HK"/>
                <a:cs typeface="Noto Sans Mono CJK HK"/>
              </a:rPr>
              <a:t>束</a:t>
            </a:r>
            <a:r>
              <a:rPr dirty="0" sz="1800">
                <a:solidFill>
                  <a:srgbClr val="4E2700"/>
                </a:solidFill>
                <a:latin typeface="Verdana"/>
                <a:cs typeface="Verdana"/>
              </a:rPr>
              <a:t>");</a:t>
            </a:r>
            <a:endParaRPr sz="1800">
              <a:latin typeface="Verdana"/>
              <a:cs typeface="Verdana"/>
            </a:endParaRPr>
          </a:p>
          <a:p>
            <a:pPr marL="354965">
              <a:lnSpc>
                <a:spcPct val="100000"/>
              </a:lnSpc>
              <a:spcBef>
                <a:spcPts val="50"/>
              </a:spcBef>
            </a:pPr>
            <a:r>
              <a:rPr dirty="0" sz="1800">
                <a:solidFill>
                  <a:srgbClr val="4E2700"/>
                </a:solidFill>
                <a:latin typeface="Verdana"/>
                <a:cs typeface="Verdana"/>
              </a:rPr>
              <a:t>}</a:t>
            </a:r>
            <a:endParaRPr sz="1800">
              <a:latin typeface="Verdana"/>
              <a:cs typeface="Verdana"/>
            </a:endParaRPr>
          </a:p>
          <a:p>
            <a:pPr marL="12700">
              <a:lnSpc>
                <a:spcPct val="100000"/>
              </a:lnSpc>
            </a:pPr>
            <a:r>
              <a:rPr dirty="0" sz="1800">
                <a:solidFill>
                  <a:srgbClr val="4E2700"/>
                </a:solidFill>
                <a:latin typeface="Verdana"/>
                <a:cs typeface="Verdana"/>
              </a:rPr>
              <a:t>}</a:t>
            </a:r>
            <a:endParaRPr sz="18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a:spLocks noGrp="1"/>
          </p:cNvSpPr>
          <p:nvPr>
            <p:ph type="title"/>
          </p:nvPr>
        </p:nvSpPr>
        <p:spPr>
          <a:xfrm>
            <a:off x="612140" y="193294"/>
            <a:ext cx="5112385" cy="574040"/>
          </a:xfrm>
          <a:prstGeom prst="rect"/>
        </p:spPr>
        <p:txBody>
          <a:bodyPr wrap="square" lIns="0" tIns="12700" rIns="0" bIns="0" rtlCol="0" vert="horz">
            <a:spAutoFit/>
          </a:bodyPr>
          <a:lstStyle/>
          <a:p>
            <a:pPr marL="12700">
              <a:lnSpc>
                <a:spcPct val="100000"/>
              </a:lnSpc>
              <a:spcBef>
                <a:spcPts val="100"/>
              </a:spcBef>
            </a:pPr>
            <a:r>
              <a:rPr dirty="0"/>
              <a:t>範例</a:t>
            </a:r>
            <a:r>
              <a:rPr dirty="0" spc="-30"/>
              <a:t>：</a:t>
            </a:r>
            <a:r>
              <a:rPr dirty="0" spc="-30">
                <a:latin typeface="Tahoma"/>
                <a:cs typeface="Tahoma"/>
              </a:rPr>
              <a:t>Foo.java</a:t>
            </a:r>
            <a:r>
              <a:rPr dirty="0"/>
              <a:t>與</a:t>
            </a:r>
            <a:r>
              <a:rPr dirty="0" spc="-75">
                <a:latin typeface="Tahoma"/>
                <a:cs typeface="Tahoma"/>
              </a:rPr>
              <a:t>Bar.java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46</a:t>
            </a:fld>
            <a:endParaRPr sz="1400">
              <a:latin typeface="Times New Roman"/>
              <a:cs typeface="Times New Roman"/>
            </a:endParaRPr>
          </a:p>
        </p:txBody>
      </p:sp>
      <p:sp>
        <p:nvSpPr>
          <p:cNvPr id="3" name="object 3"/>
          <p:cNvSpPr txBox="1"/>
          <p:nvPr/>
        </p:nvSpPr>
        <p:spPr>
          <a:xfrm>
            <a:off x="688340" y="927630"/>
            <a:ext cx="6255385" cy="3098165"/>
          </a:xfrm>
          <a:prstGeom prst="rect">
            <a:avLst/>
          </a:prstGeom>
        </p:spPr>
        <p:txBody>
          <a:bodyPr wrap="square" lIns="0" tIns="97790" rIns="0" bIns="0" rtlCol="0" vert="horz">
            <a:spAutoFit/>
          </a:bodyPr>
          <a:lstStyle/>
          <a:p>
            <a:pPr marL="469900" indent="-457834">
              <a:lnSpc>
                <a:spcPct val="100000"/>
              </a:lnSpc>
              <a:spcBef>
                <a:spcPts val="770"/>
              </a:spcBef>
              <a:buFont typeface="Verdana"/>
              <a:buChar char="•"/>
              <a:tabLst>
                <a:tab pos="469900" algn="l"/>
                <a:tab pos="470534" algn="l"/>
              </a:tabLst>
            </a:pPr>
            <a:r>
              <a:rPr dirty="0" sz="2800" spc="5">
                <a:solidFill>
                  <a:srgbClr val="4E2700"/>
                </a:solidFill>
                <a:latin typeface="Noto Sans Mono CJK HK"/>
                <a:cs typeface="Noto Sans Mono CJK HK"/>
              </a:rPr>
              <a:t>了解</a:t>
            </a:r>
            <a:r>
              <a:rPr dirty="0" sz="2800" spc="-25">
                <a:solidFill>
                  <a:srgbClr val="4E2700"/>
                </a:solidFill>
                <a:latin typeface="Verdana"/>
                <a:cs typeface="Verdana"/>
              </a:rPr>
              <a:t>Java</a:t>
            </a:r>
            <a:r>
              <a:rPr dirty="0" sz="2800" spc="5">
                <a:solidFill>
                  <a:srgbClr val="4E2700"/>
                </a:solidFill>
                <a:latin typeface="Noto Sans Mono CJK HK"/>
                <a:cs typeface="Noto Sans Mono CJK HK"/>
              </a:rPr>
              <a:t>原始程式的架構</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分</a:t>
            </a:r>
            <a:r>
              <a:rPr dirty="0" sz="2800" spc="-5">
                <a:solidFill>
                  <a:srgbClr val="4E2700"/>
                </a:solidFill>
                <a:latin typeface="Noto Sans Mono CJK HK"/>
                <a:cs typeface="Noto Sans Mono CJK HK"/>
              </a:rPr>
              <a:t>辨關鍵字、識別字、變數、常數</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能夠說明</a:t>
            </a:r>
            <a:r>
              <a:rPr dirty="0" sz="2800" spc="-25">
                <a:solidFill>
                  <a:srgbClr val="4E2700"/>
                </a:solidFill>
                <a:latin typeface="Verdana"/>
                <a:cs typeface="Verdana"/>
              </a:rPr>
              <a:t>Java</a:t>
            </a:r>
            <a:r>
              <a:rPr dirty="0" sz="2800">
                <a:solidFill>
                  <a:srgbClr val="4E2700"/>
                </a:solidFill>
                <a:latin typeface="Noto Sans Mono CJK HK"/>
                <a:cs typeface="Noto Sans Mono CJK HK"/>
              </a:rPr>
              <a:t>語言所提供</a:t>
            </a:r>
            <a:r>
              <a:rPr dirty="0" sz="2800" spc="-5">
                <a:solidFill>
                  <a:srgbClr val="4E2700"/>
                </a:solidFill>
                <a:latin typeface="Noto Sans Mono CJK HK"/>
                <a:cs typeface="Noto Sans Mono CJK HK"/>
              </a:rPr>
              <a:t>的資</a:t>
            </a:r>
            <a:r>
              <a:rPr dirty="0" sz="2800">
                <a:solidFill>
                  <a:srgbClr val="4E2700"/>
                </a:solidFill>
                <a:latin typeface="Noto Sans Mono CJK HK"/>
                <a:cs typeface="Noto Sans Mono CJK HK"/>
              </a:rPr>
              <a:t>料</a:t>
            </a:r>
            <a:r>
              <a:rPr dirty="0" sz="2800" spc="-5">
                <a:solidFill>
                  <a:srgbClr val="4E2700"/>
                </a:solidFill>
                <a:latin typeface="Noto Sans Mono CJK HK"/>
                <a:cs typeface="Noto Sans Mono CJK HK"/>
              </a:rPr>
              <a:t>型態</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spc="5">
                <a:solidFill>
                  <a:srgbClr val="4E2700"/>
                </a:solidFill>
                <a:latin typeface="Noto Sans Mono CJK HK"/>
                <a:cs typeface="Noto Sans Mono CJK HK"/>
              </a:rPr>
              <a:t>區</a:t>
            </a:r>
            <a:r>
              <a:rPr dirty="0" sz="2800" spc="-10">
                <a:solidFill>
                  <a:srgbClr val="4E2700"/>
                </a:solidFill>
                <a:latin typeface="Noto Sans Mono CJK HK"/>
                <a:cs typeface="Noto Sans Mono CJK HK"/>
              </a:rPr>
              <a:t>分</a:t>
            </a:r>
            <a:r>
              <a:rPr dirty="0" sz="2800" spc="-5">
                <a:solidFill>
                  <a:srgbClr val="4E2700"/>
                </a:solidFill>
                <a:latin typeface="Noto Sans Mono CJK HK"/>
                <a:cs typeface="Noto Sans Mono CJK HK"/>
              </a:rPr>
              <a:t>字串</a:t>
            </a:r>
            <a:r>
              <a:rPr dirty="0" sz="2800">
                <a:solidFill>
                  <a:srgbClr val="4E2700"/>
                </a:solidFill>
                <a:latin typeface="Noto Sans Mono CJK HK"/>
                <a:cs typeface="Noto Sans Mono CJK HK"/>
              </a:rPr>
              <a:t>物</a:t>
            </a:r>
            <a:r>
              <a:rPr dirty="0" sz="2800" spc="-5">
                <a:solidFill>
                  <a:srgbClr val="4E2700"/>
                </a:solidFill>
                <a:latin typeface="Noto Sans Mono CJK HK"/>
                <a:cs typeface="Noto Sans Mono CJK HK"/>
              </a:rPr>
              <a:t>件與基</a:t>
            </a:r>
            <a:r>
              <a:rPr dirty="0" sz="2800">
                <a:solidFill>
                  <a:srgbClr val="4E2700"/>
                </a:solidFill>
                <a:latin typeface="Noto Sans Mono CJK HK"/>
                <a:cs typeface="Noto Sans Mono CJK HK"/>
              </a:rPr>
              <a:t>本</a:t>
            </a:r>
            <a:r>
              <a:rPr dirty="0" sz="2800" spc="-5">
                <a:solidFill>
                  <a:srgbClr val="4E2700"/>
                </a:solidFill>
                <a:latin typeface="Noto Sans Mono CJK HK"/>
                <a:cs typeface="Noto Sans Mono CJK HK"/>
              </a:rPr>
              <a:t>型態的</a:t>
            </a:r>
            <a:r>
              <a:rPr dirty="0" sz="2800">
                <a:solidFill>
                  <a:srgbClr val="4E2700"/>
                </a:solidFill>
                <a:latin typeface="Noto Sans Mono CJK HK"/>
                <a:cs typeface="Noto Sans Mono CJK HK"/>
              </a:rPr>
              <a:t>差</a:t>
            </a:r>
            <a:r>
              <a:rPr dirty="0" sz="2800" spc="-5">
                <a:solidFill>
                  <a:srgbClr val="4E2700"/>
                </a:solidFill>
                <a:latin typeface="Noto Sans Mono CJK HK"/>
                <a:cs typeface="Noto Sans Mono CJK HK"/>
              </a:rPr>
              <a:t>別</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能</a:t>
            </a:r>
            <a:r>
              <a:rPr dirty="0" sz="2800" spc="-10">
                <a:solidFill>
                  <a:srgbClr val="4E2700"/>
                </a:solidFill>
                <a:latin typeface="Noto Sans Mono CJK HK"/>
                <a:cs typeface="Noto Sans Mono CJK HK"/>
              </a:rPr>
              <a:t>夠</a:t>
            </a:r>
            <a:r>
              <a:rPr dirty="0" sz="2800" spc="-5">
                <a:solidFill>
                  <a:srgbClr val="4E2700"/>
                </a:solidFill>
                <a:latin typeface="Noto Sans Mono CJK HK"/>
                <a:cs typeface="Noto Sans Mono CJK HK"/>
              </a:rPr>
              <a:t>定義</a:t>
            </a:r>
            <a:r>
              <a:rPr dirty="0" sz="2800">
                <a:solidFill>
                  <a:srgbClr val="4E2700"/>
                </a:solidFill>
                <a:latin typeface="Noto Sans Mono CJK HK"/>
                <a:cs typeface="Noto Sans Mono CJK HK"/>
              </a:rPr>
              <a:t>變</a:t>
            </a:r>
            <a:r>
              <a:rPr dirty="0" sz="2800" spc="-5">
                <a:solidFill>
                  <a:srgbClr val="4E2700"/>
                </a:solidFill>
                <a:latin typeface="Noto Sans Mono CJK HK"/>
                <a:cs typeface="Noto Sans Mono CJK HK"/>
              </a:rPr>
              <a:t>數並設</a:t>
            </a:r>
            <a:r>
              <a:rPr dirty="0" sz="2800">
                <a:solidFill>
                  <a:srgbClr val="4E2700"/>
                </a:solidFill>
                <a:latin typeface="Noto Sans Mono CJK HK"/>
                <a:cs typeface="Noto Sans Mono CJK HK"/>
              </a:rPr>
              <a:t>定</a:t>
            </a:r>
            <a:r>
              <a:rPr dirty="0" sz="2800" spc="-5">
                <a:solidFill>
                  <a:srgbClr val="4E2700"/>
                </a:solidFill>
                <a:latin typeface="Noto Sans Mono CJK HK"/>
                <a:cs typeface="Noto Sans Mono CJK HK"/>
              </a:rPr>
              <a:t>變數的</a:t>
            </a:r>
            <a:r>
              <a:rPr dirty="0" sz="2800">
                <a:solidFill>
                  <a:srgbClr val="4E2700"/>
                </a:solidFill>
                <a:latin typeface="Noto Sans Mono CJK HK"/>
                <a:cs typeface="Noto Sans Mono CJK HK"/>
              </a:rPr>
              <a:t>初</a:t>
            </a:r>
            <a:r>
              <a:rPr dirty="0" sz="2800" spc="-5">
                <a:solidFill>
                  <a:srgbClr val="4E2700"/>
                </a:solidFill>
                <a:latin typeface="Noto Sans Mono CJK HK"/>
                <a:cs typeface="Noto Sans Mono CJK HK"/>
              </a:rPr>
              <a:t>值</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解整數</a:t>
            </a:r>
            <a:r>
              <a:rPr dirty="0" sz="2800">
                <a:solidFill>
                  <a:srgbClr val="4E2700"/>
                </a:solidFill>
                <a:latin typeface="Noto Sans Mono CJK HK"/>
                <a:cs typeface="Noto Sans Mono CJK HK"/>
              </a:rPr>
              <a:t>的</a:t>
            </a:r>
            <a:r>
              <a:rPr dirty="0" sz="2800" spc="-5">
                <a:solidFill>
                  <a:srgbClr val="4E2700"/>
                </a:solidFill>
                <a:latin typeface="Noto Sans Mono CJK HK"/>
                <a:cs typeface="Noto Sans Mono CJK HK"/>
              </a:rPr>
              <a:t>二進位</a:t>
            </a:r>
            <a:r>
              <a:rPr dirty="0" sz="2800">
                <a:solidFill>
                  <a:srgbClr val="4E2700"/>
                </a:solidFill>
                <a:latin typeface="Noto Sans Mono CJK HK"/>
                <a:cs typeface="Noto Sans Mono CJK HK"/>
              </a:rPr>
              <a:t>表</a:t>
            </a:r>
            <a:r>
              <a:rPr dirty="0" sz="2800" spc="-5">
                <a:solidFill>
                  <a:srgbClr val="4E2700"/>
                </a:solidFill>
                <a:latin typeface="Noto Sans Mono CJK HK"/>
                <a:cs typeface="Noto Sans Mono CJK HK"/>
              </a:rPr>
              <a:t>示法</a:t>
            </a:r>
            <a:endParaRPr sz="2800">
              <a:latin typeface="Noto Sans Mono CJK HK"/>
              <a:cs typeface="Noto Sans Mono CJK HK"/>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當發生例外時</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1013205"/>
            <a:ext cx="7583170" cy="419608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當發生例外時</a:t>
            </a:r>
            <a:r>
              <a:rPr dirty="0" sz="2400">
                <a:solidFill>
                  <a:srgbClr val="4E2700"/>
                </a:solidFill>
                <a:latin typeface="Verdana"/>
                <a:cs typeface="Verdana"/>
              </a:rPr>
              <a:t>(</a:t>
            </a:r>
            <a:r>
              <a:rPr dirty="0" sz="2400">
                <a:solidFill>
                  <a:srgbClr val="4E2700"/>
                </a:solidFill>
                <a:latin typeface="Noto Sans Mono CJK HK"/>
                <a:cs typeface="Noto Sans Mono CJK HK"/>
              </a:rPr>
              <a:t>可能在</a:t>
            </a:r>
            <a:r>
              <a:rPr dirty="0" sz="2400" spc="-10">
                <a:solidFill>
                  <a:srgbClr val="4E2700"/>
                </a:solidFill>
                <a:latin typeface="Verdana"/>
                <a:cs typeface="Verdana"/>
              </a:rPr>
              <a:t>try</a:t>
            </a:r>
            <a:r>
              <a:rPr dirty="0" sz="2400">
                <a:solidFill>
                  <a:srgbClr val="4E2700"/>
                </a:solidFill>
                <a:latin typeface="Noto Sans Mono CJK HK"/>
                <a:cs typeface="Noto Sans Mono CJK HK"/>
              </a:rPr>
              <a:t>區塊內，也可能不</a:t>
            </a:r>
            <a:r>
              <a:rPr dirty="0" sz="2400" spc="5">
                <a:solidFill>
                  <a:srgbClr val="4E2700"/>
                </a:solidFill>
                <a:latin typeface="Noto Sans Mono CJK HK"/>
                <a:cs typeface="Noto Sans Mono CJK HK"/>
              </a:rPr>
              <a:t>在</a:t>
            </a:r>
            <a:r>
              <a:rPr dirty="0" sz="2400" spc="-10">
                <a:solidFill>
                  <a:srgbClr val="4E2700"/>
                </a:solidFill>
                <a:latin typeface="Verdana"/>
                <a:cs typeface="Verdana"/>
              </a:rPr>
              <a:t>try</a:t>
            </a:r>
            <a:r>
              <a:rPr dirty="0" sz="2400">
                <a:solidFill>
                  <a:srgbClr val="4E2700"/>
                </a:solidFill>
                <a:latin typeface="Noto Sans Mono CJK HK"/>
                <a:cs typeface="Noto Sans Mono CJK HK"/>
              </a:rPr>
              <a:t>區塊 </a:t>
            </a:r>
            <a:r>
              <a:rPr dirty="0" sz="2400" spc="-5">
                <a:solidFill>
                  <a:srgbClr val="4E2700"/>
                </a:solidFill>
                <a:latin typeface="Noto Sans Mono CJK HK"/>
                <a:cs typeface="Noto Sans Mono CJK HK"/>
              </a:rPr>
              <a:t>內</a:t>
            </a:r>
            <a:r>
              <a:rPr dirty="0" sz="2400">
                <a:solidFill>
                  <a:srgbClr val="4E2700"/>
                </a:solidFill>
                <a:latin typeface="Verdana"/>
                <a:cs typeface="Verdana"/>
              </a:rPr>
              <a:t>)</a:t>
            </a:r>
            <a:r>
              <a:rPr dirty="0" sz="2400">
                <a:solidFill>
                  <a:srgbClr val="4E2700"/>
                </a:solidFill>
                <a:latin typeface="Noto Sans Mono CJK HK"/>
                <a:cs typeface="Noto Sans Mono CJK HK"/>
              </a:rPr>
              <a:t>，</a:t>
            </a:r>
            <a:r>
              <a:rPr dirty="0" sz="2400">
                <a:solidFill>
                  <a:srgbClr val="4E2700"/>
                </a:solidFill>
                <a:latin typeface="Verdana"/>
                <a:cs typeface="Verdana"/>
              </a:rPr>
              <a:t>JVM</a:t>
            </a:r>
            <a:r>
              <a:rPr dirty="0" sz="2400" spc="-5">
                <a:solidFill>
                  <a:srgbClr val="4E2700"/>
                </a:solidFill>
                <a:latin typeface="Noto Sans Mono CJK HK"/>
                <a:cs typeface="Noto Sans Mono CJK HK"/>
              </a:rPr>
              <a:t>立刻停止程式正常的執行，並產生一個代表 </a:t>
            </a:r>
            <a:r>
              <a:rPr dirty="0" sz="2400">
                <a:solidFill>
                  <a:srgbClr val="4E2700"/>
                </a:solidFill>
                <a:latin typeface="Noto Sans Mono CJK HK"/>
                <a:cs typeface="Noto Sans Mono CJK HK"/>
              </a:rPr>
              <a:t>此例外的物件，然後尋找一組處理此例外的程式</a:t>
            </a:r>
            <a:r>
              <a:rPr dirty="0" sz="2400" spc="5">
                <a:solidFill>
                  <a:srgbClr val="4E2700"/>
                </a:solidFill>
                <a:latin typeface="Noto Sans Mono CJK HK"/>
                <a:cs typeface="Noto Sans Mono CJK HK"/>
              </a:rPr>
              <a:t>碼</a:t>
            </a:r>
            <a:r>
              <a:rPr dirty="0" sz="2400">
                <a:solidFill>
                  <a:srgbClr val="4E2700"/>
                </a:solidFill>
                <a:latin typeface="Verdana"/>
                <a:cs typeface="Verdana"/>
              </a:rPr>
              <a:t>(</a:t>
            </a:r>
            <a:r>
              <a:rPr dirty="0" sz="2400">
                <a:solidFill>
                  <a:srgbClr val="4E2700"/>
                </a:solidFill>
                <a:latin typeface="Noto Sans Mono CJK HK"/>
                <a:cs typeface="Noto Sans Mono CJK HK"/>
              </a:rPr>
              <a:t>即 </a:t>
            </a:r>
            <a:r>
              <a:rPr dirty="0" sz="2400">
                <a:solidFill>
                  <a:srgbClr val="4E2700"/>
                </a:solidFill>
                <a:latin typeface="Verdana"/>
                <a:cs typeface="Verdana"/>
              </a:rPr>
              <a:t>catch</a:t>
            </a:r>
            <a:r>
              <a:rPr dirty="0" sz="2400">
                <a:solidFill>
                  <a:srgbClr val="4E2700"/>
                </a:solidFill>
                <a:latin typeface="Noto Sans Mono CJK HK"/>
                <a:cs typeface="Noto Sans Mono CJK HK"/>
              </a:rPr>
              <a:t>區塊，程式師提供區塊內的敘述來處理所發生的 例</a:t>
            </a:r>
            <a:r>
              <a:rPr dirty="0" sz="2400" spc="-5">
                <a:solidFill>
                  <a:srgbClr val="4E2700"/>
                </a:solidFill>
                <a:latin typeface="Noto Sans Mono CJK HK"/>
                <a:cs typeface="Noto Sans Mono CJK HK"/>
              </a:rPr>
              <a:t>外</a:t>
            </a:r>
            <a:r>
              <a:rPr dirty="0" sz="2400">
                <a:solidFill>
                  <a:srgbClr val="4E2700"/>
                </a:solidFill>
                <a:latin typeface="Verdana"/>
                <a:cs typeface="Verdana"/>
              </a:rPr>
              <a:t>)</a:t>
            </a:r>
            <a:r>
              <a:rPr dirty="0" sz="2400">
                <a:solidFill>
                  <a:srgbClr val="4E2700"/>
                </a:solidFill>
                <a:latin typeface="Noto Sans Mono CJK HK"/>
                <a:cs typeface="Noto Sans Mono CJK HK"/>
              </a:rPr>
              <a:t>。尋找</a:t>
            </a:r>
            <a:r>
              <a:rPr dirty="0" sz="2400">
                <a:solidFill>
                  <a:srgbClr val="4E2700"/>
                </a:solidFill>
                <a:latin typeface="Verdana"/>
                <a:cs typeface="Verdana"/>
              </a:rPr>
              <a:t>catch</a:t>
            </a:r>
            <a:r>
              <a:rPr dirty="0" sz="2400">
                <a:solidFill>
                  <a:srgbClr val="4E2700"/>
                </a:solidFill>
                <a:latin typeface="Noto Sans Mono CJK HK"/>
                <a:cs typeface="Noto Sans Mono CJK HK"/>
              </a:rPr>
              <a:t>區塊的原則為：代表例外之物件的 </a:t>
            </a:r>
            <a:r>
              <a:rPr dirty="0" sz="2400" spc="-5">
                <a:solidFill>
                  <a:srgbClr val="4E2700"/>
                </a:solidFill>
                <a:latin typeface="Noto Sans Mono CJK HK"/>
                <a:cs typeface="Noto Sans Mono CJK HK"/>
              </a:rPr>
              <a:t>型態相容於</a:t>
            </a:r>
            <a:r>
              <a:rPr dirty="0" sz="2400" spc="-5">
                <a:solidFill>
                  <a:srgbClr val="4E2700"/>
                </a:solidFill>
                <a:latin typeface="Verdana"/>
                <a:cs typeface="Verdana"/>
              </a:rPr>
              <a:t>catch</a:t>
            </a:r>
            <a:r>
              <a:rPr dirty="0" sz="2400" spc="-5">
                <a:solidFill>
                  <a:srgbClr val="4E2700"/>
                </a:solidFill>
                <a:latin typeface="Noto Sans Mono CJK HK"/>
                <a:cs typeface="Noto Sans Mono CJK HK"/>
              </a:rPr>
              <a:t>區塊之參數的型態。</a:t>
            </a:r>
            <a:endParaRPr sz="2400">
              <a:latin typeface="Noto Sans Mono CJK HK"/>
              <a:cs typeface="Noto Sans Mono CJK HK"/>
            </a:endParaRPr>
          </a:p>
          <a:p>
            <a:pPr marL="355600" marR="8890" indent="-343535">
              <a:lnSpc>
                <a:spcPct val="100000"/>
              </a:lnSpc>
              <a:spcBef>
                <a:spcPts val="580"/>
              </a:spcBef>
              <a:buFont typeface="Verdana"/>
              <a:buChar char="•"/>
              <a:tabLst>
                <a:tab pos="355600" algn="l"/>
                <a:tab pos="356235" algn="l"/>
              </a:tabLst>
            </a:pPr>
            <a:r>
              <a:rPr dirty="0" sz="2400">
                <a:solidFill>
                  <a:srgbClr val="4E2700"/>
                </a:solidFill>
                <a:latin typeface="Noto Sans Mono CJK HK"/>
                <a:cs typeface="Noto Sans Mono CJK HK"/>
              </a:rPr>
              <a:t>如果找到，</a:t>
            </a:r>
            <a:r>
              <a:rPr dirty="0" sz="2400">
                <a:solidFill>
                  <a:srgbClr val="4E2700"/>
                </a:solidFill>
                <a:latin typeface="Verdana"/>
                <a:cs typeface="Verdana"/>
              </a:rPr>
              <a:t>JVM</a:t>
            </a:r>
            <a:r>
              <a:rPr dirty="0" sz="2400">
                <a:solidFill>
                  <a:srgbClr val="4E2700"/>
                </a:solidFill>
                <a:latin typeface="Noto Sans Mono CJK HK"/>
                <a:cs typeface="Noto Sans Mono CJK HK"/>
              </a:rPr>
              <a:t>會以所產生的物件當做參數來呼叫該 </a:t>
            </a:r>
            <a:r>
              <a:rPr dirty="0" sz="2400">
                <a:solidFill>
                  <a:srgbClr val="4E2700"/>
                </a:solidFill>
                <a:latin typeface="Verdana"/>
                <a:cs typeface="Verdana"/>
              </a:rPr>
              <a:t>catch</a:t>
            </a:r>
            <a:r>
              <a:rPr dirty="0" sz="2400">
                <a:solidFill>
                  <a:srgbClr val="4E2700"/>
                </a:solidFill>
                <a:latin typeface="Noto Sans Mono CJK HK"/>
                <a:cs typeface="Noto Sans Mono CJK HK"/>
              </a:rPr>
              <a:t>區塊，然後執行</a:t>
            </a:r>
            <a:r>
              <a:rPr dirty="0" sz="2400">
                <a:solidFill>
                  <a:srgbClr val="4E2700"/>
                </a:solidFill>
                <a:latin typeface="Verdana"/>
                <a:cs typeface="Verdana"/>
              </a:rPr>
              <a:t>f</a:t>
            </a:r>
            <a:r>
              <a:rPr dirty="0" sz="2400" spc="-10">
                <a:solidFill>
                  <a:srgbClr val="4E2700"/>
                </a:solidFill>
                <a:latin typeface="Verdana"/>
                <a:cs typeface="Verdana"/>
              </a:rPr>
              <a:t>i</a:t>
            </a:r>
            <a:r>
              <a:rPr dirty="0" sz="2400">
                <a:solidFill>
                  <a:srgbClr val="4E2700"/>
                </a:solidFill>
                <a:latin typeface="Verdana"/>
                <a:cs typeface="Verdana"/>
              </a:rPr>
              <a:t>nal</a:t>
            </a:r>
            <a:r>
              <a:rPr dirty="0" sz="2400" spc="-10">
                <a:solidFill>
                  <a:srgbClr val="4E2700"/>
                </a:solidFill>
                <a:latin typeface="Verdana"/>
                <a:cs typeface="Verdana"/>
              </a:rPr>
              <a:t>l</a:t>
            </a:r>
            <a:r>
              <a:rPr dirty="0" sz="2400" spc="-25">
                <a:solidFill>
                  <a:srgbClr val="4E2700"/>
                </a:solidFill>
                <a:latin typeface="Verdana"/>
                <a:cs typeface="Verdana"/>
              </a:rPr>
              <a:t>y</a:t>
            </a:r>
            <a:r>
              <a:rPr dirty="0" sz="2400">
                <a:solidFill>
                  <a:srgbClr val="4E2700"/>
                </a:solidFill>
                <a:latin typeface="Noto Sans Mono CJK HK"/>
                <a:cs typeface="Noto Sans Mono CJK HK"/>
              </a:rPr>
              <a:t>區塊。當此例外處理完畢 </a:t>
            </a:r>
            <a:r>
              <a:rPr dirty="0" sz="2400" spc="-5">
                <a:solidFill>
                  <a:srgbClr val="4E2700"/>
                </a:solidFill>
                <a:latin typeface="Noto Sans Mono CJK HK"/>
                <a:cs typeface="Noto Sans Mono CJK HK"/>
              </a:rPr>
              <a:t>之後，程式由此</a:t>
            </a:r>
            <a:r>
              <a:rPr dirty="0" sz="2400">
                <a:solidFill>
                  <a:srgbClr val="4E2700"/>
                </a:solidFill>
                <a:latin typeface="Noto Sans Mono CJK HK"/>
                <a:cs typeface="Noto Sans Mono CJK HK"/>
              </a:rPr>
              <a:t>組</a:t>
            </a:r>
            <a:r>
              <a:rPr dirty="0" sz="2400" spc="-10">
                <a:solidFill>
                  <a:srgbClr val="4E2700"/>
                </a:solidFill>
                <a:latin typeface="Verdana"/>
                <a:cs typeface="Verdana"/>
              </a:rPr>
              <a:t>try-catch-finally</a:t>
            </a:r>
            <a:r>
              <a:rPr dirty="0" sz="2400" spc="-5">
                <a:solidFill>
                  <a:srgbClr val="4E2700"/>
                </a:solidFill>
                <a:latin typeface="Noto Sans Mono CJK HK"/>
                <a:cs typeface="Noto Sans Mono CJK HK"/>
              </a:rPr>
              <a:t>之後的敘述繼續 </a:t>
            </a:r>
            <a:r>
              <a:rPr dirty="0" sz="2400">
                <a:solidFill>
                  <a:srgbClr val="4E2700"/>
                </a:solidFill>
                <a:latin typeface="Noto Sans Mono CJK HK"/>
                <a:cs typeface="Noto Sans Mono CJK HK"/>
              </a:rPr>
              <a:t>執行</a:t>
            </a:r>
            <a:r>
              <a:rPr dirty="0" sz="2400" spc="-5">
                <a:solidFill>
                  <a:srgbClr val="4E2700"/>
                </a:solidFill>
                <a:latin typeface="Noto Sans Mono CJK HK"/>
                <a:cs typeface="Noto Sans Mono CJK HK"/>
              </a:rPr>
              <a:t>。</a:t>
            </a:r>
            <a:r>
              <a:rPr dirty="0" sz="1800" spc="-5">
                <a:solidFill>
                  <a:srgbClr val="4E2700"/>
                </a:solidFill>
                <a:latin typeface="Verdana"/>
                <a:cs typeface="Verdana"/>
              </a:rPr>
              <a:t>(</a:t>
            </a:r>
            <a:r>
              <a:rPr dirty="0" sz="1800">
                <a:solidFill>
                  <a:srgbClr val="4E2700"/>
                </a:solidFill>
                <a:latin typeface="Noto Sans Mono CJK HK"/>
                <a:cs typeface="Noto Sans Mono CJK HK"/>
              </a:rPr>
              <a:t>參考範例一</a:t>
            </a:r>
            <a:r>
              <a:rPr dirty="0" sz="1800">
                <a:solidFill>
                  <a:srgbClr val="4E2700"/>
                </a:solidFill>
                <a:latin typeface="Verdana"/>
                <a:cs typeface="Verdana"/>
              </a:rPr>
              <a:t>)</a:t>
            </a:r>
            <a:endParaRPr sz="1800">
              <a:latin typeface="Verdana"/>
              <a:cs typeface="Verdana"/>
            </a:endParaRPr>
          </a:p>
          <a:p>
            <a:pPr marL="355600" indent="-343535">
              <a:lnSpc>
                <a:spcPct val="100000"/>
              </a:lnSpc>
              <a:spcBef>
                <a:spcPts val="580"/>
              </a:spcBef>
              <a:buFont typeface="Verdana"/>
              <a:buChar char="•"/>
              <a:tabLst>
                <a:tab pos="355600" algn="l"/>
                <a:tab pos="356235" algn="l"/>
              </a:tabLst>
            </a:pPr>
            <a:r>
              <a:rPr dirty="0" sz="2400">
                <a:solidFill>
                  <a:srgbClr val="4E2700"/>
                </a:solidFill>
                <a:latin typeface="Noto Sans Mono CJK HK"/>
                <a:cs typeface="Noto Sans Mono CJK HK"/>
              </a:rPr>
              <a:t>如果找不到，會依照下頁的說明來處理。</a:t>
            </a:r>
            <a:endParaRPr sz="2400">
              <a:latin typeface="Noto Sans Mono CJK HK"/>
              <a:cs typeface="Noto Sans Mono CJK HK"/>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35698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Call</a:t>
            </a:r>
            <a:r>
              <a:rPr dirty="0" spc="-35">
                <a:latin typeface="Tahoma"/>
                <a:cs typeface="Tahoma"/>
              </a:rPr>
              <a:t> </a:t>
            </a:r>
            <a:r>
              <a:rPr dirty="0" spc="-10">
                <a:latin typeface="Tahoma"/>
                <a:cs typeface="Tahoma"/>
              </a:rPr>
              <a:t>stack:</a:t>
            </a:r>
            <a:r>
              <a:rPr dirty="0"/>
              <a:t>尋找</a:t>
            </a:r>
            <a:r>
              <a:rPr dirty="0" spc="-10">
                <a:latin typeface="Tahoma"/>
                <a:cs typeface="Tahoma"/>
              </a:rPr>
              <a:t>catch</a:t>
            </a:r>
            <a:r>
              <a:rPr dirty="0"/>
              <a:t>區塊的準則</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1013205"/>
            <a:ext cx="8108315" cy="5077460"/>
          </a:xfrm>
          <a:prstGeom prst="rect">
            <a:avLst/>
          </a:prstGeom>
        </p:spPr>
        <p:txBody>
          <a:bodyPr wrap="square" lIns="0" tIns="12700" rIns="0" bIns="0" rtlCol="0" vert="horz">
            <a:spAutoFit/>
          </a:bodyPr>
          <a:lstStyle/>
          <a:p>
            <a:pPr marL="355600" marR="281305" indent="-343535">
              <a:lnSpc>
                <a:spcPct val="100000"/>
              </a:lnSpc>
              <a:spcBef>
                <a:spcPts val="100"/>
              </a:spcBef>
              <a:buFont typeface="Verdana"/>
              <a:buChar char="•"/>
              <a:tabLst>
                <a:tab pos="355600" algn="l"/>
                <a:tab pos="356235" algn="l"/>
              </a:tabLst>
            </a:pPr>
            <a:r>
              <a:rPr dirty="0" sz="2400" spc="-5">
                <a:solidFill>
                  <a:srgbClr val="4E2700"/>
                </a:solidFill>
                <a:latin typeface="Noto Sans Mono CJK HK"/>
                <a:cs typeface="Noto Sans Mono CJK HK"/>
              </a:rPr>
              <a:t>當</a:t>
            </a:r>
            <a:r>
              <a:rPr dirty="0" sz="2400" spc="-5">
                <a:solidFill>
                  <a:srgbClr val="4E2700"/>
                </a:solidFill>
                <a:latin typeface="Verdana"/>
                <a:cs typeface="Verdana"/>
              </a:rPr>
              <a:t>Bar</a:t>
            </a:r>
            <a:r>
              <a:rPr dirty="0" sz="2400">
                <a:solidFill>
                  <a:srgbClr val="4E2700"/>
                </a:solidFill>
                <a:latin typeface="Noto Sans Mono CJK HK"/>
                <a:cs typeface="Noto Sans Mono CJK HK"/>
              </a:rPr>
              <a:t>類別之</a:t>
            </a:r>
            <a:r>
              <a:rPr dirty="0" sz="2400" spc="-5">
                <a:solidFill>
                  <a:srgbClr val="4E2700"/>
                </a:solidFill>
                <a:latin typeface="Verdana"/>
                <a:cs typeface="Verdana"/>
              </a:rPr>
              <a:t>divide()</a:t>
            </a:r>
            <a:r>
              <a:rPr dirty="0" sz="2400">
                <a:solidFill>
                  <a:srgbClr val="4E2700"/>
                </a:solidFill>
                <a:latin typeface="Noto Sans Mono CJK HK"/>
                <a:cs typeface="Noto Sans Mono CJK HK"/>
              </a:rPr>
              <a:t>方法的某個敘述發生了例外，而 </a:t>
            </a:r>
            <a:r>
              <a:rPr dirty="0" sz="2400" spc="-5">
                <a:solidFill>
                  <a:srgbClr val="4E2700"/>
                </a:solidFill>
                <a:latin typeface="Noto Sans Mono CJK HK"/>
                <a:cs typeface="Noto Sans Mono CJK HK"/>
              </a:rPr>
              <a:t>且並未在該方法內捕</a:t>
            </a:r>
            <a:r>
              <a:rPr dirty="0" sz="2400">
                <a:solidFill>
                  <a:srgbClr val="4E2700"/>
                </a:solidFill>
                <a:latin typeface="Noto Sans Mono CJK HK"/>
                <a:cs typeface="Noto Sans Mono CJK HK"/>
              </a:rPr>
              <a:t>捉</a:t>
            </a:r>
            <a:r>
              <a:rPr dirty="0" sz="2400" spc="-5">
                <a:solidFill>
                  <a:srgbClr val="4E2700"/>
                </a:solidFill>
                <a:latin typeface="Verdana"/>
                <a:cs typeface="Verdana"/>
              </a:rPr>
              <a:t>(catch)</a:t>
            </a:r>
            <a:r>
              <a:rPr dirty="0" sz="2400" spc="-5">
                <a:solidFill>
                  <a:srgbClr val="4E2700"/>
                </a:solidFill>
                <a:latin typeface="Noto Sans Mono CJK HK"/>
                <a:cs typeface="Noto Sans Mono CJK HK"/>
              </a:rPr>
              <a:t>到該例外，</a:t>
            </a:r>
            <a:r>
              <a:rPr dirty="0" sz="2400">
                <a:solidFill>
                  <a:srgbClr val="4E2700"/>
                </a:solidFill>
                <a:latin typeface="Noto Sans Mono CJK HK"/>
                <a:cs typeface="Noto Sans Mono CJK HK"/>
              </a:rPr>
              <a:t>則</a:t>
            </a:r>
            <a:r>
              <a:rPr dirty="0" sz="2400">
                <a:solidFill>
                  <a:srgbClr val="4E2700"/>
                </a:solidFill>
                <a:latin typeface="Verdana"/>
                <a:cs typeface="Verdana"/>
              </a:rPr>
              <a:t>JVM</a:t>
            </a:r>
            <a:r>
              <a:rPr dirty="0" sz="2400" spc="-5">
                <a:solidFill>
                  <a:srgbClr val="4E2700"/>
                </a:solidFill>
                <a:latin typeface="Noto Sans Mono CJK HK"/>
                <a:cs typeface="Noto Sans Mono CJK HK"/>
              </a:rPr>
              <a:t>會於 </a:t>
            </a:r>
            <a:r>
              <a:rPr dirty="0" sz="2400">
                <a:solidFill>
                  <a:srgbClr val="4E2700"/>
                </a:solidFill>
                <a:latin typeface="Noto Sans Mono CJK HK"/>
                <a:cs typeface="Noto Sans Mono CJK HK"/>
              </a:rPr>
              <a:t>執</a:t>
            </a:r>
            <a:r>
              <a:rPr dirty="0" sz="2400" spc="-5">
                <a:solidFill>
                  <a:srgbClr val="4E2700"/>
                </a:solidFill>
                <a:latin typeface="Noto Sans Mono CJK HK"/>
                <a:cs typeface="Noto Sans Mono CJK HK"/>
              </a:rPr>
              <a:t>行</a:t>
            </a:r>
            <a:r>
              <a:rPr dirty="0" sz="2400" spc="-10">
                <a:solidFill>
                  <a:srgbClr val="4E2700"/>
                </a:solidFill>
                <a:latin typeface="Verdana"/>
                <a:cs typeface="Verdana"/>
              </a:rPr>
              <a:t>finally</a:t>
            </a:r>
            <a:r>
              <a:rPr dirty="0" sz="2400">
                <a:solidFill>
                  <a:srgbClr val="4E2700"/>
                </a:solidFill>
                <a:latin typeface="Noto Sans Mono CJK HK"/>
                <a:cs typeface="Noto Sans Mono CJK HK"/>
              </a:rPr>
              <a:t>區塊</a:t>
            </a:r>
            <a:r>
              <a:rPr dirty="0" sz="2400" spc="-5">
                <a:solidFill>
                  <a:srgbClr val="4E2700"/>
                </a:solidFill>
                <a:latin typeface="Noto Sans Mono CJK HK"/>
                <a:cs typeface="Noto Sans Mono CJK HK"/>
              </a:rPr>
              <a:t>後</a:t>
            </a:r>
            <a:r>
              <a:rPr dirty="0" sz="2400">
                <a:solidFill>
                  <a:srgbClr val="4E2700"/>
                </a:solidFill>
                <a:latin typeface="Verdana"/>
                <a:cs typeface="Verdana"/>
              </a:rPr>
              <a:t>(</a:t>
            </a:r>
            <a:r>
              <a:rPr dirty="0" sz="2400">
                <a:solidFill>
                  <a:srgbClr val="4E2700"/>
                </a:solidFill>
                <a:latin typeface="Noto Sans Mono CJK HK"/>
                <a:cs typeface="Noto Sans Mono CJK HK"/>
              </a:rPr>
              <a:t>如果</a:t>
            </a:r>
            <a:r>
              <a:rPr dirty="0" sz="2400" spc="10">
                <a:solidFill>
                  <a:srgbClr val="4E2700"/>
                </a:solidFill>
                <a:latin typeface="Noto Sans Mono CJK HK"/>
                <a:cs typeface="Noto Sans Mono CJK HK"/>
              </a:rPr>
              <a:t>有</a:t>
            </a:r>
            <a:r>
              <a:rPr dirty="0" sz="2400">
                <a:solidFill>
                  <a:srgbClr val="4E2700"/>
                </a:solidFill>
                <a:latin typeface="Verdana"/>
                <a:cs typeface="Verdana"/>
              </a:rPr>
              <a:t>finally</a:t>
            </a:r>
            <a:r>
              <a:rPr dirty="0" sz="2400">
                <a:solidFill>
                  <a:srgbClr val="4E2700"/>
                </a:solidFill>
                <a:latin typeface="Noto Sans Mono CJK HK"/>
                <a:cs typeface="Noto Sans Mono CJK HK"/>
              </a:rPr>
              <a:t>區塊</a:t>
            </a:r>
            <a:r>
              <a:rPr dirty="0" sz="2400">
                <a:solidFill>
                  <a:srgbClr val="4E2700"/>
                </a:solidFill>
                <a:latin typeface="Verdana"/>
                <a:cs typeface="Verdana"/>
              </a:rPr>
              <a:t>)</a:t>
            </a:r>
            <a:r>
              <a:rPr dirty="0" sz="2400">
                <a:solidFill>
                  <a:srgbClr val="4E2700"/>
                </a:solidFill>
                <a:latin typeface="Noto Sans Mono CJK HK"/>
                <a:cs typeface="Noto Sans Mono CJK HK"/>
              </a:rPr>
              <a:t>跳回呼叫此方法 的方</a:t>
            </a:r>
            <a:r>
              <a:rPr dirty="0" sz="2400" spc="-5">
                <a:solidFill>
                  <a:srgbClr val="4E2700"/>
                </a:solidFill>
                <a:latin typeface="Noto Sans Mono CJK HK"/>
                <a:cs typeface="Noto Sans Mono CJK HK"/>
              </a:rPr>
              <a:t>法</a:t>
            </a:r>
            <a:r>
              <a:rPr dirty="0" sz="2400">
                <a:solidFill>
                  <a:srgbClr val="4E2700"/>
                </a:solidFill>
                <a:latin typeface="Verdana"/>
                <a:cs typeface="Verdana"/>
              </a:rPr>
              <a:t>(</a:t>
            </a:r>
            <a:r>
              <a:rPr dirty="0" sz="2400">
                <a:solidFill>
                  <a:srgbClr val="4E2700"/>
                </a:solidFill>
                <a:latin typeface="Noto Sans Mono CJK HK"/>
                <a:cs typeface="Noto Sans Mono CJK HK"/>
              </a:rPr>
              <a:t>即</a:t>
            </a:r>
            <a:r>
              <a:rPr dirty="0" sz="2400" spc="-60">
                <a:solidFill>
                  <a:srgbClr val="4E2700"/>
                </a:solidFill>
                <a:latin typeface="Verdana"/>
                <a:cs typeface="Verdana"/>
              </a:rPr>
              <a:t>F</a:t>
            </a:r>
            <a:r>
              <a:rPr dirty="0" sz="2400">
                <a:solidFill>
                  <a:srgbClr val="4E2700"/>
                </a:solidFill>
                <a:latin typeface="Verdana"/>
                <a:cs typeface="Verdana"/>
              </a:rPr>
              <a:t>o</a:t>
            </a:r>
            <a:r>
              <a:rPr dirty="0" sz="2400" spc="-10">
                <a:solidFill>
                  <a:srgbClr val="4E2700"/>
                </a:solidFill>
                <a:latin typeface="Verdana"/>
                <a:cs typeface="Verdana"/>
              </a:rPr>
              <a:t>o</a:t>
            </a:r>
            <a:r>
              <a:rPr dirty="0" sz="2400">
                <a:solidFill>
                  <a:srgbClr val="4E2700"/>
                </a:solidFill>
                <a:latin typeface="Noto Sans Mono CJK HK"/>
                <a:cs typeface="Noto Sans Mono CJK HK"/>
              </a:rPr>
              <a:t>類別的</a:t>
            </a:r>
            <a:r>
              <a:rPr dirty="0" sz="2400" spc="-5">
                <a:solidFill>
                  <a:srgbClr val="4E2700"/>
                </a:solidFill>
                <a:latin typeface="Verdana"/>
                <a:cs typeface="Verdana"/>
              </a:rPr>
              <a:t>pro</a:t>
            </a:r>
            <a:r>
              <a:rPr dirty="0" sz="2400" spc="-10">
                <a:solidFill>
                  <a:srgbClr val="4E2700"/>
                </a:solidFill>
                <a:latin typeface="Verdana"/>
                <a:cs typeface="Verdana"/>
              </a:rPr>
              <a:t>c</a:t>
            </a:r>
            <a:r>
              <a:rPr dirty="0" sz="2400">
                <a:solidFill>
                  <a:srgbClr val="4E2700"/>
                </a:solidFill>
                <a:latin typeface="Verdana"/>
                <a:cs typeface="Verdana"/>
              </a:rPr>
              <a:t>es</a:t>
            </a:r>
            <a:r>
              <a:rPr dirty="0" sz="2400" spc="-10">
                <a:solidFill>
                  <a:srgbClr val="4E2700"/>
                </a:solidFill>
                <a:latin typeface="Verdana"/>
                <a:cs typeface="Verdana"/>
              </a:rPr>
              <a:t>s</a:t>
            </a:r>
            <a:r>
              <a:rPr dirty="0" sz="2400" spc="-5">
                <a:solidFill>
                  <a:srgbClr val="4E2700"/>
                </a:solidFill>
                <a:latin typeface="Verdana"/>
                <a:cs typeface="Verdana"/>
              </a:rPr>
              <a:t>(</a:t>
            </a:r>
            <a:r>
              <a:rPr dirty="0" sz="2400" spc="5">
                <a:solidFill>
                  <a:srgbClr val="4E2700"/>
                </a:solidFill>
                <a:latin typeface="Verdana"/>
                <a:cs typeface="Verdana"/>
              </a:rPr>
              <a:t>)</a:t>
            </a:r>
            <a:r>
              <a:rPr dirty="0" sz="2400">
                <a:solidFill>
                  <a:srgbClr val="4E2700"/>
                </a:solidFill>
                <a:latin typeface="Noto Sans Mono CJK HK"/>
                <a:cs typeface="Noto Sans Mono CJK HK"/>
              </a:rPr>
              <a:t>方法</a:t>
            </a:r>
            <a:r>
              <a:rPr dirty="0" sz="2400">
                <a:solidFill>
                  <a:srgbClr val="4E2700"/>
                </a:solidFill>
                <a:latin typeface="Verdana"/>
                <a:cs typeface="Verdana"/>
              </a:rPr>
              <a:t>)</a:t>
            </a:r>
            <a:r>
              <a:rPr dirty="0" sz="2400">
                <a:solidFill>
                  <a:srgbClr val="4E2700"/>
                </a:solidFill>
                <a:latin typeface="Noto Sans Mono CJK HK"/>
                <a:cs typeface="Noto Sans Mono CJK HK"/>
              </a:rPr>
              <a:t>，由它去處理。</a:t>
            </a:r>
            <a:r>
              <a:rPr dirty="0" sz="1800" spc="-5">
                <a:solidFill>
                  <a:srgbClr val="4E2700"/>
                </a:solidFill>
                <a:latin typeface="Verdana"/>
                <a:cs typeface="Verdana"/>
              </a:rPr>
              <a:t>(</a:t>
            </a:r>
            <a:r>
              <a:rPr dirty="0" sz="1800">
                <a:solidFill>
                  <a:srgbClr val="4E2700"/>
                </a:solidFill>
                <a:latin typeface="Noto Sans Mono CJK HK"/>
                <a:cs typeface="Noto Sans Mono CJK HK"/>
              </a:rPr>
              <a:t>參</a:t>
            </a:r>
            <a:endParaRPr sz="1800">
              <a:latin typeface="Noto Sans Mono CJK HK"/>
              <a:cs typeface="Noto Sans Mono CJK HK"/>
            </a:endParaRPr>
          </a:p>
          <a:p>
            <a:pPr marL="355600">
              <a:lnSpc>
                <a:spcPct val="100000"/>
              </a:lnSpc>
              <a:spcBef>
                <a:spcPts val="25"/>
              </a:spcBef>
            </a:pPr>
            <a:r>
              <a:rPr dirty="0" sz="1800">
                <a:solidFill>
                  <a:srgbClr val="4E2700"/>
                </a:solidFill>
                <a:latin typeface="Noto Sans Mono CJK HK"/>
                <a:cs typeface="Noto Sans Mono CJK HK"/>
              </a:rPr>
              <a:t>考範例</a:t>
            </a:r>
            <a:r>
              <a:rPr dirty="0" sz="1800" spc="-5">
                <a:solidFill>
                  <a:srgbClr val="4E2700"/>
                </a:solidFill>
                <a:latin typeface="Noto Sans Mono CJK HK"/>
                <a:cs typeface="Noto Sans Mono CJK HK"/>
              </a:rPr>
              <a:t>二</a:t>
            </a:r>
            <a:r>
              <a:rPr dirty="0" sz="1800">
                <a:solidFill>
                  <a:srgbClr val="4E2700"/>
                </a:solidFill>
                <a:latin typeface="Verdana"/>
                <a:cs typeface="Verdana"/>
              </a:rPr>
              <a:t>)</a:t>
            </a:r>
            <a:endParaRPr sz="1800">
              <a:latin typeface="Verdana"/>
              <a:cs typeface="Verdana"/>
            </a:endParaRPr>
          </a:p>
          <a:p>
            <a:pPr marL="355600" marR="438784" indent="-343535">
              <a:lnSpc>
                <a:spcPct val="100000"/>
              </a:lnSpc>
              <a:spcBef>
                <a:spcPts val="550"/>
              </a:spcBef>
              <a:buFont typeface="Verdana"/>
              <a:buChar char="•"/>
              <a:tabLst>
                <a:tab pos="355600" algn="l"/>
                <a:tab pos="356235" algn="l"/>
              </a:tabLst>
            </a:pPr>
            <a:r>
              <a:rPr dirty="0" sz="2400" spc="-5">
                <a:solidFill>
                  <a:srgbClr val="4E2700"/>
                </a:solidFill>
                <a:latin typeface="Noto Sans Mono CJK HK"/>
                <a:cs typeface="Noto Sans Mono CJK HK"/>
              </a:rPr>
              <a:t>如果在</a:t>
            </a:r>
            <a:r>
              <a:rPr dirty="0" sz="2400" spc="-5">
                <a:solidFill>
                  <a:srgbClr val="4E2700"/>
                </a:solidFill>
                <a:latin typeface="Verdana"/>
                <a:cs typeface="Verdana"/>
              </a:rPr>
              <a:t>process()</a:t>
            </a:r>
            <a:r>
              <a:rPr dirty="0" sz="2400" spc="-5">
                <a:solidFill>
                  <a:srgbClr val="4E2700"/>
                </a:solidFill>
                <a:latin typeface="Noto Sans Mono CJK HK"/>
                <a:cs typeface="Noto Sans Mono CJK HK"/>
              </a:rPr>
              <a:t>方法內呼叫</a:t>
            </a:r>
            <a:r>
              <a:rPr dirty="0" sz="2400" spc="-10">
                <a:solidFill>
                  <a:srgbClr val="4E2700"/>
                </a:solidFill>
                <a:latin typeface="Verdana"/>
                <a:cs typeface="Verdana"/>
              </a:rPr>
              <a:t>divide()</a:t>
            </a:r>
            <a:r>
              <a:rPr dirty="0" sz="2400" spc="-5">
                <a:solidFill>
                  <a:srgbClr val="4E2700"/>
                </a:solidFill>
                <a:latin typeface="Noto Sans Mono CJK HK"/>
                <a:cs typeface="Noto Sans Mono CJK HK"/>
              </a:rPr>
              <a:t>方法的敘述也沒 </a:t>
            </a:r>
            <a:r>
              <a:rPr dirty="0" sz="2400">
                <a:solidFill>
                  <a:srgbClr val="4E2700"/>
                </a:solidFill>
                <a:latin typeface="Noto Sans Mono CJK HK"/>
                <a:cs typeface="Noto Sans Mono CJK HK"/>
              </a:rPr>
              <a:t>有採</a:t>
            </a:r>
            <a:r>
              <a:rPr dirty="0" sz="2400" spc="-5">
                <a:solidFill>
                  <a:srgbClr val="4E2700"/>
                </a:solidFill>
                <a:latin typeface="Noto Sans Mono CJK HK"/>
                <a:cs typeface="Noto Sans Mono CJK HK"/>
              </a:rPr>
              <a:t>用</a:t>
            </a:r>
            <a:r>
              <a:rPr dirty="0" sz="2400" spc="-10">
                <a:solidFill>
                  <a:srgbClr val="4E2700"/>
                </a:solidFill>
                <a:latin typeface="Verdana"/>
                <a:cs typeface="Verdana"/>
              </a:rPr>
              <a:t>try/catch/finally</a:t>
            </a:r>
            <a:r>
              <a:rPr dirty="0" sz="2400">
                <a:solidFill>
                  <a:srgbClr val="4E2700"/>
                </a:solidFill>
                <a:latin typeface="Noto Sans Mono CJK HK"/>
                <a:cs typeface="Noto Sans Mono CJK HK"/>
              </a:rPr>
              <a:t>區塊來加以處理，</a:t>
            </a:r>
            <a:r>
              <a:rPr dirty="0" sz="2400" spc="-15">
                <a:solidFill>
                  <a:srgbClr val="4E2700"/>
                </a:solidFill>
                <a:latin typeface="Noto Sans Mono CJK HK"/>
                <a:cs typeface="Noto Sans Mono CJK HK"/>
              </a:rPr>
              <a:t>則</a:t>
            </a:r>
            <a:r>
              <a:rPr dirty="0" sz="2400">
                <a:solidFill>
                  <a:srgbClr val="4E2700"/>
                </a:solidFill>
                <a:latin typeface="Verdana"/>
                <a:cs typeface="Verdana"/>
              </a:rPr>
              <a:t>JVM</a:t>
            </a:r>
            <a:r>
              <a:rPr dirty="0" sz="2400">
                <a:solidFill>
                  <a:srgbClr val="4E2700"/>
                </a:solidFill>
                <a:latin typeface="Noto Sans Mono CJK HK"/>
                <a:cs typeface="Noto Sans Mono CJK HK"/>
              </a:rPr>
              <a:t>會於 執</a:t>
            </a:r>
            <a:r>
              <a:rPr dirty="0" sz="2400" spc="-5">
                <a:solidFill>
                  <a:srgbClr val="4E2700"/>
                </a:solidFill>
                <a:latin typeface="Noto Sans Mono CJK HK"/>
                <a:cs typeface="Noto Sans Mono CJK HK"/>
              </a:rPr>
              <a:t>行</a:t>
            </a:r>
            <a:r>
              <a:rPr dirty="0" sz="2400" spc="-10">
                <a:solidFill>
                  <a:srgbClr val="4E2700"/>
                </a:solidFill>
                <a:latin typeface="Verdana"/>
                <a:cs typeface="Verdana"/>
              </a:rPr>
              <a:t>finally</a:t>
            </a:r>
            <a:r>
              <a:rPr dirty="0" sz="2400">
                <a:solidFill>
                  <a:srgbClr val="4E2700"/>
                </a:solidFill>
                <a:latin typeface="Noto Sans Mono CJK HK"/>
                <a:cs typeface="Noto Sans Mono CJK HK"/>
              </a:rPr>
              <a:t>區塊</a:t>
            </a:r>
            <a:r>
              <a:rPr dirty="0" sz="2400" spc="-5">
                <a:solidFill>
                  <a:srgbClr val="4E2700"/>
                </a:solidFill>
                <a:latin typeface="Noto Sans Mono CJK HK"/>
                <a:cs typeface="Noto Sans Mono CJK HK"/>
              </a:rPr>
              <a:t>後</a:t>
            </a:r>
            <a:r>
              <a:rPr dirty="0" sz="2400">
                <a:solidFill>
                  <a:srgbClr val="4E2700"/>
                </a:solidFill>
                <a:latin typeface="Verdana"/>
                <a:cs typeface="Verdana"/>
              </a:rPr>
              <a:t>(</a:t>
            </a:r>
            <a:r>
              <a:rPr dirty="0" sz="2400">
                <a:solidFill>
                  <a:srgbClr val="4E2700"/>
                </a:solidFill>
                <a:latin typeface="Noto Sans Mono CJK HK"/>
                <a:cs typeface="Noto Sans Mono CJK HK"/>
              </a:rPr>
              <a:t>如果</a:t>
            </a:r>
            <a:r>
              <a:rPr dirty="0" sz="2400" spc="10">
                <a:solidFill>
                  <a:srgbClr val="4E2700"/>
                </a:solidFill>
                <a:latin typeface="Noto Sans Mono CJK HK"/>
                <a:cs typeface="Noto Sans Mono CJK HK"/>
              </a:rPr>
              <a:t>有</a:t>
            </a:r>
            <a:r>
              <a:rPr dirty="0" sz="2400">
                <a:solidFill>
                  <a:srgbClr val="4E2700"/>
                </a:solidFill>
                <a:latin typeface="Verdana"/>
                <a:cs typeface="Verdana"/>
              </a:rPr>
              <a:t>finally</a:t>
            </a:r>
            <a:r>
              <a:rPr dirty="0" sz="2400">
                <a:solidFill>
                  <a:srgbClr val="4E2700"/>
                </a:solidFill>
                <a:latin typeface="Noto Sans Mono CJK HK"/>
                <a:cs typeface="Noto Sans Mono CJK HK"/>
              </a:rPr>
              <a:t>區塊</a:t>
            </a:r>
            <a:r>
              <a:rPr dirty="0" sz="2400">
                <a:solidFill>
                  <a:srgbClr val="4E2700"/>
                </a:solidFill>
                <a:latin typeface="Verdana"/>
                <a:cs typeface="Verdana"/>
              </a:rPr>
              <a:t>)</a:t>
            </a:r>
            <a:r>
              <a:rPr dirty="0" sz="2400">
                <a:solidFill>
                  <a:srgbClr val="4E2700"/>
                </a:solidFill>
                <a:latin typeface="Noto Sans Mono CJK HK"/>
                <a:cs typeface="Noto Sans Mono CJK HK"/>
              </a:rPr>
              <a:t>跳回呼叫 </a:t>
            </a:r>
            <a:r>
              <a:rPr dirty="0" sz="2400" spc="-5">
                <a:solidFill>
                  <a:srgbClr val="4E2700"/>
                </a:solidFill>
                <a:latin typeface="Verdana"/>
                <a:cs typeface="Verdana"/>
              </a:rPr>
              <a:t>pro</a:t>
            </a:r>
            <a:r>
              <a:rPr dirty="0" sz="2400" spc="-10">
                <a:solidFill>
                  <a:srgbClr val="4E2700"/>
                </a:solidFill>
                <a:latin typeface="Verdana"/>
                <a:cs typeface="Verdana"/>
              </a:rPr>
              <a:t>c</a:t>
            </a:r>
            <a:r>
              <a:rPr dirty="0" sz="2400">
                <a:solidFill>
                  <a:srgbClr val="4E2700"/>
                </a:solidFill>
                <a:latin typeface="Verdana"/>
                <a:cs typeface="Verdana"/>
              </a:rPr>
              <a:t>es</a:t>
            </a:r>
            <a:r>
              <a:rPr dirty="0" sz="2400" spc="-10">
                <a:solidFill>
                  <a:srgbClr val="4E2700"/>
                </a:solidFill>
                <a:latin typeface="Verdana"/>
                <a:cs typeface="Verdana"/>
              </a:rPr>
              <a:t>s</a:t>
            </a:r>
            <a:r>
              <a:rPr dirty="0" sz="2400" spc="-5">
                <a:solidFill>
                  <a:srgbClr val="4E2700"/>
                </a:solidFill>
                <a:latin typeface="Verdana"/>
                <a:cs typeface="Verdana"/>
              </a:rPr>
              <a:t>(</a:t>
            </a:r>
            <a:r>
              <a:rPr dirty="0" sz="2400">
                <a:solidFill>
                  <a:srgbClr val="4E2700"/>
                </a:solidFill>
                <a:latin typeface="Verdana"/>
                <a:cs typeface="Verdana"/>
              </a:rPr>
              <a:t>)</a:t>
            </a:r>
            <a:r>
              <a:rPr dirty="0" sz="2400">
                <a:solidFill>
                  <a:srgbClr val="4E2700"/>
                </a:solidFill>
                <a:latin typeface="Noto Sans Mono CJK HK"/>
                <a:cs typeface="Noto Sans Mono CJK HK"/>
              </a:rPr>
              <a:t>方法的方法</a:t>
            </a:r>
            <a:r>
              <a:rPr dirty="0" sz="2400">
                <a:solidFill>
                  <a:srgbClr val="4E2700"/>
                </a:solidFill>
                <a:latin typeface="Verdana"/>
                <a:cs typeface="Verdana"/>
              </a:rPr>
              <a:t>(</a:t>
            </a:r>
            <a:r>
              <a:rPr dirty="0" sz="2400">
                <a:solidFill>
                  <a:srgbClr val="4E2700"/>
                </a:solidFill>
                <a:latin typeface="Noto Sans Mono CJK HK"/>
                <a:cs typeface="Noto Sans Mono CJK HK"/>
              </a:rPr>
              <a:t>主類別的</a:t>
            </a:r>
            <a:r>
              <a:rPr dirty="0" sz="2400">
                <a:solidFill>
                  <a:srgbClr val="4E2700"/>
                </a:solidFill>
                <a:latin typeface="Verdana"/>
                <a:cs typeface="Verdana"/>
              </a:rPr>
              <a:t>sub1(</a:t>
            </a:r>
            <a:r>
              <a:rPr dirty="0" sz="2400" spc="10">
                <a:solidFill>
                  <a:srgbClr val="4E2700"/>
                </a:solidFill>
                <a:latin typeface="Verdana"/>
                <a:cs typeface="Verdana"/>
              </a:rPr>
              <a:t>)</a:t>
            </a:r>
            <a:r>
              <a:rPr dirty="0" sz="2400">
                <a:solidFill>
                  <a:srgbClr val="4E2700"/>
                </a:solidFill>
                <a:latin typeface="Noto Sans Mono CJK HK"/>
                <a:cs typeface="Noto Sans Mono CJK HK"/>
              </a:rPr>
              <a:t>方法</a:t>
            </a:r>
            <a:r>
              <a:rPr dirty="0" sz="2400">
                <a:solidFill>
                  <a:srgbClr val="4E2700"/>
                </a:solidFill>
                <a:latin typeface="Verdana"/>
                <a:cs typeface="Verdana"/>
              </a:rPr>
              <a:t>)</a:t>
            </a:r>
            <a:r>
              <a:rPr dirty="0" sz="2400">
                <a:solidFill>
                  <a:srgbClr val="4E2700"/>
                </a:solidFill>
                <a:latin typeface="Noto Sans Mono CJK HK"/>
                <a:cs typeface="Noto Sans Mono CJK HK"/>
              </a:rPr>
              <a:t>來處理。</a:t>
            </a:r>
            <a:endParaRPr sz="2400">
              <a:latin typeface="Noto Sans Mono CJK HK"/>
              <a:cs typeface="Noto Sans Mono CJK HK"/>
            </a:endParaRPr>
          </a:p>
          <a:p>
            <a:pPr marL="355600">
              <a:lnSpc>
                <a:spcPct val="100000"/>
              </a:lnSpc>
              <a:spcBef>
                <a:spcPts val="30"/>
              </a:spcBef>
            </a:pPr>
            <a:r>
              <a:rPr dirty="0" sz="1800" spc="-5">
                <a:solidFill>
                  <a:srgbClr val="4E2700"/>
                </a:solidFill>
                <a:latin typeface="Verdana"/>
                <a:cs typeface="Verdana"/>
              </a:rPr>
              <a:t>(</a:t>
            </a:r>
            <a:r>
              <a:rPr dirty="0" sz="1800" spc="-5">
                <a:solidFill>
                  <a:srgbClr val="4E2700"/>
                </a:solidFill>
                <a:latin typeface="Noto Sans Mono CJK HK"/>
                <a:cs typeface="Noto Sans Mono CJK HK"/>
              </a:rPr>
              <a:t>參考範例三</a:t>
            </a:r>
            <a:r>
              <a:rPr dirty="0" sz="1800">
                <a:solidFill>
                  <a:srgbClr val="4E2700"/>
                </a:solidFill>
                <a:latin typeface="Verdana"/>
                <a:cs typeface="Verdana"/>
              </a:rPr>
              <a:t>)</a:t>
            </a:r>
            <a:endParaRPr sz="1800">
              <a:latin typeface="Verdana"/>
              <a:cs typeface="Verdana"/>
            </a:endParaRPr>
          </a:p>
          <a:p>
            <a:pPr marL="355600" marR="5080" indent="-343535">
              <a:lnSpc>
                <a:spcPct val="100200"/>
              </a:lnSpc>
              <a:spcBef>
                <a:spcPts val="535"/>
              </a:spcBef>
              <a:buFont typeface="Verdana"/>
              <a:buChar char="•"/>
              <a:tabLst>
                <a:tab pos="355600" algn="l"/>
                <a:tab pos="356235" algn="l"/>
              </a:tabLst>
            </a:pPr>
            <a:r>
              <a:rPr dirty="0" sz="2400">
                <a:solidFill>
                  <a:srgbClr val="4E2700"/>
                </a:solidFill>
                <a:latin typeface="Noto Sans Mono CJK HK"/>
                <a:cs typeface="Noto Sans Mono CJK HK"/>
              </a:rPr>
              <a:t>這種處理方式會延續下去直到此例外在某個方法內被處 理或到</a:t>
            </a:r>
            <a:r>
              <a:rPr dirty="0" sz="2400" spc="-5">
                <a:solidFill>
                  <a:srgbClr val="4E2700"/>
                </a:solidFill>
                <a:latin typeface="Noto Sans Mono CJK HK"/>
                <a:cs typeface="Noto Sans Mono CJK HK"/>
              </a:rPr>
              <a:t>了</a:t>
            </a:r>
            <a:r>
              <a:rPr dirty="0" sz="2400">
                <a:solidFill>
                  <a:srgbClr val="4E2700"/>
                </a:solidFill>
                <a:latin typeface="Verdana"/>
                <a:cs typeface="Verdana"/>
              </a:rPr>
              <a:t>main()</a:t>
            </a:r>
            <a:r>
              <a:rPr dirty="0" sz="2400">
                <a:solidFill>
                  <a:srgbClr val="4E2700"/>
                </a:solidFill>
                <a:latin typeface="Noto Sans Mono CJK HK"/>
                <a:cs typeface="Noto Sans Mono CJK HK"/>
              </a:rPr>
              <a:t>仍沒被處理，此時程式會停止正常執行，  </a:t>
            </a:r>
            <a:r>
              <a:rPr dirty="0" sz="2400">
                <a:solidFill>
                  <a:srgbClr val="4E2700"/>
                </a:solidFill>
                <a:latin typeface="Verdana"/>
                <a:cs typeface="Verdana"/>
              </a:rPr>
              <a:t>JVM</a:t>
            </a:r>
            <a:r>
              <a:rPr dirty="0" sz="2400" spc="-5">
                <a:solidFill>
                  <a:srgbClr val="4E2700"/>
                </a:solidFill>
                <a:latin typeface="Noto Sans Mono CJK HK"/>
                <a:cs typeface="Noto Sans Mono CJK HK"/>
              </a:rPr>
              <a:t>將會以預設的方式來顯示相關的錯誤訊息。</a:t>
            </a:r>
            <a:endParaRPr sz="2400">
              <a:latin typeface="Noto Sans Mono CJK HK"/>
              <a:cs typeface="Noto Sans Mono CJK HK"/>
            </a:endParaRPr>
          </a:p>
          <a:p>
            <a:pPr marL="469900">
              <a:lnSpc>
                <a:spcPct val="100000"/>
              </a:lnSpc>
              <a:spcBef>
                <a:spcPts val="459"/>
              </a:spcBef>
            </a:pPr>
            <a:r>
              <a:rPr dirty="0" sz="1800">
                <a:solidFill>
                  <a:srgbClr val="4E2700"/>
                </a:solidFill>
                <a:latin typeface="Noto Sans Mono CJK HK"/>
                <a:cs typeface="Noto Sans Mono CJK HK"/>
              </a:rPr>
              <a:t>口</a:t>
            </a:r>
            <a:r>
              <a:rPr dirty="0" sz="1800" spc="-5">
                <a:solidFill>
                  <a:srgbClr val="4E2700"/>
                </a:solidFill>
                <a:latin typeface="Noto Sans Mono CJK HK"/>
                <a:cs typeface="Noto Sans Mono CJK HK"/>
              </a:rPr>
              <a:t>訣</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Noto Sans Mono CJK HK"/>
                <a:cs typeface="Noto Sans Mono CJK HK"/>
              </a:rPr>
              <a:t>依照方法的呼叫順序倒著找回去，直</a:t>
            </a:r>
            <a:r>
              <a:rPr dirty="0" sz="1800" spc="5">
                <a:solidFill>
                  <a:srgbClr val="4E2700"/>
                </a:solidFill>
                <a:latin typeface="Noto Sans Mono CJK HK"/>
                <a:cs typeface="Noto Sans Mono CJK HK"/>
              </a:rPr>
              <a:t>到</a:t>
            </a:r>
            <a:r>
              <a:rPr dirty="0" sz="1800">
                <a:solidFill>
                  <a:srgbClr val="4E2700"/>
                </a:solidFill>
                <a:latin typeface="Verdana"/>
                <a:cs typeface="Verdana"/>
              </a:rPr>
              <a:t>main()</a:t>
            </a:r>
            <a:r>
              <a:rPr dirty="0" sz="1800">
                <a:solidFill>
                  <a:srgbClr val="4E2700"/>
                </a:solidFill>
                <a:latin typeface="Noto Sans Mono CJK HK"/>
                <a:cs typeface="Noto Sans Mono CJK HK"/>
              </a:rPr>
              <a:t>為止</a:t>
            </a:r>
            <a:endParaRPr sz="1800">
              <a:latin typeface="Noto Sans Mono CJK HK"/>
              <a:cs typeface="Noto Sans Mono CJK HK"/>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1247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finally</a:t>
            </a:r>
            <a:r>
              <a:rPr dirty="0"/>
              <a:t>區塊</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p:nvPr/>
        </p:nvSpPr>
        <p:spPr>
          <a:xfrm>
            <a:off x="612140" y="961771"/>
            <a:ext cx="7512684" cy="5209540"/>
          </a:xfrm>
          <a:prstGeom prst="rect">
            <a:avLst/>
          </a:prstGeom>
        </p:spPr>
        <p:txBody>
          <a:bodyPr wrap="square" lIns="0" tIns="38735" rIns="0" bIns="0" rtlCol="0" vert="horz">
            <a:spAutoFit/>
          </a:bodyPr>
          <a:lstStyle/>
          <a:p>
            <a:pPr algn="just" marL="355600" marR="142875" indent="-343535">
              <a:lnSpc>
                <a:spcPts val="2740"/>
              </a:lnSpc>
              <a:spcBef>
                <a:spcPts val="305"/>
              </a:spcBef>
              <a:buChar char="•"/>
              <a:tabLst>
                <a:tab pos="356235" algn="l"/>
              </a:tabLst>
            </a:pPr>
            <a:r>
              <a:rPr dirty="0" sz="2400">
                <a:solidFill>
                  <a:srgbClr val="4E2700"/>
                </a:solidFill>
                <a:latin typeface="Verdana"/>
                <a:cs typeface="Verdana"/>
              </a:rPr>
              <a:t>f</a:t>
            </a:r>
            <a:r>
              <a:rPr dirty="0" sz="2400" spc="-10">
                <a:solidFill>
                  <a:srgbClr val="4E2700"/>
                </a:solidFill>
                <a:latin typeface="Verdana"/>
                <a:cs typeface="Verdana"/>
              </a:rPr>
              <a:t>i</a:t>
            </a:r>
            <a:r>
              <a:rPr dirty="0" sz="2400">
                <a:solidFill>
                  <a:srgbClr val="4E2700"/>
                </a:solidFill>
                <a:latin typeface="Verdana"/>
                <a:cs typeface="Verdana"/>
              </a:rPr>
              <a:t>nal</a:t>
            </a:r>
            <a:r>
              <a:rPr dirty="0" sz="2400" spc="-10">
                <a:solidFill>
                  <a:srgbClr val="4E2700"/>
                </a:solidFill>
                <a:latin typeface="Verdana"/>
                <a:cs typeface="Verdana"/>
              </a:rPr>
              <a:t>l</a:t>
            </a:r>
            <a:r>
              <a:rPr dirty="0" sz="2400" spc="-25">
                <a:solidFill>
                  <a:srgbClr val="4E2700"/>
                </a:solidFill>
                <a:latin typeface="Verdana"/>
                <a:cs typeface="Verdana"/>
              </a:rPr>
              <a:t>y</a:t>
            </a:r>
            <a:r>
              <a:rPr dirty="0" sz="2400">
                <a:solidFill>
                  <a:srgbClr val="4E2700"/>
                </a:solidFill>
                <a:latin typeface="Noto Sans Mono CJK HK"/>
                <a:cs typeface="Noto Sans Mono CJK HK"/>
              </a:rPr>
              <a:t>區塊內的敘述並非用來處理程式發生的例外， 而是用來處理無論</a:t>
            </a:r>
            <a:r>
              <a:rPr dirty="0" sz="2400" spc="-10">
                <a:solidFill>
                  <a:srgbClr val="4E2700"/>
                </a:solidFill>
                <a:latin typeface="Verdana"/>
                <a:cs typeface="Verdana"/>
              </a:rPr>
              <a:t>try</a:t>
            </a:r>
            <a:r>
              <a:rPr dirty="0" sz="2400">
                <a:solidFill>
                  <a:srgbClr val="4E2700"/>
                </a:solidFill>
                <a:latin typeface="Noto Sans Mono CJK HK"/>
                <a:cs typeface="Noto Sans Mono CJK HK"/>
              </a:rPr>
              <a:t>區塊是否發生例外</a:t>
            </a:r>
            <a:r>
              <a:rPr dirty="0" sz="2400">
                <a:solidFill>
                  <a:srgbClr val="4E2700"/>
                </a:solidFill>
                <a:latin typeface="Verdana"/>
                <a:cs typeface="Verdana"/>
              </a:rPr>
              <a:t>(</a:t>
            </a:r>
            <a:r>
              <a:rPr dirty="0" sz="2400">
                <a:solidFill>
                  <a:srgbClr val="4E2700"/>
                </a:solidFill>
                <a:latin typeface="Noto Sans Mono CJK HK"/>
                <a:cs typeface="Noto Sans Mono CJK HK"/>
              </a:rPr>
              <a:t>以及該例外 是否有被處理</a:t>
            </a:r>
            <a:r>
              <a:rPr dirty="0" sz="2400">
                <a:solidFill>
                  <a:srgbClr val="4E2700"/>
                </a:solidFill>
                <a:latin typeface="Verdana"/>
                <a:cs typeface="Verdana"/>
              </a:rPr>
              <a:t>)</a:t>
            </a:r>
            <a:r>
              <a:rPr dirty="0" sz="2400">
                <a:solidFill>
                  <a:srgbClr val="4E2700"/>
                </a:solidFill>
                <a:latin typeface="Noto Sans Mono CJK HK"/>
                <a:cs typeface="Noto Sans Mono CJK HK"/>
              </a:rPr>
              <a:t>，程式都要執行的敘述。</a:t>
            </a:r>
            <a:endParaRPr sz="2400">
              <a:latin typeface="Noto Sans Mono CJK HK"/>
              <a:cs typeface="Noto Sans Mono CJK HK"/>
            </a:endParaRPr>
          </a:p>
          <a:p>
            <a:pPr algn="just" marL="355600" indent="-343535">
              <a:lnSpc>
                <a:spcPts val="2810"/>
              </a:lnSpc>
              <a:spcBef>
                <a:spcPts val="355"/>
              </a:spcBef>
              <a:buChar char="•"/>
              <a:tabLst>
                <a:tab pos="356235" algn="l"/>
              </a:tabLst>
            </a:pPr>
            <a:r>
              <a:rPr dirty="0" sz="2400" spc="-10">
                <a:solidFill>
                  <a:srgbClr val="4E2700"/>
                </a:solidFill>
                <a:latin typeface="Verdana"/>
                <a:cs typeface="Verdana"/>
              </a:rPr>
              <a:t>finally</a:t>
            </a:r>
            <a:r>
              <a:rPr dirty="0" sz="2400" spc="-5">
                <a:solidFill>
                  <a:srgbClr val="4E2700"/>
                </a:solidFill>
                <a:latin typeface="Noto Sans Mono CJK HK"/>
                <a:cs typeface="Noto Sans Mono CJK HK"/>
              </a:rPr>
              <a:t>區塊唯一不會被執行的情況是在執行</a:t>
            </a:r>
            <a:r>
              <a:rPr dirty="0" sz="2400" spc="15">
                <a:solidFill>
                  <a:srgbClr val="4E2700"/>
                </a:solidFill>
                <a:latin typeface="Noto Sans Mono CJK HK"/>
                <a:cs typeface="Noto Sans Mono CJK HK"/>
              </a:rPr>
              <a:t>到</a:t>
            </a:r>
            <a:r>
              <a:rPr dirty="0" sz="2400">
                <a:solidFill>
                  <a:srgbClr val="4E2700"/>
                </a:solidFill>
                <a:latin typeface="Verdana"/>
                <a:cs typeface="Verdana"/>
              </a:rPr>
              <a:t>finally</a:t>
            </a:r>
            <a:endParaRPr sz="2400">
              <a:latin typeface="Verdana"/>
              <a:cs typeface="Verdana"/>
            </a:endParaRPr>
          </a:p>
          <a:p>
            <a:pPr marL="355600">
              <a:lnSpc>
                <a:spcPts val="2810"/>
              </a:lnSpc>
            </a:pPr>
            <a:r>
              <a:rPr dirty="0" sz="2400">
                <a:solidFill>
                  <a:srgbClr val="4E2700"/>
                </a:solidFill>
                <a:latin typeface="Noto Sans Mono CJK HK"/>
                <a:cs typeface="Noto Sans Mono CJK HK"/>
              </a:rPr>
              <a:t>區塊之前，程式先執行了</a:t>
            </a:r>
            <a:r>
              <a:rPr dirty="0" sz="2400" spc="-10">
                <a:solidFill>
                  <a:srgbClr val="4E2700"/>
                </a:solidFill>
                <a:latin typeface="Verdana"/>
                <a:cs typeface="Verdana"/>
              </a:rPr>
              <a:t>System.exit(int</a:t>
            </a:r>
            <a:r>
              <a:rPr dirty="0" sz="2400" spc="40">
                <a:solidFill>
                  <a:srgbClr val="4E2700"/>
                </a:solidFill>
                <a:latin typeface="Verdana"/>
                <a:cs typeface="Verdana"/>
              </a:rPr>
              <a:t> </a:t>
            </a:r>
            <a:r>
              <a:rPr dirty="0" sz="2400" spc="-5">
                <a:solidFill>
                  <a:srgbClr val="4E2700"/>
                </a:solidFill>
                <a:latin typeface="Verdana"/>
                <a:cs typeface="Verdana"/>
              </a:rPr>
              <a:t>rc)</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55244" indent="-343535">
              <a:lnSpc>
                <a:spcPct val="95000"/>
              </a:lnSpc>
              <a:spcBef>
                <a:spcPts val="580"/>
              </a:spcBef>
              <a:buChar char="•"/>
              <a:tabLst>
                <a:tab pos="355600" algn="l"/>
                <a:tab pos="356235" algn="l"/>
              </a:tabLst>
            </a:pPr>
            <a:r>
              <a:rPr dirty="0" sz="2400" spc="-10">
                <a:solidFill>
                  <a:srgbClr val="4E2700"/>
                </a:solidFill>
                <a:latin typeface="Verdana"/>
                <a:cs typeface="Verdana"/>
              </a:rPr>
              <a:t>System.exit(int</a:t>
            </a:r>
            <a:r>
              <a:rPr dirty="0" sz="2400" spc="20">
                <a:solidFill>
                  <a:srgbClr val="4E2700"/>
                </a:solidFill>
                <a:latin typeface="Verdana"/>
                <a:cs typeface="Verdana"/>
              </a:rPr>
              <a:t> </a:t>
            </a:r>
            <a:r>
              <a:rPr dirty="0" sz="2400">
                <a:solidFill>
                  <a:srgbClr val="4E2700"/>
                </a:solidFill>
                <a:latin typeface="Verdana"/>
                <a:cs typeface="Verdana"/>
              </a:rPr>
              <a:t>n)</a:t>
            </a:r>
            <a:r>
              <a:rPr dirty="0" sz="2400">
                <a:solidFill>
                  <a:srgbClr val="4E2700"/>
                </a:solidFill>
                <a:latin typeface="Noto Sans Mono CJK HK"/>
                <a:cs typeface="Noto Sans Mono CJK HK"/>
              </a:rPr>
              <a:t>命令</a:t>
            </a:r>
            <a:r>
              <a:rPr dirty="0" sz="2400">
                <a:solidFill>
                  <a:srgbClr val="4E2700"/>
                </a:solidFill>
                <a:latin typeface="Verdana"/>
                <a:cs typeface="Verdana"/>
              </a:rPr>
              <a:t>JVM</a:t>
            </a:r>
            <a:r>
              <a:rPr dirty="0" sz="2400">
                <a:solidFill>
                  <a:srgbClr val="4E2700"/>
                </a:solidFill>
                <a:latin typeface="Noto Sans Mono CJK HK"/>
                <a:cs typeface="Noto Sans Mono CJK HK"/>
              </a:rPr>
              <a:t>立刻停止執行。參數</a:t>
            </a:r>
            <a:r>
              <a:rPr dirty="0" sz="2400">
                <a:solidFill>
                  <a:srgbClr val="4E2700"/>
                </a:solidFill>
                <a:latin typeface="Verdana"/>
                <a:cs typeface="Verdana"/>
              </a:rPr>
              <a:t>n  </a:t>
            </a:r>
            <a:r>
              <a:rPr dirty="0" sz="2400" spc="-5">
                <a:solidFill>
                  <a:srgbClr val="4E2700"/>
                </a:solidFill>
                <a:latin typeface="Noto Sans Mono CJK HK"/>
                <a:cs typeface="Noto Sans Mono CJK HK"/>
              </a:rPr>
              <a:t>稱為</a:t>
            </a:r>
            <a:r>
              <a:rPr dirty="0" sz="2400" spc="-5">
                <a:solidFill>
                  <a:srgbClr val="4E2700"/>
                </a:solidFill>
                <a:latin typeface="Verdana"/>
                <a:cs typeface="Verdana"/>
              </a:rPr>
              <a:t>return</a:t>
            </a:r>
            <a:r>
              <a:rPr dirty="0" sz="2400" spc="-15">
                <a:solidFill>
                  <a:srgbClr val="4E2700"/>
                </a:solidFill>
                <a:latin typeface="Verdana"/>
                <a:cs typeface="Verdana"/>
              </a:rPr>
              <a:t> </a:t>
            </a:r>
            <a:r>
              <a:rPr dirty="0" sz="2400" spc="-5">
                <a:solidFill>
                  <a:srgbClr val="4E2700"/>
                </a:solidFill>
                <a:latin typeface="Verdana"/>
                <a:cs typeface="Verdana"/>
              </a:rPr>
              <a:t>Code</a:t>
            </a:r>
            <a:r>
              <a:rPr dirty="0" sz="2400" spc="-5">
                <a:solidFill>
                  <a:srgbClr val="4E2700"/>
                </a:solidFill>
                <a:latin typeface="Noto Sans Mono CJK HK"/>
                <a:cs typeface="Noto Sans Mono CJK HK"/>
              </a:rPr>
              <a:t>，是</a:t>
            </a:r>
            <a:r>
              <a:rPr dirty="0" sz="2400" spc="-20">
                <a:solidFill>
                  <a:srgbClr val="4E2700"/>
                </a:solidFill>
                <a:latin typeface="Verdana"/>
                <a:cs typeface="Verdana"/>
              </a:rPr>
              <a:t>Java</a:t>
            </a:r>
            <a:r>
              <a:rPr dirty="0" sz="2400" spc="-5">
                <a:solidFill>
                  <a:srgbClr val="4E2700"/>
                </a:solidFill>
                <a:latin typeface="Noto Sans Mono CJK HK"/>
                <a:cs typeface="Noto Sans Mono CJK HK"/>
              </a:rPr>
              <a:t>程式傳給作業系統的一個 </a:t>
            </a:r>
            <a:r>
              <a:rPr dirty="0" sz="2400">
                <a:solidFill>
                  <a:srgbClr val="4E2700"/>
                </a:solidFill>
                <a:latin typeface="Noto Sans Mono CJK HK"/>
                <a:cs typeface="Noto Sans Mono CJK HK"/>
              </a:rPr>
              <a:t>整數值，通常</a:t>
            </a:r>
            <a:r>
              <a:rPr dirty="0" sz="2400" spc="-5">
                <a:solidFill>
                  <a:srgbClr val="4E2700"/>
                </a:solidFill>
                <a:latin typeface="Verdana"/>
                <a:cs typeface="Verdana"/>
              </a:rPr>
              <a:t>0</a:t>
            </a:r>
            <a:r>
              <a:rPr dirty="0" sz="2400">
                <a:solidFill>
                  <a:srgbClr val="4E2700"/>
                </a:solidFill>
                <a:latin typeface="Noto Sans Mono CJK HK"/>
                <a:cs typeface="Noto Sans Mono CJK HK"/>
              </a:rPr>
              <a:t>表示正常結束，大於</a:t>
            </a:r>
            <a:r>
              <a:rPr dirty="0" sz="2400" spc="-5">
                <a:solidFill>
                  <a:srgbClr val="4E2700"/>
                </a:solidFill>
                <a:latin typeface="Verdana"/>
                <a:cs typeface="Verdana"/>
              </a:rPr>
              <a:t>0</a:t>
            </a:r>
            <a:r>
              <a:rPr dirty="0" sz="2400">
                <a:solidFill>
                  <a:srgbClr val="4E2700"/>
                </a:solidFill>
                <a:latin typeface="Noto Sans Mono CJK HK"/>
                <a:cs typeface="Noto Sans Mono CJK HK"/>
              </a:rPr>
              <a:t>的整數表示有錯 誤發生。</a:t>
            </a:r>
            <a:endParaRPr sz="2400">
              <a:latin typeface="Noto Sans Mono CJK HK"/>
              <a:cs typeface="Noto Sans Mono CJK HK"/>
            </a:endParaRPr>
          </a:p>
          <a:p>
            <a:pPr marL="355600" indent="-343535">
              <a:lnSpc>
                <a:spcPct val="100000"/>
              </a:lnSpc>
              <a:spcBef>
                <a:spcPts val="430"/>
              </a:spcBef>
              <a:buChar char="•"/>
              <a:tabLst>
                <a:tab pos="355600" algn="l"/>
                <a:tab pos="356235" algn="l"/>
              </a:tabLst>
            </a:pPr>
            <a:r>
              <a:rPr dirty="0" sz="2400" spc="-10">
                <a:solidFill>
                  <a:srgbClr val="4E2700"/>
                </a:solidFill>
                <a:latin typeface="Verdana"/>
                <a:cs typeface="Verdana"/>
              </a:rPr>
              <a:t>finally</a:t>
            </a:r>
            <a:r>
              <a:rPr dirty="0" sz="2400">
                <a:solidFill>
                  <a:srgbClr val="4E2700"/>
                </a:solidFill>
                <a:latin typeface="Noto Sans Mono CJK HK"/>
                <a:cs typeface="Noto Sans Mono CJK HK"/>
              </a:rPr>
              <a:t>區塊一定會執行，包括</a:t>
            </a:r>
            <a:endParaRPr sz="2400">
              <a:latin typeface="Noto Sans Mono CJK HK"/>
              <a:cs typeface="Noto Sans Mono CJK HK"/>
            </a:endParaRPr>
          </a:p>
          <a:p>
            <a:pPr lvl="1" marL="756285" indent="-287020">
              <a:lnSpc>
                <a:spcPct val="100000"/>
              </a:lnSpc>
              <a:spcBef>
                <a:spcPts val="350"/>
              </a:spcBef>
              <a:buChar char="–"/>
              <a:tabLst>
                <a:tab pos="756285" algn="l"/>
                <a:tab pos="756920" algn="l"/>
              </a:tabLst>
            </a:pPr>
            <a:r>
              <a:rPr dirty="0" sz="1800" spc="-5">
                <a:solidFill>
                  <a:srgbClr val="4E2700"/>
                </a:solidFill>
                <a:latin typeface="Verdana"/>
                <a:cs typeface="Verdana"/>
              </a:rPr>
              <a:t>try</a:t>
            </a:r>
            <a:r>
              <a:rPr dirty="0" sz="1800" spc="-5">
                <a:solidFill>
                  <a:srgbClr val="4E2700"/>
                </a:solidFill>
                <a:latin typeface="Noto Sans Mono CJK HK"/>
                <a:cs typeface="Noto Sans Mono CJK HK"/>
              </a:rPr>
              <a:t>區塊沒有產生任何例外</a:t>
            </a:r>
            <a:endParaRPr sz="1800">
              <a:latin typeface="Noto Sans Mono CJK HK"/>
              <a:cs typeface="Noto Sans Mono CJK HK"/>
            </a:endParaRPr>
          </a:p>
          <a:p>
            <a:pPr lvl="1" marL="756285" marR="5080" indent="-287020">
              <a:lnSpc>
                <a:spcPts val="2050"/>
              </a:lnSpc>
              <a:spcBef>
                <a:spcPts val="484"/>
              </a:spcBef>
              <a:buChar char="–"/>
              <a:tabLst>
                <a:tab pos="756285" algn="l"/>
                <a:tab pos="756920" algn="l"/>
              </a:tabLst>
            </a:pPr>
            <a:r>
              <a:rPr dirty="0" sz="1800" spc="-5">
                <a:solidFill>
                  <a:srgbClr val="4E2700"/>
                </a:solidFill>
                <a:latin typeface="Verdana"/>
                <a:cs typeface="Verdana"/>
              </a:rPr>
              <a:t>tr</a:t>
            </a:r>
            <a:r>
              <a:rPr dirty="0" sz="1800">
                <a:solidFill>
                  <a:srgbClr val="4E2700"/>
                </a:solidFill>
                <a:latin typeface="Verdana"/>
                <a:cs typeface="Verdana"/>
              </a:rPr>
              <a:t>y</a:t>
            </a:r>
            <a:r>
              <a:rPr dirty="0" sz="1800">
                <a:solidFill>
                  <a:srgbClr val="4E2700"/>
                </a:solidFill>
                <a:latin typeface="Noto Sans Mono CJK HK"/>
                <a:cs typeface="Noto Sans Mono CJK HK"/>
              </a:rPr>
              <a:t>區塊有產生例外，不過有被</a:t>
            </a:r>
            <a:r>
              <a:rPr dirty="0" sz="1800" spc="5">
                <a:solidFill>
                  <a:srgbClr val="4E2700"/>
                </a:solidFill>
                <a:latin typeface="Noto Sans Mono CJK HK"/>
                <a:cs typeface="Noto Sans Mono CJK HK"/>
              </a:rPr>
              <a:t>此</a:t>
            </a:r>
            <a:r>
              <a:rPr dirty="0" sz="1800" spc="-5">
                <a:solidFill>
                  <a:srgbClr val="4E2700"/>
                </a:solidFill>
                <a:latin typeface="Verdana"/>
                <a:cs typeface="Verdana"/>
              </a:rPr>
              <a:t>tr</a:t>
            </a:r>
            <a:r>
              <a:rPr dirty="0" sz="1800">
                <a:solidFill>
                  <a:srgbClr val="4E2700"/>
                </a:solidFill>
                <a:latin typeface="Verdana"/>
                <a:cs typeface="Verdana"/>
              </a:rPr>
              <a:t>y</a:t>
            </a:r>
            <a:r>
              <a:rPr dirty="0" sz="1800">
                <a:solidFill>
                  <a:srgbClr val="4E2700"/>
                </a:solidFill>
                <a:latin typeface="Noto Sans Mono CJK HK"/>
                <a:cs typeface="Noto Sans Mono CJK HK"/>
              </a:rPr>
              <a:t>區塊所配合的</a:t>
            </a:r>
            <a:r>
              <a:rPr dirty="0" sz="1800" spc="-5">
                <a:solidFill>
                  <a:srgbClr val="4E2700"/>
                </a:solidFill>
                <a:latin typeface="Verdana"/>
                <a:cs typeface="Verdana"/>
              </a:rPr>
              <a:t>catc</a:t>
            </a:r>
            <a:r>
              <a:rPr dirty="0" sz="1800" spc="5">
                <a:solidFill>
                  <a:srgbClr val="4E2700"/>
                </a:solidFill>
                <a:latin typeface="Verdana"/>
                <a:cs typeface="Verdana"/>
              </a:rPr>
              <a:t>h</a:t>
            </a:r>
            <a:r>
              <a:rPr dirty="0" sz="1800">
                <a:solidFill>
                  <a:srgbClr val="4E2700"/>
                </a:solidFill>
                <a:latin typeface="Noto Sans Mono CJK HK"/>
                <a:cs typeface="Noto Sans Mono CJK HK"/>
              </a:rPr>
              <a:t>區塊所捕捉  </a:t>
            </a:r>
            <a:r>
              <a:rPr dirty="0" sz="1800" spc="-5">
                <a:solidFill>
                  <a:srgbClr val="4E2700"/>
                </a:solidFill>
                <a:latin typeface="Verdana"/>
                <a:cs typeface="Verdana"/>
              </a:rPr>
              <a:t>(</a:t>
            </a:r>
            <a:r>
              <a:rPr dirty="0" sz="1800">
                <a:solidFill>
                  <a:srgbClr val="4E2700"/>
                </a:solidFill>
                <a:latin typeface="Noto Sans Mono CJK HK"/>
                <a:cs typeface="Noto Sans Mono CJK HK"/>
              </a:rPr>
              <a:t>即有被處理</a:t>
            </a:r>
            <a:r>
              <a:rPr dirty="0" sz="1800">
                <a:solidFill>
                  <a:srgbClr val="4E2700"/>
                </a:solidFill>
                <a:latin typeface="Verdana"/>
                <a:cs typeface="Verdana"/>
              </a:rPr>
              <a:t>)</a:t>
            </a:r>
            <a:endParaRPr sz="1800">
              <a:latin typeface="Verdana"/>
              <a:cs typeface="Verdana"/>
            </a:endParaRPr>
          </a:p>
          <a:p>
            <a:pPr lvl="1" marL="756285" marR="5080" indent="-287020">
              <a:lnSpc>
                <a:spcPts val="2050"/>
              </a:lnSpc>
              <a:spcBef>
                <a:spcPts val="434"/>
              </a:spcBef>
              <a:buChar char="–"/>
              <a:tabLst>
                <a:tab pos="756285" algn="l"/>
                <a:tab pos="756920" algn="l"/>
              </a:tabLst>
            </a:pPr>
            <a:r>
              <a:rPr dirty="0" sz="1800" spc="-5">
                <a:solidFill>
                  <a:srgbClr val="4E2700"/>
                </a:solidFill>
                <a:latin typeface="Verdana"/>
                <a:cs typeface="Verdana"/>
              </a:rPr>
              <a:t>tr</a:t>
            </a:r>
            <a:r>
              <a:rPr dirty="0" sz="1800">
                <a:solidFill>
                  <a:srgbClr val="4E2700"/>
                </a:solidFill>
                <a:latin typeface="Verdana"/>
                <a:cs typeface="Verdana"/>
              </a:rPr>
              <a:t>y</a:t>
            </a:r>
            <a:r>
              <a:rPr dirty="0" sz="1800">
                <a:solidFill>
                  <a:srgbClr val="4E2700"/>
                </a:solidFill>
                <a:latin typeface="Noto Sans Mono CJK HK"/>
                <a:cs typeface="Noto Sans Mono CJK HK"/>
              </a:rPr>
              <a:t>區塊有產生例外，但沒有被</a:t>
            </a:r>
            <a:r>
              <a:rPr dirty="0" sz="1800" spc="5">
                <a:solidFill>
                  <a:srgbClr val="4E2700"/>
                </a:solidFill>
                <a:latin typeface="Noto Sans Mono CJK HK"/>
                <a:cs typeface="Noto Sans Mono CJK HK"/>
              </a:rPr>
              <a:t>此</a:t>
            </a:r>
            <a:r>
              <a:rPr dirty="0" sz="1800" spc="-5">
                <a:solidFill>
                  <a:srgbClr val="4E2700"/>
                </a:solidFill>
                <a:latin typeface="Verdana"/>
                <a:cs typeface="Verdana"/>
              </a:rPr>
              <a:t>tr</a:t>
            </a:r>
            <a:r>
              <a:rPr dirty="0" sz="1800">
                <a:solidFill>
                  <a:srgbClr val="4E2700"/>
                </a:solidFill>
                <a:latin typeface="Verdana"/>
                <a:cs typeface="Verdana"/>
              </a:rPr>
              <a:t>y</a:t>
            </a:r>
            <a:r>
              <a:rPr dirty="0" sz="1800">
                <a:solidFill>
                  <a:srgbClr val="4E2700"/>
                </a:solidFill>
                <a:latin typeface="Noto Sans Mono CJK HK"/>
                <a:cs typeface="Noto Sans Mono CJK HK"/>
              </a:rPr>
              <a:t>區塊所配合的</a:t>
            </a:r>
            <a:r>
              <a:rPr dirty="0" sz="1800" spc="-5">
                <a:solidFill>
                  <a:srgbClr val="4E2700"/>
                </a:solidFill>
                <a:latin typeface="Verdana"/>
                <a:cs typeface="Verdana"/>
              </a:rPr>
              <a:t>catc</a:t>
            </a:r>
            <a:r>
              <a:rPr dirty="0" sz="1800" spc="5">
                <a:solidFill>
                  <a:srgbClr val="4E2700"/>
                </a:solidFill>
                <a:latin typeface="Verdana"/>
                <a:cs typeface="Verdana"/>
              </a:rPr>
              <a:t>h</a:t>
            </a:r>
            <a:r>
              <a:rPr dirty="0" sz="1800">
                <a:solidFill>
                  <a:srgbClr val="4E2700"/>
                </a:solidFill>
                <a:latin typeface="Noto Sans Mono CJK HK"/>
                <a:cs typeface="Noto Sans Mono CJK HK"/>
              </a:rPr>
              <a:t>區塊所捕捉  </a:t>
            </a:r>
            <a:r>
              <a:rPr dirty="0" sz="1800" spc="-5">
                <a:solidFill>
                  <a:srgbClr val="4E2700"/>
                </a:solidFill>
                <a:latin typeface="Verdana"/>
                <a:cs typeface="Verdana"/>
              </a:rPr>
              <a:t>(</a:t>
            </a:r>
            <a:r>
              <a:rPr dirty="0" sz="1800">
                <a:solidFill>
                  <a:srgbClr val="4E2700"/>
                </a:solidFill>
                <a:latin typeface="Noto Sans Mono CJK HK"/>
                <a:cs typeface="Noto Sans Mono CJK HK"/>
              </a:rPr>
              <a:t>即沒有被處理</a:t>
            </a: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7480300" cy="462216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ch08._03_CallStack._01;</a:t>
            </a:r>
            <a:endParaRPr sz="1600">
              <a:latin typeface="Verdana"/>
              <a:cs typeface="Verdana"/>
            </a:endParaRPr>
          </a:p>
          <a:p>
            <a:pPr marL="12700">
              <a:lnSpc>
                <a:spcPct val="100000"/>
              </a:lnSpc>
              <a:spcBef>
                <a:spcPts val="60"/>
              </a:spcBef>
            </a:pP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本範例由</a:t>
            </a:r>
            <a:r>
              <a:rPr dirty="0" sz="1600" spc="-5">
                <a:solidFill>
                  <a:srgbClr val="4E2700"/>
                </a:solidFill>
                <a:latin typeface="Noto Sans Mono CJK HK"/>
                <a:cs typeface="Noto Sans Mono CJK HK"/>
              </a:rPr>
              <a:t>主</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a:solidFill>
                  <a:srgbClr val="4E2700"/>
                </a:solidFill>
                <a:latin typeface="Noto Sans Mono CJK HK"/>
                <a:cs typeface="Noto Sans Mono CJK HK"/>
              </a:rPr>
              <a:t>的</a:t>
            </a:r>
            <a:r>
              <a:rPr dirty="0" sz="1600" spc="-10">
                <a:solidFill>
                  <a:srgbClr val="4E2700"/>
                </a:solidFill>
                <a:latin typeface="Verdana"/>
                <a:cs typeface="Verdana"/>
              </a:rPr>
              <a:t>main()</a:t>
            </a:r>
            <a:r>
              <a:rPr dirty="0" sz="1600" spc="5">
                <a:solidFill>
                  <a:srgbClr val="4E2700"/>
                </a:solidFill>
                <a:latin typeface="Noto Sans Mono CJK HK"/>
                <a:cs typeface="Noto Sans Mono CJK HK"/>
              </a:rPr>
              <a:t>呼叫</a:t>
            </a:r>
            <a:r>
              <a:rPr dirty="0" sz="1600" spc="-10">
                <a:solidFill>
                  <a:srgbClr val="4E2700"/>
                </a:solidFill>
                <a:latin typeface="Verdana"/>
                <a:cs typeface="Verdana"/>
              </a:rPr>
              <a:t>sub1()</a:t>
            </a:r>
            <a:r>
              <a:rPr dirty="0" sz="1600" spc="5">
                <a:solidFill>
                  <a:srgbClr val="4E2700"/>
                </a:solidFill>
                <a:latin typeface="Noto Sans Mono CJK HK"/>
                <a:cs typeface="Noto Sans Mono CJK HK"/>
              </a:rPr>
              <a:t>呼叫</a:t>
            </a:r>
            <a:r>
              <a:rPr dirty="0" sz="1600" spc="-10">
                <a:solidFill>
                  <a:srgbClr val="4E2700"/>
                </a:solidFill>
                <a:latin typeface="Verdana"/>
                <a:cs typeface="Verdana"/>
              </a:rPr>
              <a:t>Foo#process()</a:t>
            </a:r>
            <a:r>
              <a:rPr dirty="0" sz="1600" spc="5">
                <a:solidFill>
                  <a:srgbClr val="4E2700"/>
                </a:solidFill>
                <a:latin typeface="Noto Sans Mono CJK HK"/>
                <a:cs typeface="Noto Sans Mono CJK HK"/>
              </a:rPr>
              <a:t>呼叫</a:t>
            </a:r>
            <a:r>
              <a:rPr dirty="0" sz="1600" spc="-5">
                <a:solidFill>
                  <a:srgbClr val="4E2700"/>
                </a:solidFill>
                <a:latin typeface="Verdana"/>
                <a:cs typeface="Verdana"/>
              </a:rPr>
              <a:t>Bar#divide()</a:t>
            </a:r>
            <a:r>
              <a:rPr dirty="0" sz="1600" spc="-5">
                <a:solidFill>
                  <a:srgbClr val="4E2700"/>
                </a:solidFill>
                <a:latin typeface="Noto Sans Mono CJK HK"/>
                <a:cs typeface="Noto Sans Mono CJK HK"/>
              </a:rPr>
              <a:t>。</a:t>
            </a:r>
            <a:endParaRPr sz="1600">
              <a:latin typeface="Noto Sans Mono CJK HK"/>
              <a:cs typeface="Noto Sans Mono CJK HK"/>
            </a:endParaRPr>
          </a:p>
          <a:p>
            <a:pPr marL="12700">
              <a:lnSpc>
                <a:spcPct val="100000"/>
              </a:lnSpc>
              <a:spcBef>
                <a:spcPts val="9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在</a:t>
            </a:r>
            <a:r>
              <a:rPr dirty="0" sz="1600" spc="-5">
                <a:solidFill>
                  <a:srgbClr val="4E2700"/>
                </a:solidFill>
                <a:latin typeface="Verdana"/>
                <a:cs typeface="Verdana"/>
              </a:rPr>
              <a:t>Bar#divide()</a:t>
            </a:r>
            <a:r>
              <a:rPr dirty="0" sz="1600" spc="5">
                <a:solidFill>
                  <a:srgbClr val="4E2700"/>
                </a:solidFill>
                <a:latin typeface="Noto Sans Mono CJK HK"/>
                <a:cs typeface="Noto Sans Mono CJK HK"/>
              </a:rPr>
              <a:t>內可能會發生</a:t>
            </a:r>
            <a:r>
              <a:rPr dirty="0" sz="1600" spc="-5">
                <a:solidFill>
                  <a:srgbClr val="4E2700"/>
                </a:solidFill>
                <a:latin typeface="Verdana"/>
                <a:cs typeface="Verdana"/>
              </a:rPr>
              <a:t>IndexOutOfBoundsException</a:t>
            </a:r>
            <a:r>
              <a:rPr dirty="0" sz="1600" spc="5">
                <a:solidFill>
                  <a:srgbClr val="4E2700"/>
                </a:solidFill>
                <a:latin typeface="Noto Sans Mono CJK HK"/>
                <a:cs typeface="Noto Sans Mono CJK HK"/>
              </a:rPr>
              <a:t>例外，</a:t>
            </a:r>
            <a:endParaRPr sz="1600">
              <a:latin typeface="Noto Sans Mono CJK HK"/>
              <a:cs typeface="Noto Sans Mono CJK HK"/>
            </a:endParaRPr>
          </a:p>
          <a:p>
            <a:pPr marL="12700">
              <a:lnSpc>
                <a:spcPct val="100000"/>
              </a:lnSpc>
              <a:spcBef>
                <a:spcPts val="9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因此在</a:t>
            </a:r>
            <a:r>
              <a:rPr dirty="0" sz="1600" spc="-5">
                <a:solidFill>
                  <a:srgbClr val="4E2700"/>
                </a:solidFill>
                <a:latin typeface="Verdana"/>
                <a:cs typeface="Verdana"/>
              </a:rPr>
              <a:t>Bar#divide()</a:t>
            </a:r>
            <a:r>
              <a:rPr dirty="0" sz="1600" spc="5">
                <a:solidFill>
                  <a:srgbClr val="4E2700"/>
                </a:solidFill>
                <a:latin typeface="Noto Sans Mono CJK HK"/>
                <a:cs typeface="Noto Sans Mono CJK HK"/>
              </a:rPr>
              <a:t>內利用</a:t>
            </a:r>
            <a:r>
              <a:rPr dirty="0" sz="1600" spc="-10">
                <a:solidFill>
                  <a:srgbClr val="4E2700"/>
                </a:solidFill>
                <a:latin typeface="Verdana"/>
                <a:cs typeface="Verdana"/>
              </a:rPr>
              <a:t>try-catch-finally</a:t>
            </a:r>
            <a:r>
              <a:rPr dirty="0" sz="1600" spc="5">
                <a:solidFill>
                  <a:srgbClr val="4E2700"/>
                </a:solidFill>
                <a:latin typeface="Noto Sans Mono CJK HK"/>
                <a:cs typeface="Noto Sans Mono CJK HK"/>
              </a:rPr>
              <a:t>來處理此例外。</a:t>
            </a:r>
            <a:endParaRPr sz="1600">
              <a:latin typeface="Noto Sans Mono CJK HK"/>
              <a:cs typeface="Noto Sans Mono CJK HK"/>
            </a:endParaRPr>
          </a:p>
          <a:p>
            <a:pPr marL="12700">
              <a:lnSpc>
                <a:spcPct val="100000"/>
              </a:lnSpc>
              <a:spcBef>
                <a:spcPts val="13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CallStack</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95"/>
              </a:spcBef>
            </a:pPr>
            <a:r>
              <a:rPr dirty="0" sz="1600" spc="-10">
                <a:solidFill>
                  <a:srgbClr val="4E2700"/>
                </a:solidFill>
                <a:latin typeface="Verdana"/>
                <a:cs typeface="Verdana"/>
              </a:rPr>
              <a:t>static </a:t>
            </a:r>
            <a:r>
              <a:rPr dirty="0" sz="1600" spc="-5">
                <a:solidFill>
                  <a:srgbClr val="4E2700"/>
                </a:solidFill>
                <a:latin typeface="Verdana"/>
                <a:cs typeface="Verdana"/>
              </a:rPr>
              <a:t>void </a:t>
            </a:r>
            <a:r>
              <a:rPr dirty="0" sz="1600" spc="-10">
                <a:solidFill>
                  <a:srgbClr val="4E2700"/>
                </a:solidFill>
                <a:latin typeface="Verdana"/>
                <a:cs typeface="Verdana"/>
              </a:rPr>
              <a:t>sub1()</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marR="2221865">
              <a:lnSpc>
                <a:spcPts val="2050"/>
              </a:lnSpc>
              <a:spcBef>
                <a:spcPts val="2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主類別的</a:t>
            </a:r>
            <a:r>
              <a:rPr dirty="0" sz="1600" spc="-10">
                <a:solidFill>
                  <a:srgbClr val="4E2700"/>
                </a:solidFill>
                <a:latin typeface="Verdana"/>
                <a:cs typeface="Verdana"/>
              </a:rPr>
              <a:t>sub1()</a:t>
            </a:r>
            <a:r>
              <a:rPr dirty="0" sz="1600" spc="5">
                <a:solidFill>
                  <a:srgbClr val="4E2700"/>
                </a:solidFill>
                <a:latin typeface="Noto Sans Mono CJK HK"/>
                <a:cs typeface="Noto Sans Mono CJK HK"/>
              </a:rPr>
              <a:t>方法開始</a:t>
            </a:r>
            <a:r>
              <a:rPr dirty="0" sz="1600" spc="-5">
                <a:solidFill>
                  <a:srgbClr val="4E2700"/>
                </a:solidFill>
                <a:latin typeface="Verdana"/>
                <a:cs typeface="Verdana"/>
              </a:rPr>
              <a:t>");  </a:t>
            </a:r>
            <a:r>
              <a:rPr dirty="0" sz="1600" spc="-20">
                <a:solidFill>
                  <a:srgbClr val="4E2700"/>
                </a:solidFill>
                <a:latin typeface="Verdana"/>
                <a:cs typeface="Verdana"/>
              </a:rPr>
              <a:t>Foo </a:t>
            </a:r>
            <a:r>
              <a:rPr dirty="0" sz="1600" spc="-5">
                <a:solidFill>
                  <a:srgbClr val="4E2700"/>
                </a:solidFill>
                <a:latin typeface="Verdana"/>
                <a:cs typeface="Verdana"/>
              </a:rPr>
              <a:t>foo = new</a:t>
            </a:r>
            <a:r>
              <a:rPr dirty="0" sz="1600" spc="55">
                <a:solidFill>
                  <a:srgbClr val="4E2700"/>
                </a:solidFill>
                <a:latin typeface="Verdana"/>
                <a:cs typeface="Verdana"/>
              </a:rPr>
              <a:t> </a:t>
            </a:r>
            <a:r>
              <a:rPr dirty="0" sz="1600" spc="-15">
                <a:solidFill>
                  <a:srgbClr val="4E2700"/>
                </a:solidFill>
                <a:latin typeface="Verdana"/>
                <a:cs typeface="Verdana"/>
              </a:rPr>
              <a:t>Foo();</a:t>
            </a:r>
            <a:endParaRPr sz="1600">
              <a:latin typeface="Verdana"/>
              <a:cs typeface="Verdana"/>
            </a:endParaRPr>
          </a:p>
          <a:p>
            <a:pPr marL="583565">
              <a:lnSpc>
                <a:spcPct val="100000"/>
              </a:lnSpc>
              <a:spcBef>
                <a:spcPts val="10"/>
              </a:spcBef>
            </a:pPr>
            <a:r>
              <a:rPr dirty="0" sz="1600" spc="-10">
                <a:solidFill>
                  <a:srgbClr val="4E2700"/>
                </a:solidFill>
                <a:latin typeface="Verdana"/>
                <a:cs typeface="Verdana"/>
              </a:rPr>
              <a:t>foo.process();</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a:t>
            </a:r>
            <a:r>
              <a:rPr dirty="0" sz="1600">
                <a:solidFill>
                  <a:srgbClr val="4E2700"/>
                </a:solidFill>
                <a:latin typeface="Noto Sans Mono CJK HK"/>
                <a:cs typeface="Noto Sans Mono CJK HK"/>
              </a:rPr>
              <a:t>主類別的</a:t>
            </a:r>
            <a:r>
              <a:rPr dirty="0" sz="1600" spc="-5">
                <a:solidFill>
                  <a:srgbClr val="4E2700"/>
                </a:solidFill>
                <a:latin typeface="Verdana"/>
                <a:cs typeface="Verdana"/>
              </a:rPr>
              <a:t>sub1()</a:t>
            </a:r>
            <a:r>
              <a:rPr dirty="0" sz="1600">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a:p>
            <a:pPr marL="297180">
              <a:lnSpc>
                <a:spcPct val="100000"/>
              </a:lnSpc>
              <a:spcBef>
                <a:spcPts val="135"/>
              </a:spcBef>
            </a:pPr>
            <a:r>
              <a:rPr dirty="0" sz="1600" spc="-5">
                <a:solidFill>
                  <a:srgbClr val="4E2700"/>
                </a:solidFill>
                <a:latin typeface="Verdana"/>
                <a:cs typeface="Verdana"/>
              </a:rPr>
              <a:t>}</a:t>
            </a:r>
            <a:endParaRPr sz="1600">
              <a:latin typeface="Verdana"/>
              <a:cs typeface="Verdana"/>
            </a:endParaRPr>
          </a:p>
          <a:p>
            <a:pPr>
              <a:lnSpc>
                <a:spcPct val="100000"/>
              </a:lnSpc>
              <a:spcBef>
                <a:spcPts val="10"/>
              </a:spcBef>
            </a:pPr>
            <a:endParaRPr sz="1650">
              <a:latin typeface="Verdana"/>
              <a:cs typeface="Verdana"/>
            </a:endParaRPr>
          </a:p>
          <a:p>
            <a:pPr marL="583565" marR="3176905" indent="-287020">
              <a:lnSpc>
                <a:spcPct val="105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System.out.println(" </a:t>
            </a:r>
            <a:r>
              <a:rPr dirty="0" sz="1600" spc="5">
                <a:solidFill>
                  <a:srgbClr val="4E2700"/>
                </a:solidFill>
                <a:latin typeface="Noto Sans Mono CJK HK"/>
                <a:cs typeface="Noto Sans Mono CJK HK"/>
              </a:rPr>
              <a:t>程 式 開 始 </a:t>
            </a:r>
            <a:r>
              <a:rPr dirty="0" sz="1600" spc="-5">
                <a:solidFill>
                  <a:srgbClr val="4E2700"/>
                </a:solidFill>
                <a:latin typeface="Verdana"/>
                <a:cs typeface="Verdana"/>
              </a:rPr>
              <a:t>");  </a:t>
            </a:r>
            <a:r>
              <a:rPr dirty="0" sz="1600" spc="-10">
                <a:solidFill>
                  <a:srgbClr val="4E2700"/>
                </a:solidFill>
                <a:latin typeface="Verdana"/>
                <a:cs typeface="Verdana"/>
              </a:rPr>
              <a:t>sub1();</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程式結束</a:t>
            </a:r>
            <a:r>
              <a:rPr dirty="0" sz="1600" spc="-5">
                <a:solidFill>
                  <a:srgbClr val="4E2700"/>
                </a:solidFill>
                <a:latin typeface="Verdana"/>
                <a:cs typeface="Verdana"/>
              </a:rPr>
              <a:t>");</a:t>
            </a:r>
            <a:endParaRPr sz="1600">
              <a:latin typeface="Verdana"/>
              <a:cs typeface="Verdana"/>
            </a:endParaRPr>
          </a:p>
          <a:p>
            <a:pPr marL="297180">
              <a:lnSpc>
                <a:spcPct val="100000"/>
              </a:lnSpc>
              <a:spcBef>
                <a:spcPts val="13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範例一：主類別</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5708015" cy="257365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ch08._03_CallStack._01;</a:t>
            </a:r>
            <a:endParaRPr sz="1600">
              <a:latin typeface="Verdana"/>
              <a:cs typeface="Verdana"/>
            </a:endParaRPr>
          </a:p>
          <a:p>
            <a:pPr>
              <a:lnSpc>
                <a:spcPct val="100000"/>
              </a:lnSpc>
              <a:spcBef>
                <a:spcPts val="45"/>
              </a:spcBef>
            </a:pPr>
            <a:endParaRPr sz="17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20">
                <a:solidFill>
                  <a:srgbClr val="4E2700"/>
                </a:solidFill>
                <a:latin typeface="Verdana"/>
                <a:cs typeface="Verdana"/>
              </a:rPr>
              <a:t>Foo</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95"/>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process()</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60"/>
              </a:spcBef>
            </a:pPr>
            <a:r>
              <a:rPr dirty="0" sz="1600" spc="-10">
                <a:solidFill>
                  <a:srgbClr val="4E2700"/>
                </a:solidFill>
                <a:latin typeface="Verdana"/>
                <a:cs typeface="Verdana"/>
              </a:rPr>
              <a:t>System.out.println("Foo</a:t>
            </a:r>
            <a:r>
              <a:rPr dirty="0" sz="1600">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5">
                <a:solidFill>
                  <a:srgbClr val="4E2700"/>
                </a:solidFill>
                <a:latin typeface="Verdana"/>
                <a:cs typeface="Verdana"/>
              </a:rPr>
              <a:t>process()</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583565" marR="2938780">
              <a:lnSpc>
                <a:spcPct val="105000"/>
              </a:lnSpc>
              <a:spcBef>
                <a:spcPts val="40"/>
              </a:spcBef>
            </a:pPr>
            <a:r>
              <a:rPr dirty="0" sz="1600" spc="-5">
                <a:solidFill>
                  <a:srgbClr val="4E2700"/>
                </a:solidFill>
                <a:latin typeface="Verdana"/>
                <a:cs typeface="Verdana"/>
              </a:rPr>
              <a:t>Bar </a:t>
            </a:r>
            <a:r>
              <a:rPr dirty="0" sz="1600" spc="-10">
                <a:solidFill>
                  <a:srgbClr val="4E2700"/>
                </a:solidFill>
                <a:latin typeface="Verdana"/>
                <a:cs typeface="Verdana"/>
              </a:rPr>
              <a:t>bar </a:t>
            </a:r>
            <a:r>
              <a:rPr dirty="0" sz="1600" spc="-5">
                <a:solidFill>
                  <a:srgbClr val="4E2700"/>
                </a:solidFill>
                <a:latin typeface="Verdana"/>
                <a:cs typeface="Verdana"/>
              </a:rPr>
              <a:t>= new Bar();  </a:t>
            </a:r>
            <a:r>
              <a:rPr dirty="0" sz="1600" spc="-25">
                <a:solidFill>
                  <a:srgbClr val="4E2700"/>
                </a:solidFill>
                <a:latin typeface="Verdana"/>
                <a:cs typeface="Verdana"/>
              </a:rPr>
              <a:t>bar.divide();</a:t>
            </a:r>
            <a:endParaRPr sz="1600">
              <a:latin typeface="Verdana"/>
              <a:cs typeface="Verdana"/>
            </a:endParaRPr>
          </a:p>
          <a:p>
            <a:pPr marL="583565">
              <a:lnSpc>
                <a:spcPct val="100000"/>
              </a:lnSpc>
              <a:spcBef>
                <a:spcPts val="60"/>
              </a:spcBef>
            </a:pPr>
            <a:r>
              <a:rPr dirty="0" sz="1600" spc="-10">
                <a:solidFill>
                  <a:srgbClr val="4E2700"/>
                </a:solidFill>
                <a:latin typeface="Verdana"/>
                <a:cs typeface="Verdana"/>
              </a:rPr>
              <a:t>System.out.println("Foo</a:t>
            </a:r>
            <a:r>
              <a:rPr dirty="0" sz="1600" spc="5">
                <a:solidFill>
                  <a:srgbClr val="4E2700"/>
                </a:solidFill>
                <a:latin typeface="Noto Sans Mono CJK HK"/>
                <a:cs typeface="Noto Sans Mono CJK HK"/>
              </a:rPr>
              <a:t>類別的</a:t>
            </a:r>
            <a:r>
              <a:rPr dirty="0" sz="1600" spc="-5">
                <a:solidFill>
                  <a:srgbClr val="4E2700"/>
                </a:solidFill>
                <a:latin typeface="Verdana"/>
                <a:cs typeface="Verdana"/>
              </a:rPr>
              <a:t>process()</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a:p>
            <a:pPr marL="297180">
              <a:lnSpc>
                <a:spcPct val="100000"/>
              </a:lnSpc>
              <a:spcBef>
                <a:spcPts val="13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448</a:t>
            </a:fld>
          </a:p>
        </p:txBody>
      </p:sp>
      <p:sp>
        <p:nvSpPr>
          <p:cNvPr id="3" name="object 3"/>
          <p:cNvSpPr txBox="1">
            <a:spLocks noGrp="1"/>
          </p:cNvSpPr>
          <p:nvPr>
            <p:ph type="title"/>
          </p:nvPr>
        </p:nvSpPr>
        <p:spPr>
          <a:xfrm>
            <a:off x="612140" y="193294"/>
            <a:ext cx="3536950" cy="574040"/>
          </a:xfrm>
          <a:prstGeom prst="rect"/>
        </p:spPr>
        <p:txBody>
          <a:bodyPr wrap="square" lIns="0" tIns="12700" rIns="0" bIns="0" rtlCol="0" vert="horz">
            <a:spAutoFit/>
          </a:bodyPr>
          <a:lstStyle/>
          <a:p>
            <a:pPr marL="12700">
              <a:lnSpc>
                <a:spcPct val="100000"/>
              </a:lnSpc>
              <a:spcBef>
                <a:spcPts val="100"/>
              </a:spcBef>
            </a:pPr>
            <a:r>
              <a:rPr dirty="0"/>
              <a:t>範例一</a:t>
            </a:r>
            <a:r>
              <a:rPr dirty="0" spc="-30"/>
              <a:t>：</a:t>
            </a:r>
            <a:r>
              <a:rPr dirty="0" spc="-30">
                <a:latin typeface="Tahoma"/>
                <a:cs typeface="Tahoma"/>
              </a:rPr>
              <a:t>Foo.java</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038" y="6456375"/>
            <a:ext cx="1678305" cy="239395"/>
          </a:xfrm>
          <a:prstGeom prst="rect">
            <a:avLst/>
          </a:prstGeom>
        </p:spPr>
        <p:txBody>
          <a:bodyPr wrap="square" lIns="0" tIns="12700" rIns="0" bIns="0" rtlCol="0" vert="horz">
            <a:spAutoFit/>
          </a:bodyPr>
          <a:lstStyle/>
          <a:p>
            <a:pPr marL="12700">
              <a:lnSpc>
                <a:spcPct val="100000"/>
              </a:lnSpc>
              <a:spcBef>
                <a:spcPts val="10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3" name="object 3"/>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465</a:t>
            </a:r>
            <a:endParaRPr sz="1400">
              <a:latin typeface="Times New Roman"/>
              <a:cs typeface="Times New Roman"/>
            </a:endParaRPr>
          </a:p>
        </p:txBody>
      </p:sp>
      <p:sp>
        <p:nvSpPr>
          <p:cNvPr id="4" name="object 4"/>
          <p:cNvSpPr txBox="1"/>
          <p:nvPr/>
        </p:nvSpPr>
        <p:spPr>
          <a:xfrm>
            <a:off x="690168" y="976375"/>
            <a:ext cx="3517265"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30">
                <a:solidFill>
                  <a:srgbClr val="4E2700"/>
                </a:solidFill>
                <a:latin typeface="Verdana"/>
                <a:cs typeface="Verdana"/>
              </a:rPr>
              <a:t> </a:t>
            </a:r>
            <a:r>
              <a:rPr dirty="0" sz="1600" spc="-5">
                <a:solidFill>
                  <a:srgbClr val="4E2700"/>
                </a:solidFill>
                <a:latin typeface="Verdana"/>
                <a:cs typeface="Verdana"/>
              </a:rPr>
              <a:t>ch08._03_CallStack._01;</a:t>
            </a:r>
            <a:endParaRPr sz="1600">
              <a:latin typeface="Verdana"/>
              <a:cs typeface="Verdana"/>
            </a:endParaRPr>
          </a:p>
        </p:txBody>
      </p:sp>
      <p:sp>
        <p:nvSpPr>
          <p:cNvPr id="5" name="object 5"/>
          <p:cNvSpPr txBox="1"/>
          <p:nvPr/>
        </p:nvSpPr>
        <p:spPr>
          <a:xfrm>
            <a:off x="690168" y="1475638"/>
            <a:ext cx="5523865" cy="1562100"/>
          </a:xfrm>
          <a:prstGeom prst="rect">
            <a:avLst/>
          </a:prstGeom>
        </p:spPr>
        <p:txBody>
          <a:bodyPr wrap="square" lIns="0" tIns="12700" rIns="0" bIns="0" rtlCol="0" vert="horz">
            <a:spAutoFit/>
          </a:bodyPr>
          <a:lstStyle/>
          <a:p>
            <a:pPr marL="297180" marR="3056255" indent="-285115">
              <a:lnSpc>
                <a:spcPct val="105000"/>
              </a:lnSpc>
              <a:spcBef>
                <a:spcPts val="100"/>
              </a:spcBef>
            </a:pPr>
            <a:r>
              <a:rPr dirty="0" sz="1600" spc="-10">
                <a:solidFill>
                  <a:srgbClr val="4E2700"/>
                </a:solidFill>
                <a:latin typeface="Verdana"/>
                <a:cs typeface="Verdana"/>
              </a:rPr>
              <a:t>public </a:t>
            </a:r>
            <a:r>
              <a:rPr dirty="0" sz="1600" spc="-5">
                <a:solidFill>
                  <a:srgbClr val="4E2700"/>
                </a:solidFill>
                <a:latin typeface="Verdana"/>
                <a:cs typeface="Verdana"/>
              </a:rPr>
              <a:t>class Bar {  </a:t>
            </a: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divide()</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System.out.println("Bar</a:t>
            </a:r>
            <a:r>
              <a:rPr dirty="0" sz="1600">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divide()</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583565">
              <a:lnSpc>
                <a:spcPct val="100000"/>
              </a:lnSpc>
              <a:spcBef>
                <a:spcPts val="135"/>
              </a:spcBef>
            </a:pPr>
            <a:r>
              <a:rPr dirty="0" sz="1600" spc="-10">
                <a:solidFill>
                  <a:srgbClr val="4E2700"/>
                </a:solidFill>
                <a:latin typeface="Verdana"/>
                <a:cs typeface="Verdana"/>
              </a:rPr>
              <a:t>int[] </a:t>
            </a:r>
            <a:r>
              <a:rPr dirty="0" sz="1600" spc="-5">
                <a:solidFill>
                  <a:srgbClr val="4E2700"/>
                </a:solidFill>
                <a:latin typeface="Verdana"/>
                <a:cs typeface="Verdana"/>
              </a:rPr>
              <a:t>xa = {100,</a:t>
            </a:r>
            <a:r>
              <a:rPr dirty="0" sz="1600">
                <a:solidFill>
                  <a:srgbClr val="4E2700"/>
                </a:solidFill>
                <a:latin typeface="Verdana"/>
                <a:cs typeface="Verdana"/>
              </a:rPr>
              <a:t> </a:t>
            </a:r>
            <a:r>
              <a:rPr dirty="0" sz="1600" spc="-5">
                <a:solidFill>
                  <a:srgbClr val="4E2700"/>
                </a:solidFill>
                <a:latin typeface="Verdana"/>
                <a:cs typeface="Verdana"/>
              </a:rPr>
              <a:t>200};</a:t>
            </a:r>
            <a:endParaRPr sz="1600">
              <a:latin typeface="Verdana"/>
              <a:cs typeface="Verdana"/>
            </a:endParaRPr>
          </a:p>
          <a:p>
            <a:pPr marL="583565" marR="3562985">
              <a:lnSpc>
                <a:spcPct val="105000"/>
              </a:lnSpc>
            </a:pPr>
            <a:r>
              <a:rPr dirty="0" sz="1600" spc="-10">
                <a:solidFill>
                  <a:srgbClr val="4E2700"/>
                </a:solidFill>
                <a:latin typeface="Verdana"/>
                <a:cs typeface="Verdana"/>
              </a:rPr>
              <a:t>int sum </a:t>
            </a:r>
            <a:r>
              <a:rPr dirty="0" sz="1600" spc="-5">
                <a:solidFill>
                  <a:srgbClr val="4E2700"/>
                </a:solidFill>
                <a:latin typeface="Verdana"/>
                <a:cs typeface="Verdana"/>
              </a:rPr>
              <a:t>= 0 ;  try</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546605" y="3024886"/>
            <a:ext cx="357822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for </a:t>
            </a:r>
            <a:r>
              <a:rPr dirty="0" sz="1600" spc="-10">
                <a:solidFill>
                  <a:srgbClr val="4E2700"/>
                </a:solidFill>
                <a:latin typeface="Verdana"/>
                <a:cs typeface="Verdana"/>
              </a:rPr>
              <a:t>(int i=0; </a:t>
            </a:r>
            <a:r>
              <a:rPr dirty="0" sz="1600" spc="-5">
                <a:solidFill>
                  <a:srgbClr val="4E2700"/>
                </a:solidFill>
                <a:latin typeface="Verdana"/>
                <a:cs typeface="Verdana"/>
              </a:rPr>
              <a:t>i </a:t>
            </a:r>
            <a:r>
              <a:rPr dirty="0" sz="1600" spc="-10">
                <a:solidFill>
                  <a:srgbClr val="4E2700"/>
                </a:solidFill>
                <a:latin typeface="Verdana"/>
                <a:cs typeface="Verdana"/>
              </a:rPr>
              <a:t>&lt;= xa.length;</a:t>
            </a:r>
            <a:r>
              <a:rPr dirty="0" sz="1600" spc="105">
                <a:solidFill>
                  <a:srgbClr val="4E2700"/>
                </a:solidFill>
                <a:latin typeface="Verdana"/>
                <a:cs typeface="Verdana"/>
              </a:rPr>
              <a:t> </a:t>
            </a:r>
            <a:r>
              <a:rPr dirty="0" sz="1600" spc="-10">
                <a:solidFill>
                  <a:srgbClr val="4E2700"/>
                </a:solidFill>
                <a:latin typeface="Verdana"/>
                <a:cs typeface="Verdana"/>
              </a:rPr>
              <a:t>i++){</a:t>
            </a:r>
            <a:endParaRPr sz="1600">
              <a:latin typeface="Verdana"/>
              <a:cs typeface="Verdana"/>
            </a:endParaRPr>
          </a:p>
        </p:txBody>
      </p:sp>
      <p:sp>
        <p:nvSpPr>
          <p:cNvPr id="7" name="object 7"/>
          <p:cNvSpPr txBox="1"/>
          <p:nvPr/>
        </p:nvSpPr>
        <p:spPr>
          <a:xfrm>
            <a:off x="1699260" y="3316223"/>
            <a:ext cx="1743710" cy="253365"/>
          </a:xfrm>
          <a:prstGeom prst="rect">
            <a:avLst/>
          </a:prstGeom>
          <a:solidFill>
            <a:srgbClr val="CCE8CF"/>
          </a:solidFill>
          <a:ln w="9144">
            <a:solidFill>
              <a:srgbClr val="000000"/>
            </a:solidFill>
          </a:ln>
        </p:spPr>
        <p:txBody>
          <a:bodyPr wrap="square" lIns="0" tIns="0" rIns="0" bIns="0" rtlCol="0" vert="horz">
            <a:spAutoFit/>
          </a:bodyPr>
          <a:lstStyle/>
          <a:p>
            <a:pPr marL="146050">
              <a:lnSpc>
                <a:spcPts val="1739"/>
              </a:lnSpc>
            </a:pPr>
            <a:r>
              <a:rPr dirty="0" sz="1600" spc="-5">
                <a:solidFill>
                  <a:srgbClr val="4E2700"/>
                </a:solidFill>
                <a:latin typeface="Verdana"/>
                <a:cs typeface="Verdana"/>
              </a:rPr>
              <a:t>sum +=</a:t>
            </a:r>
            <a:r>
              <a:rPr dirty="0" sz="1600" spc="-25">
                <a:solidFill>
                  <a:srgbClr val="4E2700"/>
                </a:solidFill>
                <a:latin typeface="Verdana"/>
                <a:cs typeface="Verdana"/>
              </a:rPr>
              <a:t> </a:t>
            </a:r>
            <a:r>
              <a:rPr dirty="0" sz="1600" spc="-5">
                <a:solidFill>
                  <a:srgbClr val="4E2700"/>
                </a:solidFill>
                <a:latin typeface="Verdana"/>
                <a:cs typeface="Verdana"/>
              </a:rPr>
              <a:t>xa[i];</a:t>
            </a:r>
            <a:endParaRPr sz="1600">
              <a:latin typeface="Verdana"/>
              <a:cs typeface="Verdana"/>
            </a:endParaRPr>
          </a:p>
        </p:txBody>
      </p:sp>
      <p:sp>
        <p:nvSpPr>
          <p:cNvPr id="8" name="object 8"/>
          <p:cNvSpPr txBox="1"/>
          <p:nvPr/>
        </p:nvSpPr>
        <p:spPr>
          <a:xfrm>
            <a:off x="1546605" y="3537330"/>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9" name="object 9"/>
          <p:cNvSpPr txBox="1"/>
          <p:nvPr/>
        </p:nvSpPr>
        <p:spPr>
          <a:xfrm>
            <a:off x="1546605" y="3788790"/>
            <a:ext cx="553656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陣列元素加組完畢，總和</a:t>
            </a:r>
            <a:r>
              <a:rPr dirty="0" sz="1600" spc="-10">
                <a:solidFill>
                  <a:srgbClr val="4E2700"/>
                </a:solidFill>
                <a:latin typeface="Verdana"/>
                <a:cs typeface="Verdana"/>
              </a:rPr>
              <a:t>="</a:t>
            </a:r>
            <a:r>
              <a:rPr dirty="0" sz="1600" spc="-45">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sum);</a:t>
            </a:r>
            <a:endParaRPr sz="1600">
              <a:latin typeface="Verdana"/>
              <a:cs typeface="Verdana"/>
            </a:endParaRPr>
          </a:p>
        </p:txBody>
      </p:sp>
      <p:sp>
        <p:nvSpPr>
          <p:cNvPr id="10" name="object 10"/>
          <p:cNvSpPr txBox="1"/>
          <p:nvPr/>
        </p:nvSpPr>
        <p:spPr>
          <a:xfrm>
            <a:off x="1261617" y="4049395"/>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11" name="object 11"/>
          <p:cNvSpPr txBox="1"/>
          <p:nvPr/>
        </p:nvSpPr>
        <p:spPr>
          <a:xfrm>
            <a:off x="1453896" y="4093464"/>
            <a:ext cx="7005955" cy="775970"/>
          </a:xfrm>
          <a:prstGeom prst="rect">
            <a:avLst/>
          </a:prstGeom>
          <a:solidFill>
            <a:srgbClr val="CCE8CF"/>
          </a:solidFill>
          <a:ln w="9144">
            <a:solidFill>
              <a:srgbClr val="000000"/>
            </a:solidFill>
          </a:ln>
        </p:spPr>
        <p:txBody>
          <a:bodyPr wrap="square" lIns="0" tIns="0" rIns="0" bIns="0" rtlCol="0" vert="horz">
            <a:spAutoFit/>
          </a:bodyPr>
          <a:lstStyle/>
          <a:p>
            <a:pPr marL="19685">
              <a:lnSpc>
                <a:spcPts val="1670"/>
              </a:lnSpc>
            </a:pPr>
            <a:r>
              <a:rPr dirty="0" sz="1600" spc="-5">
                <a:solidFill>
                  <a:srgbClr val="4E2700"/>
                </a:solidFill>
                <a:latin typeface="Verdana"/>
                <a:cs typeface="Verdana"/>
              </a:rPr>
              <a:t>catch (IndexOutOfBoundsException e)</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04775">
              <a:lnSpc>
                <a:spcPct val="100000"/>
              </a:lnSpc>
              <a:spcBef>
                <a:spcPts val="60"/>
              </a:spcBef>
            </a:pPr>
            <a:r>
              <a:rPr dirty="0" sz="1600" spc="-5">
                <a:solidFill>
                  <a:srgbClr val="4E2700"/>
                </a:solidFill>
                <a:latin typeface="Verdana"/>
                <a:cs typeface="Verdana"/>
              </a:rPr>
              <a:t>System.out.println("===&gt;</a:t>
            </a:r>
            <a:r>
              <a:rPr dirty="0" sz="1600" spc="5">
                <a:solidFill>
                  <a:srgbClr val="4E2700"/>
                </a:solidFill>
                <a:latin typeface="Noto Sans Mono CJK HK"/>
                <a:cs typeface="Noto Sans Mono CJK HK"/>
              </a:rPr>
              <a:t>在</a:t>
            </a:r>
            <a:r>
              <a:rPr dirty="0" sz="1600" spc="-5">
                <a:solidFill>
                  <a:srgbClr val="4E2700"/>
                </a:solidFill>
                <a:latin typeface="Verdana"/>
                <a:cs typeface="Verdana"/>
              </a:rPr>
              <a:t>Bar#divide()</a:t>
            </a:r>
            <a:r>
              <a:rPr dirty="0" sz="1600" spc="5">
                <a:solidFill>
                  <a:srgbClr val="4E2700"/>
                </a:solidFill>
                <a:latin typeface="Noto Sans Mono CJK HK"/>
                <a:cs typeface="Noto Sans Mono CJK HK"/>
              </a:rPr>
              <a:t>內處理例外：陣列註</a:t>
            </a:r>
            <a:r>
              <a:rPr dirty="0" sz="1600" spc="10">
                <a:solidFill>
                  <a:srgbClr val="4E2700"/>
                </a:solidFill>
                <a:latin typeface="Noto Sans Mono CJK HK"/>
                <a:cs typeface="Noto Sans Mono CJK HK"/>
              </a:rPr>
              <a:t>標</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3606165">
              <a:lnSpc>
                <a:spcPct val="100000"/>
              </a:lnSpc>
              <a:spcBef>
                <a:spcPts val="95"/>
              </a:spcBef>
            </a:pPr>
            <a:r>
              <a:rPr dirty="0" sz="1600" spc="-10">
                <a:solidFill>
                  <a:srgbClr val="4E2700"/>
                </a:solidFill>
                <a:latin typeface="Verdana"/>
                <a:cs typeface="Verdana"/>
              </a:rPr>
              <a:t>e.getMessage()</a:t>
            </a:r>
            <a:r>
              <a:rPr dirty="0" sz="1600" spc="50">
                <a:solidFill>
                  <a:srgbClr val="4E2700"/>
                </a:solidFill>
                <a:latin typeface="Verdana"/>
                <a:cs typeface="Verdana"/>
              </a:rPr>
              <a:t> </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有問題</a:t>
            </a:r>
            <a:r>
              <a:rPr dirty="0" sz="1600" spc="-5">
                <a:solidFill>
                  <a:srgbClr val="4E2700"/>
                </a:solidFill>
                <a:latin typeface="Verdana"/>
                <a:cs typeface="Verdana"/>
              </a:rPr>
              <a:t>");</a:t>
            </a:r>
            <a:endParaRPr sz="1600">
              <a:latin typeface="Verdana"/>
              <a:cs typeface="Verdana"/>
            </a:endParaRPr>
          </a:p>
        </p:txBody>
      </p:sp>
      <p:sp>
        <p:nvSpPr>
          <p:cNvPr id="12" name="object 12"/>
          <p:cNvSpPr txBox="1"/>
          <p:nvPr/>
        </p:nvSpPr>
        <p:spPr>
          <a:xfrm>
            <a:off x="1261617" y="4817745"/>
            <a:ext cx="96266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r>
              <a:rPr dirty="0" sz="1600" spc="-70">
                <a:solidFill>
                  <a:srgbClr val="4E2700"/>
                </a:solidFill>
                <a:latin typeface="Verdana"/>
                <a:cs typeface="Verdana"/>
              </a:rPr>
              <a:t> </a:t>
            </a:r>
            <a:r>
              <a:rPr dirty="0" sz="1600" spc="-5">
                <a:solidFill>
                  <a:srgbClr val="4E2700"/>
                </a:solidFill>
                <a:latin typeface="Verdana"/>
                <a:cs typeface="Verdana"/>
              </a:rPr>
              <a:t>finally{</a:t>
            </a:r>
            <a:endParaRPr sz="1600">
              <a:latin typeface="Verdana"/>
              <a:cs typeface="Verdana"/>
            </a:endParaRPr>
          </a:p>
        </p:txBody>
      </p:sp>
      <p:sp>
        <p:nvSpPr>
          <p:cNvPr id="13" name="object 13"/>
          <p:cNvSpPr txBox="1"/>
          <p:nvPr/>
        </p:nvSpPr>
        <p:spPr>
          <a:xfrm>
            <a:off x="1487424" y="5114544"/>
            <a:ext cx="5019040" cy="265430"/>
          </a:xfrm>
          <a:prstGeom prst="rect">
            <a:avLst/>
          </a:prstGeom>
          <a:solidFill>
            <a:srgbClr val="CCE8CF"/>
          </a:solidFill>
          <a:ln w="9144">
            <a:solidFill>
              <a:srgbClr val="000000"/>
            </a:solidFill>
          </a:ln>
        </p:spPr>
        <p:txBody>
          <a:bodyPr wrap="square" lIns="0" tIns="0" rIns="0" bIns="0" rtlCol="0" vert="horz">
            <a:spAutoFit/>
          </a:bodyPr>
          <a:lstStyle/>
          <a:p>
            <a:pPr marL="71755">
              <a:lnSpc>
                <a:spcPts val="1660"/>
              </a:lnSpc>
            </a:pPr>
            <a:r>
              <a:rPr dirty="0" sz="1600" spc="-5">
                <a:solidFill>
                  <a:srgbClr val="4E2700"/>
                </a:solidFill>
                <a:latin typeface="Verdana"/>
                <a:cs typeface="Verdana"/>
              </a:rPr>
              <a:t>System.out.println("Bar#divide()</a:t>
            </a:r>
            <a:r>
              <a:rPr dirty="0" sz="1600" spc="5">
                <a:solidFill>
                  <a:srgbClr val="4E2700"/>
                </a:solidFill>
                <a:latin typeface="Noto Sans Mono CJK HK"/>
                <a:cs typeface="Noto Sans Mono CJK HK"/>
              </a:rPr>
              <a:t>的</a:t>
            </a:r>
            <a:r>
              <a:rPr dirty="0" sz="1600" spc="-5">
                <a:solidFill>
                  <a:srgbClr val="4E2700"/>
                </a:solidFill>
                <a:latin typeface="Verdana"/>
                <a:cs typeface="Verdana"/>
              </a:rPr>
              <a:t>finally</a:t>
            </a:r>
            <a:r>
              <a:rPr dirty="0" sz="1600" spc="5">
                <a:solidFill>
                  <a:srgbClr val="4E2700"/>
                </a:solidFill>
                <a:latin typeface="Noto Sans Mono CJK HK"/>
                <a:cs typeface="Noto Sans Mono CJK HK"/>
              </a:rPr>
              <a:t>區</a:t>
            </a:r>
            <a:r>
              <a:rPr dirty="0" sz="1600" spc="10">
                <a:solidFill>
                  <a:srgbClr val="4E2700"/>
                </a:solidFill>
                <a:latin typeface="Noto Sans Mono CJK HK"/>
                <a:cs typeface="Noto Sans Mono CJK HK"/>
              </a:rPr>
              <a:t>塊</a:t>
            </a:r>
            <a:r>
              <a:rPr dirty="0" sz="1600" spc="-5">
                <a:solidFill>
                  <a:srgbClr val="4E2700"/>
                </a:solidFill>
                <a:latin typeface="Verdana"/>
                <a:cs typeface="Verdana"/>
              </a:rPr>
              <a:t>");</a:t>
            </a:r>
            <a:endParaRPr sz="1600">
              <a:latin typeface="Verdana"/>
              <a:cs typeface="Verdana"/>
            </a:endParaRPr>
          </a:p>
        </p:txBody>
      </p:sp>
      <p:sp>
        <p:nvSpPr>
          <p:cNvPr id="14" name="object 14"/>
          <p:cNvSpPr txBox="1"/>
          <p:nvPr/>
        </p:nvSpPr>
        <p:spPr>
          <a:xfrm>
            <a:off x="1261617" y="5329808"/>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15" name="object 15"/>
          <p:cNvSpPr txBox="1"/>
          <p:nvPr/>
        </p:nvSpPr>
        <p:spPr>
          <a:xfrm>
            <a:off x="1225296" y="5628132"/>
            <a:ext cx="5329555" cy="311150"/>
          </a:xfrm>
          <a:prstGeom prst="rect">
            <a:avLst/>
          </a:prstGeom>
          <a:ln w="9144">
            <a:solidFill>
              <a:srgbClr val="000000"/>
            </a:solidFill>
          </a:ln>
        </p:spPr>
        <p:txBody>
          <a:bodyPr wrap="square" lIns="0" tIns="0" rIns="0" bIns="0" rtlCol="0" vert="horz">
            <a:spAutoFit/>
          </a:bodyPr>
          <a:lstStyle/>
          <a:p>
            <a:pPr marL="48895">
              <a:lnSpc>
                <a:spcPts val="1645"/>
              </a:lnSpc>
            </a:pPr>
            <a:r>
              <a:rPr dirty="0" sz="1600" spc="-5">
                <a:solidFill>
                  <a:srgbClr val="4E2700"/>
                </a:solidFill>
                <a:latin typeface="Verdana"/>
                <a:cs typeface="Verdana"/>
              </a:rPr>
              <a:t>System.out.println("Bar</a:t>
            </a:r>
            <a:r>
              <a:rPr dirty="0" sz="1600" spc="5">
                <a:solidFill>
                  <a:srgbClr val="4E2700"/>
                </a:solidFill>
                <a:latin typeface="Noto Sans Mono CJK HK"/>
                <a:cs typeface="Noto Sans Mono CJK HK"/>
              </a:rPr>
              <a:t>類別的</a:t>
            </a:r>
            <a:r>
              <a:rPr dirty="0" sz="1600" spc="-10">
                <a:solidFill>
                  <a:srgbClr val="4E2700"/>
                </a:solidFill>
                <a:latin typeface="Verdana"/>
                <a:cs typeface="Verdana"/>
              </a:rPr>
              <a:t>divide()</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p:txBody>
      </p:sp>
      <p:sp>
        <p:nvSpPr>
          <p:cNvPr id="16" name="object 16"/>
          <p:cNvSpPr txBox="1"/>
          <p:nvPr/>
        </p:nvSpPr>
        <p:spPr>
          <a:xfrm>
            <a:off x="975156" y="5841898"/>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17" name="object 17"/>
          <p:cNvSpPr txBox="1"/>
          <p:nvPr/>
        </p:nvSpPr>
        <p:spPr>
          <a:xfrm>
            <a:off x="690168" y="6097625"/>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18" name="object 18"/>
          <p:cNvSpPr txBox="1">
            <a:spLocks noGrp="1"/>
          </p:cNvSpPr>
          <p:nvPr>
            <p:ph type="title"/>
          </p:nvPr>
        </p:nvSpPr>
        <p:spPr>
          <a:xfrm>
            <a:off x="612140" y="193294"/>
            <a:ext cx="3430904" cy="574040"/>
          </a:xfrm>
          <a:prstGeom prst="rect"/>
        </p:spPr>
        <p:txBody>
          <a:bodyPr wrap="square" lIns="0" tIns="12700" rIns="0" bIns="0" rtlCol="0" vert="horz">
            <a:spAutoFit/>
          </a:bodyPr>
          <a:lstStyle/>
          <a:p>
            <a:pPr marL="12700">
              <a:lnSpc>
                <a:spcPct val="100000"/>
              </a:lnSpc>
              <a:spcBef>
                <a:spcPts val="100"/>
              </a:spcBef>
            </a:pPr>
            <a:r>
              <a:rPr dirty="0"/>
              <a:t>範例一</a:t>
            </a:r>
            <a:r>
              <a:rPr dirty="0" spc="-70"/>
              <a:t>：</a:t>
            </a:r>
            <a:r>
              <a:rPr dirty="0" spc="-70">
                <a:latin typeface="Tahoma"/>
                <a:cs typeface="Tahoma"/>
              </a:rPr>
              <a:t>Bar.java</a:t>
            </a:r>
          </a:p>
        </p:txBody>
      </p:sp>
      <p:sp>
        <p:nvSpPr>
          <p:cNvPr id="19" name="object 19"/>
          <p:cNvSpPr/>
          <p:nvPr/>
        </p:nvSpPr>
        <p:spPr>
          <a:xfrm>
            <a:off x="3509771" y="3412235"/>
            <a:ext cx="1943100" cy="76200"/>
          </a:xfrm>
          <a:custGeom>
            <a:avLst/>
            <a:gdLst/>
            <a:ahLst/>
            <a:cxnLst/>
            <a:rect l="l" t="t" r="r" b="b"/>
            <a:pathLst>
              <a:path w="1943100" h="76200">
                <a:moveTo>
                  <a:pt x="76200" y="0"/>
                </a:moveTo>
                <a:lnTo>
                  <a:pt x="0" y="38100"/>
                </a:lnTo>
                <a:lnTo>
                  <a:pt x="76200" y="76200"/>
                </a:lnTo>
                <a:lnTo>
                  <a:pt x="76200" y="44450"/>
                </a:lnTo>
                <a:lnTo>
                  <a:pt x="63500" y="44450"/>
                </a:lnTo>
                <a:lnTo>
                  <a:pt x="63500" y="31750"/>
                </a:lnTo>
                <a:lnTo>
                  <a:pt x="76200" y="31750"/>
                </a:lnTo>
                <a:lnTo>
                  <a:pt x="76200" y="0"/>
                </a:lnTo>
                <a:close/>
              </a:path>
              <a:path w="1943100" h="76200">
                <a:moveTo>
                  <a:pt x="76200" y="31750"/>
                </a:moveTo>
                <a:lnTo>
                  <a:pt x="63500" y="31750"/>
                </a:lnTo>
                <a:lnTo>
                  <a:pt x="63500" y="44450"/>
                </a:lnTo>
                <a:lnTo>
                  <a:pt x="76200" y="44450"/>
                </a:lnTo>
                <a:lnTo>
                  <a:pt x="76200" y="31750"/>
                </a:lnTo>
                <a:close/>
              </a:path>
              <a:path w="1943100" h="76200">
                <a:moveTo>
                  <a:pt x="1943100" y="31750"/>
                </a:moveTo>
                <a:lnTo>
                  <a:pt x="76200" y="31750"/>
                </a:lnTo>
                <a:lnTo>
                  <a:pt x="76200" y="44450"/>
                </a:lnTo>
                <a:lnTo>
                  <a:pt x="1943100" y="44450"/>
                </a:lnTo>
                <a:lnTo>
                  <a:pt x="1943100" y="31750"/>
                </a:lnTo>
                <a:close/>
              </a:path>
            </a:pathLst>
          </a:custGeom>
          <a:solidFill>
            <a:srgbClr val="000000"/>
          </a:solidFill>
        </p:spPr>
        <p:txBody>
          <a:bodyPr wrap="square" lIns="0" tIns="0" rIns="0" bIns="0" rtlCol="0"/>
          <a:lstStyle/>
          <a:p/>
        </p:txBody>
      </p:sp>
      <p:sp>
        <p:nvSpPr>
          <p:cNvPr id="20" name="object 20"/>
          <p:cNvSpPr txBox="1"/>
          <p:nvPr/>
        </p:nvSpPr>
        <p:spPr>
          <a:xfrm>
            <a:off x="5458967" y="3153155"/>
            <a:ext cx="2223770" cy="589915"/>
          </a:xfrm>
          <a:prstGeom prst="rect">
            <a:avLst/>
          </a:prstGeom>
          <a:solidFill>
            <a:srgbClr val="CCE8CF"/>
          </a:solidFill>
          <a:ln w="9144">
            <a:solidFill>
              <a:srgbClr val="000000"/>
            </a:solidFill>
          </a:ln>
        </p:spPr>
        <p:txBody>
          <a:bodyPr wrap="square" lIns="0" tIns="40640" rIns="0" bIns="0" rtlCol="0" vert="horz">
            <a:spAutoFit/>
          </a:bodyPr>
          <a:lstStyle/>
          <a:p>
            <a:pPr marL="91440" marR="92710">
              <a:lnSpc>
                <a:spcPct val="100000"/>
              </a:lnSpc>
              <a:spcBef>
                <a:spcPts val="320"/>
              </a:spcBef>
            </a:pPr>
            <a:r>
              <a:rPr dirty="0" sz="1600" spc="5">
                <a:latin typeface="Noto Sans Mono CJK HK"/>
                <a:cs typeface="Noto Sans Mono CJK HK"/>
              </a:rPr>
              <a:t>這</a:t>
            </a:r>
            <a:r>
              <a:rPr dirty="0" sz="1600" spc="-5">
                <a:latin typeface="Noto Sans Mono CJK HK"/>
                <a:cs typeface="Noto Sans Mono CJK HK"/>
              </a:rPr>
              <a:t>一行</a:t>
            </a:r>
            <a:r>
              <a:rPr dirty="0" sz="1600" spc="5">
                <a:latin typeface="Noto Sans Mono CJK HK"/>
                <a:cs typeface="Noto Sans Mono CJK HK"/>
              </a:rPr>
              <a:t>發</a:t>
            </a:r>
            <a:r>
              <a:rPr dirty="0" sz="1600" spc="-5">
                <a:latin typeface="Noto Sans Mono CJK HK"/>
                <a:cs typeface="Noto Sans Mono CJK HK"/>
              </a:rPr>
              <a:t>生例外</a:t>
            </a:r>
            <a:r>
              <a:rPr dirty="0" sz="1600" spc="5">
                <a:latin typeface="Noto Sans Mono CJK HK"/>
                <a:cs typeface="Noto Sans Mono CJK HK"/>
              </a:rPr>
              <a:t>，</a:t>
            </a:r>
            <a:r>
              <a:rPr dirty="0" sz="1600" spc="-5">
                <a:latin typeface="Noto Sans Mono CJK HK"/>
                <a:cs typeface="Noto Sans Mono CJK HK"/>
              </a:rPr>
              <a:t>在此 </a:t>
            </a:r>
            <a:r>
              <a:rPr dirty="0" sz="1600" spc="5">
                <a:latin typeface="Noto Sans Mono CJK HK"/>
                <a:cs typeface="Noto Sans Mono CJK HK"/>
              </a:rPr>
              <a:t>方</a:t>
            </a:r>
            <a:r>
              <a:rPr dirty="0" sz="1600" spc="-5">
                <a:latin typeface="Noto Sans Mono CJK HK"/>
                <a:cs typeface="Noto Sans Mono CJK HK"/>
              </a:rPr>
              <a:t>法內</a:t>
            </a:r>
            <a:r>
              <a:rPr dirty="0" sz="1600" spc="5">
                <a:latin typeface="Noto Sans Mono CJK HK"/>
                <a:cs typeface="Noto Sans Mono CJK HK"/>
              </a:rPr>
              <a:t>處</a:t>
            </a:r>
            <a:r>
              <a:rPr dirty="0" sz="1600" spc="-5">
                <a:latin typeface="Noto Sans Mono CJK HK"/>
                <a:cs typeface="Noto Sans Mono CJK HK"/>
              </a:rPr>
              <a:t>理這個</a:t>
            </a:r>
            <a:r>
              <a:rPr dirty="0" sz="1600" spc="5">
                <a:latin typeface="Noto Sans Mono CJK HK"/>
                <a:cs typeface="Noto Sans Mono CJK HK"/>
              </a:rPr>
              <a:t>例</a:t>
            </a:r>
            <a:r>
              <a:rPr dirty="0" sz="1600" spc="-5">
                <a:latin typeface="Noto Sans Mono CJK HK"/>
                <a:cs typeface="Noto Sans Mono CJK HK"/>
              </a:rPr>
              <a:t>外</a:t>
            </a:r>
            <a:endParaRPr sz="1600">
              <a:latin typeface="Noto Sans Mono CJK HK"/>
              <a:cs typeface="Noto Sans Mono CJK HK"/>
            </a:endParaRPr>
          </a:p>
        </p:txBody>
      </p:sp>
      <p:sp>
        <p:nvSpPr>
          <p:cNvPr id="21" name="object 21"/>
          <p:cNvSpPr/>
          <p:nvPr/>
        </p:nvSpPr>
        <p:spPr>
          <a:xfrm>
            <a:off x="6588252" y="5190744"/>
            <a:ext cx="576580" cy="76200"/>
          </a:xfrm>
          <a:custGeom>
            <a:avLst/>
            <a:gdLst/>
            <a:ahLst/>
            <a:cxnLst/>
            <a:rect l="l" t="t" r="r" b="b"/>
            <a:pathLst>
              <a:path w="576579" h="76200">
                <a:moveTo>
                  <a:pt x="76200" y="0"/>
                </a:moveTo>
                <a:lnTo>
                  <a:pt x="0" y="38099"/>
                </a:lnTo>
                <a:lnTo>
                  <a:pt x="76200" y="76199"/>
                </a:lnTo>
                <a:lnTo>
                  <a:pt x="76200" y="44449"/>
                </a:lnTo>
                <a:lnTo>
                  <a:pt x="63500" y="44449"/>
                </a:lnTo>
                <a:lnTo>
                  <a:pt x="63500" y="31749"/>
                </a:lnTo>
                <a:lnTo>
                  <a:pt x="76200" y="31749"/>
                </a:lnTo>
                <a:lnTo>
                  <a:pt x="76200" y="0"/>
                </a:lnTo>
                <a:close/>
              </a:path>
              <a:path w="576579" h="76200">
                <a:moveTo>
                  <a:pt x="76200" y="31749"/>
                </a:moveTo>
                <a:lnTo>
                  <a:pt x="63500" y="31749"/>
                </a:lnTo>
                <a:lnTo>
                  <a:pt x="63500" y="44449"/>
                </a:lnTo>
                <a:lnTo>
                  <a:pt x="76200" y="44449"/>
                </a:lnTo>
                <a:lnTo>
                  <a:pt x="76200" y="31749"/>
                </a:lnTo>
                <a:close/>
              </a:path>
              <a:path w="576579" h="76200">
                <a:moveTo>
                  <a:pt x="576072" y="31749"/>
                </a:moveTo>
                <a:lnTo>
                  <a:pt x="76200" y="31749"/>
                </a:lnTo>
                <a:lnTo>
                  <a:pt x="76200" y="44449"/>
                </a:lnTo>
                <a:lnTo>
                  <a:pt x="576072" y="44449"/>
                </a:lnTo>
                <a:lnTo>
                  <a:pt x="576072" y="31749"/>
                </a:lnTo>
                <a:close/>
              </a:path>
            </a:pathLst>
          </a:custGeom>
          <a:solidFill>
            <a:srgbClr val="000000"/>
          </a:solidFill>
        </p:spPr>
        <p:txBody>
          <a:bodyPr wrap="square" lIns="0" tIns="0" rIns="0" bIns="0" rtlCol="0"/>
          <a:lstStyle/>
          <a:p/>
        </p:txBody>
      </p:sp>
      <p:sp>
        <p:nvSpPr>
          <p:cNvPr id="22" name="object 22"/>
          <p:cNvSpPr txBox="1"/>
          <p:nvPr/>
        </p:nvSpPr>
        <p:spPr>
          <a:xfrm>
            <a:off x="7159752" y="5070347"/>
            <a:ext cx="1409700" cy="346075"/>
          </a:xfrm>
          <a:prstGeom prst="rect">
            <a:avLst/>
          </a:prstGeom>
          <a:solidFill>
            <a:srgbClr val="CCE8CF"/>
          </a:solidFill>
          <a:ln w="9144">
            <a:solidFill>
              <a:srgbClr val="000000"/>
            </a:solidFill>
          </a:ln>
        </p:spPr>
        <p:txBody>
          <a:bodyPr wrap="square" lIns="0" tIns="41275" rIns="0" bIns="0" rtlCol="0" vert="horz">
            <a:spAutoFit/>
          </a:bodyPr>
          <a:lstStyle/>
          <a:p>
            <a:pPr marL="90805">
              <a:lnSpc>
                <a:spcPct val="100000"/>
              </a:lnSpc>
              <a:spcBef>
                <a:spcPts val="325"/>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000099"/>
                </a:solidFill>
                <a:latin typeface="Noto Sans Mono CJK HK"/>
                <a:cs typeface="Noto Sans Mono CJK HK"/>
              </a:rPr>
              <a:t>會</a:t>
            </a:r>
            <a:r>
              <a:rPr dirty="0" sz="1600" spc="-5" b="1">
                <a:solidFill>
                  <a:srgbClr val="000099"/>
                </a:solidFill>
                <a:latin typeface="Noto Sans Mono CJK HK"/>
                <a:cs typeface="Noto Sans Mono CJK HK"/>
              </a:rPr>
              <a:t>執行</a:t>
            </a:r>
            <a:endParaRPr sz="1600">
              <a:latin typeface="Noto Sans Mono CJK HK"/>
              <a:cs typeface="Noto Sans Mono CJK HK"/>
            </a:endParaRPr>
          </a:p>
        </p:txBody>
      </p:sp>
      <p:sp>
        <p:nvSpPr>
          <p:cNvPr id="23" name="object 23"/>
          <p:cNvSpPr/>
          <p:nvPr/>
        </p:nvSpPr>
        <p:spPr>
          <a:xfrm>
            <a:off x="5137403" y="5902502"/>
            <a:ext cx="1154430" cy="379730"/>
          </a:xfrm>
          <a:custGeom>
            <a:avLst/>
            <a:gdLst/>
            <a:ahLst/>
            <a:cxnLst/>
            <a:rect l="l" t="t" r="r" b="b"/>
            <a:pathLst>
              <a:path w="1154429" h="379729">
                <a:moveTo>
                  <a:pt x="74601" y="30312"/>
                </a:moveTo>
                <a:lnTo>
                  <a:pt x="70812" y="42435"/>
                </a:lnTo>
                <a:lnTo>
                  <a:pt x="1150239" y="379387"/>
                </a:lnTo>
                <a:lnTo>
                  <a:pt x="1154049" y="367271"/>
                </a:lnTo>
                <a:lnTo>
                  <a:pt x="74601" y="30312"/>
                </a:lnTo>
                <a:close/>
              </a:path>
              <a:path w="1154429" h="379729">
                <a:moveTo>
                  <a:pt x="84074" y="0"/>
                </a:moveTo>
                <a:lnTo>
                  <a:pt x="0" y="13665"/>
                </a:lnTo>
                <a:lnTo>
                  <a:pt x="61341" y="72745"/>
                </a:lnTo>
                <a:lnTo>
                  <a:pt x="70812" y="42435"/>
                </a:lnTo>
                <a:lnTo>
                  <a:pt x="58674" y="38646"/>
                </a:lnTo>
                <a:lnTo>
                  <a:pt x="62484" y="26530"/>
                </a:lnTo>
                <a:lnTo>
                  <a:pt x="75783" y="26530"/>
                </a:lnTo>
                <a:lnTo>
                  <a:pt x="84074" y="0"/>
                </a:lnTo>
                <a:close/>
              </a:path>
              <a:path w="1154429" h="379729">
                <a:moveTo>
                  <a:pt x="62484" y="26530"/>
                </a:moveTo>
                <a:lnTo>
                  <a:pt x="58674" y="38646"/>
                </a:lnTo>
                <a:lnTo>
                  <a:pt x="70812" y="42435"/>
                </a:lnTo>
                <a:lnTo>
                  <a:pt x="74601" y="30312"/>
                </a:lnTo>
                <a:lnTo>
                  <a:pt x="62484" y="26530"/>
                </a:lnTo>
                <a:close/>
              </a:path>
              <a:path w="1154429" h="379729">
                <a:moveTo>
                  <a:pt x="75783" y="26530"/>
                </a:moveTo>
                <a:lnTo>
                  <a:pt x="62484" y="26530"/>
                </a:lnTo>
                <a:lnTo>
                  <a:pt x="74601" y="30312"/>
                </a:lnTo>
                <a:lnTo>
                  <a:pt x="75783" y="26530"/>
                </a:lnTo>
                <a:close/>
              </a:path>
            </a:pathLst>
          </a:custGeom>
          <a:solidFill>
            <a:srgbClr val="000000"/>
          </a:solidFill>
        </p:spPr>
        <p:txBody>
          <a:bodyPr wrap="square" lIns="0" tIns="0" rIns="0" bIns="0" rtlCol="0"/>
          <a:lstStyle/>
          <a:p/>
        </p:txBody>
      </p:sp>
      <p:sp>
        <p:nvSpPr>
          <p:cNvPr id="24" name="object 24"/>
          <p:cNvSpPr txBox="1"/>
          <p:nvPr/>
        </p:nvSpPr>
        <p:spPr>
          <a:xfrm>
            <a:off x="6300215" y="6021323"/>
            <a:ext cx="2287905" cy="591820"/>
          </a:xfrm>
          <a:prstGeom prst="rect">
            <a:avLst/>
          </a:prstGeom>
          <a:solidFill>
            <a:srgbClr val="CCE8CF"/>
          </a:solidFill>
          <a:ln w="9144">
            <a:solidFill>
              <a:srgbClr val="000000"/>
            </a:solidFill>
          </a:ln>
        </p:spPr>
        <p:txBody>
          <a:bodyPr wrap="square" lIns="0" tIns="41275" rIns="0" bIns="0" rtlCol="0" vert="horz">
            <a:spAutoFit/>
          </a:bodyPr>
          <a:lstStyle/>
          <a:p>
            <a:pPr marL="91440">
              <a:lnSpc>
                <a:spcPct val="100000"/>
              </a:lnSpc>
              <a:spcBef>
                <a:spcPts val="325"/>
              </a:spcBef>
            </a:pPr>
            <a:r>
              <a:rPr dirty="0" sz="1600"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a:t>
            </a:r>
            <a:r>
              <a:rPr dirty="0" sz="1600" spc="-10" b="1">
                <a:solidFill>
                  <a:srgbClr val="000099"/>
                </a:solidFill>
                <a:latin typeface="Noto Sans Mono CJK HK"/>
                <a:cs typeface="Noto Sans Mono CJK HK"/>
              </a:rPr>
              <a:t>行</a:t>
            </a:r>
            <a:r>
              <a:rPr dirty="0" sz="1600" b="1">
                <a:solidFill>
                  <a:srgbClr val="FF0000"/>
                </a:solidFill>
                <a:latin typeface="Noto Sans Mono CJK HK"/>
                <a:cs typeface="Noto Sans Mono CJK HK"/>
              </a:rPr>
              <a:t>也</a:t>
            </a:r>
            <a:r>
              <a:rPr dirty="0" sz="1600" spc="-5" b="1">
                <a:solidFill>
                  <a:srgbClr val="000099"/>
                </a:solidFill>
                <a:latin typeface="Noto Sans Mono CJK HK"/>
                <a:cs typeface="Noto Sans Mono CJK HK"/>
              </a:rPr>
              <a:t>會</a:t>
            </a:r>
            <a:r>
              <a:rPr dirty="0" sz="1600" spc="-10" b="1">
                <a:solidFill>
                  <a:srgbClr val="000099"/>
                </a:solidFill>
                <a:latin typeface="Noto Sans Mono CJK HK"/>
                <a:cs typeface="Noto Sans Mono CJK HK"/>
              </a:rPr>
              <a:t>執</a:t>
            </a:r>
            <a:r>
              <a:rPr dirty="0" sz="1600" spc="-5" b="1">
                <a:solidFill>
                  <a:srgbClr val="000099"/>
                </a:solidFill>
                <a:latin typeface="Noto Sans Mono CJK HK"/>
                <a:cs typeface="Noto Sans Mono CJK HK"/>
              </a:rPr>
              <a:t>行</a:t>
            </a:r>
            <a:r>
              <a:rPr dirty="0" sz="1600" b="1">
                <a:solidFill>
                  <a:srgbClr val="000099"/>
                </a:solidFill>
                <a:latin typeface="Noto Sans Mono CJK HK"/>
                <a:cs typeface="Noto Sans Mono CJK HK"/>
              </a:rPr>
              <a:t>，</a:t>
            </a:r>
            <a:r>
              <a:rPr dirty="0" sz="1600" spc="-5" b="1">
                <a:solidFill>
                  <a:srgbClr val="000099"/>
                </a:solidFill>
                <a:latin typeface="Noto Sans Mono CJK HK"/>
                <a:cs typeface="Noto Sans Mono CJK HK"/>
              </a:rPr>
              <a:t>因為</a:t>
            </a:r>
            <a:endParaRPr sz="1600">
              <a:latin typeface="Noto Sans Mono CJK HK"/>
              <a:cs typeface="Noto Sans Mono CJK HK"/>
            </a:endParaRPr>
          </a:p>
          <a:p>
            <a:pPr marL="91440">
              <a:lnSpc>
                <a:spcPct val="100000"/>
              </a:lnSpc>
              <a:spcBef>
                <a:spcPts val="5"/>
              </a:spcBef>
            </a:pPr>
            <a:r>
              <a:rPr dirty="0" sz="1600" spc="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外已</a:t>
            </a:r>
            <a:r>
              <a:rPr dirty="0" sz="1600" spc="5" b="1">
                <a:solidFill>
                  <a:srgbClr val="000099"/>
                </a:solidFill>
                <a:latin typeface="Noto Sans Mono CJK HK"/>
                <a:cs typeface="Noto Sans Mono CJK HK"/>
              </a:rPr>
              <a:t>經</a:t>
            </a:r>
            <a:r>
              <a:rPr dirty="0" sz="1600" spc="-5" b="1">
                <a:solidFill>
                  <a:srgbClr val="000099"/>
                </a:solidFill>
                <a:latin typeface="Noto Sans Mono CJK HK"/>
                <a:cs typeface="Noto Sans Mono CJK HK"/>
              </a:rPr>
              <a:t>被處理</a:t>
            </a:r>
            <a:endParaRPr sz="1600">
              <a:latin typeface="Noto Sans Mono CJK HK"/>
              <a:cs typeface="Noto Sans Mono CJK HK"/>
            </a:endParaRPr>
          </a:p>
        </p:txBody>
      </p:sp>
      <p:sp>
        <p:nvSpPr>
          <p:cNvPr id="25" name="object 25"/>
          <p:cNvSpPr txBox="1"/>
          <p:nvPr/>
        </p:nvSpPr>
        <p:spPr>
          <a:xfrm>
            <a:off x="7330440" y="2462783"/>
            <a:ext cx="1614170" cy="346075"/>
          </a:xfrm>
          <a:prstGeom prst="rect">
            <a:avLst/>
          </a:prstGeom>
          <a:solidFill>
            <a:srgbClr val="CCE8CF"/>
          </a:solidFill>
          <a:ln w="9144">
            <a:solidFill>
              <a:srgbClr val="000000"/>
            </a:solidFill>
          </a:ln>
        </p:spPr>
        <p:txBody>
          <a:bodyPr wrap="square" lIns="0" tIns="40005" rIns="0" bIns="0" rtlCol="0" vert="horz">
            <a:spAutoFit/>
          </a:bodyPr>
          <a:lstStyle/>
          <a:p>
            <a:pPr marL="91440">
              <a:lnSpc>
                <a:spcPct val="100000"/>
              </a:lnSpc>
              <a:spcBef>
                <a:spcPts val="315"/>
              </a:spcBef>
            </a:pPr>
            <a:r>
              <a:rPr dirty="0" sz="1600" spc="5" b="1">
                <a:solidFill>
                  <a:srgbClr val="FF0000"/>
                </a:solidFill>
                <a:latin typeface="Noto Sans Mono CJK HK"/>
                <a:cs typeface="Noto Sans Mono CJK HK"/>
              </a:rPr>
              <a:t>這</a:t>
            </a:r>
            <a:r>
              <a:rPr dirty="0" sz="1600" spc="-5" b="1">
                <a:solidFill>
                  <a:srgbClr val="FF0000"/>
                </a:solidFill>
                <a:latin typeface="Noto Sans Mono CJK HK"/>
                <a:cs typeface="Noto Sans Mono CJK HK"/>
              </a:rPr>
              <a:t>一行</a:t>
            </a:r>
            <a:r>
              <a:rPr dirty="0" sz="1600" spc="5" b="1">
                <a:solidFill>
                  <a:srgbClr val="FF0000"/>
                </a:solidFill>
                <a:latin typeface="Noto Sans Mono CJK HK"/>
                <a:cs typeface="Noto Sans Mono CJK HK"/>
              </a:rPr>
              <a:t>不</a:t>
            </a:r>
            <a:r>
              <a:rPr dirty="0" sz="1600" spc="-5" b="1">
                <a:solidFill>
                  <a:srgbClr val="FF0000"/>
                </a:solidFill>
                <a:latin typeface="Noto Sans Mono CJK HK"/>
                <a:cs typeface="Noto Sans Mono CJK HK"/>
              </a:rPr>
              <a:t>會執行</a:t>
            </a:r>
            <a:endParaRPr sz="1600">
              <a:latin typeface="Noto Sans Mono CJK HK"/>
              <a:cs typeface="Noto Sans Mono CJK HK"/>
            </a:endParaRPr>
          </a:p>
        </p:txBody>
      </p:sp>
      <p:grpSp>
        <p:nvGrpSpPr>
          <p:cNvPr id="26" name="object 26"/>
          <p:cNvGrpSpPr/>
          <p:nvPr/>
        </p:nvGrpSpPr>
        <p:grpSpPr>
          <a:xfrm>
            <a:off x="7165085" y="2815589"/>
            <a:ext cx="1019175" cy="1190625"/>
            <a:chOff x="7165085" y="2815589"/>
            <a:chExt cx="1019175" cy="1190625"/>
          </a:xfrm>
        </p:grpSpPr>
        <p:sp>
          <p:nvSpPr>
            <p:cNvPr id="27" name="object 27"/>
            <p:cNvSpPr/>
            <p:nvPr/>
          </p:nvSpPr>
          <p:spPr>
            <a:xfrm>
              <a:off x="7165085" y="3929633"/>
              <a:ext cx="1009015" cy="76200"/>
            </a:xfrm>
            <a:custGeom>
              <a:avLst/>
              <a:gdLst/>
              <a:ahLst/>
              <a:cxnLst/>
              <a:rect l="l" t="t" r="r" b="b"/>
              <a:pathLst>
                <a:path w="1009015" h="76200">
                  <a:moveTo>
                    <a:pt x="76200" y="0"/>
                  </a:moveTo>
                  <a:lnTo>
                    <a:pt x="0" y="38100"/>
                  </a:lnTo>
                  <a:lnTo>
                    <a:pt x="76200" y="76200"/>
                  </a:lnTo>
                  <a:lnTo>
                    <a:pt x="76200" y="48006"/>
                  </a:lnTo>
                  <a:lnTo>
                    <a:pt x="63500" y="48006"/>
                  </a:lnTo>
                  <a:lnTo>
                    <a:pt x="63500" y="28194"/>
                  </a:lnTo>
                  <a:lnTo>
                    <a:pt x="76200" y="28194"/>
                  </a:lnTo>
                  <a:lnTo>
                    <a:pt x="76200" y="0"/>
                  </a:lnTo>
                  <a:close/>
                </a:path>
                <a:path w="1009015" h="76200">
                  <a:moveTo>
                    <a:pt x="76200" y="28194"/>
                  </a:moveTo>
                  <a:lnTo>
                    <a:pt x="63500" y="28194"/>
                  </a:lnTo>
                  <a:lnTo>
                    <a:pt x="63500" y="48006"/>
                  </a:lnTo>
                  <a:lnTo>
                    <a:pt x="76200" y="48006"/>
                  </a:lnTo>
                  <a:lnTo>
                    <a:pt x="76200" y="28194"/>
                  </a:lnTo>
                  <a:close/>
                </a:path>
                <a:path w="1009015" h="76200">
                  <a:moveTo>
                    <a:pt x="1008888" y="28194"/>
                  </a:moveTo>
                  <a:lnTo>
                    <a:pt x="76200" y="28194"/>
                  </a:lnTo>
                  <a:lnTo>
                    <a:pt x="76200" y="48006"/>
                  </a:lnTo>
                  <a:lnTo>
                    <a:pt x="1008888" y="48006"/>
                  </a:lnTo>
                  <a:lnTo>
                    <a:pt x="1008888" y="28194"/>
                  </a:lnTo>
                  <a:close/>
                </a:path>
              </a:pathLst>
            </a:custGeom>
            <a:solidFill>
              <a:srgbClr val="FF0000"/>
            </a:solidFill>
          </p:spPr>
          <p:txBody>
            <a:bodyPr wrap="square" lIns="0" tIns="0" rIns="0" bIns="0" rtlCol="0"/>
            <a:lstStyle/>
            <a:p/>
          </p:txBody>
        </p:sp>
        <p:sp>
          <p:nvSpPr>
            <p:cNvPr id="28" name="object 28"/>
            <p:cNvSpPr/>
            <p:nvPr/>
          </p:nvSpPr>
          <p:spPr>
            <a:xfrm>
              <a:off x="8173973" y="2815589"/>
              <a:ext cx="0" cy="1152525"/>
            </a:xfrm>
            <a:custGeom>
              <a:avLst/>
              <a:gdLst/>
              <a:ahLst/>
              <a:cxnLst/>
              <a:rect l="l" t="t" r="r" b="b"/>
              <a:pathLst>
                <a:path w="0" h="1152525">
                  <a:moveTo>
                    <a:pt x="0" y="0"/>
                  </a:moveTo>
                  <a:lnTo>
                    <a:pt x="0" y="1152144"/>
                  </a:lnTo>
                </a:path>
              </a:pathLst>
            </a:custGeom>
            <a:ln w="19812">
              <a:solidFill>
                <a:srgbClr val="FF0000"/>
              </a:solidFill>
            </a:ln>
          </p:spPr>
          <p:txBody>
            <a:bodyPr wrap="square" lIns="0" tIns="0" rIns="0" bIns="0" rtlCol="0"/>
            <a:lstStyle/>
            <a:p/>
          </p:txBody>
        </p:sp>
      </p:gr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7358380" cy="154940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ch08._03_CallStack._02;</a:t>
            </a:r>
            <a:endParaRPr sz="1600">
              <a:latin typeface="Verdana"/>
              <a:cs typeface="Verdana"/>
            </a:endParaRPr>
          </a:p>
          <a:p>
            <a:pPr marL="12700">
              <a:lnSpc>
                <a:spcPct val="100000"/>
              </a:lnSpc>
              <a:spcBef>
                <a:spcPts val="6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本範例與</a:t>
            </a:r>
            <a:r>
              <a:rPr dirty="0" sz="1600" spc="-5">
                <a:solidFill>
                  <a:srgbClr val="4E2700"/>
                </a:solidFill>
                <a:latin typeface="Noto Sans Mono CJK HK"/>
                <a:cs typeface="Noto Sans Mono CJK HK"/>
              </a:rPr>
              <a:t>前</a:t>
            </a: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相同</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由主</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a:solidFill>
                  <a:srgbClr val="4E2700"/>
                </a:solidFill>
                <a:latin typeface="Noto Sans Mono CJK HK"/>
                <a:cs typeface="Noto Sans Mono CJK HK"/>
              </a:rPr>
              <a:t>的</a:t>
            </a:r>
            <a:r>
              <a:rPr dirty="0" sz="1600" spc="-10">
                <a:solidFill>
                  <a:srgbClr val="4E2700"/>
                </a:solidFill>
                <a:latin typeface="Verdana"/>
                <a:cs typeface="Verdana"/>
              </a:rPr>
              <a:t>main()</a:t>
            </a:r>
            <a:r>
              <a:rPr dirty="0" sz="1600" spc="5">
                <a:solidFill>
                  <a:srgbClr val="4E2700"/>
                </a:solidFill>
                <a:latin typeface="Noto Sans Mono CJK HK"/>
                <a:cs typeface="Noto Sans Mono CJK HK"/>
              </a:rPr>
              <a:t>呼叫</a:t>
            </a:r>
            <a:r>
              <a:rPr dirty="0" sz="1600" spc="-10">
                <a:solidFill>
                  <a:srgbClr val="4E2700"/>
                </a:solidFill>
                <a:latin typeface="Verdana"/>
                <a:cs typeface="Verdana"/>
              </a:rPr>
              <a:t>sub1()</a:t>
            </a:r>
            <a:r>
              <a:rPr dirty="0" sz="1600" spc="5">
                <a:solidFill>
                  <a:srgbClr val="4E2700"/>
                </a:solidFill>
                <a:latin typeface="Noto Sans Mono CJK HK"/>
                <a:cs typeface="Noto Sans Mono CJK HK"/>
              </a:rPr>
              <a:t>呼叫</a:t>
            </a:r>
            <a:r>
              <a:rPr dirty="0" sz="1600" spc="-10">
                <a:solidFill>
                  <a:srgbClr val="4E2700"/>
                </a:solidFill>
                <a:latin typeface="Verdana"/>
                <a:cs typeface="Verdana"/>
              </a:rPr>
              <a:t>Foo#process()</a:t>
            </a:r>
            <a:r>
              <a:rPr dirty="0" sz="1600" spc="5">
                <a:solidFill>
                  <a:srgbClr val="4E2700"/>
                </a:solidFill>
                <a:latin typeface="Noto Sans Mono CJK HK"/>
                <a:cs typeface="Noto Sans Mono CJK HK"/>
              </a:rPr>
              <a:t>呼叫</a:t>
            </a:r>
            <a:endParaRPr sz="1600">
              <a:latin typeface="Noto Sans Mono CJK HK"/>
              <a:cs typeface="Noto Sans Mono CJK HK"/>
            </a:endParaRPr>
          </a:p>
          <a:p>
            <a:pPr marL="12700">
              <a:lnSpc>
                <a:spcPct val="100000"/>
              </a:lnSpc>
              <a:spcBef>
                <a:spcPts val="95"/>
              </a:spcBef>
            </a:pPr>
            <a:r>
              <a:rPr dirty="0" sz="1600" spc="-5">
                <a:solidFill>
                  <a:srgbClr val="4E2700"/>
                </a:solidFill>
                <a:latin typeface="Verdana"/>
                <a:cs typeface="Verdana"/>
              </a:rPr>
              <a:t>// Bar#divide()</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在</a:t>
            </a:r>
            <a:r>
              <a:rPr dirty="0" sz="1600" spc="-5">
                <a:solidFill>
                  <a:srgbClr val="4E2700"/>
                </a:solidFill>
                <a:latin typeface="Verdana"/>
                <a:cs typeface="Verdana"/>
              </a:rPr>
              <a:t>Bar#divide()</a:t>
            </a:r>
            <a:r>
              <a:rPr dirty="0" sz="1600" spc="5">
                <a:solidFill>
                  <a:srgbClr val="4E2700"/>
                </a:solidFill>
                <a:latin typeface="Noto Sans Mono CJK HK"/>
                <a:cs typeface="Noto Sans Mono CJK HK"/>
              </a:rPr>
              <a:t>內會發生</a:t>
            </a:r>
            <a:endParaRPr sz="1600">
              <a:latin typeface="Noto Sans Mono CJK HK"/>
              <a:cs typeface="Noto Sans Mono CJK HK"/>
            </a:endParaRPr>
          </a:p>
          <a:p>
            <a:pPr marL="12700">
              <a:lnSpc>
                <a:spcPct val="100000"/>
              </a:lnSpc>
              <a:spcBef>
                <a:spcPts val="95"/>
              </a:spcBef>
            </a:pP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Verdana"/>
                <a:cs typeface="Verdana"/>
              </a:rPr>
              <a:t>IndexOutOfBoundsException</a:t>
            </a:r>
            <a:r>
              <a:rPr dirty="0" sz="1600" spc="5">
                <a:solidFill>
                  <a:srgbClr val="4E2700"/>
                </a:solidFill>
                <a:latin typeface="Noto Sans Mono CJK HK"/>
                <a:cs typeface="Noto Sans Mono CJK HK"/>
              </a:rPr>
              <a:t>例外，但並未在</a:t>
            </a:r>
            <a:r>
              <a:rPr dirty="0" sz="1600" spc="-5">
                <a:solidFill>
                  <a:srgbClr val="4E2700"/>
                </a:solidFill>
                <a:latin typeface="Verdana"/>
                <a:cs typeface="Verdana"/>
              </a:rPr>
              <a:t>Bar#divide()</a:t>
            </a:r>
            <a:r>
              <a:rPr dirty="0" sz="1600" spc="5">
                <a:solidFill>
                  <a:srgbClr val="4E2700"/>
                </a:solidFill>
                <a:latin typeface="Noto Sans Mono CJK HK"/>
                <a:cs typeface="Noto Sans Mono CJK HK"/>
              </a:rPr>
              <a:t>內處理此例外，</a:t>
            </a:r>
            <a:endParaRPr sz="1600">
              <a:latin typeface="Noto Sans Mono CJK HK"/>
              <a:cs typeface="Noto Sans Mono CJK HK"/>
            </a:endParaRPr>
          </a:p>
          <a:p>
            <a:pPr marL="12700">
              <a:lnSpc>
                <a:spcPct val="100000"/>
              </a:lnSpc>
              <a:spcBef>
                <a:spcPts val="95"/>
              </a:spcBef>
            </a:pP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Noto Sans Mono CJK HK"/>
                <a:cs typeface="Noto Sans Mono CJK HK"/>
              </a:rPr>
              <a:t>而是在</a:t>
            </a:r>
            <a:r>
              <a:rPr dirty="0" sz="1600" spc="-10">
                <a:solidFill>
                  <a:srgbClr val="4E2700"/>
                </a:solidFill>
                <a:latin typeface="Verdana"/>
                <a:cs typeface="Verdana"/>
              </a:rPr>
              <a:t>Foo#process()</a:t>
            </a:r>
            <a:r>
              <a:rPr dirty="0" sz="1600">
                <a:solidFill>
                  <a:srgbClr val="4E2700"/>
                </a:solidFill>
                <a:latin typeface="Noto Sans Mono CJK HK"/>
                <a:cs typeface="Noto Sans Mono CJK HK"/>
              </a:rPr>
              <a:t>內利用</a:t>
            </a:r>
            <a:r>
              <a:rPr dirty="0" sz="1600" spc="-10">
                <a:solidFill>
                  <a:srgbClr val="4E2700"/>
                </a:solidFill>
                <a:latin typeface="Verdana"/>
                <a:cs typeface="Verdana"/>
              </a:rPr>
              <a:t>try-catch-finally</a:t>
            </a:r>
            <a:r>
              <a:rPr dirty="0" sz="1600">
                <a:solidFill>
                  <a:srgbClr val="4E2700"/>
                </a:solidFill>
                <a:latin typeface="Noto Sans Mono CJK HK"/>
                <a:cs typeface="Noto Sans Mono CJK HK"/>
              </a:rPr>
              <a:t>來處理此例外。</a:t>
            </a:r>
            <a:endParaRPr sz="1600">
              <a:latin typeface="Noto Sans Mono CJK HK"/>
              <a:cs typeface="Noto Sans Mono CJK HK"/>
            </a:endParaRPr>
          </a:p>
          <a:p>
            <a:pPr marL="12700">
              <a:lnSpc>
                <a:spcPct val="100000"/>
              </a:lnSpc>
              <a:spcBef>
                <a:spcPts val="13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CallStack</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3" name="object 3"/>
          <p:cNvSpPr txBox="1"/>
          <p:nvPr/>
        </p:nvSpPr>
        <p:spPr>
          <a:xfrm>
            <a:off x="975156" y="2512822"/>
            <a:ext cx="4978400" cy="154940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static </a:t>
            </a:r>
            <a:r>
              <a:rPr dirty="0" sz="1600" spc="-5">
                <a:solidFill>
                  <a:srgbClr val="4E2700"/>
                </a:solidFill>
                <a:latin typeface="Verdana"/>
                <a:cs typeface="Verdana"/>
              </a:rPr>
              <a:t>void </a:t>
            </a:r>
            <a:r>
              <a:rPr dirty="0" sz="1600" spc="-10">
                <a:solidFill>
                  <a:srgbClr val="4E2700"/>
                </a:solidFill>
                <a:latin typeface="Verdana"/>
                <a:cs typeface="Verdana"/>
              </a:rPr>
              <a:t>sub1()</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9085" marR="5080">
              <a:lnSpc>
                <a:spcPts val="2050"/>
              </a:lnSpc>
              <a:spcBef>
                <a:spcPts val="20"/>
              </a:spcBef>
            </a:pP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主類別的</a:t>
            </a:r>
            <a:r>
              <a:rPr dirty="0" sz="1600" spc="-5">
                <a:solidFill>
                  <a:srgbClr val="4E2700"/>
                </a:solidFill>
                <a:latin typeface="Verdana"/>
                <a:cs typeface="Verdana"/>
              </a:rPr>
              <a:t>sub</a:t>
            </a:r>
            <a:r>
              <a:rPr dirty="0" sz="1600">
                <a:solidFill>
                  <a:srgbClr val="4E2700"/>
                </a:solidFill>
                <a:latin typeface="Verdana"/>
                <a:cs typeface="Verdana"/>
              </a:rPr>
              <a:t>1</a:t>
            </a:r>
            <a:r>
              <a:rPr dirty="0" sz="1600" spc="-10">
                <a:solidFill>
                  <a:srgbClr val="4E2700"/>
                </a:solidFill>
                <a:latin typeface="Verdana"/>
                <a:cs typeface="Verdana"/>
              </a:rPr>
              <a:t>(</a:t>
            </a:r>
            <a:r>
              <a:rPr dirty="0" sz="1600" spc="-25">
                <a:solidFill>
                  <a:srgbClr val="4E2700"/>
                </a:solidFill>
                <a:latin typeface="Verdana"/>
                <a:cs typeface="Verdana"/>
              </a:rPr>
              <a:t>)</a:t>
            </a:r>
            <a:r>
              <a:rPr dirty="0" sz="1600" spc="5">
                <a:solidFill>
                  <a:srgbClr val="4E2700"/>
                </a:solidFill>
                <a:latin typeface="Noto Sans Mono CJK HK"/>
                <a:cs typeface="Noto Sans Mono CJK HK"/>
              </a:rPr>
              <a:t>方法開始</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20">
                <a:solidFill>
                  <a:srgbClr val="4E2700"/>
                </a:solidFill>
                <a:latin typeface="Verdana"/>
                <a:cs typeface="Verdana"/>
              </a:rPr>
              <a:t>Foo </a:t>
            </a:r>
            <a:r>
              <a:rPr dirty="0" sz="1600" spc="-5">
                <a:solidFill>
                  <a:srgbClr val="4E2700"/>
                </a:solidFill>
                <a:latin typeface="Verdana"/>
                <a:cs typeface="Verdana"/>
              </a:rPr>
              <a:t>foo = new</a:t>
            </a:r>
            <a:r>
              <a:rPr dirty="0" sz="1600" spc="55">
                <a:solidFill>
                  <a:srgbClr val="4E2700"/>
                </a:solidFill>
                <a:latin typeface="Verdana"/>
                <a:cs typeface="Verdana"/>
              </a:rPr>
              <a:t> </a:t>
            </a:r>
            <a:r>
              <a:rPr dirty="0" sz="1600" spc="-15">
                <a:solidFill>
                  <a:srgbClr val="4E2700"/>
                </a:solidFill>
                <a:latin typeface="Verdana"/>
                <a:cs typeface="Verdana"/>
              </a:rPr>
              <a:t>Foo();</a:t>
            </a:r>
            <a:endParaRPr sz="1600">
              <a:latin typeface="Verdana"/>
              <a:cs typeface="Verdana"/>
            </a:endParaRPr>
          </a:p>
          <a:p>
            <a:pPr marL="299085">
              <a:lnSpc>
                <a:spcPct val="100000"/>
              </a:lnSpc>
              <a:spcBef>
                <a:spcPts val="5"/>
              </a:spcBef>
            </a:pPr>
            <a:r>
              <a:rPr dirty="0" sz="1600" spc="-10">
                <a:solidFill>
                  <a:srgbClr val="4E2700"/>
                </a:solidFill>
                <a:latin typeface="Verdana"/>
                <a:cs typeface="Verdana"/>
              </a:rPr>
              <a:t>foo.process();</a:t>
            </a:r>
            <a:endParaRPr sz="1600">
              <a:latin typeface="Verdana"/>
              <a:cs typeface="Verdana"/>
            </a:endParaRPr>
          </a:p>
          <a:p>
            <a:pPr marL="299085">
              <a:lnSpc>
                <a:spcPct val="100000"/>
              </a:lnSpc>
              <a:spcBef>
                <a:spcPts val="6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主類別的</a:t>
            </a:r>
            <a:r>
              <a:rPr dirty="0" sz="1600" spc="-10">
                <a:solidFill>
                  <a:srgbClr val="4E2700"/>
                </a:solidFill>
                <a:latin typeface="Verdana"/>
                <a:cs typeface="Verdana"/>
              </a:rPr>
              <a:t>sub1()</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a:p>
            <a:pPr marL="12700">
              <a:lnSpc>
                <a:spcPct val="100000"/>
              </a:lnSpc>
              <a:spcBef>
                <a:spcPts val="130"/>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690168" y="4305427"/>
            <a:ext cx="4308475" cy="1549400"/>
          </a:xfrm>
          <a:prstGeom prst="rect">
            <a:avLst/>
          </a:prstGeom>
        </p:spPr>
        <p:txBody>
          <a:bodyPr wrap="square" lIns="0" tIns="4445" rIns="0" bIns="0" rtlCol="0" vert="horz">
            <a:spAutoFit/>
          </a:bodyPr>
          <a:lstStyle/>
          <a:p>
            <a:pPr marL="583565" marR="5080" indent="-287020">
              <a:lnSpc>
                <a:spcPct val="103099"/>
              </a:lnSpc>
              <a:spcBef>
                <a:spcPts val="3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System.out.println("</a:t>
            </a:r>
            <a:r>
              <a:rPr dirty="0" sz="1600" spc="5">
                <a:solidFill>
                  <a:srgbClr val="4E2700"/>
                </a:solidFill>
                <a:latin typeface="Noto Sans Mono CJK HK"/>
                <a:cs typeface="Noto Sans Mono CJK HK"/>
              </a:rPr>
              <a:t>程式開始</a:t>
            </a:r>
            <a:r>
              <a:rPr dirty="0" sz="1600" spc="-5">
                <a:solidFill>
                  <a:srgbClr val="4E2700"/>
                </a:solidFill>
                <a:latin typeface="Verdana"/>
                <a:cs typeface="Verdana"/>
              </a:rPr>
              <a:t>");</a:t>
            </a:r>
            <a:endParaRPr sz="1600">
              <a:latin typeface="Verdana"/>
              <a:cs typeface="Verdana"/>
            </a:endParaRPr>
          </a:p>
          <a:p>
            <a:pPr marL="583565">
              <a:lnSpc>
                <a:spcPct val="100000"/>
              </a:lnSpc>
              <a:spcBef>
                <a:spcPts val="135"/>
              </a:spcBef>
            </a:pPr>
            <a:r>
              <a:rPr dirty="0" sz="1600" spc="-10">
                <a:solidFill>
                  <a:srgbClr val="4E2700"/>
                </a:solidFill>
                <a:latin typeface="Verdana"/>
                <a:cs typeface="Verdana"/>
              </a:rPr>
              <a:t>sub1();</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程式結束</a:t>
            </a:r>
            <a:r>
              <a:rPr dirty="0" sz="1600" spc="-5">
                <a:solidFill>
                  <a:srgbClr val="4E2700"/>
                </a:solidFill>
                <a:latin typeface="Verdana"/>
                <a:cs typeface="Verdana"/>
              </a:rPr>
              <a:t>");</a:t>
            </a:r>
            <a:endParaRPr sz="1600">
              <a:latin typeface="Verdana"/>
              <a:cs typeface="Verdana"/>
            </a:endParaRPr>
          </a:p>
          <a:p>
            <a:pPr marL="297180">
              <a:lnSpc>
                <a:spcPct val="100000"/>
              </a:lnSpc>
              <a:spcBef>
                <a:spcPts val="13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5" name="object 5"/>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範例二：主類別</a:t>
            </a:r>
          </a:p>
        </p:txBody>
      </p:sp>
      <p:sp>
        <p:nvSpPr>
          <p:cNvPr id="6" name="object 6"/>
          <p:cNvSpPr/>
          <p:nvPr/>
        </p:nvSpPr>
        <p:spPr>
          <a:xfrm>
            <a:off x="5940552" y="1484375"/>
            <a:ext cx="1511935" cy="0"/>
          </a:xfrm>
          <a:custGeom>
            <a:avLst/>
            <a:gdLst/>
            <a:ahLst/>
            <a:cxnLst/>
            <a:rect l="l" t="t" r="r" b="b"/>
            <a:pathLst>
              <a:path w="1511934" h="0">
                <a:moveTo>
                  <a:pt x="0" y="0"/>
                </a:moveTo>
                <a:lnTo>
                  <a:pt x="1511807" y="0"/>
                </a:lnTo>
              </a:path>
            </a:pathLst>
          </a:custGeom>
          <a:ln w="9144">
            <a:solidFill>
              <a:srgbClr val="000000"/>
            </a:solidFill>
          </a:ln>
        </p:spPr>
        <p:txBody>
          <a:bodyPr wrap="square" lIns="0" tIns="0" rIns="0" bIns="0" rtlCol="0"/>
          <a:lstStyle/>
          <a:p/>
        </p:txBody>
      </p:sp>
      <p:sp>
        <p:nvSpPr>
          <p:cNvPr id="7" name="object 7"/>
          <p:cNvSpPr/>
          <p:nvPr/>
        </p:nvSpPr>
        <p:spPr>
          <a:xfrm>
            <a:off x="6581267" y="1557527"/>
            <a:ext cx="445770" cy="1081405"/>
          </a:xfrm>
          <a:custGeom>
            <a:avLst/>
            <a:gdLst/>
            <a:ahLst/>
            <a:cxnLst/>
            <a:rect l="l" t="t" r="r" b="b"/>
            <a:pathLst>
              <a:path w="445770" h="1081405">
                <a:moveTo>
                  <a:pt x="41320" y="68345"/>
                </a:moveTo>
                <a:lnTo>
                  <a:pt x="29484" y="73105"/>
                </a:lnTo>
                <a:lnTo>
                  <a:pt x="433958" y="1081405"/>
                </a:lnTo>
                <a:lnTo>
                  <a:pt x="445642" y="1076579"/>
                </a:lnTo>
                <a:lnTo>
                  <a:pt x="41320" y="68345"/>
                </a:lnTo>
                <a:close/>
              </a:path>
              <a:path w="445770" h="1081405">
                <a:moveTo>
                  <a:pt x="6984" y="0"/>
                </a:moveTo>
                <a:lnTo>
                  <a:pt x="0" y="84962"/>
                </a:lnTo>
                <a:lnTo>
                  <a:pt x="29484" y="73105"/>
                </a:lnTo>
                <a:lnTo>
                  <a:pt x="24764" y="61341"/>
                </a:lnTo>
                <a:lnTo>
                  <a:pt x="36575" y="56514"/>
                </a:lnTo>
                <a:lnTo>
                  <a:pt x="70738" y="56514"/>
                </a:lnTo>
                <a:lnTo>
                  <a:pt x="6984" y="0"/>
                </a:lnTo>
                <a:close/>
              </a:path>
              <a:path w="445770" h="1081405">
                <a:moveTo>
                  <a:pt x="36575" y="56514"/>
                </a:moveTo>
                <a:lnTo>
                  <a:pt x="24764" y="61341"/>
                </a:lnTo>
                <a:lnTo>
                  <a:pt x="29484" y="73105"/>
                </a:lnTo>
                <a:lnTo>
                  <a:pt x="41320" y="68345"/>
                </a:lnTo>
                <a:lnTo>
                  <a:pt x="36575" y="56514"/>
                </a:lnTo>
                <a:close/>
              </a:path>
              <a:path w="445770" h="1081405">
                <a:moveTo>
                  <a:pt x="70738" y="56514"/>
                </a:moveTo>
                <a:lnTo>
                  <a:pt x="36575" y="56514"/>
                </a:lnTo>
                <a:lnTo>
                  <a:pt x="41320" y="68345"/>
                </a:lnTo>
                <a:lnTo>
                  <a:pt x="70738" y="56514"/>
                </a:lnTo>
                <a:close/>
              </a:path>
            </a:pathLst>
          </a:custGeom>
          <a:solidFill>
            <a:srgbClr val="000000"/>
          </a:solidFill>
        </p:spPr>
        <p:txBody>
          <a:bodyPr wrap="square" lIns="0" tIns="0" rIns="0" bIns="0" rtlCol="0"/>
          <a:lstStyle/>
          <a:p/>
        </p:txBody>
      </p:sp>
      <p:sp>
        <p:nvSpPr>
          <p:cNvPr id="8" name="object 8"/>
          <p:cNvSpPr txBox="1"/>
          <p:nvPr/>
        </p:nvSpPr>
        <p:spPr>
          <a:xfrm>
            <a:off x="6227064" y="2737104"/>
            <a:ext cx="2513330" cy="589915"/>
          </a:xfrm>
          <a:prstGeom prst="rect">
            <a:avLst/>
          </a:prstGeom>
          <a:solidFill>
            <a:srgbClr val="CCE8CF"/>
          </a:solidFill>
          <a:ln w="9144">
            <a:solidFill>
              <a:srgbClr val="000000"/>
            </a:solidFill>
          </a:ln>
        </p:spPr>
        <p:txBody>
          <a:bodyPr wrap="square" lIns="0" tIns="40640" rIns="0" bIns="0" rtlCol="0" vert="horz">
            <a:spAutoFit/>
          </a:bodyPr>
          <a:lstStyle/>
          <a:p>
            <a:pPr marL="91440" marR="90805">
              <a:lnSpc>
                <a:spcPct val="100000"/>
              </a:lnSpc>
              <a:spcBef>
                <a:spcPts val="320"/>
              </a:spcBef>
            </a:pPr>
            <a:r>
              <a:rPr dirty="0" sz="1600" spc="5">
                <a:latin typeface="Noto Sans Mono CJK HK"/>
                <a:cs typeface="Noto Sans Mono CJK HK"/>
              </a:rPr>
              <a:t>由它來處理</a:t>
            </a:r>
            <a:r>
              <a:rPr dirty="0" sz="1600" spc="-5">
                <a:latin typeface="Verdana"/>
                <a:cs typeface="Verdana"/>
              </a:rPr>
              <a:t>Ba</a:t>
            </a:r>
            <a:r>
              <a:rPr dirty="0" sz="1600">
                <a:latin typeface="Verdana"/>
                <a:cs typeface="Verdana"/>
              </a:rPr>
              <a:t>r</a:t>
            </a:r>
            <a:r>
              <a:rPr dirty="0" sz="1600" spc="-5">
                <a:latin typeface="Verdana"/>
                <a:cs typeface="Verdana"/>
              </a:rPr>
              <a:t>#</a:t>
            </a:r>
            <a:r>
              <a:rPr dirty="0" sz="1600" spc="-10">
                <a:latin typeface="Verdana"/>
                <a:cs typeface="Verdana"/>
              </a:rPr>
              <a:t>di</a:t>
            </a:r>
            <a:r>
              <a:rPr dirty="0" sz="1600">
                <a:latin typeface="Verdana"/>
                <a:cs typeface="Verdana"/>
              </a:rPr>
              <a:t>v</a:t>
            </a:r>
            <a:r>
              <a:rPr dirty="0" sz="1600" spc="-10">
                <a:latin typeface="Verdana"/>
                <a:cs typeface="Verdana"/>
              </a:rPr>
              <a:t>ide() </a:t>
            </a:r>
            <a:r>
              <a:rPr dirty="0" sz="1600" spc="5">
                <a:latin typeface="Noto Sans Mono CJK HK"/>
                <a:cs typeface="Noto Sans Mono CJK HK"/>
              </a:rPr>
              <a:t>方</a:t>
            </a:r>
            <a:r>
              <a:rPr dirty="0" sz="1600" spc="-5">
                <a:latin typeface="Noto Sans Mono CJK HK"/>
                <a:cs typeface="Noto Sans Mono CJK HK"/>
              </a:rPr>
              <a:t>法內</a:t>
            </a:r>
            <a:r>
              <a:rPr dirty="0" sz="1600" spc="5">
                <a:latin typeface="Noto Sans Mono CJK HK"/>
                <a:cs typeface="Noto Sans Mono CJK HK"/>
              </a:rPr>
              <a:t>發</a:t>
            </a:r>
            <a:r>
              <a:rPr dirty="0" sz="1600" spc="-5">
                <a:latin typeface="Noto Sans Mono CJK HK"/>
                <a:cs typeface="Noto Sans Mono CJK HK"/>
              </a:rPr>
              <a:t>生的例外</a:t>
            </a:r>
            <a:endParaRPr sz="1600">
              <a:latin typeface="Noto Sans Mono CJK HK"/>
              <a:cs typeface="Noto Sans Mono CJK HK"/>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3517265"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30">
                <a:solidFill>
                  <a:srgbClr val="4E2700"/>
                </a:solidFill>
                <a:latin typeface="Verdana"/>
                <a:cs typeface="Verdana"/>
              </a:rPr>
              <a:t> </a:t>
            </a:r>
            <a:r>
              <a:rPr dirty="0" sz="1600" spc="-5">
                <a:solidFill>
                  <a:srgbClr val="4E2700"/>
                </a:solidFill>
                <a:latin typeface="Verdana"/>
                <a:cs typeface="Verdana"/>
              </a:rPr>
              <a:t>ch08._03_CallStack._02;</a:t>
            </a:r>
            <a:endParaRPr sz="1600">
              <a:latin typeface="Verdana"/>
              <a:cs typeface="Verdana"/>
            </a:endParaRPr>
          </a:p>
        </p:txBody>
      </p:sp>
      <p:sp>
        <p:nvSpPr>
          <p:cNvPr id="3" name="object 3"/>
          <p:cNvSpPr txBox="1"/>
          <p:nvPr/>
        </p:nvSpPr>
        <p:spPr>
          <a:xfrm>
            <a:off x="690168" y="1475638"/>
            <a:ext cx="2642235" cy="537845"/>
          </a:xfrm>
          <a:prstGeom prst="rect">
            <a:avLst/>
          </a:prstGeom>
        </p:spPr>
        <p:txBody>
          <a:bodyPr wrap="square" lIns="0" tIns="24765" rIns="0" bIns="0" rtlCol="0" vert="horz">
            <a:spAutoFit/>
          </a:bodyPr>
          <a:lstStyle/>
          <a:p>
            <a:pPr marL="12700">
              <a:lnSpc>
                <a:spcPct val="100000"/>
              </a:lnSpc>
              <a:spcBef>
                <a:spcPts val="19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20">
                <a:solidFill>
                  <a:srgbClr val="4E2700"/>
                </a:solidFill>
                <a:latin typeface="Verdana"/>
                <a:cs typeface="Verdana"/>
              </a:rPr>
              <a:t>Foo</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95"/>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process()</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1261617" y="1978033"/>
            <a:ext cx="5136515" cy="548005"/>
          </a:xfrm>
          <a:prstGeom prst="rect">
            <a:avLst/>
          </a:prstGeom>
        </p:spPr>
        <p:txBody>
          <a:bodyPr wrap="square" lIns="0" tIns="29845" rIns="0" bIns="0" rtlCol="0" vert="horz">
            <a:spAutoFit/>
          </a:bodyPr>
          <a:lstStyle/>
          <a:p>
            <a:pPr marL="12700">
              <a:lnSpc>
                <a:spcPct val="100000"/>
              </a:lnSpc>
              <a:spcBef>
                <a:spcPts val="235"/>
              </a:spcBef>
            </a:pPr>
            <a:r>
              <a:rPr dirty="0" sz="1600" spc="-10">
                <a:solidFill>
                  <a:srgbClr val="4E2700"/>
                </a:solidFill>
                <a:latin typeface="Verdana"/>
                <a:cs typeface="Verdana"/>
              </a:rPr>
              <a:t>System.out.println("Foo</a:t>
            </a:r>
            <a:r>
              <a:rPr dirty="0" sz="1600">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5">
                <a:solidFill>
                  <a:srgbClr val="4E2700"/>
                </a:solidFill>
                <a:latin typeface="Verdana"/>
                <a:cs typeface="Verdana"/>
              </a:rPr>
              <a:t>process()</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12700">
              <a:lnSpc>
                <a:spcPct val="100000"/>
              </a:lnSpc>
              <a:spcBef>
                <a:spcPts val="135"/>
              </a:spcBef>
            </a:pPr>
            <a:r>
              <a:rPr dirty="0" sz="1600" spc="-5">
                <a:solidFill>
                  <a:srgbClr val="4E2700"/>
                </a:solidFill>
                <a:latin typeface="Verdana"/>
                <a:cs typeface="Verdana"/>
              </a:rPr>
              <a:t>Bar </a:t>
            </a:r>
            <a:r>
              <a:rPr dirty="0" sz="1600" spc="-10">
                <a:solidFill>
                  <a:srgbClr val="4E2700"/>
                </a:solidFill>
                <a:latin typeface="Verdana"/>
                <a:cs typeface="Verdana"/>
              </a:rPr>
              <a:t>bar </a:t>
            </a:r>
            <a:r>
              <a:rPr dirty="0" sz="1600" spc="-5">
                <a:solidFill>
                  <a:srgbClr val="4E2700"/>
                </a:solidFill>
                <a:latin typeface="Verdana"/>
                <a:cs typeface="Verdana"/>
              </a:rPr>
              <a:t>= new</a:t>
            </a:r>
            <a:r>
              <a:rPr dirty="0" sz="1600" spc="40">
                <a:solidFill>
                  <a:srgbClr val="4E2700"/>
                </a:solidFill>
                <a:latin typeface="Verdana"/>
                <a:cs typeface="Verdana"/>
              </a:rPr>
              <a:t> </a:t>
            </a:r>
            <a:r>
              <a:rPr dirty="0" sz="1600" spc="-5">
                <a:solidFill>
                  <a:srgbClr val="4E2700"/>
                </a:solidFill>
                <a:latin typeface="Verdana"/>
                <a:cs typeface="Verdana"/>
              </a:rPr>
              <a:t>Bar();</a:t>
            </a:r>
            <a:endParaRPr sz="1600">
              <a:latin typeface="Verdana"/>
              <a:cs typeface="Verdana"/>
            </a:endParaRPr>
          </a:p>
        </p:txBody>
      </p:sp>
      <p:sp>
        <p:nvSpPr>
          <p:cNvPr id="5" name="object 5"/>
          <p:cNvSpPr txBox="1"/>
          <p:nvPr/>
        </p:nvSpPr>
        <p:spPr>
          <a:xfrm>
            <a:off x="1158239" y="2535935"/>
            <a:ext cx="7408545" cy="2078989"/>
          </a:xfrm>
          <a:prstGeom prst="rect">
            <a:avLst/>
          </a:prstGeom>
          <a:solidFill>
            <a:srgbClr val="CCE8CF"/>
          </a:solidFill>
        </p:spPr>
        <p:txBody>
          <a:bodyPr wrap="square" lIns="0" tIns="0" rIns="0" bIns="0" rtlCol="0" vert="horz">
            <a:spAutoFit/>
          </a:bodyPr>
          <a:lstStyle/>
          <a:p>
            <a:pPr marL="115570">
              <a:lnSpc>
                <a:spcPts val="1835"/>
              </a:lnSpc>
            </a:pPr>
            <a:r>
              <a:rPr dirty="0" sz="1600" spc="-5">
                <a:solidFill>
                  <a:srgbClr val="4E2700"/>
                </a:solidFill>
                <a:latin typeface="Verdana"/>
                <a:cs typeface="Verdana"/>
              </a:rPr>
              <a:t>try {</a:t>
            </a:r>
            <a:endParaRPr sz="1600">
              <a:latin typeface="Verdana"/>
              <a:cs typeface="Verdana"/>
            </a:endParaRPr>
          </a:p>
          <a:p>
            <a:pPr marL="400685">
              <a:lnSpc>
                <a:spcPct val="100000"/>
              </a:lnSpc>
              <a:spcBef>
                <a:spcPts val="60"/>
              </a:spcBef>
              <a:tabLst>
                <a:tab pos="1809114" algn="l"/>
              </a:tabLst>
            </a:pPr>
            <a:r>
              <a:rPr dirty="0" sz="1600" spc="-25">
                <a:solidFill>
                  <a:srgbClr val="4E2700"/>
                </a:solidFill>
                <a:latin typeface="Verdana"/>
                <a:cs typeface="Verdana"/>
              </a:rPr>
              <a:t>bar.divide();	</a:t>
            </a:r>
            <a:r>
              <a:rPr dirty="0" sz="1600" spc="-5">
                <a:solidFill>
                  <a:srgbClr val="FF0000"/>
                </a:solidFill>
                <a:latin typeface="Verdana"/>
                <a:cs typeface="Verdana"/>
              </a:rPr>
              <a:t>//</a:t>
            </a:r>
            <a:r>
              <a:rPr dirty="0" sz="1600">
                <a:solidFill>
                  <a:srgbClr val="FF0000"/>
                </a:solidFill>
                <a:latin typeface="Verdana"/>
                <a:cs typeface="Verdana"/>
              </a:rPr>
              <a:t> </a:t>
            </a:r>
            <a:r>
              <a:rPr dirty="0" sz="1600" spc="5">
                <a:solidFill>
                  <a:srgbClr val="FF0000"/>
                </a:solidFill>
                <a:latin typeface="Noto Sans Mono CJK HK"/>
                <a:cs typeface="Noto Sans Mono CJK HK"/>
              </a:rPr>
              <a:t>此行之後若</a:t>
            </a:r>
            <a:r>
              <a:rPr dirty="0" sz="1600" spc="-5">
                <a:solidFill>
                  <a:srgbClr val="FF0000"/>
                </a:solidFill>
                <a:latin typeface="Noto Sans Mono CJK HK"/>
                <a:cs typeface="Noto Sans Mono CJK HK"/>
              </a:rPr>
              <a:t>有其</a:t>
            </a:r>
            <a:r>
              <a:rPr dirty="0" sz="1600" spc="5">
                <a:solidFill>
                  <a:srgbClr val="FF0000"/>
                </a:solidFill>
                <a:latin typeface="Noto Sans Mono CJK HK"/>
                <a:cs typeface="Noto Sans Mono CJK HK"/>
              </a:rPr>
              <a:t>他</a:t>
            </a:r>
            <a:r>
              <a:rPr dirty="0" sz="1600" spc="-5">
                <a:solidFill>
                  <a:srgbClr val="FF0000"/>
                </a:solidFill>
                <a:latin typeface="Noto Sans Mono CJK HK"/>
                <a:cs typeface="Noto Sans Mono CJK HK"/>
              </a:rPr>
              <a:t>敘述</a:t>
            </a:r>
            <a:r>
              <a:rPr dirty="0" sz="1600" spc="5">
                <a:solidFill>
                  <a:srgbClr val="FF0000"/>
                </a:solidFill>
                <a:latin typeface="Noto Sans Mono CJK HK"/>
                <a:cs typeface="Noto Sans Mono CJK HK"/>
              </a:rPr>
              <a:t>它</a:t>
            </a:r>
            <a:r>
              <a:rPr dirty="0" sz="1600" spc="-5">
                <a:solidFill>
                  <a:srgbClr val="FF0000"/>
                </a:solidFill>
                <a:latin typeface="Noto Sans Mono CJK HK"/>
                <a:cs typeface="Noto Sans Mono CJK HK"/>
              </a:rPr>
              <a:t>們都</a:t>
            </a:r>
            <a:r>
              <a:rPr dirty="0" sz="1600" spc="5">
                <a:solidFill>
                  <a:srgbClr val="FF0000"/>
                </a:solidFill>
                <a:latin typeface="Noto Sans Mono CJK HK"/>
                <a:cs typeface="Noto Sans Mono CJK HK"/>
              </a:rPr>
              <a:t>不</a:t>
            </a:r>
            <a:r>
              <a:rPr dirty="0" sz="1600" spc="-5">
                <a:solidFill>
                  <a:srgbClr val="FF0000"/>
                </a:solidFill>
                <a:latin typeface="Noto Sans Mono CJK HK"/>
                <a:cs typeface="Noto Sans Mono CJK HK"/>
              </a:rPr>
              <a:t>會執行</a:t>
            </a:r>
            <a:endParaRPr sz="1600">
              <a:latin typeface="Noto Sans Mono CJK HK"/>
              <a:cs typeface="Noto Sans Mono CJK HK"/>
            </a:endParaRPr>
          </a:p>
          <a:p>
            <a:pPr marL="115570">
              <a:lnSpc>
                <a:spcPct val="100000"/>
              </a:lnSpc>
              <a:spcBef>
                <a:spcPts val="130"/>
              </a:spcBef>
            </a:pPr>
            <a:r>
              <a:rPr dirty="0" sz="1600" spc="-5">
                <a:solidFill>
                  <a:srgbClr val="4E2700"/>
                </a:solidFill>
                <a:latin typeface="Verdana"/>
                <a:cs typeface="Verdana"/>
              </a:rPr>
              <a:t>} catch (IndexOutOfBoundsException e)</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00685">
              <a:lnSpc>
                <a:spcPct val="100000"/>
              </a:lnSpc>
              <a:spcBef>
                <a:spcPts val="60"/>
              </a:spcBef>
            </a:pPr>
            <a:r>
              <a:rPr dirty="0" sz="1600" spc="-5">
                <a:solidFill>
                  <a:srgbClr val="4E2700"/>
                </a:solidFill>
                <a:latin typeface="Verdana"/>
                <a:cs typeface="Verdana"/>
              </a:rPr>
              <a:t>System.out.println("===&gt;</a:t>
            </a:r>
            <a:r>
              <a:rPr dirty="0" sz="1600">
                <a:solidFill>
                  <a:srgbClr val="4E2700"/>
                </a:solidFill>
                <a:latin typeface="Noto Sans Mono CJK HK"/>
                <a:cs typeface="Noto Sans Mono CJK HK"/>
              </a:rPr>
              <a:t>在</a:t>
            </a:r>
            <a:r>
              <a:rPr dirty="0" sz="1600" spc="-5">
                <a:solidFill>
                  <a:srgbClr val="4E2700"/>
                </a:solidFill>
                <a:latin typeface="Verdana"/>
                <a:cs typeface="Verdana"/>
              </a:rPr>
              <a:t>Foo#process()</a:t>
            </a:r>
            <a:r>
              <a:rPr dirty="0" sz="1600" spc="5">
                <a:solidFill>
                  <a:srgbClr val="4E2700"/>
                </a:solidFill>
                <a:latin typeface="Noto Sans Mono CJK HK"/>
                <a:cs typeface="Noto Sans Mono CJK HK"/>
              </a:rPr>
              <a:t>內處理例外：陣列註</a:t>
            </a:r>
            <a:r>
              <a:rPr dirty="0" sz="1600" spc="-15">
                <a:solidFill>
                  <a:srgbClr val="4E2700"/>
                </a:solidFill>
                <a:latin typeface="Noto Sans Mono CJK HK"/>
                <a:cs typeface="Noto Sans Mono CJK HK"/>
              </a:rPr>
              <a:t>標</a:t>
            </a:r>
            <a:r>
              <a:rPr dirty="0" sz="1600" spc="-15">
                <a:solidFill>
                  <a:srgbClr val="4E2700"/>
                </a:solidFill>
                <a:latin typeface="Verdana"/>
                <a:cs typeface="Verdana"/>
              </a:rPr>
              <a:t>:"</a:t>
            </a:r>
            <a:endParaRPr sz="1600">
              <a:latin typeface="Verdana"/>
              <a:cs typeface="Verdana"/>
            </a:endParaRPr>
          </a:p>
          <a:p>
            <a:pPr marL="1402715">
              <a:lnSpc>
                <a:spcPct val="100000"/>
              </a:lnSpc>
              <a:spcBef>
                <a:spcPts val="100"/>
              </a:spcBef>
            </a:pP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e.getMessage()</a:t>
            </a:r>
            <a:r>
              <a:rPr dirty="0" sz="1600" spc="4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a:solidFill>
                  <a:srgbClr val="4E2700"/>
                </a:solidFill>
                <a:latin typeface="Verdana"/>
                <a:cs typeface="Verdana"/>
              </a:rPr>
              <a:t>"</a:t>
            </a:r>
            <a:r>
              <a:rPr dirty="0" sz="1600" spc="5">
                <a:solidFill>
                  <a:srgbClr val="4E2700"/>
                </a:solidFill>
                <a:latin typeface="Noto Sans Mono CJK HK"/>
                <a:cs typeface="Noto Sans Mono CJK HK"/>
              </a:rPr>
              <a:t>有問題</a:t>
            </a:r>
            <a:r>
              <a:rPr dirty="0" sz="1600" spc="-5">
                <a:solidFill>
                  <a:srgbClr val="4E2700"/>
                </a:solidFill>
                <a:latin typeface="Verdana"/>
                <a:cs typeface="Verdana"/>
              </a:rPr>
              <a:t>");</a:t>
            </a:r>
            <a:endParaRPr sz="1600">
              <a:latin typeface="Verdana"/>
              <a:cs typeface="Verdana"/>
            </a:endParaRPr>
          </a:p>
          <a:p>
            <a:pPr marL="115570">
              <a:lnSpc>
                <a:spcPct val="100000"/>
              </a:lnSpc>
              <a:spcBef>
                <a:spcPts val="130"/>
              </a:spcBef>
            </a:pPr>
            <a:r>
              <a:rPr dirty="0" sz="1600" spc="-5">
                <a:solidFill>
                  <a:srgbClr val="4E2700"/>
                </a:solidFill>
                <a:latin typeface="Verdana"/>
                <a:cs typeface="Verdana"/>
              </a:rPr>
              <a:t>} finally</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00685">
              <a:lnSpc>
                <a:spcPct val="100000"/>
              </a:lnSpc>
              <a:spcBef>
                <a:spcPts val="60"/>
              </a:spcBef>
            </a:pPr>
            <a:r>
              <a:rPr dirty="0" sz="1600" spc="-5">
                <a:solidFill>
                  <a:srgbClr val="4E2700"/>
                </a:solidFill>
                <a:latin typeface="Verdana"/>
                <a:cs typeface="Verdana"/>
              </a:rPr>
              <a:t>System.out.println("Foo#process()</a:t>
            </a:r>
            <a:r>
              <a:rPr dirty="0" sz="1600" spc="5">
                <a:solidFill>
                  <a:srgbClr val="4E2700"/>
                </a:solidFill>
                <a:latin typeface="Noto Sans Mono CJK HK"/>
                <a:cs typeface="Noto Sans Mono CJK HK"/>
              </a:rPr>
              <a:t>的</a:t>
            </a:r>
            <a:r>
              <a:rPr dirty="0" sz="1600" spc="-5">
                <a:solidFill>
                  <a:srgbClr val="4E2700"/>
                </a:solidFill>
                <a:latin typeface="Verdana"/>
                <a:cs typeface="Verdana"/>
              </a:rPr>
              <a:t>finally</a:t>
            </a:r>
            <a:r>
              <a:rPr dirty="0" sz="1600" spc="5">
                <a:solidFill>
                  <a:srgbClr val="4E2700"/>
                </a:solidFill>
                <a:latin typeface="Noto Sans Mono CJK HK"/>
                <a:cs typeface="Noto Sans Mono CJK HK"/>
              </a:rPr>
              <a:t>區塊</a:t>
            </a:r>
            <a:r>
              <a:rPr dirty="0" sz="1600" spc="-5">
                <a:solidFill>
                  <a:srgbClr val="4E2700"/>
                </a:solidFill>
                <a:latin typeface="Verdana"/>
                <a:cs typeface="Verdana"/>
              </a:rPr>
              <a:t>");</a:t>
            </a:r>
            <a:endParaRPr sz="1600">
              <a:latin typeface="Verdana"/>
              <a:cs typeface="Verdana"/>
            </a:endParaRPr>
          </a:p>
          <a:p>
            <a:pPr marL="115570">
              <a:lnSpc>
                <a:spcPct val="100000"/>
              </a:lnSpc>
              <a:spcBef>
                <a:spcPts val="135"/>
              </a:spcBef>
            </a:pP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229867" y="4628388"/>
            <a:ext cx="5320665" cy="303530"/>
          </a:xfrm>
          <a:prstGeom prst="rect">
            <a:avLst/>
          </a:prstGeom>
          <a:solidFill>
            <a:srgbClr val="CCE8CF"/>
          </a:solidFill>
        </p:spPr>
        <p:txBody>
          <a:bodyPr wrap="square" lIns="0" tIns="0" rIns="0" bIns="0" rtlCol="0" vert="horz">
            <a:spAutoFit/>
          </a:bodyPr>
          <a:lstStyle/>
          <a:p>
            <a:pPr marL="44450">
              <a:lnSpc>
                <a:spcPts val="1455"/>
              </a:lnSpc>
            </a:pPr>
            <a:r>
              <a:rPr dirty="0" sz="1600" spc="-10">
                <a:solidFill>
                  <a:srgbClr val="4E2700"/>
                </a:solidFill>
                <a:latin typeface="Verdana"/>
                <a:cs typeface="Verdana"/>
              </a:rPr>
              <a:t>System.out.println("Foo</a:t>
            </a:r>
            <a:r>
              <a:rPr dirty="0" sz="1600" spc="5">
                <a:solidFill>
                  <a:srgbClr val="4E2700"/>
                </a:solidFill>
                <a:latin typeface="Noto Sans Mono CJK HK"/>
                <a:cs typeface="Noto Sans Mono CJK HK"/>
              </a:rPr>
              <a:t>類別的</a:t>
            </a:r>
            <a:r>
              <a:rPr dirty="0" sz="1600" spc="-5">
                <a:solidFill>
                  <a:srgbClr val="4E2700"/>
                </a:solidFill>
                <a:latin typeface="Verdana"/>
                <a:cs typeface="Verdana"/>
              </a:rPr>
              <a:t>process()</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975156" y="4817745"/>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8" name="object 8"/>
          <p:cNvSpPr txBox="1"/>
          <p:nvPr/>
        </p:nvSpPr>
        <p:spPr>
          <a:xfrm>
            <a:off x="690168" y="5073777"/>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9" name="object 9"/>
          <p:cNvSpPr txBox="1">
            <a:spLocks noGrp="1"/>
          </p:cNvSpPr>
          <p:nvPr>
            <p:ph type="title"/>
          </p:nvPr>
        </p:nvSpPr>
        <p:spPr>
          <a:xfrm>
            <a:off x="612140" y="193294"/>
            <a:ext cx="3536950" cy="574040"/>
          </a:xfrm>
          <a:prstGeom prst="rect"/>
        </p:spPr>
        <p:txBody>
          <a:bodyPr wrap="square" lIns="0" tIns="12700" rIns="0" bIns="0" rtlCol="0" vert="horz">
            <a:spAutoFit/>
          </a:bodyPr>
          <a:lstStyle/>
          <a:p>
            <a:pPr marL="12700">
              <a:lnSpc>
                <a:spcPct val="100000"/>
              </a:lnSpc>
              <a:spcBef>
                <a:spcPts val="100"/>
              </a:spcBef>
            </a:pPr>
            <a:r>
              <a:rPr dirty="0"/>
              <a:t>範例二</a:t>
            </a:r>
            <a:r>
              <a:rPr dirty="0" spc="-30"/>
              <a:t>：</a:t>
            </a:r>
            <a:r>
              <a:rPr dirty="0" spc="-30">
                <a:latin typeface="Tahoma"/>
                <a:cs typeface="Tahoma"/>
              </a:rPr>
              <a:t>Foo.java</a:t>
            </a:r>
          </a:p>
        </p:txBody>
      </p:sp>
      <p:grpSp>
        <p:nvGrpSpPr>
          <p:cNvPr id="10" name="object 10"/>
          <p:cNvGrpSpPr/>
          <p:nvPr/>
        </p:nvGrpSpPr>
        <p:grpSpPr>
          <a:xfrm>
            <a:off x="1149096" y="1757298"/>
            <a:ext cx="7426959" cy="3545204"/>
            <a:chOff x="1149096" y="1757298"/>
            <a:chExt cx="7426959" cy="3545204"/>
          </a:xfrm>
        </p:grpSpPr>
        <p:sp>
          <p:nvSpPr>
            <p:cNvPr id="11" name="object 11"/>
            <p:cNvSpPr/>
            <p:nvPr/>
          </p:nvSpPr>
          <p:spPr>
            <a:xfrm>
              <a:off x="1153668" y="2531363"/>
              <a:ext cx="7417434" cy="2087880"/>
            </a:xfrm>
            <a:custGeom>
              <a:avLst/>
              <a:gdLst/>
              <a:ahLst/>
              <a:cxnLst/>
              <a:rect l="l" t="t" r="r" b="b"/>
              <a:pathLst>
                <a:path w="7417434" h="2087879">
                  <a:moveTo>
                    <a:pt x="0" y="2087880"/>
                  </a:moveTo>
                  <a:lnTo>
                    <a:pt x="7417308" y="2087880"/>
                  </a:lnTo>
                  <a:lnTo>
                    <a:pt x="7417308" y="0"/>
                  </a:lnTo>
                  <a:lnTo>
                    <a:pt x="0" y="0"/>
                  </a:lnTo>
                  <a:lnTo>
                    <a:pt x="0" y="2087880"/>
                  </a:lnTo>
                  <a:close/>
                </a:path>
              </a:pathLst>
            </a:custGeom>
            <a:ln w="9144">
              <a:solidFill>
                <a:srgbClr val="000000"/>
              </a:solidFill>
            </a:ln>
          </p:spPr>
          <p:txBody>
            <a:bodyPr wrap="square" lIns="0" tIns="0" rIns="0" bIns="0" rtlCol="0"/>
            <a:lstStyle/>
            <a:p/>
          </p:txBody>
        </p:sp>
        <p:sp>
          <p:nvSpPr>
            <p:cNvPr id="12" name="object 12"/>
            <p:cNvSpPr/>
            <p:nvPr/>
          </p:nvSpPr>
          <p:spPr>
            <a:xfrm>
              <a:off x="6443472" y="1757298"/>
              <a:ext cx="725805" cy="725805"/>
            </a:xfrm>
            <a:custGeom>
              <a:avLst/>
              <a:gdLst/>
              <a:ahLst/>
              <a:cxnLst/>
              <a:rect l="l" t="t" r="r" b="b"/>
              <a:pathLst>
                <a:path w="725804" h="725805">
                  <a:moveTo>
                    <a:pt x="26924" y="644525"/>
                  </a:moveTo>
                  <a:lnTo>
                    <a:pt x="0" y="725297"/>
                  </a:lnTo>
                  <a:lnTo>
                    <a:pt x="80772" y="698373"/>
                  </a:lnTo>
                  <a:lnTo>
                    <a:pt x="67309" y="684911"/>
                  </a:lnTo>
                  <a:lnTo>
                    <a:pt x="49402" y="684911"/>
                  </a:lnTo>
                  <a:lnTo>
                    <a:pt x="40386" y="675893"/>
                  </a:lnTo>
                  <a:lnTo>
                    <a:pt x="49340" y="666941"/>
                  </a:lnTo>
                  <a:lnTo>
                    <a:pt x="26924" y="644525"/>
                  </a:lnTo>
                  <a:close/>
                </a:path>
                <a:path w="725804" h="725805">
                  <a:moveTo>
                    <a:pt x="49340" y="666941"/>
                  </a:moveTo>
                  <a:lnTo>
                    <a:pt x="40386" y="675893"/>
                  </a:lnTo>
                  <a:lnTo>
                    <a:pt x="49402" y="684911"/>
                  </a:lnTo>
                  <a:lnTo>
                    <a:pt x="58355" y="675956"/>
                  </a:lnTo>
                  <a:lnTo>
                    <a:pt x="49340" y="666941"/>
                  </a:lnTo>
                  <a:close/>
                </a:path>
                <a:path w="725804" h="725805">
                  <a:moveTo>
                    <a:pt x="58355" y="675956"/>
                  </a:moveTo>
                  <a:lnTo>
                    <a:pt x="49402" y="684911"/>
                  </a:lnTo>
                  <a:lnTo>
                    <a:pt x="67309" y="684911"/>
                  </a:lnTo>
                  <a:lnTo>
                    <a:pt x="58355" y="675956"/>
                  </a:lnTo>
                  <a:close/>
                </a:path>
                <a:path w="725804" h="725805">
                  <a:moveTo>
                    <a:pt x="716406" y="0"/>
                  </a:moveTo>
                  <a:lnTo>
                    <a:pt x="49340" y="666941"/>
                  </a:lnTo>
                  <a:lnTo>
                    <a:pt x="58355" y="675956"/>
                  </a:lnTo>
                  <a:lnTo>
                    <a:pt x="725297" y="8889"/>
                  </a:lnTo>
                  <a:lnTo>
                    <a:pt x="716406" y="0"/>
                  </a:lnTo>
                  <a:close/>
                </a:path>
              </a:pathLst>
            </a:custGeom>
            <a:solidFill>
              <a:srgbClr val="000000"/>
            </a:solidFill>
          </p:spPr>
          <p:txBody>
            <a:bodyPr wrap="square" lIns="0" tIns="0" rIns="0" bIns="0" rtlCol="0"/>
            <a:lstStyle/>
            <a:p/>
          </p:txBody>
        </p:sp>
        <p:sp>
          <p:nvSpPr>
            <p:cNvPr id="13" name="object 13"/>
            <p:cNvSpPr/>
            <p:nvPr/>
          </p:nvSpPr>
          <p:spPr>
            <a:xfrm>
              <a:off x="1225296" y="4623816"/>
              <a:ext cx="5329555" cy="312420"/>
            </a:xfrm>
            <a:custGeom>
              <a:avLst/>
              <a:gdLst/>
              <a:ahLst/>
              <a:cxnLst/>
              <a:rect l="l" t="t" r="r" b="b"/>
              <a:pathLst>
                <a:path w="5329555" h="312420">
                  <a:moveTo>
                    <a:pt x="0" y="312419"/>
                  </a:moveTo>
                  <a:lnTo>
                    <a:pt x="5329428" y="312419"/>
                  </a:lnTo>
                  <a:lnTo>
                    <a:pt x="5329428" y="0"/>
                  </a:lnTo>
                  <a:lnTo>
                    <a:pt x="0" y="0"/>
                  </a:lnTo>
                  <a:lnTo>
                    <a:pt x="0" y="312419"/>
                  </a:lnTo>
                  <a:close/>
                </a:path>
              </a:pathLst>
            </a:custGeom>
            <a:ln w="9144">
              <a:solidFill>
                <a:srgbClr val="000000"/>
              </a:solidFill>
            </a:ln>
          </p:spPr>
          <p:txBody>
            <a:bodyPr wrap="square" lIns="0" tIns="0" rIns="0" bIns="0" rtlCol="0"/>
            <a:lstStyle/>
            <a:p/>
          </p:txBody>
        </p:sp>
        <p:sp>
          <p:nvSpPr>
            <p:cNvPr id="14" name="object 14"/>
            <p:cNvSpPr/>
            <p:nvPr/>
          </p:nvSpPr>
          <p:spPr>
            <a:xfrm>
              <a:off x="5148072" y="4924044"/>
              <a:ext cx="1154430" cy="378460"/>
            </a:xfrm>
            <a:custGeom>
              <a:avLst/>
              <a:gdLst/>
              <a:ahLst/>
              <a:cxnLst/>
              <a:rect l="l" t="t" r="r" b="b"/>
              <a:pathLst>
                <a:path w="1154429" h="378460">
                  <a:moveTo>
                    <a:pt x="74653" y="30324"/>
                  </a:moveTo>
                  <a:lnTo>
                    <a:pt x="70910" y="42373"/>
                  </a:lnTo>
                  <a:lnTo>
                    <a:pt x="1150239" y="377951"/>
                  </a:lnTo>
                  <a:lnTo>
                    <a:pt x="1154049" y="365759"/>
                  </a:lnTo>
                  <a:lnTo>
                    <a:pt x="74653" y="30324"/>
                  </a:lnTo>
                  <a:close/>
                </a:path>
                <a:path w="1154429" h="378460">
                  <a:moveTo>
                    <a:pt x="84074" y="0"/>
                  </a:moveTo>
                  <a:lnTo>
                    <a:pt x="0" y="13715"/>
                  </a:lnTo>
                  <a:lnTo>
                    <a:pt x="61467" y="72770"/>
                  </a:lnTo>
                  <a:lnTo>
                    <a:pt x="70910" y="42373"/>
                  </a:lnTo>
                  <a:lnTo>
                    <a:pt x="58800" y="38607"/>
                  </a:lnTo>
                  <a:lnTo>
                    <a:pt x="62483" y="26542"/>
                  </a:lnTo>
                  <a:lnTo>
                    <a:pt x="75828" y="26542"/>
                  </a:lnTo>
                  <a:lnTo>
                    <a:pt x="84074" y="0"/>
                  </a:lnTo>
                  <a:close/>
                </a:path>
                <a:path w="1154429" h="378460">
                  <a:moveTo>
                    <a:pt x="62483" y="26542"/>
                  </a:moveTo>
                  <a:lnTo>
                    <a:pt x="58800" y="38607"/>
                  </a:lnTo>
                  <a:lnTo>
                    <a:pt x="70910" y="42373"/>
                  </a:lnTo>
                  <a:lnTo>
                    <a:pt x="74653" y="30324"/>
                  </a:lnTo>
                  <a:lnTo>
                    <a:pt x="62483" y="26542"/>
                  </a:lnTo>
                  <a:close/>
                </a:path>
                <a:path w="1154429" h="378460">
                  <a:moveTo>
                    <a:pt x="75828" y="26542"/>
                  </a:moveTo>
                  <a:lnTo>
                    <a:pt x="62483" y="26542"/>
                  </a:lnTo>
                  <a:lnTo>
                    <a:pt x="74653" y="30324"/>
                  </a:lnTo>
                  <a:lnTo>
                    <a:pt x="75828" y="26542"/>
                  </a:lnTo>
                  <a:close/>
                </a:path>
              </a:pathLst>
            </a:custGeom>
            <a:solidFill>
              <a:srgbClr val="000000"/>
            </a:solidFill>
          </p:spPr>
          <p:txBody>
            <a:bodyPr wrap="square" lIns="0" tIns="0" rIns="0" bIns="0" rtlCol="0"/>
            <a:lstStyle/>
            <a:p/>
          </p:txBody>
        </p:sp>
      </p:grpSp>
      <p:sp>
        <p:nvSpPr>
          <p:cNvPr id="15" name="object 15"/>
          <p:cNvSpPr txBox="1"/>
          <p:nvPr/>
        </p:nvSpPr>
        <p:spPr>
          <a:xfrm>
            <a:off x="6033515" y="1101852"/>
            <a:ext cx="2310765" cy="589915"/>
          </a:xfrm>
          <a:prstGeom prst="rect">
            <a:avLst/>
          </a:prstGeom>
          <a:solidFill>
            <a:srgbClr val="CCE8CF"/>
          </a:solidFill>
          <a:ln w="9144">
            <a:solidFill>
              <a:srgbClr val="000000"/>
            </a:solidFill>
          </a:ln>
        </p:spPr>
        <p:txBody>
          <a:bodyPr wrap="square" lIns="0" tIns="40005" rIns="0" bIns="0" rtlCol="0" vert="horz">
            <a:spAutoFit/>
          </a:bodyPr>
          <a:lstStyle/>
          <a:p>
            <a:pPr marL="90805" marR="93980">
              <a:lnSpc>
                <a:spcPct val="100000"/>
              </a:lnSpc>
              <a:spcBef>
                <a:spcPts val="315"/>
              </a:spcBef>
            </a:pPr>
            <a:r>
              <a:rPr dirty="0" sz="1600" spc="5">
                <a:latin typeface="Noto Sans Mono CJK HK"/>
                <a:cs typeface="Noto Sans Mono CJK HK"/>
              </a:rPr>
              <a:t>這裡處</a:t>
            </a:r>
            <a:r>
              <a:rPr dirty="0" sz="1600">
                <a:latin typeface="Noto Sans Mono CJK HK"/>
                <a:cs typeface="Noto Sans Mono CJK HK"/>
              </a:rPr>
              <a:t>理</a:t>
            </a:r>
            <a:r>
              <a:rPr dirty="0" sz="1600" spc="-5">
                <a:latin typeface="Verdana"/>
                <a:cs typeface="Verdana"/>
              </a:rPr>
              <a:t>Bar#di</a:t>
            </a:r>
            <a:r>
              <a:rPr dirty="0" sz="1600">
                <a:latin typeface="Verdana"/>
                <a:cs typeface="Verdana"/>
              </a:rPr>
              <a:t>v</a:t>
            </a:r>
            <a:r>
              <a:rPr dirty="0" sz="1600" spc="-10">
                <a:latin typeface="Verdana"/>
                <a:cs typeface="Verdana"/>
              </a:rPr>
              <a:t>ide</a:t>
            </a:r>
            <a:r>
              <a:rPr dirty="0" sz="1600" spc="-20">
                <a:latin typeface="Verdana"/>
                <a:cs typeface="Verdana"/>
              </a:rPr>
              <a:t>(</a:t>
            </a:r>
            <a:r>
              <a:rPr dirty="0" sz="1600" spc="-5">
                <a:latin typeface="Verdana"/>
                <a:cs typeface="Verdana"/>
              </a:rPr>
              <a:t>) </a:t>
            </a:r>
            <a:r>
              <a:rPr dirty="0" sz="1600" spc="5">
                <a:latin typeface="Noto Sans Mono CJK HK"/>
                <a:cs typeface="Noto Sans Mono CJK HK"/>
              </a:rPr>
              <a:t>方</a:t>
            </a:r>
            <a:r>
              <a:rPr dirty="0" sz="1600" spc="-5">
                <a:latin typeface="Noto Sans Mono CJK HK"/>
                <a:cs typeface="Noto Sans Mono CJK HK"/>
              </a:rPr>
              <a:t>法內</a:t>
            </a:r>
            <a:r>
              <a:rPr dirty="0" sz="1600" spc="5">
                <a:latin typeface="Noto Sans Mono CJK HK"/>
                <a:cs typeface="Noto Sans Mono CJK HK"/>
              </a:rPr>
              <a:t>發</a:t>
            </a:r>
            <a:r>
              <a:rPr dirty="0" sz="1600" spc="-5">
                <a:latin typeface="Noto Sans Mono CJK HK"/>
                <a:cs typeface="Noto Sans Mono CJK HK"/>
              </a:rPr>
              <a:t>生的例外</a:t>
            </a:r>
            <a:endParaRPr sz="1600">
              <a:latin typeface="Noto Sans Mono CJK HK"/>
              <a:cs typeface="Noto Sans Mono CJK HK"/>
            </a:endParaRPr>
          </a:p>
        </p:txBody>
      </p:sp>
      <p:sp>
        <p:nvSpPr>
          <p:cNvPr id="17" name="object 1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16" name="object 16"/>
          <p:cNvSpPr txBox="1"/>
          <p:nvPr/>
        </p:nvSpPr>
        <p:spPr>
          <a:xfrm>
            <a:off x="6300215" y="5013959"/>
            <a:ext cx="2287905" cy="589915"/>
          </a:xfrm>
          <a:prstGeom prst="rect">
            <a:avLst/>
          </a:prstGeom>
          <a:solidFill>
            <a:srgbClr val="CCE8CF"/>
          </a:solidFill>
          <a:ln w="9144">
            <a:solidFill>
              <a:srgbClr val="000000"/>
            </a:solidFill>
          </a:ln>
        </p:spPr>
        <p:txBody>
          <a:bodyPr wrap="square" lIns="0" tIns="40640" rIns="0" bIns="0" rtlCol="0" vert="horz">
            <a:spAutoFit/>
          </a:bodyPr>
          <a:lstStyle/>
          <a:p>
            <a:pPr marL="91440">
              <a:lnSpc>
                <a:spcPct val="100000"/>
              </a:lnSpc>
              <a:spcBef>
                <a:spcPts val="320"/>
              </a:spcBef>
            </a:pPr>
            <a:r>
              <a:rPr dirty="0" sz="1600"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a:t>
            </a:r>
            <a:r>
              <a:rPr dirty="0" sz="1600" spc="-10" b="1">
                <a:solidFill>
                  <a:srgbClr val="000099"/>
                </a:solidFill>
                <a:latin typeface="Noto Sans Mono CJK HK"/>
                <a:cs typeface="Noto Sans Mono CJK HK"/>
              </a:rPr>
              <a:t>行</a:t>
            </a:r>
            <a:r>
              <a:rPr dirty="0" sz="1600" b="1">
                <a:solidFill>
                  <a:srgbClr val="FF0000"/>
                </a:solidFill>
                <a:latin typeface="Noto Sans Mono CJK HK"/>
                <a:cs typeface="Noto Sans Mono CJK HK"/>
              </a:rPr>
              <a:t>也</a:t>
            </a:r>
            <a:r>
              <a:rPr dirty="0" sz="1600" spc="-5" b="1">
                <a:solidFill>
                  <a:srgbClr val="000099"/>
                </a:solidFill>
                <a:latin typeface="Noto Sans Mono CJK HK"/>
                <a:cs typeface="Noto Sans Mono CJK HK"/>
              </a:rPr>
              <a:t>會</a:t>
            </a:r>
            <a:r>
              <a:rPr dirty="0" sz="1600" spc="-10" b="1">
                <a:solidFill>
                  <a:srgbClr val="000099"/>
                </a:solidFill>
                <a:latin typeface="Noto Sans Mono CJK HK"/>
                <a:cs typeface="Noto Sans Mono CJK HK"/>
              </a:rPr>
              <a:t>執</a:t>
            </a:r>
            <a:r>
              <a:rPr dirty="0" sz="1600" spc="-5" b="1">
                <a:solidFill>
                  <a:srgbClr val="000099"/>
                </a:solidFill>
                <a:latin typeface="Noto Sans Mono CJK HK"/>
                <a:cs typeface="Noto Sans Mono CJK HK"/>
              </a:rPr>
              <a:t>行</a:t>
            </a:r>
            <a:r>
              <a:rPr dirty="0" sz="1600" b="1">
                <a:solidFill>
                  <a:srgbClr val="000099"/>
                </a:solidFill>
                <a:latin typeface="Noto Sans Mono CJK HK"/>
                <a:cs typeface="Noto Sans Mono CJK HK"/>
              </a:rPr>
              <a:t>，</a:t>
            </a:r>
            <a:r>
              <a:rPr dirty="0" sz="1600" spc="-5" b="1">
                <a:solidFill>
                  <a:srgbClr val="000099"/>
                </a:solidFill>
                <a:latin typeface="Noto Sans Mono CJK HK"/>
                <a:cs typeface="Noto Sans Mono CJK HK"/>
              </a:rPr>
              <a:t>因為</a:t>
            </a:r>
            <a:endParaRPr sz="1600">
              <a:latin typeface="Noto Sans Mono CJK HK"/>
              <a:cs typeface="Noto Sans Mono CJK HK"/>
            </a:endParaRPr>
          </a:p>
          <a:p>
            <a:pPr marL="91440">
              <a:lnSpc>
                <a:spcPct val="100000"/>
              </a:lnSpc>
            </a:pPr>
            <a:r>
              <a:rPr dirty="0" sz="1600" spc="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外已</a:t>
            </a:r>
            <a:r>
              <a:rPr dirty="0" sz="1600" spc="5" b="1">
                <a:solidFill>
                  <a:srgbClr val="000099"/>
                </a:solidFill>
                <a:latin typeface="Noto Sans Mono CJK HK"/>
                <a:cs typeface="Noto Sans Mono CJK HK"/>
              </a:rPr>
              <a:t>經</a:t>
            </a:r>
            <a:r>
              <a:rPr dirty="0" sz="1600" spc="-5" b="1">
                <a:solidFill>
                  <a:srgbClr val="000099"/>
                </a:solidFill>
                <a:latin typeface="Noto Sans Mono CJK HK"/>
                <a:cs typeface="Noto Sans Mono CJK HK"/>
              </a:rPr>
              <a:t>被處理</a:t>
            </a:r>
            <a:endParaRPr sz="1600">
              <a:latin typeface="Noto Sans Mono CJK HK"/>
              <a:cs typeface="Noto Sans Mono CJK HK"/>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5523865" cy="180530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ch08._03_CallStack._02;</a:t>
            </a:r>
            <a:endParaRPr sz="1600">
              <a:latin typeface="Verdana"/>
              <a:cs typeface="Verdana"/>
            </a:endParaRPr>
          </a:p>
          <a:p>
            <a:pPr>
              <a:lnSpc>
                <a:spcPct val="100000"/>
              </a:lnSpc>
              <a:spcBef>
                <a:spcPts val="10"/>
              </a:spcBef>
            </a:pPr>
            <a:endParaRPr sz="1650">
              <a:latin typeface="Verdana"/>
              <a:cs typeface="Verdana"/>
            </a:endParaRPr>
          </a:p>
          <a:p>
            <a:pPr marL="297180" marR="3056255" indent="-285115">
              <a:lnSpc>
                <a:spcPct val="105000"/>
              </a:lnSpc>
            </a:pPr>
            <a:r>
              <a:rPr dirty="0" sz="1600" spc="-10">
                <a:solidFill>
                  <a:srgbClr val="4E2700"/>
                </a:solidFill>
                <a:latin typeface="Verdana"/>
                <a:cs typeface="Verdana"/>
              </a:rPr>
              <a:t>public </a:t>
            </a:r>
            <a:r>
              <a:rPr dirty="0" sz="1600" spc="-5">
                <a:solidFill>
                  <a:srgbClr val="4E2700"/>
                </a:solidFill>
                <a:latin typeface="Verdana"/>
                <a:cs typeface="Verdana"/>
              </a:rPr>
              <a:t>class Bar {  </a:t>
            </a: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divide()</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System.out.println("Bar</a:t>
            </a:r>
            <a:r>
              <a:rPr dirty="0" sz="1600">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divide()</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583565">
              <a:lnSpc>
                <a:spcPct val="100000"/>
              </a:lnSpc>
              <a:spcBef>
                <a:spcPts val="135"/>
              </a:spcBef>
            </a:pPr>
            <a:r>
              <a:rPr dirty="0" sz="1600" spc="-10">
                <a:solidFill>
                  <a:srgbClr val="4E2700"/>
                </a:solidFill>
                <a:latin typeface="Verdana"/>
                <a:cs typeface="Verdana"/>
              </a:rPr>
              <a:t>int[] </a:t>
            </a:r>
            <a:r>
              <a:rPr dirty="0" sz="1600" spc="-5">
                <a:solidFill>
                  <a:srgbClr val="4E2700"/>
                </a:solidFill>
                <a:latin typeface="Verdana"/>
                <a:cs typeface="Verdana"/>
              </a:rPr>
              <a:t>xa = { 100, 200</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95"/>
              </a:spcBef>
            </a:pPr>
            <a:r>
              <a:rPr dirty="0" sz="1600" spc="-10">
                <a:solidFill>
                  <a:srgbClr val="4E2700"/>
                </a:solidFill>
                <a:latin typeface="Verdana"/>
                <a:cs typeface="Verdana"/>
              </a:rPr>
              <a:t>int sum </a:t>
            </a:r>
            <a:r>
              <a:rPr dirty="0" sz="1600" spc="-5">
                <a:solidFill>
                  <a:srgbClr val="4E2700"/>
                </a:solidFill>
                <a:latin typeface="Verdana"/>
                <a:cs typeface="Verdana"/>
              </a:rPr>
              <a:t>=</a:t>
            </a:r>
            <a:r>
              <a:rPr dirty="0" sz="1600" spc="20">
                <a:solidFill>
                  <a:srgbClr val="4E2700"/>
                </a:solidFill>
                <a:latin typeface="Verdana"/>
                <a:cs typeface="Verdana"/>
              </a:rPr>
              <a:t> </a:t>
            </a:r>
            <a:r>
              <a:rPr dirty="0" sz="1600">
                <a:solidFill>
                  <a:srgbClr val="4E2700"/>
                </a:solidFill>
                <a:latin typeface="Verdana"/>
                <a:cs typeface="Verdana"/>
              </a:rPr>
              <a:t>0;</a:t>
            </a:r>
            <a:endParaRPr sz="1600">
              <a:latin typeface="Verdana"/>
              <a:cs typeface="Verdana"/>
            </a:endParaRPr>
          </a:p>
        </p:txBody>
      </p:sp>
      <p:sp>
        <p:nvSpPr>
          <p:cNvPr id="3" name="object 3"/>
          <p:cNvSpPr txBox="1"/>
          <p:nvPr/>
        </p:nvSpPr>
        <p:spPr>
          <a:xfrm>
            <a:off x="1261617" y="2768854"/>
            <a:ext cx="379349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for </a:t>
            </a:r>
            <a:r>
              <a:rPr dirty="0" sz="1600" spc="-10">
                <a:solidFill>
                  <a:srgbClr val="4E2700"/>
                </a:solidFill>
                <a:latin typeface="Verdana"/>
                <a:cs typeface="Verdana"/>
              </a:rPr>
              <a:t>(int </a:t>
            </a:r>
            <a:r>
              <a:rPr dirty="0" sz="1600" spc="-5">
                <a:solidFill>
                  <a:srgbClr val="4E2700"/>
                </a:solidFill>
                <a:latin typeface="Verdana"/>
                <a:cs typeface="Verdana"/>
              </a:rPr>
              <a:t>i = </a:t>
            </a:r>
            <a:r>
              <a:rPr dirty="0" sz="1600">
                <a:solidFill>
                  <a:srgbClr val="4E2700"/>
                </a:solidFill>
                <a:latin typeface="Verdana"/>
                <a:cs typeface="Verdana"/>
              </a:rPr>
              <a:t>0; </a:t>
            </a:r>
            <a:r>
              <a:rPr dirty="0" sz="1600" spc="-5">
                <a:solidFill>
                  <a:srgbClr val="4E2700"/>
                </a:solidFill>
                <a:latin typeface="Verdana"/>
                <a:cs typeface="Verdana"/>
              </a:rPr>
              <a:t>i </a:t>
            </a:r>
            <a:r>
              <a:rPr dirty="0" sz="1600" spc="-10">
                <a:solidFill>
                  <a:srgbClr val="4E2700"/>
                </a:solidFill>
                <a:latin typeface="Verdana"/>
                <a:cs typeface="Verdana"/>
              </a:rPr>
              <a:t>&lt;= </a:t>
            </a:r>
            <a:r>
              <a:rPr dirty="0" sz="1600" spc="-5">
                <a:solidFill>
                  <a:srgbClr val="4E2700"/>
                </a:solidFill>
                <a:latin typeface="Verdana"/>
                <a:cs typeface="Verdana"/>
              </a:rPr>
              <a:t>xa.length; </a:t>
            </a:r>
            <a:r>
              <a:rPr dirty="0" sz="1600" spc="-10">
                <a:solidFill>
                  <a:srgbClr val="4E2700"/>
                </a:solidFill>
                <a:latin typeface="Verdana"/>
                <a:cs typeface="Verdana"/>
              </a:rPr>
              <a:t>i++)</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1464563" y="3057144"/>
            <a:ext cx="1744980" cy="253365"/>
          </a:xfrm>
          <a:prstGeom prst="rect">
            <a:avLst/>
          </a:prstGeom>
          <a:solidFill>
            <a:srgbClr val="CCE8CF"/>
          </a:solidFill>
          <a:ln w="9144">
            <a:solidFill>
              <a:srgbClr val="000000"/>
            </a:solidFill>
          </a:ln>
        </p:spPr>
        <p:txBody>
          <a:bodyPr wrap="square" lIns="0" tIns="0" rIns="0" bIns="0" rtlCol="0" vert="horz">
            <a:spAutoFit/>
          </a:bodyPr>
          <a:lstStyle/>
          <a:p>
            <a:pPr marL="94615">
              <a:lnSpc>
                <a:spcPts val="1760"/>
              </a:lnSpc>
            </a:pPr>
            <a:r>
              <a:rPr dirty="0" sz="1600" spc="-10">
                <a:solidFill>
                  <a:srgbClr val="4E2700"/>
                </a:solidFill>
                <a:latin typeface="Verdana"/>
                <a:cs typeface="Verdana"/>
              </a:rPr>
              <a:t>sum +=</a:t>
            </a:r>
            <a:r>
              <a:rPr dirty="0" sz="1600" spc="15">
                <a:solidFill>
                  <a:srgbClr val="4E2700"/>
                </a:solidFill>
                <a:latin typeface="Verdana"/>
                <a:cs typeface="Verdana"/>
              </a:rPr>
              <a:t> </a:t>
            </a:r>
            <a:r>
              <a:rPr dirty="0" sz="1600" spc="-10">
                <a:solidFill>
                  <a:srgbClr val="4E2700"/>
                </a:solidFill>
                <a:latin typeface="Verdana"/>
                <a:cs typeface="Verdana"/>
              </a:rPr>
              <a:t>xa[i];</a:t>
            </a:r>
            <a:endParaRPr sz="1600">
              <a:latin typeface="Verdana"/>
              <a:cs typeface="Verdana"/>
            </a:endParaRPr>
          </a:p>
        </p:txBody>
      </p:sp>
      <p:sp>
        <p:nvSpPr>
          <p:cNvPr id="5" name="object 5"/>
          <p:cNvSpPr txBox="1"/>
          <p:nvPr/>
        </p:nvSpPr>
        <p:spPr>
          <a:xfrm>
            <a:off x="1261617" y="3280612"/>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1187196" y="3563111"/>
            <a:ext cx="5760720" cy="576580"/>
          </a:xfrm>
          <a:prstGeom prst="rect">
            <a:avLst/>
          </a:prstGeom>
          <a:solidFill>
            <a:srgbClr val="CCE8CF"/>
          </a:solidFill>
          <a:ln w="9144">
            <a:solidFill>
              <a:srgbClr val="000000"/>
            </a:solidFill>
          </a:ln>
        </p:spPr>
        <p:txBody>
          <a:bodyPr wrap="square" lIns="0" tIns="0" rIns="0" bIns="0" rtlCol="0" vert="horz">
            <a:spAutoFit/>
          </a:bodyPr>
          <a:lstStyle/>
          <a:p>
            <a:pPr marL="86995">
              <a:lnSpc>
                <a:spcPts val="1775"/>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陣列元素加組完畢，總和</a:t>
            </a:r>
            <a:r>
              <a:rPr dirty="0" sz="1600" spc="-10">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sum);</a:t>
            </a:r>
            <a:endParaRPr sz="1600">
              <a:latin typeface="Verdana"/>
              <a:cs typeface="Verdana"/>
            </a:endParaRPr>
          </a:p>
          <a:p>
            <a:pPr marL="86995">
              <a:lnSpc>
                <a:spcPct val="100000"/>
              </a:lnSpc>
              <a:spcBef>
                <a:spcPts val="95"/>
              </a:spcBef>
            </a:pPr>
            <a:r>
              <a:rPr dirty="0" sz="1600" spc="-5">
                <a:solidFill>
                  <a:srgbClr val="4E2700"/>
                </a:solidFill>
                <a:latin typeface="Verdana"/>
                <a:cs typeface="Verdana"/>
              </a:rPr>
              <a:t>System.out.println("Bar</a:t>
            </a:r>
            <a:r>
              <a:rPr dirty="0" sz="1600" spc="5">
                <a:solidFill>
                  <a:srgbClr val="4E2700"/>
                </a:solidFill>
                <a:latin typeface="Noto Sans Mono CJK HK"/>
                <a:cs typeface="Noto Sans Mono CJK HK"/>
              </a:rPr>
              <a:t>類別的</a:t>
            </a:r>
            <a:r>
              <a:rPr dirty="0" sz="1600" spc="-10">
                <a:solidFill>
                  <a:srgbClr val="4E2700"/>
                </a:solidFill>
                <a:latin typeface="Verdana"/>
                <a:cs typeface="Verdana"/>
              </a:rPr>
              <a:t>divide()</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975156" y="4049395"/>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8" name="object 8"/>
          <p:cNvSpPr txBox="1"/>
          <p:nvPr/>
        </p:nvSpPr>
        <p:spPr>
          <a:xfrm>
            <a:off x="690168" y="4305427"/>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9" name="object 9"/>
          <p:cNvSpPr txBox="1">
            <a:spLocks noGrp="1"/>
          </p:cNvSpPr>
          <p:nvPr>
            <p:ph type="title"/>
          </p:nvPr>
        </p:nvSpPr>
        <p:spPr>
          <a:xfrm>
            <a:off x="612140" y="193294"/>
            <a:ext cx="3430904" cy="574040"/>
          </a:xfrm>
          <a:prstGeom prst="rect"/>
        </p:spPr>
        <p:txBody>
          <a:bodyPr wrap="square" lIns="0" tIns="12700" rIns="0" bIns="0" rtlCol="0" vert="horz">
            <a:spAutoFit/>
          </a:bodyPr>
          <a:lstStyle/>
          <a:p>
            <a:pPr marL="12700">
              <a:lnSpc>
                <a:spcPct val="100000"/>
              </a:lnSpc>
              <a:spcBef>
                <a:spcPts val="100"/>
              </a:spcBef>
            </a:pPr>
            <a:r>
              <a:rPr dirty="0"/>
              <a:t>範例二</a:t>
            </a:r>
            <a:r>
              <a:rPr dirty="0" spc="-70"/>
              <a:t>：</a:t>
            </a:r>
            <a:r>
              <a:rPr dirty="0" spc="-70">
                <a:latin typeface="Tahoma"/>
                <a:cs typeface="Tahoma"/>
              </a:rPr>
              <a:t>Bar.java</a:t>
            </a:r>
          </a:p>
        </p:txBody>
      </p:sp>
      <p:sp>
        <p:nvSpPr>
          <p:cNvPr id="10" name="object 10"/>
          <p:cNvSpPr/>
          <p:nvPr/>
        </p:nvSpPr>
        <p:spPr>
          <a:xfrm>
            <a:off x="3276600" y="3153155"/>
            <a:ext cx="1943100" cy="76200"/>
          </a:xfrm>
          <a:custGeom>
            <a:avLst/>
            <a:gdLst/>
            <a:ahLst/>
            <a:cxnLst/>
            <a:rect l="l" t="t" r="r" b="b"/>
            <a:pathLst>
              <a:path w="1943100" h="76200">
                <a:moveTo>
                  <a:pt x="76200" y="0"/>
                </a:moveTo>
                <a:lnTo>
                  <a:pt x="0" y="38100"/>
                </a:lnTo>
                <a:lnTo>
                  <a:pt x="76200" y="76200"/>
                </a:lnTo>
                <a:lnTo>
                  <a:pt x="76200" y="44450"/>
                </a:lnTo>
                <a:lnTo>
                  <a:pt x="63500" y="44450"/>
                </a:lnTo>
                <a:lnTo>
                  <a:pt x="63500" y="31750"/>
                </a:lnTo>
                <a:lnTo>
                  <a:pt x="76200" y="31750"/>
                </a:lnTo>
                <a:lnTo>
                  <a:pt x="76200" y="0"/>
                </a:lnTo>
                <a:close/>
              </a:path>
              <a:path w="1943100" h="76200">
                <a:moveTo>
                  <a:pt x="76200" y="31750"/>
                </a:moveTo>
                <a:lnTo>
                  <a:pt x="63500" y="31750"/>
                </a:lnTo>
                <a:lnTo>
                  <a:pt x="63500" y="44450"/>
                </a:lnTo>
                <a:lnTo>
                  <a:pt x="76200" y="44450"/>
                </a:lnTo>
                <a:lnTo>
                  <a:pt x="76200" y="31750"/>
                </a:lnTo>
                <a:close/>
              </a:path>
              <a:path w="1943100" h="76200">
                <a:moveTo>
                  <a:pt x="1943100" y="31750"/>
                </a:moveTo>
                <a:lnTo>
                  <a:pt x="76200" y="31750"/>
                </a:lnTo>
                <a:lnTo>
                  <a:pt x="76200" y="44450"/>
                </a:lnTo>
                <a:lnTo>
                  <a:pt x="1943100" y="44450"/>
                </a:lnTo>
                <a:lnTo>
                  <a:pt x="1943100" y="31750"/>
                </a:lnTo>
                <a:close/>
              </a:path>
            </a:pathLst>
          </a:custGeom>
          <a:solidFill>
            <a:srgbClr val="000000"/>
          </a:solidFill>
        </p:spPr>
        <p:txBody>
          <a:bodyPr wrap="square" lIns="0" tIns="0" rIns="0" bIns="0" rtlCol="0"/>
          <a:lstStyle/>
          <a:p/>
        </p:txBody>
      </p:sp>
      <p:sp>
        <p:nvSpPr>
          <p:cNvPr id="11" name="object 11"/>
          <p:cNvSpPr txBox="1"/>
          <p:nvPr/>
        </p:nvSpPr>
        <p:spPr>
          <a:xfrm>
            <a:off x="5225796" y="2894076"/>
            <a:ext cx="2426335" cy="589915"/>
          </a:xfrm>
          <a:prstGeom prst="rect">
            <a:avLst/>
          </a:prstGeom>
          <a:solidFill>
            <a:srgbClr val="CCE8CF"/>
          </a:solidFill>
          <a:ln w="9144">
            <a:solidFill>
              <a:srgbClr val="000000"/>
            </a:solidFill>
          </a:ln>
        </p:spPr>
        <p:txBody>
          <a:bodyPr wrap="square" lIns="0" tIns="40640" rIns="0" bIns="0" rtlCol="0" vert="horz">
            <a:spAutoFit/>
          </a:bodyPr>
          <a:lstStyle/>
          <a:p>
            <a:pPr marL="90805" marR="93345">
              <a:lnSpc>
                <a:spcPct val="100000"/>
              </a:lnSpc>
              <a:spcBef>
                <a:spcPts val="320"/>
              </a:spcBef>
            </a:pPr>
            <a:r>
              <a:rPr dirty="0" sz="1600" spc="5">
                <a:latin typeface="Noto Sans Mono CJK HK"/>
                <a:cs typeface="Noto Sans Mono CJK HK"/>
              </a:rPr>
              <a:t>這</a:t>
            </a:r>
            <a:r>
              <a:rPr dirty="0" sz="1600" spc="-5">
                <a:latin typeface="Noto Sans Mono CJK HK"/>
                <a:cs typeface="Noto Sans Mono CJK HK"/>
              </a:rPr>
              <a:t>一行</a:t>
            </a:r>
            <a:r>
              <a:rPr dirty="0" sz="1600" spc="5">
                <a:latin typeface="Noto Sans Mono CJK HK"/>
                <a:cs typeface="Noto Sans Mono CJK HK"/>
              </a:rPr>
              <a:t>發</a:t>
            </a:r>
            <a:r>
              <a:rPr dirty="0" sz="1600" spc="-5">
                <a:latin typeface="Noto Sans Mono CJK HK"/>
                <a:cs typeface="Noto Sans Mono CJK HK"/>
              </a:rPr>
              <a:t>生例外</a:t>
            </a:r>
            <a:r>
              <a:rPr dirty="0" sz="1600" spc="5">
                <a:latin typeface="Noto Sans Mono CJK HK"/>
                <a:cs typeface="Noto Sans Mono CJK HK"/>
              </a:rPr>
              <a:t>，</a:t>
            </a:r>
            <a:r>
              <a:rPr dirty="0" sz="1600" spc="-5">
                <a:latin typeface="Noto Sans Mono CJK HK"/>
                <a:cs typeface="Noto Sans Mono CJK HK"/>
              </a:rPr>
              <a:t>但在此 </a:t>
            </a:r>
            <a:r>
              <a:rPr dirty="0" sz="1600" spc="5">
                <a:latin typeface="Noto Sans Mono CJK HK"/>
                <a:cs typeface="Noto Sans Mono CJK HK"/>
              </a:rPr>
              <a:t>方</a:t>
            </a:r>
            <a:r>
              <a:rPr dirty="0" sz="1600" spc="-5">
                <a:latin typeface="Noto Sans Mono CJK HK"/>
                <a:cs typeface="Noto Sans Mono CJK HK"/>
              </a:rPr>
              <a:t>法內</a:t>
            </a:r>
            <a:r>
              <a:rPr dirty="0" sz="1600" spc="5">
                <a:latin typeface="Noto Sans Mono CJK HK"/>
                <a:cs typeface="Noto Sans Mono CJK HK"/>
              </a:rPr>
              <a:t>沒</a:t>
            </a:r>
            <a:r>
              <a:rPr dirty="0" sz="1600" spc="-5">
                <a:latin typeface="Noto Sans Mono CJK HK"/>
                <a:cs typeface="Noto Sans Mono CJK HK"/>
              </a:rPr>
              <a:t>有處理</a:t>
            </a:r>
            <a:r>
              <a:rPr dirty="0" sz="1600" spc="5">
                <a:latin typeface="Noto Sans Mono CJK HK"/>
                <a:cs typeface="Noto Sans Mono CJK HK"/>
              </a:rPr>
              <a:t>這</a:t>
            </a:r>
            <a:r>
              <a:rPr dirty="0" sz="1600" spc="-5">
                <a:latin typeface="Noto Sans Mono CJK HK"/>
                <a:cs typeface="Noto Sans Mono CJK HK"/>
              </a:rPr>
              <a:t>個例外</a:t>
            </a:r>
            <a:endParaRPr sz="1600">
              <a:latin typeface="Noto Sans Mono CJK HK"/>
              <a:cs typeface="Noto Sans Mono CJK HK"/>
            </a:endParaRPr>
          </a:p>
        </p:txBody>
      </p:sp>
      <p:sp>
        <p:nvSpPr>
          <p:cNvPr id="12" name="object 12"/>
          <p:cNvSpPr/>
          <p:nvPr/>
        </p:nvSpPr>
        <p:spPr>
          <a:xfrm>
            <a:off x="3886200" y="4149852"/>
            <a:ext cx="76200" cy="647700"/>
          </a:xfrm>
          <a:custGeom>
            <a:avLst/>
            <a:gdLst/>
            <a:ahLst/>
            <a:cxnLst/>
            <a:rect l="l" t="t" r="r" b="b"/>
            <a:pathLst>
              <a:path w="76200" h="647700">
                <a:moveTo>
                  <a:pt x="44450" y="63500"/>
                </a:moveTo>
                <a:lnTo>
                  <a:pt x="31750" y="63500"/>
                </a:lnTo>
                <a:lnTo>
                  <a:pt x="31750" y="647700"/>
                </a:lnTo>
                <a:lnTo>
                  <a:pt x="44450" y="647700"/>
                </a:lnTo>
                <a:lnTo>
                  <a:pt x="44450" y="63500"/>
                </a:lnTo>
                <a:close/>
              </a:path>
              <a:path w="76200" h="647700">
                <a:moveTo>
                  <a:pt x="38100" y="0"/>
                </a:moveTo>
                <a:lnTo>
                  <a:pt x="0" y="76200"/>
                </a:lnTo>
                <a:lnTo>
                  <a:pt x="31750" y="76200"/>
                </a:lnTo>
                <a:lnTo>
                  <a:pt x="31750" y="63500"/>
                </a:lnTo>
                <a:lnTo>
                  <a:pt x="69850" y="63500"/>
                </a:lnTo>
                <a:lnTo>
                  <a:pt x="38100" y="0"/>
                </a:lnTo>
                <a:close/>
              </a:path>
              <a:path w="76200" h="6477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p:txBody>
      </p:sp>
      <p:sp>
        <p:nvSpPr>
          <p:cNvPr id="13" name="object 13"/>
          <p:cNvSpPr txBox="1"/>
          <p:nvPr/>
        </p:nvSpPr>
        <p:spPr>
          <a:xfrm>
            <a:off x="2916935" y="4869179"/>
            <a:ext cx="2662555" cy="835660"/>
          </a:xfrm>
          <a:prstGeom prst="rect">
            <a:avLst/>
          </a:prstGeom>
          <a:solidFill>
            <a:srgbClr val="CCE8CF"/>
          </a:solidFill>
          <a:ln w="9144">
            <a:solidFill>
              <a:srgbClr val="000000"/>
            </a:solidFill>
          </a:ln>
        </p:spPr>
        <p:txBody>
          <a:bodyPr wrap="square" lIns="0" tIns="38100" rIns="0" bIns="0" rtlCol="0" vert="horz">
            <a:spAutoFit/>
          </a:bodyPr>
          <a:lstStyle/>
          <a:p>
            <a:pPr marL="89535" marR="126364">
              <a:lnSpc>
                <a:spcPct val="100400"/>
              </a:lnSpc>
              <a:spcBef>
                <a:spcPts val="300"/>
              </a:spcBef>
            </a:pPr>
            <a:r>
              <a:rPr dirty="0" sz="1600" spc="5" b="1">
                <a:solidFill>
                  <a:srgbClr val="FF0000"/>
                </a:solidFill>
                <a:latin typeface="Noto Sans Mono CJK HK"/>
                <a:cs typeface="Noto Sans Mono CJK HK"/>
              </a:rPr>
              <a:t>這</a:t>
            </a:r>
            <a:r>
              <a:rPr dirty="0" sz="1600" spc="-5" b="1">
                <a:solidFill>
                  <a:srgbClr val="FF0000"/>
                </a:solidFill>
                <a:latin typeface="Noto Sans Mono CJK HK"/>
                <a:cs typeface="Noto Sans Mono CJK HK"/>
              </a:rPr>
              <a:t>些敘</a:t>
            </a:r>
            <a:r>
              <a:rPr dirty="0" sz="1600" spc="5" b="1">
                <a:solidFill>
                  <a:srgbClr val="FF0000"/>
                </a:solidFill>
                <a:latin typeface="Noto Sans Mono CJK HK"/>
                <a:cs typeface="Noto Sans Mono CJK HK"/>
              </a:rPr>
              <a:t>述</a:t>
            </a:r>
            <a:r>
              <a:rPr dirty="0" sz="1600" spc="-5" b="1">
                <a:solidFill>
                  <a:srgbClr val="FF0000"/>
                </a:solidFill>
                <a:latin typeface="Noto Sans Mono CJK HK"/>
                <a:cs typeface="Noto Sans Mono CJK HK"/>
              </a:rPr>
              <a:t>不會執</a:t>
            </a:r>
            <a:r>
              <a:rPr dirty="0" sz="1600" spc="5" b="1">
                <a:solidFill>
                  <a:srgbClr val="FF0000"/>
                </a:solidFill>
                <a:latin typeface="Noto Sans Mono CJK HK"/>
                <a:cs typeface="Noto Sans Mono CJK HK"/>
              </a:rPr>
              <a:t>行</a:t>
            </a:r>
            <a:r>
              <a:rPr dirty="0" sz="1600" spc="-5" b="1">
                <a:solidFill>
                  <a:srgbClr val="FF0000"/>
                </a:solidFill>
                <a:latin typeface="Noto Sans Mono CJK HK"/>
                <a:cs typeface="Noto Sans Mono CJK HK"/>
              </a:rPr>
              <a:t>，因</a:t>
            </a:r>
            <a:r>
              <a:rPr dirty="0" sz="1600" spc="5" b="1">
                <a:solidFill>
                  <a:srgbClr val="FF0000"/>
                </a:solidFill>
                <a:latin typeface="Noto Sans Mono CJK HK"/>
                <a:cs typeface="Noto Sans Mono CJK HK"/>
              </a:rPr>
              <a:t>為</a:t>
            </a:r>
            <a:r>
              <a:rPr dirty="0" sz="1600" spc="-5" b="1">
                <a:solidFill>
                  <a:srgbClr val="FF0000"/>
                </a:solidFill>
                <a:latin typeface="Noto Sans Mono CJK HK"/>
                <a:cs typeface="Noto Sans Mono CJK HK"/>
              </a:rPr>
              <a:t>發 </a:t>
            </a:r>
            <a:r>
              <a:rPr dirty="0" sz="1600" spc="15" b="1">
                <a:solidFill>
                  <a:srgbClr val="FF0000"/>
                </a:solidFill>
                <a:latin typeface="Noto Sans Mono CJK HK"/>
                <a:cs typeface="Noto Sans Mono CJK HK"/>
              </a:rPr>
              <a:t>生</a:t>
            </a:r>
            <a:r>
              <a:rPr dirty="0" sz="1600" spc="5" b="1">
                <a:solidFill>
                  <a:srgbClr val="FF0000"/>
                </a:solidFill>
                <a:latin typeface="Noto Sans Mono CJK HK"/>
                <a:cs typeface="Noto Sans Mono CJK HK"/>
              </a:rPr>
              <a:t>例外</a:t>
            </a:r>
            <a:r>
              <a:rPr dirty="0" sz="1600" spc="-5" b="1">
                <a:solidFill>
                  <a:srgbClr val="FF0000"/>
                </a:solidFill>
                <a:latin typeface="Noto Sans Mono CJK HK"/>
                <a:cs typeface="Noto Sans Mono CJK HK"/>
              </a:rPr>
              <a:t>時，</a:t>
            </a:r>
            <a:r>
              <a:rPr dirty="0" sz="1600" spc="-5" b="1">
                <a:solidFill>
                  <a:srgbClr val="FF0000"/>
                </a:solidFill>
                <a:latin typeface="Verdana"/>
                <a:cs typeface="Verdana"/>
              </a:rPr>
              <a:t>JVM</a:t>
            </a:r>
            <a:r>
              <a:rPr dirty="0" sz="1600" spc="5" b="1">
                <a:solidFill>
                  <a:srgbClr val="FF0000"/>
                </a:solidFill>
                <a:latin typeface="Noto Sans Mono CJK HK"/>
                <a:cs typeface="Noto Sans Mono CJK HK"/>
              </a:rPr>
              <a:t>立</a:t>
            </a:r>
            <a:r>
              <a:rPr dirty="0" sz="1600" spc="-5" b="1">
                <a:solidFill>
                  <a:srgbClr val="FF0000"/>
                </a:solidFill>
                <a:latin typeface="Noto Sans Mono CJK HK"/>
                <a:cs typeface="Noto Sans Mono CJK HK"/>
              </a:rPr>
              <a:t>刻</a:t>
            </a:r>
            <a:r>
              <a:rPr dirty="0" sz="1600" spc="10" b="1">
                <a:solidFill>
                  <a:srgbClr val="FF0000"/>
                </a:solidFill>
                <a:latin typeface="Noto Sans Mono CJK HK"/>
                <a:cs typeface="Noto Sans Mono CJK HK"/>
              </a:rPr>
              <a:t>停</a:t>
            </a:r>
            <a:r>
              <a:rPr dirty="0" sz="1600" spc="-5" b="1">
                <a:solidFill>
                  <a:srgbClr val="FF0000"/>
                </a:solidFill>
                <a:latin typeface="Noto Sans Mono CJK HK"/>
                <a:cs typeface="Noto Sans Mono CJK HK"/>
              </a:rPr>
              <a:t>止 </a:t>
            </a:r>
            <a:r>
              <a:rPr dirty="0" sz="1600" spc="5" b="1">
                <a:solidFill>
                  <a:srgbClr val="FF0000"/>
                </a:solidFill>
                <a:latin typeface="Noto Sans Mono CJK HK"/>
                <a:cs typeface="Noto Sans Mono CJK HK"/>
              </a:rPr>
              <a:t>程</a:t>
            </a:r>
            <a:r>
              <a:rPr dirty="0" sz="1600" spc="-5" b="1">
                <a:solidFill>
                  <a:srgbClr val="FF0000"/>
                </a:solidFill>
                <a:latin typeface="Noto Sans Mono CJK HK"/>
                <a:cs typeface="Noto Sans Mono CJK HK"/>
              </a:rPr>
              <a:t>式正</a:t>
            </a:r>
            <a:r>
              <a:rPr dirty="0" sz="1600" spc="5" b="1">
                <a:solidFill>
                  <a:srgbClr val="FF0000"/>
                </a:solidFill>
                <a:latin typeface="Noto Sans Mono CJK HK"/>
                <a:cs typeface="Noto Sans Mono CJK HK"/>
              </a:rPr>
              <a:t>常</a:t>
            </a:r>
            <a:r>
              <a:rPr dirty="0" sz="1600" spc="-5" b="1">
                <a:solidFill>
                  <a:srgbClr val="FF0000"/>
                </a:solidFill>
                <a:latin typeface="Noto Sans Mono CJK HK"/>
                <a:cs typeface="Noto Sans Mono CJK HK"/>
              </a:rPr>
              <a:t>的執行</a:t>
            </a:r>
            <a:endParaRPr sz="1600">
              <a:latin typeface="Noto Sans Mono CJK HK"/>
              <a:cs typeface="Noto Sans Mono CJK HK"/>
            </a:endParaRPr>
          </a:p>
        </p:txBody>
      </p:sp>
      <p:sp>
        <p:nvSpPr>
          <p:cNvPr id="14" name="object 1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4184"/>
            <a:ext cx="5690870" cy="1239520"/>
          </a:xfrm>
          <a:prstGeom prst="rect">
            <a:avLst/>
          </a:prstGeom>
        </p:spPr>
        <p:txBody>
          <a:bodyPr wrap="square" lIns="0" tIns="12065" rIns="0" bIns="0" rtlCol="0" vert="horz">
            <a:spAutoFit/>
          </a:bodyPr>
          <a:lstStyle/>
          <a:p>
            <a:pPr marL="12700">
              <a:lnSpc>
                <a:spcPts val="19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ch08._03_CallStack._03;</a:t>
            </a:r>
            <a:endParaRPr sz="1600">
              <a:latin typeface="Verdana"/>
              <a:cs typeface="Verdana"/>
            </a:endParaRPr>
          </a:p>
          <a:p>
            <a:pPr marL="12700">
              <a:lnSpc>
                <a:spcPts val="1900"/>
              </a:lnSpc>
            </a:pPr>
            <a:r>
              <a:rPr dirty="0" sz="1600" spc="-5">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Noto Sans Mono CJK HK"/>
                <a:cs typeface="Noto Sans Mono CJK HK"/>
              </a:rPr>
              <a:t>本範例與</a:t>
            </a:r>
            <a:r>
              <a:rPr dirty="0" sz="1600" spc="-5">
                <a:solidFill>
                  <a:srgbClr val="4E2700"/>
                </a:solidFill>
                <a:latin typeface="Noto Sans Mono CJK HK"/>
                <a:cs typeface="Noto Sans Mono CJK HK"/>
              </a:rPr>
              <a:t>前</a:t>
            </a: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相同</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不過</a:t>
            </a:r>
            <a:r>
              <a:rPr dirty="0" sz="1600" spc="5">
                <a:solidFill>
                  <a:srgbClr val="4E2700"/>
                </a:solidFill>
                <a:latin typeface="Noto Sans Mono CJK HK"/>
                <a:cs typeface="Noto Sans Mono CJK HK"/>
              </a:rPr>
              <a:t>是</a:t>
            </a:r>
            <a:r>
              <a:rPr dirty="0" sz="1600" spc="-5">
                <a:solidFill>
                  <a:srgbClr val="4E2700"/>
                </a:solidFill>
                <a:latin typeface="Noto Sans Mono CJK HK"/>
                <a:cs typeface="Noto Sans Mono CJK HK"/>
              </a:rPr>
              <a:t>在主</a:t>
            </a:r>
            <a:r>
              <a:rPr dirty="0" sz="1600" spc="5">
                <a:solidFill>
                  <a:srgbClr val="4E2700"/>
                </a:solidFill>
                <a:latin typeface="Noto Sans Mono CJK HK"/>
                <a:cs typeface="Noto Sans Mono CJK HK"/>
              </a:rPr>
              <a:t>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-&gt;sub1()</a:t>
            </a:r>
            <a:r>
              <a:rPr dirty="0" sz="1600" spc="5">
                <a:solidFill>
                  <a:srgbClr val="4E2700"/>
                </a:solidFill>
                <a:latin typeface="Noto Sans Mono CJK HK"/>
                <a:cs typeface="Noto Sans Mono CJK HK"/>
              </a:rPr>
              <a:t>處理例外。</a:t>
            </a:r>
            <a:endParaRPr sz="1600">
              <a:latin typeface="Noto Sans Mono CJK HK"/>
              <a:cs typeface="Noto Sans Mono CJK HK"/>
            </a:endParaRPr>
          </a:p>
          <a:p>
            <a:pPr marL="297180" marR="3285490" indent="-285115">
              <a:lnSpc>
                <a:spcPct val="100000"/>
              </a:lnSpc>
              <a:spcBef>
                <a:spcPts val="3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CallStack </a:t>
            </a:r>
            <a:r>
              <a:rPr dirty="0" sz="1600" spc="-5">
                <a:solidFill>
                  <a:srgbClr val="4E2700"/>
                </a:solidFill>
                <a:latin typeface="Verdana"/>
                <a:cs typeface="Verdana"/>
              </a:rPr>
              <a:t>{  </a:t>
            </a:r>
            <a:r>
              <a:rPr dirty="0" sz="1600" spc="-10">
                <a:solidFill>
                  <a:srgbClr val="4E2700"/>
                </a:solidFill>
                <a:latin typeface="Verdana"/>
                <a:cs typeface="Verdana"/>
              </a:rPr>
              <a:t>static </a:t>
            </a:r>
            <a:r>
              <a:rPr dirty="0" sz="1600" spc="-5">
                <a:solidFill>
                  <a:srgbClr val="4E2700"/>
                </a:solidFill>
                <a:latin typeface="Verdana"/>
                <a:cs typeface="Verdana"/>
              </a:rPr>
              <a:t>void </a:t>
            </a:r>
            <a:r>
              <a:rPr dirty="0" sz="1600" spc="-10">
                <a:solidFill>
                  <a:srgbClr val="4E2700"/>
                </a:solidFill>
                <a:latin typeface="Verdana"/>
                <a:cs typeface="Verdana"/>
              </a:rPr>
              <a:t>sub1()</a:t>
            </a:r>
            <a:r>
              <a:rPr dirty="0" sz="1600" spc="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ts val="1885"/>
              </a:lnSpc>
            </a:pPr>
            <a:r>
              <a:rPr dirty="0" sz="1600" spc="-5">
                <a:solidFill>
                  <a:srgbClr val="4E2700"/>
                </a:solidFill>
                <a:latin typeface="Verdana"/>
                <a:cs typeface="Verdana"/>
              </a:rPr>
              <a:t>System.out.println("</a:t>
            </a:r>
            <a:r>
              <a:rPr dirty="0" sz="1600">
                <a:solidFill>
                  <a:srgbClr val="4E2700"/>
                </a:solidFill>
                <a:latin typeface="Noto Sans Mono CJK HK"/>
                <a:cs typeface="Noto Sans Mono CJK HK"/>
              </a:rPr>
              <a:t>主類別的</a:t>
            </a:r>
            <a:r>
              <a:rPr dirty="0" sz="1600" spc="-5">
                <a:solidFill>
                  <a:srgbClr val="4E2700"/>
                </a:solidFill>
                <a:latin typeface="Verdana"/>
                <a:cs typeface="Verdana"/>
              </a:rPr>
              <a:t>sub1()</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p:txBody>
      </p:sp>
      <p:sp>
        <p:nvSpPr>
          <p:cNvPr id="3" name="object 3"/>
          <p:cNvSpPr txBox="1"/>
          <p:nvPr/>
        </p:nvSpPr>
        <p:spPr>
          <a:xfrm>
            <a:off x="1400555" y="2705100"/>
            <a:ext cx="1744980" cy="253365"/>
          </a:xfrm>
          <a:prstGeom prst="rect">
            <a:avLst/>
          </a:prstGeom>
          <a:solidFill>
            <a:srgbClr val="CCE8CF"/>
          </a:solidFill>
          <a:ln w="9144">
            <a:solidFill>
              <a:srgbClr val="000000"/>
            </a:solidFill>
          </a:ln>
        </p:spPr>
        <p:txBody>
          <a:bodyPr wrap="square" lIns="0" tIns="0" rIns="0" bIns="0" rtlCol="0" vert="horz">
            <a:spAutoFit/>
          </a:bodyPr>
          <a:lstStyle/>
          <a:p>
            <a:pPr marL="158750">
              <a:lnSpc>
                <a:spcPts val="1750"/>
              </a:lnSpc>
            </a:pPr>
            <a:r>
              <a:rPr dirty="0" sz="1600" spc="-10">
                <a:solidFill>
                  <a:srgbClr val="4E2700"/>
                </a:solidFill>
                <a:latin typeface="Verdana"/>
                <a:cs typeface="Verdana"/>
              </a:rPr>
              <a:t>foo.process();</a:t>
            </a:r>
            <a:endParaRPr sz="1600">
              <a:latin typeface="Verdana"/>
              <a:cs typeface="Verdana"/>
            </a:endParaRPr>
          </a:p>
        </p:txBody>
      </p:sp>
      <p:sp>
        <p:nvSpPr>
          <p:cNvPr id="4" name="object 4"/>
          <p:cNvSpPr txBox="1"/>
          <p:nvPr/>
        </p:nvSpPr>
        <p:spPr>
          <a:xfrm>
            <a:off x="1115567" y="2232660"/>
            <a:ext cx="7417434" cy="2192655"/>
          </a:xfrm>
          <a:prstGeom prst="rect">
            <a:avLst/>
          </a:prstGeom>
          <a:ln w="9144">
            <a:solidFill>
              <a:srgbClr val="000000"/>
            </a:solidFill>
          </a:ln>
        </p:spPr>
        <p:txBody>
          <a:bodyPr wrap="square" lIns="0" tIns="0" rIns="0" bIns="0" rtlCol="0" vert="horz">
            <a:spAutoFit/>
          </a:bodyPr>
          <a:lstStyle/>
          <a:p>
            <a:pPr marL="158750">
              <a:lnSpc>
                <a:spcPts val="1630"/>
              </a:lnSpc>
            </a:pPr>
            <a:r>
              <a:rPr dirty="0" sz="1600" spc="-5">
                <a:solidFill>
                  <a:srgbClr val="4E2700"/>
                </a:solidFill>
                <a:latin typeface="Verdana"/>
                <a:cs typeface="Verdana"/>
              </a:rPr>
              <a:t>try {</a:t>
            </a:r>
            <a:endParaRPr sz="1600">
              <a:latin typeface="Verdana"/>
              <a:cs typeface="Verdana"/>
            </a:endParaRPr>
          </a:p>
          <a:p>
            <a:pPr marL="443230">
              <a:lnSpc>
                <a:spcPct val="100000"/>
              </a:lnSpc>
            </a:pPr>
            <a:r>
              <a:rPr dirty="0" sz="1600" spc="-20">
                <a:solidFill>
                  <a:srgbClr val="4E2700"/>
                </a:solidFill>
                <a:latin typeface="Verdana"/>
                <a:cs typeface="Verdana"/>
              </a:rPr>
              <a:t>Foo </a:t>
            </a:r>
            <a:r>
              <a:rPr dirty="0" sz="1600" spc="-5">
                <a:solidFill>
                  <a:srgbClr val="4E2700"/>
                </a:solidFill>
                <a:latin typeface="Verdana"/>
                <a:cs typeface="Verdana"/>
              </a:rPr>
              <a:t>foo = new</a:t>
            </a:r>
            <a:r>
              <a:rPr dirty="0" sz="1600" spc="55">
                <a:solidFill>
                  <a:srgbClr val="4E2700"/>
                </a:solidFill>
                <a:latin typeface="Verdana"/>
                <a:cs typeface="Verdana"/>
              </a:rPr>
              <a:t> </a:t>
            </a:r>
            <a:r>
              <a:rPr dirty="0" sz="1600" spc="-15">
                <a:solidFill>
                  <a:srgbClr val="4E2700"/>
                </a:solidFill>
                <a:latin typeface="Verdana"/>
                <a:cs typeface="Verdana"/>
              </a:rPr>
              <a:t>Foo();</a:t>
            </a:r>
            <a:endParaRPr sz="1600">
              <a:latin typeface="Verdana"/>
              <a:cs typeface="Verdana"/>
            </a:endParaRPr>
          </a:p>
          <a:p>
            <a:pPr>
              <a:lnSpc>
                <a:spcPct val="100000"/>
              </a:lnSpc>
              <a:spcBef>
                <a:spcPts val="10"/>
              </a:spcBef>
            </a:pPr>
            <a:endParaRPr sz="1650">
              <a:latin typeface="Verdana"/>
              <a:cs typeface="Verdana"/>
            </a:endParaRPr>
          </a:p>
          <a:p>
            <a:pPr marL="443230" marR="225425" indent="-285115">
              <a:lnSpc>
                <a:spcPts val="1880"/>
              </a:lnSpc>
            </a:pPr>
            <a:r>
              <a:rPr dirty="0" sz="1600" spc="-5">
                <a:solidFill>
                  <a:srgbClr val="4E2700"/>
                </a:solidFill>
                <a:latin typeface="Verdana"/>
                <a:cs typeface="Verdana"/>
              </a:rPr>
              <a:t>} catch (IndexOutOfBoundsException e) {  System.out.println("===&gt;</a:t>
            </a:r>
            <a:r>
              <a:rPr dirty="0" sz="1600" spc="5">
                <a:solidFill>
                  <a:srgbClr val="4E2700"/>
                </a:solidFill>
                <a:latin typeface="Noto Sans Mono CJK HK"/>
                <a:cs typeface="Noto Sans Mono CJK HK"/>
              </a:rPr>
              <a:t>在主類別</a:t>
            </a:r>
            <a:r>
              <a:rPr dirty="0" sz="1600" spc="-10">
                <a:solidFill>
                  <a:srgbClr val="4E2700"/>
                </a:solidFill>
                <a:latin typeface="Verdana"/>
                <a:cs typeface="Verdana"/>
              </a:rPr>
              <a:t>#sub()</a:t>
            </a:r>
            <a:r>
              <a:rPr dirty="0" sz="1600" spc="5">
                <a:solidFill>
                  <a:srgbClr val="4E2700"/>
                </a:solidFill>
                <a:latin typeface="Noto Sans Mono CJK HK"/>
                <a:cs typeface="Noto Sans Mono CJK HK"/>
              </a:rPr>
              <a:t>內處理例外：陣列註</a:t>
            </a:r>
            <a:r>
              <a:rPr dirty="0" sz="1600" spc="10">
                <a:solidFill>
                  <a:srgbClr val="4E2700"/>
                </a:solidFill>
                <a:latin typeface="Noto Sans Mono CJK HK"/>
                <a:cs typeface="Noto Sans Mono CJK HK"/>
              </a:rPr>
              <a:t>標</a:t>
            </a:r>
            <a:r>
              <a:rPr dirty="0" sz="1600" spc="-5">
                <a:solidFill>
                  <a:srgbClr val="4E2700"/>
                </a:solidFill>
                <a:latin typeface="Verdana"/>
                <a:cs typeface="Verdana"/>
              </a:rPr>
              <a:t>:"</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516380">
              <a:lnSpc>
                <a:spcPts val="1870"/>
              </a:lnSpc>
            </a:pPr>
            <a:r>
              <a:rPr dirty="0" sz="1600" spc="-10">
                <a:solidFill>
                  <a:srgbClr val="4E2700"/>
                </a:solidFill>
                <a:latin typeface="Verdana"/>
                <a:cs typeface="Verdana"/>
              </a:rPr>
              <a:t>e.getMessage()</a:t>
            </a:r>
            <a:r>
              <a:rPr dirty="0" sz="1600" spc="45">
                <a:solidFill>
                  <a:srgbClr val="4E2700"/>
                </a:solidFill>
                <a:latin typeface="Verdana"/>
                <a:cs typeface="Verdana"/>
              </a:rPr>
              <a:t> </a:t>
            </a:r>
            <a:r>
              <a:rPr dirty="0" sz="1600" spc="-5">
                <a:solidFill>
                  <a:srgbClr val="4E2700"/>
                </a:solidFill>
                <a:latin typeface="Verdana"/>
                <a:cs typeface="Verdana"/>
              </a:rPr>
              <a:t>+ </a:t>
            </a:r>
            <a:r>
              <a:rPr dirty="0" sz="1600">
                <a:solidFill>
                  <a:srgbClr val="4E2700"/>
                </a:solidFill>
                <a:latin typeface="Verdana"/>
                <a:cs typeface="Verdana"/>
              </a:rPr>
              <a:t>"</a:t>
            </a:r>
            <a:r>
              <a:rPr dirty="0" sz="1600">
                <a:solidFill>
                  <a:srgbClr val="4E2700"/>
                </a:solidFill>
                <a:latin typeface="Noto Sans Mono CJK HK"/>
                <a:cs typeface="Noto Sans Mono CJK HK"/>
              </a:rPr>
              <a:t>有問題</a:t>
            </a:r>
            <a:r>
              <a:rPr dirty="0" sz="1600" spc="-5">
                <a:solidFill>
                  <a:srgbClr val="4E2700"/>
                </a:solidFill>
                <a:latin typeface="Verdana"/>
                <a:cs typeface="Verdana"/>
              </a:rPr>
              <a:t>");</a:t>
            </a:r>
            <a:endParaRPr sz="1600">
              <a:latin typeface="Verdana"/>
              <a:cs typeface="Verdana"/>
            </a:endParaRPr>
          </a:p>
          <a:p>
            <a:pPr marL="158750">
              <a:lnSpc>
                <a:spcPts val="1900"/>
              </a:lnSpc>
              <a:spcBef>
                <a:spcPts val="40"/>
              </a:spcBef>
            </a:pPr>
            <a:r>
              <a:rPr dirty="0" sz="1600" spc="-5">
                <a:solidFill>
                  <a:srgbClr val="4E2700"/>
                </a:solidFill>
                <a:latin typeface="Verdana"/>
                <a:cs typeface="Verdana"/>
              </a:rPr>
              <a:t>} finally</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3230">
              <a:lnSpc>
                <a:spcPts val="1900"/>
              </a:lnSpc>
            </a:pPr>
            <a:r>
              <a:rPr dirty="0" sz="1600" spc="-5">
                <a:solidFill>
                  <a:srgbClr val="4E2700"/>
                </a:solidFill>
                <a:latin typeface="Verdana"/>
                <a:cs typeface="Verdana"/>
              </a:rPr>
              <a:t>System.out.println("CallStack#sub1()</a:t>
            </a:r>
            <a:r>
              <a:rPr dirty="0" sz="1600" spc="5">
                <a:solidFill>
                  <a:srgbClr val="4E2700"/>
                </a:solidFill>
                <a:latin typeface="Noto Sans Mono CJK HK"/>
                <a:cs typeface="Noto Sans Mono CJK HK"/>
              </a:rPr>
              <a:t>的</a:t>
            </a:r>
            <a:r>
              <a:rPr dirty="0" sz="1600" spc="-5">
                <a:solidFill>
                  <a:srgbClr val="4E2700"/>
                </a:solidFill>
                <a:latin typeface="Verdana"/>
                <a:cs typeface="Verdana"/>
              </a:rPr>
              <a:t>finally</a:t>
            </a:r>
            <a:r>
              <a:rPr dirty="0" sz="1600" spc="5">
                <a:solidFill>
                  <a:srgbClr val="4E2700"/>
                </a:solidFill>
                <a:latin typeface="Noto Sans Mono CJK HK"/>
                <a:cs typeface="Noto Sans Mono CJK HK"/>
              </a:rPr>
              <a:t>區塊</a:t>
            </a:r>
            <a:r>
              <a:rPr dirty="0" sz="1600" spc="-5">
                <a:solidFill>
                  <a:srgbClr val="4E2700"/>
                </a:solidFill>
                <a:latin typeface="Verdana"/>
                <a:cs typeface="Verdana"/>
              </a:rPr>
              <a:t>");</a:t>
            </a:r>
            <a:endParaRPr sz="1600">
              <a:latin typeface="Verdana"/>
              <a:cs typeface="Verdana"/>
            </a:endParaRPr>
          </a:p>
          <a:p>
            <a:pPr marL="158750">
              <a:lnSpc>
                <a:spcPct val="100000"/>
              </a:lnSpc>
              <a:spcBef>
                <a:spcPts val="35"/>
              </a:spcBef>
            </a:pP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1225296" y="4424934"/>
            <a:ext cx="5329555" cy="227965"/>
          </a:xfrm>
          <a:prstGeom prst="rect">
            <a:avLst/>
          </a:prstGeom>
          <a:solidFill>
            <a:srgbClr val="CCE8CF"/>
          </a:solidFill>
          <a:ln w="9144">
            <a:solidFill>
              <a:srgbClr val="000000"/>
            </a:solidFill>
          </a:ln>
        </p:spPr>
        <p:txBody>
          <a:bodyPr wrap="square" lIns="0" tIns="0" rIns="0" bIns="0" rtlCol="0" vert="horz">
            <a:spAutoFit/>
          </a:bodyPr>
          <a:lstStyle/>
          <a:p>
            <a:pPr marL="48895">
              <a:lnSpc>
                <a:spcPts val="1614"/>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主類別的</a:t>
            </a:r>
            <a:r>
              <a:rPr dirty="0" sz="1600" spc="-10">
                <a:solidFill>
                  <a:srgbClr val="4E2700"/>
                </a:solidFill>
                <a:latin typeface="Verdana"/>
                <a:cs typeface="Verdana"/>
              </a:rPr>
              <a:t>sub1()</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975156" y="4622113"/>
            <a:ext cx="4023360" cy="14884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a:p>
            <a:pPr marL="299085" marR="5080" indent="-287020">
              <a:lnSpc>
                <a:spcPct val="100000"/>
              </a:lnSpc>
              <a:spcBef>
                <a:spcPts val="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System.out.println(" </a:t>
            </a:r>
            <a:r>
              <a:rPr dirty="0" sz="1600" spc="5">
                <a:solidFill>
                  <a:srgbClr val="4E2700"/>
                </a:solidFill>
                <a:latin typeface="Noto Sans Mono CJK HK"/>
                <a:cs typeface="Noto Sans Mono CJK HK"/>
              </a:rPr>
              <a:t>程 式 開 始 </a:t>
            </a:r>
            <a:r>
              <a:rPr dirty="0" sz="1600" spc="-5">
                <a:solidFill>
                  <a:srgbClr val="4E2700"/>
                </a:solidFill>
                <a:latin typeface="Verdana"/>
                <a:cs typeface="Verdana"/>
              </a:rPr>
              <a:t>");  </a:t>
            </a:r>
            <a:r>
              <a:rPr dirty="0" sz="1600" spc="-10">
                <a:solidFill>
                  <a:srgbClr val="4E2700"/>
                </a:solidFill>
                <a:latin typeface="Verdana"/>
                <a:cs typeface="Verdana"/>
              </a:rPr>
              <a:t>sub1();</a:t>
            </a:r>
            <a:endParaRPr sz="1600">
              <a:latin typeface="Verdana"/>
              <a:cs typeface="Verdana"/>
            </a:endParaRPr>
          </a:p>
          <a:p>
            <a:pPr marL="299085">
              <a:lnSpc>
                <a:spcPts val="1885"/>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程式結束</a:t>
            </a:r>
            <a:r>
              <a:rPr dirty="0" sz="1600" spc="-5">
                <a:solidFill>
                  <a:srgbClr val="4E2700"/>
                </a:solidFill>
                <a:latin typeface="Verdana"/>
                <a:cs typeface="Verdana"/>
              </a:rPr>
              <a:t>");</a:t>
            </a:r>
            <a:endParaRPr sz="1600">
              <a:latin typeface="Verdana"/>
              <a:cs typeface="Verdana"/>
            </a:endParaRPr>
          </a:p>
          <a:p>
            <a:pPr marL="12700">
              <a:lnSpc>
                <a:spcPct val="100000"/>
              </a:lnSpc>
              <a:spcBef>
                <a:spcPts val="35"/>
              </a:spcBef>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690168" y="6085433"/>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8" name="object 8"/>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範例三：主類別</a:t>
            </a:r>
          </a:p>
        </p:txBody>
      </p:sp>
      <p:sp>
        <p:nvSpPr>
          <p:cNvPr id="9" name="object 9"/>
          <p:cNvSpPr/>
          <p:nvPr/>
        </p:nvSpPr>
        <p:spPr>
          <a:xfrm>
            <a:off x="7182611" y="1684147"/>
            <a:ext cx="509270" cy="510540"/>
          </a:xfrm>
          <a:custGeom>
            <a:avLst/>
            <a:gdLst/>
            <a:ahLst/>
            <a:cxnLst/>
            <a:rect l="l" t="t" r="r" b="b"/>
            <a:pathLst>
              <a:path w="509270" h="510539">
                <a:moveTo>
                  <a:pt x="26797" y="429513"/>
                </a:moveTo>
                <a:lnTo>
                  <a:pt x="0" y="510413"/>
                </a:lnTo>
                <a:lnTo>
                  <a:pt x="80772" y="483362"/>
                </a:lnTo>
                <a:lnTo>
                  <a:pt x="67278" y="469900"/>
                </a:lnTo>
                <a:lnTo>
                  <a:pt x="49276" y="469900"/>
                </a:lnTo>
                <a:lnTo>
                  <a:pt x="40386" y="461010"/>
                </a:lnTo>
                <a:lnTo>
                  <a:pt x="49352" y="452016"/>
                </a:lnTo>
                <a:lnTo>
                  <a:pt x="26797" y="429513"/>
                </a:lnTo>
                <a:close/>
              </a:path>
              <a:path w="509270" h="510539">
                <a:moveTo>
                  <a:pt x="49352" y="452016"/>
                </a:moveTo>
                <a:lnTo>
                  <a:pt x="40386" y="461010"/>
                </a:lnTo>
                <a:lnTo>
                  <a:pt x="49276" y="469900"/>
                </a:lnTo>
                <a:lnTo>
                  <a:pt x="58252" y="460895"/>
                </a:lnTo>
                <a:lnTo>
                  <a:pt x="49352" y="452016"/>
                </a:lnTo>
                <a:close/>
              </a:path>
              <a:path w="509270" h="510539">
                <a:moveTo>
                  <a:pt x="58252" y="460895"/>
                </a:moveTo>
                <a:lnTo>
                  <a:pt x="49276" y="469900"/>
                </a:lnTo>
                <a:lnTo>
                  <a:pt x="67278" y="469900"/>
                </a:lnTo>
                <a:lnTo>
                  <a:pt x="58252" y="460895"/>
                </a:lnTo>
                <a:close/>
              </a:path>
              <a:path w="509270" h="510539">
                <a:moveTo>
                  <a:pt x="499999" y="0"/>
                </a:moveTo>
                <a:lnTo>
                  <a:pt x="49352" y="452016"/>
                </a:lnTo>
                <a:lnTo>
                  <a:pt x="58252" y="460895"/>
                </a:lnTo>
                <a:lnTo>
                  <a:pt x="508889" y="8889"/>
                </a:lnTo>
                <a:lnTo>
                  <a:pt x="499999" y="0"/>
                </a:lnTo>
                <a:close/>
              </a:path>
            </a:pathLst>
          </a:custGeom>
          <a:solidFill>
            <a:srgbClr val="000000"/>
          </a:solidFill>
        </p:spPr>
        <p:txBody>
          <a:bodyPr wrap="square" lIns="0" tIns="0" rIns="0" bIns="0" rtlCol="0"/>
          <a:lstStyle/>
          <a:p/>
        </p:txBody>
      </p:sp>
      <p:sp>
        <p:nvSpPr>
          <p:cNvPr id="10" name="object 10"/>
          <p:cNvSpPr txBox="1"/>
          <p:nvPr/>
        </p:nvSpPr>
        <p:spPr>
          <a:xfrm>
            <a:off x="6516623" y="1053083"/>
            <a:ext cx="2310765" cy="589915"/>
          </a:xfrm>
          <a:prstGeom prst="rect">
            <a:avLst/>
          </a:prstGeom>
          <a:solidFill>
            <a:srgbClr val="CCE8CF"/>
          </a:solidFill>
          <a:ln w="9144">
            <a:solidFill>
              <a:srgbClr val="000000"/>
            </a:solidFill>
          </a:ln>
        </p:spPr>
        <p:txBody>
          <a:bodyPr wrap="square" lIns="0" tIns="40005" rIns="0" bIns="0" rtlCol="0" vert="horz">
            <a:spAutoFit/>
          </a:bodyPr>
          <a:lstStyle/>
          <a:p>
            <a:pPr marL="90805" marR="92710">
              <a:lnSpc>
                <a:spcPct val="100000"/>
              </a:lnSpc>
              <a:spcBef>
                <a:spcPts val="315"/>
              </a:spcBef>
            </a:pPr>
            <a:r>
              <a:rPr dirty="0" sz="1600" spc="5">
                <a:latin typeface="Noto Sans Mono CJK HK"/>
                <a:cs typeface="Noto Sans Mono CJK HK"/>
              </a:rPr>
              <a:t>這裡處理</a:t>
            </a:r>
            <a:r>
              <a:rPr dirty="0" sz="1600" spc="-5">
                <a:latin typeface="Verdana"/>
                <a:cs typeface="Verdana"/>
              </a:rPr>
              <a:t>Ba</a:t>
            </a:r>
            <a:r>
              <a:rPr dirty="0" sz="1600">
                <a:latin typeface="Verdana"/>
                <a:cs typeface="Verdana"/>
              </a:rPr>
              <a:t>r</a:t>
            </a:r>
            <a:r>
              <a:rPr dirty="0" sz="1600" spc="-5">
                <a:latin typeface="Verdana"/>
                <a:cs typeface="Verdana"/>
              </a:rPr>
              <a:t>#</a:t>
            </a:r>
            <a:r>
              <a:rPr dirty="0" sz="1600" spc="-10">
                <a:latin typeface="Verdana"/>
                <a:cs typeface="Verdana"/>
              </a:rPr>
              <a:t>di</a:t>
            </a:r>
            <a:r>
              <a:rPr dirty="0" sz="1600">
                <a:latin typeface="Verdana"/>
                <a:cs typeface="Verdana"/>
              </a:rPr>
              <a:t>v</a:t>
            </a:r>
            <a:r>
              <a:rPr dirty="0" sz="1600" spc="-10">
                <a:latin typeface="Verdana"/>
                <a:cs typeface="Verdana"/>
              </a:rPr>
              <a:t>ide() </a:t>
            </a:r>
            <a:r>
              <a:rPr dirty="0" sz="1600" spc="5">
                <a:latin typeface="Noto Sans Mono CJK HK"/>
                <a:cs typeface="Noto Sans Mono CJK HK"/>
              </a:rPr>
              <a:t>方</a:t>
            </a:r>
            <a:r>
              <a:rPr dirty="0" sz="1600" spc="-5">
                <a:latin typeface="Noto Sans Mono CJK HK"/>
                <a:cs typeface="Noto Sans Mono CJK HK"/>
              </a:rPr>
              <a:t>法內</a:t>
            </a:r>
            <a:r>
              <a:rPr dirty="0" sz="1600" spc="5">
                <a:latin typeface="Noto Sans Mono CJK HK"/>
                <a:cs typeface="Noto Sans Mono CJK HK"/>
              </a:rPr>
              <a:t>發</a:t>
            </a:r>
            <a:r>
              <a:rPr dirty="0" sz="1600" spc="-5">
                <a:latin typeface="Noto Sans Mono CJK HK"/>
                <a:cs typeface="Noto Sans Mono CJK HK"/>
              </a:rPr>
              <a:t>生的例外</a:t>
            </a:r>
            <a:endParaRPr sz="1600">
              <a:latin typeface="Noto Sans Mono CJK HK"/>
              <a:cs typeface="Noto Sans Mono CJK HK"/>
            </a:endParaRPr>
          </a:p>
        </p:txBody>
      </p:sp>
      <p:sp>
        <p:nvSpPr>
          <p:cNvPr id="11" name="object 11"/>
          <p:cNvSpPr/>
          <p:nvPr/>
        </p:nvSpPr>
        <p:spPr>
          <a:xfrm>
            <a:off x="3192779" y="2691129"/>
            <a:ext cx="1214120" cy="137160"/>
          </a:xfrm>
          <a:custGeom>
            <a:avLst/>
            <a:gdLst/>
            <a:ahLst/>
            <a:cxnLst/>
            <a:rect l="l" t="t" r="r" b="b"/>
            <a:pathLst>
              <a:path w="1214120" h="137160">
                <a:moveTo>
                  <a:pt x="72897" y="61214"/>
                </a:moveTo>
                <a:lnTo>
                  <a:pt x="0" y="105410"/>
                </a:lnTo>
                <a:lnTo>
                  <a:pt x="78993" y="137160"/>
                </a:lnTo>
                <a:lnTo>
                  <a:pt x="76537" y="106553"/>
                </a:lnTo>
                <a:lnTo>
                  <a:pt x="63754" y="106553"/>
                </a:lnTo>
                <a:lnTo>
                  <a:pt x="62737" y="93853"/>
                </a:lnTo>
                <a:lnTo>
                  <a:pt x="75434" y="92816"/>
                </a:lnTo>
                <a:lnTo>
                  <a:pt x="72897" y="61214"/>
                </a:lnTo>
                <a:close/>
              </a:path>
              <a:path w="1214120" h="137160">
                <a:moveTo>
                  <a:pt x="75434" y="92816"/>
                </a:moveTo>
                <a:lnTo>
                  <a:pt x="62737" y="93853"/>
                </a:lnTo>
                <a:lnTo>
                  <a:pt x="63754" y="106553"/>
                </a:lnTo>
                <a:lnTo>
                  <a:pt x="76454" y="105516"/>
                </a:lnTo>
                <a:lnTo>
                  <a:pt x="75434" y="92816"/>
                </a:lnTo>
                <a:close/>
              </a:path>
              <a:path w="1214120" h="137160">
                <a:moveTo>
                  <a:pt x="76454" y="105516"/>
                </a:moveTo>
                <a:lnTo>
                  <a:pt x="63754" y="106553"/>
                </a:lnTo>
                <a:lnTo>
                  <a:pt x="76537" y="106553"/>
                </a:lnTo>
                <a:lnTo>
                  <a:pt x="76454" y="105516"/>
                </a:lnTo>
                <a:close/>
              </a:path>
              <a:path w="1214120" h="137160">
                <a:moveTo>
                  <a:pt x="1212595" y="0"/>
                </a:moveTo>
                <a:lnTo>
                  <a:pt x="75434" y="92816"/>
                </a:lnTo>
                <a:lnTo>
                  <a:pt x="76454" y="105516"/>
                </a:lnTo>
                <a:lnTo>
                  <a:pt x="1213611" y="12700"/>
                </a:lnTo>
                <a:lnTo>
                  <a:pt x="1212595" y="0"/>
                </a:lnTo>
                <a:close/>
              </a:path>
            </a:pathLst>
          </a:custGeom>
          <a:solidFill>
            <a:srgbClr val="000000"/>
          </a:solidFill>
        </p:spPr>
        <p:txBody>
          <a:bodyPr wrap="square" lIns="0" tIns="0" rIns="0" bIns="0" rtlCol="0"/>
          <a:lstStyle/>
          <a:p/>
        </p:txBody>
      </p:sp>
      <p:sp>
        <p:nvSpPr>
          <p:cNvPr id="12" name="object 12"/>
          <p:cNvSpPr txBox="1"/>
          <p:nvPr/>
        </p:nvSpPr>
        <p:spPr>
          <a:xfrm>
            <a:off x="4424171" y="2522220"/>
            <a:ext cx="2019300" cy="346075"/>
          </a:xfrm>
          <a:prstGeom prst="rect">
            <a:avLst/>
          </a:prstGeom>
          <a:solidFill>
            <a:srgbClr val="CCE8CF"/>
          </a:solidFill>
          <a:ln w="9144">
            <a:solidFill>
              <a:srgbClr val="000000"/>
            </a:solidFill>
          </a:ln>
        </p:spPr>
        <p:txBody>
          <a:bodyPr wrap="square" lIns="0" tIns="41275" rIns="0" bIns="0" rtlCol="0" vert="horz">
            <a:spAutoFit/>
          </a:bodyPr>
          <a:lstStyle/>
          <a:p>
            <a:pPr marL="90170">
              <a:lnSpc>
                <a:spcPct val="100000"/>
              </a:lnSpc>
              <a:spcBef>
                <a:spcPts val="325"/>
              </a:spcBef>
            </a:pPr>
            <a:r>
              <a:rPr dirty="0" sz="1600" spc="5">
                <a:latin typeface="Noto Sans Mono CJK HK"/>
                <a:cs typeface="Noto Sans Mono CJK HK"/>
              </a:rPr>
              <a:t>這</a:t>
            </a:r>
            <a:r>
              <a:rPr dirty="0" sz="1600" spc="-5">
                <a:latin typeface="Noto Sans Mono CJK HK"/>
                <a:cs typeface="Noto Sans Mono CJK HK"/>
              </a:rPr>
              <a:t>一行</a:t>
            </a:r>
            <a:r>
              <a:rPr dirty="0" sz="1600" spc="5">
                <a:solidFill>
                  <a:srgbClr val="FF0000"/>
                </a:solidFill>
                <a:latin typeface="Noto Sans Mono CJK HK"/>
                <a:cs typeface="Noto Sans Mono CJK HK"/>
              </a:rPr>
              <a:t>視</a:t>
            </a:r>
            <a:r>
              <a:rPr dirty="0" sz="1600" spc="-5">
                <a:solidFill>
                  <a:srgbClr val="FF0000"/>
                </a:solidFill>
                <a:latin typeface="Noto Sans Mono CJK HK"/>
                <a:cs typeface="Noto Sans Mono CJK HK"/>
              </a:rPr>
              <a:t>同</a:t>
            </a:r>
            <a:r>
              <a:rPr dirty="0" sz="1600" spc="-5">
                <a:latin typeface="Noto Sans Mono CJK HK"/>
                <a:cs typeface="Noto Sans Mono CJK HK"/>
              </a:rPr>
              <a:t>發生</a:t>
            </a:r>
            <a:r>
              <a:rPr dirty="0" sz="1600" spc="5">
                <a:latin typeface="Noto Sans Mono CJK HK"/>
                <a:cs typeface="Noto Sans Mono CJK HK"/>
              </a:rPr>
              <a:t>例</a:t>
            </a:r>
            <a:r>
              <a:rPr dirty="0" sz="1600" spc="-5">
                <a:latin typeface="Noto Sans Mono CJK HK"/>
                <a:cs typeface="Noto Sans Mono CJK HK"/>
              </a:rPr>
              <a:t>外</a:t>
            </a:r>
            <a:endParaRPr sz="1600">
              <a:latin typeface="Noto Sans Mono CJK HK"/>
              <a:cs typeface="Noto Sans Mono CJK HK"/>
            </a:endParaRPr>
          </a:p>
        </p:txBody>
      </p:sp>
      <p:sp>
        <p:nvSpPr>
          <p:cNvPr id="13" name="object 13"/>
          <p:cNvSpPr/>
          <p:nvPr/>
        </p:nvSpPr>
        <p:spPr>
          <a:xfrm>
            <a:off x="4500371" y="4633467"/>
            <a:ext cx="1801495" cy="455295"/>
          </a:xfrm>
          <a:custGeom>
            <a:avLst/>
            <a:gdLst/>
            <a:ahLst/>
            <a:cxnLst/>
            <a:rect l="l" t="t" r="r" b="b"/>
            <a:pathLst>
              <a:path w="1801495" h="455295">
                <a:moveTo>
                  <a:pt x="75596" y="30762"/>
                </a:moveTo>
                <a:lnTo>
                  <a:pt x="72631" y="43197"/>
                </a:lnTo>
                <a:lnTo>
                  <a:pt x="1798319" y="455294"/>
                </a:lnTo>
                <a:lnTo>
                  <a:pt x="1801367" y="442848"/>
                </a:lnTo>
                <a:lnTo>
                  <a:pt x="75596" y="30762"/>
                </a:lnTo>
                <a:close/>
              </a:path>
              <a:path w="1801495" h="455295">
                <a:moveTo>
                  <a:pt x="82930" y="0"/>
                </a:moveTo>
                <a:lnTo>
                  <a:pt x="0" y="19303"/>
                </a:lnTo>
                <a:lnTo>
                  <a:pt x="65277" y="74040"/>
                </a:lnTo>
                <a:lnTo>
                  <a:pt x="72631" y="43197"/>
                </a:lnTo>
                <a:lnTo>
                  <a:pt x="60325" y="40258"/>
                </a:lnTo>
                <a:lnTo>
                  <a:pt x="63245" y="27812"/>
                </a:lnTo>
                <a:lnTo>
                  <a:pt x="76299" y="27812"/>
                </a:lnTo>
                <a:lnTo>
                  <a:pt x="82930" y="0"/>
                </a:lnTo>
                <a:close/>
              </a:path>
              <a:path w="1801495" h="455295">
                <a:moveTo>
                  <a:pt x="63245" y="27812"/>
                </a:moveTo>
                <a:lnTo>
                  <a:pt x="60325" y="40258"/>
                </a:lnTo>
                <a:lnTo>
                  <a:pt x="72631" y="43197"/>
                </a:lnTo>
                <a:lnTo>
                  <a:pt x="75596" y="30762"/>
                </a:lnTo>
                <a:lnTo>
                  <a:pt x="63245" y="27812"/>
                </a:lnTo>
                <a:close/>
              </a:path>
              <a:path w="1801495" h="455295">
                <a:moveTo>
                  <a:pt x="76299" y="27812"/>
                </a:moveTo>
                <a:lnTo>
                  <a:pt x="63245" y="27812"/>
                </a:lnTo>
                <a:lnTo>
                  <a:pt x="75596" y="30762"/>
                </a:lnTo>
                <a:lnTo>
                  <a:pt x="76299" y="27812"/>
                </a:lnTo>
                <a:close/>
              </a:path>
            </a:pathLst>
          </a:custGeom>
          <a:solidFill>
            <a:srgbClr val="000000"/>
          </a:solidFill>
        </p:spPr>
        <p:txBody>
          <a:bodyPr wrap="square" lIns="0" tIns="0" rIns="0" bIns="0" rtlCol="0"/>
          <a:lstStyle/>
          <a:p/>
        </p:txBody>
      </p:sp>
      <p:sp>
        <p:nvSpPr>
          <p:cNvPr id="14" name="object 14"/>
          <p:cNvSpPr txBox="1"/>
          <p:nvPr/>
        </p:nvSpPr>
        <p:spPr>
          <a:xfrm>
            <a:off x="6300215" y="4812791"/>
            <a:ext cx="2287905" cy="591820"/>
          </a:xfrm>
          <a:prstGeom prst="rect">
            <a:avLst/>
          </a:prstGeom>
          <a:solidFill>
            <a:srgbClr val="CCE8CF"/>
          </a:solidFill>
          <a:ln w="9144">
            <a:solidFill>
              <a:srgbClr val="000000"/>
            </a:solidFill>
          </a:ln>
        </p:spPr>
        <p:txBody>
          <a:bodyPr wrap="square" lIns="0" tIns="41910" rIns="0" bIns="0" rtlCol="0" vert="horz">
            <a:spAutoFit/>
          </a:bodyPr>
          <a:lstStyle/>
          <a:p>
            <a:pPr marL="91440" marR="359410">
              <a:lnSpc>
                <a:spcPct val="100000"/>
              </a:lnSpc>
              <a:spcBef>
                <a:spcPts val="330"/>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000099"/>
                </a:solidFill>
                <a:latin typeface="Noto Sans Mono CJK HK"/>
                <a:cs typeface="Noto Sans Mono CJK HK"/>
              </a:rPr>
              <a:t>會</a:t>
            </a:r>
            <a:r>
              <a:rPr dirty="0" sz="1600" spc="-5" b="1">
                <a:solidFill>
                  <a:srgbClr val="000099"/>
                </a:solidFill>
                <a:latin typeface="Noto Sans Mono CJK HK"/>
                <a:cs typeface="Noto Sans Mono CJK HK"/>
              </a:rPr>
              <a:t>執行，</a:t>
            </a:r>
            <a:r>
              <a:rPr dirty="0" sz="1600" spc="5" b="1">
                <a:solidFill>
                  <a:srgbClr val="000099"/>
                </a:solidFill>
                <a:latin typeface="Noto Sans Mono CJK HK"/>
                <a:cs typeface="Noto Sans Mono CJK HK"/>
              </a:rPr>
              <a:t>因</a:t>
            </a:r>
            <a:r>
              <a:rPr dirty="0" sz="1600" spc="-5" b="1">
                <a:solidFill>
                  <a:srgbClr val="000099"/>
                </a:solidFill>
                <a:latin typeface="Noto Sans Mono CJK HK"/>
                <a:cs typeface="Noto Sans Mono CJK HK"/>
              </a:rPr>
              <a:t>為 </a:t>
            </a:r>
            <a:r>
              <a:rPr dirty="0" sz="1600" spc="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外已</a:t>
            </a:r>
            <a:r>
              <a:rPr dirty="0" sz="1600" spc="5" b="1">
                <a:solidFill>
                  <a:srgbClr val="000099"/>
                </a:solidFill>
                <a:latin typeface="Noto Sans Mono CJK HK"/>
                <a:cs typeface="Noto Sans Mono CJK HK"/>
              </a:rPr>
              <a:t>經</a:t>
            </a:r>
            <a:r>
              <a:rPr dirty="0" sz="1600" spc="-5" b="1">
                <a:solidFill>
                  <a:srgbClr val="000099"/>
                </a:solidFill>
                <a:latin typeface="Noto Sans Mono CJK HK"/>
                <a:cs typeface="Noto Sans Mono CJK HK"/>
              </a:rPr>
              <a:t>被處理</a:t>
            </a:r>
            <a:endParaRPr sz="1600">
              <a:latin typeface="Noto Sans Mono CJK HK"/>
              <a:cs typeface="Noto Sans Mono CJK HK"/>
            </a:endParaRPr>
          </a:p>
        </p:txBody>
      </p:sp>
      <p:sp>
        <p:nvSpPr>
          <p:cNvPr id="15" name="object 1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10354"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原始程式的架構</a:t>
            </a:r>
          </a:p>
        </p:txBody>
      </p:sp>
      <p:sp>
        <p:nvSpPr>
          <p:cNvPr id="3" name="object 3"/>
          <p:cNvSpPr/>
          <p:nvPr/>
        </p:nvSpPr>
        <p:spPr>
          <a:xfrm>
            <a:off x="5002021" y="4542663"/>
            <a:ext cx="1219200" cy="15240"/>
          </a:xfrm>
          <a:custGeom>
            <a:avLst/>
            <a:gdLst/>
            <a:ahLst/>
            <a:cxnLst/>
            <a:rect l="l" t="t" r="r" b="b"/>
            <a:pathLst>
              <a:path w="1219200" h="15239">
                <a:moveTo>
                  <a:pt x="1219200" y="0"/>
                </a:moveTo>
                <a:lnTo>
                  <a:pt x="0" y="0"/>
                </a:lnTo>
                <a:lnTo>
                  <a:pt x="0" y="15239"/>
                </a:lnTo>
                <a:lnTo>
                  <a:pt x="1219200" y="15239"/>
                </a:lnTo>
                <a:lnTo>
                  <a:pt x="1219200" y="0"/>
                </a:lnTo>
                <a:close/>
              </a:path>
            </a:pathLst>
          </a:custGeom>
          <a:solidFill>
            <a:srgbClr val="4E2700"/>
          </a:solidFill>
        </p:spPr>
        <p:txBody>
          <a:bodyPr wrap="square" lIns="0" tIns="0" rIns="0" bIns="0" rtlCol="0"/>
          <a:lstStyle/>
          <a:p/>
        </p:txBody>
      </p:sp>
      <p:sp>
        <p:nvSpPr>
          <p:cNvPr id="4" name="object 4"/>
          <p:cNvSpPr txBox="1"/>
          <p:nvPr/>
        </p:nvSpPr>
        <p:spPr>
          <a:xfrm>
            <a:off x="618540" y="928904"/>
            <a:ext cx="7995920" cy="5093970"/>
          </a:xfrm>
          <a:prstGeom prst="rect">
            <a:avLst/>
          </a:prstGeom>
        </p:spPr>
        <p:txBody>
          <a:bodyPr wrap="square" lIns="0" tIns="50800" rIns="0" bIns="0" rtlCol="0" vert="horz">
            <a:spAutoFit/>
          </a:bodyPr>
          <a:lstStyle/>
          <a:p>
            <a:pPr marL="355600" indent="-342900">
              <a:lnSpc>
                <a:spcPct val="100000"/>
              </a:lnSpc>
              <a:spcBef>
                <a:spcPts val="400"/>
              </a:spcBef>
              <a:buFont typeface="Wingdings"/>
              <a:buChar char=""/>
              <a:tabLst>
                <a:tab pos="354965" algn="l"/>
                <a:tab pos="355600"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原始程式由下列三部分所組成：</a:t>
            </a:r>
            <a:endParaRPr sz="2400">
              <a:latin typeface="Noto Sans Mono CJK HK"/>
              <a:cs typeface="Noto Sans Mono CJK HK"/>
            </a:endParaRPr>
          </a:p>
          <a:p>
            <a:pPr lvl="1" marL="756285" indent="-287655">
              <a:lnSpc>
                <a:spcPct val="100000"/>
              </a:lnSpc>
              <a:spcBef>
                <a:spcPts val="254"/>
              </a:spcBef>
              <a:buFont typeface="Wingdings"/>
              <a:buChar char=""/>
              <a:tabLst>
                <a:tab pos="756285" algn="l"/>
                <a:tab pos="756920" algn="l"/>
              </a:tabLst>
            </a:pPr>
            <a:r>
              <a:rPr dirty="0" sz="2000" spc="10">
                <a:solidFill>
                  <a:srgbClr val="FF0000"/>
                </a:solidFill>
                <a:latin typeface="Noto Sans Mono CJK HK"/>
                <a:cs typeface="Noto Sans Mono CJK HK"/>
              </a:rPr>
              <a:t>套件</a:t>
            </a:r>
            <a:r>
              <a:rPr dirty="0" sz="2000">
                <a:solidFill>
                  <a:srgbClr val="FF0000"/>
                </a:solidFill>
                <a:latin typeface="Noto Sans Mono CJK HK"/>
                <a:cs typeface="Noto Sans Mono CJK HK"/>
              </a:rPr>
              <a:t>敘述</a:t>
            </a:r>
            <a:r>
              <a:rPr dirty="0" sz="2000" spc="-5">
                <a:solidFill>
                  <a:srgbClr val="FF0000"/>
                </a:solidFill>
                <a:latin typeface="Verdana"/>
                <a:cs typeface="Verdana"/>
              </a:rPr>
              <a:t>(package)</a:t>
            </a:r>
            <a:endParaRPr sz="2000">
              <a:latin typeface="Verdana"/>
              <a:cs typeface="Verdana"/>
            </a:endParaRPr>
          </a:p>
          <a:p>
            <a:pPr lvl="1" marL="756285" indent="-287655">
              <a:lnSpc>
                <a:spcPct val="100000"/>
              </a:lnSpc>
              <a:spcBef>
                <a:spcPts val="240"/>
              </a:spcBef>
              <a:buFont typeface="Wingdings"/>
              <a:buChar char=""/>
              <a:tabLst>
                <a:tab pos="756285" algn="l"/>
                <a:tab pos="756920" algn="l"/>
              </a:tabLst>
            </a:pPr>
            <a:r>
              <a:rPr dirty="0" sz="2000" spc="10">
                <a:solidFill>
                  <a:srgbClr val="FF0000"/>
                </a:solidFill>
                <a:latin typeface="Noto Sans Mono CJK HK"/>
                <a:cs typeface="Noto Sans Mono CJK HK"/>
              </a:rPr>
              <a:t>輸入</a:t>
            </a:r>
            <a:r>
              <a:rPr dirty="0" sz="2000">
                <a:solidFill>
                  <a:srgbClr val="FF0000"/>
                </a:solidFill>
                <a:latin typeface="Noto Sans Mono CJK HK"/>
                <a:cs typeface="Noto Sans Mono CJK HK"/>
              </a:rPr>
              <a:t>敘述</a:t>
            </a:r>
            <a:r>
              <a:rPr dirty="0" sz="2000" spc="-5">
                <a:solidFill>
                  <a:srgbClr val="FF0000"/>
                </a:solidFill>
                <a:latin typeface="Verdana"/>
                <a:cs typeface="Verdana"/>
              </a:rPr>
              <a:t>(import)</a:t>
            </a:r>
            <a:endParaRPr sz="2000">
              <a:latin typeface="Verdana"/>
              <a:cs typeface="Verdana"/>
            </a:endParaRPr>
          </a:p>
          <a:p>
            <a:pPr lvl="1" marL="756285" indent="-287655">
              <a:lnSpc>
                <a:spcPct val="100000"/>
              </a:lnSpc>
              <a:spcBef>
                <a:spcPts val="240"/>
              </a:spcBef>
              <a:buFont typeface="Wingdings"/>
              <a:buChar char=""/>
              <a:tabLst>
                <a:tab pos="756285" algn="l"/>
                <a:tab pos="756920" algn="l"/>
              </a:tabLst>
            </a:pPr>
            <a:r>
              <a:rPr dirty="0" sz="2000" spc="10">
                <a:solidFill>
                  <a:srgbClr val="FF0000"/>
                </a:solidFill>
                <a:latin typeface="Noto Sans Mono CJK HK"/>
                <a:cs typeface="Noto Sans Mono CJK HK"/>
              </a:rPr>
              <a:t>類別</a:t>
            </a:r>
            <a:r>
              <a:rPr dirty="0" sz="2000" spc="5">
                <a:solidFill>
                  <a:srgbClr val="FF0000"/>
                </a:solidFill>
                <a:latin typeface="Noto Sans Mono CJK HK"/>
                <a:cs typeface="Noto Sans Mono CJK HK"/>
              </a:rPr>
              <a:t>的定</a:t>
            </a:r>
            <a:r>
              <a:rPr dirty="0" sz="2000" spc="-15">
                <a:solidFill>
                  <a:srgbClr val="FF0000"/>
                </a:solidFill>
                <a:latin typeface="Noto Sans Mono CJK HK"/>
                <a:cs typeface="Noto Sans Mono CJK HK"/>
              </a:rPr>
              <a:t>義</a:t>
            </a:r>
            <a:r>
              <a:rPr dirty="0" sz="2000">
                <a:solidFill>
                  <a:srgbClr val="FF0000"/>
                </a:solidFill>
                <a:latin typeface="Verdana"/>
                <a:cs typeface="Verdana"/>
              </a:rPr>
              <a:t>(class)</a:t>
            </a:r>
            <a:endParaRPr sz="2000">
              <a:latin typeface="Verdana"/>
              <a:cs typeface="Verdana"/>
            </a:endParaRPr>
          </a:p>
          <a:p>
            <a:pPr marL="354965" marR="5080" indent="-342900">
              <a:lnSpc>
                <a:spcPct val="90000"/>
              </a:lnSpc>
              <a:spcBef>
                <a:spcPts val="565"/>
              </a:spcBef>
              <a:buFont typeface="Wingdings"/>
              <a:buChar char=""/>
              <a:tabLst>
                <a:tab pos="354965" algn="l"/>
                <a:tab pos="355600" algn="l"/>
              </a:tabLst>
            </a:pPr>
            <a:r>
              <a:rPr dirty="0" sz="2400">
                <a:solidFill>
                  <a:srgbClr val="4E2700"/>
                </a:solidFill>
                <a:latin typeface="Noto Sans Mono CJK HK"/>
                <a:cs typeface="Noto Sans Mono CJK HK"/>
              </a:rPr>
              <a:t>原始程式不一定要使</a:t>
            </a:r>
            <a:r>
              <a:rPr dirty="0" sz="2400" spc="-20">
                <a:solidFill>
                  <a:srgbClr val="4E2700"/>
                </a:solidFill>
                <a:latin typeface="Noto Sans Mono CJK HK"/>
                <a:cs typeface="Noto Sans Mono CJK HK"/>
              </a:rPr>
              <a:t>用</a:t>
            </a:r>
            <a:r>
              <a:rPr dirty="0" sz="2400" spc="-5">
                <a:solidFill>
                  <a:srgbClr val="4E2700"/>
                </a:solidFill>
                <a:latin typeface="Verdana"/>
                <a:cs typeface="Verdana"/>
              </a:rPr>
              <a:t>package</a:t>
            </a:r>
            <a:r>
              <a:rPr dirty="0" sz="2400">
                <a:solidFill>
                  <a:srgbClr val="4E2700"/>
                </a:solidFill>
                <a:latin typeface="Noto Sans Mono CJK HK"/>
                <a:cs typeface="Noto Sans Mono CJK HK"/>
              </a:rPr>
              <a:t>與</a:t>
            </a:r>
            <a:r>
              <a:rPr dirty="0" sz="2400" spc="-5">
                <a:solidFill>
                  <a:srgbClr val="4E2700"/>
                </a:solidFill>
                <a:latin typeface="Verdana"/>
                <a:cs typeface="Verdana"/>
              </a:rPr>
              <a:t>import</a:t>
            </a:r>
            <a:r>
              <a:rPr dirty="0" sz="2400">
                <a:solidFill>
                  <a:srgbClr val="4E2700"/>
                </a:solidFill>
                <a:latin typeface="Noto Sans Mono CJK HK"/>
                <a:cs typeface="Noto Sans Mono CJK HK"/>
              </a:rPr>
              <a:t>敘述，但如果 使用它們，就必須依照上列的順序撰寫。每個原始程式最 </a:t>
            </a:r>
            <a:r>
              <a:rPr dirty="0" sz="2400">
                <a:solidFill>
                  <a:srgbClr val="4E2700"/>
                </a:solidFill>
                <a:latin typeface="Noto Sans Mono CJK HK"/>
                <a:cs typeface="Noto Sans Mono CJK HK"/>
              </a:rPr>
              <a:t>多只能定義一個公用類</a:t>
            </a:r>
            <a:r>
              <a:rPr dirty="0" sz="2400" spc="-25">
                <a:solidFill>
                  <a:srgbClr val="4E2700"/>
                </a:solidFill>
                <a:latin typeface="Noto Sans Mono CJK HK"/>
                <a:cs typeface="Noto Sans Mono CJK HK"/>
              </a:rPr>
              <a:t>別</a:t>
            </a:r>
            <a:r>
              <a:rPr dirty="0" sz="2400" spc="-5">
                <a:solidFill>
                  <a:srgbClr val="4E2700"/>
                </a:solidFill>
                <a:latin typeface="Verdana"/>
                <a:cs typeface="Verdana"/>
              </a:rPr>
              <a:t>(public</a:t>
            </a:r>
            <a:r>
              <a:rPr dirty="0" sz="2400" spc="20">
                <a:solidFill>
                  <a:srgbClr val="4E2700"/>
                </a:solidFill>
                <a:latin typeface="Verdana"/>
                <a:cs typeface="Verdana"/>
              </a:rPr>
              <a:t> </a:t>
            </a:r>
            <a:r>
              <a:rPr dirty="0" sz="2400" spc="-5">
                <a:solidFill>
                  <a:srgbClr val="4E2700"/>
                </a:solidFill>
                <a:latin typeface="Verdana"/>
                <a:cs typeface="Verdana"/>
              </a:rPr>
              <a:t>class)</a:t>
            </a:r>
            <a:r>
              <a:rPr dirty="0" sz="2400">
                <a:solidFill>
                  <a:srgbClr val="4E2700"/>
                </a:solidFill>
                <a:latin typeface="Noto Sans Mono CJK HK"/>
                <a:cs typeface="Noto Sans Mono CJK HK"/>
              </a:rPr>
              <a:t>。</a:t>
            </a:r>
            <a:endParaRPr sz="2400">
              <a:latin typeface="Noto Sans Mono CJK HK"/>
              <a:cs typeface="Noto Sans Mono CJK HK"/>
            </a:endParaRPr>
          </a:p>
          <a:p>
            <a:pPr marL="354965" marR="5080" indent="-342900">
              <a:lnSpc>
                <a:spcPts val="2600"/>
              </a:lnSpc>
              <a:spcBef>
                <a:spcPts val="595"/>
              </a:spcBef>
              <a:buFont typeface="Wingdings"/>
              <a:buChar char=""/>
              <a:tabLst>
                <a:tab pos="354965" algn="l"/>
                <a:tab pos="355600" algn="l"/>
              </a:tabLst>
            </a:pPr>
            <a:r>
              <a:rPr dirty="0" sz="2400">
                <a:solidFill>
                  <a:srgbClr val="4E2700"/>
                </a:solidFill>
                <a:latin typeface="Noto Sans Mono CJK HK"/>
                <a:cs typeface="Noto Sans Mono CJK HK"/>
              </a:rPr>
              <a:t>如果原始程式含有公用類別，則原始程式檔的主檔名必須 與該類別名稱完全相同。原始檔的副檔名必須</a:t>
            </a:r>
            <a:r>
              <a:rPr dirty="0" sz="2400" spc="-40">
                <a:solidFill>
                  <a:srgbClr val="4E2700"/>
                </a:solidFill>
                <a:latin typeface="Noto Sans Mono CJK HK"/>
                <a:cs typeface="Noto Sans Mono CJK HK"/>
              </a:rPr>
              <a:t>是</a:t>
            </a:r>
            <a:r>
              <a:rPr dirty="0" sz="2400" spc="-20">
                <a:solidFill>
                  <a:srgbClr val="4E2700"/>
                </a:solidFill>
                <a:latin typeface="Verdana"/>
                <a:cs typeface="Verdana"/>
              </a:rPr>
              <a:t>.java</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2900">
              <a:lnSpc>
                <a:spcPct val="100000"/>
              </a:lnSpc>
              <a:spcBef>
                <a:spcPts val="254"/>
              </a:spcBef>
              <a:buFont typeface="Wingdings"/>
              <a:buChar char=""/>
              <a:tabLst>
                <a:tab pos="354965" algn="l"/>
                <a:tab pos="355600"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官方文件稱原始程式檔</a:t>
            </a:r>
            <a:r>
              <a:rPr dirty="0" sz="2400" spc="5">
                <a:solidFill>
                  <a:srgbClr val="4E2700"/>
                </a:solidFill>
                <a:latin typeface="Noto Sans Mono CJK HK"/>
                <a:cs typeface="Noto Sans Mono CJK HK"/>
              </a:rPr>
              <a:t>為</a:t>
            </a:r>
            <a:r>
              <a:rPr dirty="0" sz="2400">
                <a:solidFill>
                  <a:srgbClr val="4E2700"/>
                </a:solidFill>
                <a:latin typeface="Noto Sans Mono CJK HK"/>
                <a:cs typeface="Noto Sans Mono CJK HK"/>
              </a:rPr>
              <a:t>編譯單元</a:t>
            </a:r>
            <a:r>
              <a:rPr dirty="0" sz="1600" spc="-10">
                <a:solidFill>
                  <a:srgbClr val="4E2700"/>
                </a:solidFill>
                <a:latin typeface="Verdana"/>
                <a:cs typeface="Verdana"/>
              </a:rPr>
              <a:t>(Compilation</a:t>
            </a:r>
            <a:r>
              <a:rPr dirty="0" sz="1600" spc="35">
                <a:solidFill>
                  <a:srgbClr val="4E2700"/>
                </a:solidFill>
                <a:latin typeface="Verdana"/>
                <a:cs typeface="Verdana"/>
              </a:rPr>
              <a:t> </a:t>
            </a:r>
            <a:r>
              <a:rPr dirty="0" sz="1600" spc="-5">
                <a:solidFill>
                  <a:srgbClr val="4E2700"/>
                </a:solidFill>
                <a:latin typeface="Verdana"/>
                <a:cs typeface="Verdana"/>
              </a:rPr>
              <a:t>Unit)</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2900">
              <a:lnSpc>
                <a:spcPts val="2745"/>
              </a:lnSpc>
              <a:spcBef>
                <a:spcPts val="275"/>
              </a:spcBef>
              <a:buFont typeface="Wingdings"/>
              <a:buChar char=""/>
              <a:tabLst>
                <a:tab pos="354965" algn="l"/>
                <a:tab pos="355600" algn="l"/>
              </a:tabLst>
            </a:pPr>
            <a:r>
              <a:rPr dirty="0" sz="2400">
                <a:solidFill>
                  <a:srgbClr val="4E2700"/>
                </a:solidFill>
                <a:latin typeface="Noto Sans Mono CJK HK"/>
                <a:cs typeface="Noto Sans Mono CJK HK"/>
              </a:rPr>
              <a:t>在原始程式中，類別定義的前面只能有空白字元、註解、</a:t>
            </a:r>
            <a:endParaRPr sz="2400">
              <a:latin typeface="Noto Sans Mono CJK HK"/>
              <a:cs typeface="Noto Sans Mono CJK HK"/>
            </a:endParaRPr>
          </a:p>
          <a:p>
            <a:pPr marL="354965">
              <a:lnSpc>
                <a:spcPts val="2745"/>
              </a:lnSpc>
            </a:pPr>
            <a:r>
              <a:rPr dirty="0" sz="2400" spc="-5">
                <a:solidFill>
                  <a:srgbClr val="4E2700"/>
                </a:solidFill>
                <a:latin typeface="Verdana"/>
                <a:cs typeface="Verdana"/>
              </a:rPr>
              <a:t>package</a:t>
            </a:r>
            <a:r>
              <a:rPr dirty="0" sz="2400">
                <a:solidFill>
                  <a:srgbClr val="4E2700"/>
                </a:solidFill>
                <a:latin typeface="Noto Sans Mono CJK HK"/>
                <a:cs typeface="Noto Sans Mono CJK HK"/>
              </a:rPr>
              <a:t>敘述與</a:t>
            </a:r>
            <a:r>
              <a:rPr dirty="0" sz="2400" spc="-5">
                <a:solidFill>
                  <a:srgbClr val="4E2700"/>
                </a:solidFill>
                <a:latin typeface="Verdana"/>
                <a:cs typeface="Verdana"/>
              </a:rPr>
              <a:t>import</a:t>
            </a:r>
            <a:r>
              <a:rPr dirty="0" sz="2400">
                <a:solidFill>
                  <a:srgbClr val="4E2700"/>
                </a:solidFill>
                <a:latin typeface="Noto Sans Mono CJK HK"/>
                <a:cs typeface="Noto Sans Mono CJK HK"/>
              </a:rPr>
              <a:t>敘述。</a:t>
            </a:r>
            <a:endParaRPr sz="2400">
              <a:latin typeface="Noto Sans Mono CJK HK"/>
              <a:cs typeface="Noto Sans Mono CJK HK"/>
            </a:endParaRPr>
          </a:p>
          <a:p>
            <a:pPr marL="354965" marR="251460" indent="-342900">
              <a:lnSpc>
                <a:spcPts val="2590"/>
              </a:lnSpc>
              <a:spcBef>
                <a:spcPts val="615"/>
              </a:spcBef>
              <a:buChar char="•"/>
              <a:tabLst>
                <a:tab pos="354965" algn="l"/>
                <a:tab pos="355600" algn="l"/>
              </a:tabLst>
            </a:pPr>
            <a:r>
              <a:rPr dirty="0" sz="2400">
                <a:solidFill>
                  <a:srgbClr val="4E2700"/>
                </a:solidFill>
                <a:latin typeface="Verdana"/>
                <a:cs typeface="Verdana"/>
              </a:rPr>
              <a:t>J</a:t>
            </a:r>
            <a:r>
              <a:rPr dirty="0" sz="2400" spc="-25">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語言區分大小寫，亦即大寫與小寫字母視為不同， 誤植了大小寫將會產生錯誤。</a:t>
            </a:r>
            <a:endParaRPr sz="2400">
              <a:latin typeface="Noto Sans Mono CJK HK"/>
              <a:cs typeface="Noto Sans Mono CJK HK"/>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46</a:t>
            </a:fld>
            <a:endParaRPr sz="1400">
              <a:latin typeface="Times New Roman"/>
              <a:cs typeface="Times New Roman"/>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5708015" cy="128841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ch08._03_CallStack._03;</a:t>
            </a:r>
            <a:endParaRPr sz="1600">
              <a:latin typeface="Verdana"/>
              <a:cs typeface="Verdana"/>
            </a:endParaRPr>
          </a:p>
          <a:p>
            <a:pPr>
              <a:lnSpc>
                <a:spcPct val="100000"/>
              </a:lnSpc>
              <a:spcBef>
                <a:spcPts val="45"/>
              </a:spcBef>
            </a:pPr>
            <a:endParaRPr sz="17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20">
                <a:solidFill>
                  <a:srgbClr val="4E2700"/>
                </a:solidFill>
                <a:latin typeface="Verdana"/>
                <a:cs typeface="Verdana"/>
              </a:rPr>
              <a:t>Foo</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95"/>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process()</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60"/>
              </a:spcBef>
            </a:pPr>
            <a:r>
              <a:rPr dirty="0" sz="1600" spc="-10">
                <a:solidFill>
                  <a:srgbClr val="4E2700"/>
                </a:solidFill>
                <a:latin typeface="Verdana"/>
                <a:cs typeface="Verdana"/>
              </a:rPr>
              <a:t>System.out.println("Foo</a:t>
            </a:r>
            <a:r>
              <a:rPr dirty="0" sz="1600">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5">
                <a:solidFill>
                  <a:srgbClr val="4E2700"/>
                </a:solidFill>
                <a:latin typeface="Verdana"/>
                <a:cs typeface="Verdana"/>
              </a:rPr>
              <a:t>process()</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p:txBody>
      </p:sp>
      <p:sp>
        <p:nvSpPr>
          <p:cNvPr id="3" name="object 3"/>
          <p:cNvSpPr txBox="1"/>
          <p:nvPr/>
        </p:nvSpPr>
        <p:spPr>
          <a:xfrm>
            <a:off x="1261617" y="2256789"/>
            <a:ext cx="220218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Bar </a:t>
            </a:r>
            <a:r>
              <a:rPr dirty="0" sz="1600" spc="-10">
                <a:solidFill>
                  <a:srgbClr val="4E2700"/>
                </a:solidFill>
                <a:latin typeface="Verdana"/>
                <a:cs typeface="Verdana"/>
              </a:rPr>
              <a:t>bar </a:t>
            </a:r>
            <a:r>
              <a:rPr dirty="0" sz="1600" spc="-5">
                <a:solidFill>
                  <a:srgbClr val="4E2700"/>
                </a:solidFill>
                <a:latin typeface="Verdana"/>
                <a:cs typeface="Verdana"/>
              </a:rPr>
              <a:t>= new</a:t>
            </a:r>
            <a:r>
              <a:rPr dirty="0" sz="1600" spc="-10">
                <a:solidFill>
                  <a:srgbClr val="4E2700"/>
                </a:solidFill>
                <a:latin typeface="Verdana"/>
                <a:cs typeface="Verdana"/>
              </a:rPr>
              <a:t> </a:t>
            </a:r>
            <a:r>
              <a:rPr dirty="0" sz="1600" spc="-5">
                <a:solidFill>
                  <a:srgbClr val="4E2700"/>
                </a:solidFill>
                <a:latin typeface="Verdana"/>
                <a:cs typeface="Verdana"/>
              </a:rPr>
              <a:t>Bar();</a:t>
            </a:r>
            <a:endParaRPr sz="1600">
              <a:latin typeface="Verdana"/>
              <a:cs typeface="Verdana"/>
            </a:endParaRPr>
          </a:p>
        </p:txBody>
      </p:sp>
      <p:sp>
        <p:nvSpPr>
          <p:cNvPr id="4" name="object 4"/>
          <p:cNvSpPr txBox="1"/>
          <p:nvPr/>
        </p:nvSpPr>
        <p:spPr>
          <a:xfrm>
            <a:off x="1191767" y="2535935"/>
            <a:ext cx="1736089" cy="239395"/>
          </a:xfrm>
          <a:prstGeom prst="rect">
            <a:avLst/>
          </a:prstGeom>
          <a:solidFill>
            <a:srgbClr val="CCE8CF"/>
          </a:solidFill>
        </p:spPr>
        <p:txBody>
          <a:bodyPr wrap="square" lIns="0" tIns="0" rIns="0" bIns="0" rtlCol="0" vert="horz">
            <a:spAutoFit/>
          </a:bodyPr>
          <a:lstStyle/>
          <a:p>
            <a:pPr marL="82550">
              <a:lnSpc>
                <a:spcPts val="1835"/>
              </a:lnSpc>
            </a:pPr>
            <a:r>
              <a:rPr dirty="0" sz="1600" spc="-25">
                <a:solidFill>
                  <a:srgbClr val="4E2700"/>
                </a:solidFill>
                <a:latin typeface="Verdana"/>
                <a:cs typeface="Verdana"/>
              </a:rPr>
              <a:t>bar.divide();</a:t>
            </a:r>
            <a:endParaRPr sz="1600">
              <a:latin typeface="Verdana"/>
              <a:cs typeface="Verdana"/>
            </a:endParaRPr>
          </a:p>
        </p:txBody>
      </p:sp>
      <p:sp>
        <p:nvSpPr>
          <p:cNvPr id="5" name="object 5"/>
          <p:cNvSpPr txBox="1"/>
          <p:nvPr/>
        </p:nvSpPr>
        <p:spPr>
          <a:xfrm>
            <a:off x="1191767" y="2787395"/>
            <a:ext cx="5297805" cy="277495"/>
          </a:xfrm>
          <a:prstGeom prst="rect">
            <a:avLst/>
          </a:prstGeom>
          <a:solidFill>
            <a:srgbClr val="CCE8CF"/>
          </a:solidFill>
        </p:spPr>
        <p:txBody>
          <a:bodyPr wrap="square" lIns="0" tIns="0" rIns="0" bIns="0" rtlCol="0" vert="horz">
            <a:spAutoFit/>
          </a:bodyPr>
          <a:lstStyle/>
          <a:p>
            <a:pPr marL="82550">
              <a:lnSpc>
                <a:spcPts val="1835"/>
              </a:lnSpc>
            </a:pPr>
            <a:r>
              <a:rPr dirty="0" sz="1600" spc="-10">
                <a:solidFill>
                  <a:srgbClr val="4E2700"/>
                </a:solidFill>
                <a:latin typeface="Verdana"/>
                <a:cs typeface="Verdana"/>
              </a:rPr>
              <a:t>System.out.println("Foo</a:t>
            </a:r>
            <a:r>
              <a:rPr dirty="0" sz="1600" spc="5">
                <a:solidFill>
                  <a:srgbClr val="4E2700"/>
                </a:solidFill>
                <a:latin typeface="Noto Sans Mono CJK HK"/>
                <a:cs typeface="Noto Sans Mono CJK HK"/>
              </a:rPr>
              <a:t>類別的</a:t>
            </a:r>
            <a:r>
              <a:rPr dirty="0" sz="1600" spc="-5">
                <a:solidFill>
                  <a:srgbClr val="4E2700"/>
                </a:solidFill>
                <a:latin typeface="Verdana"/>
                <a:cs typeface="Verdana"/>
              </a:rPr>
              <a:t>process()</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690168" y="3012408"/>
            <a:ext cx="439420" cy="537210"/>
          </a:xfrm>
          <a:prstGeom prst="rect">
            <a:avLst/>
          </a:prstGeom>
        </p:spPr>
        <p:txBody>
          <a:bodyPr wrap="square" lIns="0" tIns="24765" rIns="0" bIns="0" rtlCol="0" vert="horz">
            <a:spAutoFit/>
          </a:bodyPr>
          <a:lstStyle/>
          <a:p>
            <a:pPr marL="297180">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7" name="object 7"/>
          <p:cNvSpPr txBox="1">
            <a:spLocks noGrp="1"/>
          </p:cNvSpPr>
          <p:nvPr>
            <p:ph type="title"/>
          </p:nvPr>
        </p:nvSpPr>
        <p:spPr>
          <a:xfrm>
            <a:off x="612140" y="193294"/>
            <a:ext cx="3536950" cy="574040"/>
          </a:xfrm>
          <a:prstGeom prst="rect"/>
        </p:spPr>
        <p:txBody>
          <a:bodyPr wrap="square" lIns="0" tIns="12700" rIns="0" bIns="0" rtlCol="0" vert="horz">
            <a:spAutoFit/>
          </a:bodyPr>
          <a:lstStyle/>
          <a:p>
            <a:pPr marL="12700">
              <a:lnSpc>
                <a:spcPct val="100000"/>
              </a:lnSpc>
              <a:spcBef>
                <a:spcPts val="100"/>
              </a:spcBef>
            </a:pPr>
            <a:r>
              <a:rPr dirty="0"/>
              <a:t>範例三</a:t>
            </a:r>
            <a:r>
              <a:rPr dirty="0" spc="-30"/>
              <a:t>：</a:t>
            </a:r>
            <a:r>
              <a:rPr dirty="0" spc="-30">
                <a:latin typeface="Tahoma"/>
                <a:cs typeface="Tahoma"/>
              </a:rPr>
              <a:t>Foo.java</a:t>
            </a:r>
          </a:p>
        </p:txBody>
      </p:sp>
      <p:sp>
        <p:nvSpPr>
          <p:cNvPr id="8" name="object 8"/>
          <p:cNvSpPr/>
          <p:nvPr/>
        </p:nvSpPr>
        <p:spPr>
          <a:xfrm>
            <a:off x="3813047" y="3153155"/>
            <a:ext cx="76200" cy="647700"/>
          </a:xfrm>
          <a:custGeom>
            <a:avLst/>
            <a:gdLst/>
            <a:ahLst/>
            <a:cxnLst/>
            <a:rect l="l" t="t" r="r" b="b"/>
            <a:pathLst>
              <a:path w="76200" h="647700">
                <a:moveTo>
                  <a:pt x="44450" y="63500"/>
                </a:moveTo>
                <a:lnTo>
                  <a:pt x="31750" y="63500"/>
                </a:lnTo>
                <a:lnTo>
                  <a:pt x="31750" y="647700"/>
                </a:lnTo>
                <a:lnTo>
                  <a:pt x="44450" y="647700"/>
                </a:lnTo>
                <a:lnTo>
                  <a:pt x="44450" y="63500"/>
                </a:lnTo>
                <a:close/>
              </a:path>
              <a:path w="76200" h="647700">
                <a:moveTo>
                  <a:pt x="38100" y="0"/>
                </a:moveTo>
                <a:lnTo>
                  <a:pt x="0" y="76200"/>
                </a:lnTo>
                <a:lnTo>
                  <a:pt x="31750" y="76200"/>
                </a:lnTo>
                <a:lnTo>
                  <a:pt x="31750" y="63500"/>
                </a:lnTo>
                <a:lnTo>
                  <a:pt x="69850" y="63500"/>
                </a:lnTo>
                <a:lnTo>
                  <a:pt x="38100" y="0"/>
                </a:lnTo>
                <a:close/>
              </a:path>
              <a:path w="76200" h="6477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p:txBody>
      </p:sp>
      <p:sp>
        <p:nvSpPr>
          <p:cNvPr id="9" name="object 9"/>
          <p:cNvSpPr txBox="1"/>
          <p:nvPr/>
        </p:nvSpPr>
        <p:spPr>
          <a:xfrm>
            <a:off x="2622804" y="3860291"/>
            <a:ext cx="2453640" cy="835660"/>
          </a:xfrm>
          <a:prstGeom prst="rect">
            <a:avLst/>
          </a:prstGeom>
          <a:solidFill>
            <a:srgbClr val="CCE8CF"/>
          </a:solidFill>
          <a:ln w="9144">
            <a:solidFill>
              <a:srgbClr val="000000"/>
            </a:solidFill>
          </a:ln>
        </p:spPr>
        <p:txBody>
          <a:bodyPr wrap="square" lIns="0" tIns="38735" rIns="0" bIns="0" rtlCol="0" vert="horz">
            <a:spAutoFit/>
          </a:bodyPr>
          <a:lstStyle/>
          <a:p>
            <a:pPr marL="89535" marR="121920">
              <a:lnSpc>
                <a:spcPct val="100400"/>
              </a:lnSpc>
              <a:spcBef>
                <a:spcPts val="305"/>
              </a:spcBef>
            </a:pPr>
            <a:r>
              <a:rPr dirty="0" sz="1600" spc="5" b="1">
                <a:solidFill>
                  <a:srgbClr val="FF0000"/>
                </a:solidFill>
                <a:latin typeface="Noto Sans Mono CJK HK"/>
                <a:cs typeface="Noto Sans Mono CJK HK"/>
              </a:rPr>
              <a:t>這</a:t>
            </a:r>
            <a:r>
              <a:rPr dirty="0" sz="1600" spc="-5" b="1">
                <a:solidFill>
                  <a:srgbClr val="FF0000"/>
                </a:solidFill>
                <a:latin typeface="Noto Sans Mono CJK HK"/>
                <a:cs typeface="Noto Sans Mono CJK HK"/>
              </a:rPr>
              <a:t>些敘</a:t>
            </a:r>
            <a:r>
              <a:rPr dirty="0" sz="1600" spc="5" b="1">
                <a:solidFill>
                  <a:srgbClr val="FF0000"/>
                </a:solidFill>
                <a:latin typeface="Noto Sans Mono CJK HK"/>
                <a:cs typeface="Noto Sans Mono CJK HK"/>
              </a:rPr>
              <a:t>述</a:t>
            </a:r>
            <a:r>
              <a:rPr dirty="0" sz="1600" spc="-5" b="1">
                <a:solidFill>
                  <a:srgbClr val="FF0000"/>
                </a:solidFill>
                <a:latin typeface="Noto Sans Mono CJK HK"/>
                <a:cs typeface="Noto Sans Mono CJK HK"/>
              </a:rPr>
              <a:t>不會執</a:t>
            </a:r>
            <a:r>
              <a:rPr dirty="0" sz="1600" spc="5" b="1">
                <a:solidFill>
                  <a:srgbClr val="FF0000"/>
                </a:solidFill>
                <a:latin typeface="Noto Sans Mono CJK HK"/>
                <a:cs typeface="Noto Sans Mono CJK HK"/>
              </a:rPr>
              <a:t>行</a:t>
            </a:r>
            <a:r>
              <a:rPr dirty="0" sz="1600" spc="-5" b="1">
                <a:solidFill>
                  <a:srgbClr val="FF0000"/>
                </a:solidFill>
                <a:latin typeface="Noto Sans Mono CJK HK"/>
                <a:cs typeface="Noto Sans Mono CJK HK"/>
              </a:rPr>
              <a:t>，因為 </a:t>
            </a:r>
            <a:r>
              <a:rPr dirty="0" sz="1600" spc="15" b="1">
                <a:solidFill>
                  <a:srgbClr val="FF0000"/>
                </a:solidFill>
                <a:latin typeface="Noto Sans Mono CJK HK"/>
                <a:cs typeface="Noto Sans Mono CJK HK"/>
              </a:rPr>
              <a:t>發</a:t>
            </a:r>
            <a:r>
              <a:rPr dirty="0" sz="1600" b="1">
                <a:solidFill>
                  <a:srgbClr val="FF0000"/>
                </a:solidFill>
                <a:latin typeface="Noto Sans Mono CJK HK"/>
                <a:cs typeface="Noto Sans Mono CJK HK"/>
              </a:rPr>
              <a:t>生例</a:t>
            </a:r>
            <a:r>
              <a:rPr dirty="0" sz="1600" spc="-5" b="1">
                <a:solidFill>
                  <a:srgbClr val="FF0000"/>
                </a:solidFill>
                <a:latin typeface="Noto Sans Mono CJK HK"/>
                <a:cs typeface="Noto Sans Mono CJK HK"/>
              </a:rPr>
              <a:t>外</a:t>
            </a:r>
            <a:r>
              <a:rPr dirty="0" sz="1600" b="1">
                <a:solidFill>
                  <a:srgbClr val="FF0000"/>
                </a:solidFill>
                <a:latin typeface="Noto Sans Mono CJK HK"/>
                <a:cs typeface="Noto Sans Mono CJK HK"/>
              </a:rPr>
              <a:t>時</a:t>
            </a:r>
            <a:r>
              <a:rPr dirty="0" sz="1600" spc="-10" b="1">
                <a:solidFill>
                  <a:srgbClr val="FF0000"/>
                </a:solidFill>
                <a:latin typeface="Noto Sans Mono CJK HK"/>
                <a:cs typeface="Noto Sans Mono CJK HK"/>
              </a:rPr>
              <a:t>，</a:t>
            </a:r>
            <a:r>
              <a:rPr dirty="0" sz="1600" spc="-10" b="1">
                <a:solidFill>
                  <a:srgbClr val="FF0000"/>
                </a:solidFill>
                <a:latin typeface="Verdana"/>
                <a:cs typeface="Verdana"/>
              </a:rPr>
              <a:t>JVM</a:t>
            </a:r>
            <a:r>
              <a:rPr dirty="0" sz="1600" b="1">
                <a:solidFill>
                  <a:srgbClr val="FF0000"/>
                </a:solidFill>
                <a:latin typeface="Noto Sans Mono CJK HK"/>
                <a:cs typeface="Noto Sans Mono CJK HK"/>
              </a:rPr>
              <a:t>立刻 </a:t>
            </a:r>
            <a:r>
              <a:rPr dirty="0" sz="1600" spc="5" b="1">
                <a:solidFill>
                  <a:srgbClr val="FF0000"/>
                </a:solidFill>
                <a:latin typeface="Noto Sans Mono CJK HK"/>
                <a:cs typeface="Noto Sans Mono CJK HK"/>
              </a:rPr>
              <a:t>停</a:t>
            </a:r>
            <a:r>
              <a:rPr dirty="0" sz="1600" spc="-5" b="1">
                <a:solidFill>
                  <a:srgbClr val="FF0000"/>
                </a:solidFill>
                <a:latin typeface="Noto Sans Mono CJK HK"/>
                <a:cs typeface="Noto Sans Mono CJK HK"/>
              </a:rPr>
              <a:t>止程</a:t>
            </a:r>
            <a:r>
              <a:rPr dirty="0" sz="1600" spc="5" b="1">
                <a:solidFill>
                  <a:srgbClr val="FF0000"/>
                </a:solidFill>
                <a:latin typeface="Noto Sans Mono CJK HK"/>
                <a:cs typeface="Noto Sans Mono CJK HK"/>
              </a:rPr>
              <a:t>式</a:t>
            </a:r>
            <a:r>
              <a:rPr dirty="0" sz="1600" spc="-5" b="1">
                <a:solidFill>
                  <a:srgbClr val="FF0000"/>
                </a:solidFill>
                <a:latin typeface="Noto Sans Mono CJK HK"/>
                <a:cs typeface="Noto Sans Mono CJK HK"/>
              </a:rPr>
              <a:t>正常的</a:t>
            </a:r>
            <a:r>
              <a:rPr dirty="0" sz="1600" spc="5" b="1">
                <a:solidFill>
                  <a:srgbClr val="FF0000"/>
                </a:solidFill>
                <a:latin typeface="Noto Sans Mono CJK HK"/>
                <a:cs typeface="Noto Sans Mono CJK HK"/>
              </a:rPr>
              <a:t>執</a:t>
            </a:r>
            <a:r>
              <a:rPr dirty="0" sz="1600" spc="-5" b="1">
                <a:solidFill>
                  <a:srgbClr val="FF0000"/>
                </a:solidFill>
                <a:latin typeface="Noto Sans Mono CJK HK"/>
                <a:cs typeface="Noto Sans Mono CJK HK"/>
              </a:rPr>
              <a:t>行。</a:t>
            </a:r>
            <a:endParaRPr sz="1600">
              <a:latin typeface="Noto Sans Mono CJK HK"/>
              <a:cs typeface="Noto Sans Mono CJK HK"/>
            </a:endParaRPr>
          </a:p>
        </p:txBody>
      </p:sp>
      <p:grpSp>
        <p:nvGrpSpPr>
          <p:cNvPr id="10" name="object 10"/>
          <p:cNvGrpSpPr/>
          <p:nvPr/>
        </p:nvGrpSpPr>
        <p:grpSpPr>
          <a:xfrm>
            <a:off x="1182624" y="2526792"/>
            <a:ext cx="5316220" cy="547370"/>
            <a:chOff x="1182624" y="2526792"/>
            <a:chExt cx="5316220" cy="547370"/>
          </a:xfrm>
        </p:grpSpPr>
        <p:sp>
          <p:nvSpPr>
            <p:cNvPr id="11" name="object 11"/>
            <p:cNvSpPr/>
            <p:nvPr/>
          </p:nvSpPr>
          <p:spPr>
            <a:xfrm>
              <a:off x="1187196" y="2531364"/>
              <a:ext cx="5306695" cy="538480"/>
            </a:xfrm>
            <a:custGeom>
              <a:avLst/>
              <a:gdLst/>
              <a:ahLst/>
              <a:cxnLst/>
              <a:rect l="l" t="t" r="r" b="b"/>
              <a:pathLst>
                <a:path w="5306695" h="538480">
                  <a:moveTo>
                    <a:pt x="0" y="537972"/>
                  </a:moveTo>
                  <a:lnTo>
                    <a:pt x="5306568" y="537972"/>
                  </a:lnTo>
                  <a:lnTo>
                    <a:pt x="5306568" y="249936"/>
                  </a:lnTo>
                  <a:lnTo>
                    <a:pt x="0" y="249936"/>
                  </a:lnTo>
                  <a:lnTo>
                    <a:pt x="0" y="537972"/>
                  </a:lnTo>
                  <a:close/>
                </a:path>
                <a:path w="5306695" h="538480">
                  <a:moveTo>
                    <a:pt x="0" y="252984"/>
                  </a:moveTo>
                  <a:lnTo>
                    <a:pt x="1744979" y="252984"/>
                  </a:lnTo>
                  <a:lnTo>
                    <a:pt x="1744979" y="0"/>
                  </a:lnTo>
                  <a:lnTo>
                    <a:pt x="0" y="0"/>
                  </a:lnTo>
                  <a:lnTo>
                    <a:pt x="0" y="252984"/>
                  </a:lnTo>
                  <a:close/>
                </a:path>
              </a:pathLst>
            </a:custGeom>
            <a:ln w="9144">
              <a:solidFill>
                <a:srgbClr val="000000"/>
              </a:solidFill>
            </a:ln>
          </p:spPr>
          <p:txBody>
            <a:bodyPr wrap="square" lIns="0" tIns="0" rIns="0" bIns="0" rtlCol="0"/>
            <a:lstStyle/>
            <a:p/>
          </p:txBody>
        </p:sp>
        <p:sp>
          <p:nvSpPr>
            <p:cNvPr id="12" name="object 12"/>
            <p:cNvSpPr/>
            <p:nvPr/>
          </p:nvSpPr>
          <p:spPr>
            <a:xfrm>
              <a:off x="2999231" y="2558542"/>
              <a:ext cx="1214120" cy="139065"/>
            </a:xfrm>
            <a:custGeom>
              <a:avLst/>
              <a:gdLst/>
              <a:ahLst/>
              <a:cxnLst/>
              <a:rect l="l" t="t" r="r" b="b"/>
              <a:pathLst>
                <a:path w="1214120" h="139064">
                  <a:moveTo>
                    <a:pt x="72770" y="62611"/>
                  </a:moveTo>
                  <a:lnTo>
                    <a:pt x="0" y="106934"/>
                  </a:lnTo>
                  <a:lnTo>
                    <a:pt x="79120" y="138557"/>
                  </a:lnTo>
                  <a:lnTo>
                    <a:pt x="76572" y="108077"/>
                  </a:lnTo>
                  <a:lnTo>
                    <a:pt x="63754" y="108077"/>
                  </a:lnTo>
                  <a:lnTo>
                    <a:pt x="62737" y="95377"/>
                  </a:lnTo>
                  <a:lnTo>
                    <a:pt x="75422" y="94324"/>
                  </a:lnTo>
                  <a:lnTo>
                    <a:pt x="72770" y="62611"/>
                  </a:lnTo>
                  <a:close/>
                </a:path>
                <a:path w="1214120" h="139064">
                  <a:moveTo>
                    <a:pt x="75422" y="94324"/>
                  </a:moveTo>
                  <a:lnTo>
                    <a:pt x="62737" y="95377"/>
                  </a:lnTo>
                  <a:lnTo>
                    <a:pt x="63754" y="108077"/>
                  </a:lnTo>
                  <a:lnTo>
                    <a:pt x="76484" y="107021"/>
                  </a:lnTo>
                  <a:lnTo>
                    <a:pt x="75422" y="94324"/>
                  </a:lnTo>
                  <a:close/>
                </a:path>
                <a:path w="1214120" h="139064">
                  <a:moveTo>
                    <a:pt x="76484" y="107021"/>
                  </a:moveTo>
                  <a:lnTo>
                    <a:pt x="63754" y="108077"/>
                  </a:lnTo>
                  <a:lnTo>
                    <a:pt x="76572" y="108077"/>
                  </a:lnTo>
                  <a:lnTo>
                    <a:pt x="76484" y="107021"/>
                  </a:lnTo>
                  <a:close/>
                </a:path>
                <a:path w="1214120" h="139064">
                  <a:moveTo>
                    <a:pt x="1212595" y="0"/>
                  </a:moveTo>
                  <a:lnTo>
                    <a:pt x="75422" y="94324"/>
                  </a:lnTo>
                  <a:lnTo>
                    <a:pt x="76484" y="107021"/>
                  </a:lnTo>
                  <a:lnTo>
                    <a:pt x="1213612" y="12700"/>
                  </a:lnTo>
                  <a:lnTo>
                    <a:pt x="1212595" y="0"/>
                  </a:lnTo>
                  <a:close/>
                </a:path>
              </a:pathLst>
            </a:custGeom>
            <a:solidFill>
              <a:srgbClr val="000000"/>
            </a:solidFill>
          </p:spPr>
          <p:txBody>
            <a:bodyPr wrap="square" lIns="0" tIns="0" rIns="0" bIns="0" rtlCol="0"/>
            <a:lstStyle/>
            <a:p/>
          </p:txBody>
        </p:sp>
      </p:grpSp>
      <p:sp>
        <p:nvSpPr>
          <p:cNvPr id="13" name="object 13"/>
          <p:cNvSpPr txBox="1"/>
          <p:nvPr/>
        </p:nvSpPr>
        <p:spPr>
          <a:xfrm>
            <a:off x="4212335" y="2350007"/>
            <a:ext cx="2019300" cy="346075"/>
          </a:xfrm>
          <a:prstGeom prst="rect">
            <a:avLst/>
          </a:prstGeom>
          <a:solidFill>
            <a:srgbClr val="CCE8CF"/>
          </a:solidFill>
          <a:ln w="9144">
            <a:solidFill>
              <a:srgbClr val="000000"/>
            </a:solidFill>
          </a:ln>
        </p:spPr>
        <p:txBody>
          <a:bodyPr wrap="square" lIns="0" tIns="40005" rIns="0" bIns="0" rtlCol="0" vert="horz">
            <a:spAutoFit/>
          </a:bodyPr>
          <a:lstStyle/>
          <a:p>
            <a:pPr marL="89535">
              <a:lnSpc>
                <a:spcPct val="100000"/>
              </a:lnSpc>
              <a:spcBef>
                <a:spcPts val="315"/>
              </a:spcBef>
            </a:pPr>
            <a:r>
              <a:rPr dirty="0" sz="1600" spc="5">
                <a:latin typeface="Noto Sans Mono CJK HK"/>
                <a:cs typeface="Noto Sans Mono CJK HK"/>
              </a:rPr>
              <a:t>這</a:t>
            </a:r>
            <a:r>
              <a:rPr dirty="0" sz="1600" spc="-5">
                <a:latin typeface="Noto Sans Mono CJK HK"/>
                <a:cs typeface="Noto Sans Mono CJK HK"/>
              </a:rPr>
              <a:t>一行</a:t>
            </a:r>
            <a:r>
              <a:rPr dirty="0" sz="1600" spc="5">
                <a:solidFill>
                  <a:srgbClr val="FF0000"/>
                </a:solidFill>
                <a:latin typeface="Noto Sans Mono CJK HK"/>
                <a:cs typeface="Noto Sans Mono CJK HK"/>
              </a:rPr>
              <a:t>視</a:t>
            </a:r>
            <a:r>
              <a:rPr dirty="0" sz="1600" spc="-5">
                <a:solidFill>
                  <a:srgbClr val="FF0000"/>
                </a:solidFill>
                <a:latin typeface="Noto Sans Mono CJK HK"/>
                <a:cs typeface="Noto Sans Mono CJK HK"/>
              </a:rPr>
              <a:t>同</a:t>
            </a:r>
            <a:r>
              <a:rPr dirty="0" sz="1600" spc="-5">
                <a:latin typeface="Noto Sans Mono CJK HK"/>
                <a:cs typeface="Noto Sans Mono CJK HK"/>
              </a:rPr>
              <a:t>發生</a:t>
            </a:r>
            <a:r>
              <a:rPr dirty="0" sz="1600" spc="5">
                <a:latin typeface="Noto Sans Mono CJK HK"/>
                <a:cs typeface="Noto Sans Mono CJK HK"/>
              </a:rPr>
              <a:t>例</a:t>
            </a:r>
            <a:r>
              <a:rPr dirty="0" sz="1600" spc="-5">
                <a:latin typeface="Noto Sans Mono CJK HK"/>
                <a:cs typeface="Noto Sans Mono CJK HK"/>
              </a:rPr>
              <a:t>外</a:t>
            </a:r>
            <a:endParaRPr sz="1600">
              <a:latin typeface="Noto Sans Mono CJK HK"/>
              <a:cs typeface="Noto Sans Mono CJK HK"/>
            </a:endParaRPr>
          </a:p>
        </p:txBody>
      </p:sp>
      <p:sp>
        <p:nvSpPr>
          <p:cNvPr id="14" name="object 1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6375"/>
            <a:ext cx="5523865" cy="206121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ch08._03_CallStack._03;</a:t>
            </a:r>
            <a:endParaRPr sz="1600">
              <a:latin typeface="Verdana"/>
              <a:cs typeface="Verdana"/>
            </a:endParaRPr>
          </a:p>
          <a:p>
            <a:pPr>
              <a:lnSpc>
                <a:spcPct val="100000"/>
              </a:lnSpc>
              <a:spcBef>
                <a:spcPts val="10"/>
              </a:spcBef>
            </a:pPr>
            <a:endParaRPr sz="1650">
              <a:latin typeface="Verdana"/>
              <a:cs typeface="Verdana"/>
            </a:endParaRPr>
          </a:p>
          <a:p>
            <a:pPr marL="297180" marR="3056255" indent="-285115">
              <a:lnSpc>
                <a:spcPct val="105000"/>
              </a:lnSpc>
            </a:pPr>
            <a:r>
              <a:rPr dirty="0" sz="1600" spc="-10">
                <a:solidFill>
                  <a:srgbClr val="4E2700"/>
                </a:solidFill>
                <a:latin typeface="Verdana"/>
                <a:cs typeface="Verdana"/>
              </a:rPr>
              <a:t>public </a:t>
            </a:r>
            <a:r>
              <a:rPr dirty="0" sz="1600" spc="-5">
                <a:solidFill>
                  <a:srgbClr val="4E2700"/>
                </a:solidFill>
                <a:latin typeface="Verdana"/>
                <a:cs typeface="Verdana"/>
              </a:rPr>
              <a:t>class Bar {  </a:t>
            </a: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divide()</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System.out.println("Bar</a:t>
            </a:r>
            <a:r>
              <a:rPr dirty="0" sz="1600">
                <a:solidFill>
                  <a:srgbClr val="4E2700"/>
                </a:solidFill>
                <a:latin typeface="Noto Sans Mono CJK HK"/>
                <a:cs typeface="Noto Sans Mono CJK HK"/>
              </a:rPr>
              <a:t>類別</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divide()</a:t>
            </a:r>
            <a:r>
              <a:rPr dirty="0" sz="1600">
                <a:solidFill>
                  <a:srgbClr val="4E2700"/>
                </a:solidFill>
                <a:latin typeface="Noto Sans Mono CJK HK"/>
                <a:cs typeface="Noto Sans Mono CJK HK"/>
              </a:rPr>
              <a:t>方法開始</a:t>
            </a:r>
            <a:r>
              <a:rPr dirty="0" sz="1600" spc="-5">
                <a:solidFill>
                  <a:srgbClr val="4E2700"/>
                </a:solidFill>
                <a:latin typeface="Verdana"/>
                <a:cs typeface="Verdana"/>
              </a:rPr>
              <a:t>");</a:t>
            </a:r>
            <a:endParaRPr sz="1600">
              <a:latin typeface="Verdana"/>
              <a:cs typeface="Verdana"/>
            </a:endParaRPr>
          </a:p>
          <a:p>
            <a:pPr marL="583565">
              <a:lnSpc>
                <a:spcPct val="100000"/>
              </a:lnSpc>
              <a:spcBef>
                <a:spcPts val="135"/>
              </a:spcBef>
            </a:pPr>
            <a:r>
              <a:rPr dirty="0" sz="1600" spc="-10">
                <a:solidFill>
                  <a:srgbClr val="4E2700"/>
                </a:solidFill>
                <a:latin typeface="Verdana"/>
                <a:cs typeface="Verdana"/>
              </a:rPr>
              <a:t>int[] </a:t>
            </a:r>
            <a:r>
              <a:rPr dirty="0" sz="1600" spc="-5">
                <a:solidFill>
                  <a:srgbClr val="4E2700"/>
                </a:solidFill>
                <a:latin typeface="Verdana"/>
                <a:cs typeface="Verdana"/>
              </a:rPr>
              <a:t>xa = { 100, 200</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95"/>
              </a:spcBef>
            </a:pPr>
            <a:r>
              <a:rPr dirty="0" sz="1600" spc="-10">
                <a:solidFill>
                  <a:srgbClr val="4E2700"/>
                </a:solidFill>
                <a:latin typeface="Verdana"/>
                <a:cs typeface="Verdana"/>
              </a:rPr>
              <a:t>int sum </a:t>
            </a:r>
            <a:r>
              <a:rPr dirty="0" sz="1600" spc="-5">
                <a:solidFill>
                  <a:srgbClr val="4E2700"/>
                </a:solidFill>
                <a:latin typeface="Verdana"/>
                <a:cs typeface="Verdana"/>
              </a:rPr>
              <a:t>=</a:t>
            </a:r>
            <a:r>
              <a:rPr dirty="0" sz="1600" spc="20">
                <a:solidFill>
                  <a:srgbClr val="4E2700"/>
                </a:solidFill>
                <a:latin typeface="Verdana"/>
                <a:cs typeface="Verdana"/>
              </a:rPr>
              <a:t> </a:t>
            </a:r>
            <a:r>
              <a:rPr dirty="0" sz="1600">
                <a:solidFill>
                  <a:srgbClr val="4E2700"/>
                </a:solidFill>
                <a:latin typeface="Verdana"/>
                <a:cs typeface="Verdana"/>
              </a:rPr>
              <a:t>0;</a:t>
            </a:r>
            <a:endParaRPr sz="1600">
              <a:latin typeface="Verdana"/>
              <a:cs typeface="Verdana"/>
            </a:endParaRPr>
          </a:p>
          <a:p>
            <a:pPr marL="583565">
              <a:lnSpc>
                <a:spcPct val="100000"/>
              </a:lnSpc>
              <a:spcBef>
                <a:spcPts val="95"/>
              </a:spcBef>
            </a:pPr>
            <a:r>
              <a:rPr dirty="0" sz="1600" spc="-5">
                <a:solidFill>
                  <a:srgbClr val="4E2700"/>
                </a:solidFill>
                <a:latin typeface="Verdana"/>
                <a:cs typeface="Verdana"/>
              </a:rPr>
              <a:t>for </a:t>
            </a:r>
            <a:r>
              <a:rPr dirty="0" sz="1600" spc="-10">
                <a:solidFill>
                  <a:srgbClr val="4E2700"/>
                </a:solidFill>
                <a:latin typeface="Verdana"/>
                <a:cs typeface="Verdana"/>
              </a:rPr>
              <a:t>(int </a:t>
            </a:r>
            <a:r>
              <a:rPr dirty="0" sz="1600" spc="-5">
                <a:solidFill>
                  <a:srgbClr val="4E2700"/>
                </a:solidFill>
                <a:latin typeface="Verdana"/>
                <a:cs typeface="Verdana"/>
              </a:rPr>
              <a:t>i = </a:t>
            </a:r>
            <a:r>
              <a:rPr dirty="0" sz="1600">
                <a:solidFill>
                  <a:srgbClr val="4E2700"/>
                </a:solidFill>
                <a:latin typeface="Verdana"/>
                <a:cs typeface="Verdana"/>
              </a:rPr>
              <a:t>0; </a:t>
            </a:r>
            <a:r>
              <a:rPr dirty="0" sz="1600" spc="-5">
                <a:solidFill>
                  <a:srgbClr val="4E2700"/>
                </a:solidFill>
                <a:latin typeface="Verdana"/>
                <a:cs typeface="Verdana"/>
              </a:rPr>
              <a:t>i </a:t>
            </a:r>
            <a:r>
              <a:rPr dirty="0" sz="1600" spc="-10">
                <a:solidFill>
                  <a:srgbClr val="4E2700"/>
                </a:solidFill>
                <a:latin typeface="Verdana"/>
                <a:cs typeface="Verdana"/>
              </a:rPr>
              <a:t>&lt;= </a:t>
            </a:r>
            <a:r>
              <a:rPr dirty="0" sz="1600" spc="-5">
                <a:solidFill>
                  <a:srgbClr val="4E2700"/>
                </a:solidFill>
                <a:latin typeface="Verdana"/>
                <a:cs typeface="Verdana"/>
              </a:rPr>
              <a:t>xa.length; </a:t>
            </a:r>
            <a:r>
              <a:rPr dirty="0" sz="1600" spc="-10">
                <a:solidFill>
                  <a:srgbClr val="4E2700"/>
                </a:solidFill>
                <a:latin typeface="Verdana"/>
                <a:cs typeface="Verdana"/>
              </a:rPr>
              <a:t>i++)</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3" name="object 3"/>
          <p:cNvSpPr txBox="1"/>
          <p:nvPr/>
        </p:nvSpPr>
        <p:spPr>
          <a:xfrm>
            <a:off x="1464563" y="3057144"/>
            <a:ext cx="1744980" cy="253365"/>
          </a:xfrm>
          <a:prstGeom prst="rect">
            <a:avLst/>
          </a:prstGeom>
          <a:solidFill>
            <a:srgbClr val="CCE8CF"/>
          </a:solidFill>
          <a:ln w="9144">
            <a:solidFill>
              <a:srgbClr val="000000"/>
            </a:solidFill>
          </a:ln>
        </p:spPr>
        <p:txBody>
          <a:bodyPr wrap="square" lIns="0" tIns="0" rIns="0" bIns="0" rtlCol="0" vert="horz">
            <a:spAutoFit/>
          </a:bodyPr>
          <a:lstStyle/>
          <a:p>
            <a:pPr marL="94615">
              <a:lnSpc>
                <a:spcPts val="1760"/>
              </a:lnSpc>
            </a:pPr>
            <a:r>
              <a:rPr dirty="0" sz="1600" spc="-10">
                <a:solidFill>
                  <a:srgbClr val="4E2700"/>
                </a:solidFill>
                <a:latin typeface="Verdana"/>
                <a:cs typeface="Verdana"/>
              </a:rPr>
              <a:t>sum +=</a:t>
            </a:r>
            <a:r>
              <a:rPr dirty="0" sz="1600" spc="15">
                <a:solidFill>
                  <a:srgbClr val="4E2700"/>
                </a:solidFill>
                <a:latin typeface="Verdana"/>
                <a:cs typeface="Verdana"/>
              </a:rPr>
              <a:t> </a:t>
            </a:r>
            <a:r>
              <a:rPr dirty="0" sz="1600" spc="-10">
                <a:solidFill>
                  <a:srgbClr val="4E2700"/>
                </a:solidFill>
                <a:latin typeface="Verdana"/>
                <a:cs typeface="Verdana"/>
              </a:rPr>
              <a:t>xa[i];</a:t>
            </a:r>
            <a:endParaRPr sz="1600">
              <a:latin typeface="Verdana"/>
              <a:cs typeface="Verdana"/>
            </a:endParaRPr>
          </a:p>
        </p:txBody>
      </p:sp>
      <p:sp>
        <p:nvSpPr>
          <p:cNvPr id="4" name="object 4"/>
          <p:cNvSpPr txBox="1"/>
          <p:nvPr/>
        </p:nvSpPr>
        <p:spPr>
          <a:xfrm>
            <a:off x="1261617" y="3280612"/>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5" name="object 5"/>
          <p:cNvSpPr txBox="1"/>
          <p:nvPr/>
        </p:nvSpPr>
        <p:spPr>
          <a:xfrm>
            <a:off x="1187196" y="3563111"/>
            <a:ext cx="5760720" cy="576580"/>
          </a:xfrm>
          <a:prstGeom prst="rect">
            <a:avLst/>
          </a:prstGeom>
          <a:solidFill>
            <a:srgbClr val="CCE8CF"/>
          </a:solidFill>
          <a:ln w="9144">
            <a:solidFill>
              <a:srgbClr val="000000"/>
            </a:solidFill>
          </a:ln>
        </p:spPr>
        <p:txBody>
          <a:bodyPr wrap="square" lIns="0" tIns="0" rIns="0" bIns="0" rtlCol="0" vert="horz">
            <a:spAutoFit/>
          </a:bodyPr>
          <a:lstStyle/>
          <a:p>
            <a:pPr marL="86995">
              <a:lnSpc>
                <a:spcPts val="1775"/>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陣列元素加組完畢，總和</a:t>
            </a:r>
            <a:r>
              <a:rPr dirty="0" sz="1600" spc="-10">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sum);</a:t>
            </a:r>
            <a:endParaRPr sz="1600">
              <a:latin typeface="Verdana"/>
              <a:cs typeface="Verdana"/>
            </a:endParaRPr>
          </a:p>
          <a:p>
            <a:pPr marL="86995">
              <a:lnSpc>
                <a:spcPct val="100000"/>
              </a:lnSpc>
              <a:spcBef>
                <a:spcPts val="95"/>
              </a:spcBef>
            </a:pPr>
            <a:r>
              <a:rPr dirty="0" sz="1600" spc="-5">
                <a:solidFill>
                  <a:srgbClr val="4E2700"/>
                </a:solidFill>
                <a:latin typeface="Verdana"/>
                <a:cs typeface="Verdana"/>
              </a:rPr>
              <a:t>System.out.println("Bar</a:t>
            </a:r>
            <a:r>
              <a:rPr dirty="0" sz="1600" spc="5">
                <a:solidFill>
                  <a:srgbClr val="4E2700"/>
                </a:solidFill>
                <a:latin typeface="Noto Sans Mono CJK HK"/>
                <a:cs typeface="Noto Sans Mono CJK HK"/>
              </a:rPr>
              <a:t>類別的</a:t>
            </a:r>
            <a:r>
              <a:rPr dirty="0" sz="1600" spc="-10">
                <a:solidFill>
                  <a:srgbClr val="4E2700"/>
                </a:solidFill>
                <a:latin typeface="Verdana"/>
                <a:cs typeface="Verdana"/>
              </a:rPr>
              <a:t>divide()</a:t>
            </a:r>
            <a:r>
              <a:rPr dirty="0" sz="1600" spc="5">
                <a:solidFill>
                  <a:srgbClr val="4E2700"/>
                </a:solidFill>
                <a:latin typeface="Noto Sans Mono CJK HK"/>
                <a:cs typeface="Noto Sans Mono CJK HK"/>
              </a:rPr>
              <a:t>方法結束</a:t>
            </a:r>
            <a:r>
              <a:rPr dirty="0" sz="1600" spc="-5">
                <a:solidFill>
                  <a:srgbClr val="4E2700"/>
                </a:solidFill>
                <a:latin typeface="Verdana"/>
                <a:cs typeface="Verdana"/>
              </a:rPr>
              <a:t>");</a:t>
            </a:r>
            <a:endParaRPr sz="1600">
              <a:latin typeface="Verdana"/>
              <a:cs typeface="Verdana"/>
            </a:endParaRPr>
          </a:p>
        </p:txBody>
      </p:sp>
      <p:sp>
        <p:nvSpPr>
          <p:cNvPr id="6" name="object 6"/>
          <p:cNvSpPr txBox="1"/>
          <p:nvPr/>
        </p:nvSpPr>
        <p:spPr>
          <a:xfrm>
            <a:off x="975156" y="4049395"/>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690168" y="4305427"/>
            <a:ext cx="15430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p:txBody>
      </p:sp>
      <p:sp>
        <p:nvSpPr>
          <p:cNvPr id="8" name="object 8"/>
          <p:cNvSpPr txBox="1">
            <a:spLocks noGrp="1"/>
          </p:cNvSpPr>
          <p:nvPr>
            <p:ph type="title"/>
          </p:nvPr>
        </p:nvSpPr>
        <p:spPr>
          <a:xfrm>
            <a:off x="612140" y="193294"/>
            <a:ext cx="3430904" cy="574040"/>
          </a:xfrm>
          <a:prstGeom prst="rect"/>
        </p:spPr>
        <p:txBody>
          <a:bodyPr wrap="square" lIns="0" tIns="12700" rIns="0" bIns="0" rtlCol="0" vert="horz">
            <a:spAutoFit/>
          </a:bodyPr>
          <a:lstStyle/>
          <a:p>
            <a:pPr marL="12700">
              <a:lnSpc>
                <a:spcPct val="100000"/>
              </a:lnSpc>
              <a:spcBef>
                <a:spcPts val="100"/>
              </a:spcBef>
            </a:pPr>
            <a:r>
              <a:rPr dirty="0"/>
              <a:t>範例三</a:t>
            </a:r>
            <a:r>
              <a:rPr dirty="0" spc="-70"/>
              <a:t>：</a:t>
            </a:r>
            <a:r>
              <a:rPr dirty="0" spc="-70">
                <a:latin typeface="Tahoma"/>
                <a:cs typeface="Tahoma"/>
              </a:rPr>
              <a:t>Bar.java</a:t>
            </a:r>
          </a:p>
        </p:txBody>
      </p:sp>
      <p:sp>
        <p:nvSpPr>
          <p:cNvPr id="9" name="object 9"/>
          <p:cNvSpPr/>
          <p:nvPr/>
        </p:nvSpPr>
        <p:spPr>
          <a:xfrm>
            <a:off x="3276600" y="3153155"/>
            <a:ext cx="1513840" cy="76200"/>
          </a:xfrm>
          <a:custGeom>
            <a:avLst/>
            <a:gdLst/>
            <a:ahLst/>
            <a:cxnLst/>
            <a:rect l="l" t="t" r="r" b="b"/>
            <a:pathLst>
              <a:path w="1513839" h="76200">
                <a:moveTo>
                  <a:pt x="76200" y="0"/>
                </a:moveTo>
                <a:lnTo>
                  <a:pt x="0" y="38100"/>
                </a:lnTo>
                <a:lnTo>
                  <a:pt x="76200" y="76200"/>
                </a:lnTo>
                <a:lnTo>
                  <a:pt x="76200" y="44450"/>
                </a:lnTo>
                <a:lnTo>
                  <a:pt x="63500" y="44450"/>
                </a:lnTo>
                <a:lnTo>
                  <a:pt x="63500" y="31750"/>
                </a:lnTo>
                <a:lnTo>
                  <a:pt x="76200" y="31750"/>
                </a:lnTo>
                <a:lnTo>
                  <a:pt x="76200" y="0"/>
                </a:lnTo>
                <a:close/>
              </a:path>
              <a:path w="1513839" h="76200">
                <a:moveTo>
                  <a:pt x="76200" y="31750"/>
                </a:moveTo>
                <a:lnTo>
                  <a:pt x="63500" y="31750"/>
                </a:lnTo>
                <a:lnTo>
                  <a:pt x="63500" y="44450"/>
                </a:lnTo>
                <a:lnTo>
                  <a:pt x="76200" y="44450"/>
                </a:lnTo>
                <a:lnTo>
                  <a:pt x="76200" y="31750"/>
                </a:lnTo>
                <a:close/>
              </a:path>
              <a:path w="1513839" h="76200">
                <a:moveTo>
                  <a:pt x="1513332" y="31750"/>
                </a:moveTo>
                <a:lnTo>
                  <a:pt x="76200" y="31750"/>
                </a:lnTo>
                <a:lnTo>
                  <a:pt x="76200" y="44450"/>
                </a:lnTo>
                <a:lnTo>
                  <a:pt x="1513332" y="44450"/>
                </a:lnTo>
                <a:lnTo>
                  <a:pt x="1513332" y="31750"/>
                </a:lnTo>
                <a:close/>
              </a:path>
            </a:pathLst>
          </a:custGeom>
          <a:solidFill>
            <a:srgbClr val="000000"/>
          </a:solidFill>
        </p:spPr>
        <p:txBody>
          <a:bodyPr wrap="square" lIns="0" tIns="0" rIns="0" bIns="0" rtlCol="0"/>
          <a:lstStyle/>
          <a:p/>
        </p:txBody>
      </p:sp>
      <p:sp>
        <p:nvSpPr>
          <p:cNvPr id="10" name="object 10"/>
          <p:cNvSpPr txBox="1"/>
          <p:nvPr/>
        </p:nvSpPr>
        <p:spPr>
          <a:xfrm>
            <a:off x="4925567" y="3060192"/>
            <a:ext cx="1614170" cy="346075"/>
          </a:xfrm>
          <a:prstGeom prst="rect">
            <a:avLst/>
          </a:prstGeom>
          <a:solidFill>
            <a:srgbClr val="CCE8CF"/>
          </a:solidFill>
          <a:ln w="9144">
            <a:solidFill>
              <a:srgbClr val="000000"/>
            </a:solidFill>
          </a:ln>
        </p:spPr>
        <p:txBody>
          <a:bodyPr wrap="square" lIns="0" tIns="41275" rIns="0" bIns="0" rtlCol="0" vert="horz">
            <a:spAutoFit/>
          </a:bodyPr>
          <a:lstStyle/>
          <a:p>
            <a:pPr marL="90805">
              <a:lnSpc>
                <a:spcPct val="100000"/>
              </a:lnSpc>
              <a:spcBef>
                <a:spcPts val="325"/>
              </a:spcBef>
            </a:pPr>
            <a:r>
              <a:rPr dirty="0" sz="1600" spc="5">
                <a:latin typeface="Noto Sans Mono CJK HK"/>
                <a:cs typeface="Noto Sans Mono CJK HK"/>
              </a:rPr>
              <a:t>這</a:t>
            </a:r>
            <a:r>
              <a:rPr dirty="0" sz="1600" spc="-5">
                <a:latin typeface="Noto Sans Mono CJK HK"/>
                <a:cs typeface="Noto Sans Mono CJK HK"/>
              </a:rPr>
              <a:t>一行</a:t>
            </a:r>
            <a:r>
              <a:rPr dirty="0" sz="1600" spc="5">
                <a:latin typeface="Noto Sans Mono CJK HK"/>
                <a:cs typeface="Noto Sans Mono CJK HK"/>
              </a:rPr>
              <a:t>發</a:t>
            </a:r>
            <a:r>
              <a:rPr dirty="0" sz="1600" spc="-5">
                <a:latin typeface="Noto Sans Mono CJK HK"/>
                <a:cs typeface="Noto Sans Mono CJK HK"/>
              </a:rPr>
              <a:t>生例外</a:t>
            </a:r>
            <a:endParaRPr sz="1600">
              <a:latin typeface="Noto Sans Mono CJK HK"/>
              <a:cs typeface="Noto Sans Mono CJK HK"/>
            </a:endParaRPr>
          </a:p>
        </p:txBody>
      </p:sp>
      <p:sp>
        <p:nvSpPr>
          <p:cNvPr id="11" name="object 11"/>
          <p:cNvSpPr/>
          <p:nvPr/>
        </p:nvSpPr>
        <p:spPr>
          <a:xfrm>
            <a:off x="3886200" y="4149852"/>
            <a:ext cx="76200" cy="647700"/>
          </a:xfrm>
          <a:custGeom>
            <a:avLst/>
            <a:gdLst/>
            <a:ahLst/>
            <a:cxnLst/>
            <a:rect l="l" t="t" r="r" b="b"/>
            <a:pathLst>
              <a:path w="76200" h="647700">
                <a:moveTo>
                  <a:pt x="44450" y="63500"/>
                </a:moveTo>
                <a:lnTo>
                  <a:pt x="31750" y="63500"/>
                </a:lnTo>
                <a:lnTo>
                  <a:pt x="31750" y="647700"/>
                </a:lnTo>
                <a:lnTo>
                  <a:pt x="44450" y="647700"/>
                </a:lnTo>
                <a:lnTo>
                  <a:pt x="44450" y="63500"/>
                </a:lnTo>
                <a:close/>
              </a:path>
              <a:path w="76200" h="647700">
                <a:moveTo>
                  <a:pt x="38100" y="0"/>
                </a:moveTo>
                <a:lnTo>
                  <a:pt x="0" y="76200"/>
                </a:lnTo>
                <a:lnTo>
                  <a:pt x="31750" y="76200"/>
                </a:lnTo>
                <a:lnTo>
                  <a:pt x="31750" y="63500"/>
                </a:lnTo>
                <a:lnTo>
                  <a:pt x="69850" y="63500"/>
                </a:lnTo>
                <a:lnTo>
                  <a:pt x="38100" y="0"/>
                </a:lnTo>
                <a:close/>
              </a:path>
              <a:path w="76200" h="6477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p:txBody>
      </p:sp>
      <p:sp>
        <p:nvSpPr>
          <p:cNvPr id="12" name="object 12"/>
          <p:cNvSpPr txBox="1"/>
          <p:nvPr/>
        </p:nvSpPr>
        <p:spPr>
          <a:xfrm>
            <a:off x="2604516" y="4869179"/>
            <a:ext cx="2664460" cy="835660"/>
          </a:xfrm>
          <a:prstGeom prst="rect">
            <a:avLst/>
          </a:prstGeom>
          <a:solidFill>
            <a:srgbClr val="CCE8CF"/>
          </a:solidFill>
          <a:ln w="9144">
            <a:solidFill>
              <a:srgbClr val="000000"/>
            </a:solidFill>
          </a:ln>
        </p:spPr>
        <p:txBody>
          <a:bodyPr wrap="square" lIns="0" tIns="38100" rIns="0" bIns="0" rtlCol="0" vert="horz">
            <a:spAutoFit/>
          </a:bodyPr>
          <a:lstStyle/>
          <a:p>
            <a:pPr marL="90805" marR="127000">
              <a:lnSpc>
                <a:spcPct val="100400"/>
              </a:lnSpc>
              <a:spcBef>
                <a:spcPts val="300"/>
              </a:spcBef>
            </a:pPr>
            <a:r>
              <a:rPr dirty="0" sz="1600" spc="5" b="1">
                <a:solidFill>
                  <a:srgbClr val="FF0000"/>
                </a:solidFill>
                <a:latin typeface="Noto Sans Mono CJK HK"/>
                <a:cs typeface="Noto Sans Mono CJK HK"/>
              </a:rPr>
              <a:t>這</a:t>
            </a:r>
            <a:r>
              <a:rPr dirty="0" sz="1600" spc="-5" b="1">
                <a:solidFill>
                  <a:srgbClr val="FF0000"/>
                </a:solidFill>
                <a:latin typeface="Noto Sans Mono CJK HK"/>
                <a:cs typeface="Noto Sans Mono CJK HK"/>
              </a:rPr>
              <a:t>些敘</a:t>
            </a:r>
            <a:r>
              <a:rPr dirty="0" sz="1600" spc="5" b="1">
                <a:solidFill>
                  <a:srgbClr val="FF0000"/>
                </a:solidFill>
                <a:latin typeface="Noto Sans Mono CJK HK"/>
                <a:cs typeface="Noto Sans Mono CJK HK"/>
              </a:rPr>
              <a:t>述</a:t>
            </a:r>
            <a:r>
              <a:rPr dirty="0" sz="1600" spc="-5" b="1">
                <a:solidFill>
                  <a:srgbClr val="FF0000"/>
                </a:solidFill>
                <a:latin typeface="Noto Sans Mono CJK HK"/>
                <a:cs typeface="Noto Sans Mono CJK HK"/>
              </a:rPr>
              <a:t>不會執</a:t>
            </a:r>
            <a:r>
              <a:rPr dirty="0" sz="1600" spc="5" b="1">
                <a:solidFill>
                  <a:srgbClr val="FF0000"/>
                </a:solidFill>
                <a:latin typeface="Noto Sans Mono CJK HK"/>
                <a:cs typeface="Noto Sans Mono CJK HK"/>
              </a:rPr>
              <a:t>行</a:t>
            </a:r>
            <a:r>
              <a:rPr dirty="0" sz="1600" spc="-5" b="1">
                <a:solidFill>
                  <a:srgbClr val="FF0000"/>
                </a:solidFill>
                <a:latin typeface="Noto Sans Mono CJK HK"/>
                <a:cs typeface="Noto Sans Mono CJK HK"/>
              </a:rPr>
              <a:t>，因</a:t>
            </a:r>
            <a:r>
              <a:rPr dirty="0" sz="1600" spc="5" b="1">
                <a:solidFill>
                  <a:srgbClr val="FF0000"/>
                </a:solidFill>
                <a:latin typeface="Noto Sans Mono CJK HK"/>
                <a:cs typeface="Noto Sans Mono CJK HK"/>
              </a:rPr>
              <a:t>為</a:t>
            </a:r>
            <a:r>
              <a:rPr dirty="0" sz="1600" spc="-5" b="1">
                <a:solidFill>
                  <a:srgbClr val="FF0000"/>
                </a:solidFill>
                <a:latin typeface="Noto Sans Mono CJK HK"/>
                <a:cs typeface="Noto Sans Mono CJK HK"/>
              </a:rPr>
              <a:t>發 </a:t>
            </a:r>
            <a:r>
              <a:rPr dirty="0" sz="1600" spc="15" b="1">
                <a:solidFill>
                  <a:srgbClr val="FF0000"/>
                </a:solidFill>
                <a:latin typeface="Noto Sans Mono CJK HK"/>
                <a:cs typeface="Noto Sans Mono CJK HK"/>
              </a:rPr>
              <a:t>生</a:t>
            </a:r>
            <a:r>
              <a:rPr dirty="0" sz="1600" spc="5" b="1">
                <a:solidFill>
                  <a:srgbClr val="FF0000"/>
                </a:solidFill>
                <a:latin typeface="Noto Sans Mono CJK HK"/>
                <a:cs typeface="Noto Sans Mono CJK HK"/>
              </a:rPr>
              <a:t>例外</a:t>
            </a:r>
            <a:r>
              <a:rPr dirty="0" sz="1600" spc="-5" b="1">
                <a:solidFill>
                  <a:srgbClr val="FF0000"/>
                </a:solidFill>
                <a:latin typeface="Noto Sans Mono CJK HK"/>
                <a:cs typeface="Noto Sans Mono CJK HK"/>
              </a:rPr>
              <a:t>時，</a:t>
            </a:r>
            <a:r>
              <a:rPr dirty="0" sz="1600" spc="-5" b="1">
                <a:solidFill>
                  <a:srgbClr val="FF0000"/>
                </a:solidFill>
                <a:latin typeface="Verdana"/>
                <a:cs typeface="Verdana"/>
              </a:rPr>
              <a:t>JVM</a:t>
            </a:r>
            <a:r>
              <a:rPr dirty="0" sz="1600" spc="5" b="1">
                <a:solidFill>
                  <a:srgbClr val="FF0000"/>
                </a:solidFill>
                <a:latin typeface="Noto Sans Mono CJK HK"/>
                <a:cs typeface="Noto Sans Mono CJK HK"/>
              </a:rPr>
              <a:t>立</a:t>
            </a:r>
            <a:r>
              <a:rPr dirty="0" sz="1600" spc="-5" b="1">
                <a:solidFill>
                  <a:srgbClr val="FF0000"/>
                </a:solidFill>
                <a:latin typeface="Noto Sans Mono CJK HK"/>
                <a:cs typeface="Noto Sans Mono CJK HK"/>
              </a:rPr>
              <a:t>刻</a:t>
            </a:r>
            <a:r>
              <a:rPr dirty="0" sz="1600" spc="10" b="1">
                <a:solidFill>
                  <a:srgbClr val="FF0000"/>
                </a:solidFill>
                <a:latin typeface="Noto Sans Mono CJK HK"/>
                <a:cs typeface="Noto Sans Mono CJK HK"/>
              </a:rPr>
              <a:t>停</a:t>
            </a:r>
            <a:r>
              <a:rPr dirty="0" sz="1600" spc="-5" b="1">
                <a:solidFill>
                  <a:srgbClr val="FF0000"/>
                </a:solidFill>
                <a:latin typeface="Noto Sans Mono CJK HK"/>
                <a:cs typeface="Noto Sans Mono CJK HK"/>
              </a:rPr>
              <a:t>止 </a:t>
            </a:r>
            <a:r>
              <a:rPr dirty="0" sz="1600" spc="5" b="1">
                <a:solidFill>
                  <a:srgbClr val="FF0000"/>
                </a:solidFill>
                <a:latin typeface="Noto Sans Mono CJK HK"/>
                <a:cs typeface="Noto Sans Mono CJK HK"/>
              </a:rPr>
              <a:t>程</a:t>
            </a:r>
            <a:r>
              <a:rPr dirty="0" sz="1600" spc="-5" b="1">
                <a:solidFill>
                  <a:srgbClr val="FF0000"/>
                </a:solidFill>
                <a:latin typeface="Noto Sans Mono CJK HK"/>
                <a:cs typeface="Noto Sans Mono CJK HK"/>
              </a:rPr>
              <a:t>式正</a:t>
            </a:r>
            <a:r>
              <a:rPr dirty="0" sz="1600" spc="5" b="1">
                <a:solidFill>
                  <a:srgbClr val="FF0000"/>
                </a:solidFill>
                <a:latin typeface="Noto Sans Mono CJK HK"/>
                <a:cs typeface="Noto Sans Mono CJK HK"/>
              </a:rPr>
              <a:t>常</a:t>
            </a:r>
            <a:r>
              <a:rPr dirty="0" sz="1600" spc="-5" b="1">
                <a:solidFill>
                  <a:srgbClr val="FF0000"/>
                </a:solidFill>
                <a:latin typeface="Noto Sans Mono CJK HK"/>
                <a:cs typeface="Noto Sans Mono CJK HK"/>
              </a:rPr>
              <a:t>的執行。</a:t>
            </a:r>
            <a:endParaRPr sz="1600">
              <a:latin typeface="Noto Sans Mono CJK HK"/>
              <a:cs typeface="Noto Sans Mono CJK HK"/>
            </a:endParaRPr>
          </a:p>
        </p:txBody>
      </p:sp>
      <p:sp>
        <p:nvSpPr>
          <p:cNvPr id="13" name="object 1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4" name="object 1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摘要</a:t>
            </a:r>
            <a:r>
              <a:rPr dirty="0" spc="-640"/>
              <a:t> </a:t>
            </a:r>
            <a:r>
              <a:rPr dirty="0">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612140" y="1002538"/>
            <a:ext cx="7586980" cy="5156835"/>
          </a:xfrm>
          <a:prstGeom prst="rect">
            <a:avLst/>
          </a:prstGeom>
        </p:spPr>
        <p:txBody>
          <a:bodyPr wrap="square" lIns="0" tIns="26034" rIns="0" bIns="0" rtlCol="0" vert="horz">
            <a:spAutoFit/>
          </a:bodyPr>
          <a:lstStyle/>
          <a:p>
            <a:pPr marL="355600" marR="35560" indent="-343535">
              <a:lnSpc>
                <a:spcPct val="95000"/>
              </a:lnSpc>
              <a:spcBef>
                <a:spcPts val="204"/>
              </a:spcBef>
              <a:buFont typeface="Verdana"/>
              <a:buChar char="•"/>
              <a:tabLst>
                <a:tab pos="355600" algn="l"/>
                <a:tab pos="356235" algn="l"/>
              </a:tabLst>
            </a:pPr>
            <a:r>
              <a:rPr dirty="0" sz="1800">
                <a:solidFill>
                  <a:srgbClr val="422000"/>
                </a:solidFill>
                <a:latin typeface="Noto Sans Mono CJK HK"/>
                <a:cs typeface="Noto Sans Mono CJK HK"/>
              </a:rPr>
              <a:t>當例外發生時</a:t>
            </a:r>
            <a:r>
              <a:rPr dirty="0" sz="1800" spc="-5">
                <a:solidFill>
                  <a:srgbClr val="422000"/>
                </a:solidFill>
                <a:latin typeface="Noto Sans Mono CJK HK"/>
                <a:cs typeface="Noto Sans Mono CJK HK"/>
              </a:rPr>
              <a:t>，</a:t>
            </a:r>
            <a:r>
              <a:rPr dirty="0" sz="1800" spc="-5">
                <a:solidFill>
                  <a:srgbClr val="422000"/>
                </a:solidFill>
                <a:latin typeface="Verdana"/>
                <a:cs typeface="Verdana"/>
              </a:rPr>
              <a:t>JVM</a:t>
            </a:r>
            <a:r>
              <a:rPr dirty="0" sz="1800">
                <a:solidFill>
                  <a:srgbClr val="422000"/>
                </a:solidFill>
                <a:latin typeface="Noto Sans Mono CJK HK"/>
                <a:cs typeface="Noto Sans Mono CJK HK"/>
              </a:rPr>
              <a:t>立刻停止程式正常的執行。這表示</a:t>
            </a:r>
            <a:r>
              <a:rPr dirty="0" sz="1800" spc="-5">
                <a:solidFill>
                  <a:srgbClr val="422000"/>
                </a:solidFill>
                <a:latin typeface="Verdana"/>
                <a:cs typeface="Verdana"/>
              </a:rPr>
              <a:t>try</a:t>
            </a:r>
            <a:r>
              <a:rPr dirty="0" sz="1800" spc="-50">
                <a:solidFill>
                  <a:srgbClr val="422000"/>
                </a:solidFill>
                <a:latin typeface="Verdana"/>
                <a:cs typeface="Verdana"/>
              </a:rPr>
              <a:t> </a:t>
            </a:r>
            <a:r>
              <a:rPr dirty="0" sz="1800">
                <a:solidFill>
                  <a:srgbClr val="422000"/>
                </a:solidFill>
                <a:latin typeface="Noto Sans Mono CJK HK"/>
                <a:cs typeface="Noto Sans Mono CJK HK"/>
              </a:rPr>
              <a:t>區塊或方法 內的敘述都不會再執行，程式的執行順序將跳到</a:t>
            </a:r>
            <a:r>
              <a:rPr dirty="0" sz="1800" spc="-5">
                <a:solidFill>
                  <a:srgbClr val="422000"/>
                </a:solidFill>
                <a:latin typeface="Verdana"/>
                <a:cs typeface="Verdana"/>
              </a:rPr>
              <a:t>catch</a:t>
            </a:r>
            <a:r>
              <a:rPr dirty="0" sz="1800">
                <a:solidFill>
                  <a:srgbClr val="422000"/>
                </a:solidFill>
                <a:latin typeface="Noto Sans Mono CJK HK"/>
                <a:cs typeface="Noto Sans Mono CJK HK"/>
              </a:rPr>
              <a:t>區塊</a:t>
            </a:r>
            <a:r>
              <a:rPr dirty="0" sz="1800" spc="-5">
                <a:solidFill>
                  <a:srgbClr val="422000"/>
                </a:solidFill>
                <a:latin typeface="Noto Sans Mono CJK HK"/>
                <a:cs typeface="Noto Sans Mono CJK HK"/>
              </a:rPr>
              <a:t>內</a:t>
            </a:r>
            <a:r>
              <a:rPr dirty="0" sz="1800" spc="-5">
                <a:solidFill>
                  <a:srgbClr val="422000"/>
                </a:solidFill>
                <a:latin typeface="Verdana"/>
                <a:cs typeface="Verdana"/>
              </a:rPr>
              <a:t>(</a:t>
            </a:r>
            <a:r>
              <a:rPr dirty="0" sz="1800">
                <a:solidFill>
                  <a:srgbClr val="422000"/>
                </a:solidFill>
                <a:latin typeface="Noto Sans Mono CJK HK"/>
                <a:cs typeface="Noto Sans Mono CJK HK"/>
              </a:rPr>
              <a:t>如果找到 </a:t>
            </a:r>
            <a:r>
              <a:rPr dirty="0" sz="1800" spc="-5">
                <a:solidFill>
                  <a:srgbClr val="422000"/>
                </a:solidFill>
                <a:latin typeface="Noto Sans Mono CJK HK"/>
                <a:cs typeface="Noto Sans Mono CJK HK"/>
              </a:rPr>
              <a:t>對應的</a:t>
            </a:r>
            <a:r>
              <a:rPr dirty="0" sz="1800" spc="-5">
                <a:solidFill>
                  <a:srgbClr val="422000"/>
                </a:solidFill>
                <a:latin typeface="Verdana"/>
                <a:cs typeface="Verdana"/>
              </a:rPr>
              <a:t>catch</a:t>
            </a:r>
            <a:r>
              <a:rPr dirty="0" sz="1800" spc="-5">
                <a:solidFill>
                  <a:srgbClr val="422000"/>
                </a:solidFill>
                <a:latin typeface="Noto Sans Mono CJK HK"/>
                <a:cs typeface="Noto Sans Mono CJK HK"/>
              </a:rPr>
              <a:t>區塊</a:t>
            </a:r>
            <a:r>
              <a:rPr dirty="0" sz="1800" spc="-5">
                <a:solidFill>
                  <a:srgbClr val="422000"/>
                </a:solidFill>
                <a:latin typeface="Verdana"/>
                <a:cs typeface="Verdana"/>
              </a:rPr>
              <a:t>)</a:t>
            </a:r>
            <a:r>
              <a:rPr dirty="0" sz="1800" spc="-5">
                <a:solidFill>
                  <a:srgbClr val="422000"/>
                </a:solidFill>
                <a:latin typeface="Noto Sans Mono CJK HK"/>
                <a:cs typeface="Noto Sans Mono CJK HK"/>
              </a:rPr>
              <a:t>，然後執行</a:t>
            </a:r>
            <a:r>
              <a:rPr dirty="0" sz="1800">
                <a:solidFill>
                  <a:srgbClr val="422000"/>
                </a:solidFill>
                <a:latin typeface="Verdana"/>
                <a:cs typeface="Verdana"/>
              </a:rPr>
              <a:t>finally</a:t>
            </a:r>
            <a:r>
              <a:rPr dirty="0" sz="1800" spc="-5">
                <a:solidFill>
                  <a:srgbClr val="422000"/>
                </a:solidFill>
                <a:latin typeface="Noto Sans Mono CJK HK"/>
                <a:cs typeface="Noto Sans Mono CJK HK"/>
              </a:rPr>
              <a:t>區塊</a:t>
            </a:r>
            <a:r>
              <a:rPr dirty="0" sz="1800" spc="-5">
                <a:solidFill>
                  <a:srgbClr val="422000"/>
                </a:solidFill>
                <a:latin typeface="Verdana"/>
                <a:cs typeface="Verdana"/>
              </a:rPr>
              <a:t>(</a:t>
            </a:r>
            <a:r>
              <a:rPr dirty="0" sz="1800" spc="-5">
                <a:solidFill>
                  <a:srgbClr val="422000"/>
                </a:solidFill>
                <a:latin typeface="Noto Sans Mono CJK HK"/>
                <a:cs typeface="Noto Sans Mono CJK HK"/>
              </a:rPr>
              <a:t>如果有</a:t>
            </a:r>
            <a:r>
              <a:rPr dirty="0" sz="1800">
                <a:solidFill>
                  <a:srgbClr val="422000"/>
                </a:solidFill>
                <a:latin typeface="Verdana"/>
                <a:cs typeface="Verdana"/>
              </a:rPr>
              <a:t>finally</a:t>
            </a:r>
            <a:r>
              <a:rPr dirty="0" sz="1800" spc="-5">
                <a:solidFill>
                  <a:srgbClr val="422000"/>
                </a:solidFill>
                <a:latin typeface="Noto Sans Mono CJK HK"/>
                <a:cs typeface="Noto Sans Mono CJK HK"/>
              </a:rPr>
              <a:t>區塊</a:t>
            </a:r>
            <a:r>
              <a:rPr dirty="0" sz="1800" spc="-10">
                <a:solidFill>
                  <a:srgbClr val="422000"/>
                </a:solidFill>
                <a:latin typeface="Verdana"/>
                <a:cs typeface="Verdana"/>
              </a:rPr>
              <a:t>)</a:t>
            </a:r>
            <a:r>
              <a:rPr dirty="0" sz="1800" spc="-10">
                <a:solidFill>
                  <a:srgbClr val="422000"/>
                </a:solidFill>
                <a:latin typeface="Noto Sans Mono CJK HK"/>
                <a:cs typeface="Noto Sans Mono CJK HK"/>
              </a:rPr>
              <a:t>，</a:t>
            </a:r>
            <a:r>
              <a:rPr dirty="0" sz="1800" spc="-5">
                <a:solidFill>
                  <a:srgbClr val="422000"/>
                </a:solidFill>
                <a:latin typeface="Noto Sans Mono CJK HK"/>
                <a:cs typeface="Noto Sans Mono CJK HK"/>
              </a:rPr>
              <a:t>然後程 </a:t>
            </a:r>
            <a:r>
              <a:rPr dirty="0" sz="1800">
                <a:solidFill>
                  <a:srgbClr val="422000"/>
                </a:solidFill>
                <a:latin typeface="Noto Sans Mono CJK HK"/>
                <a:cs typeface="Noto Sans Mono CJK HK"/>
              </a:rPr>
              <a:t>式由此</a:t>
            </a:r>
            <a:r>
              <a:rPr dirty="0" sz="1800" spc="-5">
                <a:solidFill>
                  <a:srgbClr val="422000"/>
                </a:solidFill>
                <a:latin typeface="Noto Sans Mono CJK HK"/>
                <a:cs typeface="Noto Sans Mono CJK HK"/>
              </a:rPr>
              <a:t>組</a:t>
            </a:r>
            <a:r>
              <a:rPr dirty="0" sz="1800" spc="-5">
                <a:solidFill>
                  <a:srgbClr val="422000"/>
                </a:solidFill>
                <a:latin typeface="Verdana"/>
                <a:cs typeface="Verdana"/>
              </a:rPr>
              <a:t>tr</a:t>
            </a:r>
            <a:r>
              <a:rPr dirty="0" sz="1800" spc="-35">
                <a:solidFill>
                  <a:srgbClr val="422000"/>
                </a:solidFill>
                <a:latin typeface="Verdana"/>
                <a:cs typeface="Verdana"/>
              </a:rPr>
              <a:t>y</a:t>
            </a:r>
            <a:r>
              <a:rPr dirty="0" sz="1800" spc="-5">
                <a:solidFill>
                  <a:srgbClr val="422000"/>
                </a:solidFill>
                <a:latin typeface="Verdana"/>
                <a:cs typeface="Verdana"/>
              </a:rPr>
              <a:t>-catc</a:t>
            </a:r>
            <a:r>
              <a:rPr dirty="0" sz="1800" spc="5">
                <a:solidFill>
                  <a:srgbClr val="422000"/>
                </a:solidFill>
                <a:latin typeface="Verdana"/>
                <a:cs typeface="Verdana"/>
              </a:rPr>
              <a:t>h</a:t>
            </a:r>
            <a:r>
              <a:rPr dirty="0" sz="1800" spc="-5">
                <a:solidFill>
                  <a:srgbClr val="422000"/>
                </a:solidFill>
                <a:latin typeface="Verdana"/>
                <a:cs typeface="Verdana"/>
              </a:rPr>
              <a:t>-</a:t>
            </a:r>
            <a:r>
              <a:rPr dirty="0" sz="1800">
                <a:solidFill>
                  <a:srgbClr val="422000"/>
                </a:solidFill>
                <a:latin typeface="Verdana"/>
                <a:cs typeface="Verdana"/>
              </a:rPr>
              <a:t>f</a:t>
            </a:r>
            <a:r>
              <a:rPr dirty="0" sz="1800" spc="15">
                <a:solidFill>
                  <a:srgbClr val="422000"/>
                </a:solidFill>
                <a:latin typeface="Verdana"/>
                <a:cs typeface="Verdana"/>
              </a:rPr>
              <a:t>i</a:t>
            </a:r>
            <a:r>
              <a:rPr dirty="0" sz="1800">
                <a:solidFill>
                  <a:srgbClr val="422000"/>
                </a:solidFill>
                <a:latin typeface="Verdana"/>
                <a:cs typeface="Verdana"/>
              </a:rPr>
              <a:t>na</a:t>
            </a:r>
            <a:r>
              <a:rPr dirty="0" sz="1800" spc="10">
                <a:solidFill>
                  <a:srgbClr val="422000"/>
                </a:solidFill>
                <a:latin typeface="Verdana"/>
                <a:cs typeface="Verdana"/>
              </a:rPr>
              <a:t>l</a:t>
            </a:r>
            <a:r>
              <a:rPr dirty="0" sz="1800" spc="5">
                <a:solidFill>
                  <a:srgbClr val="422000"/>
                </a:solidFill>
                <a:latin typeface="Verdana"/>
                <a:cs typeface="Verdana"/>
              </a:rPr>
              <a:t>l</a:t>
            </a:r>
            <a:r>
              <a:rPr dirty="0" sz="1800">
                <a:solidFill>
                  <a:srgbClr val="422000"/>
                </a:solidFill>
                <a:latin typeface="Verdana"/>
                <a:cs typeface="Verdana"/>
              </a:rPr>
              <a:t>y</a:t>
            </a:r>
            <a:r>
              <a:rPr dirty="0" sz="1800">
                <a:solidFill>
                  <a:srgbClr val="422000"/>
                </a:solidFill>
                <a:latin typeface="Noto Sans Mono CJK HK"/>
                <a:cs typeface="Noto Sans Mono CJK HK"/>
              </a:rPr>
              <a:t>之後的敘述繼續執行。</a:t>
            </a:r>
            <a:r>
              <a:rPr dirty="0" sz="1800" spc="-5">
                <a:solidFill>
                  <a:srgbClr val="422000"/>
                </a:solidFill>
                <a:latin typeface="Verdana"/>
                <a:cs typeface="Verdana"/>
              </a:rPr>
              <a:t>(</a:t>
            </a:r>
            <a:r>
              <a:rPr dirty="0" sz="1800">
                <a:solidFill>
                  <a:srgbClr val="422000"/>
                </a:solidFill>
                <a:latin typeface="Noto Sans Mono CJK HK"/>
                <a:cs typeface="Noto Sans Mono CJK HK"/>
              </a:rPr>
              <a:t>因為例外已處理、狀 況已解</a:t>
            </a:r>
            <a:r>
              <a:rPr dirty="0" sz="1800" spc="-5">
                <a:solidFill>
                  <a:srgbClr val="422000"/>
                </a:solidFill>
                <a:latin typeface="Noto Sans Mono CJK HK"/>
                <a:cs typeface="Noto Sans Mono CJK HK"/>
              </a:rPr>
              <a:t>除</a:t>
            </a:r>
            <a:r>
              <a:rPr dirty="0" sz="1800">
                <a:solidFill>
                  <a:srgbClr val="422000"/>
                </a:solidFill>
                <a:latin typeface="Verdana"/>
                <a:cs typeface="Verdana"/>
              </a:rPr>
              <a:t>)</a:t>
            </a:r>
            <a:endParaRPr sz="1800">
              <a:latin typeface="Verdana"/>
              <a:cs typeface="Verdana"/>
            </a:endParaRPr>
          </a:p>
          <a:p>
            <a:pPr marL="355600" marR="5080" indent="-343535">
              <a:lnSpc>
                <a:spcPct val="95000"/>
              </a:lnSpc>
              <a:spcBef>
                <a:spcPts val="434"/>
              </a:spcBef>
              <a:buFont typeface="Verdana"/>
              <a:buChar char="•"/>
              <a:tabLst>
                <a:tab pos="355600" algn="l"/>
                <a:tab pos="356235" algn="l"/>
              </a:tabLst>
            </a:pPr>
            <a:r>
              <a:rPr dirty="0" sz="1800">
                <a:solidFill>
                  <a:srgbClr val="422000"/>
                </a:solidFill>
                <a:latin typeface="Noto Sans Mono CJK HK"/>
                <a:cs typeface="Noto Sans Mono CJK HK"/>
              </a:rPr>
              <a:t>如果找不到對應的</a:t>
            </a:r>
            <a:r>
              <a:rPr dirty="0" sz="1800" spc="-5">
                <a:solidFill>
                  <a:srgbClr val="422000"/>
                </a:solidFill>
                <a:latin typeface="Verdana"/>
                <a:cs typeface="Verdana"/>
              </a:rPr>
              <a:t>catch</a:t>
            </a:r>
            <a:r>
              <a:rPr dirty="0" sz="1800">
                <a:solidFill>
                  <a:srgbClr val="422000"/>
                </a:solidFill>
                <a:latin typeface="Noto Sans Mono CJK HK"/>
                <a:cs typeface="Noto Sans Mono CJK HK"/>
              </a:rPr>
              <a:t>區塊</a:t>
            </a:r>
            <a:r>
              <a:rPr dirty="0" sz="1800" spc="-5">
                <a:solidFill>
                  <a:srgbClr val="422000"/>
                </a:solidFill>
                <a:latin typeface="Noto Sans Mono CJK HK"/>
                <a:cs typeface="Noto Sans Mono CJK HK"/>
              </a:rPr>
              <a:t>，</a:t>
            </a:r>
            <a:r>
              <a:rPr dirty="0" sz="1800" spc="-5">
                <a:solidFill>
                  <a:srgbClr val="422000"/>
                </a:solidFill>
                <a:latin typeface="Verdana"/>
                <a:cs typeface="Verdana"/>
              </a:rPr>
              <a:t>JVM</a:t>
            </a:r>
            <a:r>
              <a:rPr dirty="0" sz="1800">
                <a:solidFill>
                  <a:srgbClr val="422000"/>
                </a:solidFill>
                <a:latin typeface="Noto Sans Mono CJK HK"/>
                <a:cs typeface="Noto Sans Mono CJK HK"/>
              </a:rPr>
              <a:t>會執</a:t>
            </a:r>
            <a:r>
              <a:rPr dirty="0" sz="1800" spc="-5">
                <a:solidFill>
                  <a:srgbClr val="422000"/>
                </a:solidFill>
                <a:latin typeface="Noto Sans Mono CJK HK"/>
                <a:cs typeface="Noto Sans Mono CJK HK"/>
              </a:rPr>
              <a:t>行</a:t>
            </a:r>
            <a:r>
              <a:rPr dirty="0" sz="1800">
                <a:solidFill>
                  <a:srgbClr val="422000"/>
                </a:solidFill>
                <a:latin typeface="Verdana"/>
                <a:cs typeface="Verdana"/>
              </a:rPr>
              <a:t>finally</a:t>
            </a:r>
            <a:r>
              <a:rPr dirty="0" sz="1800">
                <a:solidFill>
                  <a:srgbClr val="422000"/>
                </a:solidFill>
                <a:latin typeface="Noto Sans Mono CJK HK"/>
                <a:cs typeface="Noto Sans Mono CJK HK"/>
              </a:rPr>
              <a:t>區塊</a:t>
            </a:r>
            <a:r>
              <a:rPr dirty="0" sz="1800" spc="-5">
                <a:solidFill>
                  <a:srgbClr val="422000"/>
                </a:solidFill>
                <a:latin typeface="Verdana"/>
                <a:cs typeface="Verdana"/>
              </a:rPr>
              <a:t>(</a:t>
            </a:r>
            <a:r>
              <a:rPr dirty="0" sz="1800">
                <a:solidFill>
                  <a:srgbClr val="422000"/>
                </a:solidFill>
                <a:latin typeface="Noto Sans Mono CJK HK"/>
                <a:cs typeface="Noto Sans Mono CJK HK"/>
              </a:rPr>
              <a:t>如果</a:t>
            </a:r>
            <a:r>
              <a:rPr dirty="0" sz="1800" spc="-5">
                <a:solidFill>
                  <a:srgbClr val="422000"/>
                </a:solidFill>
                <a:latin typeface="Noto Sans Mono CJK HK"/>
                <a:cs typeface="Noto Sans Mono CJK HK"/>
              </a:rPr>
              <a:t>有</a:t>
            </a:r>
            <a:r>
              <a:rPr dirty="0" sz="1800">
                <a:solidFill>
                  <a:srgbClr val="422000"/>
                </a:solidFill>
                <a:latin typeface="Verdana"/>
                <a:cs typeface="Verdana"/>
              </a:rPr>
              <a:t>finally</a:t>
            </a:r>
            <a:r>
              <a:rPr dirty="0" sz="1800">
                <a:solidFill>
                  <a:srgbClr val="422000"/>
                </a:solidFill>
                <a:latin typeface="Noto Sans Mono CJK HK"/>
                <a:cs typeface="Noto Sans Mono CJK HK"/>
              </a:rPr>
              <a:t>區 塊</a:t>
            </a:r>
            <a:r>
              <a:rPr dirty="0" sz="1800" spc="-5">
                <a:solidFill>
                  <a:srgbClr val="422000"/>
                </a:solidFill>
                <a:latin typeface="Verdana"/>
                <a:cs typeface="Verdana"/>
              </a:rPr>
              <a:t>)</a:t>
            </a:r>
            <a:r>
              <a:rPr dirty="0" sz="1800" spc="-5">
                <a:solidFill>
                  <a:srgbClr val="422000"/>
                </a:solidFill>
                <a:latin typeface="Noto Sans Mono CJK HK"/>
                <a:cs typeface="Noto Sans Mono CJK HK"/>
              </a:rPr>
              <a:t>，</a:t>
            </a:r>
            <a:r>
              <a:rPr dirty="0" sz="1800" spc="-310">
                <a:solidFill>
                  <a:srgbClr val="422000"/>
                </a:solidFill>
                <a:latin typeface="Noto Sans Mono CJK HK"/>
                <a:cs typeface="Noto Sans Mono CJK HK"/>
              </a:rPr>
              <a:t> </a:t>
            </a:r>
            <a:r>
              <a:rPr dirty="0" sz="1800">
                <a:solidFill>
                  <a:srgbClr val="422000"/>
                </a:solidFill>
                <a:latin typeface="Verdana"/>
                <a:cs typeface="Verdana"/>
              </a:rPr>
              <a:t>finally</a:t>
            </a:r>
            <a:r>
              <a:rPr dirty="0" sz="1800">
                <a:solidFill>
                  <a:srgbClr val="422000"/>
                </a:solidFill>
                <a:latin typeface="Noto Sans Mono CJK HK"/>
                <a:cs typeface="Noto Sans Mono CJK HK"/>
              </a:rPr>
              <a:t>區塊之後的敘述將不會執</a:t>
            </a:r>
            <a:r>
              <a:rPr dirty="0" sz="1800" spc="5">
                <a:solidFill>
                  <a:srgbClr val="422000"/>
                </a:solidFill>
                <a:latin typeface="Noto Sans Mono CJK HK"/>
                <a:cs typeface="Noto Sans Mono CJK HK"/>
              </a:rPr>
              <a:t>行</a:t>
            </a:r>
            <a:r>
              <a:rPr dirty="0" sz="1800" spc="-5">
                <a:solidFill>
                  <a:srgbClr val="422000"/>
                </a:solidFill>
                <a:latin typeface="Verdana"/>
                <a:cs typeface="Verdana"/>
              </a:rPr>
              <a:t>(</a:t>
            </a:r>
            <a:r>
              <a:rPr dirty="0" sz="1800">
                <a:solidFill>
                  <a:srgbClr val="422000"/>
                </a:solidFill>
                <a:latin typeface="Noto Sans Mono CJK HK"/>
                <a:cs typeface="Noto Sans Mono CJK HK"/>
              </a:rPr>
              <a:t>因為</a:t>
            </a:r>
            <a:r>
              <a:rPr dirty="0" sz="1800" spc="-20">
                <a:solidFill>
                  <a:srgbClr val="422000"/>
                </a:solidFill>
                <a:latin typeface="Verdana"/>
                <a:cs typeface="Verdana"/>
              </a:rPr>
              <a:t>Java</a:t>
            </a:r>
            <a:r>
              <a:rPr dirty="0" sz="1800">
                <a:solidFill>
                  <a:srgbClr val="422000"/>
                </a:solidFill>
                <a:latin typeface="Noto Sans Mono CJK HK"/>
                <a:cs typeface="Noto Sans Mono CJK HK"/>
              </a:rPr>
              <a:t>認為此時該方法仍有 </a:t>
            </a:r>
            <a:r>
              <a:rPr dirty="0" sz="1800" spc="-5">
                <a:solidFill>
                  <a:srgbClr val="422000"/>
                </a:solidFill>
                <a:latin typeface="Noto Sans Mono CJK HK"/>
                <a:cs typeface="Noto Sans Mono CJK HK"/>
              </a:rPr>
              <a:t>未解決例外，繼續執行該方法有違常</a:t>
            </a:r>
            <a:r>
              <a:rPr dirty="0" sz="1800">
                <a:solidFill>
                  <a:srgbClr val="422000"/>
                </a:solidFill>
                <a:latin typeface="Noto Sans Mono CJK HK"/>
                <a:cs typeface="Noto Sans Mono CJK HK"/>
              </a:rPr>
              <a:t>理</a:t>
            </a:r>
            <a:r>
              <a:rPr dirty="0" sz="1800" spc="-5">
                <a:solidFill>
                  <a:srgbClr val="422000"/>
                </a:solidFill>
                <a:latin typeface="Verdana"/>
                <a:cs typeface="Verdana"/>
              </a:rPr>
              <a:t>)</a:t>
            </a:r>
            <a:r>
              <a:rPr dirty="0" sz="1800" spc="-5">
                <a:solidFill>
                  <a:srgbClr val="422000"/>
                </a:solidFill>
                <a:latin typeface="Noto Sans Mono CJK HK"/>
                <a:cs typeface="Noto Sans Mono CJK HK"/>
              </a:rPr>
              <a:t>。接著</a:t>
            </a:r>
            <a:r>
              <a:rPr dirty="0" sz="1800" spc="-5">
                <a:solidFill>
                  <a:srgbClr val="422000"/>
                </a:solidFill>
                <a:latin typeface="Verdana"/>
                <a:cs typeface="Verdana"/>
              </a:rPr>
              <a:t>JVM</a:t>
            </a:r>
            <a:r>
              <a:rPr dirty="0" sz="1800" spc="-5">
                <a:solidFill>
                  <a:srgbClr val="422000"/>
                </a:solidFill>
                <a:latin typeface="Noto Sans Mono CJK HK"/>
                <a:cs typeface="Noto Sans Mono CJK HK"/>
              </a:rPr>
              <a:t>會到呼叫此方法的敘 </a:t>
            </a:r>
            <a:r>
              <a:rPr dirty="0" sz="1800">
                <a:solidFill>
                  <a:srgbClr val="422000"/>
                </a:solidFill>
                <a:latin typeface="Noto Sans Mono CJK HK"/>
                <a:cs typeface="Noto Sans Mono CJK HK"/>
              </a:rPr>
              <a:t>述</a:t>
            </a:r>
            <a:r>
              <a:rPr dirty="0" sz="1800" spc="-5">
                <a:solidFill>
                  <a:srgbClr val="422000"/>
                </a:solidFill>
                <a:latin typeface="Verdana"/>
                <a:cs typeface="Verdana"/>
              </a:rPr>
              <a:t>(</a:t>
            </a:r>
            <a:r>
              <a:rPr dirty="0" sz="1800">
                <a:solidFill>
                  <a:srgbClr val="422000"/>
                </a:solidFill>
                <a:latin typeface="Noto Sans Mono CJK HK"/>
                <a:cs typeface="Noto Sans Mono CJK HK"/>
              </a:rPr>
              <a:t>為另一個方法內的敘述</a:t>
            </a:r>
            <a:r>
              <a:rPr dirty="0" sz="1800" spc="-5">
                <a:solidFill>
                  <a:srgbClr val="422000"/>
                </a:solidFill>
                <a:latin typeface="Verdana"/>
                <a:cs typeface="Verdana"/>
              </a:rPr>
              <a:t>)</a:t>
            </a:r>
            <a:r>
              <a:rPr dirty="0" sz="1800">
                <a:solidFill>
                  <a:srgbClr val="422000"/>
                </a:solidFill>
                <a:latin typeface="Noto Sans Mono CJK HK"/>
                <a:cs typeface="Noto Sans Mono CJK HK"/>
              </a:rPr>
              <a:t>去尋找所需的</a:t>
            </a:r>
            <a:r>
              <a:rPr dirty="0" sz="1800" spc="-5">
                <a:solidFill>
                  <a:srgbClr val="422000"/>
                </a:solidFill>
                <a:latin typeface="Verdana"/>
                <a:cs typeface="Verdana"/>
              </a:rPr>
              <a:t>catc</a:t>
            </a:r>
            <a:r>
              <a:rPr dirty="0" sz="1800">
                <a:solidFill>
                  <a:srgbClr val="422000"/>
                </a:solidFill>
                <a:latin typeface="Verdana"/>
                <a:cs typeface="Verdana"/>
              </a:rPr>
              <a:t>h</a:t>
            </a:r>
            <a:r>
              <a:rPr dirty="0" sz="1800">
                <a:solidFill>
                  <a:srgbClr val="422000"/>
                </a:solidFill>
                <a:latin typeface="Noto Sans Mono CJK HK"/>
                <a:cs typeface="Noto Sans Mono CJK HK"/>
              </a:rPr>
              <a:t>區塊，如果找到，便執行 該</a:t>
            </a:r>
            <a:r>
              <a:rPr dirty="0" sz="1800" spc="-5">
                <a:solidFill>
                  <a:srgbClr val="422000"/>
                </a:solidFill>
                <a:latin typeface="Verdana"/>
                <a:cs typeface="Verdana"/>
              </a:rPr>
              <a:t>catch</a:t>
            </a:r>
            <a:r>
              <a:rPr dirty="0" sz="1800">
                <a:solidFill>
                  <a:srgbClr val="422000"/>
                </a:solidFill>
                <a:latin typeface="Noto Sans Mono CJK HK"/>
                <a:cs typeface="Noto Sans Mono CJK HK"/>
              </a:rPr>
              <a:t>區塊，然後執行</a:t>
            </a:r>
            <a:r>
              <a:rPr dirty="0" sz="1800">
                <a:solidFill>
                  <a:srgbClr val="422000"/>
                </a:solidFill>
                <a:latin typeface="Verdana"/>
                <a:cs typeface="Verdana"/>
              </a:rPr>
              <a:t>finally</a:t>
            </a:r>
            <a:r>
              <a:rPr dirty="0" sz="1800">
                <a:solidFill>
                  <a:srgbClr val="422000"/>
                </a:solidFill>
                <a:latin typeface="Noto Sans Mono CJK HK"/>
                <a:cs typeface="Noto Sans Mono CJK HK"/>
              </a:rPr>
              <a:t>區塊</a:t>
            </a:r>
            <a:r>
              <a:rPr dirty="0" sz="1800">
                <a:solidFill>
                  <a:srgbClr val="422000"/>
                </a:solidFill>
                <a:latin typeface="Verdana"/>
                <a:cs typeface="Verdana"/>
              </a:rPr>
              <a:t>(</a:t>
            </a:r>
            <a:r>
              <a:rPr dirty="0" sz="1800">
                <a:solidFill>
                  <a:srgbClr val="422000"/>
                </a:solidFill>
                <a:latin typeface="Noto Sans Mono CJK HK"/>
                <a:cs typeface="Noto Sans Mono CJK HK"/>
              </a:rPr>
              <a:t>如果有</a:t>
            </a:r>
            <a:r>
              <a:rPr dirty="0" sz="1800">
                <a:solidFill>
                  <a:srgbClr val="422000"/>
                </a:solidFill>
                <a:latin typeface="Verdana"/>
                <a:cs typeface="Verdana"/>
              </a:rPr>
              <a:t>finally</a:t>
            </a:r>
            <a:r>
              <a:rPr dirty="0" sz="1800">
                <a:solidFill>
                  <a:srgbClr val="422000"/>
                </a:solidFill>
                <a:latin typeface="Noto Sans Mono CJK HK"/>
                <a:cs typeface="Noto Sans Mono CJK HK"/>
              </a:rPr>
              <a:t>區塊</a:t>
            </a:r>
            <a:r>
              <a:rPr dirty="0" sz="1800">
                <a:solidFill>
                  <a:srgbClr val="422000"/>
                </a:solidFill>
                <a:latin typeface="Verdana"/>
                <a:cs typeface="Verdana"/>
              </a:rPr>
              <a:t>)</a:t>
            </a:r>
            <a:r>
              <a:rPr dirty="0" sz="1800" spc="-55">
                <a:solidFill>
                  <a:srgbClr val="422000"/>
                </a:solidFill>
                <a:latin typeface="Verdana"/>
                <a:cs typeface="Verdana"/>
              </a:rPr>
              <a:t> </a:t>
            </a:r>
            <a:r>
              <a:rPr dirty="0" sz="1800">
                <a:solidFill>
                  <a:srgbClr val="422000"/>
                </a:solidFill>
                <a:latin typeface="Noto Sans Mono CJK HK"/>
                <a:cs typeface="Noto Sans Mono CJK HK"/>
              </a:rPr>
              <a:t>，程式由此組 </a:t>
            </a:r>
            <a:r>
              <a:rPr dirty="0" sz="1800" spc="-5">
                <a:solidFill>
                  <a:srgbClr val="422000"/>
                </a:solidFill>
                <a:latin typeface="Verdana"/>
                <a:cs typeface="Verdana"/>
              </a:rPr>
              <a:t>try-catch-finally</a:t>
            </a:r>
            <a:r>
              <a:rPr dirty="0" sz="1800">
                <a:solidFill>
                  <a:srgbClr val="422000"/>
                </a:solidFill>
                <a:latin typeface="Noto Sans Mono CJK HK"/>
                <a:cs typeface="Noto Sans Mono CJK HK"/>
              </a:rPr>
              <a:t>之後的敘述繼續執行。</a:t>
            </a:r>
            <a:r>
              <a:rPr dirty="0" sz="1800" spc="-5">
                <a:solidFill>
                  <a:srgbClr val="422000"/>
                </a:solidFill>
                <a:latin typeface="Verdana"/>
                <a:cs typeface="Verdana"/>
              </a:rPr>
              <a:t>(</a:t>
            </a:r>
            <a:r>
              <a:rPr dirty="0" sz="1800">
                <a:solidFill>
                  <a:srgbClr val="422000"/>
                </a:solidFill>
                <a:latin typeface="Noto Sans Mono CJK HK"/>
                <a:cs typeface="Noto Sans Mono CJK HK"/>
              </a:rPr>
              <a:t>因為狀況已解除</a:t>
            </a:r>
            <a:r>
              <a:rPr dirty="0" sz="1800">
                <a:solidFill>
                  <a:srgbClr val="422000"/>
                </a:solidFill>
                <a:latin typeface="Verdana"/>
                <a:cs typeface="Verdana"/>
              </a:rPr>
              <a:t>)</a:t>
            </a:r>
            <a:endParaRPr sz="1800">
              <a:latin typeface="Verdana"/>
              <a:cs typeface="Verdana"/>
            </a:endParaRPr>
          </a:p>
          <a:p>
            <a:pPr marL="355600" marR="31750" indent="-343535">
              <a:lnSpc>
                <a:spcPct val="95000"/>
              </a:lnSpc>
              <a:spcBef>
                <a:spcPts val="430"/>
              </a:spcBef>
              <a:buFont typeface="Verdana"/>
              <a:buChar char="•"/>
              <a:tabLst>
                <a:tab pos="355600" algn="l"/>
                <a:tab pos="356235" algn="l"/>
              </a:tabLst>
            </a:pPr>
            <a:r>
              <a:rPr dirty="0" sz="1800">
                <a:solidFill>
                  <a:srgbClr val="422000"/>
                </a:solidFill>
                <a:latin typeface="Noto Sans Mono CJK HK"/>
                <a:cs typeface="Noto Sans Mono CJK HK"/>
              </a:rPr>
              <a:t>如果在此方法內仍找不到對應的</a:t>
            </a:r>
            <a:r>
              <a:rPr dirty="0" sz="1800" spc="-5">
                <a:solidFill>
                  <a:srgbClr val="422000"/>
                </a:solidFill>
                <a:latin typeface="Verdana"/>
                <a:cs typeface="Verdana"/>
              </a:rPr>
              <a:t>catch</a:t>
            </a:r>
            <a:r>
              <a:rPr dirty="0" sz="1800">
                <a:solidFill>
                  <a:srgbClr val="422000"/>
                </a:solidFill>
                <a:latin typeface="Noto Sans Mono CJK HK"/>
                <a:cs typeface="Noto Sans Mono CJK HK"/>
              </a:rPr>
              <a:t>區塊</a:t>
            </a:r>
            <a:r>
              <a:rPr dirty="0" sz="1800" spc="-5">
                <a:solidFill>
                  <a:srgbClr val="422000"/>
                </a:solidFill>
                <a:latin typeface="Noto Sans Mono CJK HK"/>
                <a:cs typeface="Noto Sans Mono CJK HK"/>
              </a:rPr>
              <a:t>，</a:t>
            </a:r>
            <a:r>
              <a:rPr dirty="0" sz="1800" spc="-5">
                <a:solidFill>
                  <a:srgbClr val="422000"/>
                </a:solidFill>
                <a:latin typeface="Verdana"/>
                <a:cs typeface="Verdana"/>
              </a:rPr>
              <a:t>JVM</a:t>
            </a:r>
            <a:r>
              <a:rPr dirty="0" sz="1800">
                <a:solidFill>
                  <a:srgbClr val="422000"/>
                </a:solidFill>
                <a:latin typeface="Noto Sans Mono CJK HK"/>
                <a:cs typeface="Noto Sans Mono CJK HK"/>
              </a:rPr>
              <a:t>會執行</a:t>
            </a:r>
            <a:r>
              <a:rPr dirty="0" sz="1800">
                <a:solidFill>
                  <a:srgbClr val="422000"/>
                </a:solidFill>
                <a:latin typeface="Verdana"/>
                <a:cs typeface="Verdana"/>
              </a:rPr>
              <a:t>finally</a:t>
            </a:r>
            <a:r>
              <a:rPr dirty="0" sz="1800">
                <a:solidFill>
                  <a:srgbClr val="422000"/>
                </a:solidFill>
                <a:latin typeface="Noto Sans Mono CJK HK"/>
                <a:cs typeface="Noto Sans Mono CJK HK"/>
              </a:rPr>
              <a:t>區塊</a:t>
            </a:r>
            <a:r>
              <a:rPr dirty="0" sz="1800" spc="-5">
                <a:solidFill>
                  <a:srgbClr val="422000"/>
                </a:solidFill>
                <a:latin typeface="Verdana"/>
                <a:cs typeface="Verdana"/>
              </a:rPr>
              <a:t>(</a:t>
            </a:r>
            <a:r>
              <a:rPr dirty="0" sz="1800">
                <a:solidFill>
                  <a:srgbClr val="422000"/>
                </a:solidFill>
                <a:latin typeface="Noto Sans Mono CJK HK"/>
                <a:cs typeface="Noto Sans Mono CJK HK"/>
              </a:rPr>
              <a:t>如 </a:t>
            </a:r>
            <a:r>
              <a:rPr dirty="0" sz="1800" spc="-5">
                <a:solidFill>
                  <a:srgbClr val="422000"/>
                </a:solidFill>
                <a:latin typeface="Noto Sans Mono CJK HK"/>
                <a:cs typeface="Noto Sans Mono CJK HK"/>
              </a:rPr>
              <a:t>果</a:t>
            </a:r>
            <a:r>
              <a:rPr dirty="0" sz="1800">
                <a:solidFill>
                  <a:srgbClr val="422000"/>
                </a:solidFill>
                <a:latin typeface="Noto Sans Mono CJK HK"/>
                <a:cs typeface="Noto Sans Mono CJK HK"/>
              </a:rPr>
              <a:t>有</a:t>
            </a:r>
            <a:r>
              <a:rPr dirty="0" sz="1800" spc="-275">
                <a:solidFill>
                  <a:srgbClr val="422000"/>
                </a:solidFill>
                <a:latin typeface="Noto Sans Mono CJK HK"/>
                <a:cs typeface="Noto Sans Mono CJK HK"/>
              </a:rPr>
              <a:t> </a:t>
            </a:r>
            <a:r>
              <a:rPr dirty="0" sz="1800">
                <a:solidFill>
                  <a:srgbClr val="422000"/>
                </a:solidFill>
                <a:latin typeface="Verdana"/>
                <a:cs typeface="Verdana"/>
              </a:rPr>
              <a:t>finally</a:t>
            </a:r>
            <a:r>
              <a:rPr dirty="0" sz="1800" spc="-5">
                <a:solidFill>
                  <a:srgbClr val="422000"/>
                </a:solidFill>
                <a:latin typeface="Noto Sans Mono CJK HK"/>
                <a:cs typeface="Noto Sans Mono CJK HK"/>
              </a:rPr>
              <a:t>區塊</a:t>
            </a:r>
            <a:r>
              <a:rPr dirty="0" sz="1800">
                <a:solidFill>
                  <a:srgbClr val="422000"/>
                </a:solidFill>
                <a:latin typeface="Verdana"/>
                <a:cs typeface="Verdana"/>
              </a:rPr>
              <a:t>)</a:t>
            </a:r>
            <a:r>
              <a:rPr dirty="0" sz="1800">
                <a:solidFill>
                  <a:srgbClr val="422000"/>
                </a:solidFill>
                <a:latin typeface="Noto Sans Mono CJK HK"/>
                <a:cs typeface="Noto Sans Mono CJK HK"/>
              </a:rPr>
              <a:t>，</a:t>
            </a:r>
            <a:r>
              <a:rPr dirty="0" sz="1800">
                <a:solidFill>
                  <a:srgbClr val="422000"/>
                </a:solidFill>
                <a:latin typeface="Verdana"/>
                <a:cs typeface="Verdana"/>
              </a:rPr>
              <a:t>finally</a:t>
            </a:r>
            <a:r>
              <a:rPr dirty="0" sz="1800" spc="-35">
                <a:solidFill>
                  <a:srgbClr val="422000"/>
                </a:solidFill>
                <a:latin typeface="Verdana"/>
                <a:cs typeface="Verdana"/>
              </a:rPr>
              <a:t> </a:t>
            </a:r>
            <a:r>
              <a:rPr dirty="0" sz="1800" spc="-5">
                <a:solidFill>
                  <a:srgbClr val="422000"/>
                </a:solidFill>
                <a:latin typeface="Noto Sans Mono CJK HK"/>
                <a:cs typeface="Noto Sans Mono CJK HK"/>
              </a:rPr>
              <a:t>區塊之後的敘述將不會執行</a:t>
            </a:r>
            <a:r>
              <a:rPr dirty="0" sz="1800">
                <a:solidFill>
                  <a:srgbClr val="422000"/>
                </a:solidFill>
                <a:latin typeface="Verdana"/>
                <a:cs typeface="Verdana"/>
              </a:rPr>
              <a:t>(</a:t>
            </a:r>
            <a:r>
              <a:rPr dirty="0" sz="1800" spc="-5">
                <a:solidFill>
                  <a:srgbClr val="422000"/>
                </a:solidFill>
                <a:latin typeface="Noto Sans Mono CJK HK"/>
                <a:cs typeface="Noto Sans Mono CJK HK"/>
              </a:rPr>
              <a:t>因為</a:t>
            </a:r>
            <a:r>
              <a:rPr dirty="0" sz="1800" spc="-15">
                <a:solidFill>
                  <a:srgbClr val="422000"/>
                </a:solidFill>
                <a:latin typeface="Verdana"/>
                <a:cs typeface="Verdana"/>
              </a:rPr>
              <a:t>Java</a:t>
            </a:r>
            <a:r>
              <a:rPr dirty="0" sz="1800" spc="-5">
                <a:solidFill>
                  <a:srgbClr val="422000"/>
                </a:solidFill>
                <a:latin typeface="Noto Sans Mono CJK HK"/>
                <a:cs typeface="Noto Sans Mono CJK HK"/>
              </a:rPr>
              <a:t>認為 </a:t>
            </a:r>
            <a:r>
              <a:rPr dirty="0" sz="1800">
                <a:solidFill>
                  <a:srgbClr val="422000"/>
                </a:solidFill>
                <a:latin typeface="Noto Sans Mono CJK HK"/>
                <a:cs typeface="Noto Sans Mono CJK HK"/>
              </a:rPr>
              <a:t>此時目前的方法也有未解決例外發生，繼續執行該方法有違常</a:t>
            </a:r>
            <a:r>
              <a:rPr dirty="0" sz="1800" spc="5">
                <a:solidFill>
                  <a:srgbClr val="422000"/>
                </a:solidFill>
                <a:latin typeface="Noto Sans Mono CJK HK"/>
                <a:cs typeface="Noto Sans Mono CJK HK"/>
              </a:rPr>
              <a:t>理</a:t>
            </a:r>
            <a:r>
              <a:rPr dirty="0" sz="1800" spc="-5">
                <a:solidFill>
                  <a:srgbClr val="422000"/>
                </a:solidFill>
                <a:latin typeface="Verdana"/>
                <a:cs typeface="Verdana"/>
              </a:rPr>
              <a:t>)</a:t>
            </a:r>
            <a:r>
              <a:rPr dirty="0" sz="1800">
                <a:solidFill>
                  <a:srgbClr val="422000"/>
                </a:solidFill>
                <a:latin typeface="Noto Sans Mono CJK HK"/>
                <a:cs typeface="Noto Sans Mono CJK HK"/>
              </a:rPr>
              <a:t>。接著  </a:t>
            </a:r>
            <a:r>
              <a:rPr dirty="0" sz="1800" spc="-5">
                <a:solidFill>
                  <a:srgbClr val="422000"/>
                </a:solidFill>
                <a:latin typeface="Verdana"/>
                <a:cs typeface="Verdana"/>
              </a:rPr>
              <a:t>JVM</a:t>
            </a:r>
            <a:r>
              <a:rPr dirty="0" sz="1800">
                <a:solidFill>
                  <a:srgbClr val="422000"/>
                </a:solidFill>
                <a:latin typeface="Noto Sans Mono CJK HK"/>
                <a:cs typeface="Noto Sans Mono CJK HK"/>
              </a:rPr>
              <a:t>會到呼叫此方法的敘述</a:t>
            </a:r>
            <a:r>
              <a:rPr dirty="0" sz="1800" spc="-5">
                <a:solidFill>
                  <a:srgbClr val="422000"/>
                </a:solidFill>
                <a:latin typeface="Verdana"/>
                <a:cs typeface="Verdana"/>
              </a:rPr>
              <a:t>(</a:t>
            </a:r>
            <a:r>
              <a:rPr dirty="0" sz="1800">
                <a:solidFill>
                  <a:srgbClr val="422000"/>
                </a:solidFill>
                <a:latin typeface="Noto Sans Mono CJK HK"/>
                <a:cs typeface="Noto Sans Mono CJK HK"/>
              </a:rPr>
              <a:t>通常為另一個方法內的敘</a:t>
            </a:r>
            <a:r>
              <a:rPr dirty="0" sz="1800" spc="5">
                <a:solidFill>
                  <a:srgbClr val="422000"/>
                </a:solidFill>
                <a:latin typeface="Noto Sans Mono CJK HK"/>
                <a:cs typeface="Noto Sans Mono CJK HK"/>
              </a:rPr>
              <a:t>述</a:t>
            </a:r>
            <a:r>
              <a:rPr dirty="0" sz="1800" spc="-5">
                <a:solidFill>
                  <a:srgbClr val="422000"/>
                </a:solidFill>
                <a:latin typeface="Verdana"/>
                <a:cs typeface="Verdana"/>
              </a:rPr>
              <a:t>)</a:t>
            </a:r>
            <a:r>
              <a:rPr dirty="0" sz="1800">
                <a:solidFill>
                  <a:srgbClr val="422000"/>
                </a:solidFill>
                <a:latin typeface="Noto Sans Mono CJK HK"/>
                <a:cs typeface="Noto Sans Mono CJK HK"/>
              </a:rPr>
              <a:t>去尋找所需的 </a:t>
            </a:r>
            <a:r>
              <a:rPr dirty="0" sz="1800" spc="-5">
                <a:solidFill>
                  <a:srgbClr val="422000"/>
                </a:solidFill>
                <a:latin typeface="Verdana"/>
                <a:cs typeface="Verdana"/>
              </a:rPr>
              <a:t>catch</a:t>
            </a:r>
            <a:r>
              <a:rPr dirty="0" sz="1800">
                <a:solidFill>
                  <a:srgbClr val="422000"/>
                </a:solidFill>
                <a:latin typeface="Noto Sans Mono CJK HK"/>
                <a:cs typeface="Noto Sans Mono CJK HK"/>
              </a:rPr>
              <a:t>區塊。</a:t>
            </a:r>
            <a:endParaRPr sz="1800">
              <a:latin typeface="Noto Sans Mono CJK HK"/>
              <a:cs typeface="Noto Sans Mono CJK HK"/>
            </a:endParaRPr>
          </a:p>
          <a:p>
            <a:pPr algn="just" marL="355600" marR="120650" indent="-343535">
              <a:lnSpc>
                <a:spcPct val="95000"/>
              </a:lnSpc>
              <a:spcBef>
                <a:spcPts val="434"/>
              </a:spcBef>
              <a:buChar char="•"/>
              <a:tabLst>
                <a:tab pos="356235" algn="l"/>
              </a:tabLst>
            </a:pPr>
            <a:r>
              <a:rPr dirty="0" sz="1800" spc="-5">
                <a:solidFill>
                  <a:srgbClr val="422000"/>
                </a:solidFill>
                <a:latin typeface="Verdana"/>
                <a:cs typeface="Verdana"/>
              </a:rPr>
              <a:t>JVM</a:t>
            </a:r>
            <a:r>
              <a:rPr dirty="0" sz="1800">
                <a:solidFill>
                  <a:srgbClr val="422000"/>
                </a:solidFill>
                <a:latin typeface="Noto Sans Mono CJK HK"/>
                <a:cs typeface="Noto Sans Mono CJK HK"/>
              </a:rPr>
              <a:t>將依照此方式，依照方法的呼叫順序不斷倒著往回找，直到找到對 </a:t>
            </a:r>
            <a:r>
              <a:rPr dirty="0" sz="1800" spc="-5">
                <a:solidFill>
                  <a:srgbClr val="422000"/>
                </a:solidFill>
                <a:latin typeface="Noto Sans Mono CJK HK"/>
                <a:cs typeface="Noto Sans Mono CJK HK"/>
              </a:rPr>
              <a:t>應的</a:t>
            </a:r>
            <a:r>
              <a:rPr dirty="0" sz="1800" spc="-5">
                <a:solidFill>
                  <a:srgbClr val="422000"/>
                </a:solidFill>
                <a:latin typeface="Verdana"/>
                <a:cs typeface="Verdana"/>
              </a:rPr>
              <a:t>catch</a:t>
            </a:r>
            <a:r>
              <a:rPr dirty="0" sz="1800" spc="-25">
                <a:solidFill>
                  <a:srgbClr val="422000"/>
                </a:solidFill>
                <a:latin typeface="Verdana"/>
                <a:cs typeface="Verdana"/>
              </a:rPr>
              <a:t> </a:t>
            </a:r>
            <a:r>
              <a:rPr dirty="0" sz="1800" spc="-5">
                <a:solidFill>
                  <a:srgbClr val="422000"/>
                </a:solidFill>
                <a:latin typeface="Noto Sans Mono CJK HK"/>
                <a:cs typeface="Noto Sans Mono CJK HK"/>
              </a:rPr>
              <a:t>區塊，或到</a:t>
            </a:r>
            <a:r>
              <a:rPr dirty="0" sz="1800">
                <a:solidFill>
                  <a:srgbClr val="422000"/>
                </a:solidFill>
                <a:latin typeface="Noto Sans Mono CJK HK"/>
                <a:cs typeface="Noto Sans Mono CJK HK"/>
              </a:rPr>
              <a:t>了</a:t>
            </a:r>
            <a:r>
              <a:rPr dirty="0" sz="1800">
                <a:solidFill>
                  <a:srgbClr val="422000"/>
                </a:solidFill>
                <a:latin typeface="Verdana"/>
                <a:cs typeface="Verdana"/>
              </a:rPr>
              <a:t>main()</a:t>
            </a:r>
            <a:r>
              <a:rPr dirty="0" sz="1800" spc="-5">
                <a:solidFill>
                  <a:srgbClr val="422000"/>
                </a:solidFill>
                <a:latin typeface="Noto Sans Mono CJK HK"/>
                <a:cs typeface="Noto Sans Mono CJK HK"/>
              </a:rPr>
              <a:t>仍未找到對應的</a:t>
            </a:r>
            <a:r>
              <a:rPr dirty="0" sz="1800" spc="-5">
                <a:solidFill>
                  <a:srgbClr val="422000"/>
                </a:solidFill>
                <a:latin typeface="Verdana"/>
                <a:cs typeface="Verdana"/>
              </a:rPr>
              <a:t>catch</a:t>
            </a:r>
            <a:r>
              <a:rPr dirty="0" sz="1800">
                <a:solidFill>
                  <a:srgbClr val="422000"/>
                </a:solidFill>
                <a:latin typeface="Noto Sans Mono CJK HK"/>
                <a:cs typeface="Noto Sans Mono CJK HK"/>
              </a:rPr>
              <a:t>區塊，於</a:t>
            </a:r>
            <a:r>
              <a:rPr dirty="0" sz="1800" spc="-10">
                <a:solidFill>
                  <a:srgbClr val="422000"/>
                </a:solidFill>
                <a:latin typeface="Noto Sans Mono CJK HK"/>
                <a:cs typeface="Noto Sans Mono CJK HK"/>
              </a:rPr>
              <a:t>是</a:t>
            </a:r>
            <a:r>
              <a:rPr dirty="0" sz="1800">
                <a:solidFill>
                  <a:srgbClr val="422000"/>
                </a:solidFill>
                <a:latin typeface="Verdana"/>
                <a:cs typeface="Verdana"/>
              </a:rPr>
              <a:t>JVM  </a:t>
            </a:r>
            <a:r>
              <a:rPr dirty="0" sz="1800">
                <a:solidFill>
                  <a:srgbClr val="422000"/>
                </a:solidFill>
                <a:latin typeface="Noto Sans Mono CJK HK"/>
                <a:cs typeface="Noto Sans Mono CJK HK"/>
              </a:rPr>
              <a:t>顯示錯誤訊息，然後結束本程式。</a:t>
            </a:r>
            <a:endParaRPr sz="1800">
              <a:latin typeface="Noto Sans Mono CJK HK"/>
              <a:cs typeface="Noto Sans Mono CJK HK"/>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70280"/>
            <a:ext cx="5638800" cy="2434590"/>
          </a:xfrm>
          <a:prstGeom prst="rect">
            <a:avLst/>
          </a:prstGeom>
        </p:spPr>
        <p:txBody>
          <a:bodyPr wrap="square" lIns="0" tIns="13335" rIns="0" bIns="0" rtlCol="0" vert="horz">
            <a:spAutoFit/>
          </a:bodyPr>
          <a:lstStyle/>
          <a:p>
            <a:pPr marL="12700">
              <a:lnSpc>
                <a:spcPts val="1660"/>
              </a:lnSpc>
              <a:spcBef>
                <a:spcPts val="105"/>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ch08._03_CallStack._04;</a:t>
            </a:r>
            <a:endParaRPr sz="1400">
              <a:latin typeface="Verdana"/>
              <a:cs typeface="Verdana"/>
            </a:endParaRPr>
          </a:p>
          <a:p>
            <a:pPr marL="12700">
              <a:lnSpc>
                <a:spcPts val="1660"/>
              </a:lnSpc>
            </a:pPr>
            <a:r>
              <a:rPr dirty="0" sz="1400" spc="-5">
                <a:solidFill>
                  <a:srgbClr val="4E2700"/>
                </a:solidFill>
                <a:latin typeface="Verdana"/>
                <a:cs typeface="Verdana"/>
              </a:rPr>
              <a:t>// </a:t>
            </a:r>
            <a:r>
              <a:rPr dirty="0" sz="1400" spc="10">
                <a:solidFill>
                  <a:srgbClr val="4E2700"/>
                </a:solidFill>
                <a:latin typeface="Noto Sans Mono CJK HK"/>
                <a:cs typeface="Noto Sans Mono CJK HK"/>
              </a:rPr>
              <a:t>本範</a:t>
            </a:r>
            <a:r>
              <a:rPr dirty="0" sz="1400">
                <a:solidFill>
                  <a:srgbClr val="4E2700"/>
                </a:solidFill>
                <a:latin typeface="Noto Sans Mono CJK HK"/>
                <a:cs typeface="Noto Sans Mono CJK HK"/>
              </a:rPr>
              <a:t>例與</a:t>
            </a:r>
            <a:r>
              <a:rPr dirty="0" sz="1400" spc="-15">
                <a:solidFill>
                  <a:srgbClr val="4E2700"/>
                </a:solidFill>
                <a:latin typeface="Noto Sans Mono CJK HK"/>
                <a:cs typeface="Noto Sans Mono CJK HK"/>
              </a:rPr>
              <a:t>前</a:t>
            </a:r>
            <a:r>
              <a:rPr dirty="0" sz="1400">
                <a:solidFill>
                  <a:srgbClr val="4E2700"/>
                </a:solidFill>
                <a:latin typeface="Noto Sans Mono CJK HK"/>
                <a:cs typeface="Noto Sans Mono CJK HK"/>
              </a:rPr>
              <a:t>例略</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不同</a:t>
            </a:r>
            <a:r>
              <a:rPr dirty="0" sz="1400" spc="-5">
                <a:solidFill>
                  <a:srgbClr val="4E2700"/>
                </a:solidFill>
                <a:latin typeface="Noto Sans Mono CJK HK"/>
                <a:cs typeface="Noto Sans Mono CJK HK"/>
              </a:rPr>
              <a:t>，</a:t>
            </a:r>
            <a:r>
              <a:rPr dirty="0" sz="1400" spc="-5">
                <a:solidFill>
                  <a:srgbClr val="4E2700"/>
                </a:solidFill>
                <a:latin typeface="Verdana"/>
                <a:cs typeface="Verdana"/>
              </a:rPr>
              <a:t>Bar#divide()</a:t>
            </a:r>
            <a:r>
              <a:rPr dirty="0" sz="1400">
                <a:solidFill>
                  <a:srgbClr val="4E2700"/>
                </a:solidFill>
                <a:latin typeface="Noto Sans Mono CJK HK"/>
                <a:cs typeface="Noto Sans Mono CJK HK"/>
              </a:rPr>
              <a:t>方法</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發生</a:t>
            </a:r>
            <a:endParaRPr sz="1400">
              <a:latin typeface="Noto Sans Mono CJK HK"/>
              <a:cs typeface="Noto Sans Mono CJK HK"/>
            </a:endParaRPr>
          </a:p>
          <a:p>
            <a:pPr marL="12700">
              <a:lnSpc>
                <a:spcPct val="100000"/>
              </a:lnSpc>
            </a:pPr>
            <a:r>
              <a:rPr dirty="0" sz="1400" spc="-5">
                <a:solidFill>
                  <a:srgbClr val="4E2700"/>
                </a:solidFill>
                <a:latin typeface="Verdana"/>
                <a:cs typeface="Verdana"/>
              </a:rPr>
              <a:t>// IndexOutOfBoundsException</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每</a:t>
            </a:r>
            <a:r>
              <a:rPr dirty="0" sz="1400">
                <a:solidFill>
                  <a:srgbClr val="4E2700"/>
                </a:solidFill>
                <a:latin typeface="Noto Sans Mono CJK HK"/>
                <a:cs typeface="Noto Sans Mono CJK HK"/>
              </a:rPr>
              <a:t>個關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都有</a:t>
            </a:r>
            <a:endParaRPr sz="1400">
              <a:latin typeface="Noto Sans Mono CJK HK"/>
              <a:cs typeface="Noto Sans Mono CJK HK"/>
            </a:endParaRPr>
          </a:p>
          <a:p>
            <a:pPr marL="12700">
              <a:lnSpc>
                <a:spcPts val="1670"/>
              </a:lnSpc>
            </a:pPr>
            <a:r>
              <a:rPr dirty="0" sz="1400" spc="-5">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try-catch-finally</a:t>
            </a:r>
            <a:r>
              <a:rPr dirty="0" sz="1400" spc="-5">
                <a:solidFill>
                  <a:srgbClr val="4E2700"/>
                </a:solidFill>
                <a:latin typeface="Noto Sans Mono CJK HK"/>
                <a:cs typeface="Noto Sans Mono CJK HK"/>
              </a:rPr>
              <a:t>，</a:t>
            </a:r>
            <a:r>
              <a:rPr dirty="0" sz="1400" spc="-10">
                <a:solidFill>
                  <a:srgbClr val="4E2700"/>
                </a:solidFill>
                <a:latin typeface="Noto Sans Mono CJK HK"/>
                <a:cs typeface="Noto Sans Mono CJK HK"/>
              </a:rPr>
              <a:t>不</a:t>
            </a:r>
            <a:r>
              <a:rPr dirty="0" sz="1400">
                <a:solidFill>
                  <a:srgbClr val="4E2700"/>
                </a:solidFill>
                <a:latin typeface="Noto Sans Mono CJK HK"/>
                <a:cs typeface="Noto Sans Mono CJK HK"/>
              </a:rPr>
              <a:t>過只</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主類</a:t>
            </a:r>
            <a:r>
              <a:rPr dirty="0" sz="1400" spc="-10">
                <a:solidFill>
                  <a:srgbClr val="4E2700"/>
                </a:solidFill>
                <a:latin typeface="Noto Sans Mono CJK HK"/>
                <a:cs typeface="Noto Sans Mono CJK HK"/>
              </a:rPr>
              <a:t>別</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sub1()</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才</a:t>
            </a:r>
            <a:r>
              <a:rPr dirty="0" sz="1400">
                <a:solidFill>
                  <a:srgbClr val="4E2700"/>
                </a:solidFill>
                <a:latin typeface="Noto Sans Mono CJK HK"/>
                <a:cs typeface="Noto Sans Mono CJK HK"/>
              </a:rPr>
              <a:t>捕捉</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此例</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ts val="215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800" spc="10" b="1">
                <a:solidFill>
                  <a:srgbClr val="000099"/>
                </a:solidFill>
                <a:latin typeface="Noto Sans Mono CJK HK"/>
                <a:cs typeface="Noto Sans Mono CJK HK"/>
              </a:rPr>
              <a:t>本範例</a:t>
            </a:r>
            <a:r>
              <a:rPr dirty="0" sz="1800" b="1">
                <a:solidFill>
                  <a:srgbClr val="000099"/>
                </a:solidFill>
                <a:latin typeface="Noto Sans Mono CJK HK"/>
                <a:cs typeface="Noto Sans Mono CJK HK"/>
              </a:rPr>
              <a:t>重點在觀</a:t>
            </a:r>
            <a:r>
              <a:rPr dirty="0" sz="1800" spc="5" b="1">
                <a:solidFill>
                  <a:srgbClr val="000099"/>
                </a:solidFill>
                <a:latin typeface="Noto Sans Mono CJK HK"/>
                <a:cs typeface="Noto Sans Mono CJK HK"/>
              </a:rPr>
              <a:t>察</a:t>
            </a:r>
            <a:r>
              <a:rPr dirty="0" sz="1800" spc="-5" b="1">
                <a:solidFill>
                  <a:srgbClr val="000099"/>
                </a:solidFill>
                <a:latin typeface="Verdana"/>
                <a:cs typeface="Verdana"/>
              </a:rPr>
              <a:t>finally</a:t>
            </a:r>
            <a:r>
              <a:rPr dirty="0" sz="1800" spc="10" b="1">
                <a:solidFill>
                  <a:srgbClr val="000099"/>
                </a:solidFill>
                <a:latin typeface="Noto Sans Mono CJK HK"/>
                <a:cs typeface="Noto Sans Mono CJK HK"/>
              </a:rPr>
              <a:t>區</a:t>
            </a:r>
            <a:r>
              <a:rPr dirty="0" sz="1800" b="1">
                <a:solidFill>
                  <a:srgbClr val="000099"/>
                </a:solidFill>
                <a:latin typeface="Noto Sans Mono CJK HK"/>
                <a:cs typeface="Noto Sans Mono CJK HK"/>
              </a:rPr>
              <a:t>塊的運作</a:t>
            </a:r>
            <a:endParaRPr sz="1800">
              <a:latin typeface="Noto Sans Mono CJK HK"/>
              <a:cs typeface="Noto Sans Mono CJK HK"/>
            </a:endParaRPr>
          </a:p>
          <a:p>
            <a:pPr marL="12700">
              <a:lnSpc>
                <a:spcPct val="100000"/>
              </a:lnSpc>
              <a:spcBef>
                <a:spcPts val="50"/>
              </a:spcBef>
            </a:pPr>
            <a:r>
              <a:rPr dirty="0" sz="1400">
                <a:solidFill>
                  <a:srgbClr val="4E2700"/>
                </a:solidFill>
                <a:latin typeface="Verdana"/>
                <a:cs typeface="Verdana"/>
              </a:rPr>
              <a:t>public class CallStack</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ts val="1660"/>
              </a:lnSpc>
            </a:pPr>
            <a:r>
              <a:rPr dirty="0" sz="1400">
                <a:solidFill>
                  <a:srgbClr val="4E2700"/>
                </a:solidFill>
                <a:latin typeface="Verdana"/>
                <a:cs typeface="Verdana"/>
              </a:rPr>
              <a:t>static </a:t>
            </a:r>
            <a:r>
              <a:rPr dirty="0" sz="1400" spc="-5">
                <a:solidFill>
                  <a:srgbClr val="4E2700"/>
                </a:solidFill>
                <a:latin typeface="Verdana"/>
                <a:cs typeface="Verdana"/>
              </a:rPr>
              <a:t>void </a:t>
            </a:r>
            <a:r>
              <a:rPr dirty="0" sz="1400">
                <a:solidFill>
                  <a:srgbClr val="4E2700"/>
                </a:solidFill>
                <a:latin typeface="Verdana"/>
                <a:cs typeface="Verdana"/>
              </a:rPr>
              <a:t>sub1()</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marR="1033144">
              <a:lnSpc>
                <a:spcPts val="1720"/>
              </a:lnSpc>
              <a:spcBef>
                <a:spcPts val="1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主類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5">
                <a:solidFill>
                  <a:srgbClr val="4E2700"/>
                </a:solidFill>
                <a:latin typeface="Verdana"/>
                <a:cs typeface="Verdana"/>
              </a:rPr>
              <a:t>sub1()</a:t>
            </a:r>
            <a:r>
              <a:rPr dirty="0" sz="1400">
                <a:solidFill>
                  <a:srgbClr val="4E2700"/>
                </a:solidFill>
                <a:latin typeface="Noto Sans Mono CJK HK"/>
                <a:cs typeface="Noto Sans Mono CJK HK"/>
              </a:rPr>
              <a:t>方法開</a:t>
            </a:r>
            <a:r>
              <a:rPr dirty="0" sz="1400" spc="-15">
                <a:solidFill>
                  <a:srgbClr val="4E2700"/>
                </a:solidFill>
                <a:latin typeface="Noto Sans Mono CJK HK"/>
                <a:cs typeface="Noto Sans Mono CJK HK"/>
              </a:rPr>
              <a:t>始</a:t>
            </a:r>
            <a:r>
              <a:rPr dirty="0" sz="1400" spc="-5">
                <a:solidFill>
                  <a:srgbClr val="4E2700"/>
                </a:solidFill>
                <a:latin typeface="Verdana"/>
                <a:cs typeface="Verdana"/>
              </a:rPr>
              <a:t>");  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ts val="1610"/>
              </a:lnSpc>
            </a:pPr>
            <a:r>
              <a:rPr dirty="0" sz="1400" spc="-15">
                <a:solidFill>
                  <a:srgbClr val="4E2700"/>
                </a:solidFill>
                <a:latin typeface="Verdana"/>
                <a:cs typeface="Verdana"/>
              </a:rPr>
              <a:t>Foo </a:t>
            </a:r>
            <a:r>
              <a:rPr dirty="0" sz="1400">
                <a:solidFill>
                  <a:srgbClr val="4E2700"/>
                </a:solidFill>
                <a:latin typeface="Verdana"/>
                <a:cs typeface="Verdana"/>
              </a:rPr>
              <a:t>foo = new</a:t>
            </a:r>
            <a:r>
              <a:rPr dirty="0" sz="1400" spc="-35">
                <a:solidFill>
                  <a:srgbClr val="4E2700"/>
                </a:solidFill>
                <a:latin typeface="Verdana"/>
                <a:cs typeface="Verdana"/>
              </a:rPr>
              <a:t> </a:t>
            </a:r>
            <a:r>
              <a:rPr dirty="0" sz="1400" spc="-5">
                <a:solidFill>
                  <a:srgbClr val="4E2700"/>
                </a:solidFill>
                <a:latin typeface="Verdana"/>
                <a:cs typeface="Verdana"/>
              </a:rPr>
              <a:t>Foo();</a:t>
            </a:r>
            <a:endParaRPr sz="1400">
              <a:latin typeface="Verdana"/>
              <a:cs typeface="Verdana"/>
            </a:endParaRPr>
          </a:p>
          <a:p>
            <a:pPr marL="754380">
              <a:lnSpc>
                <a:spcPct val="100000"/>
              </a:lnSpc>
            </a:pPr>
            <a:r>
              <a:rPr dirty="0" sz="1400" spc="-5">
                <a:solidFill>
                  <a:srgbClr val="4E2700"/>
                </a:solidFill>
                <a:latin typeface="Verdana"/>
                <a:cs typeface="Verdana"/>
              </a:rPr>
              <a:t>foo.process();</a:t>
            </a:r>
            <a:endParaRPr sz="1400">
              <a:latin typeface="Verdana"/>
              <a:cs typeface="Verdana"/>
            </a:endParaRPr>
          </a:p>
        </p:txBody>
      </p:sp>
      <p:sp>
        <p:nvSpPr>
          <p:cNvPr id="3" name="object 3"/>
          <p:cNvSpPr txBox="1"/>
          <p:nvPr/>
        </p:nvSpPr>
        <p:spPr>
          <a:xfrm>
            <a:off x="1185468" y="3378149"/>
            <a:ext cx="139065" cy="240029"/>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331975" y="3395471"/>
            <a:ext cx="5904230" cy="670560"/>
          </a:xfrm>
          <a:prstGeom prst="rect">
            <a:avLst/>
          </a:prstGeom>
          <a:solidFill>
            <a:srgbClr val="CCE8CF"/>
          </a:solidFill>
          <a:ln w="9144">
            <a:solidFill>
              <a:srgbClr val="993300"/>
            </a:solidFill>
          </a:ln>
        </p:spPr>
        <p:txBody>
          <a:bodyPr wrap="square" lIns="0" tIns="0" rIns="0" bIns="0" rtlCol="0" vert="horz">
            <a:spAutoFit/>
          </a:bodyPr>
          <a:lstStyle/>
          <a:p>
            <a:pPr marL="41275">
              <a:lnSpc>
                <a:spcPts val="1635"/>
              </a:lnSpc>
            </a:pPr>
            <a:r>
              <a:rPr dirty="0" sz="1400" spc="-5">
                <a:solidFill>
                  <a:srgbClr val="4E2700"/>
                </a:solidFill>
                <a:latin typeface="Verdana"/>
                <a:cs typeface="Verdana"/>
              </a:rPr>
              <a:t>catch (IndexOutOfBoundsException </a:t>
            </a:r>
            <a:r>
              <a:rPr dirty="0" sz="1400">
                <a:solidFill>
                  <a:srgbClr val="4E2700"/>
                </a:solidFill>
                <a:latin typeface="Verdana"/>
                <a:cs typeface="Verdana"/>
              </a:rPr>
              <a:t>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3030">
              <a:lnSpc>
                <a:spcPts val="1664"/>
              </a:lnSpc>
            </a:pPr>
            <a:r>
              <a:rPr dirty="0" sz="1400">
                <a:solidFill>
                  <a:srgbClr val="4E2700"/>
                </a:solidFill>
                <a:latin typeface="Verdana"/>
                <a:cs typeface="Verdana"/>
              </a:rPr>
              <a:t>System.out.println("===&gt;</a:t>
            </a:r>
            <a:r>
              <a:rPr dirty="0" sz="1400">
                <a:solidFill>
                  <a:srgbClr val="4E2700"/>
                </a:solidFill>
                <a:latin typeface="Noto Sans Mono CJK HK"/>
                <a:cs typeface="Noto Sans Mono CJK HK"/>
              </a:rPr>
              <a:t>在主</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Verdana"/>
                <a:cs typeface="Verdana"/>
              </a:rPr>
              <a:t>#sub()</a:t>
            </a:r>
            <a:r>
              <a:rPr dirty="0" sz="1400">
                <a:solidFill>
                  <a:srgbClr val="4E2700"/>
                </a:solidFill>
                <a:latin typeface="Noto Sans Mono CJK HK"/>
                <a:cs typeface="Noto Sans Mono CJK HK"/>
              </a:rPr>
              <a:t>內處</a:t>
            </a:r>
            <a:r>
              <a:rPr dirty="0" sz="1400" spc="-15">
                <a:solidFill>
                  <a:srgbClr val="4E2700"/>
                </a:solidFill>
                <a:latin typeface="Noto Sans Mono CJK HK"/>
                <a:cs typeface="Noto Sans Mono CJK HK"/>
              </a:rPr>
              <a:t>理</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註</a:t>
            </a:r>
            <a:r>
              <a:rPr dirty="0" sz="1400">
                <a:solidFill>
                  <a:srgbClr val="4E2700"/>
                </a:solidFill>
                <a:latin typeface="Noto Sans Mono CJK HK"/>
                <a:cs typeface="Noto Sans Mono CJK HK"/>
              </a:rPr>
              <a:t>標</a:t>
            </a:r>
            <a:r>
              <a:rPr dirty="0" sz="1400" spc="-5">
                <a:solidFill>
                  <a:srgbClr val="4E2700"/>
                </a:solidFill>
                <a:latin typeface="Verdana"/>
                <a:cs typeface="Verdana"/>
              </a:rPr>
              <a:t>:"</a:t>
            </a:r>
            <a:endParaRPr sz="1400">
              <a:latin typeface="Verdana"/>
              <a:cs typeface="Verdana"/>
            </a:endParaRPr>
          </a:p>
          <a:p>
            <a:pPr marL="1228725">
              <a:lnSpc>
                <a:spcPct val="100000"/>
              </a:lnSpc>
            </a:pP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e.getMessage()</a:t>
            </a:r>
            <a:r>
              <a:rPr dirty="0" sz="1400" spc="-4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Verdana"/>
                <a:cs typeface="Verdana"/>
              </a:rPr>
              <a:t>"</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問題</a:t>
            </a:r>
            <a:r>
              <a:rPr dirty="0" sz="1400" spc="-5">
                <a:solidFill>
                  <a:srgbClr val="4E2700"/>
                </a:solidFill>
                <a:latin typeface="Verdana"/>
                <a:cs typeface="Verdana"/>
              </a:rPr>
              <a:t>");</a:t>
            </a:r>
            <a:endParaRPr sz="1400">
              <a:latin typeface="Verdana"/>
              <a:cs typeface="Verdana"/>
            </a:endParaRPr>
          </a:p>
        </p:txBody>
      </p:sp>
      <p:sp>
        <p:nvSpPr>
          <p:cNvPr id="5" name="object 5"/>
          <p:cNvSpPr txBox="1"/>
          <p:nvPr/>
        </p:nvSpPr>
        <p:spPr>
          <a:xfrm>
            <a:off x="1185468" y="4018915"/>
            <a:ext cx="90868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 finally</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1386839" y="4242815"/>
            <a:ext cx="5019040" cy="265430"/>
          </a:xfrm>
          <a:prstGeom prst="rect">
            <a:avLst/>
          </a:prstGeom>
          <a:solidFill>
            <a:srgbClr val="CCE8CF"/>
          </a:solidFill>
          <a:ln w="9144">
            <a:solidFill>
              <a:srgbClr val="000000"/>
            </a:solidFill>
          </a:ln>
        </p:spPr>
        <p:txBody>
          <a:bodyPr wrap="square" lIns="0" tIns="0" rIns="0" bIns="0" rtlCol="0" vert="horz">
            <a:spAutoFit/>
          </a:bodyPr>
          <a:lstStyle/>
          <a:p>
            <a:pPr marL="57785">
              <a:lnSpc>
                <a:spcPts val="1664"/>
              </a:lnSpc>
            </a:pPr>
            <a:r>
              <a:rPr dirty="0" sz="1400">
                <a:solidFill>
                  <a:srgbClr val="4E2700"/>
                </a:solidFill>
                <a:latin typeface="Verdana"/>
                <a:cs typeface="Verdana"/>
              </a:rPr>
              <a:t>System.out.println("CallStack#sub1()</a:t>
            </a:r>
            <a:r>
              <a:rPr dirty="0" sz="1400">
                <a:solidFill>
                  <a:srgbClr val="4E2700"/>
                </a:solidFill>
                <a:latin typeface="Noto Sans Mono CJK HK"/>
                <a:cs typeface="Noto Sans Mono CJK HK"/>
              </a:rPr>
              <a:t>的</a:t>
            </a:r>
            <a:r>
              <a:rPr dirty="0" sz="1400" spc="-5">
                <a:solidFill>
                  <a:srgbClr val="4E2700"/>
                </a:solidFill>
                <a:latin typeface="Verdana"/>
                <a:cs typeface="Verdana"/>
              </a:rPr>
              <a:t>finally</a:t>
            </a:r>
            <a:r>
              <a:rPr dirty="0" sz="1400">
                <a:solidFill>
                  <a:srgbClr val="4E2700"/>
                </a:solidFill>
                <a:latin typeface="Noto Sans Mono CJK HK"/>
                <a:cs typeface="Noto Sans Mono CJK HK"/>
              </a:rPr>
              <a:t>區塊</a:t>
            </a:r>
            <a:r>
              <a:rPr dirty="0" sz="1400" spc="-5">
                <a:solidFill>
                  <a:srgbClr val="4E2700"/>
                </a:solidFill>
                <a:latin typeface="Verdana"/>
                <a:cs typeface="Verdana"/>
              </a:rPr>
              <a:t>");</a:t>
            </a:r>
            <a:endParaRPr sz="1400">
              <a:latin typeface="Verdana"/>
              <a:cs typeface="Verdana"/>
            </a:endParaRPr>
          </a:p>
        </p:txBody>
      </p:sp>
      <p:sp>
        <p:nvSpPr>
          <p:cNvPr id="7" name="object 7"/>
          <p:cNvSpPr txBox="1"/>
          <p:nvPr/>
        </p:nvSpPr>
        <p:spPr>
          <a:xfrm>
            <a:off x="1185468" y="4445634"/>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8" name="object 8"/>
          <p:cNvSpPr txBox="1"/>
          <p:nvPr/>
        </p:nvSpPr>
        <p:spPr>
          <a:xfrm>
            <a:off x="1165860" y="4678679"/>
            <a:ext cx="4343400" cy="264160"/>
          </a:xfrm>
          <a:prstGeom prst="rect">
            <a:avLst/>
          </a:prstGeom>
          <a:solidFill>
            <a:srgbClr val="CCE8CF"/>
          </a:solidFill>
          <a:ln w="9144">
            <a:solidFill>
              <a:srgbClr val="000000"/>
            </a:solidFill>
          </a:ln>
        </p:spPr>
        <p:txBody>
          <a:bodyPr wrap="square" lIns="0" tIns="0" rIns="0" bIns="0" rtlCol="0" vert="horz">
            <a:spAutoFit/>
          </a:bodyPr>
          <a:lstStyle/>
          <a:p>
            <a:pPr marL="31750">
              <a:lnSpc>
                <a:spcPts val="1595"/>
              </a:lnSpc>
            </a:pPr>
            <a:r>
              <a:rPr dirty="0" sz="1400">
                <a:solidFill>
                  <a:srgbClr val="4E2700"/>
                </a:solidFill>
                <a:latin typeface="Verdana"/>
                <a:cs typeface="Verdana"/>
              </a:rPr>
              <a:t>System.out.println("</a:t>
            </a:r>
            <a:r>
              <a:rPr dirty="0" sz="1400" spc="5">
                <a:solidFill>
                  <a:srgbClr val="4E2700"/>
                </a:solidFill>
                <a:latin typeface="Noto Sans Mono CJK HK"/>
                <a:cs typeface="Noto Sans Mono CJK HK"/>
              </a:rPr>
              <a:t>主</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5">
                <a:solidFill>
                  <a:srgbClr val="4E2700"/>
                </a:solidFill>
                <a:latin typeface="Verdana"/>
                <a:cs typeface="Verdana"/>
              </a:rPr>
              <a:t>sub1()</a:t>
            </a:r>
            <a:r>
              <a:rPr dirty="0" sz="1400">
                <a:solidFill>
                  <a:srgbClr val="4E2700"/>
                </a:solidFill>
                <a:latin typeface="Noto Sans Mono CJK HK"/>
                <a:cs typeface="Noto Sans Mono CJK HK"/>
              </a:rPr>
              <a:t>方法結</a:t>
            </a:r>
            <a:r>
              <a:rPr dirty="0" sz="1400" spc="-10">
                <a:solidFill>
                  <a:srgbClr val="4E2700"/>
                </a:solidFill>
                <a:latin typeface="Noto Sans Mono CJK HK"/>
                <a:cs typeface="Noto Sans Mono CJK HK"/>
              </a:rPr>
              <a:t>束</a:t>
            </a:r>
            <a:r>
              <a:rPr dirty="0" sz="1400" spc="-5">
                <a:solidFill>
                  <a:srgbClr val="4E2700"/>
                </a:solidFill>
                <a:latin typeface="Verdana"/>
                <a:cs typeface="Verdana"/>
              </a:rPr>
              <a:t>");</a:t>
            </a:r>
            <a:endParaRPr sz="1400">
              <a:latin typeface="Verdana"/>
              <a:cs typeface="Verdana"/>
            </a:endParaRPr>
          </a:p>
        </p:txBody>
      </p:sp>
      <p:sp>
        <p:nvSpPr>
          <p:cNvPr id="9" name="object 9"/>
          <p:cNvSpPr txBox="1"/>
          <p:nvPr/>
        </p:nvSpPr>
        <p:spPr>
          <a:xfrm>
            <a:off x="937056" y="4872609"/>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10" name="object 10"/>
          <p:cNvSpPr txBox="1"/>
          <p:nvPr/>
        </p:nvSpPr>
        <p:spPr>
          <a:xfrm>
            <a:off x="937056" y="5085969"/>
            <a:ext cx="3519170" cy="1092835"/>
          </a:xfrm>
          <a:prstGeom prst="rect">
            <a:avLst/>
          </a:prstGeom>
        </p:spPr>
        <p:txBody>
          <a:bodyPr wrap="square" lIns="0" tIns="12700" rIns="0" bIns="0" rtlCol="0" vert="horz">
            <a:spAutoFit/>
          </a:bodyPr>
          <a:lstStyle/>
          <a:p>
            <a:pPr marL="260985" marR="5080" indent="-248920">
              <a:lnSpc>
                <a:spcPct val="100000"/>
              </a:lnSpc>
              <a:spcBef>
                <a:spcPts val="10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5">
                <a:solidFill>
                  <a:srgbClr val="4E2700"/>
                </a:solidFill>
                <a:latin typeface="Verdana"/>
                <a:cs typeface="Verdana"/>
              </a:rPr>
              <a:t> </a:t>
            </a:r>
            <a:r>
              <a:rPr dirty="0" sz="1400">
                <a:solidFill>
                  <a:srgbClr val="4E2700"/>
                </a:solidFill>
                <a:latin typeface="Verdana"/>
                <a:cs typeface="Verdana"/>
              </a:rPr>
              <a:t>{  System.out.println(" </a:t>
            </a:r>
            <a:r>
              <a:rPr dirty="0" sz="1400">
                <a:solidFill>
                  <a:srgbClr val="4E2700"/>
                </a:solidFill>
                <a:latin typeface="Noto Sans Mono CJK HK"/>
                <a:cs typeface="Noto Sans Mono CJK HK"/>
              </a:rPr>
              <a:t>程 式 </a:t>
            </a:r>
            <a:r>
              <a:rPr dirty="0" sz="1400" spc="-15">
                <a:solidFill>
                  <a:srgbClr val="4E2700"/>
                </a:solidFill>
                <a:latin typeface="Noto Sans Mono CJK HK"/>
                <a:cs typeface="Noto Sans Mono CJK HK"/>
              </a:rPr>
              <a:t>開 </a:t>
            </a:r>
            <a:r>
              <a:rPr dirty="0" sz="1400">
                <a:solidFill>
                  <a:srgbClr val="4E2700"/>
                </a:solidFill>
                <a:latin typeface="Noto Sans Mono CJK HK"/>
                <a:cs typeface="Noto Sans Mono CJK HK"/>
              </a:rPr>
              <a:t>始 </a:t>
            </a:r>
            <a:r>
              <a:rPr dirty="0" sz="1400" spc="-5">
                <a:solidFill>
                  <a:srgbClr val="4E2700"/>
                </a:solidFill>
                <a:latin typeface="Verdana"/>
                <a:cs typeface="Verdana"/>
              </a:rPr>
              <a:t>");  sub1();</a:t>
            </a:r>
            <a:endParaRPr sz="1400">
              <a:latin typeface="Verdana"/>
              <a:cs typeface="Verdana"/>
            </a:endParaRPr>
          </a:p>
          <a:p>
            <a:pPr marL="260985">
              <a:lnSpc>
                <a:spcPts val="1645"/>
              </a:lnSpc>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束</a:t>
            </a:r>
            <a:r>
              <a:rPr dirty="0" sz="1400" spc="-5">
                <a:solidFill>
                  <a:srgbClr val="4E2700"/>
                </a:solidFill>
                <a:latin typeface="Verdana"/>
                <a:cs typeface="Verdana"/>
              </a:rPr>
              <a:t>");</a:t>
            </a:r>
            <a:endParaRPr sz="1400">
              <a:latin typeface="Verdana"/>
              <a:cs typeface="Verdana"/>
            </a:endParaRPr>
          </a:p>
          <a:p>
            <a:pPr marL="12700">
              <a:lnSpc>
                <a:spcPct val="100000"/>
              </a:lnSpc>
              <a:spcBef>
                <a:spcPts val="40"/>
              </a:spcBef>
            </a:pPr>
            <a:r>
              <a:rPr dirty="0" sz="1400">
                <a:solidFill>
                  <a:srgbClr val="4E2700"/>
                </a:solidFill>
                <a:latin typeface="Verdana"/>
                <a:cs typeface="Verdana"/>
              </a:rPr>
              <a:t>}</a:t>
            </a:r>
            <a:endParaRPr sz="1400">
              <a:latin typeface="Verdana"/>
              <a:cs typeface="Verdana"/>
            </a:endParaRPr>
          </a:p>
        </p:txBody>
      </p:sp>
      <p:sp>
        <p:nvSpPr>
          <p:cNvPr id="11" name="object 11"/>
          <p:cNvSpPr txBox="1"/>
          <p:nvPr/>
        </p:nvSpPr>
        <p:spPr>
          <a:xfrm>
            <a:off x="690168" y="6152489"/>
            <a:ext cx="139065" cy="240029"/>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endParaRPr sz="1400">
              <a:latin typeface="Verdana"/>
              <a:cs typeface="Verdana"/>
            </a:endParaRPr>
          </a:p>
        </p:txBody>
      </p:sp>
      <p:sp>
        <p:nvSpPr>
          <p:cNvPr id="12" name="object 1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範例四：主類別</a:t>
            </a:r>
          </a:p>
        </p:txBody>
      </p:sp>
      <p:sp>
        <p:nvSpPr>
          <p:cNvPr id="13" name="object 13"/>
          <p:cNvSpPr/>
          <p:nvPr/>
        </p:nvSpPr>
        <p:spPr>
          <a:xfrm>
            <a:off x="6472428" y="4328159"/>
            <a:ext cx="576580" cy="76200"/>
          </a:xfrm>
          <a:custGeom>
            <a:avLst/>
            <a:gdLst/>
            <a:ahLst/>
            <a:cxnLst/>
            <a:rect l="l" t="t" r="r" b="b"/>
            <a:pathLst>
              <a:path w="576579" h="76200">
                <a:moveTo>
                  <a:pt x="76200" y="0"/>
                </a:moveTo>
                <a:lnTo>
                  <a:pt x="0" y="38100"/>
                </a:lnTo>
                <a:lnTo>
                  <a:pt x="76200" y="76200"/>
                </a:lnTo>
                <a:lnTo>
                  <a:pt x="76200" y="44450"/>
                </a:lnTo>
                <a:lnTo>
                  <a:pt x="63500" y="44450"/>
                </a:lnTo>
                <a:lnTo>
                  <a:pt x="63500" y="31750"/>
                </a:lnTo>
                <a:lnTo>
                  <a:pt x="76200" y="31750"/>
                </a:lnTo>
                <a:lnTo>
                  <a:pt x="76200" y="0"/>
                </a:lnTo>
                <a:close/>
              </a:path>
              <a:path w="576579" h="76200">
                <a:moveTo>
                  <a:pt x="76200" y="31750"/>
                </a:moveTo>
                <a:lnTo>
                  <a:pt x="63500" y="31750"/>
                </a:lnTo>
                <a:lnTo>
                  <a:pt x="63500" y="44450"/>
                </a:lnTo>
                <a:lnTo>
                  <a:pt x="76200" y="44450"/>
                </a:lnTo>
                <a:lnTo>
                  <a:pt x="76200" y="31750"/>
                </a:lnTo>
                <a:close/>
              </a:path>
              <a:path w="576579" h="76200">
                <a:moveTo>
                  <a:pt x="576072" y="31750"/>
                </a:moveTo>
                <a:lnTo>
                  <a:pt x="76200" y="31750"/>
                </a:lnTo>
                <a:lnTo>
                  <a:pt x="76200" y="44450"/>
                </a:lnTo>
                <a:lnTo>
                  <a:pt x="576072" y="44450"/>
                </a:lnTo>
                <a:lnTo>
                  <a:pt x="576072" y="31750"/>
                </a:lnTo>
                <a:close/>
              </a:path>
            </a:pathLst>
          </a:custGeom>
          <a:solidFill>
            <a:srgbClr val="000000"/>
          </a:solidFill>
        </p:spPr>
        <p:txBody>
          <a:bodyPr wrap="square" lIns="0" tIns="0" rIns="0" bIns="0" rtlCol="0"/>
          <a:lstStyle/>
          <a:p/>
        </p:txBody>
      </p:sp>
      <p:sp>
        <p:nvSpPr>
          <p:cNvPr id="14" name="object 14"/>
          <p:cNvSpPr txBox="1"/>
          <p:nvPr/>
        </p:nvSpPr>
        <p:spPr>
          <a:xfrm>
            <a:off x="7059168" y="4198620"/>
            <a:ext cx="1409700" cy="346075"/>
          </a:xfrm>
          <a:prstGeom prst="rect">
            <a:avLst/>
          </a:prstGeom>
          <a:solidFill>
            <a:srgbClr val="CCE8CF"/>
          </a:solidFill>
          <a:ln w="9144">
            <a:solidFill>
              <a:srgbClr val="000000"/>
            </a:solidFill>
          </a:ln>
        </p:spPr>
        <p:txBody>
          <a:bodyPr wrap="square" lIns="0" tIns="41275" rIns="0" bIns="0" rtlCol="0" vert="horz">
            <a:spAutoFit/>
          </a:bodyPr>
          <a:lstStyle/>
          <a:p>
            <a:pPr marL="91440">
              <a:lnSpc>
                <a:spcPct val="100000"/>
              </a:lnSpc>
              <a:spcBef>
                <a:spcPts val="325"/>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000099"/>
                </a:solidFill>
                <a:latin typeface="Noto Sans Mono CJK HK"/>
                <a:cs typeface="Noto Sans Mono CJK HK"/>
              </a:rPr>
              <a:t>會</a:t>
            </a:r>
            <a:r>
              <a:rPr dirty="0" sz="1600" spc="-5" b="1">
                <a:solidFill>
                  <a:srgbClr val="000099"/>
                </a:solidFill>
                <a:latin typeface="Noto Sans Mono CJK HK"/>
                <a:cs typeface="Noto Sans Mono CJK HK"/>
              </a:rPr>
              <a:t>執行</a:t>
            </a:r>
            <a:endParaRPr sz="1600">
              <a:latin typeface="Noto Sans Mono CJK HK"/>
              <a:cs typeface="Noto Sans Mono CJK HK"/>
            </a:endParaRPr>
          </a:p>
        </p:txBody>
      </p:sp>
      <p:sp>
        <p:nvSpPr>
          <p:cNvPr id="15" name="object 15"/>
          <p:cNvSpPr/>
          <p:nvPr/>
        </p:nvSpPr>
        <p:spPr>
          <a:xfrm>
            <a:off x="5541264" y="4770120"/>
            <a:ext cx="577850" cy="76200"/>
          </a:xfrm>
          <a:custGeom>
            <a:avLst/>
            <a:gdLst/>
            <a:ahLst/>
            <a:cxnLst/>
            <a:rect l="l" t="t" r="r" b="b"/>
            <a:pathLst>
              <a:path w="577850" h="76200">
                <a:moveTo>
                  <a:pt x="76200" y="0"/>
                </a:moveTo>
                <a:lnTo>
                  <a:pt x="0" y="38099"/>
                </a:lnTo>
                <a:lnTo>
                  <a:pt x="76200" y="76199"/>
                </a:lnTo>
                <a:lnTo>
                  <a:pt x="76200" y="44449"/>
                </a:lnTo>
                <a:lnTo>
                  <a:pt x="63500" y="44449"/>
                </a:lnTo>
                <a:lnTo>
                  <a:pt x="63500" y="31749"/>
                </a:lnTo>
                <a:lnTo>
                  <a:pt x="76200" y="31749"/>
                </a:lnTo>
                <a:lnTo>
                  <a:pt x="76200" y="0"/>
                </a:lnTo>
                <a:close/>
              </a:path>
              <a:path w="577850" h="76200">
                <a:moveTo>
                  <a:pt x="76200" y="31749"/>
                </a:moveTo>
                <a:lnTo>
                  <a:pt x="63500" y="31749"/>
                </a:lnTo>
                <a:lnTo>
                  <a:pt x="63500" y="44449"/>
                </a:lnTo>
                <a:lnTo>
                  <a:pt x="76200" y="44449"/>
                </a:lnTo>
                <a:lnTo>
                  <a:pt x="76200" y="31749"/>
                </a:lnTo>
                <a:close/>
              </a:path>
              <a:path w="577850" h="76200">
                <a:moveTo>
                  <a:pt x="577596" y="31749"/>
                </a:moveTo>
                <a:lnTo>
                  <a:pt x="76200" y="31749"/>
                </a:lnTo>
                <a:lnTo>
                  <a:pt x="76200" y="44449"/>
                </a:lnTo>
                <a:lnTo>
                  <a:pt x="577596" y="44449"/>
                </a:lnTo>
                <a:lnTo>
                  <a:pt x="577596" y="31749"/>
                </a:lnTo>
                <a:close/>
              </a:path>
            </a:pathLst>
          </a:custGeom>
          <a:solidFill>
            <a:srgbClr val="000000"/>
          </a:solidFill>
        </p:spPr>
        <p:txBody>
          <a:bodyPr wrap="square" lIns="0" tIns="0" rIns="0" bIns="0" rtlCol="0"/>
          <a:lstStyle/>
          <a:p/>
        </p:txBody>
      </p:sp>
      <p:sp>
        <p:nvSpPr>
          <p:cNvPr id="16" name="object 16"/>
          <p:cNvSpPr txBox="1"/>
          <p:nvPr/>
        </p:nvSpPr>
        <p:spPr>
          <a:xfrm>
            <a:off x="6227064" y="4585715"/>
            <a:ext cx="2289175" cy="591820"/>
          </a:xfrm>
          <a:prstGeom prst="rect">
            <a:avLst/>
          </a:prstGeom>
          <a:solidFill>
            <a:srgbClr val="CCE8CF"/>
          </a:solidFill>
          <a:ln w="9144">
            <a:solidFill>
              <a:srgbClr val="000000"/>
            </a:solidFill>
          </a:ln>
        </p:spPr>
        <p:txBody>
          <a:bodyPr wrap="square" lIns="0" tIns="41910" rIns="0" bIns="0" rtlCol="0" vert="horz">
            <a:spAutoFit/>
          </a:bodyPr>
          <a:lstStyle/>
          <a:p>
            <a:pPr marL="91440" marR="156845">
              <a:lnSpc>
                <a:spcPct val="100000"/>
              </a:lnSpc>
              <a:spcBef>
                <a:spcPts val="330"/>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FF0000"/>
                </a:solidFill>
                <a:latin typeface="Noto Sans Mono CJK HK"/>
                <a:cs typeface="Noto Sans Mono CJK HK"/>
              </a:rPr>
              <a:t>也</a:t>
            </a:r>
            <a:r>
              <a:rPr dirty="0" sz="1600" spc="-5" b="1">
                <a:solidFill>
                  <a:srgbClr val="000099"/>
                </a:solidFill>
                <a:latin typeface="Noto Sans Mono CJK HK"/>
                <a:cs typeface="Noto Sans Mono CJK HK"/>
              </a:rPr>
              <a:t>會執行</a:t>
            </a:r>
            <a:r>
              <a:rPr dirty="0" sz="1600" spc="10" b="1">
                <a:solidFill>
                  <a:srgbClr val="000099"/>
                </a:solidFill>
                <a:latin typeface="Noto Sans Mono CJK HK"/>
                <a:cs typeface="Noto Sans Mono CJK HK"/>
              </a:rPr>
              <a:t>，</a:t>
            </a:r>
            <a:r>
              <a:rPr dirty="0" sz="1600" spc="-5" b="1">
                <a:solidFill>
                  <a:srgbClr val="000099"/>
                </a:solidFill>
                <a:latin typeface="Noto Sans Mono CJK HK"/>
                <a:cs typeface="Noto Sans Mono CJK HK"/>
              </a:rPr>
              <a:t>因為 </a:t>
            </a:r>
            <a:r>
              <a:rPr dirty="0" sz="1600" spc="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外已</a:t>
            </a:r>
            <a:r>
              <a:rPr dirty="0" sz="1600" spc="5" b="1">
                <a:solidFill>
                  <a:srgbClr val="000099"/>
                </a:solidFill>
                <a:latin typeface="Noto Sans Mono CJK HK"/>
                <a:cs typeface="Noto Sans Mono CJK HK"/>
              </a:rPr>
              <a:t>經</a:t>
            </a:r>
            <a:r>
              <a:rPr dirty="0" sz="1600" spc="-5" b="1">
                <a:solidFill>
                  <a:srgbClr val="000099"/>
                </a:solidFill>
                <a:latin typeface="Noto Sans Mono CJK HK"/>
                <a:cs typeface="Noto Sans Mono CJK HK"/>
              </a:rPr>
              <a:t>被處理</a:t>
            </a:r>
            <a:endParaRPr sz="1600">
              <a:latin typeface="Noto Sans Mono CJK HK"/>
              <a:cs typeface="Noto Sans Mono CJK HK"/>
            </a:endParaRPr>
          </a:p>
        </p:txBody>
      </p:sp>
      <p:sp>
        <p:nvSpPr>
          <p:cNvPr id="17" name="object 1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80947"/>
            <a:ext cx="7977505" cy="248031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ch08._03_CallStack._04;</a:t>
            </a:r>
            <a:endParaRPr sz="1400">
              <a:latin typeface="Verdana"/>
              <a:cs typeface="Verdana"/>
            </a:endParaRPr>
          </a:p>
          <a:p>
            <a:pPr>
              <a:lnSpc>
                <a:spcPct val="100000"/>
              </a:lnSpc>
              <a:spcBef>
                <a:spcPts val="20"/>
              </a:spcBef>
            </a:pPr>
            <a:endParaRPr sz="1500">
              <a:latin typeface="Verdana"/>
              <a:cs typeface="Verdana"/>
            </a:endParaRPr>
          </a:p>
          <a:p>
            <a:pPr marL="12700">
              <a:lnSpc>
                <a:spcPct val="100000"/>
              </a:lnSpc>
              <a:spcBef>
                <a:spcPts val="5"/>
              </a:spcBef>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80"/>
              </a:spcBef>
            </a:pPr>
            <a:r>
              <a:rPr dirty="0" sz="1400">
                <a:solidFill>
                  <a:srgbClr val="4E2700"/>
                </a:solidFill>
                <a:latin typeface="Verdana"/>
                <a:cs typeface="Verdana"/>
              </a:rPr>
              <a:t>public </a:t>
            </a:r>
            <a:r>
              <a:rPr dirty="0" sz="1400" spc="-5">
                <a:solidFill>
                  <a:srgbClr val="4E2700"/>
                </a:solidFill>
                <a:latin typeface="Verdana"/>
                <a:cs typeface="Verdana"/>
              </a:rPr>
              <a:t>void process()</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50"/>
              </a:spcBef>
            </a:pPr>
            <a:r>
              <a:rPr dirty="0" sz="1400" spc="-5">
                <a:solidFill>
                  <a:srgbClr val="4E2700"/>
                </a:solidFill>
                <a:latin typeface="Verdana"/>
                <a:cs typeface="Verdana"/>
              </a:rPr>
              <a:t>System.out.println("Foo</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5">
                <a:solidFill>
                  <a:srgbClr val="4E2700"/>
                </a:solidFill>
                <a:latin typeface="Verdana"/>
                <a:cs typeface="Verdana"/>
              </a:rPr>
              <a:t>process()</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開始</a:t>
            </a:r>
            <a:r>
              <a:rPr dirty="0" sz="1400" spc="-5">
                <a:solidFill>
                  <a:srgbClr val="4E2700"/>
                </a:solidFill>
                <a:latin typeface="Verdana"/>
                <a:cs typeface="Verdana"/>
              </a:rPr>
              <a:t>");</a:t>
            </a:r>
            <a:endParaRPr sz="1400">
              <a:latin typeface="Verdana"/>
              <a:cs typeface="Verdana"/>
            </a:endParaRPr>
          </a:p>
          <a:p>
            <a:pPr marL="507365">
              <a:lnSpc>
                <a:spcPct val="100000"/>
              </a:lnSpc>
              <a:spcBef>
                <a:spcPts val="120"/>
              </a:spcBef>
            </a:pPr>
            <a:r>
              <a:rPr dirty="0" sz="1400">
                <a:solidFill>
                  <a:srgbClr val="4E2700"/>
                </a:solidFill>
                <a:latin typeface="Verdana"/>
                <a:cs typeface="Verdana"/>
              </a:rPr>
              <a:t>Bar </a:t>
            </a:r>
            <a:r>
              <a:rPr dirty="0" sz="1400" spc="-5">
                <a:solidFill>
                  <a:srgbClr val="4E2700"/>
                </a:solidFill>
                <a:latin typeface="Verdana"/>
                <a:cs typeface="Verdana"/>
              </a:rPr>
              <a:t>bar </a:t>
            </a:r>
            <a:r>
              <a:rPr dirty="0" sz="1400" spc="5">
                <a:solidFill>
                  <a:srgbClr val="4E2700"/>
                </a:solidFill>
                <a:latin typeface="Verdana"/>
                <a:cs typeface="Verdana"/>
              </a:rPr>
              <a:t>= </a:t>
            </a:r>
            <a:r>
              <a:rPr dirty="0" sz="1400">
                <a:solidFill>
                  <a:srgbClr val="4E2700"/>
                </a:solidFill>
                <a:latin typeface="Verdana"/>
                <a:cs typeface="Verdana"/>
              </a:rPr>
              <a:t>new</a:t>
            </a:r>
            <a:r>
              <a:rPr dirty="0" sz="1400" spc="-35">
                <a:solidFill>
                  <a:srgbClr val="4E2700"/>
                </a:solidFill>
                <a:latin typeface="Verdana"/>
                <a:cs typeface="Verdana"/>
              </a:rPr>
              <a:t> </a:t>
            </a:r>
            <a:r>
              <a:rPr dirty="0" sz="1400" spc="-5">
                <a:solidFill>
                  <a:srgbClr val="4E2700"/>
                </a:solidFill>
                <a:latin typeface="Verdana"/>
                <a:cs typeface="Verdana"/>
              </a:rPr>
              <a:t>Bar();</a:t>
            </a:r>
            <a:endParaRPr sz="1400">
              <a:latin typeface="Verdana"/>
              <a:cs typeface="Verdana"/>
            </a:endParaRPr>
          </a:p>
          <a:p>
            <a:pPr marL="507365">
              <a:lnSpc>
                <a:spcPct val="100000"/>
              </a:lnSpc>
              <a:spcBef>
                <a:spcPts val="85"/>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85"/>
              </a:spcBef>
            </a:pPr>
            <a:r>
              <a:rPr dirty="0" sz="1400" spc="-15">
                <a:solidFill>
                  <a:srgbClr val="4E2700"/>
                </a:solidFill>
                <a:latin typeface="Verdana"/>
                <a:cs typeface="Verdana"/>
              </a:rPr>
              <a:t>bar.divide();</a:t>
            </a:r>
            <a:endParaRPr sz="1400">
              <a:latin typeface="Verdana"/>
              <a:cs typeface="Verdana"/>
            </a:endParaRPr>
          </a:p>
          <a:p>
            <a:pPr marL="507365">
              <a:lnSpc>
                <a:spcPct val="100000"/>
              </a:lnSpc>
              <a:spcBef>
                <a:spcPts val="85"/>
              </a:spcBef>
            </a:pPr>
            <a:r>
              <a:rPr dirty="0" sz="1400">
                <a:solidFill>
                  <a:srgbClr val="4E2700"/>
                </a:solidFill>
                <a:latin typeface="Verdana"/>
                <a:cs typeface="Verdana"/>
              </a:rPr>
              <a:t>} catch </a:t>
            </a:r>
            <a:r>
              <a:rPr dirty="0" sz="1400" spc="-5">
                <a:solidFill>
                  <a:srgbClr val="4E2700"/>
                </a:solidFill>
                <a:latin typeface="Verdana"/>
                <a:cs typeface="Verdana"/>
              </a:rPr>
              <a:t>(ArithmeticException </a:t>
            </a:r>
            <a:r>
              <a:rPr dirty="0" sz="1400">
                <a:solidFill>
                  <a:srgbClr val="4E2700"/>
                </a:solidFill>
                <a:latin typeface="Verdana"/>
                <a:cs typeface="Verdana"/>
              </a:rPr>
              <a:t>e)</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6285">
              <a:lnSpc>
                <a:spcPct val="100000"/>
              </a:lnSpc>
              <a:spcBef>
                <a:spcPts val="45"/>
              </a:spcBef>
            </a:pPr>
            <a:r>
              <a:rPr dirty="0" sz="1400" spc="-5">
                <a:solidFill>
                  <a:srgbClr val="4E2700"/>
                </a:solidFill>
                <a:latin typeface="Verdana"/>
                <a:cs typeface="Verdana"/>
              </a:rPr>
              <a:t>System.out.println("===&gt;</a:t>
            </a:r>
            <a:r>
              <a:rPr dirty="0" sz="1400" spc="10">
                <a:solidFill>
                  <a:srgbClr val="4E2700"/>
                </a:solidFill>
                <a:latin typeface="Noto Sans Mono CJK HK"/>
                <a:cs typeface="Noto Sans Mono CJK HK"/>
              </a:rPr>
              <a:t>在</a:t>
            </a:r>
            <a:r>
              <a:rPr dirty="0" sz="1400" spc="-5">
                <a:solidFill>
                  <a:srgbClr val="4E2700"/>
                </a:solidFill>
                <a:latin typeface="Verdana"/>
                <a:cs typeface="Verdana"/>
              </a:rPr>
              <a:t>Foo#process()</a:t>
            </a:r>
            <a:r>
              <a:rPr dirty="0" sz="1400">
                <a:solidFill>
                  <a:srgbClr val="4E2700"/>
                </a:solidFill>
                <a:latin typeface="Noto Sans Mono CJK HK"/>
                <a:cs typeface="Noto Sans Mono CJK HK"/>
              </a:rPr>
              <a:t>內處理</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術例</a:t>
            </a:r>
            <a:r>
              <a:rPr dirty="0" sz="1400" spc="-15">
                <a:solidFill>
                  <a:srgbClr val="4E2700"/>
                </a:solidFill>
                <a:latin typeface="Noto Sans Mono CJK HK"/>
                <a:cs typeface="Noto Sans Mono CJK HK"/>
              </a:rPr>
              <a:t>外</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e.getMessage());</a:t>
            </a:r>
            <a:endParaRPr sz="1400">
              <a:latin typeface="Verdana"/>
              <a:cs typeface="Verdana"/>
            </a:endParaRPr>
          </a:p>
          <a:p>
            <a:pPr marL="507365">
              <a:lnSpc>
                <a:spcPct val="100000"/>
              </a:lnSpc>
              <a:spcBef>
                <a:spcPts val="120"/>
              </a:spcBef>
            </a:pPr>
            <a:r>
              <a:rPr dirty="0" sz="1400">
                <a:solidFill>
                  <a:srgbClr val="4E2700"/>
                </a:solidFill>
                <a:latin typeface="Verdana"/>
                <a:cs typeface="Verdana"/>
              </a:rPr>
              <a:t>} finally</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3" name="object 3"/>
          <p:cNvSpPr txBox="1"/>
          <p:nvPr/>
        </p:nvSpPr>
        <p:spPr>
          <a:xfrm>
            <a:off x="1386839" y="3451859"/>
            <a:ext cx="4587240" cy="253365"/>
          </a:xfrm>
          <a:prstGeom prst="rect">
            <a:avLst/>
          </a:prstGeom>
          <a:solidFill>
            <a:srgbClr val="CCE8CF"/>
          </a:solidFill>
          <a:ln w="9144">
            <a:solidFill>
              <a:srgbClr val="000000"/>
            </a:solidFill>
          </a:ln>
        </p:spPr>
        <p:txBody>
          <a:bodyPr wrap="square" lIns="0" tIns="1905" rIns="0" bIns="0" rtlCol="0" vert="horz">
            <a:spAutoFit/>
          </a:bodyPr>
          <a:lstStyle/>
          <a:p>
            <a:pPr marL="57785">
              <a:lnSpc>
                <a:spcPct val="100000"/>
              </a:lnSpc>
              <a:spcBef>
                <a:spcPts val="15"/>
              </a:spcBef>
            </a:pPr>
            <a:r>
              <a:rPr dirty="0" sz="1400" spc="-5">
                <a:solidFill>
                  <a:srgbClr val="4E2700"/>
                </a:solidFill>
                <a:latin typeface="Verdana"/>
                <a:cs typeface="Verdana"/>
              </a:rPr>
              <a:t>System.out.println("Foo#process()</a:t>
            </a:r>
            <a:r>
              <a:rPr dirty="0" sz="1400">
                <a:solidFill>
                  <a:srgbClr val="4E2700"/>
                </a:solidFill>
                <a:latin typeface="Noto Sans Mono CJK HK"/>
                <a:cs typeface="Noto Sans Mono CJK HK"/>
              </a:rPr>
              <a:t>的</a:t>
            </a:r>
            <a:r>
              <a:rPr dirty="0" sz="1400" spc="-5">
                <a:solidFill>
                  <a:srgbClr val="4E2700"/>
                </a:solidFill>
                <a:latin typeface="Verdana"/>
                <a:cs typeface="Verdana"/>
              </a:rPr>
              <a:t>finally</a:t>
            </a:r>
            <a:r>
              <a:rPr dirty="0" sz="1400">
                <a:solidFill>
                  <a:srgbClr val="4E2700"/>
                </a:solidFill>
                <a:latin typeface="Noto Sans Mono CJK HK"/>
                <a:cs typeface="Noto Sans Mono CJK HK"/>
              </a:rPr>
              <a:t>區</a:t>
            </a:r>
            <a:r>
              <a:rPr dirty="0" sz="1400" spc="-10">
                <a:solidFill>
                  <a:srgbClr val="4E2700"/>
                </a:solidFill>
                <a:latin typeface="Noto Sans Mono CJK HK"/>
                <a:cs typeface="Noto Sans Mono CJK HK"/>
              </a:rPr>
              <a:t>塊</a:t>
            </a:r>
            <a:r>
              <a:rPr dirty="0" sz="1400" spc="-5">
                <a:solidFill>
                  <a:srgbClr val="4E2700"/>
                </a:solidFill>
                <a:latin typeface="Verdana"/>
                <a:cs typeface="Verdana"/>
              </a:rPr>
              <a:t>");</a:t>
            </a:r>
            <a:endParaRPr sz="1400">
              <a:latin typeface="Verdana"/>
              <a:cs typeface="Verdana"/>
            </a:endParaRPr>
          </a:p>
        </p:txBody>
      </p:sp>
      <p:sp>
        <p:nvSpPr>
          <p:cNvPr id="4" name="object 4"/>
          <p:cNvSpPr txBox="1"/>
          <p:nvPr/>
        </p:nvSpPr>
        <p:spPr>
          <a:xfrm>
            <a:off x="1185468" y="3669919"/>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1165860" y="3896867"/>
            <a:ext cx="4630420" cy="253365"/>
          </a:xfrm>
          <a:prstGeom prst="rect">
            <a:avLst/>
          </a:prstGeom>
          <a:solidFill>
            <a:srgbClr val="CCE8CF"/>
          </a:solidFill>
          <a:ln w="9144">
            <a:solidFill>
              <a:srgbClr val="000000"/>
            </a:solidFill>
          </a:ln>
        </p:spPr>
        <p:txBody>
          <a:bodyPr wrap="square" lIns="0" tIns="5715" rIns="0" bIns="0" rtlCol="0" vert="horz">
            <a:spAutoFit/>
          </a:bodyPr>
          <a:lstStyle/>
          <a:p>
            <a:pPr marL="31750">
              <a:lnSpc>
                <a:spcPct val="100000"/>
              </a:lnSpc>
              <a:spcBef>
                <a:spcPts val="45"/>
              </a:spcBef>
            </a:pPr>
            <a:r>
              <a:rPr dirty="0" sz="1400" spc="-5">
                <a:solidFill>
                  <a:srgbClr val="4E2700"/>
                </a:solidFill>
                <a:latin typeface="Verdana"/>
                <a:cs typeface="Verdana"/>
              </a:rPr>
              <a:t>System.out.println("Foo</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5">
                <a:solidFill>
                  <a:srgbClr val="4E2700"/>
                </a:solidFill>
                <a:latin typeface="Verdana"/>
                <a:cs typeface="Verdana"/>
              </a:rPr>
              <a:t>process()</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結束</a:t>
            </a:r>
            <a:r>
              <a:rPr dirty="0" sz="1400" spc="-5">
                <a:solidFill>
                  <a:srgbClr val="4E2700"/>
                </a:solidFill>
                <a:latin typeface="Verdana"/>
                <a:cs typeface="Verdana"/>
              </a:rPr>
              <a:t>");</a:t>
            </a:r>
            <a:endParaRPr sz="1400">
              <a:latin typeface="Verdana"/>
              <a:cs typeface="Verdana"/>
            </a:endParaRPr>
          </a:p>
        </p:txBody>
      </p:sp>
      <p:sp>
        <p:nvSpPr>
          <p:cNvPr id="6" name="object 6"/>
          <p:cNvSpPr txBox="1"/>
          <p:nvPr/>
        </p:nvSpPr>
        <p:spPr>
          <a:xfrm>
            <a:off x="937056" y="4117975"/>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690168" y="4342002"/>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8" name="object 8"/>
          <p:cNvSpPr txBox="1">
            <a:spLocks noGrp="1"/>
          </p:cNvSpPr>
          <p:nvPr>
            <p:ph type="title"/>
          </p:nvPr>
        </p:nvSpPr>
        <p:spPr>
          <a:xfrm>
            <a:off x="612140" y="193294"/>
            <a:ext cx="3536950" cy="574040"/>
          </a:xfrm>
          <a:prstGeom prst="rect"/>
        </p:spPr>
        <p:txBody>
          <a:bodyPr wrap="square" lIns="0" tIns="12700" rIns="0" bIns="0" rtlCol="0" vert="horz">
            <a:spAutoFit/>
          </a:bodyPr>
          <a:lstStyle/>
          <a:p>
            <a:pPr marL="12700">
              <a:lnSpc>
                <a:spcPct val="100000"/>
              </a:lnSpc>
              <a:spcBef>
                <a:spcPts val="100"/>
              </a:spcBef>
            </a:pPr>
            <a:r>
              <a:rPr dirty="0"/>
              <a:t>範例四</a:t>
            </a:r>
            <a:r>
              <a:rPr dirty="0" spc="-30"/>
              <a:t>：</a:t>
            </a:r>
            <a:r>
              <a:rPr dirty="0" spc="-30">
                <a:latin typeface="Tahoma"/>
                <a:cs typeface="Tahoma"/>
              </a:rPr>
              <a:t>Foo.java</a:t>
            </a:r>
          </a:p>
        </p:txBody>
      </p:sp>
      <p:sp>
        <p:nvSpPr>
          <p:cNvPr id="9" name="object 9"/>
          <p:cNvSpPr/>
          <p:nvPr/>
        </p:nvSpPr>
        <p:spPr>
          <a:xfrm>
            <a:off x="5989320" y="3557015"/>
            <a:ext cx="576580" cy="76200"/>
          </a:xfrm>
          <a:custGeom>
            <a:avLst/>
            <a:gdLst/>
            <a:ahLst/>
            <a:cxnLst/>
            <a:rect l="l" t="t" r="r" b="b"/>
            <a:pathLst>
              <a:path w="576579" h="76200">
                <a:moveTo>
                  <a:pt x="76200" y="0"/>
                </a:moveTo>
                <a:lnTo>
                  <a:pt x="0" y="38100"/>
                </a:lnTo>
                <a:lnTo>
                  <a:pt x="76200" y="76200"/>
                </a:lnTo>
                <a:lnTo>
                  <a:pt x="76200" y="44450"/>
                </a:lnTo>
                <a:lnTo>
                  <a:pt x="63500" y="44450"/>
                </a:lnTo>
                <a:lnTo>
                  <a:pt x="63500" y="31750"/>
                </a:lnTo>
                <a:lnTo>
                  <a:pt x="76200" y="31750"/>
                </a:lnTo>
                <a:lnTo>
                  <a:pt x="76200" y="0"/>
                </a:lnTo>
                <a:close/>
              </a:path>
              <a:path w="576579" h="76200">
                <a:moveTo>
                  <a:pt x="76200" y="31750"/>
                </a:moveTo>
                <a:lnTo>
                  <a:pt x="63500" y="31750"/>
                </a:lnTo>
                <a:lnTo>
                  <a:pt x="63500" y="44450"/>
                </a:lnTo>
                <a:lnTo>
                  <a:pt x="76200" y="44450"/>
                </a:lnTo>
                <a:lnTo>
                  <a:pt x="76200" y="31750"/>
                </a:lnTo>
                <a:close/>
              </a:path>
              <a:path w="576579" h="76200">
                <a:moveTo>
                  <a:pt x="576072" y="31750"/>
                </a:moveTo>
                <a:lnTo>
                  <a:pt x="76200" y="31750"/>
                </a:lnTo>
                <a:lnTo>
                  <a:pt x="76200" y="44450"/>
                </a:lnTo>
                <a:lnTo>
                  <a:pt x="576072" y="44450"/>
                </a:lnTo>
                <a:lnTo>
                  <a:pt x="576072" y="31750"/>
                </a:lnTo>
                <a:close/>
              </a:path>
            </a:pathLst>
          </a:custGeom>
          <a:solidFill>
            <a:srgbClr val="000000"/>
          </a:solidFill>
        </p:spPr>
        <p:txBody>
          <a:bodyPr wrap="square" lIns="0" tIns="0" rIns="0" bIns="0" rtlCol="0"/>
          <a:lstStyle/>
          <a:p/>
        </p:txBody>
      </p:sp>
      <p:sp>
        <p:nvSpPr>
          <p:cNvPr id="10" name="object 10"/>
          <p:cNvSpPr txBox="1"/>
          <p:nvPr/>
        </p:nvSpPr>
        <p:spPr>
          <a:xfrm>
            <a:off x="6577583" y="3422903"/>
            <a:ext cx="1409700" cy="346075"/>
          </a:xfrm>
          <a:prstGeom prst="rect">
            <a:avLst/>
          </a:prstGeom>
          <a:solidFill>
            <a:srgbClr val="CCE8CF"/>
          </a:solidFill>
          <a:ln w="9144">
            <a:solidFill>
              <a:srgbClr val="000000"/>
            </a:solidFill>
          </a:ln>
        </p:spPr>
        <p:txBody>
          <a:bodyPr wrap="square" lIns="0" tIns="40640" rIns="0" bIns="0" rtlCol="0" vert="horz">
            <a:spAutoFit/>
          </a:bodyPr>
          <a:lstStyle/>
          <a:p>
            <a:pPr marL="90170">
              <a:lnSpc>
                <a:spcPct val="100000"/>
              </a:lnSpc>
              <a:spcBef>
                <a:spcPts val="320"/>
              </a:spcBef>
            </a:pPr>
            <a:r>
              <a:rPr dirty="0" sz="1600"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a:t>
            </a:r>
            <a:r>
              <a:rPr dirty="0" sz="1600" spc="-10" b="1">
                <a:solidFill>
                  <a:srgbClr val="000099"/>
                </a:solidFill>
                <a:latin typeface="Noto Sans Mono CJK HK"/>
                <a:cs typeface="Noto Sans Mono CJK HK"/>
              </a:rPr>
              <a:t>行</a:t>
            </a:r>
            <a:r>
              <a:rPr dirty="0" sz="1600" b="1">
                <a:solidFill>
                  <a:srgbClr val="000099"/>
                </a:solidFill>
                <a:latin typeface="Noto Sans Mono CJK HK"/>
                <a:cs typeface="Noto Sans Mono CJK HK"/>
              </a:rPr>
              <a:t>會</a:t>
            </a:r>
            <a:r>
              <a:rPr dirty="0" sz="1600" spc="-5" b="1">
                <a:solidFill>
                  <a:srgbClr val="000099"/>
                </a:solidFill>
                <a:latin typeface="Noto Sans Mono CJK HK"/>
                <a:cs typeface="Noto Sans Mono CJK HK"/>
              </a:rPr>
              <a:t>執行</a:t>
            </a:r>
            <a:endParaRPr sz="1600">
              <a:latin typeface="Noto Sans Mono CJK HK"/>
              <a:cs typeface="Noto Sans Mono CJK HK"/>
            </a:endParaRPr>
          </a:p>
        </p:txBody>
      </p:sp>
      <p:sp>
        <p:nvSpPr>
          <p:cNvPr id="11" name="object 11"/>
          <p:cNvSpPr/>
          <p:nvPr/>
        </p:nvSpPr>
        <p:spPr>
          <a:xfrm>
            <a:off x="5806440" y="3994403"/>
            <a:ext cx="577850" cy="76200"/>
          </a:xfrm>
          <a:custGeom>
            <a:avLst/>
            <a:gdLst/>
            <a:ahLst/>
            <a:cxnLst/>
            <a:rect l="l" t="t" r="r" b="b"/>
            <a:pathLst>
              <a:path w="577850" h="76200">
                <a:moveTo>
                  <a:pt x="76200" y="0"/>
                </a:moveTo>
                <a:lnTo>
                  <a:pt x="0" y="38100"/>
                </a:lnTo>
                <a:lnTo>
                  <a:pt x="76200" y="76200"/>
                </a:lnTo>
                <a:lnTo>
                  <a:pt x="76200" y="44450"/>
                </a:lnTo>
                <a:lnTo>
                  <a:pt x="63500" y="44450"/>
                </a:lnTo>
                <a:lnTo>
                  <a:pt x="63500" y="31750"/>
                </a:lnTo>
                <a:lnTo>
                  <a:pt x="76200" y="31750"/>
                </a:lnTo>
                <a:lnTo>
                  <a:pt x="76200" y="0"/>
                </a:lnTo>
                <a:close/>
              </a:path>
              <a:path w="577850" h="76200">
                <a:moveTo>
                  <a:pt x="76200" y="31750"/>
                </a:moveTo>
                <a:lnTo>
                  <a:pt x="63500" y="31750"/>
                </a:lnTo>
                <a:lnTo>
                  <a:pt x="63500" y="44450"/>
                </a:lnTo>
                <a:lnTo>
                  <a:pt x="76200" y="44450"/>
                </a:lnTo>
                <a:lnTo>
                  <a:pt x="76200" y="31750"/>
                </a:lnTo>
                <a:close/>
              </a:path>
              <a:path w="577850" h="76200">
                <a:moveTo>
                  <a:pt x="577596" y="31750"/>
                </a:moveTo>
                <a:lnTo>
                  <a:pt x="76200" y="31750"/>
                </a:lnTo>
                <a:lnTo>
                  <a:pt x="76200" y="44450"/>
                </a:lnTo>
                <a:lnTo>
                  <a:pt x="577596" y="44450"/>
                </a:lnTo>
                <a:lnTo>
                  <a:pt x="577596" y="31750"/>
                </a:lnTo>
                <a:close/>
              </a:path>
            </a:pathLst>
          </a:custGeom>
          <a:solidFill>
            <a:srgbClr val="000000"/>
          </a:solidFill>
        </p:spPr>
        <p:txBody>
          <a:bodyPr wrap="square" lIns="0" tIns="0" rIns="0" bIns="0" rtlCol="0"/>
          <a:lstStyle/>
          <a:p/>
        </p:txBody>
      </p:sp>
      <p:sp>
        <p:nvSpPr>
          <p:cNvPr id="12" name="object 12"/>
          <p:cNvSpPr txBox="1"/>
          <p:nvPr/>
        </p:nvSpPr>
        <p:spPr>
          <a:xfrm>
            <a:off x="6388608" y="3857244"/>
            <a:ext cx="2287905" cy="591820"/>
          </a:xfrm>
          <a:prstGeom prst="rect">
            <a:avLst/>
          </a:prstGeom>
          <a:solidFill>
            <a:srgbClr val="CCE8CF"/>
          </a:solidFill>
          <a:ln w="9144">
            <a:solidFill>
              <a:srgbClr val="000000"/>
            </a:solidFill>
          </a:ln>
        </p:spPr>
        <p:txBody>
          <a:bodyPr wrap="square" lIns="0" tIns="41275" rIns="0" bIns="0" rtlCol="0" vert="horz">
            <a:spAutoFit/>
          </a:bodyPr>
          <a:lstStyle/>
          <a:p>
            <a:pPr marL="90170" marR="157480">
              <a:lnSpc>
                <a:spcPct val="100000"/>
              </a:lnSpc>
              <a:spcBef>
                <a:spcPts val="325"/>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FF0000"/>
                </a:solidFill>
                <a:latin typeface="Noto Sans Mono CJK HK"/>
                <a:cs typeface="Noto Sans Mono CJK HK"/>
              </a:rPr>
              <a:t>不</a:t>
            </a:r>
            <a:r>
              <a:rPr dirty="0" sz="1600" spc="-5" b="1">
                <a:solidFill>
                  <a:srgbClr val="000099"/>
                </a:solidFill>
                <a:latin typeface="Noto Sans Mono CJK HK"/>
                <a:cs typeface="Noto Sans Mono CJK HK"/>
              </a:rPr>
              <a:t>會執行</a:t>
            </a:r>
            <a:r>
              <a:rPr dirty="0" sz="1600" spc="5" b="1">
                <a:solidFill>
                  <a:srgbClr val="000099"/>
                </a:solidFill>
                <a:latin typeface="Noto Sans Mono CJK HK"/>
                <a:cs typeface="Noto Sans Mono CJK HK"/>
              </a:rPr>
              <a:t>，</a:t>
            </a:r>
            <a:r>
              <a:rPr dirty="0" sz="1600" spc="-5" b="1">
                <a:solidFill>
                  <a:srgbClr val="000099"/>
                </a:solidFill>
                <a:latin typeface="Noto Sans Mono CJK HK"/>
                <a:cs typeface="Noto Sans Mono CJK HK"/>
              </a:rPr>
              <a:t>因為 </a:t>
            </a:r>
            <a:r>
              <a:rPr dirty="0" sz="1600" spc="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外尚</a:t>
            </a:r>
            <a:r>
              <a:rPr dirty="0" sz="1600" spc="5" b="1">
                <a:solidFill>
                  <a:srgbClr val="000099"/>
                </a:solidFill>
                <a:latin typeface="Noto Sans Mono CJK HK"/>
                <a:cs typeface="Noto Sans Mono CJK HK"/>
              </a:rPr>
              <a:t>未</a:t>
            </a:r>
            <a:r>
              <a:rPr dirty="0" sz="1600" spc="-5" b="1">
                <a:solidFill>
                  <a:srgbClr val="000099"/>
                </a:solidFill>
                <a:latin typeface="Noto Sans Mono CJK HK"/>
                <a:cs typeface="Noto Sans Mono CJK HK"/>
              </a:rPr>
              <a:t>被處理</a:t>
            </a:r>
            <a:endParaRPr sz="1600">
              <a:latin typeface="Noto Sans Mono CJK HK"/>
              <a:cs typeface="Noto Sans Mono CJK HK"/>
            </a:endParaRPr>
          </a:p>
        </p:txBody>
      </p:sp>
      <p:sp>
        <p:nvSpPr>
          <p:cNvPr id="13" name="object 1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14" name="object 1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80947"/>
            <a:ext cx="3081655"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60">
                <a:solidFill>
                  <a:srgbClr val="4E2700"/>
                </a:solidFill>
                <a:latin typeface="Verdana"/>
                <a:cs typeface="Verdana"/>
              </a:rPr>
              <a:t> </a:t>
            </a:r>
            <a:r>
              <a:rPr dirty="0" sz="1400" spc="-5">
                <a:solidFill>
                  <a:srgbClr val="4E2700"/>
                </a:solidFill>
                <a:latin typeface="Verdana"/>
                <a:cs typeface="Verdana"/>
              </a:rPr>
              <a:t>ch08._03_CallStack._04;</a:t>
            </a:r>
            <a:endParaRPr sz="1400">
              <a:latin typeface="Verdana"/>
              <a:cs typeface="Verdana"/>
            </a:endParaRPr>
          </a:p>
        </p:txBody>
      </p:sp>
      <p:sp>
        <p:nvSpPr>
          <p:cNvPr id="3" name="object 3"/>
          <p:cNvSpPr txBox="1"/>
          <p:nvPr/>
        </p:nvSpPr>
        <p:spPr>
          <a:xfrm>
            <a:off x="690168" y="1429003"/>
            <a:ext cx="4841240" cy="1360170"/>
          </a:xfrm>
          <a:prstGeom prst="rect">
            <a:avLst/>
          </a:prstGeom>
        </p:spPr>
        <p:txBody>
          <a:bodyPr wrap="square" lIns="0" tIns="2540" rIns="0" bIns="0" rtlCol="0" vert="horz">
            <a:spAutoFit/>
          </a:bodyPr>
          <a:lstStyle/>
          <a:p>
            <a:pPr marL="259079" marR="2682875" indent="-247015">
              <a:lnSpc>
                <a:spcPct val="105000"/>
              </a:lnSpc>
              <a:spcBef>
                <a:spcPts val="20"/>
              </a:spcBef>
            </a:pPr>
            <a:r>
              <a:rPr dirty="0" sz="1400">
                <a:solidFill>
                  <a:srgbClr val="4E2700"/>
                </a:solidFill>
                <a:latin typeface="Verdana"/>
                <a:cs typeface="Verdana"/>
              </a:rPr>
              <a:t>public class </a:t>
            </a:r>
            <a:r>
              <a:rPr dirty="0" sz="1400" spc="-5">
                <a:solidFill>
                  <a:srgbClr val="4E2700"/>
                </a:solidFill>
                <a:latin typeface="Verdana"/>
                <a:cs typeface="Verdana"/>
              </a:rPr>
              <a:t>Bar </a:t>
            </a:r>
            <a:r>
              <a:rPr dirty="0" sz="1400">
                <a:solidFill>
                  <a:srgbClr val="4E2700"/>
                </a:solidFill>
                <a:latin typeface="Verdana"/>
                <a:cs typeface="Verdana"/>
              </a:rPr>
              <a:t>{  public </a:t>
            </a:r>
            <a:r>
              <a:rPr dirty="0" sz="1400" spc="-5">
                <a:solidFill>
                  <a:srgbClr val="4E2700"/>
                </a:solidFill>
                <a:latin typeface="Verdana"/>
                <a:cs typeface="Verdana"/>
              </a:rPr>
              <a:t>void </a:t>
            </a:r>
            <a:r>
              <a:rPr dirty="0" sz="1400">
                <a:solidFill>
                  <a:srgbClr val="4E2700"/>
                </a:solidFill>
                <a:latin typeface="Verdana"/>
                <a:cs typeface="Verdana"/>
              </a:rPr>
              <a:t>divide()</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45"/>
              </a:spcBef>
            </a:pPr>
            <a:r>
              <a:rPr dirty="0" sz="1400">
                <a:solidFill>
                  <a:srgbClr val="4E2700"/>
                </a:solidFill>
                <a:latin typeface="Verdana"/>
                <a:cs typeface="Verdana"/>
              </a:rPr>
              <a:t>System.out.println("Bar</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divide()</a:t>
            </a:r>
            <a:r>
              <a:rPr dirty="0" sz="1400">
                <a:solidFill>
                  <a:srgbClr val="4E2700"/>
                </a:solidFill>
                <a:latin typeface="Noto Sans Mono CJK HK"/>
                <a:cs typeface="Noto Sans Mono CJK HK"/>
              </a:rPr>
              <a:t>方法開</a:t>
            </a:r>
            <a:r>
              <a:rPr dirty="0" sz="1400" spc="-15">
                <a:solidFill>
                  <a:srgbClr val="4E2700"/>
                </a:solidFill>
                <a:latin typeface="Noto Sans Mono CJK HK"/>
                <a:cs typeface="Noto Sans Mono CJK HK"/>
              </a:rPr>
              <a:t>始</a:t>
            </a:r>
            <a:r>
              <a:rPr dirty="0" sz="1400" spc="-5">
                <a:solidFill>
                  <a:srgbClr val="4E2700"/>
                </a:solidFill>
                <a:latin typeface="Verdana"/>
                <a:cs typeface="Verdana"/>
              </a:rPr>
              <a:t>");</a:t>
            </a:r>
            <a:endParaRPr sz="1400">
              <a:latin typeface="Verdana"/>
              <a:cs typeface="Verdana"/>
            </a:endParaRPr>
          </a:p>
          <a:p>
            <a:pPr marL="507365">
              <a:lnSpc>
                <a:spcPct val="100000"/>
              </a:lnSpc>
              <a:spcBef>
                <a:spcPts val="120"/>
              </a:spcBef>
            </a:pPr>
            <a:r>
              <a:rPr dirty="0" sz="1400">
                <a:solidFill>
                  <a:srgbClr val="4E2700"/>
                </a:solidFill>
                <a:latin typeface="Verdana"/>
                <a:cs typeface="Verdana"/>
              </a:rPr>
              <a:t>int[] xa </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100, 200</a:t>
            </a:r>
            <a:r>
              <a:rPr dirty="0" sz="1400" spc="-85">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507365" marR="3188970">
              <a:lnSpc>
                <a:spcPct val="105000"/>
              </a:lnSpc>
              <a:spcBef>
                <a:spcPts val="5"/>
              </a:spcBef>
            </a:pPr>
            <a:r>
              <a:rPr dirty="0" sz="1400">
                <a:solidFill>
                  <a:srgbClr val="4E2700"/>
                </a:solidFill>
                <a:latin typeface="Verdana"/>
                <a:cs typeface="Verdana"/>
              </a:rPr>
              <a:t>int sum =</a:t>
            </a:r>
            <a:r>
              <a:rPr dirty="0" sz="1400" spc="-114">
                <a:solidFill>
                  <a:srgbClr val="4E2700"/>
                </a:solidFill>
                <a:latin typeface="Verdana"/>
                <a:cs typeface="Verdana"/>
              </a:rPr>
              <a:t> </a:t>
            </a:r>
            <a:r>
              <a:rPr dirty="0" sz="1400">
                <a:solidFill>
                  <a:srgbClr val="4E2700"/>
                </a:solidFill>
                <a:latin typeface="Verdana"/>
                <a:cs typeface="Verdana"/>
              </a:rPr>
              <a:t>0;  </a:t>
            </a:r>
            <a:r>
              <a:rPr dirty="0" sz="1400" spc="-5">
                <a:solidFill>
                  <a:srgbClr val="4E2700"/>
                </a:solidFill>
                <a:latin typeface="Verdana"/>
                <a:cs typeface="Verdana"/>
              </a:rPr>
              <a:t>try</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432305" y="2773426"/>
            <a:ext cx="3327400"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for (int i = 0; i &lt;= xa.length; i++)</a:t>
            </a:r>
            <a:r>
              <a:rPr dirty="0" sz="1400" spc="-1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1609344" y="3002279"/>
            <a:ext cx="1744980" cy="251460"/>
          </a:xfrm>
          <a:prstGeom prst="rect">
            <a:avLst/>
          </a:prstGeom>
          <a:solidFill>
            <a:srgbClr val="CCE8CF"/>
          </a:solidFill>
          <a:ln w="9144">
            <a:solidFill>
              <a:srgbClr val="000000"/>
            </a:solidFill>
          </a:ln>
        </p:spPr>
        <p:txBody>
          <a:bodyPr wrap="square" lIns="0" tIns="8255" rIns="0" bIns="0" rtlCol="0" vert="horz">
            <a:spAutoFit/>
          </a:bodyPr>
          <a:lstStyle/>
          <a:p>
            <a:pPr marL="83820">
              <a:lnSpc>
                <a:spcPct val="100000"/>
              </a:lnSpc>
              <a:spcBef>
                <a:spcPts val="65"/>
              </a:spcBef>
            </a:pPr>
            <a:r>
              <a:rPr dirty="0" sz="1400">
                <a:solidFill>
                  <a:srgbClr val="4E2700"/>
                </a:solidFill>
                <a:latin typeface="Verdana"/>
                <a:cs typeface="Verdana"/>
              </a:rPr>
              <a:t>sum +=</a:t>
            </a:r>
            <a:r>
              <a:rPr dirty="0" sz="1400" spc="-45">
                <a:solidFill>
                  <a:srgbClr val="4E2700"/>
                </a:solidFill>
                <a:latin typeface="Verdana"/>
                <a:cs typeface="Verdana"/>
              </a:rPr>
              <a:t> </a:t>
            </a:r>
            <a:r>
              <a:rPr dirty="0" sz="1400" spc="-5">
                <a:solidFill>
                  <a:srgbClr val="4E2700"/>
                </a:solidFill>
                <a:latin typeface="Verdana"/>
                <a:cs typeface="Verdana"/>
              </a:rPr>
              <a:t>xa[i];</a:t>
            </a:r>
            <a:endParaRPr sz="1400">
              <a:latin typeface="Verdana"/>
              <a:cs typeface="Verdana"/>
            </a:endParaRPr>
          </a:p>
        </p:txBody>
      </p:sp>
      <p:sp>
        <p:nvSpPr>
          <p:cNvPr id="6" name="object 6"/>
          <p:cNvSpPr txBox="1"/>
          <p:nvPr/>
        </p:nvSpPr>
        <p:spPr>
          <a:xfrm>
            <a:off x="1432305" y="3221482"/>
            <a:ext cx="139065"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1365503" y="3477767"/>
            <a:ext cx="6696709" cy="216535"/>
          </a:xfrm>
          <a:prstGeom prst="rect">
            <a:avLst/>
          </a:prstGeom>
          <a:solidFill>
            <a:srgbClr val="CCE8CF"/>
          </a:solidFill>
          <a:ln w="9144">
            <a:solidFill>
              <a:srgbClr val="000000"/>
            </a:solidFill>
          </a:ln>
        </p:spPr>
        <p:txBody>
          <a:bodyPr wrap="square" lIns="0" tIns="0" rIns="0" bIns="0" rtlCol="0" vert="horz">
            <a:spAutoFit/>
          </a:bodyPr>
          <a:lstStyle/>
          <a:p>
            <a:pPr marL="79375">
              <a:lnSpc>
                <a:spcPts val="1495"/>
              </a:lnSpc>
            </a:pPr>
            <a:r>
              <a:rPr dirty="0" sz="1400">
                <a:solidFill>
                  <a:srgbClr val="4E2700"/>
                </a:solidFill>
                <a:latin typeface="Verdana"/>
                <a:cs typeface="Verdana"/>
              </a:rPr>
              <a:t>System.out.println("</a:t>
            </a:r>
            <a:r>
              <a:rPr dirty="0" sz="1400" spc="5">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spc="5">
                <a:solidFill>
                  <a:srgbClr val="4E2700"/>
                </a:solidFill>
                <a:latin typeface="Noto Sans Mono CJK HK"/>
                <a:cs typeface="Noto Sans Mono CJK HK"/>
              </a:rPr>
              <a:t>元</a:t>
            </a:r>
            <a:r>
              <a:rPr dirty="0" sz="1400">
                <a:solidFill>
                  <a:srgbClr val="4E2700"/>
                </a:solidFill>
                <a:latin typeface="Noto Sans Mono CJK HK"/>
                <a:cs typeface="Noto Sans Mono CJK HK"/>
              </a:rPr>
              <a:t>素</a:t>
            </a:r>
            <a:r>
              <a:rPr dirty="0" sz="1400" spc="-10">
                <a:solidFill>
                  <a:srgbClr val="4E2700"/>
                </a:solidFill>
                <a:latin typeface="Noto Sans Mono CJK HK"/>
                <a:cs typeface="Noto Sans Mono CJK HK"/>
              </a:rPr>
              <a:t>加</a:t>
            </a:r>
            <a:r>
              <a:rPr dirty="0" sz="1400" spc="5">
                <a:solidFill>
                  <a:srgbClr val="4E2700"/>
                </a:solidFill>
                <a:latin typeface="Noto Sans Mono CJK HK"/>
                <a:cs typeface="Noto Sans Mono CJK HK"/>
              </a:rPr>
              <a:t>組</a:t>
            </a:r>
            <a:r>
              <a:rPr dirty="0" sz="1400">
                <a:solidFill>
                  <a:srgbClr val="4E2700"/>
                </a:solidFill>
                <a:latin typeface="Noto Sans Mono CJK HK"/>
                <a:cs typeface="Noto Sans Mono CJK HK"/>
              </a:rPr>
              <a:t>完</a:t>
            </a:r>
            <a:r>
              <a:rPr dirty="0" sz="1400" spc="-10">
                <a:solidFill>
                  <a:srgbClr val="4E2700"/>
                </a:solidFill>
                <a:latin typeface="Noto Sans Mono CJK HK"/>
                <a:cs typeface="Noto Sans Mono CJK HK"/>
              </a:rPr>
              <a:t>畢</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總</a:t>
            </a:r>
            <a:r>
              <a:rPr dirty="0" sz="1400" spc="-10">
                <a:solidFill>
                  <a:srgbClr val="4E2700"/>
                </a:solidFill>
                <a:latin typeface="Noto Sans Mono CJK HK"/>
                <a:cs typeface="Noto Sans Mono CJK HK"/>
              </a:rPr>
              <a:t>和</a:t>
            </a:r>
            <a:r>
              <a:rPr dirty="0" sz="1400">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sum);</a:t>
            </a:r>
            <a:endParaRPr sz="1400">
              <a:latin typeface="Verdana"/>
              <a:cs typeface="Verdana"/>
            </a:endParaRPr>
          </a:p>
        </p:txBody>
      </p:sp>
      <p:sp>
        <p:nvSpPr>
          <p:cNvPr id="8" name="object 8"/>
          <p:cNvSpPr txBox="1"/>
          <p:nvPr/>
        </p:nvSpPr>
        <p:spPr>
          <a:xfrm>
            <a:off x="1185468" y="3669919"/>
            <a:ext cx="7390130" cy="68770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 catch </a:t>
            </a:r>
            <a:r>
              <a:rPr dirty="0" sz="1400" spc="-5">
                <a:solidFill>
                  <a:srgbClr val="4E2700"/>
                </a:solidFill>
                <a:latin typeface="Verdana"/>
                <a:cs typeface="Verdana"/>
              </a:rPr>
              <a:t>(ArithmeticException </a:t>
            </a:r>
            <a:r>
              <a:rPr dirty="0" sz="1400">
                <a:solidFill>
                  <a:srgbClr val="4E2700"/>
                </a:solidFill>
                <a:latin typeface="Verdana"/>
                <a:cs typeface="Verdana"/>
              </a:rPr>
              <a:t>e)</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50"/>
              </a:spcBef>
            </a:pPr>
            <a:r>
              <a:rPr dirty="0" sz="1400">
                <a:solidFill>
                  <a:srgbClr val="4E2700"/>
                </a:solidFill>
                <a:latin typeface="Verdana"/>
                <a:cs typeface="Verdana"/>
              </a:rPr>
              <a:t>System.out.println("===&gt;</a:t>
            </a:r>
            <a:r>
              <a:rPr dirty="0" sz="1400">
                <a:solidFill>
                  <a:srgbClr val="4E2700"/>
                </a:solidFill>
                <a:latin typeface="Noto Sans Mono CJK HK"/>
                <a:cs typeface="Noto Sans Mono CJK HK"/>
              </a:rPr>
              <a:t>在</a:t>
            </a:r>
            <a:r>
              <a:rPr dirty="0" sz="1400">
                <a:solidFill>
                  <a:srgbClr val="4E2700"/>
                </a:solidFill>
                <a:latin typeface="Verdana"/>
                <a:cs typeface="Verdana"/>
              </a:rPr>
              <a:t>Bar#divide()</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理算</a:t>
            </a:r>
            <a:r>
              <a:rPr dirty="0" sz="1400" spc="-15">
                <a:solidFill>
                  <a:srgbClr val="4E2700"/>
                </a:solidFill>
                <a:latin typeface="Noto Sans Mono CJK HK"/>
                <a:cs typeface="Noto Sans Mono CJK HK"/>
              </a:rPr>
              <a:t>術</a:t>
            </a:r>
            <a:r>
              <a:rPr dirty="0" sz="1400">
                <a:solidFill>
                  <a:srgbClr val="4E2700"/>
                </a:solidFill>
                <a:latin typeface="Noto Sans Mono CJK HK"/>
                <a:cs typeface="Noto Sans Mono CJK HK"/>
              </a:rPr>
              <a:t>例外</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e.getMessage()</a:t>
            </a:r>
            <a:r>
              <a:rPr dirty="0" sz="1400" spc="-5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12700">
              <a:lnSpc>
                <a:spcPct val="100000"/>
              </a:lnSpc>
              <a:spcBef>
                <a:spcPts val="120"/>
              </a:spcBef>
            </a:pPr>
            <a:r>
              <a:rPr dirty="0" sz="1400">
                <a:solidFill>
                  <a:srgbClr val="4E2700"/>
                </a:solidFill>
                <a:latin typeface="Verdana"/>
                <a:cs typeface="Verdana"/>
              </a:rPr>
              <a:t>} finally</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9" name="object 9"/>
          <p:cNvSpPr txBox="1"/>
          <p:nvPr/>
        </p:nvSpPr>
        <p:spPr>
          <a:xfrm>
            <a:off x="1354836" y="4354067"/>
            <a:ext cx="4464050" cy="253365"/>
          </a:xfrm>
          <a:prstGeom prst="rect">
            <a:avLst/>
          </a:prstGeom>
          <a:solidFill>
            <a:srgbClr val="CCE8CF"/>
          </a:solidFill>
          <a:ln w="9144">
            <a:solidFill>
              <a:srgbClr val="000000"/>
            </a:solidFill>
          </a:ln>
        </p:spPr>
        <p:txBody>
          <a:bodyPr wrap="square" lIns="0" tIns="0" rIns="0" bIns="0" rtlCol="0" vert="horz">
            <a:spAutoFit/>
          </a:bodyPr>
          <a:lstStyle/>
          <a:p>
            <a:pPr marL="89535">
              <a:lnSpc>
                <a:spcPts val="1655"/>
              </a:lnSpc>
            </a:pPr>
            <a:r>
              <a:rPr dirty="0" sz="1400">
                <a:solidFill>
                  <a:srgbClr val="4E2700"/>
                </a:solidFill>
                <a:latin typeface="Verdana"/>
                <a:cs typeface="Verdana"/>
              </a:rPr>
              <a:t>System.out.println("Bar#divide()</a:t>
            </a:r>
            <a:r>
              <a:rPr dirty="0" sz="1400">
                <a:solidFill>
                  <a:srgbClr val="4E2700"/>
                </a:solidFill>
                <a:latin typeface="Noto Sans Mono CJK HK"/>
                <a:cs typeface="Noto Sans Mono CJK HK"/>
              </a:rPr>
              <a:t>的</a:t>
            </a:r>
            <a:r>
              <a:rPr dirty="0" sz="1400" spc="-5">
                <a:solidFill>
                  <a:srgbClr val="4E2700"/>
                </a:solidFill>
                <a:latin typeface="Verdana"/>
                <a:cs typeface="Verdana"/>
              </a:rPr>
              <a:t>finally</a:t>
            </a:r>
            <a:r>
              <a:rPr dirty="0" sz="1400">
                <a:solidFill>
                  <a:srgbClr val="4E2700"/>
                </a:solidFill>
                <a:latin typeface="Noto Sans Mono CJK HK"/>
                <a:cs typeface="Noto Sans Mono CJK HK"/>
              </a:rPr>
              <a:t>區塊</a:t>
            </a:r>
            <a:r>
              <a:rPr dirty="0" sz="1400" spc="-5">
                <a:solidFill>
                  <a:srgbClr val="4E2700"/>
                </a:solidFill>
                <a:latin typeface="Verdana"/>
                <a:cs typeface="Verdana"/>
              </a:rPr>
              <a:t>");</a:t>
            </a:r>
            <a:endParaRPr sz="1400">
              <a:latin typeface="Verdana"/>
              <a:cs typeface="Verdana"/>
            </a:endParaRPr>
          </a:p>
        </p:txBody>
      </p:sp>
      <p:sp>
        <p:nvSpPr>
          <p:cNvPr id="10" name="object 10"/>
          <p:cNvSpPr txBox="1"/>
          <p:nvPr/>
        </p:nvSpPr>
        <p:spPr>
          <a:xfrm>
            <a:off x="1185468" y="4566030"/>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11" name="object 11"/>
          <p:cNvSpPr txBox="1"/>
          <p:nvPr/>
        </p:nvSpPr>
        <p:spPr>
          <a:xfrm>
            <a:off x="1165860" y="4789932"/>
            <a:ext cx="4464050" cy="251460"/>
          </a:xfrm>
          <a:prstGeom prst="rect">
            <a:avLst/>
          </a:prstGeom>
          <a:solidFill>
            <a:srgbClr val="CCE8CF"/>
          </a:solidFill>
          <a:ln w="9144">
            <a:solidFill>
              <a:srgbClr val="000000"/>
            </a:solidFill>
          </a:ln>
        </p:spPr>
        <p:txBody>
          <a:bodyPr wrap="square" lIns="0" tIns="8890" rIns="0" bIns="0" rtlCol="0" vert="horz">
            <a:spAutoFit/>
          </a:bodyPr>
          <a:lstStyle/>
          <a:p>
            <a:pPr marL="31750">
              <a:lnSpc>
                <a:spcPct val="100000"/>
              </a:lnSpc>
              <a:spcBef>
                <a:spcPts val="70"/>
              </a:spcBef>
            </a:pPr>
            <a:r>
              <a:rPr dirty="0" sz="1400">
                <a:solidFill>
                  <a:srgbClr val="4E2700"/>
                </a:solidFill>
                <a:latin typeface="Verdana"/>
                <a:cs typeface="Verdana"/>
              </a:rPr>
              <a:t>System.out.println("Bar</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divide()</a:t>
            </a:r>
            <a:r>
              <a:rPr dirty="0" sz="1400">
                <a:solidFill>
                  <a:srgbClr val="4E2700"/>
                </a:solidFill>
                <a:latin typeface="Noto Sans Mono CJK HK"/>
                <a:cs typeface="Noto Sans Mono CJK HK"/>
              </a:rPr>
              <a:t>方法結</a:t>
            </a:r>
            <a:r>
              <a:rPr dirty="0" sz="1400" spc="-10">
                <a:solidFill>
                  <a:srgbClr val="4E2700"/>
                </a:solidFill>
                <a:latin typeface="Noto Sans Mono CJK HK"/>
                <a:cs typeface="Noto Sans Mono CJK HK"/>
              </a:rPr>
              <a:t>束</a:t>
            </a:r>
            <a:r>
              <a:rPr dirty="0" sz="1400" spc="-5">
                <a:solidFill>
                  <a:srgbClr val="4E2700"/>
                </a:solidFill>
                <a:latin typeface="Verdana"/>
                <a:cs typeface="Verdana"/>
              </a:rPr>
              <a:t>");</a:t>
            </a:r>
            <a:endParaRPr sz="1400">
              <a:latin typeface="Verdana"/>
              <a:cs typeface="Verdana"/>
            </a:endParaRPr>
          </a:p>
        </p:txBody>
      </p:sp>
      <p:sp>
        <p:nvSpPr>
          <p:cNvPr id="12" name="object 12"/>
          <p:cNvSpPr txBox="1"/>
          <p:nvPr/>
        </p:nvSpPr>
        <p:spPr>
          <a:xfrm>
            <a:off x="937056" y="5014340"/>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13" name="object 13"/>
          <p:cNvSpPr txBox="1"/>
          <p:nvPr/>
        </p:nvSpPr>
        <p:spPr>
          <a:xfrm>
            <a:off x="690168" y="5238369"/>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14" name="object 14"/>
          <p:cNvSpPr txBox="1">
            <a:spLocks noGrp="1"/>
          </p:cNvSpPr>
          <p:nvPr>
            <p:ph type="title"/>
          </p:nvPr>
        </p:nvSpPr>
        <p:spPr>
          <a:xfrm>
            <a:off x="612140" y="193294"/>
            <a:ext cx="3430904" cy="574040"/>
          </a:xfrm>
          <a:prstGeom prst="rect"/>
        </p:spPr>
        <p:txBody>
          <a:bodyPr wrap="square" lIns="0" tIns="12700" rIns="0" bIns="0" rtlCol="0" vert="horz">
            <a:spAutoFit/>
          </a:bodyPr>
          <a:lstStyle/>
          <a:p>
            <a:pPr marL="12700">
              <a:lnSpc>
                <a:spcPct val="100000"/>
              </a:lnSpc>
              <a:spcBef>
                <a:spcPts val="100"/>
              </a:spcBef>
            </a:pPr>
            <a:r>
              <a:rPr dirty="0"/>
              <a:t>範例四</a:t>
            </a:r>
            <a:r>
              <a:rPr dirty="0" spc="-70"/>
              <a:t>：</a:t>
            </a:r>
            <a:r>
              <a:rPr dirty="0" spc="-70">
                <a:latin typeface="Tahoma"/>
                <a:cs typeface="Tahoma"/>
              </a:rPr>
              <a:t>Bar.java</a:t>
            </a:r>
          </a:p>
        </p:txBody>
      </p:sp>
      <p:sp>
        <p:nvSpPr>
          <p:cNvPr id="15" name="object 15"/>
          <p:cNvSpPr/>
          <p:nvPr/>
        </p:nvSpPr>
        <p:spPr>
          <a:xfrm>
            <a:off x="3421379" y="3096767"/>
            <a:ext cx="1513840" cy="76200"/>
          </a:xfrm>
          <a:custGeom>
            <a:avLst/>
            <a:gdLst/>
            <a:ahLst/>
            <a:cxnLst/>
            <a:rect l="l" t="t" r="r" b="b"/>
            <a:pathLst>
              <a:path w="1513839" h="76200">
                <a:moveTo>
                  <a:pt x="76200" y="0"/>
                </a:moveTo>
                <a:lnTo>
                  <a:pt x="0" y="38100"/>
                </a:lnTo>
                <a:lnTo>
                  <a:pt x="76200" y="76200"/>
                </a:lnTo>
                <a:lnTo>
                  <a:pt x="76200" y="44450"/>
                </a:lnTo>
                <a:lnTo>
                  <a:pt x="63500" y="44450"/>
                </a:lnTo>
                <a:lnTo>
                  <a:pt x="63500" y="31750"/>
                </a:lnTo>
                <a:lnTo>
                  <a:pt x="76200" y="31750"/>
                </a:lnTo>
                <a:lnTo>
                  <a:pt x="76200" y="0"/>
                </a:lnTo>
                <a:close/>
              </a:path>
              <a:path w="1513839" h="76200">
                <a:moveTo>
                  <a:pt x="76200" y="31750"/>
                </a:moveTo>
                <a:lnTo>
                  <a:pt x="63500" y="31750"/>
                </a:lnTo>
                <a:lnTo>
                  <a:pt x="63500" y="44450"/>
                </a:lnTo>
                <a:lnTo>
                  <a:pt x="76200" y="44450"/>
                </a:lnTo>
                <a:lnTo>
                  <a:pt x="76200" y="31750"/>
                </a:lnTo>
                <a:close/>
              </a:path>
              <a:path w="1513839" h="76200">
                <a:moveTo>
                  <a:pt x="1513332" y="31750"/>
                </a:moveTo>
                <a:lnTo>
                  <a:pt x="76200" y="31750"/>
                </a:lnTo>
                <a:lnTo>
                  <a:pt x="76200" y="44450"/>
                </a:lnTo>
                <a:lnTo>
                  <a:pt x="1513332" y="44450"/>
                </a:lnTo>
                <a:lnTo>
                  <a:pt x="1513332" y="31750"/>
                </a:lnTo>
                <a:close/>
              </a:path>
            </a:pathLst>
          </a:custGeom>
          <a:solidFill>
            <a:srgbClr val="000000"/>
          </a:solidFill>
        </p:spPr>
        <p:txBody>
          <a:bodyPr wrap="square" lIns="0" tIns="0" rIns="0" bIns="0" rtlCol="0"/>
          <a:lstStyle/>
          <a:p/>
        </p:txBody>
      </p:sp>
      <p:sp>
        <p:nvSpPr>
          <p:cNvPr id="16" name="object 16"/>
          <p:cNvSpPr txBox="1"/>
          <p:nvPr/>
        </p:nvSpPr>
        <p:spPr>
          <a:xfrm>
            <a:off x="4998720" y="2953511"/>
            <a:ext cx="1614170" cy="346075"/>
          </a:xfrm>
          <a:prstGeom prst="rect">
            <a:avLst/>
          </a:prstGeom>
          <a:solidFill>
            <a:srgbClr val="CCE8CF"/>
          </a:solidFill>
          <a:ln w="9144">
            <a:solidFill>
              <a:srgbClr val="000000"/>
            </a:solidFill>
          </a:ln>
        </p:spPr>
        <p:txBody>
          <a:bodyPr wrap="square" lIns="0" tIns="40005" rIns="0" bIns="0" rtlCol="0" vert="horz">
            <a:spAutoFit/>
          </a:bodyPr>
          <a:lstStyle/>
          <a:p>
            <a:pPr marL="90805">
              <a:lnSpc>
                <a:spcPct val="100000"/>
              </a:lnSpc>
              <a:spcBef>
                <a:spcPts val="315"/>
              </a:spcBef>
            </a:pPr>
            <a:r>
              <a:rPr dirty="0" sz="1600">
                <a:latin typeface="Noto Sans Mono CJK HK"/>
                <a:cs typeface="Noto Sans Mono CJK HK"/>
              </a:rPr>
              <a:t>這</a:t>
            </a:r>
            <a:r>
              <a:rPr dirty="0" sz="1600" spc="-5">
                <a:latin typeface="Noto Sans Mono CJK HK"/>
                <a:cs typeface="Noto Sans Mono CJK HK"/>
              </a:rPr>
              <a:t>一</a:t>
            </a:r>
            <a:r>
              <a:rPr dirty="0" sz="1600" spc="-10">
                <a:latin typeface="Noto Sans Mono CJK HK"/>
                <a:cs typeface="Noto Sans Mono CJK HK"/>
              </a:rPr>
              <a:t>行</a:t>
            </a:r>
            <a:r>
              <a:rPr dirty="0" sz="1600">
                <a:latin typeface="Noto Sans Mono CJK HK"/>
                <a:cs typeface="Noto Sans Mono CJK HK"/>
              </a:rPr>
              <a:t>發</a:t>
            </a:r>
            <a:r>
              <a:rPr dirty="0" sz="1600" spc="-5">
                <a:latin typeface="Noto Sans Mono CJK HK"/>
                <a:cs typeface="Noto Sans Mono CJK HK"/>
              </a:rPr>
              <a:t>生</a:t>
            </a:r>
            <a:r>
              <a:rPr dirty="0" sz="1600" spc="-10">
                <a:latin typeface="Noto Sans Mono CJK HK"/>
                <a:cs typeface="Noto Sans Mono CJK HK"/>
              </a:rPr>
              <a:t>例</a:t>
            </a:r>
            <a:r>
              <a:rPr dirty="0" sz="1600" spc="-5">
                <a:latin typeface="Noto Sans Mono CJK HK"/>
                <a:cs typeface="Noto Sans Mono CJK HK"/>
              </a:rPr>
              <a:t>外</a:t>
            </a:r>
            <a:endParaRPr sz="1600">
              <a:latin typeface="Noto Sans Mono CJK HK"/>
              <a:cs typeface="Noto Sans Mono CJK HK"/>
            </a:endParaRPr>
          </a:p>
        </p:txBody>
      </p:sp>
      <p:sp>
        <p:nvSpPr>
          <p:cNvPr id="17" name="object 17"/>
          <p:cNvSpPr/>
          <p:nvPr/>
        </p:nvSpPr>
        <p:spPr>
          <a:xfrm>
            <a:off x="5867400" y="4459223"/>
            <a:ext cx="576580" cy="76200"/>
          </a:xfrm>
          <a:custGeom>
            <a:avLst/>
            <a:gdLst/>
            <a:ahLst/>
            <a:cxnLst/>
            <a:rect l="l" t="t" r="r" b="b"/>
            <a:pathLst>
              <a:path w="576579" h="76200">
                <a:moveTo>
                  <a:pt x="76200" y="0"/>
                </a:moveTo>
                <a:lnTo>
                  <a:pt x="0" y="38100"/>
                </a:lnTo>
                <a:lnTo>
                  <a:pt x="76200" y="76200"/>
                </a:lnTo>
                <a:lnTo>
                  <a:pt x="76200" y="44450"/>
                </a:lnTo>
                <a:lnTo>
                  <a:pt x="63500" y="44450"/>
                </a:lnTo>
                <a:lnTo>
                  <a:pt x="63500" y="31750"/>
                </a:lnTo>
                <a:lnTo>
                  <a:pt x="76200" y="31750"/>
                </a:lnTo>
                <a:lnTo>
                  <a:pt x="76200" y="0"/>
                </a:lnTo>
                <a:close/>
              </a:path>
              <a:path w="576579" h="76200">
                <a:moveTo>
                  <a:pt x="76200" y="31750"/>
                </a:moveTo>
                <a:lnTo>
                  <a:pt x="63500" y="31750"/>
                </a:lnTo>
                <a:lnTo>
                  <a:pt x="63500" y="44450"/>
                </a:lnTo>
                <a:lnTo>
                  <a:pt x="76200" y="44450"/>
                </a:lnTo>
                <a:lnTo>
                  <a:pt x="76200" y="31750"/>
                </a:lnTo>
                <a:close/>
              </a:path>
              <a:path w="576579" h="76200">
                <a:moveTo>
                  <a:pt x="576072" y="31750"/>
                </a:moveTo>
                <a:lnTo>
                  <a:pt x="76200" y="31750"/>
                </a:lnTo>
                <a:lnTo>
                  <a:pt x="76200" y="44450"/>
                </a:lnTo>
                <a:lnTo>
                  <a:pt x="576072" y="44450"/>
                </a:lnTo>
                <a:lnTo>
                  <a:pt x="576072" y="31750"/>
                </a:lnTo>
                <a:close/>
              </a:path>
            </a:pathLst>
          </a:custGeom>
          <a:solidFill>
            <a:srgbClr val="000000"/>
          </a:solidFill>
        </p:spPr>
        <p:txBody>
          <a:bodyPr wrap="square" lIns="0" tIns="0" rIns="0" bIns="0" rtlCol="0"/>
          <a:lstStyle/>
          <a:p/>
        </p:txBody>
      </p:sp>
      <p:sp>
        <p:nvSpPr>
          <p:cNvPr id="18" name="object 18"/>
          <p:cNvSpPr txBox="1"/>
          <p:nvPr/>
        </p:nvSpPr>
        <p:spPr>
          <a:xfrm>
            <a:off x="6577583" y="4314444"/>
            <a:ext cx="1409700" cy="346075"/>
          </a:xfrm>
          <a:prstGeom prst="rect">
            <a:avLst/>
          </a:prstGeom>
          <a:solidFill>
            <a:srgbClr val="CCE8CF"/>
          </a:solidFill>
          <a:ln w="9144">
            <a:solidFill>
              <a:srgbClr val="000000"/>
            </a:solidFill>
          </a:ln>
        </p:spPr>
        <p:txBody>
          <a:bodyPr wrap="square" lIns="0" tIns="41275" rIns="0" bIns="0" rtlCol="0" vert="horz">
            <a:spAutoFit/>
          </a:bodyPr>
          <a:lstStyle/>
          <a:p>
            <a:pPr marL="90170">
              <a:lnSpc>
                <a:spcPct val="100000"/>
              </a:lnSpc>
              <a:spcBef>
                <a:spcPts val="325"/>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000099"/>
                </a:solidFill>
                <a:latin typeface="Noto Sans Mono CJK HK"/>
                <a:cs typeface="Noto Sans Mono CJK HK"/>
              </a:rPr>
              <a:t>會</a:t>
            </a:r>
            <a:r>
              <a:rPr dirty="0" sz="1600" spc="-5" b="1">
                <a:solidFill>
                  <a:srgbClr val="000099"/>
                </a:solidFill>
                <a:latin typeface="Noto Sans Mono CJK HK"/>
                <a:cs typeface="Noto Sans Mono CJK HK"/>
              </a:rPr>
              <a:t>執行</a:t>
            </a:r>
            <a:endParaRPr sz="1600">
              <a:latin typeface="Noto Sans Mono CJK HK"/>
              <a:cs typeface="Noto Sans Mono CJK HK"/>
            </a:endParaRPr>
          </a:p>
        </p:txBody>
      </p:sp>
      <p:sp>
        <p:nvSpPr>
          <p:cNvPr id="19" name="object 19"/>
          <p:cNvSpPr/>
          <p:nvPr/>
        </p:nvSpPr>
        <p:spPr>
          <a:xfrm>
            <a:off x="5678423" y="4893564"/>
            <a:ext cx="576580" cy="76200"/>
          </a:xfrm>
          <a:custGeom>
            <a:avLst/>
            <a:gdLst/>
            <a:ahLst/>
            <a:cxnLst/>
            <a:rect l="l" t="t" r="r" b="b"/>
            <a:pathLst>
              <a:path w="576579" h="76200">
                <a:moveTo>
                  <a:pt x="76200" y="0"/>
                </a:moveTo>
                <a:lnTo>
                  <a:pt x="0" y="38100"/>
                </a:lnTo>
                <a:lnTo>
                  <a:pt x="76200" y="76200"/>
                </a:lnTo>
                <a:lnTo>
                  <a:pt x="76200" y="44450"/>
                </a:lnTo>
                <a:lnTo>
                  <a:pt x="63500" y="44450"/>
                </a:lnTo>
                <a:lnTo>
                  <a:pt x="63500" y="31750"/>
                </a:lnTo>
                <a:lnTo>
                  <a:pt x="76200" y="31750"/>
                </a:lnTo>
                <a:lnTo>
                  <a:pt x="76200" y="0"/>
                </a:lnTo>
                <a:close/>
              </a:path>
              <a:path w="576579" h="76200">
                <a:moveTo>
                  <a:pt x="76200" y="31750"/>
                </a:moveTo>
                <a:lnTo>
                  <a:pt x="63500" y="31750"/>
                </a:lnTo>
                <a:lnTo>
                  <a:pt x="63500" y="44450"/>
                </a:lnTo>
                <a:lnTo>
                  <a:pt x="76200" y="44450"/>
                </a:lnTo>
                <a:lnTo>
                  <a:pt x="76200" y="31750"/>
                </a:lnTo>
                <a:close/>
              </a:path>
              <a:path w="576579" h="76200">
                <a:moveTo>
                  <a:pt x="576072" y="31750"/>
                </a:moveTo>
                <a:lnTo>
                  <a:pt x="76200" y="31750"/>
                </a:lnTo>
                <a:lnTo>
                  <a:pt x="76200" y="44450"/>
                </a:lnTo>
                <a:lnTo>
                  <a:pt x="576072" y="44450"/>
                </a:lnTo>
                <a:lnTo>
                  <a:pt x="576072" y="31750"/>
                </a:lnTo>
                <a:close/>
              </a:path>
            </a:pathLst>
          </a:custGeom>
          <a:solidFill>
            <a:srgbClr val="000000"/>
          </a:solidFill>
        </p:spPr>
        <p:txBody>
          <a:bodyPr wrap="square" lIns="0" tIns="0" rIns="0" bIns="0" rtlCol="0"/>
          <a:lstStyle/>
          <a:p/>
        </p:txBody>
      </p:sp>
      <p:sp>
        <p:nvSpPr>
          <p:cNvPr id="20" name="object 20"/>
          <p:cNvSpPr txBox="1"/>
          <p:nvPr/>
        </p:nvSpPr>
        <p:spPr>
          <a:xfrm>
            <a:off x="6388608" y="4750308"/>
            <a:ext cx="2287905" cy="589915"/>
          </a:xfrm>
          <a:prstGeom prst="rect">
            <a:avLst/>
          </a:prstGeom>
          <a:solidFill>
            <a:srgbClr val="CCE8CF"/>
          </a:solidFill>
          <a:ln w="9144">
            <a:solidFill>
              <a:srgbClr val="000000"/>
            </a:solidFill>
          </a:ln>
        </p:spPr>
        <p:txBody>
          <a:bodyPr wrap="square" lIns="0" tIns="40640" rIns="0" bIns="0" rtlCol="0" vert="horz">
            <a:spAutoFit/>
          </a:bodyPr>
          <a:lstStyle/>
          <a:p>
            <a:pPr marL="90170" marR="157480">
              <a:lnSpc>
                <a:spcPct val="100000"/>
              </a:lnSpc>
              <a:spcBef>
                <a:spcPts val="320"/>
              </a:spcBef>
            </a:pPr>
            <a:r>
              <a:rPr dirty="0" sz="1600" spc="5" b="1">
                <a:solidFill>
                  <a:srgbClr val="000099"/>
                </a:solidFill>
                <a:latin typeface="Noto Sans Mono CJK HK"/>
                <a:cs typeface="Noto Sans Mono CJK HK"/>
              </a:rPr>
              <a:t>這</a:t>
            </a:r>
            <a:r>
              <a:rPr dirty="0" sz="1600" spc="-5" b="1">
                <a:solidFill>
                  <a:srgbClr val="000099"/>
                </a:solidFill>
                <a:latin typeface="Noto Sans Mono CJK HK"/>
                <a:cs typeface="Noto Sans Mono CJK HK"/>
              </a:rPr>
              <a:t>一行</a:t>
            </a:r>
            <a:r>
              <a:rPr dirty="0" sz="1600" spc="5" b="1">
                <a:solidFill>
                  <a:srgbClr val="FF0000"/>
                </a:solidFill>
                <a:latin typeface="Noto Sans Mono CJK HK"/>
                <a:cs typeface="Noto Sans Mono CJK HK"/>
              </a:rPr>
              <a:t>不</a:t>
            </a:r>
            <a:r>
              <a:rPr dirty="0" sz="1600" spc="-5" b="1">
                <a:solidFill>
                  <a:srgbClr val="000099"/>
                </a:solidFill>
                <a:latin typeface="Noto Sans Mono CJK HK"/>
                <a:cs typeface="Noto Sans Mono CJK HK"/>
              </a:rPr>
              <a:t>會執行</a:t>
            </a:r>
            <a:r>
              <a:rPr dirty="0" sz="1600" spc="5" b="1">
                <a:solidFill>
                  <a:srgbClr val="000099"/>
                </a:solidFill>
                <a:latin typeface="Noto Sans Mono CJK HK"/>
                <a:cs typeface="Noto Sans Mono CJK HK"/>
              </a:rPr>
              <a:t>，</a:t>
            </a:r>
            <a:r>
              <a:rPr dirty="0" sz="1600" spc="-5" b="1">
                <a:solidFill>
                  <a:srgbClr val="000099"/>
                </a:solidFill>
                <a:latin typeface="Noto Sans Mono CJK HK"/>
                <a:cs typeface="Noto Sans Mono CJK HK"/>
              </a:rPr>
              <a:t>因為 </a:t>
            </a:r>
            <a:r>
              <a:rPr dirty="0" sz="1600" spc="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外尚</a:t>
            </a:r>
            <a:r>
              <a:rPr dirty="0" sz="1600" spc="5" b="1">
                <a:solidFill>
                  <a:srgbClr val="000099"/>
                </a:solidFill>
                <a:latin typeface="Noto Sans Mono CJK HK"/>
                <a:cs typeface="Noto Sans Mono CJK HK"/>
              </a:rPr>
              <a:t>未</a:t>
            </a:r>
            <a:r>
              <a:rPr dirty="0" sz="1600" spc="-5" b="1">
                <a:solidFill>
                  <a:srgbClr val="000099"/>
                </a:solidFill>
                <a:latin typeface="Noto Sans Mono CJK HK"/>
                <a:cs typeface="Noto Sans Mono CJK HK"/>
              </a:rPr>
              <a:t>被處理</a:t>
            </a:r>
            <a:endParaRPr sz="1600">
              <a:latin typeface="Noto Sans Mono CJK HK"/>
              <a:cs typeface="Noto Sans Mono CJK HK"/>
            </a:endParaRPr>
          </a:p>
        </p:txBody>
      </p:sp>
      <p:sp>
        <p:nvSpPr>
          <p:cNvPr id="21" name="object 21"/>
          <p:cNvSpPr txBox="1"/>
          <p:nvPr/>
        </p:nvSpPr>
        <p:spPr>
          <a:xfrm>
            <a:off x="6067044" y="1606296"/>
            <a:ext cx="2664460" cy="835660"/>
          </a:xfrm>
          <a:prstGeom prst="rect">
            <a:avLst/>
          </a:prstGeom>
          <a:solidFill>
            <a:srgbClr val="CCE8CF"/>
          </a:solidFill>
          <a:ln w="9144">
            <a:solidFill>
              <a:srgbClr val="000000"/>
            </a:solidFill>
          </a:ln>
        </p:spPr>
        <p:txBody>
          <a:bodyPr wrap="square" lIns="0" tIns="38735" rIns="0" bIns="0" rtlCol="0" vert="horz">
            <a:spAutoFit/>
          </a:bodyPr>
          <a:lstStyle/>
          <a:p>
            <a:pPr marL="90805" marR="126364">
              <a:lnSpc>
                <a:spcPct val="100299"/>
              </a:lnSpc>
              <a:spcBef>
                <a:spcPts val="305"/>
              </a:spcBef>
            </a:pPr>
            <a:r>
              <a:rPr dirty="0" sz="1600" spc="5" b="1">
                <a:solidFill>
                  <a:srgbClr val="000099"/>
                </a:solidFill>
                <a:latin typeface="Noto Sans Mono CJK HK"/>
                <a:cs typeface="Noto Sans Mono CJK HK"/>
              </a:rPr>
              <a:t>此</a:t>
            </a:r>
            <a:r>
              <a:rPr dirty="0" sz="1600" spc="-5" b="1">
                <a:solidFill>
                  <a:srgbClr val="000099"/>
                </a:solidFill>
                <a:latin typeface="Noto Sans Mono CJK HK"/>
                <a:cs typeface="Noto Sans Mono CJK HK"/>
              </a:rPr>
              <a:t>敘述</a:t>
            </a:r>
            <a:r>
              <a:rPr dirty="0" sz="1600" spc="5" b="1">
                <a:solidFill>
                  <a:srgbClr val="000099"/>
                </a:solidFill>
                <a:latin typeface="Noto Sans Mono CJK HK"/>
                <a:cs typeface="Noto Sans Mono CJK HK"/>
              </a:rPr>
              <a:t>不</a:t>
            </a:r>
            <a:r>
              <a:rPr dirty="0" sz="1600" spc="-5" b="1">
                <a:solidFill>
                  <a:srgbClr val="000099"/>
                </a:solidFill>
                <a:latin typeface="Noto Sans Mono CJK HK"/>
                <a:cs typeface="Noto Sans Mono CJK HK"/>
              </a:rPr>
              <a:t>會執行</a:t>
            </a:r>
            <a:r>
              <a:rPr dirty="0" sz="1600" spc="5" b="1">
                <a:solidFill>
                  <a:srgbClr val="000099"/>
                </a:solidFill>
                <a:latin typeface="Noto Sans Mono CJK HK"/>
                <a:cs typeface="Noto Sans Mono CJK HK"/>
              </a:rPr>
              <a:t>，</a:t>
            </a:r>
            <a:r>
              <a:rPr dirty="0" sz="1600" spc="-5" b="1">
                <a:solidFill>
                  <a:srgbClr val="000099"/>
                </a:solidFill>
                <a:latin typeface="Noto Sans Mono CJK HK"/>
                <a:cs typeface="Noto Sans Mono CJK HK"/>
              </a:rPr>
              <a:t>因為</a:t>
            </a:r>
            <a:r>
              <a:rPr dirty="0" sz="1600" spc="5" b="1">
                <a:solidFill>
                  <a:srgbClr val="000099"/>
                </a:solidFill>
                <a:latin typeface="Noto Sans Mono CJK HK"/>
                <a:cs typeface="Noto Sans Mono CJK HK"/>
              </a:rPr>
              <a:t>發</a:t>
            </a:r>
            <a:r>
              <a:rPr dirty="0" sz="1600" spc="-5" b="1">
                <a:solidFill>
                  <a:srgbClr val="000099"/>
                </a:solidFill>
                <a:latin typeface="Noto Sans Mono CJK HK"/>
                <a:cs typeface="Noto Sans Mono CJK HK"/>
              </a:rPr>
              <a:t>生 </a:t>
            </a:r>
            <a:r>
              <a:rPr dirty="0" sz="1600" spc="15" b="1">
                <a:solidFill>
                  <a:srgbClr val="000099"/>
                </a:solidFill>
                <a:latin typeface="Noto Sans Mono CJK HK"/>
                <a:cs typeface="Noto Sans Mono CJK HK"/>
              </a:rPr>
              <a:t>例</a:t>
            </a:r>
            <a:r>
              <a:rPr dirty="0" sz="1600" spc="5" b="1">
                <a:solidFill>
                  <a:srgbClr val="000099"/>
                </a:solidFill>
                <a:latin typeface="Noto Sans Mono CJK HK"/>
                <a:cs typeface="Noto Sans Mono CJK HK"/>
              </a:rPr>
              <a:t>外時</a:t>
            </a:r>
            <a:r>
              <a:rPr dirty="0" sz="1600" spc="-5" b="1">
                <a:solidFill>
                  <a:srgbClr val="000099"/>
                </a:solidFill>
                <a:latin typeface="Noto Sans Mono CJK HK"/>
                <a:cs typeface="Noto Sans Mono CJK HK"/>
              </a:rPr>
              <a:t>，</a:t>
            </a:r>
            <a:r>
              <a:rPr dirty="0" sz="1600" spc="-5" b="1">
                <a:solidFill>
                  <a:srgbClr val="000099"/>
                </a:solidFill>
                <a:latin typeface="Verdana"/>
                <a:cs typeface="Verdana"/>
              </a:rPr>
              <a:t>JVM</a:t>
            </a:r>
            <a:r>
              <a:rPr dirty="0" sz="1600" spc="5" b="1">
                <a:solidFill>
                  <a:srgbClr val="000099"/>
                </a:solidFill>
                <a:latin typeface="Noto Sans Mono CJK HK"/>
                <a:cs typeface="Noto Sans Mono CJK HK"/>
              </a:rPr>
              <a:t>立</a:t>
            </a:r>
            <a:r>
              <a:rPr dirty="0" sz="1600" spc="-5" b="1">
                <a:solidFill>
                  <a:srgbClr val="000099"/>
                </a:solidFill>
                <a:latin typeface="Noto Sans Mono CJK HK"/>
                <a:cs typeface="Noto Sans Mono CJK HK"/>
              </a:rPr>
              <a:t>刻停</a:t>
            </a:r>
            <a:r>
              <a:rPr dirty="0" sz="1600" spc="5" b="1">
                <a:solidFill>
                  <a:srgbClr val="000099"/>
                </a:solidFill>
                <a:latin typeface="Noto Sans Mono CJK HK"/>
                <a:cs typeface="Noto Sans Mono CJK HK"/>
              </a:rPr>
              <a:t>止</a:t>
            </a:r>
            <a:r>
              <a:rPr dirty="0" sz="1600" spc="-5" b="1">
                <a:solidFill>
                  <a:srgbClr val="000099"/>
                </a:solidFill>
                <a:latin typeface="Noto Sans Mono CJK HK"/>
                <a:cs typeface="Noto Sans Mono CJK HK"/>
              </a:rPr>
              <a:t>程 </a:t>
            </a:r>
            <a:r>
              <a:rPr dirty="0" sz="1600" spc="5" b="1">
                <a:solidFill>
                  <a:srgbClr val="000099"/>
                </a:solidFill>
                <a:latin typeface="Noto Sans Mono CJK HK"/>
                <a:cs typeface="Noto Sans Mono CJK HK"/>
              </a:rPr>
              <a:t>式</a:t>
            </a:r>
            <a:r>
              <a:rPr dirty="0" sz="1600" spc="-5" b="1">
                <a:solidFill>
                  <a:srgbClr val="000099"/>
                </a:solidFill>
                <a:latin typeface="Noto Sans Mono CJK HK"/>
                <a:cs typeface="Noto Sans Mono CJK HK"/>
              </a:rPr>
              <a:t>正常</a:t>
            </a:r>
            <a:r>
              <a:rPr dirty="0" sz="1600" spc="5" b="1">
                <a:solidFill>
                  <a:srgbClr val="000099"/>
                </a:solidFill>
                <a:latin typeface="Noto Sans Mono CJK HK"/>
                <a:cs typeface="Noto Sans Mono CJK HK"/>
              </a:rPr>
              <a:t>的</a:t>
            </a:r>
            <a:r>
              <a:rPr dirty="0" sz="1600" spc="-5" b="1">
                <a:solidFill>
                  <a:srgbClr val="000099"/>
                </a:solidFill>
                <a:latin typeface="Noto Sans Mono CJK HK"/>
                <a:cs typeface="Noto Sans Mono CJK HK"/>
              </a:rPr>
              <a:t>執行。</a:t>
            </a:r>
            <a:endParaRPr sz="1600">
              <a:latin typeface="Noto Sans Mono CJK HK"/>
              <a:cs typeface="Noto Sans Mono CJK HK"/>
            </a:endParaRPr>
          </a:p>
        </p:txBody>
      </p:sp>
      <p:sp>
        <p:nvSpPr>
          <p:cNvPr id="22" name="object 22"/>
          <p:cNvSpPr/>
          <p:nvPr/>
        </p:nvSpPr>
        <p:spPr>
          <a:xfrm>
            <a:off x="7353300" y="2470404"/>
            <a:ext cx="76200" cy="1007744"/>
          </a:xfrm>
          <a:custGeom>
            <a:avLst/>
            <a:gdLst/>
            <a:ahLst/>
            <a:cxnLst/>
            <a:rect l="l" t="t" r="r" b="b"/>
            <a:pathLst>
              <a:path w="76200" h="1007745">
                <a:moveTo>
                  <a:pt x="31750" y="931163"/>
                </a:moveTo>
                <a:lnTo>
                  <a:pt x="0" y="931163"/>
                </a:lnTo>
                <a:lnTo>
                  <a:pt x="38100" y="1007363"/>
                </a:lnTo>
                <a:lnTo>
                  <a:pt x="69850" y="943863"/>
                </a:lnTo>
                <a:lnTo>
                  <a:pt x="31750" y="943863"/>
                </a:lnTo>
                <a:lnTo>
                  <a:pt x="31750" y="931163"/>
                </a:lnTo>
                <a:close/>
              </a:path>
              <a:path w="76200" h="1007745">
                <a:moveTo>
                  <a:pt x="44450" y="0"/>
                </a:moveTo>
                <a:lnTo>
                  <a:pt x="31750" y="0"/>
                </a:lnTo>
                <a:lnTo>
                  <a:pt x="31750" y="943863"/>
                </a:lnTo>
                <a:lnTo>
                  <a:pt x="44450" y="943863"/>
                </a:lnTo>
                <a:lnTo>
                  <a:pt x="44450" y="0"/>
                </a:lnTo>
                <a:close/>
              </a:path>
              <a:path w="76200" h="1007745">
                <a:moveTo>
                  <a:pt x="76200" y="931163"/>
                </a:moveTo>
                <a:lnTo>
                  <a:pt x="44450" y="931163"/>
                </a:lnTo>
                <a:lnTo>
                  <a:pt x="44450" y="943863"/>
                </a:lnTo>
                <a:lnTo>
                  <a:pt x="69850" y="943863"/>
                </a:lnTo>
                <a:lnTo>
                  <a:pt x="76200" y="931163"/>
                </a:lnTo>
                <a:close/>
              </a:path>
            </a:pathLst>
          </a:custGeom>
          <a:solidFill>
            <a:srgbClr val="000000"/>
          </a:solidFill>
        </p:spPr>
        <p:txBody>
          <a:bodyPr wrap="square" lIns="0" tIns="0" rIns="0" bIns="0" rtlCol="0"/>
          <a:lstStyle/>
          <a:p/>
        </p:txBody>
      </p:sp>
      <p:sp>
        <p:nvSpPr>
          <p:cNvPr id="23" name="object 2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70991" y="1003808"/>
            <a:ext cx="8255000" cy="2879090"/>
          </a:xfrm>
          <a:prstGeom prst="rect">
            <a:avLst/>
          </a:prstGeom>
        </p:spPr>
        <p:txBody>
          <a:bodyPr wrap="square" lIns="0" tIns="12700" rIns="0" bIns="0" rtlCol="0" vert="horz">
            <a:spAutoFit/>
          </a:bodyPr>
          <a:lstStyle/>
          <a:p>
            <a:pPr marL="621665" marR="15113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執行程式</a:t>
            </a:r>
            <a:r>
              <a:rPr dirty="0" sz="2400" spc="-10">
                <a:solidFill>
                  <a:srgbClr val="4E2700"/>
                </a:solidFill>
                <a:latin typeface="Verdana"/>
                <a:cs typeface="Verdana"/>
              </a:rPr>
              <a:t>ProgramCh08Lab01.java</a:t>
            </a:r>
            <a:r>
              <a:rPr dirty="0" sz="2400">
                <a:solidFill>
                  <a:srgbClr val="4E2700"/>
                </a:solidFill>
                <a:latin typeface="Noto Sans Mono CJK HK"/>
                <a:cs typeface="Noto Sans Mono CJK HK"/>
              </a:rPr>
              <a:t>時會當掉，產生例 外</a:t>
            </a:r>
            <a:r>
              <a:rPr dirty="0" sz="2400" spc="-5">
                <a:solidFill>
                  <a:srgbClr val="4E2700"/>
                </a:solidFill>
                <a:latin typeface="Verdana"/>
                <a:cs typeface="Verdana"/>
              </a:rPr>
              <a:t>(java.lang.ArithmeticException)</a:t>
            </a:r>
            <a:r>
              <a:rPr dirty="0" sz="2400">
                <a:solidFill>
                  <a:srgbClr val="4E2700"/>
                </a:solidFill>
                <a:latin typeface="Noto Sans Mono CJK HK"/>
                <a:cs typeface="Noto Sans Mono CJK HK"/>
              </a:rPr>
              <a:t>。請加入適當的 </a:t>
            </a:r>
            <a:r>
              <a:rPr dirty="0" sz="2400" spc="-10">
                <a:solidFill>
                  <a:srgbClr val="4E2700"/>
                </a:solidFill>
                <a:latin typeface="Verdana"/>
                <a:cs typeface="Verdana"/>
              </a:rPr>
              <a:t>try-catch</a:t>
            </a:r>
            <a:r>
              <a:rPr dirty="0" sz="2400" spc="-5">
                <a:solidFill>
                  <a:srgbClr val="4E2700"/>
                </a:solidFill>
                <a:latin typeface="Noto Sans Mono CJK HK"/>
                <a:cs typeface="Noto Sans Mono CJK HK"/>
              </a:rPr>
              <a:t>區塊使其</a:t>
            </a:r>
            <a:r>
              <a:rPr dirty="0" sz="2400">
                <a:solidFill>
                  <a:srgbClr val="4E2700"/>
                </a:solidFill>
                <a:latin typeface="Noto Sans Mono CJK HK"/>
                <a:cs typeface="Noto Sans Mono CJK HK"/>
              </a:rPr>
              <a:t>在</a:t>
            </a:r>
            <a:r>
              <a:rPr dirty="0" sz="2400" spc="-5">
                <a:solidFill>
                  <a:srgbClr val="4E2700"/>
                </a:solidFill>
                <a:latin typeface="Noto Sans Mono CJK HK"/>
                <a:cs typeface="Noto Sans Mono CJK HK"/>
              </a:rPr>
              <a:t>發生例外時，能夠顯示</a:t>
            </a:r>
            <a:r>
              <a:rPr dirty="0" sz="2400">
                <a:solidFill>
                  <a:srgbClr val="4E2700"/>
                </a:solidFill>
                <a:latin typeface="Noto Sans Mono CJK HK"/>
                <a:cs typeface="Noto Sans Mono CJK HK"/>
              </a:rPr>
              <a:t>下</a:t>
            </a:r>
            <a:r>
              <a:rPr dirty="0" sz="2400" spc="-5">
                <a:solidFill>
                  <a:srgbClr val="4E2700"/>
                </a:solidFill>
                <a:latin typeface="Noto Sans Mono CJK HK"/>
                <a:cs typeface="Noto Sans Mono CJK HK"/>
              </a:rPr>
              <a:t>列訊息</a:t>
            </a:r>
            <a:r>
              <a:rPr dirty="0" sz="2400">
                <a:solidFill>
                  <a:srgbClr val="4E2700"/>
                </a:solidFill>
                <a:latin typeface="Noto Sans Mono CJK HK"/>
                <a:cs typeface="Noto Sans Mono CJK HK"/>
              </a:rPr>
              <a:t>：</a:t>
            </a:r>
            <a:endParaRPr sz="2400">
              <a:latin typeface="Noto Sans Mono CJK HK"/>
              <a:cs typeface="Noto Sans Mono CJK HK"/>
            </a:endParaRPr>
          </a:p>
          <a:p>
            <a:pPr marL="443865">
              <a:lnSpc>
                <a:spcPct val="100000"/>
              </a:lnSpc>
              <a:spcBef>
                <a:spcPts val="575"/>
              </a:spcBef>
            </a:pPr>
            <a:r>
              <a:rPr dirty="0" sz="2400">
                <a:solidFill>
                  <a:srgbClr val="4E2700"/>
                </a:solidFill>
                <a:latin typeface="Noto Sans Mono CJK HK"/>
                <a:cs typeface="Noto Sans Mono CJK HK"/>
              </a:rPr>
              <a:t>『執行除法時，產生除數為零</a:t>
            </a:r>
            <a:r>
              <a:rPr dirty="0" sz="2400" spc="5">
                <a:solidFill>
                  <a:srgbClr val="4E2700"/>
                </a:solidFill>
                <a:latin typeface="Noto Sans Mono CJK HK"/>
                <a:cs typeface="Noto Sans Mono CJK HK"/>
              </a:rPr>
              <a:t>的</a:t>
            </a:r>
            <a:r>
              <a:rPr dirty="0" sz="2400">
                <a:solidFill>
                  <a:srgbClr val="4E2700"/>
                </a:solidFill>
                <a:latin typeface="Noto Sans Mono CJK HK"/>
                <a:cs typeface="Noto Sans Mono CJK HK"/>
              </a:rPr>
              <a:t>例</a:t>
            </a:r>
            <a:r>
              <a:rPr dirty="0" sz="2400" spc="-5">
                <a:solidFill>
                  <a:srgbClr val="4E2700"/>
                </a:solidFill>
                <a:latin typeface="Noto Sans Mono CJK HK"/>
                <a:cs typeface="Noto Sans Mono CJK HK"/>
              </a:rPr>
              <a:t>外</a:t>
            </a:r>
            <a:r>
              <a:rPr dirty="0" sz="2400">
                <a:solidFill>
                  <a:srgbClr val="4E2700"/>
                </a:solidFill>
                <a:latin typeface="Noto Sans Mono CJK HK"/>
                <a:cs typeface="Noto Sans Mono CJK HK"/>
              </a:rPr>
              <a:t>』</a:t>
            </a:r>
            <a:endParaRPr sz="2400">
              <a:latin typeface="Noto Sans Mono CJK HK"/>
              <a:cs typeface="Noto Sans Mono CJK HK"/>
            </a:endParaRPr>
          </a:p>
          <a:p>
            <a:pPr marL="622300" indent="-609600">
              <a:lnSpc>
                <a:spcPct val="100000"/>
              </a:lnSpc>
              <a:spcBef>
                <a:spcPts val="575"/>
              </a:spcBef>
              <a:buFont typeface="Verdana"/>
              <a:buChar char="•"/>
              <a:tabLst>
                <a:tab pos="621665" algn="l"/>
                <a:tab pos="622300" algn="l"/>
              </a:tabLst>
            </a:pPr>
            <a:r>
              <a:rPr dirty="0" sz="2400">
                <a:solidFill>
                  <a:srgbClr val="4E2700"/>
                </a:solidFill>
                <a:latin typeface="Noto Sans Mono CJK HK"/>
                <a:cs typeface="Noto Sans Mono CJK HK"/>
              </a:rPr>
              <a:t>另外，要加上</a:t>
            </a:r>
            <a:r>
              <a:rPr dirty="0" sz="2400" spc="-10">
                <a:solidFill>
                  <a:srgbClr val="4E2700"/>
                </a:solidFill>
                <a:latin typeface="Verdana"/>
                <a:cs typeface="Verdana"/>
              </a:rPr>
              <a:t>finally</a:t>
            </a:r>
            <a:r>
              <a:rPr dirty="0" sz="2400">
                <a:solidFill>
                  <a:srgbClr val="4E2700"/>
                </a:solidFill>
                <a:latin typeface="Noto Sans Mono CJK HK"/>
                <a:cs typeface="Noto Sans Mono CJK HK"/>
              </a:rPr>
              <a:t>區塊，此區塊會顯</a:t>
            </a:r>
            <a:r>
              <a:rPr dirty="0" sz="2400" spc="-10">
                <a:solidFill>
                  <a:srgbClr val="4E2700"/>
                </a:solidFill>
                <a:latin typeface="Noto Sans Mono CJK HK"/>
                <a:cs typeface="Noto Sans Mono CJK HK"/>
              </a:rPr>
              <a:t>示</a:t>
            </a:r>
            <a:r>
              <a:rPr dirty="0" sz="2400">
                <a:solidFill>
                  <a:srgbClr val="4E2700"/>
                </a:solidFill>
                <a:latin typeface="Noto Sans Mono CJK HK"/>
                <a:cs typeface="Noto Sans Mono CJK HK"/>
              </a:rPr>
              <a:t>下列訊息：</a:t>
            </a:r>
            <a:endParaRPr sz="2400">
              <a:latin typeface="Noto Sans Mono CJK HK"/>
              <a:cs typeface="Noto Sans Mono CJK HK"/>
            </a:endParaRPr>
          </a:p>
          <a:p>
            <a:pPr marL="443865">
              <a:lnSpc>
                <a:spcPct val="100000"/>
              </a:lnSpc>
              <a:spcBef>
                <a:spcPts val="580"/>
              </a:spcBef>
            </a:pPr>
            <a:r>
              <a:rPr dirty="0" sz="2400" spc="-5">
                <a:solidFill>
                  <a:srgbClr val="4E2700"/>
                </a:solidFill>
                <a:latin typeface="Noto Sans Mono CJK HK"/>
                <a:cs typeface="Noto Sans Mono CJK HK"/>
              </a:rPr>
              <a:t>『這是</a:t>
            </a:r>
            <a:r>
              <a:rPr dirty="0" sz="2400" spc="-10">
                <a:solidFill>
                  <a:srgbClr val="4E2700"/>
                </a:solidFill>
                <a:latin typeface="Verdana"/>
                <a:cs typeface="Verdana"/>
              </a:rPr>
              <a:t>finally</a:t>
            </a:r>
            <a:r>
              <a:rPr dirty="0" sz="2400" spc="-5">
                <a:solidFill>
                  <a:srgbClr val="4E2700"/>
                </a:solidFill>
                <a:latin typeface="Noto Sans Mono CJK HK"/>
                <a:cs typeface="Noto Sans Mono CJK HK"/>
              </a:rPr>
              <a:t>區塊</a:t>
            </a:r>
            <a:r>
              <a:rPr dirty="0" sz="2400">
                <a:solidFill>
                  <a:srgbClr val="4E2700"/>
                </a:solidFill>
                <a:latin typeface="Noto Sans Mono CJK HK"/>
                <a:cs typeface="Noto Sans Mono CJK HK"/>
              </a:rPr>
              <a:t>』</a:t>
            </a:r>
            <a:endParaRPr sz="2400">
              <a:latin typeface="Noto Sans Mono CJK HK"/>
              <a:cs typeface="Noto Sans Mono CJK HK"/>
            </a:endParaRPr>
          </a:p>
          <a:p>
            <a:pPr marL="622300" indent="-609600">
              <a:lnSpc>
                <a:spcPct val="100000"/>
              </a:lnSpc>
              <a:spcBef>
                <a:spcPts val="575"/>
              </a:spcBef>
              <a:buFont typeface="Verdana"/>
              <a:buChar char="•"/>
              <a:tabLst>
                <a:tab pos="621665" algn="l"/>
                <a:tab pos="622300" algn="l"/>
              </a:tabLst>
            </a:pPr>
            <a:r>
              <a:rPr dirty="0" sz="2400">
                <a:solidFill>
                  <a:srgbClr val="4E2700"/>
                </a:solidFill>
                <a:latin typeface="Noto Sans Mono CJK HK"/>
                <a:cs typeface="Noto Sans Mono CJK HK"/>
              </a:rPr>
              <a:t>將分母改成正整數，再執行本程式，觀察執行後的結果。</a:t>
            </a:r>
            <a:endParaRPr sz="2400">
              <a:latin typeface="Noto Sans Mono CJK HK"/>
              <a:cs typeface="Noto Sans Mono CJK HK"/>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8615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Exception</a:t>
            </a:r>
            <a:r>
              <a:rPr dirty="0" spc="-45">
                <a:latin typeface="Tahoma"/>
                <a:cs typeface="Tahoma"/>
              </a:rPr>
              <a:t> </a:t>
            </a:r>
            <a:r>
              <a:rPr dirty="0"/>
              <a:t>的分類</a:t>
            </a:r>
          </a:p>
        </p:txBody>
      </p:sp>
      <p:sp>
        <p:nvSpPr>
          <p:cNvPr id="3" name="object 3"/>
          <p:cNvSpPr/>
          <p:nvPr/>
        </p:nvSpPr>
        <p:spPr>
          <a:xfrm>
            <a:off x="935736" y="1845564"/>
            <a:ext cx="4595241" cy="3902900"/>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64158" y="3458971"/>
            <a:ext cx="10166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Times New Roman"/>
                <a:cs typeface="Times New Roman"/>
              </a:rPr>
              <a:t>Throwable</a:t>
            </a:r>
            <a:endParaRPr sz="1800">
              <a:latin typeface="Times New Roman"/>
              <a:cs typeface="Times New Roman"/>
            </a:endParaRPr>
          </a:p>
        </p:txBody>
      </p:sp>
      <p:sp>
        <p:nvSpPr>
          <p:cNvPr id="20" name="object 2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21" name="object 2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5" name="object 5"/>
          <p:cNvSpPr txBox="1"/>
          <p:nvPr/>
        </p:nvSpPr>
        <p:spPr>
          <a:xfrm>
            <a:off x="2690622" y="2544317"/>
            <a:ext cx="508634"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Times New Roman"/>
                <a:cs typeface="Times New Roman"/>
              </a:rPr>
              <a:t>Error</a:t>
            </a:r>
            <a:endParaRPr sz="1800">
              <a:latin typeface="Times New Roman"/>
              <a:cs typeface="Times New Roman"/>
            </a:endParaRPr>
          </a:p>
        </p:txBody>
      </p:sp>
      <p:sp>
        <p:nvSpPr>
          <p:cNvPr id="6" name="object 6"/>
          <p:cNvSpPr txBox="1"/>
          <p:nvPr/>
        </p:nvSpPr>
        <p:spPr>
          <a:xfrm>
            <a:off x="2468117" y="4373067"/>
            <a:ext cx="955040"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Times New Roman"/>
                <a:cs typeface="Times New Roman"/>
              </a:rPr>
              <a:t>Exc</a:t>
            </a:r>
            <a:r>
              <a:rPr dirty="0" sz="1800" spc="5">
                <a:latin typeface="Times New Roman"/>
                <a:cs typeface="Times New Roman"/>
              </a:rPr>
              <a:t>e</a:t>
            </a:r>
            <a:r>
              <a:rPr dirty="0" sz="1800">
                <a:latin typeface="Times New Roman"/>
                <a:cs typeface="Times New Roman"/>
              </a:rPr>
              <a:t>ption</a:t>
            </a:r>
            <a:endParaRPr sz="1800">
              <a:latin typeface="Times New Roman"/>
              <a:cs typeface="Times New Roman"/>
            </a:endParaRPr>
          </a:p>
        </p:txBody>
      </p:sp>
      <p:sp>
        <p:nvSpPr>
          <p:cNvPr id="7" name="object 7"/>
          <p:cNvSpPr txBox="1"/>
          <p:nvPr/>
        </p:nvSpPr>
        <p:spPr>
          <a:xfrm>
            <a:off x="4191761" y="1797761"/>
            <a:ext cx="690880" cy="240029"/>
          </a:xfrm>
          <a:prstGeom prst="rect">
            <a:avLst/>
          </a:prstGeom>
        </p:spPr>
        <p:txBody>
          <a:bodyPr wrap="square" lIns="0" tIns="13335" rIns="0" bIns="0" rtlCol="0" vert="horz">
            <a:spAutoFit/>
          </a:bodyPr>
          <a:lstStyle/>
          <a:p>
            <a:pPr marL="12700">
              <a:lnSpc>
                <a:spcPct val="100000"/>
              </a:lnSpc>
              <a:spcBef>
                <a:spcPts val="105"/>
              </a:spcBef>
            </a:pPr>
            <a:r>
              <a:rPr dirty="0" sz="1400" spc="-140">
                <a:latin typeface="Times New Roman"/>
                <a:cs typeface="Times New Roman"/>
              </a:rPr>
              <a:t>A</a:t>
            </a:r>
            <a:r>
              <a:rPr dirty="0" sz="1400" spc="-10">
                <a:latin typeface="Times New Roman"/>
                <a:cs typeface="Times New Roman"/>
              </a:rPr>
              <a:t>w</a:t>
            </a:r>
            <a:r>
              <a:rPr dirty="0" sz="1400">
                <a:latin typeface="Times New Roman"/>
                <a:cs typeface="Times New Roman"/>
              </a:rPr>
              <a:t>t</a:t>
            </a:r>
            <a:r>
              <a:rPr dirty="0" sz="1400" spc="-10">
                <a:latin typeface="Times New Roman"/>
                <a:cs typeface="Times New Roman"/>
              </a:rPr>
              <a:t>E</a:t>
            </a:r>
            <a:r>
              <a:rPr dirty="0" sz="1400">
                <a:latin typeface="Times New Roman"/>
                <a:cs typeface="Times New Roman"/>
              </a:rPr>
              <a:t>rror</a:t>
            </a:r>
            <a:endParaRPr sz="1400">
              <a:latin typeface="Times New Roman"/>
              <a:cs typeface="Times New Roman"/>
            </a:endParaRPr>
          </a:p>
        </p:txBody>
      </p:sp>
      <p:sp>
        <p:nvSpPr>
          <p:cNvPr id="8" name="object 8"/>
          <p:cNvSpPr txBox="1"/>
          <p:nvPr/>
        </p:nvSpPr>
        <p:spPr>
          <a:xfrm>
            <a:off x="4043934" y="2248281"/>
            <a:ext cx="986155" cy="239395"/>
          </a:xfrm>
          <a:prstGeom prst="rect">
            <a:avLst/>
          </a:prstGeom>
        </p:spPr>
        <p:txBody>
          <a:bodyPr wrap="square" lIns="0" tIns="13335" rIns="0" bIns="0" rtlCol="0" vert="horz">
            <a:spAutoFit/>
          </a:bodyPr>
          <a:lstStyle/>
          <a:p>
            <a:pPr marL="12700">
              <a:lnSpc>
                <a:spcPct val="100000"/>
              </a:lnSpc>
              <a:spcBef>
                <a:spcPts val="105"/>
              </a:spcBef>
            </a:pPr>
            <a:r>
              <a:rPr dirty="0" sz="1400" spc="-5">
                <a:latin typeface="Times New Roman"/>
                <a:cs typeface="Times New Roman"/>
              </a:rPr>
              <a:t>LinkageError</a:t>
            </a:r>
            <a:endParaRPr sz="1400">
              <a:latin typeface="Times New Roman"/>
              <a:cs typeface="Times New Roman"/>
            </a:endParaRPr>
          </a:p>
        </p:txBody>
      </p:sp>
      <p:sp>
        <p:nvSpPr>
          <p:cNvPr id="9" name="object 9"/>
          <p:cNvSpPr txBox="1"/>
          <p:nvPr/>
        </p:nvSpPr>
        <p:spPr>
          <a:xfrm>
            <a:off x="4057650" y="2751836"/>
            <a:ext cx="956944" cy="239395"/>
          </a:xfrm>
          <a:prstGeom prst="rect">
            <a:avLst/>
          </a:prstGeom>
        </p:spPr>
        <p:txBody>
          <a:bodyPr wrap="square" lIns="0" tIns="13335" rIns="0" bIns="0" rtlCol="0" vert="horz">
            <a:spAutoFit/>
          </a:bodyPr>
          <a:lstStyle/>
          <a:p>
            <a:pPr marL="12700">
              <a:lnSpc>
                <a:spcPct val="100000"/>
              </a:lnSpc>
              <a:spcBef>
                <a:spcPts val="105"/>
              </a:spcBef>
            </a:pPr>
            <a:r>
              <a:rPr dirty="0" sz="1400" spc="-10">
                <a:latin typeface="Times New Roman"/>
                <a:cs typeface="Times New Roman"/>
              </a:rPr>
              <a:t>T</a:t>
            </a:r>
            <a:r>
              <a:rPr dirty="0" sz="1400">
                <a:latin typeface="Times New Roman"/>
                <a:cs typeface="Times New Roman"/>
              </a:rPr>
              <a:t>hrea</a:t>
            </a:r>
            <a:r>
              <a:rPr dirty="0" sz="1400" spc="5">
                <a:latin typeface="Times New Roman"/>
                <a:cs typeface="Times New Roman"/>
              </a:rPr>
              <a:t>d</a:t>
            </a:r>
            <a:r>
              <a:rPr dirty="0" sz="1400" spc="-10">
                <a:latin typeface="Times New Roman"/>
                <a:cs typeface="Times New Roman"/>
              </a:rPr>
              <a:t>D</a:t>
            </a:r>
            <a:r>
              <a:rPr dirty="0" sz="1400">
                <a:latin typeface="Times New Roman"/>
                <a:cs typeface="Times New Roman"/>
              </a:rPr>
              <a:t>ea</a:t>
            </a:r>
            <a:r>
              <a:rPr dirty="0" sz="1400" spc="5">
                <a:latin typeface="Times New Roman"/>
                <a:cs typeface="Times New Roman"/>
              </a:rPr>
              <a:t>t</a:t>
            </a:r>
            <a:r>
              <a:rPr dirty="0" sz="1400">
                <a:latin typeface="Times New Roman"/>
                <a:cs typeface="Times New Roman"/>
              </a:rPr>
              <a:t>h</a:t>
            </a:r>
            <a:endParaRPr sz="1400">
              <a:latin typeface="Times New Roman"/>
              <a:cs typeface="Times New Roman"/>
            </a:endParaRPr>
          </a:p>
        </p:txBody>
      </p:sp>
      <p:sp>
        <p:nvSpPr>
          <p:cNvPr id="10" name="object 10"/>
          <p:cNvSpPr txBox="1"/>
          <p:nvPr/>
        </p:nvSpPr>
        <p:spPr>
          <a:xfrm>
            <a:off x="3964685" y="3138932"/>
            <a:ext cx="1144905" cy="389255"/>
          </a:xfrm>
          <a:prstGeom prst="rect">
            <a:avLst/>
          </a:prstGeom>
        </p:spPr>
        <p:txBody>
          <a:bodyPr wrap="square" lIns="0" tIns="76835" rIns="0" bIns="0" rtlCol="0" vert="horz">
            <a:spAutoFit/>
          </a:bodyPr>
          <a:lstStyle/>
          <a:p>
            <a:pPr marL="382905" marR="5080" indent="-370840">
              <a:lnSpc>
                <a:spcPct val="70000"/>
              </a:lnSpc>
              <a:spcBef>
                <a:spcPts val="605"/>
              </a:spcBef>
            </a:pPr>
            <a:r>
              <a:rPr dirty="0" sz="1400" spc="-90">
                <a:latin typeface="Times New Roman"/>
                <a:cs typeface="Times New Roman"/>
              </a:rPr>
              <a:t>V</a:t>
            </a:r>
            <a:r>
              <a:rPr dirty="0" sz="1400">
                <a:latin typeface="Times New Roman"/>
                <a:cs typeface="Times New Roman"/>
              </a:rPr>
              <a:t>irtualMac</a:t>
            </a:r>
            <a:r>
              <a:rPr dirty="0" sz="1400" spc="5">
                <a:latin typeface="Times New Roman"/>
                <a:cs typeface="Times New Roman"/>
              </a:rPr>
              <a:t>h</a:t>
            </a:r>
            <a:r>
              <a:rPr dirty="0" sz="1400" spc="-10">
                <a:latin typeface="Times New Roman"/>
                <a:cs typeface="Times New Roman"/>
              </a:rPr>
              <a:t>in</a:t>
            </a:r>
            <a:r>
              <a:rPr dirty="0" sz="1400">
                <a:latin typeface="Times New Roman"/>
                <a:cs typeface="Times New Roman"/>
              </a:rPr>
              <a:t>e  </a:t>
            </a:r>
            <a:r>
              <a:rPr dirty="0" sz="1400">
                <a:latin typeface="Times New Roman"/>
                <a:cs typeface="Times New Roman"/>
              </a:rPr>
              <a:t>Error</a:t>
            </a:r>
            <a:endParaRPr sz="1400">
              <a:latin typeface="Times New Roman"/>
              <a:cs typeface="Times New Roman"/>
            </a:endParaRPr>
          </a:p>
        </p:txBody>
      </p:sp>
      <p:sp>
        <p:nvSpPr>
          <p:cNvPr id="11" name="object 11"/>
          <p:cNvSpPr txBox="1"/>
          <p:nvPr/>
        </p:nvSpPr>
        <p:spPr>
          <a:xfrm>
            <a:off x="4246626" y="3841496"/>
            <a:ext cx="752475" cy="410209"/>
          </a:xfrm>
          <a:prstGeom prst="rect">
            <a:avLst/>
          </a:prstGeom>
        </p:spPr>
        <p:txBody>
          <a:bodyPr wrap="square" lIns="0" tIns="54610" rIns="0" bIns="0" rtlCol="0" vert="horz">
            <a:spAutoFit/>
          </a:bodyPr>
          <a:lstStyle/>
          <a:p>
            <a:pPr marL="12700" marR="5080" indent="54610">
              <a:lnSpc>
                <a:spcPts val="1340"/>
              </a:lnSpc>
              <a:spcBef>
                <a:spcPts val="430"/>
              </a:spcBef>
            </a:pPr>
            <a:r>
              <a:rPr dirty="0" sz="1400" spc="-5">
                <a:latin typeface="Times New Roman"/>
                <a:cs typeface="Times New Roman"/>
              </a:rPr>
              <a:t>Runtime  </a:t>
            </a:r>
            <a:r>
              <a:rPr dirty="0" sz="1400">
                <a:latin typeface="Times New Roman"/>
                <a:cs typeface="Times New Roman"/>
              </a:rPr>
              <a:t>Exce</a:t>
            </a:r>
            <a:r>
              <a:rPr dirty="0" sz="1400" spc="5">
                <a:latin typeface="Times New Roman"/>
                <a:cs typeface="Times New Roman"/>
              </a:rPr>
              <a:t>p</a:t>
            </a:r>
            <a:r>
              <a:rPr dirty="0" sz="1400">
                <a:latin typeface="Times New Roman"/>
                <a:cs typeface="Times New Roman"/>
              </a:rPr>
              <a:t>ti</a:t>
            </a:r>
            <a:r>
              <a:rPr dirty="0" sz="1400" spc="5">
                <a:latin typeface="Times New Roman"/>
                <a:cs typeface="Times New Roman"/>
              </a:rPr>
              <a:t>o</a:t>
            </a:r>
            <a:r>
              <a:rPr dirty="0" sz="1400">
                <a:latin typeface="Times New Roman"/>
                <a:cs typeface="Times New Roman"/>
              </a:rPr>
              <a:t>n</a:t>
            </a:r>
            <a:endParaRPr sz="1400">
              <a:latin typeface="Times New Roman"/>
              <a:cs typeface="Times New Roman"/>
            </a:endParaRPr>
          </a:p>
        </p:txBody>
      </p:sp>
      <p:sp>
        <p:nvSpPr>
          <p:cNvPr id="12" name="object 12"/>
          <p:cNvSpPr txBox="1"/>
          <p:nvPr/>
        </p:nvSpPr>
        <p:spPr>
          <a:xfrm>
            <a:off x="4114038" y="4689094"/>
            <a:ext cx="937260"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IOException</a:t>
            </a:r>
            <a:endParaRPr sz="1400">
              <a:latin typeface="Times New Roman"/>
              <a:cs typeface="Times New Roman"/>
            </a:endParaRPr>
          </a:p>
        </p:txBody>
      </p:sp>
      <p:sp>
        <p:nvSpPr>
          <p:cNvPr id="13" name="object 13"/>
          <p:cNvSpPr txBox="1"/>
          <p:nvPr/>
        </p:nvSpPr>
        <p:spPr>
          <a:xfrm>
            <a:off x="5575553" y="3199104"/>
            <a:ext cx="1494790" cy="537210"/>
          </a:xfrm>
          <a:prstGeom prst="rect">
            <a:avLst/>
          </a:prstGeom>
        </p:spPr>
        <p:txBody>
          <a:bodyPr wrap="square" lIns="0" tIns="12700" rIns="0" bIns="0" rtlCol="0" vert="horz">
            <a:spAutoFit/>
          </a:bodyPr>
          <a:lstStyle/>
          <a:p>
            <a:pPr marL="27940" marR="5080" indent="-15875">
              <a:lnSpc>
                <a:spcPct val="119800"/>
              </a:lnSpc>
              <a:spcBef>
                <a:spcPts val="100"/>
              </a:spcBef>
            </a:pPr>
            <a:r>
              <a:rPr dirty="0" sz="1400" spc="-5">
                <a:latin typeface="Times New Roman"/>
                <a:cs typeface="Times New Roman"/>
              </a:rPr>
              <a:t>OutOfMemoryError  StackOverflowError</a:t>
            </a:r>
            <a:endParaRPr sz="1400">
              <a:latin typeface="Times New Roman"/>
              <a:cs typeface="Times New Roman"/>
            </a:endParaRPr>
          </a:p>
        </p:txBody>
      </p:sp>
      <p:sp>
        <p:nvSpPr>
          <p:cNvPr id="14" name="object 14"/>
          <p:cNvSpPr txBox="1"/>
          <p:nvPr/>
        </p:nvSpPr>
        <p:spPr>
          <a:xfrm>
            <a:off x="5610605" y="4418457"/>
            <a:ext cx="750570" cy="239395"/>
          </a:xfrm>
          <a:prstGeom prst="rect">
            <a:avLst/>
          </a:prstGeom>
        </p:spPr>
        <p:txBody>
          <a:bodyPr wrap="square" lIns="0" tIns="12700" rIns="0" bIns="0" rtlCol="0" vert="horz">
            <a:spAutoFit/>
          </a:bodyPr>
          <a:lstStyle/>
          <a:p>
            <a:pPr marL="12700">
              <a:lnSpc>
                <a:spcPct val="100000"/>
              </a:lnSpc>
              <a:spcBef>
                <a:spcPts val="100"/>
              </a:spcBef>
            </a:pPr>
            <a:r>
              <a:rPr dirty="0" sz="1400" spc="-10">
                <a:latin typeface="Times New Roman"/>
                <a:cs typeface="Times New Roman"/>
              </a:rPr>
              <a:t>E</a:t>
            </a:r>
            <a:r>
              <a:rPr dirty="0" sz="1400">
                <a:latin typeface="Times New Roman"/>
                <a:cs typeface="Times New Roman"/>
              </a:rPr>
              <a:t>xce</a:t>
            </a:r>
            <a:r>
              <a:rPr dirty="0" sz="1400" spc="5">
                <a:latin typeface="Times New Roman"/>
                <a:cs typeface="Times New Roman"/>
              </a:rPr>
              <a:t>p</a:t>
            </a:r>
            <a:r>
              <a:rPr dirty="0" sz="1400">
                <a:latin typeface="Times New Roman"/>
                <a:cs typeface="Times New Roman"/>
              </a:rPr>
              <a:t>tion</a:t>
            </a:r>
            <a:endParaRPr sz="1400">
              <a:latin typeface="Times New Roman"/>
              <a:cs typeface="Times New Roman"/>
            </a:endParaRPr>
          </a:p>
        </p:txBody>
      </p:sp>
      <p:sp>
        <p:nvSpPr>
          <p:cNvPr id="15" name="object 15"/>
          <p:cNvSpPr txBox="1"/>
          <p:nvPr/>
        </p:nvSpPr>
        <p:spPr>
          <a:xfrm>
            <a:off x="5591302" y="3877436"/>
            <a:ext cx="1598295" cy="631190"/>
          </a:xfrm>
          <a:prstGeom prst="rect">
            <a:avLst/>
          </a:prstGeom>
        </p:spPr>
        <p:txBody>
          <a:bodyPr wrap="square" lIns="0" tIns="30480" rIns="0" bIns="0" rtlCol="0" vert="horz">
            <a:spAutoFit/>
          </a:bodyPr>
          <a:lstStyle/>
          <a:p>
            <a:pPr marL="31750" marR="5080" indent="-19685">
              <a:lnSpc>
                <a:spcPct val="91800"/>
              </a:lnSpc>
              <a:spcBef>
                <a:spcPts val="240"/>
              </a:spcBef>
            </a:pPr>
            <a:r>
              <a:rPr dirty="0" sz="1400" spc="-5">
                <a:latin typeface="Times New Roman"/>
                <a:cs typeface="Times New Roman"/>
              </a:rPr>
              <a:t>ArithmeticException  NullPointerException  </a:t>
            </a:r>
            <a:r>
              <a:rPr dirty="0" sz="1400">
                <a:latin typeface="Times New Roman"/>
                <a:cs typeface="Times New Roman"/>
              </a:rPr>
              <a:t>IndexOutOfBound</a:t>
            </a:r>
            <a:endParaRPr sz="1400">
              <a:latin typeface="Times New Roman"/>
              <a:cs typeface="Times New Roman"/>
            </a:endParaRPr>
          </a:p>
        </p:txBody>
      </p:sp>
      <p:sp>
        <p:nvSpPr>
          <p:cNvPr id="16" name="object 16"/>
          <p:cNvSpPr txBox="1"/>
          <p:nvPr/>
        </p:nvSpPr>
        <p:spPr>
          <a:xfrm>
            <a:off x="5629402" y="4544314"/>
            <a:ext cx="560705" cy="239395"/>
          </a:xfrm>
          <a:prstGeom prst="rect">
            <a:avLst/>
          </a:prstGeom>
        </p:spPr>
        <p:txBody>
          <a:bodyPr wrap="square" lIns="0" tIns="12700" rIns="0" bIns="0" rtlCol="0" vert="horz">
            <a:spAutoFit/>
          </a:bodyPr>
          <a:lstStyle/>
          <a:p>
            <a:pPr marL="12700">
              <a:lnSpc>
                <a:spcPct val="100000"/>
              </a:lnSpc>
              <a:spcBef>
                <a:spcPts val="100"/>
              </a:spcBef>
            </a:pPr>
            <a:r>
              <a:rPr dirty="0" sz="1400">
                <a:latin typeface="Times New Roman"/>
                <a:cs typeface="Times New Roman"/>
              </a:rPr>
              <a:t>………</a:t>
            </a:r>
            <a:endParaRPr sz="1400">
              <a:latin typeface="Times New Roman"/>
              <a:cs typeface="Times New Roman"/>
            </a:endParaRPr>
          </a:p>
        </p:txBody>
      </p:sp>
      <p:sp>
        <p:nvSpPr>
          <p:cNvPr id="17" name="object 17"/>
          <p:cNvSpPr txBox="1"/>
          <p:nvPr/>
        </p:nvSpPr>
        <p:spPr>
          <a:xfrm>
            <a:off x="5588253" y="4941036"/>
            <a:ext cx="1747520" cy="932815"/>
          </a:xfrm>
          <a:prstGeom prst="rect">
            <a:avLst/>
          </a:prstGeom>
        </p:spPr>
        <p:txBody>
          <a:bodyPr wrap="square" lIns="0" tIns="12700" rIns="0" bIns="0" rtlCol="0" vert="horz">
            <a:spAutoFit/>
          </a:bodyPr>
          <a:lstStyle/>
          <a:p>
            <a:pPr marL="12700" marR="5080" indent="2540">
              <a:lnSpc>
                <a:spcPct val="119800"/>
              </a:lnSpc>
              <a:spcBef>
                <a:spcPts val="100"/>
              </a:spcBef>
            </a:pPr>
            <a:r>
              <a:rPr dirty="0" sz="1400" spc="-5">
                <a:latin typeface="Times New Roman"/>
                <a:cs typeface="Times New Roman"/>
              </a:rPr>
              <a:t>EOFException  FileNotFoundException</a:t>
            </a:r>
            <a:endParaRPr sz="1400">
              <a:latin typeface="Times New Roman"/>
              <a:cs typeface="Times New Roman"/>
            </a:endParaRPr>
          </a:p>
          <a:p>
            <a:pPr marL="34925">
              <a:lnSpc>
                <a:spcPts val="1440"/>
              </a:lnSpc>
            </a:pPr>
            <a:r>
              <a:rPr dirty="0" sz="1400">
                <a:latin typeface="Times New Roman"/>
                <a:cs typeface="Times New Roman"/>
              </a:rPr>
              <a:t>………</a:t>
            </a:r>
            <a:endParaRPr sz="1400">
              <a:latin typeface="Times New Roman"/>
              <a:cs typeface="Times New Roman"/>
            </a:endParaRPr>
          </a:p>
          <a:p>
            <a:pPr marL="34925">
              <a:lnSpc>
                <a:spcPct val="100000"/>
              </a:lnSpc>
            </a:pPr>
            <a:r>
              <a:rPr dirty="0" sz="1400">
                <a:latin typeface="Times New Roman"/>
                <a:cs typeface="Times New Roman"/>
              </a:rPr>
              <a:t>………</a:t>
            </a:r>
            <a:endParaRPr sz="1400">
              <a:latin typeface="Times New Roman"/>
              <a:cs typeface="Times New Roman"/>
            </a:endParaRPr>
          </a:p>
        </p:txBody>
      </p:sp>
      <p:sp>
        <p:nvSpPr>
          <p:cNvPr id="18" name="object 18"/>
          <p:cNvSpPr txBox="1"/>
          <p:nvPr/>
        </p:nvSpPr>
        <p:spPr>
          <a:xfrm>
            <a:off x="4124325" y="5427065"/>
            <a:ext cx="406400" cy="391795"/>
          </a:xfrm>
          <a:prstGeom prst="rect">
            <a:avLst/>
          </a:prstGeom>
        </p:spPr>
        <p:txBody>
          <a:bodyPr wrap="square" lIns="0" tIns="12700" rIns="0" bIns="0" rtlCol="0" vert="horz">
            <a:spAutoFit/>
          </a:bodyPr>
          <a:lstStyle/>
          <a:p>
            <a:pPr marL="12700">
              <a:lnSpc>
                <a:spcPct val="100000"/>
              </a:lnSpc>
              <a:spcBef>
                <a:spcPts val="100"/>
              </a:spcBef>
            </a:pPr>
            <a:r>
              <a:rPr dirty="0" sz="2400" spc="-5">
                <a:latin typeface="Times New Roman"/>
                <a:cs typeface="Times New Roman"/>
              </a:rPr>
              <a:t>….</a:t>
            </a:r>
            <a:endParaRPr sz="2400">
              <a:latin typeface="Times New Roman"/>
              <a:cs typeface="Times New Roman"/>
            </a:endParaRPr>
          </a:p>
        </p:txBody>
      </p:sp>
      <p:sp>
        <p:nvSpPr>
          <p:cNvPr id="19" name="object 19"/>
          <p:cNvSpPr txBox="1"/>
          <p:nvPr/>
        </p:nvSpPr>
        <p:spPr>
          <a:xfrm>
            <a:off x="5216652" y="1077467"/>
            <a:ext cx="3747770" cy="1594485"/>
          </a:xfrm>
          <a:prstGeom prst="rect">
            <a:avLst/>
          </a:prstGeom>
          <a:solidFill>
            <a:srgbClr val="CCE8CF"/>
          </a:solidFill>
          <a:ln w="12192">
            <a:solidFill>
              <a:srgbClr val="000000"/>
            </a:solidFill>
          </a:ln>
        </p:spPr>
        <p:txBody>
          <a:bodyPr wrap="square" lIns="0" tIns="40640" rIns="0" bIns="0" rtlCol="0" vert="horz">
            <a:spAutoFit/>
          </a:bodyPr>
          <a:lstStyle/>
          <a:p>
            <a:pPr marL="92075" marR="384810">
              <a:lnSpc>
                <a:spcPct val="100000"/>
              </a:lnSpc>
              <a:spcBef>
                <a:spcPts val="320"/>
              </a:spcBef>
            </a:pPr>
            <a:r>
              <a:rPr dirty="0" sz="1400" spc="-5">
                <a:latin typeface="Verdana"/>
                <a:cs typeface="Verdana"/>
              </a:rPr>
              <a:t>java.lang.Throwable</a:t>
            </a:r>
            <a:r>
              <a:rPr dirty="0" sz="1400" spc="5">
                <a:latin typeface="Noto Sans Mono CJK HK"/>
                <a:cs typeface="Noto Sans Mono CJK HK"/>
              </a:rPr>
              <a:t>有兩</a:t>
            </a:r>
            <a:r>
              <a:rPr dirty="0" sz="1400" spc="-10">
                <a:latin typeface="Noto Sans Mono CJK HK"/>
                <a:cs typeface="Noto Sans Mono CJK HK"/>
              </a:rPr>
              <a:t>個</a:t>
            </a:r>
            <a:r>
              <a:rPr dirty="0" sz="1400" spc="5">
                <a:latin typeface="Noto Sans Mono CJK HK"/>
                <a:cs typeface="Noto Sans Mono CJK HK"/>
              </a:rPr>
              <a:t>子類</a:t>
            </a:r>
            <a:r>
              <a:rPr dirty="0" sz="1400" spc="-10">
                <a:latin typeface="Noto Sans Mono CJK HK"/>
                <a:cs typeface="Noto Sans Mono CJK HK"/>
              </a:rPr>
              <a:t>別</a:t>
            </a:r>
            <a:r>
              <a:rPr dirty="0" sz="1400" spc="5">
                <a:latin typeface="Noto Sans Mono CJK HK"/>
                <a:cs typeface="Noto Sans Mono CJK HK"/>
              </a:rPr>
              <a:t>：  </a:t>
            </a:r>
            <a:r>
              <a:rPr dirty="0" sz="1400" spc="-5">
                <a:latin typeface="Verdana"/>
                <a:cs typeface="Verdana"/>
              </a:rPr>
              <a:t>java.lang.Error</a:t>
            </a:r>
            <a:r>
              <a:rPr dirty="0" sz="1400" spc="10">
                <a:latin typeface="Noto Sans Mono CJK HK"/>
                <a:cs typeface="Noto Sans Mono CJK HK"/>
              </a:rPr>
              <a:t>與</a:t>
            </a:r>
            <a:r>
              <a:rPr dirty="0" sz="1400" spc="-10">
                <a:latin typeface="Verdana"/>
                <a:cs typeface="Verdana"/>
              </a:rPr>
              <a:t>java.lang.Exception  </a:t>
            </a:r>
            <a:r>
              <a:rPr dirty="0" sz="1400">
                <a:latin typeface="Noto Sans Mono CJK HK"/>
                <a:cs typeface="Noto Sans Mono CJK HK"/>
              </a:rPr>
              <a:t>有兩個</a:t>
            </a:r>
            <a:r>
              <a:rPr dirty="0" sz="1400" spc="-10">
                <a:latin typeface="Noto Sans Mono CJK HK"/>
                <a:cs typeface="Noto Sans Mono CJK HK"/>
              </a:rPr>
              <a:t>重</a:t>
            </a:r>
            <a:r>
              <a:rPr dirty="0" sz="1400">
                <a:latin typeface="Noto Sans Mono CJK HK"/>
                <a:cs typeface="Noto Sans Mono CJK HK"/>
              </a:rPr>
              <a:t>要的</a:t>
            </a:r>
            <a:r>
              <a:rPr dirty="0" sz="1400" spc="-10">
                <a:latin typeface="Noto Sans Mono CJK HK"/>
                <a:cs typeface="Noto Sans Mono CJK HK"/>
              </a:rPr>
              <a:t>方法</a:t>
            </a:r>
            <a:r>
              <a:rPr dirty="0" sz="1400">
                <a:latin typeface="Noto Sans Mono CJK HK"/>
                <a:cs typeface="Noto Sans Mono CJK HK"/>
              </a:rPr>
              <a:t>：</a:t>
            </a:r>
            <a:endParaRPr sz="1400">
              <a:latin typeface="Noto Sans Mono CJK HK"/>
              <a:cs typeface="Noto Sans Mono CJK HK"/>
            </a:endParaRPr>
          </a:p>
          <a:p>
            <a:pPr marL="92075" marR="86360">
              <a:lnSpc>
                <a:spcPct val="100000"/>
              </a:lnSpc>
            </a:pPr>
            <a:r>
              <a:rPr dirty="0" sz="1400">
                <a:latin typeface="Verdana"/>
                <a:cs typeface="Verdana"/>
              </a:rPr>
              <a:t>String</a:t>
            </a:r>
            <a:r>
              <a:rPr dirty="0" sz="1400" spc="-15">
                <a:latin typeface="Verdana"/>
                <a:cs typeface="Verdana"/>
              </a:rPr>
              <a:t> </a:t>
            </a:r>
            <a:r>
              <a:rPr dirty="0" sz="1400" spc="-5">
                <a:latin typeface="Verdana"/>
                <a:cs typeface="Verdana"/>
              </a:rPr>
              <a:t>getMessage():</a:t>
            </a:r>
            <a:r>
              <a:rPr dirty="0" sz="1400">
                <a:latin typeface="Noto Sans Mono CJK HK"/>
                <a:cs typeface="Noto Sans Mono CJK HK"/>
              </a:rPr>
              <a:t>傳回例</a:t>
            </a:r>
            <a:r>
              <a:rPr dirty="0" sz="1400" spc="-10">
                <a:latin typeface="Noto Sans Mono CJK HK"/>
                <a:cs typeface="Noto Sans Mono CJK HK"/>
              </a:rPr>
              <a:t>外</a:t>
            </a:r>
            <a:r>
              <a:rPr dirty="0" sz="1400">
                <a:latin typeface="Noto Sans Mono CJK HK"/>
                <a:cs typeface="Noto Sans Mono CJK HK"/>
              </a:rPr>
              <a:t>的簡訊 </a:t>
            </a:r>
            <a:r>
              <a:rPr dirty="0" sz="1400" spc="-5">
                <a:latin typeface="Verdana"/>
                <a:cs typeface="Verdana"/>
              </a:rPr>
              <a:t>void</a:t>
            </a:r>
            <a:r>
              <a:rPr dirty="0" sz="1400" spc="-35">
                <a:latin typeface="Verdana"/>
                <a:cs typeface="Verdana"/>
              </a:rPr>
              <a:t> </a:t>
            </a:r>
            <a:r>
              <a:rPr dirty="0" sz="1400" spc="-10">
                <a:latin typeface="Verdana"/>
                <a:cs typeface="Verdana"/>
              </a:rPr>
              <a:t>printStackTrace():</a:t>
            </a:r>
            <a:r>
              <a:rPr dirty="0" sz="1400">
                <a:latin typeface="Noto Sans Mono CJK HK"/>
                <a:cs typeface="Noto Sans Mono CJK HK"/>
              </a:rPr>
              <a:t>由發</a:t>
            </a:r>
            <a:r>
              <a:rPr dirty="0" sz="1400" spc="-15">
                <a:latin typeface="Noto Sans Mono CJK HK"/>
                <a:cs typeface="Noto Sans Mono CJK HK"/>
              </a:rPr>
              <a:t>生</a:t>
            </a:r>
            <a:r>
              <a:rPr dirty="0" sz="1400">
                <a:latin typeface="Noto Sans Mono CJK HK"/>
                <a:cs typeface="Noto Sans Mono CJK HK"/>
              </a:rPr>
              <a:t>例外</a:t>
            </a:r>
            <a:r>
              <a:rPr dirty="0" sz="1400" spc="-15">
                <a:latin typeface="Noto Sans Mono CJK HK"/>
                <a:cs typeface="Noto Sans Mono CJK HK"/>
              </a:rPr>
              <a:t>的</a:t>
            </a:r>
            <a:r>
              <a:rPr dirty="0" sz="1400">
                <a:latin typeface="Noto Sans Mono CJK HK"/>
                <a:cs typeface="Noto Sans Mono CJK HK"/>
              </a:rPr>
              <a:t>那一 行開始</a:t>
            </a:r>
            <a:r>
              <a:rPr dirty="0" sz="1400" spc="-10">
                <a:latin typeface="Noto Sans Mono CJK HK"/>
                <a:cs typeface="Noto Sans Mono CJK HK"/>
              </a:rPr>
              <a:t>，</a:t>
            </a:r>
            <a:r>
              <a:rPr dirty="0" sz="1400">
                <a:latin typeface="Noto Sans Mono CJK HK"/>
                <a:cs typeface="Noto Sans Mono CJK HK"/>
              </a:rPr>
              <a:t>印出</a:t>
            </a:r>
            <a:r>
              <a:rPr dirty="0" sz="1400" spc="-10">
                <a:latin typeface="Noto Sans Mono CJK HK"/>
                <a:cs typeface="Noto Sans Mono CJK HK"/>
              </a:rPr>
              <a:t>呼叫</a:t>
            </a:r>
            <a:r>
              <a:rPr dirty="0" sz="1400">
                <a:latin typeface="Noto Sans Mono CJK HK"/>
                <a:cs typeface="Noto Sans Mono CJK HK"/>
              </a:rPr>
              <a:t>堆疊的</a:t>
            </a:r>
            <a:r>
              <a:rPr dirty="0" sz="1400" spc="-10">
                <a:latin typeface="Noto Sans Mono CJK HK"/>
                <a:cs typeface="Noto Sans Mono CJK HK"/>
              </a:rPr>
              <a:t>內</a:t>
            </a:r>
            <a:r>
              <a:rPr dirty="0" sz="1400">
                <a:latin typeface="Noto Sans Mono CJK HK"/>
                <a:cs typeface="Noto Sans Mono CJK HK"/>
              </a:rPr>
              <a:t>容。</a:t>
            </a:r>
            <a:r>
              <a:rPr dirty="0" sz="1400" spc="-10">
                <a:latin typeface="Noto Sans Mono CJK HK"/>
                <a:cs typeface="Noto Sans Mono CJK HK"/>
              </a:rPr>
              <a:t>呼叫</a:t>
            </a:r>
            <a:r>
              <a:rPr dirty="0" sz="1400">
                <a:latin typeface="Noto Sans Mono CJK HK"/>
                <a:cs typeface="Noto Sans Mono CJK HK"/>
              </a:rPr>
              <a:t>堆疊記錄 </a:t>
            </a:r>
            <a:r>
              <a:rPr dirty="0" sz="1400" spc="5">
                <a:latin typeface="Noto Sans Mono CJK HK"/>
                <a:cs typeface="Noto Sans Mono CJK HK"/>
              </a:rPr>
              <a:t>方法的</a:t>
            </a:r>
            <a:r>
              <a:rPr dirty="0" sz="1400" spc="-10">
                <a:latin typeface="Noto Sans Mono CJK HK"/>
                <a:cs typeface="Noto Sans Mono CJK HK"/>
              </a:rPr>
              <a:t>呼</a:t>
            </a:r>
            <a:r>
              <a:rPr dirty="0" sz="1400" spc="5">
                <a:latin typeface="Noto Sans Mono CJK HK"/>
                <a:cs typeface="Noto Sans Mono CJK HK"/>
              </a:rPr>
              <a:t>叫順</a:t>
            </a:r>
            <a:r>
              <a:rPr dirty="0" sz="1400" spc="-10">
                <a:latin typeface="Noto Sans Mono CJK HK"/>
                <a:cs typeface="Noto Sans Mono CJK HK"/>
              </a:rPr>
              <a:t>序</a:t>
            </a:r>
            <a:r>
              <a:rPr dirty="0" sz="1400" spc="5">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81063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Checked</a:t>
            </a:r>
            <a:r>
              <a:rPr dirty="0" spc="-40">
                <a:latin typeface="Tahoma"/>
                <a:cs typeface="Tahoma"/>
              </a:rPr>
              <a:t> </a:t>
            </a:r>
            <a:r>
              <a:rPr dirty="0" spc="-10">
                <a:latin typeface="Tahoma"/>
                <a:cs typeface="Tahoma"/>
              </a:rPr>
              <a:t>Exception</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763016" y="1003808"/>
            <a:ext cx="7585709" cy="5001260"/>
          </a:xfrm>
          <a:prstGeom prst="rect">
            <a:avLst/>
          </a:prstGeom>
        </p:spPr>
        <p:txBody>
          <a:bodyPr wrap="square" lIns="0" tIns="12700" rIns="0" bIns="0" rtlCol="0" vert="horz">
            <a:spAutoFit/>
          </a:bodyPr>
          <a:lstStyle/>
          <a:p>
            <a:pPr marL="355600" marR="5080" indent="-342900">
              <a:lnSpc>
                <a:spcPct val="100000"/>
              </a:lnSpc>
              <a:spcBef>
                <a:spcPts val="100"/>
              </a:spcBef>
              <a:buChar char="•"/>
              <a:tabLst>
                <a:tab pos="354965" algn="l"/>
                <a:tab pos="355600" algn="l"/>
              </a:tabLst>
            </a:pPr>
            <a:r>
              <a:rPr dirty="0" sz="2400" spc="-5">
                <a:solidFill>
                  <a:srgbClr val="4E2700"/>
                </a:solidFill>
                <a:latin typeface="Verdana"/>
                <a:cs typeface="Verdana"/>
              </a:rPr>
              <a:t>Checked</a:t>
            </a:r>
            <a:r>
              <a:rPr dirty="0" sz="2400" spc="-30">
                <a:solidFill>
                  <a:srgbClr val="4E2700"/>
                </a:solidFill>
                <a:latin typeface="Verdana"/>
                <a:cs typeface="Verdana"/>
              </a:rPr>
              <a:t> </a:t>
            </a:r>
            <a:r>
              <a:rPr dirty="0" sz="2400" spc="-10">
                <a:solidFill>
                  <a:srgbClr val="4E2700"/>
                </a:solidFill>
                <a:latin typeface="Verdana"/>
                <a:cs typeface="Verdana"/>
              </a:rPr>
              <a:t>Exception</a:t>
            </a:r>
            <a:r>
              <a:rPr dirty="0" sz="2400">
                <a:solidFill>
                  <a:srgbClr val="4E2700"/>
                </a:solidFill>
                <a:latin typeface="Noto Sans Mono CJK HK"/>
                <a:cs typeface="Noto Sans Mono CJK HK"/>
              </a:rPr>
              <a:t>是指</a:t>
            </a:r>
            <a:r>
              <a:rPr dirty="0" sz="2400" spc="-25">
                <a:solidFill>
                  <a:srgbClr val="4E2700"/>
                </a:solidFill>
                <a:latin typeface="Verdana"/>
                <a:cs typeface="Verdana"/>
              </a:rPr>
              <a:t>Java</a:t>
            </a:r>
            <a:r>
              <a:rPr dirty="0" sz="2400">
                <a:solidFill>
                  <a:srgbClr val="4E2700"/>
                </a:solidFill>
                <a:latin typeface="Noto Sans Mono CJK HK"/>
                <a:cs typeface="Noto Sans Mono CJK HK"/>
              </a:rPr>
              <a:t>編譯器一定會檢查的例 外。程式中如果可能發生此種例外，就必須依</a:t>
            </a:r>
            <a:r>
              <a:rPr dirty="0" sz="2400" spc="-40">
                <a:solidFill>
                  <a:srgbClr val="4E2700"/>
                </a:solidFill>
                <a:latin typeface="Noto Sans Mono CJK HK"/>
                <a:cs typeface="Noto Sans Mono CJK HK"/>
              </a:rPr>
              <a:t>照</a:t>
            </a:r>
            <a:r>
              <a:rPr dirty="0" sz="2400" spc="-25">
                <a:solidFill>
                  <a:srgbClr val="4E2700"/>
                </a:solidFill>
                <a:latin typeface="Verdana"/>
                <a:cs typeface="Verdana"/>
              </a:rPr>
              <a:t>Java  </a:t>
            </a:r>
            <a:r>
              <a:rPr dirty="0" sz="2400">
                <a:solidFill>
                  <a:srgbClr val="4E2700"/>
                </a:solidFill>
                <a:latin typeface="Noto Sans Mono CJK HK"/>
                <a:cs typeface="Noto Sans Mono CJK HK"/>
              </a:rPr>
              <a:t>語言的規定，採取必要的措施。</a:t>
            </a:r>
            <a:endParaRPr sz="2400">
              <a:latin typeface="Noto Sans Mono CJK HK"/>
              <a:cs typeface="Noto Sans Mono CJK HK"/>
            </a:endParaRPr>
          </a:p>
          <a:p>
            <a:pPr marL="355600" marR="118745"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相對</a:t>
            </a:r>
            <a:r>
              <a:rPr dirty="0" sz="2400" spc="-5">
                <a:solidFill>
                  <a:srgbClr val="4E2700"/>
                </a:solidFill>
                <a:latin typeface="Noto Sans Mono CJK HK"/>
                <a:cs typeface="Noto Sans Mono CJK HK"/>
              </a:rPr>
              <a:t>於</a:t>
            </a:r>
            <a:r>
              <a:rPr dirty="0" sz="2400" spc="-10">
                <a:solidFill>
                  <a:srgbClr val="4E2700"/>
                </a:solidFill>
                <a:latin typeface="Verdana"/>
                <a:cs typeface="Verdana"/>
              </a:rPr>
              <a:t>java.lang.Error</a:t>
            </a:r>
            <a:r>
              <a:rPr dirty="0" sz="2400">
                <a:solidFill>
                  <a:srgbClr val="4E2700"/>
                </a:solidFill>
                <a:latin typeface="Noto Sans Mono CJK HK"/>
                <a:cs typeface="Noto Sans Mono CJK HK"/>
              </a:rPr>
              <a:t>類別</a:t>
            </a:r>
            <a:r>
              <a:rPr dirty="0" sz="2400" spc="-10">
                <a:solidFill>
                  <a:srgbClr val="4E2700"/>
                </a:solidFill>
                <a:latin typeface="Noto Sans Mono CJK HK"/>
                <a:cs typeface="Noto Sans Mono CJK HK"/>
              </a:rPr>
              <a:t>，</a:t>
            </a:r>
            <a:r>
              <a:rPr dirty="0" sz="2400" spc="-10">
                <a:solidFill>
                  <a:srgbClr val="4E2700"/>
                </a:solidFill>
                <a:latin typeface="Verdana"/>
                <a:cs typeface="Verdana"/>
              </a:rPr>
              <a:t>java.lang.Exception  </a:t>
            </a:r>
            <a:r>
              <a:rPr dirty="0" sz="2400">
                <a:solidFill>
                  <a:srgbClr val="4E2700"/>
                </a:solidFill>
                <a:latin typeface="Noto Sans Mono CJK HK"/>
                <a:cs typeface="Noto Sans Mono CJK HK"/>
              </a:rPr>
              <a:t>類別表示較輕</a:t>
            </a:r>
            <a:r>
              <a:rPr dirty="0" sz="2400" spc="-10">
                <a:solidFill>
                  <a:srgbClr val="4E2700"/>
                </a:solidFill>
                <a:latin typeface="Noto Sans Mono CJK HK"/>
                <a:cs typeface="Noto Sans Mono CJK HK"/>
              </a:rPr>
              <a:t>微</a:t>
            </a:r>
            <a:r>
              <a:rPr dirty="0" sz="2400">
                <a:solidFill>
                  <a:srgbClr val="4E2700"/>
                </a:solidFill>
                <a:latin typeface="Verdana"/>
                <a:cs typeface="Verdana"/>
              </a:rPr>
              <a:t>(</a:t>
            </a:r>
            <a:r>
              <a:rPr dirty="0" sz="2400">
                <a:solidFill>
                  <a:srgbClr val="4E2700"/>
                </a:solidFill>
                <a:latin typeface="Noto Sans Mono CJK HK"/>
                <a:cs typeface="Noto Sans Mono CJK HK"/>
              </a:rPr>
              <a:t>因此有可能修正</a:t>
            </a:r>
            <a:r>
              <a:rPr dirty="0" sz="2400">
                <a:solidFill>
                  <a:srgbClr val="4E2700"/>
                </a:solidFill>
                <a:latin typeface="Verdana"/>
                <a:cs typeface="Verdana"/>
              </a:rPr>
              <a:t>)</a:t>
            </a:r>
            <a:r>
              <a:rPr dirty="0" sz="2400">
                <a:solidFill>
                  <a:srgbClr val="4E2700"/>
                </a:solidFill>
                <a:latin typeface="Noto Sans Mono CJK HK"/>
                <a:cs typeface="Noto Sans Mono CJK HK"/>
              </a:rPr>
              <a:t>的錯誤。除了 </a:t>
            </a:r>
            <a:r>
              <a:rPr dirty="0" sz="2400" spc="-10">
                <a:solidFill>
                  <a:srgbClr val="1D089C"/>
                </a:solidFill>
                <a:latin typeface="Verdana"/>
                <a:cs typeface="Verdana"/>
              </a:rPr>
              <a:t>java.lang.RuntimeException</a:t>
            </a:r>
            <a:r>
              <a:rPr dirty="0" sz="2400">
                <a:solidFill>
                  <a:srgbClr val="1D089C"/>
                </a:solidFill>
                <a:latin typeface="Noto Sans Mono CJK HK"/>
                <a:cs typeface="Noto Sans Mono CJK HK"/>
              </a:rPr>
              <a:t>子類別</a:t>
            </a:r>
            <a:r>
              <a:rPr dirty="0" sz="2400">
                <a:solidFill>
                  <a:srgbClr val="4E2700"/>
                </a:solidFill>
                <a:latin typeface="Noto Sans Mono CJK HK"/>
                <a:cs typeface="Noto Sans Mono CJK HK"/>
              </a:rPr>
              <a:t>之外，此類別 的所有子類別，都</a:t>
            </a:r>
            <a:r>
              <a:rPr dirty="0" sz="2400" spc="-20">
                <a:solidFill>
                  <a:srgbClr val="4E2700"/>
                </a:solidFill>
                <a:latin typeface="Noto Sans Mono CJK HK"/>
                <a:cs typeface="Noto Sans Mono CJK HK"/>
              </a:rPr>
              <a:t>是</a:t>
            </a:r>
            <a:r>
              <a:rPr dirty="0" sz="2400" spc="-25">
                <a:solidFill>
                  <a:srgbClr val="4E2700"/>
                </a:solidFill>
                <a:latin typeface="Verdana"/>
                <a:cs typeface="Verdana"/>
              </a:rPr>
              <a:t>Java</a:t>
            </a:r>
            <a:r>
              <a:rPr dirty="0" sz="2400" spc="-5">
                <a:solidFill>
                  <a:srgbClr val="4E2700"/>
                </a:solidFill>
                <a:latin typeface="Noto Sans Mono CJK HK"/>
                <a:cs typeface="Noto Sans Mono CJK HK"/>
              </a:rPr>
              <a:t>編譯器一定會檢查的例外。</a:t>
            </a:r>
            <a:endParaRPr sz="2400">
              <a:latin typeface="Noto Sans Mono CJK HK"/>
              <a:cs typeface="Noto Sans Mono CJK HK"/>
            </a:endParaRPr>
          </a:p>
          <a:p>
            <a:pPr algn="just" marL="355600" marR="204470" indent="-342900">
              <a:lnSpc>
                <a:spcPct val="100200"/>
              </a:lnSpc>
              <a:spcBef>
                <a:spcPts val="565"/>
              </a:spcBef>
              <a:buFont typeface="Verdana"/>
              <a:buChar char="•"/>
              <a:tabLst>
                <a:tab pos="355600" algn="l"/>
              </a:tabLst>
            </a:pPr>
            <a:r>
              <a:rPr dirty="0" sz="2400">
                <a:solidFill>
                  <a:srgbClr val="4E2700"/>
                </a:solidFill>
                <a:latin typeface="Noto Sans Mono CJK HK"/>
                <a:cs typeface="Noto Sans Mono CJK HK"/>
              </a:rPr>
              <a:t>一定會檢查的例外通常是與執行環境異常或使用者操 作不當有關的錯誤，如果執行環境加以改善或使用者 </a:t>
            </a:r>
            <a:r>
              <a:rPr dirty="0" sz="2400">
                <a:solidFill>
                  <a:srgbClr val="4E2700"/>
                </a:solidFill>
                <a:latin typeface="Noto Sans Mono CJK HK"/>
                <a:cs typeface="Noto Sans Mono CJK HK"/>
              </a:rPr>
              <a:t>不犯錯，則程式可以正常執行。</a:t>
            </a:r>
            <a:endParaRPr sz="2400">
              <a:latin typeface="Noto Sans Mono CJK HK"/>
              <a:cs typeface="Noto Sans Mono CJK HK"/>
            </a:endParaRPr>
          </a:p>
          <a:p>
            <a:pPr algn="just" marL="355600" marR="204470" indent="-342900">
              <a:lnSpc>
                <a:spcPct val="100000"/>
              </a:lnSpc>
              <a:spcBef>
                <a:spcPts val="575"/>
              </a:spcBef>
              <a:buChar char="•"/>
              <a:tabLst>
                <a:tab pos="355600" algn="l"/>
              </a:tabLst>
            </a:pPr>
            <a:r>
              <a:rPr dirty="0" sz="2400" spc="-10">
                <a:solidFill>
                  <a:srgbClr val="1D089C"/>
                </a:solidFill>
                <a:latin typeface="Verdana"/>
                <a:cs typeface="Verdana"/>
              </a:rPr>
              <a:t>java.lang.RuntimeException</a:t>
            </a:r>
            <a:r>
              <a:rPr dirty="0" sz="2400">
                <a:solidFill>
                  <a:srgbClr val="4E2700"/>
                </a:solidFill>
                <a:latin typeface="Noto Sans Mono CJK HK"/>
                <a:cs typeface="Noto Sans Mono CJK HK"/>
              </a:rPr>
              <a:t>與其所有子類別表示 程式設計未臻完善所發生的例外，因此如果程式加以 改善則可避免的此種例外。</a:t>
            </a:r>
            <a:endParaRPr sz="2400">
              <a:latin typeface="Noto Sans Mono CJK HK"/>
              <a:cs typeface="Noto Sans Mono CJK HK"/>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7011670" cy="574040"/>
          </a:xfrm>
          <a:prstGeom prst="rect"/>
        </p:spPr>
        <p:txBody>
          <a:bodyPr wrap="square" lIns="0" tIns="12700" rIns="0" bIns="0" rtlCol="0" vert="horz">
            <a:spAutoFit/>
          </a:bodyPr>
          <a:lstStyle/>
          <a:p>
            <a:pPr marL="12700">
              <a:lnSpc>
                <a:spcPct val="100000"/>
              </a:lnSpc>
              <a:spcBef>
                <a:spcPts val="100"/>
              </a:spcBef>
            </a:pPr>
            <a:r>
              <a:rPr dirty="0"/>
              <a:t>當程式可能發</a:t>
            </a:r>
            <a:r>
              <a:rPr dirty="0" spc="-10"/>
              <a:t>生</a:t>
            </a:r>
            <a:r>
              <a:rPr dirty="0" spc="-10">
                <a:latin typeface="Tahoma"/>
                <a:cs typeface="Tahoma"/>
              </a:rPr>
              <a:t>Checked</a:t>
            </a:r>
            <a:r>
              <a:rPr dirty="0" spc="-40">
                <a:latin typeface="Tahoma"/>
                <a:cs typeface="Tahoma"/>
              </a:rPr>
              <a:t> </a:t>
            </a:r>
            <a:r>
              <a:rPr dirty="0" spc="-10">
                <a:latin typeface="Tahoma"/>
                <a:cs typeface="Tahoma"/>
              </a:rPr>
              <a:t>Exception</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764540" y="1013205"/>
            <a:ext cx="7630159" cy="419608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22000"/>
                </a:solidFill>
                <a:latin typeface="Noto Sans Mono CJK HK"/>
                <a:cs typeface="Noto Sans Mono CJK HK"/>
              </a:rPr>
              <a:t>當某個方法內可能發生某種</a:t>
            </a:r>
            <a:r>
              <a:rPr dirty="0" sz="2400" spc="-5">
                <a:solidFill>
                  <a:srgbClr val="422000"/>
                </a:solidFill>
                <a:latin typeface="Verdana"/>
                <a:cs typeface="Verdana"/>
              </a:rPr>
              <a:t>Checked</a:t>
            </a:r>
            <a:r>
              <a:rPr dirty="0" sz="2400" spc="-40">
                <a:solidFill>
                  <a:srgbClr val="422000"/>
                </a:solidFill>
                <a:latin typeface="Verdana"/>
                <a:cs typeface="Verdana"/>
              </a:rPr>
              <a:t> </a:t>
            </a:r>
            <a:r>
              <a:rPr dirty="0" sz="2400" spc="-5">
                <a:solidFill>
                  <a:srgbClr val="422000"/>
                </a:solidFill>
                <a:latin typeface="Verdana"/>
                <a:cs typeface="Verdana"/>
              </a:rPr>
              <a:t>Exception</a:t>
            </a:r>
            <a:r>
              <a:rPr dirty="0" sz="2400" spc="-35">
                <a:solidFill>
                  <a:srgbClr val="422000"/>
                </a:solidFill>
                <a:latin typeface="Verdana"/>
                <a:cs typeface="Verdana"/>
              </a:rPr>
              <a:t> </a:t>
            </a:r>
            <a:r>
              <a:rPr dirty="0" sz="2400">
                <a:solidFill>
                  <a:srgbClr val="422000"/>
                </a:solidFill>
                <a:latin typeface="Noto Sans Mono CJK HK"/>
                <a:cs typeface="Noto Sans Mono CJK HK"/>
              </a:rPr>
              <a:t>時，  </a:t>
            </a:r>
            <a:r>
              <a:rPr dirty="0" sz="2400" spc="-25">
                <a:solidFill>
                  <a:srgbClr val="422000"/>
                </a:solidFill>
                <a:latin typeface="Verdana"/>
                <a:cs typeface="Verdana"/>
              </a:rPr>
              <a:t>Java</a:t>
            </a:r>
            <a:r>
              <a:rPr dirty="0" sz="2400" spc="-5">
                <a:solidFill>
                  <a:srgbClr val="422000"/>
                </a:solidFill>
                <a:latin typeface="Noto Sans Mono CJK HK"/>
                <a:cs typeface="Noto Sans Mono CJK HK"/>
              </a:rPr>
              <a:t>規定此方法必須要對該例外採取必要的行動。能 </a:t>
            </a:r>
            <a:r>
              <a:rPr dirty="0" sz="2400">
                <a:solidFill>
                  <a:srgbClr val="422000"/>
                </a:solidFill>
                <a:latin typeface="Noto Sans Mono CJK HK"/>
                <a:cs typeface="Noto Sans Mono CJK HK"/>
              </a:rPr>
              <a:t>採取的措施有兩種</a:t>
            </a:r>
            <a:r>
              <a:rPr dirty="0" sz="2400">
                <a:solidFill>
                  <a:srgbClr val="422000"/>
                </a:solidFill>
                <a:latin typeface="Verdana"/>
                <a:cs typeface="Verdana"/>
              </a:rPr>
              <a:t>:</a:t>
            </a:r>
            <a:endParaRPr sz="2400">
              <a:latin typeface="Verdana"/>
              <a:cs typeface="Verdana"/>
            </a:endParaRPr>
          </a:p>
          <a:p>
            <a:pPr lvl="1" marL="756285" marR="988060" indent="-287020">
              <a:lnSpc>
                <a:spcPct val="100000"/>
              </a:lnSpc>
              <a:spcBef>
                <a:spcPts val="580"/>
              </a:spcBef>
              <a:buFont typeface="Verdana"/>
              <a:buChar char="–"/>
              <a:tabLst>
                <a:tab pos="756920" algn="l"/>
              </a:tabLst>
            </a:pPr>
            <a:r>
              <a:rPr dirty="0" sz="2400">
                <a:solidFill>
                  <a:srgbClr val="000099"/>
                </a:solidFill>
                <a:latin typeface="Noto Sans Mono CJK HK"/>
                <a:cs typeface="Noto Sans Mono CJK HK"/>
              </a:rPr>
              <a:t>處理法則</a:t>
            </a:r>
            <a:r>
              <a:rPr dirty="0" sz="2400" spc="5">
                <a:solidFill>
                  <a:srgbClr val="422000"/>
                </a:solidFill>
                <a:latin typeface="Verdana"/>
                <a:cs typeface="Verdana"/>
              </a:rPr>
              <a:t>:</a:t>
            </a:r>
            <a:r>
              <a:rPr dirty="0" sz="2400">
                <a:solidFill>
                  <a:srgbClr val="422000"/>
                </a:solidFill>
                <a:latin typeface="Noto Sans Mono CJK HK"/>
                <a:cs typeface="Noto Sans Mono CJK HK"/>
              </a:rPr>
              <a:t>直接在該方法內以</a:t>
            </a:r>
            <a:r>
              <a:rPr dirty="0" sz="2400" spc="-5">
                <a:solidFill>
                  <a:srgbClr val="422000"/>
                </a:solidFill>
                <a:latin typeface="Verdana"/>
                <a:cs typeface="Verdana"/>
              </a:rPr>
              <a:t>tr</a:t>
            </a:r>
            <a:r>
              <a:rPr dirty="0" sz="2400" spc="-55">
                <a:solidFill>
                  <a:srgbClr val="422000"/>
                </a:solidFill>
                <a:latin typeface="Verdana"/>
                <a:cs typeface="Verdana"/>
              </a:rPr>
              <a:t>y</a:t>
            </a:r>
            <a:r>
              <a:rPr dirty="0" sz="2400">
                <a:solidFill>
                  <a:srgbClr val="422000"/>
                </a:solidFill>
                <a:latin typeface="Verdana"/>
                <a:cs typeface="Verdana"/>
              </a:rPr>
              <a:t>-catch(and  </a:t>
            </a:r>
            <a:r>
              <a:rPr dirty="0" sz="2400" spc="-10">
                <a:solidFill>
                  <a:srgbClr val="422000"/>
                </a:solidFill>
                <a:latin typeface="Verdana"/>
                <a:cs typeface="Verdana"/>
              </a:rPr>
              <a:t>finally)</a:t>
            </a:r>
            <a:r>
              <a:rPr dirty="0" sz="2400">
                <a:solidFill>
                  <a:srgbClr val="422000"/>
                </a:solidFill>
                <a:latin typeface="Noto Sans Mono CJK HK"/>
                <a:cs typeface="Noto Sans Mono CJK HK"/>
              </a:rPr>
              <a:t>區塊來處理可能發生</a:t>
            </a:r>
            <a:r>
              <a:rPr dirty="0" sz="2400" spc="-20">
                <a:solidFill>
                  <a:srgbClr val="422000"/>
                </a:solidFill>
                <a:latin typeface="Noto Sans Mono CJK HK"/>
                <a:cs typeface="Noto Sans Mono CJK HK"/>
              </a:rPr>
              <a:t>的</a:t>
            </a:r>
            <a:r>
              <a:rPr dirty="0" sz="2400" spc="-5">
                <a:solidFill>
                  <a:srgbClr val="422000"/>
                </a:solidFill>
                <a:latin typeface="Verdana"/>
                <a:cs typeface="Verdana"/>
              </a:rPr>
              <a:t>Checked  </a:t>
            </a:r>
            <a:r>
              <a:rPr dirty="0" sz="2400" spc="-10">
                <a:solidFill>
                  <a:srgbClr val="422000"/>
                </a:solidFill>
                <a:latin typeface="Verdana"/>
                <a:cs typeface="Verdana"/>
              </a:rPr>
              <a:t>Exception</a:t>
            </a:r>
            <a:r>
              <a:rPr dirty="0" sz="2400" spc="-5">
                <a:solidFill>
                  <a:srgbClr val="422000"/>
                </a:solidFill>
                <a:latin typeface="Noto Sans Mono CJK HK"/>
                <a:cs typeface="Noto Sans Mono CJK HK"/>
              </a:rPr>
              <a:t>。或</a:t>
            </a:r>
            <a:endParaRPr sz="2400">
              <a:latin typeface="Noto Sans Mono CJK HK"/>
              <a:cs typeface="Noto Sans Mono CJK HK"/>
            </a:endParaRPr>
          </a:p>
          <a:p>
            <a:pPr lvl="1" marL="756285" marR="21590" indent="-287020">
              <a:lnSpc>
                <a:spcPct val="100000"/>
              </a:lnSpc>
              <a:spcBef>
                <a:spcPts val="575"/>
              </a:spcBef>
              <a:buFont typeface="Verdana"/>
              <a:buChar char="–"/>
              <a:tabLst>
                <a:tab pos="756920" algn="l"/>
              </a:tabLst>
            </a:pPr>
            <a:r>
              <a:rPr dirty="0" sz="2400">
                <a:solidFill>
                  <a:srgbClr val="000099"/>
                </a:solidFill>
                <a:latin typeface="Noto Sans Mono CJK HK"/>
                <a:cs typeface="Noto Sans Mono CJK HK"/>
              </a:rPr>
              <a:t>宣告法則</a:t>
            </a:r>
            <a:r>
              <a:rPr dirty="0" sz="2400" spc="5">
                <a:solidFill>
                  <a:srgbClr val="422000"/>
                </a:solidFill>
                <a:latin typeface="Verdana"/>
                <a:cs typeface="Verdana"/>
              </a:rPr>
              <a:t>:</a:t>
            </a:r>
            <a:r>
              <a:rPr dirty="0" sz="2400">
                <a:solidFill>
                  <a:srgbClr val="422000"/>
                </a:solidFill>
                <a:latin typeface="Noto Sans Mono CJK HK"/>
                <a:cs typeface="Noto Sans Mono CJK HK"/>
              </a:rPr>
              <a:t>在</a:t>
            </a:r>
            <a:r>
              <a:rPr dirty="0" sz="2400">
                <a:solidFill>
                  <a:srgbClr val="4E2700"/>
                </a:solidFill>
                <a:latin typeface="Noto Sans Mono CJK HK"/>
                <a:cs typeface="Noto Sans Mono CJK HK"/>
              </a:rPr>
              <a:t>定義方法時，於方法的小括弧之後，用  </a:t>
            </a:r>
            <a:r>
              <a:rPr dirty="0" sz="2400" spc="-5">
                <a:solidFill>
                  <a:srgbClr val="4E2700"/>
                </a:solidFill>
                <a:latin typeface="Verdana"/>
                <a:cs typeface="Verdana"/>
              </a:rPr>
              <a:t>throws</a:t>
            </a:r>
            <a:r>
              <a:rPr dirty="0" sz="2400">
                <a:solidFill>
                  <a:srgbClr val="4E2700"/>
                </a:solidFill>
                <a:latin typeface="Noto Sans Mono CJK HK"/>
                <a:cs typeface="Noto Sans Mono CJK HK"/>
              </a:rPr>
              <a:t>子句宣告該方法會產</a:t>
            </a:r>
            <a:r>
              <a:rPr dirty="0" sz="2400" spc="-20">
                <a:solidFill>
                  <a:srgbClr val="4E2700"/>
                </a:solidFill>
                <a:latin typeface="Noto Sans Mono CJK HK"/>
                <a:cs typeface="Noto Sans Mono CJK HK"/>
              </a:rPr>
              <a:t>生</a:t>
            </a:r>
            <a:r>
              <a:rPr dirty="0" sz="2400" spc="-5">
                <a:solidFill>
                  <a:srgbClr val="4E2700"/>
                </a:solidFill>
                <a:latin typeface="Verdana"/>
                <a:cs typeface="Verdana"/>
              </a:rPr>
              <a:t>Checked  </a:t>
            </a:r>
            <a:r>
              <a:rPr dirty="0" sz="2400" spc="-10">
                <a:solidFill>
                  <a:srgbClr val="4E2700"/>
                </a:solidFill>
                <a:latin typeface="Verdana"/>
                <a:cs typeface="Verdana"/>
              </a:rPr>
              <a:t>Exception</a:t>
            </a:r>
            <a:r>
              <a:rPr dirty="0" sz="2400" spc="-5">
                <a:solidFill>
                  <a:srgbClr val="4E2700"/>
                </a:solidFill>
                <a:latin typeface="Noto Sans Mono CJK HK"/>
                <a:cs typeface="Noto Sans Mono CJK HK"/>
              </a:rPr>
              <a:t>。任何呼叫此方法的敘述，就有義務對 </a:t>
            </a:r>
            <a:r>
              <a:rPr dirty="0" sz="2400">
                <a:solidFill>
                  <a:srgbClr val="4E2700"/>
                </a:solidFill>
                <a:latin typeface="Noto Sans Mono CJK HK"/>
                <a:cs typeface="Noto Sans Mono CJK HK"/>
              </a:rPr>
              <a:t>該例外採取必要的行動。若</a:t>
            </a:r>
            <a:r>
              <a:rPr dirty="0" sz="2400" spc="5">
                <a:solidFill>
                  <a:srgbClr val="4E2700"/>
                </a:solidFill>
                <a:latin typeface="Noto Sans Mono CJK HK"/>
                <a:cs typeface="Noto Sans Mono CJK HK"/>
              </a:rPr>
              <a:t>在</a:t>
            </a:r>
            <a:r>
              <a:rPr dirty="0" sz="2400" spc="-5">
                <a:solidFill>
                  <a:srgbClr val="4E2700"/>
                </a:solidFill>
                <a:latin typeface="Verdana"/>
                <a:cs typeface="Verdana"/>
              </a:rPr>
              <a:t>main()</a:t>
            </a:r>
            <a:r>
              <a:rPr dirty="0" sz="2400">
                <a:solidFill>
                  <a:srgbClr val="4E2700"/>
                </a:solidFill>
                <a:latin typeface="Noto Sans Mono CJK HK"/>
                <a:cs typeface="Noto Sans Mono CJK HK"/>
              </a:rPr>
              <a:t>方法中使用此 法則，會將例外丟給</a:t>
            </a:r>
            <a:r>
              <a:rPr dirty="0" sz="2400">
                <a:solidFill>
                  <a:srgbClr val="4E2700"/>
                </a:solidFill>
                <a:latin typeface="Verdana"/>
                <a:cs typeface="Verdana"/>
              </a:rPr>
              <a:t>JVM</a:t>
            </a:r>
            <a:r>
              <a:rPr dirty="0" sz="2400">
                <a:solidFill>
                  <a:srgbClr val="4E2700"/>
                </a:solidFill>
                <a:latin typeface="Noto Sans Mono CJK HK"/>
                <a:cs typeface="Noto Sans Mono CJK HK"/>
              </a:rPr>
              <a:t>去處理。</a:t>
            </a:r>
            <a:endParaRPr sz="2400">
              <a:latin typeface="Noto Sans Mono CJK HK"/>
              <a:cs typeface="Noto Sans Mono CJK H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9203" y="6532574"/>
            <a:ext cx="205740"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48</a:t>
            </a:r>
            <a:endParaRPr sz="1400">
              <a:latin typeface="Times New Roman"/>
              <a:cs typeface="Times New Roman"/>
            </a:endParaRPr>
          </a:p>
        </p:txBody>
      </p:sp>
      <p:sp>
        <p:nvSpPr>
          <p:cNvPr id="3" name="object 3"/>
          <p:cNvSpPr txBox="1">
            <a:spLocks noGrp="1"/>
          </p:cNvSpPr>
          <p:nvPr>
            <p:ph type="title"/>
          </p:nvPr>
        </p:nvSpPr>
        <p:spPr>
          <a:xfrm>
            <a:off x="612140" y="193294"/>
            <a:ext cx="6604634" cy="574040"/>
          </a:xfrm>
          <a:prstGeom prst="rect"/>
        </p:spPr>
        <p:txBody>
          <a:bodyPr wrap="square" lIns="0" tIns="12700" rIns="0" bIns="0" rtlCol="0" vert="horz">
            <a:spAutoFit/>
          </a:bodyPr>
          <a:lstStyle/>
          <a:p>
            <a:pPr marL="12700">
              <a:lnSpc>
                <a:spcPct val="100000"/>
              </a:lnSpc>
              <a:spcBef>
                <a:spcPts val="100"/>
              </a:spcBef>
            </a:pPr>
            <a:r>
              <a:rPr dirty="0"/>
              <a:t>範例：原始程</a:t>
            </a:r>
            <a:r>
              <a:rPr dirty="0" spc="-10"/>
              <a:t>式</a:t>
            </a:r>
            <a:r>
              <a:rPr dirty="0" spc="-15">
                <a:latin typeface="Tahoma"/>
                <a:cs typeface="Tahoma"/>
              </a:rPr>
              <a:t>LotteryBean.java</a:t>
            </a:r>
          </a:p>
        </p:txBody>
      </p:sp>
      <p:graphicFrame>
        <p:nvGraphicFramePr>
          <p:cNvPr id="4" name="object 4"/>
          <p:cNvGraphicFramePr>
            <a:graphicFrameLocks noGrp="1"/>
          </p:cNvGraphicFramePr>
          <p:nvPr/>
        </p:nvGraphicFramePr>
        <p:xfrm>
          <a:off x="298704" y="938783"/>
          <a:ext cx="8290559" cy="5733415"/>
        </p:xfrm>
        <a:graphic>
          <a:graphicData uri="http://schemas.openxmlformats.org/drawingml/2006/table">
            <a:tbl>
              <a:tblPr firstRow="1" bandRow="1">
                <a:tableStyleId>{2D5ABB26-0587-4C30-8999-92F81FD0307C}</a:tableStyleId>
              </a:tblPr>
              <a:tblGrid>
                <a:gridCol w="8281670"/>
              </a:tblGrid>
              <a:tr h="216408">
                <a:tc>
                  <a:txBody>
                    <a:bodyPr/>
                    <a:lstStyle/>
                    <a:p>
                      <a:pPr marL="184785">
                        <a:lnSpc>
                          <a:spcPts val="1605"/>
                        </a:lnSpc>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ch02;</a:t>
                      </a:r>
                      <a:endParaRPr sz="1400">
                        <a:latin typeface="Verdana"/>
                        <a:cs typeface="Verdana"/>
                      </a:endParaRPr>
                    </a:p>
                  </a:txBody>
                  <a:tcPr marL="0" marR="0" marB="0" marT="0">
                    <a:lnL w="6350">
                      <a:solidFill>
                        <a:srgbClr val="FF0000"/>
                      </a:solidFill>
                      <a:prstDash val="solid"/>
                    </a:lnL>
                    <a:lnR w="6350">
                      <a:solidFill>
                        <a:srgbClr val="FF0000"/>
                      </a:solidFill>
                      <a:prstDash val="solid"/>
                    </a:lnR>
                    <a:lnT w="6350">
                      <a:solidFill>
                        <a:srgbClr val="FF0000"/>
                      </a:solidFill>
                      <a:prstDash val="solid"/>
                    </a:lnT>
                    <a:lnB w="9525">
                      <a:solidFill>
                        <a:srgbClr val="FF0000"/>
                      </a:solidFill>
                      <a:prstDash val="solid"/>
                    </a:lnB>
                    <a:solidFill>
                      <a:srgbClr val="CCE8CF"/>
                    </a:solidFill>
                  </a:tcPr>
                </a:tc>
              </a:tr>
              <a:tr h="630936">
                <a:tc>
                  <a:txBody>
                    <a:bodyPr/>
                    <a:lstStyle/>
                    <a:p>
                      <a:pPr marL="184785">
                        <a:lnSpc>
                          <a:spcPts val="1460"/>
                        </a:lnSpc>
                      </a:pPr>
                      <a:r>
                        <a:rPr dirty="0" sz="1400">
                          <a:solidFill>
                            <a:srgbClr val="4E2700"/>
                          </a:solidFill>
                          <a:latin typeface="Verdana"/>
                          <a:cs typeface="Verdana"/>
                        </a:rPr>
                        <a:t>import</a:t>
                      </a:r>
                      <a:r>
                        <a:rPr dirty="0" sz="1400" spc="-30">
                          <a:solidFill>
                            <a:srgbClr val="4E2700"/>
                          </a:solidFill>
                          <a:latin typeface="Verdana"/>
                          <a:cs typeface="Verdana"/>
                        </a:rPr>
                        <a:t> </a:t>
                      </a:r>
                      <a:r>
                        <a:rPr dirty="0" sz="1400" spc="-5">
                          <a:solidFill>
                            <a:srgbClr val="4E2700"/>
                          </a:solidFill>
                          <a:latin typeface="Verdana"/>
                          <a:cs typeface="Verdana"/>
                        </a:rPr>
                        <a:t>java.util.Collection;</a:t>
                      </a:r>
                      <a:endParaRPr sz="1400">
                        <a:latin typeface="Verdana"/>
                        <a:cs typeface="Verdana"/>
                      </a:endParaRPr>
                    </a:p>
                    <a:p>
                      <a:pPr marL="184785" marR="5887085">
                        <a:lnSpc>
                          <a:spcPts val="1600"/>
                        </a:lnSpc>
                        <a:spcBef>
                          <a:spcPts val="75"/>
                        </a:spcBef>
                      </a:pPr>
                      <a:r>
                        <a:rPr dirty="0" sz="1400">
                          <a:solidFill>
                            <a:srgbClr val="4E2700"/>
                          </a:solidFill>
                          <a:latin typeface="Verdana"/>
                          <a:cs typeface="Verdana"/>
                        </a:rPr>
                        <a:t>import </a:t>
                      </a:r>
                      <a:r>
                        <a:rPr dirty="0" sz="1400" spc="-5">
                          <a:solidFill>
                            <a:srgbClr val="4E2700"/>
                          </a:solidFill>
                          <a:latin typeface="Verdana"/>
                          <a:cs typeface="Verdana"/>
                        </a:rPr>
                        <a:t>java.util.Set;  </a:t>
                      </a:r>
                      <a:r>
                        <a:rPr dirty="0" sz="1400">
                          <a:solidFill>
                            <a:srgbClr val="4E2700"/>
                          </a:solidFill>
                          <a:latin typeface="Verdana"/>
                          <a:cs typeface="Verdana"/>
                        </a:rPr>
                        <a:t>import</a:t>
                      </a:r>
                      <a:r>
                        <a:rPr dirty="0" sz="1400" spc="-60">
                          <a:solidFill>
                            <a:srgbClr val="4E2700"/>
                          </a:solidFill>
                          <a:latin typeface="Verdana"/>
                          <a:cs typeface="Verdana"/>
                        </a:rPr>
                        <a:t> </a:t>
                      </a:r>
                      <a:r>
                        <a:rPr dirty="0" sz="1400" spc="-10">
                          <a:solidFill>
                            <a:srgbClr val="4E2700"/>
                          </a:solidFill>
                          <a:latin typeface="Verdana"/>
                          <a:cs typeface="Verdana"/>
                        </a:rPr>
                        <a:t>java.util.TreeSet;</a:t>
                      </a:r>
                      <a:endParaRPr sz="1400">
                        <a:latin typeface="Verdana"/>
                        <a:cs typeface="Verdana"/>
                      </a:endParaRPr>
                    </a:p>
                  </a:txBody>
                  <a:tcPr marL="0" marR="0" marB="0" marT="0">
                    <a:lnL w="6350">
                      <a:solidFill>
                        <a:srgbClr val="FF0000"/>
                      </a:solidFill>
                      <a:prstDash val="solid"/>
                    </a:lnL>
                    <a:lnR w="6350">
                      <a:solidFill>
                        <a:srgbClr val="FF0000"/>
                      </a:solidFill>
                      <a:prstDash val="solid"/>
                    </a:lnR>
                    <a:lnT w="9525">
                      <a:solidFill>
                        <a:srgbClr val="FF0000"/>
                      </a:solidFill>
                      <a:prstDash val="solid"/>
                    </a:lnT>
                    <a:lnB w="9525">
                      <a:solidFill>
                        <a:srgbClr val="FF0000"/>
                      </a:solidFill>
                      <a:prstDash val="solid"/>
                    </a:lnB>
                    <a:solidFill>
                      <a:srgbClr val="CCE8CF"/>
                    </a:solidFill>
                  </a:tcPr>
                </a:tc>
              </a:tr>
              <a:tr h="4879848">
                <a:tc>
                  <a:txBody>
                    <a:bodyPr/>
                    <a:lstStyle/>
                    <a:p>
                      <a:pPr marL="184785">
                        <a:lnSpc>
                          <a:spcPts val="1270"/>
                        </a:lnSpc>
                      </a:pPr>
                      <a:r>
                        <a:rPr dirty="0" sz="1400">
                          <a:solidFill>
                            <a:srgbClr val="4E2700"/>
                          </a:solidFill>
                          <a:latin typeface="Verdana"/>
                          <a:cs typeface="Verdana"/>
                        </a:rPr>
                        <a:t>public class LotteryBean</a:t>
                      </a:r>
                      <a:r>
                        <a:rPr dirty="0" sz="1400" spc="-114">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31800">
                        <a:lnSpc>
                          <a:spcPts val="1595"/>
                        </a:lnSpc>
                        <a:tabLst>
                          <a:tab pos="2788920" algn="l"/>
                        </a:tabLst>
                      </a:pPr>
                      <a:r>
                        <a:rPr dirty="0" sz="1400" spc="-5">
                          <a:solidFill>
                            <a:srgbClr val="4E2700"/>
                          </a:solidFill>
                          <a:latin typeface="Verdana"/>
                          <a:cs typeface="Verdana"/>
                        </a:rPr>
                        <a:t>private</a:t>
                      </a:r>
                      <a:r>
                        <a:rPr dirty="0" sz="1400" spc="-15">
                          <a:solidFill>
                            <a:srgbClr val="4E2700"/>
                          </a:solidFill>
                          <a:latin typeface="Verdana"/>
                          <a:cs typeface="Verdana"/>
                        </a:rPr>
                        <a:t> </a:t>
                      </a:r>
                      <a:r>
                        <a:rPr dirty="0" sz="1400">
                          <a:solidFill>
                            <a:srgbClr val="4E2700"/>
                          </a:solidFill>
                          <a:latin typeface="Verdana"/>
                          <a:cs typeface="Verdana"/>
                        </a:rPr>
                        <a:t>int</a:t>
                      </a:r>
                      <a:r>
                        <a:rPr dirty="0" sz="1400" spc="-5">
                          <a:solidFill>
                            <a:srgbClr val="4E2700"/>
                          </a:solidFill>
                          <a:latin typeface="Verdana"/>
                          <a:cs typeface="Verdana"/>
                        </a:rPr>
                        <a:t> </a:t>
                      </a:r>
                      <a:r>
                        <a:rPr dirty="0" sz="1400">
                          <a:solidFill>
                            <a:srgbClr val="4E2700"/>
                          </a:solidFill>
                          <a:latin typeface="Verdana"/>
                          <a:cs typeface="Verdana"/>
                        </a:rPr>
                        <a:t>lowerBound;	</a:t>
                      </a: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Noto Sans Mono CJK HK"/>
                          <a:cs typeface="Noto Sans Mono CJK HK"/>
                        </a:rPr>
                        <a:t>屬性</a:t>
                      </a:r>
                      <a:r>
                        <a:rPr dirty="0" sz="1400">
                          <a:solidFill>
                            <a:srgbClr val="4E2700"/>
                          </a:solidFill>
                          <a:latin typeface="Noto Sans Mono CJK HK"/>
                          <a:cs typeface="Noto Sans Mono CJK HK"/>
                        </a:rPr>
                        <a:t>、變數</a:t>
                      </a:r>
                      <a:endParaRPr sz="1400">
                        <a:latin typeface="Noto Sans Mono CJK HK"/>
                        <a:cs typeface="Noto Sans Mono CJK HK"/>
                      </a:endParaRPr>
                    </a:p>
                    <a:p>
                      <a:pPr marL="431800">
                        <a:lnSpc>
                          <a:spcPts val="1610"/>
                        </a:lnSpc>
                      </a:pPr>
                      <a:r>
                        <a:rPr dirty="0" sz="1400" spc="-5">
                          <a:solidFill>
                            <a:srgbClr val="4E2700"/>
                          </a:solidFill>
                          <a:latin typeface="Verdana"/>
                          <a:cs typeface="Verdana"/>
                        </a:rPr>
                        <a:t>private </a:t>
                      </a:r>
                      <a:r>
                        <a:rPr dirty="0" sz="1400">
                          <a:solidFill>
                            <a:srgbClr val="4E2700"/>
                          </a:solidFill>
                          <a:latin typeface="Verdana"/>
                          <a:cs typeface="Verdana"/>
                        </a:rPr>
                        <a:t>int</a:t>
                      </a:r>
                      <a:r>
                        <a:rPr dirty="0" sz="1400" spc="-35">
                          <a:solidFill>
                            <a:srgbClr val="4E2700"/>
                          </a:solidFill>
                          <a:latin typeface="Verdana"/>
                          <a:cs typeface="Verdana"/>
                        </a:rPr>
                        <a:t> </a:t>
                      </a:r>
                      <a:r>
                        <a:rPr dirty="0" sz="1400">
                          <a:solidFill>
                            <a:srgbClr val="4E2700"/>
                          </a:solidFill>
                          <a:latin typeface="Verdana"/>
                          <a:cs typeface="Verdana"/>
                        </a:rPr>
                        <a:t>upperBound;</a:t>
                      </a:r>
                      <a:endParaRPr sz="1400">
                        <a:latin typeface="Verdana"/>
                        <a:cs typeface="Verdana"/>
                      </a:endParaRPr>
                    </a:p>
                    <a:p>
                      <a:pPr marL="431800">
                        <a:lnSpc>
                          <a:spcPts val="1585"/>
                        </a:lnSpc>
                      </a:pPr>
                      <a:r>
                        <a:rPr dirty="0" sz="1400" spc="-5">
                          <a:solidFill>
                            <a:srgbClr val="4E2700"/>
                          </a:solidFill>
                          <a:latin typeface="Verdana"/>
                          <a:cs typeface="Verdana"/>
                        </a:rPr>
                        <a:t>private </a:t>
                      </a:r>
                      <a:r>
                        <a:rPr dirty="0" sz="1400">
                          <a:solidFill>
                            <a:srgbClr val="4E2700"/>
                          </a:solidFill>
                          <a:latin typeface="Verdana"/>
                          <a:cs typeface="Verdana"/>
                        </a:rPr>
                        <a:t>int</a:t>
                      </a:r>
                      <a:r>
                        <a:rPr dirty="0" sz="1400" spc="-45">
                          <a:solidFill>
                            <a:srgbClr val="4E2700"/>
                          </a:solidFill>
                          <a:latin typeface="Verdana"/>
                          <a:cs typeface="Verdana"/>
                        </a:rPr>
                        <a:t> </a:t>
                      </a:r>
                      <a:r>
                        <a:rPr dirty="0" sz="1400">
                          <a:solidFill>
                            <a:srgbClr val="4E2700"/>
                          </a:solidFill>
                          <a:latin typeface="Verdana"/>
                          <a:cs typeface="Verdana"/>
                        </a:rPr>
                        <a:t>ballNumber;</a:t>
                      </a:r>
                      <a:endParaRPr sz="1400">
                        <a:latin typeface="Verdana"/>
                        <a:cs typeface="Verdana"/>
                      </a:endParaRPr>
                    </a:p>
                    <a:p>
                      <a:pPr marL="431800">
                        <a:lnSpc>
                          <a:spcPts val="1595"/>
                        </a:lnSpc>
                        <a:tabLst>
                          <a:tab pos="2747010" algn="l"/>
                        </a:tabLst>
                      </a:pPr>
                      <a:r>
                        <a:rPr dirty="0" sz="1400">
                          <a:solidFill>
                            <a:srgbClr val="4E2700"/>
                          </a:solidFill>
                          <a:latin typeface="Verdana"/>
                          <a:cs typeface="Verdana"/>
                        </a:rPr>
                        <a:t>public</a:t>
                      </a:r>
                      <a:r>
                        <a:rPr dirty="0" sz="1400" spc="-20">
                          <a:solidFill>
                            <a:srgbClr val="4E2700"/>
                          </a:solidFill>
                          <a:latin typeface="Verdana"/>
                          <a:cs typeface="Verdana"/>
                        </a:rPr>
                        <a:t> </a:t>
                      </a:r>
                      <a:r>
                        <a:rPr dirty="0" sz="1400">
                          <a:solidFill>
                            <a:srgbClr val="4E2700"/>
                          </a:solidFill>
                          <a:latin typeface="Verdana"/>
                          <a:cs typeface="Verdana"/>
                        </a:rPr>
                        <a:t>LotteryBean()</a:t>
                      </a:r>
                      <a:r>
                        <a:rPr dirty="0" sz="1400" spc="-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建構子</a:t>
                      </a:r>
                      <a:endParaRPr sz="1400">
                        <a:latin typeface="Noto Sans Mono CJK HK"/>
                        <a:cs typeface="Noto Sans Mono CJK HK"/>
                      </a:endParaRPr>
                    </a:p>
                    <a:p>
                      <a:pPr marL="431800">
                        <a:lnSpc>
                          <a:spcPts val="1595"/>
                        </a:lnSpc>
                      </a:pPr>
                      <a:r>
                        <a:rPr dirty="0" sz="1400">
                          <a:solidFill>
                            <a:srgbClr val="4E2700"/>
                          </a:solidFill>
                          <a:latin typeface="Verdana"/>
                          <a:cs typeface="Verdana"/>
                        </a:rPr>
                        <a:t>}</a:t>
                      </a:r>
                      <a:endParaRPr sz="1400">
                        <a:latin typeface="Verdana"/>
                        <a:cs typeface="Verdana"/>
                      </a:endParaRPr>
                    </a:p>
                    <a:p>
                      <a:pPr marL="431800">
                        <a:lnSpc>
                          <a:spcPts val="1595"/>
                        </a:lnSpc>
                        <a:tabLst>
                          <a:tab pos="5671820" algn="l"/>
                        </a:tabLst>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setLowerBound(int</a:t>
                      </a:r>
                      <a:r>
                        <a:rPr dirty="0" sz="1400" spc="-45">
                          <a:solidFill>
                            <a:srgbClr val="4E2700"/>
                          </a:solidFill>
                          <a:latin typeface="Verdana"/>
                          <a:cs typeface="Verdana"/>
                        </a:rPr>
                        <a:t> </a:t>
                      </a:r>
                      <a:r>
                        <a:rPr dirty="0" sz="1400">
                          <a:solidFill>
                            <a:srgbClr val="4E2700"/>
                          </a:solidFill>
                          <a:latin typeface="Verdana"/>
                          <a:cs typeface="Verdana"/>
                        </a:rPr>
                        <a:t>lowerBound)</a:t>
                      </a:r>
                      <a:r>
                        <a:rPr dirty="0" sz="1400" spc="-1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680085">
                        <a:lnSpc>
                          <a:spcPts val="1610"/>
                        </a:lnSpc>
                      </a:pPr>
                      <a:r>
                        <a:rPr dirty="0" sz="1400">
                          <a:solidFill>
                            <a:srgbClr val="4E2700"/>
                          </a:solidFill>
                          <a:latin typeface="Verdana"/>
                          <a:cs typeface="Verdana"/>
                        </a:rPr>
                        <a:t>this.lowerBound =</a:t>
                      </a:r>
                      <a:r>
                        <a:rPr dirty="0" sz="1400" spc="-55">
                          <a:solidFill>
                            <a:srgbClr val="4E2700"/>
                          </a:solidFill>
                          <a:latin typeface="Verdana"/>
                          <a:cs typeface="Verdana"/>
                        </a:rPr>
                        <a:t> </a:t>
                      </a:r>
                      <a:r>
                        <a:rPr dirty="0" sz="1400">
                          <a:solidFill>
                            <a:srgbClr val="4E2700"/>
                          </a:solidFill>
                          <a:latin typeface="Verdana"/>
                          <a:cs typeface="Verdana"/>
                        </a:rPr>
                        <a:t>lowerBound;</a:t>
                      </a:r>
                      <a:endParaRPr sz="1400">
                        <a:latin typeface="Verdana"/>
                        <a:cs typeface="Verdana"/>
                      </a:endParaRPr>
                    </a:p>
                    <a:p>
                      <a:pPr marL="431800">
                        <a:lnSpc>
                          <a:spcPts val="1585"/>
                        </a:lnSpc>
                      </a:pPr>
                      <a:r>
                        <a:rPr dirty="0" sz="1400">
                          <a:solidFill>
                            <a:srgbClr val="4E2700"/>
                          </a:solidFill>
                          <a:latin typeface="Verdana"/>
                          <a:cs typeface="Verdana"/>
                        </a:rPr>
                        <a:t>}</a:t>
                      </a:r>
                      <a:endParaRPr sz="1400">
                        <a:latin typeface="Verdana"/>
                        <a:cs typeface="Verdana"/>
                      </a:endParaRPr>
                    </a:p>
                    <a:p>
                      <a:pPr marL="431800">
                        <a:lnSpc>
                          <a:spcPts val="1600"/>
                        </a:lnSpc>
                        <a:tabLst>
                          <a:tab pos="5671820" algn="l"/>
                        </a:tabLst>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setUpperBound(int</a:t>
                      </a:r>
                      <a:r>
                        <a:rPr dirty="0" sz="1400" spc="-55">
                          <a:solidFill>
                            <a:srgbClr val="4E2700"/>
                          </a:solidFill>
                          <a:latin typeface="Verdana"/>
                          <a:cs typeface="Verdana"/>
                        </a:rPr>
                        <a:t> </a:t>
                      </a:r>
                      <a:r>
                        <a:rPr dirty="0" sz="1400">
                          <a:solidFill>
                            <a:srgbClr val="4E2700"/>
                          </a:solidFill>
                          <a:latin typeface="Verdana"/>
                          <a:cs typeface="Verdana"/>
                        </a:rPr>
                        <a:t>upperBound)</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680085">
                        <a:lnSpc>
                          <a:spcPts val="1610"/>
                        </a:lnSpc>
                      </a:pPr>
                      <a:r>
                        <a:rPr dirty="0" sz="1400">
                          <a:solidFill>
                            <a:srgbClr val="4E2700"/>
                          </a:solidFill>
                          <a:latin typeface="Verdana"/>
                          <a:cs typeface="Verdana"/>
                        </a:rPr>
                        <a:t>this.upperBound =</a:t>
                      </a:r>
                      <a:r>
                        <a:rPr dirty="0" sz="1400" spc="-40">
                          <a:solidFill>
                            <a:srgbClr val="4E2700"/>
                          </a:solidFill>
                          <a:latin typeface="Verdana"/>
                          <a:cs typeface="Verdana"/>
                        </a:rPr>
                        <a:t> </a:t>
                      </a:r>
                      <a:r>
                        <a:rPr dirty="0" sz="1400">
                          <a:solidFill>
                            <a:srgbClr val="4E2700"/>
                          </a:solidFill>
                          <a:latin typeface="Verdana"/>
                          <a:cs typeface="Verdana"/>
                        </a:rPr>
                        <a:t>upperBound;</a:t>
                      </a:r>
                      <a:endParaRPr sz="1400">
                        <a:latin typeface="Verdana"/>
                        <a:cs typeface="Verdana"/>
                      </a:endParaRPr>
                    </a:p>
                    <a:p>
                      <a:pPr marL="431800">
                        <a:lnSpc>
                          <a:spcPts val="1585"/>
                        </a:lnSpc>
                      </a:pPr>
                      <a:r>
                        <a:rPr dirty="0" sz="1400">
                          <a:solidFill>
                            <a:srgbClr val="4E2700"/>
                          </a:solidFill>
                          <a:latin typeface="Verdana"/>
                          <a:cs typeface="Verdana"/>
                        </a:rPr>
                        <a:t>}</a:t>
                      </a:r>
                      <a:endParaRPr sz="1400">
                        <a:latin typeface="Verdana"/>
                        <a:cs typeface="Verdana"/>
                      </a:endParaRPr>
                    </a:p>
                    <a:p>
                      <a:pPr marL="431800">
                        <a:lnSpc>
                          <a:spcPts val="1595"/>
                        </a:lnSpc>
                        <a:tabLst>
                          <a:tab pos="5671820" algn="l"/>
                        </a:tabLst>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setBallNumber(int</a:t>
                      </a:r>
                      <a:r>
                        <a:rPr dirty="0" sz="1400" spc="-55">
                          <a:solidFill>
                            <a:srgbClr val="4E2700"/>
                          </a:solidFill>
                          <a:latin typeface="Verdana"/>
                          <a:cs typeface="Verdana"/>
                        </a:rPr>
                        <a:t> </a:t>
                      </a:r>
                      <a:r>
                        <a:rPr dirty="0" sz="1400">
                          <a:solidFill>
                            <a:srgbClr val="4E2700"/>
                          </a:solidFill>
                          <a:latin typeface="Verdana"/>
                          <a:cs typeface="Verdana"/>
                        </a:rPr>
                        <a:t>ballNumber)</a:t>
                      </a:r>
                      <a:r>
                        <a:rPr dirty="0" sz="1400" spc="-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680085">
                        <a:lnSpc>
                          <a:spcPts val="1610"/>
                        </a:lnSpc>
                      </a:pPr>
                      <a:r>
                        <a:rPr dirty="0" sz="1400">
                          <a:solidFill>
                            <a:srgbClr val="4E2700"/>
                          </a:solidFill>
                          <a:latin typeface="Verdana"/>
                          <a:cs typeface="Verdana"/>
                        </a:rPr>
                        <a:t>this.ballNumber =</a:t>
                      </a:r>
                      <a:r>
                        <a:rPr dirty="0" sz="1400" spc="-55">
                          <a:solidFill>
                            <a:srgbClr val="4E2700"/>
                          </a:solidFill>
                          <a:latin typeface="Verdana"/>
                          <a:cs typeface="Verdana"/>
                        </a:rPr>
                        <a:t> </a:t>
                      </a:r>
                      <a:r>
                        <a:rPr dirty="0" sz="1400">
                          <a:solidFill>
                            <a:srgbClr val="4E2700"/>
                          </a:solidFill>
                          <a:latin typeface="Verdana"/>
                          <a:cs typeface="Verdana"/>
                        </a:rPr>
                        <a:t>ballNumber;</a:t>
                      </a:r>
                      <a:endParaRPr sz="1400">
                        <a:latin typeface="Verdana"/>
                        <a:cs typeface="Verdana"/>
                      </a:endParaRPr>
                    </a:p>
                    <a:p>
                      <a:pPr marL="431800">
                        <a:lnSpc>
                          <a:spcPts val="1585"/>
                        </a:lnSpc>
                      </a:pPr>
                      <a:r>
                        <a:rPr dirty="0" sz="1400">
                          <a:solidFill>
                            <a:srgbClr val="4E2700"/>
                          </a:solidFill>
                          <a:latin typeface="Verdana"/>
                          <a:cs typeface="Verdana"/>
                        </a:rPr>
                        <a:t>}</a:t>
                      </a:r>
                      <a:endParaRPr sz="1400">
                        <a:latin typeface="Verdana"/>
                        <a:cs typeface="Verdana"/>
                      </a:endParaRPr>
                    </a:p>
                    <a:p>
                      <a:pPr marL="431800">
                        <a:lnSpc>
                          <a:spcPts val="1595"/>
                        </a:lnSpc>
                        <a:tabLst>
                          <a:tab pos="5671820" algn="l"/>
                        </a:tabLst>
                      </a:pPr>
                      <a:r>
                        <a:rPr dirty="0" sz="1400">
                          <a:solidFill>
                            <a:srgbClr val="4E2700"/>
                          </a:solidFill>
                          <a:latin typeface="Verdana"/>
                          <a:cs typeface="Verdana"/>
                        </a:rPr>
                        <a:t>public Collection&lt;Integer&gt;</a:t>
                      </a:r>
                      <a:r>
                        <a:rPr dirty="0" sz="1400" spc="-35">
                          <a:solidFill>
                            <a:srgbClr val="4E2700"/>
                          </a:solidFill>
                          <a:latin typeface="Verdana"/>
                          <a:cs typeface="Verdana"/>
                        </a:rPr>
                        <a:t> </a:t>
                      </a:r>
                      <a:r>
                        <a:rPr dirty="0" sz="1400" spc="-5">
                          <a:solidFill>
                            <a:srgbClr val="4E2700"/>
                          </a:solidFill>
                          <a:latin typeface="Verdana"/>
                          <a:cs typeface="Verdana"/>
                        </a:rPr>
                        <a:t>getLuckyNumbers()</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680085">
                        <a:lnSpc>
                          <a:spcPts val="1610"/>
                        </a:lnSpc>
                      </a:pPr>
                      <a:r>
                        <a:rPr dirty="0" sz="1400">
                          <a:solidFill>
                            <a:srgbClr val="4E2700"/>
                          </a:solidFill>
                          <a:latin typeface="Verdana"/>
                          <a:cs typeface="Verdana"/>
                        </a:rPr>
                        <a:t>Set&lt;Integer&gt; set </a:t>
                      </a:r>
                      <a:r>
                        <a:rPr dirty="0" sz="1400" spc="5">
                          <a:solidFill>
                            <a:srgbClr val="4E2700"/>
                          </a:solidFill>
                          <a:latin typeface="Verdana"/>
                          <a:cs typeface="Verdana"/>
                        </a:rPr>
                        <a:t>= </a:t>
                      </a:r>
                      <a:r>
                        <a:rPr dirty="0" sz="1400">
                          <a:solidFill>
                            <a:srgbClr val="4E2700"/>
                          </a:solidFill>
                          <a:latin typeface="Verdana"/>
                          <a:cs typeface="Verdana"/>
                        </a:rPr>
                        <a:t>new</a:t>
                      </a:r>
                      <a:r>
                        <a:rPr dirty="0" sz="1400" spc="-60">
                          <a:solidFill>
                            <a:srgbClr val="4E2700"/>
                          </a:solidFill>
                          <a:latin typeface="Verdana"/>
                          <a:cs typeface="Verdana"/>
                        </a:rPr>
                        <a:t> </a:t>
                      </a:r>
                      <a:r>
                        <a:rPr dirty="0" sz="1400" spc="-10">
                          <a:solidFill>
                            <a:srgbClr val="4E2700"/>
                          </a:solidFill>
                          <a:latin typeface="Verdana"/>
                          <a:cs typeface="Verdana"/>
                        </a:rPr>
                        <a:t>TreeSet&lt;Integer&gt;();</a:t>
                      </a:r>
                      <a:endParaRPr sz="1400">
                        <a:latin typeface="Verdana"/>
                        <a:cs typeface="Verdana"/>
                      </a:endParaRPr>
                    </a:p>
                    <a:p>
                      <a:pPr marL="680085">
                        <a:lnSpc>
                          <a:spcPts val="1595"/>
                        </a:lnSpc>
                      </a:pPr>
                      <a:r>
                        <a:rPr dirty="0" sz="1400">
                          <a:solidFill>
                            <a:srgbClr val="4E2700"/>
                          </a:solidFill>
                          <a:latin typeface="Verdana"/>
                          <a:cs typeface="Verdana"/>
                        </a:rPr>
                        <a:t>while </a:t>
                      </a:r>
                      <a:r>
                        <a:rPr dirty="0" sz="1400" spc="-5">
                          <a:solidFill>
                            <a:srgbClr val="4E2700"/>
                          </a:solidFill>
                          <a:latin typeface="Verdana"/>
                          <a:cs typeface="Verdana"/>
                        </a:rPr>
                        <a:t>(set.size() </a:t>
                      </a:r>
                      <a:r>
                        <a:rPr dirty="0" sz="1400">
                          <a:solidFill>
                            <a:srgbClr val="4E2700"/>
                          </a:solidFill>
                          <a:latin typeface="Verdana"/>
                          <a:cs typeface="Verdana"/>
                        </a:rPr>
                        <a:t>&lt; ballNumber )</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27100" marR="135890">
                        <a:lnSpc>
                          <a:spcPts val="1600"/>
                        </a:lnSpc>
                        <a:spcBef>
                          <a:spcPts val="75"/>
                        </a:spcBef>
                      </a:pPr>
                      <a:r>
                        <a:rPr dirty="0" sz="1400">
                          <a:solidFill>
                            <a:srgbClr val="4E2700"/>
                          </a:solidFill>
                          <a:latin typeface="Verdana"/>
                          <a:cs typeface="Verdana"/>
                        </a:rPr>
                        <a:t>int num = </a:t>
                      </a:r>
                      <a:r>
                        <a:rPr dirty="0" sz="1400" spc="-5">
                          <a:solidFill>
                            <a:srgbClr val="4E2700"/>
                          </a:solidFill>
                          <a:latin typeface="Verdana"/>
                          <a:cs typeface="Verdana"/>
                        </a:rPr>
                        <a:t>(int)(Math.random()* </a:t>
                      </a:r>
                      <a:r>
                        <a:rPr dirty="0" sz="1400">
                          <a:solidFill>
                            <a:srgbClr val="4E2700"/>
                          </a:solidFill>
                          <a:latin typeface="Verdana"/>
                          <a:cs typeface="Verdana"/>
                        </a:rPr>
                        <a:t>(upperBound-lowerBound + </a:t>
                      </a:r>
                      <a:r>
                        <a:rPr dirty="0" sz="1400" spc="-5">
                          <a:solidFill>
                            <a:srgbClr val="4E2700"/>
                          </a:solidFill>
                          <a:latin typeface="Verdana"/>
                          <a:cs typeface="Verdana"/>
                        </a:rPr>
                        <a:t>1)) </a:t>
                      </a:r>
                      <a:r>
                        <a:rPr dirty="0" sz="1400">
                          <a:solidFill>
                            <a:srgbClr val="4E2700"/>
                          </a:solidFill>
                          <a:latin typeface="Verdana"/>
                          <a:cs typeface="Verdana"/>
                        </a:rPr>
                        <a:t>+ lowerBound;  set.add(num);</a:t>
                      </a:r>
                      <a:endParaRPr sz="1400">
                        <a:latin typeface="Verdana"/>
                        <a:cs typeface="Verdana"/>
                      </a:endParaRPr>
                    </a:p>
                    <a:p>
                      <a:pPr marL="680085">
                        <a:lnSpc>
                          <a:spcPts val="1510"/>
                        </a:lnSpc>
                      </a:pPr>
                      <a:r>
                        <a:rPr dirty="0" sz="1400">
                          <a:solidFill>
                            <a:srgbClr val="4E2700"/>
                          </a:solidFill>
                          <a:latin typeface="Verdana"/>
                          <a:cs typeface="Verdana"/>
                        </a:rPr>
                        <a:t>}</a:t>
                      </a:r>
                      <a:endParaRPr sz="1400">
                        <a:latin typeface="Verdana"/>
                        <a:cs typeface="Verdana"/>
                      </a:endParaRPr>
                    </a:p>
                    <a:p>
                      <a:pPr marL="680085">
                        <a:lnSpc>
                          <a:spcPts val="1595"/>
                        </a:lnSpc>
                      </a:pP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set;</a:t>
                      </a:r>
                      <a:endParaRPr sz="1400">
                        <a:latin typeface="Verdana"/>
                        <a:cs typeface="Verdana"/>
                      </a:endParaRPr>
                    </a:p>
                    <a:p>
                      <a:pPr marL="431800">
                        <a:lnSpc>
                          <a:spcPts val="1639"/>
                        </a:lnSpc>
                      </a:pPr>
                      <a:r>
                        <a:rPr dirty="0" sz="1400">
                          <a:solidFill>
                            <a:srgbClr val="4E2700"/>
                          </a:solidFill>
                          <a:latin typeface="Verdana"/>
                          <a:cs typeface="Verdana"/>
                        </a:rPr>
                        <a:t>}</a:t>
                      </a:r>
                      <a:endParaRPr sz="1400">
                        <a:latin typeface="Verdana"/>
                        <a:cs typeface="Verdana"/>
                      </a:endParaRPr>
                    </a:p>
                    <a:p>
                      <a:pPr marL="184785">
                        <a:lnSpc>
                          <a:spcPts val="1470"/>
                        </a:lnSpc>
                        <a:spcBef>
                          <a:spcPts val="409"/>
                        </a:spcBef>
                        <a:tabLst>
                          <a:tab pos="3443604" algn="l"/>
                        </a:tabLst>
                      </a:pPr>
                      <a:r>
                        <a:rPr dirty="0" baseline="19841" sz="2100">
                          <a:solidFill>
                            <a:srgbClr val="4E2700"/>
                          </a:solidFill>
                          <a:latin typeface="Verdana"/>
                          <a:cs typeface="Verdana"/>
                        </a:rPr>
                        <a:t>}	</a:t>
                      </a: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a:txBody>
                  <a:tcPr marL="0" marR="0" marB="0" marT="0">
                    <a:lnL w="6350">
                      <a:solidFill>
                        <a:srgbClr val="FF0000"/>
                      </a:solidFill>
                      <a:prstDash val="solid"/>
                    </a:lnL>
                    <a:lnR w="6350">
                      <a:solidFill>
                        <a:srgbClr val="FF0000"/>
                      </a:solidFill>
                      <a:prstDash val="solid"/>
                    </a:lnR>
                    <a:lnT w="9525">
                      <a:solidFill>
                        <a:srgbClr val="FF0000"/>
                      </a:solidFill>
                      <a:prstDash val="solid"/>
                    </a:lnT>
                    <a:lnB w="6350">
                      <a:solidFill>
                        <a:srgbClr val="FF0000"/>
                      </a:solidFill>
                      <a:prstDash val="solid"/>
                    </a:lnB>
                    <a:solidFill>
                      <a:srgbClr val="CCE8CF"/>
                    </a:solidFill>
                  </a:tcPr>
                </a:tc>
              </a:tr>
            </a:tbl>
          </a:graphicData>
        </a:graphic>
      </p:graphicFrame>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處理法則與宣告法則</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764540" y="894065"/>
            <a:ext cx="7463790" cy="3489325"/>
          </a:xfrm>
          <a:prstGeom prst="rect">
            <a:avLst/>
          </a:prstGeom>
        </p:spPr>
        <p:txBody>
          <a:bodyPr wrap="square" lIns="0" tIns="55244" rIns="0" bIns="0" rtlCol="0" vert="horz">
            <a:spAutoFit/>
          </a:bodyPr>
          <a:lstStyle/>
          <a:p>
            <a:pPr marL="355600" indent="-343535">
              <a:lnSpc>
                <a:spcPct val="100000"/>
              </a:lnSpc>
              <a:spcBef>
                <a:spcPts val="434"/>
              </a:spcBef>
              <a:buFont typeface="Verdana"/>
              <a:buChar char="•"/>
              <a:tabLst>
                <a:tab pos="356235" algn="l"/>
              </a:tabLst>
            </a:pPr>
            <a:r>
              <a:rPr dirty="0" sz="2800">
                <a:solidFill>
                  <a:srgbClr val="4E2700"/>
                </a:solidFill>
                <a:latin typeface="Noto Sans Mono CJK HK"/>
                <a:cs typeface="Noto Sans Mono CJK HK"/>
              </a:rPr>
              <a:t>處</a:t>
            </a:r>
            <a:r>
              <a:rPr dirty="0" sz="2800" spc="-5">
                <a:solidFill>
                  <a:srgbClr val="4E2700"/>
                </a:solidFill>
                <a:latin typeface="Noto Sans Mono CJK HK"/>
                <a:cs typeface="Noto Sans Mono CJK HK"/>
              </a:rPr>
              <a:t>理法則</a:t>
            </a:r>
            <a:endParaRPr sz="2800">
              <a:latin typeface="Noto Sans Mono CJK HK"/>
              <a:cs typeface="Noto Sans Mono CJK HK"/>
            </a:endParaRPr>
          </a:p>
          <a:p>
            <a:pPr lvl="1" marL="756285" marR="5080" indent="-287020">
              <a:lnSpc>
                <a:spcPts val="2590"/>
              </a:lnSpc>
              <a:spcBef>
                <a:spcPts val="620"/>
              </a:spcBef>
              <a:buFont typeface="Verdana"/>
              <a:buChar char="–"/>
              <a:tabLst>
                <a:tab pos="756920" algn="l"/>
              </a:tabLst>
            </a:pPr>
            <a:r>
              <a:rPr dirty="0" sz="2400">
                <a:solidFill>
                  <a:srgbClr val="422000"/>
                </a:solidFill>
                <a:latin typeface="Noto Sans Mono CJK HK"/>
                <a:cs typeface="Noto Sans Mono CJK HK"/>
              </a:rPr>
              <a:t>在方法內以</a:t>
            </a:r>
            <a:r>
              <a:rPr dirty="0" sz="2400" spc="-10">
                <a:solidFill>
                  <a:srgbClr val="422000"/>
                </a:solidFill>
                <a:latin typeface="Verdana"/>
                <a:cs typeface="Verdana"/>
              </a:rPr>
              <a:t>try-catch-finally</a:t>
            </a:r>
            <a:r>
              <a:rPr dirty="0" sz="2400">
                <a:solidFill>
                  <a:srgbClr val="422000"/>
                </a:solidFill>
                <a:latin typeface="Noto Sans Mono CJK HK"/>
                <a:cs typeface="Noto Sans Mono CJK HK"/>
              </a:rPr>
              <a:t>區塊來處理可能發生 的</a:t>
            </a:r>
            <a:r>
              <a:rPr dirty="0" sz="2400" spc="-10">
                <a:solidFill>
                  <a:srgbClr val="422000"/>
                </a:solidFill>
                <a:latin typeface="Verdana"/>
                <a:cs typeface="Verdana"/>
              </a:rPr>
              <a:t>Exception</a:t>
            </a:r>
            <a:r>
              <a:rPr dirty="0" sz="2400">
                <a:solidFill>
                  <a:srgbClr val="422000"/>
                </a:solidFill>
                <a:latin typeface="Noto Sans Mono CJK HK"/>
                <a:cs typeface="Noto Sans Mono CJK HK"/>
              </a:rPr>
              <a:t>。</a:t>
            </a:r>
            <a:endParaRPr sz="2400">
              <a:latin typeface="Noto Sans Mono CJK HK"/>
              <a:cs typeface="Noto Sans Mono CJK HK"/>
            </a:endParaRPr>
          </a:p>
          <a:p>
            <a:pPr marL="355600" indent="-343535">
              <a:lnSpc>
                <a:spcPct val="100000"/>
              </a:lnSpc>
              <a:spcBef>
                <a:spcPts val="300"/>
              </a:spcBef>
              <a:buFont typeface="Verdana"/>
              <a:buChar char="•"/>
              <a:tabLst>
                <a:tab pos="356235" algn="l"/>
              </a:tabLst>
            </a:pPr>
            <a:r>
              <a:rPr dirty="0" sz="2800">
                <a:solidFill>
                  <a:srgbClr val="4E2700"/>
                </a:solidFill>
                <a:latin typeface="Noto Sans Mono CJK HK"/>
                <a:cs typeface="Noto Sans Mono CJK HK"/>
              </a:rPr>
              <a:t>宣</a:t>
            </a:r>
            <a:r>
              <a:rPr dirty="0" sz="2800" spc="-5">
                <a:solidFill>
                  <a:srgbClr val="4E2700"/>
                </a:solidFill>
                <a:latin typeface="Noto Sans Mono CJK HK"/>
                <a:cs typeface="Noto Sans Mono CJK HK"/>
              </a:rPr>
              <a:t>告法則</a:t>
            </a:r>
            <a:endParaRPr sz="2800">
              <a:latin typeface="Noto Sans Mono CJK HK"/>
              <a:cs typeface="Noto Sans Mono CJK HK"/>
            </a:endParaRPr>
          </a:p>
          <a:p>
            <a:pPr lvl="1" marL="756285" marR="5080" indent="-287020">
              <a:lnSpc>
                <a:spcPts val="2590"/>
              </a:lnSpc>
              <a:spcBef>
                <a:spcPts val="620"/>
              </a:spcBef>
              <a:buFont typeface="Verdana"/>
              <a:buChar char="–"/>
              <a:tabLst>
                <a:tab pos="756920" algn="l"/>
              </a:tabLst>
            </a:pPr>
            <a:r>
              <a:rPr dirty="0" sz="2400">
                <a:solidFill>
                  <a:srgbClr val="422000"/>
                </a:solidFill>
                <a:latin typeface="Noto Sans Mono CJK HK"/>
                <a:cs typeface="Noto Sans Mono CJK HK"/>
              </a:rPr>
              <a:t>當某方法沒有用</a:t>
            </a:r>
            <a:r>
              <a:rPr dirty="0" sz="2400" spc="-10">
                <a:solidFill>
                  <a:srgbClr val="422000"/>
                </a:solidFill>
                <a:latin typeface="Verdana"/>
                <a:cs typeface="Verdana"/>
              </a:rPr>
              <a:t>try-catch-finally</a:t>
            </a:r>
            <a:r>
              <a:rPr dirty="0" sz="2400">
                <a:solidFill>
                  <a:srgbClr val="422000"/>
                </a:solidFill>
                <a:latin typeface="Noto Sans Mono CJK HK"/>
                <a:cs typeface="Noto Sans Mono CJK HK"/>
              </a:rPr>
              <a:t>區塊來處理其內 的</a:t>
            </a:r>
            <a:r>
              <a:rPr dirty="0" sz="2400" spc="-5">
                <a:solidFill>
                  <a:srgbClr val="422000"/>
                </a:solidFill>
                <a:latin typeface="Verdana"/>
                <a:cs typeface="Verdana"/>
              </a:rPr>
              <a:t>Checked</a:t>
            </a:r>
            <a:r>
              <a:rPr dirty="0" sz="2400" spc="-40">
                <a:solidFill>
                  <a:srgbClr val="422000"/>
                </a:solidFill>
                <a:latin typeface="Verdana"/>
                <a:cs typeface="Verdana"/>
              </a:rPr>
              <a:t> </a:t>
            </a:r>
            <a:r>
              <a:rPr dirty="0" sz="2400" spc="-5">
                <a:solidFill>
                  <a:srgbClr val="422000"/>
                </a:solidFill>
                <a:latin typeface="Verdana"/>
                <a:cs typeface="Verdana"/>
              </a:rPr>
              <a:t>Exception</a:t>
            </a:r>
            <a:r>
              <a:rPr dirty="0" sz="2400">
                <a:solidFill>
                  <a:srgbClr val="422000"/>
                </a:solidFill>
                <a:latin typeface="Noto Sans Mono CJK HK"/>
                <a:cs typeface="Noto Sans Mono CJK HK"/>
              </a:rPr>
              <a:t>時，就必須用此子句來宣 </a:t>
            </a:r>
            <a:r>
              <a:rPr dirty="0" sz="2400" spc="-5">
                <a:solidFill>
                  <a:srgbClr val="422000"/>
                </a:solidFill>
                <a:latin typeface="Noto Sans Mono CJK HK"/>
                <a:cs typeface="Noto Sans Mono CJK HK"/>
              </a:rPr>
              <a:t>告</a:t>
            </a:r>
            <a:r>
              <a:rPr dirty="0" sz="2400">
                <a:solidFill>
                  <a:srgbClr val="422000"/>
                </a:solidFill>
                <a:latin typeface="Verdana"/>
                <a:cs typeface="Verdana"/>
              </a:rPr>
              <a:t>(</a:t>
            </a:r>
            <a:r>
              <a:rPr dirty="0" sz="2400" spc="-5">
                <a:solidFill>
                  <a:srgbClr val="422000"/>
                </a:solidFill>
                <a:latin typeface="Noto Sans Mono CJK HK"/>
                <a:cs typeface="Noto Sans Mono CJK HK"/>
              </a:rPr>
              <a:t>一種</a:t>
            </a:r>
            <a:r>
              <a:rPr dirty="0" sz="2400">
                <a:solidFill>
                  <a:srgbClr val="422000"/>
                </a:solidFill>
                <a:latin typeface="Noto Sans Mono CJK HK"/>
                <a:cs typeface="Noto Sans Mono CJK HK"/>
              </a:rPr>
              <a:t>對</a:t>
            </a:r>
            <a:r>
              <a:rPr dirty="0" sz="2400" spc="-25">
                <a:solidFill>
                  <a:srgbClr val="4E2700"/>
                </a:solidFill>
                <a:latin typeface="Verdana"/>
                <a:cs typeface="Verdana"/>
              </a:rPr>
              <a:t>Java</a:t>
            </a:r>
            <a:r>
              <a:rPr dirty="0" sz="2400" spc="-5">
                <a:solidFill>
                  <a:srgbClr val="4E2700"/>
                </a:solidFill>
                <a:latin typeface="Noto Sans Mono CJK HK"/>
                <a:cs typeface="Noto Sans Mono CJK HK"/>
              </a:rPr>
              <a:t>編譯器</a:t>
            </a:r>
            <a:r>
              <a:rPr dirty="0" sz="2400">
                <a:solidFill>
                  <a:srgbClr val="422000"/>
                </a:solidFill>
                <a:latin typeface="Noto Sans Mono CJK HK"/>
                <a:cs typeface="Noto Sans Mono CJK HK"/>
              </a:rPr>
              <a:t>的說</a:t>
            </a:r>
            <a:r>
              <a:rPr dirty="0" sz="2400" spc="-10">
                <a:solidFill>
                  <a:srgbClr val="422000"/>
                </a:solidFill>
                <a:latin typeface="Noto Sans Mono CJK HK"/>
                <a:cs typeface="Noto Sans Mono CJK HK"/>
              </a:rPr>
              <a:t>明</a:t>
            </a:r>
            <a:r>
              <a:rPr dirty="0" sz="2400">
                <a:solidFill>
                  <a:srgbClr val="422000"/>
                </a:solidFill>
                <a:latin typeface="Verdana"/>
                <a:cs typeface="Verdana"/>
              </a:rPr>
              <a:t>)</a:t>
            </a:r>
            <a:r>
              <a:rPr dirty="0" sz="2400">
                <a:solidFill>
                  <a:srgbClr val="422000"/>
                </a:solidFill>
                <a:latin typeface="Noto Sans Mono CJK HK"/>
                <a:cs typeface="Noto Sans Mono CJK HK"/>
              </a:rPr>
              <a:t>。</a:t>
            </a:r>
            <a:endParaRPr sz="2400">
              <a:latin typeface="Noto Sans Mono CJK HK"/>
              <a:cs typeface="Noto Sans Mono CJK HK"/>
            </a:endParaRPr>
          </a:p>
          <a:p>
            <a:pPr lvl="1" marL="756285" marR="155575" indent="-287020">
              <a:lnSpc>
                <a:spcPts val="2590"/>
              </a:lnSpc>
              <a:spcBef>
                <a:spcPts val="585"/>
              </a:spcBef>
              <a:buFont typeface="Verdana"/>
              <a:buChar char="–"/>
              <a:tabLst>
                <a:tab pos="756920" algn="l"/>
              </a:tabLst>
            </a:pPr>
            <a:r>
              <a:rPr dirty="0" sz="2400">
                <a:solidFill>
                  <a:srgbClr val="422000"/>
                </a:solidFill>
                <a:latin typeface="Noto Sans Mono CJK HK"/>
                <a:cs typeface="Noto Sans Mono CJK HK"/>
              </a:rPr>
              <a:t>這表示處理該</a:t>
            </a:r>
            <a:r>
              <a:rPr dirty="0" sz="2400" spc="-5">
                <a:solidFill>
                  <a:srgbClr val="422000"/>
                </a:solidFill>
                <a:latin typeface="Verdana"/>
                <a:cs typeface="Verdana"/>
              </a:rPr>
              <a:t>Checked</a:t>
            </a:r>
            <a:r>
              <a:rPr dirty="0" sz="2400" spc="-90">
                <a:solidFill>
                  <a:srgbClr val="422000"/>
                </a:solidFill>
                <a:latin typeface="Verdana"/>
                <a:cs typeface="Verdana"/>
              </a:rPr>
              <a:t> </a:t>
            </a:r>
            <a:r>
              <a:rPr dirty="0" sz="2400" spc="-5">
                <a:solidFill>
                  <a:srgbClr val="422000"/>
                </a:solidFill>
                <a:latin typeface="Verdana"/>
                <a:cs typeface="Verdana"/>
              </a:rPr>
              <a:t>Exception</a:t>
            </a:r>
            <a:r>
              <a:rPr dirty="0" sz="2400">
                <a:solidFill>
                  <a:srgbClr val="422000"/>
                </a:solidFill>
                <a:latin typeface="Noto Sans Mono CJK HK"/>
                <a:cs typeface="Noto Sans Mono CJK HK"/>
              </a:rPr>
              <a:t>的責任會推給 呼叫此方法的敘述。</a:t>
            </a:r>
            <a:endParaRPr sz="2400">
              <a:latin typeface="Noto Sans Mono CJK HK"/>
              <a:cs typeface="Noto Sans Mono CJK HK"/>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70991" y="1003808"/>
            <a:ext cx="8108315" cy="2100580"/>
          </a:xfrm>
          <a:prstGeom prst="rect">
            <a:avLst/>
          </a:prstGeom>
        </p:spPr>
        <p:txBody>
          <a:bodyPr wrap="square" lIns="0" tIns="12700" rIns="0" bIns="0" rtlCol="0" vert="horz">
            <a:spAutoFit/>
          </a:bodyPr>
          <a:lstStyle/>
          <a:p>
            <a:pPr algn="just" marL="621665" marR="5080" indent="-609600">
              <a:lnSpc>
                <a:spcPct val="100000"/>
              </a:lnSpc>
              <a:spcBef>
                <a:spcPts val="100"/>
              </a:spcBef>
              <a:buFont typeface="Verdana"/>
              <a:buChar char="•"/>
              <a:tabLst>
                <a:tab pos="622300" algn="l"/>
              </a:tabLst>
            </a:pPr>
            <a:r>
              <a:rPr dirty="0" sz="2400">
                <a:solidFill>
                  <a:srgbClr val="4E2700"/>
                </a:solidFill>
                <a:latin typeface="Noto Sans Mono CJK HK"/>
                <a:cs typeface="Noto Sans Mono CJK HK"/>
              </a:rPr>
              <a:t>編譯程式</a:t>
            </a:r>
            <a:r>
              <a:rPr dirty="0" sz="2400" spc="-10">
                <a:solidFill>
                  <a:srgbClr val="4E2700"/>
                </a:solidFill>
                <a:latin typeface="Verdana"/>
                <a:cs typeface="Verdana"/>
              </a:rPr>
              <a:t>ProgramCh08Lab02.java</a:t>
            </a:r>
            <a:r>
              <a:rPr dirty="0" sz="2400">
                <a:solidFill>
                  <a:srgbClr val="4E2700"/>
                </a:solidFill>
                <a:latin typeface="Noto Sans Mono CJK HK"/>
                <a:cs typeface="Noto Sans Mono CJK HK"/>
              </a:rPr>
              <a:t>時，會產生錯誤訊 息，請加入適當</a:t>
            </a:r>
            <a:r>
              <a:rPr dirty="0" sz="2400" spc="5">
                <a:solidFill>
                  <a:srgbClr val="4E2700"/>
                </a:solidFill>
                <a:latin typeface="Noto Sans Mono CJK HK"/>
                <a:cs typeface="Noto Sans Mono CJK HK"/>
              </a:rPr>
              <a:t>的</a:t>
            </a:r>
            <a:r>
              <a:rPr dirty="0" sz="2400" spc="-5">
                <a:solidFill>
                  <a:srgbClr val="4E2700"/>
                </a:solidFill>
                <a:latin typeface="Verdana"/>
                <a:cs typeface="Verdana"/>
              </a:rPr>
              <a:t>tr</a:t>
            </a:r>
            <a:r>
              <a:rPr dirty="0" sz="2400" spc="-55">
                <a:solidFill>
                  <a:srgbClr val="4E2700"/>
                </a:solidFill>
                <a:latin typeface="Verdana"/>
                <a:cs typeface="Verdana"/>
              </a:rPr>
              <a:t>y</a:t>
            </a:r>
            <a:r>
              <a:rPr dirty="0" sz="2400">
                <a:solidFill>
                  <a:srgbClr val="4E2700"/>
                </a:solidFill>
                <a:latin typeface="Verdana"/>
                <a:cs typeface="Verdana"/>
              </a:rPr>
              <a:t>-catch</a:t>
            </a:r>
            <a:r>
              <a:rPr dirty="0" sz="2400">
                <a:solidFill>
                  <a:srgbClr val="4E2700"/>
                </a:solidFill>
                <a:latin typeface="Noto Sans Mono CJK HK"/>
                <a:cs typeface="Noto Sans Mono CJK HK"/>
              </a:rPr>
              <a:t>區塊使其能夠完成編譯，並 </a:t>
            </a:r>
            <a:r>
              <a:rPr dirty="0" sz="2400" spc="-5">
                <a:solidFill>
                  <a:srgbClr val="4E2700"/>
                </a:solidFill>
                <a:latin typeface="Noto Sans Mono CJK HK"/>
                <a:cs typeface="Noto Sans Mono CJK HK"/>
              </a:rPr>
              <a:t>且能夠執行。</a:t>
            </a:r>
            <a:endParaRPr sz="2400">
              <a:latin typeface="Noto Sans Mono CJK HK"/>
              <a:cs typeface="Noto Sans Mono CJK HK"/>
            </a:endParaRPr>
          </a:p>
          <a:p>
            <a:pPr marL="1117600" marR="1035050" indent="-534035">
              <a:lnSpc>
                <a:spcPct val="100000"/>
              </a:lnSpc>
              <a:spcBef>
                <a:spcPts val="495"/>
              </a:spcBef>
              <a:tabLst>
                <a:tab pos="1117600" algn="l"/>
              </a:tabLst>
            </a:pPr>
            <a:r>
              <a:rPr dirty="0" sz="2000">
                <a:solidFill>
                  <a:srgbClr val="4E2700"/>
                </a:solidFill>
                <a:latin typeface="Verdana"/>
                <a:cs typeface="Verdana"/>
              </a:rPr>
              <a:t>–	</a:t>
            </a:r>
            <a:r>
              <a:rPr dirty="0" sz="2000" spc="10">
                <a:solidFill>
                  <a:srgbClr val="4E2700"/>
                </a:solidFill>
                <a:latin typeface="Noto Sans Mono CJK HK"/>
                <a:cs typeface="Noto Sans Mono CJK HK"/>
              </a:rPr>
              <a:t>本程</a:t>
            </a:r>
            <a:r>
              <a:rPr dirty="0" sz="2000">
                <a:solidFill>
                  <a:srgbClr val="4E2700"/>
                </a:solidFill>
                <a:latin typeface="Noto Sans Mono CJK HK"/>
                <a:cs typeface="Noto Sans Mono CJK HK"/>
              </a:rPr>
              <a:t>式編</a:t>
            </a:r>
            <a:r>
              <a:rPr dirty="0" sz="2000" spc="-15">
                <a:solidFill>
                  <a:srgbClr val="4E2700"/>
                </a:solidFill>
                <a:latin typeface="Noto Sans Mono CJK HK"/>
                <a:cs typeface="Noto Sans Mono CJK HK"/>
              </a:rPr>
              <a:t>譯</a:t>
            </a:r>
            <a:r>
              <a:rPr dirty="0" sz="2000">
                <a:solidFill>
                  <a:srgbClr val="4E2700"/>
                </a:solidFill>
                <a:latin typeface="Noto Sans Mono CJK HK"/>
                <a:cs typeface="Noto Sans Mono CJK HK"/>
              </a:rPr>
              <a:t>時會</a:t>
            </a:r>
            <a:r>
              <a:rPr dirty="0" sz="2000" spc="-15">
                <a:solidFill>
                  <a:srgbClr val="4E2700"/>
                </a:solidFill>
                <a:latin typeface="Noto Sans Mono CJK HK"/>
                <a:cs typeface="Noto Sans Mono CJK HK"/>
              </a:rPr>
              <a:t>產</a:t>
            </a:r>
            <a:r>
              <a:rPr dirty="0" sz="2000" spc="5">
                <a:solidFill>
                  <a:srgbClr val="4E2700"/>
                </a:solidFill>
                <a:latin typeface="Noto Sans Mono CJK HK"/>
                <a:cs typeface="Noto Sans Mono CJK HK"/>
              </a:rPr>
              <a:t>生</a:t>
            </a:r>
            <a:r>
              <a:rPr dirty="0" sz="2000" spc="-5">
                <a:solidFill>
                  <a:srgbClr val="4E2700"/>
                </a:solidFill>
                <a:latin typeface="Verdana"/>
                <a:cs typeface="Verdana"/>
              </a:rPr>
              <a:t>MalformedURLException,  FileNotFoundException,</a:t>
            </a:r>
            <a:r>
              <a:rPr dirty="0" sz="2000" spc="-25">
                <a:solidFill>
                  <a:srgbClr val="4E2700"/>
                </a:solidFill>
                <a:latin typeface="Verdana"/>
                <a:cs typeface="Verdana"/>
              </a:rPr>
              <a:t> </a:t>
            </a:r>
            <a:r>
              <a:rPr dirty="0" sz="2000" spc="-10">
                <a:solidFill>
                  <a:srgbClr val="4E2700"/>
                </a:solidFill>
                <a:latin typeface="Verdana"/>
                <a:cs typeface="Verdana"/>
              </a:rPr>
              <a:t>IOException</a:t>
            </a:r>
            <a:r>
              <a:rPr dirty="0" sz="2000" spc="10">
                <a:solidFill>
                  <a:srgbClr val="4E2700"/>
                </a:solidFill>
                <a:latin typeface="Noto Sans Mono CJK HK"/>
                <a:cs typeface="Noto Sans Mono CJK HK"/>
              </a:rPr>
              <a:t>等</a:t>
            </a:r>
            <a:r>
              <a:rPr dirty="0" sz="2000" spc="-10">
                <a:solidFill>
                  <a:srgbClr val="4E2700"/>
                </a:solidFill>
                <a:latin typeface="Verdana"/>
                <a:cs typeface="Verdana"/>
              </a:rPr>
              <a:t>Checked  </a:t>
            </a:r>
            <a:r>
              <a:rPr dirty="0" sz="2000" spc="-5">
                <a:solidFill>
                  <a:srgbClr val="4E2700"/>
                </a:solidFill>
                <a:latin typeface="Verdana"/>
                <a:cs typeface="Verdana"/>
              </a:rPr>
              <a:t>Exception</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70991" y="1003808"/>
            <a:ext cx="8034020" cy="1489075"/>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編譯程式</a:t>
            </a:r>
            <a:r>
              <a:rPr dirty="0" sz="2400" spc="-10">
                <a:solidFill>
                  <a:srgbClr val="4E2700"/>
                </a:solidFill>
                <a:latin typeface="Verdana"/>
                <a:cs typeface="Verdana"/>
              </a:rPr>
              <a:t>ProgramCh08Lab03.java</a:t>
            </a:r>
            <a:r>
              <a:rPr dirty="0" sz="2400">
                <a:solidFill>
                  <a:srgbClr val="4E2700"/>
                </a:solidFill>
                <a:latin typeface="Noto Sans Mono CJK HK"/>
                <a:cs typeface="Noto Sans Mono CJK HK"/>
              </a:rPr>
              <a:t>時，第</a:t>
            </a:r>
            <a:r>
              <a:rPr dirty="0" sz="2400" spc="-5">
                <a:solidFill>
                  <a:srgbClr val="4E2700"/>
                </a:solidFill>
                <a:latin typeface="Verdana"/>
                <a:cs typeface="Verdana"/>
              </a:rPr>
              <a:t>19</a:t>
            </a:r>
            <a:r>
              <a:rPr dirty="0" sz="2400">
                <a:solidFill>
                  <a:srgbClr val="4E2700"/>
                </a:solidFill>
                <a:latin typeface="Noto Sans Mono CJK HK"/>
                <a:cs typeface="Noto Sans Mono CJK HK"/>
              </a:rPr>
              <a:t>、</a:t>
            </a:r>
            <a:r>
              <a:rPr dirty="0" sz="2400" spc="-5">
                <a:solidFill>
                  <a:srgbClr val="4E2700"/>
                </a:solidFill>
                <a:latin typeface="Verdana"/>
                <a:cs typeface="Verdana"/>
              </a:rPr>
              <a:t>20</a:t>
            </a:r>
            <a:r>
              <a:rPr dirty="0" sz="2400">
                <a:solidFill>
                  <a:srgbClr val="4E2700"/>
                </a:solidFill>
                <a:latin typeface="Noto Sans Mono CJK HK"/>
                <a:cs typeface="Noto Sans Mono CJK HK"/>
              </a:rPr>
              <a:t>列 會產生錯誤，現在想要在</a:t>
            </a:r>
            <a:r>
              <a:rPr dirty="0" sz="2400" spc="5">
                <a:solidFill>
                  <a:srgbClr val="4E2700"/>
                </a:solidFill>
                <a:latin typeface="Noto Sans Mono CJK HK"/>
                <a:cs typeface="Noto Sans Mono CJK HK"/>
              </a:rPr>
              <a:t>第</a:t>
            </a:r>
            <a:r>
              <a:rPr dirty="0" sz="2400" spc="-5">
                <a:solidFill>
                  <a:srgbClr val="4E2700"/>
                </a:solidFill>
                <a:latin typeface="Verdana"/>
                <a:cs typeface="Verdana"/>
              </a:rPr>
              <a:t>14</a:t>
            </a:r>
            <a:r>
              <a:rPr dirty="0" sz="2400">
                <a:solidFill>
                  <a:srgbClr val="4E2700"/>
                </a:solidFill>
                <a:latin typeface="Noto Sans Mono CJK HK"/>
                <a:cs typeface="Noto Sans Mono CJK HK"/>
              </a:rPr>
              <a:t>列使</a:t>
            </a:r>
            <a:r>
              <a:rPr dirty="0" sz="2400" spc="-5">
                <a:solidFill>
                  <a:srgbClr val="4E2700"/>
                </a:solidFill>
                <a:latin typeface="Noto Sans Mono CJK HK"/>
                <a:cs typeface="Noto Sans Mono CJK HK"/>
              </a:rPr>
              <a:t>用</a:t>
            </a:r>
            <a:r>
              <a:rPr dirty="0" sz="2400">
                <a:solidFill>
                  <a:srgbClr val="4E2700"/>
                </a:solidFill>
                <a:latin typeface="Noto Sans Mono CJK HK"/>
                <a:cs typeface="Noto Sans Mono CJK HK"/>
              </a:rPr>
              <a:t>『宣告法』來處理 </a:t>
            </a:r>
            <a:r>
              <a:rPr dirty="0" sz="2400" spc="-5">
                <a:solidFill>
                  <a:srgbClr val="4E2700"/>
                </a:solidFill>
                <a:latin typeface="Noto Sans Mono CJK HK"/>
                <a:cs typeface="Noto Sans Mono CJK HK"/>
              </a:rPr>
              <a:t>該方法所產生的例外，請修改</a:t>
            </a:r>
            <a:r>
              <a:rPr dirty="0" sz="2400">
                <a:solidFill>
                  <a:srgbClr val="4E2700"/>
                </a:solidFill>
                <a:latin typeface="Noto Sans Mono CJK HK"/>
                <a:cs typeface="Noto Sans Mono CJK HK"/>
              </a:rPr>
              <a:t>第</a:t>
            </a:r>
            <a:r>
              <a:rPr dirty="0" sz="2400" spc="-5">
                <a:solidFill>
                  <a:srgbClr val="4E2700"/>
                </a:solidFill>
                <a:latin typeface="Verdana"/>
                <a:cs typeface="Verdana"/>
              </a:rPr>
              <a:t>14</a:t>
            </a:r>
            <a:r>
              <a:rPr dirty="0" sz="2400" spc="-5">
                <a:solidFill>
                  <a:srgbClr val="4E2700"/>
                </a:solidFill>
                <a:latin typeface="Noto Sans Mono CJK HK"/>
                <a:cs typeface="Noto Sans Mono CJK HK"/>
              </a:rPr>
              <a:t>列，使得本程式能夠 </a:t>
            </a:r>
            <a:r>
              <a:rPr dirty="0" sz="2400">
                <a:solidFill>
                  <a:srgbClr val="4E2700"/>
                </a:solidFill>
                <a:latin typeface="Noto Sans Mono CJK HK"/>
                <a:cs typeface="Noto Sans Mono CJK HK"/>
              </a:rPr>
              <a:t>編譯，並能夠執行。</a:t>
            </a:r>
            <a:endParaRPr sz="2400">
              <a:latin typeface="Noto Sans Mono CJK HK"/>
              <a:cs typeface="Noto Sans Mono CJK HK"/>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70991" y="974852"/>
            <a:ext cx="8108315" cy="1232535"/>
          </a:xfrm>
          <a:prstGeom prst="rect">
            <a:avLst/>
          </a:prstGeom>
        </p:spPr>
        <p:txBody>
          <a:bodyPr wrap="square" lIns="0" tIns="12700" rIns="0" bIns="0" rtlCol="0" vert="horz">
            <a:spAutoFit/>
          </a:bodyPr>
          <a:lstStyle/>
          <a:p>
            <a:pPr marL="621665" marR="5080" indent="-609600">
              <a:lnSpc>
                <a:spcPct val="11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編譯程式</a:t>
            </a:r>
            <a:r>
              <a:rPr dirty="0" sz="2400" spc="-10">
                <a:solidFill>
                  <a:srgbClr val="4E2700"/>
                </a:solidFill>
                <a:latin typeface="Verdana"/>
                <a:cs typeface="Verdana"/>
              </a:rPr>
              <a:t>ProgramCh08Lab04.java</a:t>
            </a:r>
            <a:r>
              <a:rPr dirty="0" sz="2400">
                <a:solidFill>
                  <a:srgbClr val="4E2700"/>
                </a:solidFill>
                <a:latin typeface="Noto Sans Mono CJK HK"/>
                <a:cs typeface="Noto Sans Mono CJK HK"/>
              </a:rPr>
              <a:t>時，第</a:t>
            </a:r>
            <a:r>
              <a:rPr dirty="0" sz="2400" spc="-5">
                <a:solidFill>
                  <a:srgbClr val="4E2700"/>
                </a:solidFill>
                <a:latin typeface="Verdana"/>
                <a:cs typeface="Verdana"/>
              </a:rPr>
              <a:t>10</a:t>
            </a:r>
            <a:r>
              <a:rPr dirty="0" sz="2400">
                <a:solidFill>
                  <a:srgbClr val="4E2700"/>
                </a:solidFill>
                <a:latin typeface="Noto Sans Mono CJK HK"/>
                <a:cs typeface="Noto Sans Mono CJK HK"/>
              </a:rPr>
              <a:t>列會產 生錯誤，請加入適當</a:t>
            </a:r>
            <a:r>
              <a:rPr dirty="0" sz="2400" spc="5">
                <a:solidFill>
                  <a:srgbClr val="4E2700"/>
                </a:solidFill>
                <a:latin typeface="Noto Sans Mono CJK HK"/>
                <a:cs typeface="Noto Sans Mono CJK HK"/>
              </a:rPr>
              <a:t>的</a:t>
            </a:r>
            <a:r>
              <a:rPr dirty="0" sz="2400" spc="-5">
                <a:solidFill>
                  <a:srgbClr val="4E2700"/>
                </a:solidFill>
                <a:latin typeface="Verdana"/>
                <a:cs typeface="Verdana"/>
              </a:rPr>
              <a:t>tr</a:t>
            </a:r>
            <a:r>
              <a:rPr dirty="0" sz="2400" spc="-55">
                <a:solidFill>
                  <a:srgbClr val="4E2700"/>
                </a:solidFill>
                <a:latin typeface="Verdana"/>
                <a:cs typeface="Verdana"/>
              </a:rPr>
              <a:t>y</a:t>
            </a:r>
            <a:r>
              <a:rPr dirty="0" sz="2400">
                <a:solidFill>
                  <a:srgbClr val="4E2700"/>
                </a:solidFill>
                <a:latin typeface="Verdana"/>
                <a:cs typeface="Verdana"/>
              </a:rPr>
              <a:t>-catch</a:t>
            </a:r>
            <a:r>
              <a:rPr dirty="0" sz="2400">
                <a:solidFill>
                  <a:srgbClr val="4E2700"/>
                </a:solidFill>
                <a:latin typeface="Noto Sans Mono CJK HK"/>
                <a:cs typeface="Noto Sans Mono CJK HK"/>
              </a:rPr>
              <a:t>區塊本程式能夠編譯， </a:t>
            </a:r>
            <a:r>
              <a:rPr dirty="0" sz="2400" spc="-5">
                <a:solidFill>
                  <a:srgbClr val="4E2700"/>
                </a:solidFill>
                <a:latin typeface="Noto Sans Mono CJK HK"/>
                <a:cs typeface="Noto Sans Mono CJK HK"/>
              </a:rPr>
              <a:t>並能夠執行。</a:t>
            </a:r>
            <a:endParaRPr sz="2400">
              <a:latin typeface="Noto Sans Mono CJK HK"/>
              <a:cs typeface="Noto Sans Mono CJK HK"/>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485640" cy="574040"/>
          </a:xfrm>
          <a:prstGeom prst="rect"/>
        </p:spPr>
        <p:txBody>
          <a:bodyPr wrap="square" lIns="0" tIns="12700" rIns="0" bIns="0" rtlCol="0" vert="horz">
            <a:spAutoFit/>
          </a:bodyPr>
          <a:lstStyle/>
          <a:p>
            <a:pPr marL="12700">
              <a:lnSpc>
                <a:spcPct val="100000"/>
              </a:lnSpc>
              <a:spcBef>
                <a:spcPts val="100"/>
              </a:spcBef>
            </a:pPr>
            <a:r>
              <a:rPr dirty="0"/>
              <a:t>與</a:t>
            </a:r>
            <a:r>
              <a:rPr dirty="0" spc="-10">
                <a:latin typeface="Tahoma"/>
                <a:cs typeface="Tahoma"/>
              </a:rPr>
              <a:t>Override</a:t>
            </a:r>
            <a:r>
              <a:rPr dirty="0"/>
              <a:t>有關的規定</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499668" y="1003808"/>
            <a:ext cx="8201659" cy="4564380"/>
          </a:xfrm>
          <a:prstGeom prst="rect">
            <a:avLst/>
          </a:prstGeom>
        </p:spPr>
        <p:txBody>
          <a:bodyPr wrap="square" lIns="0" tIns="12700" rIns="0" bIns="0" rtlCol="0" vert="horz">
            <a:spAutoFit/>
          </a:bodyPr>
          <a:lstStyle/>
          <a:p>
            <a:pPr marL="354965" marR="178435" indent="-342900">
              <a:lnSpc>
                <a:spcPct val="100000"/>
              </a:lnSpc>
              <a:spcBef>
                <a:spcPts val="100"/>
              </a:spcBef>
              <a:buFont typeface="Verdana"/>
              <a:buChar char="•"/>
              <a:tabLst>
                <a:tab pos="354965" algn="l"/>
                <a:tab pos="355600" algn="l"/>
              </a:tabLst>
            </a:pPr>
            <a:r>
              <a:rPr dirty="0" sz="2400">
                <a:solidFill>
                  <a:srgbClr val="422000"/>
                </a:solidFill>
                <a:latin typeface="Noto Sans Mono CJK HK"/>
                <a:cs typeface="Noto Sans Mono CJK HK"/>
              </a:rPr>
              <a:t>子代類別的方法</a:t>
            </a:r>
            <a:r>
              <a:rPr dirty="0" sz="2400" spc="-20">
                <a:solidFill>
                  <a:srgbClr val="422000"/>
                </a:solidFill>
                <a:latin typeface="Verdana"/>
                <a:cs typeface="Verdana"/>
              </a:rPr>
              <a:t>o</a:t>
            </a:r>
            <a:r>
              <a:rPr dirty="0" sz="2400" spc="-30">
                <a:solidFill>
                  <a:srgbClr val="422000"/>
                </a:solidFill>
                <a:latin typeface="Verdana"/>
                <a:cs typeface="Verdana"/>
              </a:rPr>
              <a:t>v</a:t>
            </a:r>
            <a:r>
              <a:rPr dirty="0" sz="2400">
                <a:solidFill>
                  <a:srgbClr val="422000"/>
                </a:solidFill>
                <a:latin typeface="Verdana"/>
                <a:cs typeface="Verdana"/>
              </a:rPr>
              <a:t>e</a:t>
            </a:r>
            <a:r>
              <a:rPr dirty="0" sz="2400" spc="-10">
                <a:solidFill>
                  <a:srgbClr val="422000"/>
                </a:solidFill>
                <a:latin typeface="Verdana"/>
                <a:cs typeface="Verdana"/>
              </a:rPr>
              <a:t>r</a:t>
            </a:r>
            <a:r>
              <a:rPr dirty="0" sz="2400">
                <a:solidFill>
                  <a:srgbClr val="422000"/>
                </a:solidFill>
                <a:latin typeface="Verdana"/>
                <a:cs typeface="Verdana"/>
              </a:rPr>
              <a:t>r</a:t>
            </a:r>
            <a:r>
              <a:rPr dirty="0" sz="2400" spc="-10">
                <a:solidFill>
                  <a:srgbClr val="422000"/>
                </a:solidFill>
                <a:latin typeface="Verdana"/>
                <a:cs typeface="Verdana"/>
              </a:rPr>
              <a:t>i</a:t>
            </a:r>
            <a:r>
              <a:rPr dirty="0" sz="2400" spc="-5">
                <a:solidFill>
                  <a:srgbClr val="422000"/>
                </a:solidFill>
                <a:latin typeface="Verdana"/>
                <a:cs typeface="Verdana"/>
              </a:rPr>
              <a:t>de</a:t>
            </a:r>
            <a:r>
              <a:rPr dirty="0" sz="2400">
                <a:solidFill>
                  <a:srgbClr val="422000"/>
                </a:solidFill>
                <a:latin typeface="Noto Sans Mono CJK HK"/>
                <a:cs typeface="Noto Sans Mono CJK HK"/>
              </a:rPr>
              <a:t>父代類別的方法時，子代方法不 能丟出父代方法所沒有丟出的</a:t>
            </a:r>
            <a:r>
              <a:rPr dirty="0" sz="2400" spc="-5">
                <a:solidFill>
                  <a:srgbClr val="422000"/>
                </a:solidFill>
                <a:latin typeface="Verdana"/>
                <a:cs typeface="Verdana"/>
              </a:rPr>
              <a:t>Checked</a:t>
            </a:r>
            <a:r>
              <a:rPr dirty="0" sz="2400" spc="-15">
                <a:solidFill>
                  <a:srgbClr val="422000"/>
                </a:solidFill>
                <a:latin typeface="Verdana"/>
                <a:cs typeface="Verdana"/>
              </a:rPr>
              <a:t> </a:t>
            </a:r>
            <a:r>
              <a:rPr dirty="0" sz="2400" spc="-5">
                <a:solidFill>
                  <a:srgbClr val="422000"/>
                </a:solidFill>
                <a:latin typeface="Verdana"/>
                <a:cs typeface="Verdana"/>
              </a:rPr>
              <a:t>Exception</a:t>
            </a:r>
            <a:r>
              <a:rPr dirty="0" sz="2400">
                <a:solidFill>
                  <a:srgbClr val="422000"/>
                </a:solidFill>
                <a:latin typeface="Noto Sans Mono CJK HK"/>
                <a:cs typeface="Noto Sans Mono CJK HK"/>
              </a:rPr>
              <a:t>。</a:t>
            </a:r>
            <a:endParaRPr sz="2400">
              <a:latin typeface="Noto Sans Mono CJK HK"/>
              <a:cs typeface="Noto Sans Mono CJK HK"/>
            </a:endParaRPr>
          </a:p>
          <a:p>
            <a:pPr marL="355600" indent="-342900">
              <a:lnSpc>
                <a:spcPct val="100000"/>
              </a:lnSpc>
              <a:spcBef>
                <a:spcPts val="560"/>
              </a:spcBef>
              <a:buFont typeface="Verdana"/>
              <a:buChar char="•"/>
              <a:tabLst>
                <a:tab pos="354965" algn="l"/>
                <a:tab pos="355600" algn="l"/>
              </a:tabLst>
            </a:pPr>
            <a:r>
              <a:rPr dirty="0" sz="2400" spc="-5">
                <a:solidFill>
                  <a:srgbClr val="422000"/>
                </a:solidFill>
                <a:latin typeface="Noto Sans Mono CJK HK"/>
                <a:cs typeface="Noto Sans Mono CJK HK"/>
              </a:rPr>
              <a:t>如果父代方法丟</a:t>
            </a:r>
            <a:r>
              <a:rPr dirty="0" sz="2400">
                <a:solidFill>
                  <a:srgbClr val="422000"/>
                </a:solidFill>
                <a:latin typeface="Noto Sans Mono CJK HK"/>
                <a:cs typeface="Noto Sans Mono CJK HK"/>
              </a:rPr>
              <a:t>出</a:t>
            </a:r>
            <a:r>
              <a:rPr dirty="0" sz="1800" spc="-10">
                <a:solidFill>
                  <a:srgbClr val="422000"/>
                </a:solidFill>
                <a:latin typeface="Verdana"/>
                <a:cs typeface="Verdana"/>
              </a:rPr>
              <a:t>java.io.IOException</a:t>
            </a:r>
            <a:r>
              <a:rPr dirty="0" sz="2400" spc="-5">
                <a:solidFill>
                  <a:srgbClr val="422000"/>
                </a:solidFill>
                <a:latin typeface="Noto Sans Mono CJK HK"/>
                <a:cs typeface="Noto Sans Mono CJK HK"/>
              </a:rPr>
              <a:t>與</a:t>
            </a:r>
            <a:r>
              <a:rPr dirty="0" sz="1800" spc="-10">
                <a:solidFill>
                  <a:srgbClr val="422000"/>
                </a:solidFill>
                <a:latin typeface="Verdana"/>
                <a:cs typeface="Verdana"/>
              </a:rPr>
              <a:t>java.sql.SQLException</a:t>
            </a:r>
            <a:r>
              <a:rPr dirty="0" sz="2400">
                <a:solidFill>
                  <a:srgbClr val="422000"/>
                </a:solidFill>
                <a:latin typeface="Noto Sans Mono CJK HK"/>
                <a:cs typeface="Noto Sans Mono CJK HK"/>
              </a:rPr>
              <a:t>兩</a:t>
            </a:r>
            <a:endParaRPr sz="2400">
              <a:latin typeface="Noto Sans Mono CJK HK"/>
              <a:cs typeface="Noto Sans Mono CJK HK"/>
            </a:endParaRPr>
          </a:p>
          <a:p>
            <a:pPr marL="354965">
              <a:lnSpc>
                <a:spcPct val="100000"/>
              </a:lnSpc>
              <a:spcBef>
                <a:spcPts val="15"/>
              </a:spcBef>
            </a:pPr>
            <a:r>
              <a:rPr dirty="0" sz="2400">
                <a:solidFill>
                  <a:srgbClr val="422000"/>
                </a:solidFill>
                <a:latin typeface="Noto Sans Mono CJK HK"/>
                <a:cs typeface="Noto Sans Mono CJK HK"/>
              </a:rPr>
              <a:t>種例外，子代方法可</a:t>
            </a:r>
            <a:endParaRPr sz="2400">
              <a:latin typeface="Noto Sans Mono CJK HK"/>
              <a:cs typeface="Noto Sans Mono CJK HK"/>
            </a:endParaRPr>
          </a:p>
          <a:p>
            <a:pPr lvl="1" marL="756285" indent="-287655">
              <a:lnSpc>
                <a:spcPct val="100000"/>
              </a:lnSpc>
              <a:spcBef>
                <a:spcPts val="500"/>
              </a:spcBef>
              <a:buFont typeface="Verdana"/>
              <a:buChar char="–"/>
              <a:tabLst>
                <a:tab pos="756920" algn="l"/>
              </a:tabLst>
            </a:pPr>
            <a:r>
              <a:rPr dirty="0" sz="2000">
                <a:solidFill>
                  <a:srgbClr val="422000"/>
                </a:solidFill>
                <a:latin typeface="Noto Sans Mono CJK HK"/>
                <a:cs typeface="Noto Sans Mono CJK HK"/>
              </a:rPr>
              <a:t>沒有</a:t>
            </a:r>
            <a:r>
              <a:rPr dirty="0" sz="2000" spc="-5">
                <a:solidFill>
                  <a:srgbClr val="422000"/>
                </a:solidFill>
                <a:latin typeface="Noto Sans Mono CJK HK"/>
                <a:cs typeface="Noto Sans Mono CJK HK"/>
              </a:rPr>
              <a:t>丟</a:t>
            </a:r>
            <a:r>
              <a:rPr dirty="0" sz="2000" spc="-15">
                <a:solidFill>
                  <a:srgbClr val="422000"/>
                </a:solidFill>
                <a:latin typeface="Noto Sans Mono CJK HK"/>
                <a:cs typeface="Noto Sans Mono CJK HK"/>
              </a:rPr>
              <a:t>出</a:t>
            </a:r>
            <a:r>
              <a:rPr dirty="0" sz="2000">
                <a:solidFill>
                  <a:srgbClr val="422000"/>
                </a:solidFill>
                <a:latin typeface="Noto Sans Mono CJK HK"/>
                <a:cs typeface="Noto Sans Mono CJK HK"/>
              </a:rPr>
              <a:t>任</a:t>
            </a:r>
            <a:r>
              <a:rPr dirty="0" sz="2000" spc="-15">
                <a:solidFill>
                  <a:srgbClr val="422000"/>
                </a:solidFill>
                <a:latin typeface="Noto Sans Mono CJK HK"/>
                <a:cs typeface="Noto Sans Mono CJK HK"/>
              </a:rPr>
              <a:t>何</a:t>
            </a:r>
            <a:r>
              <a:rPr dirty="0" sz="2000">
                <a:solidFill>
                  <a:srgbClr val="422000"/>
                </a:solidFill>
                <a:latin typeface="Noto Sans Mono CJK HK"/>
                <a:cs typeface="Noto Sans Mono CJK HK"/>
              </a:rPr>
              <a:t>例外</a:t>
            </a:r>
            <a:endParaRPr sz="2000">
              <a:latin typeface="Noto Sans Mono CJK HK"/>
              <a:cs typeface="Noto Sans Mono CJK HK"/>
            </a:endParaRPr>
          </a:p>
          <a:p>
            <a:pPr lvl="1" marL="756285" indent="-287655">
              <a:lnSpc>
                <a:spcPct val="100000"/>
              </a:lnSpc>
              <a:spcBef>
                <a:spcPts val="475"/>
              </a:spcBef>
              <a:buFont typeface="Verdana"/>
              <a:buChar char="–"/>
              <a:tabLst>
                <a:tab pos="756920" algn="l"/>
              </a:tabLst>
            </a:pPr>
            <a:r>
              <a:rPr dirty="0" sz="2000" spc="10">
                <a:solidFill>
                  <a:srgbClr val="422000"/>
                </a:solidFill>
                <a:latin typeface="Noto Sans Mono CJK HK"/>
                <a:cs typeface="Noto Sans Mono CJK HK"/>
              </a:rPr>
              <a:t>丟出</a:t>
            </a:r>
            <a:r>
              <a:rPr dirty="0" sz="2000" spc="-10">
                <a:solidFill>
                  <a:srgbClr val="422000"/>
                </a:solidFill>
                <a:latin typeface="Verdana"/>
                <a:cs typeface="Verdana"/>
              </a:rPr>
              <a:t>java.lang.RuntimeException</a:t>
            </a:r>
            <a:r>
              <a:rPr dirty="0" sz="2000">
                <a:solidFill>
                  <a:srgbClr val="422000"/>
                </a:solidFill>
                <a:latin typeface="Noto Sans Mono CJK HK"/>
                <a:cs typeface="Noto Sans Mono CJK HK"/>
              </a:rPr>
              <a:t>家族</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例外</a:t>
            </a:r>
            <a:endParaRPr sz="2000">
              <a:latin typeface="Noto Sans Mono CJK HK"/>
              <a:cs typeface="Noto Sans Mono CJK HK"/>
            </a:endParaRPr>
          </a:p>
          <a:p>
            <a:pPr lvl="1" marL="756285" indent="-287655">
              <a:lnSpc>
                <a:spcPct val="100000"/>
              </a:lnSpc>
              <a:spcBef>
                <a:spcPts val="480"/>
              </a:spcBef>
              <a:buFont typeface="Verdana"/>
              <a:buChar char="–"/>
              <a:tabLst>
                <a:tab pos="756920" algn="l"/>
              </a:tabLst>
            </a:pPr>
            <a:r>
              <a:rPr dirty="0" sz="2000" spc="10">
                <a:solidFill>
                  <a:srgbClr val="422000"/>
                </a:solidFill>
                <a:latin typeface="Noto Sans Mono CJK HK"/>
                <a:cs typeface="Noto Sans Mono CJK HK"/>
              </a:rPr>
              <a:t>丟出</a:t>
            </a:r>
            <a:r>
              <a:rPr dirty="0" sz="2000" spc="-10">
                <a:solidFill>
                  <a:srgbClr val="422000"/>
                </a:solidFill>
                <a:latin typeface="Verdana"/>
                <a:cs typeface="Verdana"/>
              </a:rPr>
              <a:t>java.io.IOException</a:t>
            </a:r>
            <a:r>
              <a:rPr dirty="0" sz="2000" spc="5">
                <a:solidFill>
                  <a:srgbClr val="422000"/>
                </a:solidFill>
                <a:latin typeface="Noto Sans Mono CJK HK"/>
                <a:cs typeface="Noto Sans Mono CJK HK"/>
              </a:rPr>
              <a:t>家</a:t>
            </a:r>
            <a:r>
              <a:rPr dirty="0" sz="2000" spc="-10">
                <a:solidFill>
                  <a:srgbClr val="422000"/>
                </a:solidFill>
                <a:latin typeface="Noto Sans Mono CJK HK"/>
                <a:cs typeface="Noto Sans Mono CJK HK"/>
              </a:rPr>
              <a:t>族</a:t>
            </a:r>
            <a:r>
              <a:rPr dirty="0" sz="2000" spc="5">
                <a:solidFill>
                  <a:srgbClr val="422000"/>
                </a:solidFill>
                <a:latin typeface="Noto Sans Mono CJK HK"/>
                <a:cs typeface="Noto Sans Mono CJK HK"/>
              </a:rPr>
              <a:t>的例外</a:t>
            </a:r>
            <a:endParaRPr sz="2000">
              <a:latin typeface="Noto Sans Mono CJK HK"/>
              <a:cs typeface="Noto Sans Mono CJK HK"/>
            </a:endParaRPr>
          </a:p>
          <a:p>
            <a:pPr lvl="1" marL="756285" indent="-287655">
              <a:lnSpc>
                <a:spcPct val="100000"/>
              </a:lnSpc>
              <a:spcBef>
                <a:spcPts val="484"/>
              </a:spcBef>
              <a:buFont typeface="Verdana"/>
              <a:buChar char="–"/>
              <a:tabLst>
                <a:tab pos="756920" algn="l"/>
              </a:tabLst>
            </a:pPr>
            <a:r>
              <a:rPr dirty="0" sz="2000" spc="10">
                <a:solidFill>
                  <a:srgbClr val="422000"/>
                </a:solidFill>
                <a:latin typeface="Noto Sans Mono CJK HK"/>
                <a:cs typeface="Noto Sans Mono CJK HK"/>
              </a:rPr>
              <a:t>丟出</a:t>
            </a:r>
            <a:r>
              <a:rPr dirty="0" sz="2000" spc="-10">
                <a:solidFill>
                  <a:srgbClr val="422000"/>
                </a:solidFill>
                <a:latin typeface="Verdana"/>
                <a:cs typeface="Verdana"/>
              </a:rPr>
              <a:t>java.sql.SQLException</a:t>
            </a:r>
            <a:r>
              <a:rPr dirty="0" sz="2000">
                <a:solidFill>
                  <a:srgbClr val="422000"/>
                </a:solidFill>
                <a:latin typeface="Noto Sans Mono CJK HK"/>
                <a:cs typeface="Noto Sans Mono CJK HK"/>
              </a:rPr>
              <a:t>家族的</a:t>
            </a:r>
            <a:r>
              <a:rPr dirty="0" sz="2000" spc="-15">
                <a:solidFill>
                  <a:srgbClr val="422000"/>
                </a:solidFill>
                <a:latin typeface="Noto Sans Mono CJK HK"/>
                <a:cs typeface="Noto Sans Mono CJK HK"/>
              </a:rPr>
              <a:t>例</a:t>
            </a:r>
            <a:r>
              <a:rPr dirty="0" sz="2000">
                <a:solidFill>
                  <a:srgbClr val="422000"/>
                </a:solidFill>
                <a:latin typeface="Noto Sans Mono CJK HK"/>
                <a:cs typeface="Noto Sans Mono CJK HK"/>
              </a:rPr>
              <a:t>外</a:t>
            </a:r>
            <a:endParaRPr sz="2000">
              <a:latin typeface="Noto Sans Mono CJK HK"/>
              <a:cs typeface="Noto Sans Mono CJK HK"/>
            </a:endParaRPr>
          </a:p>
          <a:p>
            <a:pPr lvl="1" marL="756285" indent="-287655">
              <a:lnSpc>
                <a:spcPct val="100000"/>
              </a:lnSpc>
              <a:spcBef>
                <a:spcPts val="480"/>
              </a:spcBef>
              <a:buFont typeface="Verdana"/>
              <a:buChar char="–"/>
              <a:tabLst>
                <a:tab pos="756920" algn="l"/>
              </a:tabLst>
            </a:pPr>
            <a:r>
              <a:rPr dirty="0" sz="2000">
                <a:solidFill>
                  <a:srgbClr val="422000"/>
                </a:solidFill>
                <a:latin typeface="Noto Sans Mono CJK HK"/>
                <a:cs typeface="Noto Sans Mono CJK HK"/>
              </a:rPr>
              <a:t>前三項</a:t>
            </a:r>
            <a:r>
              <a:rPr dirty="0" sz="2000" spc="-15">
                <a:solidFill>
                  <a:srgbClr val="422000"/>
                </a:solidFill>
                <a:latin typeface="Noto Sans Mono CJK HK"/>
                <a:cs typeface="Noto Sans Mono CJK HK"/>
              </a:rPr>
              <a:t>例</a:t>
            </a:r>
            <a:r>
              <a:rPr dirty="0" sz="2000">
                <a:solidFill>
                  <a:srgbClr val="422000"/>
                </a:solidFill>
                <a:latin typeface="Noto Sans Mono CJK HK"/>
                <a:cs typeface="Noto Sans Mono CJK HK"/>
              </a:rPr>
              <a:t>外</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組合</a:t>
            </a:r>
            <a:endParaRPr sz="2000">
              <a:latin typeface="Noto Sans Mono CJK HK"/>
              <a:cs typeface="Noto Sans Mono CJK HK"/>
            </a:endParaRPr>
          </a:p>
          <a:p>
            <a:pPr marL="355600" indent="-342900">
              <a:lnSpc>
                <a:spcPct val="100000"/>
              </a:lnSpc>
              <a:spcBef>
                <a:spcPts val="560"/>
              </a:spcBef>
              <a:buFont typeface="Verdana"/>
              <a:buChar char="•"/>
              <a:tabLst>
                <a:tab pos="354965" algn="l"/>
                <a:tab pos="355600" algn="l"/>
              </a:tabLst>
            </a:pPr>
            <a:r>
              <a:rPr dirty="0" sz="2400" spc="-5">
                <a:solidFill>
                  <a:srgbClr val="422000"/>
                </a:solidFill>
                <a:latin typeface="Noto Sans Mono CJK HK"/>
                <a:cs typeface="Noto Sans Mono CJK HK"/>
              </a:rPr>
              <a:t>如果父代方法沒有丟出任何例外，子代方法可</a:t>
            </a:r>
            <a:endParaRPr sz="2400">
              <a:latin typeface="Noto Sans Mono CJK HK"/>
              <a:cs typeface="Noto Sans Mono CJK HK"/>
            </a:endParaRPr>
          </a:p>
          <a:p>
            <a:pPr lvl="1" marL="756285" indent="-287655">
              <a:lnSpc>
                <a:spcPct val="100000"/>
              </a:lnSpc>
              <a:spcBef>
                <a:spcPts val="500"/>
              </a:spcBef>
              <a:buFont typeface="Verdana"/>
              <a:buChar char="–"/>
              <a:tabLst>
                <a:tab pos="756920" algn="l"/>
              </a:tabLst>
            </a:pPr>
            <a:r>
              <a:rPr dirty="0" sz="2000">
                <a:solidFill>
                  <a:srgbClr val="422000"/>
                </a:solidFill>
                <a:latin typeface="Noto Sans Mono CJK HK"/>
                <a:cs typeface="Noto Sans Mono CJK HK"/>
              </a:rPr>
              <a:t>沒有</a:t>
            </a:r>
            <a:r>
              <a:rPr dirty="0" sz="2000" spc="-5">
                <a:solidFill>
                  <a:srgbClr val="422000"/>
                </a:solidFill>
                <a:latin typeface="Noto Sans Mono CJK HK"/>
                <a:cs typeface="Noto Sans Mono CJK HK"/>
              </a:rPr>
              <a:t>丟</a:t>
            </a:r>
            <a:r>
              <a:rPr dirty="0" sz="2000" spc="-15">
                <a:solidFill>
                  <a:srgbClr val="422000"/>
                </a:solidFill>
                <a:latin typeface="Noto Sans Mono CJK HK"/>
                <a:cs typeface="Noto Sans Mono CJK HK"/>
              </a:rPr>
              <a:t>出</a:t>
            </a:r>
            <a:r>
              <a:rPr dirty="0" sz="2000">
                <a:solidFill>
                  <a:srgbClr val="422000"/>
                </a:solidFill>
                <a:latin typeface="Noto Sans Mono CJK HK"/>
                <a:cs typeface="Noto Sans Mono CJK HK"/>
              </a:rPr>
              <a:t>任</a:t>
            </a:r>
            <a:r>
              <a:rPr dirty="0" sz="2000" spc="-15">
                <a:solidFill>
                  <a:srgbClr val="422000"/>
                </a:solidFill>
                <a:latin typeface="Noto Sans Mono CJK HK"/>
                <a:cs typeface="Noto Sans Mono CJK HK"/>
              </a:rPr>
              <a:t>何</a:t>
            </a:r>
            <a:r>
              <a:rPr dirty="0" sz="2000">
                <a:solidFill>
                  <a:srgbClr val="422000"/>
                </a:solidFill>
                <a:latin typeface="Noto Sans Mono CJK HK"/>
                <a:cs typeface="Noto Sans Mono CJK HK"/>
              </a:rPr>
              <a:t>例外</a:t>
            </a:r>
            <a:endParaRPr sz="2000">
              <a:latin typeface="Noto Sans Mono CJK HK"/>
              <a:cs typeface="Noto Sans Mono CJK HK"/>
            </a:endParaRPr>
          </a:p>
          <a:p>
            <a:pPr lvl="1" marL="756285" indent="-287655">
              <a:lnSpc>
                <a:spcPct val="100000"/>
              </a:lnSpc>
              <a:spcBef>
                <a:spcPts val="480"/>
              </a:spcBef>
              <a:buFont typeface="Verdana"/>
              <a:buChar char="–"/>
              <a:tabLst>
                <a:tab pos="756920" algn="l"/>
              </a:tabLst>
            </a:pPr>
            <a:r>
              <a:rPr dirty="0" sz="2000" spc="10">
                <a:solidFill>
                  <a:srgbClr val="422000"/>
                </a:solidFill>
                <a:latin typeface="Noto Sans Mono CJK HK"/>
                <a:cs typeface="Noto Sans Mono CJK HK"/>
              </a:rPr>
              <a:t>丟出</a:t>
            </a:r>
            <a:r>
              <a:rPr dirty="0" sz="2000" spc="-10">
                <a:solidFill>
                  <a:srgbClr val="422000"/>
                </a:solidFill>
                <a:latin typeface="Verdana"/>
                <a:cs typeface="Verdana"/>
              </a:rPr>
              <a:t>java.lang.RuntimeException</a:t>
            </a:r>
            <a:r>
              <a:rPr dirty="0" sz="2000">
                <a:solidFill>
                  <a:srgbClr val="422000"/>
                </a:solidFill>
                <a:latin typeface="Noto Sans Mono CJK HK"/>
                <a:cs typeface="Noto Sans Mono CJK HK"/>
              </a:rPr>
              <a:t>家族</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例外</a:t>
            </a:r>
            <a:endParaRPr sz="2000">
              <a:latin typeface="Noto Sans Mono CJK HK"/>
              <a:cs typeface="Noto Sans Mono CJK HK"/>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1012952"/>
            <a:ext cx="6658609" cy="524446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ch08._05_Override;</a:t>
            </a:r>
            <a:endParaRPr sz="1600">
              <a:latin typeface="Verdana"/>
              <a:cs typeface="Verdana"/>
            </a:endParaRPr>
          </a:p>
          <a:p>
            <a:pPr>
              <a:lnSpc>
                <a:spcPct val="100000"/>
              </a:lnSpc>
              <a:spcBef>
                <a:spcPts val="50"/>
              </a:spcBef>
            </a:pPr>
            <a:endParaRPr sz="1850">
              <a:latin typeface="Verdana"/>
              <a:cs typeface="Verdana"/>
            </a:endParaRPr>
          </a:p>
          <a:p>
            <a:pPr marL="12700" marR="4662170">
              <a:lnSpc>
                <a:spcPct val="120100"/>
              </a:lnSpc>
              <a:spcBef>
                <a:spcPts val="5"/>
              </a:spcBef>
              <a:tabLst>
                <a:tab pos="652780" algn="l"/>
              </a:tabLst>
            </a:pPr>
            <a:r>
              <a:rPr dirty="0" sz="1600" spc="-10">
                <a:solidFill>
                  <a:srgbClr val="4E2700"/>
                </a:solidFill>
                <a:latin typeface="Verdana"/>
                <a:cs typeface="Verdana"/>
              </a:rPr>
              <a:t>import </a:t>
            </a:r>
            <a:r>
              <a:rPr dirty="0" sz="1600" spc="-15">
                <a:solidFill>
                  <a:srgbClr val="4E2700"/>
                </a:solidFill>
                <a:latin typeface="Verdana"/>
                <a:cs typeface="Verdana"/>
              </a:rPr>
              <a:t>java.io.* </a:t>
            </a:r>
            <a:r>
              <a:rPr dirty="0" sz="1600" spc="-5">
                <a:solidFill>
                  <a:srgbClr val="4E2700"/>
                </a:solidFill>
                <a:latin typeface="Verdana"/>
                <a:cs typeface="Verdana"/>
              </a:rPr>
              <a:t>;  </a:t>
            </a:r>
            <a:r>
              <a:rPr dirty="0" sz="1600" spc="-10">
                <a:solidFill>
                  <a:srgbClr val="4E2700"/>
                </a:solidFill>
                <a:latin typeface="Verdana"/>
                <a:cs typeface="Verdana"/>
              </a:rPr>
              <a:t>import java.net.* </a:t>
            </a:r>
            <a:r>
              <a:rPr dirty="0" sz="1600" spc="-5">
                <a:solidFill>
                  <a:srgbClr val="4E2700"/>
                </a:solidFill>
                <a:latin typeface="Verdana"/>
                <a:cs typeface="Verdana"/>
              </a:rPr>
              <a:t>;  class	SuperClass</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marR="1502410" indent="-213995">
              <a:lnSpc>
                <a:spcPct val="120000"/>
              </a:lnSpc>
            </a:pPr>
            <a:r>
              <a:rPr dirty="0" sz="1600" spc="-5">
                <a:solidFill>
                  <a:srgbClr val="4E2700"/>
                </a:solidFill>
                <a:latin typeface="Verdana"/>
                <a:cs typeface="Verdana"/>
              </a:rPr>
              <a:t>protected </a:t>
            </a:r>
            <a:r>
              <a:rPr dirty="0" sz="1600" spc="-10">
                <a:solidFill>
                  <a:srgbClr val="4E2700"/>
                </a:solidFill>
                <a:latin typeface="Verdana"/>
                <a:cs typeface="Verdana"/>
              </a:rPr>
              <a:t>void </a:t>
            </a:r>
            <a:r>
              <a:rPr dirty="0" sz="1600" spc="-5">
                <a:solidFill>
                  <a:srgbClr val="4E2700"/>
                </a:solidFill>
                <a:latin typeface="Verdana"/>
                <a:cs typeface="Verdana"/>
              </a:rPr>
              <a:t>methodA() throws IOException {  System.out.println("dummy method")</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227329" marR="5080" indent="-215265">
              <a:lnSpc>
                <a:spcPct val="120000"/>
              </a:lnSpc>
              <a:spcBef>
                <a:spcPts val="5"/>
              </a:spcBef>
              <a:tabLst>
                <a:tab pos="1323975" algn="l"/>
              </a:tabLst>
            </a:pPr>
            <a:r>
              <a:rPr dirty="0" sz="1600" spc="-10">
                <a:solidFill>
                  <a:srgbClr val="4E2700"/>
                </a:solidFill>
                <a:latin typeface="Verdana"/>
                <a:cs typeface="Verdana"/>
              </a:rPr>
              <a:t>public</a:t>
            </a:r>
            <a:r>
              <a:rPr dirty="0" sz="1600" spc="40">
                <a:solidFill>
                  <a:srgbClr val="4E2700"/>
                </a:solidFill>
                <a:latin typeface="Verdana"/>
                <a:cs typeface="Verdana"/>
              </a:rPr>
              <a:t> </a:t>
            </a:r>
            <a:r>
              <a:rPr dirty="0" sz="1600" spc="-5">
                <a:solidFill>
                  <a:srgbClr val="4E2700"/>
                </a:solidFill>
                <a:latin typeface="Verdana"/>
                <a:cs typeface="Verdana"/>
              </a:rPr>
              <a:t>class	ExceptionOfMethodOverriding extends SuperClass {  protected </a:t>
            </a:r>
            <a:r>
              <a:rPr dirty="0" sz="1600" spc="-10">
                <a:solidFill>
                  <a:srgbClr val="4E2700"/>
                </a:solidFill>
                <a:latin typeface="Verdana"/>
                <a:cs typeface="Verdana"/>
              </a:rPr>
              <a:t>void </a:t>
            </a:r>
            <a:r>
              <a:rPr dirty="0" sz="1600" spc="-5">
                <a:solidFill>
                  <a:srgbClr val="4E2700"/>
                </a:solidFill>
                <a:latin typeface="Verdana"/>
                <a:cs typeface="Verdana"/>
              </a:rPr>
              <a:t>methodA() throws</a:t>
            </a:r>
            <a:r>
              <a:rPr dirty="0" sz="1600" spc="110">
                <a:solidFill>
                  <a:srgbClr val="4E2700"/>
                </a:solidFill>
                <a:latin typeface="Verdana"/>
                <a:cs typeface="Verdana"/>
              </a:rPr>
              <a:t> </a:t>
            </a:r>
            <a:r>
              <a:rPr dirty="0" sz="1600" spc="-5">
                <a:solidFill>
                  <a:srgbClr val="4E2700"/>
                </a:solidFill>
                <a:latin typeface="Verdana"/>
                <a:cs typeface="Verdana"/>
              </a:rPr>
              <a:t>RuntimeException,</a:t>
            </a:r>
            <a:endParaRPr sz="1600">
              <a:latin typeface="Verdana"/>
              <a:cs typeface="Verdana"/>
            </a:endParaRPr>
          </a:p>
          <a:p>
            <a:pPr marL="512445" marR="1009650">
              <a:lnSpc>
                <a:spcPct val="120000"/>
              </a:lnSpc>
            </a:pPr>
            <a:r>
              <a:rPr dirty="0" sz="1600" spc="-10">
                <a:solidFill>
                  <a:srgbClr val="4E2700"/>
                </a:solidFill>
                <a:latin typeface="Verdana"/>
                <a:cs typeface="Verdana"/>
              </a:rPr>
              <a:t>FileNotFoundException, </a:t>
            </a:r>
            <a:r>
              <a:rPr dirty="0" sz="1600" spc="-5">
                <a:solidFill>
                  <a:srgbClr val="4E2700"/>
                </a:solidFill>
                <a:latin typeface="Verdana"/>
                <a:cs typeface="Verdana"/>
              </a:rPr>
              <a:t>MalformedURLException {  System.out.println("another </a:t>
            </a:r>
            <a:r>
              <a:rPr dirty="0" sz="1600" spc="-10">
                <a:solidFill>
                  <a:srgbClr val="4E2700"/>
                </a:solidFill>
                <a:latin typeface="Verdana"/>
                <a:cs typeface="Verdana"/>
              </a:rPr>
              <a:t>dummy </a:t>
            </a:r>
            <a:r>
              <a:rPr dirty="0" sz="1600" spc="-5">
                <a:solidFill>
                  <a:srgbClr val="4E2700"/>
                </a:solidFill>
                <a:latin typeface="Verdana"/>
                <a:cs typeface="Verdana"/>
              </a:rPr>
              <a:t>method")</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227329">
              <a:lnSpc>
                <a:spcPct val="100000"/>
              </a:lnSpc>
              <a:spcBef>
                <a:spcPts val="385"/>
              </a:spcBef>
              <a:tabLst>
                <a:tab pos="4171315" algn="l"/>
              </a:tabLst>
            </a:pPr>
            <a:r>
              <a:rPr dirty="0" sz="1600" spc="-5">
                <a:solidFill>
                  <a:srgbClr val="4E2700"/>
                </a:solidFill>
                <a:latin typeface="Verdana"/>
                <a:cs typeface="Verdana"/>
              </a:rPr>
              <a:t>public static </a:t>
            </a:r>
            <a:r>
              <a:rPr dirty="0" sz="1600" spc="-10">
                <a:solidFill>
                  <a:srgbClr val="4E2700"/>
                </a:solidFill>
                <a:latin typeface="Verdana"/>
                <a:cs typeface="Verdana"/>
              </a:rPr>
              <a:t>void</a:t>
            </a:r>
            <a:r>
              <a:rPr dirty="0" sz="1600" spc="95">
                <a:solidFill>
                  <a:srgbClr val="4E2700"/>
                </a:solidFill>
                <a:latin typeface="Verdana"/>
                <a:cs typeface="Verdana"/>
              </a:rPr>
              <a:t> </a:t>
            </a:r>
            <a:r>
              <a:rPr dirty="0" sz="1600" spc="-5">
                <a:solidFill>
                  <a:srgbClr val="4E2700"/>
                </a:solidFill>
                <a:latin typeface="Verdana"/>
                <a:cs typeface="Verdana"/>
              </a:rPr>
              <a:t>main(String[]</a:t>
            </a:r>
            <a:r>
              <a:rPr dirty="0" sz="1600" spc="70">
                <a:solidFill>
                  <a:srgbClr val="4E2700"/>
                </a:solidFill>
                <a:latin typeface="Verdana"/>
                <a:cs typeface="Verdana"/>
              </a:rPr>
              <a:t> </a:t>
            </a:r>
            <a:r>
              <a:rPr dirty="0" sz="1600" spc="-5">
                <a:solidFill>
                  <a:srgbClr val="4E2700"/>
                </a:solidFill>
                <a:latin typeface="Verdana"/>
                <a:cs typeface="Verdana"/>
              </a:rPr>
              <a:t>args)	{</a:t>
            </a:r>
            <a:endParaRPr sz="1600">
              <a:latin typeface="Verdana"/>
              <a:cs typeface="Verdana"/>
            </a:endParaRPr>
          </a:p>
          <a:p>
            <a:pPr marL="512445">
              <a:lnSpc>
                <a:spcPct val="100000"/>
              </a:lnSpc>
              <a:spcBef>
                <a:spcPts val="384"/>
              </a:spcBef>
            </a:pPr>
            <a:r>
              <a:rPr dirty="0" sz="1600" spc="-10">
                <a:solidFill>
                  <a:srgbClr val="4E2700"/>
                </a:solidFill>
                <a:latin typeface="Verdana"/>
                <a:cs typeface="Verdana"/>
              </a:rPr>
              <a:t>//</a:t>
            </a:r>
            <a:endParaRPr sz="1600">
              <a:latin typeface="Verdana"/>
              <a:cs typeface="Verdana"/>
            </a:endParaRPr>
          </a:p>
          <a:p>
            <a:pPr marL="227329">
              <a:lnSpc>
                <a:spcPct val="100000"/>
              </a:lnSpc>
              <a:spcBef>
                <a:spcPts val="38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lab05:</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70991" y="974852"/>
            <a:ext cx="8063865" cy="830580"/>
          </a:xfrm>
          <a:prstGeom prst="rect">
            <a:avLst/>
          </a:prstGeom>
        </p:spPr>
        <p:txBody>
          <a:bodyPr wrap="square" lIns="0" tIns="12700" rIns="0" bIns="0" rtlCol="0" vert="horz">
            <a:spAutoFit/>
          </a:bodyPr>
          <a:lstStyle/>
          <a:p>
            <a:pPr marL="621665" marR="5080" indent="-609600">
              <a:lnSpc>
                <a:spcPct val="11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編譯程式</a:t>
            </a:r>
            <a:r>
              <a:rPr dirty="0" sz="2400" spc="-10">
                <a:solidFill>
                  <a:srgbClr val="4E2700"/>
                </a:solidFill>
                <a:latin typeface="Verdana"/>
                <a:cs typeface="Verdana"/>
              </a:rPr>
              <a:t>ProgramCh08Lab05.java</a:t>
            </a:r>
            <a:r>
              <a:rPr dirty="0" sz="2400">
                <a:solidFill>
                  <a:srgbClr val="4E2700"/>
                </a:solidFill>
                <a:latin typeface="Noto Sans Mono CJK HK"/>
                <a:cs typeface="Noto Sans Mono CJK HK"/>
              </a:rPr>
              <a:t>時會產生錯誤，請 修正適當的敘述使其能夠完成編譯，並且執行。</a:t>
            </a:r>
            <a:endParaRPr sz="2400">
              <a:latin typeface="Noto Sans Mono CJK HK"/>
              <a:cs typeface="Noto Sans Mono CJK HK"/>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70991" y="965707"/>
            <a:ext cx="5728970" cy="5365750"/>
          </a:xfrm>
          <a:prstGeom prst="rect">
            <a:avLst/>
          </a:prstGeom>
        </p:spPr>
        <p:txBody>
          <a:bodyPr wrap="square" lIns="0" tIns="8255" rIns="0" bIns="0" rtlCol="0" vert="horz">
            <a:spAutoFit/>
          </a:bodyPr>
          <a:lstStyle/>
          <a:p>
            <a:pPr marL="12700" marR="1894839">
              <a:lnSpc>
                <a:spcPct val="102099"/>
              </a:lnSpc>
              <a:spcBef>
                <a:spcPts val="65"/>
              </a:spcBef>
            </a:pP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ErrorProne.java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些字</a:t>
            </a:r>
            <a:r>
              <a:rPr dirty="0" sz="1400" spc="-10">
                <a:solidFill>
                  <a:srgbClr val="4E2700"/>
                </a:solidFill>
                <a:latin typeface="Noto Sans Mono CJK HK"/>
                <a:cs typeface="Noto Sans Mono CJK HK"/>
              </a:rPr>
              <a:t>元</a:t>
            </a:r>
            <a:r>
              <a:rPr dirty="0" sz="1400">
                <a:solidFill>
                  <a:srgbClr val="4E2700"/>
                </a:solidFill>
                <a:latin typeface="Verdana"/>
                <a:cs typeface="Verdana"/>
              </a:rPr>
              <a:t>?  public class ErrorProne</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marR="2091055" indent="-12382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pPr>
            <a:r>
              <a:rPr dirty="0" sz="1400" spc="-15">
                <a:solidFill>
                  <a:srgbClr val="4E2700"/>
                </a:solidFill>
                <a:latin typeface="Verdana"/>
                <a:cs typeface="Verdana"/>
              </a:rPr>
              <a:t>Tiger.eat();</a:t>
            </a:r>
            <a:endParaRPr sz="1400">
              <a:latin typeface="Verdana"/>
              <a:cs typeface="Verdana"/>
            </a:endParaRPr>
          </a:p>
          <a:p>
            <a:pPr marL="384175">
              <a:lnSpc>
                <a:spcPct val="100000"/>
              </a:lnSpc>
            </a:pPr>
            <a:r>
              <a:rPr dirty="0" sz="1400" spc="-5">
                <a:solidFill>
                  <a:srgbClr val="4E2700"/>
                </a:solidFill>
                <a:latin typeface="Verdana"/>
                <a:cs typeface="Verdana"/>
              </a:rPr>
              <a:t>System.out.print("E");</a:t>
            </a:r>
            <a:endParaRPr sz="1400">
              <a:latin typeface="Verdana"/>
              <a:cs typeface="Verdana"/>
            </a:endParaRPr>
          </a:p>
          <a:p>
            <a:pPr marL="384175" marR="2459355" indent="-125095">
              <a:lnSpc>
                <a:spcPct val="100000"/>
              </a:lnSpc>
              <a:spcBef>
                <a:spcPts val="5"/>
              </a:spcBef>
            </a:pPr>
            <a:r>
              <a:rPr dirty="0" sz="1400">
                <a:solidFill>
                  <a:srgbClr val="4E2700"/>
                </a:solidFill>
                <a:latin typeface="Verdana"/>
                <a:cs typeface="Verdana"/>
              </a:rPr>
              <a:t>} catch </a:t>
            </a:r>
            <a:r>
              <a:rPr dirty="0" sz="1400" spc="-5">
                <a:solidFill>
                  <a:srgbClr val="4E2700"/>
                </a:solidFill>
                <a:latin typeface="Verdana"/>
                <a:cs typeface="Verdana"/>
              </a:rPr>
              <a:t>(ArithmeticException </a:t>
            </a:r>
            <a:r>
              <a:rPr dirty="0" sz="1400">
                <a:solidFill>
                  <a:srgbClr val="4E2700"/>
                </a:solidFill>
                <a:latin typeface="Verdana"/>
                <a:cs typeface="Verdana"/>
              </a:rPr>
              <a:t>e) {  </a:t>
            </a:r>
            <a:r>
              <a:rPr dirty="0" sz="1400" spc="-5">
                <a:solidFill>
                  <a:srgbClr val="4E2700"/>
                </a:solidFill>
                <a:latin typeface="Verdana"/>
                <a:cs typeface="Verdana"/>
              </a:rPr>
              <a:t>System.out.print("F");</a:t>
            </a:r>
            <a:endParaRPr sz="1400">
              <a:latin typeface="Verdana"/>
              <a:cs typeface="Verdana"/>
            </a:endParaRPr>
          </a:p>
          <a:p>
            <a:pPr marL="384175" marR="3283585" indent="-125095">
              <a:lnSpc>
                <a:spcPct val="100000"/>
              </a:lnSpc>
            </a:pPr>
            <a:r>
              <a:rPr dirty="0" sz="1400">
                <a:solidFill>
                  <a:srgbClr val="4E2700"/>
                </a:solidFill>
                <a:latin typeface="Verdana"/>
                <a:cs typeface="Verdana"/>
              </a:rPr>
              <a:t>} finally {  </a:t>
            </a:r>
            <a:r>
              <a:rPr dirty="0" sz="1400" spc="-5">
                <a:solidFill>
                  <a:srgbClr val="4E2700"/>
                </a:solidFill>
                <a:latin typeface="Verdana"/>
                <a:cs typeface="Verdana"/>
              </a:rPr>
              <a:t>System.out.print("G");</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259079">
              <a:lnSpc>
                <a:spcPct val="100000"/>
              </a:lnSpc>
            </a:pPr>
            <a:r>
              <a:rPr dirty="0" sz="1400">
                <a:solidFill>
                  <a:srgbClr val="4E2700"/>
                </a:solidFill>
                <a:latin typeface="Verdana"/>
                <a:cs typeface="Verdana"/>
              </a:rPr>
              <a:t>System.out.print("Z");</a:t>
            </a:r>
            <a:endParaRPr sz="1400">
              <a:latin typeface="Verdana"/>
              <a:cs typeface="Verdana"/>
            </a:endParaRPr>
          </a:p>
          <a:p>
            <a:pPr marL="135890">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class Tiger</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marR="3401060" indent="-12382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eat()</a:t>
            </a:r>
            <a:r>
              <a:rPr dirty="0" sz="1400" spc="-1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ts val="1645"/>
              </a:lnSpc>
              <a:tabLst>
                <a:tab pos="1861820" algn="l"/>
              </a:tabLst>
            </a:pPr>
            <a:r>
              <a:rPr dirty="0" sz="1400">
                <a:solidFill>
                  <a:srgbClr val="4E2700"/>
                </a:solidFill>
                <a:latin typeface="Verdana"/>
                <a:cs typeface="Verdana"/>
              </a:rPr>
              <a:t>int x = </a:t>
            </a:r>
            <a:r>
              <a:rPr dirty="0" sz="1400" spc="-5">
                <a:solidFill>
                  <a:srgbClr val="4E2700"/>
                </a:solidFill>
                <a:latin typeface="Verdana"/>
                <a:cs typeface="Verdana"/>
              </a:rPr>
              <a:t>10</a:t>
            </a:r>
            <a:r>
              <a:rPr dirty="0" sz="1400" spc="-4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0;	// </a:t>
            </a:r>
            <a:r>
              <a:rPr dirty="0" sz="1400" spc="10">
                <a:solidFill>
                  <a:srgbClr val="4E2700"/>
                </a:solidFill>
                <a:latin typeface="Noto Sans Mono CJK HK"/>
                <a:cs typeface="Noto Sans Mono CJK HK"/>
              </a:rPr>
              <a:t>這一</a:t>
            </a:r>
            <a:r>
              <a:rPr dirty="0" sz="1400">
                <a:solidFill>
                  <a:srgbClr val="4E2700"/>
                </a:solidFill>
                <a:latin typeface="Noto Sans Mono CJK HK"/>
                <a:cs typeface="Noto Sans Mono CJK HK"/>
              </a:rPr>
              <a:t>行會產</a:t>
            </a:r>
            <a:r>
              <a:rPr dirty="0" sz="1400" spc="-10">
                <a:solidFill>
                  <a:srgbClr val="4E2700"/>
                </a:solidFill>
                <a:latin typeface="Noto Sans Mono CJK HK"/>
                <a:cs typeface="Noto Sans Mono CJK HK"/>
              </a:rPr>
              <a:t>生</a:t>
            </a:r>
            <a:r>
              <a:rPr dirty="0" sz="1400" spc="-5">
                <a:solidFill>
                  <a:srgbClr val="4E2700"/>
                </a:solidFill>
                <a:latin typeface="Verdana"/>
                <a:cs typeface="Verdana"/>
              </a:rPr>
              <a:t>java.lag.ArithmeticException</a:t>
            </a:r>
            <a:endParaRPr sz="1400">
              <a:latin typeface="Verdana"/>
              <a:cs typeface="Verdana"/>
            </a:endParaRPr>
          </a:p>
          <a:p>
            <a:pPr marL="384175">
              <a:lnSpc>
                <a:spcPct val="100000"/>
              </a:lnSpc>
              <a:spcBef>
                <a:spcPts val="40"/>
              </a:spcBef>
            </a:pPr>
            <a:r>
              <a:rPr dirty="0" sz="1400" spc="-5">
                <a:solidFill>
                  <a:srgbClr val="4E2700"/>
                </a:solidFill>
                <a:latin typeface="Verdana"/>
                <a:cs typeface="Verdana"/>
              </a:rPr>
              <a:t>System.out.print("A");</a:t>
            </a:r>
            <a:endParaRPr sz="1400">
              <a:latin typeface="Verdana"/>
              <a:cs typeface="Verdana"/>
            </a:endParaRPr>
          </a:p>
          <a:p>
            <a:pPr marL="384175" marR="3298825" indent="-125095">
              <a:lnSpc>
                <a:spcPct val="100000"/>
              </a:lnSpc>
            </a:pPr>
            <a:r>
              <a:rPr dirty="0" sz="1400">
                <a:solidFill>
                  <a:srgbClr val="4E2700"/>
                </a:solidFill>
                <a:latin typeface="Verdana"/>
                <a:cs typeface="Verdana"/>
              </a:rPr>
              <a:t>} finally {  </a:t>
            </a:r>
            <a:r>
              <a:rPr dirty="0" sz="1400" spc="-5">
                <a:solidFill>
                  <a:srgbClr val="4E2700"/>
                </a:solidFill>
                <a:latin typeface="Verdana"/>
                <a:cs typeface="Verdana"/>
              </a:rPr>
              <a:t>System.out.print("C");</a:t>
            </a:r>
            <a:endParaRPr sz="1400">
              <a:latin typeface="Verdana"/>
              <a:cs typeface="Verdana"/>
            </a:endParaRPr>
          </a:p>
          <a:p>
            <a:pPr marL="259079">
              <a:lnSpc>
                <a:spcPct val="100000"/>
              </a:lnSpc>
            </a:pPr>
            <a:r>
              <a:rPr dirty="0" sz="1400">
                <a:solidFill>
                  <a:srgbClr val="4E2700"/>
                </a:solidFill>
                <a:latin typeface="Verdana"/>
                <a:cs typeface="Verdana"/>
              </a:rPr>
              <a:t>}</a:t>
            </a:r>
            <a:endParaRPr sz="1400">
              <a:latin typeface="Verdana"/>
              <a:cs typeface="Verdana"/>
            </a:endParaRPr>
          </a:p>
          <a:p>
            <a:pPr marL="259079">
              <a:lnSpc>
                <a:spcPct val="100000"/>
              </a:lnSpc>
            </a:pPr>
            <a:r>
              <a:rPr dirty="0" sz="1400" spc="-5">
                <a:solidFill>
                  <a:srgbClr val="4E2700"/>
                </a:solidFill>
                <a:latin typeface="Verdana"/>
                <a:cs typeface="Verdana"/>
              </a:rPr>
              <a:t>System.out.print("D");</a:t>
            </a:r>
            <a:endParaRPr sz="1400">
              <a:latin typeface="Verdana"/>
              <a:cs typeface="Verdana"/>
            </a:endParaRPr>
          </a:p>
          <a:p>
            <a:pPr marL="135890">
              <a:lnSpc>
                <a:spcPct val="100000"/>
              </a:lnSpc>
            </a:pP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742054"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Try-with-resources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85317" y="967477"/>
            <a:ext cx="7874000" cy="4047490"/>
          </a:xfrm>
          <a:prstGeom prst="rect">
            <a:avLst/>
          </a:prstGeom>
        </p:spPr>
        <p:txBody>
          <a:bodyPr wrap="square" lIns="0" tIns="31750" rIns="0" bIns="0" rtlCol="0" vert="horz">
            <a:spAutoFit/>
          </a:bodyPr>
          <a:lstStyle/>
          <a:p>
            <a:pPr algn="r" marL="342265" marR="131445" indent="-342265">
              <a:lnSpc>
                <a:spcPct val="100000"/>
              </a:lnSpc>
              <a:spcBef>
                <a:spcPts val="250"/>
              </a:spcBef>
              <a:buChar char="•"/>
              <a:tabLst>
                <a:tab pos="342265" algn="l"/>
                <a:tab pos="342900" algn="l"/>
              </a:tabLst>
            </a:pPr>
            <a:r>
              <a:rPr dirty="0" sz="2400" spc="-20">
                <a:solidFill>
                  <a:srgbClr val="4E2700"/>
                </a:solidFill>
                <a:latin typeface="Verdana"/>
                <a:cs typeface="Verdana"/>
              </a:rPr>
              <a:t>Java</a:t>
            </a:r>
            <a:r>
              <a:rPr dirty="0" sz="2400" spc="-50">
                <a:solidFill>
                  <a:srgbClr val="4E2700"/>
                </a:solidFill>
                <a:latin typeface="Verdana"/>
                <a:cs typeface="Verdana"/>
              </a:rPr>
              <a:t> </a:t>
            </a:r>
            <a:r>
              <a:rPr dirty="0" sz="2400">
                <a:solidFill>
                  <a:srgbClr val="4E2700"/>
                </a:solidFill>
                <a:latin typeface="Verdana"/>
                <a:cs typeface="Verdana"/>
              </a:rPr>
              <a:t>7</a:t>
            </a:r>
            <a:r>
              <a:rPr dirty="0" sz="2400" spc="-5">
                <a:solidFill>
                  <a:srgbClr val="4E2700"/>
                </a:solidFill>
                <a:latin typeface="Noto Sans Mono CJK HK"/>
                <a:cs typeface="Noto Sans Mono CJK HK"/>
              </a:rPr>
              <a:t>提供新的例外處</a:t>
            </a:r>
            <a:r>
              <a:rPr dirty="0" sz="2400">
                <a:solidFill>
                  <a:srgbClr val="4E2700"/>
                </a:solidFill>
                <a:latin typeface="Noto Sans Mono CJK HK"/>
                <a:cs typeface="Noto Sans Mono CJK HK"/>
              </a:rPr>
              <a:t>理</a:t>
            </a:r>
            <a:r>
              <a:rPr dirty="0" sz="2400" spc="-5">
                <a:solidFill>
                  <a:srgbClr val="422000"/>
                </a:solidFill>
                <a:latin typeface="Noto Sans Mono CJK HK"/>
                <a:cs typeface="Noto Sans Mono CJK HK"/>
              </a:rPr>
              <a:t>機制，可以正確、簡單地關閉</a:t>
            </a:r>
            <a:endParaRPr sz="2400">
              <a:latin typeface="Noto Sans Mono CJK HK"/>
              <a:cs typeface="Noto Sans Mono CJK HK"/>
            </a:endParaRPr>
          </a:p>
          <a:p>
            <a:pPr algn="r" marR="197485">
              <a:lnSpc>
                <a:spcPct val="100000"/>
              </a:lnSpc>
              <a:spcBef>
                <a:spcPts val="145"/>
              </a:spcBef>
            </a:pPr>
            <a:r>
              <a:rPr dirty="0" sz="2400">
                <a:solidFill>
                  <a:srgbClr val="422000"/>
                </a:solidFill>
                <a:latin typeface="Noto Sans Mono CJK HK"/>
                <a:cs typeface="Noto Sans Mono CJK HK"/>
              </a:rPr>
              <a:t>程式開啟的資源。這種新的機制可以省</a:t>
            </a:r>
            <a:r>
              <a:rPr dirty="0" sz="2400" spc="5">
                <a:solidFill>
                  <a:srgbClr val="422000"/>
                </a:solidFill>
                <a:latin typeface="Noto Sans Mono CJK HK"/>
                <a:cs typeface="Noto Sans Mono CJK HK"/>
              </a:rPr>
              <a:t>略</a:t>
            </a:r>
            <a:r>
              <a:rPr dirty="0" sz="2400">
                <a:solidFill>
                  <a:srgbClr val="422000"/>
                </a:solidFill>
                <a:latin typeface="Verdana"/>
                <a:cs typeface="Verdana"/>
              </a:rPr>
              <a:t>f</a:t>
            </a:r>
            <a:r>
              <a:rPr dirty="0" sz="2400" spc="-10">
                <a:solidFill>
                  <a:srgbClr val="422000"/>
                </a:solidFill>
                <a:latin typeface="Verdana"/>
                <a:cs typeface="Verdana"/>
              </a:rPr>
              <a:t>i</a:t>
            </a:r>
            <a:r>
              <a:rPr dirty="0" sz="2400">
                <a:solidFill>
                  <a:srgbClr val="422000"/>
                </a:solidFill>
                <a:latin typeface="Verdana"/>
                <a:cs typeface="Verdana"/>
              </a:rPr>
              <a:t>nal</a:t>
            </a:r>
            <a:r>
              <a:rPr dirty="0" sz="2400" spc="-10">
                <a:solidFill>
                  <a:srgbClr val="422000"/>
                </a:solidFill>
                <a:latin typeface="Verdana"/>
                <a:cs typeface="Verdana"/>
              </a:rPr>
              <a:t>l</a:t>
            </a:r>
            <a:r>
              <a:rPr dirty="0" sz="2400" spc="-25">
                <a:solidFill>
                  <a:srgbClr val="422000"/>
                </a:solidFill>
                <a:latin typeface="Verdana"/>
                <a:cs typeface="Verdana"/>
              </a:rPr>
              <a:t>y</a:t>
            </a:r>
            <a:r>
              <a:rPr dirty="0" sz="2400">
                <a:solidFill>
                  <a:srgbClr val="422000"/>
                </a:solidFill>
                <a:latin typeface="Noto Sans Mono CJK HK"/>
                <a:cs typeface="Noto Sans Mono CJK HK"/>
              </a:rPr>
              <a:t>區塊。</a:t>
            </a:r>
            <a:endParaRPr sz="2400">
              <a:latin typeface="Noto Sans Mono CJK HK"/>
              <a:cs typeface="Noto Sans Mono CJK HK"/>
            </a:endParaRPr>
          </a:p>
          <a:p>
            <a:pPr marL="355600" indent="-342900">
              <a:lnSpc>
                <a:spcPct val="100000"/>
              </a:lnSpc>
              <a:spcBef>
                <a:spcPts val="720"/>
              </a:spcBef>
              <a:buFont typeface="Verdana"/>
              <a:buChar char="•"/>
              <a:tabLst>
                <a:tab pos="354965" algn="l"/>
                <a:tab pos="355600" algn="l"/>
              </a:tabLst>
            </a:pPr>
            <a:r>
              <a:rPr dirty="0" sz="2400">
                <a:solidFill>
                  <a:srgbClr val="422000"/>
                </a:solidFill>
                <a:latin typeface="Noto Sans Mono CJK HK"/>
                <a:cs typeface="Noto Sans Mono CJK HK"/>
              </a:rPr>
              <a:t>語法</a:t>
            </a:r>
            <a:r>
              <a:rPr dirty="0" sz="2400">
                <a:solidFill>
                  <a:srgbClr val="422000"/>
                </a:solidFill>
                <a:latin typeface="Verdana"/>
                <a:cs typeface="Verdana"/>
              </a:rPr>
              <a:t>:</a:t>
            </a:r>
            <a:endParaRPr sz="2400">
              <a:latin typeface="Verdana"/>
              <a:cs typeface="Verdana"/>
            </a:endParaRPr>
          </a:p>
          <a:p>
            <a:pPr marL="469265">
              <a:lnSpc>
                <a:spcPct val="100000"/>
              </a:lnSpc>
              <a:spcBef>
                <a:spcPts val="570"/>
              </a:spcBef>
            </a:pPr>
            <a:r>
              <a:rPr dirty="0" sz="1600" spc="-5">
                <a:solidFill>
                  <a:srgbClr val="422000"/>
                </a:solidFill>
                <a:latin typeface="Verdana"/>
                <a:cs typeface="Verdana"/>
              </a:rPr>
              <a:t>try (</a:t>
            </a:r>
            <a:r>
              <a:rPr dirty="0" sz="1600" spc="10">
                <a:solidFill>
                  <a:srgbClr val="422000"/>
                </a:solidFill>
                <a:latin typeface="Verdana"/>
                <a:cs typeface="Verdana"/>
              </a:rPr>
              <a:t> </a:t>
            </a:r>
            <a:r>
              <a:rPr dirty="0" sz="1600" spc="5">
                <a:solidFill>
                  <a:srgbClr val="422000"/>
                </a:solidFill>
                <a:latin typeface="Noto Sans Mono CJK HK"/>
                <a:cs typeface="Noto Sans Mono CJK HK"/>
              </a:rPr>
              <a:t>定義與開</a:t>
            </a:r>
            <a:r>
              <a:rPr dirty="0" sz="1600" spc="-5">
                <a:solidFill>
                  <a:srgbClr val="422000"/>
                </a:solidFill>
                <a:latin typeface="Noto Sans Mono CJK HK"/>
                <a:cs typeface="Noto Sans Mono CJK HK"/>
              </a:rPr>
              <a:t>啟</a:t>
            </a:r>
            <a:r>
              <a:rPr dirty="0" sz="1600" spc="5">
                <a:solidFill>
                  <a:srgbClr val="422000"/>
                </a:solidFill>
                <a:latin typeface="Noto Sans Mono CJK HK"/>
                <a:cs typeface="Noto Sans Mono CJK HK"/>
              </a:rPr>
              <a:t>資</a:t>
            </a:r>
            <a:r>
              <a:rPr dirty="0" sz="1600" spc="-5">
                <a:solidFill>
                  <a:srgbClr val="422000"/>
                </a:solidFill>
                <a:latin typeface="Noto Sans Mono CJK HK"/>
                <a:cs typeface="Noto Sans Mono CJK HK"/>
              </a:rPr>
              <a:t>源</a:t>
            </a:r>
            <a:r>
              <a:rPr dirty="0" sz="1600" spc="295">
                <a:solidFill>
                  <a:srgbClr val="422000"/>
                </a:solidFill>
                <a:latin typeface="Noto Sans Mono CJK HK"/>
                <a:cs typeface="Noto Sans Mono CJK HK"/>
              </a:rPr>
              <a:t> </a:t>
            </a:r>
            <a:r>
              <a:rPr dirty="0" sz="1600" spc="-5">
                <a:solidFill>
                  <a:srgbClr val="422000"/>
                </a:solidFill>
                <a:latin typeface="Verdana"/>
                <a:cs typeface="Verdana"/>
              </a:rPr>
              <a:t>)</a:t>
            </a:r>
            <a:r>
              <a:rPr dirty="0" sz="1600" spc="-10">
                <a:solidFill>
                  <a:srgbClr val="422000"/>
                </a:solidFill>
                <a:latin typeface="Verdana"/>
                <a:cs typeface="Verdana"/>
              </a:rPr>
              <a:t> </a:t>
            </a:r>
            <a:r>
              <a:rPr dirty="0" sz="1600" spc="-5">
                <a:solidFill>
                  <a:srgbClr val="422000"/>
                </a:solidFill>
                <a:latin typeface="Verdana"/>
                <a:cs typeface="Verdana"/>
              </a:rPr>
              <a:t>{</a:t>
            </a:r>
            <a:endParaRPr sz="1600">
              <a:latin typeface="Verdana"/>
              <a:cs typeface="Verdana"/>
            </a:endParaRPr>
          </a:p>
          <a:p>
            <a:pPr marL="754380">
              <a:lnSpc>
                <a:spcPct val="100000"/>
              </a:lnSpc>
              <a:spcBef>
                <a:spcPts val="480"/>
              </a:spcBef>
            </a:pPr>
            <a:r>
              <a:rPr dirty="0" sz="1600" spc="-10">
                <a:solidFill>
                  <a:srgbClr val="422000"/>
                </a:solidFill>
                <a:latin typeface="Verdana"/>
                <a:cs typeface="Verdana"/>
              </a:rPr>
              <a:t>//</a:t>
            </a:r>
            <a:r>
              <a:rPr dirty="0" sz="1600">
                <a:solidFill>
                  <a:srgbClr val="422000"/>
                </a:solidFill>
                <a:latin typeface="Verdana"/>
                <a:cs typeface="Verdana"/>
              </a:rPr>
              <a:t> </a:t>
            </a:r>
            <a:r>
              <a:rPr dirty="0" sz="1600">
                <a:solidFill>
                  <a:srgbClr val="422000"/>
                </a:solidFill>
                <a:latin typeface="Noto Sans Mono CJK HK"/>
                <a:cs typeface="Noto Sans Mono CJK HK"/>
              </a:rPr>
              <a:t>正常的處理</a:t>
            </a:r>
            <a:r>
              <a:rPr dirty="0" sz="1600" spc="-5">
                <a:solidFill>
                  <a:srgbClr val="422000"/>
                </a:solidFill>
                <a:latin typeface="Noto Sans Mono CJK HK"/>
                <a:cs typeface="Noto Sans Mono CJK HK"/>
              </a:rPr>
              <a:t>流程</a:t>
            </a:r>
            <a:endParaRPr sz="1600">
              <a:latin typeface="Noto Sans Mono CJK HK"/>
              <a:cs typeface="Noto Sans Mono CJK HK"/>
            </a:endParaRPr>
          </a:p>
          <a:p>
            <a:pPr marL="469265">
              <a:lnSpc>
                <a:spcPct val="100000"/>
              </a:lnSpc>
              <a:spcBef>
                <a:spcPts val="484"/>
              </a:spcBef>
            </a:pPr>
            <a:r>
              <a:rPr dirty="0" sz="1600" spc="-5">
                <a:solidFill>
                  <a:srgbClr val="422000"/>
                </a:solidFill>
                <a:latin typeface="Verdana"/>
                <a:cs typeface="Verdana"/>
              </a:rPr>
              <a:t>} </a:t>
            </a:r>
            <a:r>
              <a:rPr dirty="0" sz="1600" spc="-10">
                <a:solidFill>
                  <a:srgbClr val="422000"/>
                </a:solidFill>
                <a:latin typeface="Verdana"/>
                <a:cs typeface="Verdana"/>
              </a:rPr>
              <a:t>catch(Exception </a:t>
            </a:r>
            <a:r>
              <a:rPr dirty="0" sz="1600" spc="-5">
                <a:solidFill>
                  <a:srgbClr val="422000"/>
                </a:solidFill>
                <a:latin typeface="Verdana"/>
                <a:cs typeface="Verdana"/>
              </a:rPr>
              <a:t>e</a:t>
            </a:r>
            <a:r>
              <a:rPr dirty="0" sz="1600" spc="55">
                <a:solidFill>
                  <a:srgbClr val="422000"/>
                </a:solidFill>
                <a:latin typeface="Verdana"/>
                <a:cs typeface="Verdana"/>
              </a:rPr>
              <a:t> </a:t>
            </a:r>
            <a:r>
              <a:rPr dirty="0" sz="1600" spc="-10">
                <a:solidFill>
                  <a:srgbClr val="422000"/>
                </a:solidFill>
                <a:latin typeface="Verdana"/>
                <a:cs typeface="Verdana"/>
              </a:rPr>
              <a:t>){</a:t>
            </a:r>
            <a:endParaRPr sz="1600">
              <a:latin typeface="Verdana"/>
              <a:cs typeface="Verdana"/>
            </a:endParaRPr>
          </a:p>
          <a:p>
            <a:pPr marL="754380">
              <a:lnSpc>
                <a:spcPct val="100000"/>
              </a:lnSpc>
              <a:spcBef>
                <a:spcPts val="480"/>
              </a:spcBef>
            </a:pPr>
            <a:r>
              <a:rPr dirty="0" sz="1600" spc="-5">
                <a:solidFill>
                  <a:srgbClr val="422000"/>
                </a:solidFill>
                <a:latin typeface="Verdana"/>
                <a:cs typeface="Verdana"/>
              </a:rPr>
              <a:t>//</a:t>
            </a:r>
            <a:r>
              <a:rPr dirty="0" sz="1600">
                <a:solidFill>
                  <a:srgbClr val="422000"/>
                </a:solidFill>
                <a:latin typeface="Verdana"/>
                <a:cs typeface="Verdana"/>
              </a:rPr>
              <a:t> </a:t>
            </a:r>
            <a:r>
              <a:rPr dirty="0" sz="1600" spc="5">
                <a:solidFill>
                  <a:srgbClr val="422000"/>
                </a:solidFill>
                <a:latin typeface="Noto Sans Mono CJK HK"/>
                <a:cs typeface="Noto Sans Mono CJK HK"/>
              </a:rPr>
              <a:t>處理例外</a:t>
            </a:r>
            <a:endParaRPr sz="1600">
              <a:latin typeface="Noto Sans Mono CJK HK"/>
              <a:cs typeface="Noto Sans Mono CJK HK"/>
            </a:endParaRPr>
          </a:p>
          <a:p>
            <a:pPr marL="469265">
              <a:lnSpc>
                <a:spcPct val="100000"/>
              </a:lnSpc>
              <a:spcBef>
                <a:spcPts val="480"/>
              </a:spcBef>
            </a:pPr>
            <a:r>
              <a:rPr dirty="0" sz="1600" spc="-5">
                <a:solidFill>
                  <a:srgbClr val="422000"/>
                </a:solidFill>
                <a:latin typeface="Verdana"/>
                <a:cs typeface="Verdana"/>
              </a:rPr>
              <a:t>}</a:t>
            </a:r>
            <a:endParaRPr sz="1600">
              <a:latin typeface="Verdana"/>
              <a:cs typeface="Verdana"/>
            </a:endParaRPr>
          </a:p>
          <a:p>
            <a:pPr marL="355600" indent="-342900">
              <a:lnSpc>
                <a:spcPct val="100000"/>
              </a:lnSpc>
              <a:spcBef>
                <a:spcPts val="520"/>
              </a:spcBef>
              <a:buFont typeface="Verdana"/>
              <a:buChar char="•"/>
              <a:tabLst>
                <a:tab pos="354965" algn="l"/>
                <a:tab pos="355600" algn="l"/>
              </a:tabLst>
            </a:pPr>
            <a:r>
              <a:rPr dirty="0" sz="1800" spc="-5">
                <a:solidFill>
                  <a:srgbClr val="422000"/>
                </a:solidFill>
                <a:latin typeface="Noto Sans Mono CJK HK"/>
                <a:cs typeface="Noto Sans Mono CJK HK"/>
              </a:rPr>
              <a:t>說明：必須在</a:t>
            </a:r>
            <a:r>
              <a:rPr dirty="0" sz="1800" spc="-5">
                <a:solidFill>
                  <a:srgbClr val="422000"/>
                </a:solidFill>
                <a:latin typeface="Verdana"/>
                <a:cs typeface="Verdana"/>
              </a:rPr>
              <a:t>try</a:t>
            </a:r>
            <a:r>
              <a:rPr dirty="0" sz="1800" spc="-5">
                <a:solidFill>
                  <a:srgbClr val="422000"/>
                </a:solidFill>
                <a:latin typeface="Noto Sans Mono CJK HK"/>
                <a:cs typeface="Noto Sans Mono CJK HK"/>
              </a:rPr>
              <a:t>之後的小括弧內定義必須</a:t>
            </a:r>
            <a:r>
              <a:rPr dirty="0" sz="1800">
                <a:solidFill>
                  <a:srgbClr val="422000"/>
                </a:solidFill>
                <a:latin typeface="Noto Sans Mono CJK HK"/>
                <a:cs typeface="Noto Sans Mono CJK HK"/>
              </a:rPr>
              <a:t>在</a:t>
            </a:r>
            <a:r>
              <a:rPr dirty="0" sz="1800" spc="-5">
                <a:solidFill>
                  <a:srgbClr val="422000"/>
                </a:solidFill>
                <a:latin typeface="Verdana"/>
                <a:cs typeface="Verdana"/>
              </a:rPr>
              <a:t>try</a:t>
            </a:r>
            <a:r>
              <a:rPr dirty="0" sz="1800" spc="-5">
                <a:solidFill>
                  <a:srgbClr val="422000"/>
                </a:solidFill>
                <a:latin typeface="Noto Sans Mono CJK HK"/>
                <a:cs typeface="Noto Sans Mono CJK HK"/>
              </a:rPr>
              <a:t>區塊結束後一定要關閉的資</a:t>
            </a:r>
            <a:endParaRPr sz="1800">
              <a:latin typeface="Noto Sans Mono CJK HK"/>
              <a:cs typeface="Noto Sans Mono CJK HK"/>
            </a:endParaRPr>
          </a:p>
          <a:p>
            <a:pPr marL="354965">
              <a:lnSpc>
                <a:spcPct val="100000"/>
              </a:lnSpc>
              <a:spcBef>
                <a:spcPts val="110"/>
              </a:spcBef>
            </a:pPr>
            <a:r>
              <a:rPr dirty="0" sz="1800">
                <a:solidFill>
                  <a:srgbClr val="422000"/>
                </a:solidFill>
                <a:latin typeface="Noto Sans Mono CJK HK"/>
                <a:cs typeface="Noto Sans Mono CJK HK"/>
              </a:rPr>
              <a:t>源</a:t>
            </a:r>
            <a:r>
              <a:rPr dirty="0" sz="1800" spc="-5">
                <a:solidFill>
                  <a:srgbClr val="422000"/>
                </a:solidFill>
                <a:latin typeface="Verdana"/>
                <a:cs typeface="Verdana"/>
              </a:rPr>
              <a:t>(</a:t>
            </a:r>
            <a:r>
              <a:rPr dirty="0" sz="1800">
                <a:solidFill>
                  <a:srgbClr val="422000"/>
                </a:solidFill>
                <a:latin typeface="Noto Sans Mono CJK HK"/>
                <a:cs typeface="Noto Sans Mono CJK HK"/>
              </a:rPr>
              <a:t>無論</a:t>
            </a:r>
            <a:r>
              <a:rPr dirty="0" sz="1800" spc="-5">
                <a:solidFill>
                  <a:srgbClr val="422000"/>
                </a:solidFill>
                <a:latin typeface="Verdana"/>
                <a:cs typeface="Verdana"/>
              </a:rPr>
              <a:t>try</a:t>
            </a:r>
            <a:r>
              <a:rPr dirty="0" sz="1800">
                <a:solidFill>
                  <a:srgbClr val="422000"/>
                </a:solidFill>
                <a:latin typeface="Noto Sans Mono CJK HK"/>
                <a:cs typeface="Noto Sans Mono CJK HK"/>
              </a:rPr>
              <a:t>區塊內是否發生例外，與若發生例外，該例外是否有</a:t>
            </a:r>
            <a:r>
              <a:rPr dirty="0" sz="1800" spc="5">
                <a:solidFill>
                  <a:srgbClr val="422000"/>
                </a:solidFill>
                <a:latin typeface="Noto Sans Mono CJK HK"/>
                <a:cs typeface="Noto Sans Mono CJK HK"/>
              </a:rPr>
              <a:t>被</a:t>
            </a:r>
            <a:r>
              <a:rPr dirty="0" sz="1800">
                <a:solidFill>
                  <a:srgbClr val="422000"/>
                </a:solidFill>
                <a:latin typeface="Verdana"/>
                <a:cs typeface="Verdana"/>
              </a:rPr>
              <a:t>catch)</a:t>
            </a:r>
            <a:endParaRPr sz="1800">
              <a:latin typeface="Verdana"/>
              <a:cs typeface="Verdana"/>
            </a:endParaRPr>
          </a:p>
          <a:p>
            <a:pPr marL="354965" marR="82550" indent="-342900">
              <a:lnSpc>
                <a:spcPct val="105000"/>
              </a:lnSpc>
              <a:spcBef>
                <a:spcPts val="430"/>
              </a:spcBef>
              <a:buFont typeface="Verdana"/>
              <a:buChar char="•"/>
              <a:tabLst>
                <a:tab pos="354965" algn="l"/>
                <a:tab pos="355600" algn="l"/>
              </a:tabLst>
            </a:pPr>
            <a:r>
              <a:rPr dirty="0" sz="1800">
                <a:solidFill>
                  <a:srgbClr val="422000"/>
                </a:solidFill>
                <a:latin typeface="Noto Sans Mono CJK HK"/>
                <a:cs typeface="Noto Sans Mono CJK HK"/>
              </a:rPr>
              <a:t>實作</a:t>
            </a:r>
            <a:r>
              <a:rPr dirty="0" sz="1800" spc="-5">
                <a:solidFill>
                  <a:srgbClr val="4E2700"/>
                </a:solidFill>
                <a:latin typeface="Verdana"/>
                <a:cs typeface="Verdana"/>
              </a:rPr>
              <a:t>j</a:t>
            </a:r>
            <a:r>
              <a:rPr dirty="0" sz="1800" spc="-10">
                <a:solidFill>
                  <a:srgbClr val="4E2700"/>
                </a:solidFill>
                <a:latin typeface="Verdana"/>
                <a:cs typeface="Verdana"/>
              </a:rPr>
              <a:t>a</a:t>
            </a:r>
            <a:r>
              <a:rPr dirty="0" sz="1800" spc="-35">
                <a:solidFill>
                  <a:srgbClr val="4E2700"/>
                </a:solidFill>
                <a:latin typeface="Verdana"/>
                <a:cs typeface="Verdana"/>
              </a:rPr>
              <a:t>v</a:t>
            </a:r>
            <a:r>
              <a:rPr dirty="0" sz="1800">
                <a:solidFill>
                  <a:srgbClr val="4E2700"/>
                </a:solidFill>
                <a:latin typeface="Verdana"/>
                <a:cs typeface="Verdana"/>
              </a:rPr>
              <a:t>a.</a:t>
            </a:r>
            <a:r>
              <a:rPr dirty="0" sz="1800" spc="15">
                <a:solidFill>
                  <a:srgbClr val="4E2700"/>
                </a:solidFill>
                <a:latin typeface="Verdana"/>
                <a:cs typeface="Verdana"/>
              </a:rPr>
              <a:t>l</a:t>
            </a:r>
            <a:r>
              <a:rPr dirty="0" sz="1800">
                <a:solidFill>
                  <a:srgbClr val="4E2700"/>
                </a:solidFill>
                <a:latin typeface="Verdana"/>
                <a:cs typeface="Verdana"/>
              </a:rPr>
              <a:t>an</a:t>
            </a:r>
            <a:r>
              <a:rPr dirty="0" sz="1800" spc="-10">
                <a:solidFill>
                  <a:srgbClr val="4E2700"/>
                </a:solidFill>
                <a:latin typeface="Verdana"/>
                <a:cs typeface="Verdana"/>
              </a:rPr>
              <a:t>g</a:t>
            </a:r>
            <a:r>
              <a:rPr dirty="0" sz="1800">
                <a:solidFill>
                  <a:srgbClr val="4E2700"/>
                </a:solidFill>
                <a:latin typeface="Verdana"/>
                <a:cs typeface="Verdana"/>
              </a:rPr>
              <a:t>.</a:t>
            </a:r>
            <a:r>
              <a:rPr dirty="0" sz="1800" spc="-15">
                <a:solidFill>
                  <a:srgbClr val="4E2700"/>
                </a:solidFill>
                <a:latin typeface="Verdana"/>
                <a:cs typeface="Verdana"/>
              </a:rPr>
              <a:t>A</a:t>
            </a:r>
            <a:r>
              <a:rPr dirty="0" sz="1800">
                <a:solidFill>
                  <a:srgbClr val="4E2700"/>
                </a:solidFill>
                <a:latin typeface="Verdana"/>
                <a:cs typeface="Verdana"/>
              </a:rPr>
              <a:t>utoC</a:t>
            </a:r>
            <a:r>
              <a:rPr dirty="0" sz="1800" spc="10">
                <a:solidFill>
                  <a:srgbClr val="4E2700"/>
                </a:solidFill>
                <a:latin typeface="Verdana"/>
                <a:cs typeface="Verdana"/>
              </a:rPr>
              <a:t>l</a:t>
            </a:r>
            <a:r>
              <a:rPr dirty="0" sz="1800" spc="-15">
                <a:solidFill>
                  <a:srgbClr val="4E2700"/>
                </a:solidFill>
                <a:latin typeface="Verdana"/>
                <a:cs typeface="Verdana"/>
              </a:rPr>
              <a:t>o</a:t>
            </a:r>
            <a:r>
              <a:rPr dirty="0" sz="1800">
                <a:solidFill>
                  <a:srgbClr val="4E2700"/>
                </a:solidFill>
                <a:latin typeface="Verdana"/>
                <a:cs typeface="Verdana"/>
              </a:rPr>
              <a:t>s</a:t>
            </a:r>
            <a:r>
              <a:rPr dirty="0" sz="1800" spc="-10">
                <a:solidFill>
                  <a:srgbClr val="4E2700"/>
                </a:solidFill>
                <a:latin typeface="Verdana"/>
                <a:cs typeface="Verdana"/>
              </a:rPr>
              <a:t>e</a:t>
            </a:r>
            <a:r>
              <a:rPr dirty="0" sz="1800">
                <a:solidFill>
                  <a:srgbClr val="4E2700"/>
                </a:solidFill>
                <a:latin typeface="Verdana"/>
                <a:cs typeface="Verdana"/>
              </a:rPr>
              <a:t>a</a:t>
            </a:r>
            <a:r>
              <a:rPr dirty="0" sz="1800" spc="-10">
                <a:solidFill>
                  <a:srgbClr val="4E2700"/>
                </a:solidFill>
                <a:latin typeface="Verdana"/>
                <a:cs typeface="Verdana"/>
              </a:rPr>
              <a:t>b</a:t>
            </a:r>
            <a:r>
              <a:rPr dirty="0" sz="1800" spc="5">
                <a:solidFill>
                  <a:srgbClr val="4E2700"/>
                </a:solidFill>
                <a:latin typeface="Verdana"/>
                <a:cs typeface="Verdana"/>
              </a:rPr>
              <a:t>l</a:t>
            </a:r>
            <a:r>
              <a:rPr dirty="0" sz="1800" spc="-5">
                <a:solidFill>
                  <a:srgbClr val="4E2700"/>
                </a:solidFill>
                <a:latin typeface="Verdana"/>
                <a:cs typeface="Verdana"/>
              </a:rPr>
              <a:t>e</a:t>
            </a:r>
            <a:r>
              <a:rPr dirty="0" sz="1800">
                <a:solidFill>
                  <a:srgbClr val="4E2700"/>
                </a:solidFill>
                <a:latin typeface="Noto Sans Mono CJK HK"/>
                <a:cs typeface="Noto Sans Mono CJK HK"/>
              </a:rPr>
              <a:t>介面的類別才可以作為</a:t>
            </a:r>
            <a:r>
              <a:rPr dirty="0" sz="1800">
                <a:solidFill>
                  <a:srgbClr val="422000"/>
                </a:solidFill>
                <a:latin typeface="Noto Sans Mono CJK HK"/>
                <a:cs typeface="Noto Sans Mono CJK HK"/>
              </a:rPr>
              <a:t>資源，定義在</a:t>
            </a:r>
            <a:r>
              <a:rPr dirty="0" sz="1800" spc="-5">
                <a:solidFill>
                  <a:srgbClr val="422000"/>
                </a:solidFill>
                <a:latin typeface="Verdana"/>
                <a:cs typeface="Verdana"/>
              </a:rPr>
              <a:t>tr</a:t>
            </a:r>
            <a:r>
              <a:rPr dirty="0" sz="1800">
                <a:solidFill>
                  <a:srgbClr val="422000"/>
                </a:solidFill>
                <a:latin typeface="Verdana"/>
                <a:cs typeface="Verdana"/>
              </a:rPr>
              <a:t>y</a:t>
            </a:r>
            <a:r>
              <a:rPr dirty="0" sz="1800">
                <a:solidFill>
                  <a:srgbClr val="422000"/>
                </a:solidFill>
                <a:latin typeface="Noto Sans Mono CJK HK"/>
                <a:cs typeface="Noto Sans Mono CJK HK"/>
              </a:rPr>
              <a:t>之 後的小括弧內。</a:t>
            </a:r>
            <a:endParaRPr sz="1800">
              <a:latin typeface="Noto Sans Mono CJK HK"/>
              <a:cs typeface="Noto Sans Mono CJK HK"/>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5428" y="956563"/>
            <a:ext cx="6385560" cy="5311140"/>
          </a:xfrm>
          <a:prstGeom prst="rect">
            <a:avLst/>
          </a:prstGeom>
        </p:spPr>
        <p:txBody>
          <a:bodyPr wrap="square" lIns="0" tIns="26034" rIns="0" bIns="0" rtlCol="0" vert="horz">
            <a:spAutoFit/>
          </a:bodyPr>
          <a:lstStyle/>
          <a:p>
            <a:pPr marL="12700" marR="5080">
              <a:lnSpc>
                <a:spcPts val="1620"/>
              </a:lnSpc>
              <a:spcBef>
                <a:spcPts val="204"/>
              </a:spcBef>
            </a:pPr>
            <a:r>
              <a:rPr dirty="0" sz="1400" spc="-5">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省略</a:t>
            </a:r>
            <a:r>
              <a:rPr dirty="0" sz="1400">
                <a:solidFill>
                  <a:srgbClr val="4E2700"/>
                </a:solidFill>
                <a:latin typeface="Noto Sans Mono CJK HK"/>
                <a:cs typeface="Noto Sans Mono CJK HK"/>
              </a:rPr>
              <a:t>部分敘述</a:t>
            </a:r>
            <a:r>
              <a:rPr dirty="0" sz="1400" spc="280">
                <a:solidFill>
                  <a:srgbClr val="4E2700"/>
                </a:solidFill>
                <a:latin typeface="Noto Sans Mono CJK HK"/>
                <a:cs typeface="Noto Sans Mono CJK HK"/>
              </a:rPr>
              <a:t> </a:t>
            </a:r>
            <a:r>
              <a:rPr dirty="0" sz="1400" spc="-10">
                <a:solidFill>
                  <a:srgbClr val="4E2700"/>
                </a:solidFill>
                <a:latin typeface="Verdana"/>
                <a:cs typeface="Verdana"/>
              </a:rPr>
              <a:t>ch08._06_tryWithResource.TryWithResourceDemo.java  </a:t>
            </a:r>
            <a:r>
              <a:rPr dirty="0" sz="1400">
                <a:solidFill>
                  <a:srgbClr val="3333CC"/>
                </a:solidFill>
                <a:latin typeface="Verdana"/>
                <a:cs typeface="Verdana"/>
              </a:rPr>
              <a:t>public static </a:t>
            </a:r>
            <a:r>
              <a:rPr dirty="0" sz="1400" spc="-5">
                <a:solidFill>
                  <a:srgbClr val="3333CC"/>
                </a:solidFill>
                <a:latin typeface="Verdana"/>
                <a:cs typeface="Verdana"/>
              </a:rPr>
              <a:t>void tryWithResource()</a:t>
            </a:r>
            <a:r>
              <a:rPr dirty="0" sz="1400" spc="-120">
                <a:solidFill>
                  <a:srgbClr val="3333CC"/>
                </a:solidFill>
                <a:latin typeface="Verdana"/>
                <a:cs typeface="Verdana"/>
              </a:rPr>
              <a:t> </a:t>
            </a:r>
            <a:r>
              <a:rPr dirty="0" sz="1400">
                <a:solidFill>
                  <a:srgbClr val="3333CC"/>
                </a:solidFill>
                <a:latin typeface="Verdana"/>
                <a:cs typeface="Verdana"/>
              </a:rPr>
              <a:t>{</a:t>
            </a:r>
            <a:endParaRPr sz="1400">
              <a:latin typeface="Verdana"/>
              <a:cs typeface="Verdana"/>
            </a:endParaRPr>
          </a:p>
          <a:p>
            <a:pPr marL="260985">
              <a:lnSpc>
                <a:spcPts val="1510"/>
              </a:lnSpc>
            </a:pPr>
            <a:r>
              <a:rPr dirty="0" sz="1400" spc="-5">
                <a:solidFill>
                  <a:srgbClr val="3333CC"/>
                </a:solidFill>
                <a:latin typeface="Verdana"/>
                <a:cs typeface="Verdana"/>
              </a:rPr>
              <a:t>try </a:t>
            </a:r>
            <a:r>
              <a:rPr dirty="0" sz="1400">
                <a:solidFill>
                  <a:srgbClr val="3333CC"/>
                </a:solidFill>
                <a:latin typeface="Verdana"/>
                <a:cs typeface="Verdana"/>
              </a:rPr>
              <a:t>(FileInputStream fis = new</a:t>
            </a:r>
            <a:r>
              <a:rPr dirty="0" sz="1400" spc="-80">
                <a:solidFill>
                  <a:srgbClr val="3333CC"/>
                </a:solidFill>
                <a:latin typeface="Verdana"/>
                <a:cs typeface="Verdana"/>
              </a:rPr>
              <a:t> </a:t>
            </a:r>
            <a:r>
              <a:rPr dirty="0" sz="1400">
                <a:solidFill>
                  <a:srgbClr val="3333CC"/>
                </a:solidFill>
                <a:latin typeface="Verdana"/>
                <a:cs typeface="Verdana"/>
              </a:rPr>
              <a:t>FileInputStream(filename);</a:t>
            </a:r>
            <a:endParaRPr sz="1400">
              <a:latin typeface="Verdana"/>
              <a:cs typeface="Verdana"/>
            </a:endParaRPr>
          </a:p>
          <a:p>
            <a:pPr marL="508000" marR="184785">
              <a:lnSpc>
                <a:spcPts val="1600"/>
              </a:lnSpc>
              <a:spcBef>
                <a:spcPts val="80"/>
              </a:spcBef>
            </a:pPr>
            <a:r>
              <a:rPr dirty="0" sz="1400" spc="-5">
                <a:solidFill>
                  <a:srgbClr val="3333CC"/>
                </a:solidFill>
                <a:latin typeface="Verdana"/>
                <a:cs typeface="Verdana"/>
              </a:rPr>
              <a:t>InputStreamReader </a:t>
            </a:r>
            <a:r>
              <a:rPr dirty="0" sz="1400">
                <a:solidFill>
                  <a:srgbClr val="3333CC"/>
                </a:solidFill>
                <a:latin typeface="Verdana"/>
                <a:cs typeface="Verdana"/>
              </a:rPr>
              <a:t>isr = new </a:t>
            </a:r>
            <a:r>
              <a:rPr dirty="0" sz="1400" spc="-5">
                <a:solidFill>
                  <a:srgbClr val="3333CC"/>
                </a:solidFill>
                <a:latin typeface="Verdana"/>
                <a:cs typeface="Verdana"/>
              </a:rPr>
              <a:t>InputStreamReader(fis, </a:t>
            </a:r>
            <a:r>
              <a:rPr dirty="0" sz="1400">
                <a:solidFill>
                  <a:srgbClr val="3333CC"/>
                </a:solidFill>
                <a:latin typeface="Verdana"/>
                <a:cs typeface="Verdana"/>
              </a:rPr>
              <a:t>"BIG5");  </a:t>
            </a:r>
            <a:r>
              <a:rPr dirty="0" sz="1400" spc="-5">
                <a:solidFill>
                  <a:srgbClr val="3333CC"/>
                </a:solidFill>
                <a:latin typeface="Verdana"/>
                <a:cs typeface="Verdana"/>
              </a:rPr>
              <a:t>BufferedReader br </a:t>
            </a:r>
            <a:r>
              <a:rPr dirty="0" sz="1400">
                <a:solidFill>
                  <a:srgbClr val="3333CC"/>
                </a:solidFill>
                <a:latin typeface="Verdana"/>
                <a:cs typeface="Verdana"/>
              </a:rPr>
              <a:t>= new </a:t>
            </a:r>
            <a:r>
              <a:rPr dirty="0" sz="1400" spc="-5">
                <a:solidFill>
                  <a:srgbClr val="3333CC"/>
                </a:solidFill>
                <a:latin typeface="Verdana"/>
                <a:cs typeface="Verdana"/>
              </a:rPr>
              <a:t>BufferedReader(isr);</a:t>
            </a:r>
            <a:r>
              <a:rPr dirty="0" sz="1400" spc="-55">
                <a:solidFill>
                  <a:srgbClr val="3333CC"/>
                </a:solidFill>
                <a:latin typeface="Verdana"/>
                <a:cs typeface="Verdana"/>
              </a:rPr>
              <a:t> </a:t>
            </a:r>
            <a:r>
              <a:rPr dirty="0" sz="1400">
                <a:solidFill>
                  <a:srgbClr val="3333CC"/>
                </a:solidFill>
                <a:latin typeface="Verdana"/>
                <a:cs typeface="Verdana"/>
              </a:rPr>
              <a:t>)</a:t>
            </a:r>
            <a:endParaRPr sz="1400">
              <a:latin typeface="Verdana"/>
              <a:cs typeface="Verdana"/>
            </a:endParaRPr>
          </a:p>
          <a:p>
            <a:pPr marL="260985">
              <a:lnSpc>
                <a:spcPts val="1510"/>
              </a:lnSpc>
            </a:pPr>
            <a:r>
              <a:rPr dirty="0" sz="1400">
                <a:solidFill>
                  <a:srgbClr val="3333CC"/>
                </a:solidFill>
                <a:latin typeface="Verdana"/>
                <a:cs typeface="Verdana"/>
              </a:rPr>
              <a:t>{</a:t>
            </a:r>
            <a:endParaRPr sz="1400">
              <a:latin typeface="Verdana"/>
              <a:cs typeface="Verdana"/>
            </a:endParaRPr>
          </a:p>
          <a:p>
            <a:pPr marL="508000">
              <a:lnSpc>
                <a:spcPts val="1595"/>
              </a:lnSpc>
            </a:pPr>
            <a:r>
              <a:rPr dirty="0" sz="1400">
                <a:solidFill>
                  <a:srgbClr val="3333CC"/>
                </a:solidFill>
                <a:latin typeface="Verdana"/>
                <a:cs typeface="Verdana"/>
              </a:rPr>
              <a:t>String line =</a:t>
            </a:r>
            <a:r>
              <a:rPr dirty="0" sz="1400" spc="-45">
                <a:solidFill>
                  <a:srgbClr val="3333CC"/>
                </a:solidFill>
                <a:latin typeface="Verdana"/>
                <a:cs typeface="Verdana"/>
              </a:rPr>
              <a:t> </a:t>
            </a:r>
            <a:r>
              <a:rPr dirty="0" sz="1400">
                <a:solidFill>
                  <a:srgbClr val="3333CC"/>
                </a:solidFill>
                <a:latin typeface="Verdana"/>
                <a:cs typeface="Verdana"/>
              </a:rPr>
              <a:t>null;</a:t>
            </a:r>
            <a:endParaRPr sz="1400">
              <a:latin typeface="Verdana"/>
              <a:cs typeface="Verdana"/>
            </a:endParaRPr>
          </a:p>
          <a:p>
            <a:pPr marL="756285" marR="2435860" indent="-248920">
              <a:lnSpc>
                <a:spcPts val="1600"/>
              </a:lnSpc>
              <a:spcBef>
                <a:spcPts val="80"/>
              </a:spcBef>
            </a:pPr>
            <a:r>
              <a:rPr dirty="0" sz="1400">
                <a:solidFill>
                  <a:srgbClr val="3333CC"/>
                </a:solidFill>
                <a:latin typeface="Verdana"/>
                <a:cs typeface="Verdana"/>
              </a:rPr>
              <a:t>while ((line = </a:t>
            </a:r>
            <a:r>
              <a:rPr dirty="0" sz="1400" spc="-15">
                <a:solidFill>
                  <a:srgbClr val="3333CC"/>
                </a:solidFill>
                <a:latin typeface="Verdana"/>
                <a:cs typeface="Verdana"/>
              </a:rPr>
              <a:t>br.readLine()) </a:t>
            </a:r>
            <a:r>
              <a:rPr dirty="0" sz="1400">
                <a:solidFill>
                  <a:srgbClr val="3333CC"/>
                </a:solidFill>
                <a:latin typeface="Verdana"/>
                <a:cs typeface="Verdana"/>
              </a:rPr>
              <a:t>!= null) {  System.out.println("line=" +</a:t>
            </a:r>
            <a:r>
              <a:rPr dirty="0" sz="1400" spc="-95">
                <a:solidFill>
                  <a:srgbClr val="3333CC"/>
                </a:solidFill>
                <a:latin typeface="Verdana"/>
                <a:cs typeface="Verdana"/>
              </a:rPr>
              <a:t> </a:t>
            </a:r>
            <a:r>
              <a:rPr dirty="0" sz="1400">
                <a:solidFill>
                  <a:srgbClr val="3333CC"/>
                </a:solidFill>
                <a:latin typeface="Verdana"/>
                <a:cs typeface="Verdana"/>
              </a:rPr>
              <a:t>line);</a:t>
            </a:r>
            <a:endParaRPr sz="1400">
              <a:latin typeface="Verdana"/>
              <a:cs typeface="Verdana"/>
            </a:endParaRPr>
          </a:p>
          <a:p>
            <a:pPr marL="508000">
              <a:lnSpc>
                <a:spcPts val="1510"/>
              </a:lnSpc>
            </a:pPr>
            <a:r>
              <a:rPr dirty="0" sz="1400">
                <a:solidFill>
                  <a:srgbClr val="3333CC"/>
                </a:solidFill>
                <a:latin typeface="Verdana"/>
                <a:cs typeface="Verdana"/>
              </a:rPr>
              <a:t>}</a:t>
            </a:r>
            <a:endParaRPr sz="1400">
              <a:latin typeface="Verdana"/>
              <a:cs typeface="Verdana"/>
            </a:endParaRPr>
          </a:p>
          <a:p>
            <a:pPr marL="508000" marR="3816350" indent="-247650">
              <a:lnSpc>
                <a:spcPts val="1600"/>
              </a:lnSpc>
              <a:spcBef>
                <a:spcPts val="75"/>
              </a:spcBef>
            </a:pPr>
            <a:r>
              <a:rPr dirty="0" sz="1400">
                <a:solidFill>
                  <a:srgbClr val="3333CC"/>
                </a:solidFill>
                <a:latin typeface="Verdana"/>
                <a:cs typeface="Verdana"/>
              </a:rPr>
              <a:t>} catch (IOException e)</a:t>
            </a:r>
            <a:r>
              <a:rPr dirty="0" sz="1400" spc="-145">
                <a:solidFill>
                  <a:srgbClr val="3333CC"/>
                </a:solidFill>
                <a:latin typeface="Verdana"/>
                <a:cs typeface="Verdana"/>
              </a:rPr>
              <a:t> </a:t>
            </a:r>
            <a:r>
              <a:rPr dirty="0" sz="1400">
                <a:solidFill>
                  <a:srgbClr val="3333CC"/>
                </a:solidFill>
                <a:latin typeface="Verdana"/>
                <a:cs typeface="Verdana"/>
              </a:rPr>
              <a:t>{  </a:t>
            </a:r>
            <a:r>
              <a:rPr dirty="0" sz="1400" spc="-10">
                <a:solidFill>
                  <a:srgbClr val="3333CC"/>
                </a:solidFill>
                <a:latin typeface="Verdana"/>
                <a:cs typeface="Verdana"/>
              </a:rPr>
              <a:t>e.printStackTrace();</a:t>
            </a:r>
            <a:endParaRPr sz="1400">
              <a:latin typeface="Verdana"/>
              <a:cs typeface="Verdana"/>
            </a:endParaRPr>
          </a:p>
          <a:p>
            <a:pPr marL="260985">
              <a:lnSpc>
                <a:spcPts val="1510"/>
              </a:lnSpc>
            </a:pPr>
            <a:r>
              <a:rPr dirty="0" sz="1400">
                <a:solidFill>
                  <a:srgbClr val="3333CC"/>
                </a:solidFill>
                <a:latin typeface="Verdana"/>
                <a:cs typeface="Verdana"/>
              </a:rPr>
              <a:t>}</a:t>
            </a:r>
            <a:endParaRPr sz="1400">
              <a:latin typeface="Verdana"/>
              <a:cs typeface="Verdana"/>
            </a:endParaRPr>
          </a:p>
          <a:p>
            <a:pPr marL="12700">
              <a:lnSpc>
                <a:spcPts val="1595"/>
              </a:lnSpc>
            </a:pPr>
            <a:r>
              <a:rPr dirty="0" sz="1400">
                <a:solidFill>
                  <a:srgbClr val="3333CC"/>
                </a:solidFill>
                <a:latin typeface="Verdana"/>
                <a:cs typeface="Verdana"/>
              </a:rPr>
              <a:t>}</a:t>
            </a:r>
            <a:endParaRPr sz="1400">
              <a:latin typeface="Verdana"/>
              <a:cs typeface="Verdana"/>
            </a:endParaRPr>
          </a:p>
          <a:p>
            <a:pPr marL="260985" marR="3392170" indent="-186055">
              <a:lnSpc>
                <a:spcPts val="1600"/>
              </a:lnSpc>
              <a:spcBef>
                <a:spcPts val="8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oldStyle() {  FileInputStream fis = </a:t>
            </a:r>
            <a:r>
              <a:rPr dirty="0" sz="1400" spc="5">
                <a:solidFill>
                  <a:srgbClr val="4E2700"/>
                </a:solidFill>
                <a:latin typeface="Verdana"/>
                <a:cs typeface="Verdana"/>
              </a:rPr>
              <a:t>null;  </a:t>
            </a:r>
            <a:r>
              <a:rPr dirty="0" sz="1400">
                <a:solidFill>
                  <a:srgbClr val="4E2700"/>
                </a:solidFill>
                <a:latin typeface="Verdana"/>
                <a:cs typeface="Verdana"/>
              </a:rPr>
              <a:t>InputStreamReader isr =</a:t>
            </a:r>
            <a:r>
              <a:rPr dirty="0" sz="1400" spc="-110">
                <a:solidFill>
                  <a:srgbClr val="4E2700"/>
                </a:solidFill>
                <a:latin typeface="Verdana"/>
                <a:cs typeface="Verdana"/>
              </a:rPr>
              <a:t> </a:t>
            </a:r>
            <a:r>
              <a:rPr dirty="0" sz="1400" spc="5">
                <a:solidFill>
                  <a:srgbClr val="4E2700"/>
                </a:solidFill>
                <a:latin typeface="Verdana"/>
                <a:cs typeface="Verdana"/>
              </a:rPr>
              <a:t>null;  </a:t>
            </a:r>
            <a:r>
              <a:rPr dirty="0" sz="1400">
                <a:solidFill>
                  <a:srgbClr val="4E2700"/>
                </a:solidFill>
                <a:latin typeface="Verdana"/>
                <a:cs typeface="Verdana"/>
              </a:rPr>
              <a:t>BufferedReader </a:t>
            </a:r>
            <a:r>
              <a:rPr dirty="0" sz="1400" spc="-5">
                <a:solidFill>
                  <a:srgbClr val="4E2700"/>
                </a:solidFill>
                <a:latin typeface="Verdana"/>
                <a:cs typeface="Verdana"/>
              </a:rPr>
              <a:t>br </a:t>
            </a:r>
            <a:r>
              <a:rPr dirty="0" sz="1400">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null;</a:t>
            </a:r>
            <a:endParaRPr sz="1400">
              <a:latin typeface="Verdana"/>
              <a:cs typeface="Verdana"/>
            </a:endParaRPr>
          </a:p>
          <a:p>
            <a:pPr marL="260985">
              <a:lnSpc>
                <a:spcPts val="1505"/>
              </a:lnSpc>
            </a:pPr>
            <a:r>
              <a:rPr dirty="0" sz="1400" spc="-5">
                <a:solidFill>
                  <a:srgbClr val="4E2700"/>
                </a:solidFill>
                <a:latin typeface="Verdana"/>
                <a:cs typeface="Verdana"/>
              </a:rPr>
              <a:t>try</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ts val="1595"/>
              </a:lnSpc>
            </a:pPr>
            <a:r>
              <a:rPr dirty="0" sz="1400">
                <a:solidFill>
                  <a:srgbClr val="4E2700"/>
                </a:solidFill>
                <a:latin typeface="Verdana"/>
                <a:cs typeface="Verdana"/>
              </a:rPr>
              <a:t>fis = new</a:t>
            </a:r>
            <a:r>
              <a:rPr dirty="0" sz="1400" spc="-40">
                <a:solidFill>
                  <a:srgbClr val="4E2700"/>
                </a:solidFill>
                <a:latin typeface="Verdana"/>
                <a:cs typeface="Verdana"/>
              </a:rPr>
              <a:t> </a:t>
            </a:r>
            <a:r>
              <a:rPr dirty="0" sz="1400">
                <a:solidFill>
                  <a:srgbClr val="4E2700"/>
                </a:solidFill>
                <a:latin typeface="Verdana"/>
                <a:cs typeface="Verdana"/>
              </a:rPr>
              <a:t>FileInputStream(filename);</a:t>
            </a:r>
            <a:endParaRPr sz="1400">
              <a:latin typeface="Verdana"/>
              <a:cs typeface="Verdana"/>
            </a:endParaRPr>
          </a:p>
          <a:p>
            <a:pPr marL="508000" marR="2007235">
              <a:lnSpc>
                <a:spcPts val="1600"/>
              </a:lnSpc>
              <a:spcBef>
                <a:spcPts val="75"/>
              </a:spcBef>
            </a:pPr>
            <a:r>
              <a:rPr dirty="0" sz="1400">
                <a:solidFill>
                  <a:srgbClr val="4E2700"/>
                </a:solidFill>
                <a:latin typeface="Verdana"/>
                <a:cs typeface="Verdana"/>
              </a:rPr>
              <a:t>isr = new </a:t>
            </a:r>
            <a:r>
              <a:rPr dirty="0" sz="1400" spc="-5">
                <a:solidFill>
                  <a:srgbClr val="4E2700"/>
                </a:solidFill>
                <a:latin typeface="Verdana"/>
                <a:cs typeface="Verdana"/>
              </a:rPr>
              <a:t>InputStreamReader(fis, </a:t>
            </a:r>
            <a:r>
              <a:rPr dirty="0" sz="1400">
                <a:solidFill>
                  <a:srgbClr val="4E2700"/>
                </a:solidFill>
                <a:latin typeface="Verdana"/>
                <a:cs typeface="Verdana"/>
              </a:rPr>
              <a:t>"BIG5");  </a:t>
            </a:r>
            <a:r>
              <a:rPr dirty="0" sz="1400" spc="-5">
                <a:solidFill>
                  <a:srgbClr val="4E2700"/>
                </a:solidFill>
                <a:latin typeface="Verdana"/>
                <a:cs typeface="Verdana"/>
              </a:rPr>
              <a:t>br </a:t>
            </a:r>
            <a:r>
              <a:rPr dirty="0" sz="1400">
                <a:solidFill>
                  <a:srgbClr val="4E2700"/>
                </a:solidFill>
                <a:latin typeface="Verdana"/>
                <a:cs typeface="Verdana"/>
              </a:rPr>
              <a:t>= new</a:t>
            </a:r>
            <a:r>
              <a:rPr dirty="0" sz="1400" spc="-5">
                <a:solidFill>
                  <a:srgbClr val="4E2700"/>
                </a:solidFill>
                <a:latin typeface="Verdana"/>
                <a:cs typeface="Verdana"/>
              </a:rPr>
              <a:t> BufferedReader(isr);</a:t>
            </a:r>
            <a:endParaRPr sz="1400">
              <a:latin typeface="Verdana"/>
              <a:cs typeface="Verdana"/>
            </a:endParaRPr>
          </a:p>
          <a:p>
            <a:pPr marL="508000">
              <a:lnSpc>
                <a:spcPts val="1510"/>
              </a:lnSpc>
            </a:pPr>
            <a:r>
              <a:rPr dirty="0" sz="1400">
                <a:solidFill>
                  <a:srgbClr val="4E2700"/>
                </a:solidFill>
                <a:latin typeface="Verdana"/>
                <a:cs typeface="Verdana"/>
              </a:rPr>
              <a:t>String line =</a:t>
            </a:r>
            <a:r>
              <a:rPr dirty="0" sz="1400" spc="-45">
                <a:solidFill>
                  <a:srgbClr val="4E2700"/>
                </a:solidFill>
                <a:latin typeface="Verdana"/>
                <a:cs typeface="Verdana"/>
              </a:rPr>
              <a:t> </a:t>
            </a:r>
            <a:r>
              <a:rPr dirty="0" sz="1400">
                <a:solidFill>
                  <a:srgbClr val="4E2700"/>
                </a:solidFill>
                <a:latin typeface="Verdana"/>
                <a:cs typeface="Verdana"/>
              </a:rPr>
              <a:t>null;</a:t>
            </a:r>
            <a:endParaRPr sz="1400">
              <a:latin typeface="Verdana"/>
              <a:cs typeface="Verdana"/>
            </a:endParaRPr>
          </a:p>
          <a:p>
            <a:pPr marL="756285" marR="2435860" indent="-248920">
              <a:lnSpc>
                <a:spcPts val="1600"/>
              </a:lnSpc>
              <a:spcBef>
                <a:spcPts val="80"/>
              </a:spcBef>
            </a:pPr>
            <a:r>
              <a:rPr dirty="0" sz="1400">
                <a:solidFill>
                  <a:srgbClr val="4E2700"/>
                </a:solidFill>
                <a:latin typeface="Verdana"/>
                <a:cs typeface="Verdana"/>
              </a:rPr>
              <a:t>while ((line = </a:t>
            </a:r>
            <a:r>
              <a:rPr dirty="0" sz="1400" spc="-15">
                <a:solidFill>
                  <a:srgbClr val="4E2700"/>
                </a:solidFill>
                <a:latin typeface="Verdana"/>
                <a:cs typeface="Verdana"/>
              </a:rPr>
              <a:t>br.readLine()) </a:t>
            </a:r>
            <a:r>
              <a:rPr dirty="0" sz="1400">
                <a:solidFill>
                  <a:srgbClr val="4E2700"/>
                </a:solidFill>
                <a:latin typeface="Verdana"/>
                <a:cs typeface="Verdana"/>
              </a:rPr>
              <a:t>!= null) {  System.out.println("line=" +</a:t>
            </a:r>
            <a:r>
              <a:rPr dirty="0" sz="1400" spc="-95">
                <a:solidFill>
                  <a:srgbClr val="4E2700"/>
                </a:solidFill>
                <a:latin typeface="Verdana"/>
                <a:cs typeface="Verdana"/>
              </a:rPr>
              <a:t> </a:t>
            </a:r>
            <a:r>
              <a:rPr dirty="0" sz="1400">
                <a:solidFill>
                  <a:srgbClr val="4E2700"/>
                </a:solidFill>
                <a:latin typeface="Verdana"/>
                <a:cs typeface="Verdana"/>
              </a:rPr>
              <a:t>line);</a:t>
            </a:r>
            <a:endParaRPr sz="1400">
              <a:latin typeface="Verdana"/>
              <a:cs typeface="Verdana"/>
            </a:endParaRPr>
          </a:p>
          <a:p>
            <a:pPr marL="508000">
              <a:lnSpc>
                <a:spcPts val="1550"/>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a:spLocks noGrp="1"/>
          </p:cNvSpPr>
          <p:nvPr>
            <p:ph type="title"/>
          </p:nvPr>
        </p:nvSpPr>
        <p:spPr>
          <a:xfrm>
            <a:off x="612140" y="193294"/>
            <a:ext cx="661924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spc="-30">
                <a:latin typeface="Tahoma"/>
                <a:cs typeface="Tahoma"/>
              </a:rPr>
              <a:t>:TryWithResourceDemo.java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3" name="object 3"/>
          <p:cNvSpPr/>
          <p:nvPr/>
        </p:nvSpPr>
        <p:spPr>
          <a:xfrm>
            <a:off x="2796539" y="1347850"/>
            <a:ext cx="609600" cy="15240"/>
          </a:xfrm>
          <a:custGeom>
            <a:avLst/>
            <a:gdLst/>
            <a:ahLst/>
            <a:cxnLst/>
            <a:rect l="l" t="t" r="r" b="b"/>
            <a:pathLst>
              <a:path w="609600" h="15240">
                <a:moveTo>
                  <a:pt x="609600" y="0"/>
                </a:moveTo>
                <a:lnTo>
                  <a:pt x="0" y="0"/>
                </a:lnTo>
                <a:lnTo>
                  <a:pt x="0" y="15239"/>
                </a:lnTo>
                <a:lnTo>
                  <a:pt x="609600" y="15239"/>
                </a:lnTo>
                <a:lnTo>
                  <a:pt x="609600" y="0"/>
                </a:lnTo>
                <a:close/>
              </a:path>
            </a:pathLst>
          </a:custGeom>
          <a:solidFill>
            <a:srgbClr val="4E2700"/>
          </a:solidFill>
        </p:spPr>
        <p:txBody>
          <a:bodyPr wrap="square" lIns="0" tIns="0" rIns="0" bIns="0" rtlCol="0"/>
          <a:lstStyle/>
          <a:p/>
        </p:txBody>
      </p:sp>
      <p:sp>
        <p:nvSpPr>
          <p:cNvPr id="4" name="object 4"/>
          <p:cNvSpPr/>
          <p:nvPr/>
        </p:nvSpPr>
        <p:spPr>
          <a:xfrm>
            <a:off x="5234940" y="1341755"/>
            <a:ext cx="2529840" cy="15240"/>
          </a:xfrm>
          <a:custGeom>
            <a:avLst/>
            <a:gdLst/>
            <a:ahLst/>
            <a:cxnLst/>
            <a:rect l="l" t="t" r="r" b="b"/>
            <a:pathLst>
              <a:path w="2529840" h="15240">
                <a:moveTo>
                  <a:pt x="2529840" y="0"/>
                </a:moveTo>
                <a:lnTo>
                  <a:pt x="0" y="0"/>
                </a:lnTo>
                <a:lnTo>
                  <a:pt x="0" y="15240"/>
                </a:lnTo>
                <a:lnTo>
                  <a:pt x="2529840" y="15240"/>
                </a:lnTo>
                <a:lnTo>
                  <a:pt x="2529840" y="0"/>
                </a:lnTo>
                <a:close/>
              </a:path>
            </a:pathLst>
          </a:custGeom>
          <a:solidFill>
            <a:srgbClr val="4E2700"/>
          </a:solidFill>
        </p:spPr>
        <p:txBody>
          <a:bodyPr wrap="square" lIns="0" tIns="0" rIns="0" bIns="0" rtlCol="0"/>
          <a:lstStyle/>
          <a:p/>
        </p:txBody>
      </p:sp>
      <p:sp>
        <p:nvSpPr>
          <p:cNvPr id="5" name="object 5"/>
          <p:cNvSpPr txBox="1"/>
          <p:nvPr/>
        </p:nvSpPr>
        <p:spPr>
          <a:xfrm>
            <a:off x="612140" y="972692"/>
            <a:ext cx="7900034" cy="3321050"/>
          </a:xfrm>
          <a:prstGeom prst="rect">
            <a:avLst/>
          </a:prstGeom>
        </p:spPr>
        <p:txBody>
          <a:bodyPr wrap="square" lIns="0" tIns="30480" rIns="0" bIns="0" rtlCol="0" vert="horz">
            <a:spAutoFit/>
          </a:bodyPr>
          <a:lstStyle/>
          <a:p>
            <a:pPr marL="355600" marR="22225" indent="-343535">
              <a:lnSpc>
                <a:spcPct val="95000"/>
              </a:lnSpc>
              <a:spcBef>
                <a:spcPts val="240"/>
              </a:spcBef>
              <a:buFont typeface="Verdana"/>
              <a:buChar char="•"/>
              <a:tabLst>
                <a:tab pos="355600" algn="l"/>
                <a:tab pos="356235" algn="l"/>
              </a:tabLst>
            </a:pPr>
            <a:r>
              <a:rPr dirty="0" sz="2400">
                <a:solidFill>
                  <a:srgbClr val="4E2700"/>
                </a:solidFill>
                <a:latin typeface="Noto Sans Mono CJK HK"/>
                <a:cs typeface="Noto Sans Mono CJK HK"/>
              </a:rPr>
              <a:t>每個原始程式最多只能定義一個最上層</a:t>
            </a:r>
            <a:r>
              <a:rPr dirty="0" sz="2400" spc="-10">
                <a:solidFill>
                  <a:srgbClr val="4E2700"/>
                </a:solidFill>
                <a:latin typeface="Verdana"/>
                <a:cs typeface="Verdana"/>
              </a:rPr>
              <a:t>(top-level)</a:t>
            </a:r>
            <a:r>
              <a:rPr dirty="0" sz="2400">
                <a:solidFill>
                  <a:srgbClr val="4E2700"/>
                </a:solidFill>
                <a:latin typeface="Noto Sans Mono CJK HK"/>
                <a:cs typeface="Noto Sans Mono CJK HK"/>
              </a:rPr>
              <a:t>的公 </a:t>
            </a:r>
            <a:r>
              <a:rPr dirty="0" sz="2400" spc="-5">
                <a:solidFill>
                  <a:srgbClr val="4E2700"/>
                </a:solidFill>
                <a:latin typeface="Noto Sans Mono CJK HK"/>
                <a:cs typeface="Noto Sans Mono CJK HK"/>
              </a:rPr>
              <a:t>用類別</a:t>
            </a:r>
            <a:r>
              <a:rPr dirty="0" sz="2400" spc="-5">
                <a:solidFill>
                  <a:srgbClr val="4E2700"/>
                </a:solidFill>
                <a:latin typeface="Verdana"/>
                <a:cs typeface="Verdana"/>
              </a:rPr>
              <a:t>(public</a:t>
            </a:r>
            <a:r>
              <a:rPr dirty="0" sz="2400" spc="-10">
                <a:solidFill>
                  <a:srgbClr val="4E2700"/>
                </a:solidFill>
                <a:latin typeface="Verdana"/>
                <a:cs typeface="Verdana"/>
              </a:rPr>
              <a:t> </a:t>
            </a:r>
            <a:r>
              <a:rPr dirty="0" sz="2400" spc="-5">
                <a:solidFill>
                  <a:srgbClr val="4E2700"/>
                </a:solidFill>
                <a:latin typeface="Verdana"/>
                <a:cs typeface="Verdana"/>
              </a:rPr>
              <a:t>class)</a:t>
            </a:r>
            <a:r>
              <a:rPr dirty="0" sz="2400" spc="-5">
                <a:solidFill>
                  <a:srgbClr val="4E2700"/>
                </a:solidFill>
                <a:latin typeface="Noto Sans Mono CJK HK"/>
                <a:cs typeface="Noto Sans Mono CJK HK"/>
              </a:rPr>
              <a:t>。如果原始程式含有公用類別，則 </a:t>
            </a:r>
            <a:r>
              <a:rPr dirty="0" sz="2400">
                <a:solidFill>
                  <a:srgbClr val="4E2700"/>
                </a:solidFill>
                <a:latin typeface="Noto Sans Mono CJK HK"/>
                <a:cs typeface="Noto Sans Mono CJK HK"/>
              </a:rPr>
              <a:t>原始程式檔的主檔名必須與該類別名稱完全相同。原始 檔的副檔名必須是</a:t>
            </a:r>
            <a:r>
              <a:rPr dirty="0" sz="2400" spc="-20">
                <a:solidFill>
                  <a:srgbClr val="4E2700"/>
                </a:solidFill>
                <a:latin typeface="Verdana"/>
                <a:cs typeface="Verdana"/>
              </a:rPr>
              <a:t>.java</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5080" indent="-343535">
              <a:lnSpc>
                <a:spcPct val="95000"/>
              </a:lnSpc>
              <a:spcBef>
                <a:spcPts val="580"/>
              </a:spcBef>
              <a:buFont typeface="Verdana"/>
              <a:buChar char="•"/>
              <a:tabLst>
                <a:tab pos="355600" algn="l"/>
                <a:tab pos="356235" algn="l"/>
              </a:tabLst>
            </a:pPr>
            <a:r>
              <a:rPr dirty="0" sz="2400">
                <a:solidFill>
                  <a:srgbClr val="4E2700"/>
                </a:solidFill>
                <a:latin typeface="Noto Sans Mono CJK HK"/>
                <a:cs typeface="Noto Sans Mono CJK HK"/>
              </a:rPr>
              <a:t>編譯原始程式時，每個類別都會產生類別</a:t>
            </a:r>
            <a:r>
              <a:rPr dirty="0" sz="2400" spc="5">
                <a:solidFill>
                  <a:srgbClr val="4E2700"/>
                </a:solidFill>
                <a:latin typeface="Noto Sans Mono CJK HK"/>
                <a:cs typeface="Noto Sans Mono CJK HK"/>
              </a:rPr>
              <a:t>檔</a:t>
            </a:r>
            <a:r>
              <a:rPr dirty="0" sz="2400">
                <a:solidFill>
                  <a:srgbClr val="4E2700"/>
                </a:solidFill>
                <a:latin typeface="Verdana"/>
                <a:cs typeface="Verdana"/>
              </a:rPr>
              <a:t>(.c</a:t>
            </a:r>
            <a:r>
              <a:rPr dirty="0" sz="2400" spc="-10">
                <a:solidFill>
                  <a:srgbClr val="4E2700"/>
                </a:solidFill>
                <a:latin typeface="Verdana"/>
                <a:cs typeface="Verdana"/>
              </a:rPr>
              <a:t>l</a:t>
            </a:r>
            <a:r>
              <a:rPr dirty="0" sz="2400">
                <a:solidFill>
                  <a:srgbClr val="4E2700"/>
                </a:solidFill>
                <a:latin typeface="Verdana"/>
                <a:cs typeface="Verdana"/>
              </a:rPr>
              <a:t>as</a:t>
            </a:r>
            <a:r>
              <a:rPr dirty="0" sz="2400" spc="-10">
                <a:solidFill>
                  <a:srgbClr val="4E2700"/>
                </a:solidFill>
                <a:latin typeface="Verdana"/>
                <a:cs typeface="Verdana"/>
              </a:rPr>
              <a:t>s)</a:t>
            </a:r>
            <a:r>
              <a:rPr dirty="0" sz="2400">
                <a:solidFill>
                  <a:srgbClr val="4E2700"/>
                </a:solidFill>
                <a:latin typeface="Noto Sans Mono CJK HK"/>
                <a:cs typeface="Noto Sans Mono CJK HK"/>
              </a:rPr>
              <a:t>，且 </a:t>
            </a:r>
            <a:r>
              <a:rPr dirty="0" sz="2400" spc="-5">
                <a:solidFill>
                  <a:srgbClr val="4E2700"/>
                </a:solidFill>
                <a:latin typeface="Noto Sans Mono CJK HK"/>
                <a:cs typeface="Noto Sans Mono CJK HK"/>
              </a:rPr>
              <a:t>類別名稱就是該類別檔的主檔名。如果原始檔內沒有公 </a:t>
            </a:r>
            <a:r>
              <a:rPr dirty="0" sz="2400">
                <a:solidFill>
                  <a:srgbClr val="4E2700"/>
                </a:solidFill>
                <a:latin typeface="Noto Sans Mono CJK HK"/>
                <a:cs typeface="Noto Sans Mono CJK HK"/>
              </a:rPr>
              <a:t>用類別，則原始檔的主檔名可以任意設定。</a:t>
            </a:r>
            <a:endParaRPr sz="2400">
              <a:latin typeface="Noto Sans Mono CJK HK"/>
              <a:cs typeface="Noto Sans Mono CJK HK"/>
            </a:endParaRPr>
          </a:p>
          <a:p>
            <a:pPr marL="12700">
              <a:lnSpc>
                <a:spcPct val="100000"/>
              </a:lnSpc>
              <a:spcBef>
                <a:spcPts val="575"/>
              </a:spcBef>
            </a:pPr>
            <a:r>
              <a:rPr dirty="0" sz="2400">
                <a:solidFill>
                  <a:srgbClr val="4E2700"/>
                </a:solidFill>
                <a:latin typeface="Noto Sans Mono CJK HK"/>
                <a:cs typeface="Noto Sans Mono CJK HK"/>
              </a:rPr>
              <a:t>說明：</a:t>
            </a:r>
            <a:endParaRPr sz="2400">
              <a:latin typeface="Noto Sans Mono CJK HK"/>
              <a:cs typeface="Noto Sans Mono CJK HK"/>
            </a:endParaRPr>
          </a:p>
          <a:p>
            <a:pPr marL="12700">
              <a:lnSpc>
                <a:spcPct val="100000"/>
              </a:lnSpc>
              <a:spcBef>
                <a:spcPts val="455"/>
              </a:spcBef>
            </a:pPr>
            <a:r>
              <a:rPr dirty="0" sz="1800">
                <a:solidFill>
                  <a:srgbClr val="4E2700"/>
                </a:solidFill>
                <a:latin typeface="Verdana"/>
                <a:cs typeface="Verdana"/>
              </a:rPr>
              <a:t>1.</a:t>
            </a:r>
            <a:r>
              <a:rPr dirty="0" sz="1800">
                <a:solidFill>
                  <a:srgbClr val="4E2700"/>
                </a:solidFill>
                <a:latin typeface="Noto Sans Mono CJK HK"/>
                <a:cs typeface="Noto Sans Mono CJK HK"/>
              </a:rPr>
              <a:t>最上層公</a:t>
            </a:r>
            <a:r>
              <a:rPr dirty="0" sz="1800" spc="-10">
                <a:solidFill>
                  <a:srgbClr val="4E2700"/>
                </a:solidFill>
                <a:latin typeface="Noto Sans Mono CJK HK"/>
                <a:cs typeface="Noto Sans Mono CJK HK"/>
              </a:rPr>
              <a:t>用</a:t>
            </a:r>
            <a:r>
              <a:rPr dirty="0" sz="1800" spc="-5">
                <a:solidFill>
                  <a:srgbClr val="4E2700"/>
                </a:solidFill>
                <a:latin typeface="Verdana"/>
                <a:cs typeface="Verdana"/>
              </a:rPr>
              <a:t>(public)</a:t>
            </a:r>
            <a:r>
              <a:rPr dirty="0" sz="1800">
                <a:solidFill>
                  <a:srgbClr val="4E2700"/>
                </a:solidFill>
                <a:latin typeface="Noto Sans Mono CJK HK"/>
                <a:cs typeface="Noto Sans Mono CJK HK"/>
              </a:rPr>
              <a:t>類別一般的類別，如</a:t>
            </a:r>
            <a:r>
              <a:rPr dirty="0" sz="1800" spc="-20">
                <a:solidFill>
                  <a:srgbClr val="4E2700"/>
                </a:solidFill>
                <a:latin typeface="Verdana"/>
                <a:cs typeface="Verdana"/>
              </a:rPr>
              <a:t>Foo</a:t>
            </a:r>
            <a:r>
              <a:rPr dirty="0" sz="1800">
                <a:solidFill>
                  <a:srgbClr val="4E2700"/>
                </a:solidFill>
                <a:latin typeface="Noto Sans Mono CJK HK"/>
                <a:cs typeface="Noto Sans Mono CJK HK"/>
              </a:rPr>
              <a:t>類別</a:t>
            </a:r>
            <a:endParaRPr sz="1800">
              <a:latin typeface="Noto Sans Mono CJK HK"/>
              <a:cs typeface="Noto Sans Mono CJK HK"/>
            </a:endParaRP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10" name="object 10"/>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6" name="object 6"/>
          <p:cNvSpPr txBox="1"/>
          <p:nvPr/>
        </p:nvSpPr>
        <p:spPr>
          <a:xfrm>
            <a:off x="1116330" y="4581905"/>
            <a:ext cx="2449195" cy="864235"/>
          </a:xfrm>
          <a:prstGeom prst="rect">
            <a:avLst/>
          </a:prstGeom>
          <a:solidFill>
            <a:srgbClr val="CCE8CF"/>
          </a:solidFill>
          <a:ln w="19811">
            <a:solidFill>
              <a:srgbClr val="FF0000"/>
            </a:solidFill>
          </a:ln>
        </p:spPr>
        <p:txBody>
          <a:bodyPr wrap="square" lIns="0" tIns="0" rIns="0" bIns="0" rtlCol="0" vert="horz">
            <a:spAutoFit/>
          </a:bodyPr>
          <a:lstStyle/>
          <a:p>
            <a:pPr marL="80010">
              <a:lnSpc>
                <a:spcPts val="1900"/>
              </a:lnSpc>
            </a:pPr>
            <a:r>
              <a:rPr dirty="0" sz="1600" spc="-10">
                <a:solidFill>
                  <a:srgbClr val="4E2700"/>
                </a:solidFill>
                <a:latin typeface="Verdana"/>
                <a:cs typeface="Verdana"/>
              </a:rPr>
              <a:t>public </a:t>
            </a:r>
            <a:r>
              <a:rPr dirty="0" sz="1600" spc="-5">
                <a:solidFill>
                  <a:srgbClr val="4E2700"/>
                </a:solidFill>
                <a:latin typeface="Verdana"/>
                <a:cs typeface="Verdana"/>
              </a:rPr>
              <a:t>class</a:t>
            </a:r>
            <a:r>
              <a:rPr dirty="0" sz="1600" spc="50">
                <a:solidFill>
                  <a:srgbClr val="4E2700"/>
                </a:solidFill>
                <a:latin typeface="Verdana"/>
                <a:cs typeface="Verdana"/>
              </a:rPr>
              <a:t> </a:t>
            </a:r>
            <a:r>
              <a:rPr dirty="0" sz="1600" spc="-5">
                <a:solidFill>
                  <a:srgbClr val="4E2700"/>
                </a:solidFill>
                <a:latin typeface="Verdana"/>
                <a:cs typeface="Verdana"/>
              </a:rPr>
              <a:t>Inner{</a:t>
            </a:r>
            <a:endParaRPr sz="1600">
              <a:latin typeface="Verdana"/>
              <a:cs typeface="Verdana"/>
            </a:endParaRPr>
          </a:p>
          <a:p>
            <a:pPr marL="294640">
              <a:lnSpc>
                <a:spcPct val="100000"/>
              </a:lnSpc>
              <a:spcBef>
                <a:spcPts val="190"/>
              </a:spcBef>
            </a:pPr>
            <a:r>
              <a:rPr dirty="0" sz="1600" spc="-10">
                <a:solidFill>
                  <a:srgbClr val="4E2700"/>
                </a:solidFill>
                <a:latin typeface="Verdana"/>
                <a:cs typeface="Verdana"/>
              </a:rPr>
              <a:t>//….</a:t>
            </a:r>
            <a:endParaRPr sz="1600">
              <a:latin typeface="Verdana"/>
              <a:cs typeface="Verdana"/>
            </a:endParaRPr>
          </a:p>
          <a:p>
            <a:pPr marL="80010">
              <a:lnSpc>
                <a:spcPct val="100000"/>
              </a:lnSpc>
              <a:spcBef>
                <a:spcPts val="190"/>
              </a:spcBef>
            </a:pP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685037" y="4293870"/>
            <a:ext cx="3528060" cy="1369060"/>
          </a:xfrm>
          <a:prstGeom prst="rect">
            <a:avLst/>
          </a:prstGeom>
          <a:solidFill>
            <a:srgbClr val="CCE8CF"/>
          </a:solidFill>
          <a:ln w="19811">
            <a:solidFill>
              <a:srgbClr val="3333CC"/>
            </a:solidFill>
          </a:ln>
        </p:spPr>
        <p:txBody>
          <a:bodyPr wrap="square" lIns="0" tIns="17145" rIns="0" bIns="0" rtlCol="0" vert="horz">
            <a:spAutoFit/>
          </a:bodyPr>
          <a:lstStyle/>
          <a:p>
            <a:pPr marL="100965">
              <a:lnSpc>
                <a:spcPct val="100000"/>
              </a:lnSpc>
              <a:spcBef>
                <a:spcPts val="135"/>
              </a:spcBef>
            </a:pPr>
            <a:r>
              <a:rPr dirty="0" sz="1600" spc="-5">
                <a:solidFill>
                  <a:srgbClr val="4E2700"/>
                </a:solidFill>
                <a:latin typeface="Verdana"/>
                <a:cs typeface="Verdana"/>
              </a:rPr>
              <a:t>public class </a:t>
            </a:r>
            <a:r>
              <a:rPr dirty="0" sz="1600" spc="-15">
                <a:solidFill>
                  <a:srgbClr val="4E2700"/>
                </a:solidFill>
                <a:latin typeface="Verdana"/>
                <a:cs typeface="Verdana"/>
              </a:rPr>
              <a:t>Foo</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nSpc>
                <a:spcPct val="100000"/>
              </a:lnSpc>
            </a:pPr>
            <a:endParaRPr sz="1900">
              <a:latin typeface="Verdana"/>
              <a:cs typeface="Verdana"/>
            </a:endParaRPr>
          </a:p>
          <a:p>
            <a:pPr>
              <a:lnSpc>
                <a:spcPct val="100000"/>
              </a:lnSpc>
            </a:pPr>
            <a:endParaRPr sz="1900">
              <a:latin typeface="Verdana"/>
              <a:cs typeface="Verdana"/>
            </a:endParaRPr>
          </a:p>
          <a:p>
            <a:pPr>
              <a:lnSpc>
                <a:spcPct val="100000"/>
              </a:lnSpc>
              <a:spcBef>
                <a:spcPts val="25"/>
              </a:spcBef>
            </a:pPr>
            <a:endParaRPr sz="1550">
              <a:latin typeface="Verdana"/>
              <a:cs typeface="Verdana"/>
            </a:endParaRPr>
          </a:p>
          <a:p>
            <a:pPr marL="154305">
              <a:lnSpc>
                <a:spcPct val="100000"/>
              </a:lnSpc>
            </a:pPr>
            <a:r>
              <a:rPr dirty="0" sz="1600" spc="-5">
                <a:solidFill>
                  <a:srgbClr val="4E2700"/>
                </a:solidFill>
                <a:latin typeface="Verdana"/>
                <a:cs typeface="Verdana"/>
              </a:rPr>
              <a:t>}</a:t>
            </a:r>
            <a:endParaRPr sz="1600">
              <a:latin typeface="Verdana"/>
              <a:cs typeface="Verdana"/>
            </a:endParaRPr>
          </a:p>
        </p:txBody>
      </p:sp>
      <p:sp>
        <p:nvSpPr>
          <p:cNvPr id="8" name="object 8"/>
          <p:cNvSpPr txBox="1"/>
          <p:nvPr/>
        </p:nvSpPr>
        <p:spPr>
          <a:xfrm>
            <a:off x="612140" y="5609945"/>
            <a:ext cx="7918450" cy="683895"/>
          </a:xfrm>
          <a:prstGeom prst="rect">
            <a:avLst/>
          </a:prstGeom>
        </p:spPr>
        <p:txBody>
          <a:bodyPr wrap="square" lIns="0" tIns="12700" rIns="0" bIns="0" rtlCol="0" vert="horz">
            <a:spAutoFit/>
          </a:bodyPr>
          <a:lstStyle/>
          <a:p>
            <a:pPr marL="12700" marR="5080" indent="241935">
              <a:lnSpc>
                <a:spcPct val="120000"/>
              </a:lnSpc>
              <a:spcBef>
                <a:spcPts val="100"/>
              </a:spcBef>
            </a:pPr>
            <a:r>
              <a:rPr dirty="0" sz="1800">
                <a:solidFill>
                  <a:srgbClr val="4E2700"/>
                </a:solidFill>
                <a:latin typeface="Noto Sans Mono CJK HK"/>
                <a:cs typeface="Noto Sans Mono CJK HK"/>
              </a:rPr>
              <a:t>另有一種稱為巢狀類</a:t>
            </a:r>
            <a:r>
              <a:rPr dirty="0" sz="1800" spc="-20">
                <a:solidFill>
                  <a:srgbClr val="4E2700"/>
                </a:solidFill>
                <a:latin typeface="Noto Sans Mono CJK HK"/>
                <a:cs typeface="Noto Sans Mono CJK HK"/>
              </a:rPr>
              <a:t>別</a:t>
            </a:r>
            <a:r>
              <a:rPr dirty="0" sz="1800" spc="-5">
                <a:solidFill>
                  <a:srgbClr val="4E2700"/>
                </a:solidFill>
                <a:latin typeface="Verdana"/>
                <a:cs typeface="Verdana"/>
              </a:rPr>
              <a:t>(nested</a:t>
            </a:r>
            <a:r>
              <a:rPr dirty="0" sz="1800" spc="-55">
                <a:solidFill>
                  <a:srgbClr val="4E2700"/>
                </a:solidFill>
                <a:latin typeface="Verdana"/>
                <a:cs typeface="Verdana"/>
              </a:rPr>
              <a:t> </a:t>
            </a:r>
            <a:r>
              <a:rPr dirty="0" sz="1800">
                <a:solidFill>
                  <a:srgbClr val="4E2700"/>
                </a:solidFill>
                <a:latin typeface="Verdana"/>
                <a:cs typeface="Verdana"/>
              </a:rPr>
              <a:t>class)</a:t>
            </a:r>
            <a:r>
              <a:rPr dirty="0" sz="1800">
                <a:solidFill>
                  <a:srgbClr val="4E2700"/>
                </a:solidFill>
                <a:latin typeface="Noto Sans Mono CJK HK"/>
                <a:cs typeface="Noto Sans Mono CJK HK"/>
              </a:rPr>
              <a:t>，指定義在類別內的類別</a:t>
            </a:r>
            <a:r>
              <a:rPr dirty="0" sz="1400">
                <a:solidFill>
                  <a:srgbClr val="4E2700"/>
                </a:solidFill>
                <a:latin typeface="Verdana"/>
                <a:cs typeface="Verdana"/>
              </a:rPr>
              <a:t>(Inner</a:t>
            </a:r>
            <a:r>
              <a:rPr dirty="0" sz="1400" spc="10">
                <a:solidFill>
                  <a:srgbClr val="4E2700"/>
                </a:solidFill>
                <a:latin typeface="Noto Sans Mono CJK HK"/>
                <a:cs typeface="Noto Sans Mono CJK HK"/>
              </a:rPr>
              <a:t>類別</a:t>
            </a:r>
            <a:r>
              <a:rPr dirty="0" sz="1400" spc="-5">
                <a:solidFill>
                  <a:srgbClr val="4E2700"/>
                </a:solidFill>
                <a:latin typeface="Verdana"/>
                <a:cs typeface="Verdana"/>
              </a:rPr>
              <a:t>)</a:t>
            </a:r>
            <a:r>
              <a:rPr dirty="0" sz="1800">
                <a:solidFill>
                  <a:srgbClr val="4E2700"/>
                </a:solidFill>
                <a:latin typeface="Noto Sans Mono CJK HK"/>
                <a:cs typeface="Noto Sans Mono CJK HK"/>
              </a:rPr>
              <a:t>。 </a:t>
            </a:r>
            <a:r>
              <a:rPr dirty="0" sz="1800">
                <a:solidFill>
                  <a:srgbClr val="4E2700"/>
                </a:solidFill>
                <a:latin typeface="Verdana"/>
                <a:cs typeface="Verdana"/>
              </a:rPr>
              <a:t>2.</a:t>
            </a:r>
            <a:r>
              <a:rPr dirty="0" sz="1800">
                <a:solidFill>
                  <a:srgbClr val="4E2700"/>
                </a:solidFill>
                <a:latin typeface="Noto Sans Mono CJK HK"/>
                <a:cs typeface="Noto Sans Mono CJK HK"/>
              </a:rPr>
              <a:t>兩個公用類別必須定義在兩個不同的原始檔案</a:t>
            </a:r>
            <a:r>
              <a:rPr dirty="0" sz="1800" spc="-45">
                <a:solidFill>
                  <a:srgbClr val="4E2700"/>
                </a:solidFill>
                <a:latin typeface="Noto Sans Mono CJK HK"/>
                <a:cs typeface="Noto Sans Mono CJK HK"/>
              </a:rPr>
              <a:t>內</a:t>
            </a:r>
            <a:r>
              <a:rPr dirty="0" sz="1800">
                <a:solidFill>
                  <a:srgbClr val="4E2700"/>
                </a:solidFill>
                <a:latin typeface="Noto Sans Mono CJK HK"/>
                <a:cs typeface="Noto Sans Mono CJK HK"/>
              </a:rPr>
              <a:t>。</a:t>
            </a:r>
            <a:endParaRPr sz="1800">
              <a:latin typeface="Noto Sans Mono CJK HK"/>
              <a:cs typeface="Noto Sans Mono CJK HK"/>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59612"/>
            <a:ext cx="3310890" cy="5511165"/>
          </a:xfrm>
          <a:prstGeom prst="rect">
            <a:avLst/>
          </a:prstGeom>
        </p:spPr>
        <p:txBody>
          <a:bodyPr wrap="square" lIns="0" tIns="28575" rIns="0" bIns="0" rtlCol="0" vert="horz">
            <a:spAutoFit/>
          </a:bodyPr>
          <a:lstStyle/>
          <a:p>
            <a:pPr marL="755015" marR="499745" indent="-247015">
              <a:lnSpc>
                <a:spcPts val="1600"/>
              </a:lnSpc>
              <a:spcBef>
                <a:spcPts val="225"/>
              </a:spcBef>
            </a:pPr>
            <a:r>
              <a:rPr dirty="0" sz="1400">
                <a:solidFill>
                  <a:srgbClr val="4E2700"/>
                </a:solidFill>
                <a:latin typeface="Verdana"/>
                <a:cs typeface="Verdana"/>
              </a:rPr>
              <a:t>} catch </a:t>
            </a:r>
            <a:r>
              <a:rPr dirty="0" sz="1400" spc="-5">
                <a:solidFill>
                  <a:srgbClr val="4E2700"/>
                </a:solidFill>
                <a:latin typeface="Verdana"/>
                <a:cs typeface="Verdana"/>
              </a:rPr>
              <a:t>(IOException </a:t>
            </a:r>
            <a:r>
              <a:rPr dirty="0" sz="1400">
                <a:solidFill>
                  <a:srgbClr val="4E2700"/>
                </a:solidFill>
                <a:latin typeface="Verdana"/>
                <a:cs typeface="Verdana"/>
              </a:rPr>
              <a:t>e)</a:t>
            </a:r>
            <a:r>
              <a:rPr dirty="0" sz="1400" spc="-1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Verdana"/>
                <a:cs typeface="Verdana"/>
              </a:rPr>
              <a:t>e.printStackTrace();</a:t>
            </a:r>
            <a:endParaRPr sz="1400">
              <a:latin typeface="Verdana"/>
              <a:cs typeface="Verdana"/>
            </a:endParaRPr>
          </a:p>
          <a:p>
            <a:pPr marL="508000">
              <a:lnSpc>
                <a:spcPts val="1510"/>
              </a:lnSpc>
            </a:pPr>
            <a:r>
              <a:rPr dirty="0" sz="1400">
                <a:solidFill>
                  <a:srgbClr val="4E2700"/>
                </a:solidFill>
                <a:latin typeface="Verdana"/>
                <a:cs typeface="Verdana"/>
              </a:rPr>
              <a:t>} finally</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marR="1083945">
              <a:lnSpc>
                <a:spcPts val="1600"/>
              </a:lnSpc>
              <a:spcBef>
                <a:spcPts val="75"/>
              </a:spcBef>
            </a:pPr>
            <a:r>
              <a:rPr dirty="0" sz="1400">
                <a:solidFill>
                  <a:srgbClr val="4E2700"/>
                </a:solidFill>
                <a:latin typeface="Verdana"/>
                <a:cs typeface="Verdana"/>
              </a:rPr>
              <a:t>//int n = </a:t>
            </a:r>
            <a:r>
              <a:rPr dirty="0" sz="1400" spc="-5">
                <a:solidFill>
                  <a:srgbClr val="4E2700"/>
                </a:solidFill>
                <a:latin typeface="Verdana"/>
                <a:cs typeface="Verdana"/>
              </a:rPr>
              <a:t>10 </a:t>
            </a:r>
            <a:r>
              <a:rPr dirty="0" sz="1400">
                <a:solidFill>
                  <a:srgbClr val="4E2700"/>
                </a:solidFill>
                <a:latin typeface="Verdana"/>
                <a:cs typeface="Verdana"/>
              </a:rPr>
              <a:t>/</a:t>
            </a:r>
            <a:r>
              <a:rPr dirty="0" sz="1400" spc="-110">
                <a:solidFill>
                  <a:srgbClr val="4E2700"/>
                </a:solidFill>
                <a:latin typeface="Verdana"/>
                <a:cs typeface="Verdana"/>
              </a:rPr>
              <a:t> </a:t>
            </a:r>
            <a:r>
              <a:rPr dirty="0" sz="1400" spc="-5">
                <a:solidFill>
                  <a:srgbClr val="4E2700"/>
                </a:solidFill>
                <a:latin typeface="Verdana"/>
                <a:cs typeface="Verdana"/>
              </a:rPr>
              <a:t>0;  </a:t>
            </a:r>
            <a:r>
              <a:rPr dirty="0" sz="1400">
                <a:solidFill>
                  <a:srgbClr val="4E2700"/>
                </a:solidFill>
                <a:latin typeface="Verdana"/>
                <a:cs typeface="Verdana"/>
              </a:rPr>
              <a:t>if </a:t>
            </a:r>
            <a:r>
              <a:rPr dirty="0" sz="1400" spc="-5">
                <a:solidFill>
                  <a:srgbClr val="4E2700"/>
                </a:solidFill>
                <a:latin typeface="Verdana"/>
                <a:cs typeface="Verdana"/>
              </a:rPr>
              <a:t>(br </a:t>
            </a:r>
            <a:r>
              <a:rPr dirty="0" sz="1400">
                <a:solidFill>
                  <a:srgbClr val="4E2700"/>
                </a:solidFill>
                <a:latin typeface="Verdana"/>
                <a:cs typeface="Verdana"/>
              </a:rPr>
              <a:t>!= null)</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003300">
              <a:lnSpc>
                <a:spcPts val="1510"/>
              </a:lnSpc>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50315">
              <a:lnSpc>
                <a:spcPts val="1595"/>
              </a:lnSpc>
            </a:pPr>
            <a:r>
              <a:rPr dirty="0" sz="1400" spc="-15">
                <a:solidFill>
                  <a:srgbClr val="4E2700"/>
                </a:solidFill>
                <a:latin typeface="Verdana"/>
                <a:cs typeface="Verdana"/>
              </a:rPr>
              <a:t>br.close();</a:t>
            </a:r>
            <a:endParaRPr sz="1400">
              <a:latin typeface="Verdana"/>
              <a:cs typeface="Verdana"/>
            </a:endParaRPr>
          </a:p>
          <a:p>
            <a:pPr marL="1003300">
              <a:lnSpc>
                <a:spcPts val="1595"/>
              </a:lnSpc>
            </a:pPr>
            <a:r>
              <a:rPr dirty="0" sz="1400">
                <a:solidFill>
                  <a:srgbClr val="4E2700"/>
                </a:solidFill>
                <a:latin typeface="Verdana"/>
                <a:cs typeface="Verdana"/>
              </a:rPr>
              <a:t>} catch </a:t>
            </a:r>
            <a:r>
              <a:rPr dirty="0" sz="1400" spc="-5">
                <a:solidFill>
                  <a:srgbClr val="4E2700"/>
                </a:solidFill>
                <a:latin typeface="Verdana"/>
                <a:cs typeface="Verdana"/>
              </a:rPr>
              <a:t>(IOException </a:t>
            </a:r>
            <a:r>
              <a:rPr dirty="0" sz="1400">
                <a:solidFill>
                  <a:srgbClr val="4E2700"/>
                </a:solidFill>
                <a:latin typeface="Verdana"/>
                <a:cs typeface="Verdana"/>
              </a:rPr>
              <a:t>e)</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50315">
              <a:lnSpc>
                <a:spcPts val="1595"/>
              </a:lnSpc>
            </a:pPr>
            <a:r>
              <a:rPr dirty="0" sz="1400">
                <a:solidFill>
                  <a:srgbClr val="4E2700"/>
                </a:solidFill>
                <a:latin typeface="Verdana"/>
                <a:cs typeface="Verdana"/>
              </a:rPr>
              <a:t>;</a:t>
            </a:r>
            <a:endParaRPr sz="1400">
              <a:latin typeface="Verdana"/>
              <a:cs typeface="Verdana"/>
            </a:endParaRPr>
          </a:p>
          <a:p>
            <a:pPr marL="1003300">
              <a:lnSpc>
                <a:spcPts val="1595"/>
              </a:lnSpc>
            </a:pPr>
            <a:r>
              <a:rPr dirty="0" sz="1400">
                <a:solidFill>
                  <a:srgbClr val="4E2700"/>
                </a:solidFill>
                <a:latin typeface="Verdana"/>
                <a:cs typeface="Verdana"/>
              </a:rPr>
              <a:t>}</a:t>
            </a:r>
            <a:endParaRPr sz="1400">
              <a:latin typeface="Verdana"/>
              <a:cs typeface="Verdana"/>
            </a:endParaRPr>
          </a:p>
          <a:p>
            <a:pPr marL="1003300" marR="1042035" indent="-248920">
              <a:lnSpc>
                <a:spcPts val="1600"/>
              </a:lnSpc>
              <a:spcBef>
                <a:spcPts val="80"/>
              </a:spcBef>
            </a:pPr>
            <a:r>
              <a:rPr dirty="0" sz="1400" spc="5">
                <a:solidFill>
                  <a:srgbClr val="4E2700"/>
                </a:solidFill>
                <a:latin typeface="Verdana"/>
                <a:cs typeface="Verdana"/>
              </a:rPr>
              <a:t>}if </a:t>
            </a:r>
            <a:r>
              <a:rPr dirty="0" sz="1400">
                <a:solidFill>
                  <a:srgbClr val="4E2700"/>
                </a:solidFill>
                <a:latin typeface="Verdana"/>
                <a:cs typeface="Verdana"/>
              </a:rPr>
              <a:t>(isr != null)</a:t>
            </a:r>
            <a:r>
              <a:rPr dirty="0" sz="1400" spc="-1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50315">
              <a:lnSpc>
                <a:spcPts val="1510"/>
              </a:lnSpc>
            </a:pPr>
            <a:r>
              <a:rPr dirty="0" sz="1400" spc="-15">
                <a:solidFill>
                  <a:srgbClr val="4E2700"/>
                </a:solidFill>
                <a:latin typeface="Verdana"/>
                <a:cs typeface="Verdana"/>
              </a:rPr>
              <a:t>isr.close();</a:t>
            </a:r>
            <a:endParaRPr sz="1400">
              <a:latin typeface="Verdana"/>
              <a:cs typeface="Verdana"/>
            </a:endParaRPr>
          </a:p>
          <a:p>
            <a:pPr marL="1003300">
              <a:lnSpc>
                <a:spcPts val="1595"/>
              </a:lnSpc>
            </a:pPr>
            <a:r>
              <a:rPr dirty="0" sz="1400">
                <a:solidFill>
                  <a:srgbClr val="4E2700"/>
                </a:solidFill>
                <a:latin typeface="Verdana"/>
                <a:cs typeface="Verdana"/>
              </a:rPr>
              <a:t>} catch </a:t>
            </a:r>
            <a:r>
              <a:rPr dirty="0" sz="1400" spc="-5">
                <a:solidFill>
                  <a:srgbClr val="4E2700"/>
                </a:solidFill>
                <a:latin typeface="Verdana"/>
                <a:cs typeface="Verdana"/>
              </a:rPr>
              <a:t>(IOException </a:t>
            </a:r>
            <a:r>
              <a:rPr dirty="0" sz="1400">
                <a:solidFill>
                  <a:srgbClr val="4E2700"/>
                </a:solidFill>
                <a:latin typeface="Verdana"/>
                <a:cs typeface="Verdana"/>
              </a:rPr>
              <a:t>e)</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50315">
              <a:lnSpc>
                <a:spcPts val="1595"/>
              </a:lnSpc>
            </a:pPr>
            <a:r>
              <a:rPr dirty="0" sz="1400">
                <a:solidFill>
                  <a:srgbClr val="4E2700"/>
                </a:solidFill>
                <a:latin typeface="Verdana"/>
                <a:cs typeface="Verdana"/>
              </a:rPr>
              <a:t>;</a:t>
            </a:r>
            <a:endParaRPr sz="1400">
              <a:latin typeface="Verdana"/>
              <a:cs typeface="Verdana"/>
            </a:endParaRPr>
          </a:p>
          <a:p>
            <a:pPr marL="1003300">
              <a:lnSpc>
                <a:spcPts val="1595"/>
              </a:lnSpc>
            </a:pPr>
            <a:r>
              <a:rPr dirty="0" sz="1400">
                <a:solidFill>
                  <a:srgbClr val="4E2700"/>
                </a:solidFill>
                <a:latin typeface="Verdana"/>
                <a:cs typeface="Verdana"/>
              </a:rPr>
              <a:t>}</a:t>
            </a:r>
            <a:endParaRPr sz="1400">
              <a:latin typeface="Verdana"/>
              <a:cs typeface="Verdana"/>
            </a:endParaRPr>
          </a:p>
          <a:p>
            <a:pPr marL="755015">
              <a:lnSpc>
                <a:spcPts val="1595"/>
              </a:lnSpc>
            </a:pPr>
            <a:r>
              <a:rPr dirty="0" sz="1400">
                <a:solidFill>
                  <a:srgbClr val="4E2700"/>
                </a:solidFill>
                <a:latin typeface="Verdana"/>
                <a:cs typeface="Verdana"/>
              </a:rPr>
              <a:t>}</a:t>
            </a:r>
            <a:endParaRPr sz="1400">
              <a:latin typeface="Verdana"/>
              <a:cs typeface="Verdana"/>
            </a:endParaRPr>
          </a:p>
          <a:p>
            <a:pPr marL="1003300" marR="1169035" indent="-248920">
              <a:lnSpc>
                <a:spcPts val="1600"/>
              </a:lnSpc>
              <a:spcBef>
                <a:spcPts val="75"/>
              </a:spcBef>
            </a:pPr>
            <a:r>
              <a:rPr dirty="0" sz="1400">
                <a:solidFill>
                  <a:srgbClr val="4E2700"/>
                </a:solidFill>
                <a:latin typeface="Verdana"/>
                <a:cs typeface="Verdana"/>
              </a:rPr>
              <a:t>if (fis != null)</a:t>
            </a:r>
            <a:r>
              <a:rPr dirty="0" sz="1400" spc="-1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50315">
              <a:lnSpc>
                <a:spcPts val="1510"/>
              </a:lnSpc>
            </a:pPr>
            <a:r>
              <a:rPr dirty="0" sz="1400">
                <a:solidFill>
                  <a:srgbClr val="4E2700"/>
                </a:solidFill>
                <a:latin typeface="Verdana"/>
                <a:cs typeface="Verdana"/>
              </a:rPr>
              <a:t>fis.close();</a:t>
            </a:r>
            <a:endParaRPr sz="1400">
              <a:latin typeface="Verdana"/>
              <a:cs typeface="Verdana"/>
            </a:endParaRPr>
          </a:p>
          <a:p>
            <a:pPr marL="1003300">
              <a:lnSpc>
                <a:spcPts val="1595"/>
              </a:lnSpc>
            </a:pPr>
            <a:r>
              <a:rPr dirty="0" sz="1400">
                <a:solidFill>
                  <a:srgbClr val="4E2700"/>
                </a:solidFill>
                <a:latin typeface="Verdana"/>
                <a:cs typeface="Verdana"/>
              </a:rPr>
              <a:t>} catch </a:t>
            </a:r>
            <a:r>
              <a:rPr dirty="0" sz="1400" spc="-5">
                <a:solidFill>
                  <a:srgbClr val="4E2700"/>
                </a:solidFill>
                <a:latin typeface="Verdana"/>
                <a:cs typeface="Verdana"/>
              </a:rPr>
              <a:t>(IOException </a:t>
            </a:r>
            <a:r>
              <a:rPr dirty="0" sz="1400">
                <a:solidFill>
                  <a:srgbClr val="4E2700"/>
                </a:solidFill>
                <a:latin typeface="Verdana"/>
                <a:cs typeface="Verdana"/>
              </a:rPr>
              <a:t>e)</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50315">
              <a:lnSpc>
                <a:spcPts val="1595"/>
              </a:lnSpc>
            </a:pPr>
            <a:r>
              <a:rPr dirty="0" sz="1400">
                <a:solidFill>
                  <a:srgbClr val="4E2700"/>
                </a:solidFill>
                <a:latin typeface="Verdana"/>
                <a:cs typeface="Verdana"/>
              </a:rPr>
              <a:t>;</a:t>
            </a:r>
            <a:endParaRPr sz="1400">
              <a:latin typeface="Verdana"/>
              <a:cs typeface="Verdana"/>
            </a:endParaRPr>
          </a:p>
          <a:p>
            <a:pPr marL="1003300">
              <a:lnSpc>
                <a:spcPts val="1595"/>
              </a:lnSpc>
            </a:pPr>
            <a:r>
              <a:rPr dirty="0" sz="1400">
                <a:solidFill>
                  <a:srgbClr val="4E2700"/>
                </a:solidFill>
                <a:latin typeface="Verdana"/>
                <a:cs typeface="Verdana"/>
              </a:rPr>
              <a:t>}</a:t>
            </a:r>
            <a:endParaRPr sz="1400">
              <a:latin typeface="Verdana"/>
              <a:cs typeface="Verdana"/>
            </a:endParaRPr>
          </a:p>
          <a:p>
            <a:pPr marL="755015">
              <a:lnSpc>
                <a:spcPts val="1595"/>
              </a:lnSpc>
            </a:pPr>
            <a:r>
              <a:rPr dirty="0" sz="1400">
                <a:solidFill>
                  <a:srgbClr val="4E2700"/>
                </a:solidFill>
                <a:latin typeface="Verdana"/>
                <a:cs typeface="Verdana"/>
              </a:rPr>
              <a:t>}</a:t>
            </a:r>
            <a:endParaRPr sz="1400">
              <a:latin typeface="Verdana"/>
              <a:cs typeface="Verdana"/>
            </a:endParaRPr>
          </a:p>
          <a:p>
            <a:pPr marL="508000">
              <a:lnSpc>
                <a:spcPts val="1595"/>
              </a:lnSpc>
            </a:pPr>
            <a:r>
              <a:rPr dirty="0" sz="1400">
                <a:solidFill>
                  <a:srgbClr val="4E2700"/>
                </a:solidFill>
                <a:latin typeface="Verdana"/>
                <a:cs typeface="Verdana"/>
              </a:rPr>
              <a:t>}</a:t>
            </a:r>
            <a:endParaRPr sz="1400">
              <a:latin typeface="Verdana"/>
              <a:cs typeface="Verdana"/>
            </a:endParaRPr>
          </a:p>
          <a:p>
            <a:pPr marL="259079">
              <a:lnSpc>
                <a:spcPts val="1595"/>
              </a:lnSpc>
            </a:pPr>
            <a:r>
              <a:rPr dirty="0" sz="1400">
                <a:solidFill>
                  <a:srgbClr val="4E2700"/>
                </a:solidFill>
                <a:latin typeface="Verdana"/>
                <a:cs typeface="Verdana"/>
              </a:rPr>
              <a:t>}</a:t>
            </a:r>
            <a:endParaRPr sz="1400">
              <a:latin typeface="Verdana"/>
              <a:cs typeface="Verdana"/>
            </a:endParaRPr>
          </a:p>
          <a:p>
            <a:pPr marL="12700">
              <a:lnSpc>
                <a:spcPts val="1639"/>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6547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47217" y="955395"/>
            <a:ext cx="8097520" cy="514731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896619" marR="158750" indent="-786765">
              <a:lnSpc>
                <a:spcPct val="120000"/>
              </a:lnSpc>
              <a:tabLst>
                <a:tab pos="701040" algn="l"/>
              </a:tabLst>
            </a:pPr>
            <a:r>
              <a:rPr dirty="0" sz="1400" spc="225">
                <a:solidFill>
                  <a:srgbClr val="4E2700"/>
                </a:solidFill>
                <a:latin typeface="Arial"/>
                <a:cs typeface="Arial"/>
              </a:rPr>
              <a:t>1.(	</a:t>
            </a:r>
            <a:r>
              <a:rPr dirty="0" sz="1400" spc="305">
                <a:solidFill>
                  <a:srgbClr val="4E2700"/>
                </a:solidFill>
                <a:latin typeface="Arial"/>
                <a:cs typeface="Arial"/>
              </a:rPr>
              <a:t>)</a:t>
            </a:r>
            <a:r>
              <a:rPr dirty="0" sz="1400" spc="430">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語言的例</a:t>
            </a:r>
            <a:r>
              <a:rPr dirty="0" sz="1400" spc="-10">
                <a:solidFill>
                  <a:srgbClr val="4E2700"/>
                </a:solidFill>
                <a:latin typeface="Noto Sans Mono CJK HK"/>
                <a:cs typeface="Noto Sans Mono CJK HK"/>
              </a:rPr>
              <a:t>外</a:t>
            </a:r>
            <a:r>
              <a:rPr dirty="0" sz="1400">
                <a:solidFill>
                  <a:srgbClr val="4E2700"/>
                </a:solidFill>
                <a:latin typeface="Noto Sans Mono CJK HK"/>
                <a:cs typeface="Noto Sans Mono CJK HK"/>
              </a:rPr>
              <a:t>處理</a:t>
            </a:r>
            <a:r>
              <a:rPr dirty="0" sz="1400" spc="-10">
                <a:solidFill>
                  <a:srgbClr val="4E2700"/>
                </a:solidFill>
                <a:latin typeface="Noto Sans Mono CJK HK"/>
                <a:cs typeface="Noto Sans Mono CJK HK"/>
              </a:rPr>
              <a:t>機制</a:t>
            </a:r>
            <a:r>
              <a:rPr dirty="0" sz="1400">
                <a:solidFill>
                  <a:srgbClr val="4E2700"/>
                </a:solidFill>
                <a:latin typeface="Noto Sans Mono CJK HK"/>
                <a:cs typeface="Noto Sans Mono CJK HK"/>
              </a:rPr>
              <a:t>是由</a:t>
            </a:r>
            <a:r>
              <a:rPr dirty="0" sz="1400" spc="245">
                <a:solidFill>
                  <a:srgbClr val="4E2700"/>
                </a:solidFill>
                <a:latin typeface="Arial"/>
                <a:cs typeface="Arial"/>
              </a:rPr>
              <a:t>try</a:t>
            </a:r>
            <a:r>
              <a:rPr dirty="0" sz="1400" spc="10">
                <a:solidFill>
                  <a:srgbClr val="4E2700"/>
                </a:solidFill>
                <a:latin typeface="Noto Sans Mono CJK HK"/>
                <a:cs typeface="Noto Sans Mono CJK HK"/>
              </a:rPr>
              <a:t>、</a:t>
            </a:r>
            <a:r>
              <a:rPr dirty="0" sz="1400" spc="95">
                <a:solidFill>
                  <a:srgbClr val="4E2700"/>
                </a:solidFill>
                <a:latin typeface="Arial"/>
                <a:cs typeface="Arial"/>
              </a:rPr>
              <a:t>catch</a:t>
            </a:r>
            <a:r>
              <a:rPr dirty="0" sz="1400">
                <a:solidFill>
                  <a:srgbClr val="4E2700"/>
                </a:solidFill>
                <a:latin typeface="Noto Sans Mono CJK HK"/>
                <a:cs typeface="Noto Sans Mono CJK HK"/>
              </a:rPr>
              <a:t>與</a:t>
            </a:r>
            <a:r>
              <a:rPr dirty="0" sz="1400" spc="260">
                <a:solidFill>
                  <a:srgbClr val="4E2700"/>
                </a:solidFill>
                <a:latin typeface="Arial"/>
                <a:cs typeface="Arial"/>
              </a:rPr>
              <a:t>finally</a:t>
            </a:r>
            <a:r>
              <a:rPr dirty="0" sz="1400">
                <a:solidFill>
                  <a:srgbClr val="4E2700"/>
                </a:solidFill>
                <a:latin typeface="Noto Sans Mono CJK HK"/>
                <a:cs typeface="Noto Sans Mono CJK HK"/>
              </a:rPr>
              <a:t>三個區塊組成。</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三個</a:t>
            </a:r>
            <a:r>
              <a:rPr dirty="0" sz="1400" spc="-15">
                <a:solidFill>
                  <a:srgbClr val="4E2700"/>
                </a:solidFill>
                <a:latin typeface="Noto Sans Mono CJK HK"/>
                <a:cs typeface="Noto Sans Mono CJK HK"/>
              </a:rPr>
              <a:t>區塊</a:t>
            </a:r>
            <a:r>
              <a:rPr dirty="0" sz="1400">
                <a:solidFill>
                  <a:srgbClr val="4E2700"/>
                </a:solidFill>
                <a:latin typeface="Noto Sans Mono CJK HK"/>
                <a:cs typeface="Noto Sans Mono CJK HK"/>
              </a:rPr>
              <a:t>必須同時 </a:t>
            </a:r>
            <a:r>
              <a:rPr dirty="0" sz="1400" spc="10">
                <a:solidFill>
                  <a:srgbClr val="4E2700"/>
                </a:solidFill>
                <a:latin typeface="Noto Sans Mono CJK HK"/>
                <a:cs typeface="Noto Sans Mono CJK HK"/>
              </a:rPr>
              <a:t>出</a:t>
            </a:r>
            <a:r>
              <a:rPr dirty="0" sz="1400">
                <a:solidFill>
                  <a:srgbClr val="4E2700"/>
                </a:solidFill>
                <a:latin typeface="Noto Sans Mono CJK HK"/>
                <a:cs typeface="Noto Sans Mono CJK HK"/>
              </a:rPr>
              <a:t>現</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不能缺</a:t>
            </a:r>
            <a:r>
              <a:rPr dirty="0" sz="1400" spc="-15">
                <a:solidFill>
                  <a:srgbClr val="4E2700"/>
                </a:solidFill>
                <a:latin typeface="Noto Sans Mono CJK HK"/>
                <a:cs typeface="Noto Sans Mono CJK HK"/>
              </a:rPr>
              <a:t>少</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區塊。</a:t>
            </a:r>
            <a:endParaRPr sz="1400">
              <a:latin typeface="Noto Sans Mono CJK HK"/>
              <a:cs typeface="Noto Sans Mono CJK HK"/>
            </a:endParaRPr>
          </a:p>
          <a:p>
            <a:pPr marL="109855">
              <a:lnSpc>
                <a:spcPct val="100000"/>
              </a:lnSpc>
              <a:spcBef>
                <a:spcPts val="335"/>
              </a:spcBef>
              <a:tabLst>
                <a:tab pos="700405"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375">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語言細分</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式執</a:t>
            </a:r>
            <a:r>
              <a:rPr dirty="0" sz="1400" spc="-10">
                <a:solidFill>
                  <a:srgbClr val="4E2700"/>
                </a:solidFill>
                <a:latin typeface="Noto Sans Mono CJK HK"/>
                <a:cs typeface="Noto Sans Mono CJK HK"/>
              </a:rPr>
              <a:t>行時</a:t>
            </a:r>
            <a:r>
              <a:rPr dirty="0" sz="1400" spc="5">
                <a:solidFill>
                  <a:srgbClr val="4E2700"/>
                </a:solidFill>
                <a:latin typeface="Noto Sans Mono CJK HK"/>
                <a:cs typeface="Noto Sans Mono CJK HK"/>
              </a:rPr>
              <a:t>可能遇</a:t>
            </a:r>
            <a:r>
              <a:rPr dirty="0" sz="1400" spc="-10">
                <a:solidFill>
                  <a:srgbClr val="4E2700"/>
                </a:solidFill>
                <a:latin typeface="Noto Sans Mono CJK HK"/>
                <a:cs typeface="Noto Sans Mono CJK HK"/>
              </a:rPr>
              <a:t>到</a:t>
            </a:r>
            <a:r>
              <a:rPr dirty="0" sz="1400" spc="5">
                <a:solidFill>
                  <a:srgbClr val="4E2700"/>
                </a:solidFill>
                <a:latin typeface="Noto Sans Mono CJK HK"/>
                <a:cs typeface="Noto Sans Mono CJK HK"/>
              </a:rPr>
              <a:t>的各</a:t>
            </a:r>
            <a:r>
              <a:rPr dirty="0" sz="1400" spc="-10">
                <a:solidFill>
                  <a:srgbClr val="4E2700"/>
                </a:solidFill>
                <a:latin typeface="Noto Sans Mono CJK HK"/>
                <a:cs typeface="Noto Sans Mono CJK HK"/>
              </a:rPr>
              <a:t>種例</a:t>
            </a:r>
            <a:r>
              <a:rPr dirty="0" sz="1400" spc="5">
                <a:solidFill>
                  <a:srgbClr val="4E2700"/>
                </a:solidFill>
                <a:latin typeface="Noto Sans Mono CJK HK"/>
                <a:cs typeface="Noto Sans Mono CJK HK"/>
              </a:rPr>
              <a:t>外，分</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用一</a:t>
            </a:r>
            <a:r>
              <a:rPr dirty="0" sz="1400" spc="-10">
                <a:solidFill>
                  <a:srgbClr val="4E2700"/>
                </a:solidFill>
                <a:latin typeface="Noto Sans Mono CJK HK"/>
                <a:cs typeface="Noto Sans Mono CJK HK"/>
              </a:rPr>
              <a:t>個例</a:t>
            </a:r>
            <a:r>
              <a:rPr dirty="0" sz="1400" spc="5">
                <a:solidFill>
                  <a:srgbClr val="4E2700"/>
                </a:solidFill>
                <a:latin typeface="Noto Sans Mono CJK HK"/>
                <a:cs typeface="Noto Sans Mono CJK HK"/>
              </a:rPr>
              <a:t>外類別</a:t>
            </a:r>
            <a:r>
              <a:rPr dirty="0" sz="1400" spc="-10">
                <a:solidFill>
                  <a:srgbClr val="4E2700"/>
                </a:solidFill>
                <a:latin typeface="Noto Sans Mono CJK HK"/>
                <a:cs typeface="Noto Sans Mono CJK HK"/>
              </a:rPr>
              <a:t>來</a:t>
            </a:r>
            <a:r>
              <a:rPr dirty="0" sz="1400" spc="5">
                <a:solidFill>
                  <a:srgbClr val="4E2700"/>
                </a:solidFill>
                <a:latin typeface="Noto Sans Mono CJK HK"/>
                <a:cs typeface="Noto Sans Mono CJK HK"/>
              </a:rPr>
              <a:t>表示</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式內的</a:t>
            </a:r>
            <a:endParaRPr sz="1400">
              <a:latin typeface="Noto Sans Mono CJK HK"/>
              <a:cs typeface="Noto Sans Mono CJK HK"/>
            </a:endParaRPr>
          </a:p>
          <a:p>
            <a:pPr marL="897890">
              <a:lnSpc>
                <a:spcPct val="100000"/>
              </a:lnSpc>
              <a:spcBef>
                <a:spcPts val="340"/>
              </a:spcBef>
            </a:pPr>
            <a:r>
              <a:rPr dirty="0" sz="1400" spc="-65">
                <a:solidFill>
                  <a:srgbClr val="4E2700"/>
                </a:solidFill>
                <a:latin typeface="Arial"/>
                <a:cs typeface="Arial"/>
              </a:rPr>
              <a:t>Bug</a:t>
            </a:r>
            <a:r>
              <a:rPr dirty="0" sz="1400">
                <a:solidFill>
                  <a:srgbClr val="4E2700"/>
                </a:solidFill>
                <a:latin typeface="Noto Sans Mono CJK HK"/>
                <a:cs typeface="Noto Sans Mono CJK HK"/>
              </a:rPr>
              <a:t>可算是例外</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一種。</a:t>
            </a:r>
            <a:endParaRPr sz="1400">
              <a:latin typeface="Noto Sans Mono CJK HK"/>
              <a:cs typeface="Noto Sans Mono CJK HK"/>
            </a:endParaRPr>
          </a:p>
          <a:p>
            <a:pPr marL="109855">
              <a:lnSpc>
                <a:spcPct val="100000"/>
              </a:lnSpc>
              <a:spcBef>
                <a:spcPts val="335"/>
              </a:spcBef>
              <a:tabLst>
                <a:tab pos="70104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無</a:t>
            </a:r>
            <a:r>
              <a:rPr dirty="0" sz="1400">
                <a:solidFill>
                  <a:srgbClr val="4E2700"/>
                </a:solidFill>
                <a:latin typeface="Noto Sans Mono CJK HK"/>
                <a:cs typeface="Noto Sans Mono CJK HK"/>
              </a:rPr>
              <a:t>論</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何</a:t>
            </a:r>
            <a:r>
              <a:rPr dirty="0" sz="1400" spc="190">
                <a:solidFill>
                  <a:srgbClr val="4E2700"/>
                </a:solidFill>
                <a:latin typeface="Noto Sans Mono CJK HK"/>
                <a:cs typeface="Noto Sans Mono CJK HK"/>
              </a:rPr>
              <a:t>，</a:t>
            </a:r>
            <a:r>
              <a:rPr dirty="0" sz="1400" spc="190">
                <a:solidFill>
                  <a:srgbClr val="4E2700"/>
                </a:solidFill>
                <a:latin typeface="Arial"/>
                <a:cs typeface="Arial"/>
              </a:rPr>
              <a:t>try</a:t>
            </a:r>
            <a:r>
              <a:rPr dirty="0" sz="1400">
                <a:solidFill>
                  <a:srgbClr val="4E2700"/>
                </a:solidFill>
                <a:latin typeface="Noto Sans Mono CJK HK"/>
                <a:cs typeface="Noto Sans Mono CJK HK"/>
              </a:rPr>
              <a:t>區塊內</a:t>
            </a:r>
            <a:r>
              <a:rPr dirty="0" sz="1400" spc="-15">
                <a:solidFill>
                  <a:srgbClr val="4E2700"/>
                </a:solidFill>
                <a:latin typeface="Noto Sans Mono CJK HK"/>
                <a:cs typeface="Noto Sans Mono CJK HK"/>
              </a:rPr>
              <a:t>的敘</a:t>
            </a:r>
            <a:r>
              <a:rPr dirty="0" sz="1400">
                <a:solidFill>
                  <a:srgbClr val="4E2700"/>
                </a:solidFill>
                <a:latin typeface="Noto Sans Mono CJK HK"/>
                <a:cs typeface="Noto Sans Mono CJK HK"/>
              </a:rPr>
              <a:t>述一定</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全部</a:t>
            </a:r>
            <a:r>
              <a:rPr dirty="0" sz="1400" spc="-15">
                <a:solidFill>
                  <a:srgbClr val="4E2700"/>
                </a:solidFill>
                <a:latin typeface="Noto Sans Mono CJK HK"/>
                <a:cs typeface="Noto Sans Mono CJK HK"/>
              </a:rPr>
              <a:t>執行</a:t>
            </a:r>
            <a:r>
              <a:rPr dirty="0" sz="1400">
                <a:solidFill>
                  <a:srgbClr val="4E2700"/>
                </a:solidFill>
                <a:latin typeface="Noto Sans Mono CJK HK"/>
                <a:cs typeface="Noto Sans Mono CJK HK"/>
              </a:rPr>
              <a:t>完畢。</a:t>
            </a:r>
            <a:endParaRPr sz="1400">
              <a:latin typeface="Noto Sans Mono CJK HK"/>
              <a:cs typeface="Noto Sans Mono CJK HK"/>
            </a:endParaRPr>
          </a:p>
          <a:p>
            <a:pPr marL="109855">
              <a:lnSpc>
                <a:spcPct val="100000"/>
              </a:lnSpc>
              <a:spcBef>
                <a:spcPts val="335"/>
              </a:spcBef>
              <a:tabLst>
                <a:tab pos="70104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內可能</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生某種</a:t>
            </a:r>
            <a:r>
              <a:rPr dirty="0" sz="1400" spc="-20">
                <a:solidFill>
                  <a:srgbClr val="4E2700"/>
                </a:solidFill>
                <a:latin typeface="Arial"/>
                <a:cs typeface="Arial"/>
              </a:rPr>
              <a:t>Checked</a:t>
            </a:r>
            <a:r>
              <a:rPr dirty="0" sz="1400" spc="15">
                <a:solidFill>
                  <a:srgbClr val="4E2700"/>
                </a:solidFill>
                <a:latin typeface="Arial"/>
                <a:cs typeface="Arial"/>
              </a:rPr>
              <a:t> </a:t>
            </a:r>
            <a:r>
              <a:rPr dirty="0" sz="1400" spc="90">
                <a:solidFill>
                  <a:srgbClr val="4E2700"/>
                </a:solidFill>
                <a:latin typeface="Arial"/>
                <a:cs typeface="Arial"/>
              </a:rPr>
              <a:t>Exception</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，我們</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以採</a:t>
            </a:r>
            <a:r>
              <a:rPr dirty="0" sz="1400" spc="-10">
                <a:solidFill>
                  <a:srgbClr val="4E2700"/>
                </a:solidFill>
                <a:latin typeface="Noto Sans Mono CJK HK"/>
                <a:cs typeface="Noto Sans Mono CJK HK"/>
              </a:rPr>
              <a:t>用</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處理法</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』或</a:t>
            </a:r>
            <a:endParaRPr sz="1400">
              <a:latin typeface="Noto Sans Mono CJK HK"/>
              <a:cs typeface="Noto Sans Mono CJK HK"/>
            </a:endParaRPr>
          </a:p>
          <a:p>
            <a:pPr marL="798830">
              <a:lnSpc>
                <a:spcPct val="100000"/>
              </a:lnSpc>
              <a:spcBef>
                <a:spcPts val="335"/>
              </a:spcBef>
            </a:pPr>
            <a:r>
              <a:rPr dirty="0" sz="1400">
                <a:solidFill>
                  <a:srgbClr val="4E2700"/>
                </a:solidFill>
                <a:latin typeface="Noto Sans Mono CJK HK"/>
                <a:cs typeface="Noto Sans Mono CJK HK"/>
              </a:rPr>
              <a:t>『宣告</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則』來</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理這</a:t>
            </a:r>
            <a:r>
              <a:rPr dirty="0" sz="1400" spc="-15">
                <a:solidFill>
                  <a:srgbClr val="4E2700"/>
                </a:solidFill>
                <a:latin typeface="Noto Sans Mono CJK HK"/>
                <a:cs typeface="Noto Sans Mono CJK HK"/>
              </a:rPr>
              <a:t>種例</a:t>
            </a:r>
            <a:r>
              <a:rPr dirty="0" sz="1400">
                <a:solidFill>
                  <a:srgbClr val="4E2700"/>
                </a:solidFill>
                <a:latin typeface="Noto Sans Mono CJK HK"/>
                <a:cs typeface="Noto Sans Mono CJK HK"/>
              </a:rPr>
              <a:t>外。</a:t>
            </a:r>
            <a:endParaRPr sz="1400">
              <a:latin typeface="Noto Sans Mono CJK HK"/>
              <a:cs typeface="Noto Sans Mono CJK HK"/>
            </a:endParaRPr>
          </a:p>
          <a:p>
            <a:pPr marL="896619" marR="325120" indent="-786765">
              <a:lnSpc>
                <a:spcPts val="2020"/>
              </a:lnSpc>
              <a:spcBef>
                <a:spcPts val="120"/>
              </a:spcBef>
              <a:tabLst>
                <a:tab pos="701040" algn="l"/>
              </a:tabLst>
            </a:pPr>
            <a:r>
              <a:rPr dirty="0" sz="1400" spc="225">
                <a:solidFill>
                  <a:srgbClr val="4E2700"/>
                </a:solidFill>
                <a:latin typeface="Arial"/>
                <a:cs typeface="Arial"/>
              </a:rPr>
              <a:t>5.(	</a:t>
            </a:r>
            <a:r>
              <a:rPr dirty="0" sz="1400" spc="305">
                <a:solidFill>
                  <a:srgbClr val="4E2700"/>
                </a:solidFill>
                <a:latin typeface="Arial"/>
                <a:cs typeface="Arial"/>
              </a:rPr>
              <a:t>)</a:t>
            </a:r>
            <a:r>
              <a:rPr dirty="0" sz="1400" spc="400">
                <a:solidFill>
                  <a:srgbClr val="4E2700"/>
                </a:solidFill>
                <a:latin typeface="Arial"/>
                <a:cs typeface="Arial"/>
              </a:rPr>
              <a:t> </a:t>
            </a:r>
            <a:r>
              <a:rPr dirty="0" sz="1400" spc="10">
                <a:solidFill>
                  <a:srgbClr val="4E2700"/>
                </a:solidFill>
                <a:latin typeface="Noto Sans Mono CJK HK"/>
                <a:cs typeface="Noto Sans Mono CJK HK"/>
              </a:rPr>
              <a:t>在</a:t>
            </a:r>
            <a:r>
              <a:rPr dirty="0" sz="1400" spc="30">
                <a:solidFill>
                  <a:srgbClr val="4E2700"/>
                </a:solidFill>
                <a:latin typeface="Arial"/>
                <a:cs typeface="Arial"/>
              </a:rPr>
              <a:t>Java</a:t>
            </a:r>
            <a:r>
              <a:rPr dirty="0" sz="1400">
                <a:solidFill>
                  <a:srgbClr val="4E2700"/>
                </a:solidFill>
                <a:latin typeface="Noto Sans Mono CJK HK"/>
                <a:cs typeface="Noto Sans Mono CJK HK"/>
              </a:rPr>
              <a:t>程式中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凡是</a:t>
            </a:r>
            <a:r>
              <a:rPr dirty="0" sz="1400" spc="-15">
                <a:solidFill>
                  <a:srgbClr val="4E2700"/>
                </a:solidFill>
                <a:latin typeface="Noto Sans Mono CJK HK"/>
                <a:cs typeface="Noto Sans Mono CJK HK"/>
              </a:rPr>
              <a:t>可能</a:t>
            </a:r>
            <a:r>
              <a:rPr dirty="0" sz="1400">
                <a:solidFill>
                  <a:srgbClr val="4E2700"/>
                </a:solidFill>
                <a:latin typeface="Noto Sans Mono CJK HK"/>
                <a:cs typeface="Noto Sans Mono CJK HK"/>
              </a:rPr>
              <a:t>會發</a:t>
            </a:r>
            <a:r>
              <a:rPr dirty="0" sz="1400" spc="15">
                <a:solidFill>
                  <a:srgbClr val="4E2700"/>
                </a:solidFill>
                <a:latin typeface="Noto Sans Mono CJK HK"/>
                <a:cs typeface="Noto Sans Mono CJK HK"/>
              </a:rPr>
              <a:t>生</a:t>
            </a:r>
            <a:r>
              <a:rPr dirty="0" sz="1400" spc="105">
                <a:solidFill>
                  <a:srgbClr val="4E2700"/>
                </a:solidFill>
                <a:latin typeface="Arial"/>
                <a:cs typeface="Arial"/>
              </a:rPr>
              <a:t>java.lang.RuntimeException</a:t>
            </a:r>
            <a:r>
              <a:rPr dirty="0" sz="1400">
                <a:solidFill>
                  <a:srgbClr val="4E2700"/>
                </a:solidFill>
                <a:latin typeface="Noto Sans Mono CJK HK"/>
                <a:cs typeface="Noto Sans Mono CJK HK"/>
              </a:rPr>
              <a:t>這種例外的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定要 </a:t>
            </a:r>
            <a:r>
              <a:rPr dirty="0" sz="1400" spc="10">
                <a:solidFill>
                  <a:srgbClr val="4E2700"/>
                </a:solidFill>
                <a:latin typeface="Noto Sans Mono CJK HK"/>
                <a:cs typeface="Noto Sans Mono CJK HK"/>
              </a:rPr>
              <a:t>以</a:t>
            </a:r>
            <a:r>
              <a:rPr dirty="0" sz="1400" spc="215">
                <a:solidFill>
                  <a:srgbClr val="4E2700"/>
                </a:solidFill>
                <a:latin typeface="Arial"/>
                <a:cs typeface="Arial"/>
              </a:rPr>
              <a:t>try-catch-finally</a:t>
            </a:r>
            <a:r>
              <a:rPr dirty="0" sz="1400">
                <a:solidFill>
                  <a:srgbClr val="4E2700"/>
                </a:solidFill>
                <a:latin typeface="Noto Sans Mono CJK HK"/>
                <a:cs typeface="Noto Sans Mono CJK HK"/>
              </a:rPr>
              <a:t>的語法來處</a:t>
            </a:r>
            <a:r>
              <a:rPr dirty="0" sz="1400" spc="-15">
                <a:solidFill>
                  <a:srgbClr val="4E2700"/>
                </a:solidFill>
                <a:latin typeface="Noto Sans Mono CJK HK"/>
                <a:cs typeface="Noto Sans Mono CJK HK"/>
              </a:rPr>
              <a:t>理</a:t>
            </a:r>
            <a:r>
              <a:rPr dirty="0" sz="1400">
                <a:solidFill>
                  <a:srgbClr val="4E2700"/>
                </a:solidFill>
                <a:latin typeface="Noto Sans Mono CJK HK"/>
                <a:cs typeface="Noto Sans Mono CJK HK"/>
              </a:rPr>
              <a:t>此種</a:t>
            </a:r>
            <a:r>
              <a:rPr dirty="0" sz="1400" spc="-15">
                <a:solidFill>
                  <a:srgbClr val="4E2700"/>
                </a:solidFill>
                <a:latin typeface="Noto Sans Mono CJK HK"/>
                <a:cs typeface="Noto Sans Mono CJK HK"/>
              </a:rPr>
              <a:t>例外</a:t>
            </a:r>
            <a:r>
              <a:rPr dirty="0" sz="1400">
                <a:solidFill>
                  <a:srgbClr val="4E2700"/>
                </a:solidFill>
                <a:latin typeface="Noto Sans Mono CJK HK"/>
                <a:cs typeface="Noto Sans Mono CJK HK"/>
              </a:rPr>
              <a:t>。</a:t>
            </a:r>
            <a:endParaRPr sz="1400">
              <a:latin typeface="Noto Sans Mono CJK HK"/>
              <a:cs typeface="Noto Sans Mono CJK HK"/>
            </a:endParaRPr>
          </a:p>
          <a:p>
            <a:pPr marL="896619">
              <a:lnSpc>
                <a:spcPct val="100000"/>
              </a:lnSpc>
              <a:spcBef>
                <a:spcPts val="210"/>
              </a:spcBef>
            </a:pPr>
            <a:r>
              <a:rPr dirty="0" sz="1400" spc="10">
                <a:solidFill>
                  <a:srgbClr val="4E2700"/>
                </a:solidFill>
                <a:latin typeface="Noto Sans Mono CJK HK"/>
                <a:cs typeface="Noto Sans Mono CJK HK"/>
              </a:rPr>
              <a:t>提示</a:t>
            </a:r>
            <a:r>
              <a:rPr dirty="0" sz="1400" spc="114">
                <a:solidFill>
                  <a:srgbClr val="4E2700"/>
                </a:solidFill>
                <a:latin typeface="Arial"/>
                <a:cs typeface="Arial"/>
              </a:rPr>
              <a:t>:java.lang.RuntimeException</a:t>
            </a:r>
            <a:r>
              <a:rPr dirty="0" sz="1400" spc="10">
                <a:solidFill>
                  <a:srgbClr val="4E2700"/>
                </a:solidFill>
                <a:latin typeface="Noto Sans Mono CJK HK"/>
                <a:cs typeface="Noto Sans Mono CJK HK"/>
              </a:rPr>
              <a:t>是</a:t>
            </a:r>
            <a:r>
              <a:rPr dirty="0" sz="1400">
                <a:solidFill>
                  <a:srgbClr val="4E2700"/>
                </a:solidFill>
                <a:latin typeface="Noto Sans Mono CJK HK"/>
                <a:cs typeface="Noto Sans Mono CJK HK"/>
              </a:rPr>
              <a:t>屬</a:t>
            </a:r>
            <a:r>
              <a:rPr dirty="0" sz="1400" spc="10">
                <a:solidFill>
                  <a:srgbClr val="4E2700"/>
                </a:solidFill>
                <a:latin typeface="Noto Sans Mono CJK HK"/>
                <a:cs typeface="Noto Sans Mono CJK HK"/>
              </a:rPr>
              <a:t>於</a:t>
            </a:r>
            <a:r>
              <a:rPr dirty="0" sz="1400" spc="-10">
                <a:solidFill>
                  <a:srgbClr val="4E2700"/>
                </a:solidFill>
                <a:latin typeface="Arial"/>
                <a:cs typeface="Arial"/>
              </a:rPr>
              <a:t>Unchecked</a:t>
            </a:r>
            <a:r>
              <a:rPr dirty="0" sz="1400" spc="-5">
                <a:solidFill>
                  <a:srgbClr val="4E2700"/>
                </a:solidFill>
                <a:latin typeface="Arial"/>
                <a:cs typeface="Arial"/>
              </a:rPr>
              <a:t> </a:t>
            </a:r>
            <a:r>
              <a:rPr dirty="0" sz="1400" spc="90">
                <a:solidFill>
                  <a:srgbClr val="4E2700"/>
                </a:solidFill>
                <a:latin typeface="Arial"/>
                <a:cs typeface="Arial"/>
              </a:rPr>
              <a:t>Exception</a:t>
            </a:r>
            <a:endParaRPr sz="1400">
              <a:latin typeface="Arial"/>
              <a:cs typeface="Arial"/>
            </a:endParaRPr>
          </a:p>
          <a:p>
            <a:pPr marL="109855">
              <a:lnSpc>
                <a:spcPct val="100000"/>
              </a:lnSpc>
              <a:spcBef>
                <a:spcPts val="335"/>
              </a:spcBef>
              <a:tabLst>
                <a:tab pos="701040" algn="l"/>
              </a:tabLst>
            </a:pPr>
            <a:r>
              <a:rPr dirty="0" sz="1400" spc="225">
                <a:solidFill>
                  <a:srgbClr val="4E2700"/>
                </a:solidFill>
                <a:latin typeface="Arial"/>
                <a:cs typeface="Arial"/>
              </a:rPr>
              <a:t>6.(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內的</a:t>
            </a:r>
            <a:r>
              <a:rPr dirty="0" sz="1400">
                <a:solidFill>
                  <a:srgbClr val="4E2700"/>
                </a:solidFill>
                <a:latin typeface="Noto Sans Mono CJK HK"/>
                <a:cs typeface="Noto Sans Mono CJK HK"/>
              </a:rPr>
              <a:t>方法丟出</a:t>
            </a:r>
            <a:endParaRPr sz="1400">
              <a:latin typeface="Noto Sans Mono CJK HK"/>
              <a:cs typeface="Noto Sans Mono CJK HK"/>
            </a:endParaRPr>
          </a:p>
          <a:p>
            <a:pPr marL="897890">
              <a:lnSpc>
                <a:spcPct val="100000"/>
              </a:lnSpc>
              <a:spcBef>
                <a:spcPts val="340"/>
              </a:spcBef>
            </a:pPr>
            <a:r>
              <a:rPr dirty="0" sz="1400" spc="100">
                <a:solidFill>
                  <a:srgbClr val="4E2700"/>
                </a:solidFill>
                <a:latin typeface="Arial"/>
                <a:cs typeface="Arial"/>
              </a:rPr>
              <a:t>java.sql.SQLException</a:t>
            </a:r>
            <a:r>
              <a:rPr dirty="0" sz="1400">
                <a:solidFill>
                  <a:srgbClr val="4E2700"/>
                </a:solidFill>
                <a:latin typeface="Noto Sans Mono CJK HK"/>
                <a:cs typeface="Noto Sans Mono CJK HK"/>
              </a:rPr>
              <a:t>這種例</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代類</a:t>
            </a:r>
            <a:r>
              <a:rPr dirty="0" sz="1400">
                <a:solidFill>
                  <a:srgbClr val="4E2700"/>
                </a:solidFill>
                <a:latin typeface="Noto Sans Mono CJK HK"/>
                <a:cs typeface="Noto Sans Mono CJK HK"/>
              </a:rPr>
              <a:t>別內的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法可以</a:t>
            </a:r>
            <a:endParaRPr sz="1400">
              <a:latin typeface="Noto Sans Mono CJK HK"/>
              <a:cs typeface="Noto Sans Mono CJK HK"/>
            </a:endParaRPr>
          </a:p>
          <a:p>
            <a:pPr marL="897890">
              <a:lnSpc>
                <a:spcPct val="100000"/>
              </a:lnSpc>
              <a:spcBef>
                <a:spcPts val="335"/>
              </a:spcBef>
            </a:pP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沒</a:t>
            </a:r>
            <a:r>
              <a:rPr dirty="0" sz="1400">
                <a:solidFill>
                  <a:srgbClr val="4E2700"/>
                </a:solidFill>
                <a:latin typeface="Noto Sans Mono CJK HK"/>
                <a:cs typeface="Noto Sans Mono CJK HK"/>
              </a:rPr>
              <a:t>有丟出任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endParaRPr sz="1400">
              <a:latin typeface="Noto Sans Mono CJK HK"/>
              <a:cs typeface="Noto Sans Mono CJK HK"/>
            </a:endParaRPr>
          </a:p>
          <a:p>
            <a:pPr marL="897890">
              <a:lnSpc>
                <a:spcPct val="100000"/>
              </a:lnSpc>
              <a:spcBef>
                <a:spcPts val="335"/>
              </a:spcBef>
            </a:pPr>
            <a:r>
              <a:rPr dirty="0" sz="1400" spc="380">
                <a:solidFill>
                  <a:srgbClr val="4E2700"/>
                </a:solidFill>
                <a:latin typeface="Arial"/>
                <a:cs typeface="Arial"/>
              </a:rPr>
              <a:t>.</a:t>
            </a:r>
            <a:r>
              <a:rPr dirty="0" sz="1400" spc="365">
                <a:solidFill>
                  <a:srgbClr val="4E2700"/>
                </a:solidFill>
                <a:latin typeface="Arial"/>
                <a:cs typeface="Arial"/>
              </a:rPr>
              <a:t> </a:t>
            </a:r>
            <a:r>
              <a:rPr dirty="0" sz="1400" spc="10">
                <a:solidFill>
                  <a:srgbClr val="4E2700"/>
                </a:solidFill>
                <a:latin typeface="Noto Sans Mono CJK HK"/>
                <a:cs typeface="Noto Sans Mono CJK HK"/>
              </a:rPr>
              <a:t>丟</a:t>
            </a:r>
            <a:r>
              <a:rPr dirty="0" sz="1400" spc="15">
                <a:solidFill>
                  <a:srgbClr val="4E2700"/>
                </a:solidFill>
                <a:latin typeface="Noto Sans Mono CJK HK"/>
                <a:cs typeface="Noto Sans Mono CJK HK"/>
              </a:rPr>
              <a:t>出</a:t>
            </a:r>
            <a:r>
              <a:rPr dirty="0" sz="1400" spc="100">
                <a:solidFill>
                  <a:srgbClr val="4E2700"/>
                </a:solidFill>
                <a:latin typeface="Arial"/>
                <a:cs typeface="Arial"/>
              </a:rPr>
              <a:t>java.lang.RuntimeException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p>
            <a:pPr marL="897890">
              <a:lnSpc>
                <a:spcPct val="100000"/>
              </a:lnSpc>
              <a:spcBef>
                <a:spcPts val="340"/>
              </a:spcBef>
            </a:pP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丟出</a:t>
            </a:r>
            <a:r>
              <a:rPr dirty="0" sz="1400" spc="100">
                <a:solidFill>
                  <a:srgbClr val="4E2700"/>
                </a:solidFill>
                <a:latin typeface="Arial"/>
                <a:cs typeface="Arial"/>
              </a:rPr>
              <a:t>java.sql.SQLException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提示</a:t>
            </a:r>
            <a:r>
              <a:rPr dirty="0" sz="1400" spc="110">
                <a:solidFill>
                  <a:srgbClr val="4E2700"/>
                </a:solidFill>
                <a:latin typeface="Arial"/>
                <a:cs typeface="Arial"/>
              </a:rPr>
              <a:t>:java.sql.SQLException</a:t>
            </a:r>
            <a:r>
              <a:rPr dirty="0" sz="1400" spc="10">
                <a:solidFill>
                  <a:srgbClr val="4E2700"/>
                </a:solidFill>
                <a:latin typeface="Noto Sans Mono CJK HK"/>
                <a:cs typeface="Noto Sans Mono CJK HK"/>
              </a:rPr>
              <a:t>是</a:t>
            </a:r>
            <a:r>
              <a:rPr dirty="0" sz="1400">
                <a:solidFill>
                  <a:srgbClr val="4E2700"/>
                </a:solidFill>
                <a:latin typeface="Noto Sans Mono CJK HK"/>
                <a:cs typeface="Noto Sans Mono CJK HK"/>
              </a:rPr>
              <a:t>屬</a:t>
            </a:r>
            <a:r>
              <a:rPr dirty="0" sz="1400" spc="10">
                <a:solidFill>
                  <a:srgbClr val="4E2700"/>
                </a:solidFill>
                <a:latin typeface="Noto Sans Mono CJK HK"/>
                <a:cs typeface="Noto Sans Mono CJK HK"/>
              </a:rPr>
              <a:t>於</a:t>
            </a:r>
            <a:r>
              <a:rPr dirty="0" sz="1400" spc="-20">
                <a:solidFill>
                  <a:srgbClr val="4E2700"/>
                </a:solidFill>
                <a:latin typeface="Arial"/>
                <a:cs typeface="Arial"/>
              </a:rPr>
              <a:t>Checked</a:t>
            </a:r>
            <a:r>
              <a:rPr dirty="0" sz="1400" spc="10">
                <a:solidFill>
                  <a:srgbClr val="4E2700"/>
                </a:solidFill>
                <a:latin typeface="Arial"/>
                <a:cs typeface="Arial"/>
              </a:rPr>
              <a:t> </a:t>
            </a:r>
            <a:r>
              <a:rPr dirty="0" sz="1400" spc="90">
                <a:solidFill>
                  <a:srgbClr val="4E2700"/>
                </a:solidFill>
                <a:latin typeface="Arial"/>
                <a:cs typeface="Arial"/>
              </a:rPr>
              <a:t>Exception</a:t>
            </a:r>
            <a:endParaRPr sz="1400">
              <a:latin typeface="Arial"/>
              <a:cs typeface="Arial"/>
            </a:endParaRPr>
          </a:p>
          <a:p>
            <a:pPr marL="109855">
              <a:lnSpc>
                <a:spcPct val="100000"/>
              </a:lnSpc>
              <a:spcBef>
                <a:spcPts val="335"/>
              </a:spcBef>
              <a:tabLst>
                <a:tab pos="701040" algn="l"/>
              </a:tabLst>
            </a:pPr>
            <a:r>
              <a:rPr dirty="0" sz="1400" spc="225">
                <a:solidFill>
                  <a:srgbClr val="4E2700"/>
                </a:solidFill>
                <a:latin typeface="Arial"/>
                <a:cs typeface="Arial"/>
              </a:rPr>
              <a:t>7.(	</a:t>
            </a:r>
            <a:r>
              <a:rPr dirty="0" sz="1400" spc="305">
                <a:solidFill>
                  <a:srgbClr val="4E2700"/>
                </a:solidFill>
                <a:latin typeface="Arial"/>
                <a:cs typeface="Arial"/>
              </a:rPr>
              <a:t>)</a:t>
            </a:r>
            <a:r>
              <a:rPr dirty="0" sz="1400" spc="434">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沒有</a:t>
            </a:r>
            <a:r>
              <a:rPr dirty="0" sz="1400">
                <a:solidFill>
                  <a:srgbClr val="4E2700"/>
                </a:solidFill>
                <a:latin typeface="Noto Sans Mono CJK HK"/>
                <a:cs typeface="Noto Sans Mono CJK HK"/>
              </a:rPr>
              <a:t>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代方法</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endParaRPr sz="1400">
              <a:latin typeface="Noto Sans Mono CJK HK"/>
              <a:cs typeface="Noto Sans Mono CJK HK"/>
            </a:endParaRPr>
          </a:p>
          <a:p>
            <a:pPr marL="897890">
              <a:lnSpc>
                <a:spcPct val="100000"/>
              </a:lnSpc>
              <a:spcBef>
                <a:spcPts val="335"/>
              </a:spcBef>
            </a:pP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沒</a:t>
            </a:r>
            <a:r>
              <a:rPr dirty="0" sz="1400">
                <a:solidFill>
                  <a:srgbClr val="4E2700"/>
                </a:solidFill>
                <a:latin typeface="Noto Sans Mono CJK HK"/>
                <a:cs typeface="Noto Sans Mono CJK HK"/>
              </a:rPr>
              <a:t>有丟出任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endParaRPr sz="1400">
              <a:latin typeface="Noto Sans Mono CJK HK"/>
              <a:cs typeface="Noto Sans Mono CJK HK"/>
            </a:endParaRPr>
          </a:p>
          <a:p>
            <a:pPr marL="897890">
              <a:lnSpc>
                <a:spcPct val="100000"/>
              </a:lnSpc>
              <a:spcBef>
                <a:spcPts val="340"/>
              </a:spcBef>
            </a:pPr>
            <a:r>
              <a:rPr dirty="0" sz="1400" spc="380">
                <a:solidFill>
                  <a:srgbClr val="4E2700"/>
                </a:solidFill>
                <a:latin typeface="Arial"/>
                <a:cs typeface="Arial"/>
              </a:rPr>
              <a:t>.</a:t>
            </a:r>
            <a:r>
              <a:rPr dirty="0" sz="1400" spc="365">
                <a:solidFill>
                  <a:srgbClr val="4E2700"/>
                </a:solidFill>
                <a:latin typeface="Arial"/>
                <a:cs typeface="Arial"/>
              </a:rPr>
              <a:t> </a:t>
            </a:r>
            <a:r>
              <a:rPr dirty="0" sz="1400" spc="10">
                <a:solidFill>
                  <a:srgbClr val="4E2700"/>
                </a:solidFill>
                <a:latin typeface="Noto Sans Mono CJK HK"/>
                <a:cs typeface="Noto Sans Mono CJK HK"/>
              </a:rPr>
              <a:t>丟</a:t>
            </a:r>
            <a:r>
              <a:rPr dirty="0" sz="1400" spc="15">
                <a:solidFill>
                  <a:srgbClr val="4E2700"/>
                </a:solidFill>
                <a:latin typeface="Noto Sans Mono CJK HK"/>
                <a:cs typeface="Noto Sans Mono CJK HK"/>
              </a:rPr>
              <a:t>出</a:t>
            </a:r>
            <a:r>
              <a:rPr dirty="0" sz="1400" spc="100">
                <a:solidFill>
                  <a:srgbClr val="4E2700"/>
                </a:solidFill>
                <a:latin typeface="Arial"/>
                <a:cs typeface="Arial"/>
              </a:rPr>
              <a:t>java.lang.RuntimeException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547217" y="3045968"/>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10.(</a:t>
            </a:r>
            <a:endParaRPr sz="1400">
              <a:latin typeface="Arial"/>
              <a:cs typeface="Arial"/>
            </a:endParaRPr>
          </a:p>
        </p:txBody>
      </p:sp>
      <p:sp>
        <p:nvSpPr>
          <p:cNvPr id="4" name="object 4"/>
          <p:cNvSpPr txBox="1"/>
          <p:nvPr/>
        </p:nvSpPr>
        <p:spPr>
          <a:xfrm>
            <a:off x="644753" y="955395"/>
            <a:ext cx="7823834" cy="2330450"/>
          </a:xfrm>
          <a:prstGeom prst="rect">
            <a:avLst/>
          </a:prstGeom>
        </p:spPr>
        <p:txBody>
          <a:bodyPr wrap="square" lIns="0" tIns="55244" rIns="0" bIns="0" rtlCol="0" vert="horz">
            <a:spAutoFit/>
          </a:bodyPr>
          <a:lstStyle/>
          <a:p>
            <a:pPr marL="12700">
              <a:lnSpc>
                <a:spcPct val="100000"/>
              </a:lnSpc>
              <a:spcBef>
                <a:spcPts val="434"/>
              </a:spcBef>
              <a:tabLst>
                <a:tab pos="603250" algn="l"/>
              </a:tabLst>
            </a:pPr>
            <a:r>
              <a:rPr dirty="0" sz="1400" spc="225">
                <a:solidFill>
                  <a:srgbClr val="4E2700"/>
                </a:solidFill>
                <a:latin typeface="Arial"/>
                <a:cs typeface="Arial"/>
              </a:rPr>
              <a:t>8.(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內的</a:t>
            </a:r>
            <a:r>
              <a:rPr dirty="0" sz="1400">
                <a:solidFill>
                  <a:srgbClr val="4E2700"/>
                </a:solidFill>
                <a:latin typeface="Noto Sans Mono CJK HK"/>
                <a:cs typeface="Noto Sans Mono CJK HK"/>
              </a:rPr>
              <a:t>方法丟出</a:t>
            </a:r>
            <a:endParaRPr sz="1400">
              <a:latin typeface="Noto Sans Mono CJK HK"/>
              <a:cs typeface="Noto Sans Mono CJK HK"/>
            </a:endParaRPr>
          </a:p>
          <a:p>
            <a:pPr marL="800100">
              <a:lnSpc>
                <a:spcPct val="100000"/>
              </a:lnSpc>
              <a:spcBef>
                <a:spcPts val="335"/>
              </a:spcBef>
            </a:pPr>
            <a:r>
              <a:rPr dirty="0" sz="1400" spc="135">
                <a:solidFill>
                  <a:srgbClr val="4E2700"/>
                </a:solidFill>
                <a:latin typeface="Arial"/>
                <a:cs typeface="Arial"/>
              </a:rPr>
              <a:t>java.io.IOException</a:t>
            </a:r>
            <a:r>
              <a:rPr dirty="0" sz="1400">
                <a:solidFill>
                  <a:srgbClr val="4E2700"/>
                </a:solidFill>
                <a:latin typeface="Noto Sans Mono CJK HK"/>
                <a:cs typeface="Noto Sans Mono CJK HK"/>
              </a:rPr>
              <a:t>這種例外</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子代</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內的方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a:t>
            </a:r>
            <a:r>
              <a:rPr dirty="0" sz="1400" spc="15">
                <a:solidFill>
                  <a:srgbClr val="4E2700"/>
                </a:solidFill>
                <a:latin typeface="Noto Sans Mono CJK HK"/>
                <a:cs typeface="Noto Sans Mono CJK HK"/>
              </a:rPr>
              <a:t>以</a:t>
            </a:r>
            <a:r>
              <a:rPr dirty="0" sz="1400" spc="380">
                <a:solidFill>
                  <a:srgbClr val="4E2700"/>
                </a:solidFill>
                <a:latin typeface="Arial"/>
                <a:cs typeface="Arial"/>
              </a:rPr>
              <a:t>:</a:t>
            </a:r>
            <a:endParaRPr sz="1400">
              <a:latin typeface="Arial"/>
              <a:cs typeface="Arial"/>
            </a:endParaRPr>
          </a:p>
          <a:p>
            <a:pPr marL="701040">
              <a:lnSpc>
                <a:spcPct val="100000"/>
              </a:lnSpc>
              <a:spcBef>
                <a:spcPts val="335"/>
              </a:spcBef>
            </a:pPr>
            <a:r>
              <a:rPr dirty="0" sz="1400" spc="380">
                <a:solidFill>
                  <a:srgbClr val="4E2700"/>
                </a:solidFill>
                <a:latin typeface="Arial"/>
                <a:cs typeface="Arial"/>
              </a:rPr>
              <a:t>. </a:t>
            </a:r>
            <a:r>
              <a:rPr dirty="0" sz="1400">
                <a:solidFill>
                  <a:srgbClr val="4E2700"/>
                </a:solidFill>
                <a:latin typeface="Noto Sans Mono CJK HK"/>
                <a:cs typeface="Noto Sans Mono CJK HK"/>
              </a:rPr>
              <a:t>沒有丟出任何</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a:t>
            </a:r>
            <a:endParaRPr sz="1400">
              <a:latin typeface="Noto Sans Mono CJK HK"/>
              <a:cs typeface="Noto Sans Mono CJK HK"/>
            </a:endParaRPr>
          </a:p>
          <a:p>
            <a:pPr marL="701040">
              <a:lnSpc>
                <a:spcPct val="100000"/>
              </a:lnSpc>
              <a:spcBef>
                <a:spcPts val="335"/>
              </a:spcBef>
            </a:pPr>
            <a:r>
              <a:rPr dirty="0" sz="1400" spc="380">
                <a:solidFill>
                  <a:srgbClr val="4E2700"/>
                </a:solidFill>
                <a:latin typeface="Arial"/>
                <a:cs typeface="Arial"/>
              </a:rPr>
              <a:t>. </a:t>
            </a:r>
            <a:r>
              <a:rPr dirty="0" sz="1400">
                <a:solidFill>
                  <a:srgbClr val="4E2700"/>
                </a:solidFill>
                <a:latin typeface="Noto Sans Mono CJK HK"/>
                <a:cs typeface="Noto Sans Mono CJK HK"/>
              </a:rPr>
              <a:t>丟</a:t>
            </a:r>
            <a:r>
              <a:rPr dirty="0" sz="1400" spc="10">
                <a:solidFill>
                  <a:srgbClr val="4E2700"/>
                </a:solidFill>
                <a:latin typeface="Noto Sans Mono CJK HK"/>
                <a:cs typeface="Noto Sans Mono CJK HK"/>
              </a:rPr>
              <a:t>出</a:t>
            </a:r>
            <a:r>
              <a:rPr dirty="0" sz="1400" spc="100">
                <a:solidFill>
                  <a:srgbClr val="4E2700"/>
                </a:solidFill>
                <a:latin typeface="Arial"/>
                <a:cs typeface="Arial"/>
              </a:rPr>
              <a:t>java.lang.RuntimeException</a:t>
            </a:r>
            <a:r>
              <a:rPr dirty="0" sz="1400" spc="10">
                <a:solidFill>
                  <a:srgbClr val="4E2700"/>
                </a:solidFill>
                <a:latin typeface="Noto Sans Mono CJK HK"/>
                <a:cs typeface="Noto Sans Mono CJK HK"/>
              </a:rPr>
              <a:t>家</a:t>
            </a:r>
            <a:r>
              <a:rPr dirty="0" sz="1400" spc="5">
                <a:solidFill>
                  <a:srgbClr val="4E2700"/>
                </a:solidFill>
                <a:latin typeface="Noto Sans Mono CJK HK"/>
                <a:cs typeface="Noto Sans Mono CJK HK"/>
              </a:rPr>
              <a:t>族</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例外</a:t>
            </a:r>
            <a:endParaRPr sz="1400">
              <a:latin typeface="Noto Sans Mono CJK HK"/>
              <a:cs typeface="Noto Sans Mono CJK HK"/>
            </a:endParaRPr>
          </a:p>
          <a:p>
            <a:pPr marL="701040">
              <a:lnSpc>
                <a:spcPct val="100000"/>
              </a:lnSpc>
              <a:spcBef>
                <a:spcPts val="340"/>
              </a:spcBef>
            </a:pPr>
            <a:r>
              <a:rPr dirty="0" sz="1400" spc="380">
                <a:solidFill>
                  <a:srgbClr val="4E2700"/>
                </a:solidFill>
                <a:latin typeface="Arial"/>
                <a:cs typeface="Arial"/>
              </a:rPr>
              <a:t>. </a:t>
            </a:r>
            <a:r>
              <a:rPr dirty="0" sz="1400">
                <a:solidFill>
                  <a:srgbClr val="4E2700"/>
                </a:solidFill>
                <a:latin typeface="Noto Sans Mono CJK HK"/>
                <a:cs typeface="Noto Sans Mono CJK HK"/>
              </a:rPr>
              <a:t>丟</a:t>
            </a:r>
            <a:r>
              <a:rPr dirty="0" sz="1400" spc="10">
                <a:solidFill>
                  <a:srgbClr val="4E2700"/>
                </a:solidFill>
                <a:latin typeface="Noto Sans Mono CJK HK"/>
                <a:cs typeface="Noto Sans Mono CJK HK"/>
              </a:rPr>
              <a:t>出</a:t>
            </a:r>
            <a:r>
              <a:rPr dirty="0" sz="1400" spc="135">
                <a:solidFill>
                  <a:srgbClr val="4E2700"/>
                </a:solidFill>
                <a:latin typeface="Arial"/>
                <a:cs typeface="Arial"/>
              </a:rPr>
              <a:t>java.io.IOException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p>
            <a:pPr marL="701040">
              <a:lnSpc>
                <a:spcPct val="100000"/>
              </a:lnSpc>
              <a:spcBef>
                <a:spcPts val="335"/>
              </a:spcBef>
            </a:pPr>
            <a:r>
              <a:rPr dirty="0" sz="1400">
                <a:solidFill>
                  <a:srgbClr val="4E2700"/>
                </a:solidFill>
                <a:latin typeface="Noto Sans Mono CJK HK"/>
                <a:cs typeface="Noto Sans Mono CJK HK"/>
              </a:rPr>
              <a:t>提</a:t>
            </a:r>
            <a:r>
              <a:rPr dirty="0" sz="1400" spc="10">
                <a:solidFill>
                  <a:srgbClr val="4E2700"/>
                </a:solidFill>
                <a:latin typeface="Noto Sans Mono CJK HK"/>
                <a:cs typeface="Noto Sans Mono CJK HK"/>
              </a:rPr>
              <a:t>示</a:t>
            </a:r>
            <a:r>
              <a:rPr dirty="0" sz="1400" spc="150">
                <a:solidFill>
                  <a:srgbClr val="4E2700"/>
                </a:solidFill>
                <a:latin typeface="Arial"/>
                <a:cs typeface="Arial"/>
              </a:rPr>
              <a:t>:java.io.IOException</a:t>
            </a:r>
            <a:r>
              <a:rPr dirty="0" sz="1400">
                <a:solidFill>
                  <a:srgbClr val="4E2700"/>
                </a:solidFill>
                <a:latin typeface="Noto Sans Mono CJK HK"/>
                <a:cs typeface="Noto Sans Mono CJK HK"/>
              </a:rPr>
              <a:t>是屬</a:t>
            </a:r>
            <a:r>
              <a:rPr dirty="0" sz="1400" spc="10">
                <a:solidFill>
                  <a:srgbClr val="4E2700"/>
                </a:solidFill>
                <a:latin typeface="Noto Sans Mono CJK HK"/>
                <a:cs typeface="Noto Sans Mono CJK HK"/>
              </a:rPr>
              <a:t>於</a:t>
            </a:r>
            <a:r>
              <a:rPr dirty="0" sz="1400" spc="-20">
                <a:solidFill>
                  <a:srgbClr val="4E2700"/>
                </a:solidFill>
                <a:latin typeface="Arial"/>
                <a:cs typeface="Arial"/>
              </a:rPr>
              <a:t>Checked</a:t>
            </a:r>
            <a:r>
              <a:rPr dirty="0" sz="1400" spc="5">
                <a:solidFill>
                  <a:srgbClr val="4E2700"/>
                </a:solidFill>
                <a:latin typeface="Arial"/>
                <a:cs typeface="Arial"/>
              </a:rPr>
              <a:t> </a:t>
            </a:r>
            <a:r>
              <a:rPr dirty="0" sz="1400" spc="90">
                <a:solidFill>
                  <a:srgbClr val="4E2700"/>
                </a:solidFill>
                <a:latin typeface="Arial"/>
                <a:cs typeface="Arial"/>
              </a:rPr>
              <a:t>Exception</a:t>
            </a:r>
            <a:endParaRPr sz="1400">
              <a:latin typeface="Arial"/>
              <a:cs typeface="Arial"/>
            </a:endParaRPr>
          </a:p>
          <a:p>
            <a:pPr marL="798830" marR="5080" indent="-786765">
              <a:lnSpc>
                <a:spcPct val="120000"/>
              </a:lnSpc>
              <a:tabLst>
                <a:tab pos="603250" algn="l"/>
              </a:tabLst>
            </a:pPr>
            <a:r>
              <a:rPr dirty="0" sz="1400" spc="225">
                <a:solidFill>
                  <a:srgbClr val="4E2700"/>
                </a:solidFill>
                <a:latin typeface="Arial"/>
                <a:cs typeface="Arial"/>
              </a:rPr>
              <a:t>9.(	</a:t>
            </a:r>
            <a:r>
              <a:rPr dirty="0" sz="1400" spc="305">
                <a:solidFill>
                  <a:srgbClr val="4E2700"/>
                </a:solidFill>
                <a:latin typeface="Arial"/>
                <a:cs typeface="Arial"/>
              </a:rPr>
              <a:t>)</a:t>
            </a:r>
            <a:r>
              <a:rPr dirty="0" sz="1400" spc="440">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沒有</a:t>
            </a:r>
            <a:r>
              <a:rPr dirty="0" sz="1400">
                <a:solidFill>
                  <a:srgbClr val="4E2700"/>
                </a:solidFill>
                <a:latin typeface="Noto Sans Mono CJK HK"/>
                <a:cs typeface="Noto Sans Mono CJK HK"/>
              </a:rPr>
              <a:t>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代方法就 </a:t>
            </a:r>
            <a:r>
              <a:rPr dirty="0" sz="1400" spc="10">
                <a:solidFill>
                  <a:srgbClr val="4E2700"/>
                </a:solidFill>
                <a:latin typeface="Noto Sans Mono CJK HK"/>
                <a:cs typeface="Noto Sans Mono CJK HK"/>
              </a:rPr>
              <a:t>不</a:t>
            </a:r>
            <a:r>
              <a:rPr dirty="0" sz="1400">
                <a:solidFill>
                  <a:srgbClr val="4E2700"/>
                </a:solidFill>
                <a:latin typeface="Noto Sans Mono CJK HK"/>
                <a:cs typeface="Noto Sans Mono CJK HK"/>
              </a:rPr>
              <a:t>能</a:t>
            </a:r>
            <a:r>
              <a:rPr dirty="0" sz="1400" spc="-15">
                <a:solidFill>
                  <a:srgbClr val="4E2700"/>
                </a:solidFill>
                <a:latin typeface="Noto Sans Mono CJK HK"/>
                <a:cs typeface="Noto Sans Mono CJK HK"/>
              </a:rPr>
              <a:t>丟</a:t>
            </a:r>
            <a:r>
              <a:rPr dirty="0" sz="1400">
                <a:solidFill>
                  <a:srgbClr val="4E2700"/>
                </a:solidFill>
                <a:latin typeface="Noto Sans Mono CJK HK"/>
                <a:cs typeface="Noto Sans Mono CJK HK"/>
              </a:rPr>
              <a:t>出任何</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a:t>
            </a:r>
            <a:endParaRPr sz="1400">
              <a:latin typeface="Noto Sans Mono CJK HK"/>
              <a:cs typeface="Noto Sans Mono CJK HK"/>
            </a:endParaRPr>
          </a:p>
          <a:p>
            <a:pPr marL="603250">
              <a:lnSpc>
                <a:spcPct val="100000"/>
              </a:lnSpc>
              <a:spcBef>
                <a:spcPts val="335"/>
              </a:spcBef>
            </a:pPr>
            <a:r>
              <a:rPr dirty="0" sz="1400" spc="305">
                <a:solidFill>
                  <a:srgbClr val="4E2700"/>
                </a:solidFill>
                <a:latin typeface="Arial"/>
                <a:cs typeface="Arial"/>
              </a:rPr>
              <a:t>)</a:t>
            </a:r>
            <a:r>
              <a:rPr dirty="0" sz="1400" spc="380">
                <a:solidFill>
                  <a:srgbClr val="4E2700"/>
                </a:solidFill>
                <a:latin typeface="Arial"/>
                <a:cs typeface="Arial"/>
              </a:rPr>
              <a:t> </a:t>
            </a:r>
            <a:r>
              <a:rPr dirty="0" sz="1400" spc="260">
                <a:solidFill>
                  <a:srgbClr val="4E2700"/>
                </a:solidFill>
                <a:latin typeface="Arial"/>
                <a:cs typeface="Arial"/>
              </a:rPr>
              <a:t>finally</a:t>
            </a:r>
            <a:r>
              <a:rPr dirty="0" sz="1400">
                <a:solidFill>
                  <a:srgbClr val="4E2700"/>
                </a:solidFill>
                <a:latin typeface="Noto Sans Mono CJK HK"/>
                <a:cs typeface="Noto Sans Mono CJK HK"/>
              </a:rPr>
              <a:t>區塊通常編</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收</a:t>
            </a:r>
            <a:r>
              <a:rPr dirty="0" sz="1400">
                <a:solidFill>
                  <a:srgbClr val="4E2700"/>
                </a:solidFill>
                <a:latin typeface="Noto Sans Mono CJK HK"/>
                <a:cs typeface="Noto Sans Mono CJK HK"/>
              </a:rPr>
              <a:t>尾』的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例如</a:t>
            </a:r>
            <a:r>
              <a:rPr dirty="0" sz="1400">
                <a:solidFill>
                  <a:srgbClr val="4E2700"/>
                </a:solidFill>
                <a:latin typeface="Noto Sans Mono CJK HK"/>
                <a:cs typeface="Noto Sans Mono CJK HK"/>
              </a:rPr>
              <a:t>關閉檔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、關</a:t>
            </a:r>
            <a:r>
              <a:rPr dirty="0" sz="1400" spc="-15">
                <a:solidFill>
                  <a:srgbClr val="4E2700"/>
                </a:solidFill>
                <a:latin typeface="Noto Sans Mono CJK HK"/>
                <a:cs typeface="Noto Sans Mono CJK HK"/>
              </a:rPr>
              <a:t>閉資</a:t>
            </a:r>
            <a:r>
              <a:rPr dirty="0" sz="1400">
                <a:solidFill>
                  <a:srgbClr val="4E2700"/>
                </a:solidFill>
                <a:latin typeface="Noto Sans Mono CJK HK"/>
                <a:cs typeface="Noto Sans Mono CJK HK"/>
              </a:rPr>
              <a:t>料庫連</a:t>
            </a:r>
            <a:r>
              <a:rPr dirty="0" sz="1400" spc="-15">
                <a:solidFill>
                  <a:srgbClr val="4E2700"/>
                </a:solidFill>
                <a:latin typeface="Noto Sans Mono CJK HK"/>
                <a:cs typeface="Noto Sans Mono CJK HK"/>
              </a:rPr>
              <a:t>線</a:t>
            </a:r>
            <a:r>
              <a:rPr dirty="0" sz="1400">
                <a:solidFill>
                  <a:srgbClr val="4E2700"/>
                </a:solidFill>
                <a:latin typeface="Noto Sans Mono CJK HK"/>
                <a:cs typeface="Noto Sans Mono CJK HK"/>
              </a:rPr>
              <a:t>等。</a:t>
            </a:r>
            <a:endParaRPr sz="1400">
              <a:latin typeface="Noto Sans Mono CJK HK"/>
              <a:cs typeface="Noto Sans Mono CJK HK"/>
            </a:endParaRPr>
          </a:p>
        </p:txBody>
      </p:sp>
      <p:sp>
        <p:nvSpPr>
          <p:cNvPr id="5" name="object 5"/>
          <p:cNvSpPr txBox="1"/>
          <p:nvPr/>
        </p:nvSpPr>
        <p:spPr>
          <a:xfrm>
            <a:off x="547217" y="3516223"/>
            <a:ext cx="6365240" cy="258635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spc="10">
                <a:solidFill>
                  <a:srgbClr val="4E2700"/>
                </a:solidFill>
                <a:latin typeface="Noto Sans Mono CJK HK"/>
                <a:cs typeface="Noto Sans Mono CJK HK"/>
              </a:rPr>
              <a:t>題</a:t>
            </a:r>
            <a:r>
              <a:rPr dirty="0" sz="1400" spc="20">
                <a:solidFill>
                  <a:srgbClr val="4E2700"/>
                </a:solidFill>
                <a:latin typeface="Arial"/>
                <a:cs typeface="Arial"/>
              </a:rPr>
              <a:t>(60%)</a:t>
            </a:r>
            <a:endParaRPr sz="1400">
              <a:latin typeface="Arial"/>
              <a:cs typeface="Arial"/>
            </a:endParaRPr>
          </a:p>
          <a:p>
            <a:pPr marL="12700" marR="5080">
              <a:lnSpc>
                <a:spcPct val="120000"/>
              </a:lnSpc>
            </a:pPr>
            <a:r>
              <a:rPr dirty="0" sz="1400">
                <a:solidFill>
                  <a:srgbClr val="4E2700"/>
                </a:solidFill>
                <a:latin typeface="Noto Sans Mono CJK HK"/>
                <a:cs typeface="Noto Sans Mono CJK HK"/>
              </a:rPr>
              <a:t>接下來</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某些</a:t>
            </a:r>
            <a:r>
              <a:rPr dirty="0" sz="1400" spc="-15">
                <a:solidFill>
                  <a:srgbClr val="4E2700"/>
                </a:solidFill>
                <a:latin typeface="Noto Sans Mono CJK HK"/>
                <a:cs typeface="Noto Sans Mono CJK HK"/>
              </a:rPr>
              <a:t>題目</a:t>
            </a:r>
            <a:r>
              <a:rPr dirty="0" sz="1400">
                <a:solidFill>
                  <a:srgbClr val="4E2700"/>
                </a:solidFill>
                <a:latin typeface="Noto Sans Mono CJK HK"/>
                <a:cs typeface="Noto Sans Mono CJK HK"/>
              </a:rPr>
              <a:t>在考與</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外處</a:t>
            </a:r>
            <a:r>
              <a:rPr dirty="0" sz="1400" spc="-15">
                <a:solidFill>
                  <a:srgbClr val="4E2700"/>
                </a:solidFill>
                <a:latin typeface="Noto Sans Mono CJK HK"/>
                <a:cs typeface="Noto Sans Mono CJK HK"/>
              </a:rPr>
              <a:t>理有</a:t>
            </a:r>
            <a:r>
              <a:rPr dirty="0" sz="1400">
                <a:solidFill>
                  <a:srgbClr val="4E2700"/>
                </a:solidFill>
                <a:latin typeface="Noto Sans Mono CJK HK"/>
                <a:cs typeface="Noto Sans Mono CJK HK"/>
              </a:rPr>
              <a:t>關的流</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控制</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幕上的</a:t>
            </a:r>
            <a:r>
              <a:rPr dirty="0" sz="1400" spc="-15">
                <a:solidFill>
                  <a:srgbClr val="4E2700"/>
                </a:solidFill>
                <a:latin typeface="Noto Sans Mono CJK HK"/>
                <a:cs typeface="Noto Sans Mono CJK HK"/>
              </a:rPr>
              <a:t>訊</a:t>
            </a:r>
            <a:r>
              <a:rPr dirty="0" sz="1400">
                <a:solidFill>
                  <a:srgbClr val="4E2700"/>
                </a:solidFill>
                <a:latin typeface="Noto Sans Mono CJK HK"/>
                <a:cs typeface="Noto Sans Mono CJK HK"/>
              </a:rPr>
              <a:t>息如</a:t>
            </a:r>
            <a:r>
              <a:rPr dirty="0" sz="1400" spc="-15">
                <a:solidFill>
                  <a:srgbClr val="4E2700"/>
                </a:solidFill>
                <a:latin typeface="Noto Sans Mono CJK HK"/>
                <a:cs typeface="Noto Sans Mono CJK HK"/>
              </a:rPr>
              <a:t>果</a:t>
            </a:r>
            <a:r>
              <a:rPr dirty="0" sz="1400" spc="25">
                <a:solidFill>
                  <a:srgbClr val="4E2700"/>
                </a:solidFill>
                <a:latin typeface="Noto Sans Mono CJK HK"/>
                <a:cs typeface="Noto Sans Mono CJK HK"/>
              </a:rPr>
              <a:t>是</a:t>
            </a:r>
            <a:r>
              <a:rPr dirty="0" sz="1400" spc="-175">
                <a:solidFill>
                  <a:srgbClr val="4E2700"/>
                </a:solidFill>
                <a:latin typeface="Arial"/>
                <a:cs typeface="Arial"/>
              </a:rPr>
              <a:t>JVM</a:t>
            </a:r>
            <a:r>
              <a:rPr dirty="0" sz="1400">
                <a:solidFill>
                  <a:srgbClr val="4E2700"/>
                </a:solidFill>
                <a:latin typeface="Noto Sans Mono CJK HK"/>
                <a:cs typeface="Noto Sans Mono CJK HK"/>
              </a:rPr>
              <a:t>產生 的例外</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理訊</a:t>
            </a:r>
            <a:r>
              <a:rPr dirty="0" sz="1400" spc="-15">
                <a:solidFill>
                  <a:srgbClr val="4E2700"/>
                </a:solidFill>
                <a:latin typeface="Noto Sans Mono CJK HK"/>
                <a:cs typeface="Noto Sans Mono CJK HK"/>
              </a:rPr>
              <a:t>息，</a:t>
            </a:r>
            <a:r>
              <a:rPr dirty="0" sz="1400">
                <a:solidFill>
                  <a:srgbClr val="4E2700"/>
                </a:solidFill>
                <a:latin typeface="Noto Sans Mono CJK HK"/>
                <a:cs typeface="Noto Sans Mono CJK HK"/>
              </a:rPr>
              <a:t>不需要</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出來。</a:t>
            </a:r>
            <a:endParaRPr sz="1400">
              <a:latin typeface="Noto Sans Mono CJK HK"/>
              <a:cs typeface="Noto Sans Mono CJK HK"/>
            </a:endParaRPr>
          </a:p>
          <a:p>
            <a:pPr marL="109855">
              <a:lnSpc>
                <a:spcPct val="100000"/>
              </a:lnSpc>
              <a:spcBef>
                <a:spcPts val="335"/>
              </a:spcBef>
              <a:tabLst>
                <a:tab pos="4956810" algn="l"/>
              </a:tabLst>
            </a:pPr>
            <a:r>
              <a:rPr dirty="0" sz="1400" spc="190">
                <a:solidFill>
                  <a:srgbClr val="4E2700"/>
                </a:solidFill>
                <a:latin typeface="Arial"/>
                <a:cs typeface="Arial"/>
              </a:rPr>
              <a:t>1.</a:t>
            </a:r>
            <a:r>
              <a:rPr dirty="0" sz="1400" spc="409">
                <a:solidFill>
                  <a:srgbClr val="4E2700"/>
                </a:solidFill>
                <a:latin typeface="Arial"/>
                <a:cs typeface="Arial"/>
              </a:rPr>
              <a:t> </a:t>
            </a:r>
            <a:r>
              <a:rPr dirty="0" sz="1400" spc="10">
                <a:solidFill>
                  <a:srgbClr val="4E2700"/>
                </a:solidFill>
                <a:latin typeface="Noto Sans Mono CJK HK"/>
                <a:cs typeface="Noto Sans Mono CJK HK"/>
              </a:rPr>
              <a:t>執行</a:t>
            </a:r>
            <a:r>
              <a:rPr dirty="0" sz="1400" spc="100">
                <a:solidFill>
                  <a:srgbClr val="4E2700"/>
                </a:solidFill>
                <a:latin typeface="Arial"/>
                <a:cs typeface="Arial"/>
              </a:rPr>
              <a:t>ErrorProne01.java</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幕會出現</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405765">
              <a:lnSpc>
                <a:spcPct val="100000"/>
              </a:lnSpc>
              <a:spcBef>
                <a:spcPts val="335"/>
              </a:spcBef>
            </a:pPr>
            <a:r>
              <a:rPr dirty="0" sz="1400" spc="160">
                <a:solidFill>
                  <a:srgbClr val="4E2700"/>
                </a:solidFill>
                <a:latin typeface="Arial"/>
                <a:cs typeface="Arial"/>
              </a:rPr>
              <a:t>public </a:t>
            </a:r>
            <a:r>
              <a:rPr dirty="0" sz="1400" spc="135">
                <a:solidFill>
                  <a:srgbClr val="4E2700"/>
                </a:solidFill>
                <a:latin typeface="Arial"/>
                <a:cs typeface="Arial"/>
              </a:rPr>
              <a:t>class </a:t>
            </a:r>
            <a:r>
              <a:rPr dirty="0" sz="1400" spc="70">
                <a:solidFill>
                  <a:srgbClr val="4E2700"/>
                </a:solidFill>
                <a:latin typeface="Arial"/>
                <a:cs typeface="Arial"/>
              </a:rPr>
              <a:t>ErrorProne01</a:t>
            </a:r>
            <a:r>
              <a:rPr dirty="0" sz="1400" spc="335">
                <a:solidFill>
                  <a:srgbClr val="4E2700"/>
                </a:solidFill>
                <a:latin typeface="Arial"/>
                <a:cs typeface="Arial"/>
              </a:rPr>
              <a:t> </a:t>
            </a:r>
            <a:r>
              <a:rPr dirty="0" sz="1400" spc="305">
                <a:solidFill>
                  <a:srgbClr val="4E2700"/>
                </a:solidFill>
                <a:latin typeface="Arial"/>
                <a:cs typeface="Arial"/>
              </a:rPr>
              <a:t>{</a:t>
            </a:r>
            <a:endParaRPr sz="1400">
              <a:latin typeface="Arial"/>
              <a:cs typeface="Arial"/>
            </a:endParaRPr>
          </a:p>
          <a:p>
            <a:pPr marL="995680" marR="1719580" indent="-294640">
              <a:lnSpc>
                <a:spcPct val="120000"/>
              </a:lnSpc>
              <a:spcBef>
                <a:spcPts val="5"/>
              </a:spcBef>
            </a:pPr>
            <a:r>
              <a:rPr dirty="0" sz="1400" spc="160">
                <a:solidFill>
                  <a:srgbClr val="4E2700"/>
                </a:solidFill>
                <a:latin typeface="Arial"/>
                <a:cs typeface="Arial"/>
              </a:rPr>
              <a:t>public </a:t>
            </a:r>
            <a:r>
              <a:rPr dirty="0" sz="1400" spc="225">
                <a:solidFill>
                  <a:srgbClr val="4E2700"/>
                </a:solidFill>
                <a:latin typeface="Arial"/>
                <a:cs typeface="Arial"/>
              </a:rPr>
              <a:t>static </a:t>
            </a:r>
            <a:r>
              <a:rPr dirty="0" sz="1400" spc="130">
                <a:solidFill>
                  <a:srgbClr val="4E2700"/>
                </a:solidFill>
                <a:latin typeface="Arial"/>
                <a:cs typeface="Arial"/>
              </a:rPr>
              <a:t>void </a:t>
            </a:r>
            <a:r>
              <a:rPr dirty="0" sz="1400" spc="160">
                <a:solidFill>
                  <a:srgbClr val="4E2700"/>
                </a:solidFill>
                <a:latin typeface="Arial"/>
                <a:cs typeface="Arial"/>
              </a:rPr>
              <a:t>main(String[] </a:t>
            </a:r>
            <a:r>
              <a:rPr dirty="0" sz="1400" spc="135">
                <a:solidFill>
                  <a:srgbClr val="4E2700"/>
                </a:solidFill>
                <a:latin typeface="Arial"/>
                <a:cs typeface="Arial"/>
              </a:rPr>
              <a:t>args) </a:t>
            </a:r>
            <a:r>
              <a:rPr dirty="0" sz="1400" spc="300">
                <a:solidFill>
                  <a:srgbClr val="4E2700"/>
                </a:solidFill>
                <a:latin typeface="Arial"/>
                <a:cs typeface="Arial"/>
              </a:rPr>
              <a:t>{  </a:t>
            </a:r>
            <a:r>
              <a:rPr dirty="0" sz="1400" spc="175">
                <a:solidFill>
                  <a:srgbClr val="4E2700"/>
                </a:solidFill>
                <a:latin typeface="Arial"/>
                <a:cs typeface="Arial"/>
              </a:rPr>
              <a:t>Cat.smile();</a:t>
            </a:r>
            <a:endParaRPr sz="1400">
              <a:latin typeface="Arial"/>
              <a:cs typeface="Arial"/>
            </a:endParaRPr>
          </a:p>
          <a:p>
            <a:pPr marL="995680">
              <a:lnSpc>
                <a:spcPct val="100000"/>
              </a:lnSpc>
              <a:spcBef>
                <a:spcPts val="335"/>
              </a:spcBef>
            </a:pPr>
            <a:r>
              <a:rPr dirty="0" sz="1400" spc="170">
                <a:solidFill>
                  <a:srgbClr val="4E2700"/>
                </a:solidFill>
                <a:latin typeface="Arial"/>
                <a:cs typeface="Arial"/>
              </a:rPr>
              <a:t>System.out.print("Z");</a:t>
            </a:r>
            <a:endParaRPr sz="1400">
              <a:latin typeface="Arial"/>
              <a:cs typeface="Arial"/>
            </a:endParaRPr>
          </a:p>
          <a:p>
            <a:pPr marL="701040">
              <a:lnSpc>
                <a:spcPct val="100000"/>
              </a:lnSpc>
              <a:spcBef>
                <a:spcPts val="335"/>
              </a:spcBef>
            </a:pPr>
            <a:r>
              <a:rPr dirty="0" sz="1400" spc="300">
                <a:solidFill>
                  <a:srgbClr val="4E2700"/>
                </a:solidFill>
                <a:latin typeface="Arial"/>
                <a:cs typeface="Arial"/>
              </a:rPr>
              <a:t>}</a:t>
            </a:r>
            <a:endParaRPr sz="1400">
              <a:latin typeface="Arial"/>
              <a:cs typeface="Arial"/>
            </a:endParaRPr>
          </a:p>
          <a:p>
            <a:pPr marL="405765">
              <a:lnSpc>
                <a:spcPct val="100000"/>
              </a:lnSpc>
              <a:spcBef>
                <a:spcPts val="335"/>
              </a:spcBef>
            </a:pPr>
            <a:r>
              <a:rPr dirty="0" sz="1400" spc="305">
                <a:solidFill>
                  <a:srgbClr val="4E2700"/>
                </a:solidFill>
                <a:latin typeface="Arial"/>
                <a:cs typeface="Arial"/>
              </a:rPr>
              <a:t>}</a:t>
            </a:r>
            <a:endParaRPr sz="1400">
              <a:latin typeface="Arial"/>
              <a:cs typeface="Aria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4297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792276" y="964539"/>
            <a:ext cx="5084445" cy="5147310"/>
          </a:xfrm>
          <a:prstGeom prst="rect">
            <a:avLst/>
          </a:prstGeom>
        </p:spPr>
        <p:txBody>
          <a:bodyPr wrap="square" lIns="0" tIns="55244" rIns="0" bIns="0" rtlCol="0" vert="horz">
            <a:spAutoFit/>
          </a:bodyPr>
          <a:lstStyle/>
          <a:p>
            <a:pPr marL="196850">
              <a:lnSpc>
                <a:spcPct val="100000"/>
              </a:lnSpc>
              <a:spcBef>
                <a:spcPts val="434"/>
              </a:spcBef>
            </a:pPr>
            <a:r>
              <a:rPr dirty="0" sz="1400">
                <a:solidFill>
                  <a:srgbClr val="4E2700"/>
                </a:solidFill>
                <a:latin typeface="Verdana"/>
                <a:cs typeface="Verdana"/>
              </a:rPr>
              <a:t>class </a:t>
            </a:r>
            <a:r>
              <a:rPr dirty="0" sz="1400" spc="-5">
                <a:solidFill>
                  <a:srgbClr val="4E2700"/>
                </a:solidFill>
                <a:latin typeface="Verdana"/>
                <a:cs typeface="Verdana"/>
              </a:rPr>
              <a:t>Cat</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2381885"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114">
                <a:solidFill>
                  <a:srgbClr val="4E2700"/>
                </a:solidFill>
                <a:latin typeface="Verdana"/>
                <a:cs typeface="Verdana"/>
              </a:rPr>
              <a:t> </a:t>
            </a:r>
            <a:r>
              <a:rPr dirty="0" sz="1400">
                <a:solidFill>
                  <a:srgbClr val="4E2700"/>
                </a:solidFill>
                <a:latin typeface="Verdana"/>
                <a:cs typeface="Verdana"/>
              </a:rPr>
              <a:t>smile(){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300"/>
              </a:spcBef>
              <a:tabLst>
                <a:tab pos="2527935" algn="l"/>
              </a:tabLst>
            </a:pPr>
            <a:r>
              <a:rPr dirty="0" sz="1400">
                <a:solidFill>
                  <a:srgbClr val="4E2700"/>
                </a:solidFill>
                <a:latin typeface="Verdana"/>
                <a:cs typeface="Verdana"/>
              </a:rPr>
              <a:t>int n </a:t>
            </a:r>
            <a:r>
              <a:rPr dirty="0" sz="1400" spc="5">
                <a:solidFill>
                  <a:srgbClr val="4E2700"/>
                </a:solidFill>
                <a:latin typeface="Verdana"/>
                <a:cs typeface="Verdana"/>
              </a:rPr>
              <a:t>= </a:t>
            </a:r>
            <a:r>
              <a:rPr dirty="0" sz="1400" spc="-5">
                <a:solidFill>
                  <a:srgbClr val="4E2700"/>
                </a:solidFill>
                <a:latin typeface="Verdana"/>
                <a:cs typeface="Verdana"/>
              </a:rPr>
              <a:t>100</a:t>
            </a:r>
            <a:r>
              <a:rPr dirty="0" sz="1400" spc="-4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10;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spc="5">
                <a:solidFill>
                  <a:srgbClr val="4E2700"/>
                </a:solidFill>
                <a:latin typeface="Noto Sans Mono CJK HK"/>
                <a:cs typeface="Noto Sans Mono CJK HK"/>
              </a:rPr>
              <a:t>述</a:t>
            </a:r>
            <a:r>
              <a:rPr dirty="0" sz="1400" spc="-15">
                <a:solidFill>
                  <a:srgbClr val="4E2700"/>
                </a:solidFill>
                <a:latin typeface="Noto Sans Mono CJK HK"/>
                <a:cs typeface="Noto Sans Mono CJK HK"/>
              </a:rPr>
              <a:t>不</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發</a:t>
            </a:r>
            <a:r>
              <a:rPr dirty="0" sz="1400" spc="-10">
                <a:solidFill>
                  <a:srgbClr val="4E2700"/>
                </a:solidFill>
                <a:latin typeface="Noto Sans Mono CJK HK"/>
                <a:cs typeface="Noto Sans Mono CJK HK"/>
              </a:rPr>
              <a:t>生</a:t>
            </a:r>
            <a:r>
              <a:rPr dirty="0" sz="1400" spc="5">
                <a:solidFill>
                  <a:srgbClr val="4E2700"/>
                </a:solidFill>
                <a:latin typeface="Noto Sans Mono CJK HK"/>
                <a:cs typeface="Noto Sans Mono CJK HK"/>
              </a:rPr>
              <a:t>例外</a:t>
            </a:r>
            <a:endParaRPr sz="1400">
              <a:latin typeface="Noto Sans Mono CJK HK"/>
              <a:cs typeface="Noto Sans Mono CJK HK"/>
            </a:endParaRPr>
          </a:p>
          <a:p>
            <a:pPr marL="754380">
              <a:lnSpc>
                <a:spcPct val="100000"/>
              </a:lnSpc>
              <a:spcBef>
                <a:spcPts val="375"/>
              </a:spcBef>
            </a:pPr>
            <a:r>
              <a:rPr dirty="0" sz="1400">
                <a:solidFill>
                  <a:srgbClr val="4E2700"/>
                </a:solidFill>
                <a:latin typeface="Verdana"/>
                <a:cs typeface="Verdana"/>
              </a:rPr>
              <a:t>System.out.print("A");</a:t>
            </a:r>
            <a:endParaRPr sz="1400">
              <a:latin typeface="Verdana"/>
              <a:cs typeface="Verdana"/>
            </a:endParaRPr>
          </a:p>
          <a:p>
            <a:pPr marL="754380" marR="1629410" indent="-186055">
              <a:lnSpc>
                <a:spcPct val="120000"/>
              </a:lnSpc>
            </a:pPr>
            <a:r>
              <a:rPr dirty="0" sz="1400">
                <a:solidFill>
                  <a:srgbClr val="4E2700"/>
                </a:solidFill>
                <a:latin typeface="Verdana"/>
                <a:cs typeface="Verdana"/>
              </a:rPr>
              <a:t>} </a:t>
            </a:r>
            <a:r>
              <a:rPr dirty="0" sz="1400" spc="-5">
                <a:solidFill>
                  <a:srgbClr val="4E2700"/>
                </a:solidFill>
                <a:latin typeface="Verdana"/>
                <a:cs typeface="Verdana"/>
              </a:rPr>
              <a:t>catch(ArithmeticException </a:t>
            </a:r>
            <a:r>
              <a:rPr dirty="0" sz="1400">
                <a:solidFill>
                  <a:srgbClr val="4E2700"/>
                </a:solidFill>
                <a:latin typeface="Verdana"/>
                <a:cs typeface="Verdana"/>
              </a:rPr>
              <a:t>e){  System.out.print("B");</a:t>
            </a:r>
            <a:endParaRPr sz="1400">
              <a:latin typeface="Verdana"/>
              <a:cs typeface="Verdana"/>
            </a:endParaRPr>
          </a:p>
          <a:p>
            <a:pPr marL="754380" marR="2282190" indent="-186055">
              <a:lnSpc>
                <a:spcPct val="120000"/>
              </a:lnSpc>
            </a:pPr>
            <a:r>
              <a:rPr dirty="0" sz="1400">
                <a:solidFill>
                  <a:srgbClr val="4E2700"/>
                </a:solidFill>
                <a:latin typeface="Verdana"/>
                <a:cs typeface="Verdana"/>
              </a:rPr>
              <a:t>} finally {  </a:t>
            </a:r>
            <a:r>
              <a:rPr dirty="0" sz="1400" spc="-5">
                <a:solidFill>
                  <a:srgbClr val="4E2700"/>
                </a:solidFill>
                <a:latin typeface="Verdana"/>
                <a:cs typeface="Verdana"/>
              </a:rPr>
              <a:t>System.out.print("C");</a:t>
            </a:r>
            <a:endParaRPr sz="1400">
              <a:latin typeface="Verdana"/>
              <a:cs typeface="Verdana"/>
            </a:endParaRPr>
          </a:p>
          <a:p>
            <a:pPr marL="568325">
              <a:lnSpc>
                <a:spcPct val="100000"/>
              </a:lnSpc>
              <a:spcBef>
                <a:spcPts val="335"/>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335"/>
              </a:spcBef>
            </a:pPr>
            <a:r>
              <a:rPr dirty="0" sz="1400" spc="-5">
                <a:solidFill>
                  <a:srgbClr val="4E2700"/>
                </a:solidFill>
                <a:latin typeface="Verdana"/>
                <a:cs typeface="Verdana"/>
              </a:rPr>
              <a:t>System.out.print("D");</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tabLst>
                <a:tab pos="4892675" algn="l"/>
              </a:tabLst>
            </a:pPr>
            <a:r>
              <a:rPr dirty="0" sz="1400" spc="-10">
                <a:solidFill>
                  <a:srgbClr val="4E2700"/>
                </a:solidFill>
                <a:latin typeface="Verdana"/>
                <a:cs typeface="Verdana"/>
              </a:rPr>
              <a:t>2</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a:t>
            </a:r>
            <a:r>
              <a:rPr dirty="0" sz="1400" spc="5">
                <a:solidFill>
                  <a:srgbClr val="4E2700"/>
                </a:solidFill>
                <a:latin typeface="Verdana"/>
                <a:cs typeface="Verdana"/>
              </a:rPr>
              <a:t>P</a:t>
            </a:r>
            <a:r>
              <a:rPr dirty="0" sz="1400">
                <a:solidFill>
                  <a:srgbClr val="4E2700"/>
                </a:solidFill>
                <a:latin typeface="Verdana"/>
                <a:cs typeface="Verdana"/>
              </a:rPr>
              <a:t>ron</a:t>
            </a:r>
            <a:r>
              <a:rPr dirty="0" sz="1400" spc="-10">
                <a:solidFill>
                  <a:srgbClr val="4E2700"/>
                </a:solidFill>
                <a:latin typeface="Verdana"/>
                <a:cs typeface="Verdana"/>
              </a:rPr>
              <a:t>e02</a:t>
            </a:r>
            <a:r>
              <a:rPr dirty="0" sz="1400">
                <a:solidFill>
                  <a:srgbClr val="4E2700"/>
                </a:solidFill>
                <a:latin typeface="Verdana"/>
                <a:cs typeface="Verdana"/>
              </a:rPr>
              <a:t>.</a:t>
            </a:r>
            <a:r>
              <a:rPr dirty="0" sz="1400" spc="-5">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375"/>
              </a:spcBef>
            </a:pPr>
            <a:r>
              <a:rPr dirty="0" sz="1400">
                <a:solidFill>
                  <a:srgbClr val="4E2700"/>
                </a:solidFill>
                <a:latin typeface="Verdana"/>
                <a:cs typeface="Verdana"/>
              </a:rPr>
              <a:t>public class ErrorProne02</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1199515"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Dog.smile();</a:t>
            </a:r>
            <a:endParaRPr sz="1400">
              <a:latin typeface="Verdana"/>
              <a:cs typeface="Verdana"/>
            </a:endParaRPr>
          </a:p>
          <a:p>
            <a:pPr marL="568325">
              <a:lnSpc>
                <a:spcPct val="100000"/>
              </a:lnSpc>
              <a:spcBef>
                <a:spcPts val="335"/>
              </a:spcBef>
            </a:pPr>
            <a:r>
              <a:rPr dirty="0" sz="1400" spc="-5">
                <a:solidFill>
                  <a:srgbClr val="4E2700"/>
                </a:solidFill>
                <a:latin typeface="Verdana"/>
                <a:cs typeface="Verdana"/>
              </a:rPr>
              <a:t>System.out.print("Z");</a:t>
            </a:r>
            <a:endParaRPr sz="1400">
              <a:latin typeface="Verdana"/>
              <a:cs typeface="Verdana"/>
            </a:endParaRPr>
          </a:p>
          <a:p>
            <a:pPr marL="382905">
              <a:lnSpc>
                <a:spcPct val="100000"/>
              </a:lnSpc>
              <a:spcBef>
                <a:spcPts val="33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自我測驗八</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3613530" y="193294"/>
            <a:ext cx="58039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92276" y="964539"/>
            <a:ext cx="5808980" cy="5403850"/>
          </a:xfrm>
          <a:prstGeom prst="rect">
            <a:avLst/>
          </a:prstGeom>
        </p:spPr>
        <p:txBody>
          <a:bodyPr wrap="square" lIns="0" tIns="55244" rIns="0" bIns="0" rtlCol="0" vert="horz">
            <a:spAutoFit/>
          </a:bodyPr>
          <a:lstStyle/>
          <a:p>
            <a:pPr marL="196850">
              <a:lnSpc>
                <a:spcPct val="100000"/>
              </a:lnSpc>
              <a:spcBef>
                <a:spcPts val="434"/>
              </a:spcBef>
            </a:pPr>
            <a:r>
              <a:rPr dirty="0" sz="1400">
                <a:solidFill>
                  <a:srgbClr val="4E2700"/>
                </a:solidFill>
                <a:latin typeface="Verdana"/>
                <a:cs typeface="Verdana"/>
              </a:rPr>
              <a:t>class Dog</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3106420"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114">
                <a:solidFill>
                  <a:srgbClr val="4E2700"/>
                </a:solidFill>
                <a:latin typeface="Verdana"/>
                <a:cs typeface="Verdana"/>
              </a:rPr>
              <a:t> </a:t>
            </a:r>
            <a:r>
              <a:rPr dirty="0" sz="1400">
                <a:solidFill>
                  <a:srgbClr val="4E2700"/>
                </a:solidFill>
                <a:latin typeface="Verdana"/>
                <a:cs typeface="Verdana"/>
              </a:rPr>
              <a:t>smile(){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300"/>
              </a:spcBef>
              <a:tabLst>
                <a:tab pos="2355850" algn="l"/>
              </a:tabLst>
            </a:pPr>
            <a:r>
              <a:rPr dirty="0" sz="1400">
                <a:solidFill>
                  <a:srgbClr val="4E2700"/>
                </a:solidFill>
                <a:latin typeface="Verdana"/>
                <a:cs typeface="Verdana"/>
              </a:rPr>
              <a:t>int x </a:t>
            </a:r>
            <a:r>
              <a:rPr dirty="0" sz="1400" spc="5">
                <a:solidFill>
                  <a:srgbClr val="4E2700"/>
                </a:solidFill>
                <a:latin typeface="Verdana"/>
                <a:cs typeface="Verdana"/>
              </a:rPr>
              <a:t>= </a:t>
            </a:r>
            <a:r>
              <a:rPr dirty="0" sz="1400" spc="-5">
                <a:solidFill>
                  <a:srgbClr val="4E2700"/>
                </a:solidFill>
                <a:latin typeface="Verdana"/>
                <a:cs typeface="Verdana"/>
              </a:rPr>
              <a:t>10</a:t>
            </a:r>
            <a:r>
              <a:rPr dirty="0" sz="1400" spc="-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0;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會</a:t>
            </a:r>
            <a:r>
              <a:rPr dirty="0" sz="1400" spc="-10">
                <a:solidFill>
                  <a:srgbClr val="4E2700"/>
                </a:solidFill>
                <a:latin typeface="Noto Sans Mono CJK HK"/>
                <a:cs typeface="Noto Sans Mono CJK HK"/>
              </a:rPr>
              <a:t>發</a:t>
            </a:r>
            <a:r>
              <a:rPr dirty="0" sz="1400" spc="5">
                <a:solidFill>
                  <a:srgbClr val="4E2700"/>
                </a:solidFill>
                <a:latin typeface="Noto Sans Mono CJK HK"/>
                <a:cs typeface="Noto Sans Mono CJK HK"/>
              </a:rPr>
              <a:t>生</a:t>
            </a:r>
            <a:r>
              <a:rPr dirty="0" sz="1400" spc="-5">
                <a:solidFill>
                  <a:srgbClr val="4E2700"/>
                </a:solidFill>
                <a:latin typeface="Verdana"/>
                <a:cs typeface="Verdana"/>
              </a:rPr>
              <a:t>ArithmeticException</a:t>
            </a:r>
            <a:r>
              <a:rPr dirty="0" sz="1400">
                <a:solidFill>
                  <a:srgbClr val="4E2700"/>
                </a:solidFill>
                <a:latin typeface="Noto Sans Mono CJK HK"/>
                <a:cs typeface="Noto Sans Mono CJK HK"/>
              </a:rPr>
              <a:t>例外</a:t>
            </a:r>
            <a:endParaRPr sz="1400">
              <a:latin typeface="Noto Sans Mono CJK HK"/>
              <a:cs typeface="Noto Sans Mono CJK HK"/>
            </a:endParaRPr>
          </a:p>
          <a:p>
            <a:pPr marL="754380">
              <a:lnSpc>
                <a:spcPct val="100000"/>
              </a:lnSpc>
              <a:spcBef>
                <a:spcPts val="375"/>
              </a:spcBef>
            </a:pPr>
            <a:r>
              <a:rPr dirty="0" sz="1400">
                <a:solidFill>
                  <a:srgbClr val="4E2700"/>
                </a:solidFill>
                <a:latin typeface="Verdana"/>
                <a:cs typeface="Verdana"/>
              </a:rPr>
              <a:t>System.out.print("A");</a:t>
            </a:r>
            <a:endParaRPr sz="1400">
              <a:latin typeface="Verdana"/>
              <a:cs typeface="Verdana"/>
            </a:endParaRPr>
          </a:p>
          <a:p>
            <a:pPr marL="754380" marR="2353310" indent="-186055">
              <a:lnSpc>
                <a:spcPct val="120000"/>
              </a:lnSpc>
            </a:pPr>
            <a:r>
              <a:rPr dirty="0" sz="1400">
                <a:solidFill>
                  <a:srgbClr val="4E2700"/>
                </a:solidFill>
                <a:latin typeface="Verdana"/>
                <a:cs typeface="Verdana"/>
              </a:rPr>
              <a:t>} </a:t>
            </a:r>
            <a:r>
              <a:rPr dirty="0" sz="1400" spc="-5">
                <a:solidFill>
                  <a:srgbClr val="4E2700"/>
                </a:solidFill>
                <a:latin typeface="Verdana"/>
                <a:cs typeface="Verdana"/>
              </a:rPr>
              <a:t>catch(ArithmeticException </a:t>
            </a:r>
            <a:r>
              <a:rPr dirty="0" sz="1400">
                <a:solidFill>
                  <a:srgbClr val="4E2700"/>
                </a:solidFill>
                <a:latin typeface="Verdana"/>
                <a:cs typeface="Verdana"/>
              </a:rPr>
              <a:t>e){  System.out.print("B");</a:t>
            </a:r>
            <a:endParaRPr sz="1400">
              <a:latin typeface="Verdana"/>
              <a:cs typeface="Verdana"/>
            </a:endParaRPr>
          </a:p>
          <a:p>
            <a:pPr marL="754380" marR="3006725" indent="-186055">
              <a:lnSpc>
                <a:spcPct val="120000"/>
              </a:lnSpc>
            </a:pPr>
            <a:r>
              <a:rPr dirty="0" sz="1400">
                <a:solidFill>
                  <a:srgbClr val="4E2700"/>
                </a:solidFill>
                <a:latin typeface="Verdana"/>
                <a:cs typeface="Verdana"/>
              </a:rPr>
              <a:t>} finally {  </a:t>
            </a:r>
            <a:r>
              <a:rPr dirty="0" sz="1400" spc="-5">
                <a:solidFill>
                  <a:srgbClr val="4E2700"/>
                </a:solidFill>
                <a:latin typeface="Verdana"/>
                <a:cs typeface="Verdana"/>
              </a:rPr>
              <a:t>System.out.print("C");</a:t>
            </a:r>
            <a:endParaRPr sz="1400">
              <a:latin typeface="Verdana"/>
              <a:cs typeface="Verdana"/>
            </a:endParaRPr>
          </a:p>
          <a:p>
            <a:pPr marL="568325">
              <a:lnSpc>
                <a:spcPct val="100000"/>
              </a:lnSpc>
              <a:spcBef>
                <a:spcPts val="335"/>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335"/>
              </a:spcBef>
            </a:pPr>
            <a:r>
              <a:rPr dirty="0" sz="1400" spc="-5">
                <a:solidFill>
                  <a:srgbClr val="4E2700"/>
                </a:solidFill>
                <a:latin typeface="Verdana"/>
                <a:cs typeface="Verdana"/>
              </a:rPr>
              <a:t>System.out.print("D");</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tabLst>
                <a:tab pos="4892675" algn="l"/>
              </a:tabLst>
            </a:pPr>
            <a:r>
              <a:rPr dirty="0" sz="1400" spc="-5">
                <a:solidFill>
                  <a:srgbClr val="4E2700"/>
                </a:solidFill>
                <a:latin typeface="Verdana"/>
                <a:cs typeface="Verdana"/>
              </a:rPr>
              <a:t>3.</a:t>
            </a:r>
            <a:r>
              <a:rPr dirty="0" sz="1400" spc="5">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ErrorProne03.java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375"/>
              </a:spcBef>
            </a:pPr>
            <a:r>
              <a:rPr dirty="0" sz="1400">
                <a:solidFill>
                  <a:srgbClr val="4E2700"/>
                </a:solidFill>
                <a:latin typeface="Verdana"/>
                <a:cs typeface="Verdana"/>
              </a:rPr>
              <a:t>public class ErrorProne03</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1923414"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2956560">
              <a:lnSpc>
                <a:spcPct val="120000"/>
              </a:lnSpc>
            </a:pPr>
            <a:r>
              <a:rPr dirty="0" sz="1400">
                <a:solidFill>
                  <a:srgbClr val="4E2700"/>
                </a:solidFill>
                <a:latin typeface="Verdana"/>
                <a:cs typeface="Verdana"/>
              </a:rPr>
              <a:t>Mouse.smile();  </a:t>
            </a:r>
            <a:r>
              <a:rPr dirty="0" sz="1400" spc="-5">
                <a:solidFill>
                  <a:srgbClr val="4E2700"/>
                </a:solidFill>
                <a:latin typeface="Verdana"/>
                <a:cs typeface="Verdana"/>
              </a:rPr>
              <a:t>System.out.print("E");</a:t>
            </a:r>
            <a:endParaRPr sz="1400">
              <a:latin typeface="Verdana"/>
              <a:cs typeface="Verdana"/>
            </a:endParaRPr>
          </a:p>
          <a:p>
            <a:pPr marL="568325">
              <a:lnSpc>
                <a:spcPct val="100000"/>
              </a:lnSpc>
              <a:spcBef>
                <a:spcPts val="335"/>
              </a:spcBef>
            </a:pPr>
            <a:r>
              <a:rPr dirty="0" sz="1400">
                <a:solidFill>
                  <a:srgbClr val="4E2700"/>
                </a:solidFill>
                <a:latin typeface="Verdana"/>
                <a:cs typeface="Verdana"/>
              </a:rPr>
              <a:t>} </a:t>
            </a:r>
            <a:r>
              <a:rPr dirty="0" sz="1400" spc="-5">
                <a:solidFill>
                  <a:srgbClr val="4E2700"/>
                </a:solidFill>
                <a:latin typeface="Verdana"/>
                <a:cs typeface="Verdana"/>
              </a:rPr>
              <a:t>catch </a:t>
            </a:r>
            <a:r>
              <a:rPr dirty="0" sz="1400">
                <a:solidFill>
                  <a:srgbClr val="4E2700"/>
                </a:solidFill>
                <a:latin typeface="Verdana"/>
                <a:cs typeface="Verdana"/>
              </a:rPr>
              <a:t>(ArithmeticException e)</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ct val="100000"/>
              </a:lnSpc>
              <a:spcBef>
                <a:spcPts val="340"/>
              </a:spcBef>
            </a:pPr>
            <a:r>
              <a:rPr dirty="0" sz="1400" spc="-5">
                <a:solidFill>
                  <a:srgbClr val="4E2700"/>
                </a:solidFill>
                <a:latin typeface="Verdana"/>
                <a:cs typeface="Verdana"/>
              </a:rPr>
              <a:t>System.out.print("F");</a:t>
            </a:r>
            <a:endParaRPr sz="1400">
              <a:latin typeface="Verdana"/>
              <a:cs typeface="Verdana"/>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自我測驗八</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3613530" y="193294"/>
            <a:ext cx="71882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976680" y="964539"/>
            <a:ext cx="5624195" cy="5147310"/>
          </a:xfrm>
          <a:prstGeom prst="rect">
            <a:avLst/>
          </a:prstGeom>
        </p:spPr>
        <p:txBody>
          <a:bodyPr wrap="square" lIns="0" tIns="12700" rIns="0" bIns="0" rtlCol="0" vert="horz">
            <a:spAutoFit/>
          </a:bodyPr>
          <a:lstStyle/>
          <a:p>
            <a:pPr marL="632460" marR="2930525" indent="-248920">
              <a:lnSpc>
                <a:spcPct val="120000"/>
              </a:lnSpc>
              <a:spcBef>
                <a:spcPts val="100"/>
              </a:spcBef>
            </a:pPr>
            <a:r>
              <a:rPr dirty="0" sz="1400">
                <a:solidFill>
                  <a:srgbClr val="4E2700"/>
                </a:solidFill>
                <a:latin typeface="Verdana"/>
                <a:cs typeface="Verdana"/>
              </a:rPr>
              <a:t>} finally {  </a:t>
            </a:r>
            <a:r>
              <a:rPr dirty="0" sz="1400" spc="-5">
                <a:solidFill>
                  <a:srgbClr val="4E2700"/>
                </a:solidFill>
                <a:latin typeface="Verdana"/>
                <a:cs typeface="Verdana"/>
              </a:rPr>
              <a:t>System.out.print("G");</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System.out.print("Z");</a:t>
            </a:r>
            <a:endParaRPr sz="1400">
              <a:latin typeface="Verdana"/>
              <a:cs typeface="Verdana"/>
            </a:endParaRPr>
          </a:p>
          <a:p>
            <a:pPr marL="198120">
              <a:lnSpc>
                <a:spcPct val="100000"/>
              </a:lnSpc>
              <a:spcBef>
                <a:spcPts val="34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class Mouse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marR="3046730"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smile()</a:t>
            </a:r>
            <a:r>
              <a:rPr dirty="0" sz="1400" spc="-1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300"/>
              </a:spcBef>
              <a:tabLst>
                <a:tab pos="2171700" algn="l"/>
              </a:tabLst>
            </a:pPr>
            <a:r>
              <a:rPr dirty="0" sz="1400">
                <a:solidFill>
                  <a:srgbClr val="4E2700"/>
                </a:solidFill>
                <a:latin typeface="Verdana"/>
                <a:cs typeface="Verdana"/>
              </a:rPr>
              <a:t>int x = 10</a:t>
            </a:r>
            <a:r>
              <a:rPr dirty="0" sz="1400" spc="-4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0;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生</a:t>
            </a:r>
            <a:r>
              <a:rPr dirty="0" sz="1400" spc="-5">
                <a:solidFill>
                  <a:srgbClr val="4E2700"/>
                </a:solidFill>
                <a:latin typeface="Verdana"/>
                <a:cs typeface="Verdana"/>
              </a:rPr>
              <a:t>ArithmeticException</a:t>
            </a:r>
            <a:r>
              <a:rPr dirty="0" sz="1400">
                <a:solidFill>
                  <a:srgbClr val="4E2700"/>
                </a:solidFill>
                <a:latin typeface="Noto Sans Mono CJK HK"/>
                <a:cs typeface="Noto Sans Mono CJK HK"/>
              </a:rPr>
              <a:t>例外</a:t>
            </a:r>
            <a:endParaRPr sz="1400">
              <a:latin typeface="Noto Sans Mono CJK HK"/>
              <a:cs typeface="Noto Sans Mono CJK HK"/>
            </a:endParaRPr>
          </a:p>
          <a:p>
            <a:pPr marL="570230">
              <a:lnSpc>
                <a:spcPct val="100000"/>
              </a:lnSpc>
              <a:spcBef>
                <a:spcPts val="375"/>
              </a:spcBef>
            </a:pPr>
            <a:r>
              <a:rPr dirty="0" sz="1400">
                <a:solidFill>
                  <a:srgbClr val="4E2700"/>
                </a:solidFill>
                <a:latin typeface="Verdana"/>
                <a:cs typeface="Verdana"/>
              </a:rPr>
              <a:t>System.out.print("A");</a:t>
            </a:r>
            <a:endParaRPr sz="1400">
              <a:latin typeface="Verdana"/>
              <a:cs typeface="Verdana"/>
            </a:endParaRPr>
          </a:p>
          <a:p>
            <a:pPr marL="570230" marR="1458595" indent="-186055">
              <a:lnSpc>
                <a:spcPct val="120000"/>
              </a:lnSpc>
            </a:pPr>
            <a:r>
              <a:rPr dirty="0" sz="1400">
                <a:solidFill>
                  <a:srgbClr val="4E2700"/>
                </a:solidFill>
                <a:latin typeface="Verdana"/>
                <a:cs typeface="Verdana"/>
              </a:rPr>
              <a:t>} catch </a:t>
            </a:r>
            <a:r>
              <a:rPr dirty="0" sz="1400" spc="-5">
                <a:solidFill>
                  <a:srgbClr val="4E2700"/>
                </a:solidFill>
                <a:latin typeface="Verdana"/>
                <a:cs typeface="Verdana"/>
              </a:rPr>
              <a:t>(IndexOutOfBoundsException </a:t>
            </a:r>
            <a:r>
              <a:rPr dirty="0" sz="1400">
                <a:solidFill>
                  <a:srgbClr val="4E2700"/>
                </a:solidFill>
                <a:latin typeface="Verdana"/>
                <a:cs typeface="Verdana"/>
              </a:rPr>
              <a:t>e) {  </a:t>
            </a:r>
            <a:r>
              <a:rPr dirty="0" sz="1400" spc="-5">
                <a:solidFill>
                  <a:srgbClr val="4E2700"/>
                </a:solidFill>
                <a:latin typeface="Verdana"/>
                <a:cs typeface="Verdana"/>
              </a:rPr>
              <a:t>System.out.print("F");</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570230" marR="3006725" indent="-186055">
              <a:lnSpc>
                <a:spcPct val="120000"/>
              </a:lnSpc>
              <a:spcBef>
                <a:spcPts val="5"/>
              </a:spcBef>
            </a:pPr>
            <a:r>
              <a:rPr dirty="0" sz="1400">
                <a:solidFill>
                  <a:srgbClr val="4E2700"/>
                </a:solidFill>
                <a:latin typeface="Verdana"/>
                <a:cs typeface="Verdana"/>
              </a:rPr>
              <a:t>finally {  </a:t>
            </a:r>
            <a:r>
              <a:rPr dirty="0" sz="1400" spc="-5">
                <a:solidFill>
                  <a:srgbClr val="4E2700"/>
                </a:solidFill>
                <a:latin typeface="Verdana"/>
                <a:cs typeface="Verdana"/>
              </a:rPr>
              <a:t>System.out.print("C");</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335"/>
              </a:spcBef>
            </a:pPr>
            <a:r>
              <a:rPr dirty="0" sz="1400" spc="-5">
                <a:solidFill>
                  <a:srgbClr val="4E2700"/>
                </a:solidFill>
                <a:latin typeface="Verdana"/>
                <a:cs typeface="Verdana"/>
              </a:rPr>
              <a:t>System.out.print("D");</a:t>
            </a:r>
            <a:endParaRPr sz="1400">
              <a:latin typeface="Verdana"/>
              <a:cs typeface="Verdana"/>
            </a:endParaRPr>
          </a:p>
          <a:p>
            <a:pPr marL="19812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5889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792276" y="959967"/>
            <a:ext cx="6908800" cy="5429250"/>
          </a:xfrm>
          <a:prstGeom prst="rect">
            <a:avLst/>
          </a:prstGeom>
        </p:spPr>
        <p:txBody>
          <a:bodyPr wrap="square" lIns="0" tIns="44450" rIns="0" bIns="0" rtlCol="0" vert="horz">
            <a:spAutoFit/>
          </a:bodyPr>
          <a:lstStyle/>
          <a:p>
            <a:pPr marL="12700">
              <a:lnSpc>
                <a:spcPct val="100000"/>
              </a:lnSpc>
              <a:spcBef>
                <a:spcPts val="350"/>
              </a:spcBef>
              <a:tabLst>
                <a:tab pos="4563745" algn="l"/>
              </a:tabLst>
            </a:pPr>
            <a:r>
              <a:rPr dirty="0" sz="1400" spc="-5">
                <a:solidFill>
                  <a:srgbClr val="4E2700"/>
                </a:solidFill>
                <a:latin typeface="Verdana"/>
                <a:cs typeface="Verdana"/>
              </a:rPr>
              <a:t>4.</a:t>
            </a:r>
            <a:r>
              <a:rPr dirty="0" sz="1400" spc="5">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ErrorProneA.java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marR="5080">
              <a:lnSpc>
                <a:spcPts val="1970"/>
              </a:lnSpc>
              <a:spcBef>
                <a:spcPts val="75"/>
              </a:spcBef>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存取</a:t>
            </a:r>
            <a:r>
              <a:rPr dirty="0" sz="1400">
                <a:solidFill>
                  <a:srgbClr val="4E2700"/>
                </a:solidFill>
                <a:latin typeface="Noto Sans Mono CJK HK"/>
                <a:cs typeface="Noto Sans Mono CJK HK"/>
              </a:rPr>
              <a:t>陣列的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註</a:t>
            </a:r>
            <a:r>
              <a:rPr dirty="0" sz="1400">
                <a:solidFill>
                  <a:srgbClr val="4E2700"/>
                </a:solidFill>
                <a:latin typeface="Noto Sans Mono CJK HK"/>
                <a:cs typeface="Noto Sans Mono CJK HK"/>
              </a:rPr>
              <a:t>標超</a:t>
            </a:r>
            <a:r>
              <a:rPr dirty="0" sz="1400" spc="-15">
                <a:solidFill>
                  <a:srgbClr val="4E2700"/>
                </a:solidFill>
                <a:latin typeface="Noto Sans Mono CJK HK"/>
                <a:cs typeface="Noto Sans Mono CJK HK"/>
              </a:rPr>
              <a:t>過</a:t>
            </a:r>
            <a:r>
              <a:rPr dirty="0" sz="1400">
                <a:solidFill>
                  <a:srgbClr val="4E2700"/>
                </a:solidFill>
                <a:latin typeface="Noto Sans Mono CJK HK"/>
                <a:cs typeface="Noto Sans Mono CJK HK"/>
              </a:rPr>
              <a:t>上下</a:t>
            </a:r>
            <a:r>
              <a:rPr dirty="0" sz="1400" spc="-15">
                <a:solidFill>
                  <a:srgbClr val="4E2700"/>
                </a:solidFill>
                <a:latin typeface="Noto Sans Mono CJK HK"/>
                <a:cs typeface="Noto Sans Mono CJK HK"/>
              </a:rPr>
              <a:t>限</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發</a:t>
            </a:r>
            <a:r>
              <a:rPr dirty="0" sz="1400" spc="10">
                <a:solidFill>
                  <a:srgbClr val="4E2700"/>
                </a:solidFill>
                <a:latin typeface="Noto Sans Mono CJK HK"/>
                <a:cs typeface="Noto Sans Mono CJK HK"/>
              </a:rPr>
              <a:t>生</a:t>
            </a:r>
            <a:r>
              <a:rPr dirty="0" sz="1400" spc="-5">
                <a:solidFill>
                  <a:srgbClr val="4E2700"/>
                </a:solidFill>
                <a:latin typeface="Verdana"/>
                <a:cs typeface="Verdana"/>
              </a:rPr>
              <a:t>IndexOutOfBoundsException  </a:t>
            </a:r>
            <a:r>
              <a:rPr dirty="0" sz="1400">
                <a:solidFill>
                  <a:srgbClr val="4E2700"/>
                </a:solidFill>
                <a:latin typeface="Verdana"/>
                <a:cs typeface="Verdana"/>
              </a:rPr>
              <a:t>public class ErrorProneA</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3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4305300">
              <a:lnSpc>
                <a:spcPct val="114999"/>
              </a:lnSpc>
              <a:spcBef>
                <a:spcPts val="5"/>
              </a:spcBef>
            </a:pPr>
            <a:r>
              <a:rPr dirty="0" sz="1400" spc="-5">
                <a:solidFill>
                  <a:srgbClr val="4E2700"/>
                </a:solidFill>
                <a:latin typeface="Verdana"/>
                <a:cs typeface="Verdana"/>
              </a:rPr>
              <a:t>Cat.smile();  System.out.print("1");</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class </a:t>
            </a:r>
            <a:r>
              <a:rPr dirty="0" sz="1400" spc="-5">
                <a:solidFill>
                  <a:srgbClr val="4E2700"/>
                </a:solidFill>
                <a:latin typeface="Verdana"/>
                <a:cs typeface="Verdana"/>
              </a:rPr>
              <a:t>Cat</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100">
                <a:solidFill>
                  <a:srgbClr val="4E2700"/>
                </a:solidFill>
                <a:latin typeface="Verdana"/>
                <a:cs typeface="Verdana"/>
              </a:rPr>
              <a:t> </a:t>
            </a:r>
            <a:r>
              <a:rPr dirty="0" sz="1400" spc="5">
                <a:solidFill>
                  <a:srgbClr val="4E2700"/>
                </a:solidFill>
                <a:latin typeface="Verdana"/>
                <a:cs typeface="Verdana"/>
              </a:rPr>
              <a:t>smile(){</a:t>
            </a:r>
            <a:endParaRPr sz="1400">
              <a:latin typeface="Verdana"/>
              <a:cs typeface="Verdana"/>
            </a:endParaRPr>
          </a:p>
          <a:p>
            <a:pPr marL="568325">
              <a:lnSpc>
                <a:spcPct val="100000"/>
              </a:lnSpc>
              <a:spcBef>
                <a:spcPts val="254"/>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marR="4624705">
              <a:lnSpc>
                <a:spcPct val="114999"/>
              </a:lnSpc>
            </a:pPr>
            <a:r>
              <a:rPr dirty="0" sz="1400">
                <a:solidFill>
                  <a:srgbClr val="4E2700"/>
                </a:solidFill>
                <a:latin typeface="Verdana"/>
                <a:cs typeface="Verdana"/>
              </a:rPr>
              <a:t>int[] sa =</a:t>
            </a:r>
            <a:r>
              <a:rPr dirty="0" sz="1400" spc="-105">
                <a:solidFill>
                  <a:srgbClr val="4E2700"/>
                </a:solidFill>
                <a:latin typeface="Verdana"/>
                <a:cs typeface="Verdana"/>
              </a:rPr>
              <a:t> </a:t>
            </a:r>
            <a:r>
              <a:rPr dirty="0" sz="1400" spc="-5">
                <a:solidFill>
                  <a:srgbClr val="4E2700"/>
                </a:solidFill>
                <a:latin typeface="Verdana"/>
                <a:cs typeface="Verdana"/>
              </a:rPr>
              <a:t>{1,2};  sa[1]++;</a:t>
            </a:r>
            <a:endParaRPr sz="1400">
              <a:latin typeface="Verdana"/>
              <a:cs typeface="Verdana"/>
            </a:endParaRPr>
          </a:p>
          <a:p>
            <a:pPr marL="754380">
              <a:lnSpc>
                <a:spcPct val="100000"/>
              </a:lnSpc>
              <a:spcBef>
                <a:spcPts val="254"/>
              </a:spcBef>
            </a:pPr>
            <a:r>
              <a:rPr dirty="0" sz="1400" spc="-5">
                <a:solidFill>
                  <a:srgbClr val="4E2700"/>
                </a:solidFill>
                <a:latin typeface="Verdana"/>
                <a:cs typeface="Verdana"/>
              </a:rPr>
              <a:t>System.out.print("2");</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 </a:t>
            </a:r>
            <a:r>
              <a:rPr dirty="0" sz="1400" spc="-5">
                <a:solidFill>
                  <a:srgbClr val="4E2700"/>
                </a:solidFill>
                <a:latin typeface="Verdana"/>
                <a:cs typeface="Verdana"/>
              </a:rPr>
              <a:t>catch(IndexOutOfBoundsException</a:t>
            </a:r>
            <a:r>
              <a:rPr dirty="0" sz="1400" spc="-50">
                <a:solidFill>
                  <a:srgbClr val="4E2700"/>
                </a:solidFill>
                <a:latin typeface="Verdana"/>
                <a:cs typeface="Verdana"/>
              </a:rPr>
              <a:t> </a:t>
            </a:r>
            <a:r>
              <a:rPr dirty="0" sz="1400">
                <a:solidFill>
                  <a:srgbClr val="4E2700"/>
                </a:solidFill>
                <a:latin typeface="Verdana"/>
                <a:cs typeface="Verdana"/>
              </a:rPr>
              <a:t>e){</a:t>
            </a:r>
            <a:endParaRPr sz="1400">
              <a:latin typeface="Verdana"/>
              <a:cs typeface="Verdana"/>
            </a:endParaRPr>
          </a:p>
          <a:p>
            <a:pPr marL="754380">
              <a:lnSpc>
                <a:spcPct val="100000"/>
              </a:lnSpc>
              <a:spcBef>
                <a:spcPts val="254"/>
              </a:spcBef>
            </a:pPr>
            <a:r>
              <a:rPr dirty="0" sz="1400" spc="-5">
                <a:solidFill>
                  <a:srgbClr val="4E2700"/>
                </a:solidFill>
                <a:latin typeface="Verdana"/>
                <a:cs typeface="Verdana"/>
              </a:rPr>
              <a:t>System.out.print("3");</a:t>
            </a:r>
            <a:endParaRPr sz="1400">
              <a:latin typeface="Verdana"/>
              <a:cs typeface="Verdana"/>
            </a:endParaRPr>
          </a:p>
          <a:p>
            <a:pPr marL="754380" marR="4119245" indent="-186055">
              <a:lnSpc>
                <a:spcPct val="114999"/>
              </a:lnSpc>
            </a:pPr>
            <a:r>
              <a:rPr dirty="0" sz="1400">
                <a:solidFill>
                  <a:srgbClr val="4E2700"/>
                </a:solidFill>
                <a:latin typeface="Verdana"/>
                <a:cs typeface="Verdana"/>
              </a:rPr>
              <a:t>} finally {  </a:t>
            </a:r>
            <a:r>
              <a:rPr dirty="0" sz="1400" spc="-5">
                <a:solidFill>
                  <a:srgbClr val="4E2700"/>
                </a:solidFill>
                <a:latin typeface="Verdana"/>
                <a:cs typeface="Verdana"/>
              </a:rPr>
              <a:t>System.out.print("4");</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254"/>
              </a:spcBef>
            </a:pPr>
            <a:r>
              <a:rPr dirty="0" sz="1400" spc="-5">
                <a:solidFill>
                  <a:srgbClr val="4E2700"/>
                </a:solidFill>
                <a:latin typeface="Verdana"/>
                <a:cs typeface="Verdana"/>
              </a:rPr>
              <a:t>System.out.print("5");</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4"/>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99796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490</a:t>
            </a:fld>
          </a:p>
        </p:txBody>
      </p:sp>
      <p:sp>
        <p:nvSpPr>
          <p:cNvPr id="3" name="object 3"/>
          <p:cNvSpPr txBox="1"/>
          <p:nvPr/>
        </p:nvSpPr>
        <p:spPr>
          <a:xfrm>
            <a:off x="792276" y="955395"/>
            <a:ext cx="4641215" cy="5188585"/>
          </a:xfrm>
          <a:prstGeom prst="rect">
            <a:avLst/>
          </a:prstGeom>
        </p:spPr>
        <p:txBody>
          <a:bodyPr wrap="square" lIns="0" tIns="48895" rIns="0" bIns="0" rtlCol="0" vert="horz">
            <a:spAutoFit/>
          </a:bodyPr>
          <a:lstStyle/>
          <a:p>
            <a:pPr marL="12700">
              <a:lnSpc>
                <a:spcPct val="100000"/>
              </a:lnSpc>
              <a:spcBef>
                <a:spcPts val="385"/>
              </a:spcBef>
              <a:tabLst>
                <a:tab pos="4449445" algn="l"/>
              </a:tabLst>
            </a:pPr>
            <a:r>
              <a:rPr dirty="0" sz="1400" spc="-10">
                <a:solidFill>
                  <a:srgbClr val="4E2700"/>
                </a:solidFill>
                <a:latin typeface="Verdana"/>
                <a:cs typeface="Verdana"/>
              </a:rPr>
              <a:t>5</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a:t>
            </a:r>
            <a:r>
              <a:rPr dirty="0" sz="1400" spc="5">
                <a:solidFill>
                  <a:srgbClr val="4E2700"/>
                </a:solidFill>
                <a:latin typeface="Verdana"/>
                <a:cs typeface="Verdana"/>
              </a:rPr>
              <a:t>P</a:t>
            </a:r>
            <a:r>
              <a:rPr dirty="0" sz="1400">
                <a:solidFill>
                  <a:srgbClr val="4E2700"/>
                </a:solidFill>
                <a:latin typeface="Verdana"/>
                <a:cs typeface="Verdana"/>
              </a:rPr>
              <a:t>ron</a:t>
            </a:r>
            <a:r>
              <a:rPr dirty="0" sz="1400" spc="-10">
                <a:solidFill>
                  <a:srgbClr val="4E2700"/>
                </a:solidFill>
                <a:latin typeface="Verdana"/>
                <a:cs typeface="Verdana"/>
              </a:rPr>
              <a:t>e</a:t>
            </a:r>
            <a:r>
              <a:rPr dirty="0" sz="1400" spc="-15">
                <a:solidFill>
                  <a:srgbClr val="4E2700"/>
                </a:solidFill>
                <a:latin typeface="Verdana"/>
                <a:cs typeface="Verdana"/>
              </a:rPr>
              <a:t>B</a:t>
            </a:r>
            <a:r>
              <a:rPr dirty="0" sz="1400">
                <a:solidFill>
                  <a:srgbClr val="4E2700"/>
                </a:solidFill>
                <a:latin typeface="Verdana"/>
                <a:cs typeface="Verdana"/>
              </a:rPr>
              <a:t>.</a:t>
            </a:r>
            <a:r>
              <a:rPr dirty="0" sz="1400" spc="-5">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290"/>
              </a:spcBef>
            </a:pPr>
            <a:r>
              <a:rPr dirty="0" sz="1400">
                <a:solidFill>
                  <a:srgbClr val="4E2700"/>
                </a:solidFill>
                <a:latin typeface="Verdana"/>
                <a:cs typeface="Verdana"/>
              </a:rPr>
              <a:t>public class ErrorProneB</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a:lnSpc>
                <a:spcPct val="100000"/>
              </a:lnSpc>
              <a:spcBef>
                <a:spcPts val="254"/>
              </a:spcBef>
            </a:pPr>
            <a:r>
              <a:rPr dirty="0" sz="1400">
                <a:solidFill>
                  <a:srgbClr val="4E2700"/>
                </a:solidFill>
                <a:latin typeface="Verdana"/>
                <a:cs typeface="Verdana"/>
              </a:rPr>
              <a:t>Dog.smile();</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System.out.print("1");</a:t>
            </a:r>
            <a:endParaRPr sz="1400">
              <a:latin typeface="Verdana"/>
              <a:cs typeface="Verdana"/>
            </a:endParaRPr>
          </a:p>
          <a:p>
            <a:pPr marL="382905">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4"/>
              </a:spcBef>
            </a:pPr>
            <a:r>
              <a:rPr dirty="0" sz="1400">
                <a:solidFill>
                  <a:srgbClr val="4E2700"/>
                </a:solidFill>
                <a:latin typeface="Verdana"/>
                <a:cs typeface="Verdana"/>
              </a:rPr>
              <a:t>class Dog</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95">
                <a:solidFill>
                  <a:srgbClr val="4E2700"/>
                </a:solidFill>
                <a:latin typeface="Verdana"/>
                <a:cs typeface="Verdana"/>
              </a:rPr>
              <a:t> </a:t>
            </a:r>
            <a:r>
              <a:rPr dirty="0" sz="1400">
                <a:solidFill>
                  <a:srgbClr val="4E2700"/>
                </a:solidFill>
                <a:latin typeface="Verdana"/>
                <a:cs typeface="Verdana"/>
              </a:rPr>
              <a:t>smile(){</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marR="2356485">
              <a:lnSpc>
                <a:spcPct val="114999"/>
              </a:lnSpc>
              <a:spcBef>
                <a:spcPts val="5"/>
              </a:spcBef>
            </a:pPr>
            <a:r>
              <a:rPr dirty="0" sz="1400">
                <a:solidFill>
                  <a:srgbClr val="4E2700"/>
                </a:solidFill>
                <a:latin typeface="Verdana"/>
                <a:cs typeface="Verdana"/>
              </a:rPr>
              <a:t>int[] sa =</a:t>
            </a:r>
            <a:r>
              <a:rPr dirty="0" sz="1400" spc="-105">
                <a:solidFill>
                  <a:srgbClr val="4E2700"/>
                </a:solidFill>
                <a:latin typeface="Verdana"/>
                <a:cs typeface="Verdana"/>
              </a:rPr>
              <a:t> </a:t>
            </a:r>
            <a:r>
              <a:rPr dirty="0" sz="1400" spc="-5">
                <a:solidFill>
                  <a:srgbClr val="4E2700"/>
                </a:solidFill>
                <a:latin typeface="Verdana"/>
                <a:cs typeface="Verdana"/>
              </a:rPr>
              <a:t>{1,2};  sa[3]++;</a:t>
            </a:r>
            <a:endParaRPr sz="1400">
              <a:latin typeface="Verdana"/>
              <a:cs typeface="Verdana"/>
            </a:endParaRPr>
          </a:p>
          <a:p>
            <a:pPr marL="754380">
              <a:lnSpc>
                <a:spcPct val="100000"/>
              </a:lnSpc>
              <a:spcBef>
                <a:spcPts val="250"/>
              </a:spcBef>
            </a:pPr>
            <a:r>
              <a:rPr dirty="0" sz="1400" spc="-5">
                <a:solidFill>
                  <a:srgbClr val="4E2700"/>
                </a:solidFill>
                <a:latin typeface="Verdana"/>
                <a:cs typeface="Verdana"/>
              </a:rPr>
              <a:t>System.out.print("2");;</a:t>
            </a:r>
            <a:endParaRPr sz="1400">
              <a:latin typeface="Verdana"/>
              <a:cs typeface="Verdana"/>
            </a:endParaRPr>
          </a:p>
          <a:p>
            <a:pPr marL="568325">
              <a:lnSpc>
                <a:spcPct val="100000"/>
              </a:lnSpc>
              <a:spcBef>
                <a:spcPts val="254"/>
              </a:spcBef>
            </a:pPr>
            <a:r>
              <a:rPr dirty="0" sz="1400">
                <a:solidFill>
                  <a:srgbClr val="4E2700"/>
                </a:solidFill>
                <a:latin typeface="Verdana"/>
                <a:cs typeface="Verdana"/>
              </a:rPr>
              <a:t>} </a:t>
            </a:r>
            <a:r>
              <a:rPr dirty="0" sz="1400" spc="-5">
                <a:solidFill>
                  <a:srgbClr val="4E2700"/>
                </a:solidFill>
                <a:latin typeface="Verdana"/>
                <a:cs typeface="Verdana"/>
              </a:rPr>
              <a:t>catch(NullPointerException</a:t>
            </a:r>
            <a:r>
              <a:rPr dirty="0" sz="1400" spc="-55">
                <a:solidFill>
                  <a:srgbClr val="4E2700"/>
                </a:solidFill>
                <a:latin typeface="Verdana"/>
                <a:cs typeface="Verdana"/>
              </a:rPr>
              <a:t> </a:t>
            </a:r>
            <a:r>
              <a:rPr dirty="0" sz="1400">
                <a:solidFill>
                  <a:srgbClr val="4E2700"/>
                </a:solidFill>
                <a:latin typeface="Verdana"/>
                <a:cs typeface="Verdana"/>
              </a:rPr>
              <a:t>e){</a:t>
            </a:r>
            <a:endParaRPr sz="1400">
              <a:latin typeface="Verdana"/>
              <a:cs typeface="Verdana"/>
            </a:endParaRPr>
          </a:p>
          <a:p>
            <a:pPr marL="754380">
              <a:lnSpc>
                <a:spcPct val="100000"/>
              </a:lnSpc>
              <a:spcBef>
                <a:spcPts val="250"/>
              </a:spcBef>
            </a:pPr>
            <a:r>
              <a:rPr dirty="0" sz="1400" spc="-5">
                <a:solidFill>
                  <a:srgbClr val="4E2700"/>
                </a:solidFill>
                <a:latin typeface="Verdana"/>
                <a:cs typeface="Verdana"/>
              </a:rPr>
              <a:t>System.out.print("3");</a:t>
            </a:r>
            <a:endParaRPr sz="1400">
              <a:latin typeface="Verdana"/>
              <a:cs typeface="Verdana"/>
            </a:endParaRPr>
          </a:p>
          <a:p>
            <a:pPr marL="754380" marR="1851025" indent="-186055">
              <a:lnSpc>
                <a:spcPct val="114999"/>
              </a:lnSpc>
              <a:spcBef>
                <a:spcPts val="5"/>
              </a:spcBef>
            </a:pPr>
            <a:r>
              <a:rPr dirty="0" sz="1400">
                <a:solidFill>
                  <a:srgbClr val="4E2700"/>
                </a:solidFill>
                <a:latin typeface="Verdana"/>
                <a:cs typeface="Verdana"/>
              </a:rPr>
              <a:t>} finally {  </a:t>
            </a:r>
            <a:r>
              <a:rPr dirty="0" sz="1400" spc="-5">
                <a:solidFill>
                  <a:srgbClr val="4E2700"/>
                </a:solidFill>
                <a:latin typeface="Verdana"/>
                <a:cs typeface="Verdana"/>
              </a:rPr>
              <a:t>System.out.print("4");</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System.out.print("5");</a:t>
            </a:r>
            <a:endParaRPr sz="1400">
              <a:latin typeface="Verdana"/>
              <a:cs typeface="Verdana"/>
            </a:endParaRPr>
          </a:p>
          <a:p>
            <a:pPr marL="382905">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038" y="6456375"/>
            <a:ext cx="1678305" cy="239395"/>
          </a:xfrm>
          <a:prstGeom prst="rect">
            <a:avLst/>
          </a:prstGeom>
        </p:spPr>
        <p:txBody>
          <a:bodyPr wrap="square" lIns="0" tIns="12700" rIns="0" bIns="0" rtlCol="0" vert="horz">
            <a:spAutoFit/>
          </a:bodyPr>
          <a:lstStyle/>
          <a:p>
            <a:pPr marL="12700">
              <a:lnSpc>
                <a:spcPct val="100000"/>
              </a:lnSpc>
              <a:spcBef>
                <a:spcPts val="10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3" name="object 3"/>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498</a:t>
            </a:r>
            <a:endParaRPr sz="1400">
              <a:latin typeface="Times New Roman"/>
              <a:cs typeface="Times New Roman"/>
            </a:endParaRPr>
          </a:p>
        </p:txBody>
      </p:sp>
      <p:sp>
        <p:nvSpPr>
          <p:cNvPr id="4" name="object 4"/>
          <p:cNvSpPr txBox="1">
            <a:spLocks noGrp="1"/>
          </p:cNvSpPr>
          <p:nvPr>
            <p:ph type="title"/>
          </p:nvPr>
        </p:nvSpPr>
        <p:spPr>
          <a:xfrm>
            <a:off x="612140" y="193294"/>
            <a:ext cx="413639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5" name="object 5"/>
          <p:cNvSpPr txBox="1"/>
          <p:nvPr/>
        </p:nvSpPr>
        <p:spPr>
          <a:xfrm>
            <a:off x="792276" y="955395"/>
            <a:ext cx="4756785" cy="5636895"/>
          </a:xfrm>
          <a:prstGeom prst="rect">
            <a:avLst/>
          </a:prstGeom>
        </p:spPr>
        <p:txBody>
          <a:bodyPr wrap="square" lIns="0" tIns="27939" rIns="0" bIns="0" rtlCol="0" vert="horz">
            <a:spAutoFit/>
          </a:bodyPr>
          <a:lstStyle/>
          <a:p>
            <a:pPr marL="12700">
              <a:lnSpc>
                <a:spcPct val="100000"/>
              </a:lnSpc>
              <a:spcBef>
                <a:spcPts val="219"/>
              </a:spcBef>
              <a:tabLst>
                <a:tab pos="4565015" algn="l"/>
              </a:tabLst>
            </a:pPr>
            <a:r>
              <a:rPr dirty="0" sz="1400" spc="-10">
                <a:solidFill>
                  <a:srgbClr val="4E2700"/>
                </a:solidFill>
                <a:latin typeface="Verdana"/>
                <a:cs typeface="Verdana"/>
              </a:rPr>
              <a:t>6</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a:t>
            </a:r>
            <a:r>
              <a:rPr dirty="0" sz="1400" spc="5">
                <a:solidFill>
                  <a:srgbClr val="4E2700"/>
                </a:solidFill>
                <a:latin typeface="Verdana"/>
                <a:cs typeface="Verdana"/>
              </a:rPr>
              <a:t>P</a:t>
            </a:r>
            <a:r>
              <a:rPr dirty="0" sz="1400">
                <a:solidFill>
                  <a:srgbClr val="4E2700"/>
                </a:solidFill>
                <a:latin typeface="Verdana"/>
                <a:cs typeface="Verdana"/>
              </a:rPr>
              <a:t>ron</a:t>
            </a:r>
            <a:r>
              <a:rPr dirty="0" sz="1400" spc="-10">
                <a:solidFill>
                  <a:srgbClr val="4E2700"/>
                </a:solidFill>
                <a:latin typeface="Verdana"/>
                <a:cs typeface="Verdana"/>
              </a:rPr>
              <a:t>e</a:t>
            </a:r>
            <a:r>
              <a:rPr dirty="0" sz="1400" spc="-5">
                <a:solidFill>
                  <a:srgbClr val="4E2700"/>
                </a:solidFill>
                <a:latin typeface="Verdana"/>
                <a:cs typeface="Verdana"/>
              </a:rPr>
              <a:t>C.</a:t>
            </a:r>
            <a:r>
              <a:rPr dirty="0" sz="1400" spc="-10">
                <a:solidFill>
                  <a:srgbClr val="4E2700"/>
                </a:solidFill>
                <a:latin typeface="Verdana"/>
                <a:cs typeface="Verdana"/>
              </a:rPr>
              <a:t>j</a:t>
            </a:r>
            <a:r>
              <a:rPr dirty="0" sz="1400" spc="-15">
                <a:solidFill>
                  <a:srgbClr val="4E2700"/>
                </a:solidFill>
                <a:latin typeface="Verdana"/>
                <a:cs typeface="Verdana"/>
              </a:rPr>
              <a:t>a</a:t>
            </a:r>
            <a:r>
              <a:rPr dirty="0" sz="1400" spc="-30">
                <a:solidFill>
                  <a:srgbClr val="4E2700"/>
                </a:solidFill>
                <a:latin typeface="Verdana"/>
                <a:cs typeface="Verdana"/>
              </a:rPr>
              <a:t>v</a:t>
            </a:r>
            <a:r>
              <a:rPr dirty="0" sz="1400">
                <a:solidFill>
                  <a:srgbClr val="4E2700"/>
                </a:solidFill>
                <a:latin typeface="Verdana"/>
                <a:cs typeface="Verdana"/>
              </a:rPr>
              <a:t>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幕會</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現</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120"/>
              </a:spcBef>
            </a:pPr>
            <a:r>
              <a:rPr dirty="0" sz="1400">
                <a:solidFill>
                  <a:srgbClr val="4E2700"/>
                </a:solidFill>
                <a:latin typeface="Verdana"/>
                <a:cs typeface="Verdana"/>
              </a:rPr>
              <a:t>public class ErrorProneC</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871855" indent="-186055">
              <a:lnSpc>
                <a:spcPct val="105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80"/>
              </a:spcBef>
            </a:pPr>
            <a:r>
              <a:rPr dirty="0" sz="1400">
                <a:solidFill>
                  <a:srgbClr val="4E2700"/>
                </a:solidFill>
                <a:latin typeface="Verdana"/>
                <a:cs typeface="Verdana"/>
              </a:rPr>
              <a:t>Mouse.smile();</a:t>
            </a:r>
            <a:endParaRPr sz="1400">
              <a:latin typeface="Verdana"/>
              <a:cs typeface="Verdana"/>
            </a:endParaRPr>
          </a:p>
          <a:p>
            <a:pPr marL="754380">
              <a:lnSpc>
                <a:spcPct val="100000"/>
              </a:lnSpc>
              <a:spcBef>
                <a:spcPts val="90"/>
              </a:spcBef>
            </a:pPr>
            <a:r>
              <a:rPr dirty="0" sz="1400" spc="-5">
                <a:solidFill>
                  <a:srgbClr val="4E2700"/>
                </a:solidFill>
                <a:latin typeface="Verdana"/>
                <a:cs typeface="Verdana"/>
              </a:rPr>
              <a:t>System.out.print("1");</a:t>
            </a:r>
            <a:endParaRPr sz="1400">
              <a:latin typeface="Verdana"/>
              <a:cs typeface="Verdana"/>
            </a:endParaRPr>
          </a:p>
          <a:p>
            <a:pPr marL="754380" marR="1177925" indent="-186055">
              <a:lnSpc>
                <a:spcPct val="105000"/>
              </a:lnSpc>
            </a:pPr>
            <a:r>
              <a:rPr dirty="0" sz="1400">
                <a:solidFill>
                  <a:srgbClr val="4E2700"/>
                </a:solidFill>
                <a:latin typeface="Verdana"/>
                <a:cs typeface="Verdana"/>
              </a:rPr>
              <a:t>} catch </a:t>
            </a:r>
            <a:r>
              <a:rPr dirty="0" sz="1400" spc="-5">
                <a:solidFill>
                  <a:srgbClr val="4E2700"/>
                </a:solidFill>
                <a:latin typeface="Verdana"/>
                <a:cs typeface="Verdana"/>
              </a:rPr>
              <a:t>(ArithmeticException </a:t>
            </a:r>
            <a:r>
              <a:rPr dirty="0" sz="1400">
                <a:solidFill>
                  <a:srgbClr val="4E2700"/>
                </a:solidFill>
                <a:latin typeface="Verdana"/>
                <a:cs typeface="Verdana"/>
              </a:rPr>
              <a:t>e) {  </a:t>
            </a:r>
            <a:r>
              <a:rPr dirty="0" sz="1400" spc="-5">
                <a:solidFill>
                  <a:srgbClr val="4E2700"/>
                </a:solidFill>
                <a:latin typeface="Verdana"/>
                <a:cs typeface="Verdana"/>
              </a:rPr>
              <a:t>System.out.print("2");</a:t>
            </a:r>
            <a:endParaRPr sz="1400">
              <a:latin typeface="Verdana"/>
              <a:cs typeface="Verdana"/>
            </a:endParaRPr>
          </a:p>
          <a:p>
            <a:pPr marL="754380" marR="1967230" indent="-186055">
              <a:lnSpc>
                <a:spcPct val="105000"/>
              </a:lnSpc>
            </a:pPr>
            <a:r>
              <a:rPr dirty="0" sz="1400">
                <a:solidFill>
                  <a:srgbClr val="4E2700"/>
                </a:solidFill>
                <a:latin typeface="Verdana"/>
                <a:cs typeface="Verdana"/>
              </a:rPr>
              <a:t>} finally {  </a:t>
            </a:r>
            <a:r>
              <a:rPr dirty="0" sz="1400" spc="-5">
                <a:solidFill>
                  <a:srgbClr val="4E2700"/>
                </a:solidFill>
                <a:latin typeface="Verdana"/>
                <a:cs typeface="Verdana"/>
              </a:rPr>
              <a:t>System.out.print("3");</a:t>
            </a:r>
            <a:endParaRPr sz="1400">
              <a:latin typeface="Verdana"/>
              <a:cs typeface="Verdana"/>
            </a:endParaRPr>
          </a:p>
          <a:p>
            <a:pPr marL="568325">
              <a:lnSpc>
                <a:spcPct val="100000"/>
              </a:lnSpc>
              <a:spcBef>
                <a:spcPts val="80"/>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90"/>
              </a:spcBef>
            </a:pPr>
            <a:r>
              <a:rPr dirty="0" sz="1400" spc="-5">
                <a:solidFill>
                  <a:srgbClr val="4E2700"/>
                </a:solidFill>
                <a:latin typeface="Verdana"/>
                <a:cs typeface="Verdana"/>
              </a:rPr>
              <a:t>System.out.print("4");</a:t>
            </a:r>
            <a:endParaRPr sz="1400">
              <a:latin typeface="Verdana"/>
              <a:cs typeface="Verdana"/>
            </a:endParaRPr>
          </a:p>
          <a:p>
            <a:pPr marL="382905">
              <a:lnSpc>
                <a:spcPct val="100000"/>
              </a:lnSpc>
              <a:spcBef>
                <a:spcPts val="8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8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85"/>
              </a:spcBef>
            </a:pPr>
            <a:r>
              <a:rPr dirty="0" sz="1400">
                <a:solidFill>
                  <a:srgbClr val="4E2700"/>
                </a:solidFill>
                <a:latin typeface="Verdana"/>
                <a:cs typeface="Verdana"/>
              </a:rPr>
              <a:t>class Mouse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8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smile()</a:t>
            </a:r>
            <a:r>
              <a:rPr dirty="0" sz="1400" spc="-114">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a:lnSpc>
                <a:spcPct val="100000"/>
              </a:lnSpc>
              <a:spcBef>
                <a:spcPts val="85"/>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marR="1967230">
              <a:lnSpc>
                <a:spcPct val="105000"/>
              </a:lnSpc>
            </a:pPr>
            <a:r>
              <a:rPr dirty="0" sz="1400">
                <a:solidFill>
                  <a:srgbClr val="4E2700"/>
                </a:solidFill>
                <a:latin typeface="Verdana"/>
                <a:cs typeface="Verdana"/>
              </a:rPr>
              <a:t>int x = 10 / </a:t>
            </a:r>
            <a:r>
              <a:rPr dirty="0" sz="1400" spc="-5">
                <a:solidFill>
                  <a:srgbClr val="4E2700"/>
                </a:solidFill>
                <a:latin typeface="Verdana"/>
                <a:cs typeface="Verdana"/>
              </a:rPr>
              <a:t>0;  System.out.print("5");</a:t>
            </a:r>
            <a:endParaRPr sz="1400">
              <a:latin typeface="Verdana"/>
              <a:cs typeface="Verdana"/>
            </a:endParaRPr>
          </a:p>
          <a:p>
            <a:pPr marL="754380" marR="1967230" indent="-186055">
              <a:lnSpc>
                <a:spcPct val="105000"/>
              </a:lnSpc>
            </a:pPr>
            <a:r>
              <a:rPr dirty="0" sz="1400">
                <a:solidFill>
                  <a:srgbClr val="4E2700"/>
                </a:solidFill>
                <a:latin typeface="Verdana"/>
                <a:cs typeface="Verdana"/>
              </a:rPr>
              <a:t>} finally {  </a:t>
            </a:r>
            <a:r>
              <a:rPr dirty="0" sz="1400" spc="-5">
                <a:solidFill>
                  <a:srgbClr val="4E2700"/>
                </a:solidFill>
                <a:latin typeface="Verdana"/>
                <a:cs typeface="Verdana"/>
              </a:rPr>
              <a:t>System.out.print("6");</a:t>
            </a:r>
            <a:endParaRPr sz="1400">
              <a:latin typeface="Verdana"/>
              <a:cs typeface="Verdana"/>
            </a:endParaRPr>
          </a:p>
          <a:p>
            <a:pPr marL="568325">
              <a:lnSpc>
                <a:spcPct val="100000"/>
              </a:lnSpc>
              <a:spcBef>
                <a:spcPts val="85"/>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85"/>
              </a:spcBef>
            </a:pPr>
            <a:r>
              <a:rPr dirty="0" sz="1400" spc="-5">
                <a:solidFill>
                  <a:srgbClr val="4E2700"/>
                </a:solidFill>
                <a:latin typeface="Verdana"/>
                <a:cs typeface="Verdana"/>
              </a:rPr>
              <a:t>System.out.print("7");</a:t>
            </a:r>
            <a:endParaRPr sz="1400">
              <a:latin typeface="Verdana"/>
              <a:cs typeface="Verdana"/>
            </a:endParaRPr>
          </a:p>
          <a:p>
            <a:pPr marL="382905">
              <a:lnSpc>
                <a:spcPct val="100000"/>
              </a:lnSpc>
              <a:spcBef>
                <a:spcPts val="8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8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27545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504</a:t>
            </a:fld>
          </a:p>
        </p:txBody>
      </p:sp>
      <p:sp>
        <p:nvSpPr>
          <p:cNvPr id="3" name="object 3"/>
          <p:cNvSpPr txBox="1"/>
          <p:nvPr/>
        </p:nvSpPr>
        <p:spPr>
          <a:xfrm>
            <a:off x="792276" y="959967"/>
            <a:ext cx="7271384" cy="4340860"/>
          </a:xfrm>
          <a:prstGeom prst="rect">
            <a:avLst/>
          </a:prstGeom>
        </p:spPr>
        <p:txBody>
          <a:bodyPr wrap="square" lIns="0" tIns="55244" rIns="0" bIns="0" rtlCol="0" vert="horz">
            <a:spAutoFit/>
          </a:bodyPr>
          <a:lstStyle/>
          <a:p>
            <a:pPr marL="251460" indent="-239395">
              <a:lnSpc>
                <a:spcPct val="100000"/>
              </a:lnSpc>
              <a:spcBef>
                <a:spcPts val="434"/>
              </a:spcBef>
              <a:buFont typeface="Verdana"/>
              <a:buAutoNum type="arabicPeriod" startAt="7"/>
              <a:tabLst>
                <a:tab pos="252095" algn="l"/>
                <a:tab pos="4258945" algn="l"/>
              </a:tabLst>
            </a:pPr>
            <a:r>
              <a:rPr dirty="0" sz="1400" spc="10">
                <a:solidFill>
                  <a:srgbClr val="4E2700"/>
                </a:solidFill>
                <a:latin typeface="Noto Sans Mono CJK HK"/>
                <a:cs typeface="Noto Sans Mono CJK HK"/>
              </a:rPr>
              <a:t>所有</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同父</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marR="5080" indent="-252095">
              <a:lnSpc>
                <a:spcPct val="100000"/>
              </a:lnSpc>
              <a:spcBef>
                <a:spcPts val="335"/>
              </a:spcBef>
              <a:buFont typeface="Verdana"/>
              <a:buAutoNum type="arabicPeriod" startAt="7"/>
              <a:tabLst>
                <a:tab pos="252095" algn="l"/>
                <a:tab pos="4091304" algn="l"/>
                <a:tab pos="4624705" algn="l"/>
                <a:tab pos="5978525" algn="l"/>
              </a:tabLst>
            </a:pPr>
            <a:r>
              <a:rPr dirty="0" sz="1400" spc="10">
                <a:solidFill>
                  <a:srgbClr val="4E2700"/>
                </a:solidFill>
                <a:latin typeface="Noto Sans Mono CJK HK"/>
                <a:cs typeface="Noto Sans Mono CJK HK"/>
              </a:rPr>
              <a:t>在</a:t>
            </a:r>
            <a:r>
              <a:rPr dirty="0" sz="1400" spc="-5">
                <a:solidFill>
                  <a:srgbClr val="4E2700"/>
                </a:solidFill>
                <a:latin typeface="Verdana"/>
                <a:cs typeface="Verdana"/>
              </a:rPr>
              <a:t>try-catch-finally</a:t>
            </a:r>
            <a:r>
              <a:rPr dirty="0" sz="1400">
                <a:solidFill>
                  <a:srgbClr val="4E2700"/>
                </a:solidFill>
                <a:latin typeface="Noto Sans Mono CJK HK"/>
                <a:cs typeface="Noto Sans Mono CJK HK"/>
              </a:rPr>
              <a:t>的架構</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區塊</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一定</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部分</a:t>
            </a:r>
            <a:r>
              <a:rPr dirty="0" sz="1400" spc="-285">
                <a:solidFill>
                  <a:srgbClr val="4E2700"/>
                </a:solidFill>
                <a:latin typeface="Noto Sans Mono CJK HK"/>
                <a:cs typeface="Noto Sans Mono CJK HK"/>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除非</a:t>
            </a:r>
            <a:r>
              <a:rPr dirty="0" sz="1400">
                <a:solidFill>
                  <a:srgbClr val="4E2700"/>
                </a:solidFill>
                <a:latin typeface="Noto Sans Mono CJK HK"/>
                <a:cs typeface="Noto Sans Mono CJK HK"/>
              </a:rPr>
              <a:t>先執行了 </a:t>
            </a:r>
            <a:r>
              <a:rPr dirty="0" sz="1400" spc="-5">
                <a:solidFill>
                  <a:srgbClr val="4E2700"/>
                </a:solidFill>
                <a:latin typeface="Verdana"/>
                <a:cs typeface="Verdana"/>
              </a:rPr>
              <a:t>System.exit(0)</a:t>
            </a:r>
            <a:r>
              <a:rPr dirty="0" sz="1400" spc="50">
                <a:solidFill>
                  <a:srgbClr val="4E2700"/>
                </a:solidFill>
                <a:latin typeface="Verdana"/>
                <a:cs typeface="Verdana"/>
              </a:rPr>
              <a:t> </a:t>
            </a:r>
            <a:r>
              <a:rPr dirty="0" sz="1400" spc="5">
                <a:solidFill>
                  <a:srgbClr val="4E2700"/>
                </a:solidFill>
                <a:latin typeface="Verdana"/>
                <a:cs typeface="Verdana"/>
              </a:rPr>
              <a:t>)</a:t>
            </a:r>
            <a:r>
              <a:rPr dirty="0" sz="1400" spc="5">
                <a:solidFill>
                  <a:srgbClr val="4E2700"/>
                </a:solidFill>
                <a:latin typeface="Noto Sans Mono CJK HK"/>
                <a:cs typeface="Noto Sans Mono CJK HK"/>
              </a:rPr>
              <a:t>，</a:t>
            </a:r>
            <a:r>
              <a:rPr dirty="0" sz="1400" spc="10">
                <a:solidFill>
                  <a:srgbClr val="4E2700"/>
                </a:solidFill>
                <a:latin typeface="Noto Sans Mono CJK HK"/>
                <a:cs typeface="Noto Sans Mono CJK HK"/>
              </a:rPr>
              <a:t>而</a:t>
            </a:r>
            <a:r>
              <a:rPr dirty="0" sz="1400">
                <a:solidFill>
                  <a:srgbClr val="4E2700"/>
                </a:solidFill>
                <a:latin typeface="Noto Sans Mono CJK HK"/>
                <a:cs typeface="Noto Sans Mono CJK HK"/>
              </a:rPr>
              <a:t>有可能</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發生</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述要以	</a:t>
            </a:r>
            <a:r>
              <a:rPr dirty="0" u="sng" sz="140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區塊</a:t>
            </a:r>
            <a:r>
              <a:rPr dirty="0" sz="1400">
                <a:solidFill>
                  <a:srgbClr val="4E2700"/>
                </a:solidFill>
                <a:latin typeface="Noto Sans Mono CJK HK"/>
                <a:cs typeface="Noto Sans Mono CJK HK"/>
              </a:rPr>
              <a:t>包</a:t>
            </a:r>
            <a:r>
              <a:rPr dirty="0" sz="1400" spc="-15">
                <a:solidFill>
                  <a:srgbClr val="4E2700"/>
                </a:solidFill>
                <a:latin typeface="Noto Sans Mono CJK HK"/>
                <a:cs typeface="Noto Sans Mono CJK HK"/>
              </a:rPr>
              <a:t>起</a:t>
            </a:r>
            <a:r>
              <a:rPr dirty="0" sz="1400">
                <a:solidFill>
                  <a:srgbClr val="4E2700"/>
                </a:solidFill>
                <a:latin typeface="Noto Sans Mono CJK HK"/>
                <a:cs typeface="Noto Sans Mono CJK HK"/>
              </a:rPr>
              <a:t>來。</a:t>
            </a:r>
            <a:endParaRPr sz="1400">
              <a:latin typeface="Noto Sans Mono CJK HK"/>
              <a:cs typeface="Noto Sans Mono CJK HK"/>
            </a:endParaRPr>
          </a:p>
          <a:p>
            <a:pPr marL="196850" marR="401320" indent="-184785">
              <a:lnSpc>
                <a:spcPts val="2020"/>
              </a:lnSpc>
              <a:spcBef>
                <a:spcPts val="120"/>
              </a:spcBef>
              <a:buFont typeface="Verdana"/>
              <a:buAutoNum type="arabicPeriod" startAt="7"/>
              <a:tabLst>
                <a:tab pos="252095" algn="l"/>
                <a:tab pos="3931285" algn="l"/>
              </a:tabLst>
            </a:pPr>
            <a:r>
              <a:rPr dirty="0" sz="1400" spc="10">
                <a:solidFill>
                  <a:srgbClr val="4E2700"/>
                </a:solidFill>
                <a:latin typeface="Noto Sans Mono CJK HK"/>
                <a:cs typeface="Noto Sans Mono CJK HK"/>
              </a:rPr>
              <a:t>此程</a:t>
            </a:r>
            <a:r>
              <a:rPr dirty="0" sz="1400">
                <a:solidFill>
                  <a:srgbClr val="4E2700"/>
                </a:solidFill>
                <a:latin typeface="Noto Sans Mono CJK HK"/>
                <a:cs typeface="Noto Sans Mono CJK HK"/>
              </a:rPr>
              <a:t>式片</a:t>
            </a:r>
            <a:r>
              <a:rPr dirty="0" sz="1400" spc="-15">
                <a:solidFill>
                  <a:srgbClr val="4E2700"/>
                </a:solidFill>
                <a:latin typeface="Noto Sans Mono CJK HK"/>
                <a:cs typeface="Noto Sans Mono CJK HK"/>
              </a:rPr>
              <a:t>段</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會出現</a:t>
            </a:r>
            <a:r>
              <a:rPr dirty="0" sz="1400" spc="-25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a:t>
            </a:r>
            <a:r>
              <a:rPr dirty="0" sz="1400" spc="-5">
                <a:solidFill>
                  <a:srgbClr val="4E2700"/>
                </a:solidFill>
                <a:latin typeface="Verdana"/>
                <a:cs typeface="Verdana"/>
              </a:rPr>
              <a:t>(</a:t>
            </a:r>
            <a:r>
              <a:rPr dirty="0" sz="1400" spc="10">
                <a:solidFill>
                  <a:srgbClr val="4E2700"/>
                </a:solidFill>
                <a:latin typeface="Noto Sans Mono CJK HK"/>
                <a:cs typeface="Noto Sans Mono CJK HK"/>
              </a:rPr>
              <a:t>假</a:t>
            </a:r>
            <a:r>
              <a:rPr dirty="0" sz="1400">
                <a:solidFill>
                  <a:srgbClr val="4E2700"/>
                </a:solidFill>
                <a:latin typeface="Noto Sans Mono CJK HK"/>
                <a:cs typeface="Noto Sans Mono CJK HK"/>
              </a:rPr>
              <a:t>設</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其他</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分都</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正確、 </a:t>
            </a:r>
            <a:r>
              <a:rPr dirty="0" sz="1400" spc="10">
                <a:solidFill>
                  <a:srgbClr val="4E2700"/>
                </a:solidFill>
                <a:latin typeface="Noto Sans Mono CJK HK"/>
                <a:cs typeface="Noto Sans Mono CJK HK"/>
              </a:rPr>
              <a:t>可執</a:t>
            </a:r>
            <a:r>
              <a:rPr dirty="0" sz="1400">
                <a:solidFill>
                  <a:srgbClr val="4E2700"/>
                </a:solidFill>
                <a:latin typeface="Noto Sans Mono CJK HK"/>
                <a:cs typeface="Noto Sans Mono CJK HK"/>
              </a:rPr>
              <a:t>行的</a:t>
            </a:r>
            <a:r>
              <a:rPr dirty="0" sz="1400">
                <a:solidFill>
                  <a:srgbClr val="4E2700"/>
                </a:solidFill>
                <a:latin typeface="Verdana"/>
                <a:cs typeface="Verdana"/>
              </a:rPr>
              <a:t>)</a:t>
            </a:r>
            <a:endParaRPr sz="1400">
              <a:latin typeface="Verdana"/>
              <a:cs typeface="Verdana"/>
            </a:endParaRPr>
          </a:p>
          <a:p>
            <a:pPr marL="135890">
              <a:lnSpc>
                <a:spcPct val="100000"/>
              </a:lnSpc>
              <a:spcBef>
                <a:spcPts val="210"/>
              </a:spcBef>
            </a:pPr>
            <a:r>
              <a:rPr dirty="0" sz="1400" spc="-5">
                <a:solidFill>
                  <a:srgbClr val="4E2700"/>
                </a:solidFill>
                <a:latin typeface="Verdana"/>
                <a:cs typeface="Verdana"/>
              </a:rPr>
              <a:t>// java.lang.Exception</a:t>
            </a:r>
            <a:r>
              <a:rPr dirty="0" sz="1400">
                <a:solidFill>
                  <a:srgbClr val="4E2700"/>
                </a:solidFill>
                <a:latin typeface="Noto Sans Mono CJK HK"/>
                <a:cs typeface="Noto Sans Mono CJK HK"/>
              </a:rPr>
              <a:t>是</a:t>
            </a:r>
            <a:r>
              <a:rPr dirty="0" sz="1400" spc="-5">
                <a:solidFill>
                  <a:srgbClr val="4E2700"/>
                </a:solidFill>
                <a:latin typeface="Verdana"/>
                <a:cs typeface="Verdana"/>
              </a:rPr>
              <a:t>java.lang.RuntimeException</a:t>
            </a:r>
            <a:r>
              <a:rPr dirty="0" sz="1400">
                <a:solidFill>
                  <a:srgbClr val="4E2700"/>
                </a:solidFill>
                <a:latin typeface="Noto Sans Mono CJK HK"/>
                <a:cs typeface="Noto Sans Mono CJK HK"/>
              </a:rPr>
              <a:t>的父</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endParaRPr sz="1400">
              <a:latin typeface="Noto Sans Mono CJK HK"/>
              <a:cs typeface="Noto Sans Mono CJK HK"/>
            </a:endParaRPr>
          </a:p>
          <a:p>
            <a:pPr marL="135890">
              <a:lnSpc>
                <a:spcPct val="100000"/>
              </a:lnSpc>
              <a:spcBef>
                <a:spcPts val="370"/>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40"/>
              </a:spcBef>
            </a:pPr>
            <a:r>
              <a:rPr dirty="0" sz="1400">
                <a:solidFill>
                  <a:srgbClr val="4E2700"/>
                </a:solidFill>
                <a:latin typeface="Verdana"/>
                <a:cs typeface="Verdana"/>
              </a:rPr>
              <a:t>int x =</a:t>
            </a:r>
            <a:r>
              <a:rPr dirty="0" sz="1400" spc="-55">
                <a:solidFill>
                  <a:srgbClr val="4E2700"/>
                </a:solidFill>
                <a:latin typeface="Verdana"/>
                <a:cs typeface="Verdana"/>
              </a:rPr>
              <a:t> </a:t>
            </a:r>
            <a:r>
              <a:rPr dirty="0" sz="1400" spc="-10">
                <a:solidFill>
                  <a:srgbClr val="4E2700"/>
                </a:solidFill>
                <a:latin typeface="Verdana"/>
                <a:cs typeface="Verdana"/>
              </a:rPr>
              <a:t>100;</a:t>
            </a:r>
            <a:endParaRPr sz="1400">
              <a:latin typeface="Verdana"/>
              <a:cs typeface="Verdana"/>
            </a:endParaRPr>
          </a:p>
          <a:p>
            <a:pPr marL="321945" marR="5017770">
              <a:lnSpc>
                <a:spcPts val="2020"/>
              </a:lnSpc>
              <a:spcBef>
                <a:spcPts val="120"/>
              </a:spcBef>
            </a:pPr>
            <a:r>
              <a:rPr dirty="0" sz="1400">
                <a:solidFill>
                  <a:srgbClr val="4E2700"/>
                </a:solidFill>
                <a:latin typeface="Verdana"/>
                <a:cs typeface="Verdana"/>
              </a:rPr>
              <a:t>int[] ar = new</a:t>
            </a:r>
            <a:r>
              <a:rPr dirty="0" sz="1400" spc="-85">
                <a:solidFill>
                  <a:srgbClr val="4E2700"/>
                </a:solidFill>
                <a:latin typeface="Verdana"/>
                <a:cs typeface="Verdana"/>
              </a:rPr>
              <a:t> </a:t>
            </a:r>
            <a:r>
              <a:rPr dirty="0" sz="1400" spc="-5">
                <a:solidFill>
                  <a:srgbClr val="4E2700"/>
                </a:solidFill>
                <a:latin typeface="Verdana"/>
                <a:cs typeface="Verdana"/>
              </a:rPr>
              <a:t>int[4];  ar[4]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321945">
              <a:lnSpc>
                <a:spcPct val="100000"/>
              </a:lnSpc>
              <a:spcBef>
                <a:spcPts val="209"/>
              </a:spcBef>
            </a:pPr>
            <a:r>
              <a:rPr dirty="0" sz="1400">
                <a:solidFill>
                  <a:srgbClr val="4E2700"/>
                </a:solidFill>
                <a:latin typeface="Verdana"/>
                <a:cs typeface="Verdana"/>
              </a:rPr>
              <a:t>System.out.print("Soonpy=" +</a:t>
            </a:r>
            <a:r>
              <a:rPr dirty="0" sz="1400" spc="-65">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a:p>
            <a:pPr marL="321945" marR="4580255" indent="-186055">
              <a:lnSpc>
                <a:spcPct val="120000"/>
              </a:lnSpc>
            </a:pPr>
            <a:r>
              <a:rPr dirty="0" sz="1400">
                <a:solidFill>
                  <a:srgbClr val="4E2700"/>
                </a:solidFill>
                <a:latin typeface="Verdana"/>
                <a:cs typeface="Verdana"/>
              </a:rPr>
              <a:t>catch </a:t>
            </a:r>
            <a:r>
              <a:rPr dirty="0" sz="1400" spc="-5">
                <a:solidFill>
                  <a:srgbClr val="4E2700"/>
                </a:solidFill>
                <a:latin typeface="Verdana"/>
                <a:cs typeface="Verdana"/>
              </a:rPr>
              <a:t>(Exception </a:t>
            </a:r>
            <a:r>
              <a:rPr dirty="0" sz="1400">
                <a:solidFill>
                  <a:srgbClr val="4E2700"/>
                </a:solidFill>
                <a:latin typeface="Verdana"/>
                <a:cs typeface="Verdana"/>
              </a:rPr>
              <a:t>e) {  </a:t>
            </a:r>
            <a:r>
              <a:rPr dirty="0" sz="1400" spc="-5">
                <a:solidFill>
                  <a:srgbClr val="4E2700"/>
                </a:solidFill>
                <a:latin typeface="Verdana"/>
                <a:cs typeface="Verdana"/>
              </a:rPr>
              <a:t>System.out.print("Hello");</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 finally</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40"/>
              </a:spcBef>
            </a:pPr>
            <a:r>
              <a:rPr dirty="0" sz="1400" spc="-5">
                <a:solidFill>
                  <a:srgbClr val="4E2700"/>
                </a:solidFill>
                <a:latin typeface="Verdana"/>
                <a:cs typeface="Verdana"/>
              </a:rPr>
              <a:t>System.out.print("Kitty");</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安裝上課用軟體</a:t>
            </a:r>
          </a:p>
        </p:txBody>
      </p:sp>
      <p:sp>
        <p:nvSpPr>
          <p:cNvPr id="3" name="object 3"/>
          <p:cNvSpPr txBox="1"/>
          <p:nvPr/>
        </p:nvSpPr>
        <p:spPr>
          <a:xfrm>
            <a:off x="764540" y="980059"/>
            <a:ext cx="7573645" cy="189103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上課所需軟體已安裝完成，並壓縮在</a:t>
            </a:r>
            <a:r>
              <a:rPr dirty="0" sz="2400">
                <a:solidFill>
                  <a:srgbClr val="3333CC"/>
                </a:solidFill>
                <a:latin typeface="Verdana"/>
                <a:cs typeface="Verdana"/>
              </a:rPr>
              <a:t>_J</a:t>
            </a:r>
            <a:r>
              <a:rPr dirty="0" sz="2400" spc="-30">
                <a:solidFill>
                  <a:srgbClr val="3333CC"/>
                </a:solidFill>
                <a:latin typeface="Verdana"/>
                <a:cs typeface="Verdana"/>
              </a:rPr>
              <a:t>a</a:t>
            </a:r>
            <a:r>
              <a:rPr dirty="0" sz="2400" spc="-55">
                <a:solidFill>
                  <a:srgbClr val="3333CC"/>
                </a:solidFill>
                <a:latin typeface="Verdana"/>
                <a:cs typeface="Verdana"/>
              </a:rPr>
              <a:t>v</a:t>
            </a:r>
            <a:r>
              <a:rPr dirty="0" sz="2400">
                <a:solidFill>
                  <a:srgbClr val="3333CC"/>
                </a:solidFill>
                <a:latin typeface="Verdana"/>
                <a:cs typeface="Verdana"/>
              </a:rPr>
              <a:t>a.zi</a:t>
            </a:r>
            <a:r>
              <a:rPr dirty="0" sz="2400" spc="-10">
                <a:solidFill>
                  <a:srgbClr val="3333CC"/>
                </a:solidFill>
                <a:latin typeface="Verdana"/>
                <a:cs typeface="Verdana"/>
              </a:rPr>
              <a:t>p</a:t>
            </a:r>
            <a:r>
              <a:rPr dirty="0" sz="2400">
                <a:solidFill>
                  <a:srgbClr val="4E2700"/>
                </a:solidFill>
                <a:latin typeface="Noto Sans Mono CJK HK"/>
                <a:cs typeface="Noto Sans Mono CJK HK"/>
              </a:rPr>
              <a:t>，請將 此檔案解壓縮到</a:t>
            </a:r>
            <a:r>
              <a:rPr dirty="0" sz="2400">
                <a:solidFill>
                  <a:srgbClr val="4E2700"/>
                </a:solidFill>
                <a:latin typeface="Verdana"/>
                <a:cs typeface="Verdana"/>
              </a:rPr>
              <a:t>C:\</a:t>
            </a:r>
            <a:r>
              <a:rPr dirty="0" sz="2400">
                <a:solidFill>
                  <a:srgbClr val="4E2700"/>
                </a:solidFill>
                <a:latin typeface="Noto Sans Mono CJK HK"/>
                <a:cs typeface="Noto Sans Mono CJK HK"/>
              </a:rPr>
              <a:t>之下。</a:t>
            </a:r>
            <a:endParaRPr sz="2400">
              <a:latin typeface="Noto Sans Mono CJK HK"/>
              <a:cs typeface="Noto Sans Mono CJK HK"/>
            </a:endParaRPr>
          </a:p>
          <a:p>
            <a:pPr lvl="1" marL="756285" indent="-287020">
              <a:lnSpc>
                <a:spcPct val="100000"/>
              </a:lnSpc>
              <a:spcBef>
                <a:spcPts val="495"/>
              </a:spcBef>
              <a:buFont typeface="Verdana"/>
              <a:buChar char="–"/>
              <a:tabLst>
                <a:tab pos="756920" algn="l"/>
              </a:tabLst>
            </a:pPr>
            <a:r>
              <a:rPr dirty="0" sz="2000" spc="10">
                <a:solidFill>
                  <a:srgbClr val="4E2700"/>
                </a:solidFill>
                <a:latin typeface="Noto Sans Mono CJK HK"/>
                <a:cs typeface="Noto Sans Mono CJK HK"/>
              </a:rPr>
              <a:t>可能</a:t>
            </a:r>
            <a:r>
              <a:rPr dirty="0" sz="2000">
                <a:solidFill>
                  <a:srgbClr val="4E2700"/>
                </a:solidFill>
                <a:latin typeface="Noto Sans Mono CJK HK"/>
                <a:cs typeface="Noto Sans Mono CJK HK"/>
              </a:rPr>
              <a:t>需要</a:t>
            </a:r>
            <a:r>
              <a:rPr dirty="0" sz="2000" spc="-15">
                <a:solidFill>
                  <a:srgbClr val="4E2700"/>
                </a:solidFill>
                <a:latin typeface="Noto Sans Mono CJK HK"/>
                <a:cs typeface="Noto Sans Mono CJK HK"/>
              </a:rPr>
              <a:t>解</a:t>
            </a:r>
            <a:r>
              <a:rPr dirty="0" sz="2000">
                <a:solidFill>
                  <a:srgbClr val="4E2700"/>
                </a:solidFill>
                <a:latin typeface="Noto Sans Mono CJK HK"/>
                <a:cs typeface="Noto Sans Mono CJK HK"/>
              </a:rPr>
              <a:t>壓縮</a:t>
            </a:r>
            <a:r>
              <a:rPr dirty="0" sz="2000" spc="-15">
                <a:solidFill>
                  <a:srgbClr val="4E2700"/>
                </a:solidFill>
                <a:latin typeface="Noto Sans Mono CJK HK"/>
                <a:cs typeface="Noto Sans Mono CJK HK"/>
              </a:rPr>
              <a:t>軟</a:t>
            </a:r>
            <a:r>
              <a:rPr dirty="0" sz="2000">
                <a:solidFill>
                  <a:srgbClr val="4E2700"/>
                </a:solidFill>
                <a:latin typeface="Noto Sans Mono CJK HK"/>
                <a:cs typeface="Noto Sans Mono CJK HK"/>
              </a:rPr>
              <a:t>體，</a:t>
            </a:r>
            <a:r>
              <a:rPr dirty="0" sz="2000" spc="-5">
                <a:solidFill>
                  <a:srgbClr val="4E2700"/>
                </a:solidFill>
                <a:latin typeface="Noto Sans Mono CJK HK"/>
                <a:cs typeface="Noto Sans Mono CJK HK"/>
              </a:rPr>
              <a:t>如</a:t>
            </a:r>
            <a:r>
              <a:rPr dirty="0" sz="2000" spc="-10">
                <a:solidFill>
                  <a:srgbClr val="4E2700"/>
                </a:solidFill>
                <a:latin typeface="Verdana"/>
                <a:cs typeface="Verdana"/>
              </a:rPr>
              <a:t>winrar</a:t>
            </a:r>
            <a:endParaRPr sz="2000">
              <a:latin typeface="Verdana"/>
              <a:cs typeface="Verdana"/>
            </a:endParaRPr>
          </a:p>
          <a:p>
            <a:pPr lvl="2" marL="1155700" indent="-229235">
              <a:lnSpc>
                <a:spcPct val="100000"/>
              </a:lnSpc>
              <a:spcBef>
                <a:spcPts val="484"/>
              </a:spcBef>
              <a:buClr>
                <a:srgbClr val="4E2700"/>
              </a:buClr>
              <a:buChar char="•"/>
              <a:tabLst>
                <a:tab pos="1156335" algn="l"/>
              </a:tabLst>
            </a:pPr>
            <a:r>
              <a:rPr dirty="0" u="sng" sz="1800" spc="-20">
                <a:solidFill>
                  <a:srgbClr val="CCCCFF"/>
                </a:solidFill>
                <a:uFill>
                  <a:solidFill>
                    <a:srgbClr val="CCCCFF"/>
                  </a:solidFill>
                </a:uFill>
                <a:latin typeface="Verdana"/>
                <a:cs typeface="Verdana"/>
                <a:hlinkClick r:id="rId2"/>
              </a:rPr>
              <a:t>https://www.win-rar.com/</a:t>
            </a:r>
            <a:endParaRPr sz="1800">
              <a:latin typeface="Verdana"/>
              <a:cs typeface="Verdana"/>
            </a:endParaRPr>
          </a:p>
          <a:p>
            <a:pPr marL="355600" indent="-343535">
              <a:lnSpc>
                <a:spcPct val="100000"/>
              </a:lnSpc>
              <a:spcBef>
                <a:spcPts val="509"/>
              </a:spcBef>
              <a:buFont typeface="Verdana"/>
              <a:buChar char="•"/>
              <a:tabLst>
                <a:tab pos="355600" algn="l"/>
                <a:tab pos="356235" algn="l"/>
              </a:tabLst>
            </a:pPr>
            <a:r>
              <a:rPr dirty="0" sz="2400">
                <a:solidFill>
                  <a:srgbClr val="4E2700"/>
                </a:solidFill>
                <a:latin typeface="Noto Sans Mono CJK HK"/>
                <a:cs typeface="Noto Sans Mono CJK HK"/>
              </a:rPr>
              <a:t>解壓縮後會生成</a:t>
            </a:r>
            <a:r>
              <a:rPr dirty="0" sz="2400" spc="-15">
                <a:solidFill>
                  <a:srgbClr val="4E2700"/>
                </a:solidFill>
                <a:latin typeface="Verdana"/>
                <a:cs typeface="Verdana"/>
              </a:rPr>
              <a:t>C:\_Java</a:t>
            </a:r>
            <a:r>
              <a:rPr dirty="0" sz="2400">
                <a:solidFill>
                  <a:srgbClr val="4E2700"/>
                </a:solidFill>
                <a:latin typeface="Noto Sans Mono CJK HK"/>
                <a:cs typeface="Noto Sans Mono CJK HK"/>
              </a:rPr>
              <a:t>資料夾，其內容如下：</a:t>
            </a:r>
            <a:endParaRPr sz="2400">
              <a:latin typeface="Noto Sans Mono CJK HK"/>
              <a:cs typeface="Noto Sans Mono CJK HK"/>
            </a:endParaRPr>
          </a:p>
        </p:txBody>
      </p:sp>
      <p:grpSp>
        <p:nvGrpSpPr>
          <p:cNvPr id="4" name="object 4"/>
          <p:cNvGrpSpPr/>
          <p:nvPr/>
        </p:nvGrpSpPr>
        <p:grpSpPr>
          <a:xfrm>
            <a:off x="664463" y="3121151"/>
            <a:ext cx="7546975" cy="2726690"/>
            <a:chOff x="664463" y="3121151"/>
            <a:chExt cx="7546975" cy="2726690"/>
          </a:xfrm>
        </p:grpSpPr>
        <p:sp>
          <p:nvSpPr>
            <p:cNvPr id="5" name="object 5"/>
            <p:cNvSpPr/>
            <p:nvPr/>
          </p:nvSpPr>
          <p:spPr>
            <a:xfrm>
              <a:off x="684275" y="3140963"/>
              <a:ext cx="7507224" cy="2686812"/>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674369" y="3131057"/>
              <a:ext cx="7527290" cy="2707005"/>
            </a:xfrm>
            <a:custGeom>
              <a:avLst/>
              <a:gdLst/>
              <a:ahLst/>
              <a:cxnLst/>
              <a:rect l="l" t="t" r="r" b="b"/>
              <a:pathLst>
                <a:path w="7527290" h="2707004">
                  <a:moveTo>
                    <a:pt x="0" y="2706624"/>
                  </a:moveTo>
                  <a:lnTo>
                    <a:pt x="7527035" y="2706624"/>
                  </a:lnTo>
                  <a:lnTo>
                    <a:pt x="7527035" y="0"/>
                  </a:lnTo>
                  <a:lnTo>
                    <a:pt x="0" y="0"/>
                  </a:lnTo>
                  <a:lnTo>
                    <a:pt x="0" y="2706624"/>
                  </a:lnTo>
                  <a:close/>
                </a:path>
              </a:pathLst>
            </a:custGeom>
            <a:ln w="19812">
              <a:solidFill>
                <a:srgbClr val="000000"/>
              </a:solidFill>
            </a:ln>
          </p:spPr>
          <p:txBody>
            <a:bodyPr wrap="square" lIns="0" tIns="0" rIns="0" bIns="0" rtlCol="0"/>
            <a:lstStyle/>
            <a:p/>
          </p:txBody>
        </p:sp>
      </p:gr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32616"/>
            <a:ext cx="6471285" cy="4970780"/>
          </a:xfrm>
          <a:prstGeom prst="rect">
            <a:avLst/>
          </a:prstGeom>
        </p:spPr>
        <p:txBody>
          <a:bodyPr wrap="square" lIns="0" tIns="36830" rIns="0" bIns="0" rtlCol="0" vert="horz">
            <a:spAutoFit/>
          </a:bodyPr>
          <a:lstStyle/>
          <a:p>
            <a:pPr marL="12700">
              <a:lnSpc>
                <a:spcPct val="100000"/>
              </a:lnSpc>
              <a:spcBef>
                <a:spcPts val="290"/>
              </a:spcBef>
            </a:pPr>
            <a:r>
              <a:rPr dirty="0" sz="2000">
                <a:solidFill>
                  <a:srgbClr val="4E2700"/>
                </a:solidFill>
                <a:latin typeface="Noto Sans Mono CJK HK"/>
                <a:cs typeface="Noto Sans Mono CJK HK"/>
              </a:rPr>
              <a:t>更正此</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a:t>
            </a:r>
            <a:r>
              <a:rPr dirty="0" sz="2000" spc="-15">
                <a:solidFill>
                  <a:srgbClr val="4E2700"/>
                </a:solidFill>
                <a:latin typeface="Noto Sans Mono CJK HK"/>
                <a:cs typeface="Noto Sans Mono CJK HK"/>
              </a:rPr>
              <a:t>含</a:t>
            </a:r>
            <a:r>
              <a:rPr dirty="0" sz="2000">
                <a:solidFill>
                  <a:srgbClr val="4E2700"/>
                </a:solidFill>
                <a:latin typeface="Noto Sans Mono CJK HK"/>
                <a:cs typeface="Noto Sans Mono CJK HK"/>
              </a:rPr>
              <a:t>有的錯</a:t>
            </a:r>
            <a:r>
              <a:rPr dirty="0" sz="2000" spc="-10">
                <a:solidFill>
                  <a:srgbClr val="4E2700"/>
                </a:solidFill>
                <a:latin typeface="Noto Sans Mono CJK HK"/>
                <a:cs typeface="Noto Sans Mono CJK HK"/>
              </a:rPr>
              <a:t>誤</a:t>
            </a:r>
            <a:r>
              <a:rPr dirty="0" sz="2000">
                <a:solidFill>
                  <a:srgbClr val="4E2700"/>
                </a:solidFill>
                <a:latin typeface="Noto Sans Mono CJK HK"/>
                <a:cs typeface="Noto Sans Mono CJK HK"/>
              </a:rPr>
              <a:t>：</a:t>
            </a:r>
            <a:endParaRPr sz="2000">
              <a:latin typeface="Noto Sans Mono CJK HK"/>
              <a:cs typeface="Noto Sans Mono CJK HK"/>
            </a:endParaRPr>
          </a:p>
          <a:p>
            <a:pPr marL="12700">
              <a:lnSpc>
                <a:spcPct val="100000"/>
              </a:lnSpc>
              <a:spcBef>
                <a:spcPts val="145"/>
              </a:spcBef>
            </a:pPr>
            <a:r>
              <a:rPr dirty="0" sz="1600" spc="-5">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ch02.lab01;</a:t>
            </a:r>
            <a:endParaRPr sz="1600">
              <a:latin typeface="Verdana"/>
              <a:cs typeface="Verdana"/>
            </a:endParaRPr>
          </a:p>
          <a:p>
            <a:pPr marL="12700" marR="727710">
              <a:lnSpc>
                <a:spcPts val="4070"/>
              </a:lnSpc>
              <a:spcBef>
                <a:spcPts val="425"/>
              </a:spcBef>
            </a:pPr>
            <a:r>
              <a:rPr dirty="0" sz="1600" spc="-10">
                <a:solidFill>
                  <a:srgbClr val="4E2700"/>
                </a:solidFill>
                <a:latin typeface="Verdana"/>
                <a:cs typeface="Verdana"/>
              </a:rPr>
              <a:t>//</a:t>
            </a:r>
            <a:r>
              <a:rPr dirty="0" sz="1600" spc="5">
                <a:solidFill>
                  <a:srgbClr val="4E2700"/>
                </a:solidFill>
                <a:latin typeface="Noto Sans Mono CJK HK"/>
                <a:cs typeface="Noto Sans Mono CJK HK"/>
              </a:rPr>
              <a:t>練習目的：了</a:t>
            </a:r>
            <a:r>
              <a:rPr dirty="0" sz="1600" spc="-20">
                <a:solidFill>
                  <a:srgbClr val="4E2700"/>
                </a:solidFill>
                <a:latin typeface="Noto Sans Mono CJK HK"/>
                <a:cs typeface="Noto Sans Mono CJK HK"/>
              </a:rPr>
              <a:t>解</a:t>
            </a:r>
            <a:r>
              <a:rPr dirty="0" sz="1600" spc="-20">
                <a:solidFill>
                  <a:srgbClr val="4E2700"/>
                </a:solidFill>
                <a:latin typeface="Verdana"/>
                <a:cs typeface="Verdana"/>
              </a:rPr>
              <a:t>Java</a:t>
            </a:r>
            <a:r>
              <a:rPr dirty="0" sz="1600" spc="5">
                <a:solidFill>
                  <a:srgbClr val="4E2700"/>
                </a:solidFill>
                <a:latin typeface="Noto Sans Mono CJK HK"/>
                <a:cs typeface="Noto Sans Mono CJK HK"/>
              </a:rPr>
              <a:t>原始程</a:t>
            </a:r>
            <a:r>
              <a:rPr dirty="0" sz="1600" spc="-5">
                <a:solidFill>
                  <a:srgbClr val="4E2700"/>
                </a:solidFill>
                <a:latin typeface="Noto Sans Mono CJK HK"/>
                <a:cs typeface="Noto Sans Mono CJK HK"/>
              </a:rPr>
              <a:t>式檔</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的最</a:t>
            </a:r>
            <a:r>
              <a:rPr dirty="0" sz="1600" spc="5">
                <a:solidFill>
                  <a:srgbClr val="4E2700"/>
                </a:solidFill>
                <a:latin typeface="Noto Sans Mono CJK HK"/>
                <a:cs typeface="Noto Sans Mono CJK HK"/>
              </a:rPr>
              <a:t>多</a:t>
            </a:r>
            <a:r>
              <a:rPr dirty="0" sz="1600" spc="-5">
                <a:solidFill>
                  <a:srgbClr val="4E2700"/>
                </a:solidFill>
                <a:latin typeface="Noto Sans Mono CJK HK"/>
                <a:cs typeface="Noto Sans Mono CJK HK"/>
              </a:rPr>
              <a:t>只能</a:t>
            </a:r>
            <a:r>
              <a:rPr dirty="0" sz="1600" spc="5">
                <a:solidFill>
                  <a:srgbClr val="4E2700"/>
                </a:solidFill>
                <a:latin typeface="Noto Sans Mono CJK HK"/>
                <a:cs typeface="Noto Sans Mono CJK HK"/>
              </a:rPr>
              <a:t>有</a:t>
            </a:r>
            <a:r>
              <a:rPr dirty="0" sz="1600" spc="-5">
                <a:solidFill>
                  <a:srgbClr val="4E2700"/>
                </a:solidFill>
                <a:latin typeface="Noto Sans Mono CJK HK"/>
                <a:cs typeface="Noto Sans Mono CJK HK"/>
              </a:rPr>
              <a:t>一個</a:t>
            </a:r>
            <a:r>
              <a:rPr dirty="0" sz="1600" spc="5">
                <a:solidFill>
                  <a:srgbClr val="4E2700"/>
                </a:solidFill>
                <a:latin typeface="Noto Sans Mono CJK HK"/>
                <a:cs typeface="Noto Sans Mono CJK HK"/>
              </a:rPr>
              <a:t>公</a:t>
            </a:r>
            <a:r>
              <a:rPr dirty="0" sz="1600" spc="-5">
                <a:solidFill>
                  <a:srgbClr val="4E2700"/>
                </a:solidFill>
                <a:latin typeface="Noto Sans Mono CJK HK"/>
                <a:cs typeface="Noto Sans Mono CJK HK"/>
              </a:rPr>
              <a:t>用類別 </a:t>
            </a:r>
            <a:r>
              <a:rPr dirty="0" sz="1600" spc="-10">
                <a:solidFill>
                  <a:srgbClr val="4E2700"/>
                </a:solidFill>
                <a:latin typeface="Verdana"/>
                <a:cs typeface="Verdana"/>
              </a:rPr>
              <a:t>public </a:t>
            </a:r>
            <a:r>
              <a:rPr dirty="0" sz="1600" spc="-5">
                <a:solidFill>
                  <a:srgbClr val="4E2700"/>
                </a:solidFill>
                <a:latin typeface="Verdana"/>
                <a:cs typeface="Verdana"/>
              </a:rPr>
              <a:t>class ProgramCh02Lab01</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69900">
              <a:lnSpc>
                <a:spcPts val="152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7100">
              <a:lnSpc>
                <a:spcPct val="100000"/>
              </a:lnSpc>
              <a:spcBef>
                <a:spcPts val="6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請更正此程式</a:t>
            </a:r>
            <a:r>
              <a:rPr dirty="0" sz="1600" spc="-5">
                <a:solidFill>
                  <a:srgbClr val="4E2700"/>
                </a:solidFill>
                <a:latin typeface="Verdana"/>
                <a:cs typeface="Verdana"/>
              </a:rPr>
              <a:t>(Ch02Lab01)</a:t>
            </a:r>
            <a:r>
              <a:rPr dirty="0" sz="1600" spc="5">
                <a:solidFill>
                  <a:srgbClr val="4E2700"/>
                </a:solidFill>
                <a:latin typeface="Noto Sans Mono CJK HK"/>
                <a:cs typeface="Noto Sans Mono CJK HK"/>
              </a:rPr>
              <a:t>的錯</a:t>
            </a:r>
            <a:r>
              <a:rPr dirty="0" sz="1600" spc="10">
                <a:solidFill>
                  <a:srgbClr val="4E2700"/>
                </a:solidFill>
                <a:latin typeface="Noto Sans Mono CJK HK"/>
                <a:cs typeface="Noto Sans Mono CJK HK"/>
              </a:rPr>
              <a:t>誤</a:t>
            </a:r>
            <a:r>
              <a:rPr dirty="0" sz="1600" spc="-5">
                <a:solidFill>
                  <a:srgbClr val="4E2700"/>
                </a:solidFill>
                <a:latin typeface="Verdana"/>
                <a:cs typeface="Verdana"/>
              </a:rPr>
              <a:t>");</a:t>
            </a:r>
            <a:endParaRPr sz="1600">
              <a:latin typeface="Verdana"/>
              <a:cs typeface="Verdana"/>
            </a:endParaRPr>
          </a:p>
          <a:p>
            <a:pPr marL="469900">
              <a:lnSpc>
                <a:spcPct val="100000"/>
              </a:lnSpc>
              <a:spcBef>
                <a:spcPts val="13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60"/>
              </a:spcBef>
            </a:pPr>
            <a:r>
              <a:rPr dirty="0" sz="1600" spc="-5">
                <a:solidFill>
                  <a:srgbClr val="4E2700"/>
                </a:solidFill>
                <a:latin typeface="Verdana"/>
                <a:cs typeface="Verdana"/>
              </a:rPr>
              <a:t>// </a:t>
            </a:r>
            <a:r>
              <a:rPr dirty="0" sz="1600" spc="5">
                <a:solidFill>
                  <a:srgbClr val="4E2700"/>
                </a:solidFill>
                <a:latin typeface="Noto Sans Mono CJK HK"/>
                <a:cs typeface="Noto Sans Mono CJK HK"/>
              </a:rPr>
              <a:t>下列類別</a:t>
            </a:r>
            <a:r>
              <a:rPr dirty="0" sz="1600" spc="-5">
                <a:solidFill>
                  <a:srgbClr val="4E2700"/>
                </a:solidFill>
                <a:latin typeface="Noto Sans Mono CJK HK"/>
                <a:cs typeface="Noto Sans Mono CJK HK"/>
              </a:rPr>
              <a:t>不</a:t>
            </a:r>
            <a:r>
              <a:rPr dirty="0" sz="1600" spc="10">
                <a:solidFill>
                  <a:srgbClr val="4E2700"/>
                </a:solidFill>
                <a:latin typeface="Noto Sans Mono CJK HK"/>
                <a:cs typeface="Noto Sans Mono CJK HK"/>
              </a:rPr>
              <a:t>能</a:t>
            </a:r>
            <a:r>
              <a:rPr dirty="0" sz="1600" spc="-5">
                <a:solidFill>
                  <a:srgbClr val="4E2700"/>
                </a:solidFill>
                <a:latin typeface="Noto Sans Mono CJK HK"/>
                <a:cs typeface="Noto Sans Mono CJK HK"/>
              </a:rPr>
              <a:t>與上</a:t>
            </a:r>
            <a:r>
              <a:rPr dirty="0" sz="1600" spc="5">
                <a:solidFill>
                  <a:srgbClr val="4E2700"/>
                </a:solidFill>
                <a:latin typeface="Noto Sans Mono CJK HK"/>
                <a:cs typeface="Noto Sans Mono CJK HK"/>
              </a:rPr>
              <a:t>面</a:t>
            </a:r>
            <a:r>
              <a:rPr dirty="0" sz="1600" spc="-5">
                <a:solidFill>
                  <a:srgbClr val="4E2700"/>
                </a:solidFill>
                <a:latin typeface="Noto Sans Mono CJK HK"/>
                <a:cs typeface="Noto Sans Mono CJK HK"/>
              </a:rPr>
              <a:t>的類</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同時</a:t>
            </a:r>
            <a:r>
              <a:rPr dirty="0" sz="1600" spc="5">
                <a:solidFill>
                  <a:srgbClr val="4E2700"/>
                </a:solidFill>
                <a:latin typeface="Noto Sans Mono CJK HK"/>
                <a:cs typeface="Noto Sans Mono CJK HK"/>
              </a:rPr>
              <a:t>出</a:t>
            </a:r>
            <a:r>
              <a:rPr dirty="0" sz="1600" spc="-5">
                <a:solidFill>
                  <a:srgbClr val="4E2700"/>
                </a:solidFill>
                <a:latin typeface="Noto Sans Mono CJK HK"/>
                <a:cs typeface="Noto Sans Mono CJK HK"/>
              </a:rPr>
              <a:t>現在</a:t>
            </a:r>
            <a:r>
              <a:rPr dirty="0" sz="1600" spc="5">
                <a:solidFill>
                  <a:srgbClr val="4E2700"/>
                </a:solidFill>
                <a:latin typeface="Noto Sans Mono CJK HK"/>
                <a:cs typeface="Noto Sans Mono CJK HK"/>
              </a:rPr>
              <a:t>同</a:t>
            </a:r>
            <a:r>
              <a:rPr dirty="0" sz="1600" spc="-5">
                <a:solidFill>
                  <a:srgbClr val="4E2700"/>
                </a:solidFill>
                <a:latin typeface="Noto Sans Mono CJK HK"/>
                <a:cs typeface="Noto Sans Mono CJK HK"/>
              </a:rPr>
              <a:t>一</a:t>
            </a:r>
            <a:r>
              <a:rPr dirty="0" sz="1600" spc="-25">
                <a:solidFill>
                  <a:srgbClr val="4E2700"/>
                </a:solidFill>
                <a:latin typeface="Noto Sans Mono CJK HK"/>
                <a:cs typeface="Noto Sans Mono CJK HK"/>
              </a:rPr>
              <a:t>個</a:t>
            </a:r>
            <a:r>
              <a:rPr dirty="0" sz="1600" spc="-20">
                <a:solidFill>
                  <a:srgbClr val="4E2700"/>
                </a:solidFill>
                <a:latin typeface="Verdana"/>
                <a:cs typeface="Verdana"/>
              </a:rPr>
              <a:t>Java</a:t>
            </a:r>
            <a:r>
              <a:rPr dirty="0" sz="1600" spc="5">
                <a:solidFill>
                  <a:srgbClr val="4E2700"/>
                </a:solidFill>
                <a:latin typeface="Noto Sans Mono CJK HK"/>
                <a:cs typeface="Noto Sans Mono CJK HK"/>
              </a:rPr>
              <a:t>原始程</a:t>
            </a:r>
            <a:r>
              <a:rPr dirty="0" sz="1600" spc="-5">
                <a:solidFill>
                  <a:srgbClr val="4E2700"/>
                </a:solidFill>
                <a:latin typeface="Noto Sans Mono CJK HK"/>
                <a:cs typeface="Noto Sans Mono CJK HK"/>
              </a:rPr>
              <a:t>式內。</a:t>
            </a:r>
            <a:endParaRPr sz="1600">
              <a:latin typeface="Noto Sans Mono CJK HK"/>
              <a:cs typeface="Noto Sans Mono CJK HK"/>
            </a:endParaRPr>
          </a:p>
          <a:p>
            <a:pPr marL="12700">
              <a:lnSpc>
                <a:spcPct val="100000"/>
              </a:lnSpc>
              <a:spcBef>
                <a:spcPts val="95"/>
              </a:spcBef>
            </a:pPr>
            <a:r>
              <a:rPr dirty="0" sz="1600" spc="-10">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解題前請</a:t>
            </a:r>
            <a:r>
              <a:rPr dirty="0" sz="1600" spc="-5">
                <a:solidFill>
                  <a:srgbClr val="4E2700"/>
                </a:solidFill>
                <a:latin typeface="Noto Sans Mono CJK HK"/>
                <a:cs typeface="Noto Sans Mono CJK HK"/>
              </a:rPr>
              <a:t>先</a:t>
            </a:r>
            <a:r>
              <a:rPr dirty="0" sz="1600" spc="5">
                <a:solidFill>
                  <a:srgbClr val="4E2700"/>
                </a:solidFill>
                <a:latin typeface="Noto Sans Mono CJK HK"/>
                <a:cs typeface="Noto Sans Mono CJK HK"/>
              </a:rPr>
              <a:t>去</a:t>
            </a:r>
            <a:r>
              <a:rPr dirty="0" sz="1600" spc="-5">
                <a:solidFill>
                  <a:srgbClr val="4E2700"/>
                </a:solidFill>
                <a:latin typeface="Noto Sans Mono CJK HK"/>
                <a:cs typeface="Noto Sans Mono CJK HK"/>
              </a:rPr>
              <a:t>掉下</a:t>
            </a:r>
            <a:r>
              <a:rPr dirty="0" sz="1600" spc="5">
                <a:solidFill>
                  <a:srgbClr val="4E2700"/>
                </a:solidFill>
                <a:latin typeface="Noto Sans Mono CJK HK"/>
                <a:cs typeface="Noto Sans Mono CJK HK"/>
              </a:rPr>
              <a:t>面</a:t>
            </a:r>
            <a:r>
              <a:rPr dirty="0" sz="1600" spc="-5">
                <a:solidFill>
                  <a:srgbClr val="4E2700"/>
                </a:solidFill>
                <a:latin typeface="Noto Sans Mono CJK HK"/>
                <a:cs typeface="Noto Sans Mono CJK HK"/>
              </a:rPr>
              <a:t>的註</a:t>
            </a:r>
            <a:r>
              <a:rPr dirty="0" sz="1600" spc="5">
                <a:solidFill>
                  <a:srgbClr val="4E2700"/>
                </a:solidFill>
                <a:latin typeface="Noto Sans Mono CJK HK"/>
                <a:cs typeface="Noto Sans Mono CJK HK"/>
              </a:rPr>
              <a:t>解</a:t>
            </a:r>
            <a:r>
              <a:rPr dirty="0" sz="1600" spc="-5">
                <a:solidFill>
                  <a:srgbClr val="4E2700"/>
                </a:solidFill>
                <a:latin typeface="Noto Sans Mono CJK HK"/>
                <a:cs typeface="Noto Sans Mono CJK HK"/>
              </a:rPr>
              <a:t>。</a:t>
            </a:r>
            <a:endParaRPr sz="1600">
              <a:latin typeface="Noto Sans Mono CJK HK"/>
              <a:cs typeface="Noto Sans Mono CJK HK"/>
            </a:endParaRPr>
          </a:p>
          <a:p>
            <a:pPr marL="12700">
              <a:lnSpc>
                <a:spcPct val="100000"/>
              </a:lnSpc>
              <a:spcBef>
                <a:spcPts val="135"/>
              </a:spcBef>
            </a:pPr>
            <a:r>
              <a:rPr dirty="0" sz="1600" spc="-10">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10">
                <a:solidFill>
                  <a:srgbClr val="4E2700"/>
                </a:solidFill>
                <a:latin typeface="Verdana"/>
                <a:cs typeface="Verdana"/>
              </a:rPr>
              <a:t>public </a:t>
            </a:r>
            <a:r>
              <a:rPr dirty="0" sz="1600" spc="-5">
                <a:solidFill>
                  <a:srgbClr val="4E2700"/>
                </a:solidFill>
                <a:latin typeface="Verdana"/>
                <a:cs typeface="Verdana"/>
              </a:rPr>
              <a:t>class AnotherProgram</a:t>
            </a:r>
            <a:r>
              <a:rPr dirty="0" sz="1600" spc="1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7100" marR="5080" indent="-457200">
              <a:lnSpc>
                <a:spcPct val="103099"/>
              </a:lnSpc>
              <a:spcBef>
                <a:spcPts val="40"/>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System.out.println("</a:t>
            </a:r>
            <a:r>
              <a:rPr dirty="0" sz="1600" spc="5">
                <a:solidFill>
                  <a:srgbClr val="4E2700"/>
                </a:solidFill>
                <a:latin typeface="Noto Sans Mono CJK HK"/>
                <a:cs typeface="Noto Sans Mono CJK HK"/>
              </a:rPr>
              <a:t>請更正此程式</a:t>
            </a:r>
            <a:r>
              <a:rPr dirty="0" sz="1600" spc="-5">
                <a:solidFill>
                  <a:srgbClr val="4E2700"/>
                </a:solidFill>
                <a:latin typeface="Verdana"/>
                <a:cs typeface="Verdana"/>
              </a:rPr>
              <a:t>(Ch02Lab01)</a:t>
            </a:r>
            <a:r>
              <a:rPr dirty="0" sz="1600" spc="5">
                <a:solidFill>
                  <a:srgbClr val="4E2700"/>
                </a:solidFill>
                <a:latin typeface="Noto Sans Mono CJK HK"/>
                <a:cs typeface="Noto Sans Mono CJK HK"/>
              </a:rPr>
              <a:t>的錯</a:t>
            </a:r>
            <a:r>
              <a:rPr dirty="0" sz="1600" spc="10">
                <a:solidFill>
                  <a:srgbClr val="4E2700"/>
                </a:solidFill>
                <a:latin typeface="Noto Sans Mono CJK HK"/>
                <a:cs typeface="Noto Sans Mono CJK HK"/>
              </a:rPr>
              <a:t>誤</a:t>
            </a:r>
            <a:r>
              <a:rPr dirty="0" sz="1600" spc="-5">
                <a:solidFill>
                  <a:srgbClr val="4E2700"/>
                </a:solidFill>
                <a:latin typeface="Verdana"/>
                <a:cs typeface="Verdana"/>
              </a:rPr>
              <a:t>");</a:t>
            </a:r>
            <a:endParaRPr sz="1600">
              <a:latin typeface="Verdana"/>
              <a:cs typeface="Verdana"/>
            </a:endParaRPr>
          </a:p>
          <a:p>
            <a:pPr marL="469900">
              <a:lnSpc>
                <a:spcPct val="100000"/>
              </a:lnSpc>
              <a:spcBef>
                <a:spcPts val="13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0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a:solidFill>
                  <a:srgbClr val="4E2700"/>
                </a:solidFill>
                <a:latin typeface="Verdana"/>
                <a:cs typeface="Verdana"/>
              </a:rPr>
              <a:t>*/</a:t>
            </a:r>
            <a:endParaRPr sz="1600">
              <a:latin typeface="Verdana"/>
              <a:cs typeface="Verdana"/>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64819"/>
            <a:ext cx="7669530" cy="4341495"/>
          </a:xfrm>
          <a:prstGeom prst="rect">
            <a:avLst/>
          </a:prstGeom>
        </p:spPr>
        <p:txBody>
          <a:bodyPr wrap="square" lIns="0" tIns="34290" rIns="0" bIns="0" rtlCol="0" vert="horz">
            <a:spAutoFit/>
          </a:bodyPr>
          <a:lstStyle/>
          <a:p>
            <a:pPr marL="469265" marR="5080" indent="-457200">
              <a:lnSpc>
                <a:spcPct val="90000"/>
              </a:lnSpc>
              <a:spcBef>
                <a:spcPts val="270"/>
              </a:spcBef>
              <a:tabLst>
                <a:tab pos="469265" algn="l"/>
              </a:tabLst>
            </a:pPr>
            <a:r>
              <a:rPr dirty="0" sz="1400" spc="-5">
                <a:solidFill>
                  <a:srgbClr val="4E2700"/>
                </a:solidFill>
                <a:latin typeface="Verdana"/>
                <a:cs typeface="Verdana"/>
              </a:rPr>
              <a:t>1.	</a:t>
            </a:r>
            <a:r>
              <a:rPr dirty="0" sz="1400" spc="-10">
                <a:solidFill>
                  <a:srgbClr val="4E2700"/>
                </a:solidFill>
                <a:latin typeface="Verdana"/>
                <a:cs typeface="Verdana"/>
              </a:rPr>
              <a:t>Q08_01.java</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會由命</a:t>
            </a:r>
            <a:r>
              <a:rPr dirty="0" sz="1400" spc="-15">
                <a:solidFill>
                  <a:srgbClr val="4E2700"/>
                </a:solidFill>
                <a:latin typeface="Noto Sans Mono CJK HK"/>
                <a:cs typeface="Noto Sans Mono CJK HK"/>
              </a:rPr>
              <a:t>令</a:t>
            </a:r>
            <a:r>
              <a:rPr dirty="0" sz="1400">
                <a:solidFill>
                  <a:srgbClr val="4E2700"/>
                </a:solidFill>
                <a:latin typeface="Noto Sans Mono CJK HK"/>
                <a:cs typeface="Noto Sans Mono CJK HK"/>
              </a:rPr>
              <a:t>列讀</a:t>
            </a:r>
            <a:r>
              <a:rPr dirty="0" sz="1400" spc="-15">
                <a:solidFill>
                  <a:srgbClr val="4E2700"/>
                </a:solidFill>
                <a:latin typeface="Noto Sans Mono CJK HK"/>
                <a:cs typeface="Noto Sans Mono CJK HK"/>
              </a:rPr>
              <a:t>入一</a:t>
            </a:r>
            <a:r>
              <a:rPr dirty="0" sz="1400">
                <a:solidFill>
                  <a:srgbClr val="4E2700"/>
                </a:solidFill>
                <a:latin typeface="Noto Sans Mono CJK HK"/>
                <a:cs typeface="Noto Sans Mono CJK HK"/>
              </a:rPr>
              <a:t>組命令</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些命令</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應該</a:t>
            </a:r>
            <a:r>
              <a:rPr dirty="0" sz="1400">
                <a:solidFill>
                  <a:srgbClr val="4E2700"/>
                </a:solidFill>
                <a:latin typeface="Noto Sans Mono CJK HK"/>
                <a:cs typeface="Noto Sans Mono CJK HK"/>
              </a:rPr>
              <a:t>都是由</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  讀入後</a:t>
            </a:r>
            <a:r>
              <a:rPr dirty="0" sz="1400" spc="-15">
                <a:solidFill>
                  <a:srgbClr val="4E2700"/>
                </a:solidFill>
                <a:latin typeface="Noto Sans Mono CJK HK"/>
                <a:cs typeface="Noto Sans Mono CJK HK"/>
              </a:rPr>
              <a:t>轉</a:t>
            </a:r>
            <a:r>
              <a:rPr dirty="0" sz="1400">
                <a:solidFill>
                  <a:srgbClr val="4E2700"/>
                </a:solidFill>
                <a:latin typeface="Noto Sans Mono CJK HK"/>
                <a:cs typeface="Noto Sans Mono CJK HK"/>
              </a:rPr>
              <a:t>成整</a:t>
            </a:r>
            <a:r>
              <a:rPr dirty="0" sz="1400" spc="-15">
                <a:solidFill>
                  <a:srgbClr val="4E2700"/>
                </a:solidFill>
                <a:latin typeface="Noto Sans Mono CJK HK"/>
                <a:cs typeface="Noto Sans Mono CJK HK"/>
              </a:rPr>
              <a:t>數然</a:t>
            </a:r>
            <a:r>
              <a:rPr dirty="0" sz="1400">
                <a:solidFill>
                  <a:srgbClr val="4E2700"/>
                </a:solidFill>
                <a:latin typeface="Noto Sans Mono CJK HK"/>
                <a:cs typeface="Noto Sans Mono CJK HK"/>
              </a:rPr>
              <a:t>後算術</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總。</a:t>
            </a:r>
            <a:r>
              <a:rPr dirty="0" sz="1400" spc="-15">
                <a:solidFill>
                  <a:srgbClr val="4E2700"/>
                </a:solidFill>
                <a:latin typeface="Noto Sans Mono CJK HK"/>
                <a:cs typeface="Noto Sans Mono CJK HK"/>
              </a:rPr>
              <a:t>當它</a:t>
            </a:r>
            <a:r>
              <a:rPr dirty="0" sz="1400">
                <a:solidFill>
                  <a:srgbClr val="4E2700"/>
                </a:solidFill>
                <a:latin typeface="Noto Sans Mono CJK HK"/>
                <a:cs typeface="Noto Sans Mono CJK HK"/>
              </a:rPr>
              <a:t>讀入的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料如</a:t>
            </a:r>
            <a:r>
              <a:rPr dirty="0" sz="1400" spc="-15">
                <a:solidFill>
                  <a:srgbClr val="4E2700"/>
                </a:solidFill>
                <a:latin typeface="Noto Sans Mono CJK HK"/>
                <a:cs typeface="Noto Sans Mono CJK HK"/>
              </a:rPr>
              <a:t>果不</a:t>
            </a:r>
            <a:r>
              <a:rPr dirty="0" sz="1400">
                <a:solidFill>
                  <a:srgbClr val="4E2700"/>
                </a:solidFill>
                <a:latin typeface="Noto Sans Mono CJK HK"/>
                <a:cs typeface="Noto Sans Mono CJK HK"/>
              </a:rPr>
              <a:t>是整數</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，跳</a:t>
            </a:r>
            <a:r>
              <a:rPr dirty="0" sz="1400" spc="-15">
                <a:solidFill>
                  <a:srgbClr val="4E2700"/>
                </a:solidFill>
                <a:latin typeface="Noto Sans Mono CJK HK"/>
                <a:cs typeface="Noto Sans Mono CJK HK"/>
              </a:rPr>
              <a:t>過此</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繼</a:t>
            </a:r>
            <a:r>
              <a:rPr dirty="0" sz="1400">
                <a:solidFill>
                  <a:srgbClr val="4E2700"/>
                </a:solidFill>
                <a:latin typeface="Noto Sans Mono CJK HK"/>
                <a:cs typeface="Noto Sans Mono CJK HK"/>
              </a:rPr>
              <a:t>續處</a:t>
            </a:r>
            <a:r>
              <a:rPr dirty="0" sz="1400" spc="-15">
                <a:solidFill>
                  <a:srgbClr val="4E2700"/>
                </a:solidFill>
                <a:latin typeface="Noto Sans Mono CJK HK"/>
                <a:cs typeface="Noto Sans Mono CJK HK"/>
              </a:rPr>
              <a:t>理</a:t>
            </a:r>
            <a:r>
              <a:rPr dirty="0" sz="1400">
                <a:solidFill>
                  <a:srgbClr val="4E2700"/>
                </a:solidFill>
                <a:latin typeface="Noto Sans Mono CJK HK"/>
                <a:cs typeface="Noto Sans Mono CJK HK"/>
              </a:rPr>
              <a:t>下 </a:t>
            </a:r>
            <a:r>
              <a:rPr dirty="0" sz="1400" spc="10">
                <a:solidFill>
                  <a:srgbClr val="4E2700"/>
                </a:solidFill>
                <a:latin typeface="Noto Sans Mono CJK HK"/>
                <a:cs typeface="Noto Sans Mono CJK HK"/>
              </a:rPr>
              <a:t>一份</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請修</a:t>
            </a:r>
            <a:r>
              <a:rPr dirty="0" sz="1400" spc="-10">
                <a:solidFill>
                  <a:srgbClr val="4E2700"/>
                </a:solidFill>
                <a:latin typeface="Noto Sans Mono CJK HK"/>
                <a:cs typeface="Noto Sans Mono CJK HK"/>
              </a:rPr>
              <a:t>改</a:t>
            </a:r>
            <a:r>
              <a:rPr dirty="0" sz="1400" spc="-10">
                <a:solidFill>
                  <a:srgbClr val="4E2700"/>
                </a:solidFill>
                <a:latin typeface="Verdana"/>
                <a:cs typeface="Verdana"/>
              </a:rPr>
              <a:t>Q08_01.java</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加</a:t>
            </a:r>
            <a:r>
              <a:rPr dirty="0" sz="1400" spc="-15">
                <a:solidFill>
                  <a:srgbClr val="4E2700"/>
                </a:solidFill>
                <a:latin typeface="Noto Sans Mono CJK HK"/>
                <a:cs typeface="Noto Sans Mono CJK HK"/>
              </a:rPr>
              <a:t>上</a:t>
            </a:r>
            <a:r>
              <a:rPr dirty="0" sz="1400" spc="-5">
                <a:solidFill>
                  <a:srgbClr val="4E2700"/>
                </a:solidFill>
                <a:latin typeface="Verdana"/>
                <a:cs typeface="Verdana"/>
              </a:rPr>
              <a:t>try-catch-finally</a:t>
            </a:r>
            <a:r>
              <a:rPr dirty="0" sz="1400">
                <a:solidFill>
                  <a:srgbClr val="4E2700"/>
                </a:solidFill>
                <a:latin typeface="Noto Sans Mono CJK HK"/>
                <a:cs typeface="Noto Sans Mono CJK HK"/>
              </a:rPr>
              <a:t>來處</a:t>
            </a:r>
            <a:r>
              <a:rPr dirty="0" sz="1400" spc="-10">
                <a:solidFill>
                  <a:srgbClr val="4E2700"/>
                </a:solidFill>
                <a:latin typeface="Noto Sans Mono CJK HK"/>
                <a:cs typeface="Noto Sans Mono CJK HK"/>
              </a:rPr>
              <a:t>理</a:t>
            </a:r>
            <a:r>
              <a:rPr dirty="0" sz="1400">
                <a:solidFill>
                  <a:srgbClr val="4E2700"/>
                </a:solidFill>
                <a:latin typeface="Noto Sans Mono CJK HK"/>
                <a:cs typeface="Noto Sans Mono CJK HK"/>
              </a:rPr>
              <a:t>這樣</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例外</a:t>
            </a:r>
            <a:r>
              <a:rPr dirty="0" sz="1400" spc="-10">
                <a:solidFill>
                  <a:srgbClr val="4E2700"/>
                </a:solidFill>
                <a:latin typeface="Noto Sans Mono CJK HK"/>
                <a:cs typeface="Noto Sans Mono CJK HK"/>
              </a:rPr>
              <a:t>而</a:t>
            </a:r>
            <a:r>
              <a:rPr dirty="0" sz="1400">
                <a:solidFill>
                  <a:srgbClr val="4E2700"/>
                </a:solidFill>
                <a:latin typeface="Noto Sans Mono CJK HK"/>
                <a:cs typeface="Noto Sans Mono CJK HK"/>
              </a:rPr>
              <a:t>不要</a:t>
            </a:r>
            <a:r>
              <a:rPr dirty="0" sz="1400" spc="-10">
                <a:solidFill>
                  <a:srgbClr val="4E2700"/>
                </a:solidFill>
                <a:latin typeface="Noto Sans Mono CJK HK"/>
                <a:cs typeface="Noto Sans Mono CJK HK"/>
              </a:rPr>
              <a:t>加</a:t>
            </a:r>
            <a:r>
              <a:rPr dirty="0" sz="1400">
                <a:solidFill>
                  <a:srgbClr val="4E2700"/>
                </a:solidFill>
                <a:latin typeface="Noto Sans Mono CJK HK"/>
                <a:cs typeface="Noto Sans Mono CJK HK"/>
              </a:rPr>
              <a:t>總該 數字。</a:t>
            </a:r>
            <a:endParaRPr sz="1400">
              <a:latin typeface="Noto Sans Mono CJK HK"/>
              <a:cs typeface="Noto Sans Mono CJK HK"/>
            </a:endParaRPr>
          </a:p>
          <a:p>
            <a:pPr>
              <a:lnSpc>
                <a:spcPct val="100000"/>
              </a:lnSpc>
              <a:spcBef>
                <a:spcPts val="30"/>
              </a:spcBef>
            </a:pPr>
            <a:endParaRPr sz="1000">
              <a:latin typeface="Noto Sans Mono CJK HK"/>
              <a:cs typeface="Noto Sans Mono CJK HK"/>
            </a:endParaRPr>
          </a:p>
          <a:p>
            <a:pPr marL="321945">
              <a:lnSpc>
                <a:spcPct val="100000"/>
              </a:lnSpc>
            </a:pPr>
            <a:r>
              <a:rPr dirty="0" sz="1400">
                <a:solidFill>
                  <a:srgbClr val="4E2700"/>
                </a:solidFill>
                <a:latin typeface="Verdana"/>
                <a:cs typeface="Verdana"/>
              </a:rPr>
              <a:t>public class </a:t>
            </a:r>
            <a:r>
              <a:rPr dirty="0" sz="1400" spc="-5">
                <a:solidFill>
                  <a:srgbClr val="4E2700"/>
                </a:solidFill>
                <a:latin typeface="Verdana"/>
                <a:cs typeface="Verdana"/>
              </a:rPr>
              <a:t>Q08_01</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3879215" indent="-247015">
              <a:lnSpc>
                <a:spcPct val="110000"/>
              </a:lnSpc>
            </a:pPr>
            <a:r>
              <a:rPr dirty="0" sz="1400">
                <a:solidFill>
                  <a:srgbClr val="4E2700"/>
                </a:solidFill>
                <a:latin typeface="Verdana"/>
                <a:cs typeface="Verdana"/>
              </a:rPr>
              <a:t>static </a:t>
            </a:r>
            <a:r>
              <a:rPr dirty="0" sz="1400" spc="-5">
                <a:solidFill>
                  <a:srgbClr val="4E2700"/>
                </a:solidFill>
                <a:latin typeface="Verdana"/>
                <a:cs typeface="Verdana"/>
              </a:rPr>
              <a:t>void </a:t>
            </a:r>
            <a:r>
              <a:rPr dirty="0" sz="1400">
                <a:solidFill>
                  <a:srgbClr val="4E2700"/>
                </a:solidFill>
                <a:latin typeface="Verdana"/>
                <a:cs typeface="Verdana"/>
              </a:rPr>
              <a:t>subroutine(String[] ar)</a:t>
            </a:r>
            <a:r>
              <a:rPr dirty="0" sz="1400" spc="-110">
                <a:solidFill>
                  <a:srgbClr val="4E2700"/>
                </a:solidFill>
                <a:latin typeface="Verdana"/>
                <a:cs typeface="Verdana"/>
              </a:rPr>
              <a:t> </a:t>
            </a:r>
            <a:r>
              <a:rPr dirty="0" sz="1400">
                <a:solidFill>
                  <a:srgbClr val="4E2700"/>
                </a:solidFill>
                <a:latin typeface="Verdana"/>
                <a:cs typeface="Verdana"/>
              </a:rPr>
              <a:t>{  int sum = 0</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003300" marR="3681095" indent="-186055">
              <a:lnSpc>
                <a:spcPct val="110000"/>
              </a:lnSpc>
            </a:pPr>
            <a:r>
              <a:rPr dirty="0" sz="1400">
                <a:solidFill>
                  <a:srgbClr val="4E2700"/>
                </a:solidFill>
                <a:latin typeface="Verdana"/>
                <a:cs typeface="Verdana"/>
              </a:rPr>
              <a:t>for (int i = 0 ; i &lt; </a:t>
            </a:r>
            <a:r>
              <a:rPr dirty="0" sz="1400" spc="-20">
                <a:solidFill>
                  <a:srgbClr val="4E2700"/>
                </a:solidFill>
                <a:latin typeface="Verdana"/>
                <a:cs typeface="Verdana"/>
              </a:rPr>
              <a:t>ar.length; </a:t>
            </a:r>
            <a:r>
              <a:rPr dirty="0" sz="1400">
                <a:solidFill>
                  <a:srgbClr val="4E2700"/>
                </a:solidFill>
                <a:latin typeface="Verdana"/>
                <a:cs typeface="Verdana"/>
              </a:rPr>
              <a:t>i++)</a:t>
            </a:r>
            <a:r>
              <a:rPr dirty="0" sz="1400" spc="-140">
                <a:solidFill>
                  <a:srgbClr val="4E2700"/>
                </a:solidFill>
                <a:latin typeface="Verdana"/>
                <a:cs typeface="Verdana"/>
              </a:rPr>
              <a:t> </a:t>
            </a:r>
            <a:r>
              <a:rPr dirty="0" sz="1400">
                <a:solidFill>
                  <a:srgbClr val="4E2700"/>
                </a:solidFill>
                <a:latin typeface="Verdana"/>
                <a:cs typeface="Verdana"/>
              </a:rPr>
              <a:t>{  sum += </a:t>
            </a:r>
            <a:r>
              <a:rPr dirty="0" sz="1400" spc="-10">
                <a:solidFill>
                  <a:srgbClr val="4E2700"/>
                </a:solidFill>
                <a:latin typeface="Verdana"/>
                <a:cs typeface="Verdana"/>
              </a:rPr>
              <a:t>Integer.parseInt(ar[i])</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ct val="100000"/>
              </a:lnSpc>
              <a:spcBef>
                <a:spcPts val="170"/>
              </a:spcBef>
            </a:pPr>
            <a:r>
              <a:rPr dirty="0" sz="1400">
                <a:solidFill>
                  <a:srgbClr val="4E2700"/>
                </a:solidFill>
                <a:latin typeface="Verdana"/>
                <a:cs typeface="Verdana"/>
              </a:rPr>
              <a:t>}</a:t>
            </a:r>
            <a:endParaRPr sz="1400">
              <a:latin typeface="Verdana"/>
              <a:cs typeface="Verdana"/>
            </a:endParaRPr>
          </a:p>
          <a:p>
            <a:pPr marL="817244">
              <a:lnSpc>
                <a:spcPct val="100000"/>
              </a:lnSpc>
              <a:spcBef>
                <a:spcPts val="170"/>
              </a:spcBef>
            </a:pPr>
            <a:r>
              <a:rPr dirty="0" sz="1400">
                <a:solidFill>
                  <a:srgbClr val="4E2700"/>
                </a:solidFill>
                <a:latin typeface="Verdana"/>
                <a:cs typeface="Verdana"/>
              </a:rPr>
              <a:t>System.out.println("sum=" + sum)</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65"/>
              </a:spcBef>
            </a:pPr>
            <a:r>
              <a:rPr dirty="0" sz="1400">
                <a:solidFill>
                  <a:srgbClr val="4E2700"/>
                </a:solidFill>
                <a:latin typeface="Verdana"/>
                <a:cs typeface="Verdana"/>
              </a:rPr>
              <a:t>}</a:t>
            </a:r>
            <a:endParaRPr sz="1400">
              <a:latin typeface="Verdana"/>
              <a:cs typeface="Verdana"/>
            </a:endParaRPr>
          </a:p>
          <a:p>
            <a:pPr marL="754380" marR="3598545" indent="-184785">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  subroutine(args)</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70"/>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130"/>
              </a:spcBef>
            </a:pPr>
            <a:r>
              <a:rPr dirty="0" sz="1400" spc="10">
                <a:solidFill>
                  <a:srgbClr val="4E2700"/>
                </a:solidFill>
                <a:latin typeface="Noto Sans Mono CJK HK"/>
                <a:cs typeface="Noto Sans Mono CJK HK"/>
              </a:rPr>
              <a:t>對此</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加入</a:t>
            </a:r>
            <a:r>
              <a:rPr dirty="0" sz="1400" spc="-15">
                <a:solidFill>
                  <a:srgbClr val="4E2700"/>
                </a:solidFill>
                <a:latin typeface="Noto Sans Mono CJK HK"/>
                <a:cs typeface="Noto Sans Mono CJK HK"/>
              </a:rPr>
              <a:t>適</a:t>
            </a:r>
            <a:r>
              <a:rPr dirty="0" sz="1400">
                <a:solidFill>
                  <a:srgbClr val="4E2700"/>
                </a:solidFill>
                <a:latin typeface="Noto Sans Mono CJK HK"/>
                <a:cs typeface="Noto Sans Mono CJK HK"/>
              </a:rPr>
              <a:t>當的</a:t>
            </a:r>
            <a:r>
              <a:rPr dirty="0" sz="1400" spc="-254">
                <a:solidFill>
                  <a:srgbClr val="4E2700"/>
                </a:solidFill>
                <a:latin typeface="Noto Sans Mono CJK HK"/>
                <a:cs typeface="Noto Sans Mono CJK HK"/>
              </a:rPr>
              <a:t> </a:t>
            </a:r>
            <a:r>
              <a:rPr dirty="0" sz="1400">
                <a:solidFill>
                  <a:srgbClr val="4E2700"/>
                </a:solidFill>
                <a:latin typeface="Verdana"/>
                <a:cs typeface="Verdana"/>
              </a:rPr>
              <a:t>Exception</a:t>
            </a:r>
            <a:r>
              <a:rPr dirty="0" sz="1400" spc="-30">
                <a:solidFill>
                  <a:srgbClr val="4E2700"/>
                </a:solidFill>
                <a:latin typeface="Verdana"/>
                <a:cs typeface="Verdana"/>
              </a:rPr>
              <a:t> </a:t>
            </a:r>
            <a:r>
              <a:rPr dirty="0" sz="1400" spc="10">
                <a:solidFill>
                  <a:srgbClr val="4E2700"/>
                </a:solidFill>
                <a:latin typeface="Noto Sans Mono CJK HK"/>
                <a:cs typeface="Noto Sans Mono CJK HK"/>
              </a:rPr>
              <a:t>處</a:t>
            </a:r>
            <a:r>
              <a:rPr dirty="0" sz="1400" spc="15">
                <a:solidFill>
                  <a:srgbClr val="4E2700"/>
                </a:solidFill>
                <a:latin typeface="Noto Sans Mono CJK HK"/>
                <a:cs typeface="Noto Sans Mono CJK HK"/>
              </a:rPr>
              <a:t>理</a:t>
            </a:r>
            <a:r>
              <a:rPr dirty="0" sz="1400">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使得</a:t>
            </a:r>
            <a:r>
              <a:rPr dirty="0" sz="1400">
                <a:solidFill>
                  <a:srgbClr val="4E2700"/>
                </a:solidFill>
                <a:latin typeface="Noto Sans Mono CJK HK"/>
                <a:cs typeface="Noto Sans Mono CJK HK"/>
              </a:rPr>
              <a:t>該程式</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以處</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能的</a:t>
            </a:r>
            <a:r>
              <a:rPr dirty="0" sz="1400" spc="-15">
                <a:solidFill>
                  <a:srgbClr val="4E2700"/>
                </a:solidFill>
                <a:latin typeface="Noto Sans Mono CJK HK"/>
                <a:cs typeface="Noto Sans Mono CJK HK"/>
              </a:rPr>
              <a:t>錯</a:t>
            </a:r>
            <a:r>
              <a:rPr dirty="0" sz="1400">
                <a:solidFill>
                  <a:srgbClr val="4E2700"/>
                </a:solidFill>
                <a:latin typeface="Noto Sans Mono CJK HK"/>
                <a:cs typeface="Noto Sans Mono CJK HK"/>
              </a:rPr>
              <a:t>誤</a:t>
            </a:r>
            <a:endParaRPr sz="1400">
              <a:latin typeface="Noto Sans Mono CJK HK"/>
              <a:cs typeface="Noto Sans Mono CJK HK"/>
            </a:endParaRPr>
          </a:p>
          <a:p>
            <a:pPr marL="12700">
              <a:lnSpc>
                <a:spcPct val="100000"/>
              </a:lnSpc>
              <a:spcBef>
                <a:spcPts val="204"/>
              </a:spcBef>
            </a:pPr>
            <a:r>
              <a:rPr dirty="0" sz="1400" spc="-5">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504</a:t>
            </a:fld>
          </a:p>
        </p:txBody>
      </p:sp>
      <p:sp>
        <p:nvSpPr>
          <p:cNvPr id="3" name="object 3"/>
          <p:cNvSpPr txBox="1">
            <a:spLocks noGrp="1"/>
          </p:cNvSpPr>
          <p:nvPr>
            <p:ph type="title"/>
          </p:nvPr>
        </p:nvSpPr>
        <p:spPr>
          <a:xfrm>
            <a:off x="612140" y="193294"/>
            <a:ext cx="1221740" cy="574040"/>
          </a:xfrm>
          <a:prstGeom prst="rect"/>
        </p:spPr>
        <p:txBody>
          <a:bodyPr wrap="square" lIns="0" tIns="12700" rIns="0" bIns="0" rtlCol="0" vert="horz">
            <a:spAutoFit/>
          </a:bodyPr>
          <a:lstStyle/>
          <a:p>
            <a:pPr marL="12700">
              <a:lnSpc>
                <a:spcPct val="100000"/>
              </a:lnSpc>
              <a:spcBef>
                <a:spcPts val="100"/>
              </a:spcBef>
            </a:pPr>
            <a:r>
              <a:rPr dirty="0"/>
              <a:t>作業</a:t>
            </a:r>
            <a:r>
              <a:rPr dirty="0" spc="-765"/>
              <a:t> </a:t>
            </a:r>
            <a:r>
              <a:rPr dirty="0" spc="-5">
                <a:latin typeface="Tahoma"/>
                <a:cs typeface="Tahoma"/>
              </a:rPr>
              <a:t>.</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86155"/>
            <a:ext cx="7446009" cy="4298950"/>
          </a:xfrm>
          <a:prstGeom prst="rect">
            <a:avLst/>
          </a:prstGeom>
        </p:spPr>
        <p:txBody>
          <a:bodyPr wrap="square" lIns="0" tIns="13335" rIns="0" bIns="0" rtlCol="0" vert="horz">
            <a:spAutoFit/>
          </a:bodyPr>
          <a:lstStyle/>
          <a:p>
            <a:pPr marL="469265" marR="5080" indent="-457200">
              <a:lnSpc>
                <a:spcPct val="100000"/>
              </a:lnSpc>
              <a:spcBef>
                <a:spcPts val="105"/>
              </a:spcBef>
            </a:pPr>
            <a:r>
              <a:rPr dirty="0" sz="1400" spc="-5">
                <a:solidFill>
                  <a:srgbClr val="4E2700"/>
                </a:solidFill>
                <a:latin typeface="Verdana"/>
                <a:cs typeface="Verdana"/>
              </a:rPr>
              <a:t>2.</a:t>
            </a:r>
            <a:r>
              <a:rPr dirty="0" sz="1400" spc="20">
                <a:solidFill>
                  <a:srgbClr val="4E2700"/>
                </a:solidFill>
                <a:latin typeface="Verdana"/>
                <a:cs typeface="Verdana"/>
              </a:rPr>
              <a:t> </a:t>
            </a:r>
            <a:r>
              <a:rPr dirty="0" sz="1400" spc="10">
                <a:solidFill>
                  <a:srgbClr val="4E2700"/>
                </a:solidFill>
                <a:latin typeface="Noto Sans Mono CJK HK"/>
                <a:cs typeface="Noto Sans Mono CJK HK"/>
              </a:rPr>
              <a:t>輸入</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，將</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有錯</a:t>
            </a:r>
            <a:r>
              <a:rPr dirty="0" sz="1400" spc="-15">
                <a:solidFill>
                  <a:srgbClr val="4E2700"/>
                </a:solidFill>
                <a:latin typeface="Noto Sans Mono CJK HK"/>
                <a:cs typeface="Noto Sans Mono CJK HK"/>
              </a:rPr>
              <a:t>誤</a:t>
            </a:r>
            <a:r>
              <a:rPr dirty="0" sz="1400">
                <a:solidFill>
                  <a:srgbClr val="4E2700"/>
                </a:solidFill>
                <a:latin typeface="Noto Sans Mono CJK HK"/>
                <a:cs typeface="Noto Sans Mono CJK HK"/>
              </a:rPr>
              <a:t>訊息</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加入</a:t>
            </a:r>
            <a:r>
              <a:rPr dirty="0" sz="1400" spc="-15">
                <a:solidFill>
                  <a:srgbClr val="4E2700"/>
                </a:solidFill>
                <a:latin typeface="Noto Sans Mono CJK HK"/>
                <a:cs typeface="Noto Sans Mono CJK HK"/>
              </a:rPr>
              <a:t>適</a:t>
            </a:r>
            <a:r>
              <a:rPr dirty="0" sz="1400">
                <a:solidFill>
                  <a:srgbClr val="4E2700"/>
                </a:solidFill>
                <a:latin typeface="Noto Sans Mono CJK HK"/>
                <a:cs typeface="Noto Sans Mono CJK HK"/>
              </a:rPr>
              <a:t>當的</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外處理</a:t>
            </a:r>
            <a:r>
              <a:rPr dirty="0" sz="1400" spc="-220">
                <a:solidFill>
                  <a:srgbClr val="4E2700"/>
                </a:solidFill>
                <a:latin typeface="Noto Sans Mono CJK HK"/>
                <a:cs typeface="Noto Sans Mono CJK HK"/>
              </a:rPr>
              <a:t> </a:t>
            </a:r>
            <a:r>
              <a:rPr dirty="0" sz="1400" spc="10">
                <a:solidFill>
                  <a:srgbClr val="4E2700"/>
                </a:solidFill>
                <a:latin typeface="Noto Sans Mono CJK HK"/>
                <a:cs typeface="Noto Sans Mono CJK HK"/>
              </a:rPr>
              <a:t>，使</a:t>
            </a:r>
            <a:r>
              <a:rPr dirty="0" sz="1400">
                <a:solidFill>
                  <a:srgbClr val="4E2700"/>
                </a:solidFill>
                <a:latin typeface="Noto Sans Mono CJK HK"/>
                <a:cs typeface="Noto Sans Mono CJK HK"/>
              </a:rPr>
              <a:t>得該</a:t>
            </a:r>
            <a:r>
              <a:rPr dirty="0" sz="1400" spc="-10">
                <a:solidFill>
                  <a:srgbClr val="4E2700"/>
                </a:solidFill>
                <a:latin typeface="Noto Sans Mono CJK HK"/>
                <a:cs typeface="Noto Sans Mono CJK HK"/>
              </a:rPr>
              <a:t>程</a:t>
            </a:r>
            <a:r>
              <a:rPr dirty="0" sz="1400">
                <a:solidFill>
                  <a:srgbClr val="4E2700"/>
                </a:solidFill>
                <a:latin typeface="Noto Sans Mono CJK HK"/>
                <a:cs typeface="Noto Sans Mono CJK HK"/>
              </a:rPr>
              <a:t>式能</a:t>
            </a:r>
            <a:r>
              <a:rPr dirty="0" sz="1400" spc="-10">
                <a:solidFill>
                  <a:srgbClr val="4E2700"/>
                </a:solidFill>
                <a:latin typeface="Noto Sans Mono CJK HK"/>
                <a:cs typeface="Noto Sans Mono CJK HK"/>
              </a:rPr>
              <a:t>夠</a:t>
            </a:r>
            <a:r>
              <a:rPr dirty="0" sz="1400">
                <a:solidFill>
                  <a:srgbClr val="4E2700"/>
                </a:solidFill>
                <a:latin typeface="Noto Sans Mono CJK HK"/>
                <a:cs typeface="Noto Sans Mono CJK HK"/>
              </a:rPr>
              <a:t>執</a:t>
            </a:r>
            <a:r>
              <a:rPr dirty="0" sz="1400" spc="-10">
                <a:solidFill>
                  <a:srgbClr val="4E2700"/>
                </a:solidFill>
                <a:latin typeface="Noto Sans Mono CJK HK"/>
                <a:cs typeface="Noto Sans Mono CJK HK"/>
              </a:rPr>
              <a:t>行而</a:t>
            </a:r>
            <a:r>
              <a:rPr dirty="0" sz="1400">
                <a:solidFill>
                  <a:srgbClr val="4E2700"/>
                </a:solidFill>
                <a:latin typeface="Noto Sans Mono CJK HK"/>
                <a:cs typeface="Noto Sans Mono CJK HK"/>
              </a:rPr>
              <a:t>不會 當掉。</a:t>
            </a:r>
            <a:endParaRPr sz="1400">
              <a:latin typeface="Noto Sans Mono CJK HK"/>
              <a:cs typeface="Noto Sans Mono CJK HK"/>
            </a:endParaRPr>
          </a:p>
          <a:p>
            <a:pPr marL="12700" marR="5342890">
              <a:lnSpc>
                <a:spcPct val="120000"/>
              </a:lnSpc>
              <a:spcBef>
                <a:spcPts val="35"/>
              </a:spcBef>
            </a:pPr>
            <a:r>
              <a:rPr dirty="0" sz="1400" spc="-5">
                <a:solidFill>
                  <a:srgbClr val="4E2700"/>
                </a:solidFill>
                <a:latin typeface="Verdana"/>
                <a:cs typeface="Verdana"/>
              </a:rPr>
              <a:t>package</a:t>
            </a:r>
            <a:r>
              <a:rPr dirty="0" sz="1400" spc="-55">
                <a:solidFill>
                  <a:srgbClr val="4E2700"/>
                </a:solidFill>
                <a:latin typeface="Verdana"/>
                <a:cs typeface="Verdana"/>
              </a:rPr>
              <a:t> </a:t>
            </a:r>
            <a:r>
              <a:rPr dirty="0" sz="1400" spc="-5">
                <a:solidFill>
                  <a:srgbClr val="4E2700"/>
                </a:solidFill>
                <a:latin typeface="Verdana"/>
                <a:cs typeface="Verdana"/>
              </a:rPr>
              <a:t>ch08.Q08_02;  </a:t>
            </a:r>
            <a:r>
              <a:rPr dirty="0" sz="1400">
                <a:solidFill>
                  <a:srgbClr val="4E2700"/>
                </a:solidFill>
                <a:latin typeface="Verdana"/>
                <a:cs typeface="Verdana"/>
              </a:rPr>
              <a:t>import </a:t>
            </a:r>
            <a:r>
              <a:rPr dirty="0" sz="1400" spc="-5">
                <a:solidFill>
                  <a:srgbClr val="4E2700"/>
                </a:solidFill>
                <a:latin typeface="Verdana"/>
                <a:cs typeface="Verdana"/>
              </a:rPr>
              <a:t>java.io.* </a:t>
            </a:r>
            <a:r>
              <a:rPr dirty="0" sz="1400">
                <a:solidFill>
                  <a:srgbClr val="4E2700"/>
                </a:solidFill>
                <a:latin typeface="Verdana"/>
                <a:cs typeface="Verdana"/>
              </a:rPr>
              <a:t>;  import </a:t>
            </a:r>
            <a:r>
              <a:rPr dirty="0" sz="1400" spc="-5">
                <a:solidFill>
                  <a:srgbClr val="4E2700"/>
                </a:solidFill>
                <a:latin typeface="Verdana"/>
                <a:cs typeface="Verdana"/>
              </a:rPr>
              <a:t>java.net.*</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900">
              <a:latin typeface="Verdana"/>
              <a:cs typeface="Verdana"/>
            </a:endParaRPr>
          </a:p>
          <a:p>
            <a:pPr marL="12700">
              <a:lnSpc>
                <a:spcPct val="100000"/>
              </a:lnSpc>
              <a:spcBef>
                <a:spcPts val="5"/>
              </a:spcBef>
            </a:pPr>
            <a:r>
              <a:rPr dirty="0" sz="1400">
                <a:solidFill>
                  <a:srgbClr val="4E2700"/>
                </a:solidFill>
                <a:latin typeface="Verdana"/>
                <a:cs typeface="Verdana"/>
              </a:rPr>
              <a:t>public class </a:t>
            </a:r>
            <a:r>
              <a:rPr dirty="0" sz="1400" spc="-5">
                <a:solidFill>
                  <a:srgbClr val="4E2700"/>
                </a:solidFill>
                <a:latin typeface="Verdana"/>
                <a:cs typeface="Verdana"/>
              </a:rPr>
              <a:t>Q08_2</a:t>
            </a:r>
            <a:r>
              <a:rPr dirty="0" sz="1400" spc="3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marR="3679190" indent="-248920">
              <a:lnSpc>
                <a:spcPct val="120000"/>
              </a:lnSpc>
              <a:tabLst>
                <a:tab pos="3639820" algn="l"/>
              </a:tabLst>
            </a:pPr>
            <a:r>
              <a:rPr dirty="0" sz="1400" spc="-5">
                <a:solidFill>
                  <a:srgbClr val="4E2700"/>
                </a:solidFill>
                <a:latin typeface="Verdana"/>
                <a:cs typeface="Verdana"/>
              </a:rPr>
              <a:t>pub</a:t>
            </a:r>
            <a:r>
              <a:rPr dirty="0" sz="1400" spc="10">
                <a:solidFill>
                  <a:srgbClr val="4E2700"/>
                </a:solidFill>
                <a:latin typeface="Verdana"/>
                <a:cs typeface="Verdana"/>
              </a:rPr>
              <a:t>l</a:t>
            </a:r>
            <a:r>
              <a:rPr dirty="0" sz="1400" spc="5">
                <a:solidFill>
                  <a:srgbClr val="4E2700"/>
                </a:solidFill>
                <a:latin typeface="Verdana"/>
                <a:cs typeface="Verdana"/>
              </a:rPr>
              <a:t>i</a:t>
            </a:r>
            <a:r>
              <a:rPr dirty="0" sz="1400">
                <a:solidFill>
                  <a:srgbClr val="4E2700"/>
                </a:solidFill>
                <a:latin typeface="Verdana"/>
                <a:cs typeface="Verdana"/>
              </a:rPr>
              <a:t>c</a:t>
            </a:r>
            <a:r>
              <a:rPr dirty="0" sz="1400" spc="-25">
                <a:solidFill>
                  <a:srgbClr val="4E2700"/>
                </a:solidFill>
                <a:latin typeface="Verdana"/>
                <a:cs typeface="Verdana"/>
              </a:rPr>
              <a:t> </a:t>
            </a:r>
            <a:r>
              <a:rPr dirty="0" sz="1400">
                <a:solidFill>
                  <a:srgbClr val="4E2700"/>
                </a:solidFill>
                <a:latin typeface="Verdana"/>
                <a:cs typeface="Verdana"/>
              </a:rPr>
              <a:t>st</a:t>
            </a:r>
            <a:r>
              <a:rPr dirty="0" sz="1400" spc="-5">
                <a:solidFill>
                  <a:srgbClr val="4E2700"/>
                </a:solidFill>
                <a:latin typeface="Verdana"/>
                <a:cs typeface="Verdana"/>
              </a:rPr>
              <a:t>at</a:t>
            </a:r>
            <a:r>
              <a:rPr dirty="0" sz="1400" spc="10">
                <a:solidFill>
                  <a:srgbClr val="4E2700"/>
                </a:solidFill>
                <a:latin typeface="Verdana"/>
                <a:cs typeface="Verdana"/>
              </a:rPr>
              <a:t>i</a:t>
            </a:r>
            <a:r>
              <a:rPr dirty="0" sz="1400">
                <a:solidFill>
                  <a:srgbClr val="4E2700"/>
                </a:solidFill>
                <a:latin typeface="Verdana"/>
                <a:cs typeface="Verdana"/>
              </a:rPr>
              <a:t>c</a:t>
            </a:r>
            <a:r>
              <a:rPr dirty="0" sz="1400" spc="-40">
                <a:solidFill>
                  <a:srgbClr val="4E2700"/>
                </a:solidFill>
                <a:latin typeface="Verdana"/>
                <a:cs typeface="Verdana"/>
              </a:rPr>
              <a:t> </a:t>
            </a:r>
            <a:r>
              <a:rPr dirty="0" sz="1400" spc="-20">
                <a:solidFill>
                  <a:srgbClr val="4E2700"/>
                </a:solidFill>
                <a:latin typeface="Verdana"/>
                <a:cs typeface="Verdana"/>
              </a:rPr>
              <a:t>v</a:t>
            </a:r>
            <a:r>
              <a:rPr dirty="0" sz="1400">
                <a:solidFill>
                  <a:srgbClr val="4E2700"/>
                </a:solidFill>
                <a:latin typeface="Verdana"/>
                <a:cs typeface="Verdana"/>
              </a:rPr>
              <a:t>o</a:t>
            </a:r>
            <a:r>
              <a:rPr dirty="0" sz="1400" spc="10">
                <a:solidFill>
                  <a:srgbClr val="4E2700"/>
                </a:solidFill>
                <a:latin typeface="Verdana"/>
                <a:cs typeface="Verdana"/>
              </a:rPr>
              <a:t>i</a:t>
            </a:r>
            <a:r>
              <a:rPr dirty="0" sz="1400">
                <a:solidFill>
                  <a:srgbClr val="4E2700"/>
                </a:solidFill>
                <a:latin typeface="Verdana"/>
                <a:cs typeface="Verdana"/>
              </a:rPr>
              <a:t>d</a:t>
            </a:r>
            <a:r>
              <a:rPr dirty="0" sz="1400" spc="-25">
                <a:solidFill>
                  <a:srgbClr val="4E2700"/>
                </a:solidFill>
                <a:latin typeface="Verdana"/>
                <a:cs typeface="Verdana"/>
              </a:rPr>
              <a:t> </a:t>
            </a:r>
            <a:r>
              <a:rPr dirty="0" sz="1400">
                <a:solidFill>
                  <a:srgbClr val="4E2700"/>
                </a:solidFill>
                <a:latin typeface="Verdana"/>
                <a:cs typeface="Verdana"/>
              </a:rPr>
              <a:t>ma</a:t>
            </a:r>
            <a:r>
              <a:rPr dirty="0" sz="1400" spc="10">
                <a:solidFill>
                  <a:srgbClr val="4E2700"/>
                </a:solidFill>
                <a:latin typeface="Verdana"/>
                <a:cs typeface="Verdana"/>
              </a:rPr>
              <a:t>i</a:t>
            </a:r>
            <a:r>
              <a:rPr dirty="0" sz="1400">
                <a:solidFill>
                  <a:srgbClr val="4E2700"/>
                </a:solidFill>
                <a:latin typeface="Verdana"/>
                <a:cs typeface="Verdana"/>
              </a:rPr>
              <a:t>n(Str</a:t>
            </a:r>
            <a:r>
              <a:rPr dirty="0" sz="1400" spc="10">
                <a:solidFill>
                  <a:srgbClr val="4E2700"/>
                </a:solidFill>
                <a:latin typeface="Verdana"/>
                <a:cs typeface="Verdana"/>
              </a:rPr>
              <a:t>i</a:t>
            </a:r>
            <a:r>
              <a:rPr dirty="0" sz="1400">
                <a:solidFill>
                  <a:srgbClr val="4E2700"/>
                </a:solidFill>
                <a:latin typeface="Verdana"/>
                <a:cs typeface="Verdana"/>
              </a:rPr>
              <a:t>ng[]</a:t>
            </a:r>
            <a:r>
              <a:rPr dirty="0" sz="1400" spc="-30">
                <a:solidFill>
                  <a:srgbClr val="4E2700"/>
                </a:solidFill>
                <a:latin typeface="Verdana"/>
                <a:cs typeface="Verdana"/>
              </a:rPr>
              <a:t> </a:t>
            </a:r>
            <a:r>
              <a:rPr dirty="0" sz="1400">
                <a:solidFill>
                  <a:srgbClr val="4E2700"/>
                </a:solidFill>
                <a:latin typeface="Verdana"/>
                <a:cs typeface="Verdana"/>
              </a:rPr>
              <a:t>args)</a:t>
            </a:r>
            <a:r>
              <a:rPr dirty="0" sz="140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methodA() </a:t>
            </a:r>
            <a:r>
              <a:rPr dirty="0" sz="1400">
                <a:solidFill>
                  <a:srgbClr val="4E2700"/>
                </a:solidFill>
                <a:latin typeface="Verdana"/>
                <a:cs typeface="Verdana"/>
              </a:rPr>
              <a:t>;  </a:t>
            </a:r>
            <a:r>
              <a:rPr dirty="0" sz="1400" spc="-5">
                <a:solidFill>
                  <a:srgbClr val="4E2700"/>
                </a:solidFill>
                <a:latin typeface="Verdana"/>
                <a:cs typeface="Verdana"/>
              </a:rPr>
              <a:t>System.out.println("Program </a:t>
            </a:r>
            <a:r>
              <a:rPr dirty="0" sz="1400">
                <a:solidFill>
                  <a:srgbClr val="4E2700"/>
                </a:solidFill>
                <a:latin typeface="Verdana"/>
                <a:cs typeface="Verdana"/>
              </a:rPr>
              <a:t>ends")</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079" marR="5185410" indent="-123825">
              <a:lnSpc>
                <a:spcPct val="120000"/>
              </a:lnSpc>
            </a:pPr>
            <a:r>
              <a:rPr dirty="0" sz="1400">
                <a:solidFill>
                  <a:srgbClr val="4E2700"/>
                </a:solidFill>
                <a:latin typeface="Verdana"/>
                <a:cs typeface="Verdana"/>
              </a:rPr>
              <a:t>static </a:t>
            </a:r>
            <a:r>
              <a:rPr dirty="0" sz="1400" spc="-5">
                <a:solidFill>
                  <a:srgbClr val="4E2700"/>
                </a:solidFill>
                <a:latin typeface="Verdana"/>
                <a:cs typeface="Verdana"/>
              </a:rPr>
              <a:t>void methodA()</a:t>
            </a:r>
            <a:r>
              <a:rPr dirty="0" sz="1400" spc="-100">
                <a:solidFill>
                  <a:srgbClr val="4E2700"/>
                </a:solidFill>
                <a:latin typeface="Verdana"/>
                <a:cs typeface="Verdana"/>
              </a:rPr>
              <a:t> </a:t>
            </a:r>
            <a:r>
              <a:rPr dirty="0" sz="1400">
                <a:solidFill>
                  <a:srgbClr val="4E2700"/>
                </a:solidFill>
                <a:latin typeface="Verdana"/>
                <a:cs typeface="Verdana"/>
              </a:rPr>
              <a:t>{  int i = 3 / 0</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URL urlA = new </a:t>
            </a:r>
            <a:r>
              <a:rPr dirty="0" sz="1400" spc="-5">
                <a:solidFill>
                  <a:srgbClr val="4E2700"/>
                </a:solidFill>
                <a:latin typeface="Verdana"/>
                <a:cs typeface="Verdana"/>
              </a:rPr>
              <a:t>URL</a:t>
            </a:r>
            <a:r>
              <a:rPr dirty="0" sz="1400" spc="-5">
                <a:solidFill>
                  <a:srgbClr val="4E2700"/>
                </a:solidFill>
                <a:latin typeface="Verdana"/>
                <a:cs typeface="Verdana"/>
                <a:hlinkClick r:id="rId2"/>
              </a:rPr>
              <a:t>("http://www</a:t>
            </a:r>
            <a:r>
              <a:rPr dirty="0" sz="1400" spc="-5">
                <a:solidFill>
                  <a:srgbClr val="4E2700"/>
                </a:solidFill>
                <a:latin typeface="Verdana"/>
                <a:cs typeface="Verdana"/>
              </a:rPr>
              <a:t>.</a:t>
            </a:r>
            <a:r>
              <a:rPr dirty="0" sz="1400" spc="-5">
                <a:solidFill>
                  <a:srgbClr val="4E2700"/>
                </a:solidFill>
                <a:latin typeface="Verdana"/>
                <a:cs typeface="Verdana"/>
                <a:hlinkClick r:id="rId2"/>
              </a:rPr>
              <a:t>seed.net.tw</a:t>
            </a:r>
            <a:r>
              <a:rPr dirty="0" sz="1400" spc="-5">
                <a:solidFill>
                  <a:srgbClr val="4E2700"/>
                </a:solidFill>
                <a:latin typeface="Verdana"/>
                <a:cs typeface="Verdana"/>
              </a:rPr>
              <a:t>")</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FileInputStream fis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10">
                <a:solidFill>
                  <a:srgbClr val="4E2700"/>
                </a:solidFill>
                <a:latin typeface="Verdana"/>
                <a:cs typeface="Verdana"/>
              </a:rPr>
              <a:t>FileInputStream("D:\\Test.txt")</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9812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504</a:t>
            </a:fld>
          </a:p>
        </p:txBody>
      </p:sp>
      <p:sp>
        <p:nvSpPr>
          <p:cNvPr id="3" name="object 3"/>
          <p:cNvSpPr txBox="1">
            <a:spLocks noGrp="1"/>
          </p:cNvSpPr>
          <p:nvPr>
            <p:ph type="title"/>
          </p:nvPr>
        </p:nvSpPr>
        <p:spPr>
          <a:xfrm>
            <a:off x="612140" y="193294"/>
            <a:ext cx="1360805" cy="574040"/>
          </a:xfrm>
          <a:prstGeom prst="rect"/>
        </p:spPr>
        <p:txBody>
          <a:bodyPr wrap="square" lIns="0" tIns="12700" rIns="0" bIns="0" rtlCol="0" vert="horz">
            <a:spAutoFit/>
          </a:bodyPr>
          <a:lstStyle/>
          <a:p>
            <a:pPr marL="12700">
              <a:lnSpc>
                <a:spcPct val="100000"/>
              </a:lnSpc>
              <a:spcBef>
                <a:spcPts val="100"/>
              </a:spcBef>
            </a:pPr>
            <a:r>
              <a:rPr dirty="0"/>
              <a:t>作業</a:t>
            </a:r>
            <a:r>
              <a:rPr dirty="0" spc="-765"/>
              <a:t> </a:t>
            </a:r>
            <a:r>
              <a:rPr dirty="0" spc="-5">
                <a:latin typeface="Tahoma"/>
                <a:cs typeface="Tahoma"/>
              </a:rPr>
              <a:t>..</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44092"/>
            <a:ext cx="6706234" cy="5397500"/>
          </a:xfrm>
          <a:prstGeom prst="rect">
            <a:avLst/>
          </a:prstGeom>
        </p:spPr>
        <p:txBody>
          <a:bodyPr wrap="square" lIns="0" tIns="12700" rIns="0" bIns="0" rtlCol="0" vert="horz">
            <a:spAutoFit/>
          </a:bodyPr>
          <a:lstStyle/>
          <a:p>
            <a:pPr marL="259079" marR="1106805" indent="-247015">
              <a:lnSpc>
                <a:spcPct val="110000"/>
              </a:lnSpc>
              <a:spcBef>
                <a:spcPts val="100"/>
              </a:spcBef>
            </a:pPr>
            <a:r>
              <a:rPr dirty="0" sz="1400" spc="-5">
                <a:solidFill>
                  <a:srgbClr val="4E2700"/>
                </a:solidFill>
                <a:latin typeface="Verdana"/>
                <a:cs typeface="Verdana"/>
              </a:rPr>
              <a:t>3.</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本作</a:t>
            </a:r>
            <a:r>
              <a:rPr dirty="0" sz="1400">
                <a:solidFill>
                  <a:srgbClr val="4E2700"/>
                </a:solidFill>
                <a:latin typeface="Noto Sans Mono CJK HK"/>
                <a:cs typeface="Noto Sans Mono CJK HK"/>
              </a:rPr>
              <a:t>業不需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編寫</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5">
                <a:solidFill>
                  <a:srgbClr val="4E2700"/>
                </a:solidFill>
                <a:latin typeface="Noto Sans Mono CJK HK"/>
                <a:cs typeface="Noto Sans Mono CJK HK"/>
              </a:rPr>
              <a:t>但</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閱</a:t>
            </a:r>
            <a:r>
              <a:rPr dirty="0" sz="1400">
                <a:solidFill>
                  <a:srgbClr val="4E2700"/>
                </a:solidFill>
                <a:latin typeface="Noto Sans Mono CJK HK"/>
                <a:cs typeface="Noto Sans Mono CJK HK"/>
              </a:rPr>
              <a:t>讀所</a:t>
            </a:r>
            <a:r>
              <a:rPr dirty="0" sz="1400" spc="-15">
                <a:solidFill>
                  <a:srgbClr val="4E2700"/>
                </a:solidFill>
                <a:latin typeface="Noto Sans Mono CJK HK"/>
                <a:cs typeface="Noto Sans Mono CJK HK"/>
              </a:rPr>
              <a:t>附</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了解</a:t>
            </a:r>
            <a:r>
              <a:rPr dirty="0" sz="1400" spc="-15">
                <a:solidFill>
                  <a:srgbClr val="4E2700"/>
                </a:solidFill>
                <a:latin typeface="Noto Sans Mono CJK HK"/>
                <a:cs typeface="Noto Sans Mono CJK HK"/>
              </a:rPr>
              <a:t>自</a:t>
            </a:r>
            <a:r>
              <a:rPr dirty="0" sz="1400">
                <a:solidFill>
                  <a:srgbClr val="4E2700"/>
                </a:solidFill>
                <a:latin typeface="Noto Sans Mono CJK HK"/>
                <a:cs typeface="Noto Sans Mono CJK HK"/>
              </a:rPr>
              <a:t>訂例</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類別。 </a:t>
            </a:r>
            <a:r>
              <a:rPr dirty="0" sz="1400" spc="10">
                <a:solidFill>
                  <a:srgbClr val="4E2700"/>
                </a:solidFill>
                <a:latin typeface="Noto Sans Mono CJK HK"/>
                <a:cs typeface="Noto Sans Mono CJK HK"/>
              </a:rPr>
              <a:t>輸入</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，本程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自</a:t>
            </a:r>
            <a:r>
              <a:rPr dirty="0" sz="1400">
                <a:solidFill>
                  <a:srgbClr val="4E2700"/>
                </a:solidFill>
                <a:latin typeface="Noto Sans Mono CJK HK"/>
                <a:cs typeface="Noto Sans Mono CJK HK"/>
              </a:rPr>
              <a:t>訂例</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類別。</a:t>
            </a:r>
            <a:endParaRPr sz="1400">
              <a:latin typeface="Noto Sans Mono CJK HK"/>
              <a:cs typeface="Noto Sans Mono CJK HK"/>
            </a:endParaRPr>
          </a:p>
          <a:p>
            <a:pPr marL="12700">
              <a:lnSpc>
                <a:spcPct val="100000"/>
              </a:lnSpc>
              <a:spcBef>
                <a:spcPts val="200"/>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ch08.Q08_03;</a:t>
            </a:r>
            <a:endParaRPr sz="1400">
              <a:latin typeface="Verdana"/>
              <a:cs typeface="Verdana"/>
            </a:endParaRPr>
          </a:p>
          <a:p>
            <a:pPr marL="12700">
              <a:lnSpc>
                <a:spcPct val="100000"/>
              </a:lnSpc>
              <a:spcBef>
                <a:spcPts val="135"/>
              </a:spcBef>
              <a:tabLst>
                <a:tab pos="391795" algn="l"/>
              </a:tabLst>
            </a:pPr>
            <a:r>
              <a:rPr dirty="0" sz="1400" spc="-5">
                <a:solidFill>
                  <a:srgbClr val="4E2700"/>
                </a:solidFill>
                <a:latin typeface="Verdana"/>
                <a:cs typeface="Verdana"/>
              </a:rPr>
              <a:t>/*	</a:t>
            </a:r>
            <a:r>
              <a:rPr dirty="0" sz="1400" spc="10">
                <a:solidFill>
                  <a:srgbClr val="4E2700"/>
                </a:solidFill>
                <a:latin typeface="Noto Sans Mono CJK HK"/>
                <a:cs typeface="Noto Sans Mono CJK HK"/>
              </a:rPr>
              <a:t>請由</a:t>
            </a:r>
            <a:r>
              <a:rPr dirty="0" sz="1400">
                <a:solidFill>
                  <a:srgbClr val="4E2700"/>
                </a:solidFill>
                <a:latin typeface="Noto Sans Mono CJK HK"/>
                <a:cs typeface="Noto Sans Mono CJK HK"/>
              </a:rPr>
              <a:t>鍵盤</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入一</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分數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並檢</a:t>
            </a:r>
            <a:r>
              <a:rPr dirty="0" sz="1400" spc="-15">
                <a:solidFill>
                  <a:srgbClr val="4E2700"/>
                </a:solidFill>
                <a:latin typeface="Noto Sans Mono CJK HK"/>
                <a:cs typeface="Noto Sans Mono CJK HK"/>
              </a:rPr>
              <a:t>視</a:t>
            </a:r>
            <a:r>
              <a:rPr dirty="0" sz="1400">
                <a:solidFill>
                  <a:srgbClr val="4E2700"/>
                </a:solidFill>
                <a:latin typeface="Noto Sans Mono CJK HK"/>
                <a:cs typeface="Noto Sans Mono CJK HK"/>
              </a:rPr>
              <a:t>每個</a:t>
            </a:r>
            <a:r>
              <a:rPr dirty="0" sz="1400" spc="-15">
                <a:solidFill>
                  <a:srgbClr val="4E2700"/>
                </a:solidFill>
                <a:latin typeface="Noto Sans Mono CJK HK"/>
                <a:cs typeface="Noto Sans Mono CJK HK"/>
              </a:rPr>
              <a:t>分</a:t>
            </a:r>
            <a:r>
              <a:rPr dirty="0" sz="1400">
                <a:solidFill>
                  <a:srgbClr val="4E2700"/>
                </a:solidFill>
                <a:latin typeface="Noto Sans Mono CJK HK"/>
                <a:cs typeface="Noto Sans Mono CJK HK"/>
              </a:rPr>
              <a:t>數，</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果有</a:t>
            </a:r>
            <a:r>
              <a:rPr dirty="0" sz="1400" spc="-15">
                <a:solidFill>
                  <a:srgbClr val="4E2700"/>
                </a:solidFill>
                <a:latin typeface="Noto Sans Mono CJK HK"/>
                <a:cs typeface="Noto Sans Mono CJK HK"/>
              </a:rPr>
              <a:t>分</a:t>
            </a:r>
            <a:r>
              <a:rPr dirty="0" sz="1400">
                <a:solidFill>
                  <a:srgbClr val="4E2700"/>
                </a:solidFill>
                <a:latin typeface="Noto Sans Mono CJK HK"/>
                <a:cs typeface="Noto Sans Mono CJK HK"/>
              </a:rPr>
              <a:t>數未</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於</a:t>
            </a:r>
            <a:r>
              <a:rPr dirty="0" sz="1400" spc="-229">
                <a:solidFill>
                  <a:srgbClr val="4E2700"/>
                </a:solidFill>
                <a:latin typeface="Noto Sans Mono CJK HK"/>
                <a:cs typeface="Noto Sans Mono CJK HK"/>
              </a:rPr>
              <a:t> </a:t>
            </a:r>
            <a:r>
              <a:rPr dirty="0" sz="1400">
                <a:solidFill>
                  <a:srgbClr val="4E2700"/>
                </a:solidFill>
                <a:latin typeface="Verdana"/>
                <a:cs typeface="Verdana"/>
              </a:rPr>
              <a:t>1</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100</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則</a:t>
            </a:r>
            <a:r>
              <a:rPr dirty="0" sz="1400">
                <a:solidFill>
                  <a:srgbClr val="4E2700"/>
                </a:solidFill>
                <a:latin typeface="Noto Sans Mono CJK HK"/>
                <a:cs typeface="Noto Sans Mono CJK HK"/>
              </a:rPr>
              <a:t>顯示</a:t>
            </a:r>
            <a:endParaRPr sz="1400">
              <a:latin typeface="Noto Sans Mono CJK HK"/>
              <a:cs typeface="Noto Sans Mono CJK HK"/>
            </a:endParaRPr>
          </a:p>
          <a:p>
            <a:pPr marL="384175">
              <a:lnSpc>
                <a:spcPct val="100000"/>
              </a:lnSpc>
              <a:spcBef>
                <a:spcPts val="165"/>
              </a:spcBef>
            </a:pPr>
            <a:r>
              <a:rPr dirty="0" sz="1400">
                <a:solidFill>
                  <a:srgbClr val="4E2700"/>
                </a:solidFill>
                <a:latin typeface="Verdana"/>
                <a:cs typeface="Verdana"/>
              </a:rPr>
              <a:t>"</a:t>
            </a:r>
            <a:r>
              <a:rPr dirty="0" sz="1400" spc="10">
                <a:solidFill>
                  <a:srgbClr val="4E2700"/>
                </a:solidFill>
                <a:latin typeface="Noto Sans Mono CJK HK"/>
                <a:cs typeface="Noto Sans Mono CJK HK"/>
              </a:rPr>
              <a:t>這</a:t>
            </a:r>
            <a:r>
              <a:rPr dirty="0" sz="1400" spc="5">
                <a:solidFill>
                  <a:srgbClr val="4E2700"/>
                </a:solidFill>
                <a:latin typeface="Noto Sans Mono CJK HK"/>
                <a:cs typeface="Noto Sans Mono CJK HK"/>
              </a:rPr>
              <a:t>不</a:t>
            </a:r>
            <a:r>
              <a:rPr dirty="0" sz="1400">
                <a:solidFill>
                  <a:srgbClr val="4E2700"/>
                </a:solidFill>
                <a:latin typeface="Noto Sans Mono CJK HK"/>
                <a:cs typeface="Noto Sans Mono CJK HK"/>
              </a:rPr>
              <a:t>是</a:t>
            </a:r>
            <a:r>
              <a:rPr dirty="0" sz="1400" spc="5">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spc="5">
                <a:solidFill>
                  <a:srgbClr val="4E2700"/>
                </a:solidFill>
                <a:latin typeface="Noto Sans Mono CJK HK"/>
                <a:cs typeface="Noto Sans Mono CJK HK"/>
              </a:rPr>
              <a:t>合</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分</a:t>
            </a:r>
            <a:r>
              <a:rPr dirty="0" sz="1400">
                <a:solidFill>
                  <a:srgbClr val="4E2700"/>
                </a:solidFill>
                <a:latin typeface="Noto Sans Mono CJK HK"/>
                <a:cs typeface="Noto Sans Mono CJK HK"/>
              </a:rPr>
              <a:t>數</a:t>
            </a:r>
            <a:r>
              <a:rPr dirty="0" sz="1400">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的訊</a:t>
            </a:r>
            <a:r>
              <a:rPr dirty="0" sz="1400" spc="5">
                <a:solidFill>
                  <a:srgbClr val="4E2700"/>
                </a:solidFill>
                <a:latin typeface="Noto Sans Mono CJK HK"/>
                <a:cs typeface="Noto Sans Mono CJK HK"/>
              </a:rPr>
              <a:t>息</a:t>
            </a:r>
            <a:r>
              <a:rPr dirty="0" sz="1400" spc="-15">
                <a:solidFill>
                  <a:srgbClr val="4E2700"/>
                </a:solidFill>
                <a:latin typeface="Noto Sans Mono CJK HK"/>
                <a:cs typeface="Noto Sans Mono CJK HK"/>
              </a:rPr>
              <a:t>。</a:t>
            </a:r>
            <a:r>
              <a:rPr dirty="0" sz="1400" spc="5">
                <a:solidFill>
                  <a:srgbClr val="4E2700"/>
                </a:solidFill>
                <a:latin typeface="Noto Sans Mono CJK HK"/>
                <a:cs typeface="Noto Sans Mono CJK HK"/>
              </a:rPr>
              <a:t>請</a:t>
            </a:r>
            <a:r>
              <a:rPr dirty="0" sz="1400">
                <a:solidFill>
                  <a:srgbClr val="4E2700"/>
                </a:solidFill>
                <a:latin typeface="Noto Sans Mono CJK HK"/>
                <a:cs typeface="Noto Sans Mono CJK HK"/>
              </a:rPr>
              <a:t>用</a:t>
            </a:r>
            <a:r>
              <a:rPr dirty="0" sz="1400" spc="-10">
                <a:solidFill>
                  <a:srgbClr val="4E2700"/>
                </a:solidFill>
                <a:latin typeface="Noto Sans Mono CJK HK"/>
                <a:cs typeface="Noto Sans Mono CJK HK"/>
              </a:rPr>
              <a:t>自</a:t>
            </a:r>
            <a:r>
              <a:rPr dirty="0" sz="1400" spc="5">
                <a:solidFill>
                  <a:srgbClr val="4E2700"/>
                </a:solidFill>
                <a:latin typeface="Noto Sans Mono CJK HK"/>
                <a:cs typeface="Noto Sans Mono CJK HK"/>
              </a:rPr>
              <a:t>訂</a:t>
            </a:r>
            <a:r>
              <a:rPr dirty="0" sz="1400" spc="-5">
                <a:solidFill>
                  <a:srgbClr val="4E2700"/>
                </a:solidFill>
                <a:latin typeface="Verdana"/>
                <a:cs typeface="Verdana"/>
              </a:rPr>
              <a:t>Exception</a:t>
            </a:r>
            <a:r>
              <a:rPr dirty="0" sz="1400">
                <a:solidFill>
                  <a:srgbClr val="4E2700"/>
                </a:solidFill>
                <a:latin typeface="Noto Sans Mono CJK HK"/>
                <a:cs typeface="Noto Sans Mono CJK HK"/>
              </a:rPr>
              <a:t>來完成。</a:t>
            </a:r>
            <a:endParaRPr sz="1400">
              <a:latin typeface="Noto Sans Mono CJK HK"/>
              <a:cs typeface="Noto Sans Mono CJK HK"/>
            </a:endParaRPr>
          </a:p>
          <a:p>
            <a:pPr marL="74930">
              <a:lnSpc>
                <a:spcPct val="100000"/>
              </a:lnSpc>
              <a:spcBef>
                <a:spcPts val="209"/>
              </a:spcBef>
            </a:pPr>
            <a:r>
              <a:rPr dirty="0" sz="1400" spc="-5">
                <a:solidFill>
                  <a:srgbClr val="4E2700"/>
                </a:solidFill>
                <a:latin typeface="Verdana"/>
                <a:cs typeface="Verdana"/>
              </a:rPr>
              <a:t>*/</a:t>
            </a:r>
            <a:endParaRPr sz="1400">
              <a:latin typeface="Verdana"/>
              <a:cs typeface="Verdana"/>
            </a:endParaRPr>
          </a:p>
          <a:p>
            <a:pPr marL="12700" marR="4211320">
              <a:lnSpc>
                <a:spcPct val="110000"/>
              </a:lnSpc>
            </a:pPr>
            <a:r>
              <a:rPr dirty="0" sz="1400">
                <a:solidFill>
                  <a:srgbClr val="4E2700"/>
                </a:solidFill>
                <a:latin typeface="Verdana"/>
                <a:cs typeface="Verdana"/>
              </a:rPr>
              <a:t>import</a:t>
            </a:r>
            <a:r>
              <a:rPr dirty="0" sz="1400" spc="-70">
                <a:solidFill>
                  <a:srgbClr val="4E2700"/>
                </a:solidFill>
                <a:latin typeface="Verdana"/>
                <a:cs typeface="Verdana"/>
              </a:rPr>
              <a:t> </a:t>
            </a:r>
            <a:r>
              <a:rPr dirty="0" sz="1400" spc="-5">
                <a:solidFill>
                  <a:srgbClr val="4E2700"/>
                </a:solidFill>
                <a:latin typeface="Verdana"/>
                <a:cs typeface="Verdana"/>
              </a:rPr>
              <a:t>java.io.IOException;  </a:t>
            </a:r>
            <a:r>
              <a:rPr dirty="0" sz="1400">
                <a:solidFill>
                  <a:srgbClr val="4E2700"/>
                </a:solidFill>
                <a:latin typeface="Verdana"/>
                <a:cs typeface="Verdana"/>
              </a:rPr>
              <a:t>import </a:t>
            </a:r>
            <a:r>
              <a:rPr dirty="0" sz="1400" spc="-5">
                <a:solidFill>
                  <a:srgbClr val="4E2700"/>
                </a:solidFill>
                <a:latin typeface="Verdana"/>
                <a:cs typeface="Verdana"/>
              </a:rPr>
              <a:t>java.util.Scanner;  </a:t>
            </a:r>
            <a:r>
              <a:rPr dirty="0" sz="1400">
                <a:solidFill>
                  <a:srgbClr val="4E2700"/>
                </a:solidFill>
                <a:latin typeface="Verdana"/>
                <a:cs typeface="Verdana"/>
              </a:rPr>
              <a:t>public class </a:t>
            </a:r>
            <a:r>
              <a:rPr dirty="0" sz="1400" spc="-5">
                <a:solidFill>
                  <a:srgbClr val="4E2700"/>
                </a:solidFill>
                <a:latin typeface="Verdana"/>
                <a:cs typeface="Verdana"/>
              </a:rPr>
              <a:t>Q08_03</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a:t>
            </a:r>
            <a:r>
              <a:rPr dirty="0" sz="1400" spc="-5">
                <a:solidFill>
                  <a:srgbClr val="4E2700"/>
                </a:solidFill>
                <a:latin typeface="Verdana"/>
                <a:cs typeface="Verdana"/>
              </a:rPr>
              <a:t>throws </a:t>
            </a:r>
            <a:r>
              <a:rPr dirty="0" sz="1400">
                <a:solidFill>
                  <a:srgbClr val="4E2700"/>
                </a:solidFill>
                <a:latin typeface="Verdana"/>
                <a:cs typeface="Verdana"/>
              </a:rPr>
              <a:t>IOException</a:t>
            </a:r>
            <a:r>
              <a:rPr dirty="0" sz="1400" spc="-1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170"/>
              </a:spcBef>
            </a:pPr>
            <a:r>
              <a:rPr dirty="0" sz="1400">
                <a:solidFill>
                  <a:srgbClr val="4E2700"/>
                </a:solidFill>
                <a:latin typeface="Verdana"/>
                <a:cs typeface="Verdana"/>
              </a:rPr>
              <a:t>Scanner scanner </a:t>
            </a:r>
            <a:r>
              <a:rPr dirty="0" sz="1400" spc="5">
                <a:solidFill>
                  <a:srgbClr val="4E2700"/>
                </a:solidFill>
                <a:latin typeface="Verdana"/>
                <a:cs typeface="Verdana"/>
              </a:rPr>
              <a:t>= </a:t>
            </a:r>
            <a:r>
              <a:rPr dirty="0" sz="1400">
                <a:solidFill>
                  <a:srgbClr val="4E2700"/>
                </a:solidFill>
                <a:latin typeface="Verdana"/>
                <a:cs typeface="Verdana"/>
              </a:rPr>
              <a:t>new</a:t>
            </a:r>
            <a:r>
              <a:rPr dirty="0" sz="1400" spc="-80">
                <a:solidFill>
                  <a:srgbClr val="4E2700"/>
                </a:solidFill>
                <a:latin typeface="Verdana"/>
                <a:cs typeface="Verdana"/>
              </a:rPr>
              <a:t> </a:t>
            </a:r>
            <a:r>
              <a:rPr dirty="0" sz="1400">
                <a:solidFill>
                  <a:srgbClr val="4E2700"/>
                </a:solidFill>
                <a:latin typeface="Verdana"/>
                <a:cs typeface="Verdana"/>
              </a:rPr>
              <a:t>Scanner(System.in);</a:t>
            </a:r>
            <a:endParaRPr sz="1400">
              <a:latin typeface="Verdana"/>
              <a:cs typeface="Verdana"/>
            </a:endParaRPr>
          </a:p>
          <a:p>
            <a:pPr marL="507365">
              <a:lnSpc>
                <a:spcPct val="100000"/>
              </a:lnSpc>
              <a:spcBef>
                <a:spcPts val="170"/>
              </a:spcBef>
            </a:pPr>
            <a:r>
              <a:rPr dirty="0" sz="1400">
                <a:solidFill>
                  <a:srgbClr val="4E2700"/>
                </a:solidFill>
                <a:latin typeface="Verdana"/>
                <a:cs typeface="Verdana"/>
              </a:rPr>
              <a:t>String s =</a:t>
            </a:r>
            <a:r>
              <a:rPr dirty="0" sz="1400" spc="-50">
                <a:solidFill>
                  <a:srgbClr val="4E2700"/>
                </a:solidFill>
                <a:latin typeface="Verdana"/>
                <a:cs typeface="Verdana"/>
              </a:rPr>
              <a:t> </a:t>
            </a:r>
            <a:r>
              <a:rPr dirty="0" sz="1400">
                <a:solidFill>
                  <a:srgbClr val="4E2700"/>
                </a:solidFill>
                <a:latin typeface="Verdana"/>
                <a:cs typeface="Verdana"/>
              </a:rPr>
              <a:t>null;</a:t>
            </a:r>
            <a:endParaRPr sz="1400">
              <a:latin typeface="Verdana"/>
              <a:cs typeface="Verdana"/>
            </a:endParaRPr>
          </a:p>
          <a:p>
            <a:pPr marL="507365" marR="1991995">
              <a:lnSpc>
                <a:spcPts val="1880"/>
              </a:lnSpc>
              <a:spcBef>
                <a:spcPts val="3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請輸</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分數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輸入</a:t>
            </a:r>
            <a:r>
              <a:rPr dirty="0" sz="1400" spc="-10">
                <a:solidFill>
                  <a:srgbClr val="4E2700"/>
                </a:solidFill>
                <a:latin typeface="Verdana"/>
                <a:cs typeface="Verdana"/>
              </a:rPr>
              <a:t>quit</a:t>
            </a:r>
            <a:r>
              <a:rPr dirty="0" sz="1400">
                <a:solidFill>
                  <a:srgbClr val="4E2700"/>
                </a:solidFill>
                <a:latin typeface="Noto Sans Mono CJK HK"/>
                <a:cs typeface="Noto Sans Mono CJK HK"/>
              </a:rPr>
              <a:t>結束</a:t>
            </a:r>
            <a:r>
              <a:rPr dirty="0" sz="1400" spc="-5">
                <a:solidFill>
                  <a:srgbClr val="4E2700"/>
                </a:solidFill>
                <a:latin typeface="Verdana"/>
                <a:cs typeface="Verdana"/>
              </a:rPr>
              <a:t>");  </a:t>
            </a:r>
            <a:r>
              <a:rPr dirty="0" sz="1400">
                <a:solidFill>
                  <a:srgbClr val="4E2700"/>
                </a:solidFill>
                <a:latin typeface="Verdana"/>
                <a:cs typeface="Verdana"/>
              </a:rPr>
              <a:t>while </a:t>
            </a:r>
            <a:r>
              <a:rPr dirty="0" sz="1400" spc="-10">
                <a:solidFill>
                  <a:srgbClr val="4E2700"/>
                </a:solidFill>
                <a:latin typeface="Verdana"/>
                <a:cs typeface="Verdana"/>
              </a:rPr>
              <a:t>(scanner.hasNextLine())</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75"/>
              </a:spcBef>
            </a:pPr>
            <a:r>
              <a:rPr dirty="0" sz="1400">
                <a:solidFill>
                  <a:srgbClr val="4E2700"/>
                </a:solidFill>
                <a:latin typeface="Verdana"/>
                <a:cs typeface="Verdana"/>
              </a:rPr>
              <a:t>s =</a:t>
            </a:r>
            <a:r>
              <a:rPr dirty="0" sz="1400" spc="-20">
                <a:solidFill>
                  <a:srgbClr val="4E2700"/>
                </a:solidFill>
                <a:latin typeface="Verdana"/>
                <a:cs typeface="Verdana"/>
              </a:rPr>
              <a:t> </a:t>
            </a:r>
            <a:r>
              <a:rPr dirty="0" sz="1400" spc="-15">
                <a:solidFill>
                  <a:srgbClr val="4E2700"/>
                </a:solidFill>
                <a:latin typeface="Verdana"/>
                <a:cs typeface="Verdana"/>
              </a:rPr>
              <a:t>scanner.next();</a:t>
            </a:r>
            <a:endParaRPr sz="1400">
              <a:latin typeface="Verdana"/>
              <a:cs typeface="Verdana"/>
            </a:endParaRPr>
          </a:p>
          <a:p>
            <a:pPr marL="754380" marR="1694814">
              <a:lnSpc>
                <a:spcPts val="1850"/>
              </a:lnSpc>
              <a:spcBef>
                <a:spcPts val="85"/>
              </a:spcBef>
              <a:tabLst>
                <a:tab pos="4415790" algn="l"/>
              </a:tabLst>
            </a:pPr>
            <a:r>
              <a:rPr dirty="0" sz="1400" spc="5">
                <a:solidFill>
                  <a:srgbClr val="4E2700"/>
                </a:solidFill>
                <a:latin typeface="Verdana"/>
                <a:cs typeface="Verdana"/>
              </a:rPr>
              <a:t>i</a:t>
            </a:r>
            <a:r>
              <a:rPr dirty="0" sz="1400">
                <a:solidFill>
                  <a:srgbClr val="4E2700"/>
                </a:solidFill>
                <a:latin typeface="Verdana"/>
                <a:cs typeface="Verdana"/>
              </a:rPr>
              <a:t>f</a:t>
            </a:r>
            <a:r>
              <a:rPr dirty="0" sz="1400" spc="-15">
                <a:solidFill>
                  <a:srgbClr val="4E2700"/>
                </a:solidFill>
                <a:latin typeface="Verdana"/>
                <a:cs typeface="Verdana"/>
              </a:rPr>
              <a:t> </a:t>
            </a:r>
            <a:r>
              <a:rPr dirty="0" sz="1400" spc="-5">
                <a:solidFill>
                  <a:srgbClr val="4E2700"/>
                </a:solidFill>
                <a:latin typeface="Verdana"/>
                <a:cs typeface="Verdana"/>
              </a:rPr>
              <a:t>(s.tr</a:t>
            </a:r>
            <a:r>
              <a:rPr dirty="0" sz="1400" spc="15">
                <a:solidFill>
                  <a:srgbClr val="4E2700"/>
                </a:solidFill>
                <a:latin typeface="Verdana"/>
                <a:cs typeface="Verdana"/>
              </a:rPr>
              <a:t>i</a:t>
            </a:r>
            <a:r>
              <a:rPr dirty="0" sz="1400">
                <a:solidFill>
                  <a:srgbClr val="4E2700"/>
                </a:solidFill>
                <a:latin typeface="Verdana"/>
                <a:cs typeface="Verdana"/>
              </a:rPr>
              <a:t>m().</a:t>
            </a:r>
            <a:r>
              <a:rPr dirty="0" sz="1400" spc="5">
                <a:solidFill>
                  <a:srgbClr val="4E2700"/>
                </a:solidFill>
                <a:latin typeface="Verdana"/>
                <a:cs typeface="Verdana"/>
              </a:rPr>
              <a:t>e</a:t>
            </a:r>
            <a:r>
              <a:rPr dirty="0" sz="1400" spc="-5">
                <a:solidFill>
                  <a:srgbClr val="4E2700"/>
                </a:solidFill>
                <a:latin typeface="Verdana"/>
                <a:cs typeface="Verdana"/>
              </a:rPr>
              <a:t>qua</a:t>
            </a:r>
            <a:r>
              <a:rPr dirty="0" sz="1400" spc="5">
                <a:solidFill>
                  <a:srgbClr val="4E2700"/>
                </a:solidFill>
                <a:latin typeface="Verdana"/>
                <a:cs typeface="Verdana"/>
              </a:rPr>
              <a:t>l</a:t>
            </a:r>
            <a:r>
              <a:rPr dirty="0" sz="1400" spc="-15">
                <a:solidFill>
                  <a:srgbClr val="4E2700"/>
                </a:solidFill>
                <a:latin typeface="Verdana"/>
                <a:cs typeface="Verdana"/>
              </a:rPr>
              <a:t>s</a:t>
            </a:r>
            <a:r>
              <a:rPr dirty="0" sz="1400">
                <a:solidFill>
                  <a:srgbClr val="4E2700"/>
                </a:solidFill>
                <a:latin typeface="Verdana"/>
                <a:cs typeface="Verdana"/>
              </a:rPr>
              <a:t>Ignore</a:t>
            </a:r>
            <a:r>
              <a:rPr dirty="0" sz="1400" spc="-10">
                <a:solidFill>
                  <a:srgbClr val="4E2700"/>
                </a:solidFill>
                <a:latin typeface="Verdana"/>
                <a:cs typeface="Verdana"/>
              </a:rPr>
              <a:t>C</a:t>
            </a:r>
            <a:r>
              <a:rPr dirty="0" sz="1400">
                <a:solidFill>
                  <a:srgbClr val="4E2700"/>
                </a:solidFill>
                <a:latin typeface="Verdana"/>
                <a:cs typeface="Verdana"/>
              </a:rPr>
              <a:t>a</a:t>
            </a:r>
            <a:r>
              <a:rPr dirty="0" sz="1400" spc="-15">
                <a:solidFill>
                  <a:srgbClr val="4E2700"/>
                </a:solidFill>
                <a:latin typeface="Verdana"/>
                <a:cs typeface="Verdana"/>
              </a:rPr>
              <a:t>s</a:t>
            </a:r>
            <a:r>
              <a:rPr dirty="0" sz="1400">
                <a:solidFill>
                  <a:srgbClr val="4E2700"/>
                </a:solidFill>
                <a:latin typeface="Verdana"/>
                <a:cs typeface="Verdana"/>
              </a:rPr>
              <a:t>e(</a:t>
            </a:r>
            <a:r>
              <a:rPr dirty="0" sz="1400" spc="-10">
                <a:solidFill>
                  <a:srgbClr val="4E2700"/>
                </a:solidFill>
                <a:latin typeface="Verdana"/>
                <a:cs typeface="Verdana"/>
              </a:rPr>
              <a:t>"</a:t>
            </a:r>
            <a:r>
              <a:rPr dirty="0" sz="1400" spc="-5">
                <a:solidFill>
                  <a:srgbClr val="4E2700"/>
                </a:solidFill>
                <a:latin typeface="Verdana"/>
                <a:cs typeface="Verdana"/>
              </a:rPr>
              <a:t>quit</a:t>
            </a:r>
            <a:r>
              <a:rPr dirty="0" sz="1400" spc="-10">
                <a:solidFill>
                  <a:srgbClr val="4E2700"/>
                </a:solidFill>
                <a:latin typeface="Verdana"/>
                <a:cs typeface="Verdana"/>
              </a:rPr>
              <a:t>"</a:t>
            </a:r>
            <a:r>
              <a:rPr dirty="0" sz="1400" spc="-5">
                <a:solidFill>
                  <a:srgbClr val="4E2700"/>
                </a:solidFill>
                <a:latin typeface="Verdana"/>
                <a:cs typeface="Verdana"/>
              </a:rPr>
              <a:t>)</a:t>
            </a:r>
            <a:r>
              <a:rPr dirty="0" sz="1400">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br</a:t>
            </a:r>
            <a:r>
              <a:rPr dirty="0" sz="1400">
                <a:solidFill>
                  <a:srgbClr val="4E2700"/>
                </a:solidFill>
                <a:latin typeface="Verdana"/>
                <a:cs typeface="Verdana"/>
              </a:rPr>
              <a:t>ea</a:t>
            </a:r>
            <a:r>
              <a:rPr dirty="0" sz="1400" spc="-10">
                <a:solidFill>
                  <a:srgbClr val="4E2700"/>
                </a:solidFill>
                <a:latin typeface="Verdana"/>
                <a:cs typeface="Verdana"/>
              </a:rPr>
              <a:t>k</a:t>
            </a:r>
            <a:r>
              <a:rPr dirty="0" sz="1400">
                <a:solidFill>
                  <a:srgbClr val="4E2700"/>
                </a:solidFill>
                <a:latin typeface="Verdana"/>
                <a:cs typeface="Verdana"/>
              </a:rPr>
              <a:t>;  </a:t>
            </a:r>
            <a:r>
              <a:rPr dirty="0" sz="1400" spc="-5">
                <a:solidFill>
                  <a:srgbClr val="4E2700"/>
                </a:solidFill>
                <a:latin typeface="Verdana"/>
                <a:cs typeface="Verdana"/>
              </a:rPr>
              <a:t>try</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003300">
              <a:lnSpc>
                <a:spcPct val="100000"/>
              </a:lnSpc>
              <a:spcBef>
                <a:spcPts val="80"/>
              </a:spcBef>
            </a:pPr>
            <a:r>
              <a:rPr dirty="0" sz="1400">
                <a:solidFill>
                  <a:srgbClr val="4E2700"/>
                </a:solidFill>
                <a:latin typeface="Verdana"/>
                <a:cs typeface="Verdana"/>
              </a:rPr>
              <a:t>int score =</a:t>
            </a:r>
            <a:r>
              <a:rPr dirty="0" sz="1400" spc="-55">
                <a:solidFill>
                  <a:srgbClr val="4E2700"/>
                </a:solidFill>
                <a:latin typeface="Verdana"/>
                <a:cs typeface="Verdana"/>
              </a:rPr>
              <a:t> </a:t>
            </a:r>
            <a:r>
              <a:rPr dirty="0" sz="1400" spc="-15">
                <a:solidFill>
                  <a:srgbClr val="4E2700"/>
                </a:solidFill>
                <a:latin typeface="Verdana"/>
                <a:cs typeface="Verdana"/>
              </a:rPr>
              <a:t>Integer.parseInt(s);</a:t>
            </a:r>
            <a:endParaRPr sz="1400">
              <a:latin typeface="Verdana"/>
              <a:cs typeface="Verdana"/>
            </a:endParaRPr>
          </a:p>
          <a:p>
            <a:pPr marL="1003300">
              <a:lnSpc>
                <a:spcPct val="100000"/>
              </a:lnSpc>
              <a:spcBef>
                <a:spcPts val="170"/>
              </a:spcBef>
            </a:pPr>
            <a:r>
              <a:rPr dirty="0" sz="1400">
                <a:solidFill>
                  <a:srgbClr val="4E2700"/>
                </a:solidFill>
                <a:latin typeface="Verdana"/>
                <a:cs typeface="Verdana"/>
              </a:rPr>
              <a:t>if </a:t>
            </a:r>
            <a:r>
              <a:rPr dirty="0" sz="1400" spc="-5">
                <a:solidFill>
                  <a:srgbClr val="4E2700"/>
                </a:solidFill>
                <a:latin typeface="Verdana"/>
                <a:cs typeface="Verdana"/>
              </a:rPr>
              <a:t>(score </a:t>
            </a:r>
            <a:r>
              <a:rPr dirty="0" sz="1400">
                <a:solidFill>
                  <a:srgbClr val="4E2700"/>
                </a:solidFill>
                <a:latin typeface="Verdana"/>
                <a:cs typeface="Verdana"/>
              </a:rPr>
              <a:t>&gt; </a:t>
            </a:r>
            <a:r>
              <a:rPr dirty="0" sz="1400" spc="-5">
                <a:solidFill>
                  <a:srgbClr val="4E2700"/>
                </a:solidFill>
                <a:latin typeface="Verdana"/>
                <a:cs typeface="Verdana"/>
              </a:rPr>
              <a:t>100 || </a:t>
            </a:r>
            <a:r>
              <a:rPr dirty="0" sz="1400">
                <a:solidFill>
                  <a:srgbClr val="4E2700"/>
                </a:solidFill>
                <a:latin typeface="Verdana"/>
                <a:cs typeface="Verdana"/>
              </a:rPr>
              <a:t>score &lt; </a:t>
            </a:r>
            <a:r>
              <a:rPr dirty="0" sz="1400" spc="-5">
                <a:solidFill>
                  <a:srgbClr val="4E2700"/>
                </a:solidFill>
                <a:latin typeface="Verdana"/>
                <a:cs typeface="Verdana"/>
              </a:rPr>
              <a:t>0)</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49680">
              <a:lnSpc>
                <a:spcPct val="100000"/>
              </a:lnSpc>
              <a:spcBef>
                <a:spcPts val="165"/>
              </a:spcBef>
            </a:pPr>
            <a:r>
              <a:rPr dirty="0" sz="1400">
                <a:solidFill>
                  <a:srgbClr val="4E2700"/>
                </a:solidFill>
                <a:latin typeface="Verdana"/>
                <a:cs typeface="Verdana"/>
              </a:rPr>
              <a:t>throw new</a:t>
            </a:r>
            <a:r>
              <a:rPr dirty="0" sz="1400" spc="-10">
                <a:solidFill>
                  <a:srgbClr val="4E2700"/>
                </a:solidFill>
                <a:latin typeface="Verdana"/>
                <a:cs typeface="Verdana"/>
              </a:rPr>
              <a:t> </a:t>
            </a:r>
            <a:r>
              <a:rPr dirty="0" sz="1400">
                <a:solidFill>
                  <a:srgbClr val="4E2700"/>
                </a:solidFill>
                <a:latin typeface="Verdana"/>
                <a:cs typeface="Verdana"/>
              </a:rPr>
              <a:t>ScoreException(score);</a:t>
            </a:r>
            <a:endParaRPr sz="1400">
              <a:latin typeface="Verdana"/>
              <a:cs typeface="Verdana"/>
            </a:endParaRPr>
          </a:p>
          <a:p>
            <a:pPr marL="1003300">
              <a:lnSpc>
                <a:spcPct val="100000"/>
              </a:lnSpc>
              <a:spcBef>
                <a:spcPts val="170"/>
              </a:spcBef>
            </a:pPr>
            <a:r>
              <a:rPr dirty="0" sz="1400">
                <a:solidFill>
                  <a:srgbClr val="4E2700"/>
                </a:solidFill>
                <a:latin typeface="Verdana"/>
                <a:cs typeface="Verdana"/>
              </a:rPr>
              <a:t>}</a:t>
            </a:r>
            <a:endParaRPr sz="1400">
              <a:latin typeface="Verdana"/>
              <a:cs typeface="Verdana"/>
            </a:endParaRPr>
          </a:p>
          <a:p>
            <a:pPr marL="1003300">
              <a:lnSpc>
                <a:spcPts val="1655"/>
              </a:lnSpc>
              <a:spcBef>
                <a:spcPts val="130"/>
              </a:spcBef>
            </a:pPr>
            <a:r>
              <a:rPr dirty="0" sz="1400">
                <a:solidFill>
                  <a:srgbClr val="4E2700"/>
                </a:solidFill>
                <a:latin typeface="Verdana"/>
                <a:cs typeface="Verdana"/>
              </a:rPr>
              <a:t>System.out.println("</a:t>
            </a:r>
            <a:r>
              <a:rPr dirty="0" sz="1400" spc="5">
                <a:solidFill>
                  <a:srgbClr val="4E2700"/>
                </a:solidFill>
                <a:latin typeface="Noto Sans Mono CJK HK"/>
                <a:cs typeface="Noto Sans Mono CJK HK"/>
              </a:rPr>
              <a:t>這</a:t>
            </a:r>
            <a:r>
              <a:rPr dirty="0" sz="1400">
                <a:solidFill>
                  <a:srgbClr val="4E2700"/>
                </a:solidFill>
                <a:latin typeface="Noto Sans Mono CJK HK"/>
                <a:cs typeface="Noto Sans Mono CJK HK"/>
              </a:rPr>
              <a:t>是</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合</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分</a:t>
            </a:r>
            <a:r>
              <a:rPr dirty="0" sz="140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score);</a:t>
            </a:r>
            <a:endParaRPr sz="1400">
              <a:latin typeface="Verdana"/>
              <a:cs typeface="Verdana"/>
            </a:endParaRPr>
          </a:p>
          <a:p>
            <a:pPr marL="754380">
              <a:lnSpc>
                <a:spcPts val="1655"/>
              </a:lnSpc>
            </a:pPr>
            <a:r>
              <a:rPr dirty="0" sz="1400">
                <a:solidFill>
                  <a:srgbClr val="4E2700"/>
                </a:solidFill>
                <a:latin typeface="Verdana"/>
                <a:cs typeface="Verdana"/>
              </a:rPr>
              <a:t>} catch </a:t>
            </a:r>
            <a:r>
              <a:rPr dirty="0" sz="1400" spc="-5">
                <a:solidFill>
                  <a:srgbClr val="4E2700"/>
                </a:solidFill>
                <a:latin typeface="Verdana"/>
                <a:cs typeface="Verdana"/>
              </a:rPr>
              <a:t>(NumberFormatException </a:t>
            </a:r>
            <a:r>
              <a:rPr dirty="0" sz="1400">
                <a:solidFill>
                  <a:srgbClr val="4E2700"/>
                </a:solidFill>
                <a:latin typeface="Verdana"/>
                <a:cs typeface="Verdana"/>
              </a:rPr>
              <a:t>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504</a:t>
            </a:fld>
          </a:p>
        </p:txBody>
      </p:sp>
      <p:sp>
        <p:nvSpPr>
          <p:cNvPr id="3" name="object 3"/>
          <p:cNvSpPr txBox="1">
            <a:spLocks noGrp="1"/>
          </p:cNvSpPr>
          <p:nvPr>
            <p:ph type="title"/>
          </p:nvPr>
        </p:nvSpPr>
        <p:spPr>
          <a:xfrm>
            <a:off x="612140" y="193294"/>
            <a:ext cx="1499870" cy="574040"/>
          </a:xfrm>
          <a:prstGeom prst="rect"/>
        </p:spPr>
        <p:txBody>
          <a:bodyPr wrap="square" lIns="0" tIns="12700" rIns="0" bIns="0" rtlCol="0" vert="horz">
            <a:spAutoFit/>
          </a:bodyPr>
          <a:lstStyle/>
          <a:p>
            <a:pPr marL="12700">
              <a:lnSpc>
                <a:spcPct val="100000"/>
              </a:lnSpc>
              <a:spcBef>
                <a:spcPts val="100"/>
              </a:spcBef>
            </a:pPr>
            <a:r>
              <a:rPr dirty="0"/>
              <a:t>作業</a:t>
            </a:r>
            <a:r>
              <a:rPr dirty="0" spc="-760"/>
              <a:t> </a:t>
            </a:r>
            <a:r>
              <a:rPr dirty="0" spc="-5">
                <a:latin typeface="Tahoma"/>
                <a:cs typeface="Tahoma"/>
              </a:rPr>
              <a:t>...</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34338"/>
            <a:ext cx="6713855" cy="5513705"/>
          </a:xfrm>
          <a:prstGeom prst="rect">
            <a:avLst/>
          </a:prstGeom>
        </p:spPr>
        <p:txBody>
          <a:bodyPr wrap="square" lIns="0" tIns="13335" rIns="0" bIns="0" rtlCol="0" vert="horz">
            <a:spAutoFit/>
          </a:bodyPr>
          <a:lstStyle/>
          <a:p>
            <a:pPr marL="1003300">
              <a:lnSpc>
                <a:spcPts val="1650"/>
              </a:lnSpc>
              <a:spcBef>
                <a:spcPts val="105"/>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格式</a:t>
            </a:r>
            <a:r>
              <a:rPr dirty="0" sz="1400" spc="-15">
                <a:solidFill>
                  <a:srgbClr val="4E2700"/>
                </a:solidFill>
                <a:latin typeface="Noto Sans Mono CJK HK"/>
                <a:cs typeface="Noto Sans Mono CJK HK"/>
              </a:rPr>
              <a:t>錯</a:t>
            </a:r>
            <a:r>
              <a:rPr dirty="0" sz="1400">
                <a:solidFill>
                  <a:srgbClr val="4E2700"/>
                </a:solidFill>
                <a:latin typeface="Noto Sans Mono CJK HK"/>
                <a:cs typeface="Noto Sans Mono CJK HK"/>
              </a:rPr>
              <a:t>誤</a:t>
            </a:r>
            <a:r>
              <a:rPr dirty="0" sz="1400" spc="-5">
                <a:solidFill>
                  <a:srgbClr val="4E2700"/>
                </a:solidFill>
                <a:latin typeface="Noto Sans Mono CJK HK"/>
                <a:cs typeface="Noto Sans Mono CJK HK"/>
              </a:rPr>
              <a:t>：</a:t>
            </a:r>
            <a:r>
              <a:rPr dirty="0" sz="1400" spc="-5">
                <a:solidFill>
                  <a:srgbClr val="4E2700"/>
                </a:solidFill>
                <a:latin typeface="Verdana"/>
                <a:cs typeface="Verdana"/>
              </a:rPr>
              <a:t>s="</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754380">
              <a:lnSpc>
                <a:spcPts val="1595"/>
              </a:lnSpc>
            </a:pPr>
            <a:r>
              <a:rPr dirty="0" sz="1400">
                <a:solidFill>
                  <a:srgbClr val="4E2700"/>
                </a:solidFill>
                <a:latin typeface="Verdana"/>
                <a:cs typeface="Verdana"/>
              </a:rPr>
              <a:t>} catch </a:t>
            </a:r>
            <a:r>
              <a:rPr dirty="0" sz="1400" spc="-5">
                <a:solidFill>
                  <a:srgbClr val="4E2700"/>
                </a:solidFill>
                <a:latin typeface="Verdana"/>
                <a:cs typeface="Verdana"/>
              </a:rPr>
              <a:t>(ScoreException </a:t>
            </a:r>
            <a:r>
              <a:rPr dirty="0" sz="1400">
                <a:solidFill>
                  <a:srgbClr val="4E2700"/>
                </a:solidFill>
                <a:latin typeface="Verdana"/>
                <a:cs typeface="Verdana"/>
              </a:rPr>
              <a:t>se)</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003300">
              <a:lnSpc>
                <a:spcPts val="1595"/>
              </a:lnSpc>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這不</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合</a:t>
            </a:r>
            <a:r>
              <a:rPr dirty="0" sz="1400">
                <a:solidFill>
                  <a:srgbClr val="4E2700"/>
                </a:solidFill>
                <a:latin typeface="Noto Sans Mono CJK HK"/>
                <a:cs typeface="Noto Sans Mono CJK HK"/>
              </a:rPr>
              <a:t>法分</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se.score</a:t>
            </a:r>
            <a:r>
              <a:rPr dirty="0" sz="1400" spc="-35">
                <a:solidFill>
                  <a:srgbClr val="4E2700"/>
                </a:solidFill>
                <a:latin typeface="Verdana"/>
                <a:cs typeface="Verdana"/>
              </a:rPr>
              <a:t> </a:t>
            </a:r>
            <a:r>
              <a:rPr dirty="0" sz="1400">
                <a:solidFill>
                  <a:srgbClr val="4E2700"/>
                </a:solidFill>
                <a:latin typeface="Verdana"/>
                <a:cs typeface="Verdana"/>
              </a:rPr>
              <a:t>+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原因</a:t>
            </a:r>
            <a:r>
              <a:rPr dirty="0" sz="1400">
                <a:solidFill>
                  <a:srgbClr val="4E2700"/>
                </a:solidFill>
                <a:latin typeface="Verdana"/>
                <a:cs typeface="Verdana"/>
              </a:rPr>
              <a:t>="</a:t>
            </a:r>
            <a:endParaRPr sz="1400">
              <a:latin typeface="Verdana"/>
              <a:cs typeface="Verdana"/>
            </a:endParaRPr>
          </a:p>
          <a:p>
            <a:pPr marL="1498600">
              <a:lnSpc>
                <a:spcPts val="1610"/>
              </a:lnSpc>
            </a:pP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se.getErrorMessage());</a:t>
            </a:r>
            <a:endParaRPr sz="1400">
              <a:latin typeface="Verdana"/>
              <a:cs typeface="Verdana"/>
            </a:endParaRPr>
          </a:p>
          <a:p>
            <a:pPr marL="754380">
              <a:lnSpc>
                <a:spcPts val="1595"/>
              </a:lnSpc>
            </a:pPr>
            <a:r>
              <a:rPr dirty="0" sz="1400">
                <a:solidFill>
                  <a:srgbClr val="4E2700"/>
                </a:solidFill>
                <a:latin typeface="Verdana"/>
                <a:cs typeface="Verdana"/>
              </a:rPr>
              <a:t>}</a:t>
            </a:r>
            <a:endParaRPr sz="1400">
              <a:latin typeface="Verdana"/>
              <a:cs typeface="Verdana"/>
            </a:endParaRPr>
          </a:p>
          <a:p>
            <a:pPr marL="507365" marR="3409315">
              <a:lnSpc>
                <a:spcPct val="95100"/>
              </a:lnSpc>
              <a:spcBef>
                <a:spcPts val="40"/>
              </a:spcBef>
            </a:pP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end </a:t>
            </a:r>
            <a:r>
              <a:rPr dirty="0" sz="1400" spc="-5">
                <a:solidFill>
                  <a:srgbClr val="4E2700"/>
                </a:solidFill>
                <a:latin typeface="Verdana"/>
                <a:cs typeface="Verdana"/>
              </a:rPr>
              <a:t>of </a:t>
            </a:r>
            <a:r>
              <a:rPr dirty="0" sz="1400">
                <a:solidFill>
                  <a:srgbClr val="4E2700"/>
                </a:solidFill>
                <a:latin typeface="Verdana"/>
                <a:cs typeface="Verdana"/>
              </a:rPr>
              <a:t>while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ntln(</a:t>
            </a:r>
            <a:r>
              <a:rPr dirty="0" sz="1400" spc="-10">
                <a:solidFill>
                  <a:srgbClr val="4E2700"/>
                </a:solidFill>
                <a:latin typeface="Verdana"/>
                <a:cs typeface="Verdana"/>
              </a:rPr>
              <a:t>"</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束</a:t>
            </a:r>
            <a:r>
              <a:rPr dirty="0" sz="1400" spc="-1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Verdana"/>
                <a:cs typeface="Verdana"/>
              </a:rPr>
              <a:t>scanner.close();</a:t>
            </a:r>
            <a:endParaRPr sz="1400">
              <a:latin typeface="Verdana"/>
              <a:cs typeface="Verdana"/>
            </a:endParaRPr>
          </a:p>
          <a:p>
            <a:pPr marL="259079">
              <a:lnSpc>
                <a:spcPts val="1555"/>
              </a:lnSpc>
            </a:pPr>
            <a:r>
              <a:rPr dirty="0" sz="1400">
                <a:solidFill>
                  <a:srgbClr val="4E2700"/>
                </a:solidFill>
                <a:latin typeface="Verdana"/>
                <a:cs typeface="Verdana"/>
              </a:rPr>
              <a:t>}</a:t>
            </a:r>
            <a:endParaRPr sz="1400">
              <a:latin typeface="Verdana"/>
              <a:cs typeface="Verdana"/>
            </a:endParaRPr>
          </a:p>
          <a:p>
            <a:pPr marL="12700">
              <a:lnSpc>
                <a:spcPts val="1595"/>
              </a:lnSpc>
            </a:pPr>
            <a:r>
              <a:rPr dirty="0" sz="1400">
                <a:solidFill>
                  <a:srgbClr val="4E2700"/>
                </a:solidFill>
                <a:latin typeface="Verdana"/>
                <a:cs typeface="Verdana"/>
              </a:rPr>
              <a:t>}</a:t>
            </a:r>
            <a:endParaRPr sz="1400">
              <a:latin typeface="Verdana"/>
              <a:cs typeface="Verdana"/>
            </a:endParaRPr>
          </a:p>
          <a:p>
            <a:pPr marL="259079" marR="2960370" indent="-247015">
              <a:lnSpc>
                <a:spcPts val="1600"/>
              </a:lnSpc>
              <a:spcBef>
                <a:spcPts val="75"/>
              </a:spcBef>
            </a:pPr>
            <a:r>
              <a:rPr dirty="0" sz="1400">
                <a:solidFill>
                  <a:srgbClr val="4E2700"/>
                </a:solidFill>
                <a:latin typeface="Verdana"/>
                <a:cs typeface="Verdana"/>
              </a:rPr>
              <a:t>class ScoreException extends Exception</a:t>
            </a:r>
            <a:r>
              <a:rPr dirty="0" sz="1400" spc="-180">
                <a:solidFill>
                  <a:srgbClr val="4E2700"/>
                </a:solidFill>
                <a:latin typeface="Verdana"/>
                <a:cs typeface="Verdana"/>
              </a:rPr>
              <a:t> </a:t>
            </a:r>
            <a:r>
              <a:rPr dirty="0" sz="1400">
                <a:solidFill>
                  <a:srgbClr val="4E2700"/>
                </a:solidFill>
                <a:latin typeface="Verdana"/>
                <a:cs typeface="Verdana"/>
              </a:rPr>
              <a:t>{  int</a:t>
            </a:r>
            <a:r>
              <a:rPr dirty="0" sz="1400" spc="-20">
                <a:solidFill>
                  <a:srgbClr val="4E2700"/>
                </a:solidFill>
                <a:latin typeface="Verdana"/>
                <a:cs typeface="Verdana"/>
              </a:rPr>
              <a:t> </a:t>
            </a:r>
            <a:r>
              <a:rPr dirty="0" sz="1400">
                <a:solidFill>
                  <a:srgbClr val="4E2700"/>
                </a:solidFill>
                <a:latin typeface="Verdana"/>
                <a:cs typeface="Verdana"/>
              </a:rPr>
              <a:t>score;</a:t>
            </a:r>
            <a:endParaRPr sz="1400">
              <a:latin typeface="Verdana"/>
              <a:cs typeface="Verdana"/>
            </a:endParaRPr>
          </a:p>
          <a:p>
            <a:pPr marL="259079">
              <a:lnSpc>
                <a:spcPts val="1515"/>
              </a:lnSpc>
            </a:pPr>
            <a:r>
              <a:rPr dirty="0" sz="1400" spc="-5">
                <a:solidFill>
                  <a:srgbClr val="4E2700"/>
                </a:solidFill>
                <a:latin typeface="Verdana"/>
                <a:cs typeface="Verdana"/>
              </a:rPr>
              <a:t>private </a:t>
            </a:r>
            <a:r>
              <a:rPr dirty="0" sz="1400">
                <a:solidFill>
                  <a:srgbClr val="4E2700"/>
                </a:solidFill>
                <a:latin typeface="Verdana"/>
                <a:cs typeface="Verdana"/>
              </a:rPr>
              <a:t>String</a:t>
            </a:r>
            <a:r>
              <a:rPr dirty="0" sz="1400" spc="-35">
                <a:solidFill>
                  <a:srgbClr val="4E2700"/>
                </a:solidFill>
                <a:latin typeface="Verdana"/>
                <a:cs typeface="Verdana"/>
              </a:rPr>
              <a:t> </a:t>
            </a:r>
            <a:r>
              <a:rPr dirty="0" sz="1400">
                <a:solidFill>
                  <a:srgbClr val="4E2700"/>
                </a:solidFill>
                <a:latin typeface="Verdana"/>
                <a:cs typeface="Verdana"/>
              </a:rPr>
              <a:t>errorMessage;</a:t>
            </a:r>
            <a:endParaRPr sz="1400">
              <a:latin typeface="Verdana"/>
              <a:cs typeface="Verdana"/>
            </a:endParaRPr>
          </a:p>
          <a:p>
            <a:pPr marL="507365" marR="4352925" indent="-248920">
              <a:lnSpc>
                <a:spcPts val="1600"/>
              </a:lnSpc>
              <a:spcBef>
                <a:spcPts val="80"/>
              </a:spcBef>
            </a:pPr>
            <a:r>
              <a:rPr dirty="0" sz="1400">
                <a:solidFill>
                  <a:srgbClr val="4E2700"/>
                </a:solidFill>
                <a:latin typeface="Verdana"/>
                <a:cs typeface="Verdana"/>
              </a:rPr>
              <a:t>ScoreException(int s)</a:t>
            </a:r>
            <a:r>
              <a:rPr dirty="0" sz="1400" spc="-130">
                <a:solidFill>
                  <a:srgbClr val="4E2700"/>
                </a:solidFill>
                <a:latin typeface="Verdana"/>
                <a:cs typeface="Verdana"/>
              </a:rPr>
              <a:t> </a:t>
            </a:r>
            <a:r>
              <a:rPr dirty="0" sz="1400">
                <a:solidFill>
                  <a:srgbClr val="4E2700"/>
                </a:solidFill>
                <a:latin typeface="Verdana"/>
                <a:cs typeface="Verdana"/>
              </a:rPr>
              <a:t>{  score = s;  setErrorMessage();</a:t>
            </a:r>
            <a:endParaRPr sz="1400">
              <a:latin typeface="Verdana"/>
              <a:cs typeface="Verdana"/>
            </a:endParaRPr>
          </a:p>
          <a:p>
            <a:pPr marL="259079">
              <a:lnSpc>
                <a:spcPts val="1505"/>
              </a:lnSpc>
            </a:pPr>
            <a:r>
              <a:rPr dirty="0" sz="1400">
                <a:solidFill>
                  <a:srgbClr val="4E2700"/>
                </a:solidFill>
                <a:latin typeface="Verdana"/>
                <a:cs typeface="Verdana"/>
              </a:rPr>
              <a:t>}</a:t>
            </a:r>
            <a:endParaRPr sz="1400">
              <a:latin typeface="Verdana"/>
              <a:cs typeface="Verdana"/>
            </a:endParaRPr>
          </a:p>
          <a:p>
            <a:pPr marL="259079">
              <a:lnSpc>
                <a:spcPts val="1595"/>
              </a:lnSpc>
            </a:pPr>
            <a:r>
              <a:rPr dirty="0" sz="1400" spc="-5">
                <a:solidFill>
                  <a:srgbClr val="4E2700"/>
                </a:solidFill>
                <a:latin typeface="Verdana"/>
                <a:cs typeface="Verdana"/>
              </a:rPr>
              <a:t>private void </a:t>
            </a:r>
            <a:r>
              <a:rPr dirty="0" sz="1400">
                <a:solidFill>
                  <a:srgbClr val="4E2700"/>
                </a:solidFill>
                <a:latin typeface="Verdana"/>
                <a:cs typeface="Verdana"/>
              </a:rPr>
              <a:t>setErrorMessage()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ts val="1585"/>
              </a:lnSpc>
            </a:pPr>
            <a:r>
              <a:rPr dirty="0" sz="1400">
                <a:solidFill>
                  <a:srgbClr val="4E2700"/>
                </a:solidFill>
                <a:latin typeface="Verdana"/>
                <a:cs typeface="Verdana"/>
              </a:rPr>
              <a:t>if </a:t>
            </a:r>
            <a:r>
              <a:rPr dirty="0" sz="1400" spc="-5">
                <a:solidFill>
                  <a:srgbClr val="4E2700"/>
                </a:solidFill>
                <a:latin typeface="Verdana"/>
                <a:cs typeface="Verdana"/>
              </a:rPr>
              <a:t>(score </a:t>
            </a:r>
            <a:r>
              <a:rPr dirty="0" sz="1400" spc="5">
                <a:solidFill>
                  <a:srgbClr val="4E2700"/>
                </a:solidFill>
                <a:latin typeface="Verdana"/>
                <a:cs typeface="Verdana"/>
              </a:rPr>
              <a:t>&lt;</a:t>
            </a:r>
            <a:r>
              <a:rPr dirty="0" sz="1400" spc="-55">
                <a:solidFill>
                  <a:srgbClr val="4E2700"/>
                </a:solidFill>
                <a:latin typeface="Verdana"/>
                <a:cs typeface="Verdana"/>
              </a:rPr>
              <a:t> </a:t>
            </a:r>
            <a:r>
              <a:rPr dirty="0" sz="1400" spc="-5">
                <a:solidFill>
                  <a:srgbClr val="4E2700"/>
                </a:solidFill>
                <a:latin typeface="Verdana"/>
                <a:cs typeface="Verdana"/>
              </a:rPr>
              <a:t>0)</a:t>
            </a:r>
            <a:endParaRPr sz="1400">
              <a:latin typeface="Verdana"/>
              <a:cs typeface="Verdana"/>
            </a:endParaRPr>
          </a:p>
          <a:p>
            <a:pPr marL="507365" marR="3367404" indent="246379">
              <a:lnSpc>
                <a:spcPts val="1620"/>
              </a:lnSpc>
              <a:spcBef>
                <a:spcPts val="50"/>
              </a:spcBef>
            </a:pPr>
            <a:r>
              <a:rPr dirty="0" sz="1400">
                <a:solidFill>
                  <a:srgbClr val="4E2700"/>
                </a:solidFill>
                <a:latin typeface="Verdana"/>
                <a:cs typeface="Verdana"/>
              </a:rPr>
              <a:t>errorMessage</a:t>
            </a:r>
            <a:r>
              <a:rPr dirty="0" sz="1400" spc="-4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分</a:t>
            </a:r>
            <a:r>
              <a:rPr dirty="0" sz="1400">
                <a:solidFill>
                  <a:srgbClr val="4E2700"/>
                </a:solidFill>
                <a:latin typeface="Noto Sans Mono CJK HK"/>
                <a:cs typeface="Noto Sans Mono CJK HK"/>
              </a:rPr>
              <a:t>數</a:t>
            </a:r>
            <a:r>
              <a:rPr dirty="0" sz="1400" spc="-245">
                <a:solidFill>
                  <a:srgbClr val="4E2700"/>
                </a:solidFill>
                <a:latin typeface="Noto Sans Mono CJK HK"/>
                <a:cs typeface="Noto Sans Mono CJK HK"/>
              </a:rPr>
              <a:t> </a:t>
            </a:r>
            <a:r>
              <a:rPr dirty="0" sz="1400">
                <a:solidFill>
                  <a:srgbClr val="4E2700"/>
                </a:solidFill>
                <a:latin typeface="Verdana"/>
                <a:cs typeface="Verdana"/>
              </a:rPr>
              <a:t>&lt;</a:t>
            </a:r>
            <a:r>
              <a:rPr dirty="0" sz="1400" spc="-25">
                <a:solidFill>
                  <a:srgbClr val="4E2700"/>
                </a:solidFill>
                <a:latin typeface="Verdana"/>
                <a:cs typeface="Verdana"/>
              </a:rPr>
              <a:t> </a:t>
            </a:r>
            <a:r>
              <a:rPr dirty="0" sz="1400">
                <a:solidFill>
                  <a:srgbClr val="4E2700"/>
                </a:solidFill>
                <a:latin typeface="Verdana"/>
                <a:cs typeface="Verdana"/>
              </a:rPr>
              <a:t>0</a:t>
            </a:r>
            <a:r>
              <a:rPr dirty="0" sz="1400" spc="-1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else </a:t>
            </a:r>
            <a:r>
              <a:rPr dirty="0" sz="1400">
                <a:solidFill>
                  <a:srgbClr val="4E2700"/>
                </a:solidFill>
                <a:latin typeface="Verdana"/>
                <a:cs typeface="Verdana"/>
              </a:rPr>
              <a:t>if </a:t>
            </a:r>
            <a:r>
              <a:rPr dirty="0" sz="1400" spc="-5">
                <a:solidFill>
                  <a:srgbClr val="4E2700"/>
                </a:solidFill>
                <a:latin typeface="Verdana"/>
                <a:cs typeface="Verdana"/>
              </a:rPr>
              <a:t>(score </a:t>
            </a:r>
            <a:r>
              <a:rPr dirty="0" sz="1400">
                <a:solidFill>
                  <a:srgbClr val="4E2700"/>
                </a:solidFill>
                <a:latin typeface="Verdana"/>
                <a:cs typeface="Verdana"/>
              </a:rPr>
              <a:t>&gt;</a:t>
            </a:r>
            <a:r>
              <a:rPr dirty="0" sz="1400" spc="-85">
                <a:solidFill>
                  <a:srgbClr val="4E2700"/>
                </a:solidFill>
                <a:latin typeface="Verdana"/>
                <a:cs typeface="Verdana"/>
              </a:rPr>
              <a:t> </a:t>
            </a:r>
            <a:r>
              <a:rPr dirty="0" sz="1400" spc="-10">
                <a:solidFill>
                  <a:srgbClr val="4E2700"/>
                </a:solidFill>
                <a:latin typeface="Verdana"/>
                <a:cs typeface="Verdana"/>
              </a:rPr>
              <a:t>100)</a:t>
            </a:r>
            <a:endParaRPr sz="1400">
              <a:latin typeface="Verdana"/>
              <a:cs typeface="Verdana"/>
            </a:endParaRPr>
          </a:p>
          <a:p>
            <a:pPr marL="754380">
              <a:lnSpc>
                <a:spcPts val="1500"/>
              </a:lnSpc>
            </a:pPr>
            <a:r>
              <a:rPr dirty="0" sz="1400">
                <a:solidFill>
                  <a:srgbClr val="4E2700"/>
                </a:solidFill>
                <a:latin typeface="Verdana"/>
                <a:cs typeface="Verdana"/>
              </a:rPr>
              <a:t>errorMessage</a:t>
            </a:r>
            <a:r>
              <a:rPr dirty="0" sz="1400" spc="-4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分</a:t>
            </a:r>
            <a:r>
              <a:rPr dirty="0" sz="1400">
                <a:solidFill>
                  <a:srgbClr val="4E2700"/>
                </a:solidFill>
                <a:latin typeface="Noto Sans Mono CJK HK"/>
                <a:cs typeface="Noto Sans Mono CJK HK"/>
              </a:rPr>
              <a:t>數</a:t>
            </a:r>
            <a:r>
              <a:rPr dirty="0" sz="1400" spc="-235">
                <a:solidFill>
                  <a:srgbClr val="4E2700"/>
                </a:solidFill>
                <a:latin typeface="Noto Sans Mono CJK HK"/>
                <a:cs typeface="Noto Sans Mono CJK HK"/>
              </a:rPr>
              <a:t> </a:t>
            </a:r>
            <a:r>
              <a:rPr dirty="0" sz="1400">
                <a:solidFill>
                  <a:srgbClr val="4E2700"/>
                </a:solidFill>
                <a:latin typeface="Verdana"/>
                <a:cs typeface="Verdana"/>
              </a:rPr>
              <a:t>&gt;</a:t>
            </a:r>
            <a:r>
              <a:rPr dirty="0" sz="1400" spc="-15">
                <a:solidFill>
                  <a:srgbClr val="4E2700"/>
                </a:solidFill>
                <a:latin typeface="Verdana"/>
                <a:cs typeface="Verdana"/>
              </a:rPr>
              <a:t> </a:t>
            </a:r>
            <a:r>
              <a:rPr dirty="0" sz="1400" spc="-5">
                <a:solidFill>
                  <a:srgbClr val="4E2700"/>
                </a:solidFill>
                <a:latin typeface="Verdana"/>
                <a:cs typeface="Verdana"/>
              </a:rPr>
              <a:t>100</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ts val="1610"/>
              </a:lnSpc>
            </a:pPr>
            <a:r>
              <a:rPr dirty="0" sz="1400">
                <a:solidFill>
                  <a:srgbClr val="4E2700"/>
                </a:solidFill>
                <a:latin typeface="Verdana"/>
                <a:cs typeface="Verdana"/>
              </a:rPr>
              <a:t>}</a:t>
            </a:r>
            <a:endParaRPr sz="1400">
              <a:latin typeface="Verdana"/>
              <a:cs typeface="Verdana"/>
            </a:endParaRPr>
          </a:p>
          <a:p>
            <a:pPr marL="507365" marR="4003675" indent="-248920">
              <a:lnSpc>
                <a:spcPts val="1600"/>
              </a:lnSpc>
              <a:spcBef>
                <a:spcPts val="80"/>
              </a:spcBef>
            </a:pPr>
            <a:r>
              <a:rPr dirty="0" sz="1400">
                <a:solidFill>
                  <a:srgbClr val="4E2700"/>
                </a:solidFill>
                <a:latin typeface="Verdana"/>
                <a:cs typeface="Verdana"/>
              </a:rPr>
              <a:t>String getErrorMessage()</a:t>
            </a:r>
            <a:r>
              <a:rPr dirty="0" sz="1400" spc="-125">
                <a:solidFill>
                  <a:srgbClr val="4E2700"/>
                </a:solidFill>
                <a:latin typeface="Verdana"/>
                <a:cs typeface="Verdana"/>
              </a:rPr>
              <a:t> </a:t>
            </a:r>
            <a:r>
              <a:rPr dirty="0" sz="1400">
                <a:solidFill>
                  <a:srgbClr val="4E2700"/>
                </a:solidFill>
                <a:latin typeface="Verdana"/>
                <a:cs typeface="Verdana"/>
              </a:rPr>
              <a:t>{  return</a:t>
            </a:r>
            <a:r>
              <a:rPr dirty="0" sz="1400" spc="-25">
                <a:solidFill>
                  <a:srgbClr val="4E2700"/>
                </a:solidFill>
                <a:latin typeface="Verdana"/>
                <a:cs typeface="Verdana"/>
              </a:rPr>
              <a:t> </a:t>
            </a:r>
            <a:r>
              <a:rPr dirty="0" sz="1400">
                <a:solidFill>
                  <a:srgbClr val="4E2700"/>
                </a:solidFill>
                <a:latin typeface="Verdana"/>
                <a:cs typeface="Verdana"/>
              </a:rPr>
              <a:t>errorMessage;</a:t>
            </a:r>
            <a:endParaRPr sz="1400">
              <a:latin typeface="Verdana"/>
              <a:cs typeface="Verdana"/>
            </a:endParaRPr>
          </a:p>
          <a:p>
            <a:pPr marL="259079">
              <a:lnSpc>
                <a:spcPts val="1510"/>
              </a:lnSpc>
            </a:pPr>
            <a:r>
              <a:rPr dirty="0" sz="1400">
                <a:solidFill>
                  <a:srgbClr val="4E2700"/>
                </a:solidFill>
                <a:latin typeface="Verdana"/>
                <a:cs typeface="Verdana"/>
              </a:rPr>
              <a:t>}</a:t>
            </a:r>
            <a:endParaRPr sz="1400">
              <a:latin typeface="Verdana"/>
              <a:cs typeface="Verdana"/>
            </a:endParaRPr>
          </a:p>
          <a:p>
            <a:pPr marL="12700">
              <a:lnSpc>
                <a:spcPts val="1639"/>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504</a:t>
            </a:fld>
          </a:p>
        </p:txBody>
      </p:sp>
      <p:sp>
        <p:nvSpPr>
          <p:cNvPr id="3" name="object 3"/>
          <p:cNvSpPr txBox="1">
            <a:spLocks noGrp="1"/>
          </p:cNvSpPr>
          <p:nvPr>
            <p:ph type="title"/>
          </p:nvPr>
        </p:nvSpPr>
        <p:spPr>
          <a:xfrm>
            <a:off x="612140" y="193294"/>
            <a:ext cx="1638300" cy="574040"/>
          </a:xfrm>
          <a:prstGeom prst="rect"/>
        </p:spPr>
        <p:txBody>
          <a:bodyPr wrap="square" lIns="0" tIns="12700" rIns="0" bIns="0" rtlCol="0" vert="horz">
            <a:spAutoFit/>
          </a:bodyPr>
          <a:lstStyle/>
          <a:p>
            <a:pPr marL="12700">
              <a:lnSpc>
                <a:spcPct val="100000"/>
              </a:lnSpc>
              <a:spcBef>
                <a:spcPts val="100"/>
              </a:spcBef>
            </a:pPr>
            <a:r>
              <a:rPr dirty="0"/>
              <a:t>作業</a:t>
            </a:r>
            <a:r>
              <a:rPr dirty="0" spc="-755"/>
              <a:t> </a:t>
            </a:r>
            <a:r>
              <a:rPr dirty="0" spc="-5">
                <a:latin typeface="Tahoma"/>
                <a:cs typeface="Tahoma"/>
              </a:rPr>
              <a:t>....</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-Ch08</a:t>
            </a:r>
            <a:endParaRPr sz="1400">
              <a:latin typeface="Verdana"/>
              <a:cs typeface="Verdana"/>
            </a:endParaRPr>
          </a:p>
        </p:txBody>
      </p:sp>
      <p:sp>
        <p:nvSpPr>
          <p:cNvPr id="3" name="object 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504</a:t>
            </a:fld>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505</a:t>
            </a:r>
            <a:endParaRPr sz="1400">
              <a:latin typeface="Times New Roman"/>
              <a:cs typeface="Times New Roman"/>
            </a:endParaRPr>
          </a:p>
        </p:txBody>
      </p:sp>
      <p:sp>
        <p:nvSpPr>
          <p:cNvPr id="3" name="object 3"/>
          <p:cNvSpPr txBox="1">
            <a:spLocks noGrp="1"/>
          </p:cNvSpPr>
          <p:nvPr>
            <p:ph type="title"/>
          </p:nvPr>
        </p:nvSpPr>
        <p:spPr>
          <a:xfrm>
            <a:off x="3187445" y="2555570"/>
            <a:ext cx="2768600" cy="574675"/>
          </a:xfrm>
          <a:prstGeom prst="rect"/>
        </p:spPr>
        <p:txBody>
          <a:bodyPr wrap="square" lIns="0" tIns="12700" rIns="0" bIns="0" rtlCol="0" vert="horz">
            <a:spAutoFit/>
          </a:bodyPr>
          <a:lstStyle/>
          <a:p>
            <a:pPr marL="12700">
              <a:lnSpc>
                <a:spcPct val="100000"/>
              </a:lnSpc>
              <a:spcBef>
                <a:spcPts val="100"/>
              </a:spcBef>
            </a:pPr>
            <a:r>
              <a:rPr dirty="0" spc="-5"/>
              <a:t>九、常用類別</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88340" y="940431"/>
            <a:ext cx="7425690" cy="3098165"/>
          </a:xfrm>
          <a:prstGeom prst="rect">
            <a:avLst/>
          </a:prstGeom>
        </p:spPr>
        <p:txBody>
          <a:bodyPr wrap="square" lIns="0" tIns="85090" rIns="0" bIns="0" rtlCol="0" vert="horz">
            <a:spAutoFit/>
          </a:bodyPr>
          <a:lstStyle/>
          <a:p>
            <a:pPr marL="469900" indent="-457834">
              <a:lnSpc>
                <a:spcPct val="100000"/>
              </a:lnSpc>
              <a:spcBef>
                <a:spcPts val="670"/>
              </a:spcBef>
              <a:buFont typeface="Verdana"/>
              <a:buChar char="•"/>
              <a:tabLst>
                <a:tab pos="469900" algn="l"/>
                <a:tab pos="470534" algn="l"/>
              </a:tabLst>
            </a:pPr>
            <a:r>
              <a:rPr dirty="0" sz="2400">
                <a:solidFill>
                  <a:srgbClr val="4E2700"/>
                </a:solidFill>
                <a:latin typeface="Noto Sans Mono CJK HK"/>
                <a:cs typeface="Noto Sans Mono CJK HK"/>
              </a:rPr>
              <a:t>了解泛</a:t>
            </a:r>
            <a:r>
              <a:rPr dirty="0" sz="2400" spc="-5">
                <a:solidFill>
                  <a:srgbClr val="4E2700"/>
                </a:solidFill>
                <a:latin typeface="Noto Sans Mono CJK HK"/>
                <a:cs typeface="Noto Sans Mono CJK HK"/>
              </a:rPr>
              <a:t>型</a:t>
            </a:r>
            <a:r>
              <a:rPr dirty="0" sz="2400" spc="-5">
                <a:solidFill>
                  <a:srgbClr val="4E2700"/>
                </a:solidFill>
                <a:latin typeface="Verdana"/>
                <a:cs typeface="Verdana"/>
              </a:rPr>
              <a:t>(Generics)</a:t>
            </a:r>
            <a:r>
              <a:rPr dirty="0" sz="2400">
                <a:solidFill>
                  <a:srgbClr val="4E2700"/>
                </a:solidFill>
                <a:latin typeface="Noto Sans Mono CJK HK"/>
                <a:cs typeface="Noto Sans Mono CJK HK"/>
              </a:rPr>
              <a:t>與它的應用</a:t>
            </a:r>
            <a:endParaRPr sz="2400">
              <a:latin typeface="Noto Sans Mono CJK HK"/>
              <a:cs typeface="Noto Sans Mono CJK HK"/>
            </a:endParaRPr>
          </a:p>
          <a:p>
            <a:pPr marL="469900" indent="-457834">
              <a:lnSpc>
                <a:spcPct val="100000"/>
              </a:lnSpc>
              <a:spcBef>
                <a:spcPts val="580"/>
              </a:spcBef>
              <a:buFont typeface="Verdana"/>
              <a:buChar char="•"/>
              <a:tabLst>
                <a:tab pos="469900" algn="l"/>
                <a:tab pos="470534" algn="l"/>
              </a:tabLst>
            </a:pPr>
            <a:r>
              <a:rPr dirty="0" sz="2400" spc="-5">
                <a:solidFill>
                  <a:srgbClr val="4E2700"/>
                </a:solidFill>
                <a:latin typeface="Noto Sans Mono CJK HK"/>
                <a:cs typeface="Noto Sans Mono CJK HK"/>
              </a:rPr>
              <a:t>靈活使用下列類別</a:t>
            </a:r>
            <a:endParaRPr sz="2400">
              <a:latin typeface="Noto Sans Mono CJK HK"/>
              <a:cs typeface="Noto Sans Mono CJK HK"/>
            </a:endParaRPr>
          </a:p>
          <a:p>
            <a:pPr lvl="1" marL="1040130" indent="-455930">
              <a:lnSpc>
                <a:spcPct val="100000"/>
              </a:lnSpc>
              <a:spcBef>
                <a:spcPts val="650"/>
              </a:spcBef>
              <a:buChar char="–"/>
              <a:tabLst>
                <a:tab pos="1039494" algn="l"/>
                <a:tab pos="1040130" algn="l"/>
              </a:tabLst>
            </a:pPr>
            <a:r>
              <a:rPr dirty="0" sz="2400" spc="-10">
                <a:solidFill>
                  <a:srgbClr val="4E2700"/>
                </a:solidFill>
                <a:latin typeface="Verdana"/>
                <a:cs typeface="Verdana"/>
              </a:rPr>
              <a:t>java.lang.String</a:t>
            </a:r>
            <a:endParaRPr sz="2400">
              <a:latin typeface="Verdana"/>
              <a:cs typeface="Verdana"/>
            </a:endParaRPr>
          </a:p>
          <a:p>
            <a:pPr lvl="1" marL="1040130" indent="-455930">
              <a:lnSpc>
                <a:spcPct val="100000"/>
              </a:lnSpc>
              <a:spcBef>
                <a:spcPts val="505"/>
              </a:spcBef>
              <a:buChar char="–"/>
              <a:tabLst>
                <a:tab pos="1039494" algn="l"/>
                <a:tab pos="1040130" algn="l"/>
              </a:tabLst>
            </a:pPr>
            <a:r>
              <a:rPr dirty="0" sz="2400" spc="-10">
                <a:solidFill>
                  <a:srgbClr val="4E2700"/>
                </a:solidFill>
                <a:latin typeface="Verdana"/>
                <a:cs typeface="Verdana"/>
              </a:rPr>
              <a:t>java.lang.Number</a:t>
            </a:r>
            <a:r>
              <a:rPr dirty="0" sz="2400">
                <a:solidFill>
                  <a:srgbClr val="4E2700"/>
                </a:solidFill>
                <a:latin typeface="Noto Sans Mono CJK HK"/>
                <a:cs typeface="Noto Sans Mono CJK HK"/>
              </a:rPr>
              <a:t>與其子類別</a:t>
            </a:r>
            <a:endParaRPr sz="2400">
              <a:latin typeface="Noto Sans Mono CJK HK"/>
              <a:cs typeface="Noto Sans Mono CJK HK"/>
            </a:endParaRPr>
          </a:p>
          <a:p>
            <a:pPr lvl="1" marL="1040130" indent="-455930">
              <a:lnSpc>
                <a:spcPct val="100000"/>
              </a:lnSpc>
              <a:spcBef>
                <a:spcPts val="645"/>
              </a:spcBef>
              <a:buChar char="–"/>
              <a:tabLst>
                <a:tab pos="1039494" algn="l"/>
                <a:tab pos="1040130" algn="l"/>
              </a:tabLst>
            </a:pPr>
            <a:r>
              <a:rPr dirty="0" sz="2400" spc="-10">
                <a:solidFill>
                  <a:srgbClr val="4E2700"/>
                </a:solidFill>
                <a:latin typeface="Verdana"/>
                <a:cs typeface="Verdana"/>
              </a:rPr>
              <a:t>java.util.Properties</a:t>
            </a:r>
            <a:endParaRPr sz="2400">
              <a:latin typeface="Verdana"/>
              <a:cs typeface="Verdana"/>
            </a:endParaRPr>
          </a:p>
          <a:p>
            <a:pPr marL="469900" indent="-457834">
              <a:lnSpc>
                <a:spcPct val="100000"/>
              </a:lnSpc>
              <a:spcBef>
                <a:spcPts val="505"/>
              </a:spcBef>
              <a:buFont typeface="Verdana"/>
              <a:buChar char="•"/>
              <a:tabLst>
                <a:tab pos="469900" algn="l"/>
                <a:tab pos="470534" algn="l"/>
              </a:tabLst>
            </a:pPr>
            <a:r>
              <a:rPr dirty="0" sz="2400">
                <a:solidFill>
                  <a:srgbClr val="4E2700"/>
                </a:solidFill>
                <a:latin typeface="Noto Sans Mono CJK HK"/>
                <a:cs typeface="Noto Sans Mono CJK HK"/>
              </a:rPr>
              <a:t>應</a:t>
            </a:r>
            <a:r>
              <a:rPr dirty="0" sz="2400" spc="-5">
                <a:solidFill>
                  <a:srgbClr val="4E2700"/>
                </a:solidFill>
                <a:latin typeface="Noto Sans Mono CJK HK"/>
                <a:cs typeface="Noto Sans Mono CJK HK"/>
              </a:rPr>
              <a:t>用</a:t>
            </a:r>
            <a:r>
              <a:rPr dirty="0" sz="2400" spc="-10">
                <a:solidFill>
                  <a:srgbClr val="4E2700"/>
                </a:solidFill>
                <a:latin typeface="Verdana"/>
                <a:cs typeface="Verdana"/>
              </a:rPr>
              <a:t>java.util.Collection</a:t>
            </a:r>
            <a:r>
              <a:rPr dirty="0" sz="2400">
                <a:solidFill>
                  <a:srgbClr val="4E2700"/>
                </a:solidFill>
                <a:latin typeface="Noto Sans Mono CJK HK"/>
                <a:cs typeface="Noto Sans Mono CJK HK"/>
              </a:rPr>
              <a:t>與</a:t>
            </a:r>
            <a:r>
              <a:rPr dirty="0" sz="2400" spc="-10">
                <a:solidFill>
                  <a:srgbClr val="4E2700"/>
                </a:solidFill>
                <a:latin typeface="Verdana"/>
                <a:cs typeface="Verdana"/>
              </a:rPr>
              <a:t>java.util.Map</a:t>
            </a:r>
            <a:r>
              <a:rPr dirty="0" sz="2400">
                <a:solidFill>
                  <a:srgbClr val="4E2700"/>
                </a:solidFill>
                <a:latin typeface="Noto Sans Mono CJK HK"/>
                <a:cs typeface="Noto Sans Mono CJK HK"/>
              </a:rPr>
              <a:t>在程式中</a:t>
            </a:r>
            <a:endParaRPr sz="2400">
              <a:latin typeface="Noto Sans Mono CJK HK"/>
              <a:cs typeface="Noto Sans Mono CJK HK"/>
            </a:endParaRPr>
          </a:p>
          <a:p>
            <a:pPr marL="469900" indent="-457834">
              <a:lnSpc>
                <a:spcPct val="100000"/>
              </a:lnSpc>
              <a:spcBef>
                <a:spcPts val="580"/>
              </a:spcBef>
              <a:buChar char="•"/>
              <a:tabLst>
                <a:tab pos="469900" algn="l"/>
                <a:tab pos="470534" algn="l"/>
              </a:tabLst>
            </a:pPr>
            <a:r>
              <a:rPr dirty="0" sz="2400" spc="-25">
                <a:solidFill>
                  <a:srgbClr val="4E2700"/>
                </a:solidFill>
                <a:latin typeface="Verdana"/>
                <a:cs typeface="Verdana"/>
              </a:rPr>
              <a:t>Java</a:t>
            </a:r>
            <a:r>
              <a:rPr dirty="0" sz="2400" spc="-10">
                <a:solidFill>
                  <a:srgbClr val="4E2700"/>
                </a:solidFill>
                <a:latin typeface="Verdana"/>
                <a:cs typeface="Verdana"/>
              </a:rPr>
              <a:t> </a:t>
            </a:r>
            <a:r>
              <a:rPr dirty="0" sz="2400">
                <a:solidFill>
                  <a:srgbClr val="4E2700"/>
                </a:solidFill>
                <a:latin typeface="Verdana"/>
                <a:cs typeface="Verdana"/>
              </a:rPr>
              <a:t>5.0</a:t>
            </a:r>
            <a:r>
              <a:rPr dirty="0" sz="2400">
                <a:solidFill>
                  <a:srgbClr val="4E2700"/>
                </a:solidFill>
                <a:latin typeface="Noto Sans Mono CJK HK"/>
                <a:cs typeface="Noto Sans Mono CJK HK"/>
              </a:rPr>
              <a:t>提供</a:t>
            </a:r>
            <a:r>
              <a:rPr dirty="0" sz="2400" spc="-5">
                <a:solidFill>
                  <a:srgbClr val="4E2700"/>
                </a:solidFill>
                <a:latin typeface="Noto Sans Mono CJK HK"/>
                <a:cs typeface="Noto Sans Mono CJK HK"/>
              </a:rPr>
              <a:t>的</a:t>
            </a:r>
            <a:r>
              <a:rPr dirty="0" sz="2400" spc="-5">
                <a:solidFill>
                  <a:srgbClr val="4E2700"/>
                </a:solidFill>
                <a:latin typeface="Verdana"/>
                <a:cs typeface="Verdana"/>
              </a:rPr>
              <a:t>AutoBoxing</a:t>
            </a:r>
            <a:r>
              <a:rPr dirty="0" sz="2400">
                <a:solidFill>
                  <a:srgbClr val="4E2700"/>
                </a:solidFill>
                <a:latin typeface="Noto Sans Mono CJK HK"/>
                <a:cs typeface="Noto Sans Mono CJK HK"/>
              </a:rPr>
              <a:t>與</a:t>
            </a:r>
            <a:r>
              <a:rPr dirty="0" sz="2400" spc="-5">
                <a:solidFill>
                  <a:srgbClr val="4E2700"/>
                </a:solidFill>
                <a:latin typeface="Verdana"/>
                <a:cs typeface="Verdana"/>
              </a:rPr>
              <a:t>Autounboxing</a:t>
            </a:r>
            <a:endParaRPr sz="2400">
              <a:latin typeface="Verdana"/>
              <a:cs typeface="Verdana"/>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12471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Strin</a:t>
            </a:r>
            <a:r>
              <a:rPr dirty="0" spc="-5">
                <a:latin typeface="Tahoma"/>
                <a:cs typeface="Tahoma"/>
              </a:rPr>
              <a:t>g</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64540" y="989457"/>
            <a:ext cx="7983855" cy="5013325"/>
          </a:xfrm>
          <a:prstGeom prst="rect">
            <a:avLst/>
          </a:prstGeom>
        </p:spPr>
        <p:txBody>
          <a:bodyPr wrap="square" lIns="0" tIns="53975" rIns="0" bIns="0" rtlCol="0" vert="horz">
            <a:spAutoFit/>
          </a:bodyPr>
          <a:lstStyle/>
          <a:p>
            <a:pPr marL="355600" marR="280670" indent="-343535">
              <a:lnSpc>
                <a:spcPts val="2590"/>
              </a:lnSpc>
              <a:spcBef>
                <a:spcPts val="425"/>
              </a:spcBef>
              <a:buFont typeface="Verdana"/>
              <a:buChar char="•"/>
              <a:tabLst>
                <a:tab pos="355600" algn="l"/>
                <a:tab pos="356235" algn="l"/>
              </a:tabLst>
            </a:pPr>
            <a:r>
              <a:rPr dirty="0" sz="2400" spc="-5">
                <a:solidFill>
                  <a:srgbClr val="4E2700"/>
                </a:solidFill>
                <a:latin typeface="Noto Sans Mono CJK HK"/>
                <a:cs typeface="Noto Sans Mono CJK HK"/>
              </a:rPr>
              <a:t>在</a:t>
            </a:r>
            <a:r>
              <a:rPr dirty="0" sz="2400" spc="-25">
                <a:solidFill>
                  <a:srgbClr val="4E2700"/>
                </a:solidFill>
                <a:latin typeface="Verdana"/>
                <a:cs typeface="Verdana"/>
              </a:rPr>
              <a:t>Java</a:t>
            </a:r>
            <a:r>
              <a:rPr dirty="0" sz="2400">
                <a:solidFill>
                  <a:srgbClr val="4E2700"/>
                </a:solidFill>
                <a:latin typeface="Noto Sans Mono CJK HK"/>
                <a:cs typeface="Noto Sans Mono CJK HK"/>
              </a:rPr>
              <a:t>語言中，字串物件的內容不能改變</a:t>
            </a:r>
            <a:r>
              <a:rPr dirty="0" sz="2400" spc="-355">
                <a:solidFill>
                  <a:srgbClr val="4E2700"/>
                </a:solidFill>
                <a:latin typeface="Noto Sans Mono CJK HK"/>
                <a:cs typeface="Noto Sans Mono CJK HK"/>
              </a:rPr>
              <a:t> </a:t>
            </a:r>
            <a:r>
              <a:rPr dirty="0" sz="2400" spc="-5">
                <a:solidFill>
                  <a:srgbClr val="4E2700"/>
                </a:solidFill>
                <a:latin typeface="Verdana"/>
                <a:cs typeface="Verdana"/>
              </a:rPr>
              <a:t>(String  Object</a:t>
            </a:r>
            <a:r>
              <a:rPr dirty="0" sz="2400" spc="-30">
                <a:solidFill>
                  <a:srgbClr val="4E2700"/>
                </a:solidFill>
                <a:latin typeface="Verdana"/>
                <a:cs typeface="Verdana"/>
              </a:rPr>
              <a:t> </a:t>
            </a:r>
            <a:r>
              <a:rPr dirty="0" sz="2400" spc="-10">
                <a:solidFill>
                  <a:srgbClr val="4E2700"/>
                </a:solidFill>
                <a:latin typeface="Verdana"/>
                <a:cs typeface="Verdana"/>
              </a:rPr>
              <a:t>is</a:t>
            </a:r>
            <a:r>
              <a:rPr dirty="0" sz="2400" spc="-20">
                <a:solidFill>
                  <a:srgbClr val="4E2700"/>
                </a:solidFill>
                <a:latin typeface="Verdana"/>
                <a:cs typeface="Verdana"/>
              </a:rPr>
              <a:t> </a:t>
            </a:r>
            <a:r>
              <a:rPr dirty="0" sz="2400">
                <a:solidFill>
                  <a:srgbClr val="4E2700"/>
                </a:solidFill>
                <a:latin typeface="Verdana"/>
                <a:cs typeface="Verdana"/>
              </a:rPr>
              <a:t>Immutable)</a:t>
            </a:r>
            <a:r>
              <a:rPr dirty="0" sz="2400">
                <a:solidFill>
                  <a:srgbClr val="4E2700"/>
                </a:solidFill>
                <a:latin typeface="Noto Sans Mono CJK HK"/>
                <a:cs typeface="Noto Sans Mono CJK HK"/>
              </a:rPr>
              <a:t>，一旦建立字串物件後，</a:t>
            </a:r>
            <a:r>
              <a:rPr dirty="0" sz="2400" spc="-370">
                <a:solidFill>
                  <a:srgbClr val="4E2700"/>
                </a:solidFill>
                <a:latin typeface="Noto Sans Mono CJK HK"/>
                <a:cs typeface="Noto Sans Mono CJK HK"/>
              </a:rPr>
              <a:t> </a:t>
            </a:r>
            <a:r>
              <a:rPr dirty="0" sz="2400">
                <a:solidFill>
                  <a:srgbClr val="4E2700"/>
                </a:solidFill>
                <a:latin typeface="Noto Sans Mono CJK HK"/>
                <a:cs typeface="Noto Sans Mono CJK HK"/>
              </a:rPr>
              <a:t>其內 含字元不能改變，且它的長度不能增加或減少。</a:t>
            </a:r>
            <a:endParaRPr sz="2400">
              <a:latin typeface="Noto Sans Mono CJK HK"/>
              <a:cs typeface="Noto Sans Mono CJK HK"/>
            </a:endParaRPr>
          </a:p>
          <a:p>
            <a:pPr marL="355600" marR="304800" indent="-343535">
              <a:lnSpc>
                <a:spcPct val="89900"/>
              </a:lnSpc>
              <a:spcBef>
                <a:spcPts val="545"/>
              </a:spcBef>
              <a:buFont typeface="Verdana"/>
              <a:buChar char="•"/>
              <a:tabLst>
                <a:tab pos="355600" algn="l"/>
                <a:tab pos="356235" algn="l"/>
              </a:tabLst>
            </a:pPr>
            <a:r>
              <a:rPr dirty="0" sz="2400" spc="-5">
                <a:solidFill>
                  <a:srgbClr val="4E2700"/>
                </a:solidFill>
                <a:latin typeface="Noto Sans Mono CJK HK"/>
                <a:cs typeface="Noto Sans Mono CJK HK"/>
              </a:rPr>
              <a:t>當程式用到</a:t>
            </a:r>
            <a:r>
              <a:rPr dirty="0" sz="2400">
                <a:solidFill>
                  <a:srgbClr val="4E2700"/>
                </a:solidFill>
                <a:latin typeface="Noto Sans Mono CJK HK"/>
                <a:cs typeface="Noto Sans Mono CJK HK"/>
              </a:rPr>
              <a:t>字串常</a:t>
            </a:r>
            <a:r>
              <a:rPr dirty="0" sz="2400" spc="-10">
                <a:solidFill>
                  <a:srgbClr val="4E2700"/>
                </a:solidFill>
                <a:latin typeface="Noto Sans Mono CJK HK"/>
                <a:cs typeface="Noto Sans Mono CJK HK"/>
              </a:rPr>
              <a:t>數</a:t>
            </a:r>
            <a:r>
              <a:rPr dirty="0" sz="2400">
                <a:solidFill>
                  <a:srgbClr val="4E2700"/>
                </a:solidFill>
                <a:latin typeface="Verdana"/>
                <a:cs typeface="Verdana"/>
              </a:rPr>
              <a:t>"abc"(</a:t>
            </a:r>
            <a:r>
              <a:rPr dirty="0" sz="2400" spc="-5">
                <a:solidFill>
                  <a:srgbClr val="4E2700"/>
                </a:solidFill>
                <a:latin typeface="Noto Sans Mono CJK HK"/>
                <a:cs typeface="Noto Sans Mono CJK HK"/>
              </a:rPr>
              <a:t>含常數運算</a:t>
            </a:r>
            <a:r>
              <a:rPr dirty="0" sz="2400">
                <a:solidFill>
                  <a:srgbClr val="4E2700"/>
                </a:solidFill>
                <a:latin typeface="Noto Sans Mono CJK HK"/>
                <a:cs typeface="Noto Sans Mono CJK HK"/>
              </a:rPr>
              <a:t>式</a:t>
            </a:r>
            <a:r>
              <a:rPr dirty="0" sz="2400" spc="-5">
                <a:solidFill>
                  <a:srgbClr val="4E2700"/>
                </a:solidFill>
                <a:latin typeface="Verdana"/>
                <a:cs typeface="Verdana"/>
              </a:rPr>
              <a:t>:"a"+"bc")  </a:t>
            </a:r>
            <a:r>
              <a:rPr dirty="0" sz="2400">
                <a:solidFill>
                  <a:srgbClr val="4E2700"/>
                </a:solidFill>
                <a:latin typeface="Noto Sans Mono CJK HK"/>
                <a:cs typeface="Noto Sans Mono CJK HK"/>
              </a:rPr>
              <a:t>時</a:t>
            </a:r>
            <a:r>
              <a:rPr dirty="0" sz="2400" spc="-5">
                <a:solidFill>
                  <a:srgbClr val="4E2700"/>
                </a:solidFill>
                <a:latin typeface="Noto Sans Mono CJK HK"/>
                <a:cs typeface="Noto Sans Mono CJK HK"/>
              </a:rPr>
              <a:t>，</a:t>
            </a:r>
            <a:r>
              <a:rPr dirty="0" sz="2400">
                <a:solidFill>
                  <a:srgbClr val="4E2700"/>
                </a:solidFill>
                <a:latin typeface="Verdana"/>
                <a:cs typeface="Verdana"/>
              </a:rPr>
              <a:t>JV</a:t>
            </a:r>
            <a:r>
              <a:rPr dirty="0" sz="2400" spc="5">
                <a:solidFill>
                  <a:srgbClr val="4E2700"/>
                </a:solidFill>
                <a:latin typeface="Verdana"/>
                <a:cs typeface="Verdana"/>
              </a:rPr>
              <a:t>M</a:t>
            </a:r>
            <a:r>
              <a:rPr dirty="0" sz="2400">
                <a:solidFill>
                  <a:srgbClr val="4E2700"/>
                </a:solidFill>
                <a:latin typeface="Noto Sans Mono CJK HK"/>
                <a:cs typeface="Noto Sans Mono CJK HK"/>
              </a:rPr>
              <a:t>會到它維護的『字串</a:t>
            </a:r>
            <a:r>
              <a:rPr dirty="0" sz="2400" spc="-5">
                <a:solidFill>
                  <a:srgbClr val="4E2700"/>
                </a:solidFill>
                <a:latin typeface="Noto Sans Mono CJK HK"/>
                <a:cs typeface="Noto Sans Mono CJK HK"/>
              </a:rPr>
              <a:t>池</a:t>
            </a:r>
            <a:r>
              <a:rPr dirty="0" sz="2400">
                <a:solidFill>
                  <a:srgbClr val="4E2700"/>
                </a:solidFill>
                <a:latin typeface="Noto Sans Mono CJK HK"/>
                <a:cs typeface="Noto Sans Mono CJK HK"/>
              </a:rPr>
              <a:t>』內尋找此字串常數， 如果找不到，</a:t>
            </a:r>
            <a:r>
              <a:rPr dirty="0" sz="2400">
                <a:solidFill>
                  <a:srgbClr val="4E2700"/>
                </a:solidFill>
                <a:latin typeface="Verdana"/>
                <a:cs typeface="Verdana"/>
              </a:rPr>
              <a:t>JV</a:t>
            </a:r>
            <a:r>
              <a:rPr dirty="0" sz="2400" spc="5">
                <a:solidFill>
                  <a:srgbClr val="4E2700"/>
                </a:solidFill>
                <a:latin typeface="Verdana"/>
                <a:cs typeface="Verdana"/>
              </a:rPr>
              <a:t>M</a:t>
            </a:r>
            <a:r>
              <a:rPr dirty="0" sz="2400">
                <a:solidFill>
                  <a:srgbClr val="4E2700"/>
                </a:solidFill>
                <a:latin typeface="Noto Sans Mono CJK HK"/>
                <a:cs typeface="Noto Sans Mono CJK HK"/>
              </a:rPr>
              <a:t>會新建一個字串常數供程式使用，並 將此物件放入池內，供其它需要此字串的程式碼使用，</a:t>
            </a:r>
            <a:endParaRPr sz="2400">
              <a:latin typeface="Noto Sans Mono CJK HK"/>
              <a:cs typeface="Noto Sans Mono CJK HK"/>
            </a:endParaRPr>
          </a:p>
          <a:p>
            <a:pPr marL="355600">
              <a:lnSpc>
                <a:spcPts val="2460"/>
              </a:lnSpc>
            </a:pPr>
            <a:r>
              <a:rPr dirty="0" sz="2400" spc="-5">
                <a:solidFill>
                  <a:srgbClr val="4E2700"/>
                </a:solidFill>
                <a:latin typeface="Noto Sans Mono CJK HK"/>
                <a:cs typeface="Noto Sans Mono CJK HK"/>
              </a:rPr>
              <a:t>如果字串池內已有該字串常數</a:t>
            </a:r>
            <a:r>
              <a:rPr dirty="0" sz="2400">
                <a:solidFill>
                  <a:srgbClr val="4E2700"/>
                </a:solidFill>
                <a:latin typeface="Noto Sans Mono CJK HK"/>
                <a:cs typeface="Noto Sans Mono CJK HK"/>
              </a:rPr>
              <a:t>，</a:t>
            </a:r>
            <a:r>
              <a:rPr dirty="0" sz="2400">
                <a:solidFill>
                  <a:srgbClr val="4E2700"/>
                </a:solidFill>
                <a:latin typeface="Verdana"/>
                <a:cs typeface="Verdana"/>
              </a:rPr>
              <a:t>JVM</a:t>
            </a:r>
            <a:r>
              <a:rPr dirty="0" sz="2400">
                <a:solidFill>
                  <a:srgbClr val="4E2700"/>
                </a:solidFill>
                <a:latin typeface="Noto Sans Mono CJK HK"/>
                <a:cs typeface="Noto Sans Mono CJK HK"/>
              </a:rPr>
              <a:t>將直</a:t>
            </a:r>
            <a:r>
              <a:rPr dirty="0" sz="2400" spc="-20">
                <a:solidFill>
                  <a:srgbClr val="4E2700"/>
                </a:solidFill>
                <a:latin typeface="Noto Sans Mono CJK HK"/>
                <a:cs typeface="Noto Sans Mono CJK HK"/>
              </a:rPr>
              <a:t>接</a:t>
            </a:r>
            <a:r>
              <a:rPr dirty="0" sz="2400">
                <a:solidFill>
                  <a:srgbClr val="4E2700"/>
                </a:solidFill>
                <a:latin typeface="Noto Sans Mono CJK HK"/>
                <a:cs typeface="Noto Sans Mono CJK HK"/>
              </a:rPr>
              <a:t>取用該</a:t>
            </a:r>
            <a:r>
              <a:rPr dirty="0" sz="2400" spc="-10">
                <a:solidFill>
                  <a:srgbClr val="4E2700"/>
                </a:solidFill>
                <a:latin typeface="Noto Sans Mono CJK HK"/>
                <a:cs typeface="Noto Sans Mono CJK HK"/>
              </a:rPr>
              <a:t>字</a:t>
            </a:r>
            <a:r>
              <a:rPr dirty="0" sz="2400">
                <a:solidFill>
                  <a:srgbClr val="4E2700"/>
                </a:solidFill>
                <a:latin typeface="Noto Sans Mono CJK HK"/>
                <a:cs typeface="Noto Sans Mono CJK HK"/>
              </a:rPr>
              <a:t>串。</a:t>
            </a:r>
            <a:endParaRPr sz="2400">
              <a:latin typeface="Noto Sans Mono CJK HK"/>
              <a:cs typeface="Noto Sans Mono CJK HK"/>
            </a:endParaRPr>
          </a:p>
          <a:p>
            <a:pPr marL="355600">
              <a:lnSpc>
                <a:spcPts val="2735"/>
              </a:lnSpc>
            </a:pPr>
            <a:r>
              <a:rPr dirty="0" sz="2400">
                <a:solidFill>
                  <a:srgbClr val="4E2700"/>
                </a:solidFill>
                <a:latin typeface="Noto Sans Mono CJK HK"/>
                <a:cs typeface="Noto Sans Mono CJK HK"/>
              </a:rPr>
              <a:t>換言之</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『字串</a:t>
            </a:r>
            <a:r>
              <a:rPr dirty="0" sz="2400" spc="-5">
                <a:solidFill>
                  <a:srgbClr val="4E2700"/>
                </a:solidFill>
                <a:latin typeface="Noto Sans Mono CJK HK"/>
                <a:cs typeface="Noto Sans Mono CJK HK"/>
              </a:rPr>
              <a:t>池</a:t>
            </a:r>
            <a:r>
              <a:rPr dirty="0" sz="2400">
                <a:solidFill>
                  <a:srgbClr val="4E2700"/>
                </a:solidFill>
                <a:latin typeface="Noto Sans Mono CJK HK"/>
                <a:cs typeface="Noto Sans Mono CJK HK"/>
              </a:rPr>
              <a:t>』內的字串常數是共用的。</a:t>
            </a:r>
            <a:endParaRPr sz="2400">
              <a:latin typeface="Noto Sans Mono CJK HK"/>
              <a:cs typeface="Noto Sans Mono CJK HK"/>
            </a:endParaRPr>
          </a:p>
          <a:p>
            <a:pPr marL="355600" indent="-343535">
              <a:lnSpc>
                <a:spcPct val="100000"/>
              </a:lnSpc>
              <a:spcBef>
                <a:spcPts val="290"/>
              </a:spcBef>
              <a:buFont typeface="Verdana"/>
              <a:buChar char="•"/>
              <a:tabLst>
                <a:tab pos="355600" algn="l"/>
                <a:tab pos="356235" algn="l"/>
              </a:tabLst>
            </a:pPr>
            <a:r>
              <a:rPr dirty="0" sz="2400">
                <a:solidFill>
                  <a:srgbClr val="4E2700"/>
                </a:solidFill>
                <a:latin typeface="Noto Sans Mono CJK HK"/>
                <a:cs typeface="Noto Sans Mono CJK HK"/>
              </a:rPr>
              <a:t>觀念釐清</a:t>
            </a:r>
            <a:endParaRPr sz="2400">
              <a:latin typeface="Noto Sans Mono CJK HK"/>
              <a:cs typeface="Noto Sans Mono CJK HK"/>
            </a:endParaRPr>
          </a:p>
          <a:p>
            <a:pPr marL="469900">
              <a:lnSpc>
                <a:spcPct val="100000"/>
              </a:lnSpc>
              <a:spcBef>
                <a:spcPts val="285"/>
              </a:spcBef>
            </a:pPr>
            <a:r>
              <a:rPr dirty="0" sz="1800">
                <a:solidFill>
                  <a:srgbClr val="4E2700"/>
                </a:solidFill>
                <a:latin typeface="Verdana"/>
                <a:cs typeface="Verdana"/>
              </a:rPr>
              <a:t>String s =</a:t>
            </a:r>
            <a:r>
              <a:rPr dirty="0" sz="1800" spc="-10">
                <a:solidFill>
                  <a:srgbClr val="4E2700"/>
                </a:solidFill>
                <a:latin typeface="Verdana"/>
                <a:cs typeface="Verdana"/>
              </a:rPr>
              <a:t> </a:t>
            </a:r>
            <a:r>
              <a:rPr dirty="0" sz="1800" spc="-5">
                <a:solidFill>
                  <a:srgbClr val="4E2700"/>
                </a:solidFill>
                <a:latin typeface="Verdana"/>
                <a:cs typeface="Verdana"/>
              </a:rPr>
              <a:t>"abc";</a:t>
            </a:r>
            <a:endParaRPr sz="1800">
              <a:latin typeface="Verdana"/>
              <a:cs typeface="Verdana"/>
            </a:endParaRPr>
          </a:p>
          <a:p>
            <a:pPr marL="469900">
              <a:lnSpc>
                <a:spcPct val="100000"/>
              </a:lnSpc>
              <a:spcBef>
                <a:spcPts val="170"/>
              </a:spcBef>
            </a:pPr>
            <a:r>
              <a:rPr dirty="0" sz="1800" spc="-5">
                <a:solidFill>
                  <a:srgbClr val="4E2700"/>
                </a:solidFill>
                <a:latin typeface="Noto Sans Mono CJK HK"/>
                <a:cs typeface="Noto Sans Mono CJK HK"/>
              </a:rPr>
              <a:t>在字串池內尋找舊的或新建字串物</a:t>
            </a:r>
            <a:r>
              <a:rPr dirty="0" sz="1800">
                <a:solidFill>
                  <a:srgbClr val="4E2700"/>
                </a:solidFill>
                <a:latin typeface="Noto Sans Mono CJK HK"/>
                <a:cs typeface="Noto Sans Mono CJK HK"/>
              </a:rPr>
              <a:t>件</a:t>
            </a:r>
            <a:r>
              <a:rPr dirty="0" sz="1800" spc="-5">
                <a:solidFill>
                  <a:srgbClr val="4E2700"/>
                </a:solidFill>
                <a:latin typeface="Verdana"/>
                <a:cs typeface="Verdana"/>
              </a:rPr>
              <a:t>"abc"</a:t>
            </a:r>
            <a:r>
              <a:rPr dirty="0" sz="1800" spc="-5">
                <a:solidFill>
                  <a:srgbClr val="4E2700"/>
                </a:solidFill>
                <a:latin typeface="Noto Sans Mono CJK HK"/>
                <a:cs typeface="Noto Sans Mono CJK HK"/>
              </a:rPr>
              <a:t>，該物件參考存入變</a:t>
            </a:r>
            <a:r>
              <a:rPr dirty="0" sz="1800">
                <a:solidFill>
                  <a:srgbClr val="4E2700"/>
                </a:solidFill>
                <a:latin typeface="Noto Sans Mono CJK HK"/>
                <a:cs typeface="Noto Sans Mono CJK HK"/>
              </a:rPr>
              <a:t>數</a:t>
            </a:r>
            <a:r>
              <a:rPr dirty="0" sz="1800" spc="-5">
                <a:solidFill>
                  <a:srgbClr val="4E2700"/>
                </a:solidFill>
                <a:latin typeface="Verdana"/>
                <a:cs typeface="Verdana"/>
              </a:rPr>
              <a:t>s</a:t>
            </a:r>
            <a:r>
              <a:rPr dirty="0" sz="1800">
                <a:solidFill>
                  <a:srgbClr val="4E2700"/>
                </a:solidFill>
                <a:latin typeface="Noto Sans Mono CJK HK"/>
                <a:cs typeface="Noto Sans Mono CJK HK"/>
              </a:rPr>
              <a:t>。</a:t>
            </a:r>
            <a:endParaRPr sz="1800">
              <a:latin typeface="Noto Sans Mono CJK HK"/>
              <a:cs typeface="Noto Sans Mono CJK HK"/>
            </a:endParaRPr>
          </a:p>
          <a:p>
            <a:pPr marL="469900">
              <a:lnSpc>
                <a:spcPct val="100000"/>
              </a:lnSpc>
              <a:spcBef>
                <a:spcPts val="265"/>
              </a:spcBef>
            </a:pPr>
            <a:r>
              <a:rPr dirty="0" sz="1800">
                <a:solidFill>
                  <a:srgbClr val="4E2700"/>
                </a:solidFill>
                <a:latin typeface="Verdana"/>
                <a:cs typeface="Verdana"/>
              </a:rPr>
              <a:t>s =</a:t>
            </a:r>
            <a:r>
              <a:rPr dirty="0" sz="1800" spc="-5">
                <a:solidFill>
                  <a:srgbClr val="4E2700"/>
                </a:solidFill>
                <a:latin typeface="Verdana"/>
                <a:cs typeface="Verdana"/>
              </a:rPr>
              <a:t> "xyz";</a:t>
            </a:r>
            <a:endParaRPr sz="1800">
              <a:latin typeface="Verdana"/>
              <a:cs typeface="Verdana"/>
            </a:endParaRPr>
          </a:p>
          <a:p>
            <a:pPr marL="469900" marR="382905">
              <a:lnSpc>
                <a:spcPts val="2380"/>
              </a:lnSpc>
              <a:spcBef>
                <a:spcPts val="65"/>
              </a:spcBef>
            </a:pPr>
            <a:r>
              <a:rPr dirty="0" sz="1800">
                <a:solidFill>
                  <a:srgbClr val="4E2700"/>
                </a:solidFill>
                <a:latin typeface="Noto Sans Mono CJK HK"/>
                <a:cs typeface="Noto Sans Mono CJK HK"/>
              </a:rPr>
              <a:t>在字串池內尋找舊的或新建字串物件</a:t>
            </a:r>
            <a:r>
              <a:rPr dirty="0" sz="1800">
                <a:solidFill>
                  <a:srgbClr val="4E2700"/>
                </a:solidFill>
                <a:latin typeface="Verdana"/>
                <a:cs typeface="Verdana"/>
              </a:rPr>
              <a:t>"x</a:t>
            </a:r>
            <a:r>
              <a:rPr dirty="0" sz="1800" spc="5">
                <a:solidFill>
                  <a:srgbClr val="4E2700"/>
                </a:solidFill>
                <a:latin typeface="Verdana"/>
                <a:cs typeface="Verdana"/>
              </a:rPr>
              <a:t>y</a:t>
            </a:r>
            <a:r>
              <a:rPr dirty="0" sz="1800" spc="-5">
                <a:solidFill>
                  <a:srgbClr val="4E2700"/>
                </a:solidFill>
                <a:latin typeface="Verdana"/>
                <a:cs typeface="Verdana"/>
              </a:rPr>
              <a:t>z</a:t>
            </a:r>
            <a:r>
              <a:rPr dirty="0" sz="1800" spc="5">
                <a:solidFill>
                  <a:srgbClr val="4E2700"/>
                </a:solidFill>
                <a:latin typeface="Verdana"/>
                <a:cs typeface="Verdana"/>
              </a:rPr>
              <a:t>"</a:t>
            </a:r>
            <a:r>
              <a:rPr dirty="0" sz="1800">
                <a:solidFill>
                  <a:srgbClr val="4E2700"/>
                </a:solidFill>
                <a:latin typeface="Noto Sans Mono CJK HK"/>
                <a:cs typeface="Noto Sans Mono CJK HK"/>
              </a:rPr>
              <a:t>，該物件參考存入變數</a:t>
            </a:r>
            <a:r>
              <a:rPr dirty="0" sz="1800" spc="-5">
                <a:solidFill>
                  <a:srgbClr val="4E2700"/>
                </a:solidFill>
                <a:latin typeface="Verdana"/>
                <a:cs typeface="Verdana"/>
              </a:rPr>
              <a:t>s</a:t>
            </a:r>
            <a:r>
              <a:rPr dirty="0" sz="1800">
                <a:solidFill>
                  <a:srgbClr val="4E2700"/>
                </a:solidFill>
                <a:latin typeface="Noto Sans Mono CJK HK"/>
                <a:cs typeface="Noto Sans Mono CJK HK"/>
              </a:rPr>
              <a:t>，原 來的字串物</a:t>
            </a:r>
            <a:r>
              <a:rPr dirty="0" sz="1800" spc="-5">
                <a:solidFill>
                  <a:srgbClr val="4E2700"/>
                </a:solidFill>
                <a:latin typeface="Noto Sans Mono CJK HK"/>
                <a:cs typeface="Noto Sans Mono CJK HK"/>
              </a:rPr>
              <a:t>件</a:t>
            </a:r>
            <a:r>
              <a:rPr dirty="0" sz="1800" spc="-5">
                <a:solidFill>
                  <a:srgbClr val="4E2700"/>
                </a:solidFill>
                <a:latin typeface="Verdana"/>
                <a:cs typeface="Verdana"/>
              </a:rPr>
              <a:t>"abc"</a:t>
            </a:r>
            <a:r>
              <a:rPr dirty="0" sz="1800">
                <a:solidFill>
                  <a:srgbClr val="4E2700"/>
                </a:solidFill>
                <a:latin typeface="Noto Sans Mono CJK HK"/>
                <a:cs typeface="Noto Sans Mono CJK HK"/>
              </a:rPr>
              <a:t>沒有任何改變。</a:t>
            </a:r>
            <a:endParaRPr sz="1800">
              <a:latin typeface="Noto Sans Mono CJK HK"/>
              <a:cs typeface="Noto Sans Mono CJK HK"/>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9265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String</a:t>
            </a:r>
            <a:r>
              <a:rPr dirty="0"/>
              <a:t>類別的常用方法</a:t>
            </a:r>
            <a:r>
              <a:rPr dirty="0" spc="-755"/>
              <a:t> </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99617" y="951991"/>
            <a:ext cx="6146800" cy="3378835"/>
          </a:xfrm>
          <a:prstGeom prst="rect">
            <a:avLst/>
          </a:prstGeom>
        </p:spPr>
        <p:txBody>
          <a:bodyPr wrap="square" lIns="0" tIns="40005" rIns="0" bIns="0" rtlCol="0" vert="horz">
            <a:spAutoFit/>
          </a:bodyPr>
          <a:lstStyle/>
          <a:p>
            <a:pPr marL="355600" indent="-342900">
              <a:lnSpc>
                <a:spcPct val="100000"/>
              </a:lnSpc>
              <a:spcBef>
                <a:spcPts val="315"/>
              </a:spcBef>
              <a:buChar char="•"/>
              <a:tabLst>
                <a:tab pos="354965" algn="l"/>
                <a:tab pos="355600" algn="l"/>
              </a:tabLst>
            </a:pPr>
            <a:r>
              <a:rPr dirty="0" sz="1800">
                <a:solidFill>
                  <a:srgbClr val="4E2700"/>
                </a:solidFill>
                <a:latin typeface="Verdana"/>
                <a:cs typeface="Verdana"/>
              </a:rPr>
              <a:t>public </a:t>
            </a:r>
            <a:r>
              <a:rPr dirty="0" sz="1800" spc="-5">
                <a:solidFill>
                  <a:srgbClr val="4E2700"/>
                </a:solidFill>
                <a:latin typeface="Verdana"/>
                <a:cs typeface="Verdana"/>
              </a:rPr>
              <a:t>boolean </a:t>
            </a:r>
            <a:r>
              <a:rPr dirty="0" sz="1800" spc="-5" b="1">
                <a:solidFill>
                  <a:srgbClr val="4E2700"/>
                </a:solidFill>
                <a:latin typeface="Verdana"/>
                <a:cs typeface="Verdana"/>
              </a:rPr>
              <a:t>equals</a:t>
            </a:r>
            <a:r>
              <a:rPr dirty="0" sz="1800" spc="-5">
                <a:solidFill>
                  <a:srgbClr val="4E2700"/>
                </a:solidFill>
                <a:latin typeface="Verdana"/>
                <a:cs typeface="Verdana"/>
              </a:rPr>
              <a:t>(Object</a:t>
            </a:r>
            <a:r>
              <a:rPr dirty="0" sz="1800" spc="285">
                <a:solidFill>
                  <a:srgbClr val="4E2700"/>
                </a:solidFill>
                <a:latin typeface="Verdana"/>
                <a:cs typeface="Verdana"/>
              </a:rPr>
              <a:t> </a:t>
            </a:r>
            <a:r>
              <a:rPr dirty="0" sz="1800" spc="-5">
                <a:solidFill>
                  <a:srgbClr val="4E2700"/>
                </a:solidFill>
                <a:latin typeface="Verdana"/>
                <a:cs typeface="Verdana"/>
              </a:rPr>
              <a:t>s)</a:t>
            </a:r>
            <a:endParaRPr sz="1800">
              <a:latin typeface="Verdana"/>
              <a:cs typeface="Verdana"/>
            </a:endParaRPr>
          </a:p>
          <a:p>
            <a:pPr lvl="1" marL="756285" indent="-287655">
              <a:lnSpc>
                <a:spcPct val="100000"/>
              </a:lnSpc>
              <a:spcBef>
                <a:spcPts val="215"/>
              </a:spcBef>
              <a:buFont typeface="Verdana"/>
              <a:buChar char="–"/>
              <a:tabLst>
                <a:tab pos="756285" algn="l"/>
                <a:tab pos="756920" algn="l"/>
              </a:tabLst>
            </a:pPr>
            <a:r>
              <a:rPr dirty="0" sz="1800">
                <a:solidFill>
                  <a:srgbClr val="4E2700"/>
                </a:solidFill>
                <a:latin typeface="Noto Sans Mono CJK HK"/>
                <a:cs typeface="Noto Sans Mono CJK HK"/>
              </a:rPr>
              <a:t>判斷此字串與字串</a:t>
            </a:r>
            <a:r>
              <a:rPr dirty="0" sz="1800" spc="-5">
                <a:solidFill>
                  <a:srgbClr val="4E2700"/>
                </a:solidFill>
                <a:latin typeface="Verdana"/>
                <a:cs typeface="Verdana"/>
              </a:rPr>
              <a:t>s</a:t>
            </a:r>
            <a:r>
              <a:rPr dirty="0" sz="1800">
                <a:solidFill>
                  <a:srgbClr val="4E2700"/>
                </a:solidFill>
                <a:latin typeface="Noto Sans Mono CJK HK"/>
                <a:cs typeface="Noto Sans Mono CJK HK"/>
              </a:rPr>
              <a:t>是否相等</a:t>
            </a:r>
            <a:endParaRPr sz="1800">
              <a:latin typeface="Noto Sans Mono CJK HK"/>
              <a:cs typeface="Noto Sans Mono CJK HK"/>
            </a:endParaRPr>
          </a:p>
          <a:p>
            <a:pPr marL="355600" indent="-342900">
              <a:lnSpc>
                <a:spcPct val="100000"/>
              </a:lnSpc>
              <a:spcBef>
                <a:spcPts val="215"/>
              </a:spcBef>
              <a:buChar char="•"/>
              <a:tabLst>
                <a:tab pos="354965" algn="l"/>
                <a:tab pos="355600" algn="l"/>
              </a:tabLst>
            </a:pPr>
            <a:r>
              <a:rPr dirty="0" sz="1800">
                <a:solidFill>
                  <a:srgbClr val="4E2700"/>
                </a:solidFill>
                <a:latin typeface="Verdana"/>
                <a:cs typeface="Verdana"/>
              </a:rPr>
              <a:t>public </a:t>
            </a:r>
            <a:r>
              <a:rPr dirty="0" sz="1800" spc="-5">
                <a:solidFill>
                  <a:srgbClr val="4E2700"/>
                </a:solidFill>
                <a:latin typeface="Verdana"/>
                <a:cs typeface="Verdana"/>
              </a:rPr>
              <a:t>boolean </a:t>
            </a:r>
            <a:r>
              <a:rPr dirty="0" sz="1800" spc="-5" b="1">
                <a:solidFill>
                  <a:srgbClr val="4E2700"/>
                </a:solidFill>
                <a:latin typeface="Verdana"/>
                <a:cs typeface="Verdana"/>
              </a:rPr>
              <a:t>startsWith</a:t>
            </a:r>
            <a:r>
              <a:rPr dirty="0" sz="1800" spc="-5">
                <a:solidFill>
                  <a:srgbClr val="4E2700"/>
                </a:solidFill>
                <a:latin typeface="Verdana"/>
                <a:cs typeface="Verdana"/>
              </a:rPr>
              <a:t>(String </a:t>
            </a:r>
            <a:r>
              <a:rPr dirty="0" sz="1800">
                <a:solidFill>
                  <a:srgbClr val="4E2700"/>
                </a:solidFill>
                <a:latin typeface="Verdana"/>
                <a:cs typeface="Verdana"/>
              </a:rPr>
              <a:t>s</a:t>
            </a:r>
            <a:r>
              <a:rPr dirty="0" sz="1800" spc="-35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lvl="1" marL="756285" indent="-287655">
              <a:lnSpc>
                <a:spcPct val="100000"/>
              </a:lnSpc>
              <a:spcBef>
                <a:spcPts val="219"/>
              </a:spcBef>
              <a:buFont typeface="Verdana"/>
              <a:buChar char="–"/>
              <a:tabLst>
                <a:tab pos="756285" algn="l"/>
                <a:tab pos="756920" algn="l"/>
              </a:tabLst>
            </a:pPr>
            <a:r>
              <a:rPr dirty="0" sz="1800" spc="-5">
                <a:solidFill>
                  <a:srgbClr val="4E2700"/>
                </a:solidFill>
                <a:latin typeface="Noto Sans Mono CJK HK"/>
                <a:cs typeface="Noto Sans Mono CJK HK"/>
              </a:rPr>
              <a:t>判斷此字串是否由字串</a:t>
            </a:r>
            <a:r>
              <a:rPr dirty="0" sz="1800">
                <a:solidFill>
                  <a:srgbClr val="4E2700"/>
                </a:solidFill>
                <a:latin typeface="Verdana"/>
                <a:cs typeface="Verdana"/>
              </a:rPr>
              <a:t>s</a:t>
            </a:r>
            <a:r>
              <a:rPr dirty="0" sz="1800" spc="-5">
                <a:solidFill>
                  <a:srgbClr val="4E2700"/>
                </a:solidFill>
                <a:latin typeface="Noto Sans Mono CJK HK"/>
                <a:cs typeface="Noto Sans Mono CJK HK"/>
              </a:rPr>
              <a:t>開頭</a:t>
            </a:r>
            <a:endParaRPr sz="1800">
              <a:latin typeface="Noto Sans Mono CJK HK"/>
              <a:cs typeface="Noto Sans Mono CJK HK"/>
            </a:endParaRPr>
          </a:p>
          <a:p>
            <a:pPr marL="355600" indent="-342900">
              <a:lnSpc>
                <a:spcPct val="100000"/>
              </a:lnSpc>
              <a:spcBef>
                <a:spcPts val="215"/>
              </a:spcBef>
              <a:buChar char="•"/>
              <a:tabLst>
                <a:tab pos="354965" algn="l"/>
                <a:tab pos="355600" algn="l"/>
              </a:tabLst>
            </a:pPr>
            <a:r>
              <a:rPr dirty="0" sz="1800">
                <a:solidFill>
                  <a:srgbClr val="4E2700"/>
                </a:solidFill>
                <a:latin typeface="Verdana"/>
                <a:cs typeface="Verdana"/>
              </a:rPr>
              <a:t>public </a:t>
            </a:r>
            <a:r>
              <a:rPr dirty="0" sz="1800" spc="-5">
                <a:solidFill>
                  <a:srgbClr val="4E2700"/>
                </a:solidFill>
                <a:latin typeface="Verdana"/>
                <a:cs typeface="Verdana"/>
              </a:rPr>
              <a:t>boolean </a:t>
            </a:r>
            <a:r>
              <a:rPr dirty="0" sz="1800" spc="-5" b="1">
                <a:solidFill>
                  <a:srgbClr val="4E2700"/>
                </a:solidFill>
                <a:latin typeface="Verdana"/>
                <a:cs typeface="Verdana"/>
              </a:rPr>
              <a:t>endsWith</a:t>
            </a:r>
            <a:r>
              <a:rPr dirty="0" sz="1800" spc="-5">
                <a:solidFill>
                  <a:srgbClr val="4E2700"/>
                </a:solidFill>
                <a:latin typeface="Verdana"/>
                <a:cs typeface="Verdana"/>
              </a:rPr>
              <a:t>(String </a:t>
            </a:r>
            <a:r>
              <a:rPr dirty="0" sz="1800">
                <a:solidFill>
                  <a:srgbClr val="4E2700"/>
                </a:solidFill>
                <a:latin typeface="Verdana"/>
                <a:cs typeface="Verdana"/>
              </a:rPr>
              <a:t>s</a:t>
            </a:r>
            <a:r>
              <a:rPr dirty="0" sz="1800" spc="-35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lvl="1" marL="756285" indent="-287655">
              <a:lnSpc>
                <a:spcPct val="100000"/>
              </a:lnSpc>
              <a:spcBef>
                <a:spcPts val="215"/>
              </a:spcBef>
              <a:buFont typeface="Verdana"/>
              <a:buChar char="–"/>
              <a:tabLst>
                <a:tab pos="756285" algn="l"/>
                <a:tab pos="756920" algn="l"/>
              </a:tabLst>
            </a:pPr>
            <a:r>
              <a:rPr dirty="0" sz="1800">
                <a:solidFill>
                  <a:srgbClr val="4E2700"/>
                </a:solidFill>
                <a:latin typeface="Noto Sans Mono CJK HK"/>
                <a:cs typeface="Noto Sans Mono CJK HK"/>
              </a:rPr>
              <a:t>判斷此字串是否由字串</a:t>
            </a:r>
            <a:r>
              <a:rPr dirty="0" sz="1800">
                <a:solidFill>
                  <a:srgbClr val="4E2700"/>
                </a:solidFill>
                <a:latin typeface="Verdana"/>
                <a:cs typeface="Verdana"/>
              </a:rPr>
              <a:t>s</a:t>
            </a:r>
            <a:r>
              <a:rPr dirty="0" sz="1800">
                <a:solidFill>
                  <a:srgbClr val="4E2700"/>
                </a:solidFill>
                <a:latin typeface="Noto Sans Mono CJK HK"/>
                <a:cs typeface="Noto Sans Mono CJK HK"/>
              </a:rPr>
              <a:t>結尾</a:t>
            </a:r>
            <a:endParaRPr sz="1800">
              <a:latin typeface="Noto Sans Mono CJK HK"/>
              <a:cs typeface="Noto Sans Mono CJK HK"/>
            </a:endParaRPr>
          </a:p>
          <a:p>
            <a:pPr marL="355600" indent="-342900">
              <a:lnSpc>
                <a:spcPct val="100000"/>
              </a:lnSpc>
              <a:spcBef>
                <a:spcPts val="219"/>
              </a:spcBef>
              <a:buChar char="•"/>
              <a:tabLst>
                <a:tab pos="354965" algn="l"/>
                <a:tab pos="355600" algn="l"/>
              </a:tabLst>
            </a:pPr>
            <a:r>
              <a:rPr dirty="0" sz="1800">
                <a:solidFill>
                  <a:srgbClr val="4E2700"/>
                </a:solidFill>
                <a:latin typeface="Verdana"/>
                <a:cs typeface="Verdana"/>
              </a:rPr>
              <a:t>public </a:t>
            </a:r>
            <a:r>
              <a:rPr dirty="0" sz="1800" spc="-5">
                <a:solidFill>
                  <a:srgbClr val="4E2700"/>
                </a:solidFill>
                <a:latin typeface="Verdana"/>
                <a:cs typeface="Verdana"/>
              </a:rPr>
              <a:t>boolean </a:t>
            </a:r>
            <a:r>
              <a:rPr dirty="0" sz="1800" spc="-5" b="1">
                <a:solidFill>
                  <a:srgbClr val="4E2700"/>
                </a:solidFill>
                <a:latin typeface="Verdana"/>
                <a:cs typeface="Verdana"/>
              </a:rPr>
              <a:t>equalsIgnoreCase</a:t>
            </a:r>
            <a:r>
              <a:rPr dirty="0" sz="1800" spc="-5">
                <a:solidFill>
                  <a:srgbClr val="4E2700"/>
                </a:solidFill>
                <a:latin typeface="Verdana"/>
                <a:cs typeface="Verdana"/>
              </a:rPr>
              <a:t>(String</a:t>
            </a:r>
            <a:r>
              <a:rPr dirty="0" sz="1800" spc="254">
                <a:solidFill>
                  <a:srgbClr val="4E2700"/>
                </a:solidFill>
                <a:latin typeface="Verdana"/>
                <a:cs typeface="Verdana"/>
              </a:rPr>
              <a:t> </a:t>
            </a:r>
            <a:r>
              <a:rPr dirty="0" sz="1800" spc="-5">
                <a:solidFill>
                  <a:srgbClr val="4E2700"/>
                </a:solidFill>
                <a:latin typeface="Verdana"/>
                <a:cs typeface="Verdana"/>
              </a:rPr>
              <a:t>s)</a:t>
            </a:r>
            <a:endParaRPr sz="1800">
              <a:latin typeface="Verdana"/>
              <a:cs typeface="Verdana"/>
            </a:endParaRPr>
          </a:p>
          <a:p>
            <a:pPr lvl="1" marL="756285" indent="-287655">
              <a:lnSpc>
                <a:spcPct val="100000"/>
              </a:lnSpc>
              <a:spcBef>
                <a:spcPts val="215"/>
              </a:spcBef>
              <a:buFont typeface="Verdana"/>
              <a:buChar char="–"/>
              <a:tabLst>
                <a:tab pos="756285" algn="l"/>
                <a:tab pos="756920" algn="l"/>
              </a:tabLst>
            </a:pPr>
            <a:r>
              <a:rPr dirty="0" sz="1800">
                <a:solidFill>
                  <a:srgbClr val="4E2700"/>
                </a:solidFill>
                <a:latin typeface="Noto Sans Mono CJK HK"/>
                <a:cs typeface="Noto Sans Mono CJK HK"/>
              </a:rPr>
              <a:t>在忽略大小寫的前提下，判斷此字串與字</a:t>
            </a:r>
            <a:r>
              <a:rPr dirty="0" sz="1800" spc="5">
                <a:solidFill>
                  <a:srgbClr val="4E2700"/>
                </a:solidFill>
                <a:latin typeface="Noto Sans Mono CJK HK"/>
                <a:cs typeface="Noto Sans Mono CJK HK"/>
              </a:rPr>
              <a:t>串</a:t>
            </a:r>
            <a:r>
              <a:rPr dirty="0" sz="1800" spc="-5">
                <a:solidFill>
                  <a:srgbClr val="4E2700"/>
                </a:solidFill>
                <a:latin typeface="Verdana"/>
                <a:cs typeface="Verdana"/>
              </a:rPr>
              <a:t>s</a:t>
            </a:r>
            <a:r>
              <a:rPr dirty="0" sz="1800">
                <a:solidFill>
                  <a:srgbClr val="4E2700"/>
                </a:solidFill>
                <a:latin typeface="Noto Sans Mono CJK HK"/>
                <a:cs typeface="Noto Sans Mono CJK HK"/>
              </a:rPr>
              <a:t>是否相等</a:t>
            </a:r>
            <a:endParaRPr sz="1800">
              <a:latin typeface="Noto Sans Mono CJK HK"/>
              <a:cs typeface="Noto Sans Mono CJK HK"/>
            </a:endParaRPr>
          </a:p>
          <a:p>
            <a:pPr marL="355600" indent="-342900">
              <a:lnSpc>
                <a:spcPct val="100000"/>
              </a:lnSpc>
              <a:spcBef>
                <a:spcPts val="280"/>
              </a:spcBef>
              <a:buChar char="•"/>
              <a:tabLst>
                <a:tab pos="354965" algn="l"/>
                <a:tab pos="355600" algn="l"/>
              </a:tabLst>
            </a:pPr>
            <a:r>
              <a:rPr dirty="0" sz="2000" spc="-5">
                <a:solidFill>
                  <a:srgbClr val="4E2700"/>
                </a:solidFill>
                <a:latin typeface="Verdana"/>
                <a:cs typeface="Verdana"/>
              </a:rPr>
              <a:t>public </a:t>
            </a:r>
            <a:r>
              <a:rPr dirty="0" sz="2000">
                <a:solidFill>
                  <a:srgbClr val="4E2700"/>
                </a:solidFill>
                <a:latin typeface="Verdana"/>
                <a:cs typeface="Verdana"/>
              </a:rPr>
              <a:t>String[] </a:t>
            </a:r>
            <a:r>
              <a:rPr dirty="0" sz="2000" spc="-5" b="1">
                <a:solidFill>
                  <a:srgbClr val="4E2700"/>
                </a:solidFill>
                <a:latin typeface="Verdana"/>
                <a:cs typeface="Verdana"/>
              </a:rPr>
              <a:t>split</a:t>
            </a:r>
            <a:r>
              <a:rPr dirty="0" sz="2000" spc="-5">
                <a:solidFill>
                  <a:srgbClr val="4E2700"/>
                </a:solidFill>
                <a:latin typeface="Verdana"/>
                <a:cs typeface="Verdana"/>
              </a:rPr>
              <a:t>(String</a:t>
            </a:r>
            <a:r>
              <a:rPr dirty="0" sz="2000" spc="-30">
                <a:solidFill>
                  <a:srgbClr val="4E2700"/>
                </a:solidFill>
                <a:latin typeface="Verdana"/>
                <a:cs typeface="Verdana"/>
              </a:rPr>
              <a:t> </a:t>
            </a:r>
            <a:r>
              <a:rPr dirty="0" sz="2000" spc="-5">
                <a:solidFill>
                  <a:srgbClr val="4E2700"/>
                </a:solidFill>
                <a:latin typeface="Verdana"/>
                <a:cs typeface="Verdana"/>
              </a:rPr>
              <a:t>regex)</a:t>
            </a:r>
            <a:endParaRPr sz="2000">
              <a:latin typeface="Verdana"/>
              <a:cs typeface="Verdana"/>
            </a:endParaRPr>
          </a:p>
          <a:p>
            <a:pPr lvl="1" marL="756285" indent="-287655">
              <a:lnSpc>
                <a:spcPct val="100000"/>
              </a:lnSpc>
              <a:spcBef>
                <a:spcPts val="180"/>
              </a:spcBef>
              <a:buFont typeface="Verdana"/>
              <a:buChar char="–"/>
              <a:tabLst>
                <a:tab pos="756285" algn="l"/>
                <a:tab pos="756920" algn="l"/>
              </a:tabLst>
            </a:pPr>
            <a:r>
              <a:rPr dirty="0" sz="1800">
                <a:solidFill>
                  <a:srgbClr val="4E2700"/>
                </a:solidFill>
                <a:latin typeface="Noto Sans Mono CJK HK"/>
                <a:cs typeface="Noto Sans Mono CJK HK"/>
              </a:rPr>
              <a:t>將此字串切割成多個小字串，切割處</a:t>
            </a:r>
            <a:r>
              <a:rPr dirty="0" sz="1800" spc="5">
                <a:solidFill>
                  <a:srgbClr val="4E2700"/>
                </a:solidFill>
                <a:latin typeface="Noto Sans Mono CJK HK"/>
                <a:cs typeface="Noto Sans Mono CJK HK"/>
              </a:rPr>
              <a:t>由</a:t>
            </a:r>
            <a:r>
              <a:rPr dirty="0" sz="1800" spc="-5">
                <a:solidFill>
                  <a:srgbClr val="4E2700"/>
                </a:solidFill>
                <a:latin typeface="Verdana"/>
                <a:cs typeface="Verdana"/>
              </a:rPr>
              <a:t>regex</a:t>
            </a:r>
            <a:r>
              <a:rPr dirty="0" sz="1800">
                <a:solidFill>
                  <a:srgbClr val="4E2700"/>
                </a:solidFill>
                <a:latin typeface="Noto Sans Mono CJK HK"/>
                <a:cs typeface="Noto Sans Mono CJK HK"/>
              </a:rPr>
              <a:t>指定</a:t>
            </a:r>
            <a:endParaRPr sz="1800">
              <a:latin typeface="Noto Sans Mono CJK HK"/>
              <a:cs typeface="Noto Sans Mono CJK HK"/>
            </a:endParaRPr>
          </a:p>
          <a:p>
            <a:pPr algn="ctr" marR="461009">
              <a:lnSpc>
                <a:spcPct val="100000"/>
              </a:lnSpc>
              <a:spcBef>
                <a:spcPts val="215"/>
              </a:spcBef>
            </a:pPr>
            <a:r>
              <a:rPr dirty="0" sz="1800">
                <a:solidFill>
                  <a:srgbClr val="4E2700"/>
                </a:solidFill>
                <a:latin typeface="Verdana"/>
                <a:cs typeface="Verdana"/>
              </a:rPr>
              <a:t>s</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Noto Sans Mono CJK HK"/>
                <a:cs typeface="Noto Sans Mono CJK HK"/>
              </a:rPr>
              <a:t>張君雅</a:t>
            </a:r>
            <a:r>
              <a:rPr dirty="0" sz="1800" spc="5">
                <a:solidFill>
                  <a:srgbClr val="4E2700"/>
                </a:solidFill>
                <a:latin typeface="Verdana"/>
                <a:cs typeface="Verdana"/>
              </a:rPr>
              <a:t>,</a:t>
            </a:r>
            <a:r>
              <a:rPr dirty="0" sz="1800">
                <a:solidFill>
                  <a:srgbClr val="4E2700"/>
                </a:solidFill>
                <a:latin typeface="Noto Sans Mono CJK HK"/>
                <a:cs typeface="Noto Sans Mono CJK HK"/>
              </a:rPr>
              <a:t>台北市</a:t>
            </a:r>
            <a:r>
              <a:rPr dirty="0" sz="1800" spc="-5">
                <a:solidFill>
                  <a:srgbClr val="4E2700"/>
                </a:solidFill>
                <a:latin typeface="Verdana"/>
                <a:cs typeface="Verdana"/>
              </a:rPr>
              <a:t>,02-27089215,F";</a:t>
            </a:r>
            <a:endParaRPr sz="1800">
              <a:latin typeface="Verdana"/>
              <a:cs typeface="Verdana"/>
            </a:endParaRPr>
          </a:p>
        </p:txBody>
      </p:sp>
      <p:sp>
        <p:nvSpPr>
          <p:cNvPr id="4" name="object 4"/>
          <p:cNvSpPr txBox="1"/>
          <p:nvPr/>
        </p:nvSpPr>
        <p:spPr>
          <a:xfrm>
            <a:off x="1479930" y="4338954"/>
            <a:ext cx="289814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4E2700"/>
                </a:solidFill>
                <a:latin typeface="Verdana"/>
                <a:cs typeface="Verdana"/>
              </a:rPr>
              <a:t>String[] sa =</a:t>
            </a:r>
            <a:r>
              <a:rPr dirty="0" sz="1800" spc="-75">
                <a:solidFill>
                  <a:srgbClr val="4E2700"/>
                </a:solidFill>
                <a:latin typeface="Verdana"/>
                <a:cs typeface="Verdana"/>
              </a:rPr>
              <a:t> </a:t>
            </a:r>
            <a:r>
              <a:rPr dirty="0" sz="1800" spc="-5">
                <a:solidFill>
                  <a:srgbClr val="4E2700"/>
                </a:solidFill>
                <a:latin typeface="Verdana"/>
                <a:cs typeface="Verdana"/>
              </a:rPr>
              <a:t>s.split(",");</a:t>
            </a:r>
            <a:endParaRPr sz="1800">
              <a:latin typeface="Verdana"/>
              <a:cs typeface="Verdana"/>
            </a:endParaRPr>
          </a:p>
        </p:txBody>
      </p:sp>
      <p:sp>
        <p:nvSpPr>
          <p:cNvPr id="5" name="object 5"/>
          <p:cNvSpPr txBox="1"/>
          <p:nvPr/>
        </p:nvSpPr>
        <p:spPr>
          <a:xfrm>
            <a:off x="4511802" y="4389246"/>
            <a:ext cx="3072765" cy="239395"/>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傳回</a:t>
            </a:r>
            <a:r>
              <a:rPr dirty="0" sz="1400">
                <a:solidFill>
                  <a:srgbClr val="4E2700"/>
                </a:solidFill>
                <a:latin typeface="Noto Sans Mono CJK HK"/>
                <a:cs typeface="Noto Sans Mono CJK HK"/>
              </a:rPr>
              <a:t>值</a:t>
            </a:r>
            <a:r>
              <a:rPr dirty="0" sz="1400" spc="-254">
                <a:solidFill>
                  <a:srgbClr val="4E2700"/>
                </a:solidFill>
                <a:latin typeface="Noto Sans Mono CJK HK"/>
                <a:cs typeface="Noto Sans Mono CJK HK"/>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張</a:t>
            </a:r>
            <a:r>
              <a:rPr dirty="0" sz="1400">
                <a:solidFill>
                  <a:srgbClr val="4E2700"/>
                </a:solidFill>
                <a:latin typeface="Noto Sans Mono CJK HK"/>
                <a:cs typeface="Noto Sans Mono CJK HK"/>
              </a:rPr>
              <a:t>君雅</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台</a:t>
            </a:r>
            <a:r>
              <a:rPr dirty="0" sz="1400">
                <a:solidFill>
                  <a:srgbClr val="4E2700"/>
                </a:solidFill>
                <a:latin typeface="Noto Sans Mono CJK HK"/>
                <a:cs typeface="Noto Sans Mono CJK HK"/>
              </a:rPr>
              <a:t>北市</a:t>
            </a:r>
            <a:r>
              <a:rPr dirty="0" sz="1400" spc="-5">
                <a:solidFill>
                  <a:srgbClr val="4E2700"/>
                </a:solidFill>
                <a:latin typeface="Verdana"/>
                <a:cs typeface="Verdana"/>
              </a:rPr>
              <a:t>",</a:t>
            </a:r>
            <a:r>
              <a:rPr dirty="0" sz="1400" spc="-40">
                <a:solidFill>
                  <a:srgbClr val="4E2700"/>
                </a:solidFill>
                <a:latin typeface="Verdana"/>
                <a:cs typeface="Verdana"/>
              </a:rPr>
              <a:t> </a:t>
            </a:r>
            <a:r>
              <a:rPr dirty="0" sz="1400" spc="-5">
                <a:solidFill>
                  <a:srgbClr val="4E2700"/>
                </a:solidFill>
                <a:latin typeface="Verdana"/>
                <a:cs typeface="Verdana"/>
              </a:rPr>
              <a:t>"02-</a:t>
            </a:r>
            <a:endParaRPr sz="1400">
              <a:latin typeface="Verdana"/>
              <a:cs typeface="Verdana"/>
            </a:endParaRPr>
          </a:p>
        </p:txBody>
      </p:sp>
      <p:sp>
        <p:nvSpPr>
          <p:cNvPr id="6" name="object 6"/>
          <p:cNvSpPr txBox="1"/>
          <p:nvPr/>
        </p:nvSpPr>
        <p:spPr>
          <a:xfrm>
            <a:off x="1443355" y="4570819"/>
            <a:ext cx="4568825" cy="1467485"/>
          </a:xfrm>
          <a:prstGeom prst="rect">
            <a:avLst/>
          </a:prstGeom>
        </p:spPr>
        <p:txBody>
          <a:bodyPr wrap="square" lIns="0" tIns="34290" rIns="0" bIns="0" rtlCol="0" vert="horz">
            <a:spAutoFit/>
          </a:bodyPr>
          <a:lstStyle/>
          <a:p>
            <a:pPr marL="12700">
              <a:lnSpc>
                <a:spcPct val="100000"/>
              </a:lnSpc>
              <a:spcBef>
                <a:spcPts val="270"/>
              </a:spcBef>
            </a:pPr>
            <a:r>
              <a:rPr dirty="0" sz="1400" spc="-5">
                <a:solidFill>
                  <a:srgbClr val="4E2700"/>
                </a:solidFill>
                <a:latin typeface="Verdana"/>
                <a:cs typeface="Verdana"/>
              </a:rPr>
              <a:t>27089215", </a:t>
            </a:r>
            <a:r>
              <a:rPr dirty="0" sz="1400">
                <a:solidFill>
                  <a:srgbClr val="4E2700"/>
                </a:solidFill>
                <a:latin typeface="Verdana"/>
                <a:cs typeface="Verdana"/>
              </a:rPr>
              <a:t>"F"</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8895" marR="995680">
              <a:lnSpc>
                <a:spcPts val="2380"/>
              </a:lnSpc>
              <a:spcBef>
                <a:spcPts val="110"/>
              </a:spcBef>
            </a:pPr>
            <a:r>
              <a:rPr dirty="0" sz="1800" spc="-5">
                <a:solidFill>
                  <a:srgbClr val="4E2700"/>
                </a:solidFill>
                <a:latin typeface="Verdana"/>
                <a:cs typeface="Verdana"/>
              </a:rPr>
              <a:t>System.out.println(sa.length);  </a:t>
            </a:r>
            <a:r>
              <a:rPr dirty="0" sz="1800">
                <a:solidFill>
                  <a:srgbClr val="4E2700"/>
                </a:solidFill>
                <a:latin typeface="Verdana"/>
                <a:cs typeface="Verdana"/>
              </a:rPr>
              <a:t>for(String x:</a:t>
            </a:r>
            <a:r>
              <a:rPr dirty="0" sz="1800" spc="-35">
                <a:solidFill>
                  <a:srgbClr val="4E2700"/>
                </a:solidFill>
                <a:latin typeface="Verdana"/>
                <a:cs typeface="Verdana"/>
              </a:rPr>
              <a:t> </a:t>
            </a:r>
            <a:r>
              <a:rPr dirty="0" sz="1800">
                <a:solidFill>
                  <a:srgbClr val="4E2700"/>
                </a:solidFill>
                <a:latin typeface="Verdana"/>
                <a:cs typeface="Verdana"/>
              </a:rPr>
              <a:t>sa){</a:t>
            </a:r>
            <a:endParaRPr sz="1800">
              <a:latin typeface="Verdana"/>
              <a:cs typeface="Verdana"/>
            </a:endParaRPr>
          </a:p>
          <a:p>
            <a:pPr marL="373380">
              <a:lnSpc>
                <a:spcPct val="100000"/>
              </a:lnSpc>
              <a:spcBef>
                <a:spcPts val="95"/>
              </a:spcBef>
            </a:pPr>
            <a:r>
              <a:rPr dirty="0" sz="1800">
                <a:solidFill>
                  <a:srgbClr val="4E2700"/>
                </a:solidFill>
                <a:latin typeface="Verdana"/>
                <a:cs typeface="Verdana"/>
              </a:rPr>
              <a:t>System.out.println("e=" + x +</a:t>
            </a:r>
            <a:r>
              <a:rPr dirty="0" sz="1800" spc="-9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8895">
              <a:lnSpc>
                <a:spcPct val="100000"/>
              </a:lnSpc>
              <a:spcBef>
                <a:spcPts val="215"/>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9265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String</a:t>
            </a:r>
            <a:r>
              <a:rPr dirty="0"/>
              <a:t>類別的常用方法</a:t>
            </a:r>
            <a:r>
              <a:rPr dirty="0" spc="-75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99617" y="963107"/>
            <a:ext cx="7367270" cy="2466340"/>
          </a:xfrm>
          <a:prstGeom prst="rect">
            <a:avLst/>
          </a:prstGeom>
        </p:spPr>
        <p:txBody>
          <a:bodyPr wrap="square" lIns="0" tIns="62230" rIns="0" bIns="0" rtlCol="0" vert="horz">
            <a:spAutoFit/>
          </a:bodyPr>
          <a:lstStyle/>
          <a:p>
            <a:pPr marL="355600" indent="-342900">
              <a:lnSpc>
                <a:spcPct val="100000"/>
              </a:lnSpc>
              <a:spcBef>
                <a:spcPts val="490"/>
              </a:spcBef>
              <a:buChar char="•"/>
              <a:tabLst>
                <a:tab pos="354965" algn="l"/>
                <a:tab pos="355600" algn="l"/>
              </a:tabLst>
            </a:pPr>
            <a:r>
              <a:rPr dirty="0" sz="1800">
                <a:solidFill>
                  <a:srgbClr val="4E2700"/>
                </a:solidFill>
                <a:latin typeface="Verdana"/>
                <a:cs typeface="Verdana"/>
              </a:rPr>
              <a:t>public String</a:t>
            </a:r>
            <a:r>
              <a:rPr dirty="0" sz="1800" spc="-15">
                <a:solidFill>
                  <a:srgbClr val="4E2700"/>
                </a:solidFill>
                <a:latin typeface="Verdana"/>
                <a:cs typeface="Verdana"/>
              </a:rPr>
              <a:t> </a:t>
            </a:r>
            <a:r>
              <a:rPr dirty="0" sz="1800" spc="-5" b="1">
                <a:solidFill>
                  <a:srgbClr val="4E2700"/>
                </a:solidFill>
                <a:latin typeface="Verdana"/>
                <a:cs typeface="Verdana"/>
              </a:rPr>
              <a:t>toLowerCase</a:t>
            </a:r>
            <a:r>
              <a:rPr dirty="0" sz="1800" spc="-5">
                <a:solidFill>
                  <a:srgbClr val="4E2700"/>
                </a:solidFill>
                <a:latin typeface="Verdana"/>
                <a:cs typeface="Verdana"/>
              </a:rPr>
              <a:t>()</a:t>
            </a:r>
            <a:endParaRPr sz="1800">
              <a:latin typeface="Verdana"/>
              <a:cs typeface="Verdana"/>
            </a:endParaRPr>
          </a:p>
          <a:p>
            <a:pPr lvl="1" marL="756285" indent="-287655">
              <a:lnSpc>
                <a:spcPct val="100000"/>
              </a:lnSpc>
              <a:spcBef>
                <a:spcPts val="345"/>
              </a:spcBef>
              <a:buFont typeface="Verdana"/>
              <a:buChar char="–"/>
              <a:tabLst>
                <a:tab pos="756285" algn="l"/>
                <a:tab pos="756920" algn="l"/>
              </a:tabLst>
            </a:pPr>
            <a:r>
              <a:rPr dirty="0" sz="1600" spc="5">
                <a:solidFill>
                  <a:srgbClr val="4E2700"/>
                </a:solidFill>
                <a:latin typeface="Noto Sans Mono CJK HK"/>
                <a:cs typeface="Noto Sans Mono CJK HK"/>
              </a:rPr>
              <a:t>傳</a:t>
            </a:r>
            <a:r>
              <a:rPr dirty="0" sz="1600" spc="-5">
                <a:solidFill>
                  <a:srgbClr val="4E2700"/>
                </a:solidFill>
                <a:latin typeface="Noto Sans Mono CJK HK"/>
                <a:cs typeface="Noto Sans Mono CJK HK"/>
              </a:rPr>
              <a:t>回一</a:t>
            </a:r>
            <a:r>
              <a:rPr dirty="0" sz="1600" spc="5">
                <a:solidFill>
                  <a:srgbClr val="4E2700"/>
                </a:solidFill>
                <a:latin typeface="Noto Sans Mono CJK HK"/>
                <a:cs typeface="Noto Sans Mono CJK HK"/>
              </a:rPr>
              <a:t>新</a:t>
            </a:r>
            <a:r>
              <a:rPr dirty="0" sz="1600" spc="-5">
                <a:solidFill>
                  <a:srgbClr val="4E2700"/>
                </a:solidFill>
                <a:latin typeface="Noto Sans Mono CJK HK"/>
                <a:cs typeface="Noto Sans Mono CJK HK"/>
              </a:rPr>
              <a:t>字串，</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容為</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字串內</a:t>
            </a:r>
            <a:r>
              <a:rPr dirty="0" sz="1600" spc="5">
                <a:solidFill>
                  <a:srgbClr val="4E2700"/>
                </a:solidFill>
                <a:latin typeface="Noto Sans Mono CJK HK"/>
                <a:cs typeface="Noto Sans Mono CJK HK"/>
              </a:rPr>
              <a:t>之</a:t>
            </a:r>
            <a:r>
              <a:rPr dirty="0" sz="1600" spc="-5">
                <a:solidFill>
                  <a:srgbClr val="4E2700"/>
                </a:solidFill>
                <a:latin typeface="Noto Sans Mono CJK HK"/>
                <a:cs typeface="Noto Sans Mono CJK HK"/>
              </a:rPr>
              <a:t>英文</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母轉為</a:t>
            </a:r>
            <a:r>
              <a:rPr dirty="0" sz="1600" spc="5">
                <a:solidFill>
                  <a:srgbClr val="4E2700"/>
                </a:solidFill>
                <a:latin typeface="Noto Sans Mono CJK HK"/>
                <a:cs typeface="Noto Sans Mono CJK HK"/>
              </a:rPr>
              <a:t>小</a:t>
            </a:r>
            <a:r>
              <a:rPr dirty="0" sz="1600" spc="-5">
                <a:solidFill>
                  <a:srgbClr val="4E2700"/>
                </a:solidFill>
                <a:latin typeface="Noto Sans Mono CJK HK"/>
                <a:cs typeface="Noto Sans Mono CJK HK"/>
              </a:rPr>
              <a:t>寫字</a:t>
            </a:r>
            <a:r>
              <a:rPr dirty="0" sz="1600" spc="5">
                <a:solidFill>
                  <a:srgbClr val="4E2700"/>
                </a:solidFill>
                <a:latin typeface="Noto Sans Mono CJK HK"/>
                <a:cs typeface="Noto Sans Mono CJK HK"/>
              </a:rPr>
              <a:t>母</a:t>
            </a:r>
            <a:r>
              <a:rPr dirty="0" sz="1600" spc="-5">
                <a:solidFill>
                  <a:srgbClr val="4E2700"/>
                </a:solidFill>
                <a:latin typeface="Noto Sans Mono CJK HK"/>
                <a:cs typeface="Noto Sans Mono CJK HK"/>
              </a:rPr>
              <a:t>，原字</a:t>
            </a:r>
            <a:r>
              <a:rPr dirty="0" sz="1600" spc="5">
                <a:solidFill>
                  <a:srgbClr val="4E2700"/>
                </a:solidFill>
                <a:latin typeface="Noto Sans Mono CJK HK"/>
                <a:cs typeface="Noto Sans Mono CJK HK"/>
              </a:rPr>
              <a:t>串</a:t>
            </a:r>
            <a:r>
              <a:rPr dirty="0" sz="1600" spc="-5">
                <a:solidFill>
                  <a:srgbClr val="4E2700"/>
                </a:solidFill>
                <a:latin typeface="Noto Sans Mono CJK HK"/>
                <a:cs typeface="Noto Sans Mono CJK HK"/>
              </a:rPr>
              <a:t>不變</a:t>
            </a:r>
            <a:endParaRPr sz="1600">
              <a:latin typeface="Noto Sans Mono CJK HK"/>
              <a:cs typeface="Noto Sans Mono CJK HK"/>
            </a:endParaRPr>
          </a:p>
          <a:p>
            <a:pPr marL="355600" indent="-342900">
              <a:lnSpc>
                <a:spcPct val="100000"/>
              </a:lnSpc>
              <a:spcBef>
                <a:spcPts val="470"/>
              </a:spcBef>
              <a:buChar char="•"/>
              <a:tabLst>
                <a:tab pos="354965" algn="l"/>
                <a:tab pos="355600" algn="l"/>
              </a:tabLst>
            </a:pPr>
            <a:r>
              <a:rPr dirty="0" sz="1800">
                <a:solidFill>
                  <a:srgbClr val="4E2700"/>
                </a:solidFill>
                <a:latin typeface="Verdana"/>
                <a:cs typeface="Verdana"/>
              </a:rPr>
              <a:t>public String</a:t>
            </a:r>
            <a:r>
              <a:rPr dirty="0" sz="1800" spc="-15">
                <a:solidFill>
                  <a:srgbClr val="4E2700"/>
                </a:solidFill>
                <a:latin typeface="Verdana"/>
                <a:cs typeface="Verdana"/>
              </a:rPr>
              <a:t> </a:t>
            </a:r>
            <a:r>
              <a:rPr dirty="0" sz="1800" spc="-5" b="1">
                <a:solidFill>
                  <a:srgbClr val="4E2700"/>
                </a:solidFill>
                <a:latin typeface="Verdana"/>
                <a:cs typeface="Verdana"/>
              </a:rPr>
              <a:t>toUpperCase</a:t>
            </a:r>
            <a:r>
              <a:rPr dirty="0" sz="1800" spc="-5">
                <a:solidFill>
                  <a:srgbClr val="4E2700"/>
                </a:solidFill>
                <a:latin typeface="Verdana"/>
                <a:cs typeface="Verdana"/>
              </a:rPr>
              <a:t>()</a:t>
            </a:r>
            <a:endParaRPr sz="1800">
              <a:latin typeface="Verdana"/>
              <a:cs typeface="Verdana"/>
            </a:endParaRPr>
          </a:p>
          <a:p>
            <a:pPr lvl="1" marL="756285" indent="-287655">
              <a:lnSpc>
                <a:spcPct val="100000"/>
              </a:lnSpc>
              <a:spcBef>
                <a:spcPts val="345"/>
              </a:spcBef>
              <a:buFont typeface="Verdana"/>
              <a:buChar char="–"/>
              <a:tabLst>
                <a:tab pos="756285" algn="l"/>
                <a:tab pos="756920" algn="l"/>
              </a:tabLst>
            </a:pPr>
            <a:r>
              <a:rPr dirty="0" sz="1600">
                <a:solidFill>
                  <a:srgbClr val="4E2700"/>
                </a:solidFill>
                <a:latin typeface="Noto Sans Mono CJK HK"/>
                <a:cs typeface="Noto Sans Mono CJK HK"/>
              </a:rPr>
              <a:t>傳</a:t>
            </a:r>
            <a:r>
              <a:rPr dirty="0" sz="1600" spc="-5">
                <a:solidFill>
                  <a:srgbClr val="4E2700"/>
                </a:solidFill>
                <a:latin typeface="Noto Sans Mono CJK HK"/>
                <a:cs typeface="Noto Sans Mono CJK HK"/>
              </a:rPr>
              <a:t>回</a:t>
            </a:r>
            <a:r>
              <a:rPr dirty="0" sz="1600" spc="-10">
                <a:solidFill>
                  <a:srgbClr val="4E2700"/>
                </a:solidFill>
                <a:latin typeface="Noto Sans Mono CJK HK"/>
                <a:cs typeface="Noto Sans Mono CJK HK"/>
              </a:rPr>
              <a:t>一</a:t>
            </a:r>
            <a:r>
              <a:rPr dirty="0" sz="1600">
                <a:solidFill>
                  <a:srgbClr val="4E2700"/>
                </a:solidFill>
                <a:latin typeface="Noto Sans Mono CJK HK"/>
                <a:cs typeface="Noto Sans Mono CJK HK"/>
              </a:rPr>
              <a:t>新</a:t>
            </a:r>
            <a:r>
              <a:rPr dirty="0" sz="1600" spc="-5">
                <a:solidFill>
                  <a:srgbClr val="4E2700"/>
                </a:solidFill>
                <a:latin typeface="Noto Sans Mono CJK HK"/>
                <a:cs typeface="Noto Sans Mono CJK HK"/>
              </a:rPr>
              <a:t>字</a:t>
            </a:r>
            <a:r>
              <a:rPr dirty="0" sz="1600" spc="-10">
                <a:solidFill>
                  <a:srgbClr val="4E2700"/>
                </a:solidFill>
                <a:latin typeface="Noto Sans Mono CJK HK"/>
                <a:cs typeface="Noto Sans Mono CJK HK"/>
              </a:rPr>
              <a:t>串</a:t>
            </a:r>
            <a:r>
              <a:rPr dirty="0" sz="1600" spc="-5">
                <a:solidFill>
                  <a:srgbClr val="4E2700"/>
                </a:solidFill>
                <a:latin typeface="Noto Sans Mono CJK HK"/>
                <a:cs typeface="Noto Sans Mono CJK HK"/>
              </a:rPr>
              <a:t>，</a:t>
            </a:r>
            <a:r>
              <a:rPr dirty="0" sz="1600">
                <a:solidFill>
                  <a:srgbClr val="4E2700"/>
                </a:solidFill>
                <a:latin typeface="Noto Sans Mono CJK HK"/>
                <a:cs typeface="Noto Sans Mono CJK HK"/>
              </a:rPr>
              <a:t>內</a:t>
            </a:r>
            <a:r>
              <a:rPr dirty="0" sz="1600" spc="-5">
                <a:solidFill>
                  <a:srgbClr val="4E2700"/>
                </a:solidFill>
                <a:latin typeface="Noto Sans Mono CJK HK"/>
                <a:cs typeface="Noto Sans Mono CJK HK"/>
              </a:rPr>
              <a:t>容</a:t>
            </a:r>
            <a:r>
              <a:rPr dirty="0" sz="1600" spc="-10">
                <a:solidFill>
                  <a:srgbClr val="4E2700"/>
                </a:solidFill>
                <a:latin typeface="Noto Sans Mono CJK HK"/>
                <a:cs typeface="Noto Sans Mono CJK HK"/>
              </a:rPr>
              <a:t>為</a:t>
            </a:r>
            <a:r>
              <a:rPr dirty="0" sz="1600">
                <a:solidFill>
                  <a:srgbClr val="4E2700"/>
                </a:solidFill>
                <a:latin typeface="Noto Sans Mono CJK HK"/>
                <a:cs typeface="Noto Sans Mono CJK HK"/>
              </a:rPr>
              <a:t>此</a:t>
            </a:r>
            <a:r>
              <a:rPr dirty="0" sz="1600" spc="-5">
                <a:solidFill>
                  <a:srgbClr val="4E2700"/>
                </a:solidFill>
                <a:latin typeface="Noto Sans Mono CJK HK"/>
                <a:cs typeface="Noto Sans Mono CJK HK"/>
              </a:rPr>
              <a:t>字</a:t>
            </a:r>
            <a:r>
              <a:rPr dirty="0" sz="1600" spc="-10">
                <a:solidFill>
                  <a:srgbClr val="4E2700"/>
                </a:solidFill>
                <a:latin typeface="Noto Sans Mono CJK HK"/>
                <a:cs typeface="Noto Sans Mono CJK HK"/>
              </a:rPr>
              <a:t>串</a:t>
            </a:r>
            <a:r>
              <a:rPr dirty="0" sz="1600" spc="-5">
                <a:solidFill>
                  <a:srgbClr val="4E2700"/>
                </a:solidFill>
                <a:latin typeface="Noto Sans Mono CJK HK"/>
                <a:cs typeface="Noto Sans Mono CJK HK"/>
              </a:rPr>
              <a:t>內</a:t>
            </a:r>
            <a:r>
              <a:rPr dirty="0" sz="1600">
                <a:solidFill>
                  <a:srgbClr val="4E2700"/>
                </a:solidFill>
                <a:latin typeface="Noto Sans Mono CJK HK"/>
                <a:cs typeface="Noto Sans Mono CJK HK"/>
              </a:rPr>
              <a:t>之</a:t>
            </a:r>
            <a:r>
              <a:rPr dirty="0" sz="1600" spc="-5">
                <a:solidFill>
                  <a:srgbClr val="4E2700"/>
                </a:solidFill>
                <a:latin typeface="Noto Sans Mono CJK HK"/>
                <a:cs typeface="Noto Sans Mono CJK HK"/>
              </a:rPr>
              <a:t>英</a:t>
            </a:r>
            <a:r>
              <a:rPr dirty="0" sz="1600" spc="-10">
                <a:solidFill>
                  <a:srgbClr val="4E2700"/>
                </a:solidFill>
                <a:latin typeface="Noto Sans Mono CJK HK"/>
                <a:cs typeface="Noto Sans Mono CJK HK"/>
              </a:rPr>
              <a:t>文</a:t>
            </a:r>
            <a:r>
              <a:rPr dirty="0" sz="1600">
                <a:solidFill>
                  <a:srgbClr val="4E2700"/>
                </a:solidFill>
                <a:latin typeface="Noto Sans Mono CJK HK"/>
                <a:cs typeface="Noto Sans Mono CJK HK"/>
              </a:rPr>
              <a:t>字</a:t>
            </a:r>
            <a:r>
              <a:rPr dirty="0" sz="1600" spc="-5">
                <a:solidFill>
                  <a:srgbClr val="4E2700"/>
                </a:solidFill>
                <a:latin typeface="Noto Sans Mono CJK HK"/>
                <a:cs typeface="Noto Sans Mono CJK HK"/>
              </a:rPr>
              <a:t>母</a:t>
            </a:r>
            <a:r>
              <a:rPr dirty="0" sz="1600" spc="-10">
                <a:solidFill>
                  <a:srgbClr val="4E2700"/>
                </a:solidFill>
                <a:latin typeface="Noto Sans Mono CJK HK"/>
                <a:cs typeface="Noto Sans Mono CJK HK"/>
              </a:rPr>
              <a:t>轉</a:t>
            </a:r>
            <a:r>
              <a:rPr dirty="0" sz="1600" spc="-5">
                <a:solidFill>
                  <a:srgbClr val="4E2700"/>
                </a:solidFill>
                <a:latin typeface="Noto Sans Mono CJK HK"/>
                <a:cs typeface="Noto Sans Mono CJK HK"/>
              </a:rPr>
              <a:t>為</a:t>
            </a:r>
            <a:r>
              <a:rPr dirty="0" sz="1600">
                <a:solidFill>
                  <a:srgbClr val="4E2700"/>
                </a:solidFill>
                <a:latin typeface="Noto Sans Mono CJK HK"/>
                <a:cs typeface="Noto Sans Mono CJK HK"/>
              </a:rPr>
              <a:t>大</a:t>
            </a:r>
            <a:r>
              <a:rPr dirty="0" sz="1600" spc="-5">
                <a:solidFill>
                  <a:srgbClr val="4E2700"/>
                </a:solidFill>
                <a:latin typeface="Noto Sans Mono CJK HK"/>
                <a:cs typeface="Noto Sans Mono CJK HK"/>
              </a:rPr>
              <a:t>寫</a:t>
            </a:r>
            <a:r>
              <a:rPr dirty="0" sz="1600" spc="-10">
                <a:solidFill>
                  <a:srgbClr val="4E2700"/>
                </a:solidFill>
                <a:latin typeface="Noto Sans Mono CJK HK"/>
                <a:cs typeface="Noto Sans Mono CJK HK"/>
              </a:rPr>
              <a:t>字</a:t>
            </a:r>
            <a:r>
              <a:rPr dirty="0" sz="1600">
                <a:solidFill>
                  <a:srgbClr val="4E2700"/>
                </a:solidFill>
                <a:latin typeface="Noto Sans Mono CJK HK"/>
                <a:cs typeface="Noto Sans Mono CJK HK"/>
              </a:rPr>
              <a:t>母</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原</a:t>
            </a:r>
            <a:r>
              <a:rPr dirty="0" sz="1600" spc="-5">
                <a:solidFill>
                  <a:srgbClr val="4E2700"/>
                </a:solidFill>
                <a:latin typeface="Noto Sans Mono CJK HK"/>
                <a:cs typeface="Noto Sans Mono CJK HK"/>
              </a:rPr>
              <a:t>字</a:t>
            </a:r>
            <a:r>
              <a:rPr dirty="0" sz="1600">
                <a:solidFill>
                  <a:srgbClr val="4E2700"/>
                </a:solidFill>
                <a:latin typeface="Noto Sans Mono CJK HK"/>
                <a:cs typeface="Noto Sans Mono CJK HK"/>
              </a:rPr>
              <a:t>串</a:t>
            </a:r>
            <a:r>
              <a:rPr dirty="0" sz="1600" spc="-5">
                <a:solidFill>
                  <a:srgbClr val="4E2700"/>
                </a:solidFill>
                <a:latin typeface="Noto Sans Mono CJK HK"/>
                <a:cs typeface="Noto Sans Mono CJK HK"/>
              </a:rPr>
              <a:t>不變</a:t>
            </a:r>
            <a:endParaRPr sz="1600">
              <a:latin typeface="Noto Sans Mono CJK HK"/>
              <a:cs typeface="Noto Sans Mono CJK HK"/>
            </a:endParaRPr>
          </a:p>
          <a:p>
            <a:pPr marL="355600" indent="-342900">
              <a:lnSpc>
                <a:spcPct val="100000"/>
              </a:lnSpc>
              <a:spcBef>
                <a:spcPts val="425"/>
              </a:spcBef>
              <a:buChar char="•"/>
              <a:tabLst>
                <a:tab pos="354965" algn="l"/>
                <a:tab pos="355600" algn="l"/>
              </a:tabLst>
            </a:pPr>
            <a:r>
              <a:rPr dirty="0" sz="1800">
                <a:solidFill>
                  <a:srgbClr val="4E2700"/>
                </a:solidFill>
                <a:latin typeface="Verdana"/>
                <a:cs typeface="Verdana"/>
              </a:rPr>
              <a:t>public</a:t>
            </a:r>
            <a:r>
              <a:rPr dirty="0" sz="1800" spc="5">
                <a:solidFill>
                  <a:srgbClr val="4E2700"/>
                </a:solidFill>
                <a:latin typeface="Verdana"/>
                <a:cs typeface="Verdana"/>
              </a:rPr>
              <a:t> </a:t>
            </a:r>
            <a:r>
              <a:rPr dirty="0" sz="1800">
                <a:solidFill>
                  <a:srgbClr val="4E2700"/>
                </a:solidFill>
                <a:latin typeface="Verdana"/>
                <a:cs typeface="Verdana"/>
              </a:rPr>
              <a:t>String</a:t>
            </a:r>
            <a:r>
              <a:rPr dirty="0" sz="1800" spc="-20">
                <a:solidFill>
                  <a:srgbClr val="4E2700"/>
                </a:solidFill>
                <a:latin typeface="Verdana"/>
                <a:cs typeface="Verdana"/>
              </a:rPr>
              <a:t> </a:t>
            </a:r>
            <a:r>
              <a:rPr dirty="0" sz="1800" spc="-5" b="1">
                <a:solidFill>
                  <a:srgbClr val="4E2700"/>
                </a:solidFill>
                <a:latin typeface="Verdana"/>
                <a:cs typeface="Verdana"/>
              </a:rPr>
              <a:t>valueOf</a:t>
            </a:r>
            <a:r>
              <a:rPr dirty="0" sz="1800" spc="-5">
                <a:solidFill>
                  <a:srgbClr val="4E2700"/>
                </a:solidFill>
                <a:latin typeface="Verdana"/>
                <a:cs typeface="Verdana"/>
              </a:rPr>
              <a:t>(</a:t>
            </a:r>
            <a:r>
              <a:rPr dirty="0" sz="1800">
                <a:solidFill>
                  <a:srgbClr val="4E2700"/>
                </a:solidFill>
                <a:latin typeface="Noto Sans Mono CJK HK"/>
                <a:cs typeface="Noto Sans Mono CJK HK"/>
              </a:rPr>
              <a:t>多種版本的參</a:t>
            </a:r>
            <a:r>
              <a:rPr dirty="0" sz="1800" spc="-15">
                <a:solidFill>
                  <a:srgbClr val="4E2700"/>
                </a:solidFill>
                <a:latin typeface="Noto Sans Mono CJK HK"/>
                <a:cs typeface="Noto Sans Mono CJK HK"/>
              </a:rPr>
              <a:t>數</a:t>
            </a:r>
            <a:r>
              <a:rPr dirty="0" sz="1800">
                <a:solidFill>
                  <a:srgbClr val="4E2700"/>
                </a:solidFill>
                <a:latin typeface="Verdana"/>
                <a:cs typeface="Verdana"/>
              </a:rPr>
              <a:t>)</a:t>
            </a:r>
            <a:endParaRPr sz="1800">
              <a:latin typeface="Verdana"/>
              <a:cs typeface="Verdana"/>
            </a:endParaRPr>
          </a:p>
          <a:p>
            <a:pPr lvl="1" marL="756285" indent="-287655">
              <a:lnSpc>
                <a:spcPct val="100000"/>
              </a:lnSpc>
              <a:spcBef>
                <a:spcPts val="395"/>
              </a:spcBef>
              <a:buFont typeface="Verdana"/>
              <a:buChar char="–"/>
              <a:tabLst>
                <a:tab pos="756285" algn="l"/>
                <a:tab pos="756920" algn="l"/>
              </a:tabLst>
            </a:pPr>
            <a:r>
              <a:rPr dirty="0" sz="1600" spc="5">
                <a:solidFill>
                  <a:srgbClr val="4E2700"/>
                </a:solidFill>
                <a:latin typeface="Noto Sans Mono CJK HK"/>
                <a:cs typeface="Noto Sans Mono CJK HK"/>
              </a:rPr>
              <a:t>將</a:t>
            </a:r>
            <a:r>
              <a:rPr dirty="0" sz="1600" spc="-5">
                <a:solidFill>
                  <a:srgbClr val="4E2700"/>
                </a:solidFill>
                <a:latin typeface="Noto Sans Mono CJK HK"/>
                <a:cs typeface="Noto Sans Mono CJK HK"/>
              </a:rPr>
              <a:t>參數</a:t>
            </a:r>
            <a:r>
              <a:rPr dirty="0" sz="1600" spc="5">
                <a:solidFill>
                  <a:srgbClr val="4E2700"/>
                </a:solidFill>
                <a:latin typeface="Noto Sans Mono CJK HK"/>
                <a:cs typeface="Noto Sans Mono CJK HK"/>
              </a:rPr>
              <a:t>轉</a:t>
            </a:r>
            <a:r>
              <a:rPr dirty="0" sz="1600" spc="-5">
                <a:solidFill>
                  <a:srgbClr val="4E2700"/>
                </a:solidFill>
                <a:latin typeface="Noto Sans Mono CJK HK"/>
                <a:cs typeface="Noto Sans Mono CJK HK"/>
              </a:rPr>
              <a:t>換為字串</a:t>
            </a:r>
            <a:endParaRPr sz="1600">
              <a:latin typeface="Noto Sans Mono CJK HK"/>
              <a:cs typeface="Noto Sans Mono CJK HK"/>
            </a:endParaRPr>
          </a:p>
          <a:p>
            <a:pPr lvl="1" marL="756285" indent="-287655">
              <a:lnSpc>
                <a:spcPct val="100000"/>
              </a:lnSpc>
              <a:spcBef>
                <a:spcPts val="384"/>
              </a:spcBef>
              <a:buFont typeface="Verdana"/>
              <a:buChar char="–"/>
              <a:tabLst>
                <a:tab pos="756285" algn="l"/>
                <a:tab pos="756920" algn="l"/>
              </a:tabLst>
            </a:pPr>
            <a:r>
              <a:rPr dirty="0" sz="1600" spc="5">
                <a:solidFill>
                  <a:srgbClr val="4E2700"/>
                </a:solidFill>
                <a:latin typeface="Noto Sans Mono CJK HK"/>
                <a:cs typeface="Noto Sans Mono CJK HK"/>
              </a:rPr>
              <a:t>將</a:t>
            </a:r>
            <a:r>
              <a:rPr dirty="0" sz="1600" spc="-5">
                <a:solidFill>
                  <a:srgbClr val="4E2700"/>
                </a:solidFill>
                <a:latin typeface="Noto Sans Mono CJK HK"/>
                <a:cs typeface="Noto Sans Mono CJK HK"/>
              </a:rPr>
              <a:t>型態</a:t>
            </a:r>
            <a:r>
              <a:rPr dirty="0" sz="1600" spc="5">
                <a:solidFill>
                  <a:srgbClr val="4E2700"/>
                </a:solidFill>
                <a:latin typeface="Noto Sans Mono CJK HK"/>
                <a:cs typeface="Noto Sans Mono CJK HK"/>
              </a:rPr>
              <a:t>不</a:t>
            </a:r>
            <a:r>
              <a:rPr dirty="0" sz="1600" spc="-5">
                <a:solidFill>
                  <a:srgbClr val="4E2700"/>
                </a:solidFill>
                <a:latin typeface="Noto Sans Mono CJK HK"/>
                <a:cs typeface="Noto Sans Mono CJK HK"/>
              </a:rPr>
              <a:t>是字串</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參數</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轉換為</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串型</a:t>
            </a:r>
            <a:r>
              <a:rPr dirty="0" sz="1600" spc="5">
                <a:solidFill>
                  <a:srgbClr val="4E2700"/>
                </a:solidFill>
                <a:latin typeface="Noto Sans Mono CJK HK"/>
                <a:cs typeface="Noto Sans Mono CJK HK"/>
              </a:rPr>
              <a:t>別</a:t>
            </a:r>
            <a:r>
              <a:rPr dirty="0" sz="1600" spc="-5">
                <a:solidFill>
                  <a:srgbClr val="4E2700"/>
                </a:solidFill>
                <a:latin typeface="Noto Sans Mono CJK HK"/>
                <a:cs typeface="Noto Sans Mono CJK HK"/>
              </a:rPr>
              <a:t>的物件</a:t>
            </a:r>
            <a:endParaRPr sz="1600">
              <a:latin typeface="Noto Sans Mono CJK HK"/>
              <a:cs typeface="Noto Sans Mono CJK HK"/>
            </a:endParaRPr>
          </a:p>
          <a:p>
            <a:pPr lvl="1" marL="756285" indent="-287655">
              <a:lnSpc>
                <a:spcPct val="100000"/>
              </a:lnSpc>
              <a:spcBef>
                <a:spcPts val="380"/>
              </a:spcBef>
              <a:buFont typeface="Verdana"/>
              <a:buChar char="–"/>
              <a:tabLst>
                <a:tab pos="756285" algn="l"/>
                <a:tab pos="756920" algn="l"/>
              </a:tabLst>
            </a:pPr>
            <a:r>
              <a:rPr dirty="0" sz="1600" spc="5">
                <a:solidFill>
                  <a:srgbClr val="4E2700"/>
                </a:solidFill>
                <a:latin typeface="Noto Sans Mono CJK HK"/>
                <a:cs typeface="Noto Sans Mono CJK HK"/>
              </a:rPr>
              <a:t>將型態不是</a:t>
            </a:r>
            <a:r>
              <a:rPr dirty="0" sz="1600" spc="-10">
                <a:solidFill>
                  <a:srgbClr val="4E2700"/>
                </a:solidFill>
                <a:latin typeface="Verdana"/>
                <a:cs typeface="Verdana"/>
              </a:rPr>
              <a:t>valueOf()</a:t>
            </a:r>
            <a:r>
              <a:rPr dirty="0" sz="1600" spc="5">
                <a:solidFill>
                  <a:srgbClr val="4E2700"/>
                </a:solidFill>
                <a:latin typeface="Noto Sans Mono CJK HK"/>
                <a:cs typeface="Noto Sans Mono CJK HK"/>
              </a:rPr>
              <a:t>所屬類別</a:t>
            </a:r>
            <a:r>
              <a:rPr dirty="0" sz="1600" spc="-5">
                <a:solidFill>
                  <a:srgbClr val="4E2700"/>
                </a:solidFill>
                <a:latin typeface="Noto Sans Mono CJK HK"/>
                <a:cs typeface="Noto Sans Mono CJK HK"/>
              </a:rPr>
              <a:t>的參</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，轉</a:t>
            </a:r>
            <a:r>
              <a:rPr dirty="0" sz="1600" spc="5">
                <a:solidFill>
                  <a:srgbClr val="4E2700"/>
                </a:solidFill>
                <a:latin typeface="Noto Sans Mono CJK HK"/>
                <a:cs typeface="Noto Sans Mono CJK HK"/>
              </a:rPr>
              <a:t>換</a:t>
            </a:r>
            <a:r>
              <a:rPr dirty="0" sz="1600">
                <a:solidFill>
                  <a:srgbClr val="4E2700"/>
                </a:solidFill>
                <a:latin typeface="Noto Sans Mono CJK HK"/>
                <a:cs typeface="Noto Sans Mono CJK HK"/>
              </a:rPr>
              <a:t>為</a:t>
            </a:r>
            <a:r>
              <a:rPr dirty="0" sz="1600" spc="-10">
                <a:solidFill>
                  <a:srgbClr val="4E2700"/>
                </a:solidFill>
                <a:latin typeface="Verdana"/>
                <a:cs typeface="Verdana"/>
              </a:rPr>
              <a:t>valueOf()</a:t>
            </a:r>
            <a:r>
              <a:rPr dirty="0" sz="1600" spc="5">
                <a:solidFill>
                  <a:srgbClr val="4E2700"/>
                </a:solidFill>
                <a:latin typeface="Noto Sans Mono CJK HK"/>
                <a:cs typeface="Noto Sans Mono CJK HK"/>
              </a:rPr>
              <a:t>所屬類別</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物</a:t>
            </a:r>
            <a:r>
              <a:rPr dirty="0" sz="1600" spc="-5">
                <a:solidFill>
                  <a:srgbClr val="4E2700"/>
                </a:solidFill>
                <a:latin typeface="Noto Sans Mono CJK HK"/>
                <a:cs typeface="Noto Sans Mono CJK HK"/>
              </a:rPr>
              <a:t>件</a:t>
            </a:r>
            <a:endParaRPr sz="1600">
              <a:latin typeface="Noto Sans Mono CJK HK"/>
              <a:cs typeface="Noto Sans Mono CJK H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84630"/>
            <a:ext cx="3378835"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4E2700"/>
                </a:solidFill>
                <a:latin typeface="Noto Sans Mono CJK HK"/>
                <a:cs typeface="Noto Sans Mono CJK HK"/>
              </a:rPr>
              <a:t>更正此程式含有的錯</a:t>
            </a:r>
            <a:r>
              <a:rPr dirty="0" sz="2400" spc="-20">
                <a:solidFill>
                  <a:srgbClr val="4E2700"/>
                </a:solidFill>
                <a:latin typeface="Noto Sans Mono CJK HK"/>
                <a:cs typeface="Noto Sans Mono CJK HK"/>
              </a:rPr>
              <a:t>誤</a:t>
            </a:r>
            <a:r>
              <a:rPr dirty="0" sz="2400">
                <a:solidFill>
                  <a:srgbClr val="4E2700"/>
                </a:solidFill>
                <a:latin typeface="Noto Sans Mono CJK HK"/>
                <a:cs typeface="Noto Sans Mono CJK HK"/>
              </a:rPr>
              <a:t>：</a:t>
            </a:r>
            <a:endParaRPr sz="2400">
              <a:latin typeface="Noto Sans Mono CJK HK"/>
              <a:cs typeface="Noto Sans Mono CJK HK"/>
            </a:endParaRPr>
          </a:p>
        </p:txBody>
      </p:sp>
      <p:sp>
        <p:nvSpPr>
          <p:cNvPr id="4" name="object 4"/>
          <p:cNvSpPr txBox="1"/>
          <p:nvPr/>
        </p:nvSpPr>
        <p:spPr>
          <a:xfrm>
            <a:off x="612140" y="1701164"/>
            <a:ext cx="6417945" cy="352488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ch02.lab02;</a:t>
            </a:r>
            <a:endParaRPr sz="1600">
              <a:latin typeface="Verdana"/>
              <a:cs typeface="Verdana"/>
            </a:endParaRPr>
          </a:p>
          <a:p>
            <a:pPr>
              <a:lnSpc>
                <a:spcPct val="100000"/>
              </a:lnSpc>
              <a:spcBef>
                <a:spcPts val="40"/>
              </a:spcBef>
            </a:pPr>
            <a:endParaRPr sz="2150">
              <a:latin typeface="Verdana"/>
              <a:cs typeface="Verdana"/>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練習目的</a:t>
            </a:r>
            <a:r>
              <a:rPr dirty="0" sz="1600" spc="-20">
                <a:solidFill>
                  <a:srgbClr val="4E2700"/>
                </a:solidFill>
                <a:latin typeface="Noto Sans Mono CJK HK"/>
                <a:cs typeface="Noto Sans Mono CJK HK"/>
              </a:rPr>
              <a:t>：</a:t>
            </a:r>
            <a:r>
              <a:rPr dirty="0" sz="1600" spc="-20">
                <a:solidFill>
                  <a:srgbClr val="4E2700"/>
                </a:solidFill>
                <a:latin typeface="Verdana"/>
                <a:cs typeface="Verdana"/>
              </a:rPr>
              <a:t>Java</a:t>
            </a:r>
            <a:r>
              <a:rPr dirty="0" sz="1600" spc="5">
                <a:solidFill>
                  <a:srgbClr val="4E2700"/>
                </a:solidFill>
                <a:latin typeface="Noto Sans Mono CJK HK"/>
                <a:cs typeface="Noto Sans Mono CJK HK"/>
              </a:rPr>
              <a:t>原始程</a:t>
            </a:r>
            <a:r>
              <a:rPr dirty="0" sz="1600" spc="-5">
                <a:solidFill>
                  <a:srgbClr val="4E2700"/>
                </a:solidFill>
                <a:latin typeface="Noto Sans Mono CJK HK"/>
                <a:cs typeface="Noto Sans Mono CJK HK"/>
              </a:rPr>
              <a:t>式檔</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命名</a:t>
            </a:r>
            <a:r>
              <a:rPr dirty="0" sz="1600" spc="5">
                <a:solidFill>
                  <a:srgbClr val="4E2700"/>
                </a:solidFill>
                <a:latin typeface="Noto Sans Mono CJK HK"/>
                <a:cs typeface="Noto Sans Mono CJK HK"/>
              </a:rPr>
              <a:t>規</a:t>
            </a:r>
            <a:r>
              <a:rPr dirty="0" sz="1600" spc="-5">
                <a:solidFill>
                  <a:srgbClr val="4E2700"/>
                </a:solidFill>
                <a:latin typeface="Noto Sans Mono CJK HK"/>
                <a:cs typeface="Noto Sans Mono CJK HK"/>
              </a:rPr>
              <a:t>定</a:t>
            </a:r>
            <a:endParaRPr sz="1600">
              <a:latin typeface="Noto Sans Mono CJK HK"/>
              <a:cs typeface="Noto Sans Mono CJK HK"/>
            </a:endParaRPr>
          </a:p>
          <a:p>
            <a:pPr marL="12700">
              <a:lnSpc>
                <a:spcPct val="100000"/>
              </a:lnSpc>
              <a:spcBef>
                <a:spcPts val="384"/>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本程式檔</a:t>
            </a:r>
            <a:r>
              <a:rPr dirty="0" sz="1600" spc="-5">
                <a:solidFill>
                  <a:srgbClr val="4E2700"/>
                </a:solidFill>
                <a:latin typeface="Noto Sans Mono CJK HK"/>
                <a:cs typeface="Noto Sans Mono CJK HK"/>
              </a:rPr>
              <a:t>的</a:t>
            </a:r>
            <a:r>
              <a:rPr dirty="0" sz="1600" spc="10">
                <a:solidFill>
                  <a:srgbClr val="4E2700"/>
                </a:solidFill>
                <a:latin typeface="Noto Sans Mono CJK HK"/>
                <a:cs typeface="Noto Sans Mono CJK HK"/>
              </a:rPr>
              <a:t>檔</a:t>
            </a:r>
            <a:r>
              <a:rPr dirty="0" sz="1600" spc="-5">
                <a:solidFill>
                  <a:srgbClr val="4E2700"/>
                </a:solidFill>
                <a:latin typeface="Noto Sans Mono CJK HK"/>
                <a:cs typeface="Noto Sans Mono CJK HK"/>
              </a:rPr>
              <a:t>案名</a:t>
            </a:r>
            <a:r>
              <a:rPr dirty="0" sz="1600" spc="5">
                <a:solidFill>
                  <a:srgbClr val="4E2700"/>
                </a:solidFill>
                <a:latin typeface="Noto Sans Mono CJK HK"/>
                <a:cs typeface="Noto Sans Mono CJK HK"/>
              </a:rPr>
              <a:t>稱</a:t>
            </a:r>
            <a:r>
              <a:rPr dirty="0" sz="1600" spc="-15">
                <a:solidFill>
                  <a:srgbClr val="4E2700"/>
                </a:solidFill>
                <a:latin typeface="Noto Sans Mono CJK HK"/>
                <a:cs typeface="Noto Sans Mono CJK HK"/>
              </a:rPr>
              <a:t>為</a:t>
            </a:r>
            <a:r>
              <a:rPr dirty="0" sz="1600" spc="-10">
                <a:solidFill>
                  <a:srgbClr val="4E2700"/>
                </a:solidFill>
                <a:latin typeface="Verdana"/>
                <a:cs typeface="Verdana"/>
              </a:rPr>
              <a:t>ProgramCh02Lab02.java</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解題前先</a:t>
            </a:r>
            <a:r>
              <a:rPr dirty="0" sz="1600" spc="-5">
                <a:solidFill>
                  <a:srgbClr val="4E2700"/>
                </a:solidFill>
                <a:latin typeface="Noto Sans Mono CJK HK"/>
                <a:cs typeface="Noto Sans Mono CJK HK"/>
              </a:rPr>
              <a:t>取</a:t>
            </a:r>
            <a:r>
              <a:rPr dirty="0" sz="1600" spc="10">
                <a:solidFill>
                  <a:srgbClr val="4E2700"/>
                </a:solidFill>
                <a:latin typeface="Noto Sans Mono CJK HK"/>
                <a:cs typeface="Noto Sans Mono CJK HK"/>
              </a:rPr>
              <a:t>消</a:t>
            </a:r>
            <a:r>
              <a:rPr dirty="0" sz="1600" spc="-5">
                <a:solidFill>
                  <a:srgbClr val="4E2700"/>
                </a:solidFill>
                <a:latin typeface="Noto Sans Mono CJK HK"/>
                <a:cs typeface="Noto Sans Mono CJK HK"/>
              </a:rPr>
              <a:t>下面</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注解</a:t>
            </a:r>
            <a:endParaRPr sz="1600">
              <a:latin typeface="Noto Sans Mono CJK HK"/>
              <a:cs typeface="Noto Sans Mono CJK HK"/>
            </a:endParaRPr>
          </a:p>
          <a:p>
            <a:pPr marL="12700">
              <a:lnSpc>
                <a:spcPct val="100000"/>
              </a:lnSpc>
              <a:spcBef>
                <a:spcPts val="420"/>
              </a:spcBef>
            </a:pPr>
            <a:r>
              <a:rPr dirty="0" sz="1600" spc="-10">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Ch02</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55575">
              <a:lnSpc>
                <a:spcPct val="100000"/>
              </a:lnSpc>
              <a:spcBef>
                <a:spcPts val="384"/>
              </a:spcBef>
            </a:pPr>
            <a:r>
              <a:rPr dirty="0" sz="1600" spc="-5">
                <a:solidFill>
                  <a:srgbClr val="4E2700"/>
                </a:solidFill>
                <a:latin typeface="Verdana"/>
                <a:cs typeface="Verdana"/>
              </a:rPr>
              <a:t>public static </a:t>
            </a:r>
            <a:r>
              <a:rPr dirty="0" sz="1600" spc="-10">
                <a:solidFill>
                  <a:srgbClr val="4E2700"/>
                </a:solidFill>
                <a:latin typeface="Verdana"/>
                <a:cs typeface="Verdana"/>
              </a:rPr>
              <a:t>void </a:t>
            </a:r>
            <a:r>
              <a:rPr dirty="0" sz="1600" spc="-5">
                <a:solidFill>
                  <a:srgbClr val="4E2700"/>
                </a:solidFill>
                <a:latin typeface="Verdana"/>
                <a:cs typeface="Verdana"/>
              </a:rPr>
              <a:t>main(String[] args)</a:t>
            </a:r>
            <a:r>
              <a:rPr dirty="0" sz="1600" spc="1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ct val="100000"/>
              </a:lnSpc>
              <a:spcBef>
                <a:spcPts val="420"/>
              </a:spcBef>
            </a:pPr>
            <a:r>
              <a:rPr dirty="0" sz="1600" spc="-5">
                <a:solidFill>
                  <a:srgbClr val="4E2700"/>
                </a:solidFill>
                <a:latin typeface="Verdana"/>
                <a:cs typeface="Verdana"/>
              </a:rPr>
              <a:t>System.out.println("</a:t>
            </a:r>
            <a:r>
              <a:rPr dirty="0" sz="1600">
                <a:solidFill>
                  <a:srgbClr val="4E2700"/>
                </a:solidFill>
                <a:latin typeface="Noto Sans Mono CJK HK"/>
                <a:cs typeface="Noto Sans Mono CJK HK"/>
              </a:rPr>
              <a:t>請更正此程式</a:t>
            </a:r>
            <a:r>
              <a:rPr dirty="0" sz="1800" spc="-5">
                <a:solidFill>
                  <a:srgbClr val="4E2700"/>
                </a:solidFill>
                <a:latin typeface="Verdana"/>
                <a:cs typeface="Verdana"/>
              </a:rPr>
              <a:t>(Ch02Lab02)</a:t>
            </a:r>
            <a:r>
              <a:rPr dirty="0" sz="1600">
                <a:solidFill>
                  <a:srgbClr val="4E2700"/>
                </a:solidFill>
                <a:latin typeface="Noto Sans Mono CJK HK"/>
                <a:cs typeface="Noto Sans Mono CJK HK"/>
              </a:rPr>
              <a:t>含有的錯</a:t>
            </a:r>
            <a:r>
              <a:rPr dirty="0" sz="1600" spc="5">
                <a:solidFill>
                  <a:srgbClr val="4E2700"/>
                </a:solidFill>
                <a:latin typeface="Noto Sans Mono CJK HK"/>
                <a:cs typeface="Noto Sans Mono CJK HK"/>
              </a:rPr>
              <a:t>誤</a:t>
            </a:r>
            <a:r>
              <a:rPr dirty="0" sz="1600" spc="-5">
                <a:solidFill>
                  <a:srgbClr val="4E2700"/>
                </a:solidFill>
                <a:latin typeface="Verdana"/>
                <a:cs typeface="Verdana"/>
              </a:rPr>
              <a:t>");</a:t>
            </a:r>
            <a:endParaRPr sz="1600">
              <a:latin typeface="Verdana"/>
              <a:cs typeface="Verdana"/>
            </a:endParaRPr>
          </a:p>
          <a:p>
            <a:pPr marL="155575">
              <a:lnSpc>
                <a:spcPct val="100000"/>
              </a:lnSpc>
              <a:spcBef>
                <a:spcPts val="3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a:solidFill>
                  <a:srgbClr val="4E2700"/>
                </a:solidFill>
                <a:latin typeface="Verdana"/>
                <a:cs typeface="Verdana"/>
              </a:rPr>
              <a:t>*/</a:t>
            </a:r>
            <a:endParaRPr sz="1600">
              <a:latin typeface="Verdana"/>
              <a:cs typeface="Verdana"/>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2394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StringBuffer</a:t>
            </a:r>
            <a:r>
              <a:rPr dirty="0"/>
              <a:t>類別</a:t>
            </a:r>
            <a:r>
              <a:rPr dirty="0" spc="-71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99617" y="983107"/>
            <a:ext cx="7748270" cy="4562475"/>
          </a:xfrm>
          <a:prstGeom prst="rect">
            <a:avLst/>
          </a:prstGeom>
        </p:spPr>
        <p:txBody>
          <a:bodyPr wrap="square" lIns="0" tIns="13335" rIns="0" bIns="0" rtlCol="0" vert="horz">
            <a:spAutoFit/>
          </a:bodyPr>
          <a:lstStyle/>
          <a:p>
            <a:pPr marL="354965" marR="5080" indent="-342900">
              <a:lnSpc>
                <a:spcPct val="100000"/>
              </a:lnSpc>
              <a:spcBef>
                <a:spcPts val="105"/>
              </a:spcBef>
              <a:buFont typeface="Verdana"/>
              <a:buChar char="•"/>
              <a:tabLst>
                <a:tab pos="354965" algn="l"/>
                <a:tab pos="355600" algn="l"/>
              </a:tabLst>
            </a:pPr>
            <a:r>
              <a:rPr dirty="0" sz="2000" spc="10">
                <a:solidFill>
                  <a:srgbClr val="4E2700"/>
                </a:solidFill>
                <a:latin typeface="Noto Sans Mono CJK HK"/>
                <a:cs typeface="Noto Sans Mono CJK HK"/>
              </a:rPr>
              <a:t>與</a:t>
            </a:r>
            <a:r>
              <a:rPr dirty="0" sz="2000" spc="-5">
                <a:solidFill>
                  <a:srgbClr val="4E2700"/>
                </a:solidFill>
                <a:latin typeface="Verdana"/>
                <a:cs typeface="Verdana"/>
              </a:rPr>
              <a:t>String</a:t>
            </a:r>
            <a:r>
              <a:rPr dirty="0" sz="2000">
                <a:solidFill>
                  <a:srgbClr val="4E2700"/>
                </a:solidFill>
                <a:latin typeface="Noto Sans Mono CJK HK"/>
                <a:cs typeface="Noto Sans Mono CJK HK"/>
              </a:rPr>
              <a:t>類別類似</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內含</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組字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過</a:t>
            </a:r>
            <a:r>
              <a:rPr dirty="0" sz="2000">
                <a:solidFill>
                  <a:srgbClr val="4E2700"/>
                </a:solidFill>
                <a:latin typeface="Noto Sans Mono CJK HK"/>
                <a:cs typeface="Noto Sans Mono CJK HK"/>
              </a:rPr>
              <a:t>此物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的內</a:t>
            </a:r>
            <a:r>
              <a:rPr dirty="0" sz="2000" spc="-15">
                <a:solidFill>
                  <a:srgbClr val="4E2700"/>
                </a:solidFill>
                <a:latin typeface="Noto Sans Mono CJK HK"/>
                <a:cs typeface="Noto Sans Mono CJK HK"/>
              </a:rPr>
              <a:t>容</a:t>
            </a:r>
            <a:r>
              <a:rPr dirty="0" sz="2000">
                <a:solidFill>
                  <a:srgbClr val="4E2700"/>
                </a:solidFill>
                <a:latin typeface="Noto Sans Mono CJK HK"/>
                <a:cs typeface="Noto Sans Mono CJK HK"/>
              </a:rPr>
              <a:t>可改</a:t>
            </a:r>
            <a:r>
              <a:rPr dirty="0" sz="2000" spc="-15">
                <a:solidFill>
                  <a:srgbClr val="4E2700"/>
                </a:solidFill>
                <a:latin typeface="Noto Sans Mono CJK HK"/>
                <a:cs typeface="Noto Sans Mono CJK HK"/>
              </a:rPr>
              <a:t>變</a:t>
            </a:r>
            <a:r>
              <a:rPr dirty="0" sz="2000">
                <a:solidFill>
                  <a:srgbClr val="4E2700"/>
                </a:solidFill>
                <a:latin typeface="Noto Sans Mono CJK HK"/>
                <a:cs typeface="Noto Sans Mono CJK HK"/>
              </a:rPr>
              <a:t>：增 加字元</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刪</a:t>
            </a:r>
            <a:r>
              <a:rPr dirty="0" sz="2000" spc="-15">
                <a:solidFill>
                  <a:srgbClr val="4E2700"/>
                </a:solidFill>
                <a:latin typeface="Noto Sans Mono CJK HK"/>
                <a:cs typeface="Noto Sans Mono CJK HK"/>
              </a:rPr>
              <a:t>除</a:t>
            </a:r>
            <a:r>
              <a:rPr dirty="0" sz="2000">
                <a:solidFill>
                  <a:srgbClr val="4E2700"/>
                </a:solidFill>
                <a:latin typeface="Noto Sans Mono CJK HK"/>
                <a:cs typeface="Noto Sans Mono CJK HK"/>
              </a:rPr>
              <a:t>字元或</a:t>
            </a:r>
            <a:r>
              <a:rPr dirty="0" sz="2000" spc="-15">
                <a:solidFill>
                  <a:srgbClr val="4E2700"/>
                </a:solidFill>
                <a:latin typeface="Noto Sans Mono CJK HK"/>
                <a:cs typeface="Noto Sans Mono CJK HK"/>
              </a:rPr>
              <a:t>修</a:t>
            </a:r>
            <a:r>
              <a:rPr dirty="0" sz="2000">
                <a:solidFill>
                  <a:srgbClr val="4E2700"/>
                </a:solidFill>
                <a:latin typeface="Noto Sans Mono CJK HK"/>
                <a:cs typeface="Noto Sans Mono CJK HK"/>
              </a:rPr>
              <a:t>改</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a:t>
            </a:r>
            <a:endParaRPr sz="2000">
              <a:latin typeface="Noto Sans Mono CJK HK"/>
              <a:cs typeface="Noto Sans Mono CJK HK"/>
            </a:endParaRPr>
          </a:p>
          <a:p>
            <a:pPr marL="355600" indent="-342900">
              <a:lnSpc>
                <a:spcPct val="100000"/>
              </a:lnSpc>
              <a:spcBef>
                <a:spcPts val="555"/>
              </a:spcBef>
              <a:buFont typeface="Verdana"/>
              <a:buChar char="•"/>
              <a:tabLst>
                <a:tab pos="354965" algn="l"/>
                <a:tab pos="355600" algn="l"/>
              </a:tabLst>
            </a:pPr>
            <a:r>
              <a:rPr dirty="0" sz="2400" spc="-5">
                <a:solidFill>
                  <a:srgbClr val="4E2700"/>
                </a:solidFill>
                <a:latin typeface="Noto Sans Mono CJK HK"/>
                <a:cs typeface="Noto Sans Mono CJK HK"/>
              </a:rPr>
              <a:t>建構</a:t>
            </a:r>
            <a:r>
              <a:rPr dirty="0" sz="2400">
                <a:solidFill>
                  <a:srgbClr val="4E2700"/>
                </a:solidFill>
                <a:latin typeface="Noto Sans Mono CJK HK"/>
                <a:cs typeface="Noto Sans Mono CJK HK"/>
              </a:rPr>
              <a:t>子</a:t>
            </a:r>
            <a:r>
              <a:rPr dirty="0" sz="2400" spc="-355">
                <a:solidFill>
                  <a:srgbClr val="4E2700"/>
                </a:solidFill>
                <a:latin typeface="Noto Sans Mono CJK HK"/>
                <a:cs typeface="Noto Sans Mono CJK HK"/>
              </a:rPr>
              <a:t> </a:t>
            </a:r>
            <a:r>
              <a:rPr dirty="0" sz="2400">
                <a:solidFill>
                  <a:srgbClr val="4E2700"/>
                </a:solidFill>
                <a:latin typeface="Verdana"/>
                <a:cs typeface="Verdana"/>
              </a:rPr>
              <a:t>:</a:t>
            </a:r>
            <a:endParaRPr sz="2400">
              <a:latin typeface="Verdana"/>
              <a:cs typeface="Verdana"/>
            </a:endParaRPr>
          </a:p>
          <a:p>
            <a:pPr lvl="1" marL="756285" marR="146050" indent="-287020">
              <a:lnSpc>
                <a:spcPct val="100000"/>
              </a:lnSpc>
              <a:spcBef>
                <a:spcPts val="500"/>
              </a:spcBef>
              <a:buChar char="–"/>
              <a:tabLst>
                <a:tab pos="756920" algn="l"/>
              </a:tabLst>
            </a:pPr>
            <a:r>
              <a:rPr dirty="0" sz="2000">
                <a:solidFill>
                  <a:srgbClr val="4E2700"/>
                </a:solidFill>
                <a:latin typeface="Verdana"/>
                <a:cs typeface="Verdana"/>
              </a:rPr>
              <a:t>StringBuffer()</a:t>
            </a:r>
            <a:r>
              <a:rPr dirty="0" sz="2000">
                <a:solidFill>
                  <a:srgbClr val="4E2700"/>
                </a:solidFill>
                <a:latin typeface="Noto Sans Mono CJK HK"/>
                <a:cs typeface="Noto Sans Mono CJK HK"/>
              </a:rPr>
              <a:t>：建構</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含</a:t>
            </a:r>
            <a:r>
              <a:rPr dirty="0" sz="2000" spc="-5">
                <a:solidFill>
                  <a:srgbClr val="4E2700"/>
                </a:solidFill>
                <a:latin typeface="Verdana"/>
                <a:cs typeface="Verdana"/>
              </a:rPr>
              <a:t>0</a:t>
            </a:r>
            <a:r>
              <a:rPr dirty="0" sz="2000">
                <a:solidFill>
                  <a:srgbClr val="4E2700"/>
                </a:solidFill>
                <a:latin typeface="Noto Sans Mono CJK HK"/>
                <a:cs typeface="Noto Sans Mono CJK HK"/>
              </a:rPr>
              <a:t>個</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元但</a:t>
            </a:r>
            <a:r>
              <a:rPr dirty="0" sz="2000" spc="-15">
                <a:solidFill>
                  <a:srgbClr val="4E2700"/>
                </a:solidFill>
                <a:latin typeface="Noto Sans Mono CJK HK"/>
                <a:cs typeface="Noto Sans Mono CJK HK"/>
              </a:rPr>
              <a:t>預</a:t>
            </a:r>
            <a:r>
              <a:rPr dirty="0" sz="2000">
                <a:solidFill>
                  <a:srgbClr val="4E2700"/>
                </a:solidFill>
                <a:latin typeface="Noto Sans Mono CJK HK"/>
                <a:cs typeface="Noto Sans Mono CJK HK"/>
              </a:rPr>
              <a:t>先配</a:t>
            </a:r>
            <a:r>
              <a:rPr dirty="0" sz="2000" spc="-10">
                <a:solidFill>
                  <a:srgbClr val="4E2700"/>
                </a:solidFill>
                <a:latin typeface="Noto Sans Mono CJK HK"/>
                <a:cs typeface="Noto Sans Mono CJK HK"/>
              </a:rPr>
              <a:t>置</a:t>
            </a:r>
            <a:r>
              <a:rPr dirty="0" sz="2000" spc="-5">
                <a:solidFill>
                  <a:srgbClr val="4E2700"/>
                </a:solidFill>
                <a:latin typeface="Verdana"/>
                <a:cs typeface="Verdana"/>
              </a:rPr>
              <a:t>16</a:t>
            </a:r>
            <a:r>
              <a:rPr dirty="0" sz="2000">
                <a:solidFill>
                  <a:srgbClr val="4E2700"/>
                </a:solidFill>
                <a:latin typeface="Noto Sans Mono CJK HK"/>
                <a:cs typeface="Noto Sans Mono CJK HK"/>
              </a:rPr>
              <a:t>個字元容量 </a:t>
            </a:r>
            <a:r>
              <a:rPr dirty="0" sz="2000" spc="10">
                <a:solidFill>
                  <a:srgbClr val="4E2700"/>
                </a:solidFill>
                <a:latin typeface="Noto Sans Mono CJK HK"/>
                <a:cs typeface="Noto Sans Mono CJK HK"/>
              </a:rPr>
              <a:t>的</a:t>
            </a:r>
            <a:r>
              <a:rPr dirty="0" sz="2000" spc="-5">
                <a:solidFill>
                  <a:srgbClr val="4E2700"/>
                </a:solidFill>
                <a:latin typeface="Verdana"/>
                <a:cs typeface="Verdana"/>
              </a:rPr>
              <a:t>StringBuffer</a:t>
            </a:r>
            <a:r>
              <a:rPr dirty="0" sz="2000">
                <a:solidFill>
                  <a:srgbClr val="4E2700"/>
                </a:solidFill>
                <a:latin typeface="Noto Sans Mono CJK HK"/>
                <a:cs typeface="Noto Sans Mono CJK HK"/>
              </a:rPr>
              <a:t>物件</a:t>
            </a:r>
            <a:endParaRPr sz="2000">
              <a:latin typeface="Noto Sans Mono CJK HK"/>
              <a:cs typeface="Noto Sans Mono CJK HK"/>
            </a:endParaRPr>
          </a:p>
          <a:p>
            <a:pPr lvl="1" marL="756285" indent="-287655">
              <a:lnSpc>
                <a:spcPct val="100000"/>
              </a:lnSpc>
              <a:spcBef>
                <a:spcPts val="480"/>
              </a:spcBef>
              <a:buChar char="–"/>
              <a:tabLst>
                <a:tab pos="756920" algn="l"/>
              </a:tabLst>
            </a:pPr>
            <a:r>
              <a:rPr dirty="0" sz="2000">
                <a:solidFill>
                  <a:srgbClr val="4E2700"/>
                </a:solidFill>
                <a:latin typeface="Verdana"/>
                <a:cs typeface="Verdana"/>
              </a:rPr>
              <a:t>StringBuffer(int</a:t>
            </a:r>
            <a:r>
              <a:rPr dirty="0" sz="2000" spc="-25">
                <a:solidFill>
                  <a:srgbClr val="4E2700"/>
                </a:solidFill>
                <a:latin typeface="Verdana"/>
                <a:cs typeface="Verdana"/>
              </a:rPr>
              <a:t> </a:t>
            </a:r>
            <a:r>
              <a:rPr dirty="0" sz="2000" spc="-5">
                <a:solidFill>
                  <a:srgbClr val="4E2700"/>
                </a:solidFill>
                <a:latin typeface="Verdana"/>
                <a:cs typeface="Verdana"/>
              </a:rPr>
              <a:t>capacity)</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建構指定儲存字</a:t>
            </a:r>
            <a:r>
              <a:rPr dirty="0" sz="2000" spc="-10">
                <a:solidFill>
                  <a:srgbClr val="4E2700"/>
                </a:solidFill>
                <a:latin typeface="Noto Sans Mono CJK HK"/>
                <a:cs typeface="Noto Sans Mono CJK HK"/>
              </a:rPr>
              <a:t>元</a:t>
            </a:r>
            <a:r>
              <a:rPr dirty="0" sz="2000">
                <a:solidFill>
                  <a:srgbClr val="4E2700"/>
                </a:solidFill>
                <a:latin typeface="Noto Sans Mono CJK HK"/>
                <a:cs typeface="Noto Sans Mono CJK HK"/>
              </a:rPr>
              <a:t>的容量，但</a:t>
            </a:r>
            <a:endParaRPr sz="2000">
              <a:latin typeface="Noto Sans Mono CJK HK"/>
              <a:cs typeface="Noto Sans Mono CJK HK"/>
            </a:endParaRPr>
          </a:p>
          <a:p>
            <a:pPr marL="756285">
              <a:lnSpc>
                <a:spcPct val="100000"/>
              </a:lnSpc>
            </a:pPr>
            <a:r>
              <a:rPr dirty="0" sz="2000" spc="10">
                <a:solidFill>
                  <a:srgbClr val="4E2700"/>
                </a:solidFill>
                <a:latin typeface="Noto Sans Mono CJK HK"/>
                <a:cs typeface="Noto Sans Mono CJK HK"/>
              </a:rPr>
              <a:t>不含</a:t>
            </a:r>
            <a:r>
              <a:rPr dirty="0" sz="2000" spc="5">
                <a:solidFill>
                  <a:srgbClr val="4E2700"/>
                </a:solidFill>
                <a:latin typeface="Noto Sans Mono CJK HK"/>
                <a:cs typeface="Noto Sans Mono CJK HK"/>
              </a:rPr>
              <a:t>任何</a:t>
            </a:r>
            <a:r>
              <a:rPr dirty="0" sz="2000" spc="-20">
                <a:solidFill>
                  <a:srgbClr val="4E2700"/>
                </a:solidFill>
                <a:latin typeface="Noto Sans Mono CJK HK"/>
                <a:cs typeface="Noto Sans Mono CJK HK"/>
              </a:rPr>
              <a:t>字</a:t>
            </a:r>
            <a:r>
              <a:rPr dirty="0" sz="2000" spc="5">
                <a:solidFill>
                  <a:srgbClr val="4E2700"/>
                </a:solidFill>
                <a:latin typeface="Noto Sans Mono CJK HK"/>
                <a:cs typeface="Noto Sans Mono CJK HK"/>
              </a:rPr>
              <a:t>元的</a:t>
            </a:r>
            <a:r>
              <a:rPr dirty="0" sz="2000" spc="-5">
                <a:solidFill>
                  <a:srgbClr val="4E2700"/>
                </a:solidFill>
                <a:latin typeface="Verdana"/>
                <a:cs typeface="Verdana"/>
              </a:rPr>
              <a:t>StringBuffer</a:t>
            </a:r>
            <a:r>
              <a:rPr dirty="0" sz="2000">
                <a:solidFill>
                  <a:srgbClr val="4E2700"/>
                </a:solidFill>
                <a:latin typeface="Noto Sans Mono CJK HK"/>
                <a:cs typeface="Noto Sans Mono CJK HK"/>
              </a:rPr>
              <a:t>物件</a:t>
            </a:r>
            <a:endParaRPr sz="2000">
              <a:latin typeface="Noto Sans Mono CJK HK"/>
              <a:cs typeface="Noto Sans Mono CJK HK"/>
            </a:endParaRPr>
          </a:p>
          <a:p>
            <a:pPr algn="just" lvl="1" marL="756285" marR="182245" indent="-287020">
              <a:lnSpc>
                <a:spcPct val="100000"/>
              </a:lnSpc>
              <a:spcBef>
                <a:spcPts val="484"/>
              </a:spcBef>
              <a:buChar char="–"/>
              <a:tabLst>
                <a:tab pos="756920" algn="l"/>
              </a:tabLst>
            </a:pPr>
            <a:r>
              <a:rPr dirty="0" sz="2000" spc="-5">
                <a:solidFill>
                  <a:srgbClr val="4E2700"/>
                </a:solidFill>
                <a:latin typeface="Verdana"/>
                <a:cs typeface="Verdana"/>
              </a:rPr>
              <a:t>StringBuffer(String </a:t>
            </a:r>
            <a:r>
              <a:rPr dirty="0" sz="2000">
                <a:solidFill>
                  <a:srgbClr val="4E2700"/>
                </a:solidFill>
                <a:latin typeface="Verdana"/>
                <a:cs typeface="Verdana"/>
              </a:rPr>
              <a:t>iniStr)</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建</a:t>
            </a:r>
            <a:r>
              <a:rPr dirty="0" sz="2000">
                <a:solidFill>
                  <a:srgbClr val="4E2700"/>
                </a:solidFill>
                <a:latin typeface="Noto Sans Mono CJK HK"/>
                <a:cs typeface="Noto Sans Mono CJK HK"/>
              </a:rPr>
              <a:t>構內</a:t>
            </a:r>
            <a:r>
              <a:rPr dirty="0" sz="2000" spc="-15">
                <a:solidFill>
                  <a:srgbClr val="4E2700"/>
                </a:solidFill>
                <a:latin typeface="Noto Sans Mono CJK HK"/>
                <a:cs typeface="Noto Sans Mono CJK HK"/>
              </a:rPr>
              <a:t>含</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參</a:t>
            </a:r>
            <a:r>
              <a:rPr dirty="0" sz="2000" spc="5">
                <a:solidFill>
                  <a:srgbClr val="4E2700"/>
                </a:solidFill>
                <a:latin typeface="Noto Sans Mono CJK HK"/>
                <a:cs typeface="Noto Sans Mono CJK HK"/>
              </a:rPr>
              <a:t>數</a:t>
            </a:r>
            <a:r>
              <a:rPr dirty="0" sz="2000" spc="-5">
                <a:solidFill>
                  <a:srgbClr val="4E2700"/>
                </a:solidFill>
                <a:latin typeface="Verdana"/>
                <a:cs typeface="Verdana"/>
              </a:rPr>
              <a:t>iniStr</a:t>
            </a:r>
            <a:r>
              <a:rPr dirty="0" sz="2000">
                <a:solidFill>
                  <a:srgbClr val="4E2700"/>
                </a:solidFill>
                <a:latin typeface="Noto Sans Mono CJK HK"/>
                <a:cs typeface="Noto Sans Mono CJK HK"/>
              </a:rPr>
              <a:t>完 </a:t>
            </a:r>
            <a:r>
              <a:rPr dirty="0" sz="2000" spc="10">
                <a:solidFill>
                  <a:srgbClr val="4E2700"/>
                </a:solidFill>
                <a:latin typeface="Noto Sans Mono CJK HK"/>
                <a:cs typeface="Noto Sans Mono CJK HK"/>
              </a:rPr>
              <a:t>全相</a:t>
            </a:r>
            <a:r>
              <a:rPr dirty="0" sz="2000">
                <a:solidFill>
                  <a:srgbClr val="4E2700"/>
                </a:solidFill>
                <a:latin typeface="Noto Sans Mono CJK HK"/>
                <a:cs typeface="Noto Sans Mono CJK HK"/>
              </a:rPr>
              <a:t>同</a:t>
            </a:r>
            <a:r>
              <a:rPr dirty="0" sz="2000" spc="5">
                <a:solidFill>
                  <a:srgbClr val="4E2700"/>
                </a:solidFill>
                <a:latin typeface="Noto Sans Mono CJK HK"/>
                <a:cs typeface="Noto Sans Mono CJK HK"/>
              </a:rPr>
              <a:t>的</a:t>
            </a:r>
            <a:r>
              <a:rPr dirty="0" sz="2000" spc="-5">
                <a:solidFill>
                  <a:srgbClr val="4E2700"/>
                </a:solidFill>
                <a:latin typeface="Verdana"/>
                <a:cs typeface="Verdana"/>
              </a:rPr>
              <a:t>StringBuffer</a:t>
            </a:r>
            <a:r>
              <a:rPr dirty="0" sz="2000">
                <a:solidFill>
                  <a:srgbClr val="4E2700"/>
                </a:solidFill>
                <a:latin typeface="Noto Sans Mono CJK HK"/>
                <a:cs typeface="Noto Sans Mono CJK HK"/>
              </a:rPr>
              <a:t>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，此</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件的</a:t>
            </a:r>
            <a:r>
              <a:rPr dirty="0" sz="2000" spc="-15">
                <a:solidFill>
                  <a:srgbClr val="4E2700"/>
                </a:solidFill>
                <a:latin typeface="Noto Sans Mono CJK HK"/>
                <a:cs typeface="Noto Sans Mono CJK HK"/>
              </a:rPr>
              <a:t>起</a:t>
            </a:r>
            <a:r>
              <a:rPr dirty="0" sz="2000">
                <a:solidFill>
                  <a:srgbClr val="4E2700"/>
                </a:solidFill>
                <a:latin typeface="Noto Sans Mono CJK HK"/>
                <a:cs typeface="Noto Sans Mono CJK HK"/>
              </a:rPr>
              <a:t>始容</a:t>
            </a:r>
            <a:r>
              <a:rPr dirty="0" sz="2000" spc="-15">
                <a:solidFill>
                  <a:srgbClr val="4E2700"/>
                </a:solidFill>
                <a:latin typeface="Noto Sans Mono CJK HK"/>
                <a:cs typeface="Noto Sans Mono CJK HK"/>
              </a:rPr>
              <a:t>量</a:t>
            </a:r>
            <a:r>
              <a:rPr dirty="0" sz="2000">
                <a:solidFill>
                  <a:srgbClr val="4E2700"/>
                </a:solidFill>
                <a:latin typeface="Noto Sans Mono CJK HK"/>
                <a:cs typeface="Noto Sans Mono CJK HK"/>
              </a:rPr>
              <a:t>為</a:t>
            </a:r>
            <a:r>
              <a:rPr dirty="0" sz="2000" spc="-5">
                <a:solidFill>
                  <a:srgbClr val="4E2700"/>
                </a:solidFill>
                <a:latin typeface="Verdana"/>
                <a:cs typeface="Verdana"/>
              </a:rPr>
              <a:t>iniStr</a:t>
            </a:r>
            <a:r>
              <a:rPr dirty="0" sz="2000">
                <a:solidFill>
                  <a:srgbClr val="4E2700"/>
                </a:solidFill>
                <a:latin typeface="Noto Sans Mono CJK HK"/>
                <a:cs typeface="Noto Sans Mono CJK HK"/>
              </a:rPr>
              <a:t>之長 </a:t>
            </a:r>
            <a:r>
              <a:rPr dirty="0" sz="2000" spc="10">
                <a:solidFill>
                  <a:srgbClr val="4E2700"/>
                </a:solidFill>
                <a:latin typeface="Noto Sans Mono CJK HK"/>
                <a:cs typeface="Noto Sans Mono CJK HK"/>
              </a:rPr>
              <a:t>度</a:t>
            </a:r>
            <a:r>
              <a:rPr dirty="0" sz="2000">
                <a:solidFill>
                  <a:srgbClr val="4E2700"/>
                </a:solidFill>
                <a:latin typeface="Verdana"/>
                <a:cs typeface="Verdana"/>
              </a:rPr>
              <a:t>+16</a:t>
            </a:r>
            <a:endParaRPr sz="2000">
              <a:latin typeface="Verdana"/>
              <a:cs typeface="Verdana"/>
            </a:endParaRPr>
          </a:p>
          <a:p>
            <a:pPr marL="355600" indent="-342900">
              <a:lnSpc>
                <a:spcPct val="100000"/>
              </a:lnSpc>
              <a:spcBef>
                <a:spcPts val="560"/>
              </a:spcBef>
              <a:buFont typeface="Verdana"/>
              <a:buChar char="•"/>
              <a:tabLst>
                <a:tab pos="354965" algn="l"/>
                <a:tab pos="355600" algn="l"/>
              </a:tabLst>
            </a:pPr>
            <a:r>
              <a:rPr dirty="0" sz="2400" spc="-5">
                <a:solidFill>
                  <a:srgbClr val="4E2700"/>
                </a:solidFill>
                <a:latin typeface="Noto Sans Mono CJK HK"/>
                <a:cs typeface="Noto Sans Mono CJK HK"/>
              </a:rPr>
              <a:t>方法：</a:t>
            </a:r>
            <a:endParaRPr sz="2400">
              <a:latin typeface="Noto Sans Mono CJK HK"/>
              <a:cs typeface="Noto Sans Mono CJK HK"/>
            </a:endParaRPr>
          </a:p>
          <a:p>
            <a:pPr lvl="1" marL="756285" indent="-287655">
              <a:lnSpc>
                <a:spcPct val="100000"/>
              </a:lnSpc>
              <a:spcBef>
                <a:spcPts val="495"/>
              </a:spcBef>
              <a:buChar char="–"/>
              <a:tabLst>
                <a:tab pos="756920" algn="l"/>
              </a:tabLst>
            </a:pPr>
            <a:r>
              <a:rPr dirty="0" sz="2000" spc="-5">
                <a:solidFill>
                  <a:srgbClr val="4E2700"/>
                </a:solidFill>
                <a:latin typeface="Verdana"/>
                <a:cs typeface="Verdana"/>
              </a:rPr>
              <a:t>void</a:t>
            </a:r>
            <a:r>
              <a:rPr dirty="0" sz="2000">
                <a:solidFill>
                  <a:srgbClr val="4E2700"/>
                </a:solidFill>
                <a:latin typeface="Verdana"/>
                <a:cs typeface="Verdana"/>
              </a:rPr>
              <a:t> append(String</a:t>
            </a:r>
            <a:r>
              <a:rPr dirty="0" sz="2000" spc="-20">
                <a:solidFill>
                  <a:srgbClr val="4E2700"/>
                </a:solidFill>
                <a:latin typeface="Verdana"/>
                <a:cs typeface="Verdana"/>
              </a:rPr>
              <a:t> </a:t>
            </a:r>
            <a:r>
              <a:rPr dirty="0" sz="2000" spc="-5">
                <a:solidFill>
                  <a:srgbClr val="4E2700"/>
                </a:solidFill>
                <a:latin typeface="Verdana"/>
                <a:cs typeface="Verdana"/>
              </a:rPr>
              <a:t>str):</a:t>
            </a:r>
            <a:r>
              <a:rPr dirty="0" sz="2000" spc="10">
                <a:solidFill>
                  <a:srgbClr val="4E2700"/>
                </a:solidFill>
                <a:latin typeface="Noto Sans Mono CJK HK"/>
                <a:cs typeface="Noto Sans Mono CJK HK"/>
              </a:rPr>
              <a:t>在</a:t>
            </a:r>
            <a:r>
              <a:rPr dirty="0" sz="2000">
                <a:solidFill>
                  <a:srgbClr val="4E2700"/>
                </a:solidFill>
                <a:latin typeface="Noto Sans Mono CJK HK"/>
                <a:cs typeface="Noto Sans Mono CJK HK"/>
              </a:rPr>
              <a:t>原物件</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尾端</a:t>
            </a:r>
            <a:r>
              <a:rPr dirty="0" sz="2000" spc="-15">
                <a:solidFill>
                  <a:srgbClr val="4E2700"/>
                </a:solidFill>
                <a:latin typeface="Noto Sans Mono CJK HK"/>
                <a:cs typeface="Noto Sans Mono CJK HK"/>
              </a:rPr>
              <a:t>加</a:t>
            </a:r>
            <a:r>
              <a:rPr dirty="0" sz="2000">
                <a:solidFill>
                  <a:srgbClr val="4E2700"/>
                </a:solidFill>
                <a:latin typeface="Noto Sans Mono CJK HK"/>
                <a:cs typeface="Noto Sans Mono CJK HK"/>
              </a:rPr>
              <a:t>上參</a:t>
            </a:r>
            <a:r>
              <a:rPr dirty="0" sz="2000" spc="-10">
                <a:solidFill>
                  <a:srgbClr val="4E2700"/>
                </a:solidFill>
                <a:latin typeface="Noto Sans Mono CJK HK"/>
                <a:cs typeface="Noto Sans Mono CJK HK"/>
              </a:rPr>
              <a:t>數</a:t>
            </a:r>
            <a:r>
              <a:rPr dirty="0" sz="2000">
                <a:solidFill>
                  <a:srgbClr val="4E2700"/>
                </a:solidFill>
                <a:latin typeface="Verdana"/>
                <a:cs typeface="Verdana"/>
              </a:rPr>
              <a:t>str</a:t>
            </a:r>
            <a:endParaRPr sz="2000">
              <a:latin typeface="Verdana"/>
              <a:cs typeface="Verdana"/>
            </a:endParaRPr>
          </a:p>
          <a:p>
            <a:pPr lvl="1" marL="756285" indent="-287655">
              <a:lnSpc>
                <a:spcPct val="100000"/>
              </a:lnSpc>
              <a:spcBef>
                <a:spcPts val="480"/>
              </a:spcBef>
              <a:buChar char="–"/>
              <a:tabLst>
                <a:tab pos="756920" algn="l"/>
              </a:tabLst>
            </a:pPr>
            <a:r>
              <a:rPr dirty="0" sz="2000">
                <a:solidFill>
                  <a:srgbClr val="4E2700"/>
                </a:solidFill>
                <a:latin typeface="Verdana"/>
                <a:cs typeface="Verdana"/>
              </a:rPr>
              <a:t>String</a:t>
            </a:r>
            <a:r>
              <a:rPr dirty="0" sz="2000" spc="-10">
                <a:solidFill>
                  <a:srgbClr val="4E2700"/>
                </a:solidFill>
                <a:latin typeface="Verdana"/>
                <a:cs typeface="Verdana"/>
              </a:rPr>
              <a:t> </a:t>
            </a:r>
            <a:r>
              <a:rPr dirty="0" sz="2000" spc="-5">
                <a:solidFill>
                  <a:srgbClr val="4E2700"/>
                </a:solidFill>
                <a:latin typeface="Verdana"/>
                <a:cs typeface="Verdana"/>
              </a:rPr>
              <a:t>toString():</a:t>
            </a:r>
            <a:r>
              <a:rPr dirty="0" sz="2000" spc="10">
                <a:solidFill>
                  <a:srgbClr val="4E2700"/>
                </a:solidFill>
                <a:latin typeface="Noto Sans Mono CJK HK"/>
                <a:cs typeface="Noto Sans Mono CJK HK"/>
              </a:rPr>
              <a:t>轉</a:t>
            </a:r>
            <a:r>
              <a:rPr dirty="0" sz="2000">
                <a:solidFill>
                  <a:srgbClr val="4E2700"/>
                </a:solidFill>
                <a:latin typeface="Noto Sans Mono CJK HK"/>
                <a:cs typeface="Noto Sans Mono CJK HK"/>
              </a:rPr>
              <a:t>成字串物件</a:t>
            </a:r>
            <a:endParaRPr sz="2000">
              <a:latin typeface="Noto Sans Mono CJK HK"/>
              <a:cs typeface="Noto Sans Mono CJK HK"/>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6301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StringBuffer</a:t>
            </a:r>
            <a:r>
              <a:rPr dirty="0"/>
              <a:t>類別</a:t>
            </a:r>
            <a:r>
              <a:rPr dirty="0" spc="-70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99617" y="938885"/>
            <a:ext cx="7539990" cy="3933825"/>
          </a:xfrm>
          <a:prstGeom prst="rect">
            <a:avLst/>
          </a:prstGeom>
        </p:spPr>
        <p:txBody>
          <a:bodyPr wrap="square" lIns="0" tIns="79375" rIns="0" bIns="0" rtlCol="0" vert="horz">
            <a:spAutoFit/>
          </a:bodyPr>
          <a:lstStyle/>
          <a:p>
            <a:pPr marL="355600" indent="-342900">
              <a:lnSpc>
                <a:spcPct val="100000"/>
              </a:lnSpc>
              <a:spcBef>
                <a:spcPts val="625"/>
              </a:spcBef>
              <a:buFont typeface="Verdana"/>
              <a:buChar char="•"/>
              <a:tabLst>
                <a:tab pos="354965" algn="l"/>
                <a:tab pos="355600" algn="l"/>
              </a:tabLst>
            </a:pPr>
            <a:r>
              <a:rPr dirty="0" sz="2000" spc="10">
                <a:solidFill>
                  <a:srgbClr val="4E2700"/>
                </a:solidFill>
                <a:latin typeface="Noto Sans Mono CJK HK"/>
                <a:cs typeface="Noto Sans Mono CJK HK"/>
              </a:rPr>
              <a:t>方法</a:t>
            </a:r>
            <a:r>
              <a:rPr dirty="0" sz="2000">
                <a:solidFill>
                  <a:srgbClr val="4E2700"/>
                </a:solidFill>
                <a:latin typeface="Verdana"/>
                <a:cs typeface="Verdana"/>
              </a:rPr>
              <a:t>(</a:t>
            </a:r>
            <a:r>
              <a:rPr dirty="0" sz="2000">
                <a:solidFill>
                  <a:srgbClr val="4E2700"/>
                </a:solidFill>
                <a:latin typeface="Noto Sans Mono CJK HK"/>
                <a:cs typeface="Noto Sans Mono CJK HK"/>
              </a:rPr>
              <a:t>續</a:t>
            </a:r>
            <a:r>
              <a:rPr dirty="0" sz="2000">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655">
              <a:lnSpc>
                <a:spcPct val="100000"/>
              </a:lnSpc>
              <a:spcBef>
                <a:spcPts val="530"/>
              </a:spcBef>
              <a:buChar char="–"/>
              <a:tabLst>
                <a:tab pos="756920" algn="l"/>
              </a:tabLst>
            </a:pPr>
            <a:r>
              <a:rPr dirty="0" sz="2000">
                <a:solidFill>
                  <a:srgbClr val="4E2700"/>
                </a:solidFill>
                <a:latin typeface="Verdana"/>
                <a:cs typeface="Verdana"/>
              </a:rPr>
              <a:t>StringBuffer </a:t>
            </a:r>
            <a:r>
              <a:rPr dirty="0" sz="2000" spc="-5">
                <a:solidFill>
                  <a:srgbClr val="4E2700"/>
                </a:solidFill>
                <a:latin typeface="Verdana"/>
                <a:cs typeface="Verdana"/>
              </a:rPr>
              <a:t>insert(int </a:t>
            </a:r>
            <a:r>
              <a:rPr dirty="0" sz="2000">
                <a:solidFill>
                  <a:srgbClr val="4E2700"/>
                </a:solidFill>
                <a:latin typeface="Verdana"/>
                <a:cs typeface="Verdana"/>
              </a:rPr>
              <a:t>offset, String</a:t>
            </a:r>
            <a:r>
              <a:rPr dirty="0" sz="2000" spc="-105">
                <a:solidFill>
                  <a:srgbClr val="4E2700"/>
                </a:solidFill>
                <a:latin typeface="Verdana"/>
                <a:cs typeface="Verdana"/>
              </a:rPr>
              <a:t> </a:t>
            </a:r>
            <a:r>
              <a:rPr dirty="0" sz="2000">
                <a:solidFill>
                  <a:srgbClr val="4E2700"/>
                </a:solidFill>
                <a:latin typeface="Verdana"/>
                <a:cs typeface="Verdana"/>
              </a:rPr>
              <a:t>str)</a:t>
            </a:r>
            <a:endParaRPr sz="2000">
              <a:latin typeface="Verdana"/>
              <a:cs typeface="Verdana"/>
            </a:endParaRPr>
          </a:p>
          <a:p>
            <a:pPr lvl="2" marL="1155700" indent="-229235">
              <a:lnSpc>
                <a:spcPct val="100000"/>
              </a:lnSpc>
              <a:spcBef>
                <a:spcPts val="430"/>
              </a:spcBef>
              <a:buFont typeface="Verdana"/>
              <a:buChar char="•"/>
              <a:tabLst>
                <a:tab pos="1156335" algn="l"/>
              </a:tabLst>
            </a:pPr>
            <a:r>
              <a:rPr dirty="0" sz="2000" spc="10">
                <a:solidFill>
                  <a:srgbClr val="4E2700"/>
                </a:solidFill>
                <a:latin typeface="Noto Sans Mono CJK HK"/>
                <a:cs typeface="Noto Sans Mono CJK HK"/>
              </a:rPr>
              <a:t>在指</a:t>
            </a:r>
            <a:r>
              <a:rPr dirty="0" sz="2000">
                <a:solidFill>
                  <a:srgbClr val="4E2700"/>
                </a:solidFill>
                <a:latin typeface="Noto Sans Mono CJK HK"/>
                <a:cs typeface="Noto Sans Mono CJK HK"/>
              </a:rPr>
              <a:t>定的位</a:t>
            </a:r>
            <a:r>
              <a:rPr dirty="0" sz="2000" spc="-10">
                <a:solidFill>
                  <a:srgbClr val="4E2700"/>
                </a:solidFill>
                <a:latin typeface="Noto Sans Mono CJK HK"/>
                <a:cs typeface="Noto Sans Mono CJK HK"/>
              </a:rPr>
              <a:t>置</a:t>
            </a:r>
            <a:r>
              <a:rPr dirty="0" sz="2000" spc="-5">
                <a:solidFill>
                  <a:srgbClr val="4E2700"/>
                </a:solidFill>
                <a:latin typeface="Verdana"/>
                <a:cs typeface="Verdana"/>
              </a:rPr>
              <a:t>(offset)</a:t>
            </a:r>
            <a:r>
              <a:rPr dirty="0" sz="2000">
                <a:solidFill>
                  <a:srgbClr val="4E2700"/>
                </a:solidFill>
                <a:latin typeface="Noto Sans Mono CJK HK"/>
                <a:cs typeface="Noto Sans Mono CJK HK"/>
              </a:rPr>
              <a:t>插</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參數</a:t>
            </a:r>
            <a:r>
              <a:rPr dirty="0" sz="2000" spc="-10">
                <a:solidFill>
                  <a:srgbClr val="4E2700"/>
                </a:solidFill>
                <a:latin typeface="Verdana"/>
                <a:cs typeface="Verdana"/>
              </a:rPr>
              <a:t>str</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此</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置及</a:t>
            </a:r>
            <a:r>
              <a:rPr dirty="0" sz="2000" spc="-15">
                <a:solidFill>
                  <a:srgbClr val="4E2700"/>
                </a:solidFill>
                <a:latin typeface="Noto Sans Mono CJK HK"/>
                <a:cs typeface="Noto Sans Mono CJK HK"/>
              </a:rPr>
              <a:t>其</a:t>
            </a:r>
            <a:r>
              <a:rPr dirty="0" sz="2000">
                <a:solidFill>
                  <a:srgbClr val="4E2700"/>
                </a:solidFill>
                <a:latin typeface="Noto Sans Mono CJK HK"/>
                <a:cs typeface="Noto Sans Mono CJK HK"/>
              </a:rPr>
              <a:t>後的</a:t>
            </a:r>
            <a:r>
              <a:rPr dirty="0" sz="2000" spc="-15">
                <a:solidFill>
                  <a:srgbClr val="4E2700"/>
                </a:solidFill>
                <a:latin typeface="Noto Sans Mono CJK HK"/>
                <a:cs typeface="Noto Sans Mono CJK HK"/>
              </a:rPr>
              <a:t>原</a:t>
            </a:r>
            <a:r>
              <a:rPr dirty="0" sz="2000">
                <a:solidFill>
                  <a:srgbClr val="4E2700"/>
                </a:solidFill>
                <a:latin typeface="Noto Sans Mono CJK HK"/>
                <a:cs typeface="Noto Sans Mono CJK HK"/>
              </a:rPr>
              <a:t>有</a:t>
            </a:r>
            <a:endParaRPr sz="2000">
              <a:latin typeface="Noto Sans Mono CJK HK"/>
              <a:cs typeface="Noto Sans Mono CJK HK"/>
            </a:endParaRPr>
          </a:p>
          <a:p>
            <a:pPr marL="1155700">
              <a:lnSpc>
                <a:spcPct val="100000"/>
              </a:lnSpc>
            </a:pPr>
            <a:r>
              <a:rPr dirty="0" sz="2000" spc="5">
                <a:solidFill>
                  <a:srgbClr val="4E2700"/>
                </a:solidFill>
                <a:latin typeface="Noto Sans Mono CJK HK"/>
                <a:cs typeface="Noto Sans Mono CJK HK"/>
              </a:rPr>
              <a:t>字元向</a:t>
            </a:r>
            <a:r>
              <a:rPr dirty="0" sz="2000" spc="-10">
                <a:solidFill>
                  <a:srgbClr val="4E2700"/>
                </a:solidFill>
                <a:latin typeface="Noto Sans Mono CJK HK"/>
                <a:cs typeface="Noto Sans Mono CJK HK"/>
              </a:rPr>
              <a:t>後</a:t>
            </a:r>
            <a:r>
              <a:rPr dirty="0" sz="2000" spc="5">
                <a:solidFill>
                  <a:srgbClr val="4E2700"/>
                </a:solidFill>
                <a:latin typeface="Noto Sans Mono CJK HK"/>
                <a:cs typeface="Noto Sans Mono CJK HK"/>
              </a:rPr>
              <a:t>移</a:t>
            </a:r>
            <a:r>
              <a:rPr dirty="0" sz="2000" spc="-10">
                <a:solidFill>
                  <a:srgbClr val="4E2700"/>
                </a:solidFill>
                <a:latin typeface="Noto Sans Mono CJK HK"/>
                <a:cs typeface="Noto Sans Mono CJK HK"/>
              </a:rPr>
              <a:t>動</a:t>
            </a:r>
            <a:r>
              <a:rPr dirty="0" sz="2000" spc="5">
                <a:solidFill>
                  <a:srgbClr val="4E2700"/>
                </a:solidFill>
                <a:latin typeface="Noto Sans Mono CJK HK"/>
                <a:cs typeface="Noto Sans Mono CJK HK"/>
              </a:rPr>
              <a:t>。</a:t>
            </a:r>
            <a:endParaRPr sz="2000">
              <a:latin typeface="Noto Sans Mono CJK HK"/>
              <a:cs typeface="Noto Sans Mono CJK HK"/>
            </a:endParaRPr>
          </a:p>
          <a:p>
            <a:pPr lvl="1" marL="756285" indent="-287655">
              <a:lnSpc>
                <a:spcPct val="100000"/>
              </a:lnSpc>
              <a:spcBef>
                <a:spcPts val="530"/>
              </a:spcBef>
              <a:buChar char="–"/>
              <a:tabLst>
                <a:tab pos="756920" algn="l"/>
              </a:tabLst>
            </a:pPr>
            <a:r>
              <a:rPr dirty="0" sz="2000">
                <a:solidFill>
                  <a:srgbClr val="4E2700"/>
                </a:solidFill>
                <a:latin typeface="Verdana"/>
                <a:cs typeface="Verdana"/>
              </a:rPr>
              <a:t>StringBuffer </a:t>
            </a:r>
            <a:r>
              <a:rPr dirty="0" sz="2000" spc="-5">
                <a:solidFill>
                  <a:srgbClr val="4E2700"/>
                </a:solidFill>
                <a:latin typeface="Verdana"/>
                <a:cs typeface="Verdana"/>
              </a:rPr>
              <a:t>replace(int </a:t>
            </a:r>
            <a:r>
              <a:rPr dirty="0" sz="2000">
                <a:solidFill>
                  <a:srgbClr val="4E2700"/>
                </a:solidFill>
                <a:latin typeface="Verdana"/>
                <a:cs typeface="Verdana"/>
              </a:rPr>
              <a:t>start, </a:t>
            </a:r>
            <a:r>
              <a:rPr dirty="0" sz="2000" spc="-5">
                <a:solidFill>
                  <a:srgbClr val="4E2700"/>
                </a:solidFill>
                <a:latin typeface="Verdana"/>
                <a:cs typeface="Verdana"/>
              </a:rPr>
              <a:t>int end, </a:t>
            </a:r>
            <a:r>
              <a:rPr dirty="0" sz="2000">
                <a:solidFill>
                  <a:srgbClr val="4E2700"/>
                </a:solidFill>
                <a:latin typeface="Verdana"/>
                <a:cs typeface="Verdana"/>
              </a:rPr>
              <a:t>String</a:t>
            </a:r>
            <a:r>
              <a:rPr dirty="0" sz="2000" spc="-125">
                <a:solidFill>
                  <a:srgbClr val="4E2700"/>
                </a:solidFill>
                <a:latin typeface="Verdana"/>
                <a:cs typeface="Verdana"/>
              </a:rPr>
              <a:t> </a:t>
            </a:r>
            <a:r>
              <a:rPr dirty="0" sz="2000">
                <a:solidFill>
                  <a:srgbClr val="4E2700"/>
                </a:solidFill>
                <a:latin typeface="Verdana"/>
                <a:cs typeface="Verdana"/>
              </a:rPr>
              <a:t>str):</a:t>
            </a:r>
            <a:endParaRPr sz="2000">
              <a:latin typeface="Verdana"/>
              <a:cs typeface="Verdana"/>
            </a:endParaRPr>
          </a:p>
          <a:p>
            <a:pPr lvl="2" marL="1155700" marR="18415" indent="-228600">
              <a:lnSpc>
                <a:spcPct val="100000"/>
              </a:lnSpc>
              <a:spcBef>
                <a:spcPts val="434"/>
              </a:spcBef>
              <a:buFont typeface="Verdana"/>
              <a:buChar char="•"/>
              <a:tabLst>
                <a:tab pos="1156335" algn="l"/>
              </a:tabLst>
            </a:pPr>
            <a:r>
              <a:rPr dirty="0" sz="2000" spc="10">
                <a:solidFill>
                  <a:srgbClr val="4E2700"/>
                </a:solidFill>
                <a:latin typeface="Noto Sans Mono CJK HK"/>
                <a:cs typeface="Noto Sans Mono CJK HK"/>
              </a:rPr>
              <a:t>將物</a:t>
            </a:r>
            <a:r>
              <a:rPr dirty="0" sz="2000">
                <a:solidFill>
                  <a:srgbClr val="4E2700"/>
                </a:solidFill>
                <a:latin typeface="Noto Sans Mono CJK HK"/>
                <a:cs typeface="Noto Sans Mono CJK HK"/>
              </a:rPr>
              <a:t>件由註</a:t>
            </a:r>
            <a:r>
              <a:rPr dirty="0" sz="2000" spc="-10">
                <a:solidFill>
                  <a:srgbClr val="4E2700"/>
                </a:solidFill>
                <a:latin typeface="Noto Sans Mono CJK HK"/>
                <a:cs typeface="Noto Sans Mono CJK HK"/>
              </a:rPr>
              <a:t>標</a:t>
            </a:r>
            <a:r>
              <a:rPr dirty="0" sz="2000" spc="-10">
                <a:solidFill>
                  <a:srgbClr val="4E2700"/>
                </a:solidFill>
                <a:latin typeface="Verdana"/>
                <a:cs typeface="Verdana"/>
              </a:rPr>
              <a:t>start(</a:t>
            </a:r>
            <a:r>
              <a:rPr dirty="0" sz="2000">
                <a:solidFill>
                  <a:srgbClr val="4E2700"/>
                </a:solidFill>
                <a:latin typeface="Noto Sans Mono CJK HK"/>
                <a:cs typeface="Noto Sans Mono CJK HK"/>
              </a:rPr>
              <a:t>含</a:t>
            </a:r>
            <a:r>
              <a:rPr dirty="0" sz="2000">
                <a:solidFill>
                  <a:srgbClr val="4E2700"/>
                </a:solidFill>
                <a:latin typeface="Verdana"/>
                <a:cs typeface="Verdana"/>
              </a:rPr>
              <a:t>)</a:t>
            </a:r>
            <a:r>
              <a:rPr dirty="0" sz="2000">
                <a:solidFill>
                  <a:srgbClr val="4E2700"/>
                </a:solidFill>
                <a:latin typeface="Noto Sans Mono CJK HK"/>
                <a:cs typeface="Noto Sans Mono CJK HK"/>
              </a:rPr>
              <a:t>開始</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到</a:t>
            </a:r>
            <a:r>
              <a:rPr dirty="0" sz="2000" spc="-5">
                <a:solidFill>
                  <a:srgbClr val="4E2700"/>
                </a:solidFill>
                <a:latin typeface="Verdana"/>
                <a:cs typeface="Verdana"/>
              </a:rPr>
              <a:t>end(</a:t>
            </a:r>
            <a:r>
              <a:rPr dirty="0" sz="2000">
                <a:solidFill>
                  <a:srgbClr val="4E2700"/>
                </a:solidFill>
                <a:latin typeface="Noto Sans Mono CJK HK"/>
                <a:cs typeface="Noto Sans Mono CJK HK"/>
              </a:rPr>
              <a:t>不含</a:t>
            </a:r>
            <a:r>
              <a:rPr dirty="0" sz="2000" spc="-10">
                <a:solidFill>
                  <a:srgbClr val="4E2700"/>
                </a:solidFill>
                <a:latin typeface="Verdana"/>
                <a:cs typeface="Verdana"/>
              </a:rPr>
              <a:t>)</a:t>
            </a:r>
            <a:r>
              <a:rPr dirty="0" sz="2000">
                <a:solidFill>
                  <a:srgbClr val="4E2700"/>
                </a:solidFill>
                <a:latin typeface="Noto Sans Mono CJK HK"/>
                <a:cs typeface="Noto Sans Mono CJK HK"/>
              </a:rPr>
              <a:t>之間的</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有字 </a:t>
            </a:r>
            <a:r>
              <a:rPr dirty="0" sz="2000" spc="10">
                <a:solidFill>
                  <a:srgbClr val="4E2700"/>
                </a:solidFill>
                <a:latin typeface="Noto Sans Mono CJK HK"/>
                <a:cs typeface="Noto Sans Mono CJK HK"/>
              </a:rPr>
              <a:t>元換</a:t>
            </a:r>
            <a:r>
              <a:rPr dirty="0" sz="2000">
                <a:solidFill>
                  <a:srgbClr val="4E2700"/>
                </a:solidFill>
                <a:latin typeface="Noto Sans Mono CJK HK"/>
                <a:cs typeface="Noto Sans Mono CJK HK"/>
              </a:rPr>
              <a:t>成參</a:t>
            </a:r>
            <a:r>
              <a:rPr dirty="0" sz="2000" spc="-10">
                <a:solidFill>
                  <a:srgbClr val="4E2700"/>
                </a:solidFill>
                <a:latin typeface="Noto Sans Mono CJK HK"/>
                <a:cs typeface="Noto Sans Mono CJK HK"/>
              </a:rPr>
              <a:t>數</a:t>
            </a:r>
            <a:r>
              <a:rPr dirty="0" sz="2000" spc="-5">
                <a:solidFill>
                  <a:srgbClr val="4E2700"/>
                </a:solidFill>
                <a:latin typeface="Verdana"/>
                <a:cs typeface="Verdana"/>
              </a:rPr>
              <a:t>str</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655">
              <a:lnSpc>
                <a:spcPct val="100000"/>
              </a:lnSpc>
              <a:spcBef>
                <a:spcPts val="530"/>
              </a:spcBef>
              <a:buChar char="–"/>
              <a:tabLst>
                <a:tab pos="756920" algn="l"/>
              </a:tabLst>
            </a:pPr>
            <a:r>
              <a:rPr dirty="0" sz="2000" spc="-5">
                <a:solidFill>
                  <a:srgbClr val="4E2700"/>
                </a:solidFill>
                <a:latin typeface="Verdana"/>
                <a:cs typeface="Verdana"/>
              </a:rPr>
              <a:t>void setCharAt(int index, char</a:t>
            </a:r>
            <a:r>
              <a:rPr dirty="0" sz="2000" spc="-75">
                <a:solidFill>
                  <a:srgbClr val="4E2700"/>
                </a:solidFill>
                <a:latin typeface="Verdana"/>
                <a:cs typeface="Verdana"/>
              </a:rPr>
              <a:t> </a:t>
            </a:r>
            <a:r>
              <a:rPr dirty="0" sz="2000">
                <a:solidFill>
                  <a:srgbClr val="4E2700"/>
                </a:solidFill>
                <a:latin typeface="Verdana"/>
                <a:cs typeface="Verdana"/>
              </a:rPr>
              <a:t>ch)</a:t>
            </a:r>
            <a:endParaRPr sz="2000">
              <a:latin typeface="Verdana"/>
              <a:cs typeface="Verdana"/>
            </a:endParaRPr>
          </a:p>
          <a:p>
            <a:pPr lvl="2" marL="1155700" indent="-229235">
              <a:lnSpc>
                <a:spcPct val="100000"/>
              </a:lnSpc>
              <a:spcBef>
                <a:spcPts val="430"/>
              </a:spcBef>
              <a:buFont typeface="Verdana"/>
              <a:buChar char="•"/>
              <a:tabLst>
                <a:tab pos="1156335" algn="l"/>
              </a:tabLst>
            </a:pPr>
            <a:r>
              <a:rPr dirty="0" sz="2000" spc="10">
                <a:solidFill>
                  <a:srgbClr val="4E2700"/>
                </a:solidFill>
                <a:latin typeface="Noto Sans Mono CJK HK"/>
                <a:cs typeface="Noto Sans Mono CJK HK"/>
              </a:rPr>
              <a:t>將註</a:t>
            </a:r>
            <a:r>
              <a:rPr dirty="0" sz="2000" spc="-5">
                <a:solidFill>
                  <a:srgbClr val="4E2700"/>
                </a:solidFill>
                <a:latin typeface="Noto Sans Mono CJK HK"/>
                <a:cs typeface="Noto Sans Mono CJK HK"/>
              </a:rPr>
              <a:t>標</a:t>
            </a:r>
            <a:r>
              <a:rPr dirty="0" sz="2000" spc="-5">
                <a:solidFill>
                  <a:srgbClr val="4E2700"/>
                </a:solidFill>
                <a:latin typeface="Verdana"/>
                <a:cs typeface="Verdana"/>
              </a:rPr>
              <a:t>ind</a:t>
            </a:r>
            <a:r>
              <a:rPr dirty="0" sz="2000" spc="-15">
                <a:solidFill>
                  <a:srgbClr val="4E2700"/>
                </a:solidFill>
                <a:latin typeface="Verdana"/>
                <a:cs typeface="Verdana"/>
              </a:rPr>
              <a:t>e</a:t>
            </a:r>
            <a:r>
              <a:rPr dirty="0" sz="2000" spc="15">
                <a:solidFill>
                  <a:srgbClr val="4E2700"/>
                </a:solidFill>
                <a:latin typeface="Verdana"/>
                <a:cs typeface="Verdana"/>
              </a:rPr>
              <a:t>x</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元換</a:t>
            </a:r>
            <a:r>
              <a:rPr dirty="0" sz="2000" spc="-15">
                <a:solidFill>
                  <a:srgbClr val="4E2700"/>
                </a:solidFill>
                <a:latin typeface="Noto Sans Mono CJK HK"/>
                <a:cs typeface="Noto Sans Mono CJK HK"/>
              </a:rPr>
              <a:t>成</a:t>
            </a:r>
            <a:r>
              <a:rPr dirty="0" sz="2000">
                <a:solidFill>
                  <a:srgbClr val="4E2700"/>
                </a:solidFill>
                <a:latin typeface="Noto Sans Mono CJK HK"/>
                <a:cs typeface="Noto Sans Mono CJK HK"/>
              </a:rPr>
              <a:t>參數</a:t>
            </a:r>
            <a:r>
              <a:rPr dirty="0" sz="2000" spc="-15">
                <a:solidFill>
                  <a:srgbClr val="4E2700"/>
                </a:solidFill>
                <a:latin typeface="Verdana"/>
                <a:cs typeface="Verdana"/>
              </a:rPr>
              <a:t>ch</a:t>
            </a:r>
            <a:endParaRPr sz="2000">
              <a:latin typeface="Verdana"/>
              <a:cs typeface="Verdana"/>
            </a:endParaRPr>
          </a:p>
          <a:p>
            <a:pPr lvl="1" marL="756285" indent="-287655">
              <a:lnSpc>
                <a:spcPct val="100000"/>
              </a:lnSpc>
              <a:spcBef>
                <a:spcPts val="480"/>
              </a:spcBef>
              <a:buChar char="–"/>
              <a:tabLst>
                <a:tab pos="756920" algn="l"/>
              </a:tabLst>
            </a:pPr>
            <a:r>
              <a:rPr dirty="0" sz="2000" spc="-5">
                <a:solidFill>
                  <a:srgbClr val="4E2700"/>
                </a:solidFill>
                <a:latin typeface="Verdana"/>
                <a:cs typeface="Verdana"/>
              </a:rPr>
              <a:t>int</a:t>
            </a:r>
            <a:r>
              <a:rPr dirty="0" sz="2000" spc="-25">
                <a:solidFill>
                  <a:srgbClr val="4E2700"/>
                </a:solidFill>
                <a:latin typeface="Verdana"/>
                <a:cs typeface="Verdana"/>
              </a:rPr>
              <a:t> </a:t>
            </a:r>
            <a:r>
              <a:rPr dirty="0" sz="2000">
                <a:solidFill>
                  <a:srgbClr val="4E2700"/>
                </a:solidFill>
                <a:latin typeface="Verdana"/>
                <a:cs typeface="Verdana"/>
              </a:rPr>
              <a:t>length():</a:t>
            </a:r>
            <a:r>
              <a:rPr dirty="0" sz="2000" spc="10">
                <a:solidFill>
                  <a:srgbClr val="4E2700"/>
                </a:solidFill>
                <a:latin typeface="Noto Sans Mono CJK HK"/>
                <a:cs typeface="Noto Sans Mono CJK HK"/>
              </a:rPr>
              <a:t>傳</a:t>
            </a:r>
            <a:r>
              <a:rPr dirty="0" sz="2000">
                <a:solidFill>
                  <a:srgbClr val="4E2700"/>
                </a:solidFill>
                <a:latin typeface="Noto Sans Mono CJK HK"/>
                <a:cs typeface="Noto Sans Mono CJK HK"/>
              </a:rPr>
              <a:t>回此物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內含</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元的</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數</a:t>
            </a:r>
            <a:endParaRPr sz="2000">
              <a:latin typeface="Noto Sans Mono CJK HK"/>
              <a:cs typeface="Noto Sans Mono CJK HK"/>
            </a:endParaRPr>
          </a:p>
          <a:p>
            <a:pPr lvl="1" marL="756285" indent="-287655">
              <a:lnSpc>
                <a:spcPct val="100000"/>
              </a:lnSpc>
              <a:spcBef>
                <a:spcPts val="480"/>
              </a:spcBef>
              <a:buChar char="–"/>
              <a:tabLst>
                <a:tab pos="756920" algn="l"/>
              </a:tabLst>
            </a:pPr>
            <a:r>
              <a:rPr dirty="0" sz="2000" spc="-5">
                <a:solidFill>
                  <a:srgbClr val="4E2700"/>
                </a:solidFill>
                <a:latin typeface="Verdana"/>
                <a:cs typeface="Verdana"/>
              </a:rPr>
              <a:t>int</a:t>
            </a:r>
            <a:r>
              <a:rPr dirty="0" sz="2000" spc="-25">
                <a:solidFill>
                  <a:srgbClr val="4E2700"/>
                </a:solidFill>
                <a:latin typeface="Verdana"/>
                <a:cs typeface="Verdana"/>
              </a:rPr>
              <a:t> </a:t>
            </a:r>
            <a:r>
              <a:rPr dirty="0" sz="2000">
                <a:solidFill>
                  <a:srgbClr val="4E2700"/>
                </a:solidFill>
                <a:latin typeface="Verdana"/>
                <a:cs typeface="Verdana"/>
              </a:rPr>
              <a:t>capacity():</a:t>
            </a:r>
            <a:r>
              <a:rPr dirty="0" sz="2000" spc="10">
                <a:solidFill>
                  <a:srgbClr val="4E2700"/>
                </a:solidFill>
                <a:latin typeface="Noto Sans Mono CJK HK"/>
                <a:cs typeface="Noto Sans Mono CJK HK"/>
              </a:rPr>
              <a:t>傳回</a:t>
            </a:r>
            <a:r>
              <a:rPr dirty="0" sz="2000" spc="5">
                <a:solidFill>
                  <a:srgbClr val="4E2700"/>
                </a:solidFill>
                <a:latin typeface="Noto Sans Mono CJK HK"/>
                <a:cs typeface="Noto Sans Mono CJK HK"/>
              </a:rPr>
              <a:t>此</a:t>
            </a:r>
            <a:r>
              <a:rPr dirty="0" sz="2000" spc="-15">
                <a:solidFill>
                  <a:srgbClr val="4E2700"/>
                </a:solidFill>
                <a:latin typeface="Noto Sans Mono CJK HK"/>
                <a:cs typeface="Noto Sans Mono CJK HK"/>
              </a:rPr>
              <a:t>物</a:t>
            </a:r>
            <a:r>
              <a:rPr dirty="0" sz="2000" spc="5">
                <a:solidFill>
                  <a:srgbClr val="4E2700"/>
                </a:solidFill>
                <a:latin typeface="Noto Sans Mono CJK HK"/>
                <a:cs typeface="Noto Sans Mono CJK HK"/>
              </a:rPr>
              <a:t>件的</a:t>
            </a:r>
            <a:r>
              <a:rPr dirty="0" sz="2000" spc="-20">
                <a:solidFill>
                  <a:srgbClr val="4E2700"/>
                </a:solidFill>
                <a:latin typeface="Noto Sans Mono CJK HK"/>
                <a:cs typeface="Noto Sans Mono CJK HK"/>
              </a:rPr>
              <a:t>容</a:t>
            </a:r>
            <a:r>
              <a:rPr dirty="0" sz="2000" spc="5">
                <a:solidFill>
                  <a:srgbClr val="4E2700"/>
                </a:solidFill>
                <a:latin typeface="Noto Sans Mono CJK HK"/>
                <a:cs typeface="Noto Sans Mono CJK HK"/>
              </a:rPr>
              <a:t>量</a:t>
            </a:r>
            <a:endParaRPr sz="2000">
              <a:latin typeface="Noto Sans Mono CJK HK"/>
              <a:cs typeface="Noto Sans Mono CJK HK"/>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1002283"/>
            <a:ext cx="6955155" cy="465709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25">
                <a:solidFill>
                  <a:srgbClr val="4E2700"/>
                </a:solidFill>
                <a:latin typeface="Verdana"/>
                <a:cs typeface="Verdana"/>
              </a:rPr>
              <a:t> </a:t>
            </a:r>
            <a:r>
              <a:rPr dirty="0" sz="1400" spc="-5">
                <a:solidFill>
                  <a:srgbClr val="4E2700"/>
                </a:solidFill>
                <a:latin typeface="Verdana"/>
                <a:cs typeface="Verdana"/>
              </a:rPr>
              <a:t>ch09._02_StringBuffer;</a:t>
            </a:r>
            <a:endParaRPr sz="1400">
              <a:latin typeface="Verdana"/>
              <a:cs typeface="Verdana"/>
            </a:endParaRPr>
          </a:p>
          <a:p>
            <a:pPr>
              <a:lnSpc>
                <a:spcPct val="100000"/>
              </a:lnSpc>
              <a:spcBef>
                <a:spcPts val="55"/>
              </a:spcBef>
            </a:pPr>
            <a:endParaRPr sz="1750">
              <a:latin typeface="Verdana"/>
              <a:cs typeface="Verdana"/>
            </a:endParaRPr>
          </a:p>
          <a:p>
            <a:pPr marL="12700">
              <a:lnSpc>
                <a:spcPct val="100000"/>
              </a:lnSpc>
            </a:pPr>
            <a:r>
              <a:rPr dirty="0" sz="1400">
                <a:solidFill>
                  <a:srgbClr val="4E2700"/>
                </a:solidFill>
                <a:latin typeface="Verdana"/>
                <a:cs typeface="Verdana"/>
              </a:rPr>
              <a:t>public class StringBufferDemo</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a:lnSpc>
                <a:spcPct val="100000"/>
              </a:lnSpc>
              <a:spcBef>
                <a:spcPts val="254"/>
              </a:spcBef>
            </a:pPr>
            <a:r>
              <a:rPr dirty="0" sz="1400">
                <a:solidFill>
                  <a:srgbClr val="4E2700"/>
                </a:solidFill>
                <a:latin typeface="Verdana"/>
                <a:cs typeface="Verdana"/>
              </a:rPr>
              <a:t>StringBuffer sb0 </a:t>
            </a:r>
            <a:r>
              <a:rPr dirty="0" sz="1400" spc="5">
                <a:solidFill>
                  <a:srgbClr val="4E2700"/>
                </a:solidFill>
                <a:latin typeface="Verdana"/>
                <a:cs typeface="Verdana"/>
              </a:rPr>
              <a:t>= </a:t>
            </a:r>
            <a:r>
              <a:rPr dirty="0" sz="1400">
                <a:solidFill>
                  <a:srgbClr val="4E2700"/>
                </a:solidFill>
                <a:latin typeface="Verdana"/>
                <a:cs typeface="Verdana"/>
              </a:rPr>
              <a:t>new</a:t>
            </a:r>
            <a:r>
              <a:rPr dirty="0" sz="1400" spc="-75">
                <a:solidFill>
                  <a:srgbClr val="4E2700"/>
                </a:solidFill>
                <a:latin typeface="Verdana"/>
                <a:cs typeface="Verdana"/>
              </a:rPr>
              <a:t> </a:t>
            </a:r>
            <a:r>
              <a:rPr dirty="0" sz="1400">
                <a:solidFill>
                  <a:srgbClr val="4E2700"/>
                </a:solidFill>
                <a:latin typeface="Verdana"/>
                <a:cs typeface="Verdana"/>
              </a:rPr>
              <a:t>StringBuffer("Hello");</a:t>
            </a:r>
            <a:endParaRPr sz="1400">
              <a:latin typeface="Verdana"/>
              <a:cs typeface="Verdana"/>
            </a:endParaRPr>
          </a:p>
          <a:p>
            <a:pPr marL="507365" marR="448309">
              <a:lnSpc>
                <a:spcPts val="1970"/>
              </a:lnSpc>
              <a:spcBef>
                <a:spcPts val="4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新建</a:t>
            </a:r>
            <a:r>
              <a:rPr dirty="0" sz="1400" spc="-5">
                <a:solidFill>
                  <a:srgbClr val="4E2700"/>
                </a:solidFill>
                <a:latin typeface="Verdana"/>
                <a:cs typeface="Verdana"/>
              </a:rPr>
              <a:t>StringBuffer</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sb0="</a:t>
            </a:r>
            <a:r>
              <a:rPr dirty="0" sz="1400" spc="-10">
                <a:solidFill>
                  <a:srgbClr val="4E2700"/>
                </a:solidFill>
                <a:latin typeface="Verdana"/>
                <a:cs typeface="Verdana"/>
              </a:rPr>
              <a:t> </a:t>
            </a:r>
            <a:r>
              <a:rPr dirty="0" sz="1400">
                <a:solidFill>
                  <a:srgbClr val="4E2700"/>
                </a:solidFill>
                <a:latin typeface="Verdana"/>
                <a:cs typeface="Verdana"/>
              </a:rPr>
              <a:t>+ sb0.toString());  sb0.append("</a:t>
            </a:r>
            <a:r>
              <a:rPr dirty="0" sz="1400" spc="-40">
                <a:solidFill>
                  <a:srgbClr val="4E2700"/>
                </a:solidFill>
                <a:latin typeface="Verdana"/>
                <a:cs typeface="Verdana"/>
              </a:rPr>
              <a:t> </a:t>
            </a:r>
            <a:r>
              <a:rPr dirty="0" sz="1400">
                <a:solidFill>
                  <a:srgbClr val="4E2700"/>
                </a:solidFill>
                <a:latin typeface="Verdana"/>
                <a:cs typeface="Verdana"/>
              </a:rPr>
              <a:t>Kitty");</a:t>
            </a:r>
            <a:endParaRPr sz="1400">
              <a:latin typeface="Verdana"/>
              <a:cs typeface="Verdana"/>
            </a:endParaRPr>
          </a:p>
          <a:p>
            <a:pPr marL="507365">
              <a:lnSpc>
                <a:spcPct val="100000"/>
              </a:lnSpc>
              <a:spcBef>
                <a:spcPts val="135"/>
              </a:spcBef>
            </a:pPr>
            <a:r>
              <a:rPr dirty="0" sz="1400">
                <a:solidFill>
                  <a:srgbClr val="4E2700"/>
                </a:solidFill>
                <a:latin typeface="Verdana"/>
                <a:cs typeface="Verdana"/>
              </a:rPr>
              <a:t>System.out.println("append(\" </a:t>
            </a:r>
            <a:r>
              <a:rPr dirty="0" sz="1400" spc="-5">
                <a:solidFill>
                  <a:srgbClr val="4E2700"/>
                </a:solidFill>
                <a:latin typeface="Verdana"/>
                <a:cs typeface="Verdana"/>
              </a:rPr>
              <a:t>Kitty\"), </a:t>
            </a:r>
            <a:r>
              <a:rPr dirty="0" sz="1400">
                <a:solidFill>
                  <a:srgbClr val="4E2700"/>
                </a:solidFill>
                <a:latin typeface="Verdana"/>
                <a:cs typeface="Verdana"/>
              </a:rPr>
              <a:t>sb0=" +</a:t>
            </a:r>
            <a:r>
              <a:rPr dirty="0" sz="1400" spc="-95">
                <a:solidFill>
                  <a:srgbClr val="4E2700"/>
                </a:solidFill>
                <a:latin typeface="Verdana"/>
                <a:cs typeface="Verdana"/>
              </a:rPr>
              <a:t> </a:t>
            </a:r>
            <a:r>
              <a:rPr dirty="0" sz="1400">
                <a:solidFill>
                  <a:srgbClr val="4E2700"/>
                </a:solidFill>
                <a:latin typeface="Verdana"/>
                <a:cs typeface="Verdana"/>
              </a:rPr>
              <a:t>sb0.toString());</a:t>
            </a:r>
            <a:endParaRPr sz="1400">
              <a:latin typeface="Verdana"/>
              <a:cs typeface="Verdana"/>
            </a:endParaRPr>
          </a:p>
          <a:p>
            <a:pPr marL="507365" marR="1482725">
              <a:lnSpc>
                <a:spcPct val="114999"/>
              </a:lnSpc>
            </a:pPr>
            <a:r>
              <a:rPr dirty="0" sz="1400">
                <a:solidFill>
                  <a:srgbClr val="4E2700"/>
                </a:solidFill>
                <a:latin typeface="Verdana"/>
                <a:cs typeface="Verdana"/>
              </a:rPr>
              <a:t>sb0.insert(6, </a:t>
            </a:r>
            <a:r>
              <a:rPr dirty="0" sz="1400" spc="-15">
                <a:solidFill>
                  <a:srgbClr val="4E2700"/>
                </a:solidFill>
                <a:latin typeface="Verdana"/>
                <a:cs typeface="Verdana"/>
              </a:rPr>
              <a:t>"Snoopy, </a:t>
            </a:r>
            <a:r>
              <a:rPr dirty="0" sz="1400">
                <a:solidFill>
                  <a:srgbClr val="4E2700"/>
                </a:solidFill>
                <a:latin typeface="Verdana"/>
                <a:cs typeface="Verdana"/>
              </a:rPr>
              <a:t>Hello ");  System.out.println("insert(6, </a:t>
            </a:r>
            <a:r>
              <a:rPr dirty="0" sz="1400" spc="-15">
                <a:solidFill>
                  <a:srgbClr val="4E2700"/>
                </a:solidFill>
                <a:latin typeface="Verdana"/>
                <a:cs typeface="Verdana"/>
              </a:rPr>
              <a:t>\"Snoopy, </a:t>
            </a:r>
            <a:r>
              <a:rPr dirty="0" sz="1400">
                <a:solidFill>
                  <a:srgbClr val="4E2700"/>
                </a:solidFill>
                <a:latin typeface="Verdana"/>
                <a:cs typeface="Verdana"/>
              </a:rPr>
              <a:t>Hello\"),</a:t>
            </a:r>
            <a:r>
              <a:rPr dirty="0" sz="1400" spc="-130">
                <a:solidFill>
                  <a:srgbClr val="4E2700"/>
                </a:solidFill>
                <a:latin typeface="Verdana"/>
                <a:cs typeface="Verdana"/>
              </a:rPr>
              <a:t> </a:t>
            </a:r>
            <a:r>
              <a:rPr dirty="0" sz="1400">
                <a:solidFill>
                  <a:srgbClr val="4E2700"/>
                </a:solidFill>
                <a:latin typeface="Verdana"/>
                <a:cs typeface="Verdana"/>
              </a:rPr>
              <a:t>sb0="</a:t>
            </a:r>
            <a:endParaRPr sz="1400">
              <a:latin typeface="Verdana"/>
              <a:cs typeface="Verdana"/>
            </a:endParaRPr>
          </a:p>
          <a:p>
            <a:pPr marL="1002665">
              <a:lnSpc>
                <a:spcPct val="100000"/>
              </a:lnSpc>
              <a:spcBef>
                <a:spcPts val="254"/>
              </a:spcBef>
            </a:pPr>
            <a:r>
              <a:rPr dirty="0" sz="1400" spc="5">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sb0.toString());</a:t>
            </a:r>
            <a:endParaRPr sz="1400">
              <a:latin typeface="Verdana"/>
              <a:cs typeface="Verdana"/>
            </a:endParaRPr>
          </a:p>
          <a:p>
            <a:pPr marL="507365">
              <a:lnSpc>
                <a:spcPct val="100000"/>
              </a:lnSpc>
              <a:spcBef>
                <a:spcPts val="254"/>
              </a:spcBef>
            </a:pPr>
            <a:r>
              <a:rPr dirty="0" sz="1400">
                <a:solidFill>
                  <a:srgbClr val="4E2700"/>
                </a:solidFill>
                <a:latin typeface="Verdana"/>
                <a:cs typeface="Verdana"/>
              </a:rPr>
              <a:t>sb0.replace(6, </a:t>
            </a:r>
            <a:r>
              <a:rPr dirty="0" sz="1400" spc="-5">
                <a:solidFill>
                  <a:srgbClr val="4E2700"/>
                </a:solidFill>
                <a:latin typeface="Verdana"/>
                <a:cs typeface="Verdana"/>
              </a:rPr>
              <a:t>12,</a:t>
            </a:r>
            <a:r>
              <a:rPr dirty="0" sz="1400" spc="-45">
                <a:solidFill>
                  <a:srgbClr val="4E2700"/>
                </a:solidFill>
                <a:latin typeface="Verdana"/>
                <a:cs typeface="Verdana"/>
              </a:rPr>
              <a:t> </a:t>
            </a:r>
            <a:r>
              <a:rPr dirty="0" sz="1400" spc="-10">
                <a:solidFill>
                  <a:srgbClr val="4E2700"/>
                </a:solidFill>
                <a:latin typeface="Verdana"/>
                <a:cs typeface="Verdana"/>
              </a:rPr>
              <a:t>"World");</a:t>
            </a:r>
            <a:endParaRPr sz="1400">
              <a:latin typeface="Verdana"/>
              <a:cs typeface="Verdana"/>
            </a:endParaRPr>
          </a:p>
          <a:p>
            <a:pPr marL="507365" marR="5080">
              <a:lnSpc>
                <a:spcPct val="114999"/>
              </a:lnSpc>
            </a:pPr>
            <a:r>
              <a:rPr dirty="0" sz="1400" spc="-5">
                <a:solidFill>
                  <a:srgbClr val="4E2700"/>
                </a:solidFill>
                <a:latin typeface="Verdana"/>
                <a:cs typeface="Verdana"/>
              </a:rPr>
              <a:t>System.out.println("replace(6, 12, \"World\"), </a:t>
            </a:r>
            <a:r>
              <a:rPr dirty="0" sz="1400">
                <a:solidFill>
                  <a:srgbClr val="4E2700"/>
                </a:solidFill>
                <a:latin typeface="Verdana"/>
                <a:cs typeface="Verdana"/>
              </a:rPr>
              <a:t>sb0=" + sb0.toString());  </a:t>
            </a:r>
            <a:r>
              <a:rPr dirty="0" sz="1400" spc="-5">
                <a:solidFill>
                  <a:srgbClr val="4E2700"/>
                </a:solidFill>
                <a:latin typeface="Verdana"/>
                <a:cs typeface="Verdana"/>
              </a:rPr>
              <a:t>sb0.setCharAt(0,</a:t>
            </a:r>
            <a:r>
              <a:rPr dirty="0" sz="1400" spc="-50">
                <a:solidFill>
                  <a:srgbClr val="4E2700"/>
                </a:solidFill>
                <a:latin typeface="Verdana"/>
                <a:cs typeface="Verdana"/>
              </a:rPr>
              <a:t> </a:t>
            </a:r>
            <a:r>
              <a:rPr dirty="0" sz="1400" spc="-5">
                <a:solidFill>
                  <a:srgbClr val="4E2700"/>
                </a:solidFill>
                <a:latin typeface="Verdana"/>
                <a:cs typeface="Verdana"/>
              </a:rPr>
              <a:t>'G');</a:t>
            </a:r>
            <a:endParaRPr sz="1400">
              <a:latin typeface="Verdana"/>
              <a:cs typeface="Verdana"/>
            </a:endParaRPr>
          </a:p>
          <a:p>
            <a:pPr marL="507365">
              <a:lnSpc>
                <a:spcPct val="100000"/>
              </a:lnSpc>
              <a:spcBef>
                <a:spcPts val="250"/>
              </a:spcBef>
            </a:pPr>
            <a:r>
              <a:rPr dirty="0" sz="1400" spc="-5">
                <a:solidFill>
                  <a:srgbClr val="4E2700"/>
                </a:solidFill>
                <a:latin typeface="Verdana"/>
                <a:cs typeface="Verdana"/>
              </a:rPr>
              <a:t>System.out.println("setCharAt(0, 'G'), </a:t>
            </a:r>
            <a:r>
              <a:rPr dirty="0" sz="1400">
                <a:solidFill>
                  <a:srgbClr val="4E2700"/>
                </a:solidFill>
                <a:latin typeface="Verdana"/>
                <a:cs typeface="Verdana"/>
              </a:rPr>
              <a:t>sb0=" +</a:t>
            </a:r>
            <a:r>
              <a:rPr dirty="0" sz="1400" spc="-45">
                <a:solidFill>
                  <a:srgbClr val="4E2700"/>
                </a:solidFill>
                <a:latin typeface="Verdana"/>
                <a:cs typeface="Verdana"/>
              </a:rPr>
              <a:t> </a:t>
            </a:r>
            <a:r>
              <a:rPr dirty="0" sz="1400">
                <a:solidFill>
                  <a:srgbClr val="4E2700"/>
                </a:solidFill>
                <a:latin typeface="Verdana"/>
                <a:cs typeface="Verdana"/>
              </a:rPr>
              <a:t>sb0.toString());</a:t>
            </a:r>
            <a:endParaRPr sz="1400">
              <a:latin typeface="Verdana"/>
              <a:cs typeface="Verdana"/>
            </a:endParaRPr>
          </a:p>
          <a:p>
            <a:pPr marL="507365">
              <a:lnSpc>
                <a:spcPct val="100000"/>
              </a:lnSpc>
              <a:spcBef>
                <a:spcPts val="254"/>
              </a:spcBef>
            </a:pPr>
            <a:r>
              <a:rPr dirty="0" sz="1400" spc="-5">
                <a:solidFill>
                  <a:srgbClr val="4E2700"/>
                </a:solidFill>
                <a:latin typeface="Verdana"/>
                <a:cs typeface="Verdana"/>
              </a:rPr>
              <a:t>System.out.println("sb0.capacity()=" </a:t>
            </a:r>
            <a:r>
              <a:rPr dirty="0" sz="1400" spc="5">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sb0.capacity());</a:t>
            </a:r>
            <a:endParaRPr sz="1400">
              <a:latin typeface="Verdana"/>
              <a:cs typeface="Verdana"/>
            </a:endParaRPr>
          </a:p>
          <a:p>
            <a:pPr marL="507365">
              <a:lnSpc>
                <a:spcPct val="100000"/>
              </a:lnSpc>
              <a:spcBef>
                <a:spcPts val="250"/>
              </a:spcBef>
            </a:pPr>
            <a:r>
              <a:rPr dirty="0" sz="1400">
                <a:solidFill>
                  <a:srgbClr val="4E2700"/>
                </a:solidFill>
                <a:latin typeface="Verdana"/>
                <a:cs typeface="Verdana"/>
              </a:rPr>
              <a:t>System.out.println("sb0.length()=" +</a:t>
            </a:r>
            <a:r>
              <a:rPr dirty="0" sz="1400" spc="-65">
                <a:solidFill>
                  <a:srgbClr val="4E2700"/>
                </a:solidFill>
                <a:latin typeface="Verdana"/>
                <a:cs typeface="Verdana"/>
              </a:rPr>
              <a:t> </a:t>
            </a:r>
            <a:r>
              <a:rPr dirty="0" sz="1400">
                <a:solidFill>
                  <a:srgbClr val="4E2700"/>
                </a:solidFill>
                <a:latin typeface="Verdana"/>
                <a:cs typeface="Verdana"/>
              </a:rPr>
              <a:t>sb0.length());</a:t>
            </a:r>
            <a:endParaRPr sz="1400">
              <a:latin typeface="Verdana"/>
              <a:cs typeface="Verdana"/>
            </a:endParaRPr>
          </a:p>
          <a:p>
            <a:pPr marL="259079">
              <a:lnSpc>
                <a:spcPct val="100000"/>
              </a:lnSpc>
              <a:spcBef>
                <a:spcPts val="254"/>
              </a:spcBef>
            </a:pPr>
            <a:r>
              <a:rPr dirty="0" sz="1400">
                <a:solidFill>
                  <a:srgbClr val="4E2700"/>
                </a:solidFill>
                <a:latin typeface="Verdana"/>
                <a:cs typeface="Verdana"/>
              </a:rPr>
              <a:t>}</a:t>
            </a:r>
            <a:endParaRPr sz="1400">
              <a:latin typeface="Verdana"/>
              <a:cs typeface="Verdana"/>
            </a:endParaRPr>
          </a:p>
          <a:p>
            <a:pPr marL="12700">
              <a:lnSpc>
                <a:spcPct val="100000"/>
              </a:lnSpc>
              <a:spcBef>
                <a:spcPts val="25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5937250"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StringBufferDemo.java</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90160" cy="574040"/>
          </a:xfrm>
          <a:prstGeom prst="rect"/>
        </p:spPr>
        <p:txBody>
          <a:bodyPr wrap="square" lIns="0" tIns="12700" rIns="0" bIns="0" rtlCol="0" vert="horz">
            <a:spAutoFit/>
          </a:bodyPr>
          <a:lstStyle/>
          <a:p>
            <a:pPr marL="12700">
              <a:lnSpc>
                <a:spcPct val="100000"/>
              </a:lnSpc>
              <a:spcBef>
                <a:spcPts val="100"/>
              </a:spcBef>
            </a:pPr>
            <a:r>
              <a:rPr dirty="0"/>
              <a:t>包裝類</a:t>
            </a:r>
            <a:r>
              <a:rPr dirty="0" spc="-10"/>
              <a:t>別</a:t>
            </a:r>
            <a:r>
              <a:rPr dirty="0" spc="-15">
                <a:latin typeface="Tahoma"/>
                <a:cs typeface="Tahoma"/>
              </a:rPr>
              <a:t>(Wrapper</a:t>
            </a:r>
            <a:r>
              <a:rPr dirty="0" spc="-90">
                <a:latin typeface="Tahoma"/>
                <a:cs typeface="Tahoma"/>
              </a:rPr>
              <a:t> </a:t>
            </a:r>
            <a:r>
              <a:rPr dirty="0">
                <a:latin typeface="Tahoma"/>
                <a:cs typeface="Tahoma"/>
              </a:rPr>
              <a:t>Class)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01141" y="916304"/>
            <a:ext cx="7891780" cy="5064760"/>
          </a:xfrm>
          <a:prstGeom prst="rect">
            <a:avLst/>
          </a:prstGeom>
        </p:spPr>
        <p:txBody>
          <a:bodyPr wrap="square" lIns="0" tIns="85725" rIns="0" bIns="0" rtlCol="0" vert="horz">
            <a:spAutoFit/>
          </a:bodyPr>
          <a:lstStyle/>
          <a:p>
            <a:pPr algn="just" marL="355600" marR="131445" indent="-342900">
              <a:lnSpc>
                <a:spcPct val="80000"/>
              </a:lnSpc>
              <a:spcBef>
                <a:spcPts val="675"/>
              </a:spcBef>
              <a:buChar char="•"/>
              <a:tabLst>
                <a:tab pos="355600"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語言中八大基本型態不是物件。如果某方法的參數 型別是</a:t>
            </a:r>
            <a:r>
              <a:rPr dirty="0" sz="2400" spc="-5">
                <a:solidFill>
                  <a:srgbClr val="4E2700"/>
                </a:solidFill>
                <a:latin typeface="Verdana"/>
                <a:cs typeface="Verdana"/>
              </a:rPr>
              <a:t>Objec</a:t>
            </a:r>
            <a:r>
              <a:rPr dirty="0" sz="2400">
                <a:solidFill>
                  <a:srgbClr val="4E2700"/>
                </a:solidFill>
                <a:latin typeface="Verdana"/>
                <a:cs typeface="Verdana"/>
              </a:rPr>
              <a:t>t</a:t>
            </a:r>
            <a:r>
              <a:rPr dirty="0" sz="2400">
                <a:solidFill>
                  <a:srgbClr val="4E2700"/>
                </a:solidFill>
                <a:latin typeface="Noto Sans Mono CJK HK"/>
                <a:cs typeface="Noto Sans Mono CJK HK"/>
              </a:rPr>
              <a:t>，則八大基本型態的資料顯然無法當做參 </a:t>
            </a:r>
            <a:r>
              <a:rPr dirty="0" sz="2400" spc="-5">
                <a:solidFill>
                  <a:srgbClr val="4E2700"/>
                </a:solidFill>
                <a:latin typeface="Noto Sans Mono CJK HK"/>
                <a:cs typeface="Noto Sans Mono CJK HK"/>
              </a:rPr>
              <a:t>數傳入該方法。因此</a:t>
            </a:r>
            <a:r>
              <a:rPr dirty="0" sz="2400" spc="-20">
                <a:solidFill>
                  <a:srgbClr val="4E2700"/>
                </a:solidFill>
                <a:latin typeface="Noto Sans Mono CJK HK"/>
                <a:cs typeface="Noto Sans Mono CJK HK"/>
              </a:rPr>
              <a:t>，</a:t>
            </a:r>
            <a:r>
              <a:rPr dirty="0" sz="2400" spc="-20">
                <a:solidFill>
                  <a:srgbClr val="4E2700"/>
                </a:solidFill>
                <a:latin typeface="Verdana"/>
                <a:cs typeface="Verdana"/>
              </a:rPr>
              <a:t>Java</a:t>
            </a:r>
            <a:r>
              <a:rPr dirty="0" sz="2400" spc="-5">
                <a:solidFill>
                  <a:srgbClr val="4E2700"/>
                </a:solidFill>
                <a:latin typeface="Noto Sans Mono CJK HK"/>
                <a:cs typeface="Noto Sans Mono CJK HK"/>
              </a:rPr>
              <a:t>替這些基本型態的資料分別 準備了一個包裝類別，可</a:t>
            </a:r>
            <a:r>
              <a:rPr dirty="0" sz="2400">
                <a:solidFill>
                  <a:srgbClr val="4E2700"/>
                </a:solidFill>
                <a:latin typeface="Noto Sans Mono CJK HK"/>
                <a:cs typeface="Noto Sans Mono CJK HK"/>
              </a:rPr>
              <a:t>將</a:t>
            </a:r>
            <a:r>
              <a:rPr dirty="0" sz="2400" spc="-5">
                <a:solidFill>
                  <a:srgbClr val="4E2700"/>
                </a:solidFill>
                <a:latin typeface="Noto Sans Mono CJK HK"/>
                <a:cs typeface="Noto Sans Mono CJK HK"/>
              </a:rPr>
              <a:t>八大基本型態的資料轉換為 </a:t>
            </a:r>
            <a:r>
              <a:rPr dirty="0" sz="2400">
                <a:solidFill>
                  <a:srgbClr val="4E2700"/>
                </a:solidFill>
                <a:latin typeface="Noto Sans Mono CJK HK"/>
                <a:cs typeface="Noto Sans Mono CJK HK"/>
              </a:rPr>
              <a:t>物件。</a:t>
            </a:r>
            <a:endParaRPr sz="2400">
              <a:latin typeface="Noto Sans Mono CJK HK"/>
              <a:cs typeface="Noto Sans Mono CJK HK"/>
            </a:endParaRPr>
          </a:p>
          <a:p>
            <a:pPr lvl="1" marL="756285" marR="202565" indent="-287020">
              <a:lnSpc>
                <a:spcPts val="1920"/>
              </a:lnSpc>
              <a:spcBef>
                <a:spcPts val="480"/>
              </a:spcBef>
              <a:buChar char="–"/>
              <a:tabLst>
                <a:tab pos="756920" algn="l"/>
              </a:tabLst>
            </a:pPr>
            <a:r>
              <a:rPr dirty="0" sz="2000" spc="-10">
                <a:solidFill>
                  <a:srgbClr val="4E2700"/>
                </a:solidFill>
                <a:latin typeface="Verdana"/>
                <a:cs typeface="Verdana"/>
              </a:rPr>
              <a:t>java.lang</a:t>
            </a:r>
            <a:r>
              <a:rPr dirty="0" sz="2000" spc="10">
                <a:solidFill>
                  <a:srgbClr val="4E2700"/>
                </a:solidFill>
                <a:latin typeface="Noto Sans Mono CJK HK"/>
                <a:cs typeface="Noto Sans Mono CJK HK"/>
              </a:rPr>
              <a:t>套</a:t>
            </a:r>
            <a:r>
              <a:rPr dirty="0" sz="2000">
                <a:solidFill>
                  <a:srgbClr val="4E2700"/>
                </a:solidFill>
                <a:latin typeface="Noto Sans Mono CJK HK"/>
                <a:cs typeface="Noto Sans Mono CJK HK"/>
              </a:rPr>
              <a:t>件下</a:t>
            </a:r>
            <a:r>
              <a:rPr dirty="0" sz="2000" spc="5">
                <a:solidFill>
                  <a:srgbClr val="4E2700"/>
                </a:solidFill>
                <a:latin typeface="Noto Sans Mono CJK HK"/>
                <a:cs typeface="Noto Sans Mono CJK HK"/>
              </a:rPr>
              <a:t>的</a:t>
            </a:r>
            <a:r>
              <a:rPr dirty="0" sz="2000" spc="-5">
                <a:solidFill>
                  <a:srgbClr val="4E2700"/>
                </a:solidFill>
                <a:latin typeface="Verdana"/>
                <a:cs typeface="Verdana"/>
              </a:rPr>
              <a:t>Boolean</a:t>
            </a:r>
            <a:r>
              <a:rPr dirty="0" sz="2000">
                <a:solidFill>
                  <a:srgbClr val="4E2700"/>
                </a:solidFill>
                <a:latin typeface="Noto Sans Mono CJK HK"/>
                <a:cs typeface="Noto Sans Mono CJK HK"/>
              </a:rPr>
              <a:t>、</a:t>
            </a:r>
            <a:r>
              <a:rPr dirty="0" sz="2000" spc="-5">
                <a:solidFill>
                  <a:srgbClr val="4E2700"/>
                </a:solidFill>
                <a:latin typeface="Verdana"/>
                <a:cs typeface="Verdana"/>
              </a:rPr>
              <a:t>Byte</a:t>
            </a:r>
            <a:r>
              <a:rPr dirty="0" sz="2000">
                <a:solidFill>
                  <a:srgbClr val="4E2700"/>
                </a:solidFill>
                <a:latin typeface="Noto Sans Mono CJK HK"/>
                <a:cs typeface="Noto Sans Mono CJK HK"/>
              </a:rPr>
              <a:t>、</a:t>
            </a:r>
            <a:r>
              <a:rPr dirty="0" sz="2000" spc="-10">
                <a:solidFill>
                  <a:srgbClr val="4E2700"/>
                </a:solidFill>
                <a:latin typeface="Verdana"/>
                <a:cs typeface="Verdana"/>
              </a:rPr>
              <a:t>Character</a:t>
            </a:r>
            <a:r>
              <a:rPr dirty="0" sz="2000">
                <a:solidFill>
                  <a:srgbClr val="4E2700"/>
                </a:solidFill>
                <a:latin typeface="Noto Sans Mono CJK HK"/>
                <a:cs typeface="Noto Sans Mono CJK HK"/>
              </a:rPr>
              <a:t>、</a:t>
            </a:r>
            <a:r>
              <a:rPr dirty="0" sz="2000" spc="-5">
                <a:solidFill>
                  <a:srgbClr val="4E2700"/>
                </a:solidFill>
                <a:latin typeface="Verdana"/>
                <a:cs typeface="Verdana"/>
              </a:rPr>
              <a:t>Double</a:t>
            </a:r>
            <a:r>
              <a:rPr dirty="0" sz="2000">
                <a:solidFill>
                  <a:srgbClr val="4E2700"/>
                </a:solidFill>
                <a:latin typeface="Noto Sans Mono CJK HK"/>
                <a:cs typeface="Noto Sans Mono CJK HK"/>
              </a:rPr>
              <a:t>、 </a:t>
            </a:r>
            <a:r>
              <a:rPr dirty="0" sz="2000" spc="-5">
                <a:solidFill>
                  <a:srgbClr val="4E2700"/>
                </a:solidFill>
                <a:latin typeface="Verdana"/>
                <a:cs typeface="Verdana"/>
              </a:rPr>
              <a:t>Float</a:t>
            </a:r>
            <a:r>
              <a:rPr dirty="0" sz="2000">
                <a:solidFill>
                  <a:srgbClr val="4E2700"/>
                </a:solidFill>
                <a:latin typeface="Noto Sans Mono CJK HK"/>
                <a:cs typeface="Noto Sans Mono CJK HK"/>
              </a:rPr>
              <a:t>、</a:t>
            </a:r>
            <a:r>
              <a:rPr dirty="0" sz="2000" spc="-305">
                <a:solidFill>
                  <a:srgbClr val="4E2700"/>
                </a:solidFill>
                <a:latin typeface="Noto Sans Mono CJK HK"/>
                <a:cs typeface="Noto Sans Mono CJK HK"/>
              </a:rPr>
              <a:t> </a:t>
            </a:r>
            <a:r>
              <a:rPr dirty="0" sz="2000" spc="-5">
                <a:solidFill>
                  <a:srgbClr val="4E2700"/>
                </a:solidFill>
                <a:latin typeface="Verdana"/>
                <a:cs typeface="Verdana"/>
              </a:rPr>
              <a:t>Integer</a:t>
            </a:r>
            <a:r>
              <a:rPr dirty="0" sz="2000">
                <a:solidFill>
                  <a:srgbClr val="4E2700"/>
                </a:solidFill>
                <a:latin typeface="Noto Sans Mono CJK HK"/>
                <a:cs typeface="Noto Sans Mono CJK HK"/>
              </a:rPr>
              <a:t>、</a:t>
            </a:r>
            <a:r>
              <a:rPr dirty="0" sz="2000" spc="-315">
                <a:solidFill>
                  <a:srgbClr val="4E2700"/>
                </a:solidFill>
                <a:latin typeface="Noto Sans Mono CJK HK"/>
                <a:cs typeface="Noto Sans Mono CJK HK"/>
              </a:rPr>
              <a:t> </a:t>
            </a:r>
            <a:r>
              <a:rPr dirty="0" sz="2000">
                <a:solidFill>
                  <a:srgbClr val="4E2700"/>
                </a:solidFill>
                <a:latin typeface="Verdana"/>
                <a:cs typeface="Verdana"/>
              </a:rPr>
              <a:t>Long</a:t>
            </a:r>
            <a:r>
              <a:rPr dirty="0" sz="2000" spc="10">
                <a:solidFill>
                  <a:srgbClr val="4E2700"/>
                </a:solidFill>
                <a:latin typeface="Noto Sans Mono CJK HK"/>
                <a:cs typeface="Noto Sans Mono CJK HK"/>
              </a:rPr>
              <a:t>、</a:t>
            </a:r>
            <a:r>
              <a:rPr dirty="0" sz="2000" spc="-5">
                <a:solidFill>
                  <a:srgbClr val="4E2700"/>
                </a:solidFill>
                <a:latin typeface="Verdana"/>
                <a:cs typeface="Verdana"/>
              </a:rPr>
              <a:t>Short</a:t>
            </a:r>
            <a:r>
              <a:rPr dirty="0" sz="2000">
                <a:solidFill>
                  <a:srgbClr val="4E2700"/>
                </a:solidFill>
                <a:latin typeface="Noto Sans Mono CJK HK"/>
                <a:cs typeface="Noto Sans Mono CJK HK"/>
              </a:rPr>
              <a:t>都</a:t>
            </a:r>
            <a:r>
              <a:rPr dirty="0" sz="2000" spc="-10">
                <a:solidFill>
                  <a:srgbClr val="4E2700"/>
                </a:solidFill>
                <a:latin typeface="Noto Sans Mono CJK HK"/>
                <a:cs typeface="Noto Sans Mono CJK HK"/>
              </a:rPr>
              <a:t>是</a:t>
            </a:r>
            <a:r>
              <a:rPr dirty="0" sz="2000">
                <a:solidFill>
                  <a:srgbClr val="4E2700"/>
                </a:solidFill>
                <a:latin typeface="Noto Sans Mono CJK HK"/>
                <a:cs typeface="Noto Sans Mono CJK HK"/>
              </a:rPr>
              <a:t>包裝類別。</a:t>
            </a:r>
            <a:endParaRPr sz="2000">
              <a:latin typeface="Noto Sans Mono CJK HK"/>
              <a:cs typeface="Noto Sans Mono CJK HK"/>
            </a:endParaRPr>
          </a:p>
          <a:p>
            <a:pPr lvl="1" marL="756285" indent="-287020">
              <a:lnSpc>
                <a:spcPts val="2165"/>
              </a:lnSpc>
              <a:spcBef>
                <a:spcPts val="5"/>
              </a:spcBef>
              <a:buFont typeface="Verdana"/>
              <a:buChar char="–"/>
              <a:tabLst>
                <a:tab pos="756920" algn="l"/>
              </a:tabLst>
            </a:pPr>
            <a:r>
              <a:rPr dirty="0" sz="2000" spc="5">
                <a:solidFill>
                  <a:srgbClr val="4E2700"/>
                </a:solidFill>
                <a:latin typeface="Noto Sans Mono CJK HK"/>
                <a:cs typeface="Noto Sans Mono CJK HK"/>
              </a:rPr>
              <a:t>它們的</a:t>
            </a:r>
            <a:r>
              <a:rPr dirty="0" sz="2000" spc="-10">
                <a:solidFill>
                  <a:srgbClr val="4E2700"/>
                </a:solidFill>
                <a:latin typeface="Noto Sans Mono CJK HK"/>
                <a:cs typeface="Noto Sans Mono CJK HK"/>
              </a:rPr>
              <a:t>建</a:t>
            </a:r>
            <a:r>
              <a:rPr dirty="0" sz="2000" spc="5">
                <a:solidFill>
                  <a:srgbClr val="4E2700"/>
                </a:solidFill>
                <a:latin typeface="Noto Sans Mono CJK HK"/>
                <a:cs typeface="Noto Sans Mono CJK HK"/>
              </a:rPr>
              <a:t>構</a:t>
            </a:r>
            <a:r>
              <a:rPr dirty="0" sz="2000" spc="-10">
                <a:solidFill>
                  <a:srgbClr val="4E2700"/>
                </a:solidFill>
                <a:latin typeface="Noto Sans Mono CJK HK"/>
                <a:cs typeface="Noto Sans Mono CJK HK"/>
              </a:rPr>
              <a:t>子</a:t>
            </a:r>
            <a:r>
              <a:rPr dirty="0" sz="2000" spc="5">
                <a:solidFill>
                  <a:srgbClr val="4E2700"/>
                </a:solidFill>
                <a:latin typeface="Noto Sans Mono CJK HK"/>
                <a:cs typeface="Noto Sans Mono CJK HK"/>
              </a:rPr>
              <a:t>接收一</a:t>
            </a:r>
            <a:r>
              <a:rPr dirty="0" sz="2000" spc="-10">
                <a:solidFill>
                  <a:srgbClr val="4E2700"/>
                </a:solidFill>
                <a:latin typeface="Noto Sans Mono CJK HK"/>
                <a:cs typeface="Noto Sans Mono CJK HK"/>
              </a:rPr>
              <a:t>個</a:t>
            </a:r>
            <a:r>
              <a:rPr dirty="0" sz="2000" spc="5">
                <a:solidFill>
                  <a:srgbClr val="4E2700"/>
                </a:solidFill>
                <a:latin typeface="Noto Sans Mono CJK HK"/>
                <a:cs typeface="Noto Sans Mono CJK HK"/>
              </a:rPr>
              <a:t>參</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，型別</a:t>
            </a:r>
            <a:r>
              <a:rPr dirty="0" sz="2000" spc="-10">
                <a:solidFill>
                  <a:srgbClr val="4E2700"/>
                </a:solidFill>
                <a:latin typeface="Noto Sans Mono CJK HK"/>
                <a:cs typeface="Noto Sans Mono CJK HK"/>
              </a:rPr>
              <a:t>為</a:t>
            </a:r>
            <a:r>
              <a:rPr dirty="0" sz="2000" spc="5">
                <a:solidFill>
                  <a:srgbClr val="4E2700"/>
                </a:solidFill>
                <a:latin typeface="Noto Sans Mono CJK HK"/>
                <a:cs typeface="Noto Sans Mono CJK HK"/>
              </a:rPr>
              <a:t>字</a:t>
            </a:r>
            <a:r>
              <a:rPr dirty="0" sz="2000" spc="-10">
                <a:solidFill>
                  <a:srgbClr val="4E2700"/>
                </a:solidFill>
                <a:latin typeface="Noto Sans Mono CJK HK"/>
                <a:cs typeface="Noto Sans Mono CJK HK"/>
              </a:rPr>
              <a:t>串</a:t>
            </a:r>
            <a:r>
              <a:rPr dirty="0" sz="2000" spc="5">
                <a:solidFill>
                  <a:srgbClr val="4E2700"/>
                </a:solidFill>
                <a:latin typeface="Noto Sans Mono CJK HK"/>
                <a:cs typeface="Noto Sans Mono CJK HK"/>
              </a:rPr>
              <a:t>或對應</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基</a:t>
            </a:r>
            <a:r>
              <a:rPr dirty="0" sz="2000" spc="-10">
                <a:solidFill>
                  <a:srgbClr val="4E2700"/>
                </a:solidFill>
                <a:latin typeface="Noto Sans Mono CJK HK"/>
                <a:cs typeface="Noto Sans Mono CJK HK"/>
              </a:rPr>
              <a:t>本</a:t>
            </a:r>
            <a:r>
              <a:rPr dirty="0" sz="2000" spc="5">
                <a:solidFill>
                  <a:srgbClr val="4E2700"/>
                </a:solidFill>
                <a:latin typeface="Noto Sans Mono CJK HK"/>
                <a:cs typeface="Noto Sans Mono CJK HK"/>
              </a:rPr>
              <a:t>型態，可</a:t>
            </a:r>
            <a:endParaRPr sz="2000">
              <a:latin typeface="Noto Sans Mono CJK HK"/>
              <a:cs typeface="Noto Sans Mono CJK HK"/>
            </a:endParaRPr>
          </a:p>
          <a:p>
            <a:pPr marL="756285">
              <a:lnSpc>
                <a:spcPts val="2160"/>
              </a:lnSpc>
            </a:pPr>
            <a:r>
              <a:rPr dirty="0" sz="2000">
                <a:solidFill>
                  <a:srgbClr val="4E2700"/>
                </a:solidFill>
                <a:latin typeface="Noto Sans Mono CJK HK"/>
                <a:cs typeface="Noto Sans Mono CJK HK"/>
              </a:rPr>
              <a:t>將此</a:t>
            </a:r>
            <a:r>
              <a:rPr dirty="0" sz="2000" spc="5">
                <a:solidFill>
                  <a:srgbClr val="4E2700"/>
                </a:solidFill>
                <a:latin typeface="Noto Sans Mono CJK HK"/>
                <a:cs typeface="Noto Sans Mono CJK HK"/>
              </a:rPr>
              <a:t>參</a:t>
            </a:r>
            <a:r>
              <a:rPr dirty="0" sz="2000" spc="-10">
                <a:solidFill>
                  <a:srgbClr val="4E2700"/>
                </a:solidFill>
                <a:latin typeface="Noto Sans Mono CJK HK"/>
                <a:cs typeface="Noto Sans Mono CJK HK"/>
              </a:rPr>
              <a:t>數</a:t>
            </a:r>
            <a:r>
              <a:rPr dirty="0" sz="2000">
                <a:solidFill>
                  <a:srgbClr val="4E2700"/>
                </a:solidFill>
                <a:latin typeface="Noto Sans Mono CJK HK"/>
                <a:cs typeface="Noto Sans Mono CJK HK"/>
              </a:rPr>
              <a:t>包</a:t>
            </a:r>
            <a:r>
              <a:rPr dirty="0" sz="2000" spc="-10">
                <a:solidFill>
                  <a:srgbClr val="4E2700"/>
                </a:solidFill>
                <a:latin typeface="Noto Sans Mono CJK HK"/>
                <a:cs typeface="Noto Sans Mono CJK HK"/>
              </a:rPr>
              <a:t>裝</a:t>
            </a:r>
            <a:r>
              <a:rPr dirty="0" sz="2000">
                <a:solidFill>
                  <a:srgbClr val="4E2700"/>
                </a:solidFill>
                <a:latin typeface="Noto Sans Mono CJK HK"/>
                <a:cs typeface="Noto Sans Mono CJK HK"/>
              </a:rPr>
              <a:t>成物</a:t>
            </a:r>
            <a:r>
              <a:rPr dirty="0" sz="2000" spc="5">
                <a:solidFill>
                  <a:srgbClr val="4E2700"/>
                </a:solidFill>
                <a:latin typeface="Noto Sans Mono CJK HK"/>
                <a:cs typeface="Noto Sans Mono CJK HK"/>
              </a:rPr>
              <a:t>件</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marR="6350" indent="-287020">
              <a:lnSpc>
                <a:spcPts val="1930"/>
              </a:lnSpc>
              <a:spcBef>
                <a:spcPts val="450"/>
              </a:spcBef>
              <a:buFont typeface="Verdana"/>
              <a:buChar char="–"/>
              <a:tabLst>
                <a:tab pos="756920" algn="l"/>
              </a:tabLst>
            </a:pPr>
            <a:r>
              <a:rPr dirty="0" sz="2000">
                <a:solidFill>
                  <a:srgbClr val="4E2700"/>
                </a:solidFill>
                <a:latin typeface="Noto Sans Mono CJK HK"/>
                <a:cs typeface="Noto Sans Mono CJK HK"/>
              </a:rPr>
              <a:t>每個</a:t>
            </a:r>
            <a:r>
              <a:rPr dirty="0" sz="2000" spc="5">
                <a:solidFill>
                  <a:srgbClr val="4E2700"/>
                </a:solidFill>
                <a:latin typeface="Noto Sans Mono CJK HK"/>
                <a:cs typeface="Noto Sans Mono CJK HK"/>
              </a:rPr>
              <a:t>包</a:t>
            </a:r>
            <a:r>
              <a:rPr dirty="0" sz="2000" spc="-10">
                <a:solidFill>
                  <a:srgbClr val="4E2700"/>
                </a:solidFill>
                <a:latin typeface="Noto Sans Mono CJK HK"/>
                <a:cs typeface="Noto Sans Mono CJK HK"/>
              </a:rPr>
              <a:t>裝</a:t>
            </a:r>
            <a:r>
              <a:rPr dirty="0" sz="2000">
                <a:solidFill>
                  <a:srgbClr val="4E2700"/>
                </a:solidFill>
                <a:latin typeface="Noto Sans Mono CJK HK"/>
                <a:cs typeface="Noto Sans Mono CJK HK"/>
              </a:rPr>
              <a:t>類</a:t>
            </a:r>
            <a:r>
              <a:rPr dirty="0" sz="2000" spc="-10">
                <a:solidFill>
                  <a:srgbClr val="4E2700"/>
                </a:solidFill>
                <a:latin typeface="Noto Sans Mono CJK HK"/>
                <a:cs typeface="Noto Sans Mono CJK HK"/>
              </a:rPr>
              <a:t>別</a:t>
            </a:r>
            <a:r>
              <a:rPr dirty="0" sz="2000">
                <a:solidFill>
                  <a:srgbClr val="4E2700"/>
                </a:solidFill>
                <a:latin typeface="Noto Sans Mono CJK HK"/>
                <a:cs typeface="Noto Sans Mono CJK HK"/>
              </a:rPr>
              <a:t>物件</a:t>
            </a:r>
            <a:r>
              <a:rPr dirty="0" sz="2000" spc="5">
                <a:solidFill>
                  <a:srgbClr val="4E2700"/>
                </a:solidFill>
                <a:latin typeface="Noto Sans Mono CJK HK"/>
                <a:cs typeface="Noto Sans Mono CJK HK"/>
              </a:rPr>
              <a:t>只</a:t>
            </a:r>
            <a:r>
              <a:rPr dirty="0" sz="2000" spc="-10">
                <a:solidFill>
                  <a:srgbClr val="4E2700"/>
                </a:solidFill>
                <a:latin typeface="Noto Sans Mono CJK HK"/>
                <a:cs typeface="Noto Sans Mono CJK HK"/>
              </a:rPr>
              <a:t>能</a:t>
            </a:r>
            <a:r>
              <a:rPr dirty="0" sz="2000">
                <a:solidFill>
                  <a:srgbClr val="4E2700"/>
                </a:solidFill>
                <a:latin typeface="Noto Sans Mono CJK HK"/>
                <a:cs typeface="Noto Sans Mono CJK HK"/>
              </a:rPr>
              <a:t>包</a:t>
            </a:r>
            <a:r>
              <a:rPr dirty="0" sz="2000" spc="-10">
                <a:solidFill>
                  <a:srgbClr val="4E2700"/>
                </a:solidFill>
                <a:latin typeface="Noto Sans Mono CJK HK"/>
                <a:cs typeface="Noto Sans Mono CJK HK"/>
              </a:rPr>
              <a:t>裝</a:t>
            </a:r>
            <a:r>
              <a:rPr dirty="0" sz="2000">
                <a:solidFill>
                  <a:srgbClr val="4E2700"/>
                </a:solidFill>
                <a:latin typeface="Noto Sans Mono CJK HK"/>
                <a:cs typeface="Noto Sans Mono CJK HK"/>
              </a:rPr>
              <a:t>一份</a:t>
            </a:r>
            <a:r>
              <a:rPr dirty="0" sz="2000" spc="5">
                <a:solidFill>
                  <a:srgbClr val="4E2700"/>
                </a:solidFill>
                <a:latin typeface="Noto Sans Mono CJK HK"/>
                <a:cs typeface="Noto Sans Mono CJK HK"/>
              </a:rPr>
              <a:t>基</a:t>
            </a:r>
            <a:r>
              <a:rPr dirty="0" sz="2000" spc="-10">
                <a:solidFill>
                  <a:srgbClr val="4E2700"/>
                </a:solidFill>
                <a:latin typeface="Noto Sans Mono CJK HK"/>
                <a:cs typeface="Noto Sans Mono CJK HK"/>
              </a:rPr>
              <a:t>本</a:t>
            </a:r>
            <a:r>
              <a:rPr dirty="0" sz="2000">
                <a:solidFill>
                  <a:srgbClr val="4E2700"/>
                </a:solidFill>
                <a:latin typeface="Noto Sans Mono CJK HK"/>
                <a:cs typeface="Noto Sans Mono CJK HK"/>
              </a:rPr>
              <a:t>型</a:t>
            </a:r>
            <a:r>
              <a:rPr dirty="0" sz="2000" spc="-10">
                <a:solidFill>
                  <a:srgbClr val="4E2700"/>
                </a:solidFill>
                <a:latin typeface="Noto Sans Mono CJK HK"/>
                <a:cs typeface="Noto Sans Mono CJK HK"/>
              </a:rPr>
              <a:t>態</a:t>
            </a:r>
            <a:r>
              <a:rPr dirty="0" sz="2000">
                <a:solidFill>
                  <a:srgbClr val="4E2700"/>
                </a:solidFill>
                <a:latin typeface="Noto Sans Mono CJK HK"/>
                <a:cs typeface="Noto Sans Mono CJK HK"/>
              </a:rPr>
              <a:t>的資</a:t>
            </a:r>
            <a:r>
              <a:rPr dirty="0" sz="2000" spc="5">
                <a:solidFill>
                  <a:srgbClr val="4E2700"/>
                </a:solidFill>
                <a:latin typeface="Noto Sans Mono CJK HK"/>
                <a:cs typeface="Noto Sans Mono CJK HK"/>
              </a:rPr>
              <a:t>料</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且</a:t>
            </a:r>
            <a:r>
              <a:rPr dirty="0" sz="2000" spc="-10">
                <a:solidFill>
                  <a:srgbClr val="4E2700"/>
                </a:solidFill>
                <a:latin typeface="Noto Sans Mono CJK HK"/>
                <a:cs typeface="Noto Sans Mono CJK HK"/>
              </a:rPr>
              <a:t>此</a:t>
            </a:r>
            <a:r>
              <a:rPr dirty="0" sz="2000">
                <a:solidFill>
                  <a:srgbClr val="4E2700"/>
                </a:solidFill>
                <a:latin typeface="Noto Sans Mono CJK HK"/>
                <a:cs typeface="Noto Sans Mono CJK HK"/>
              </a:rPr>
              <a:t>份資</a:t>
            </a:r>
            <a:r>
              <a:rPr dirty="0" sz="2000" spc="5">
                <a:solidFill>
                  <a:srgbClr val="4E2700"/>
                </a:solidFill>
                <a:latin typeface="Noto Sans Mono CJK HK"/>
                <a:cs typeface="Noto Sans Mono CJK HK"/>
              </a:rPr>
              <a:t>料</a:t>
            </a:r>
            <a:r>
              <a:rPr dirty="0" sz="2000">
                <a:solidFill>
                  <a:srgbClr val="4E2700"/>
                </a:solidFill>
                <a:latin typeface="Noto Sans Mono CJK HK"/>
                <a:cs typeface="Noto Sans Mono CJK HK"/>
              </a:rPr>
              <a:t>無 法修改。</a:t>
            </a:r>
            <a:endParaRPr sz="2000">
              <a:latin typeface="Noto Sans Mono CJK HK"/>
              <a:cs typeface="Noto Sans Mono CJK HK"/>
            </a:endParaRPr>
          </a:p>
          <a:p>
            <a:pPr marL="355600" marR="212725" indent="-342900">
              <a:lnSpc>
                <a:spcPts val="2320"/>
              </a:lnSpc>
              <a:spcBef>
                <a:spcPts val="530"/>
              </a:spcBef>
              <a:buFont typeface="Verdana"/>
              <a:buChar char="•"/>
              <a:tabLst>
                <a:tab pos="354965" algn="l"/>
                <a:tab pos="355600" algn="l"/>
              </a:tabLst>
            </a:pPr>
            <a:r>
              <a:rPr dirty="0" sz="2400">
                <a:solidFill>
                  <a:srgbClr val="4E2700"/>
                </a:solidFill>
                <a:latin typeface="Noto Sans Mono CJK HK"/>
                <a:cs typeface="Noto Sans Mono CJK HK"/>
              </a:rPr>
              <a:t>學習包裝類別的要點在如何包裝以及如何取出包裝類別 </a:t>
            </a:r>
            <a:r>
              <a:rPr dirty="0" sz="2400" spc="-5">
                <a:solidFill>
                  <a:srgbClr val="4E2700"/>
                </a:solidFill>
                <a:latin typeface="Noto Sans Mono CJK HK"/>
                <a:cs typeface="Noto Sans Mono CJK HK"/>
              </a:rPr>
              <a:t>內的資料</a:t>
            </a:r>
            <a:r>
              <a:rPr dirty="0" sz="2400">
                <a:solidFill>
                  <a:srgbClr val="4E2700"/>
                </a:solidFill>
                <a:latin typeface="Noto Sans Mono CJK HK"/>
                <a:cs typeface="Noto Sans Mono CJK HK"/>
              </a:rPr>
              <a:t>。</a:t>
            </a:r>
            <a:r>
              <a:rPr dirty="0" sz="2400" spc="-355">
                <a:solidFill>
                  <a:srgbClr val="4E2700"/>
                </a:solidFill>
                <a:latin typeface="Noto Sans Mono CJK HK"/>
                <a:cs typeface="Noto Sans Mono CJK HK"/>
              </a:rPr>
              <a:t> </a:t>
            </a:r>
            <a:r>
              <a:rPr dirty="0" sz="1800" spc="-5" b="1">
                <a:solidFill>
                  <a:srgbClr val="0000FF"/>
                </a:solidFill>
                <a:latin typeface="Verdana"/>
                <a:cs typeface="Verdana"/>
              </a:rPr>
              <a:t>Java9</a:t>
            </a:r>
            <a:r>
              <a:rPr dirty="0" sz="1800" spc="5" b="1">
                <a:solidFill>
                  <a:srgbClr val="0000FF"/>
                </a:solidFill>
                <a:latin typeface="Noto Sans Mono CJK HK"/>
                <a:cs typeface="Noto Sans Mono CJK HK"/>
              </a:rPr>
              <a:t>之後改</a:t>
            </a:r>
            <a:r>
              <a:rPr dirty="0" sz="1800" b="1">
                <a:solidFill>
                  <a:srgbClr val="0000FF"/>
                </a:solidFill>
                <a:latin typeface="Noto Sans Mono CJK HK"/>
                <a:cs typeface="Noto Sans Mono CJK HK"/>
              </a:rPr>
              <a:t>以靜</a:t>
            </a:r>
            <a:r>
              <a:rPr dirty="0" sz="1800" spc="-10" b="1">
                <a:solidFill>
                  <a:srgbClr val="0000FF"/>
                </a:solidFill>
                <a:latin typeface="Noto Sans Mono CJK HK"/>
                <a:cs typeface="Noto Sans Mono CJK HK"/>
              </a:rPr>
              <a:t>態</a:t>
            </a:r>
            <a:r>
              <a:rPr dirty="0" sz="1800" b="1">
                <a:solidFill>
                  <a:srgbClr val="0000FF"/>
                </a:solidFill>
                <a:latin typeface="Noto Sans Mono CJK HK"/>
                <a:cs typeface="Noto Sans Mono CJK HK"/>
              </a:rPr>
              <a:t>方法</a:t>
            </a:r>
            <a:r>
              <a:rPr dirty="0" sz="1800" spc="-5" b="1">
                <a:solidFill>
                  <a:srgbClr val="0000FF"/>
                </a:solidFill>
                <a:latin typeface="Verdana"/>
                <a:cs typeface="Verdana"/>
              </a:rPr>
              <a:t>valueOf()</a:t>
            </a:r>
            <a:r>
              <a:rPr dirty="0" sz="1800" spc="-5" b="1">
                <a:solidFill>
                  <a:srgbClr val="0000FF"/>
                </a:solidFill>
                <a:latin typeface="Noto Sans Mono CJK HK"/>
                <a:cs typeface="Noto Sans Mono CJK HK"/>
              </a:rPr>
              <a:t>來建立物件</a:t>
            </a:r>
            <a:endParaRPr sz="1800">
              <a:latin typeface="Noto Sans Mono CJK HK"/>
              <a:cs typeface="Noto Sans Mono CJK HK"/>
            </a:endParaRPr>
          </a:p>
          <a:p>
            <a:pPr marL="355600" indent="-342900">
              <a:lnSpc>
                <a:spcPct val="100000"/>
              </a:lnSpc>
              <a:spcBef>
                <a:spcPts val="85"/>
              </a:spcBef>
              <a:buChar char="•"/>
              <a:tabLst>
                <a:tab pos="354965" algn="l"/>
                <a:tab pos="355600" algn="l"/>
              </a:tabLst>
            </a:pPr>
            <a:r>
              <a:rPr dirty="0" sz="2400" spc="-10">
                <a:solidFill>
                  <a:srgbClr val="4E2700"/>
                </a:solidFill>
                <a:latin typeface="Verdana"/>
                <a:cs typeface="Verdana"/>
              </a:rPr>
              <a:t>Ex:</a:t>
            </a:r>
            <a:endParaRPr sz="2400">
              <a:latin typeface="Verdana"/>
              <a:cs typeface="Verdana"/>
            </a:endParaRPr>
          </a:p>
          <a:p>
            <a:pPr marL="355600">
              <a:lnSpc>
                <a:spcPct val="100000"/>
              </a:lnSpc>
              <a:tabLst>
                <a:tab pos="814705" algn="l"/>
              </a:tabLst>
            </a:pPr>
            <a:r>
              <a:rPr dirty="0" sz="1800">
                <a:solidFill>
                  <a:srgbClr val="4E2700"/>
                </a:solidFill>
                <a:latin typeface="Verdana"/>
                <a:cs typeface="Verdana"/>
              </a:rPr>
              <a:t>int	</a:t>
            </a:r>
            <a:r>
              <a:rPr dirty="0" sz="1800" spc="-5">
                <a:solidFill>
                  <a:srgbClr val="4E2700"/>
                </a:solidFill>
                <a:latin typeface="Verdana"/>
                <a:cs typeface="Verdana"/>
              </a:rPr>
              <a:t>pInt </a:t>
            </a:r>
            <a:r>
              <a:rPr dirty="0" sz="1800">
                <a:solidFill>
                  <a:srgbClr val="4E2700"/>
                </a:solidFill>
                <a:latin typeface="Verdana"/>
                <a:cs typeface="Verdana"/>
              </a:rPr>
              <a:t>=</a:t>
            </a:r>
            <a:r>
              <a:rPr dirty="0" sz="1800" spc="20">
                <a:solidFill>
                  <a:srgbClr val="4E2700"/>
                </a:solidFill>
                <a:latin typeface="Verdana"/>
                <a:cs typeface="Verdana"/>
              </a:rPr>
              <a:t> </a:t>
            </a:r>
            <a:r>
              <a:rPr dirty="0" sz="1800" spc="-5">
                <a:solidFill>
                  <a:srgbClr val="4E2700"/>
                </a:solidFill>
                <a:latin typeface="Verdana"/>
                <a:cs typeface="Verdana"/>
              </a:rPr>
              <a:t>500;</a:t>
            </a:r>
            <a:endParaRPr sz="1800">
              <a:latin typeface="Verdana"/>
              <a:cs typeface="Verdana"/>
            </a:endParaRPr>
          </a:p>
          <a:p>
            <a:pPr marL="355600" marR="419100">
              <a:lnSpc>
                <a:spcPct val="100000"/>
              </a:lnSpc>
              <a:tabLst>
                <a:tab pos="2858770" algn="l"/>
                <a:tab pos="4730115" algn="l"/>
              </a:tabLst>
            </a:pPr>
            <a:r>
              <a:rPr dirty="0" sz="1800" spc="-5">
                <a:solidFill>
                  <a:srgbClr val="4E2700"/>
                </a:solidFill>
                <a:latin typeface="Verdana"/>
                <a:cs typeface="Verdana"/>
              </a:rPr>
              <a:t>Integer wInt</a:t>
            </a:r>
            <a:r>
              <a:rPr dirty="0" sz="1800" spc="40">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new	</a:t>
            </a:r>
            <a:r>
              <a:rPr dirty="0" sz="1800" spc="-5">
                <a:solidFill>
                  <a:srgbClr val="4E2700"/>
                </a:solidFill>
                <a:latin typeface="Verdana"/>
                <a:cs typeface="Verdana"/>
              </a:rPr>
              <a:t>Integer(</a:t>
            </a:r>
            <a:r>
              <a:rPr dirty="0" sz="1800" spc="35">
                <a:solidFill>
                  <a:srgbClr val="4E2700"/>
                </a:solidFill>
                <a:latin typeface="Verdana"/>
                <a:cs typeface="Verdana"/>
              </a:rPr>
              <a:t> </a:t>
            </a:r>
            <a:r>
              <a:rPr dirty="0" sz="1800" spc="-5">
                <a:solidFill>
                  <a:srgbClr val="4E2700"/>
                </a:solidFill>
                <a:latin typeface="Verdana"/>
                <a:cs typeface="Verdana"/>
              </a:rPr>
              <a:t>pInt);	//</a:t>
            </a:r>
            <a:r>
              <a:rPr dirty="0" sz="1800" spc="-90">
                <a:solidFill>
                  <a:srgbClr val="4E2700"/>
                </a:solidFill>
                <a:latin typeface="Verdana"/>
                <a:cs typeface="Verdana"/>
              </a:rPr>
              <a:t> </a:t>
            </a:r>
            <a:r>
              <a:rPr dirty="0" sz="1800" spc="-15">
                <a:solidFill>
                  <a:srgbClr val="4E2700"/>
                </a:solidFill>
                <a:latin typeface="Verdana"/>
                <a:cs typeface="Verdana"/>
              </a:rPr>
              <a:t>Integer.valueOf(pInt)  </a:t>
            </a:r>
            <a:r>
              <a:rPr dirty="0" sz="1800">
                <a:solidFill>
                  <a:srgbClr val="4E2700"/>
                </a:solidFill>
                <a:latin typeface="Verdana"/>
                <a:cs typeface="Verdana"/>
              </a:rPr>
              <a:t>int </a:t>
            </a:r>
            <a:r>
              <a:rPr dirty="0" sz="1800" spc="-5">
                <a:solidFill>
                  <a:srgbClr val="4E2700"/>
                </a:solidFill>
                <a:latin typeface="Verdana"/>
                <a:cs typeface="Verdana"/>
              </a:rPr>
              <a:t>p2 </a:t>
            </a:r>
            <a:r>
              <a:rPr dirty="0" sz="1800">
                <a:solidFill>
                  <a:srgbClr val="4E2700"/>
                </a:solidFill>
                <a:latin typeface="Verdana"/>
                <a:cs typeface="Verdana"/>
              </a:rPr>
              <a:t>= </a:t>
            </a:r>
            <a:r>
              <a:rPr dirty="0" sz="1800" spc="-5">
                <a:solidFill>
                  <a:srgbClr val="4E2700"/>
                </a:solidFill>
                <a:latin typeface="Verdana"/>
                <a:cs typeface="Verdana"/>
              </a:rPr>
              <a:t>wInt.</a:t>
            </a:r>
            <a:r>
              <a:rPr dirty="0" sz="1800" spc="15">
                <a:solidFill>
                  <a:srgbClr val="4E2700"/>
                </a:solidFill>
                <a:latin typeface="Verdana"/>
                <a:cs typeface="Verdana"/>
              </a:rPr>
              <a:t> </a:t>
            </a:r>
            <a:r>
              <a:rPr dirty="0" sz="1800" spc="-10">
                <a:solidFill>
                  <a:srgbClr val="4E2700"/>
                </a:solidFill>
                <a:latin typeface="Verdana"/>
                <a:cs typeface="Verdana"/>
              </a:rPr>
              <a:t>intValue();</a:t>
            </a:r>
            <a:endParaRPr sz="1800">
              <a:latin typeface="Verdana"/>
              <a:cs typeface="Verdana"/>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包裝類別的建構子</a:t>
            </a:r>
          </a:p>
        </p:txBody>
      </p:sp>
      <p:sp>
        <p:nvSpPr>
          <p:cNvPr id="13" name="object 13"/>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14" name="object 1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258267" y="977900"/>
            <a:ext cx="5958840" cy="330835"/>
          </a:xfrm>
          <a:prstGeom prst="rect">
            <a:avLst/>
          </a:prstGeom>
        </p:spPr>
        <p:txBody>
          <a:bodyPr wrap="square" lIns="0" tIns="13335" rIns="0" bIns="0" rtlCol="0" vert="horz">
            <a:spAutoFit/>
          </a:bodyPr>
          <a:lstStyle/>
          <a:p>
            <a:pPr marL="355600" indent="-342900">
              <a:lnSpc>
                <a:spcPct val="100000"/>
              </a:lnSpc>
              <a:spcBef>
                <a:spcPts val="105"/>
              </a:spcBef>
              <a:buFont typeface="Verdana"/>
              <a:buChar char="•"/>
              <a:tabLst>
                <a:tab pos="354965" algn="l"/>
                <a:tab pos="355600" algn="l"/>
              </a:tabLst>
            </a:pPr>
            <a:r>
              <a:rPr dirty="0" sz="2000">
                <a:solidFill>
                  <a:srgbClr val="4E2700"/>
                </a:solidFill>
                <a:latin typeface="Noto Sans Mono CJK HK"/>
                <a:cs typeface="Noto Sans Mono CJK HK"/>
              </a:rPr>
              <a:t>透過這</a:t>
            </a:r>
            <a:r>
              <a:rPr dirty="0" sz="2000" spc="-15">
                <a:solidFill>
                  <a:srgbClr val="4E2700"/>
                </a:solidFill>
                <a:latin typeface="Noto Sans Mono CJK HK"/>
                <a:cs typeface="Noto Sans Mono CJK HK"/>
              </a:rPr>
              <a:t>些</a:t>
            </a:r>
            <a:r>
              <a:rPr dirty="0" sz="2000">
                <a:solidFill>
                  <a:srgbClr val="4E2700"/>
                </a:solidFill>
                <a:latin typeface="Noto Sans Mono CJK HK"/>
                <a:cs typeface="Noto Sans Mono CJK HK"/>
              </a:rPr>
              <a:t>建</a:t>
            </a:r>
            <a:r>
              <a:rPr dirty="0" sz="2000" spc="-15">
                <a:solidFill>
                  <a:srgbClr val="4E2700"/>
                </a:solidFill>
                <a:latin typeface="Noto Sans Mono CJK HK"/>
                <a:cs typeface="Noto Sans Mono CJK HK"/>
              </a:rPr>
              <a:t>構</a:t>
            </a:r>
            <a:r>
              <a:rPr dirty="0" sz="2000">
                <a:solidFill>
                  <a:srgbClr val="4E2700"/>
                </a:solidFill>
                <a:latin typeface="Noto Sans Mono CJK HK"/>
                <a:cs typeface="Noto Sans Mono CJK HK"/>
              </a:rPr>
              <a:t>子可將</a:t>
            </a:r>
            <a:r>
              <a:rPr dirty="0" sz="2000" spc="-15">
                <a:solidFill>
                  <a:srgbClr val="4E2700"/>
                </a:solidFill>
                <a:latin typeface="Noto Sans Mono CJK HK"/>
                <a:cs typeface="Noto Sans Mono CJK HK"/>
              </a:rPr>
              <a:t>基</a:t>
            </a:r>
            <a:r>
              <a:rPr dirty="0" sz="2000">
                <a:solidFill>
                  <a:srgbClr val="4E2700"/>
                </a:solidFill>
                <a:latin typeface="Noto Sans Mono CJK HK"/>
                <a:cs typeface="Noto Sans Mono CJK HK"/>
              </a:rPr>
              <a:t>本</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態的資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變</a:t>
            </a:r>
            <a:r>
              <a:rPr dirty="0" sz="2000" spc="-15">
                <a:solidFill>
                  <a:srgbClr val="4E2700"/>
                </a:solidFill>
                <a:latin typeface="Noto Sans Mono CJK HK"/>
                <a:cs typeface="Noto Sans Mono CJK HK"/>
              </a:rPr>
              <a:t>身</a:t>
            </a:r>
            <a:r>
              <a:rPr dirty="0" sz="2000">
                <a:solidFill>
                  <a:srgbClr val="4E2700"/>
                </a:solidFill>
                <a:latin typeface="Noto Sans Mono CJK HK"/>
                <a:cs typeface="Noto Sans Mono CJK HK"/>
              </a:rPr>
              <a:t>為物件。</a:t>
            </a:r>
            <a:endParaRPr sz="2000">
              <a:latin typeface="Noto Sans Mono CJK HK"/>
              <a:cs typeface="Noto Sans Mono CJK HK"/>
            </a:endParaRPr>
          </a:p>
        </p:txBody>
      </p:sp>
      <p:sp>
        <p:nvSpPr>
          <p:cNvPr id="4" name="object 4"/>
          <p:cNvSpPr txBox="1"/>
          <p:nvPr/>
        </p:nvSpPr>
        <p:spPr>
          <a:xfrm>
            <a:off x="715467" y="1317447"/>
            <a:ext cx="2312035" cy="300355"/>
          </a:xfrm>
          <a:prstGeom prst="rect">
            <a:avLst/>
          </a:prstGeom>
        </p:spPr>
        <p:txBody>
          <a:bodyPr wrap="square" lIns="0" tIns="12700" rIns="0" bIns="0" rtlCol="0" vert="horz">
            <a:spAutoFit/>
          </a:bodyPr>
          <a:lstStyle/>
          <a:p>
            <a:pPr marL="12700">
              <a:lnSpc>
                <a:spcPct val="100000"/>
              </a:lnSpc>
              <a:spcBef>
                <a:spcPts val="100"/>
              </a:spcBef>
              <a:tabLst>
                <a:tab pos="299085" algn="l"/>
              </a:tabLst>
            </a:pPr>
            <a:r>
              <a:rPr dirty="0" sz="1800">
                <a:solidFill>
                  <a:srgbClr val="4E2700"/>
                </a:solidFill>
                <a:latin typeface="Verdana"/>
                <a:cs typeface="Verdana"/>
              </a:rPr>
              <a:t>–	</a:t>
            </a:r>
            <a:r>
              <a:rPr dirty="0" sz="1800" spc="-5">
                <a:solidFill>
                  <a:srgbClr val="4E2700"/>
                </a:solidFill>
                <a:latin typeface="Verdana"/>
                <a:cs typeface="Verdana"/>
              </a:rPr>
              <a:t>Double(double</a:t>
            </a:r>
            <a:r>
              <a:rPr dirty="0" sz="1800" spc="-35">
                <a:solidFill>
                  <a:srgbClr val="4E2700"/>
                </a:solidFill>
                <a:latin typeface="Verdana"/>
                <a:cs typeface="Verdana"/>
              </a:rPr>
              <a:t> </a:t>
            </a:r>
            <a:r>
              <a:rPr dirty="0" sz="1800" spc="-5">
                <a:solidFill>
                  <a:srgbClr val="4E2700"/>
                </a:solidFill>
                <a:latin typeface="Verdana"/>
                <a:cs typeface="Verdana"/>
              </a:rPr>
              <a:t>d)</a:t>
            </a:r>
            <a:endParaRPr sz="1800">
              <a:latin typeface="Verdana"/>
              <a:cs typeface="Verdana"/>
            </a:endParaRPr>
          </a:p>
        </p:txBody>
      </p:sp>
      <p:sp>
        <p:nvSpPr>
          <p:cNvPr id="5" name="object 5"/>
          <p:cNvSpPr txBox="1"/>
          <p:nvPr/>
        </p:nvSpPr>
        <p:spPr>
          <a:xfrm>
            <a:off x="3326384" y="1393952"/>
            <a:ext cx="4643755" cy="208279"/>
          </a:xfrm>
          <a:prstGeom prst="rect">
            <a:avLst/>
          </a:prstGeom>
        </p:spPr>
        <p:txBody>
          <a:bodyPr wrap="square" lIns="0" tIns="12700" rIns="0" bIns="0" rtlCol="0" vert="horz">
            <a:spAutoFit/>
          </a:bodyPr>
          <a:lstStyle/>
          <a:p>
            <a:pPr marL="12700">
              <a:lnSpc>
                <a:spcPct val="100000"/>
              </a:lnSpc>
              <a:spcBef>
                <a:spcPts val="100"/>
              </a:spcBef>
              <a:tabLst>
                <a:tab pos="2489200" algn="l"/>
              </a:tabLst>
            </a:pPr>
            <a:r>
              <a:rPr dirty="0" sz="1200" spc="-5" b="1">
                <a:latin typeface="Verdana"/>
                <a:cs typeface="Verdana"/>
              </a:rPr>
              <a:t>Double.valueOf(double</a:t>
            </a:r>
            <a:r>
              <a:rPr dirty="0" sz="1200" spc="25" b="1">
                <a:latin typeface="Verdana"/>
                <a:cs typeface="Verdana"/>
              </a:rPr>
              <a:t> </a:t>
            </a:r>
            <a:r>
              <a:rPr dirty="0" sz="1200" spc="-5" b="1">
                <a:latin typeface="Verdana"/>
                <a:cs typeface="Verdana"/>
              </a:rPr>
              <a:t>d)	</a:t>
            </a:r>
            <a:r>
              <a:rPr dirty="0" sz="1200" spc="-10" b="1">
                <a:latin typeface="Verdana"/>
                <a:cs typeface="Verdana"/>
              </a:rPr>
              <a:t>Double.valueOf(String</a:t>
            </a:r>
            <a:r>
              <a:rPr dirty="0" sz="1200" spc="30" b="1">
                <a:latin typeface="Verdana"/>
                <a:cs typeface="Verdana"/>
              </a:rPr>
              <a:t> </a:t>
            </a:r>
            <a:r>
              <a:rPr dirty="0" sz="1200" spc="-5" b="1">
                <a:latin typeface="Verdana"/>
                <a:cs typeface="Verdana"/>
              </a:rPr>
              <a:t>s)</a:t>
            </a:r>
            <a:endParaRPr sz="1200">
              <a:latin typeface="Verdana"/>
              <a:cs typeface="Verdana"/>
            </a:endParaRPr>
          </a:p>
        </p:txBody>
      </p:sp>
      <p:sp>
        <p:nvSpPr>
          <p:cNvPr id="6" name="object 6"/>
          <p:cNvSpPr txBox="1"/>
          <p:nvPr/>
        </p:nvSpPr>
        <p:spPr>
          <a:xfrm>
            <a:off x="715467" y="1580134"/>
            <a:ext cx="6906895" cy="1238885"/>
          </a:xfrm>
          <a:prstGeom prst="rect">
            <a:avLst/>
          </a:prstGeom>
        </p:spPr>
        <p:txBody>
          <a:bodyPr wrap="square" lIns="0" tIns="45720" rIns="0" bIns="0" rtlCol="0" vert="horz">
            <a:spAutoFit/>
          </a:bodyPr>
          <a:lstStyle/>
          <a:p>
            <a:pPr marL="299085" indent="-287020">
              <a:lnSpc>
                <a:spcPct val="100000"/>
              </a:lnSpc>
              <a:spcBef>
                <a:spcPts val="360"/>
              </a:spcBef>
              <a:buChar char="–"/>
              <a:tabLst>
                <a:tab pos="299085" algn="l"/>
                <a:tab pos="299720" algn="l"/>
              </a:tabLst>
            </a:pPr>
            <a:r>
              <a:rPr dirty="0" sz="1800">
                <a:solidFill>
                  <a:srgbClr val="4E2700"/>
                </a:solidFill>
                <a:latin typeface="Verdana"/>
                <a:cs typeface="Verdana"/>
              </a:rPr>
              <a:t>Double(String</a:t>
            </a:r>
            <a:r>
              <a:rPr dirty="0" sz="1800" spc="-25">
                <a:solidFill>
                  <a:srgbClr val="4E2700"/>
                </a:solidFill>
                <a:latin typeface="Verdana"/>
                <a:cs typeface="Verdana"/>
              </a:rPr>
              <a:t> </a:t>
            </a:r>
            <a:r>
              <a:rPr dirty="0" sz="1800" spc="-10">
                <a:solidFill>
                  <a:srgbClr val="4E2700"/>
                </a:solidFill>
                <a:latin typeface="Verdana"/>
                <a:cs typeface="Verdana"/>
              </a:rPr>
              <a:t>s)</a:t>
            </a:r>
            <a:r>
              <a:rPr dirty="0" sz="1800" spc="-10">
                <a:solidFill>
                  <a:srgbClr val="4E2700"/>
                </a:solidFill>
                <a:latin typeface="Wingdings"/>
                <a:cs typeface="Wingdings"/>
              </a:rPr>
              <a:t></a:t>
            </a:r>
            <a:r>
              <a:rPr dirty="0" sz="1800">
                <a:solidFill>
                  <a:srgbClr val="4E2700"/>
                </a:solidFill>
                <a:latin typeface="Noto Sans Mono CJK HK"/>
                <a:cs typeface="Noto Sans Mono CJK HK"/>
              </a:rPr>
              <a:t>字串</a:t>
            </a:r>
            <a:r>
              <a:rPr dirty="0" sz="1800">
                <a:solidFill>
                  <a:srgbClr val="4E2700"/>
                </a:solidFill>
                <a:latin typeface="Verdana"/>
                <a:cs typeface="Verdana"/>
              </a:rPr>
              <a:t>s</a:t>
            </a:r>
            <a:r>
              <a:rPr dirty="0" sz="1800">
                <a:solidFill>
                  <a:srgbClr val="4E2700"/>
                </a:solidFill>
                <a:latin typeface="Noto Sans Mono CJK HK"/>
                <a:cs typeface="Noto Sans Mono CJK HK"/>
              </a:rPr>
              <a:t>必須是合法浮點數組成的字串</a:t>
            </a:r>
            <a:endParaRPr sz="1800">
              <a:latin typeface="Noto Sans Mono CJK HK"/>
              <a:cs typeface="Noto Sans Mono CJK HK"/>
            </a:endParaRPr>
          </a:p>
          <a:p>
            <a:pPr marL="299085" indent="-287020">
              <a:lnSpc>
                <a:spcPct val="100000"/>
              </a:lnSpc>
              <a:spcBef>
                <a:spcPts val="265"/>
              </a:spcBef>
              <a:buChar char="–"/>
              <a:tabLst>
                <a:tab pos="299085" algn="l"/>
                <a:tab pos="299720" algn="l"/>
                <a:tab pos="2621915" algn="l"/>
                <a:tab pos="4926330" algn="l"/>
              </a:tabLst>
            </a:pPr>
            <a:r>
              <a:rPr dirty="0" sz="1800" spc="-5">
                <a:solidFill>
                  <a:srgbClr val="4E2700"/>
                </a:solidFill>
                <a:latin typeface="Verdana"/>
                <a:cs typeface="Verdana"/>
              </a:rPr>
              <a:t>Float(double</a:t>
            </a:r>
            <a:r>
              <a:rPr dirty="0" sz="1800" spc="20">
                <a:solidFill>
                  <a:srgbClr val="4E2700"/>
                </a:solidFill>
                <a:latin typeface="Verdana"/>
                <a:cs typeface="Verdana"/>
              </a:rPr>
              <a:t> </a:t>
            </a:r>
            <a:r>
              <a:rPr dirty="0" sz="1800" spc="-5">
                <a:solidFill>
                  <a:srgbClr val="4E2700"/>
                </a:solidFill>
                <a:latin typeface="Verdana"/>
                <a:cs typeface="Verdana"/>
              </a:rPr>
              <a:t>d)	</a:t>
            </a:r>
            <a:r>
              <a:rPr dirty="0" sz="1200" spc="-5" b="1">
                <a:solidFill>
                  <a:srgbClr val="4E2700"/>
                </a:solidFill>
                <a:latin typeface="Verdana"/>
                <a:cs typeface="Verdana"/>
              </a:rPr>
              <a:t>Float.valueOf(double</a:t>
            </a:r>
            <a:r>
              <a:rPr dirty="0" sz="1200" spc="20" b="1">
                <a:solidFill>
                  <a:srgbClr val="4E2700"/>
                </a:solidFill>
                <a:latin typeface="Verdana"/>
                <a:cs typeface="Verdana"/>
              </a:rPr>
              <a:t> </a:t>
            </a:r>
            <a:r>
              <a:rPr dirty="0" sz="1200" spc="-5" b="1">
                <a:solidFill>
                  <a:srgbClr val="4E2700"/>
                </a:solidFill>
                <a:latin typeface="Verdana"/>
                <a:cs typeface="Verdana"/>
              </a:rPr>
              <a:t>d)	Float.valueOf(String</a:t>
            </a:r>
            <a:r>
              <a:rPr dirty="0" sz="1200" spc="-55" b="1">
                <a:solidFill>
                  <a:srgbClr val="4E2700"/>
                </a:solidFill>
                <a:latin typeface="Verdana"/>
                <a:cs typeface="Verdana"/>
              </a:rPr>
              <a:t> </a:t>
            </a:r>
            <a:r>
              <a:rPr dirty="0" sz="1200" spc="-5" b="1">
                <a:solidFill>
                  <a:srgbClr val="4E2700"/>
                </a:solidFill>
                <a:latin typeface="Verdana"/>
                <a:cs typeface="Verdana"/>
              </a:rPr>
              <a:t>s)</a:t>
            </a:r>
            <a:endParaRPr sz="1200">
              <a:latin typeface="Verdana"/>
              <a:cs typeface="Verdana"/>
            </a:endParaRPr>
          </a:p>
          <a:p>
            <a:pPr marL="299085" indent="-287020">
              <a:lnSpc>
                <a:spcPct val="100000"/>
              </a:lnSpc>
              <a:spcBef>
                <a:spcPts val="215"/>
              </a:spcBef>
              <a:buChar char="–"/>
              <a:tabLst>
                <a:tab pos="299085" algn="l"/>
                <a:tab pos="299720" algn="l"/>
              </a:tabLst>
            </a:pPr>
            <a:r>
              <a:rPr dirty="0" sz="1800">
                <a:solidFill>
                  <a:srgbClr val="4E2700"/>
                </a:solidFill>
                <a:latin typeface="Verdana"/>
                <a:cs typeface="Verdana"/>
              </a:rPr>
              <a:t>Float(float</a:t>
            </a:r>
            <a:r>
              <a:rPr dirty="0" sz="1800" spc="-20">
                <a:solidFill>
                  <a:srgbClr val="4E2700"/>
                </a:solidFill>
                <a:latin typeface="Verdana"/>
                <a:cs typeface="Verdana"/>
              </a:rPr>
              <a:t> </a:t>
            </a:r>
            <a:r>
              <a:rPr dirty="0" sz="1800" spc="40">
                <a:solidFill>
                  <a:srgbClr val="4E2700"/>
                </a:solidFill>
                <a:latin typeface="Verdana"/>
                <a:cs typeface="Verdana"/>
              </a:rPr>
              <a:t>f)</a:t>
            </a:r>
            <a:endParaRPr sz="1800">
              <a:latin typeface="Verdana"/>
              <a:cs typeface="Verdana"/>
            </a:endParaRPr>
          </a:p>
          <a:p>
            <a:pPr marL="299085" indent="-287020">
              <a:lnSpc>
                <a:spcPct val="100000"/>
              </a:lnSpc>
              <a:spcBef>
                <a:spcPts val="170"/>
              </a:spcBef>
              <a:buChar char="–"/>
              <a:tabLst>
                <a:tab pos="299085" algn="l"/>
                <a:tab pos="299720" algn="l"/>
              </a:tabLst>
            </a:pPr>
            <a:r>
              <a:rPr dirty="0" sz="1800">
                <a:solidFill>
                  <a:srgbClr val="4E2700"/>
                </a:solidFill>
                <a:latin typeface="Verdana"/>
                <a:cs typeface="Verdana"/>
              </a:rPr>
              <a:t>Float(String</a:t>
            </a:r>
            <a:r>
              <a:rPr dirty="0" sz="1800" spc="-25">
                <a:solidFill>
                  <a:srgbClr val="4E2700"/>
                </a:solidFill>
                <a:latin typeface="Verdana"/>
                <a:cs typeface="Verdana"/>
              </a:rPr>
              <a:t> </a:t>
            </a:r>
            <a:r>
              <a:rPr dirty="0" sz="1800">
                <a:solidFill>
                  <a:srgbClr val="4E2700"/>
                </a:solidFill>
                <a:latin typeface="Verdana"/>
                <a:cs typeface="Verdana"/>
              </a:rPr>
              <a:t>s)</a:t>
            </a:r>
            <a:r>
              <a:rPr dirty="0" sz="1800" spc="-10">
                <a:solidFill>
                  <a:srgbClr val="4E2700"/>
                </a:solidFill>
                <a:latin typeface="Verdana"/>
                <a:cs typeface="Verdana"/>
              </a:rPr>
              <a:t> </a:t>
            </a:r>
            <a:r>
              <a:rPr dirty="0" sz="1800" spc="-5">
                <a:solidFill>
                  <a:srgbClr val="4E2700"/>
                </a:solidFill>
                <a:latin typeface="Wingdings"/>
                <a:cs typeface="Wingdings"/>
              </a:rPr>
              <a:t></a:t>
            </a:r>
            <a:r>
              <a:rPr dirty="0" sz="1800">
                <a:solidFill>
                  <a:srgbClr val="4E2700"/>
                </a:solidFill>
                <a:latin typeface="Noto Sans Mono CJK HK"/>
                <a:cs typeface="Noto Sans Mono CJK HK"/>
              </a:rPr>
              <a:t>字串</a:t>
            </a:r>
            <a:r>
              <a:rPr dirty="0" sz="1800" spc="-5">
                <a:solidFill>
                  <a:srgbClr val="4E2700"/>
                </a:solidFill>
                <a:latin typeface="Verdana"/>
                <a:cs typeface="Verdana"/>
              </a:rPr>
              <a:t>s</a:t>
            </a:r>
            <a:r>
              <a:rPr dirty="0" sz="1800">
                <a:solidFill>
                  <a:srgbClr val="4E2700"/>
                </a:solidFill>
                <a:latin typeface="Noto Sans Mono CJK HK"/>
                <a:cs typeface="Noto Sans Mono CJK HK"/>
              </a:rPr>
              <a:t>必須是合法浮點數組成的字串</a:t>
            </a:r>
            <a:endParaRPr sz="1800">
              <a:latin typeface="Noto Sans Mono CJK HK"/>
              <a:cs typeface="Noto Sans Mono CJK HK"/>
            </a:endParaRPr>
          </a:p>
        </p:txBody>
      </p:sp>
      <p:sp>
        <p:nvSpPr>
          <p:cNvPr id="7" name="object 7"/>
          <p:cNvSpPr txBox="1"/>
          <p:nvPr/>
        </p:nvSpPr>
        <p:spPr>
          <a:xfrm>
            <a:off x="715467" y="2826461"/>
            <a:ext cx="1705610" cy="300355"/>
          </a:xfrm>
          <a:prstGeom prst="rect">
            <a:avLst/>
          </a:prstGeom>
        </p:spPr>
        <p:txBody>
          <a:bodyPr wrap="square" lIns="0" tIns="12700" rIns="0" bIns="0" rtlCol="0" vert="horz">
            <a:spAutoFit/>
          </a:bodyPr>
          <a:lstStyle/>
          <a:p>
            <a:pPr marL="12700">
              <a:lnSpc>
                <a:spcPct val="100000"/>
              </a:lnSpc>
              <a:spcBef>
                <a:spcPts val="100"/>
              </a:spcBef>
              <a:tabLst>
                <a:tab pos="299085" algn="l"/>
              </a:tabLst>
            </a:pPr>
            <a:r>
              <a:rPr dirty="0" sz="1800">
                <a:solidFill>
                  <a:srgbClr val="4E2700"/>
                </a:solidFill>
                <a:latin typeface="Verdana"/>
                <a:cs typeface="Verdana"/>
              </a:rPr>
              <a:t>–	Long(long</a:t>
            </a:r>
            <a:r>
              <a:rPr dirty="0" sz="1800" spc="-95">
                <a:solidFill>
                  <a:srgbClr val="4E2700"/>
                </a:solidFill>
                <a:latin typeface="Verdana"/>
                <a:cs typeface="Verdana"/>
              </a:rPr>
              <a:t> </a:t>
            </a:r>
            <a:r>
              <a:rPr dirty="0" sz="1800">
                <a:solidFill>
                  <a:srgbClr val="4E2700"/>
                </a:solidFill>
                <a:latin typeface="Verdana"/>
                <a:cs typeface="Verdana"/>
              </a:rPr>
              <a:t>l)</a:t>
            </a:r>
            <a:endParaRPr sz="1800">
              <a:latin typeface="Verdana"/>
              <a:cs typeface="Verdana"/>
            </a:endParaRPr>
          </a:p>
        </p:txBody>
      </p:sp>
      <p:sp>
        <p:nvSpPr>
          <p:cNvPr id="8" name="object 8"/>
          <p:cNvSpPr txBox="1"/>
          <p:nvPr/>
        </p:nvSpPr>
        <p:spPr>
          <a:xfrm>
            <a:off x="3324859" y="2902661"/>
            <a:ext cx="4015104" cy="208915"/>
          </a:xfrm>
          <a:prstGeom prst="rect">
            <a:avLst/>
          </a:prstGeom>
        </p:spPr>
        <p:txBody>
          <a:bodyPr wrap="square" lIns="0" tIns="12700" rIns="0" bIns="0" rtlCol="0" vert="horz">
            <a:spAutoFit/>
          </a:bodyPr>
          <a:lstStyle/>
          <a:p>
            <a:pPr marL="12700">
              <a:lnSpc>
                <a:spcPct val="100000"/>
              </a:lnSpc>
              <a:spcBef>
                <a:spcPts val="100"/>
              </a:spcBef>
              <a:tabLst>
                <a:tab pos="2044700" algn="l"/>
              </a:tabLst>
            </a:pPr>
            <a:r>
              <a:rPr dirty="0" sz="1200" spc="-5" b="1">
                <a:solidFill>
                  <a:srgbClr val="4E2700"/>
                </a:solidFill>
                <a:latin typeface="Verdana"/>
                <a:cs typeface="Verdana"/>
              </a:rPr>
              <a:t>Long.valueOf(long</a:t>
            </a:r>
            <a:r>
              <a:rPr dirty="0" sz="1200" spc="15" b="1">
                <a:solidFill>
                  <a:srgbClr val="4E2700"/>
                </a:solidFill>
                <a:latin typeface="Verdana"/>
                <a:cs typeface="Verdana"/>
              </a:rPr>
              <a:t> </a:t>
            </a:r>
            <a:r>
              <a:rPr dirty="0" sz="1200" b="1">
                <a:solidFill>
                  <a:srgbClr val="4E2700"/>
                </a:solidFill>
                <a:latin typeface="Verdana"/>
                <a:cs typeface="Verdana"/>
              </a:rPr>
              <a:t>l)	</a:t>
            </a:r>
            <a:r>
              <a:rPr dirty="0" sz="1200" spc="-5" b="1">
                <a:solidFill>
                  <a:srgbClr val="4E2700"/>
                </a:solidFill>
                <a:latin typeface="Verdana"/>
                <a:cs typeface="Verdana"/>
              </a:rPr>
              <a:t>Long.valueOf(String</a:t>
            </a:r>
            <a:r>
              <a:rPr dirty="0" sz="1200" spc="-40" b="1">
                <a:solidFill>
                  <a:srgbClr val="4E2700"/>
                </a:solidFill>
                <a:latin typeface="Verdana"/>
                <a:cs typeface="Verdana"/>
              </a:rPr>
              <a:t> </a:t>
            </a:r>
            <a:r>
              <a:rPr dirty="0" sz="1200" spc="-5" b="1">
                <a:solidFill>
                  <a:srgbClr val="4E2700"/>
                </a:solidFill>
                <a:latin typeface="Verdana"/>
                <a:cs typeface="Verdana"/>
              </a:rPr>
              <a:t>s)</a:t>
            </a:r>
            <a:endParaRPr sz="1200">
              <a:latin typeface="Verdana"/>
              <a:cs typeface="Verdana"/>
            </a:endParaRPr>
          </a:p>
        </p:txBody>
      </p:sp>
      <p:sp>
        <p:nvSpPr>
          <p:cNvPr id="9" name="object 9"/>
          <p:cNvSpPr txBox="1"/>
          <p:nvPr/>
        </p:nvSpPr>
        <p:spPr>
          <a:xfrm>
            <a:off x="715467" y="3122803"/>
            <a:ext cx="5613400" cy="299720"/>
          </a:xfrm>
          <a:prstGeom prst="rect">
            <a:avLst/>
          </a:prstGeom>
        </p:spPr>
        <p:txBody>
          <a:bodyPr wrap="square" lIns="0" tIns="12700" rIns="0" bIns="0" rtlCol="0" vert="horz">
            <a:spAutoFit/>
          </a:bodyPr>
          <a:lstStyle/>
          <a:p>
            <a:pPr marL="12700">
              <a:lnSpc>
                <a:spcPct val="100000"/>
              </a:lnSpc>
              <a:spcBef>
                <a:spcPts val="100"/>
              </a:spcBef>
              <a:tabLst>
                <a:tab pos="299085" algn="l"/>
              </a:tabLst>
            </a:pPr>
            <a:r>
              <a:rPr dirty="0" sz="1800">
                <a:solidFill>
                  <a:srgbClr val="4E2700"/>
                </a:solidFill>
                <a:latin typeface="Verdana"/>
                <a:cs typeface="Verdana"/>
              </a:rPr>
              <a:t>–	</a:t>
            </a:r>
            <a:r>
              <a:rPr dirty="0" sz="1800" spc="-5">
                <a:solidFill>
                  <a:srgbClr val="4E2700"/>
                </a:solidFill>
                <a:latin typeface="Verdana"/>
                <a:cs typeface="Verdana"/>
              </a:rPr>
              <a:t>Long(String</a:t>
            </a:r>
            <a:r>
              <a:rPr dirty="0" sz="1800" spc="-45">
                <a:solidFill>
                  <a:srgbClr val="4E2700"/>
                </a:solidFill>
                <a:latin typeface="Verdana"/>
                <a:cs typeface="Verdana"/>
              </a:rPr>
              <a:t> </a:t>
            </a:r>
            <a:r>
              <a:rPr dirty="0" sz="1800">
                <a:solidFill>
                  <a:srgbClr val="4E2700"/>
                </a:solidFill>
                <a:latin typeface="Verdana"/>
                <a:cs typeface="Verdana"/>
              </a:rPr>
              <a:t>s)</a:t>
            </a:r>
            <a:r>
              <a:rPr dirty="0" sz="1800" spc="-30">
                <a:solidFill>
                  <a:srgbClr val="4E2700"/>
                </a:solidFill>
                <a:latin typeface="Verdana"/>
                <a:cs typeface="Verdana"/>
              </a:rPr>
              <a:t> </a:t>
            </a:r>
            <a:r>
              <a:rPr dirty="0" sz="1800" spc="-5">
                <a:solidFill>
                  <a:srgbClr val="4E2700"/>
                </a:solidFill>
                <a:latin typeface="Wingdings"/>
                <a:cs typeface="Wingdings"/>
              </a:rPr>
              <a:t></a:t>
            </a:r>
            <a:r>
              <a:rPr dirty="0" sz="1800">
                <a:solidFill>
                  <a:srgbClr val="4E2700"/>
                </a:solidFill>
                <a:latin typeface="Noto Sans Mono CJK HK"/>
                <a:cs typeface="Noto Sans Mono CJK HK"/>
              </a:rPr>
              <a:t>字串</a:t>
            </a:r>
            <a:r>
              <a:rPr dirty="0" sz="1800" spc="-5">
                <a:solidFill>
                  <a:srgbClr val="4E2700"/>
                </a:solidFill>
                <a:latin typeface="Verdana"/>
                <a:cs typeface="Verdana"/>
              </a:rPr>
              <a:t>s</a:t>
            </a:r>
            <a:r>
              <a:rPr dirty="0" sz="1800">
                <a:solidFill>
                  <a:srgbClr val="4E2700"/>
                </a:solidFill>
                <a:latin typeface="Noto Sans Mono CJK HK"/>
                <a:cs typeface="Noto Sans Mono CJK HK"/>
              </a:rPr>
              <a:t>必須是合法整數組成的字串</a:t>
            </a:r>
            <a:endParaRPr sz="1800">
              <a:latin typeface="Noto Sans Mono CJK HK"/>
              <a:cs typeface="Noto Sans Mono CJK HK"/>
            </a:endParaRPr>
          </a:p>
        </p:txBody>
      </p:sp>
      <p:sp>
        <p:nvSpPr>
          <p:cNvPr id="10" name="object 10"/>
          <p:cNvSpPr txBox="1"/>
          <p:nvPr/>
        </p:nvSpPr>
        <p:spPr>
          <a:xfrm>
            <a:off x="715467" y="3430651"/>
            <a:ext cx="1807210" cy="299720"/>
          </a:xfrm>
          <a:prstGeom prst="rect">
            <a:avLst/>
          </a:prstGeom>
        </p:spPr>
        <p:txBody>
          <a:bodyPr wrap="square" lIns="0" tIns="12700" rIns="0" bIns="0" rtlCol="0" vert="horz">
            <a:spAutoFit/>
          </a:bodyPr>
          <a:lstStyle/>
          <a:p>
            <a:pPr marL="12700">
              <a:lnSpc>
                <a:spcPct val="100000"/>
              </a:lnSpc>
              <a:spcBef>
                <a:spcPts val="100"/>
              </a:spcBef>
              <a:tabLst>
                <a:tab pos="299085" algn="l"/>
              </a:tabLst>
            </a:pPr>
            <a:r>
              <a:rPr dirty="0" sz="1800">
                <a:solidFill>
                  <a:srgbClr val="4E2700"/>
                </a:solidFill>
                <a:latin typeface="Verdana"/>
                <a:cs typeface="Verdana"/>
              </a:rPr>
              <a:t>–	</a:t>
            </a:r>
            <a:r>
              <a:rPr dirty="0" sz="1800" spc="-5">
                <a:solidFill>
                  <a:srgbClr val="4E2700"/>
                </a:solidFill>
                <a:latin typeface="Verdana"/>
                <a:cs typeface="Verdana"/>
              </a:rPr>
              <a:t>Integer(int</a:t>
            </a:r>
            <a:r>
              <a:rPr dirty="0" sz="1800" spc="-35">
                <a:solidFill>
                  <a:srgbClr val="4E2700"/>
                </a:solidFill>
                <a:latin typeface="Verdana"/>
                <a:cs typeface="Verdana"/>
              </a:rPr>
              <a:t> </a:t>
            </a:r>
            <a:r>
              <a:rPr dirty="0" sz="1800">
                <a:solidFill>
                  <a:srgbClr val="4E2700"/>
                </a:solidFill>
                <a:latin typeface="Verdana"/>
                <a:cs typeface="Verdana"/>
              </a:rPr>
              <a:t>i)</a:t>
            </a:r>
            <a:endParaRPr sz="1800">
              <a:latin typeface="Verdana"/>
              <a:cs typeface="Verdana"/>
            </a:endParaRPr>
          </a:p>
        </p:txBody>
      </p:sp>
      <p:sp>
        <p:nvSpPr>
          <p:cNvPr id="11" name="object 11"/>
          <p:cNvSpPr txBox="1"/>
          <p:nvPr/>
        </p:nvSpPr>
        <p:spPr>
          <a:xfrm>
            <a:off x="3324859" y="3506851"/>
            <a:ext cx="4438650" cy="208279"/>
          </a:xfrm>
          <a:prstGeom prst="rect">
            <a:avLst/>
          </a:prstGeom>
        </p:spPr>
        <p:txBody>
          <a:bodyPr wrap="square" lIns="0" tIns="12700" rIns="0" bIns="0" rtlCol="0" vert="horz">
            <a:spAutoFit/>
          </a:bodyPr>
          <a:lstStyle/>
          <a:p>
            <a:pPr marL="12700">
              <a:lnSpc>
                <a:spcPct val="100000"/>
              </a:lnSpc>
              <a:spcBef>
                <a:spcPts val="100"/>
              </a:spcBef>
              <a:tabLst>
                <a:tab pos="2238375" algn="l"/>
              </a:tabLst>
            </a:pPr>
            <a:r>
              <a:rPr dirty="0" sz="1200" spc="-5" b="1">
                <a:solidFill>
                  <a:srgbClr val="4E2700"/>
                </a:solidFill>
                <a:latin typeface="Verdana"/>
                <a:cs typeface="Verdana"/>
              </a:rPr>
              <a:t>Integer.valueOf(int</a:t>
            </a:r>
            <a:r>
              <a:rPr dirty="0" sz="1200" spc="40" b="1">
                <a:solidFill>
                  <a:srgbClr val="4E2700"/>
                </a:solidFill>
                <a:latin typeface="Verdana"/>
                <a:cs typeface="Verdana"/>
              </a:rPr>
              <a:t> </a:t>
            </a:r>
            <a:r>
              <a:rPr dirty="0" sz="1200" b="1">
                <a:solidFill>
                  <a:srgbClr val="4E2700"/>
                </a:solidFill>
                <a:latin typeface="Verdana"/>
                <a:cs typeface="Verdana"/>
              </a:rPr>
              <a:t>i)	</a:t>
            </a:r>
            <a:r>
              <a:rPr dirty="0" sz="1200" spc="-5" b="1">
                <a:solidFill>
                  <a:srgbClr val="4E2700"/>
                </a:solidFill>
                <a:latin typeface="Verdana"/>
                <a:cs typeface="Verdana"/>
              </a:rPr>
              <a:t>Integer.valueOf(String</a:t>
            </a:r>
            <a:r>
              <a:rPr dirty="0" sz="1200" spc="-40" b="1">
                <a:solidFill>
                  <a:srgbClr val="4E2700"/>
                </a:solidFill>
                <a:latin typeface="Verdana"/>
                <a:cs typeface="Verdana"/>
              </a:rPr>
              <a:t> </a:t>
            </a:r>
            <a:r>
              <a:rPr dirty="0" sz="1200" spc="-5" b="1">
                <a:solidFill>
                  <a:srgbClr val="4E2700"/>
                </a:solidFill>
                <a:latin typeface="Verdana"/>
                <a:cs typeface="Verdana"/>
              </a:rPr>
              <a:t>s)</a:t>
            </a:r>
            <a:endParaRPr sz="1200">
              <a:latin typeface="Verdana"/>
              <a:cs typeface="Verdana"/>
            </a:endParaRPr>
          </a:p>
        </p:txBody>
      </p:sp>
      <p:sp>
        <p:nvSpPr>
          <p:cNvPr id="12" name="object 12"/>
          <p:cNvSpPr txBox="1"/>
          <p:nvPr/>
        </p:nvSpPr>
        <p:spPr>
          <a:xfrm>
            <a:off x="715467" y="3693128"/>
            <a:ext cx="7839075" cy="2391410"/>
          </a:xfrm>
          <a:prstGeom prst="rect">
            <a:avLst/>
          </a:prstGeom>
        </p:spPr>
        <p:txBody>
          <a:bodyPr wrap="square" lIns="0" tIns="45720" rIns="0" bIns="0" rtlCol="0" vert="horz">
            <a:spAutoFit/>
          </a:bodyPr>
          <a:lstStyle/>
          <a:p>
            <a:pPr marL="299085" indent="-287020">
              <a:lnSpc>
                <a:spcPct val="100000"/>
              </a:lnSpc>
              <a:spcBef>
                <a:spcPts val="360"/>
              </a:spcBef>
              <a:buChar char="–"/>
              <a:tabLst>
                <a:tab pos="299085" algn="l"/>
                <a:tab pos="299720" algn="l"/>
              </a:tabLst>
            </a:pPr>
            <a:r>
              <a:rPr dirty="0" sz="1800" spc="-5">
                <a:solidFill>
                  <a:srgbClr val="4E2700"/>
                </a:solidFill>
                <a:latin typeface="Verdana"/>
                <a:cs typeface="Verdana"/>
              </a:rPr>
              <a:t>Integer(String</a:t>
            </a:r>
            <a:r>
              <a:rPr dirty="0" sz="1800">
                <a:solidFill>
                  <a:srgbClr val="4E2700"/>
                </a:solidFill>
                <a:latin typeface="Verdana"/>
                <a:cs typeface="Verdana"/>
              </a:rPr>
              <a:t> s) </a:t>
            </a:r>
            <a:r>
              <a:rPr dirty="0" sz="1800" spc="-5">
                <a:solidFill>
                  <a:srgbClr val="4E2700"/>
                </a:solidFill>
                <a:latin typeface="Wingdings"/>
                <a:cs typeface="Wingdings"/>
              </a:rPr>
              <a:t></a:t>
            </a:r>
            <a:r>
              <a:rPr dirty="0" sz="1800">
                <a:solidFill>
                  <a:srgbClr val="4E2700"/>
                </a:solidFill>
                <a:latin typeface="Noto Sans Mono CJK HK"/>
                <a:cs typeface="Noto Sans Mono CJK HK"/>
              </a:rPr>
              <a:t>字串</a:t>
            </a:r>
            <a:r>
              <a:rPr dirty="0" sz="1800" spc="-5">
                <a:solidFill>
                  <a:srgbClr val="4E2700"/>
                </a:solidFill>
                <a:latin typeface="Verdana"/>
                <a:cs typeface="Verdana"/>
              </a:rPr>
              <a:t>s</a:t>
            </a:r>
            <a:r>
              <a:rPr dirty="0" sz="1800">
                <a:solidFill>
                  <a:srgbClr val="4E2700"/>
                </a:solidFill>
                <a:latin typeface="Noto Sans Mono CJK HK"/>
                <a:cs typeface="Noto Sans Mono CJK HK"/>
              </a:rPr>
              <a:t>必須是合法整數組成的字串</a:t>
            </a:r>
            <a:endParaRPr sz="1800">
              <a:latin typeface="Noto Sans Mono CJK HK"/>
              <a:cs typeface="Noto Sans Mono CJK HK"/>
            </a:endParaRPr>
          </a:p>
          <a:p>
            <a:pPr marL="299085" indent="-287020">
              <a:lnSpc>
                <a:spcPct val="100000"/>
              </a:lnSpc>
              <a:spcBef>
                <a:spcPts val="265"/>
              </a:spcBef>
              <a:buChar char="–"/>
              <a:tabLst>
                <a:tab pos="299085" algn="l"/>
                <a:tab pos="299720" algn="l"/>
              </a:tabLst>
            </a:pPr>
            <a:r>
              <a:rPr dirty="0" sz="1800" spc="-5">
                <a:solidFill>
                  <a:srgbClr val="4E2700"/>
                </a:solidFill>
                <a:latin typeface="Verdana"/>
                <a:cs typeface="Verdana"/>
              </a:rPr>
              <a:t>Short(short</a:t>
            </a:r>
            <a:r>
              <a:rPr dirty="0" sz="1800" spc="-30">
                <a:solidFill>
                  <a:srgbClr val="4E2700"/>
                </a:solidFill>
                <a:latin typeface="Verdana"/>
                <a:cs typeface="Verdana"/>
              </a:rPr>
              <a:t> </a:t>
            </a:r>
            <a:r>
              <a:rPr dirty="0" sz="1800">
                <a:solidFill>
                  <a:srgbClr val="4E2700"/>
                </a:solidFill>
                <a:latin typeface="Verdana"/>
                <a:cs typeface="Verdana"/>
              </a:rPr>
              <a:t>s)</a:t>
            </a:r>
            <a:endParaRPr sz="1800">
              <a:latin typeface="Verdana"/>
              <a:cs typeface="Verdana"/>
            </a:endParaRPr>
          </a:p>
          <a:p>
            <a:pPr marL="299085" indent="-287020">
              <a:lnSpc>
                <a:spcPct val="100000"/>
              </a:lnSpc>
              <a:spcBef>
                <a:spcPts val="215"/>
              </a:spcBef>
              <a:buChar char="–"/>
              <a:tabLst>
                <a:tab pos="299085" algn="l"/>
                <a:tab pos="299720" algn="l"/>
              </a:tabLst>
            </a:pPr>
            <a:r>
              <a:rPr dirty="0" sz="1800">
                <a:solidFill>
                  <a:srgbClr val="4E2700"/>
                </a:solidFill>
                <a:latin typeface="Verdana"/>
                <a:cs typeface="Verdana"/>
              </a:rPr>
              <a:t>Short(String</a:t>
            </a:r>
            <a:r>
              <a:rPr dirty="0" sz="1800" spc="-45">
                <a:solidFill>
                  <a:srgbClr val="4E2700"/>
                </a:solidFill>
                <a:latin typeface="Verdana"/>
                <a:cs typeface="Verdana"/>
              </a:rPr>
              <a:t> </a:t>
            </a:r>
            <a:r>
              <a:rPr dirty="0" sz="1800">
                <a:solidFill>
                  <a:srgbClr val="4E2700"/>
                </a:solidFill>
                <a:latin typeface="Verdana"/>
                <a:cs typeface="Verdana"/>
              </a:rPr>
              <a:t>s)</a:t>
            </a:r>
            <a:endParaRPr sz="1800">
              <a:latin typeface="Verdana"/>
              <a:cs typeface="Verdana"/>
            </a:endParaRPr>
          </a:p>
          <a:p>
            <a:pPr marL="299085" indent="-287020">
              <a:lnSpc>
                <a:spcPct val="100000"/>
              </a:lnSpc>
              <a:spcBef>
                <a:spcPts val="219"/>
              </a:spcBef>
              <a:buChar char="–"/>
              <a:tabLst>
                <a:tab pos="299085" algn="l"/>
                <a:tab pos="299720" algn="l"/>
              </a:tabLst>
            </a:pPr>
            <a:r>
              <a:rPr dirty="0" sz="1800" spc="-5">
                <a:solidFill>
                  <a:srgbClr val="4E2700"/>
                </a:solidFill>
                <a:latin typeface="Verdana"/>
                <a:cs typeface="Verdana"/>
              </a:rPr>
              <a:t>Byte(byte</a:t>
            </a:r>
            <a:r>
              <a:rPr dirty="0" sz="1800" spc="5">
                <a:solidFill>
                  <a:srgbClr val="4E2700"/>
                </a:solidFill>
                <a:latin typeface="Verdana"/>
                <a:cs typeface="Verdana"/>
              </a:rPr>
              <a:t> </a:t>
            </a:r>
            <a:r>
              <a:rPr dirty="0" sz="1800" spc="-5">
                <a:solidFill>
                  <a:srgbClr val="4E2700"/>
                </a:solidFill>
                <a:latin typeface="Verdana"/>
                <a:cs typeface="Verdana"/>
              </a:rPr>
              <a:t>b)</a:t>
            </a:r>
            <a:endParaRPr sz="1800">
              <a:latin typeface="Verdana"/>
              <a:cs typeface="Verdana"/>
            </a:endParaRPr>
          </a:p>
          <a:p>
            <a:pPr marL="299085" indent="-287020">
              <a:lnSpc>
                <a:spcPct val="100000"/>
              </a:lnSpc>
              <a:spcBef>
                <a:spcPts val="215"/>
              </a:spcBef>
              <a:buChar char="–"/>
              <a:tabLst>
                <a:tab pos="299085" algn="l"/>
                <a:tab pos="299720" algn="l"/>
              </a:tabLst>
            </a:pPr>
            <a:r>
              <a:rPr dirty="0" sz="1800">
                <a:solidFill>
                  <a:srgbClr val="4E2700"/>
                </a:solidFill>
                <a:latin typeface="Verdana"/>
                <a:cs typeface="Verdana"/>
              </a:rPr>
              <a:t>Byte(String</a:t>
            </a:r>
            <a:r>
              <a:rPr dirty="0" sz="1800" spc="-5">
                <a:solidFill>
                  <a:srgbClr val="4E2700"/>
                </a:solidFill>
                <a:latin typeface="Verdana"/>
                <a:cs typeface="Verdana"/>
              </a:rPr>
              <a:t> </a:t>
            </a:r>
            <a:r>
              <a:rPr dirty="0" sz="1800">
                <a:solidFill>
                  <a:srgbClr val="4E2700"/>
                </a:solidFill>
                <a:latin typeface="Verdana"/>
                <a:cs typeface="Verdana"/>
              </a:rPr>
              <a:t>s)</a:t>
            </a:r>
            <a:endParaRPr sz="1800">
              <a:latin typeface="Verdana"/>
              <a:cs typeface="Verdana"/>
            </a:endParaRPr>
          </a:p>
          <a:p>
            <a:pPr marL="299085" indent="-287020">
              <a:lnSpc>
                <a:spcPct val="100000"/>
              </a:lnSpc>
              <a:spcBef>
                <a:spcPts val="215"/>
              </a:spcBef>
              <a:buChar char="–"/>
              <a:tabLst>
                <a:tab pos="299085" algn="l"/>
                <a:tab pos="299720" algn="l"/>
              </a:tabLst>
            </a:pPr>
            <a:r>
              <a:rPr dirty="0" sz="1800" spc="-5">
                <a:solidFill>
                  <a:srgbClr val="4E2700"/>
                </a:solidFill>
                <a:latin typeface="Verdana"/>
                <a:cs typeface="Verdana"/>
              </a:rPr>
              <a:t>Boolean(boolean</a:t>
            </a:r>
            <a:r>
              <a:rPr dirty="0" sz="1800" spc="-30">
                <a:solidFill>
                  <a:srgbClr val="4E2700"/>
                </a:solidFill>
                <a:latin typeface="Verdana"/>
                <a:cs typeface="Verdana"/>
              </a:rPr>
              <a:t> </a:t>
            </a:r>
            <a:r>
              <a:rPr dirty="0" sz="1800" spc="-5">
                <a:solidFill>
                  <a:srgbClr val="4E2700"/>
                </a:solidFill>
                <a:latin typeface="Verdana"/>
                <a:cs typeface="Verdana"/>
              </a:rPr>
              <a:t>b)</a:t>
            </a:r>
            <a:endParaRPr sz="1800">
              <a:latin typeface="Verdana"/>
              <a:cs typeface="Verdana"/>
            </a:endParaRPr>
          </a:p>
          <a:p>
            <a:pPr marL="299085" indent="-287020">
              <a:lnSpc>
                <a:spcPts val="2055"/>
              </a:lnSpc>
              <a:spcBef>
                <a:spcPts val="170"/>
              </a:spcBef>
              <a:buChar char="–"/>
              <a:tabLst>
                <a:tab pos="299085" algn="l"/>
                <a:tab pos="299720" algn="l"/>
              </a:tabLst>
            </a:pPr>
            <a:r>
              <a:rPr dirty="0" sz="1800">
                <a:solidFill>
                  <a:srgbClr val="4E2700"/>
                </a:solidFill>
                <a:latin typeface="Verdana"/>
                <a:cs typeface="Verdana"/>
              </a:rPr>
              <a:t>Boolean(String</a:t>
            </a:r>
            <a:r>
              <a:rPr dirty="0" sz="1800" spc="-35">
                <a:solidFill>
                  <a:srgbClr val="4E2700"/>
                </a:solidFill>
                <a:latin typeface="Verdana"/>
                <a:cs typeface="Verdana"/>
              </a:rPr>
              <a:t> </a:t>
            </a:r>
            <a:r>
              <a:rPr dirty="0" sz="1800" spc="-5">
                <a:solidFill>
                  <a:srgbClr val="4E2700"/>
                </a:solidFill>
                <a:latin typeface="Verdana"/>
                <a:cs typeface="Verdana"/>
              </a:rPr>
              <a:t>s)</a:t>
            </a:r>
            <a:r>
              <a:rPr dirty="0" sz="1800" spc="-5">
                <a:solidFill>
                  <a:srgbClr val="4E2700"/>
                </a:solidFill>
                <a:latin typeface="Wingdings"/>
                <a:cs typeface="Wingdings"/>
              </a:rPr>
              <a:t></a:t>
            </a:r>
            <a:r>
              <a:rPr dirty="0" sz="1800" spc="-5">
                <a:solidFill>
                  <a:srgbClr val="4E2700"/>
                </a:solidFill>
                <a:latin typeface="Noto Sans Mono CJK HK"/>
                <a:cs typeface="Noto Sans Mono CJK HK"/>
              </a:rPr>
              <a:t>只要</a:t>
            </a:r>
            <a:r>
              <a:rPr dirty="0" sz="1800" spc="-5">
                <a:solidFill>
                  <a:srgbClr val="4E2700"/>
                </a:solidFill>
                <a:latin typeface="Verdana"/>
                <a:cs typeface="Verdana"/>
              </a:rPr>
              <a:t>s</a:t>
            </a:r>
            <a:r>
              <a:rPr dirty="0" sz="1800" spc="-5">
                <a:solidFill>
                  <a:srgbClr val="4E2700"/>
                </a:solidFill>
                <a:latin typeface="Noto Sans Mono CJK HK"/>
                <a:cs typeface="Noto Sans Mono CJK HK"/>
              </a:rPr>
              <a:t>不為</a:t>
            </a:r>
            <a:r>
              <a:rPr dirty="0" sz="1800">
                <a:solidFill>
                  <a:srgbClr val="4E2700"/>
                </a:solidFill>
                <a:latin typeface="Verdana"/>
                <a:cs typeface="Verdana"/>
              </a:rPr>
              <a:t>null</a:t>
            </a:r>
            <a:r>
              <a:rPr dirty="0" sz="1800" spc="-5">
                <a:solidFill>
                  <a:srgbClr val="4E2700"/>
                </a:solidFill>
                <a:latin typeface="Noto Sans Mono CJK HK"/>
                <a:cs typeface="Noto Sans Mono CJK HK"/>
              </a:rPr>
              <a:t>且</a:t>
            </a:r>
            <a:r>
              <a:rPr dirty="0" sz="1800" spc="-5">
                <a:solidFill>
                  <a:srgbClr val="4E2700"/>
                </a:solidFill>
                <a:latin typeface="Verdana"/>
                <a:cs typeface="Verdana"/>
              </a:rPr>
              <a:t>s</a:t>
            </a:r>
            <a:r>
              <a:rPr dirty="0" sz="1800" spc="-5">
                <a:solidFill>
                  <a:srgbClr val="4E2700"/>
                </a:solidFill>
                <a:latin typeface="Noto Sans Mono CJK HK"/>
                <a:cs typeface="Noto Sans Mono CJK HK"/>
              </a:rPr>
              <a:t>等</a:t>
            </a:r>
            <a:r>
              <a:rPr dirty="0" sz="1800">
                <a:solidFill>
                  <a:srgbClr val="4E2700"/>
                </a:solidFill>
                <a:latin typeface="Noto Sans Mono CJK HK"/>
                <a:cs typeface="Noto Sans Mono CJK HK"/>
              </a:rPr>
              <a:t>於</a:t>
            </a:r>
            <a:r>
              <a:rPr dirty="0" sz="1800" spc="-5">
                <a:solidFill>
                  <a:srgbClr val="4E2700"/>
                </a:solidFill>
                <a:latin typeface="Verdana"/>
                <a:cs typeface="Verdana"/>
              </a:rPr>
              <a:t>"tRuE"(</a:t>
            </a:r>
            <a:r>
              <a:rPr dirty="0" sz="1800" spc="-5">
                <a:solidFill>
                  <a:srgbClr val="4E2700"/>
                </a:solidFill>
                <a:latin typeface="Noto Sans Mono CJK HK"/>
                <a:cs typeface="Noto Sans Mono CJK HK"/>
              </a:rPr>
              <a:t>不分大小寫</a:t>
            </a:r>
            <a:r>
              <a:rPr dirty="0" sz="1800" spc="-5">
                <a:solidFill>
                  <a:srgbClr val="4E2700"/>
                </a:solidFill>
                <a:latin typeface="Verdana"/>
                <a:cs typeface="Verdana"/>
              </a:rPr>
              <a:t>)</a:t>
            </a:r>
            <a:r>
              <a:rPr dirty="0" sz="1800" spc="-5">
                <a:solidFill>
                  <a:srgbClr val="4E2700"/>
                </a:solidFill>
                <a:latin typeface="Noto Sans Mono CJK HK"/>
                <a:cs typeface="Noto Sans Mono CJK HK"/>
              </a:rPr>
              <a:t>，則此物</a:t>
            </a:r>
            <a:endParaRPr sz="1800">
              <a:latin typeface="Noto Sans Mono CJK HK"/>
              <a:cs typeface="Noto Sans Mono CJK HK"/>
            </a:endParaRPr>
          </a:p>
          <a:p>
            <a:pPr marL="299085">
              <a:lnSpc>
                <a:spcPts val="2055"/>
              </a:lnSpc>
            </a:pPr>
            <a:r>
              <a:rPr dirty="0" sz="1800">
                <a:solidFill>
                  <a:srgbClr val="4E2700"/>
                </a:solidFill>
                <a:latin typeface="Noto Sans Mono CJK HK"/>
                <a:cs typeface="Noto Sans Mono CJK HK"/>
              </a:rPr>
              <a:t>件表示</a:t>
            </a:r>
            <a:r>
              <a:rPr dirty="0" sz="1800" spc="-5">
                <a:solidFill>
                  <a:srgbClr val="4E2700"/>
                </a:solidFill>
                <a:latin typeface="Verdana"/>
                <a:cs typeface="Verdana"/>
              </a:rPr>
              <a:t>true</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否則任何其它字串皆為</a:t>
            </a:r>
            <a:r>
              <a:rPr dirty="0" sz="1800">
                <a:solidFill>
                  <a:srgbClr val="4E2700"/>
                </a:solidFill>
                <a:latin typeface="Verdana"/>
                <a:cs typeface="Verdana"/>
              </a:rPr>
              <a:t>false</a:t>
            </a:r>
            <a:r>
              <a:rPr dirty="0" sz="1800">
                <a:solidFill>
                  <a:srgbClr val="4E2700"/>
                </a:solidFill>
                <a:latin typeface="Noto Sans Mono CJK HK"/>
                <a:cs typeface="Noto Sans Mono CJK HK"/>
              </a:rPr>
              <a:t>。</a:t>
            </a:r>
            <a:endParaRPr sz="1800">
              <a:latin typeface="Noto Sans Mono CJK HK"/>
              <a:cs typeface="Noto Sans Mono CJK HK"/>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49453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java.lang.Number</a:t>
            </a:r>
            <a:r>
              <a:rPr dirty="0"/>
              <a:t>類別</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35940" y="984591"/>
            <a:ext cx="8151495" cy="1635125"/>
          </a:xfrm>
          <a:prstGeom prst="rect">
            <a:avLst/>
          </a:prstGeom>
        </p:spPr>
        <p:txBody>
          <a:bodyPr wrap="square" lIns="0" tIns="48895" rIns="0" bIns="0" rtlCol="0" vert="horz">
            <a:spAutoFit/>
          </a:bodyPr>
          <a:lstStyle/>
          <a:p>
            <a:pPr marL="355600" indent="-343535">
              <a:lnSpc>
                <a:spcPct val="100000"/>
              </a:lnSpc>
              <a:spcBef>
                <a:spcPts val="385"/>
              </a:spcBef>
              <a:buFont typeface="Verdana"/>
              <a:buChar char="•"/>
              <a:tabLst>
                <a:tab pos="355600" algn="l"/>
                <a:tab pos="356235" algn="l"/>
              </a:tabLst>
            </a:pPr>
            <a:r>
              <a:rPr dirty="0" sz="2400">
                <a:solidFill>
                  <a:srgbClr val="4E2700"/>
                </a:solidFill>
                <a:latin typeface="Noto Sans Mono CJK HK"/>
                <a:cs typeface="Noto Sans Mono CJK HK"/>
              </a:rPr>
              <a:t>此類別</a:t>
            </a:r>
            <a:r>
              <a:rPr dirty="0" sz="2400" spc="-5">
                <a:solidFill>
                  <a:srgbClr val="4E2700"/>
                </a:solidFill>
                <a:latin typeface="Noto Sans Mono CJK HK"/>
                <a:cs typeface="Noto Sans Mono CJK HK"/>
              </a:rPr>
              <a:t>為</a:t>
            </a:r>
            <a:r>
              <a:rPr dirty="0" sz="2400" spc="-5">
                <a:solidFill>
                  <a:srgbClr val="4E2700"/>
                </a:solidFill>
                <a:latin typeface="Verdana"/>
                <a:cs typeface="Verdana"/>
              </a:rPr>
              <a:t>BigDecimal</a:t>
            </a:r>
            <a:r>
              <a:rPr dirty="0" sz="2400">
                <a:solidFill>
                  <a:srgbClr val="4E2700"/>
                </a:solidFill>
                <a:latin typeface="Noto Sans Mono CJK HK"/>
                <a:cs typeface="Noto Sans Mono CJK HK"/>
              </a:rPr>
              <a:t>、</a:t>
            </a:r>
            <a:r>
              <a:rPr dirty="0" sz="2400" spc="-5">
                <a:solidFill>
                  <a:srgbClr val="4E2700"/>
                </a:solidFill>
                <a:latin typeface="Verdana"/>
                <a:cs typeface="Verdana"/>
              </a:rPr>
              <a:t>BigInteger</a:t>
            </a:r>
            <a:r>
              <a:rPr dirty="0" sz="2400">
                <a:solidFill>
                  <a:srgbClr val="4E2700"/>
                </a:solidFill>
                <a:latin typeface="Noto Sans Mono CJK HK"/>
                <a:cs typeface="Noto Sans Mono CJK HK"/>
              </a:rPr>
              <a:t>以及包裝類</a:t>
            </a:r>
            <a:r>
              <a:rPr dirty="0" sz="2400" spc="15">
                <a:solidFill>
                  <a:srgbClr val="4E2700"/>
                </a:solidFill>
                <a:latin typeface="Noto Sans Mono CJK HK"/>
                <a:cs typeface="Noto Sans Mono CJK HK"/>
              </a:rPr>
              <a:t>別</a:t>
            </a:r>
            <a:r>
              <a:rPr dirty="0" sz="2400" spc="-5">
                <a:solidFill>
                  <a:srgbClr val="4E2700"/>
                </a:solidFill>
                <a:latin typeface="Verdana"/>
                <a:cs typeface="Verdana"/>
              </a:rPr>
              <a:t>Byte</a:t>
            </a:r>
            <a:r>
              <a:rPr dirty="0" sz="2400">
                <a:solidFill>
                  <a:srgbClr val="4E2700"/>
                </a:solidFill>
                <a:latin typeface="Noto Sans Mono CJK HK"/>
                <a:cs typeface="Noto Sans Mono CJK HK"/>
              </a:rPr>
              <a:t>、</a:t>
            </a:r>
            <a:endParaRPr sz="2400">
              <a:latin typeface="Noto Sans Mono CJK HK"/>
              <a:cs typeface="Noto Sans Mono CJK HK"/>
            </a:endParaRPr>
          </a:p>
          <a:p>
            <a:pPr marL="355600">
              <a:lnSpc>
                <a:spcPct val="100000"/>
              </a:lnSpc>
              <a:spcBef>
                <a:spcPts val="285"/>
              </a:spcBef>
            </a:pPr>
            <a:r>
              <a:rPr dirty="0" sz="2400" spc="-5">
                <a:solidFill>
                  <a:srgbClr val="4E2700"/>
                </a:solidFill>
                <a:latin typeface="Verdana"/>
                <a:cs typeface="Verdana"/>
              </a:rPr>
              <a:t>Double</a:t>
            </a:r>
            <a:r>
              <a:rPr dirty="0" sz="2400" spc="-5">
                <a:solidFill>
                  <a:srgbClr val="4E2700"/>
                </a:solidFill>
                <a:latin typeface="Noto Sans Mono CJK HK"/>
                <a:cs typeface="Noto Sans Mono CJK HK"/>
              </a:rPr>
              <a:t>、</a:t>
            </a:r>
            <a:r>
              <a:rPr dirty="0" sz="2400" spc="-5">
                <a:solidFill>
                  <a:srgbClr val="4E2700"/>
                </a:solidFill>
                <a:latin typeface="Verdana"/>
                <a:cs typeface="Verdana"/>
              </a:rPr>
              <a:t>Float</a:t>
            </a:r>
            <a:r>
              <a:rPr dirty="0" sz="2400">
                <a:solidFill>
                  <a:srgbClr val="4E2700"/>
                </a:solidFill>
                <a:latin typeface="Noto Sans Mono CJK HK"/>
                <a:cs typeface="Noto Sans Mono CJK HK"/>
              </a:rPr>
              <a:t>、</a:t>
            </a:r>
            <a:r>
              <a:rPr dirty="0" sz="2400" spc="-310">
                <a:solidFill>
                  <a:srgbClr val="4E2700"/>
                </a:solidFill>
                <a:latin typeface="Noto Sans Mono CJK HK"/>
                <a:cs typeface="Noto Sans Mono CJK HK"/>
              </a:rPr>
              <a:t> </a:t>
            </a:r>
            <a:r>
              <a:rPr dirty="0" sz="2400" spc="-5">
                <a:solidFill>
                  <a:srgbClr val="4E2700"/>
                </a:solidFill>
                <a:latin typeface="Verdana"/>
                <a:cs typeface="Verdana"/>
              </a:rPr>
              <a:t>Integer</a:t>
            </a:r>
            <a:r>
              <a:rPr dirty="0" sz="2400">
                <a:solidFill>
                  <a:srgbClr val="4E2700"/>
                </a:solidFill>
                <a:latin typeface="Noto Sans Mono CJK HK"/>
                <a:cs typeface="Noto Sans Mono CJK HK"/>
              </a:rPr>
              <a:t>、</a:t>
            </a:r>
            <a:r>
              <a:rPr dirty="0" sz="2400" spc="-340">
                <a:solidFill>
                  <a:srgbClr val="4E2700"/>
                </a:solidFill>
                <a:latin typeface="Noto Sans Mono CJK HK"/>
                <a:cs typeface="Noto Sans Mono CJK HK"/>
              </a:rPr>
              <a:t> </a:t>
            </a:r>
            <a:r>
              <a:rPr dirty="0" sz="2400" spc="-5">
                <a:solidFill>
                  <a:srgbClr val="4E2700"/>
                </a:solidFill>
                <a:latin typeface="Verdana"/>
                <a:cs typeface="Verdana"/>
              </a:rPr>
              <a:t>Long</a:t>
            </a:r>
            <a:r>
              <a:rPr dirty="0" sz="2400" spc="-5">
                <a:solidFill>
                  <a:srgbClr val="4E2700"/>
                </a:solidFill>
                <a:latin typeface="Noto Sans Mono CJK HK"/>
                <a:cs typeface="Noto Sans Mono CJK HK"/>
              </a:rPr>
              <a:t>、</a:t>
            </a:r>
            <a:r>
              <a:rPr dirty="0" sz="2400" spc="-5">
                <a:solidFill>
                  <a:srgbClr val="4E2700"/>
                </a:solidFill>
                <a:latin typeface="Verdana"/>
                <a:cs typeface="Verdana"/>
              </a:rPr>
              <a:t>Short</a:t>
            </a:r>
            <a:r>
              <a:rPr dirty="0" sz="2400" spc="-5">
                <a:solidFill>
                  <a:srgbClr val="4E2700"/>
                </a:solidFill>
                <a:latin typeface="Noto Sans Mono CJK HK"/>
                <a:cs typeface="Noto Sans Mono CJK HK"/>
              </a:rPr>
              <a:t>等的父類別。</a:t>
            </a:r>
            <a:endParaRPr sz="2400">
              <a:latin typeface="Noto Sans Mono CJK HK"/>
              <a:cs typeface="Noto Sans Mono CJK HK"/>
            </a:endParaRPr>
          </a:p>
          <a:p>
            <a:pPr marL="355600" marR="167005" indent="-343535">
              <a:lnSpc>
                <a:spcPct val="110000"/>
              </a:lnSpc>
              <a:spcBef>
                <a:spcPts val="5"/>
              </a:spcBef>
              <a:buFont typeface="Verdana"/>
              <a:buChar char="•"/>
              <a:tabLst>
                <a:tab pos="355600" algn="l"/>
                <a:tab pos="356235" algn="l"/>
              </a:tabLst>
            </a:pPr>
            <a:r>
              <a:rPr dirty="0" sz="2400">
                <a:solidFill>
                  <a:srgbClr val="4E2700"/>
                </a:solidFill>
                <a:latin typeface="Noto Sans Mono CJK HK"/>
                <a:cs typeface="Noto Sans Mono CJK HK"/>
              </a:rPr>
              <a:t>它提供下列方法可以取出存放在大浮點、大整數與包裝類 別內的數值資料：</a:t>
            </a:r>
            <a:endParaRPr sz="2400">
              <a:latin typeface="Noto Sans Mono CJK HK"/>
              <a:cs typeface="Noto Sans Mono CJK HK"/>
            </a:endParaRPr>
          </a:p>
        </p:txBody>
      </p:sp>
      <p:sp>
        <p:nvSpPr>
          <p:cNvPr id="4" name="object 4"/>
          <p:cNvSpPr txBox="1"/>
          <p:nvPr/>
        </p:nvSpPr>
        <p:spPr>
          <a:xfrm>
            <a:off x="993444" y="2601021"/>
            <a:ext cx="1166495" cy="2037080"/>
          </a:xfrm>
          <a:prstGeom prst="rect">
            <a:avLst/>
          </a:prstGeom>
        </p:spPr>
        <p:txBody>
          <a:bodyPr wrap="square" lIns="0" tIns="42545" rIns="0" bIns="0" rtlCol="0" vert="horz">
            <a:spAutoFit/>
          </a:bodyPr>
          <a:lstStyle/>
          <a:p>
            <a:pPr marL="299085" indent="-287020">
              <a:lnSpc>
                <a:spcPct val="100000"/>
              </a:lnSpc>
              <a:spcBef>
                <a:spcPts val="335"/>
              </a:spcBef>
              <a:buChar char="–"/>
              <a:tabLst>
                <a:tab pos="299720" algn="l"/>
              </a:tabLst>
            </a:pPr>
            <a:r>
              <a:rPr dirty="0" sz="2000" spc="-5">
                <a:solidFill>
                  <a:srgbClr val="4E2700"/>
                </a:solidFill>
                <a:latin typeface="Verdana"/>
                <a:cs typeface="Verdana"/>
              </a:rPr>
              <a:t>byte</a:t>
            </a:r>
            <a:endParaRPr sz="2000">
              <a:latin typeface="Verdana"/>
              <a:cs typeface="Verdana"/>
            </a:endParaRPr>
          </a:p>
          <a:p>
            <a:pPr marL="299085" indent="-287020">
              <a:lnSpc>
                <a:spcPct val="100000"/>
              </a:lnSpc>
              <a:spcBef>
                <a:spcPts val="240"/>
              </a:spcBef>
              <a:buChar char="–"/>
              <a:tabLst>
                <a:tab pos="299720" algn="l"/>
              </a:tabLst>
            </a:pPr>
            <a:r>
              <a:rPr dirty="0" sz="2000" spc="-5">
                <a:solidFill>
                  <a:srgbClr val="4E2700"/>
                </a:solidFill>
                <a:latin typeface="Verdana"/>
                <a:cs typeface="Verdana"/>
              </a:rPr>
              <a:t>d</a:t>
            </a:r>
            <a:r>
              <a:rPr dirty="0" sz="2000" spc="-10">
                <a:solidFill>
                  <a:srgbClr val="4E2700"/>
                </a:solidFill>
                <a:latin typeface="Verdana"/>
                <a:cs typeface="Verdana"/>
              </a:rPr>
              <a:t>o</a:t>
            </a:r>
            <a:r>
              <a:rPr dirty="0" sz="2000">
                <a:solidFill>
                  <a:srgbClr val="4E2700"/>
                </a:solidFill>
                <a:latin typeface="Verdana"/>
                <a:cs typeface="Verdana"/>
              </a:rPr>
              <a:t>uble</a:t>
            </a:r>
            <a:endParaRPr sz="2000">
              <a:latin typeface="Verdana"/>
              <a:cs typeface="Verdana"/>
            </a:endParaRPr>
          </a:p>
          <a:p>
            <a:pPr marL="299085" indent="-287020">
              <a:lnSpc>
                <a:spcPct val="100000"/>
              </a:lnSpc>
              <a:spcBef>
                <a:spcPts val="240"/>
              </a:spcBef>
              <a:buChar char="–"/>
              <a:tabLst>
                <a:tab pos="299720" algn="l"/>
              </a:tabLst>
            </a:pPr>
            <a:r>
              <a:rPr dirty="0" sz="2000" spc="-5">
                <a:solidFill>
                  <a:srgbClr val="4E2700"/>
                </a:solidFill>
                <a:latin typeface="Verdana"/>
                <a:cs typeface="Verdana"/>
              </a:rPr>
              <a:t>float</a:t>
            </a:r>
            <a:endParaRPr sz="2000">
              <a:latin typeface="Verdana"/>
              <a:cs typeface="Verdana"/>
            </a:endParaRPr>
          </a:p>
          <a:p>
            <a:pPr marL="299085" indent="-287020">
              <a:lnSpc>
                <a:spcPct val="100000"/>
              </a:lnSpc>
              <a:spcBef>
                <a:spcPts val="240"/>
              </a:spcBef>
              <a:buChar char="–"/>
              <a:tabLst>
                <a:tab pos="299720" algn="l"/>
              </a:tabLst>
            </a:pPr>
            <a:r>
              <a:rPr dirty="0" sz="2000" spc="-10">
                <a:solidFill>
                  <a:srgbClr val="4E2700"/>
                </a:solidFill>
                <a:latin typeface="Verdana"/>
                <a:cs typeface="Verdana"/>
              </a:rPr>
              <a:t>int</a:t>
            </a:r>
            <a:endParaRPr sz="2000">
              <a:latin typeface="Verdana"/>
              <a:cs typeface="Verdana"/>
            </a:endParaRPr>
          </a:p>
          <a:p>
            <a:pPr marL="299085" indent="-287020">
              <a:lnSpc>
                <a:spcPct val="100000"/>
              </a:lnSpc>
              <a:spcBef>
                <a:spcPts val="240"/>
              </a:spcBef>
              <a:buChar char="–"/>
              <a:tabLst>
                <a:tab pos="299720" algn="l"/>
              </a:tabLst>
            </a:pPr>
            <a:r>
              <a:rPr dirty="0" sz="2000" spc="-5">
                <a:solidFill>
                  <a:srgbClr val="4E2700"/>
                </a:solidFill>
                <a:latin typeface="Verdana"/>
                <a:cs typeface="Verdana"/>
              </a:rPr>
              <a:t>long</a:t>
            </a:r>
            <a:endParaRPr sz="2000">
              <a:latin typeface="Verdana"/>
              <a:cs typeface="Verdana"/>
            </a:endParaRPr>
          </a:p>
          <a:p>
            <a:pPr marL="299085" indent="-287020">
              <a:lnSpc>
                <a:spcPct val="100000"/>
              </a:lnSpc>
              <a:spcBef>
                <a:spcPts val="240"/>
              </a:spcBef>
              <a:buChar char="–"/>
              <a:tabLst>
                <a:tab pos="299720" algn="l"/>
              </a:tabLst>
            </a:pPr>
            <a:r>
              <a:rPr dirty="0" sz="2000">
                <a:solidFill>
                  <a:srgbClr val="4E2700"/>
                </a:solidFill>
                <a:latin typeface="Verdana"/>
                <a:cs typeface="Verdana"/>
              </a:rPr>
              <a:t>short</a:t>
            </a:r>
            <a:endParaRPr sz="2000">
              <a:latin typeface="Verdana"/>
              <a:cs typeface="Verdana"/>
            </a:endParaRPr>
          </a:p>
        </p:txBody>
      </p:sp>
      <p:sp>
        <p:nvSpPr>
          <p:cNvPr id="5" name="object 5"/>
          <p:cNvSpPr txBox="1"/>
          <p:nvPr/>
        </p:nvSpPr>
        <p:spPr>
          <a:xfrm>
            <a:off x="2364994" y="2601021"/>
            <a:ext cx="1805939" cy="2037080"/>
          </a:xfrm>
          <a:prstGeom prst="rect">
            <a:avLst/>
          </a:prstGeom>
        </p:spPr>
        <p:txBody>
          <a:bodyPr wrap="square" lIns="0" tIns="12065" rIns="0" bIns="0" rtlCol="0" vert="horz">
            <a:spAutoFit/>
          </a:bodyPr>
          <a:lstStyle/>
          <a:p>
            <a:pPr marL="12700" marR="5080">
              <a:lnSpc>
                <a:spcPct val="110000"/>
              </a:lnSpc>
              <a:spcBef>
                <a:spcPts val="95"/>
              </a:spcBef>
            </a:pPr>
            <a:r>
              <a:rPr dirty="0" sz="2000" spc="-15">
                <a:solidFill>
                  <a:srgbClr val="4E2700"/>
                </a:solidFill>
                <a:latin typeface="Verdana"/>
                <a:cs typeface="Verdana"/>
              </a:rPr>
              <a:t>byteValue()  </a:t>
            </a:r>
            <a:r>
              <a:rPr dirty="0" sz="2000" spc="-5">
                <a:solidFill>
                  <a:srgbClr val="4E2700"/>
                </a:solidFill>
                <a:latin typeface="Verdana"/>
                <a:cs typeface="Verdana"/>
              </a:rPr>
              <a:t>d</a:t>
            </a:r>
            <a:r>
              <a:rPr dirty="0" sz="2000" spc="-10">
                <a:solidFill>
                  <a:srgbClr val="4E2700"/>
                </a:solidFill>
                <a:latin typeface="Verdana"/>
                <a:cs typeface="Verdana"/>
              </a:rPr>
              <a:t>o</a:t>
            </a:r>
            <a:r>
              <a:rPr dirty="0" sz="2000">
                <a:solidFill>
                  <a:srgbClr val="4E2700"/>
                </a:solidFill>
                <a:latin typeface="Verdana"/>
                <a:cs typeface="Verdana"/>
              </a:rPr>
              <a:t>ubl</a:t>
            </a:r>
            <a:r>
              <a:rPr dirty="0" sz="2000" spc="-15">
                <a:solidFill>
                  <a:srgbClr val="4E2700"/>
                </a:solidFill>
                <a:latin typeface="Verdana"/>
                <a:cs typeface="Verdana"/>
              </a:rPr>
              <a:t>e</a:t>
            </a:r>
            <a:r>
              <a:rPr dirty="0" sz="2000" spc="-100">
                <a:solidFill>
                  <a:srgbClr val="4E2700"/>
                </a:solidFill>
                <a:latin typeface="Verdana"/>
                <a:cs typeface="Verdana"/>
              </a:rPr>
              <a:t>V</a:t>
            </a:r>
            <a:r>
              <a:rPr dirty="0" sz="2000">
                <a:solidFill>
                  <a:srgbClr val="4E2700"/>
                </a:solidFill>
                <a:latin typeface="Verdana"/>
                <a:cs typeface="Verdana"/>
              </a:rPr>
              <a:t>a</a:t>
            </a:r>
            <a:r>
              <a:rPr dirty="0" sz="2000" spc="-15">
                <a:solidFill>
                  <a:srgbClr val="4E2700"/>
                </a:solidFill>
                <a:latin typeface="Verdana"/>
                <a:cs typeface="Verdana"/>
              </a:rPr>
              <a:t>l</a:t>
            </a:r>
            <a:r>
              <a:rPr dirty="0" sz="2000">
                <a:solidFill>
                  <a:srgbClr val="4E2700"/>
                </a:solidFill>
                <a:latin typeface="Verdana"/>
                <a:cs typeface="Verdana"/>
              </a:rPr>
              <a:t>ue()  </a:t>
            </a:r>
            <a:r>
              <a:rPr dirty="0" sz="2000" spc="-10">
                <a:solidFill>
                  <a:srgbClr val="4E2700"/>
                </a:solidFill>
                <a:latin typeface="Verdana"/>
                <a:cs typeface="Verdana"/>
              </a:rPr>
              <a:t>floatValue()  </a:t>
            </a:r>
            <a:r>
              <a:rPr dirty="0" sz="2000" spc="-15">
                <a:solidFill>
                  <a:srgbClr val="4E2700"/>
                </a:solidFill>
                <a:latin typeface="Verdana"/>
                <a:cs typeface="Verdana"/>
              </a:rPr>
              <a:t>intValue()  </a:t>
            </a:r>
            <a:r>
              <a:rPr dirty="0" sz="2000" spc="-10">
                <a:solidFill>
                  <a:srgbClr val="4E2700"/>
                </a:solidFill>
                <a:latin typeface="Verdana"/>
                <a:cs typeface="Verdana"/>
              </a:rPr>
              <a:t>longValue()  shortValue()</a:t>
            </a:r>
            <a:endParaRPr sz="2000">
              <a:latin typeface="Verdana"/>
              <a:cs typeface="Verdana"/>
            </a:endParaRPr>
          </a:p>
        </p:txBody>
      </p:sp>
      <p:sp>
        <p:nvSpPr>
          <p:cNvPr id="6" name="object 6"/>
          <p:cNvSpPr txBox="1"/>
          <p:nvPr/>
        </p:nvSpPr>
        <p:spPr>
          <a:xfrm>
            <a:off x="535940" y="4642866"/>
            <a:ext cx="5245735" cy="391160"/>
          </a:xfrm>
          <a:prstGeom prst="rect">
            <a:avLst/>
          </a:prstGeom>
        </p:spPr>
        <p:txBody>
          <a:bodyPr wrap="square" lIns="0" tIns="12700" rIns="0" bIns="0" rtlCol="0" vert="horz">
            <a:spAutoFit/>
          </a:bodyPr>
          <a:lstStyle/>
          <a:p>
            <a:pPr marL="35560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換言之，這些子類別都有這些方法。</a:t>
            </a:r>
            <a:endParaRPr sz="2400">
              <a:latin typeface="Noto Sans Mono CJK HK"/>
              <a:cs typeface="Noto Sans Mono CJK HK"/>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4"/>
            <a:ext cx="4307840" cy="793750"/>
          </a:xfrm>
          <a:prstGeom prst="rect">
            <a:avLst/>
          </a:prstGeom>
        </p:spPr>
        <p:txBody>
          <a:bodyPr wrap="square" lIns="0" tIns="12700" rIns="0" bIns="0" rtlCol="0" vert="horz">
            <a:spAutoFit/>
          </a:bodyPr>
          <a:lstStyle/>
          <a:p>
            <a:pPr marL="12700" marR="1335405">
              <a:lnSpc>
                <a:spcPct val="105000"/>
              </a:lnSpc>
              <a:spcBef>
                <a:spcPts val="100"/>
              </a:spcBef>
            </a:pPr>
            <a:r>
              <a:rPr dirty="0" sz="1600" spc="-10">
                <a:solidFill>
                  <a:srgbClr val="4E2700"/>
                </a:solidFill>
                <a:latin typeface="Verdana"/>
                <a:cs typeface="Verdana"/>
              </a:rPr>
              <a:t>package ch09._03_Wrapper;  public </a:t>
            </a:r>
            <a:r>
              <a:rPr dirty="0" sz="1600" spc="-5">
                <a:solidFill>
                  <a:srgbClr val="4E2700"/>
                </a:solidFill>
                <a:latin typeface="Verdana"/>
                <a:cs typeface="Verdana"/>
              </a:rPr>
              <a:t>class </a:t>
            </a:r>
            <a:r>
              <a:rPr dirty="0" sz="1600" spc="-15">
                <a:solidFill>
                  <a:srgbClr val="4E2700"/>
                </a:solidFill>
                <a:latin typeface="Verdana"/>
                <a:cs typeface="Verdana"/>
              </a:rPr>
              <a:t>WrapperDemo</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9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3" name="object 3"/>
          <p:cNvSpPr txBox="1"/>
          <p:nvPr/>
        </p:nvSpPr>
        <p:spPr>
          <a:xfrm>
            <a:off x="900683" y="1773935"/>
            <a:ext cx="6118860" cy="1295400"/>
          </a:xfrm>
          <a:prstGeom prst="rect">
            <a:avLst/>
          </a:prstGeom>
          <a:solidFill>
            <a:srgbClr val="CCE8CF"/>
          </a:solidFill>
          <a:ln w="12192">
            <a:solidFill>
              <a:srgbClr val="FF0000"/>
            </a:solidFill>
          </a:ln>
        </p:spPr>
        <p:txBody>
          <a:bodyPr wrap="square" lIns="0" tIns="0" rIns="0" bIns="0" rtlCol="0" vert="horz">
            <a:spAutoFit/>
          </a:bodyPr>
          <a:lstStyle/>
          <a:p>
            <a:pPr marL="373380">
              <a:lnSpc>
                <a:spcPts val="1785"/>
              </a:lnSpc>
            </a:pPr>
            <a:r>
              <a:rPr dirty="0" sz="1600" spc="-10">
                <a:solidFill>
                  <a:srgbClr val="4E2700"/>
                </a:solidFill>
                <a:latin typeface="Verdana"/>
                <a:cs typeface="Verdana"/>
              </a:rPr>
              <a:t>Object[] </a:t>
            </a:r>
            <a:r>
              <a:rPr dirty="0" sz="1600" spc="-5">
                <a:solidFill>
                  <a:srgbClr val="4E2700"/>
                </a:solidFill>
                <a:latin typeface="Verdana"/>
                <a:cs typeface="Verdana"/>
              </a:rPr>
              <a:t>oa = { new Integer(100), new</a:t>
            </a:r>
            <a:r>
              <a:rPr dirty="0" sz="1600" spc="30">
                <a:solidFill>
                  <a:srgbClr val="4E2700"/>
                </a:solidFill>
                <a:latin typeface="Verdana"/>
                <a:cs typeface="Verdana"/>
              </a:rPr>
              <a:t> </a:t>
            </a:r>
            <a:r>
              <a:rPr dirty="0" sz="1600" spc="-5">
                <a:solidFill>
                  <a:srgbClr val="4E2700"/>
                </a:solidFill>
                <a:latin typeface="Verdana"/>
                <a:cs typeface="Verdana"/>
              </a:rPr>
              <a:t>Double(3.14),</a:t>
            </a:r>
            <a:endParaRPr sz="1600">
              <a:latin typeface="Verdana"/>
              <a:cs typeface="Verdana"/>
            </a:endParaRPr>
          </a:p>
          <a:p>
            <a:pPr marL="944880" marR="2061210">
              <a:lnSpc>
                <a:spcPts val="2020"/>
              </a:lnSpc>
              <a:spcBef>
                <a:spcPts val="80"/>
              </a:spcBef>
              <a:tabLst>
                <a:tab pos="3121025" algn="l"/>
              </a:tabLst>
            </a:pPr>
            <a:r>
              <a:rPr dirty="0" sz="1600" spc="-5">
                <a:solidFill>
                  <a:srgbClr val="4E2700"/>
                </a:solidFill>
                <a:latin typeface="Verdana"/>
                <a:cs typeface="Verdana"/>
              </a:rPr>
              <a:t>new</a:t>
            </a:r>
            <a:r>
              <a:rPr dirty="0" sz="1600" spc="30">
                <a:solidFill>
                  <a:srgbClr val="4E2700"/>
                </a:solidFill>
                <a:latin typeface="Verdana"/>
                <a:cs typeface="Verdana"/>
              </a:rPr>
              <a:t> </a:t>
            </a:r>
            <a:r>
              <a:rPr dirty="0" sz="1600" spc="-10">
                <a:solidFill>
                  <a:srgbClr val="4E2700"/>
                </a:solidFill>
                <a:latin typeface="Verdana"/>
                <a:cs typeface="Verdana"/>
              </a:rPr>
              <a:t>Float(10.0F),	"Kitty",  </a:t>
            </a:r>
            <a:r>
              <a:rPr dirty="0" sz="1600" spc="-5">
                <a:solidFill>
                  <a:srgbClr val="4E2700"/>
                </a:solidFill>
                <a:latin typeface="Verdana"/>
                <a:cs typeface="Verdana"/>
              </a:rPr>
              <a:t>new </a:t>
            </a:r>
            <a:r>
              <a:rPr dirty="0" sz="1600" spc="-10">
                <a:solidFill>
                  <a:srgbClr val="4E2700"/>
                </a:solidFill>
                <a:latin typeface="Verdana"/>
                <a:cs typeface="Verdana"/>
              </a:rPr>
              <a:t>Object(), </a:t>
            </a:r>
            <a:r>
              <a:rPr dirty="0" sz="1600" spc="-5">
                <a:solidFill>
                  <a:srgbClr val="4E2700"/>
                </a:solidFill>
                <a:latin typeface="Verdana"/>
                <a:cs typeface="Verdana"/>
              </a:rPr>
              <a:t>new Long(250),  new</a:t>
            </a:r>
            <a:r>
              <a:rPr dirty="0" sz="1600" spc="5">
                <a:solidFill>
                  <a:srgbClr val="4E2700"/>
                </a:solidFill>
                <a:latin typeface="Verdana"/>
                <a:cs typeface="Verdana"/>
              </a:rPr>
              <a:t> </a:t>
            </a:r>
            <a:r>
              <a:rPr dirty="0" sz="1600" spc="-5">
                <a:solidFill>
                  <a:srgbClr val="4E2700"/>
                </a:solidFill>
                <a:latin typeface="Verdana"/>
                <a:cs typeface="Verdana"/>
              </a:rPr>
              <a:t>Short("20")</a:t>
            </a:r>
            <a:endParaRPr sz="1600">
              <a:latin typeface="Verdana"/>
              <a:cs typeface="Verdana"/>
            </a:endParaRPr>
          </a:p>
          <a:p>
            <a:pPr marL="373380">
              <a:lnSpc>
                <a:spcPct val="100000"/>
              </a:lnSpc>
              <a:spcBef>
                <a:spcPts val="5"/>
              </a:spcBef>
            </a:pPr>
            <a:r>
              <a:rPr dirty="0" sz="1600" spc="-15">
                <a:solidFill>
                  <a:srgbClr val="4E2700"/>
                </a:solidFill>
                <a:latin typeface="Verdana"/>
                <a:cs typeface="Verdana"/>
              </a:rPr>
              <a:t>};</a:t>
            </a:r>
            <a:endParaRPr sz="1600">
              <a:latin typeface="Verdana"/>
              <a:cs typeface="Verdana"/>
            </a:endParaRPr>
          </a:p>
        </p:txBody>
      </p:sp>
      <p:sp>
        <p:nvSpPr>
          <p:cNvPr id="4" name="object 4"/>
          <p:cNvSpPr txBox="1"/>
          <p:nvPr/>
        </p:nvSpPr>
        <p:spPr>
          <a:xfrm>
            <a:off x="1261617" y="3012408"/>
            <a:ext cx="3852545" cy="793750"/>
          </a:xfrm>
          <a:prstGeom prst="rect">
            <a:avLst/>
          </a:prstGeom>
        </p:spPr>
        <p:txBody>
          <a:bodyPr wrap="square" lIns="0" tIns="24765" rIns="0" bIns="0" rtlCol="0" vert="horz">
            <a:spAutoFit/>
          </a:bodyPr>
          <a:lstStyle/>
          <a:p>
            <a:pPr marL="12700">
              <a:lnSpc>
                <a:spcPct val="100000"/>
              </a:lnSpc>
              <a:spcBef>
                <a:spcPts val="195"/>
              </a:spcBef>
            </a:pPr>
            <a:r>
              <a:rPr dirty="0" sz="1600" spc="-5">
                <a:solidFill>
                  <a:srgbClr val="4E2700"/>
                </a:solidFill>
                <a:latin typeface="Verdana"/>
                <a:cs typeface="Verdana"/>
              </a:rPr>
              <a:t>double total =</a:t>
            </a:r>
            <a:r>
              <a:rPr dirty="0" sz="1600" spc="15">
                <a:solidFill>
                  <a:srgbClr val="4E2700"/>
                </a:solidFill>
                <a:latin typeface="Verdana"/>
                <a:cs typeface="Verdana"/>
              </a:rPr>
              <a:t> </a:t>
            </a:r>
            <a:r>
              <a:rPr dirty="0" sz="1600">
                <a:solidFill>
                  <a:srgbClr val="4E2700"/>
                </a:solidFill>
                <a:latin typeface="Verdana"/>
                <a:cs typeface="Verdana"/>
              </a:rPr>
              <a:t>0;</a:t>
            </a:r>
            <a:endParaRPr sz="1600">
              <a:latin typeface="Verdana"/>
              <a:cs typeface="Verdana"/>
            </a:endParaRPr>
          </a:p>
          <a:p>
            <a:pPr marL="12700">
              <a:lnSpc>
                <a:spcPct val="100000"/>
              </a:lnSpc>
              <a:spcBef>
                <a:spcPts val="95"/>
              </a:spcBef>
            </a:pPr>
            <a:r>
              <a:rPr dirty="0" sz="1600" spc="-5">
                <a:solidFill>
                  <a:srgbClr val="4E2700"/>
                </a:solidFill>
                <a:latin typeface="Verdana"/>
                <a:cs typeface="Verdana"/>
              </a:rPr>
              <a:t>for </a:t>
            </a:r>
            <a:r>
              <a:rPr dirty="0" sz="1600" spc="-10">
                <a:solidFill>
                  <a:srgbClr val="4E2700"/>
                </a:solidFill>
                <a:latin typeface="Verdana"/>
                <a:cs typeface="Verdana"/>
              </a:rPr>
              <a:t>(int </a:t>
            </a:r>
            <a:r>
              <a:rPr dirty="0" sz="1600" spc="-5">
                <a:solidFill>
                  <a:srgbClr val="4E2700"/>
                </a:solidFill>
                <a:latin typeface="Verdana"/>
                <a:cs typeface="Verdana"/>
              </a:rPr>
              <a:t>n = 0; n &lt; oa.length; n++)</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100"/>
              </a:spcBef>
            </a:pPr>
            <a:r>
              <a:rPr dirty="0" sz="1600" spc="-10">
                <a:solidFill>
                  <a:srgbClr val="4E2700"/>
                </a:solidFill>
                <a:latin typeface="Verdana"/>
                <a:cs typeface="Verdana"/>
              </a:rPr>
              <a:t>Object </a:t>
            </a:r>
            <a:r>
              <a:rPr dirty="0" sz="1600" spc="-5">
                <a:solidFill>
                  <a:srgbClr val="4E2700"/>
                </a:solidFill>
                <a:latin typeface="Verdana"/>
                <a:cs typeface="Verdana"/>
              </a:rPr>
              <a:t>o =</a:t>
            </a:r>
            <a:r>
              <a:rPr dirty="0" sz="1600" spc="10">
                <a:solidFill>
                  <a:srgbClr val="4E2700"/>
                </a:solidFill>
                <a:latin typeface="Verdana"/>
                <a:cs typeface="Verdana"/>
              </a:rPr>
              <a:t> </a:t>
            </a:r>
            <a:r>
              <a:rPr dirty="0" sz="1600" spc="-5">
                <a:solidFill>
                  <a:srgbClr val="4E2700"/>
                </a:solidFill>
                <a:latin typeface="Verdana"/>
                <a:cs typeface="Verdana"/>
              </a:rPr>
              <a:t>oa[n];</a:t>
            </a:r>
            <a:endParaRPr sz="1600">
              <a:latin typeface="Verdana"/>
              <a:cs typeface="Verdana"/>
            </a:endParaRPr>
          </a:p>
        </p:txBody>
      </p:sp>
      <p:sp>
        <p:nvSpPr>
          <p:cNvPr id="5" name="object 5"/>
          <p:cNvSpPr txBox="1"/>
          <p:nvPr/>
        </p:nvSpPr>
        <p:spPr>
          <a:xfrm>
            <a:off x="5046345" y="3843654"/>
            <a:ext cx="3256915" cy="208279"/>
          </a:xfrm>
          <a:prstGeom prst="rect">
            <a:avLst/>
          </a:prstGeom>
        </p:spPr>
        <p:txBody>
          <a:bodyPr wrap="square" lIns="0" tIns="12700" rIns="0" bIns="0" rtlCol="0" vert="horz">
            <a:spAutoFit/>
          </a:bodyPr>
          <a:lstStyle/>
          <a:p>
            <a:pPr marL="12700">
              <a:lnSpc>
                <a:spcPct val="100000"/>
              </a:lnSpc>
              <a:spcBef>
                <a:spcPts val="100"/>
              </a:spcBef>
            </a:pPr>
            <a:r>
              <a:rPr dirty="0" sz="1200" spc="-5">
                <a:solidFill>
                  <a:srgbClr val="4E2700"/>
                </a:solidFill>
                <a:latin typeface="Verdana"/>
                <a:cs typeface="Verdana"/>
              </a:rPr>
              <a:t>//</a:t>
            </a:r>
            <a:r>
              <a:rPr dirty="0" sz="1200">
                <a:solidFill>
                  <a:srgbClr val="4E2700"/>
                </a:solidFill>
                <a:latin typeface="Noto Sans Mono CJK HK"/>
                <a:cs typeface="Noto Sans Mono CJK HK"/>
              </a:rPr>
              <a:t>判斷變數</a:t>
            </a:r>
            <a:r>
              <a:rPr dirty="0" sz="1200">
                <a:solidFill>
                  <a:srgbClr val="4E2700"/>
                </a:solidFill>
                <a:latin typeface="Verdana"/>
                <a:cs typeface="Verdana"/>
              </a:rPr>
              <a:t>o</a:t>
            </a:r>
            <a:r>
              <a:rPr dirty="0" sz="1200">
                <a:solidFill>
                  <a:srgbClr val="4E2700"/>
                </a:solidFill>
                <a:latin typeface="Noto Sans Mono CJK HK"/>
                <a:cs typeface="Noto Sans Mono CJK HK"/>
              </a:rPr>
              <a:t>內的物件是否為</a:t>
            </a:r>
            <a:r>
              <a:rPr dirty="0" sz="1200" spc="-5">
                <a:solidFill>
                  <a:srgbClr val="4E2700"/>
                </a:solidFill>
                <a:latin typeface="Verdana"/>
                <a:cs typeface="Verdana"/>
              </a:rPr>
              <a:t>Integer</a:t>
            </a:r>
            <a:r>
              <a:rPr dirty="0" sz="1200">
                <a:solidFill>
                  <a:srgbClr val="4E2700"/>
                </a:solidFill>
                <a:latin typeface="Noto Sans Mono CJK HK"/>
                <a:cs typeface="Noto Sans Mono CJK HK"/>
              </a:rPr>
              <a:t>類別的物件</a:t>
            </a:r>
            <a:endParaRPr sz="1200">
              <a:latin typeface="Noto Sans Mono CJK HK"/>
              <a:cs typeface="Noto Sans Mono CJK HK"/>
            </a:endParaRPr>
          </a:p>
        </p:txBody>
      </p:sp>
      <p:sp>
        <p:nvSpPr>
          <p:cNvPr id="6" name="object 6"/>
          <p:cNvSpPr txBox="1"/>
          <p:nvPr/>
        </p:nvSpPr>
        <p:spPr>
          <a:xfrm>
            <a:off x="5041772" y="4611751"/>
            <a:ext cx="3227705" cy="208279"/>
          </a:xfrm>
          <a:prstGeom prst="rect">
            <a:avLst/>
          </a:prstGeom>
        </p:spPr>
        <p:txBody>
          <a:bodyPr wrap="square" lIns="0" tIns="12700" rIns="0" bIns="0" rtlCol="0" vert="horz">
            <a:spAutoFit/>
          </a:bodyPr>
          <a:lstStyle/>
          <a:p>
            <a:pPr marL="12700">
              <a:lnSpc>
                <a:spcPct val="100000"/>
              </a:lnSpc>
              <a:spcBef>
                <a:spcPts val="100"/>
              </a:spcBef>
            </a:pPr>
            <a:r>
              <a:rPr dirty="0" sz="1200" spc="-5">
                <a:solidFill>
                  <a:srgbClr val="4E2700"/>
                </a:solidFill>
                <a:latin typeface="Verdana"/>
                <a:cs typeface="Verdana"/>
              </a:rPr>
              <a:t>//</a:t>
            </a:r>
            <a:r>
              <a:rPr dirty="0" sz="1200">
                <a:solidFill>
                  <a:srgbClr val="4E2700"/>
                </a:solidFill>
                <a:latin typeface="Noto Sans Mono CJK HK"/>
                <a:cs typeface="Noto Sans Mono CJK HK"/>
              </a:rPr>
              <a:t>判斷變數</a:t>
            </a:r>
            <a:r>
              <a:rPr dirty="0" sz="1200">
                <a:solidFill>
                  <a:srgbClr val="4E2700"/>
                </a:solidFill>
                <a:latin typeface="Verdana"/>
                <a:cs typeface="Verdana"/>
              </a:rPr>
              <a:t>o</a:t>
            </a:r>
            <a:r>
              <a:rPr dirty="0" sz="1200">
                <a:solidFill>
                  <a:srgbClr val="4E2700"/>
                </a:solidFill>
                <a:latin typeface="Noto Sans Mono CJK HK"/>
                <a:cs typeface="Noto Sans Mono CJK HK"/>
              </a:rPr>
              <a:t>內的物件是否為</a:t>
            </a:r>
            <a:r>
              <a:rPr dirty="0" sz="1200">
                <a:solidFill>
                  <a:srgbClr val="4E2700"/>
                </a:solidFill>
                <a:latin typeface="Verdana"/>
                <a:cs typeface="Verdana"/>
              </a:rPr>
              <a:t>Dou</a:t>
            </a:r>
            <a:r>
              <a:rPr dirty="0" sz="1200" spc="-5">
                <a:solidFill>
                  <a:srgbClr val="4E2700"/>
                </a:solidFill>
                <a:latin typeface="Verdana"/>
                <a:cs typeface="Verdana"/>
              </a:rPr>
              <a:t>bl</a:t>
            </a:r>
            <a:r>
              <a:rPr dirty="0" sz="1200">
                <a:solidFill>
                  <a:srgbClr val="4E2700"/>
                </a:solidFill>
                <a:latin typeface="Verdana"/>
                <a:cs typeface="Verdana"/>
              </a:rPr>
              <a:t>e</a:t>
            </a:r>
            <a:r>
              <a:rPr dirty="0" sz="1200">
                <a:solidFill>
                  <a:srgbClr val="4E2700"/>
                </a:solidFill>
                <a:latin typeface="Noto Sans Mono CJK HK"/>
                <a:cs typeface="Noto Sans Mono CJK HK"/>
              </a:rPr>
              <a:t>類別的物件</a:t>
            </a:r>
            <a:endParaRPr sz="1200">
              <a:latin typeface="Noto Sans Mono CJK HK"/>
              <a:cs typeface="Noto Sans Mono CJK HK"/>
            </a:endParaRPr>
          </a:p>
        </p:txBody>
      </p:sp>
      <p:sp>
        <p:nvSpPr>
          <p:cNvPr id="7" name="object 7"/>
          <p:cNvSpPr txBox="1"/>
          <p:nvPr/>
        </p:nvSpPr>
        <p:spPr>
          <a:xfrm>
            <a:off x="1546605" y="3780561"/>
            <a:ext cx="3303904" cy="2330450"/>
          </a:xfrm>
          <a:prstGeom prst="rect">
            <a:avLst/>
          </a:prstGeom>
        </p:spPr>
        <p:txBody>
          <a:bodyPr wrap="square" lIns="0" tIns="12700" rIns="0" bIns="0" rtlCol="0" vert="horz">
            <a:spAutoFit/>
          </a:bodyPr>
          <a:lstStyle/>
          <a:p>
            <a:pPr marL="299085" marR="190500" indent="-287020">
              <a:lnSpc>
                <a:spcPct val="105000"/>
              </a:lnSpc>
              <a:spcBef>
                <a:spcPts val="100"/>
              </a:spcBef>
            </a:pPr>
            <a:r>
              <a:rPr dirty="0" sz="1600" spc="-10">
                <a:solidFill>
                  <a:srgbClr val="4E2700"/>
                </a:solidFill>
                <a:latin typeface="Verdana"/>
                <a:cs typeface="Verdana"/>
              </a:rPr>
              <a:t>if </a:t>
            </a:r>
            <a:r>
              <a:rPr dirty="0" sz="1600" spc="-5">
                <a:solidFill>
                  <a:srgbClr val="4E2700"/>
                </a:solidFill>
                <a:latin typeface="Verdana"/>
                <a:cs typeface="Verdana"/>
              </a:rPr>
              <a:t>(o </a:t>
            </a:r>
            <a:r>
              <a:rPr dirty="0" sz="1600" spc="-10">
                <a:solidFill>
                  <a:srgbClr val="4E2700"/>
                </a:solidFill>
                <a:latin typeface="Verdana"/>
                <a:cs typeface="Verdana"/>
              </a:rPr>
              <a:t>instanceof </a:t>
            </a:r>
            <a:r>
              <a:rPr dirty="0" sz="1600" spc="-5">
                <a:solidFill>
                  <a:srgbClr val="4E2700"/>
                </a:solidFill>
                <a:latin typeface="Verdana"/>
                <a:cs typeface="Verdana"/>
              </a:rPr>
              <a:t>Integer) {  Integer num = (Integer) o;  total </a:t>
            </a:r>
            <a:r>
              <a:rPr dirty="0" sz="1600" spc="-10">
                <a:solidFill>
                  <a:srgbClr val="4E2700"/>
                </a:solidFill>
                <a:latin typeface="Verdana"/>
                <a:cs typeface="Verdana"/>
              </a:rPr>
              <a:t>+=</a:t>
            </a:r>
            <a:r>
              <a:rPr dirty="0" sz="1600" spc="10">
                <a:solidFill>
                  <a:srgbClr val="4E2700"/>
                </a:solidFill>
                <a:latin typeface="Verdana"/>
                <a:cs typeface="Verdana"/>
              </a:rPr>
              <a:t> </a:t>
            </a:r>
            <a:r>
              <a:rPr dirty="0" sz="1600" spc="-15">
                <a:solidFill>
                  <a:srgbClr val="4E2700"/>
                </a:solidFill>
                <a:latin typeface="Verdana"/>
                <a:cs typeface="Verdana"/>
              </a:rPr>
              <a:t>num.intValue();</a:t>
            </a:r>
            <a:endParaRPr sz="1600">
              <a:latin typeface="Verdana"/>
              <a:cs typeface="Verdana"/>
            </a:endParaRPr>
          </a:p>
          <a:p>
            <a:pPr marL="299085" marR="5080" indent="-287020">
              <a:lnSpc>
                <a:spcPts val="2020"/>
              </a:lnSpc>
              <a:spcBef>
                <a:spcPts val="80"/>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(o </a:t>
            </a:r>
            <a:r>
              <a:rPr dirty="0" sz="1600" spc="-10">
                <a:solidFill>
                  <a:srgbClr val="4E2700"/>
                </a:solidFill>
                <a:latin typeface="Verdana"/>
                <a:cs typeface="Verdana"/>
              </a:rPr>
              <a:t>instanceof </a:t>
            </a:r>
            <a:r>
              <a:rPr dirty="0" sz="1600" spc="-5">
                <a:solidFill>
                  <a:srgbClr val="4E2700"/>
                </a:solidFill>
                <a:latin typeface="Verdana"/>
                <a:cs typeface="Verdana"/>
              </a:rPr>
              <a:t>Double) {  Double num = (Double) o;  total </a:t>
            </a:r>
            <a:r>
              <a:rPr dirty="0" sz="1600" spc="-10">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num.doubleValue();</a:t>
            </a:r>
            <a:endParaRPr sz="1600">
              <a:latin typeface="Verdana"/>
              <a:cs typeface="Verdana"/>
            </a:endParaRPr>
          </a:p>
          <a:p>
            <a:pPr marL="12700">
              <a:lnSpc>
                <a:spcPct val="100000"/>
              </a:lnSpc>
              <a:spcBef>
                <a:spcPts val="5"/>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(o </a:t>
            </a:r>
            <a:r>
              <a:rPr dirty="0" sz="1600" spc="-10">
                <a:solidFill>
                  <a:srgbClr val="4E2700"/>
                </a:solidFill>
                <a:latin typeface="Verdana"/>
                <a:cs typeface="Verdana"/>
              </a:rPr>
              <a:t>instanceof Float)</a:t>
            </a:r>
            <a:r>
              <a:rPr dirty="0" sz="1600" spc="8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9085" marR="248920">
              <a:lnSpc>
                <a:spcPct val="105000"/>
              </a:lnSpc>
            </a:pPr>
            <a:r>
              <a:rPr dirty="0" sz="1600" spc="-10">
                <a:solidFill>
                  <a:srgbClr val="4E2700"/>
                </a:solidFill>
                <a:latin typeface="Verdana"/>
                <a:cs typeface="Verdana"/>
              </a:rPr>
              <a:t>Float </a:t>
            </a:r>
            <a:r>
              <a:rPr dirty="0" sz="1600" spc="-5">
                <a:solidFill>
                  <a:srgbClr val="4E2700"/>
                </a:solidFill>
                <a:latin typeface="Verdana"/>
                <a:cs typeface="Verdana"/>
              </a:rPr>
              <a:t>num = </a:t>
            </a:r>
            <a:r>
              <a:rPr dirty="0" sz="1600" spc="-10">
                <a:solidFill>
                  <a:srgbClr val="4E2700"/>
                </a:solidFill>
                <a:latin typeface="Verdana"/>
                <a:cs typeface="Verdana"/>
              </a:rPr>
              <a:t>(Float) </a:t>
            </a:r>
            <a:r>
              <a:rPr dirty="0" sz="1600" spc="-5">
                <a:solidFill>
                  <a:srgbClr val="4E2700"/>
                </a:solidFill>
                <a:latin typeface="Verdana"/>
                <a:cs typeface="Verdana"/>
              </a:rPr>
              <a:t>o;  total </a:t>
            </a:r>
            <a:r>
              <a:rPr dirty="0" sz="1600" spc="-10">
                <a:solidFill>
                  <a:srgbClr val="4E2700"/>
                </a:solidFill>
                <a:latin typeface="Verdana"/>
                <a:cs typeface="Verdana"/>
              </a:rPr>
              <a:t>+=</a:t>
            </a:r>
            <a:r>
              <a:rPr dirty="0" sz="1600" spc="-30">
                <a:solidFill>
                  <a:srgbClr val="4E2700"/>
                </a:solidFill>
                <a:latin typeface="Verdana"/>
                <a:cs typeface="Verdana"/>
              </a:rPr>
              <a:t> </a:t>
            </a:r>
            <a:r>
              <a:rPr dirty="0" sz="1600" spc="-10">
                <a:solidFill>
                  <a:srgbClr val="4E2700"/>
                </a:solidFill>
                <a:latin typeface="Verdana"/>
                <a:cs typeface="Verdana"/>
              </a:rPr>
              <a:t>num.floatValue();</a:t>
            </a:r>
            <a:endParaRPr sz="1600">
              <a:latin typeface="Verdana"/>
              <a:cs typeface="Verdana"/>
            </a:endParaRPr>
          </a:p>
        </p:txBody>
      </p:sp>
      <p:sp>
        <p:nvSpPr>
          <p:cNvPr id="8" name="object 8"/>
          <p:cNvSpPr txBox="1">
            <a:spLocks noGrp="1"/>
          </p:cNvSpPr>
          <p:nvPr>
            <p:ph type="title"/>
          </p:nvPr>
        </p:nvSpPr>
        <p:spPr>
          <a:xfrm>
            <a:off x="612140" y="193294"/>
            <a:ext cx="5676265" cy="574040"/>
          </a:xfrm>
          <a:prstGeom prst="rect"/>
        </p:spPr>
        <p:txBody>
          <a:bodyPr wrap="square" lIns="0" tIns="12700" rIns="0" bIns="0" rtlCol="0" vert="horz">
            <a:spAutoFit/>
          </a:bodyPr>
          <a:lstStyle/>
          <a:p>
            <a:pPr marL="12700">
              <a:lnSpc>
                <a:spcPct val="100000"/>
              </a:lnSpc>
              <a:spcBef>
                <a:spcPts val="100"/>
              </a:spcBef>
              <a:tabLst>
                <a:tab pos="5524500" algn="l"/>
              </a:tabLst>
            </a:pPr>
            <a:r>
              <a:rPr dirty="0"/>
              <a:t>範例</a:t>
            </a:r>
            <a:r>
              <a:rPr dirty="0" spc="-5"/>
              <a:t>：</a:t>
            </a:r>
            <a:r>
              <a:rPr dirty="0" spc="-55">
                <a:latin typeface="Tahoma"/>
                <a:cs typeface="Tahoma"/>
              </a:rPr>
              <a:t>W</a:t>
            </a:r>
            <a:r>
              <a:rPr dirty="0" spc="-65">
                <a:latin typeface="Tahoma"/>
                <a:cs typeface="Tahoma"/>
              </a:rPr>
              <a:t>r</a:t>
            </a:r>
            <a:r>
              <a:rPr dirty="0">
                <a:latin typeface="Tahoma"/>
                <a:cs typeface="Tahoma"/>
              </a:rPr>
              <a:t>apperDem</a:t>
            </a:r>
            <a:r>
              <a:rPr dirty="0" spc="-40">
                <a:latin typeface="Tahoma"/>
                <a:cs typeface="Tahoma"/>
              </a:rPr>
              <a:t>o</a:t>
            </a:r>
            <a:r>
              <a:rPr dirty="0" spc="-5">
                <a:latin typeface="Tahoma"/>
                <a:cs typeface="Tahoma"/>
              </a:rPr>
              <a:t>.j</a:t>
            </a:r>
            <a:r>
              <a:rPr dirty="0" spc="-30">
                <a:latin typeface="Tahoma"/>
                <a:cs typeface="Tahoma"/>
              </a:rPr>
              <a:t>a</a:t>
            </a:r>
            <a:r>
              <a:rPr dirty="0" spc="-80">
                <a:latin typeface="Tahoma"/>
                <a:cs typeface="Tahoma"/>
              </a:rPr>
              <a:t>v</a:t>
            </a:r>
            <a:r>
              <a:rPr dirty="0">
                <a:latin typeface="Tahoma"/>
                <a:cs typeface="Tahoma"/>
              </a:rPr>
              <a:t>a	</a:t>
            </a:r>
            <a:r>
              <a:rPr dirty="0" spc="-5">
                <a:latin typeface="Tahoma"/>
                <a:cs typeface="Tahoma"/>
              </a:rPr>
              <a:t>.</a:t>
            </a:r>
          </a:p>
        </p:txBody>
      </p:sp>
      <p:sp>
        <p:nvSpPr>
          <p:cNvPr id="9" name="object 9"/>
          <p:cNvSpPr txBox="1"/>
          <p:nvPr/>
        </p:nvSpPr>
        <p:spPr>
          <a:xfrm>
            <a:off x="6812406" y="1075182"/>
            <a:ext cx="1043940"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Noto Sans Mono CJK HK"/>
                <a:cs typeface="Noto Sans Mono CJK HK"/>
              </a:rPr>
              <a:t>異質集成</a:t>
            </a:r>
            <a:endParaRPr sz="2000">
              <a:latin typeface="Noto Sans Mono CJK HK"/>
              <a:cs typeface="Noto Sans Mono CJK HK"/>
            </a:endParaRPr>
          </a:p>
        </p:txBody>
      </p:sp>
      <p:sp>
        <p:nvSpPr>
          <p:cNvPr id="10" name="object 10"/>
          <p:cNvSpPr/>
          <p:nvPr/>
        </p:nvSpPr>
        <p:spPr>
          <a:xfrm>
            <a:off x="6877811" y="1407922"/>
            <a:ext cx="435609" cy="366395"/>
          </a:xfrm>
          <a:custGeom>
            <a:avLst/>
            <a:gdLst/>
            <a:ahLst/>
            <a:cxnLst/>
            <a:rect l="l" t="t" r="r" b="b"/>
            <a:pathLst>
              <a:path w="435609" h="366394">
                <a:moveTo>
                  <a:pt x="33909" y="287908"/>
                </a:moveTo>
                <a:lnTo>
                  <a:pt x="0" y="366013"/>
                </a:lnTo>
                <a:lnTo>
                  <a:pt x="82931" y="346328"/>
                </a:lnTo>
                <a:lnTo>
                  <a:pt x="69290" y="330073"/>
                </a:lnTo>
                <a:lnTo>
                  <a:pt x="52705" y="330073"/>
                </a:lnTo>
                <a:lnTo>
                  <a:pt x="44577" y="320420"/>
                </a:lnTo>
                <a:lnTo>
                  <a:pt x="54334" y="312250"/>
                </a:lnTo>
                <a:lnTo>
                  <a:pt x="33909" y="287908"/>
                </a:lnTo>
                <a:close/>
              </a:path>
              <a:path w="435609" h="366394">
                <a:moveTo>
                  <a:pt x="54334" y="312250"/>
                </a:moveTo>
                <a:lnTo>
                  <a:pt x="44577" y="320420"/>
                </a:lnTo>
                <a:lnTo>
                  <a:pt x="52705" y="330073"/>
                </a:lnTo>
                <a:lnTo>
                  <a:pt x="62445" y="321916"/>
                </a:lnTo>
                <a:lnTo>
                  <a:pt x="54334" y="312250"/>
                </a:lnTo>
                <a:close/>
              </a:path>
              <a:path w="435609" h="366394">
                <a:moveTo>
                  <a:pt x="62445" y="321916"/>
                </a:moveTo>
                <a:lnTo>
                  <a:pt x="52705" y="330073"/>
                </a:lnTo>
                <a:lnTo>
                  <a:pt x="69290" y="330073"/>
                </a:lnTo>
                <a:lnTo>
                  <a:pt x="62445" y="321916"/>
                </a:lnTo>
                <a:close/>
              </a:path>
              <a:path w="435609" h="366394">
                <a:moveTo>
                  <a:pt x="427228" y="0"/>
                </a:moveTo>
                <a:lnTo>
                  <a:pt x="54334" y="312250"/>
                </a:lnTo>
                <a:lnTo>
                  <a:pt x="62445" y="321916"/>
                </a:lnTo>
                <a:lnTo>
                  <a:pt x="435356" y="9651"/>
                </a:lnTo>
                <a:lnTo>
                  <a:pt x="427228" y="0"/>
                </a:lnTo>
                <a:close/>
              </a:path>
            </a:pathLst>
          </a:custGeom>
          <a:solidFill>
            <a:srgbClr val="FF0000"/>
          </a:solidFill>
        </p:spPr>
        <p:txBody>
          <a:bodyPr wrap="square" lIns="0" tIns="0" rIns="0" bIns="0" rtlCol="0"/>
          <a:lstStyle/>
          <a:p/>
        </p:txBody>
      </p:sp>
      <p:sp>
        <p:nvSpPr>
          <p:cNvPr id="11" name="object 11"/>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4"/>
            <a:ext cx="4307205" cy="3610610"/>
          </a:xfrm>
          <a:prstGeom prst="rect">
            <a:avLst/>
          </a:prstGeom>
        </p:spPr>
        <p:txBody>
          <a:bodyPr wrap="square" lIns="0" tIns="12700" rIns="0" bIns="0" rtlCol="0" vert="horz">
            <a:spAutoFit/>
          </a:bodyPr>
          <a:lstStyle/>
          <a:p>
            <a:pPr marL="1155065" marR="402590" indent="-287020">
              <a:lnSpc>
                <a:spcPct val="105000"/>
              </a:lnSpc>
              <a:spcBef>
                <a:spcPts val="100"/>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(o </a:t>
            </a:r>
            <a:r>
              <a:rPr dirty="0" sz="1600" spc="-10">
                <a:solidFill>
                  <a:srgbClr val="4E2700"/>
                </a:solidFill>
                <a:latin typeface="Verdana"/>
                <a:cs typeface="Verdana"/>
              </a:rPr>
              <a:t>instanceof </a:t>
            </a:r>
            <a:r>
              <a:rPr dirty="0" sz="1600" spc="-5">
                <a:solidFill>
                  <a:srgbClr val="4E2700"/>
                </a:solidFill>
                <a:latin typeface="Verdana"/>
                <a:cs typeface="Verdana"/>
              </a:rPr>
              <a:t>Byte) {  Byte num = </a:t>
            </a:r>
            <a:r>
              <a:rPr dirty="0" sz="1600" spc="-10">
                <a:solidFill>
                  <a:srgbClr val="4E2700"/>
                </a:solidFill>
                <a:latin typeface="Verdana"/>
                <a:cs typeface="Verdana"/>
              </a:rPr>
              <a:t>(Byte) </a:t>
            </a:r>
            <a:r>
              <a:rPr dirty="0" sz="1600" spc="-5">
                <a:solidFill>
                  <a:srgbClr val="4E2700"/>
                </a:solidFill>
                <a:latin typeface="Verdana"/>
                <a:cs typeface="Verdana"/>
              </a:rPr>
              <a:t>o;  total </a:t>
            </a:r>
            <a:r>
              <a:rPr dirty="0" sz="1600" spc="-10">
                <a:solidFill>
                  <a:srgbClr val="4E2700"/>
                </a:solidFill>
                <a:latin typeface="Verdana"/>
                <a:cs typeface="Verdana"/>
              </a:rPr>
              <a:t>+=</a:t>
            </a:r>
            <a:r>
              <a:rPr dirty="0" sz="1600" spc="15">
                <a:solidFill>
                  <a:srgbClr val="4E2700"/>
                </a:solidFill>
                <a:latin typeface="Verdana"/>
                <a:cs typeface="Verdana"/>
              </a:rPr>
              <a:t> </a:t>
            </a:r>
            <a:r>
              <a:rPr dirty="0" sz="1600" spc="-15">
                <a:solidFill>
                  <a:srgbClr val="4E2700"/>
                </a:solidFill>
                <a:latin typeface="Verdana"/>
                <a:cs typeface="Verdana"/>
              </a:rPr>
              <a:t>num.byteValue();</a:t>
            </a:r>
            <a:endParaRPr sz="1600">
              <a:latin typeface="Verdana"/>
              <a:cs typeface="Verdana"/>
            </a:endParaRPr>
          </a:p>
          <a:p>
            <a:pPr marL="1155065" marR="306070" indent="-287020">
              <a:lnSpc>
                <a:spcPts val="2020"/>
              </a:lnSpc>
              <a:spcBef>
                <a:spcPts val="80"/>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(o </a:t>
            </a:r>
            <a:r>
              <a:rPr dirty="0" sz="1600" spc="-10">
                <a:solidFill>
                  <a:srgbClr val="4E2700"/>
                </a:solidFill>
                <a:latin typeface="Verdana"/>
                <a:cs typeface="Verdana"/>
              </a:rPr>
              <a:t>instanceof </a:t>
            </a:r>
            <a:r>
              <a:rPr dirty="0" sz="1600" spc="-5">
                <a:solidFill>
                  <a:srgbClr val="4E2700"/>
                </a:solidFill>
                <a:latin typeface="Verdana"/>
                <a:cs typeface="Verdana"/>
              </a:rPr>
              <a:t>Short) {  Short num = (Short) o;  total </a:t>
            </a:r>
            <a:r>
              <a:rPr dirty="0" sz="1600" spc="-10">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num.shortValue();</a:t>
            </a:r>
            <a:endParaRPr sz="1600">
              <a:latin typeface="Verdana"/>
              <a:cs typeface="Verdana"/>
            </a:endParaRPr>
          </a:p>
          <a:p>
            <a:pPr marL="868680">
              <a:lnSpc>
                <a:spcPct val="100000"/>
              </a:lnSpc>
              <a:spcBef>
                <a:spcPts val="5"/>
              </a:spcBef>
            </a:pPr>
            <a:r>
              <a:rPr dirty="0" sz="1600" spc="-5">
                <a:solidFill>
                  <a:srgbClr val="4E2700"/>
                </a:solidFill>
                <a:latin typeface="Verdana"/>
                <a:cs typeface="Verdana"/>
              </a:rPr>
              <a:t>} else </a:t>
            </a:r>
            <a:r>
              <a:rPr dirty="0" sz="1600" spc="-10">
                <a:solidFill>
                  <a:srgbClr val="4E2700"/>
                </a:solidFill>
                <a:latin typeface="Verdana"/>
                <a:cs typeface="Verdana"/>
              </a:rPr>
              <a:t>if </a:t>
            </a:r>
            <a:r>
              <a:rPr dirty="0" sz="1600" spc="-5">
                <a:solidFill>
                  <a:srgbClr val="4E2700"/>
                </a:solidFill>
                <a:latin typeface="Verdana"/>
                <a:cs typeface="Verdana"/>
              </a:rPr>
              <a:t>(o </a:t>
            </a:r>
            <a:r>
              <a:rPr dirty="0" sz="1600" spc="-10">
                <a:solidFill>
                  <a:srgbClr val="4E2700"/>
                </a:solidFill>
                <a:latin typeface="Verdana"/>
                <a:cs typeface="Verdana"/>
              </a:rPr>
              <a:t>instanceof </a:t>
            </a:r>
            <a:r>
              <a:rPr dirty="0" sz="1600" spc="-5">
                <a:solidFill>
                  <a:srgbClr val="4E2700"/>
                </a:solidFill>
                <a:latin typeface="Verdana"/>
                <a:cs typeface="Verdana"/>
              </a:rPr>
              <a:t>Long)</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155065" marR="417195">
              <a:lnSpc>
                <a:spcPct val="105000"/>
              </a:lnSpc>
            </a:pPr>
            <a:r>
              <a:rPr dirty="0" sz="1600" spc="-5">
                <a:solidFill>
                  <a:srgbClr val="4E2700"/>
                </a:solidFill>
                <a:latin typeface="Verdana"/>
                <a:cs typeface="Verdana"/>
              </a:rPr>
              <a:t>Long num = </a:t>
            </a:r>
            <a:r>
              <a:rPr dirty="0" sz="1600" spc="-10">
                <a:solidFill>
                  <a:srgbClr val="4E2700"/>
                </a:solidFill>
                <a:latin typeface="Verdana"/>
                <a:cs typeface="Verdana"/>
              </a:rPr>
              <a:t>(Long) </a:t>
            </a:r>
            <a:r>
              <a:rPr dirty="0" sz="1600" spc="-5">
                <a:solidFill>
                  <a:srgbClr val="4E2700"/>
                </a:solidFill>
                <a:latin typeface="Verdana"/>
                <a:cs typeface="Verdana"/>
              </a:rPr>
              <a:t>o;  total </a:t>
            </a:r>
            <a:r>
              <a:rPr dirty="0" sz="1600" spc="-10">
                <a:solidFill>
                  <a:srgbClr val="4E2700"/>
                </a:solidFill>
                <a:latin typeface="Verdana"/>
                <a:cs typeface="Verdana"/>
              </a:rPr>
              <a:t>+=</a:t>
            </a:r>
            <a:r>
              <a:rPr dirty="0" sz="1600" spc="10">
                <a:solidFill>
                  <a:srgbClr val="4E2700"/>
                </a:solidFill>
                <a:latin typeface="Verdana"/>
                <a:cs typeface="Verdana"/>
              </a:rPr>
              <a:t> </a:t>
            </a:r>
            <a:r>
              <a:rPr dirty="0" sz="1600" spc="-15">
                <a:solidFill>
                  <a:srgbClr val="4E2700"/>
                </a:solidFill>
                <a:latin typeface="Verdana"/>
                <a:cs typeface="Verdana"/>
              </a:rPr>
              <a:t>num.longValue();</a:t>
            </a:r>
            <a:endParaRPr sz="1600">
              <a:latin typeface="Verdana"/>
              <a:cs typeface="Verdana"/>
            </a:endParaRPr>
          </a:p>
          <a:p>
            <a:pPr marL="868680">
              <a:lnSpc>
                <a:spcPct val="100000"/>
              </a:lnSpc>
              <a:spcBef>
                <a:spcPts val="95"/>
              </a:spcBef>
            </a:pPr>
            <a:r>
              <a:rPr dirty="0" sz="1600" spc="-5">
                <a:solidFill>
                  <a:srgbClr val="4E2700"/>
                </a:solidFill>
                <a:latin typeface="Verdana"/>
                <a:cs typeface="Verdana"/>
              </a:rPr>
              <a:t>}</a:t>
            </a:r>
            <a:endParaRPr sz="1600">
              <a:latin typeface="Verdana"/>
              <a:cs typeface="Verdana"/>
            </a:endParaRPr>
          </a:p>
          <a:p>
            <a:pPr marL="583565">
              <a:lnSpc>
                <a:spcPct val="100000"/>
              </a:lnSpc>
              <a:spcBef>
                <a:spcPts val="100"/>
              </a:spcBef>
            </a:pPr>
            <a:r>
              <a:rPr dirty="0" sz="1600" spc="-5">
                <a:solidFill>
                  <a:srgbClr val="4E2700"/>
                </a:solidFill>
                <a:latin typeface="Verdana"/>
                <a:cs typeface="Verdana"/>
              </a:rPr>
              <a:t>}</a:t>
            </a:r>
            <a:endParaRPr sz="1600">
              <a:latin typeface="Verdana"/>
              <a:cs typeface="Verdana"/>
            </a:endParaRPr>
          </a:p>
          <a:p>
            <a:pPr marL="583565">
              <a:lnSpc>
                <a:spcPct val="100000"/>
              </a:lnSpc>
              <a:spcBef>
                <a:spcPts val="6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總和</a:t>
            </a:r>
            <a:r>
              <a:rPr dirty="0" sz="1600" spc="-10">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total);</a:t>
            </a:r>
            <a:endParaRPr sz="1600">
              <a:latin typeface="Verdana"/>
              <a:cs typeface="Verdana"/>
            </a:endParaRPr>
          </a:p>
          <a:p>
            <a:pPr marL="297180">
              <a:lnSpc>
                <a:spcPct val="100000"/>
              </a:lnSpc>
              <a:spcBef>
                <a:spcPts val="13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00"/>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5814695" cy="574040"/>
          </a:xfrm>
          <a:prstGeom prst="rect"/>
        </p:spPr>
        <p:txBody>
          <a:bodyPr wrap="square" lIns="0" tIns="12700" rIns="0" bIns="0" rtlCol="0" vert="horz">
            <a:spAutoFit/>
          </a:bodyPr>
          <a:lstStyle/>
          <a:p>
            <a:pPr marL="12700">
              <a:lnSpc>
                <a:spcPct val="100000"/>
              </a:lnSpc>
              <a:spcBef>
                <a:spcPts val="100"/>
              </a:spcBef>
              <a:tabLst>
                <a:tab pos="5524500" algn="l"/>
              </a:tabLst>
            </a:pPr>
            <a:r>
              <a:rPr dirty="0"/>
              <a:t>範例</a:t>
            </a:r>
            <a:r>
              <a:rPr dirty="0" spc="-5"/>
              <a:t>：</a:t>
            </a:r>
            <a:r>
              <a:rPr dirty="0" spc="-55">
                <a:latin typeface="Tahoma"/>
                <a:cs typeface="Tahoma"/>
              </a:rPr>
              <a:t>W</a:t>
            </a:r>
            <a:r>
              <a:rPr dirty="0" spc="-65">
                <a:latin typeface="Tahoma"/>
                <a:cs typeface="Tahoma"/>
              </a:rPr>
              <a:t>r</a:t>
            </a:r>
            <a:r>
              <a:rPr dirty="0">
                <a:latin typeface="Tahoma"/>
                <a:cs typeface="Tahoma"/>
              </a:rPr>
              <a:t>apperDem</a:t>
            </a:r>
            <a:r>
              <a:rPr dirty="0" spc="-40">
                <a:latin typeface="Tahoma"/>
                <a:cs typeface="Tahoma"/>
              </a:rPr>
              <a:t>o</a:t>
            </a:r>
            <a:r>
              <a:rPr dirty="0" spc="-5">
                <a:latin typeface="Tahoma"/>
                <a:cs typeface="Tahoma"/>
              </a:rPr>
              <a:t>.j</a:t>
            </a:r>
            <a:r>
              <a:rPr dirty="0" spc="-30">
                <a:latin typeface="Tahoma"/>
                <a:cs typeface="Tahoma"/>
              </a:rPr>
              <a:t>a</a:t>
            </a:r>
            <a:r>
              <a:rPr dirty="0" spc="-80">
                <a:latin typeface="Tahoma"/>
                <a:cs typeface="Tahoma"/>
              </a:rPr>
              <a:t>v</a:t>
            </a:r>
            <a:r>
              <a:rPr dirty="0">
                <a:latin typeface="Tahoma"/>
                <a:cs typeface="Tahoma"/>
              </a:rPr>
              <a:t>a	</a:t>
            </a:r>
            <a:r>
              <a:rPr dirty="0" spc="-5">
                <a:latin typeface="Tahoma"/>
                <a:cs typeface="Tahoma"/>
              </a:rPr>
              <a:t>..</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40589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t>
            </a:r>
            <a:r>
              <a:rPr dirty="0" spc="-15">
                <a:latin typeface="Tahoma"/>
                <a:cs typeface="Tahoma"/>
              </a:rPr>
              <a:t>a</a:t>
            </a:r>
            <a:r>
              <a:rPr dirty="0" spc="-5">
                <a:latin typeface="Tahoma"/>
                <a:cs typeface="Tahoma"/>
              </a:rPr>
              <a:t>b01:</a:t>
            </a: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35940" y="997966"/>
            <a:ext cx="4023360" cy="5098415"/>
          </a:xfrm>
          <a:prstGeom prst="rect">
            <a:avLst/>
          </a:prstGeom>
        </p:spPr>
        <p:txBody>
          <a:bodyPr wrap="square" lIns="0" tIns="43180" rIns="0" bIns="0" rtlCol="0" vert="horz">
            <a:spAutoFit/>
          </a:bodyPr>
          <a:lstStyle/>
          <a:p>
            <a:pPr marL="12700" marR="1946910">
              <a:lnSpc>
                <a:spcPts val="1689"/>
              </a:lnSpc>
              <a:spcBef>
                <a:spcPts val="340"/>
              </a:spcBef>
              <a:tabLst>
                <a:tab pos="548005" algn="l"/>
                <a:tab pos="925830" algn="l"/>
                <a:tab pos="1322705" algn="l"/>
              </a:tabLst>
            </a:pPr>
            <a:r>
              <a:rPr dirty="0" sz="1600" spc="-10" b="1">
                <a:solidFill>
                  <a:srgbClr val="7E0054"/>
                </a:solidFill>
                <a:latin typeface="Verdana"/>
                <a:cs typeface="Verdana"/>
              </a:rPr>
              <a:t>double	</a:t>
            </a:r>
            <a:r>
              <a:rPr dirty="0" sz="1600" spc="-5" b="1">
                <a:solidFill>
                  <a:srgbClr val="7E0054"/>
                </a:solidFill>
                <a:latin typeface="Verdana"/>
                <a:cs typeface="Verdana"/>
              </a:rPr>
              <a:t>total = 0</a:t>
            </a:r>
            <a:r>
              <a:rPr dirty="0" sz="1600" spc="-55" b="1">
                <a:solidFill>
                  <a:srgbClr val="7E0054"/>
                </a:solidFill>
                <a:latin typeface="Verdana"/>
                <a:cs typeface="Verdana"/>
              </a:rPr>
              <a:t> </a:t>
            </a:r>
            <a:r>
              <a:rPr dirty="0" sz="1600" spc="-5" b="1">
                <a:solidFill>
                  <a:srgbClr val="7E0054"/>
                </a:solidFill>
                <a:latin typeface="Verdana"/>
                <a:cs typeface="Verdana"/>
              </a:rPr>
              <a:t>;  </a:t>
            </a:r>
            <a:r>
              <a:rPr dirty="0" sz="1600" spc="-10" b="1">
                <a:solidFill>
                  <a:srgbClr val="7E0054"/>
                </a:solidFill>
                <a:latin typeface="Verdana"/>
                <a:cs typeface="Verdana"/>
              </a:rPr>
              <a:t>for	</a:t>
            </a:r>
            <a:r>
              <a:rPr dirty="0" sz="1600" spc="-5" b="1">
                <a:solidFill>
                  <a:srgbClr val="7E0054"/>
                </a:solidFill>
                <a:latin typeface="Verdana"/>
                <a:cs typeface="Verdana"/>
              </a:rPr>
              <a:t>(</a:t>
            </a:r>
            <a:r>
              <a:rPr dirty="0" sz="1600" spc="20" b="1">
                <a:solidFill>
                  <a:srgbClr val="7E0054"/>
                </a:solidFill>
                <a:latin typeface="Verdana"/>
                <a:cs typeface="Verdana"/>
              </a:rPr>
              <a:t> </a:t>
            </a:r>
            <a:r>
              <a:rPr dirty="0" sz="1600" spc="-5" b="1">
                <a:solidFill>
                  <a:srgbClr val="7E0054"/>
                </a:solidFill>
                <a:latin typeface="Noto Sans Mono CJK HK"/>
                <a:cs typeface="Noto Sans Mono CJK HK"/>
              </a:rPr>
              <a:t>…</a:t>
            </a:r>
            <a:r>
              <a:rPr dirty="0" sz="1600" spc="-245" b="1">
                <a:solidFill>
                  <a:srgbClr val="7E0054"/>
                </a:solidFill>
                <a:latin typeface="Noto Sans Mono CJK HK"/>
                <a:cs typeface="Noto Sans Mono CJK HK"/>
              </a:rPr>
              <a:t> </a:t>
            </a:r>
            <a:r>
              <a:rPr dirty="0" sz="1600" spc="-5" b="1">
                <a:solidFill>
                  <a:srgbClr val="7E0054"/>
                </a:solidFill>
                <a:latin typeface="Verdana"/>
                <a:cs typeface="Verdana"/>
              </a:rPr>
              <a:t>)	{</a:t>
            </a:r>
            <a:endParaRPr sz="1600">
              <a:latin typeface="Verdana"/>
              <a:cs typeface="Verdana"/>
            </a:endParaRPr>
          </a:p>
          <a:p>
            <a:pPr marL="220979">
              <a:lnSpc>
                <a:spcPts val="1635"/>
              </a:lnSpc>
              <a:spcBef>
                <a:spcPts val="5"/>
              </a:spcBef>
            </a:pPr>
            <a:r>
              <a:rPr dirty="0" sz="1600" spc="-10" b="1">
                <a:solidFill>
                  <a:srgbClr val="7E0054"/>
                </a:solidFill>
                <a:latin typeface="Verdana"/>
                <a:cs typeface="Verdana"/>
              </a:rPr>
              <a:t>Object </a:t>
            </a:r>
            <a:r>
              <a:rPr dirty="0" sz="1600" spc="-5" b="1">
                <a:solidFill>
                  <a:srgbClr val="7E0054"/>
                </a:solidFill>
                <a:latin typeface="Verdana"/>
                <a:cs typeface="Verdana"/>
              </a:rPr>
              <a:t>o =</a:t>
            </a:r>
            <a:r>
              <a:rPr dirty="0" sz="1600" spc="50" b="1">
                <a:solidFill>
                  <a:srgbClr val="7E0054"/>
                </a:solidFill>
                <a:latin typeface="Verdana"/>
                <a:cs typeface="Verdana"/>
              </a:rPr>
              <a:t> </a:t>
            </a:r>
            <a:r>
              <a:rPr dirty="0" sz="1600" b="1">
                <a:solidFill>
                  <a:srgbClr val="7E0054"/>
                </a:solidFill>
                <a:latin typeface="Noto Sans Mono CJK HK"/>
                <a:cs typeface="Noto Sans Mono CJK HK"/>
              </a:rPr>
              <a:t>…</a:t>
            </a:r>
            <a:r>
              <a:rPr dirty="0" sz="1600" b="1">
                <a:solidFill>
                  <a:srgbClr val="7E0054"/>
                </a:solidFill>
                <a:latin typeface="Verdana"/>
                <a:cs typeface="Verdana"/>
              </a:rPr>
              <a:t>.;</a:t>
            </a:r>
            <a:endParaRPr sz="1600">
              <a:latin typeface="Verdana"/>
              <a:cs typeface="Verdana"/>
            </a:endParaRPr>
          </a:p>
          <a:p>
            <a:pPr marL="655955" marR="626110" indent="-428625">
              <a:lnSpc>
                <a:spcPct val="90100"/>
              </a:lnSpc>
              <a:spcBef>
                <a:spcPts val="110"/>
              </a:spcBef>
              <a:tabLst>
                <a:tab pos="657860" algn="l"/>
                <a:tab pos="927100" algn="l"/>
                <a:tab pos="2258060" algn="l"/>
              </a:tabLst>
            </a:pPr>
            <a:r>
              <a:rPr dirty="0" sz="1600" spc="-10">
                <a:solidFill>
                  <a:srgbClr val="391D00"/>
                </a:solidFill>
                <a:latin typeface="Verdana"/>
                <a:cs typeface="Verdana"/>
              </a:rPr>
              <a:t>if </a:t>
            </a:r>
            <a:r>
              <a:rPr dirty="0" sz="1600" spc="-5">
                <a:solidFill>
                  <a:srgbClr val="391D00"/>
                </a:solidFill>
                <a:latin typeface="Verdana"/>
                <a:cs typeface="Verdana"/>
              </a:rPr>
              <a:t>(		o	</a:t>
            </a:r>
            <a:r>
              <a:rPr dirty="0" sz="1600" spc="-5" b="1">
                <a:solidFill>
                  <a:srgbClr val="391D00"/>
                </a:solidFill>
                <a:latin typeface="Verdana"/>
                <a:cs typeface="Verdana"/>
              </a:rPr>
              <a:t>instanceof	</a:t>
            </a:r>
            <a:r>
              <a:rPr dirty="0" sz="1600" spc="-5">
                <a:solidFill>
                  <a:srgbClr val="391D00"/>
                </a:solidFill>
                <a:latin typeface="Verdana"/>
                <a:cs typeface="Verdana"/>
              </a:rPr>
              <a:t>Integer) {  Integer num = (Integer)o;  total </a:t>
            </a:r>
            <a:r>
              <a:rPr dirty="0" sz="1600" spc="-10">
                <a:solidFill>
                  <a:srgbClr val="391D00"/>
                </a:solidFill>
                <a:latin typeface="Verdana"/>
                <a:cs typeface="Verdana"/>
              </a:rPr>
              <a:t>+=</a:t>
            </a:r>
            <a:r>
              <a:rPr dirty="0" sz="1600" spc="-25">
                <a:solidFill>
                  <a:srgbClr val="391D00"/>
                </a:solidFill>
                <a:latin typeface="Verdana"/>
                <a:cs typeface="Verdana"/>
              </a:rPr>
              <a:t> </a:t>
            </a:r>
            <a:r>
              <a:rPr dirty="0" sz="1600" spc="-10">
                <a:solidFill>
                  <a:srgbClr val="391D00"/>
                </a:solidFill>
                <a:latin typeface="Verdana"/>
                <a:cs typeface="Verdana"/>
              </a:rPr>
              <a:t>num.intValue();</a:t>
            </a:r>
            <a:endParaRPr sz="1600">
              <a:latin typeface="Verdana"/>
              <a:cs typeface="Verdana"/>
            </a:endParaRPr>
          </a:p>
          <a:p>
            <a:pPr marL="655955" marR="5080" indent="-358775">
              <a:lnSpc>
                <a:spcPts val="1730"/>
              </a:lnSpc>
              <a:spcBef>
                <a:spcPts val="25"/>
              </a:spcBef>
              <a:tabLst>
                <a:tab pos="1407795" algn="l"/>
                <a:tab pos="1673860" algn="l"/>
                <a:tab pos="3004820" algn="l"/>
              </a:tabLst>
            </a:pPr>
            <a:r>
              <a:rPr dirty="0" sz="1600" spc="-5">
                <a:solidFill>
                  <a:srgbClr val="391D00"/>
                </a:solidFill>
                <a:latin typeface="Verdana"/>
                <a:cs typeface="Verdana"/>
              </a:rPr>
              <a:t>} else</a:t>
            </a:r>
            <a:r>
              <a:rPr dirty="0" sz="1600" spc="35">
                <a:solidFill>
                  <a:srgbClr val="391D00"/>
                </a:solidFill>
                <a:latin typeface="Verdana"/>
                <a:cs typeface="Verdana"/>
              </a:rPr>
              <a:t> </a:t>
            </a:r>
            <a:r>
              <a:rPr dirty="0" sz="1600" spc="-10">
                <a:solidFill>
                  <a:srgbClr val="391D00"/>
                </a:solidFill>
                <a:latin typeface="Verdana"/>
                <a:cs typeface="Verdana"/>
              </a:rPr>
              <a:t>if</a:t>
            </a:r>
            <a:r>
              <a:rPr dirty="0" sz="1600" spc="5">
                <a:solidFill>
                  <a:srgbClr val="391D00"/>
                </a:solidFill>
                <a:latin typeface="Verdana"/>
                <a:cs typeface="Verdana"/>
              </a:rPr>
              <a:t> </a:t>
            </a:r>
            <a:r>
              <a:rPr dirty="0" sz="1600" spc="-5">
                <a:solidFill>
                  <a:srgbClr val="391D00"/>
                </a:solidFill>
                <a:latin typeface="Verdana"/>
                <a:cs typeface="Verdana"/>
              </a:rPr>
              <a:t>(	o	</a:t>
            </a:r>
            <a:r>
              <a:rPr dirty="0" sz="1600" spc="-10" b="1">
                <a:solidFill>
                  <a:srgbClr val="391D00"/>
                </a:solidFill>
                <a:latin typeface="Verdana"/>
                <a:cs typeface="Verdana"/>
              </a:rPr>
              <a:t>instanceof	</a:t>
            </a:r>
            <a:r>
              <a:rPr dirty="0" sz="1600" spc="-5">
                <a:solidFill>
                  <a:srgbClr val="391D00"/>
                </a:solidFill>
                <a:latin typeface="Verdana"/>
                <a:cs typeface="Verdana"/>
              </a:rPr>
              <a:t>Double)</a:t>
            </a:r>
            <a:r>
              <a:rPr dirty="0" sz="1600" spc="-60">
                <a:solidFill>
                  <a:srgbClr val="391D00"/>
                </a:solidFill>
                <a:latin typeface="Verdana"/>
                <a:cs typeface="Verdana"/>
              </a:rPr>
              <a:t> </a:t>
            </a:r>
            <a:r>
              <a:rPr dirty="0" sz="1600" spc="-5">
                <a:solidFill>
                  <a:srgbClr val="391D00"/>
                </a:solidFill>
                <a:latin typeface="Verdana"/>
                <a:cs typeface="Verdana"/>
              </a:rPr>
              <a:t>{  Double num =</a:t>
            </a:r>
            <a:r>
              <a:rPr dirty="0" sz="1600" spc="40">
                <a:solidFill>
                  <a:srgbClr val="391D00"/>
                </a:solidFill>
                <a:latin typeface="Verdana"/>
                <a:cs typeface="Verdana"/>
              </a:rPr>
              <a:t> </a:t>
            </a:r>
            <a:r>
              <a:rPr dirty="0" sz="1600" spc="-10">
                <a:solidFill>
                  <a:srgbClr val="391D00"/>
                </a:solidFill>
                <a:latin typeface="Verdana"/>
                <a:cs typeface="Verdana"/>
              </a:rPr>
              <a:t>(Double)o;</a:t>
            </a:r>
            <a:endParaRPr sz="1600">
              <a:latin typeface="Verdana"/>
              <a:cs typeface="Verdana"/>
            </a:endParaRPr>
          </a:p>
          <a:p>
            <a:pPr marL="655955">
              <a:lnSpc>
                <a:spcPts val="1605"/>
              </a:lnSpc>
            </a:pPr>
            <a:r>
              <a:rPr dirty="0" sz="1600" spc="-5">
                <a:solidFill>
                  <a:srgbClr val="391D00"/>
                </a:solidFill>
                <a:latin typeface="Verdana"/>
                <a:cs typeface="Verdana"/>
              </a:rPr>
              <a:t>total </a:t>
            </a:r>
            <a:r>
              <a:rPr dirty="0" sz="1600" spc="-10">
                <a:solidFill>
                  <a:srgbClr val="391D00"/>
                </a:solidFill>
                <a:latin typeface="Verdana"/>
                <a:cs typeface="Verdana"/>
              </a:rPr>
              <a:t>+=</a:t>
            </a:r>
            <a:r>
              <a:rPr dirty="0" sz="1600">
                <a:solidFill>
                  <a:srgbClr val="391D00"/>
                </a:solidFill>
                <a:latin typeface="Verdana"/>
                <a:cs typeface="Verdana"/>
              </a:rPr>
              <a:t> </a:t>
            </a:r>
            <a:r>
              <a:rPr dirty="0" sz="1600" spc="-10">
                <a:solidFill>
                  <a:srgbClr val="391D00"/>
                </a:solidFill>
                <a:latin typeface="Verdana"/>
                <a:cs typeface="Verdana"/>
              </a:rPr>
              <a:t>num.doubleValue();</a:t>
            </a:r>
            <a:endParaRPr sz="1600">
              <a:latin typeface="Verdana"/>
              <a:cs typeface="Verdana"/>
            </a:endParaRPr>
          </a:p>
          <a:p>
            <a:pPr marL="297180">
              <a:lnSpc>
                <a:spcPts val="1730"/>
              </a:lnSpc>
              <a:tabLst>
                <a:tab pos="1407795" algn="l"/>
                <a:tab pos="1673860" algn="l"/>
                <a:tab pos="3004820" algn="l"/>
              </a:tabLst>
            </a:pPr>
            <a:r>
              <a:rPr dirty="0" sz="1600" spc="-5">
                <a:solidFill>
                  <a:srgbClr val="391D00"/>
                </a:solidFill>
                <a:latin typeface="Verdana"/>
                <a:cs typeface="Verdana"/>
              </a:rPr>
              <a:t>} else</a:t>
            </a:r>
            <a:r>
              <a:rPr dirty="0" sz="1600" spc="30">
                <a:solidFill>
                  <a:srgbClr val="391D00"/>
                </a:solidFill>
                <a:latin typeface="Verdana"/>
                <a:cs typeface="Verdana"/>
              </a:rPr>
              <a:t> </a:t>
            </a:r>
            <a:r>
              <a:rPr dirty="0" sz="1600" spc="-10">
                <a:solidFill>
                  <a:srgbClr val="391D00"/>
                </a:solidFill>
                <a:latin typeface="Verdana"/>
                <a:cs typeface="Verdana"/>
              </a:rPr>
              <a:t>if</a:t>
            </a:r>
            <a:r>
              <a:rPr dirty="0" sz="1600" spc="-5">
                <a:solidFill>
                  <a:srgbClr val="391D00"/>
                </a:solidFill>
                <a:latin typeface="Verdana"/>
                <a:cs typeface="Verdana"/>
              </a:rPr>
              <a:t> (	o	</a:t>
            </a:r>
            <a:r>
              <a:rPr dirty="0" sz="1600" spc="-5" b="1">
                <a:solidFill>
                  <a:srgbClr val="391D00"/>
                </a:solidFill>
                <a:latin typeface="Verdana"/>
                <a:cs typeface="Verdana"/>
              </a:rPr>
              <a:t>instanceof	</a:t>
            </a:r>
            <a:r>
              <a:rPr dirty="0" sz="1600" spc="-10">
                <a:solidFill>
                  <a:srgbClr val="391D00"/>
                </a:solidFill>
                <a:latin typeface="Verdana"/>
                <a:cs typeface="Verdana"/>
              </a:rPr>
              <a:t>Float)</a:t>
            </a:r>
            <a:r>
              <a:rPr dirty="0" sz="1600" spc="-5">
                <a:solidFill>
                  <a:srgbClr val="391D00"/>
                </a:solidFill>
                <a:latin typeface="Verdana"/>
                <a:cs typeface="Verdana"/>
              </a:rPr>
              <a:t> {</a:t>
            </a:r>
            <a:endParaRPr sz="1600">
              <a:latin typeface="Verdana"/>
              <a:cs typeface="Verdana"/>
            </a:endParaRPr>
          </a:p>
          <a:p>
            <a:pPr marL="655955" marR="612140">
              <a:lnSpc>
                <a:spcPts val="1730"/>
              </a:lnSpc>
              <a:spcBef>
                <a:spcPts val="120"/>
              </a:spcBef>
            </a:pPr>
            <a:r>
              <a:rPr dirty="0" sz="1600" spc="-10">
                <a:solidFill>
                  <a:srgbClr val="391D00"/>
                </a:solidFill>
                <a:latin typeface="Verdana"/>
                <a:cs typeface="Verdana"/>
              </a:rPr>
              <a:t>Float </a:t>
            </a:r>
            <a:r>
              <a:rPr dirty="0" sz="1600" spc="-5">
                <a:solidFill>
                  <a:srgbClr val="391D00"/>
                </a:solidFill>
                <a:latin typeface="Verdana"/>
                <a:cs typeface="Verdana"/>
              </a:rPr>
              <a:t>num = </a:t>
            </a:r>
            <a:r>
              <a:rPr dirty="0" sz="1600" spc="-10">
                <a:solidFill>
                  <a:srgbClr val="391D00"/>
                </a:solidFill>
                <a:latin typeface="Verdana"/>
                <a:cs typeface="Verdana"/>
              </a:rPr>
              <a:t>(Float)o;  </a:t>
            </a:r>
            <a:r>
              <a:rPr dirty="0" sz="1600" spc="-5">
                <a:solidFill>
                  <a:srgbClr val="391D00"/>
                </a:solidFill>
                <a:latin typeface="Verdana"/>
                <a:cs typeface="Verdana"/>
              </a:rPr>
              <a:t>total </a:t>
            </a:r>
            <a:r>
              <a:rPr dirty="0" sz="1600" spc="-10">
                <a:solidFill>
                  <a:srgbClr val="391D00"/>
                </a:solidFill>
                <a:latin typeface="Verdana"/>
                <a:cs typeface="Verdana"/>
              </a:rPr>
              <a:t>+=</a:t>
            </a:r>
            <a:r>
              <a:rPr dirty="0" sz="1600" spc="-25">
                <a:solidFill>
                  <a:srgbClr val="391D00"/>
                </a:solidFill>
                <a:latin typeface="Verdana"/>
                <a:cs typeface="Verdana"/>
              </a:rPr>
              <a:t> </a:t>
            </a:r>
            <a:r>
              <a:rPr dirty="0" sz="1600" spc="-10">
                <a:solidFill>
                  <a:srgbClr val="391D00"/>
                </a:solidFill>
                <a:latin typeface="Verdana"/>
                <a:cs typeface="Verdana"/>
              </a:rPr>
              <a:t>num.floatValue();</a:t>
            </a:r>
            <a:endParaRPr sz="1600">
              <a:latin typeface="Verdana"/>
              <a:cs typeface="Verdana"/>
            </a:endParaRPr>
          </a:p>
          <a:p>
            <a:pPr marL="297180">
              <a:lnSpc>
                <a:spcPts val="1605"/>
              </a:lnSpc>
              <a:tabLst>
                <a:tab pos="1407795" algn="l"/>
                <a:tab pos="1673860" algn="l"/>
                <a:tab pos="3004820" algn="l"/>
              </a:tabLst>
            </a:pPr>
            <a:r>
              <a:rPr dirty="0" sz="1600" spc="-5">
                <a:solidFill>
                  <a:srgbClr val="391D00"/>
                </a:solidFill>
                <a:latin typeface="Verdana"/>
                <a:cs typeface="Verdana"/>
              </a:rPr>
              <a:t>} else</a:t>
            </a:r>
            <a:r>
              <a:rPr dirty="0" sz="1600" spc="30">
                <a:solidFill>
                  <a:srgbClr val="391D00"/>
                </a:solidFill>
                <a:latin typeface="Verdana"/>
                <a:cs typeface="Verdana"/>
              </a:rPr>
              <a:t> </a:t>
            </a:r>
            <a:r>
              <a:rPr dirty="0" sz="1600" spc="-10">
                <a:solidFill>
                  <a:srgbClr val="391D00"/>
                </a:solidFill>
                <a:latin typeface="Verdana"/>
                <a:cs typeface="Verdana"/>
              </a:rPr>
              <a:t>if</a:t>
            </a:r>
            <a:r>
              <a:rPr dirty="0" sz="1600">
                <a:solidFill>
                  <a:srgbClr val="391D00"/>
                </a:solidFill>
                <a:latin typeface="Verdana"/>
                <a:cs typeface="Verdana"/>
              </a:rPr>
              <a:t> </a:t>
            </a:r>
            <a:r>
              <a:rPr dirty="0" sz="1600" spc="-5">
                <a:solidFill>
                  <a:srgbClr val="391D00"/>
                </a:solidFill>
                <a:latin typeface="Verdana"/>
                <a:cs typeface="Verdana"/>
              </a:rPr>
              <a:t>(	o	</a:t>
            </a:r>
            <a:r>
              <a:rPr dirty="0" sz="1600" spc="-10" b="1">
                <a:solidFill>
                  <a:srgbClr val="391D00"/>
                </a:solidFill>
                <a:latin typeface="Verdana"/>
                <a:cs typeface="Verdana"/>
              </a:rPr>
              <a:t>instanceof	</a:t>
            </a:r>
            <a:r>
              <a:rPr dirty="0" sz="1600" spc="-5">
                <a:solidFill>
                  <a:srgbClr val="391D00"/>
                </a:solidFill>
                <a:latin typeface="Verdana"/>
                <a:cs typeface="Verdana"/>
              </a:rPr>
              <a:t>Byte)</a:t>
            </a:r>
            <a:r>
              <a:rPr dirty="0" sz="1600" spc="-15">
                <a:solidFill>
                  <a:srgbClr val="391D00"/>
                </a:solidFill>
                <a:latin typeface="Verdana"/>
                <a:cs typeface="Verdana"/>
              </a:rPr>
              <a:t> </a:t>
            </a:r>
            <a:r>
              <a:rPr dirty="0" sz="1600" spc="-5">
                <a:solidFill>
                  <a:srgbClr val="391D00"/>
                </a:solidFill>
                <a:latin typeface="Verdana"/>
                <a:cs typeface="Verdana"/>
              </a:rPr>
              <a:t>{</a:t>
            </a:r>
            <a:endParaRPr sz="1600">
              <a:latin typeface="Verdana"/>
              <a:cs typeface="Verdana"/>
            </a:endParaRPr>
          </a:p>
          <a:p>
            <a:pPr marL="655955">
              <a:lnSpc>
                <a:spcPts val="1730"/>
              </a:lnSpc>
            </a:pPr>
            <a:r>
              <a:rPr dirty="0" sz="1600" spc="-5">
                <a:solidFill>
                  <a:srgbClr val="391D00"/>
                </a:solidFill>
                <a:latin typeface="Verdana"/>
                <a:cs typeface="Verdana"/>
              </a:rPr>
              <a:t>Byte num =</a:t>
            </a:r>
            <a:r>
              <a:rPr dirty="0" sz="1600" spc="5">
                <a:solidFill>
                  <a:srgbClr val="391D00"/>
                </a:solidFill>
                <a:latin typeface="Verdana"/>
                <a:cs typeface="Verdana"/>
              </a:rPr>
              <a:t> </a:t>
            </a:r>
            <a:r>
              <a:rPr dirty="0" sz="1600" spc="-10">
                <a:solidFill>
                  <a:srgbClr val="391D00"/>
                </a:solidFill>
                <a:latin typeface="Verdana"/>
                <a:cs typeface="Verdana"/>
              </a:rPr>
              <a:t>(Byte)o;</a:t>
            </a:r>
            <a:endParaRPr sz="1600">
              <a:latin typeface="Verdana"/>
              <a:cs typeface="Verdana"/>
            </a:endParaRPr>
          </a:p>
          <a:p>
            <a:pPr marL="655955">
              <a:lnSpc>
                <a:spcPts val="1730"/>
              </a:lnSpc>
            </a:pPr>
            <a:r>
              <a:rPr dirty="0" sz="1600" spc="-5">
                <a:solidFill>
                  <a:srgbClr val="391D00"/>
                </a:solidFill>
                <a:latin typeface="Verdana"/>
                <a:cs typeface="Verdana"/>
              </a:rPr>
              <a:t>total </a:t>
            </a:r>
            <a:r>
              <a:rPr dirty="0" sz="1600" spc="-10">
                <a:solidFill>
                  <a:srgbClr val="391D00"/>
                </a:solidFill>
                <a:latin typeface="Verdana"/>
                <a:cs typeface="Verdana"/>
              </a:rPr>
              <a:t>+=</a:t>
            </a:r>
            <a:r>
              <a:rPr dirty="0" sz="1600" spc="-5">
                <a:solidFill>
                  <a:srgbClr val="391D00"/>
                </a:solidFill>
                <a:latin typeface="Verdana"/>
                <a:cs typeface="Verdana"/>
              </a:rPr>
              <a:t> </a:t>
            </a:r>
            <a:r>
              <a:rPr dirty="0" sz="1600" spc="-10">
                <a:solidFill>
                  <a:srgbClr val="391D00"/>
                </a:solidFill>
                <a:latin typeface="Verdana"/>
                <a:cs typeface="Verdana"/>
              </a:rPr>
              <a:t>num.byteValue();</a:t>
            </a:r>
            <a:endParaRPr sz="1600">
              <a:latin typeface="Verdana"/>
              <a:cs typeface="Verdana"/>
            </a:endParaRPr>
          </a:p>
          <a:p>
            <a:pPr marL="297180">
              <a:lnSpc>
                <a:spcPts val="1730"/>
              </a:lnSpc>
              <a:tabLst>
                <a:tab pos="1407795" algn="l"/>
                <a:tab pos="1673860" algn="l"/>
                <a:tab pos="3004820" algn="l"/>
              </a:tabLst>
            </a:pPr>
            <a:r>
              <a:rPr dirty="0" sz="1600" spc="-5">
                <a:solidFill>
                  <a:srgbClr val="391D00"/>
                </a:solidFill>
                <a:latin typeface="Verdana"/>
                <a:cs typeface="Verdana"/>
              </a:rPr>
              <a:t>} else</a:t>
            </a:r>
            <a:r>
              <a:rPr dirty="0" sz="1600" spc="30">
                <a:solidFill>
                  <a:srgbClr val="391D00"/>
                </a:solidFill>
                <a:latin typeface="Verdana"/>
                <a:cs typeface="Verdana"/>
              </a:rPr>
              <a:t> </a:t>
            </a:r>
            <a:r>
              <a:rPr dirty="0" sz="1600" spc="-10">
                <a:solidFill>
                  <a:srgbClr val="391D00"/>
                </a:solidFill>
                <a:latin typeface="Verdana"/>
                <a:cs typeface="Verdana"/>
              </a:rPr>
              <a:t>if</a:t>
            </a:r>
            <a:r>
              <a:rPr dirty="0" sz="1600" spc="-5">
                <a:solidFill>
                  <a:srgbClr val="391D00"/>
                </a:solidFill>
                <a:latin typeface="Verdana"/>
                <a:cs typeface="Verdana"/>
              </a:rPr>
              <a:t> (	o	</a:t>
            </a:r>
            <a:r>
              <a:rPr dirty="0" sz="1600" spc="-5" b="1">
                <a:solidFill>
                  <a:srgbClr val="391D00"/>
                </a:solidFill>
                <a:latin typeface="Verdana"/>
                <a:cs typeface="Verdana"/>
              </a:rPr>
              <a:t>instanceof	</a:t>
            </a:r>
            <a:r>
              <a:rPr dirty="0" sz="1600" spc="-5">
                <a:solidFill>
                  <a:srgbClr val="391D00"/>
                </a:solidFill>
                <a:latin typeface="Verdana"/>
                <a:cs typeface="Verdana"/>
              </a:rPr>
              <a:t>Short)</a:t>
            </a:r>
            <a:r>
              <a:rPr dirty="0" sz="1600" spc="-20">
                <a:solidFill>
                  <a:srgbClr val="391D00"/>
                </a:solidFill>
                <a:latin typeface="Verdana"/>
                <a:cs typeface="Verdana"/>
              </a:rPr>
              <a:t> </a:t>
            </a:r>
            <a:r>
              <a:rPr dirty="0" sz="1600" spc="-5">
                <a:solidFill>
                  <a:srgbClr val="391D00"/>
                </a:solidFill>
                <a:latin typeface="Verdana"/>
                <a:cs typeface="Verdana"/>
              </a:rPr>
              <a:t>{</a:t>
            </a:r>
            <a:endParaRPr sz="1600">
              <a:latin typeface="Verdana"/>
              <a:cs typeface="Verdana"/>
            </a:endParaRPr>
          </a:p>
          <a:p>
            <a:pPr marL="655955" marR="540385">
              <a:lnSpc>
                <a:spcPts val="1730"/>
              </a:lnSpc>
              <a:spcBef>
                <a:spcPts val="120"/>
              </a:spcBef>
            </a:pPr>
            <a:r>
              <a:rPr dirty="0" sz="1600" spc="-5">
                <a:solidFill>
                  <a:srgbClr val="391D00"/>
                </a:solidFill>
                <a:latin typeface="Verdana"/>
                <a:cs typeface="Verdana"/>
              </a:rPr>
              <a:t>Short num = </a:t>
            </a:r>
            <a:r>
              <a:rPr dirty="0" sz="1600" spc="-10">
                <a:solidFill>
                  <a:srgbClr val="391D00"/>
                </a:solidFill>
                <a:latin typeface="Verdana"/>
                <a:cs typeface="Verdana"/>
              </a:rPr>
              <a:t>(Short)o;  </a:t>
            </a:r>
            <a:r>
              <a:rPr dirty="0" sz="1600" spc="-5">
                <a:solidFill>
                  <a:srgbClr val="391D00"/>
                </a:solidFill>
                <a:latin typeface="Verdana"/>
                <a:cs typeface="Verdana"/>
              </a:rPr>
              <a:t>total </a:t>
            </a:r>
            <a:r>
              <a:rPr dirty="0" sz="1600" spc="-10">
                <a:solidFill>
                  <a:srgbClr val="391D00"/>
                </a:solidFill>
                <a:latin typeface="Verdana"/>
                <a:cs typeface="Verdana"/>
              </a:rPr>
              <a:t>+=</a:t>
            </a:r>
            <a:r>
              <a:rPr dirty="0" sz="1600" spc="-30">
                <a:solidFill>
                  <a:srgbClr val="391D00"/>
                </a:solidFill>
                <a:latin typeface="Verdana"/>
                <a:cs typeface="Verdana"/>
              </a:rPr>
              <a:t> </a:t>
            </a:r>
            <a:r>
              <a:rPr dirty="0" sz="1600" spc="-10">
                <a:solidFill>
                  <a:srgbClr val="391D00"/>
                </a:solidFill>
                <a:latin typeface="Verdana"/>
                <a:cs typeface="Verdana"/>
              </a:rPr>
              <a:t>num.shortValue();</a:t>
            </a:r>
            <a:endParaRPr sz="1600">
              <a:latin typeface="Verdana"/>
              <a:cs typeface="Verdana"/>
            </a:endParaRPr>
          </a:p>
          <a:p>
            <a:pPr marL="297180">
              <a:lnSpc>
                <a:spcPts val="1605"/>
              </a:lnSpc>
              <a:tabLst>
                <a:tab pos="1407795" algn="l"/>
                <a:tab pos="1673860" algn="l"/>
                <a:tab pos="3004820" algn="l"/>
              </a:tabLst>
            </a:pPr>
            <a:r>
              <a:rPr dirty="0" sz="1600" spc="-5">
                <a:solidFill>
                  <a:srgbClr val="391D00"/>
                </a:solidFill>
                <a:latin typeface="Verdana"/>
                <a:cs typeface="Verdana"/>
              </a:rPr>
              <a:t>} else</a:t>
            </a:r>
            <a:r>
              <a:rPr dirty="0" sz="1600" spc="30">
                <a:solidFill>
                  <a:srgbClr val="391D00"/>
                </a:solidFill>
                <a:latin typeface="Verdana"/>
                <a:cs typeface="Verdana"/>
              </a:rPr>
              <a:t> </a:t>
            </a:r>
            <a:r>
              <a:rPr dirty="0" sz="1600" spc="-10">
                <a:solidFill>
                  <a:srgbClr val="391D00"/>
                </a:solidFill>
                <a:latin typeface="Verdana"/>
                <a:cs typeface="Verdana"/>
              </a:rPr>
              <a:t>if</a:t>
            </a:r>
            <a:r>
              <a:rPr dirty="0" sz="1600">
                <a:solidFill>
                  <a:srgbClr val="391D00"/>
                </a:solidFill>
                <a:latin typeface="Verdana"/>
                <a:cs typeface="Verdana"/>
              </a:rPr>
              <a:t> </a:t>
            </a:r>
            <a:r>
              <a:rPr dirty="0" sz="1600" spc="-5">
                <a:solidFill>
                  <a:srgbClr val="391D00"/>
                </a:solidFill>
                <a:latin typeface="Verdana"/>
                <a:cs typeface="Verdana"/>
              </a:rPr>
              <a:t>(	o	</a:t>
            </a:r>
            <a:r>
              <a:rPr dirty="0" sz="1600" spc="-10" b="1">
                <a:solidFill>
                  <a:srgbClr val="391D00"/>
                </a:solidFill>
                <a:latin typeface="Verdana"/>
                <a:cs typeface="Verdana"/>
              </a:rPr>
              <a:t>instanceof	</a:t>
            </a:r>
            <a:r>
              <a:rPr dirty="0" sz="1600" spc="-5">
                <a:solidFill>
                  <a:srgbClr val="391D00"/>
                </a:solidFill>
                <a:latin typeface="Verdana"/>
                <a:cs typeface="Verdana"/>
              </a:rPr>
              <a:t>Long)</a:t>
            </a:r>
            <a:r>
              <a:rPr dirty="0" sz="1600" spc="-10">
                <a:solidFill>
                  <a:srgbClr val="391D00"/>
                </a:solidFill>
                <a:latin typeface="Verdana"/>
                <a:cs typeface="Verdana"/>
              </a:rPr>
              <a:t> </a:t>
            </a:r>
            <a:r>
              <a:rPr dirty="0" sz="1600" spc="-5">
                <a:solidFill>
                  <a:srgbClr val="391D00"/>
                </a:solidFill>
                <a:latin typeface="Verdana"/>
                <a:cs typeface="Verdana"/>
              </a:rPr>
              <a:t>{</a:t>
            </a:r>
            <a:endParaRPr sz="1600">
              <a:latin typeface="Verdana"/>
              <a:cs typeface="Verdana"/>
            </a:endParaRPr>
          </a:p>
          <a:p>
            <a:pPr marL="655955" marR="636270">
              <a:lnSpc>
                <a:spcPts val="1730"/>
              </a:lnSpc>
              <a:spcBef>
                <a:spcPts val="120"/>
              </a:spcBef>
            </a:pPr>
            <a:r>
              <a:rPr dirty="0" sz="1600" spc="-5">
                <a:solidFill>
                  <a:srgbClr val="391D00"/>
                </a:solidFill>
                <a:latin typeface="Verdana"/>
                <a:cs typeface="Verdana"/>
              </a:rPr>
              <a:t>Long num = </a:t>
            </a:r>
            <a:r>
              <a:rPr dirty="0" sz="1600" spc="-10">
                <a:solidFill>
                  <a:srgbClr val="391D00"/>
                </a:solidFill>
                <a:latin typeface="Verdana"/>
                <a:cs typeface="Verdana"/>
              </a:rPr>
              <a:t>(Long)o;  </a:t>
            </a:r>
            <a:r>
              <a:rPr dirty="0" sz="1600" spc="-5">
                <a:solidFill>
                  <a:srgbClr val="391D00"/>
                </a:solidFill>
                <a:latin typeface="Verdana"/>
                <a:cs typeface="Verdana"/>
              </a:rPr>
              <a:t>total </a:t>
            </a:r>
            <a:r>
              <a:rPr dirty="0" sz="1600" spc="-10">
                <a:solidFill>
                  <a:srgbClr val="391D00"/>
                </a:solidFill>
                <a:latin typeface="Verdana"/>
                <a:cs typeface="Verdana"/>
              </a:rPr>
              <a:t>+=</a:t>
            </a:r>
            <a:r>
              <a:rPr dirty="0" sz="1600" spc="-5">
                <a:solidFill>
                  <a:srgbClr val="391D00"/>
                </a:solidFill>
                <a:latin typeface="Verdana"/>
                <a:cs typeface="Verdana"/>
              </a:rPr>
              <a:t> </a:t>
            </a:r>
            <a:r>
              <a:rPr dirty="0" sz="1600" spc="-15">
                <a:solidFill>
                  <a:srgbClr val="391D00"/>
                </a:solidFill>
                <a:latin typeface="Verdana"/>
                <a:cs typeface="Verdana"/>
              </a:rPr>
              <a:t>num.longValue();</a:t>
            </a:r>
            <a:endParaRPr sz="1600">
              <a:latin typeface="Verdana"/>
              <a:cs typeface="Verdana"/>
            </a:endParaRPr>
          </a:p>
          <a:p>
            <a:pPr marL="297180">
              <a:lnSpc>
                <a:spcPts val="1605"/>
              </a:lnSpc>
            </a:pPr>
            <a:r>
              <a:rPr dirty="0" sz="1600" spc="-5">
                <a:solidFill>
                  <a:srgbClr val="391D00"/>
                </a:solidFill>
                <a:latin typeface="Verdana"/>
                <a:cs typeface="Verdana"/>
              </a:rPr>
              <a:t>}</a:t>
            </a:r>
            <a:endParaRPr sz="1600">
              <a:latin typeface="Verdana"/>
              <a:cs typeface="Verdana"/>
            </a:endParaRPr>
          </a:p>
          <a:p>
            <a:pPr marL="12700">
              <a:lnSpc>
                <a:spcPts val="1825"/>
              </a:lnSpc>
            </a:pPr>
            <a:r>
              <a:rPr dirty="0" sz="1600" spc="-5">
                <a:solidFill>
                  <a:srgbClr val="391D00"/>
                </a:solidFill>
                <a:latin typeface="Verdana"/>
                <a:cs typeface="Verdana"/>
              </a:rPr>
              <a:t>}</a:t>
            </a:r>
            <a:endParaRPr sz="1600">
              <a:latin typeface="Verdana"/>
              <a:cs typeface="Verdana"/>
            </a:endParaRPr>
          </a:p>
        </p:txBody>
      </p:sp>
      <p:sp>
        <p:nvSpPr>
          <p:cNvPr id="4" name="object 4"/>
          <p:cNvSpPr txBox="1"/>
          <p:nvPr/>
        </p:nvSpPr>
        <p:spPr>
          <a:xfrm>
            <a:off x="4786884" y="1412747"/>
            <a:ext cx="3543300" cy="1198245"/>
          </a:xfrm>
          <a:prstGeom prst="rect">
            <a:avLst/>
          </a:prstGeom>
          <a:solidFill>
            <a:srgbClr val="CCE8CF"/>
          </a:solidFill>
          <a:ln w="9144">
            <a:solidFill>
              <a:srgbClr val="000000"/>
            </a:solidFill>
          </a:ln>
        </p:spPr>
        <p:txBody>
          <a:bodyPr wrap="square" lIns="0" tIns="34925" rIns="0" bIns="0" rtlCol="0" vert="horz">
            <a:spAutoFit/>
          </a:bodyPr>
          <a:lstStyle/>
          <a:p>
            <a:pPr marL="89535" marR="93345">
              <a:lnSpc>
                <a:spcPct val="100000"/>
              </a:lnSpc>
              <a:spcBef>
                <a:spcPts val="275"/>
              </a:spcBef>
            </a:pPr>
            <a:r>
              <a:rPr dirty="0" sz="2400" spc="-5">
                <a:solidFill>
                  <a:srgbClr val="4E2700"/>
                </a:solidFill>
                <a:latin typeface="Noto Sans Mono CJK HK"/>
                <a:cs typeface="Noto Sans Mono CJK HK"/>
              </a:rPr>
              <a:t>請改寫本程式，請以更 </a:t>
            </a:r>
            <a:r>
              <a:rPr dirty="0" sz="2400">
                <a:solidFill>
                  <a:srgbClr val="4E2700"/>
                </a:solidFill>
                <a:latin typeface="Noto Sans Mono CJK HK"/>
                <a:cs typeface="Noto Sans Mono CJK HK"/>
              </a:rPr>
              <a:t>簡潔的方式來完成前一個 範例相同的功能</a:t>
            </a:r>
            <a:endParaRPr sz="2400">
              <a:latin typeface="Noto Sans Mono CJK HK"/>
              <a:cs typeface="Noto Sans Mono CJK HK"/>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599313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Autoboxing </a:t>
            </a:r>
            <a:r>
              <a:rPr dirty="0">
                <a:latin typeface="Tahoma"/>
                <a:cs typeface="Tahoma"/>
              </a:rPr>
              <a:t>of </a:t>
            </a:r>
            <a:r>
              <a:rPr dirty="0" spc="-10">
                <a:latin typeface="Tahoma"/>
                <a:cs typeface="Tahoma"/>
              </a:rPr>
              <a:t>Primitive </a:t>
            </a:r>
            <a:r>
              <a:rPr dirty="0" spc="-75">
                <a:latin typeface="Tahoma"/>
                <a:cs typeface="Tahoma"/>
              </a:rPr>
              <a:t>Types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64540" y="1026033"/>
            <a:ext cx="7579995" cy="478536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spc="-5">
                <a:solidFill>
                  <a:srgbClr val="4E2700"/>
                </a:solidFill>
                <a:latin typeface="Noto Sans Mono CJK HK"/>
                <a:cs typeface="Noto Sans Mono CJK HK"/>
              </a:rPr>
              <a:t>從</a:t>
            </a:r>
            <a:r>
              <a:rPr dirty="0" sz="2400" spc="-25">
                <a:solidFill>
                  <a:srgbClr val="4E2700"/>
                </a:solidFill>
                <a:latin typeface="Verdana"/>
                <a:cs typeface="Verdana"/>
              </a:rPr>
              <a:t>Java</a:t>
            </a:r>
            <a:r>
              <a:rPr dirty="0" sz="2400" spc="-50">
                <a:solidFill>
                  <a:srgbClr val="4E2700"/>
                </a:solidFill>
                <a:latin typeface="Verdana"/>
                <a:cs typeface="Verdana"/>
              </a:rPr>
              <a:t> </a:t>
            </a:r>
            <a:r>
              <a:rPr dirty="0" sz="2400">
                <a:solidFill>
                  <a:srgbClr val="4E2700"/>
                </a:solidFill>
                <a:latin typeface="Verdana"/>
                <a:cs typeface="Verdana"/>
              </a:rPr>
              <a:t>5.0</a:t>
            </a:r>
            <a:r>
              <a:rPr dirty="0" sz="2400">
                <a:solidFill>
                  <a:srgbClr val="4E2700"/>
                </a:solidFill>
                <a:latin typeface="Noto Sans Mono CJK HK"/>
                <a:cs typeface="Noto Sans Mono CJK HK"/>
              </a:rPr>
              <a:t>開始</a:t>
            </a:r>
            <a:r>
              <a:rPr dirty="0" sz="2400" spc="-20">
                <a:solidFill>
                  <a:srgbClr val="4E2700"/>
                </a:solidFill>
                <a:latin typeface="Noto Sans Mono CJK HK"/>
                <a:cs typeface="Noto Sans Mono CJK HK"/>
              </a:rPr>
              <a:t>，</a:t>
            </a:r>
            <a:r>
              <a:rPr dirty="0" sz="2400" spc="-20">
                <a:solidFill>
                  <a:srgbClr val="4E2700"/>
                </a:solidFill>
                <a:latin typeface="Verdana"/>
                <a:cs typeface="Verdana"/>
              </a:rPr>
              <a:t>Java</a:t>
            </a:r>
            <a:r>
              <a:rPr dirty="0" sz="2400">
                <a:solidFill>
                  <a:srgbClr val="4E2700"/>
                </a:solidFill>
                <a:latin typeface="Noto Sans Mono CJK HK"/>
                <a:cs typeface="Noto Sans Mono CJK HK"/>
              </a:rPr>
              <a:t>編譯器會根據程式敘述來決定 是否要將基本型態的資料</a:t>
            </a:r>
            <a:r>
              <a:rPr dirty="0" sz="2400">
                <a:solidFill>
                  <a:srgbClr val="4E2700"/>
                </a:solidFill>
                <a:latin typeface="Verdana"/>
                <a:cs typeface="Verdana"/>
              </a:rPr>
              <a:t>(</a:t>
            </a:r>
            <a:r>
              <a:rPr dirty="0" sz="2400">
                <a:solidFill>
                  <a:srgbClr val="4E2700"/>
                </a:solidFill>
                <a:latin typeface="Noto Sans Mono CJK HK"/>
                <a:cs typeface="Noto Sans Mono CJK HK"/>
              </a:rPr>
              <a:t>如</a:t>
            </a:r>
            <a:r>
              <a:rPr dirty="0" sz="2400" spc="-15">
                <a:solidFill>
                  <a:srgbClr val="4E2700"/>
                </a:solidFill>
                <a:latin typeface="Verdana"/>
                <a:cs typeface="Verdana"/>
              </a:rPr>
              <a:t>int,</a:t>
            </a:r>
            <a:r>
              <a:rPr dirty="0" sz="2400" spc="-55">
                <a:solidFill>
                  <a:srgbClr val="4E2700"/>
                </a:solidFill>
                <a:latin typeface="Verdana"/>
                <a:cs typeface="Verdana"/>
              </a:rPr>
              <a:t> </a:t>
            </a:r>
            <a:r>
              <a:rPr dirty="0" sz="2400">
                <a:solidFill>
                  <a:srgbClr val="4E2700"/>
                </a:solidFill>
                <a:latin typeface="Verdana"/>
                <a:cs typeface="Verdana"/>
              </a:rPr>
              <a:t>double,</a:t>
            </a:r>
            <a:r>
              <a:rPr dirty="0" sz="2400">
                <a:solidFill>
                  <a:srgbClr val="4E2700"/>
                </a:solidFill>
                <a:latin typeface="Noto Sans Mono CJK HK"/>
                <a:cs typeface="Noto Sans Mono CJK HK"/>
              </a:rPr>
              <a:t>…等</a:t>
            </a:r>
            <a:r>
              <a:rPr dirty="0" sz="2400">
                <a:solidFill>
                  <a:srgbClr val="4E2700"/>
                </a:solidFill>
                <a:latin typeface="Verdana"/>
                <a:cs typeface="Verdana"/>
              </a:rPr>
              <a:t>)</a:t>
            </a:r>
            <a:r>
              <a:rPr dirty="0" sz="2400">
                <a:solidFill>
                  <a:srgbClr val="4E2700"/>
                </a:solidFill>
                <a:latin typeface="Noto Sans Mono CJK HK"/>
                <a:cs typeface="Noto Sans Mono CJK HK"/>
              </a:rPr>
              <a:t>自動轉 換為對應之包裝類別的物件，此項功能稱</a:t>
            </a:r>
            <a:r>
              <a:rPr dirty="0" sz="2400" spc="5">
                <a:solidFill>
                  <a:srgbClr val="4E2700"/>
                </a:solidFill>
                <a:latin typeface="Noto Sans Mono CJK HK"/>
                <a:cs typeface="Noto Sans Mono CJK HK"/>
              </a:rPr>
              <a:t>為</a:t>
            </a:r>
            <a:r>
              <a:rPr dirty="0" sz="2400">
                <a:solidFill>
                  <a:srgbClr val="4E2700"/>
                </a:solidFill>
                <a:latin typeface="Noto Sans Mono CJK HK"/>
                <a:cs typeface="Noto Sans Mono CJK HK"/>
              </a:rPr>
              <a:t>自動裝箱 </a:t>
            </a:r>
            <a:r>
              <a:rPr dirty="0" sz="2400" spc="-5">
                <a:solidFill>
                  <a:srgbClr val="4E2700"/>
                </a:solidFill>
                <a:latin typeface="Verdana"/>
                <a:cs typeface="Verdana"/>
              </a:rPr>
              <a:t>(Autoboxing)</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31115" indent="-343535">
              <a:lnSpc>
                <a:spcPct val="100000"/>
              </a:lnSpc>
              <a:spcBef>
                <a:spcPts val="575"/>
              </a:spcBef>
              <a:buFont typeface="Verdana"/>
              <a:buChar char="•"/>
              <a:tabLst>
                <a:tab pos="355600" algn="l"/>
                <a:tab pos="356235" algn="l"/>
              </a:tabLst>
            </a:pPr>
            <a:r>
              <a:rPr dirty="0" sz="2400">
                <a:solidFill>
                  <a:srgbClr val="4E2700"/>
                </a:solidFill>
                <a:latin typeface="Noto Sans Mono CJK HK"/>
                <a:cs typeface="Noto Sans Mono CJK HK"/>
              </a:rPr>
              <a:t>同樣的，</a:t>
            </a:r>
            <a:r>
              <a:rPr dirty="0" sz="2400" spc="-434">
                <a:solidFill>
                  <a:srgbClr val="4E2700"/>
                </a:solidFill>
                <a:latin typeface="Noto Sans Mono CJK HK"/>
                <a:cs typeface="Noto Sans Mono CJK HK"/>
              </a:rPr>
              <a:t> </a:t>
            </a:r>
            <a:r>
              <a:rPr dirty="0" sz="2400" spc="-25">
                <a:solidFill>
                  <a:srgbClr val="4E2700"/>
                </a:solidFill>
                <a:latin typeface="Verdana"/>
                <a:cs typeface="Verdana"/>
              </a:rPr>
              <a:t>Java</a:t>
            </a:r>
            <a:r>
              <a:rPr dirty="0" sz="2400">
                <a:solidFill>
                  <a:srgbClr val="4E2700"/>
                </a:solidFill>
                <a:latin typeface="Noto Sans Mono CJK HK"/>
                <a:cs typeface="Noto Sans Mono CJK HK"/>
              </a:rPr>
              <a:t>編譯程式會根據程式敘述來決定是否要 將包裝類別的物件</a:t>
            </a:r>
            <a:r>
              <a:rPr dirty="0" sz="2400" spc="-380">
                <a:solidFill>
                  <a:srgbClr val="4E2700"/>
                </a:solidFill>
                <a:latin typeface="Noto Sans Mono CJK HK"/>
                <a:cs typeface="Noto Sans Mono CJK HK"/>
              </a:rPr>
              <a:t> </a:t>
            </a:r>
            <a:r>
              <a:rPr dirty="0" sz="2400">
                <a:solidFill>
                  <a:srgbClr val="4E2700"/>
                </a:solidFill>
                <a:latin typeface="Verdana"/>
                <a:cs typeface="Verdana"/>
              </a:rPr>
              <a:t>(</a:t>
            </a:r>
            <a:r>
              <a:rPr dirty="0" sz="2400">
                <a:solidFill>
                  <a:srgbClr val="4E2700"/>
                </a:solidFill>
                <a:latin typeface="Noto Sans Mono CJK HK"/>
                <a:cs typeface="Noto Sans Mono CJK HK"/>
              </a:rPr>
              <a:t>如</a:t>
            </a:r>
            <a:r>
              <a:rPr dirty="0" sz="2400" spc="-5">
                <a:solidFill>
                  <a:srgbClr val="4E2700"/>
                </a:solidFill>
                <a:latin typeface="Verdana"/>
                <a:cs typeface="Verdana"/>
              </a:rPr>
              <a:t>Integer</a:t>
            </a:r>
            <a:r>
              <a:rPr dirty="0" sz="2400">
                <a:solidFill>
                  <a:srgbClr val="4E2700"/>
                </a:solidFill>
                <a:latin typeface="Noto Sans Mono CJK HK"/>
                <a:cs typeface="Noto Sans Mono CJK HK"/>
              </a:rPr>
              <a:t>物件、</a:t>
            </a:r>
            <a:r>
              <a:rPr dirty="0" sz="2400" spc="-5">
                <a:solidFill>
                  <a:srgbClr val="4E2700"/>
                </a:solidFill>
                <a:latin typeface="Verdana"/>
                <a:cs typeface="Verdana"/>
              </a:rPr>
              <a:t>Double</a:t>
            </a:r>
            <a:r>
              <a:rPr dirty="0" sz="2400">
                <a:solidFill>
                  <a:srgbClr val="4E2700"/>
                </a:solidFill>
                <a:latin typeface="Noto Sans Mono CJK HK"/>
                <a:cs typeface="Noto Sans Mono CJK HK"/>
              </a:rPr>
              <a:t>物件…  </a:t>
            </a:r>
            <a:r>
              <a:rPr dirty="0" sz="2400" spc="-5">
                <a:solidFill>
                  <a:srgbClr val="4E2700"/>
                </a:solidFill>
                <a:latin typeface="Noto Sans Mono CJK HK"/>
                <a:cs typeface="Noto Sans Mono CJK HK"/>
              </a:rPr>
              <a:t>等</a:t>
            </a:r>
            <a:r>
              <a:rPr dirty="0" sz="2400">
                <a:solidFill>
                  <a:srgbClr val="4E2700"/>
                </a:solidFill>
                <a:latin typeface="Verdana"/>
                <a:cs typeface="Verdana"/>
              </a:rPr>
              <a:t>)</a:t>
            </a:r>
            <a:r>
              <a:rPr dirty="0" sz="2400" spc="-5">
                <a:solidFill>
                  <a:srgbClr val="4E2700"/>
                </a:solidFill>
                <a:latin typeface="Noto Sans Mono CJK HK"/>
                <a:cs typeface="Noto Sans Mono CJK HK"/>
              </a:rPr>
              <a:t>自動轉換為對應之基本型態的資料，此項功能稱為 </a:t>
            </a:r>
            <a:r>
              <a:rPr dirty="0" sz="2400">
                <a:solidFill>
                  <a:srgbClr val="4E2700"/>
                </a:solidFill>
                <a:latin typeface="Noto Sans Mono CJK HK"/>
                <a:cs typeface="Noto Sans Mono CJK HK"/>
              </a:rPr>
              <a:t>自動拆</a:t>
            </a:r>
            <a:r>
              <a:rPr dirty="0" sz="2400" spc="-5">
                <a:solidFill>
                  <a:srgbClr val="4E2700"/>
                </a:solidFill>
                <a:latin typeface="Noto Sans Mono CJK HK"/>
                <a:cs typeface="Noto Sans Mono CJK HK"/>
              </a:rPr>
              <a:t>箱</a:t>
            </a:r>
            <a:r>
              <a:rPr dirty="0" sz="2400" spc="-5">
                <a:solidFill>
                  <a:srgbClr val="4E2700"/>
                </a:solidFill>
                <a:latin typeface="Verdana"/>
                <a:cs typeface="Verdana"/>
              </a:rPr>
              <a:t>(Autounboxing)</a:t>
            </a:r>
            <a:r>
              <a:rPr dirty="0" sz="2400">
                <a:solidFill>
                  <a:srgbClr val="4E2700"/>
                </a:solidFill>
                <a:latin typeface="Noto Sans Mono CJK HK"/>
                <a:cs typeface="Noto Sans Mono CJK HK"/>
              </a:rPr>
              <a:t>。</a:t>
            </a:r>
            <a:endParaRPr sz="2400">
              <a:latin typeface="Noto Sans Mono CJK HK"/>
              <a:cs typeface="Noto Sans Mono CJK HK"/>
            </a:endParaRPr>
          </a:p>
          <a:p>
            <a:pPr algn="just" marL="355600" marR="205104" indent="-343535">
              <a:lnSpc>
                <a:spcPct val="100200"/>
              </a:lnSpc>
              <a:spcBef>
                <a:spcPts val="560"/>
              </a:spcBef>
              <a:buFont typeface="Verdana"/>
              <a:buChar char="•"/>
              <a:tabLst>
                <a:tab pos="356235" algn="l"/>
              </a:tabLst>
            </a:pPr>
            <a:r>
              <a:rPr dirty="0" sz="2400">
                <a:solidFill>
                  <a:srgbClr val="4E2700"/>
                </a:solidFill>
                <a:latin typeface="Noto Sans Mono CJK HK"/>
                <a:cs typeface="Noto Sans Mono CJK HK"/>
              </a:rPr>
              <a:t>有了這兩項功能，基本型態與包裝類別型態的界線將 </a:t>
            </a:r>
            <a:r>
              <a:rPr dirty="0" sz="2400" spc="-5">
                <a:solidFill>
                  <a:srgbClr val="4E2700"/>
                </a:solidFill>
                <a:latin typeface="Noto Sans Mono CJK HK"/>
                <a:cs typeface="Noto Sans Mono CJK HK"/>
              </a:rPr>
              <a:t>被打破。例如：</a:t>
            </a:r>
            <a:r>
              <a:rPr dirty="0" sz="2400" spc="-5">
                <a:solidFill>
                  <a:srgbClr val="4E2700"/>
                </a:solidFill>
                <a:latin typeface="Verdana"/>
                <a:cs typeface="Verdana"/>
              </a:rPr>
              <a:t>Double</a:t>
            </a:r>
            <a:r>
              <a:rPr dirty="0" sz="2400" spc="-5">
                <a:solidFill>
                  <a:srgbClr val="4E2700"/>
                </a:solidFill>
                <a:latin typeface="Noto Sans Mono CJK HK"/>
                <a:cs typeface="Noto Sans Mono CJK HK"/>
              </a:rPr>
              <a:t>與</a:t>
            </a:r>
            <a:r>
              <a:rPr dirty="0" sz="2400" spc="-5">
                <a:solidFill>
                  <a:srgbClr val="4E2700"/>
                </a:solidFill>
                <a:latin typeface="Verdana"/>
                <a:cs typeface="Verdana"/>
              </a:rPr>
              <a:t>double</a:t>
            </a:r>
            <a:r>
              <a:rPr dirty="0" sz="2400" spc="-5">
                <a:solidFill>
                  <a:srgbClr val="4E2700"/>
                </a:solidFill>
                <a:latin typeface="Noto Sans Mono CJK HK"/>
                <a:cs typeface="Noto Sans Mono CJK HK"/>
              </a:rPr>
              <a:t>、</a:t>
            </a:r>
            <a:r>
              <a:rPr dirty="0" sz="2400" spc="-5">
                <a:solidFill>
                  <a:srgbClr val="4E2700"/>
                </a:solidFill>
                <a:latin typeface="Verdana"/>
                <a:cs typeface="Verdana"/>
              </a:rPr>
              <a:t>Integer</a:t>
            </a:r>
            <a:r>
              <a:rPr dirty="0" sz="2400" spc="5">
                <a:solidFill>
                  <a:srgbClr val="4E2700"/>
                </a:solidFill>
                <a:latin typeface="Noto Sans Mono CJK HK"/>
                <a:cs typeface="Noto Sans Mono CJK HK"/>
              </a:rPr>
              <a:t>與</a:t>
            </a:r>
            <a:r>
              <a:rPr dirty="0" sz="2400" spc="-5">
                <a:solidFill>
                  <a:srgbClr val="4E2700"/>
                </a:solidFill>
                <a:latin typeface="Verdana"/>
                <a:cs typeface="Verdana"/>
              </a:rPr>
              <a:t>int</a:t>
            </a:r>
            <a:r>
              <a:rPr dirty="0" sz="2400">
                <a:solidFill>
                  <a:srgbClr val="4E2700"/>
                </a:solidFill>
                <a:latin typeface="Noto Sans Mono CJK HK"/>
                <a:cs typeface="Noto Sans Mono CJK HK"/>
              </a:rPr>
              <a:t>、 </a:t>
            </a:r>
            <a:r>
              <a:rPr dirty="0" sz="2400" spc="-5">
                <a:solidFill>
                  <a:srgbClr val="4E2700"/>
                </a:solidFill>
                <a:latin typeface="Verdana"/>
                <a:cs typeface="Verdana"/>
              </a:rPr>
              <a:t>Long</a:t>
            </a:r>
            <a:r>
              <a:rPr dirty="0" sz="2400">
                <a:solidFill>
                  <a:srgbClr val="4E2700"/>
                </a:solidFill>
                <a:latin typeface="Noto Sans Mono CJK HK"/>
                <a:cs typeface="Noto Sans Mono CJK HK"/>
              </a:rPr>
              <a:t>與</a:t>
            </a:r>
            <a:r>
              <a:rPr dirty="0" sz="2400" spc="-5">
                <a:solidFill>
                  <a:srgbClr val="4E2700"/>
                </a:solidFill>
                <a:latin typeface="Verdana"/>
                <a:cs typeface="Verdana"/>
              </a:rPr>
              <a:t>long</a:t>
            </a:r>
            <a:r>
              <a:rPr dirty="0" sz="2400">
                <a:solidFill>
                  <a:srgbClr val="4E2700"/>
                </a:solidFill>
                <a:latin typeface="Noto Sans Mono CJK HK"/>
                <a:cs typeface="Noto Sans Mono CJK HK"/>
              </a:rPr>
              <a:t>、</a:t>
            </a:r>
            <a:r>
              <a:rPr dirty="0" sz="2400" spc="-5">
                <a:solidFill>
                  <a:srgbClr val="4E2700"/>
                </a:solidFill>
                <a:latin typeface="Verdana"/>
                <a:cs typeface="Verdana"/>
              </a:rPr>
              <a:t>Float</a:t>
            </a:r>
            <a:r>
              <a:rPr dirty="0" sz="2400" spc="10">
                <a:solidFill>
                  <a:srgbClr val="4E2700"/>
                </a:solidFill>
                <a:latin typeface="Noto Sans Mono CJK HK"/>
                <a:cs typeface="Noto Sans Mono CJK HK"/>
              </a:rPr>
              <a:t>與</a:t>
            </a:r>
            <a:r>
              <a:rPr dirty="0" sz="2400">
                <a:solidFill>
                  <a:srgbClr val="4E2700"/>
                </a:solidFill>
                <a:latin typeface="Verdana"/>
                <a:cs typeface="Verdana"/>
              </a:rPr>
              <a:t>float</a:t>
            </a:r>
            <a:r>
              <a:rPr dirty="0" sz="2400">
                <a:solidFill>
                  <a:srgbClr val="4E2700"/>
                </a:solidFill>
                <a:latin typeface="Noto Sans Mono CJK HK"/>
                <a:cs typeface="Noto Sans Mono CJK HK"/>
              </a:rPr>
              <a:t>…可以交換使用。</a:t>
            </a:r>
            <a:endParaRPr sz="2400">
              <a:latin typeface="Noto Sans Mono CJK HK"/>
              <a:cs typeface="Noto Sans Mono CJK HK"/>
            </a:endParaRPr>
          </a:p>
          <a:p>
            <a:pPr marL="469900" marR="2680335">
              <a:lnSpc>
                <a:spcPct val="118100"/>
              </a:lnSpc>
              <a:spcBef>
                <a:spcPts val="105"/>
              </a:spcBef>
              <a:tabLst>
                <a:tab pos="1058545" algn="l"/>
                <a:tab pos="1545590" algn="l"/>
              </a:tabLst>
            </a:pPr>
            <a:r>
              <a:rPr dirty="0" sz="1600" spc="-10">
                <a:solidFill>
                  <a:srgbClr val="4E2700"/>
                </a:solidFill>
                <a:latin typeface="Verdana"/>
                <a:cs typeface="Verdana"/>
              </a:rPr>
              <a:t>int[]	ia1 </a:t>
            </a:r>
            <a:r>
              <a:rPr dirty="0" sz="1600" spc="-5">
                <a:solidFill>
                  <a:srgbClr val="4E2700"/>
                </a:solidFill>
                <a:latin typeface="Verdana"/>
                <a:cs typeface="Verdana"/>
              </a:rPr>
              <a:t>= {100, new Integer(100), 200};  Integer[]	</a:t>
            </a:r>
            <a:r>
              <a:rPr dirty="0" sz="1600" spc="-10">
                <a:solidFill>
                  <a:srgbClr val="4E2700"/>
                </a:solidFill>
                <a:latin typeface="Verdana"/>
                <a:cs typeface="Verdana"/>
              </a:rPr>
              <a:t>ia2 </a:t>
            </a:r>
            <a:r>
              <a:rPr dirty="0" sz="1600" spc="-5">
                <a:solidFill>
                  <a:srgbClr val="4E2700"/>
                </a:solidFill>
                <a:latin typeface="Verdana"/>
                <a:cs typeface="Verdana"/>
              </a:rPr>
              <a:t>= {100, 100</a:t>
            </a:r>
            <a:r>
              <a:rPr dirty="0" sz="1600" spc="-5">
                <a:solidFill>
                  <a:srgbClr val="4E2700"/>
                </a:solidFill>
                <a:latin typeface="Noto Sans Mono CJK HK"/>
                <a:cs typeface="Noto Sans Mono CJK HK"/>
              </a:rPr>
              <a:t>，</a:t>
            </a:r>
            <a:r>
              <a:rPr dirty="0" sz="1600" spc="-5">
                <a:solidFill>
                  <a:srgbClr val="4E2700"/>
                </a:solidFill>
                <a:latin typeface="Verdana"/>
                <a:cs typeface="Verdana"/>
              </a:rPr>
              <a:t>300};</a:t>
            </a:r>
            <a:endParaRPr sz="1600">
              <a:latin typeface="Verdana"/>
              <a:cs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602865"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pac</a:t>
            </a:r>
            <a:r>
              <a:rPr dirty="0" spc="-15">
                <a:latin typeface="Tahoma"/>
                <a:cs typeface="Tahoma"/>
              </a:rPr>
              <a:t>k</a:t>
            </a:r>
            <a:r>
              <a:rPr dirty="0">
                <a:latin typeface="Tahoma"/>
                <a:cs typeface="Tahoma"/>
              </a:rPr>
              <a:t>ag</a:t>
            </a:r>
            <a:r>
              <a:rPr dirty="0" spc="-5">
                <a:latin typeface="Tahoma"/>
                <a:cs typeface="Tahoma"/>
              </a:rPr>
              <a:t>e</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798068" y="925830"/>
            <a:ext cx="7594600" cy="4046854"/>
          </a:xfrm>
          <a:prstGeom prst="rect">
            <a:avLst/>
          </a:prstGeom>
        </p:spPr>
        <p:txBody>
          <a:bodyPr wrap="square" lIns="0" tIns="84455" rIns="0" bIns="0" rtlCol="0" vert="horz">
            <a:spAutoFit/>
          </a:bodyPr>
          <a:lstStyle/>
          <a:p>
            <a:pPr marL="355600" indent="-342900">
              <a:lnSpc>
                <a:spcPct val="100000"/>
              </a:lnSpc>
              <a:spcBef>
                <a:spcPts val="665"/>
              </a:spcBef>
              <a:buFont typeface="Tahoma"/>
              <a:buChar char="•"/>
              <a:tabLst>
                <a:tab pos="354965" algn="l"/>
                <a:tab pos="355600" algn="l"/>
              </a:tabLst>
            </a:pPr>
            <a:r>
              <a:rPr dirty="0" sz="2400">
                <a:solidFill>
                  <a:srgbClr val="4E2700"/>
                </a:solidFill>
                <a:latin typeface="Noto Sans Mono CJK HK"/>
                <a:cs typeface="Noto Sans Mono CJK HK"/>
              </a:rPr>
              <a:t>語法：</a:t>
            </a:r>
            <a:r>
              <a:rPr dirty="0" sz="2400">
                <a:solidFill>
                  <a:srgbClr val="4E2700"/>
                </a:solidFill>
                <a:latin typeface="Tahoma"/>
                <a:cs typeface="Tahoma"/>
              </a:rPr>
              <a:t>package</a:t>
            </a:r>
            <a:r>
              <a:rPr dirty="0" sz="2400" spc="-5">
                <a:solidFill>
                  <a:srgbClr val="4E2700"/>
                </a:solidFill>
                <a:latin typeface="Tahoma"/>
                <a:cs typeface="Tahoma"/>
              </a:rPr>
              <a:t> </a:t>
            </a:r>
            <a:r>
              <a:rPr dirty="0" sz="2400">
                <a:solidFill>
                  <a:srgbClr val="FF3300"/>
                </a:solidFill>
                <a:latin typeface="Noto Sans Mono CJK HK"/>
                <a:cs typeface="Noto Sans Mono CJK HK"/>
              </a:rPr>
              <a:t>套件名稱</a:t>
            </a:r>
            <a:r>
              <a:rPr dirty="0" sz="2400" spc="-459">
                <a:solidFill>
                  <a:srgbClr val="FF3300"/>
                </a:solidFill>
                <a:latin typeface="Noto Sans Mono CJK HK"/>
                <a:cs typeface="Noto Sans Mono CJK HK"/>
              </a:rPr>
              <a:t> </a:t>
            </a:r>
            <a:r>
              <a:rPr dirty="0" sz="2400">
                <a:solidFill>
                  <a:srgbClr val="FF3300"/>
                </a:solidFill>
                <a:latin typeface="Tahoma"/>
                <a:cs typeface="Tahoma"/>
              </a:rPr>
              <a:t>1</a:t>
            </a:r>
            <a:r>
              <a:rPr dirty="0" sz="2400">
                <a:solidFill>
                  <a:srgbClr val="4E2700"/>
                </a:solidFill>
                <a:latin typeface="Tahoma"/>
                <a:cs typeface="Tahoma"/>
              </a:rPr>
              <a:t>[</a:t>
            </a:r>
            <a:r>
              <a:rPr dirty="0" sz="2400">
                <a:solidFill>
                  <a:srgbClr val="FF3300"/>
                </a:solidFill>
                <a:latin typeface="Tahoma"/>
                <a:cs typeface="Tahoma"/>
              </a:rPr>
              <a:t>.</a:t>
            </a:r>
            <a:r>
              <a:rPr dirty="0" sz="2400">
                <a:solidFill>
                  <a:srgbClr val="FF3300"/>
                </a:solidFill>
                <a:latin typeface="Noto Sans Mono CJK HK"/>
                <a:cs typeface="Noto Sans Mono CJK HK"/>
              </a:rPr>
              <a:t>套件名稱</a:t>
            </a:r>
            <a:r>
              <a:rPr dirty="0" sz="2400" spc="-450">
                <a:solidFill>
                  <a:srgbClr val="FF3300"/>
                </a:solidFill>
                <a:latin typeface="Noto Sans Mono CJK HK"/>
                <a:cs typeface="Noto Sans Mono CJK HK"/>
              </a:rPr>
              <a:t> </a:t>
            </a:r>
            <a:r>
              <a:rPr dirty="0" sz="2400" spc="-10">
                <a:solidFill>
                  <a:srgbClr val="FF3300"/>
                </a:solidFill>
                <a:latin typeface="Tahoma"/>
                <a:cs typeface="Tahoma"/>
              </a:rPr>
              <a:t>2</a:t>
            </a:r>
            <a:r>
              <a:rPr dirty="0" sz="2400" spc="-10">
                <a:solidFill>
                  <a:srgbClr val="4E2700"/>
                </a:solidFill>
                <a:latin typeface="Tahoma"/>
                <a:cs typeface="Tahoma"/>
              </a:rPr>
              <a:t>][</a:t>
            </a:r>
            <a:r>
              <a:rPr dirty="0" sz="2400" spc="-10">
                <a:solidFill>
                  <a:srgbClr val="FF3300"/>
                </a:solidFill>
                <a:latin typeface="Tahoma"/>
                <a:cs typeface="Tahoma"/>
              </a:rPr>
              <a:t>.....</a:t>
            </a:r>
            <a:r>
              <a:rPr dirty="0" sz="2400" spc="-10">
                <a:solidFill>
                  <a:srgbClr val="4E2700"/>
                </a:solidFill>
                <a:latin typeface="Tahoma"/>
                <a:cs typeface="Tahoma"/>
              </a:rPr>
              <a:t>];</a:t>
            </a:r>
            <a:endParaRPr sz="2400">
              <a:latin typeface="Tahoma"/>
              <a:cs typeface="Tahoma"/>
            </a:endParaRPr>
          </a:p>
          <a:p>
            <a:pPr marL="355600" marR="5080" indent="-342900">
              <a:lnSpc>
                <a:spcPct val="100000"/>
              </a:lnSpc>
              <a:spcBef>
                <a:spcPts val="560"/>
              </a:spcBef>
              <a:buFont typeface="Verdana"/>
              <a:buChar char="•"/>
              <a:tabLst>
                <a:tab pos="354965" algn="l"/>
                <a:tab pos="355600" algn="l"/>
              </a:tabLst>
            </a:pPr>
            <a:r>
              <a:rPr dirty="0" sz="2400">
                <a:solidFill>
                  <a:srgbClr val="4E2700"/>
                </a:solidFill>
                <a:latin typeface="Noto Sans Mono CJK HK"/>
                <a:cs typeface="Noto Sans Mono CJK HK"/>
              </a:rPr>
              <a:t>說明因編譯而產生的類別</a:t>
            </a:r>
            <a:r>
              <a:rPr dirty="0" sz="2400" spc="5">
                <a:solidFill>
                  <a:srgbClr val="4E2700"/>
                </a:solidFill>
                <a:latin typeface="Noto Sans Mono CJK HK"/>
                <a:cs typeface="Noto Sans Mono CJK HK"/>
              </a:rPr>
              <a:t>檔</a:t>
            </a:r>
            <a:r>
              <a:rPr dirty="0" sz="2400" spc="-5">
                <a:solidFill>
                  <a:srgbClr val="4E2700"/>
                </a:solidFill>
                <a:latin typeface="Verdana"/>
                <a:cs typeface="Verdana"/>
              </a:rPr>
              <a:t>(.cla</a:t>
            </a:r>
            <a:r>
              <a:rPr dirty="0" sz="2400" spc="-10">
                <a:solidFill>
                  <a:srgbClr val="4E2700"/>
                </a:solidFill>
                <a:latin typeface="Verdana"/>
                <a:cs typeface="Verdana"/>
              </a:rPr>
              <a:t>s</a:t>
            </a:r>
            <a:r>
              <a:rPr dirty="0" sz="2400">
                <a:solidFill>
                  <a:srgbClr val="4E2700"/>
                </a:solidFill>
                <a:latin typeface="Verdana"/>
                <a:cs typeface="Verdana"/>
              </a:rPr>
              <a:t>s</a:t>
            </a:r>
            <a:r>
              <a:rPr dirty="0" sz="2400" spc="-5">
                <a:solidFill>
                  <a:srgbClr val="4E2700"/>
                </a:solidFill>
                <a:latin typeface="Verdana"/>
                <a:cs typeface="Verdana"/>
              </a:rPr>
              <a:t>)</a:t>
            </a:r>
            <a:r>
              <a:rPr dirty="0" sz="2400">
                <a:solidFill>
                  <a:srgbClr val="4E2700"/>
                </a:solidFill>
                <a:latin typeface="Noto Sans Mono CJK HK"/>
                <a:cs typeface="Noto Sans Mono CJK HK"/>
              </a:rPr>
              <a:t>，在執行前必須放 </a:t>
            </a:r>
            <a:r>
              <a:rPr dirty="0" sz="2400" spc="-5">
                <a:solidFill>
                  <a:srgbClr val="4E2700"/>
                </a:solidFill>
                <a:latin typeface="Noto Sans Mono CJK HK"/>
                <a:cs typeface="Noto Sans Mono CJK HK"/>
              </a:rPr>
              <a:t>在哪個套件</a:t>
            </a:r>
            <a:r>
              <a:rPr dirty="0" sz="2400" spc="-5">
                <a:solidFill>
                  <a:srgbClr val="4E2700"/>
                </a:solidFill>
                <a:latin typeface="Verdana"/>
                <a:cs typeface="Verdana"/>
              </a:rPr>
              <a:t>(package)</a:t>
            </a:r>
            <a:r>
              <a:rPr dirty="0" sz="2400" spc="-5">
                <a:solidFill>
                  <a:srgbClr val="4E2700"/>
                </a:solidFill>
                <a:latin typeface="Noto Sans Mono CJK HK"/>
                <a:cs typeface="Noto Sans Mono CJK HK"/>
              </a:rPr>
              <a:t>內。套件可以看成資料夾。</a:t>
            </a:r>
            <a:endParaRPr sz="2400">
              <a:latin typeface="Noto Sans Mono CJK HK"/>
              <a:cs typeface="Noto Sans Mono CJK HK"/>
            </a:endParaRPr>
          </a:p>
          <a:p>
            <a:pPr marL="355600" marR="33020" indent="-342900">
              <a:lnSpc>
                <a:spcPct val="100000"/>
              </a:lnSpc>
              <a:spcBef>
                <a:spcPts val="580"/>
              </a:spcBef>
              <a:buChar char="•"/>
              <a:tabLst>
                <a:tab pos="354965" algn="l"/>
                <a:tab pos="355600"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編譯程式在編譯原始程式時會依照原始程式的 </a:t>
            </a:r>
            <a:r>
              <a:rPr dirty="0" sz="2400" spc="-5">
                <a:solidFill>
                  <a:srgbClr val="4E2700"/>
                </a:solidFill>
                <a:latin typeface="Verdana"/>
                <a:cs typeface="Verdana"/>
              </a:rPr>
              <a:t>pack</a:t>
            </a:r>
            <a:r>
              <a:rPr dirty="0" sz="2400" spc="-10">
                <a:solidFill>
                  <a:srgbClr val="4E2700"/>
                </a:solidFill>
                <a:latin typeface="Verdana"/>
                <a:cs typeface="Verdana"/>
              </a:rPr>
              <a:t>a</a:t>
            </a:r>
            <a:r>
              <a:rPr dirty="0" sz="2400" spc="-5">
                <a:solidFill>
                  <a:srgbClr val="4E2700"/>
                </a:solidFill>
                <a:latin typeface="Verdana"/>
                <a:cs typeface="Verdana"/>
              </a:rPr>
              <a:t>g</a:t>
            </a:r>
            <a:r>
              <a:rPr dirty="0" sz="2400" spc="5">
                <a:solidFill>
                  <a:srgbClr val="4E2700"/>
                </a:solidFill>
                <a:latin typeface="Verdana"/>
                <a:cs typeface="Verdana"/>
              </a:rPr>
              <a:t>e</a:t>
            </a:r>
            <a:r>
              <a:rPr dirty="0" sz="2400">
                <a:solidFill>
                  <a:srgbClr val="4E2700"/>
                </a:solidFill>
                <a:latin typeface="Noto Sans Mono CJK HK"/>
                <a:cs typeface="Noto Sans Mono CJK HK"/>
              </a:rPr>
              <a:t>敘述，將產生的類別檔放置在相對</a:t>
            </a:r>
            <a:r>
              <a:rPr dirty="0" sz="2400" spc="5">
                <a:solidFill>
                  <a:srgbClr val="4E2700"/>
                </a:solidFill>
                <a:latin typeface="Noto Sans Mono CJK HK"/>
                <a:cs typeface="Noto Sans Mono CJK HK"/>
              </a:rPr>
              <a:t>於</a:t>
            </a:r>
            <a:r>
              <a:rPr dirty="0" sz="2400">
                <a:solidFill>
                  <a:srgbClr val="4E2700"/>
                </a:solidFill>
                <a:latin typeface="Verdana"/>
                <a:cs typeface="Verdana"/>
              </a:rPr>
              <a:t>[</a:t>
            </a:r>
            <a:r>
              <a:rPr dirty="0" sz="2400">
                <a:solidFill>
                  <a:srgbClr val="4E2700"/>
                </a:solidFill>
                <a:latin typeface="Noto Sans Mono CJK HK"/>
                <a:cs typeface="Noto Sans Mono CJK HK"/>
              </a:rPr>
              <a:t>專案資 料夾</a:t>
            </a:r>
            <a:r>
              <a:rPr dirty="0" sz="2400" spc="-5">
                <a:solidFill>
                  <a:srgbClr val="4E2700"/>
                </a:solidFill>
                <a:latin typeface="Verdana"/>
                <a:cs typeface="Verdana"/>
              </a:rPr>
              <a:t>\bin\]</a:t>
            </a:r>
            <a:r>
              <a:rPr dirty="0" sz="2400">
                <a:solidFill>
                  <a:srgbClr val="4E2700"/>
                </a:solidFill>
                <a:latin typeface="Noto Sans Mono CJK HK"/>
                <a:cs typeface="Noto Sans Mono CJK HK"/>
              </a:rPr>
              <a:t>之下的套件內。</a:t>
            </a:r>
            <a:endParaRPr sz="2400">
              <a:latin typeface="Noto Sans Mono CJK HK"/>
              <a:cs typeface="Noto Sans Mono CJK HK"/>
            </a:endParaRPr>
          </a:p>
          <a:p>
            <a:pPr marL="355600" marR="220345" indent="-342900">
              <a:lnSpc>
                <a:spcPct val="100400"/>
              </a:lnSpc>
              <a:spcBef>
                <a:spcPts val="555"/>
              </a:spcBef>
              <a:buFont typeface="Verdana"/>
              <a:buChar char="•"/>
              <a:tabLst>
                <a:tab pos="354965" algn="l"/>
                <a:tab pos="355600" algn="l"/>
              </a:tabLst>
            </a:pPr>
            <a:r>
              <a:rPr dirty="0" sz="2400">
                <a:solidFill>
                  <a:srgbClr val="4E2700"/>
                </a:solidFill>
                <a:latin typeface="Noto Sans Mono CJK HK"/>
                <a:cs typeface="Noto Sans Mono CJK HK"/>
              </a:rPr>
              <a:t>本敘述必須是原始程式內的第一個敘述，此敘述的前 面只能有空白字元與註解。</a:t>
            </a:r>
            <a:endParaRPr sz="2400">
              <a:latin typeface="Noto Sans Mono CJK HK"/>
              <a:cs typeface="Noto Sans Mono CJK HK"/>
            </a:endParaRPr>
          </a:p>
          <a:p>
            <a:pPr marL="355600" marR="13462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套件</a:t>
            </a:r>
            <a:r>
              <a:rPr dirty="0" sz="2400" spc="-5">
                <a:solidFill>
                  <a:srgbClr val="4E2700"/>
                </a:solidFill>
                <a:latin typeface="Verdana"/>
                <a:cs typeface="Verdana"/>
              </a:rPr>
              <a:t>(</a:t>
            </a:r>
            <a:r>
              <a:rPr dirty="0" sz="2400">
                <a:solidFill>
                  <a:srgbClr val="4E2700"/>
                </a:solidFill>
                <a:latin typeface="Verdana"/>
                <a:cs typeface="Verdana"/>
              </a:rPr>
              <a:t>pac</a:t>
            </a:r>
            <a:r>
              <a:rPr dirty="0" sz="2400" spc="-10">
                <a:solidFill>
                  <a:srgbClr val="4E2700"/>
                </a:solidFill>
                <a:latin typeface="Verdana"/>
                <a:cs typeface="Verdana"/>
              </a:rPr>
              <a:t>k</a:t>
            </a:r>
            <a:r>
              <a:rPr dirty="0" sz="2400">
                <a:solidFill>
                  <a:srgbClr val="4E2700"/>
                </a:solidFill>
                <a:latin typeface="Verdana"/>
                <a:cs typeface="Verdana"/>
              </a:rPr>
              <a:t>age)</a:t>
            </a:r>
            <a:r>
              <a:rPr dirty="0" sz="2400">
                <a:solidFill>
                  <a:srgbClr val="4E2700"/>
                </a:solidFill>
                <a:latin typeface="Noto Sans Mono CJK HK"/>
                <a:cs typeface="Noto Sans Mono CJK HK"/>
              </a:rPr>
              <a:t>是</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語言用來區分同名類別的一種 </a:t>
            </a:r>
            <a:r>
              <a:rPr dirty="0" sz="2400" spc="-5">
                <a:solidFill>
                  <a:srgbClr val="4E2700"/>
                </a:solidFill>
                <a:latin typeface="Noto Sans Mono CJK HK"/>
                <a:cs typeface="Noto Sans Mono CJK HK"/>
              </a:rPr>
              <a:t>分辨機制。</a:t>
            </a:r>
            <a:endParaRPr sz="2400">
              <a:latin typeface="Noto Sans Mono CJK HK"/>
              <a:cs typeface="Noto Sans Mono CJK HK"/>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應用實例：</a:t>
            </a:r>
          </a:p>
        </p:txBody>
      </p:sp>
      <p:sp>
        <p:nvSpPr>
          <p:cNvPr id="3" name="object 3"/>
          <p:cNvSpPr txBox="1"/>
          <p:nvPr/>
        </p:nvSpPr>
        <p:spPr>
          <a:xfrm>
            <a:off x="612140" y="951202"/>
            <a:ext cx="4935855" cy="834390"/>
          </a:xfrm>
          <a:prstGeom prst="rect">
            <a:avLst/>
          </a:prstGeom>
        </p:spPr>
        <p:txBody>
          <a:bodyPr wrap="square" lIns="0" tIns="87630" rIns="0" bIns="0" rtlCol="0" vert="horz">
            <a:spAutoFit/>
          </a:bodyPr>
          <a:lstStyle/>
          <a:p>
            <a:pPr marL="355600" indent="-343535">
              <a:lnSpc>
                <a:spcPct val="100000"/>
              </a:lnSpc>
              <a:spcBef>
                <a:spcPts val="690"/>
              </a:spcBef>
              <a:buFont typeface="Verdana"/>
              <a:buChar char="•"/>
              <a:tabLst>
                <a:tab pos="355600" algn="l"/>
                <a:tab pos="356235" algn="l"/>
              </a:tabLst>
            </a:pPr>
            <a:r>
              <a:rPr dirty="0" sz="2400">
                <a:solidFill>
                  <a:srgbClr val="4E2700"/>
                </a:solidFill>
                <a:latin typeface="Noto Sans Mono CJK HK"/>
                <a:cs typeface="Noto Sans Mono CJK HK"/>
              </a:rPr>
              <a:t>例：</a:t>
            </a:r>
            <a:r>
              <a:rPr dirty="0" sz="2400" spc="-360">
                <a:solidFill>
                  <a:srgbClr val="4E2700"/>
                </a:solidFill>
                <a:latin typeface="Noto Sans Mono CJK HK"/>
                <a:cs typeface="Noto Sans Mono CJK HK"/>
              </a:rPr>
              <a:t> </a:t>
            </a:r>
            <a:r>
              <a:rPr dirty="0" sz="2400" spc="-10">
                <a:latin typeface="Verdana"/>
                <a:cs typeface="Verdana"/>
              </a:rPr>
              <a:t>AutoBoxing1.java</a:t>
            </a:r>
            <a:endParaRPr sz="2400">
              <a:latin typeface="Verdana"/>
              <a:cs typeface="Verdana"/>
            </a:endParaRPr>
          </a:p>
          <a:p>
            <a:pPr marL="279400">
              <a:lnSpc>
                <a:spcPct val="100000"/>
              </a:lnSpc>
              <a:spcBef>
                <a:spcPts val="495"/>
              </a:spcBef>
            </a:pPr>
            <a:r>
              <a:rPr dirty="0" sz="2000">
                <a:solidFill>
                  <a:srgbClr val="4E2700"/>
                </a:solidFill>
                <a:latin typeface="Verdana"/>
                <a:cs typeface="Verdana"/>
              </a:rPr>
              <a:t>//</a:t>
            </a:r>
            <a:r>
              <a:rPr dirty="0" sz="2000" spc="-30">
                <a:solidFill>
                  <a:srgbClr val="4E2700"/>
                </a:solidFill>
                <a:latin typeface="Verdana"/>
                <a:cs typeface="Verdana"/>
              </a:rPr>
              <a:t> </a:t>
            </a:r>
            <a:r>
              <a:rPr dirty="0" sz="2000" spc="10">
                <a:solidFill>
                  <a:srgbClr val="4E2700"/>
                </a:solidFill>
                <a:latin typeface="Noto Sans Mono CJK HK"/>
                <a:cs typeface="Noto Sans Mono CJK HK"/>
              </a:rPr>
              <a:t>包裝</a:t>
            </a:r>
            <a:r>
              <a:rPr dirty="0" sz="2000">
                <a:solidFill>
                  <a:srgbClr val="4E2700"/>
                </a:solidFill>
                <a:latin typeface="Noto Sans Mono CJK HK"/>
                <a:cs typeface="Noto Sans Mono CJK HK"/>
              </a:rPr>
              <a:t>類別的</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件可</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直接</a:t>
            </a:r>
            <a:r>
              <a:rPr dirty="0" sz="2000" spc="-15">
                <a:solidFill>
                  <a:srgbClr val="4E2700"/>
                </a:solidFill>
                <a:latin typeface="Noto Sans Mono CJK HK"/>
                <a:cs typeface="Noto Sans Mono CJK HK"/>
              </a:rPr>
              <a:t>進</a:t>
            </a:r>
            <a:r>
              <a:rPr dirty="0" sz="2000">
                <a:solidFill>
                  <a:srgbClr val="4E2700"/>
                </a:solidFill>
                <a:latin typeface="Noto Sans Mono CJK HK"/>
                <a:cs typeface="Noto Sans Mono CJK HK"/>
              </a:rPr>
              <a:t>行算</a:t>
            </a:r>
            <a:r>
              <a:rPr dirty="0" sz="2000" spc="-15">
                <a:solidFill>
                  <a:srgbClr val="4E2700"/>
                </a:solidFill>
                <a:latin typeface="Noto Sans Mono CJK HK"/>
                <a:cs typeface="Noto Sans Mono CJK HK"/>
              </a:rPr>
              <a:t>術</a:t>
            </a:r>
            <a:r>
              <a:rPr dirty="0" sz="2000">
                <a:solidFill>
                  <a:srgbClr val="4E2700"/>
                </a:solidFill>
                <a:latin typeface="Noto Sans Mono CJK HK"/>
                <a:cs typeface="Noto Sans Mono CJK HK"/>
              </a:rPr>
              <a:t>運算</a:t>
            </a:r>
            <a:endParaRPr sz="2000">
              <a:latin typeface="Noto Sans Mono CJK HK"/>
              <a:cs typeface="Noto Sans Mono CJK HK"/>
            </a:endParaRPr>
          </a:p>
        </p:txBody>
      </p:sp>
      <p:sp>
        <p:nvSpPr>
          <p:cNvPr id="4" name="object 4"/>
          <p:cNvSpPr txBox="1"/>
          <p:nvPr/>
        </p:nvSpPr>
        <p:spPr>
          <a:xfrm>
            <a:off x="755904" y="1845564"/>
            <a:ext cx="5256530" cy="1079500"/>
          </a:xfrm>
          <a:prstGeom prst="rect">
            <a:avLst/>
          </a:prstGeom>
          <a:solidFill>
            <a:srgbClr val="CCE8CF"/>
          </a:solidFill>
          <a:ln w="12192">
            <a:solidFill>
              <a:srgbClr val="FF0000"/>
            </a:solidFill>
          </a:ln>
        </p:spPr>
        <p:txBody>
          <a:bodyPr wrap="square" lIns="0" tIns="0" rIns="0" bIns="0" rtlCol="0" vert="horz">
            <a:spAutoFit/>
          </a:bodyPr>
          <a:lstStyle/>
          <a:p>
            <a:pPr marL="135890">
              <a:lnSpc>
                <a:spcPts val="2350"/>
              </a:lnSpc>
            </a:pPr>
            <a:r>
              <a:rPr dirty="0" sz="2000" spc="-5">
                <a:latin typeface="Verdana"/>
                <a:cs typeface="Verdana"/>
              </a:rPr>
              <a:t>Character </a:t>
            </a:r>
            <a:r>
              <a:rPr dirty="0" sz="2000">
                <a:latin typeface="Verdana"/>
                <a:cs typeface="Verdana"/>
              </a:rPr>
              <a:t>c =</a:t>
            </a:r>
            <a:r>
              <a:rPr dirty="0" sz="2000" spc="-55">
                <a:latin typeface="Verdana"/>
                <a:cs typeface="Verdana"/>
              </a:rPr>
              <a:t> </a:t>
            </a:r>
            <a:r>
              <a:rPr dirty="0" sz="2000" spc="-25">
                <a:solidFill>
                  <a:srgbClr val="2A00FF"/>
                </a:solidFill>
                <a:latin typeface="Verdana"/>
                <a:cs typeface="Verdana"/>
              </a:rPr>
              <a:t>'A'</a:t>
            </a:r>
            <a:r>
              <a:rPr dirty="0" sz="2000" spc="-25">
                <a:latin typeface="Verdana"/>
                <a:cs typeface="Verdana"/>
              </a:rPr>
              <a:t>;</a:t>
            </a:r>
            <a:endParaRPr sz="2000">
              <a:latin typeface="Verdana"/>
              <a:cs typeface="Verdana"/>
            </a:endParaRPr>
          </a:p>
          <a:p>
            <a:pPr marL="135890" marR="2466975">
              <a:lnSpc>
                <a:spcPct val="120000"/>
              </a:lnSpc>
              <a:tabLst>
                <a:tab pos="1337945" algn="l"/>
                <a:tab pos="1381760" algn="l"/>
              </a:tabLst>
            </a:pPr>
            <a:r>
              <a:rPr dirty="0" sz="2000">
                <a:latin typeface="Verdana"/>
                <a:cs typeface="Verdana"/>
              </a:rPr>
              <a:t>Integer	i = </a:t>
            </a:r>
            <a:r>
              <a:rPr dirty="0" sz="2000" spc="-5">
                <a:latin typeface="Verdana"/>
                <a:cs typeface="Verdana"/>
              </a:rPr>
              <a:t>100;  </a:t>
            </a:r>
            <a:r>
              <a:rPr dirty="0" sz="2000">
                <a:latin typeface="Verdana"/>
                <a:cs typeface="Verdana"/>
              </a:rPr>
              <a:t>Double		d =</a:t>
            </a:r>
            <a:r>
              <a:rPr dirty="0" sz="2000" spc="-100">
                <a:latin typeface="Verdana"/>
                <a:cs typeface="Verdana"/>
              </a:rPr>
              <a:t> </a:t>
            </a:r>
            <a:r>
              <a:rPr dirty="0" sz="2000">
                <a:latin typeface="Verdana"/>
                <a:cs typeface="Verdana"/>
              </a:rPr>
              <a:t>200.0;</a:t>
            </a:r>
            <a:endParaRPr sz="2000">
              <a:latin typeface="Verdana"/>
              <a:cs typeface="Verdana"/>
            </a:endParaRPr>
          </a:p>
        </p:txBody>
      </p:sp>
      <p:sp>
        <p:nvSpPr>
          <p:cNvPr id="5" name="object 5"/>
          <p:cNvSpPr txBox="1"/>
          <p:nvPr/>
        </p:nvSpPr>
        <p:spPr>
          <a:xfrm>
            <a:off x="755904" y="2924555"/>
            <a:ext cx="5256530" cy="323215"/>
          </a:xfrm>
          <a:prstGeom prst="rect">
            <a:avLst/>
          </a:prstGeom>
          <a:solidFill>
            <a:srgbClr val="CCE8CF"/>
          </a:solidFill>
          <a:ln w="12192">
            <a:solidFill>
              <a:srgbClr val="FF0000"/>
            </a:solidFill>
          </a:ln>
        </p:spPr>
        <p:txBody>
          <a:bodyPr wrap="square" lIns="0" tIns="12065" rIns="0" bIns="0" rtlCol="0" vert="horz">
            <a:spAutoFit/>
          </a:bodyPr>
          <a:lstStyle/>
          <a:p>
            <a:pPr marL="135890">
              <a:lnSpc>
                <a:spcPct val="100000"/>
              </a:lnSpc>
              <a:spcBef>
                <a:spcPts val="95"/>
              </a:spcBef>
              <a:tabLst>
                <a:tab pos="2206625" algn="l"/>
              </a:tabLst>
            </a:pPr>
            <a:r>
              <a:rPr dirty="0" sz="2000" spc="-5" b="1">
                <a:solidFill>
                  <a:srgbClr val="7E0054"/>
                </a:solidFill>
                <a:latin typeface="Verdana"/>
                <a:cs typeface="Verdana"/>
              </a:rPr>
              <a:t>double</a:t>
            </a:r>
            <a:r>
              <a:rPr dirty="0" sz="2000" spc="10" b="1">
                <a:solidFill>
                  <a:srgbClr val="7E0054"/>
                </a:solidFill>
                <a:latin typeface="Verdana"/>
                <a:cs typeface="Verdana"/>
              </a:rPr>
              <a:t> </a:t>
            </a:r>
            <a:r>
              <a:rPr dirty="0" sz="2000">
                <a:latin typeface="Verdana"/>
                <a:cs typeface="Verdana"/>
              </a:rPr>
              <a:t>sum</a:t>
            </a:r>
            <a:r>
              <a:rPr dirty="0" sz="2000" spc="-15">
                <a:latin typeface="Verdana"/>
                <a:cs typeface="Verdana"/>
              </a:rPr>
              <a:t> </a:t>
            </a:r>
            <a:r>
              <a:rPr dirty="0" sz="2000">
                <a:latin typeface="Verdana"/>
                <a:cs typeface="Verdana"/>
              </a:rPr>
              <a:t>=	c + i + d</a:t>
            </a:r>
            <a:r>
              <a:rPr dirty="0" sz="2000" spc="-70">
                <a:latin typeface="Verdana"/>
                <a:cs typeface="Verdana"/>
              </a:rPr>
              <a:t> </a:t>
            </a:r>
            <a:r>
              <a:rPr dirty="0" sz="2000">
                <a:latin typeface="Verdana"/>
                <a:cs typeface="Verdana"/>
              </a:rPr>
              <a:t>;</a:t>
            </a:r>
            <a:endParaRPr sz="2000">
              <a:latin typeface="Verdana"/>
              <a:cs typeface="Verdana"/>
            </a:endParaRPr>
          </a:p>
        </p:txBody>
      </p:sp>
      <p:sp>
        <p:nvSpPr>
          <p:cNvPr id="6" name="object 6"/>
          <p:cNvSpPr txBox="1"/>
          <p:nvPr/>
        </p:nvSpPr>
        <p:spPr>
          <a:xfrm>
            <a:off x="612140" y="3218683"/>
            <a:ext cx="7279005" cy="1877695"/>
          </a:xfrm>
          <a:prstGeom prst="rect">
            <a:avLst/>
          </a:prstGeom>
        </p:spPr>
        <p:txBody>
          <a:bodyPr wrap="square" lIns="0" tIns="88265" rIns="0" bIns="0" rtlCol="0" vert="horz">
            <a:spAutoFit/>
          </a:bodyPr>
          <a:lstStyle/>
          <a:p>
            <a:pPr marL="355600" indent="-343535">
              <a:lnSpc>
                <a:spcPct val="100000"/>
              </a:lnSpc>
              <a:spcBef>
                <a:spcPts val="695"/>
              </a:spcBef>
              <a:buFont typeface="Verdana"/>
              <a:buChar char="•"/>
              <a:tabLst>
                <a:tab pos="355600" algn="l"/>
                <a:tab pos="356235" algn="l"/>
              </a:tabLst>
            </a:pPr>
            <a:r>
              <a:rPr dirty="0" sz="2400" spc="-5">
                <a:solidFill>
                  <a:srgbClr val="4E2700"/>
                </a:solidFill>
                <a:latin typeface="Noto Sans Mono CJK HK"/>
                <a:cs typeface="Noto Sans Mono CJK HK"/>
              </a:rPr>
              <a:t>例</a:t>
            </a:r>
            <a:r>
              <a:rPr dirty="0" sz="2400" spc="-10">
                <a:solidFill>
                  <a:srgbClr val="4E2700"/>
                </a:solidFill>
                <a:latin typeface="Noto Sans Mono CJK HK"/>
                <a:cs typeface="Noto Sans Mono CJK HK"/>
              </a:rPr>
              <a:t>：</a:t>
            </a:r>
            <a:r>
              <a:rPr dirty="0" sz="2400" spc="-10">
                <a:latin typeface="Verdana"/>
                <a:cs typeface="Verdana"/>
              </a:rPr>
              <a:t>AutoBoxing2.java</a:t>
            </a:r>
            <a:endParaRPr sz="2400">
              <a:latin typeface="Verdana"/>
              <a:cs typeface="Verdana"/>
            </a:endParaRPr>
          </a:p>
          <a:p>
            <a:pPr marL="279400">
              <a:lnSpc>
                <a:spcPct val="100000"/>
              </a:lnSpc>
              <a:spcBef>
                <a:spcPts val="495"/>
              </a:spcBef>
            </a:pPr>
            <a:r>
              <a:rPr dirty="0" sz="2000">
                <a:solidFill>
                  <a:srgbClr val="4E2700"/>
                </a:solidFill>
                <a:latin typeface="Verdana"/>
                <a:cs typeface="Verdana"/>
              </a:rPr>
              <a:t>//</a:t>
            </a:r>
            <a:r>
              <a:rPr dirty="0" sz="2000" spc="10">
                <a:solidFill>
                  <a:srgbClr val="4E2700"/>
                </a:solidFill>
                <a:latin typeface="Noto Sans Mono CJK HK"/>
                <a:cs typeface="Noto Sans Mono CJK HK"/>
              </a:rPr>
              <a:t>元素</a:t>
            </a:r>
            <a:r>
              <a:rPr dirty="0" sz="2000" spc="-5">
                <a:solidFill>
                  <a:srgbClr val="4E2700"/>
                </a:solidFill>
                <a:latin typeface="Noto Sans Mono CJK HK"/>
                <a:cs typeface="Noto Sans Mono CJK HK"/>
              </a:rPr>
              <a:t>為</a:t>
            </a:r>
            <a:r>
              <a:rPr dirty="0" sz="2000" spc="-5">
                <a:solidFill>
                  <a:srgbClr val="4E2700"/>
                </a:solidFill>
                <a:latin typeface="Verdana"/>
                <a:cs typeface="Verdana"/>
              </a:rPr>
              <a:t>Object</a:t>
            </a:r>
            <a:r>
              <a:rPr dirty="0" sz="2000">
                <a:solidFill>
                  <a:srgbClr val="4E2700"/>
                </a:solidFill>
                <a:latin typeface="Noto Sans Mono CJK HK"/>
                <a:cs typeface="Noto Sans Mono CJK HK"/>
              </a:rPr>
              <a:t>型</a:t>
            </a:r>
            <a:r>
              <a:rPr dirty="0" sz="2000" spc="-10">
                <a:solidFill>
                  <a:srgbClr val="4E2700"/>
                </a:solidFill>
                <a:latin typeface="Noto Sans Mono CJK HK"/>
                <a:cs typeface="Noto Sans Mono CJK HK"/>
              </a:rPr>
              <a:t>別</a:t>
            </a:r>
            <a:r>
              <a:rPr dirty="0" sz="2000">
                <a:solidFill>
                  <a:srgbClr val="4E2700"/>
                </a:solidFill>
                <a:latin typeface="Noto Sans Mono CJK HK"/>
                <a:cs typeface="Noto Sans Mono CJK HK"/>
              </a:rPr>
              <a:t>的陣列，元</a:t>
            </a:r>
            <a:r>
              <a:rPr dirty="0" sz="2000" spc="-10">
                <a:solidFill>
                  <a:srgbClr val="4E2700"/>
                </a:solidFill>
                <a:latin typeface="Noto Sans Mono CJK HK"/>
                <a:cs typeface="Noto Sans Mono CJK HK"/>
              </a:rPr>
              <a:t>素</a:t>
            </a:r>
            <a:r>
              <a:rPr dirty="0" sz="2000">
                <a:solidFill>
                  <a:srgbClr val="4E2700"/>
                </a:solidFill>
                <a:latin typeface="Noto Sans Mono CJK HK"/>
                <a:cs typeface="Noto Sans Mono CJK HK"/>
              </a:rPr>
              <a:t>可以</a:t>
            </a:r>
            <a:r>
              <a:rPr dirty="0" sz="2000" spc="-25">
                <a:solidFill>
                  <a:srgbClr val="4E2700"/>
                </a:solidFill>
                <a:latin typeface="Noto Sans Mono CJK HK"/>
                <a:cs typeface="Noto Sans Mono CJK HK"/>
              </a:rPr>
              <a:t>是</a:t>
            </a:r>
            <a:r>
              <a:rPr dirty="0" sz="2000">
                <a:solidFill>
                  <a:srgbClr val="4E2700"/>
                </a:solidFill>
                <a:latin typeface="Verdana"/>
                <a:cs typeface="Verdana"/>
              </a:rPr>
              <a:t>1,</a:t>
            </a:r>
            <a:r>
              <a:rPr dirty="0" sz="2000" spc="-50">
                <a:solidFill>
                  <a:srgbClr val="4E2700"/>
                </a:solidFill>
                <a:latin typeface="Verdana"/>
                <a:cs typeface="Verdana"/>
              </a:rPr>
              <a:t> </a:t>
            </a:r>
            <a:r>
              <a:rPr dirty="0" sz="2000">
                <a:solidFill>
                  <a:srgbClr val="4E2700"/>
                </a:solidFill>
                <a:latin typeface="Verdana"/>
                <a:cs typeface="Verdana"/>
              </a:rPr>
              <a:t>10.8,</a:t>
            </a:r>
            <a:r>
              <a:rPr dirty="0" sz="2000" spc="-10">
                <a:solidFill>
                  <a:srgbClr val="4E2700"/>
                </a:solidFill>
                <a:latin typeface="Verdana"/>
                <a:cs typeface="Verdana"/>
              </a:rPr>
              <a:t> </a:t>
            </a:r>
            <a:r>
              <a:rPr dirty="0" sz="2000">
                <a:solidFill>
                  <a:srgbClr val="4E2700"/>
                </a:solidFill>
                <a:latin typeface="Verdana"/>
                <a:cs typeface="Verdana"/>
              </a:rPr>
              <a:t>100L</a:t>
            </a:r>
            <a:r>
              <a:rPr dirty="0" sz="2000">
                <a:solidFill>
                  <a:srgbClr val="4E2700"/>
                </a:solidFill>
                <a:latin typeface="Noto Sans Mono CJK HK"/>
                <a:cs typeface="Noto Sans Mono CJK HK"/>
              </a:rPr>
              <a:t>等</a:t>
            </a:r>
            <a:endParaRPr sz="2000">
              <a:latin typeface="Noto Sans Mono CJK HK"/>
              <a:cs typeface="Noto Sans Mono CJK HK"/>
            </a:endParaRPr>
          </a:p>
          <a:p>
            <a:pPr marL="279400">
              <a:lnSpc>
                <a:spcPct val="100000"/>
              </a:lnSpc>
              <a:spcBef>
                <a:spcPts val="480"/>
              </a:spcBef>
            </a:pPr>
            <a:r>
              <a:rPr dirty="0" sz="2000">
                <a:solidFill>
                  <a:srgbClr val="4E2700"/>
                </a:solidFill>
                <a:latin typeface="Verdana"/>
                <a:cs typeface="Verdana"/>
              </a:rPr>
              <a:t>//</a:t>
            </a:r>
            <a:r>
              <a:rPr dirty="0" sz="2000" spc="10">
                <a:solidFill>
                  <a:srgbClr val="4E2700"/>
                </a:solidFill>
                <a:latin typeface="Noto Sans Mono CJK HK"/>
                <a:cs typeface="Noto Sans Mono CJK HK"/>
              </a:rPr>
              <a:t>基本</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或</a:t>
            </a:r>
            <a:r>
              <a:rPr dirty="0" sz="2000">
                <a:solidFill>
                  <a:srgbClr val="4E2700"/>
                </a:solidFill>
                <a:latin typeface="Noto Sans Mono CJK HK"/>
                <a:cs typeface="Noto Sans Mono CJK HK"/>
              </a:rPr>
              <a:t>是參</a:t>
            </a:r>
            <a:r>
              <a:rPr dirty="0" sz="2000" spc="-15">
                <a:solidFill>
                  <a:srgbClr val="4E2700"/>
                </a:solidFill>
                <a:latin typeface="Noto Sans Mono CJK HK"/>
                <a:cs typeface="Noto Sans Mono CJK HK"/>
              </a:rPr>
              <a:t>考</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a:t>
            </a:r>
            <a:endParaRPr sz="2000">
              <a:latin typeface="Noto Sans Mono CJK HK"/>
              <a:cs typeface="Noto Sans Mono CJK HK"/>
            </a:endParaRPr>
          </a:p>
          <a:p>
            <a:pPr marL="279400">
              <a:lnSpc>
                <a:spcPct val="100000"/>
              </a:lnSpc>
              <a:spcBef>
                <a:spcPts val="530"/>
              </a:spcBef>
            </a:pPr>
            <a:r>
              <a:rPr dirty="0" sz="2000" spc="-5">
                <a:latin typeface="Verdana"/>
                <a:cs typeface="Verdana"/>
              </a:rPr>
              <a:t>Object oa[] </a:t>
            </a:r>
            <a:r>
              <a:rPr dirty="0" sz="2000">
                <a:latin typeface="Verdana"/>
                <a:cs typeface="Verdana"/>
              </a:rPr>
              <a:t>= {1, 10.8, </a:t>
            </a:r>
            <a:r>
              <a:rPr dirty="0" sz="2000" spc="-5">
                <a:solidFill>
                  <a:srgbClr val="2A00FF"/>
                </a:solidFill>
                <a:latin typeface="Verdana"/>
                <a:cs typeface="Verdana"/>
              </a:rPr>
              <a:t>"Hello"</a:t>
            </a:r>
            <a:r>
              <a:rPr dirty="0" sz="2000" spc="-5">
                <a:latin typeface="Verdana"/>
                <a:cs typeface="Verdana"/>
              </a:rPr>
              <a:t>, </a:t>
            </a:r>
            <a:r>
              <a:rPr dirty="0" sz="2000" b="1">
                <a:solidFill>
                  <a:srgbClr val="7E0054"/>
                </a:solidFill>
                <a:latin typeface="Verdana"/>
                <a:cs typeface="Verdana"/>
              </a:rPr>
              <a:t>new </a:t>
            </a:r>
            <a:r>
              <a:rPr dirty="0" sz="2000">
                <a:latin typeface="Verdana"/>
                <a:cs typeface="Verdana"/>
              </a:rPr>
              <a:t>Byte(</a:t>
            </a:r>
            <a:r>
              <a:rPr dirty="0" sz="2000">
                <a:solidFill>
                  <a:srgbClr val="2A00FF"/>
                </a:solidFill>
                <a:latin typeface="Verdana"/>
                <a:cs typeface="Verdana"/>
              </a:rPr>
              <a:t>"15"</a:t>
            </a:r>
            <a:r>
              <a:rPr dirty="0" sz="2000">
                <a:latin typeface="Verdana"/>
                <a:cs typeface="Verdana"/>
              </a:rPr>
              <a:t>),</a:t>
            </a:r>
            <a:r>
              <a:rPr dirty="0" sz="2000" spc="-65">
                <a:latin typeface="Verdana"/>
                <a:cs typeface="Verdana"/>
              </a:rPr>
              <a:t> </a:t>
            </a:r>
            <a:r>
              <a:rPr dirty="0" sz="2000" b="1">
                <a:solidFill>
                  <a:srgbClr val="7E0054"/>
                </a:solidFill>
                <a:latin typeface="Verdana"/>
                <a:cs typeface="Verdana"/>
              </a:rPr>
              <a:t>new</a:t>
            </a:r>
            <a:endParaRPr sz="2000">
              <a:latin typeface="Verdana"/>
              <a:cs typeface="Verdana"/>
            </a:endParaRPr>
          </a:p>
          <a:p>
            <a:pPr marL="355600">
              <a:lnSpc>
                <a:spcPct val="100000"/>
              </a:lnSpc>
            </a:pPr>
            <a:r>
              <a:rPr dirty="0" sz="2000" spc="-5">
                <a:latin typeface="Verdana"/>
                <a:cs typeface="Verdana"/>
              </a:rPr>
              <a:t>Float(3.14F)};</a:t>
            </a:r>
            <a:endParaRPr sz="2000">
              <a:latin typeface="Verdana"/>
              <a:cs typeface="Verdana"/>
            </a:endParaRPr>
          </a:p>
        </p:txBody>
      </p:sp>
      <p:sp>
        <p:nvSpPr>
          <p:cNvPr id="7" name="object 7"/>
          <p:cNvSpPr txBox="1"/>
          <p:nvPr/>
        </p:nvSpPr>
        <p:spPr>
          <a:xfrm>
            <a:off x="6307582" y="1125982"/>
            <a:ext cx="1043940"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Noto Sans Mono CJK HK"/>
                <a:cs typeface="Noto Sans Mono CJK HK"/>
              </a:rPr>
              <a:t>自動裝箱</a:t>
            </a:r>
            <a:endParaRPr sz="2000">
              <a:latin typeface="Noto Sans Mono CJK HK"/>
              <a:cs typeface="Noto Sans Mono CJK HK"/>
            </a:endParaRPr>
          </a:p>
        </p:txBody>
      </p:sp>
      <p:sp>
        <p:nvSpPr>
          <p:cNvPr id="8" name="object 8"/>
          <p:cNvSpPr/>
          <p:nvPr/>
        </p:nvSpPr>
        <p:spPr>
          <a:xfrm>
            <a:off x="5795771" y="1455674"/>
            <a:ext cx="866775" cy="384175"/>
          </a:xfrm>
          <a:custGeom>
            <a:avLst/>
            <a:gdLst/>
            <a:ahLst/>
            <a:cxnLst/>
            <a:rect l="l" t="t" r="r" b="b"/>
            <a:pathLst>
              <a:path w="866775" h="384175">
                <a:moveTo>
                  <a:pt x="54863" y="314071"/>
                </a:moveTo>
                <a:lnTo>
                  <a:pt x="0" y="379222"/>
                </a:lnTo>
                <a:lnTo>
                  <a:pt x="85089" y="383921"/>
                </a:lnTo>
                <a:lnTo>
                  <a:pt x="74703" y="359917"/>
                </a:lnTo>
                <a:lnTo>
                  <a:pt x="60832" y="359917"/>
                </a:lnTo>
                <a:lnTo>
                  <a:pt x="55752" y="348234"/>
                </a:lnTo>
                <a:lnTo>
                  <a:pt x="67458" y="343175"/>
                </a:lnTo>
                <a:lnTo>
                  <a:pt x="54863" y="314071"/>
                </a:lnTo>
                <a:close/>
              </a:path>
              <a:path w="866775" h="384175">
                <a:moveTo>
                  <a:pt x="67458" y="343175"/>
                </a:moveTo>
                <a:lnTo>
                  <a:pt x="55752" y="348234"/>
                </a:lnTo>
                <a:lnTo>
                  <a:pt x="60832" y="359917"/>
                </a:lnTo>
                <a:lnTo>
                  <a:pt x="72518" y="354868"/>
                </a:lnTo>
                <a:lnTo>
                  <a:pt x="67458" y="343175"/>
                </a:lnTo>
                <a:close/>
              </a:path>
              <a:path w="866775" h="384175">
                <a:moveTo>
                  <a:pt x="72518" y="354868"/>
                </a:moveTo>
                <a:lnTo>
                  <a:pt x="60832" y="359917"/>
                </a:lnTo>
                <a:lnTo>
                  <a:pt x="74703" y="359917"/>
                </a:lnTo>
                <a:lnTo>
                  <a:pt x="72518" y="354868"/>
                </a:lnTo>
                <a:close/>
              </a:path>
              <a:path w="866775" h="384175">
                <a:moveTo>
                  <a:pt x="861568" y="0"/>
                </a:moveTo>
                <a:lnTo>
                  <a:pt x="67458" y="343175"/>
                </a:lnTo>
                <a:lnTo>
                  <a:pt x="72518" y="354868"/>
                </a:lnTo>
                <a:lnTo>
                  <a:pt x="866648" y="11684"/>
                </a:lnTo>
                <a:lnTo>
                  <a:pt x="861568" y="0"/>
                </a:lnTo>
                <a:close/>
              </a:path>
            </a:pathLst>
          </a:custGeom>
          <a:solidFill>
            <a:srgbClr val="FF0000"/>
          </a:solidFill>
        </p:spPr>
        <p:txBody>
          <a:bodyPr wrap="square" lIns="0" tIns="0" rIns="0" bIns="0" rtlCol="0"/>
          <a:lstStyle/>
          <a:p/>
        </p:txBody>
      </p:sp>
      <p:sp>
        <p:nvSpPr>
          <p:cNvPr id="9" name="object 9"/>
          <p:cNvSpPr txBox="1"/>
          <p:nvPr/>
        </p:nvSpPr>
        <p:spPr>
          <a:xfrm>
            <a:off x="6523481" y="2370836"/>
            <a:ext cx="1043940"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Noto Sans Mono CJK HK"/>
                <a:cs typeface="Noto Sans Mono CJK HK"/>
              </a:rPr>
              <a:t>自動拆箱</a:t>
            </a:r>
            <a:endParaRPr sz="2000">
              <a:latin typeface="Noto Sans Mono CJK HK"/>
              <a:cs typeface="Noto Sans Mono CJK HK"/>
            </a:endParaRPr>
          </a:p>
        </p:txBody>
      </p:sp>
      <p:sp>
        <p:nvSpPr>
          <p:cNvPr id="10" name="object 10"/>
          <p:cNvSpPr/>
          <p:nvPr/>
        </p:nvSpPr>
        <p:spPr>
          <a:xfrm>
            <a:off x="6012179" y="2700782"/>
            <a:ext cx="865505" cy="384175"/>
          </a:xfrm>
          <a:custGeom>
            <a:avLst/>
            <a:gdLst/>
            <a:ahLst/>
            <a:cxnLst/>
            <a:rect l="l" t="t" r="r" b="b"/>
            <a:pathLst>
              <a:path w="865504" h="384175">
                <a:moveTo>
                  <a:pt x="54737" y="313943"/>
                </a:moveTo>
                <a:lnTo>
                  <a:pt x="0" y="379221"/>
                </a:lnTo>
                <a:lnTo>
                  <a:pt x="85090" y="383920"/>
                </a:lnTo>
                <a:lnTo>
                  <a:pt x="74623" y="359790"/>
                </a:lnTo>
                <a:lnTo>
                  <a:pt x="60833" y="359790"/>
                </a:lnTo>
                <a:lnTo>
                  <a:pt x="55753" y="348106"/>
                </a:lnTo>
                <a:lnTo>
                  <a:pt x="67373" y="343077"/>
                </a:lnTo>
                <a:lnTo>
                  <a:pt x="54737" y="313943"/>
                </a:lnTo>
                <a:close/>
              </a:path>
              <a:path w="865504" h="384175">
                <a:moveTo>
                  <a:pt x="67373" y="343077"/>
                </a:moveTo>
                <a:lnTo>
                  <a:pt x="55753" y="348106"/>
                </a:lnTo>
                <a:lnTo>
                  <a:pt x="60833" y="359790"/>
                </a:lnTo>
                <a:lnTo>
                  <a:pt x="72443" y="354765"/>
                </a:lnTo>
                <a:lnTo>
                  <a:pt x="67373" y="343077"/>
                </a:lnTo>
                <a:close/>
              </a:path>
              <a:path w="865504" h="384175">
                <a:moveTo>
                  <a:pt x="72443" y="354765"/>
                </a:moveTo>
                <a:lnTo>
                  <a:pt x="60833" y="359790"/>
                </a:lnTo>
                <a:lnTo>
                  <a:pt x="74623" y="359790"/>
                </a:lnTo>
                <a:lnTo>
                  <a:pt x="72443" y="354765"/>
                </a:lnTo>
                <a:close/>
              </a:path>
              <a:path w="865504" h="384175">
                <a:moveTo>
                  <a:pt x="860044" y="0"/>
                </a:moveTo>
                <a:lnTo>
                  <a:pt x="67373" y="343077"/>
                </a:lnTo>
                <a:lnTo>
                  <a:pt x="72443" y="354765"/>
                </a:lnTo>
                <a:lnTo>
                  <a:pt x="865124" y="11683"/>
                </a:lnTo>
                <a:lnTo>
                  <a:pt x="860044" y="0"/>
                </a:lnTo>
                <a:close/>
              </a:path>
            </a:pathLst>
          </a:custGeom>
          <a:solidFill>
            <a:srgbClr val="FF0000"/>
          </a:solidFill>
        </p:spPr>
        <p:txBody>
          <a:bodyPr wrap="square" lIns="0" tIns="0" rIns="0" bIns="0" rtlCol="0"/>
          <a:lstStyle/>
          <a:p/>
        </p:txBody>
      </p:sp>
      <p:sp>
        <p:nvSpPr>
          <p:cNvPr id="11" name="object 11"/>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應用實例：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12140" y="986409"/>
            <a:ext cx="5062855" cy="392747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ch09._04_autoboxing;</a:t>
            </a:r>
            <a:endParaRPr sz="1600">
              <a:latin typeface="Verdana"/>
              <a:cs typeface="Verdana"/>
            </a:endParaRPr>
          </a:p>
          <a:p>
            <a:pPr>
              <a:lnSpc>
                <a:spcPct val="100000"/>
              </a:lnSpc>
              <a:spcBef>
                <a:spcPts val="35"/>
              </a:spcBef>
            </a:pPr>
            <a:endParaRPr sz="15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AutoBoxing3</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758825" indent="-287020">
              <a:lnSpc>
                <a:spcPct val="10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Integer </a:t>
            </a:r>
            <a:r>
              <a:rPr dirty="0" sz="1600" spc="-15">
                <a:solidFill>
                  <a:srgbClr val="4E2700"/>
                </a:solidFill>
                <a:latin typeface="Verdana"/>
                <a:cs typeface="Verdana"/>
              </a:rPr>
              <a:t>iOb,</a:t>
            </a:r>
            <a:r>
              <a:rPr dirty="0" sz="1600" spc="15">
                <a:solidFill>
                  <a:srgbClr val="4E2700"/>
                </a:solidFill>
                <a:latin typeface="Verdana"/>
                <a:cs typeface="Verdana"/>
              </a:rPr>
              <a:t> </a:t>
            </a:r>
            <a:r>
              <a:rPr dirty="0" sz="1600" spc="-10">
                <a:solidFill>
                  <a:srgbClr val="4E2700"/>
                </a:solidFill>
                <a:latin typeface="Verdana"/>
                <a:cs typeface="Verdana"/>
              </a:rPr>
              <a:t>iOb2;</a:t>
            </a:r>
            <a:endParaRPr sz="1600">
              <a:latin typeface="Verdana"/>
              <a:cs typeface="Verdana"/>
            </a:endParaRPr>
          </a:p>
          <a:p>
            <a:pPr marL="584200">
              <a:lnSpc>
                <a:spcPct val="100000"/>
              </a:lnSpc>
            </a:pPr>
            <a:r>
              <a:rPr dirty="0" sz="1600" spc="-10">
                <a:solidFill>
                  <a:srgbClr val="4E2700"/>
                </a:solidFill>
                <a:latin typeface="Verdana"/>
                <a:cs typeface="Verdana"/>
              </a:rPr>
              <a:t>int</a:t>
            </a:r>
            <a:r>
              <a:rPr dirty="0" sz="1600" spc="-5">
                <a:solidFill>
                  <a:srgbClr val="4E2700"/>
                </a:solidFill>
                <a:latin typeface="Verdana"/>
                <a:cs typeface="Verdana"/>
              </a:rPr>
              <a:t> </a:t>
            </a:r>
            <a:r>
              <a:rPr dirty="0" sz="1600" spc="-10">
                <a:solidFill>
                  <a:srgbClr val="4E2700"/>
                </a:solidFill>
                <a:latin typeface="Verdana"/>
                <a:cs typeface="Verdana"/>
              </a:rPr>
              <a:t>i;</a:t>
            </a:r>
            <a:endParaRPr sz="1600">
              <a:latin typeface="Verdana"/>
              <a:cs typeface="Verdana"/>
            </a:endParaRPr>
          </a:p>
          <a:p>
            <a:pPr marL="584200">
              <a:lnSpc>
                <a:spcPts val="1900"/>
              </a:lnSpc>
              <a:spcBef>
                <a:spcPts val="5"/>
              </a:spcBef>
            </a:pPr>
            <a:r>
              <a:rPr dirty="0" sz="1600" spc="-10">
                <a:solidFill>
                  <a:srgbClr val="4E2700"/>
                </a:solidFill>
                <a:latin typeface="Verdana"/>
                <a:cs typeface="Verdana"/>
              </a:rPr>
              <a:t>iOb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100;</a:t>
            </a:r>
            <a:endParaRPr sz="1600">
              <a:latin typeface="Verdana"/>
              <a:cs typeface="Verdana"/>
            </a:endParaRPr>
          </a:p>
          <a:p>
            <a:pPr marL="584200" marR="261620">
              <a:lnSpc>
                <a:spcPts val="1960"/>
              </a:lnSpc>
              <a:spcBef>
                <a:spcPts val="1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原始</a:t>
            </a:r>
            <a:r>
              <a:rPr dirty="0" sz="1600" spc="-5">
                <a:solidFill>
                  <a:srgbClr val="4E2700"/>
                </a:solidFill>
                <a:latin typeface="Noto Sans Mono CJK HK"/>
                <a:cs typeface="Noto Sans Mono CJK HK"/>
              </a:rPr>
              <a:t>值</a:t>
            </a:r>
            <a:r>
              <a:rPr dirty="0" sz="1600" spc="-204">
                <a:solidFill>
                  <a:srgbClr val="4E2700"/>
                </a:solidFill>
                <a:latin typeface="Noto Sans Mono CJK HK"/>
                <a:cs typeface="Noto Sans Mono CJK HK"/>
              </a:rPr>
              <a:t> </a:t>
            </a:r>
            <a:r>
              <a:rPr dirty="0" sz="1600" spc="-10">
                <a:solidFill>
                  <a:srgbClr val="4E2700"/>
                </a:solidFill>
                <a:latin typeface="Verdana"/>
                <a:cs typeface="Verdana"/>
              </a:rPr>
              <a:t>iOb="</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iOb);  iOb++;</a:t>
            </a:r>
            <a:endParaRPr sz="1600">
              <a:latin typeface="Verdana"/>
              <a:cs typeface="Verdana"/>
            </a:endParaRPr>
          </a:p>
          <a:p>
            <a:pPr marL="584200">
              <a:lnSpc>
                <a:spcPts val="1810"/>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加一</a:t>
            </a:r>
            <a:r>
              <a:rPr dirty="0" sz="1600" spc="-5">
                <a:solidFill>
                  <a:srgbClr val="4E2700"/>
                </a:solidFill>
                <a:latin typeface="Noto Sans Mono CJK HK"/>
                <a:cs typeface="Noto Sans Mono CJK HK"/>
              </a:rPr>
              <a:t>後</a:t>
            </a:r>
            <a:r>
              <a:rPr dirty="0" sz="1600" spc="-200">
                <a:solidFill>
                  <a:srgbClr val="4E2700"/>
                </a:solidFill>
                <a:latin typeface="Noto Sans Mono CJK HK"/>
                <a:cs typeface="Noto Sans Mono CJK HK"/>
              </a:rPr>
              <a:t> </a:t>
            </a:r>
            <a:r>
              <a:rPr dirty="0" sz="1600" spc="-10">
                <a:solidFill>
                  <a:srgbClr val="4E2700"/>
                </a:solidFill>
                <a:latin typeface="Verdana"/>
                <a:cs typeface="Verdana"/>
              </a:rPr>
              <a:t>iOb="</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iOb);</a:t>
            </a:r>
            <a:endParaRPr sz="1600">
              <a:latin typeface="Verdana"/>
              <a:cs typeface="Verdana"/>
            </a:endParaRPr>
          </a:p>
          <a:p>
            <a:pPr marL="584200" marR="5080">
              <a:lnSpc>
                <a:spcPct val="100099"/>
              </a:lnSpc>
              <a:spcBef>
                <a:spcPts val="30"/>
              </a:spcBef>
            </a:pPr>
            <a:r>
              <a:rPr dirty="0" sz="1600" spc="-10">
                <a:solidFill>
                  <a:srgbClr val="4E2700"/>
                </a:solidFill>
                <a:latin typeface="Verdana"/>
                <a:cs typeface="Verdana"/>
              </a:rPr>
              <a:t>iOb2 </a:t>
            </a:r>
            <a:r>
              <a:rPr dirty="0" sz="1600" spc="-5">
                <a:solidFill>
                  <a:srgbClr val="4E2700"/>
                </a:solidFill>
                <a:latin typeface="Verdana"/>
                <a:cs typeface="Verdana"/>
              </a:rPr>
              <a:t>= </a:t>
            </a:r>
            <a:r>
              <a:rPr dirty="0" sz="1600" spc="-10">
                <a:solidFill>
                  <a:srgbClr val="4E2700"/>
                </a:solidFill>
                <a:latin typeface="Verdana"/>
                <a:cs typeface="Verdana"/>
              </a:rPr>
              <a:t>iOb </a:t>
            </a:r>
            <a:r>
              <a:rPr dirty="0" sz="1600" spc="-5">
                <a:solidFill>
                  <a:srgbClr val="4E2700"/>
                </a:solidFill>
                <a:latin typeface="Verdana"/>
                <a:cs typeface="Verdana"/>
              </a:rPr>
              <a:t>+ </a:t>
            </a:r>
            <a:r>
              <a:rPr dirty="0" sz="1600" spc="-10">
                <a:solidFill>
                  <a:srgbClr val="4E2700"/>
                </a:solidFill>
                <a:latin typeface="Verdana"/>
                <a:cs typeface="Verdana"/>
              </a:rPr>
              <a:t>(iOb </a:t>
            </a:r>
            <a:r>
              <a:rPr dirty="0" sz="1600" spc="-5">
                <a:solidFill>
                  <a:srgbClr val="4E2700"/>
                </a:solidFill>
                <a:latin typeface="Verdana"/>
                <a:cs typeface="Verdana"/>
              </a:rPr>
              <a:t>/ 3);  System.out.println("</a:t>
            </a:r>
            <a:r>
              <a:rPr dirty="0" sz="1600" spc="5">
                <a:solidFill>
                  <a:srgbClr val="4E2700"/>
                </a:solidFill>
                <a:latin typeface="Noto Sans Mono CJK HK"/>
                <a:cs typeface="Noto Sans Mono CJK HK"/>
              </a:rPr>
              <a:t>計算</a:t>
            </a:r>
            <a:r>
              <a:rPr dirty="0" sz="1600" spc="-5">
                <a:solidFill>
                  <a:srgbClr val="4E2700"/>
                </a:solidFill>
                <a:latin typeface="Noto Sans Mono CJK HK"/>
                <a:cs typeface="Noto Sans Mono CJK HK"/>
              </a:rPr>
              <a:t>後</a:t>
            </a:r>
            <a:r>
              <a:rPr dirty="0" sz="1600" spc="-204">
                <a:solidFill>
                  <a:srgbClr val="4E2700"/>
                </a:solidFill>
                <a:latin typeface="Noto Sans Mono CJK HK"/>
                <a:cs typeface="Noto Sans Mono CJK HK"/>
              </a:rPr>
              <a:t> </a:t>
            </a:r>
            <a:r>
              <a:rPr dirty="0" sz="1600" spc="-10">
                <a:solidFill>
                  <a:srgbClr val="4E2700"/>
                </a:solidFill>
                <a:latin typeface="Verdana"/>
                <a:cs typeface="Verdana"/>
              </a:rPr>
              <a:t>iOb2="</a:t>
            </a:r>
            <a:r>
              <a:rPr dirty="0" sz="160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10">
                <a:solidFill>
                  <a:srgbClr val="4E2700"/>
                </a:solidFill>
                <a:latin typeface="Verdana"/>
                <a:cs typeface="Verdana"/>
              </a:rPr>
              <a:t>iOb2);  </a:t>
            </a:r>
            <a:r>
              <a:rPr dirty="0" sz="1600">
                <a:solidFill>
                  <a:srgbClr val="4E2700"/>
                </a:solidFill>
                <a:latin typeface="Verdana"/>
                <a:cs typeface="Verdana"/>
              </a:rPr>
              <a:t> </a:t>
            </a:r>
            <a:r>
              <a:rPr dirty="0" sz="1600" spc="-5">
                <a:solidFill>
                  <a:srgbClr val="4E2700"/>
                </a:solidFill>
                <a:latin typeface="Verdana"/>
                <a:cs typeface="Verdana"/>
              </a:rPr>
              <a:t>i = </a:t>
            </a:r>
            <a:r>
              <a:rPr dirty="0" sz="1600" spc="-10">
                <a:solidFill>
                  <a:srgbClr val="4E2700"/>
                </a:solidFill>
                <a:latin typeface="Verdana"/>
                <a:cs typeface="Verdana"/>
              </a:rPr>
              <a:t>iOb </a:t>
            </a:r>
            <a:r>
              <a:rPr dirty="0" sz="1600" spc="-5">
                <a:solidFill>
                  <a:srgbClr val="4E2700"/>
                </a:solidFill>
                <a:latin typeface="Verdana"/>
                <a:cs typeface="Verdana"/>
              </a:rPr>
              <a:t>+ </a:t>
            </a:r>
            <a:r>
              <a:rPr dirty="0" sz="1600" spc="-10">
                <a:solidFill>
                  <a:srgbClr val="4E2700"/>
                </a:solidFill>
                <a:latin typeface="Verdana"/>
                <a:cs typeface="Verdana"/>
              </a:rPr>
              <a:t>(iOb </a:t>
            </a:r>
            <a:r>
              <a:rPr dirty="0" sz="1600" spc="-5">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Verdana"/>
                <a:cs typeface="Verdana"/>
              </a:rPr>
              <a:t>3);</a:t>
            </a:r>
            <a:endParaRPr sz="1600">
              <a:latin typeface="Verdana"/>
              <a:cs typeface="Verdana"/>
            </a:endParaRPr>
          </a:p>
          <a:p>
            <a:pPr marL="584200">
              <a:lnSpc>
                <a:spcPts val="1885"/>
              </a:lnSpc>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計算</a:t>
            </a:r>
            <a:r>
              <a:rPr dirty="0" sz="1600" spc="-5">
                <a:solidFill>
                  <a:srgbClr val="4E2700"/>
                </a:solidFill>
                <a:latin typeface="Noto Sans Mono CJK HK"/>
                <a:cs typeface="Noto Sans Mono CJK HK"/>
              </a:rPr>
              <a:t>後</a:t>
            </a:r>
            <a:r>
              <a:rPr dirty="0" sz="1600" spc="-200">
                <a:solidFill>
                  <a:srgbClr val="4E2700"/>
                </a:solidFill>
                <a:latin typeface="Noto Sans Mono CJK HK"/>
                <a:cs typeface="Noto Sans Mono CJK HK"/>
              </a:rPr>
              <a:t> </a:t>
            </a:r>
            <a:r>
              <a:rPr dirty="0" sz="1600" spc="-10">
                <a:solidFill>
                  <a:srgbClr val="4E2700"/>
                </a:solidFill>
                <a:latin typeface="Verdana"/>
                <a:cs typeface="Verdana"/>
              </a:rPr>
              <a:t>i="</a:t>
            </a:r>
            <a:r>
              <a:rPr dirty="0" sz="160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i);</a:t>
            </a:r>
            <a:endParaRPr sz="1600">
              <a:latin typeface="Verdana"/>
              <a:cs typeface="Verdana"/>
            </a:endParaRPr>
          </a:p>
          <a:p>
            <a:pPr marL="297815">
              <a:lnSpc>
                <a:spcPct val="100000"/>
              </a:lnSpc>
              <a:spcBef>
                <a:spcPts val="40"/>
              </a:spcBef>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664460" cy="574040"/>
          </a:xfrm>
          <a:prstGeom prst="rect"/>
        </p:spPr>
        <p:txBody>
          <a:bodyPr wrap="square" lIns="0" tIns="12700" rIns="0" bIns="0" rtlCol="0" vert="horz">
            <a:spAutoFit/>
          </a:bodyPr>
          <a:lstStyle/>
          <a:p>
            <a:pPr marL="12700">
              <a:lnSpc>
                <a:spcPct val="100000"/>
              </a:lnSpc>
              <a:spcBef>
                <a:spcPts val="100"/>
              </a:spcBef>
            </a:pPr>
            <a:r>
              <a:rPr dirty="0"/>
              <a:t>泛</a:t>
            </a:r>
            <a:r>
              <a:rPr dirty="0" spc="-5"/>
              <a:t>型</a:t>
            </a:r>
            <a:r>
              <a:rPr dirty="0" spc="-5">
                <a:latin typeface="Tahoma"/>
                <a:cs typeface="Tahoma"/>
              </a:rPr>
              <a:t>Generics</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26440" y="1018159"/>
            <a:ext cx="8065134" cy="397637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泛</a:t>
            </a:r>
            <a:r>
              <a:rPr dirty="0" sz="2400" spc="-5">
                <a:solidFill>
                  <a:srgbClr val="4E2700"/>
                </a:solidFill>
                <a:latin typeface="Noto Sans Mono CJK HK"/>
                <a:cs typeface="Noto Sans Mono CJK HK"/>
              </a:rPr>
              <a:t>型</a:t>
            </a:r>
            <a:r>
              <a:rPr dirty="0" sz="2400" spc="-5">
                <a:solidFill>
                  <a:srgbClr val="4E2700"/>
                </a:solidFill>
                <a:latin typeface="Verdana"/>
                <a:cs typeface="Verdana"/>
              </a:rPr>
              <a:t>(Gen</a:t>
            </a:r>
            <a:r>
              <a:rPr dirty="0" sz="2400" spc="-10">
                <a:solidFill>
                  <a:srgbClr val="4E2700"/>
                </a:solidFill>
                <a:latin typeface="Verdana"/>
                <a:cs typeface="Verdana"/>
              </a:rPr>
              <a:t>e</a:t>
            </a:r>
            <a:r>
              <a:rPr dirty="0" sz="2400">
                <a:solidFill>
                  <a:srgbClr val="4E2700"/>
                </a:solidFill>
                <a:latin typeface="Verdana"/>
                <a:cs typeface="Verdana"/>
              </a:rPr>
              <a:t>rics</a:t>
            </a:r>
            <a:r>
              <a:rPr dirty="0" sz="2400" spc="-5">
                <a:solidFill>
                  <a:srgbClr val="4E2700"/>
                </a:solidFill>
                <a:latin typeface="Verdana"/>
                <a:cs typeface="Verdana"/>
              </a:rPr>
              <a:t>)</a:t>
            </a:r>
            <a:r>
              <a:rPr dirty="0" sz="2400">
                <a:solidFill>
                  <a:srgbClr val="4E2700"/>
                </a:solidFill>
                <a:latin typeface="Noto Sans Mono CJK HK"/>
                <a:cs typeface="Noto Sans Mono CJK HK"/>
              </a:rPr>
              <a:t>可</a:t>
            </a:r>
            <a:r>
              <a:rPr dirty="0" sz="2400" spc="5">
                <a:solidFill>
                  <a:srgbClr val="4E2700"/>
                </a:solidFill>
                <a:latin typeface="Noto Sans Mono CJK HK"/>
                <a:cs typeface="Noto Sans Mono CJK HK"/>
              </a:rPr>
              <a:t>讓</a:t>
            </a:r>
            <a:r>
              <a:rPr dirty="0" sz="2400">
                <a:solidFill>
                  <a:srgbClr val="4E2700"/>
                </a:solidFill>
                <a:latin typeface="Noto Sans Mono CJK HK"/>
                <a:cs typeface="Noto Sans Mono CJK HK"/>
              </a:rPr>
              <a:t>程式師在定義類別、介面、方法時， 用參數來表示要『處理之資料的型態』。即型態可用參 數來表</a:t>
            </a:r>
            <a:r>
              <a:rPr dirty="0" sz="2400" spc="-5">
                <a:solidFill>
                  <a:srgbClr val="4E2700"/>
                </a:solidFill>
                <a:latin typeface="Noto Sans Mono CJK HK"/>
                <a:cs typeface="Noto Sans Mono CJK HK"/>
              </a:rPr>
              <a:t>示</a:t>
            </a:r>
            <a:r>
              <a:rPr dirty="0" sz="2400" spc="-10">
                <a:solidFill>
                  <a:srgbClr val="4E2700"/>
                </a:solidFill>
                <a:latin typeface="Verdana"/>
                <a:cs typeface="Verdana"/>
              </a:rPr>
              <a:t>(Parameterized</a:t>
            </a:r>
            <a:r>
              <a:rPr dirty="0" sz="2400" spc="-15">
                <a:solidFill>
                  <a:srgbClr val="4E2700"/>
                </a:solidFill>
                <a:latin typeface="Verdana"/>
                <a:cs typeface="Verdana"/>
              </a:rPr>
              <a:t> </a:t>
            </a:r>
            <a:r>
              <a:rPr dirty="0" sz="2400" spc="-5">
                <a:solidFill>
                  <a:srgbClr val="4E2700"/>
                </a:solidFill>
                <a:latin typeface="Verdana"/>
                <a:cs typeface="Verdana"/>
              </a:rPr>
              <a:t>types,</a:t>
            </a:r>
            <a:r>
              <a:rPr dirty="0" sz="2400" spc="-20">
                <a:solidFill>
                  <a:srgbClr val="4E2700"/>
                </a:solidFill>
                <a:latin typeface="Verdana"/>
                <a:cs typeface="Verdana"/>
              </a:rPr>
              <a:t> </a:t>
            </a:r>
            <a:r>
              <a:rPr dirty="0" sz="2400">
                <a:solidFill>
                  <a:srgbClr val="4E2700"/>
                </a:solidFill>
                <a:latin typeface="Noto Sans Mono CJK HK"/>
                <a:cs typeface="Noto Sans Mono CJK HK"/>
              </a:rPr>
              <a:t>直譯</a:t>
            </a:r>
            <a:r>
              <a:rPr dirty="0" sz="2400">
                <a:solidFill>
                  <a:srgbClr val="4E2700"/>
                </a:solidFill>
                <a:latin typeface="Verdana"/>
                <a:cs typeface="Verdana"/>
              </a:rPr>
              <a:t>:</a:t>
            </a:r>
            <a:r>
              <a:rPr dirty="0" sz="2400">
                <a:solidFill>
                  <a:srgbClr val="4E2700"/>
                </a:solidFill>
                <a:latin typeface="Noto Sans Mono CJK HK"/>
                <a:cs typeface="Noto Sans Mono CJK HK"/>
              </a:rPr>
              <a:t>型態參數</a:t>
            </a:r>
            <a:r>
              <a:rPr dirty="0" sz="2400" spc="-10">
                <a:solidFill>
                  <a:srgbClr val="4E2700"/>
                </a:solidFill>
                <a:latin typeface="Noto Sans Mono CJK HK"/>
                <a:cs typeface="Noto Sans Mono CJK HK"/>
              </a:rPr>
              <a:t>化</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315595" indent="-343535">
              <a:lnSpc>
                <a:spcPct val="100200"/>
              </a:lnSpc>
              <a:spcBef>
                <a:spcPts val="560"/>
              </a:spcBef>
              <a:buFont typeface="Verdana"/>
              <a:buChar char="•"/>
              <a:tabLst>
                <a:tab pos="355600" algn="l"/>
                <a:tab pos="356235" algn="l"/>
              </a:tabLst>
            </a:pPr>
            <a:r>
              <a:rPr dirty="0" sz="2400">
                <a:solidFill>
                  <a:srgbClr val="4E2700"/>
                </a:solidFill>
                <a:latin typeface="Noto Sans Mono CJK HK"/>
                <a:cs typeface="Noto Sans Mono CJK HK"/>
              </a:rPr>
              <a:t>新建泛型類別的物件時必須提供真正的型別，換言之，  提供給型態參數的值必是類別名稱。此名稱必須是 </a:t>
            </a:r>
            <a:r>
              <a:rPr dirty="0" sz="2400" spc="-5">
                <a:solidFill>
                  <a:srgbClr val="4E2700"/>
                </a:solidFill>
                <a:latin typeface="Verdana"/>
                <a:cs typeface="Verdana"/>
              </a:rPr>
              <a:t>j</a:t>
            </a:r>
            <a:r>
              <a:rPr dirty="0" sz="2400" spc="-25">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a.l</a:t>
            </a:r>
            <a:r>
              <a:rPr dirty="0" sz="2400" spc="-10">
                <a:solidFill>
                  <a:srgbClr val="4E2700"/>
                </a:solidFill>
                <a:latin typeface="Verdana"/>
                <a:cs typeface="Verdana"/>
              </a:rPr>
              <a:t>a</a:t>
            </a:r>
            <a:r>
              <a:rPr dirty="0" sz="2400">
                <a:solidFill>
                  <a:srgbClr val="4E2700"/>
                </a:solidFill>
                <a:latin typeface="Verdana"/>
                <a:cs typeface="Verdana"/>
              </a:rPr>
              <a:t>n</a:t>
            </a:r>
            <a:r>
              <a:rPr dirty="0" sz="2400" spc="5">
                <a:solidFill>
                  <a:srgbClr val="4E2700"/>
                </a:solidFill>
                <a:latin typeface="Verdana"/>
                <a:cs typeface="Verdana"/>
              </a:rPr>
              <a:t>g</a:t>
            </a:r>
            <a:r>
              <a:rPr dirty="0" sz="2400">
                <a:solidFill>
                  <a:srgbClr val="4E2700"/>
                </a:solidFill>
                <a:latin typeface="Verdana"/>
                <a:cs typeface="Verdana"/>
              </a:rPr>
              <a:t>.Objec</a:t>
            </a:r>
            <a:r>
              <a:rPr dirty="0" sz="2400" spc="-5">
                <a:solidFill>
                  <a:srgbClr val="4E2700"/>
                </a:solidFill>
                <a:latin typeface="Verdana"/>
                <a:cs typeface="Verdana"/>
              </a:rPr>
              <a:t>t</a:t>
            </a:r>
            <a:r>
              <a:rPr dirty="0" sz="2400">
                <a:solidFill>
                  <a:srgbClr val="4E2700"/>
                </a:solidFill>
                <a:latin typeface="Noto Sans Mono CJK HK"/>
                <a:cs typeface="Noto Sans Mono CJK HK"/>
              </a:rPr>
              <a:t>家族的類別而不能是八大基本型態。</a:t>
            </a:r>
            <a:endParaRPr sz="2400">
              <a:latin typeface="Noto Sans Mono CJK HK"/>
              <a:cs typeface="Noto Sans Mono CJK HK"/>
            </a:endParaRPr>
          </a:p>
          <a:p>
            <a:pPr marL="355600" indent="-343535">
              <a:lnSpc>
                <a:spcPct val="100000"/>
              </a:lnSpc>
              <a:spcBef>
                <a:spcPts val="575"/>
              </a:spcBef>
              <a:buFont typeface="Verdana"/>
              <a:buChar char="•"/>
              <a:tabLst>
                <a:tab pos="355600" algn="l"/>
                <a:tab pos="356235" algn="l"/>
              </a:tabLst>
            </a:pPr>
            <a:r>
              <a:rPr dirty="0" sz="2400" spc="-5">
                <a:solidFill>
                  <a:srgbClr val="4E2700"/>
                </a:solidFill>
                <a:latin typeface="Noto Sans Mono CJK HK"/>
                <a:cs typeface="Noto Sans Mono CJK HK"/>
              </a:rPr>
              <a:t>使用泛型的優點：</a:t>
            </a:r>
            <a:endParaRPr sz="2400">
              <a:latin typeface="Noto Sans Mono CJK HK"/>
              <a:cs typeface="Noto Sans Mono CJK HK"/>
            </a:endParaRPr>
          </a:p>
          <a:p>
            <a:pPr lvl="1" marL="756285" indent="-287020">
              <a:lnSpc>
                <a:spcPct val="100000"/>
              </a:lnSpc>
              <a:spcBef>
                <a:spcPts val="580"/>
              </a:spcBef>
              <a:buFont typeface="Verdana"/>
              <a:buChar char="–"/>
              <a:tabLst>
                <a:tab pos="756920" algn="l"/>
              </a:tabLst>
            </a:pPr>
            <a:r>
              <a:rPr dirty="0" sz="2400">
                <a:solidFill>
                  <a:srgbClr val="4E2700"/>
                </a:solidFill>
                <a:latin typeface="Noto Sans Mono CJK HK"/>
                <a:cs typeface="Noto Sans Mono CJK HK"/>
              </a:rPr>
              <a:t>可在編譯時期就檢查資料的型態是否正確</a:t>
            </a:r>
            <a:endParaRPr sz="2400">
              <a:latin typeface="Noto Sans Mono CJK HK"/>
              <a:cs typeface="Noto Sans Mono CJK HK"/>
            </a:endParaRPr>
          </a:p>
          <a:p>
            <a:pPr lvl="1" marL="756285" marR="289560" indent="-287020">
              <a:lnSpc>
                <a:spcPct val="100400"/>
              </a:lnSpc>
              <a:spcBef>
                <a:spcPts val="550"/>
              </a:spcBef>
              <a:buFont typeface="Verdana"/>
              <a:buChar char="–"/>
              <a:tabLst>
                <a:tab pos="756920" algn="l"/>
              </a:tabLst>
            </a:pPr>
            <a:r>
              <a:rPr dirty="0" sz="2400">
                <a:solidFill>
                  <a:srgbClr val="4E2700"/>
                </a:solidFill>
                <a:latin typeface="Noto Sans Mono CJK HK"/>
                <a:cs typeface="Noto Sans Mono CJK HK"/>
              </a:rPr>
              <a:t>取出類別內的資料時不必進行型態轉換，可以直接指 </a:t>
            </a:r>
            <a:r>
              <a:rPr dirty="0" sz="2400" spc="-5">
                <a:solidFill>
                  <a:srgbClr val="4E2700"/>
                </a:solidFill>
                <a:latin typeface="Noto Sans Mono CJK HK"/>
                <a:cs typeface="Noto Sans Mono CJK HK"/>
              </a:rPr>
              <a:t>定給適當型別的變數</a:t>
            </a:r>
            <a:endParaRPr sz="2400">
              <a:latin typeface="Noto Sans Mono CJK HK"/>
              <a:cs typeface="Noto Sans Mono CJK HK"/>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泛型類別的語法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26440" y="954151"/>
            <a:ext cx="7621905" cy="5025390"/>
          </a:xfrm>
          <a:prstGeom prst="rect">
            <a:avLst/>
          </a:prstGeom>
        </p:spPr>
        <p:txBody>
          <a:bodyPr wrap="square" lIns="0" tIns="12700" rIns="0" bIns="0" rtlCol="0" vert="horz">
            <a:spAutoFit/>
          </a:bodyPr>
          <a:lstStyle/>
          <a:p>
            <a:pPr marL="355600" indent="-343535">
              <a:lnSpc>
                <a:spcPts val="2845"/>
              </a:lnSpc>
              <a:spcBef>
                <a:spcPts val="100"/>
              </a:spcBef>
              <a:buChar char="•"/>
              <a:tabLst>
                <a:tab pos="355600" algn="l"/>
                <a:tab pos="356235" algn="l"/>
                <a:tab pos="2266315" algn="l"/>
                <a:tab pos="3227070" algn="l"/>
              </a:tabLst>
            </a:pPr>
            <a:r>
              <a:rPr dirty="0" sz="2400" spc="-5">
                <a:solidFill>
                  <a:srgbClr val="4E2700"/>
                </a:solidFill>
                <a:latin typeface="Verdana"/>
                <a:cs typeface="Verdana"/>
              </a:rPr>
              <a:t>[modifiers]	</a:t>
            </a:r>
            <a:r>
              <a:rPr dirty="0" sz="2400">
                <a:solidFill>
                  <a:srgbClr val="4E2700"/>
                </a:solidFill>
                <a:latin typeface="Verdana"/>
                <a:cs typeface="Verdana"/>
              </a:rPr>
              <a:t>class	</a:t>
            </a:r>
            <a:r>
              <a:rPr dirty="0" sz="2400" spc="-5">
                <a:solidFill>
                  <a:srgbClr val="4E2700"/>
                </a:solidFill>
                <a:latin typeface="Verdana"/>
                <a:cs typeface="Verdana"/>
              </a:rPr>
              <a:t>ClassName&lt;T&gt; </a:t>
            </a:r>
            <a:r>
              <a:rPr dirty="0" sz="2400">
                <a:solidFill>
                  <a:srgbClr val="4E2700"/>
                </a:solidFill>
                <a:latin typeface="Verdana"/>
                <a:cs typeface="Verdana"/>
              </a:rPr>
              <a:t>{</a:t>
            </a:r>
            <a:endParaRPr sz="2400">
              <a:latin typeface="Verdana"/>
              <a:cs typeface="Verdana"/>
            </a:endParaRPr>
          </a:p>
          <a:p>
            <a:pPr marL="756285">
              <a:lnSpc>
                <a:spcPts val="2845"/>
              </a:lnSpc>
            </a:pPr>
            <a:r>
              <a:rPr dirty="0" sz="2400">
                <a:solidFill>
                  <a:srgbClr val="4E2700"/>
                </a:solidFill>
                <a:latin typeface="Noto Sans Mono CJK HK"/>
                <a:cs typeface="Noto Sans Mono CJK HK"/>
              </a:rPr>
              <a:t>…</a:t>
            </a:r>
            <a:endParaRPr sz="2400">
              <a:latin typeface="Noto Sans Mono CJK HK"/>
              <a:cs typeface="Noto Sans Mono CJK HK"/>
            </a:endParaRPr>
          </a:p>
          <a:p>
            <a:pPr marL="469900">
              <a:lnSpc>
                <a:spcPts val="2850"/>
              </a:lnSpc>
              <a:spcBef>
                <a:spcPts val="70"/>
              </a:spcBef>
            </a:pPr>
            <a:r>
              <a:rPr dirty="0" sz="2400">
                <a:solidFill>
                  <a:srgbClr val="4E2700"/>
                </a:solidFill>
                <a:latin typeface="Verdana"/>
                <a:cs typeface="Verdana"/>
              </a:rPr>
              <a:t>}</a:t>
            </a:r>
            <a:endParaRPr sz="2400">
              <a:latin typeface="Verdana"/>
              <a:cs typeface="Verdana"/>
            </a:endParaRPr>
          </a:p>
          <a:p>
            <a:pPr algn="just" lvl="1" marL="756285" marR="5080" indent="-287020">
              <a:lnSpc>
                <a:spcPts val="1920"/>
              </a:lnSpc>
              <a:spcBef>
                <a:spcPts val="434"/>
              </a:spcBef>
              <a:buFont typeface="Verdana"/>
              <a:buChar char="–"/>
              <a:tabLst>
                <a:tab pos="756920" algn="l"/>
              </a:tabLst>
            </a:pPr>
            <a:r>
              <a:rPr dirty="0" sz="2000" spc="10">
                <a:solidFill>
                  <a:srgbClr val="4E2700"/>
                </a:solidFill>
                <a:latin typeface="Noto Sans Mono CJK HK"/>
                <a:cs typeface="Noto Sans Mono CJK HK"/>
              </a:rPr>
              <a:t>角括</a:t>
            </a:r>
            <a:r>
              <a:rPr dirty="0" sz="2000" spc="5">
                <a:solidFill>
                  <a:srgbClr val="4E2700"/>
                </a:solidFill>
                <a:latin typeface="Noto Sans Mono CJK HK"/>
                <a:cs typeface="Noto Sans Mono CJK HK"/>
              </a:rPr>
              <a:t>號</a:t>
            </a:r>
            <a:r>
              <a:rPr dirty="0" sz="2000" spc="-375">
                <a:solidFill>
                  <a:srgbClr val="4E2700"/>
                </a:solidFill>
                <a:latin typeface="Noto Sans Mono CJK HK"/>
                <a:cs typeface="Noto Sans Mono CJK HK"/>
              </a:rPr>
              <a:t> </a:t>
            </a:r>
            <a:r>
              <a:rPr dirty="0" sz="2000" spc="5">
                <a:solidFill>
                  <a:srgbClr val="4E2700"/>
                </a:solidFill>
                <a:latin typeface="Verdana"/>
                <a:cs typeface="Verdana"/>
              </a:rPr>
              <a:t>&lt;&gt;</a:t>
            </a:r>
            <a:r>
              <a:rPr dirty="0" sz="2000" spc="-35">
                <a:solidFill>
                  <a:srgbClr val="4E2700"/>
                </a:solidFill>
                <a:latin typeface="Verdana"/>
                <a:cs typeface="Verdana"/>
              </a:rPr>
              <a:t> </a:t>
            </a:r>
            <a:r>
              <a:rPr dirty="0" sz="2000" spc="10">
                <a:solidFill>
                  <a:srgbClr val="4E2700"/>
                </a:solidFill>
                <a:latin typeface="Noto Sans Mono CJK HK"/>
                <a:cs typeface="Noto Sans Mono CJK HK"/>
              </a:rPr>
              <a:t>內的</a:t>
            </a:r>
            <a:r>
              <a:rPr dirty="0" sz="2000" spc="-5">
                <a:solidFill>
                  <a:srgbClr val="4E2700"/>
                </a:solidFill>
                <a:latin typeface="Verdana"/>
                <a:cs typeface="Verdana"/>
              </a:rPr>
              <a:t>T</a:t>
            </a:r>
            <a:r>
              <a:rPr dirty="0" sz="2000" spc="5">
                <a:solidFill>
                  <a:srgbClr val="4E2700"/>
                </a:solidFill>
                <a:latin typeface="Noto Sans Mono CJK HK"/>
                <a:cs typeface="Noto Sans Mono CJK HK"/>
              </a:rPr>
              <a:t>為</a:t>
            </a:r>
            <a:r>
              <a:rPr dirty="0" sz="2000" spc="-15">
                <a:solidFill>
                  <a:srgbClr val="4E2700"/>
                </a:solidFill>
                <a:latin typeface="Noto Sans Mono CJK HK"/>
                <a:cs typeface="Noto Sans Mono CJK HK"/>
              </a:rPr>
              <a:t>型</a:t>
            </a:r>
            <a:r>
              <a:rPr dirty="0" sz="2000" spc="5">
                <a:solidFill>
                  <a:srgbClr val="4E2700"/>
                </a:solidFill>
                <a:latin typeface="Noto Sans Mono CJK HK"/>
                <a:cs typeface="Noto Sans Mono CJK HK"/>
              </a:rPr>
              <a:t>態參</a:t>
            </a:r>
            <a:r>
              <a:rPr dirty="0" sz="2000" spc="-20">
                <a:solidFill>
                  <a:srgbClr val="4E2700"/>
                </a:solidFill>
                <a:latin typeface="Noto Sans Mono CJK HK"/>
                <a:cs typeface="Noto Sans Mono CJK HK"/>
              </a:rPr>
              <a:t>數</a:t>
            </a:r>
            <a:r>
              <a:rPr dirty="0" sz="2000" spc="5">
                <a:solidFill>
                  <a:srgbClr val="4E2700"/>
                </a:solidFill>
                <a:latin typeface="Noto Sans Mono CJK HK"/>
                <a:cs typeface="Noto Sans Mono CJK HK"/>
              </a:rPr>
              <a:t>的參</a:t>
            </a:r>
            <a:r>
              <a:rPr dirty="0" sz="2000" spc="-20">
                <a:solidFill>
                  <a:srgbClr val="4E2700"/>
                </a:solidFill>
                <a:latin typeface="Noto Sans Mono CJK HK"/>
                <a:cs typeface="Noto Sans Mono CJK HK"/>
              </a:rPr>
              <a:t>數</a:t>
            </a:r>
            <a:r>
              <a:rPr dirty="0" sz="2000" spc="5">
                <a:solidFill>
                  <a:srgbClr val="4E2700"/>
                </a:solidFill>
                <a:latin typeface="Noto Sans Mono CJK HK"/>
                <a:cs typeface="Noto Sans Mono CJK HK"/>
              </a:rPr>
              <a:t>名稱</a:t>
            </a:r>
            <a:r>
              <a:rPr dirty="0" sz="2000" spc="-20">
                <a:solidFill>
                  <a:srgbClr val="4E2700"/>
                </a:solidFill>
                <a:latin typeface="Noto Sans Mono CJK HK"/>
                <a:cs typeface="Noto Sans Mono CJK HK"/>
              </a:rPr>
              <a:t>，</a:t>
            </a:r>
            <a:r>
              <a:rPr dirty="0" sz="2000" spc="5">
                <a:solidFill>
                  <a:srgbClr val="4E2700"/>
                </a:solidFill>
                <a:latin typeface="Noto Sans Mono CJK HK"/>
                <a:cs typeface="Noto Sans Mono CJK HK"/>
              </a:rPr>
              <a:t>此名</a:t>
            </a:r>
            <a:r>
              <a:rPr dirty="0" sz="2000" spc="-20">
                <a:solidFill>
                  <a:srgbClr val="4E2700"/>
                </a:solidFill>
                <a:latin typeface="Noto Sans Mono CJK HK"/>
                <a:cs typeface="Noto Sans Mono CJK HK"/>
              </a:rPr>
              <a:t>稱</a:t>
            </a:r>
            <a:r>
              <a:rPr dirty="0" sz="2000" spc="5">
                <a:solidFill>
                  <a:srgbClr val="4E2700"/>
                </a:solidFill>
                <a:latin typeface="Noto Sans Mono CJK HK"/>
                <a:cs typeface="Noto Sans Mono CJK HK"/>
              </a:rPr>
              <a:t>為一</a:t>
            </a:r>
            <a:r>
              <a:rPr dirty="0" sz="2000" spc="-20">
                <a:solidFill>
                  <a:srgbClr val="4E2700"/>
                </a:solidFill>
                <a:latin typeface="Noto Sans Mono CJK HK"/>
                <a:cs typeface="Noto Sans Mono CJK HK"/>
              </a:rPr>
              <a:t>個</a:t>
            </a:r>
            <a:r>
              <a:rPr dirty="0" sz="2000" spc="5">
                <a:solidFill>
                  <a:srgbClr val="4E2700"/>
                </a:solidFill>
                <a:latin typeface="Noto Sans Mono CJK HK"/>
                <a:cs typeface="Noto Sans Mono CJK HK"/>
              </a:rPr>
              <a:t>佔位 </a:t>
            </a:r>
            <a:r>
              <a:rPr dirty="0" sz="2000" spc="10">
                <a:solidFill>
                  <a:srgbClr val="4E2700"/>
                </a:solidFill>
                <a:latin typeface="Noto Sans Mono CJK HK"/>
                <a:cs typeface="Noto Sans Mono CJK HK"/>
              </a:rPr>
              <a:t>符號</a:t>
            </a:r>
            <a:r>
              <a:rPr dirty="0" sz="2000" spc="-5">
                <a:solidFill>
                  <a:srgbClr val="4E2700"/>
                </a:solidFill>
                <a:latin typeface="Verdana"/>
                <a:cs typeface="Verdana"/>
              </a:rPr>
              <a:t>(placeholder)</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當需要</a:t>
            </a:r>
            <a:r>
              <a:rPr dirty="0" sz="2000" spc="-15">
                <a:solidFill>
                  <a:srgbClr val="4E2700"/>
                </a:solidFill>
                <a:latin typeface="Noto Sans Mono CJK HK"/>
                <a:cs typeface="Noto Sans Mono CJK HK"/>
              </a:rPr>
              <a:t>新</a:t>
            </a:r>
            <a:r>
              <a:rPr dirty="0" sz="2000">
                <a:solidFill>
                  <a:srgbClr val="4E2700"/>
                </a:solidFill>
                <a:latin typeface="Noto Sans Mono CJK HK"/>
                <a:cs typeface="Noto Sans Mono CJK HK"/>
              </a:rPr>
              <a:t>建此</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別的</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件時</a:t>
            </a:r>
            <a:r>
              <a:rPr dirty="0" sz="2000" spc="-15">
                <a:solidFill>
                  <a:srgbClr val="4E2700"/>
                </a:solidFill>
                <a:latin typeface="Noto Sans Mono CJK HK"/>
                <a:cs typeface="Noto Sans Mono CJK HK"/>
              </a:rPr>
              <a:t>必</a:t>
            </a:r>
            <a:r>
              <a:rPr dirty="0" sz="2000">
                <a:solidFill>
                  <a:srgbClr val="4E2700"/>
                </a:solidFill>
                <a:latin typeface="Noto Sans Mono CJK HK"/>
                <a:cs typeface="Noto Sans Mono CJK HK"/>
              </a:rPr>
              <a:t>須提</a:t>
            </a:r>
            <a:r>
              <a:rPr dirty="0" sz="2000" spc="-15">
                <a:solidFill>
                  <a:srgbClr val="4E2700"/>
                </a:solidFill>
                <a:latin typeface="Noto Sans Mono CJK HK"/>
                <a:cs typeface="Noto Sans Mono CJK HK"/>
              </a:rPr>
              <a:t>供</a:t>
            </a:r>
            <a:r>
              <a:rPr dirty="0" sz="2000">
                <a:solidFill>
                  <a:srgbClr val="4E2700"/>
                </a:solidFill>
                <a:latin typeface="Noto Sans Mono CJK HK"/>
                <a:cs typeface="Noto Sans Mono CJK HK"/>
              </a:rPr>
              <a:t>真 正的型</a:t>
            </a:r>
            <a:r>
              <a:rPr dirty="0" sz="2000" spc="-15">
                <a:solidFill>
                  <a:srgbClr val="4E2700"/>
                </a:solidFill>
                <a:latin typeface="Noto Sans Mono CJK HK"/>
                <a:cs typeface="Noto Sans Mono CJK HK"/>
              </a:rPr>
              <a:t>態</a:t>
            </a:r>
            <a:r>
              <a:rPr dirty="0" sz="2000">
                <a:solidFill>
                  <a:srgbClr val="4E2700"/>
                </a:solidFill>
                <a:latin typeface="Noto Sans Mono CJK HK"/>
                <a:cs typeface="Noto Sans Mono CJK HK"/>
              </a:rPr>
              <a:t>。</a:t>
            </a:r>
            <a:endParaRPr sz="2000">
              <a:latin typeface="Noto Sans Mono CJK HK"/>
              <a:cs typeface="Noto Sans Mono CJK HK"/>
            </a:endParaRPr>
          </a:p>
          <a:p>
            <a:pPr algn="just" lvl="1" marL="756285" indent="-287020">
              <a:lnSpc>
                <a:spcPct val="100000"/>
              </a:lnSpc>
              <a:spcBef>
                <a:spcPts val="20"/>
              </a:spcBef>
              <a:buFont typeface="Verdana"/>
              <a:buChar char="–"/>
              <a:tabLst>
                <a:tab pos="756920" algn="l"/>
              </a:tabLst>
            </a:pPr>
            <a:r>
              <a:rPr dirty="0" sz="2000" spc="10">
                <a:solidFill>
                  <a:srgbClr val="4E2700"/>
                </a:solidFill>
                <a:latin typeface="Noto Sans Mono CJK HK"/>
                <a:cs typeface="Noto Sans Mono CJK HK"/>
              </a:rPr>
              <a:t>允許</a:t>
            </a:r>
            <a:r>
              <a:rPr dirty="0" sz="2000">
                <a:solidFill>
                  <a:srgbClr val="4E2700"/>
                </a:solidFill>
                <a:latin typeface="Noto Sans Mono CJK HK"/>
                <a:cs typeface="Noto Sans Mono CJK HK"/>
              </a:rPr>
              <a:t>多個</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逗點</a:t>
            </a:r>
            <a:r>
              <a:rPr dirty="0" sz="2000" spc="-15">
                <a:solidFill>
                  <a:srgbClr val="4E2700"/>
                </a:solidFill>
                <a:latin typeface="Noto Sans Mono CJK HK"/>
                <a:cs typeface="Noto Sans Mono CJK HK"/>
              </a:rPr>
              <a:t>隔</a:t>
            </a:r>
            <a:r>
              <a:rPr dirty="0" sz="2000">
                <a:solidFill>
                  <a:srgbClr val="4E2700"/>
                </a:solidFill>
                <a:latin typeface="Noto Sans Mono CJK HK"/>
                <a:cs typeface="Noto Sans Mono CJK HK"/>
              </a:rPr>
              <a:t>開的</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a:t>
            </a:r>
            <a:r>
              <a:rPr dirty="0" sz="2000" spc="-5">
                <a:solidFill>
                  <a:srgbClr val="4E2700"/>
                </a:solidFill>
                <a:latin typeface="Noto Sans Mono CJK HK"/>
                <a:cs typeface="Noto Sans Mono CJK HK"/>
              </a:rPr>
              <a:t>如</a:t>
            </a:r>
            <a:r>
              <a:rPr dirty="0" sz="2000" spc="-95">
                <a:solidFill>
                  <a:srgbClr val="4E2700"/>
                </a:solidFill>
                <a:latin typeface="Verdana"/>
                <a:cs typeface="Verdana"/>
              </a:rPr>
              <a:t>&lt;T,</a:t>
            </a:r>
            <a:r>
              <a:rPr dirty="0" sz="2000" spc="-45">
                <a:solidFill>
                  <a:srgbClr val="4E2700"/>
                </a:solidFill>
                <a:latin typeface="Verdana"/>
                <a:cs typeface="Verdana"/>
              </a:rPr>
              <a:t> </a:t>
            </a:r>
            <a:r>
              <a:rPr dirty="0" sz="2000" spc="-15">
                <a:solidFill>
                  <a:srgbClr val="4E2700"/>
                </a:solidFill>
                <a:latin typeface="Verdana"/>
                <a:cs typeface="Verdana"/>
              </a:rPr>
              <a:t>S,</a:t>
            </a:r>
            <a:r>
              <a:rPr dirty="0" sz="2000" spc="-5">
                <a:solidFill>
                  <a:srgbClr val="4E2700"/>
                </a:solidFill>
                <a:latin typeface="Verdana"/>
                <a:cs typeface="Verdana"/>
              </a:rPr>
              <a:t> X&gt;</a:t>
            </a:r>
            <a:endParaRPr sz="2000">
              <a:latin typeface="Verdana"/>
              <a:cs typeface="Verdana"/>
            </a:endParaRPr>
          </a:p>
          <a:p>
            <a:pPr algn="just" lvl="1" marL="756285" indent="-287020">
              <a:lnSpc>
                <a:spcPct val="100000"/>
              </a:lnSpc>
              <a:buChar char="–"/>
              <a:tabLst>
                <a:tab pos="756920" algn="l"/>
              </a:tabLst>
            </a:pPr>
            <a:r>
              <a:rPr dirty="0" sz="2000">
                <a:solidFill>
                  <a:srgbClr val="4E2700"/>
                </a:solidFill>
                <a:latin typeface="Verdana"/>
                <a:cs typeface="Verdana"/>
              </a:rPr>
              <a:t>T</a:t>
            </a:r>
            <a:r>
              <a:rPr dirty="0" sz="2000" spc="10">
                <a:solidFill>
                  <a:srgbClr val="4E2700"/>
                </a:solidFill>
                <a:latin typeface="Noto Sans Mono CJK HK"/>
                <a:cs typeface="Noto Sans Mono CJK HK"/>
              </a:rPr>
              <a:t>可以</a:t>
            </a:r>
            <a:r>
              <a:rPr dirty="0" sz="2000">
                <a:solidFill>
                  <a:srgbClr val="4E2700"/>
                </a:solidFill>
                <a:latin typeface="Noto Sans Mono CJK HK"/>
                <a:cs typeface="Noto Sans Mono CJK HK"/>
              </a:rPr>
              <a:t>用在</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別內</a:t>
            </a:r>
            <a:r>
              <a:rPr dirty="0" sz="2000" spc="-15">
                <a:solidFill>
                  <a:srgbClr val="4E2700"/>
                </a:solidFill>
                <a:latin typeface="Noto Sans Mono CJK HK"/>
                <a:cs typeface="Noto Sans Mono CJK HK"/>
              </a:rPr>
              <a:t>任</a:t>
            </a:r>
            <a:r>
              <a:rPr dirty="0" sz="2000">
                <a:solidFill>
                  <a:srgbClr val="4E2700"/>
                </a:solidFill>
                <a:latin typeface="Noto Sans Mono CJK HK"/>
                <a:cs typeface="Noto Sans Mono CJK HK"/>
              </a:rPr>
              <a:t>何需</a:t>
            </a:r>
            <a:r>
              <a:rPr dirty="0" sz="2000" spc="-15">
                <a:solidFill>
                  <a:srgbClr val="4E2700"/>
                </a:solidFill>
                <a:latin typeface="Noto Sans Mono CJK HK"/>
                <a:cs typeface="Noto Sans Mono CJK HK"/>
              </a:rPr>
              <a:t>要</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地方：</a:t>
            </a:r>
            <a:endParaRPr sz="2000">
              <a:latin typeface="Noto Sans Mono CJK HK"/>
              <a:cs typeface="Noto Sans Mono CJK HK"/>
            </a:endParaRPr>
          </a:p>
          <a:p>
            <a:pPr lvl="2" marL="1155700" indent="-229235">
              <a:lnSpc>
                <a:spcPct val="100000"/>
              </a:lnSpc>
              <a:spcBef>
                <a:spcPts val="10"/>
              </a:spcBef>
              <a:buFont typeface="Verdana"/>
              <a:buChar char="•"/>
              <a:tabLst>
                <a:tab pos="1156335" algn="l"/>
                <a:tab pos="2335530" algn="l"/>
              </a:tabLst>
            </a:pPr>
            <a:r>
              <a:rPr dirty="0" sz="1800" spc="-5">
                <a:solidFill>
                  <a:srgbClr val="4E2700"/>
                </a:solidFill>
                <a:latin typeface="Noto Sans Mono CJK HK"/>
                <a:cs typeface="Noto Sans Mono CJK HK"/>
              </a:rPr>
              <a:t>定義變</a:t>
            </a:r>
            <a:r>
              <a:rPr dirty="0" sz="1800">
                <a:solidFill>
                  <a:srgbClr val="4E2700"/>
                </a:solidFill>
                <a:latin typeface="Noto Sans Mono CJK HK"/>
                <a:cs typeface="Noto Sans Mono CJK HK"/>
              </a:rPr>
              <a:t>數</a:t>
            </a:r>
            <a:r>
              <a:rPr dirty="0" sz="1800">
                <a:solidFill>
                  <a:srgbClr val="4E2700"/>
                </a:solidFill>
                <a:latin typeface="Verdana"/>
                <a:cs typeface="Verdana"/>
              </a:rPr>
              <a:t>:	</a:t>
            </a:r>
            <a:r>
              <a:rPr dirty="0" sz="1800" spc="-5">
                <a:solidFill>
                  <a:srgbClr val="4E2700"/>
                </a:solidFill>
                <a:latin typeface="Verdana"/>
                <a:cs typeface="Verdana"/>
              </a:rPr>
              <a:t>private </a:t>
            </a:r>
            <a:r>
              <a:rPr dirty="0" sz="1800">
                <a:solidFill>
                  <a:srgbClr val="4E2700"/>
                </a:solidFill>
                <a:latin typeface="Verdana"/>
                <a:cs typeface="Verdana"/>
              </a:rPr>
              <a:t>T</a:t>
            </a:r>
            <a:r>
              <a:rPr dirty="0" sz="1800" spc="-5">
                <a:solidFill>
                  <a:srgbClr val="4E2700"/>
                </a:solidFill>
                <a:latin typeface="Verdana"/>
                <a:cs typeface="Verdana"/>
              </a:rPr>
              <a:t> data;</a:t>
            </a:r>
            <a:endParaRPr sz="1800">
              <a:latin typeface="Verdana"/>
              <a:cs typeface="Verdana"/>
            </a:endParaRPr>
          </a:p>
          <a:p>
            <a:pPr marL="1384300" marR="3839210" indent="-457200">
              <a:lnSpc>
                <a:spcPts val="2210"/>
              </a:lnSpc>
              <a:spcBef>
                <a:spcPts val="35"/>
              </a:spcBef>
              <a:buFont typeface="Tahoma"/>
              <a:buChar char="•"/>
              <a:tabLst>
                <a:tab pos="1156335" algn="l"/>
              </a:tabLst>
            </a:pPr>
            <a:r>
              <a:rPr dirty="0" sz="1800">
                <a:solidFill>
                  <a:srgbClr val="4E2700"/>
                </a:solidFill>
                <a:latin typeface="Noto Sans Mono CJK HK"/>
                <a:cs typeface="Noto Sans Mono CJK HK"/>
              </a:rPr>
              <a:t>定義方法或建構子的參數</a:t>
            </a:r>
            <a:r>
              <a:rPr dirty="0" sz="1800">
                <a:solidFill>
                  <a:srgbClr val="4E2700"/>
                </a:solidFill>
                <a:latin typeface="Verdana"/>
                <a:cs typeface="Verdana"/>
              </a:rPr>
              <a:t>:  </a:t>
            </a:r>
            <a:r>
              <a:rPr dirty="0" sz="1800">
                <a:solidFill>
                  <a:srgbClr val="4E2700"/>
                </a:solidFill>
                <a:latin typeface="Verdana"/>
                <a:cs typeface="Verdana"/>
              </a:rPr>
              <a:t>public </a:t>
            </a:r>
            <a:r>
              <a:rPr dirty="0" sz="1800" spc="-5">
                <a:solidFill>
                  <a:srgbClr val="4E2700"/>
                </a:solidFill>
                <a:latin typeface="Verdana"/>
                <a:cs typeface="Verdana"/>
              </a:rPr>
              <a:t>Gen(T</a:t>
            </a:r>
            <a:r>
              <a:rPr dirty="0" sz="1800" spc="-35">
                <a:solidFill>
                  <a:srgbClr val="4E2700"/>
                </a:solidFill>
                <a:latin typeface="Verdana"/>
                <a:cs typeface="Verdana"/>
              </a:rPr>
              <a:t> </a:t>
            </a:r>
            <a:r>
              <a:rPr dirty="0" sz="1800" spc="-5">
                <a:solidFill>
                  <a:srgbClr val="4E2700"/>
                </a:solidFill>
                <a:latin typeface="Verdana"/>
                <a:cs typeface="Verdana"/>
              </a:rPr>
              <a:t>data){</a:t>
            </a:r>
            <a:endParaRPr sz="1800">
              <a:latin typeface="Verdana"/>
              <a:cs typeface="Verdana"/>
            </a:endParaRPr>
          </a:p>
          <a:p>
            <a:pPr marL="1707514">
              <a:lnSpc>
                <a:spcPts val="2075"/>
              </a:lnSpc>
            </a:pPr>
            <a:r>
              <a:rPr dirty="0" sz="1800" spc="-5">
                <a:solidFill>
                  <a:srgbClr val="4E2700"/>
                </a:solidFill>
                <a:latin typeface="Verdana"/>
                <a:cs typeface="Verdana"/>
              </a:rPr>
              <a:t>this.data </a:t>
            </a:r>
            <a:r>
              <a:rPr dirty="0" sz="1800">
                <a:solidFill>
                  <a:srgbClr val="4E2700"/>
                </a:solidFill>
                <a:latin typeface="Verdana"/>
                <a:cs typeface="Verdana"/>
              </a:rPr>
              <a:t>=</a:t>
            </a:r>
            <a:r>
              <a:rPr dirty="0" sz="1800" spc="-45">
                <a:solidFill>
                  <a:srgbClr val="4E2700"/>
                </a:solidFill>
                <a:latin typeface="Verdana"/>
                <a:cs typeface="Verdana"/>
              </a:rPr>
              <a:t> </a:t>
            </a:r>
            <a:r>
              <a:rPr dirty="0" sz="1800" spc="-5">
                <a:solidFill>
                  <a:srgbClr val="4E2700"/>
                </a:solidFill>
                <a:latin typeface="Verdana"/>
                <a:cs typeface="Verdana"/>
              </a:rPr>
              <a:t>data;</a:t>
            </a:r>
            <a:endParaRPr sz="1800">
              <a:latin typeface="Verdana"/>
              <a:cs typeface="Verdana"/>
            </a:endParaRPr>
          </a:p>
          <a:p>
            <a:pPr marL="1384300">
              <a:lnSpc>
                <a:spcPts val="2130"/>
              </a:lnSpc>
            </a:pPr>
            <a:r>
              <a:rPr dirty="0" sz="1800">
                <a:solidFill>
                  <a:srgbClr val="4E2700"/>
                </a:solidFill>
                <a:latin typeface="Verdana"/>
                <a:cs typeface="Verdana"/>
              </a:rPr>
              <a:t>}</a:t>
            </a:r>
            <a:endParaRPr sz="1800">
              <a:latin typeface="Verdana"/>
              <a:cs typeface="Verdana"/>
            </a:endParaRPr>
          </a:p>
          <a:p>
            <a:pPr marL="1155700" indent="-229235">
              <a:lnSpc>
                <a:spcPts val="2370"/>
              </a:lnSpc>
              <a:buFont typeface="Verdana"/>
              <a:buChar char="•"/>
              <a:tabLst>
                <a:tab pos="1156335" algn="l"/>
              </a:tabLst>
            </a:pPr>
            <a:r>
              <a:rPr dirty="0" sz="2000" spc="10">
                <a:solidFill>
                  <a:srgbClr val="4E2700"/>
                </a:solidFill>
                <a:latin typeface="Noto Sans Mono CJK HK"/>
                <a:cs typeface="Noto Sans Mono CJK HK"/>
              </a:rPr>
              <a:t>方法</a:t>
            </a:r>
            <a:r>
              <a:rPr dirty="0" sz="2000" spc="5">
                <a:solidFill>
                  <a:srgbClr val="4E2700"/>
                </a:solidFill>
                <a:latin typeface="Noto Sans Mono CJK HK"/>
                <a:cs typeface="Noto Sans Mono CJK HK"/>
              </a:rPr>
              <a:t>的傳</a:t>
            </a:r>
            <a:r>
              <a:rPr dirty="0" sz="2000" spc="-20">
                <a:solidFill>
                  <a:srgbClr val="4E2700"/>
                </a:solidFill>
                <a:latin typeface="Noto Sans Mono CJK HK"/>
                <a:cs typeface="Noto Sans Mono CJK HK"/>
              </a:rPr>
              <a:t>回</a:t>
            </a:r>
            <a:r>
              <a:rPr dirty="0" sz="2000" spc="5">
                <a:solidFill>
                  <a:srgbClr val="4E2700"/>
                </a:solidFill>
                <a:latin typeface="Noto Sans Mono CJK HK"/>
                <a:cs typeface="Noto Sans Mono CJK HK"/>
              </a:rPr>
              <a:t>值</a:t>
            </a:r>
            <a:r>
              <a:rPr dirty="0" sz="2000">
                <a:solidFill>
                  <a:srgbClr val="4E2700"/>
                </a:solidFill>
                <a:latin typeface="Verdana"/>
                <a:cs typeface="Verdana"/>
              </a:rPr>
              <a:t>:</a:t>
            </a:r>
            <a:endParaRPr sz="2000">
              <a:latin typeface="Verdana"/>
              <a:cs typeface="Verdana"/>
            </a:endParaRPr>
          </a:p>
          <a:p>
            <a:pPr marL="1736089" marR="3891915" indent="-338455">
              <a:lnSpc>
                <a:spcPct val="100000"/>
              </a:lnSpc>
              <a:spcBef>
                <a:spcPts val="55"/>
              </a:spcBef>
            </a:pPr>
            <a:r>
              <a:rPr dirty="0" sz="1800">
                <a:solidFill>
                  <a:srgbClr val="4E2700"/>
                </a:solidFill>
                <a:latin typeface="Verdana"/>
                <a:cs typeface="Verdana"/>
              </a:rPr>
              <a:t>public T </a:t>
            </a:r>
            <a:r>
              <a:rPr dirty="0" sz="1800" spc="-5">
                <a:solidFill>
                  <a:srgbClr val="4E2700"/>
                </a:solidFill>
                <a:latin typeface="Verdana"/>
                <a:cs typeface="Verdana"/>
              </a:rPr>
              <a:t>getData() </a:t>
            </a:r>
            <a:r>
              <a:rPr dirty="0" sz="1800">
                <a:solidFill>
                  <a:srgbClr val="4E2700"/>
                </a:solidFill>
                <a:latin typeface="Verdana"/>
                <a:cs typeface="Verdana"/>
              </a:rPr>
              <a:t>{  </a:t>
            </a:r>
            <a:r>
              <a:rPr dirty="0" sz="1800" spc="-5">
                <a:solidFill>
                  <a:srgbClr val="4E2700"/>
                </a:solidFill>
                <a:latin typeface="Verdana"/>
                <a:cs typeface="Verdana"/>
              </a:rPr>
              <a:t>return</a:t>
            </a:r>
            <a:r>
              <a:rPr dirty="0" sz="1800" spc="-10">
                <a:solidFill>
                  <a:srgbClr val="4E2700"/>
                </a:solidFill>
                <a:latin typeface="Verdana"/>
                <a:cs typeface="Verdana"/>
              </a:rPr>
              <a:t> data;</a:t>
            </a:r>
            <a:endParaRPr sz="1800">
              <a:latin typeface="Verdana"/>
              <a:cs typeface="Verdana"/>
            </a:endParaRPr>
          </a:p>
          <a:p>
            <a:pPr marL="1413510">
              <a:lnSpc>
                <a:spcPct val="100000"/>
              </a:lnSpc>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4184"/>
            <a:ext cx="7371715" cy="490283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ch09._05_Generics._01;</a:t>
            </a:r>
            <a:endParaRPr sz="1600">
              <a:latin typeface="Verdana"/>
              <a:cs typeface="Verdana"/>
            </a:endParaRPr>
          </a:p>
          <a:p>
            <a:pPr>
              <a:lnSpc>
                <a:spcPct val="100000"/>
              </a:lnSpc>
              <a:spcBef>
                <a:spcPts val="35"/>
              </a:spcBef>
            </a:pPr>
            <a:endParaRPr sz="1550">
              <a:latin typeface="Verdana"/>
              <a:cs typeface="Verdana"/>
            </a:endParaRPr>
          </a:p>
          <a:p>
            <a:pPr marL="297180" marR="5045075" indent="-285115">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Gen&lt;T&gt; </a:t>
            </a:r>
            <a:r>
              <a:rPr dirty="0" sz="1600" spc="-5">
                <a:solidFill>
                  <a:srgbClr val="4E2700"/>
                </a:solidFill>
                <a:latin typeface="Verdana"/>
                <a:cs typeface="Verdana"/>
              </a:rPr>
              <a:t>{  </a:t>
            </a:r>
            <a:r>
              <a:rPr dirty="0" sz="1600" spc="-10">
                <a:solidFill>
                  <a:srgbClr val="4E2700"/>
                </a:solidFill>
                <a:latin typeface="Verdana"/>
                <a:cs typeface="Verdana"/>
              </a:rPr>
              <a:t>private </a:t>
            </a:r>
            <a:r>
              <a:rPr dirty="0" sz="1600" spc="-5">
                <a:solidFill>
                  <a:srgbClr val="4E2700"/>
                </a:solidFill>
                <a:latin typeface="Verdana"/>
                <a:cs typeface="Verdana"/>
              </a:rPr>
              <a:t>T</a:t>
            </a:r>
            <a:r>
              <a:rPr dirty="0" sz="1600" spc="15">
                <a:solidFill>
                  <a:srgbClr val="4E2700"/>
                </a:solidFill>
                <a:latin typeface="Verdana"/>
                <a:cs typeface="Verdana"/>
              </a:rPr>
              <a:t> </a:t>
            </a:r>
            <a:r>
              <a:rPr dirty="0" sz="1600" spc="-10">
                <a:solidFill>
                  <a:srgbClr val="4E2700"/>
                </a:solidFill>
                <a:latin typeface="Verdana"/>
                <a:cs typeface="Verdana"/>
              </a:rPr>
              <a:t>data;</a:t>
            </a:r>
            <a:endParaRPr sz="1600">
              <a:latin typeface="Verdana"/>
              <a:cs typeface="Verdana"/>
            </a:endParaRPr>
          </a:p>
          <a:p>
            <a:pPr>
              <a:lnSpc>
                <a:spcPct val="100000"/>
              </a:lnSpc>
              <a:spcBef>
                <a:spcPts val="40"/>
              </a:spcBef>
            </a:pPr>
            <a:endParaRPr sz="1550">
              <a:latin typeface="Verdana"/>
              <a:cs typeface="Verdana"/>
            </a:endParaRPr>
          </a:p>
          <a:p>
            <a:pPr marL="583565" marR="4954905" indent="-287020">
              <a:lnSpc>
                <a:spcPct val="100000"/>
              </a:lnSpc>
            </a:pPr>
            <a:r>
              <a:rPr dirty="0" sz="1600" spc="-10">
                <a:solidFill>
                  <a:srgbClr val="4E2700"/>
                </a:solidFill>
                <a:latin typeface="Verdana"/>
                <a:cs typeface="Verdana"/>
              </a:rPr>
              <a:t>public Gen(T data) </a:t>
            </a:r>
            <a:r>
              <a:rPr dirty="0" sz="1600" spc="-5">
                <a:solidFill>
                  <a:srgbClr val="4E2700"/>
                </a:solidFill>
                <a:latin typeface="Verdana"/>
                <a:cs typeface="Verdana"/>
              </a:rPr>
              <a:t>{  </a:t>
            </a:r>
            <a:r>
              <a:rPr dirty="0" sz="1600" spc="-10">
                <a:solidFill>
                  <a:srgbClr val="4E2700"/>
                </a:solidFill>
                <a:latin typeface="Verdana"/>
                <a:cs typeface="Verdana"/>
              </a:rPr>
              <a:t>this.data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data;</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297180">
              <a:lnSpc>
                <a:spcPct val="100000"/>
              </a:lnSpc>
            </a:pPr>
            <a:r>
              <a:rPr dirty="0" sz="1600" spc="-10">
                <a:solidFill>
                  <a:srgbClr val="4E2700"/>
                </a:solidFill>
                <a:latin typeface="Verdana"/>
                <a:cs typeface="Verdana"/>
              </a:rPr>
              <a:t>public Gen()</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29718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T </a:t>
            </a:r>
            <a:r>
              <a:rPr dirty="0" sz="1600" spc="-10">
                <a:solidFill>
                  <a:srgbClr val="4E2700"/>
                </a:solidFill>
                <a:latin typeface="Verdana"/>
                <a:cs typeface="Verdana"/>
              </a:rPr>
              <a:t>getData()</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pPr>
            <a:r>
              <a:rPr dirty="0" sz="1600" spc="-5">
                <a:solidFill>
                  <a:srgbClr val="4E2700"/>
                </a:solidFill>
                <a:latin typeface="Verdana"/>
                <a:cs typeface="Verdana"/>
              </a:rPr>
              <a:t>return</a:t>
            </a:r>
            <a:r>
              <a:rPr dirty="0" sz="1600" spc="5">
                <a:solidFill>
                  <a:srgbClr val="4E2700"/>
                </a:solidFill>
                <a:latin typeface="Verdana"/>
                <a:cs typeface="Verdana"/>
              </a:rPr>
              <a:t> </a:t>
            </a:r>
            <a:r>
              <a:rPr dirty="0" sz="1600" spc="-10">
                <a:solidFill>
                  <a:srgbClr val="4E2700"/>
                </a:solidFill>
                <a:latin typeface="Verdana"/>
                <a:cs typeface="Verdana"/>
              </a:rPr>
              <a:t>data;</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297180">
              <a:lnSpc>
                <a:spcPts val="1900"/>
              </a:lnSpc>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25">
                <a:solidFill>
                  <a:srgbClr val="4E2700"/>
                </a:solidFill>
                <a:latin typeface="Verdana"/>
                <a:cs typeface="Verdana"/>
              </a:rPr>
              <a:t>showType()</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ts val="1900"/>
              </a:lnSpc>
            </a:pPr>
            <a:r>
              <a:rPr dirty="0" sz="1600" spc="-5">
                <a:solidFill>
                  <a:srgbClr val="4E2700"/>
                </a:solidFill>
                <a:latin typeface="Verdana"/>
                <a:cs typeface="Verdana"/>
              </a:rPr>
              <a:t>System.out.println("data</a:t>
            </a:r>
            <a:r>
              <a:rPr dirty="0" sz="1600" spc="5">
                <a:solidFill>
                  <a:srgbClr val="4E2700"/>
                </a:solidFill>
                <a:latin typeface="Noto Sans Mono CJK HK"/>
                <a:cs typeface="Noto Sans Mono CJK HK"/>
              </a:rPr>
              <a:t>的形態為</a:t>
            </a:r>
            <a:r>
              <a:rPr dirty="0" sz="1600" spc="-5">
                <a:solidFill>
                  <a:srgbClr val="4E2700"/>
                </a:solidFill>
                <a:latin typeface="Verdana"/>
                <a:cs typeface="Verdana"/>
              </a:rPr>
              <a:t>:"</a:t>
            </a:r>
            <a:r>
              <a:rPr dirty="0" sz="1600" spc="5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10">
                <a:solidFill>
                  <a:srgbClr val="4E2700"/>
                </a:solidFill>
                <a:latin typeface="Verdana"/>
                <a:cs typeface="Verdana"/>
              </a:rPr>
              <a:t>data.getClass().getName());</a:t>
            </a:r>
            <a:endParaRPr sz="1600">
              <a:latin typeface="Verdana"/>
              <a:cs typeface="Verdana"/>
            </a:endParaRPr>
          </a:p>
          <a:p>
            <a:pPr marL="297180">
              <a:lnSpc>
                <a:spcPct val="100000"/>
              </a:lnSpc>
              <a:spcBef>
                <a:spcPts val="40"/>
              </a:spcBef>
            </a:pPr>
            <a:r>
              <a:rPr dirty="0" sz="1600" spc="-5">
                <a:solidFill>
                  <a:srgbClr val="4E2700"/>
                </a:solidFill>
                <a:latin typeface="Verdana"/>
                <a:cs typeface="Verdana"/>
              </a:rPr>
              <a:t>}</a:t>
            </a:r>
            <a:endParaRPr sz="1600">
              <a:latin typeface="Verdana"/>
              <a:cs typeface="Verdana"/>
            </a:endParaRPr>
          </a:p>
          <a:p>
            <a:pPr marL="583565" marR="2543810" indent="-287020">
              <a:lnSpc>
                <a:spcPts val="1880"/>
              </a:lnSpc>
              <a:spcBef>
                <a:spcPts val="95"/>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showData() </a:t>
            </a:r>
            <a:r>
              <a:rPr dirty="0" sz="1600" spc="-5">
                <a:solidFill>
                  <a:srgbClr val="4E2700"/>
                </a:solidFill>
                <a:latin typeface="Verdana"/>
                <a:cs typeface="Verdana"/>
              </a:rPr>
              <a:t>{  System.out.println("</a:t>
            </a:r>
            <a:r>
              <a:rPr dirty="0" sz="1600" spc="5">
                <a:solidFill>
                  <a:srgbClr val="4E2700"/>
                </a:solidFill>
                <a:latin typeface="Noto Sans Mono CJK HK"/>
                <a:cs typeface="Noto Sans Mono CJK HK"/>
              </a:rPr>
              <a:t>內儲資料為</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data);</a:t>
            </a:r>
            <a:endParaRPr sz="1600">
              <a:latin typeface="Verdana"/>
              <a:cs typeface="Verdana"/>
            </a:endParaRPr>
          </a:p>
          <a:p>
            <a:pPr marL="297180">
              <a:lnSpc>
                <a:spcPts val="1905"/>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3158490" cy="574040"/>
          </a:xfrm>
          <a:prstGeom prst="rect"/>
        </p:spPr>
        <p:txBody>
          <a:bodyPr wrap="square" lIns="0" tIns="12700" rIns="0" bIns="0" rtlCol="0" vert="horz">
            <a:spAutoFit/>
          </a:bodyPr>
          <a:lstStyle/>
          <a:p>
            <a:pPr marL="12700">
              <a:lnSpc>
                <a:spcPct val="100000"/>
              </a:lnSpc>
              <a:spcBef>
                <a:spcPts val="100"/>
              </a:spcBef>
            </a:pPr>
            <a:r>
              <a:rPr dirty="0"/>
              <a:t>範例</a:t>
            </a:r>
            <a:r>
              <a:rPr dirty="0" spc="-20"/>
              <a:t>：</a:t>
            </a:r>
            <a:r>
              <a:rPr dirty="0" spc="-20">
                <a:latin typeface="Tahoma"/>
                <a:cs typeface="Tahoma"/>
              </a:rPr>
              <a:t>Gen.java</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4184"/>
            <a:ext cx="6280785" cy="441515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ch09._05_Generics._01;</a:t>
            </a:r>
            <a:endParaRPr sz="1600">
              <a:latin typeface="Verdana"/>
              <a:cs typeface="Verdana"/>
            </a:endParaRPr>
          </a:p>
          <a:p>
            <a:pPr>
              <a:lnSpc>
                <a:spcPct val="100000"/>
              </a:lnSpc>
              <a:spcBef>
                <a:spcPts val="35"/>
              </a:spcBef>
            </a:pPr>
            <a:endParaRPr sz="15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GenDemo</a:t>
            </a:r>
            <a:r>
              <a:rPr dirty="0" sz="1600" spc="1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ts val="19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throws </a:t>
            </a:r>
            <a:r>
              <a:rPr dirty="0" sz="1600" spc="-10">
                <a:solidFill>
                  <a:srgbClr val="4E2700"/>
                </a:solidFill>
                <a:latin typeface="Verdana"/>
                <a:cs typeface="Verdana"/>
              </a:rPr>
              <a:t>Exception</a:t>
            </a:r>
            <a:r>
              <a:rPr dirty="0" sz="1600" spc="229">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ts val="1900"/>
              </a:lnSpc>
            </a:pPr>
            <a:r>
              <a:rPr dirty="0" sz="1600" spc="-15">
                <a:solidFill>
                  <a:srgbClr val="4E2700"/>
                </a:solidFill>
                <a:latin typeface="Verdana"/>
                <a:cs typeface="Verdana"/>
              </a:rPr>
              <a:t>//</a:t>
            </a:r>
            <a:r>
              <a:rPr dirty="0" sz="1600">
                <a:solidFill>
                  <a:srgbClr val="4E2700"/>
                </a:solidFill>
                <a:latin typeface="Noto Sans Mono CJK HK"/>
                <a:cs typeface="Noto Sans Mono CJK HK"/>
              </a:rPr>
              <a:t>使用</a:t>
            </a:r>
            <a:r>
              <a:rPr dirty="0" sz="1600" spc="-5">
                <a:solidFill>
                  <a:srgbClr val="4E2700"/>
                </a:solidFill>
                <a:latin typeface="Verdana"/>
                <a:cs typeface="Verdana"/>
              </a:rPr>
              <a:t>Gen&lt;T&gt;</a:t>
            </a:r>
            <a:r>
              <a:rPr dirty="0" sz="1600">
                <a:solidFill>
                  <a:srgbClr val="4E2700"/>
                </a:solidFill>
                <a:latin typeface="Noto Sans Mono CJK HK"/>
                <a:cs typeface="Noto Sans Mono CJK HK"/>
              </a:rPr>
              <a:t>時必須以真實的</a:t>
            </a:r>
            <a:r>
              <a:rPr dirty="0" sz="1600" spc="-10">
                <a:solidFill>
                  <a:srgbClr val="4E2700"/>
                </a:solidFill>
                <a:latin typeface="Noto Sans Mono CJK HK"/>
                <a:cs typeface="Noto Sans Mono CJK HK"/>
              </a:rPr>
              <a:t>型態</a:t>
            </a:r>
            <a:r>
              <a:rPr dirty="0" sz="1600">
                <a:solidFill>
                  <a:srgbClr val="4E2700"/>
                </a:solidFill>
                <a:latin typeface="Noto Sans Mono CJK HK"/>
                <a:cs typeface="Noto Sans Mono CJK HK"/>
              </a:rPr>
              <a:t>取</a:t>
            </a:r>
            <a:r>
              <a:rPr dirty="0" sz="1600" spc="-5">
                <a:solidFill>
                  <a:srgbClr val="4E2700"/>
                </a:solidFill>
                <a:latin typeface="Noto Sans Mono CJK HK"/>
                <a:cs typeface="Noto Sans Mono CJK HK"/>
              </a:rPr>
              <a:t>代</a:t>
            </a:r>
            <a:r>
              <a:rPr dirty="0" sz="1600" spc="-10">
                <a:solidFill>
                  <a:srgbClr val="4E2700"/>
                </a:solidFill>
                <a:latin typeface="Verdana"/>
                <a:cs typeface="Verdana"/>
              </a:rPr>
              <a:t>T</a:t>
            </a:r>
            <a:r>
              <a:rPr dirty="0" sz="1600" spc="-5">
                <a:solidFill>
                  <a:srgbClr val="4E2700"/>
                </a:solidFill>
                <a:latin typeface="Noto Sans Mono CJK HK"/>
                <a:cs typeface="Noto Sans Mono CJK HK"/>
              </a:rPr>
              <a:t>。</a:t>
            </a:r>
            <a:endParaRPr sz="1600">
              <a:latin typeface="Noto Sans Mono CJK HK"/>
              <a:cs typeface="Noto Sans Mono CJK HK"/>
            </a:endParaRPr>
          </a:p>
          <a:p>
            <a:pPr marL="583565" marR="856615">
              <a:lnSpc>
                <a:spcPct val="100000"/>
              </a:lnSpc>
              <a:spcBef>
                <a:spcPts val="40"/>
              </a:spcBef>
              <a:tabLst>
                <a:tab pos="2215515" algn="l"/>
                <a:tab pos="3266440" algn="l"/>
              </a:tabLst>
            </a:pPr>
            <a:r>
              <a:rPr dirty="0" sz="1600" spc="-10">
                <a:solidFill>
                  <a:srgbClr val="4E2700"/>
                </a:solidFill>
                <a:latin typeface="Verdana"/>
                <a:cs typeface="Verdana"/>
              </a:rPr>
              <a:t>Ge</a:t>
            </a:r>
            <a:r>
              <a:rPr dirty="0" sz="1600" spc="-15">
                <a:solidFill>
                  <a:srgbClr val="4E2700"/>
                </a:solidFill>
                <a:latin typeface="Verdana"/>
                <a:cs typeface="Verdana"/>
              </a:rPr>
              <a:t>n</a:t>
            </a:r>
            <a:r>
              <a:rPr dirty="0" sz="1600" spc="-10">
                <a:solidFill>
                  <a:srgbClr val="4E2700"/>
                </a:solidFill>
                <a:latin typeface="Verdana"/>
                <a:cs typeface="Verdana"/>
              </a:rPr>
              <a:t>&lt;</a:t>
            </a:r>
            <a:r>
              <a:rPr dirty="0" sz="1600" spc="5">
                <a:solidFill>
                  <a:srgbClr val="4E2700"/>
                </a:solidFill>
                <a:latin typeface="Verdana"/>
                <a:cs typeface="Verdana"/>
              </a:rPr>
              <a:t>I</a:t>
            </a:r>
            <a:r>
              <a:rPr dirty="0" sz="1600" spc="-5">
                <a:solidFill>
                  <a:srgbClr val="4E2700"/>
                </a:solidFill>
                <a:latin typeface="Verdana"/>
                <a:cs typeface="Verdana"/>
              </a:rPr>
              <a:t>n</a:t>
            </a:r>
            <a:r>
              <a:rPr dirty="0" sz="1600" spc="-15">
                <a:solidFill>
                  <a:srgbClr val="4E2700"/>
                </a:solidFill>
                <a:latin typeface="Verdana"/>
                <a:cs typeface="Verdana"/>
              </a:rPr>
              <a:t>t</a:t>
            </a:r>
            <a:r>
              <a:rPr dirty="0" sz="1600" spc="-5">
                <a:solidFill>
                  <a:srgbClr val="4E2700"/>
                </a:solidFill>
                <a:latin typeface="Verdana"/>
                <a:cs typeface="Verdana"/>
              </a:rPr>
              <a:t>eger&gt;</a:t>
            </a:r>
            <a:r>
              <a:rPr dirty="0" sz="1600">
                <a:solidFill>
                  <a:srgbClr val="4E2700"/>
                </a:solidFill>
                <a:latin typeface="Verdana"/>
                <a:cs typeface="Verdana"/>
              </a:rPr>
              <a:t>	</a:t>
            </a:r>
            <a:r>
              <a:rPr dirty="0" sz="1600" spc="-10">
                <a:solidFill>
                  <a:srgbClr val="4E2700"/>
                </a:solidFill>
                <a:latin typeface="Verdana"/>
                <a:cs typeface="Verdana"/>
              </a:rPr>
              <a:t>g</a:t>
            </a:r>
            <a:r>
              <a:rPr dirty="0" sz="1600" spc="-5">
                <a:solidFill>
                  <a:srgbClr val="4E2700"/>
                </a:solidFill>
                <a:latin typeface="Verdana"/>
                <a:cs typeface="Verdana"/>
              </a:rPr>
              <a:t>i</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new</a:t>
            </a:r>
            <a:r>
              <a:rPr dirty="0" sz="1600">
                <a:solidFill>
                  <a:srgbClr val="4E2700"/>
                </a:solidFill>
                <a:latin typeface="Verdana"/>
                <a:cs typeface="Verdana"/>
              </a:rPr>
              <a:t>	</a:t>
            </a:r>
            <a:r>
              <a:rPr dirty="0" sz="1600" spc="-10">
                <a:solidFill>
                  <a:srgbClr val="4E2700"/>
                </a:solidFill>
                <a:latin typeface="Verdana"/>
                <a:cs typeface="Verdana"/>
              </a:rPr>
              <a:t>Ge</a:t>
            </a:r>
            <a:r>
              <a:rPr dirty="0" sz="1600" spc="-15">
                <a:solidFill>
                  <a:srgbClr val="4E2700"/>
                </a:solidFill>
                <a:latin typeface="Verdana"/>
                <a:cs typeface="Verdana"/>
              </a:rPr>
              <a:t>n</a:t>
            </a:r>
            <a:r>
              <a:rPr dirty="0" sz="1600" spc="-10">
                <a:solidFill>
                  <a:srgbClr val="4E2700"/>
                </a:solidFill>
                <a:latin typeface="Verdana"/>
                <a:cs typeface="Verdana"/>
              </a:rPr>
              <a:t>&lt;</a:t>
            </a:r>
            <a:r>
              <a:rPr dirty="0" sz="1600" spc="5">
                <a:solidFill>
                  <a:srgbClr val="4E2700"/>
                </a:solidFill>
                <a:latin typeface="Verdana"/>
                <a:cs typeface="Verdana"/>
              </a:rPr>
              <a:t>I</a:t>
            </a:r>
            <a:r>
              <a:rPr dirty="0" sz="1600" spc="-5">
                <a:solidFill>
                  <a:srgbClr val="4E2700"/>
                </a:solidFill>
                <a:latin typeface="Verdana"/>
                <a:cs typeface="Verdana"/>
              </a:rPr>
              <a:t>n</a:t>
            </a:r>
            <a:r>
              <a:rPr dirty="0" sz="1600" spc="-15">
                <a:solidFill>
                  <a:srgbClr val="4E2700"/>
                </a:solidFill>
                <a:latin typeface="Verdana"/>
                <a:cs typeface="Verdana"/>
              </a:rPr>
              <a:t>t</a:t>
            </a:r>
            <a:r>
              <a:rPr dirty="0" sz="1600" spc="-5">
                <a:solidFill>
                  <a:srgbClr val="4E2700"/>
                </a:solidFill>
                <a:latin typeface="Verdana"/>
                <a:cs typeface="Verdana"/>
              </a:rPr>
              <a:t>eger&gt;(100</a:t>
            </a:r>
            <a:r>
              <a:rPr dirty="0" sz="1600" spc="-10">
                <a:solidFill>
                  <a:srgbClr val="4E2700"/>
                </a:solidFill>
                <a:latin typeface="Verdana"/>
                <a:cs typeface="Verdana"/>
              </a:rPr>
              <a:t>);  </a:t>
            </a:r>
            <a:r>
              <a:rPr dirty="0" sz="1600" spc="-10">
                <a:solidFill>
                  <a:srgbClr val="4E2700"/>
                </a:solidFill>
                <a:latin typeface="Verdana"/>
                <a:cs typeface="Verdana"/>
              </a:rPr>
              <a:t>gi.showData();</a:t>
            </a:r>
            <a:endParaRPr sz="1600">
              <a:latin typeface="Verdana"/>
              <a:cs typeface="Verdana"/>
            </a:endParaRPr>
          </a:p>
          <a:p>
            <a:pPr marL="583565" marR="2221230">
              <a:lnSpc>
                <a:spcPct val="100000"/>
              </a:lnSpc>
            </a:pPr>
            <a:r>
              <a:rPr dirty="0" sz="1600" spc="-20">
                <a:solidFill>
                  <a:srgbClr val="4E2700"/>
                </a:solidFill>
                <a:latin typeface="Verdana"/>
                <a:cs typeface="Verdana"/>
              </a:rPr>
              <a:t>gi.showType();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15">
                <a:solidFill>
                  <a:srgbClr val="4E2700"/>
                </a:solidFill>
                <a:latin typeface="Verdana"/>
                <a:cs typeface="Verdana"/>
              </a:rPr>
              <a:t>-</a:t>
            </a:r>
            <a:r>
              <a:rPr dirty="0" sz="1600">
                <a:solidFill>
                  <a:srgbClr val="4E2700"/>
                </a:solidFill>
                <a:latin typeface="Verdana"/>
                <a:cs typeface="Verdana"/>
              </a:rPr>
              <a:t>-</a:t>
            </a:r>
            <a:r>
              <a:rPr dirty="0" sz="1600" spc="-10">
                <a:solidFill>
                  <a:srgbClr val="4E2700"/>
                </a:solidFill>
                <a:latin typeface="Verdana"/>
                <a:cs typeface="Verdana"/>
              </a:rPr>
              <a:t>----</a:t>
            </a:r>
            <a:r>
              <a:rPr dirty="0" sz="1600">
                <a:solidFill>
                  <a:srgbClr val="4E2700"/>
                </a:solidFill>
                <a:latin typeface="Verdana"/>
                <a:cs typeface="Verdana"/>
              </a:rPr>
              <a:t>"</a:t>
            </a:r>
            <a:r>
              <a:rPr dirty="0" sz="1600" spc="-10">
                <a:solidFill>
                  <a:srgbClr val="4E2700"/>
                </a:solidFill>
                <a:latin typeface="Verdana"/>
                <a:cs typeface="Verdana"/>
              </a:rPr>
              <a:t>);</a:t>
            </a:r>
            <a:endParaRPr sz="1600">
              <a:latin typeface="Verdana"/>
              <a:cs typeface="Verdana"/>
            </a:endParaRPr>
          </a:p>
          <a:p>
            <a:pPr marL="583565">
              <a:lnSpc>
                <a:spcPct val="100000"/>
              </a:lnSpc>
              <a:tabLst>
                <a:tab pos="2082164" algn="l"/>
                <a:tab pos="3183255" algn="l"/>
              </a:tabLst>
            </a:pPr>
            <a:r>
              <a:rPr dirty="0" sz="1600" spc="-10">
                <a:solidFill>
                  <a:srgbClr val="4E2700"/>
                </a:solidFill>
                <a:latin typeface="Verdana"/>
                <a:cs typeface="Verdana"/>
              </a:rPr>
              <a:t>Gen&lt;String&gt;	</a:t>
            </a:r>
            <a:r>
              <a:rPr dirty="0" sz="1600" spc="-5">
                <a:solidFill>
                  <a:srgbClr val="4E2700"/>
                </a:solidFill>
                <a:latin typeface="Verdana"/>
                <a:cs typeface="Verdana"/>
              </a:rPr>
              <a:t>gs</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new	Gen&lt;String&gt;("HelloSnoopy");</a:t>
            </a:r>
            <a:endParaRPr sz="1600">
              <a:latin typeface="Verdana"/>
              <a:cs typeface="Verdana"/>
            </a:endParaRPr>
          </a:p>
          <a:p>
            <a:pPr marL="583565">
              <a:lnSpc>
                <a:spcPct val="100000"/>
              </a:lnSpc>
            </a:pPr>
            <a:r>
              <a:rPr dirty="0" sz="1600" spc="-5">
                <a:solidFill>
                  <a:srgbClr val="4E2700"/>
                </a:solidFill>
                <a:latin typeface="Verdana"/>
                <a:cs typeface="Verdana"/>
              </a:rPr>
              <a:t>gs.showData();</a:t>
            </a:r>
            <a:endParaRPr sz="1600">
              <a:latin typeface="Verdana"/>
              <a:cs typeface="Verdana"/>
            </a:endParaRPr>
          </a:p>
          <a:p>
            <a:pPr marL="583565" marR="2221230">
              <a:lnSpc>
                <a:spcPct val="100000"/>
              </a:lnSpc>
            </a:pPr>
            <a:r>
              <a:rPr dirty="0" sz="1600" spc="-20">
                <a:solidFill>
                  <a:srgbClr val="4E2700"/>
                </a:solidFill>
                <a:latin typeface="Verdana"/>
                <a:cs typeface="Verdana"/>
              </a:rPr>
              <a:t>gs.showType();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a:t>
            </a:r>
            <a:r>
              <a:rPr dirty="0" sz="1600" spc="5">
                <a:solidFill>
                  <a:srgbClr val="4E2700"/>
                </a:solidFill>
                <a:latin typeface="Verdana"/>
                <a:cs typeface="Verdana"/>
              </a:rPr>
              <a:t>"</a:t>
            </a:r>
            <a:r>
              <a:rPr dirty="0" sz="1600">
                <a:solidFill>
                  <a:srgbClr val="4E2700"/>
                </a:solidFill>
                <a:latin typeface="Verdana"/>
                <a:cs typeface="Verdana"/>
              </a:rPr>
              <a:t>-</a:t>
            </a:r>
            <a:r>
              <a:rPr dirty="0" sz="1600" spc="-10">
                <a:solidFill>
                  <a:srgbClr val="4E2700"/>
                </a:solidFill>
                <a:latin typeface="Verdana"/>
                <a:cs typeface="Verdana"/>
              </a:rPr>
              <a:t>---</a:t>
            </a:r>
            <a:r>
              <a:rPr dirty="0" sz="1600" spc="-5">
                <a:solidFill>
                  <a:srgbClr val="4E2700"/>
                </a:solidFill>
                <a:latin typeface="Verdana"/>
                <a:cs typeface="Verdana"/>
              </a:rPr>
              <a:t>-</a:t>
            </a:r>
            <a:r>
              <a:rPr dirty="0" sz="1600" spc="-10">
                <a:solidFill>
                  <a:srgbClr val="4E2700"/>
                </a:solidFill>
                <a:latin typeface="Verdana"/>
                <a:cs typeface="Verdana"/>
              </a:rPr>
              <a:t>-</a:t>
            </a:r>
            <a:r>
              <a:rPr dirty="0" sz="1600" spc="-15">
                <a:solidFill>
                  <a:srgbClr val="4E2700"/>
                </a:solidFill>
                <a:latin typeface="Verdana"/>
                <a:cs typeface="Verdana"/>
              </a:rPr>
              <a:t>-</a:t>
            </a:r>
            <a:r>
              <a:rPr dirty="0" sz="1600">
                <a:solidFill>
                  <a:srgbClr val="4E2700"/>
                </a:solidFill>
                <a:latin typeface="Verdana"/>
                <a:cs typeface="Verdana"/>
              </a:rPr>
              <a:t>-</a:t>
            </a:r>
            <a:r>
              <a:rPr dirty="0" sz="1600" spc="-10">
                <a:solidFill>
                  <a:srgbClr val="4E2700"/>
                </a:solidFill>
                <a:latin typeface="Verdana"/>
                <a:cs typeface="Verdana"/>
              </a:rPr>
              <a:t>----</a:t>
            </a:r>
            <a:r>
              <a:rPr dirty="0" sz="1600">
                <a:solidFill>
                  <a:srgbClr val="4E2700"/>
                </a:solidFill>
                <a:latin typeface="Verdana"/>
                <a:cs typeface="Verdana"/>
              </a:rPr>
              <a:t>"</a:t>
            </a:r>
            <a:r>
              <a:rPr dirty="0" sz="1600" spc="-10">
                <a:solidFill>
                  <a:srgbClr val="4E2700"/>
                </a:solidFill>
                <a:latin typeface="Verdana"/>
                <a:cs typeface="Verdana"/>
              </a:rPr>
              <a:t>);</a:t>
            </a:r>
            <a:endParaRPr sz="1600">
              <a:latin typeface="Verdana"/>
              <a:cs typeface="Verdana"/>
            </a:endParaRPr>
          </a:p>
          <a:p>
            <a:pPr marL="583565" marR="991869">
              <a:lnSpc>
                <a:spcPct val="100000"/>
              </a:lnSpc>
              <a:tabLst>
                <a:tab pos="1807845" algn="l"/>
                <a:tab pos="2909570" algn="l"/>
              </a:tabLst>
            </a:pPr>
            <a:r>
              <a:rPr dirty="0" sz="1600" spc="-10">
                <a:solidFill>
                  <a:srgbClr val="4E2700"/>
                </a:solidFill>
                <a:latin typeface="Verdana"/>
                <a:cs typeface="Verdana"/>
              </a:rPr>
              <a:t>Gen&lt;Cat&gt;	</a:t>
            </a:r>
            <a:r>
              <a:rPr dirty="0" sz="1600" spc="-5">
                <a:solidFill>
                  <a:srgbClr val="4E2700"/>
                </a:solidFill>
                <a:latin typeface="Verdana"/>
                <a:cs typeface="Verdana"/>
              </a:rPr>
              <a:t>gc</a:t>
            </a:r>
            <a:r>
              <a:rPr dirty="0" sz="1600" spc="10">
                <a:solidFill>
                  <a:srgbClr val="4E2700"/>
                </a:solidFill>
                <a:latin typeface="Verdana"/>
                <a:cs typeface="Verdana"/>
              </a:rPr>
              <a:t> </a:t>
            </a:r>
            <a:r>
              <a:rPr dirty="0" sz="1600" spc="-5">
                <a:solidFill>
                  <a:srgbClr val="4E2700"/>
                </a:solidFill>
                <a:latin typeface="Verdana"/>
                <a:cs typeface="Verdana"/>
              </a:rPr>
              <a:t>= new	</a:t>
            </a:r>
            <a:r>
              <a:rPr dirty="0" sz="1600" spc="-10">
                <a:solidFill>
                  <a:srgbClr val="4E2700"/>
                </a:solidFill>
                <a:latin typeface="Verdana"/>
                <a:cs typeface="Verdana"/>
              </a:rPr>
              <a:t>Gen&lt;Cat&gt;(new Cat());  </a:t>
            </a:r>
            <a:r>
              <a:rPr dirty="0" sz="1600" spc="-5">
                <a:solidFill>
                  <a:srgbClr val="4E2700"/>
                </a:solidFill>
                <a:latin typeface="Verdana"/>
                <a:cs typeface="Verdana"/>
              </a:rPr>
              <a:t>gc.showData();</a:t>
            </a:r>
            <a:endParaRPr sz="1600">
              <a:latin typeface="Verdana"/>
              <a:cs typeface="Verdana"/>
            </a:endParaRPr>
          </a:p>
          <a:p>
            <a:pPr marL="583565">
              <a:lnSpc>
                <a:spcPct val="100000"/>
              </a:lnSpc>
            </a:pPr>
            <a:r>
              <a:rPr dirty="0" sz="1600" spc="-15">
                <a:solidFill>
                  <a:srgbClr val="4E2700"/>
                </a:solidFill>
                <a:latin typeface="Verdana"/>
                <a:cs typeface="Verdana"/>
              </a:rPr>
              <a:t>gc.showType();</a:t>
            </a:r>
            <a:endParaRPr sz="1600">
              <a:latin typeface="Verdana"/>
              <a:cs typeface="Verdana"/>
            </a:endParaRPr>
          </a:p>
          <a:p>
            <a:pPr marL="297180">
              <a:lnSpc>
                <a:spcPct val="100000"/>
              </a:lnSpc>
              <a:spcBef>
                <a:spcPts val="5"/>
              </a:spcBef>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4337050"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GenDemo.java</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0246"/>
            <a:ext cx="7002145" cy="574040"/>
          </a:xfrm>
          <a:prstGeom prst="rect"/>
        </p:spPr>
        <p:txBody>
          <a:bodyPr wrap="square" lIns="0" tIns="12700" rIns="0" bIns="0" rtlCol="0" vert="horz">
            <a:spAutoFit/>
          </a:bodyPr>
          <a:lstStyle/>
          <a:p>
            <a:pPr marL="12700">
              <a:lnSpc>
                <a:spcPct val="100000"/>
              </a:lnSpc>
              <a:spcBef>
                <a:spcPts val="100"/>
              </a:spcBef>
            </a:pPr>
            <a:r>
              <a:rPr dirty="0"/>
              <a:t>限制泛型參數的形</a:t>
            </a:r>
            <a:r>
              <a:rPr dirty="0" spc="-15"/>
              <a:t>態</a:t>
            </a:r>
            <a:r>
              <a:rPr dirty="0" sz="3200">
                <a:latin typeface="Tahoma"/>
                <a:cs typeface="Tahoma"/>
              </a:rPr>
              <a:t>(Bounded</a:t>
            </a:r>
            <a:r>
              <a:rPr dirty="0" sz="3200" spc="-55">
                <a:latin typeface="Tahoma"/>
                <a:cs typeface="Tahoma"/>
              </a:rPr>
              <a:t> </a:t>
            </a:r>
            <a:r>
              <a:rPr dirty="0" sz="3200" spc="-65">
                <a:latin typeface="Tahoma"/>
                <a:cs typeface="Tahoma"/>
              </a:rPr>
              <a:t>Type)</a:t>
            </a:r>
            <a:endParaRPr sz="3200">
              <a:latin typeface="Tahoma"/>
              <a:cs typeface="Tahom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02716" y="994409"/>
            <a:ext cx="8018780" cy="4670425"/>
          </a:xfrm>
          <a:prstGeom prst="rect">
            <a:avLst/>
          </a:prstGeom>
        </p:spPr>
        <p:txBody>
          <a:bodyPr wrap="square" lIns="0" tIns="12065" rIns="0" bIns="0" rtlCol="0" vert="horz">
            <a:spAutoFit/>
          </a:bodyPr>
          <a:lstStyle/>
          <a:p>
            <a:pPr marL="355600" marR="206375" indent="-342900">
              <a:lnSpc>
                <a:spcPct val="100200"/>
              </a:lnSpc>
              <a:spcBef>
                <a:spcPts val="95"/>
              </a:spcBef>
              <a:buFont typeface="Verdana"/>
              <a:buChar char="•"/>
              <a:tabLst>
                <a:tab pos="354965" algn="l"/>
                <a:tab pos="355600" algn="l"/>
              </a:tabLst>
            </a:pPr>
            <a:r>
              <a:rPr dirty="0" sz="2400">
                <a:solidFill>
                  <a:srgbClr val="4E2700"/>
                </a:solidFill>
                <a:latin typeface="Noto Sans Mono CJK HK"/>
                <a:cs typeface="Noto Sans Mono CJK HK"/>
              </a:rPr>
              <a:t>通常定義泛型類別時，該類別所處理之資料型態可以是 任</a:t>
            </a:r>
            <a:r>
              <a:rPr dirty="0" sz="2400" spc="-5">
                <a:solidFill>
                  <a:srgbClr val="4E2700"/>
                </a:solidFill>
                <a:latin typeface="Noto Sans Mono CJK HK"/>
                <a:cs typeface="Noto Sans Mono CJK HK"/>
              </a:rPr>
              <a:t>何</a:t>
            </a:r>
            <a:r>
              <a:rPr dirty="0" sz="2400">
                <a:solidFill>
                  <a:srgbClr val="4E2700"/>
                </a:solidFill>
                <a:latin typeface="Verdana"/>
                <a:cs typeface="Verdana"/>
              </a:rPr>
              <a:t>J</a:t>
            </a:r>
            <a:r>
              <a:rPr dirty="0" sz="2400" spc="-25">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類別，即型態參數可以傳入任</a:t>
            </a:r>
            <a:r>
              <a:rPr dirty="0" sz="2400" spc="5">
                <a:solidFill>
                  <a:srgbClr val="4E2700"/>
                </a:solidFill>
                <a:latin typeface="Noto Sans Mono CJK HK"/>
                <a:cs typeface="Noto Sans Mono CJK HK"/>
              </a:rPr>
              <a:t>何</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類別的名 </a:t>
            </a:r>
            <a:r>
              <a:rPr dirty="0" sz="2400" spc="-5">
                <a:solidFill>
                  <a:srgbClr val="4E2700"/>
                </a:solidFill>
                <a:latin typeface="Noto Sans Mono CJK HK"/>
                <a:cs typeface="Noto Sans Mono CJK HK"/>
              </a:rPr>
              <a:t>稱。</a:t>
            </a:r>
            <a:endParaRPr sz="2400">
              <a:latin typeface="Noto Sans Mono CJK HK"/>
              <a:cs typeface="Noto Sans Mono CJK HK"/>
            </a:endParaRPr>
          </a:p>
          <a:p>
            <a:pPr algn="just" marL="355600" marR="339725" indent="-342900">
              <a:lnSpc>
                <a:spcPct val="100200"/>
              </a:lnSpc>
              <a:spcBef>
                <a:spcPts val="560"/>
              </a:spcBef>
              <a:buFont typeface="Verdana"/>
              <a:buChar char="•"/>
              <a:tabLst>
                <a:tab pos="355600" algn="l"/>
              </a:tabLst>
            </a:pPr>
            <a:r>
              <a:rPr dirty="0" sz="2400">
                <a:solidFill>
                  <a:srgbClr val="4E2700"/>
                </a:solidFill>
                <a:latin typeface="Noto Sans Mono CJK HK"/>
                <a:cs typeface="Noto Sans Mono CJK HK"/>
              </a:rPr>
              <a:t>不過某些時候我們希望定義泛型類別時可以限制型態參 數必須是某個家族的類別，這樣便可在泛型類別的方法 內使用此家族的共有方法。</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spc="-5">
                <a:solidFill>
                  <a:srgbClr val="4E2700"/>
                </a:solidFill>
                <a:latin typeface="Noto Sans Mono CJK HK"/>
                <a:cs typeface="Noto Sans Mono CJK HK"/>
              </a:rPr>
              <a:t>語法</a:t>
            </a:r>
            <a:r>
              <a:rPr dirty="0" sz="2400">
                <a:solidFill>
                  <a:srgbClr val="4E2700"/>
                </a:solidFill>
                <a:latin typeface="Noto Sans Mono CJK HK"/>
                <a:cs typeface="Noto Sans Mono CJK HK"/>
              </a:rPr>
              <a:t>：</a:t>
            </a:r>
            <a:r>
              <a:rPr dirty="0" sz="2400">
                <a:solidFill>
                  <a:srgbClr val="4E2700"/>
                </a:solidFill>
                <a:latin typeface="Verdana"/>
                <a:cs typeface="Verdana"/>
              </a:rPr>
              <a:t>&lt;T</a:t>
            </a:r>
            <a:r>
              <a:rPr dirty="0" sz="2400" spc="-5">
                <a:solidFill>
                  <a:srgbClr val="4E2700"/>
                </a:solidFill>
                <a:latin typeface="Verdana"/>
                <a:cs typeface="Verdana"/>
              </a:rPr>
              <a:t> extends</a:t>
            </a:r>
            <a:r>
              <a:rPr dirty="0" sz="2400" spc="20">
                <a:solidFill>
                  <a:srgbClr val="4E2700"/>
                </a:solidFill>
                <a:latin typeface="Verdana"/>
                <a:cs typeface="Verdana"/>
              </a:rPr>
              <a:t> </a:t>
            </a:r>
            <a:r>
              <a:rPr dirty="0" sz="2400" spc="-10">
                <a:solidFill>
                  <a:srgbClr val="4E2700"/>
                </a:solidFill>
                <a:latin typeface="Verdana"/>
                <a:cs typeface="Verdana"/>
              </a:rPr>
              <a:t>Parent&gt;</a:t>
            </a:r>
            <a:endParaRPr sz="2400">
              <a:latin typeface="Verdana"/>
              <a:cs typeface="Verdana"/>
            </a:endParaRPr>
          </a:p>
          <a:p>
            <a:pPr lvl="1" marL="756285" marR="80010" indent="-287020">
              <a:lnSpc>
                <a:spcPct val="100000"/>
              </a:lnSpc>
              <a:spcBef>
                <a:spcPts val="495"/>
              </a:spcBef>
              <a:buFont typeface="Verdana"/>
              <a:buChar char="–"/>
              <a:tabLst>
                <a:tab pos="756920" algn="l"/>
              </a:tabLst>
            </a:pPr>
            <a:r>
              <a:rPr dirty="0" sz="2000" spc="10">
                <a:solidFill>
                  <a:srgbClr val="4E2700"/>
                </a:solidFill>
                <a:latin typeface="Noto Sans Mono CJK HK"/>
                <a:cs typeface="Noto Sans Mono CJK HK"/>
              </a:rPr>
              <a:t>表示</a:t>
            </a:r>
            <a:r>
              <a:rPr dirty="0" sz="2000">
                <a:solidFill>
                  <a:srgbClr val="4E2700"/>
                </a:solidFill>
                <a:latin typeface="Noto Sans Mono CJK HK"/>
                <a:cs typeface="Noto Sans Mono CJK HK"/>
              </a:rPr>
              <a:t>傳入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類別</a:t>
            </a:r>
            <a:r>
              <a:rPr dirty="0" sz="2000" spc="-10">
                <a:solidFill>
                  <a:srgbClr val="4E2700"/>
                </a:solidFill>
                <a:latin typeface="Noto Sans Mono CJK HK"/>
                <a:cs typeface="Noto Sans Mono CJK HK"/>
              </a:rPr>
              <a:t>必</a:t>
            </a:r>
            <a:r>
              <a:rPr dirty="0" sz="2000" spc="-15">
                <a:solidFill>
                  <a:srgbClr val="4E2700"/>
                </a:solidFill>
                <a:latin typeface="Verdana"/>
                <a:cs typeface="Verdana"/>
              </a:rPr>
              <a:t>Parent</a:t>
            </a:r>
            <a:r>
              <a:rPr dirty="0" sz="2000">
                <a:solidFill>
                  <a:srgbClr val="4E2700"/>
                </a:solidFill>
                <a:latin typeface="Noto Sans Mono CJK HK"/>
                <a:cs typeface="Noto Sans Mono CJK HK"/>
              </a:rPr>
              <a:t>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或它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子類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。這</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示傳</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的形態 </a:t>
            </a:r>
            <a:r>
              <a:rPr dirty="0" sz="2000" spc="10">
                <a:solidFill>
                  <a:srgbClr val="4E2700"/>
                </a:solidFill>
                <a:latin typeface="Noto Sans Mono CJK HK"/>
                <a:cs typeface="Noto Sans Mono CJK HK"/>
              </a:rPr>
              <a:t>參數</a:t>
            </a:r>
            <a:r>
              <a:rPr dirty="0" sz="2000">
                <a:solidFill>
                  <a:srgbClr val="4E2700"/>
                </a:solidFill>
                <a:latin typeface="Noto Sans Mono CJK HK"/>
                <a:cs typeface="Noto Sans Mono CJK HK"/>
              </a:rPr>
              <a:t>受到</a:t>
            </a:r>
            <a:r>
              <a:rPr dirty="0" sz="2000" spc="-15">
                <a:solidFill>
                  <a:srgbClr val="4E2700"/>
                </a:solidFill>
                <a:latin typeface="Noto Sans Mono CJK HK"/>
                <a:cs typeface="Noto Sans Mono CJK HK"/>
              </a:rPr>
              <a:t>限</a:t>
            </a:r>
            <a:r>
              <a:rPr dirty="0" sz="2000">
                <a:solidFill>
                  <a:srgbClr val="4E2700"/>
                </a:solidFill>
                <a:latin typeface="Noto Sans Mono CJK HK"/>
                <a:cs typeface="Noto Sans Mono CJK HK"/>
              </a:rPr>
              <a:t>制</a:t>
            </a:r>
            <a:r>
              <a:rPr dirty="0" sz="2000" spc="5">
                <a:solidFill>
                  <a:srgbClr val="4E2700"/>
                </a:solidFill>
                <a:latin typeface="Noto Sans Mono CJK HK"/>
                <a:cs typeface="Noto Sans Mono CJK HK"/>
              </a:rPr>
              <a:t>。</a:t>
            </a:r>
            <a:r>
              <a:rPr dirty="0" sz="2000" spc="-5">
                <a:solidFill>
                  <a:srgbClr val="4E2700"/>
                </a:solidFill>
                <a:latin typeface="Verdana"/>
                <a:cs typeface="Verdana"/>
              </a:rPr>
              <a:t>extends</a:t>
            </a:r>
            <a:r>
              <a:rPr dirty="0" sz="2000">
                <a:solidFill>
                  <a:srgbClr val="4E2700"/>
                </a:solidFill>
                <a:latin typeface="Noto Sans Mono CJK HK"/>
                <a:cs typeface="Noto Sans Mono CJK HK"/>
              </a:rPr>
              <a:t>表</a:t>
            </a:r>
            <a:r>
              <a:rPr dirty="0" sz="2000" spc="-15">
                <a:solidFill>
                  <a:srgbClr val="4E2700"/>
                </a:solidFill>
                <a:latin typeface="Noto Sans Mono CJK HK"/>
                <a:cs typeface="Noto Sans Mono CJK HK"/>
              </a:rPr>
              <a:t>示</a:t>
            </a:r>
            <a:r>
              <a:rPr dirty="0" sz="2000">
                <a:solidFill>
                  <a:srgbClr val="4E2700"/>
                </a:solidFill>
                <a:latin typeface="Noto Sans Mono CJK HK"/>
                <a:cs typeface="Noto Sans Mono CJK HK"/>
              </a:rPr>
              <a:t>上限。</a:t>
            </a:r>
            <a:endParaRPr sz="2000">
              <a:latin typeface="Noto Sans Mono CJK HK"/>
              <a:cs typeface="Noto Sans Mono CJK HK"/>
            </a:endParaRPr>
          </a:p>
          <a:p>
            <a:pPr lvl="1" marL="756285" indent="-287020">
              <a:lnSpc>
                <a:spcPct val="100000"/>
              </a:lnSpc>
              <a:spcBef>
                <a:spcPts val="440"/>
              </a:spcBef>
              <a:buChar char="–"/>
              <a:tabLst>
                <a:tab pos="756285" algn="l"/>
                <a:tab pos="756920" algn="l"/>
              </a:tabLst>
            </a:pPr>
            <a:r>
              <a:rPr dirty="0" sz="1800" spc="-5">
                <a:solidFill>
                  <a:srgbClr val="4E2700"/>
                </a:solidFill>
                <a:latin typeface="Verdana"/>
                <a:cs typeface="Verdana"/>
              </a:rPr>
              <a:t>&lt;T</a:t>
            </a:r>
            <a:r>
              <a:rPr dirty="0" sz="1800">
                <a:solidFill>
                  <a:srgbClr val="4E2700"/>
                </a:solidFill>
                <a:latin typeface="Verdana"/>
                <a:cs typeface="Verdana"/>
              </a:rPr>
              <a:t> </a:t>
            </a:r>
            <a:r>
              <a:rPr dirty="0" sz="1800" spc="-5">
                <a:solidFill>
                  <a:srgbClr val="4E2700"/>
                </a:solidFill>
                <a:latin typeface="Verdana"/>
                <a:cs typeface="Verdana"/>
              </a:rPr>
              <a:t>extends</a:t>
            </a:r>
            <a:r>
              <a:rPr dirty="0" sz="1800" spc="5">
                <a:solidFill>
                  <a:srgbClr val="4E2700"/>
                </a:solidFill>
                <a:latin typeface="Verdana"/>
                <a:cs typeface="Verdana"/>
              </a:rPr>
              <a:t> </a:t>
            </a:r>
            <a:r>
              <a:rPr dirty="0" sz="1800" spc="-5">
                <a:solidFill>
                  <a:srgbClr val="4E2700"/>
                </a:solidFill>
                <a:latin typeface="Verdana"/>
                <a:cs typeface="Verdana"/>
              </a:rPr>
              <a:t>Number&gt;:</a:t>
            </a:r>
            <a:r>
              <a:rPr dirty="0" sz="1800" spc="5">
                <a:solidFill>
                  <a:srgbClr val="4E2700"/>
                </a:solidFill>
                <a:latin typeface="Verdana"/>
                <a:cs typeface="Verdana"/>
              </a:rPr>
              <a:t> </a:t>
            </a:r>
            <a:r>
              <a:rPr dirty="0" sz="1800">
                <a:solidFill>
                  <a:srgbClr val="4E2700"/>
                </a:solidFill>
                <a:latin typeface="Noto Sans Mono CJK HK"/>
                <a:cs typeface="Noto Sans Mono CJK HK"/>
              </a:rPr>
              <a:t>用來置換參數</a:t>
            </a:r>
            <a:r>
              <a:rPr dirty="0" sz="1800" spc="-5">
                <a:solidFill>
                  <a:srgbClr val="4E2700"/>
                </a:solidFill>
                <a:latin typeface="Verdana"/>
                <a:cs typeface="Verdana"/>
              </a:rPr>
              <a:t>T</a:t>
            </a:r>
            <a:r>
              <a:rPr dirty="0" sz="1800">
                <a:solidFill>
                  <a:srgbClr val="4E2700"/>
                </a:solidFill>
                <a:latin typeface="Noto Sans Mono CJK HK"/>
                <a:cs typeface="Noto Sans Mono CJK HK"/>
              </a:rPr>
              <a:t>之類別的上限為</a:t>
            </a:r>
            <a:r>
              <a:rPr dirty="0" sz="1800" spc="-5">
                <a:solidFill>
                  <a:srgbClr val="4E2700"/>
                </a:solidFill>
                <a:latin typeface="Verdana"/>
                <a:cs typeface="Verdana"/>
              </a:rPr>
              <a:t>Number</a:t>
            </a:r>
            <a:r>
              <a:rPr dirty="0" sz="1800" spc="-5">
                <a:solidFill>
                  <a:srgbClr val="4E2700"/>
                </a:solidFill>
                <a:latin typeface="Noto Sans Mono CJK HK"/>
                <a:cs typeface="Noto Sans Mono CJK HK"/>
              </a:rPr>
              <a:t>，</a:t>
            </a:r>
            <a:endParaRPr sz="1800">
              <a:latin typeface="Noto Sans Mono CJK HK"/>
              <a:cs typeface="Noto Sans Mono CJK HK"/>
            </a:endParaRPr>
          </a:p>
          <a:p>
            <a:pPr marL="926465">
              <a:lnSpc>
                <a:spcPct val="100000"/>
              </a:lnSpc>
              <a:spcBef>
                <a:spcPts val="434"/>
              </a:spcBef>
            </a:pPr>
            <a:r>
              <a:rPr dirty="0" sz="1800">
                <a:solidFill>
                  <a:srgbClr val="4E2700"/>
                </a:solidFill>
                <a:latin typeface="Noto Sans Mono CJK HK"/>
                <a:cs typeface="Noto Sans Mono CJK HK"/>
              </a:rPr>
              <a:t>即</a:t>
            </a:r>
            <a:r>
              <a:rPr dirty="0" sz="1800" spc="-10">
                <a:solidFill>
                  <a:srgbClr val="4E2700"/>
                </a:solidFill>
                <a:latin typeface="Verdana"/>
                <a:cs typeface="Verdana"/>
              </a:rPr>
              <a:t>T</a:t>
            </a:r>
            <a:r>
              <a:rPr dirty="0" sz="1800" spc="-5">
                <a:solidFill>
                  <a:srgbClr val="4E2700"/>
                </a:solidFill>
                <a:latin typeface="Noto Sans Mono CJK HK"/>
                <a:cs typeface="Noto Sans Mono CJK HK"/>
              </a:rPr>
              <a:t>必須是</a:t>
            </a:r>
            <a:r>
              <a:rPr dirty="0" sz="1800" spc="-10">
                <a:solidFill>
                  <a:srgbClr val="4E2700"/>
                </a:solidFill>
                <a:latin typeface="Verdana"/>
                <a:cs typeface="Verdana"/>
              </a:rPr>
              <a:t>Number</a:t>
            </a:r>
            <a:r>
              <a:rPr dirty="0" sz="1800">
                <a:solidFill>
                  <a:srgbClr val="4E2700"/>
                </a:solidFill>
                <a:latin typeface="Noto Sans Mono CJK HK"/>
                <a:cs typeface="Noto Sans Mono CJK HK"/>
              </a:rPr>
              <a:t>家族的類別。</a:t>
            </a:r>
            <a:endParaRPr sz="1800">
              <a:latin typeface="Noto Sans Mono CJK HK"/>
              <a:cs typeface="Noto Sans Mono CJK HK"/>
            </a:endParaRPr>
          </a:p>
          <a:p>
            <a:pPr lvl="1" marL="756285" marR="5080" indent="-287020">
              <a:lnSpc>
                <a:spcPct val="100000"/>
              </a:lnSpc>
              <a:spcBef>
                <a:spcPts val="434"/>
              </a:spcBef>
              <a:buChar char="–"/>
              <a:tabLst>
                <a:tab pos="756285" algn="l"/>
                <a:tab pos="756920" algn="l"/>
              </a:tabLst>
            </a:pPr>
            <a:r>
              <a:rPr dirty="0" sz="1800" spc="-5">
                <a:solidFill>
                  <a:srgbClr val="4E2700"/>
                </a:solidFill>
                <a:latin typeface="Verdana"/>
                <a:cs typeface="Verdana"/>
              </a:rPr>
              <a:t>&lt;T</a:t>
            </a:r>
            <a:r>
              <a:rPr dirty="0" sz="1800" spc="-10">
                <a:solidFill>
                  <a:srgbClr val="4E2700"/>
                </a:solidFill>
                <a:latin typeface="Verdana"/>
                <a:cs typeface="Verdana"/>
              </a:rPr>
              <a:t> </a:t>
            </a:r>
            <a:r>
              <a:rPr dirty="0" sz="1800" spc="-5">
                <a:solidFill>
                  <a:srgbClr val="4E2700"/>
                </a:solidFill>
                <a:latin typeface="Verdana"/>
                <a:cs typeface="Verdana"/>
              </a:rPr>
              <a:t>extends</a:t>
            </a:r>
            <a:r>
              <a:rPr dirty="0" sz="1800">
                <a:solidFill>
                  <a:srgbClr val="4E2700"/>
                </a:solidFill>
                <a:latin typeface="Verdana"/>
                <a:cs typeface="Verdana"/>
              </a:rPr>
              <a:t> </a:t>
            </a:r>
            <a:r>
              <a:rPr dirty="0" sz="1800" spc="-5">
                <a:solidFill>
                  <a:srgbClr val="4E2700"/>
                </a:solidFill>
                <a:latin typeface="Verdana"/>
                <a:cs typeface="Verdana"/>
              </a:rPr>
              <a:t>Runnable&gt;:</a:t>
            </a:r>
            <a:r>
              <a:rPr dirty="0" sz="1800">
                <a:solidFill>
                  <a:srgbClr val="4E2700"/>
                </a:solidFill>
                <a:latin typeface="Verdana"/>
                <a:cs typeface="Verdana"/>
              </a:rPr>
              <a:t> </a:t>
            </a:r>
            <a:r>
              <a:rPr dirty="0" sz="1800">
                <a:solidFill>
                  <a:srgbClr val="4E2700"/>
                </a:solidFill>
                <a:latin typeface="Noto Sans Mono CJK HK"/>
                <a:cs typeface="Noto Sans Mono CJK HK"/>
              </a:rPr>
              <a:t>用來置換參數</a:t>
            </a:r>
            <a:r>
              <a:rPr dirty="0" sz="1800" spc="-10">
                <a:solidFill>
                  <a:srgbClr val="4E2700"/>
                </a:solidFill>
                <a:latin typeface="Verdana"/>
                <a:cs typeface="Verdana"/>
              </a:rPr>
              <a:t>T</a:t>
            </a:r>
            <a:r>
              <a:rPr dirty="0" sz="1800" spc="10">
                <a:solidFill>
                  <a:srgbClr val="4E2700"/>
                </a:solidFill>
                <a:latin typeface="Noto Sans Mono CJK HK"/>
                <a:cs typeface="Noto Sans Mono CJK HK"/>
              </a:rPr>
              <a:t>的</a:t>
            </a:r>
            <a:r>
              <a:rPr dirty="0" sz="1800">
                <a:solidFill>
                  <a:srgbClr val="4E2700"/>
                </a:solidFill>
                <a:latin typeface="Noto Sans Mono CJK HK"/>
                <a:cs typeface="Noto Sans Mono CJK HK"/>
              </a:rPr>
              <a:t>類別的上限為</a:t>
            </a:r>
            <a:r>
              <a:rPr dirty="0" sz="1800" spc="-5">
                <a:solidFill>
                  <a:srgbClr val="4E2700"/>
                </a:solidFill>
                <a:latin typeface="Verdana"/>
                <a:cs typeface="Verdana"/>
              </a:rPr>
              <a:t>Runnable</a:t>
            </a:r>
            <a:r>
              <a:rPr dirty="0" sz="1800" spc="-5">
                <a:solidFill>
                  <a:srgbClr val="4E2700"/>
                </a:solidFill>
                <a:latin typeface="Noto Sans Mono CJK HK"/>
                <a:cs typeface="Noto Sans Mono CJK HK"/>
              </a:rPr>
              <a:t>，  即</a:t>
            </a:r>
            <a:r>
              <a:rPr dirty="0" sz="1800" spc="-5">
                <a:solidFill>
                  <a:srgbClr val="4E2700"/>
                </a:solidFill>
                <a:latin typeface="Verdana"/>
                <a:cs typeface="Verdana"/>
              </a:rPr>
              <a:t>T</a:t>
            </a:r>
            <a:r>
              <a:rPr dirty="0" sz="1800">
                <a:solidFill>
                  <a:srgbClr val="4E2700"/>
                </a:solidFill>
                <a:latin typeface="Noto Sans Mono CJK HK"/>
                <a:cs typeface="Noto Sans Mono CJK HK"/>
              </a:rPr>
              <a:t>必須為實作</a:t>
            </a:r>
            <a:r>
              <a:rPr dirty="0" sz="1800" spc="-5">
                <a:solidFill>
                  <a:srgbClr val="4E2700"/>
                </a:solidFill>
                <a:latin typeface="Verdana"/>
                <a:cs typeface="Verdana"/>
              </a:rPr>
              <a:t>Runnable</a:t>
            </a:r>
            <a:r>
              <a:rPr dirty="0" sz="1800">
                <a:solidFill>
                  <a:srgbClr val="4E2700"/>
                </a:solidFill>
                <a:latin typeface="Noto Sans Mono CJK HK"/>
                <a:cs typeface="Noto Sans Mono CJK HK"/>
              </a:rPr>
              <a:t>介面的類別。</a:t>
            </a:r>
            <a:endParaRPr sz="1800">
              <a:latin typeface="Noto Sans Mono CJK HK"/>
              <a:cs typeface="Noto Sans Mono CJK HK"/>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88567"/>
            <a:ext cx="5821045" cy="429323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ch09._05_Generics._03;</a:t>
            </a:r>
            <a:endParaRPr sz="1600">
              <a:latin typeface="Verdana"/>
              <a:cs typeface="Verdana"/>
            </a:endParaRPr>
          </a:p>
          <a:p>
            <a:pPr>
              <a:lnSpc>
                <a:spcPct val="100000"/>
              </a:lnSpc>
              <a:spcBef>
                <a:spcPts val="55"/>
              </a:spcBef>
            </a:pPr>
            <a:endParaRPr sz="18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20">
                <a:solidFill>
                  <a:srgbClr val="4E2700"/>
                </a:solidFill>
                <a:latin typeface="Verdana"/>
                <a:cs typeface="Verdana"/>
              </a:rPr>
              <a:t>BoundedType&lt;T </a:t>
            </a:r>
            <a:r>
              <a:rPr dirty="0" sz="1600" spc="-5">
                <a:solidFill>
                  <a:srgbClr val="4E2700"/>
                </a:solidFill>
                <a:latin typeface="Verdana"/>
                <a:cs typeface="Verdana"/>
              </a:rPr>
              <a:t>extends </a:t>
            </a:r>
            <a:r>
              <a:rPr dirty="0" sz="1600" spc="-10">
                <a:solidFill>
                  <a:srgbClr val="4E2700"/>
                </a:solidFill>
                <a:latin typeface="Verdana"/>
                <a:cs typeface="Verdana"/>
              </a:rPr>
              <a:t>Number&gt;</a:t>
            </a:r>
            <a:r>
              <a:rPr dirty="0" sz="1600" spc="2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190"/>
              </a:spcBef>
              <a:tabLst>
                <a:tab pos="1762125" algn="l"/>
              </a:tabLst>
            </a:pPr>
            <a:r>
              <a:rPr dirty="0" sz="1600" spc="-10">
                <a:solidFill>
                  <a:srgbClr val="4E2700"/>
                </a:solidFill>
                <a:latin typeface="Verdana"/>
                <a:cs typeface="Verdana"/>
              </a:rPr>
              <a:t>T[]</a:t>
            </a:r>
            <a:r>
              <a:rPr dirty="0" sz="1600" spc="5">
                <a:solidFill>
                  <a:srgbClr val="4E2700"/>
                </a:solidFill>
                <a:latin typeface="Verdana"/>
                <a:cs typeface="Verdana"/>
              </a:rPr>
              <a:t> </a:t>
            </a:r>
            <a:r>
              <a:rPr dirty="0" sz="1600" spc="-5">
                <a:solidFill>
                  <a:srgbClr val="4E2700"/>
                </a:solidFill>
                <a:latin typeface="Verdana"/>
                <a:cs typeface="Verdana"/>
              </a:rPr>
              <a:t>nums;	</a:t>
            </a:r>
            <a:r>
              <a:rPr dirty="0" sz="1600" spc="-5">
                <a:solidFill>
                  <a:srgbClr val="3333CC"/>
                </a:solidFill>
                <a:latin typeface="Verdana"/>
                <a:cs typeface="Verdana"/>
              </a:rPr>
              <a:t>//</a:t>
            </a:r>
            <a:r>
              <a:rPr dirty="0" sz="1600" spc="-40">
                <a:solidFill>
                  <a:srgbClr val="3333CC"/>
                </a:solidFill>
                <a:latin typeface="Verdana"/>
                <a:cs typeface="Verdana"/>
              </a:rPr>
              <a:t> </a:t>
            </a:r>
            <a:r>
              <a:rPr dirty="0" sz="1600" spc="-5">
                <a:solidFill>
                  <a:srgbClr val="3333CC"/>
                </a:solidFill>
                <a:latin typeface="Verdana"/>
                <a:cs typeface="Verdana"/>
              </a:rPr>
              <a:t>Integer[]/Double[]/Float[]/Long[]/….</a:t>
            </a:r>
            <a:endParaRPr sz="1600">
              <a:latin typeface="Verdana"/>
              <a:cs typeface="Verdana"/>
            </a:endParaRPr>
          </a:p>
          <a:p>
            <a:pPr>
              <a:lnSpc>
                <a:spcPct val="100000"/>
              </a:lnSpc>
              <a:spcBef>
                <a:spcPts val="50"/>
              </a:spcBef>
            </a:pPr>
            <a:endParaRPr sz="1700">
              <a:latin typeface="Verdana"/>
              <a:cs typeface="Verdana"/>
            </a:endParaRPr>
          </a:p>
          <a:p>
            <a:pPr marL="583565" marR="2146300" indent="-287020">
              <a:lnSpc>
                <a:spcPct val="110000"/>
              </a:lnSpc>
            </a:pPr>
            <a:r>
              <a:rPr dirty="0" sz="1600" spc="-10">
                <a:solidFill>
                  <a:srgbClr val="4E2700"/>
                </a:solidFill>
                <a:latin typeface="Verdana"/>
                <a:cs typeface="Verdana"/>
              </a:rPr>
              <a:t>public </a:t>
            </a:r>
            <a:r>
              <a:rPr dirty="0" sz="1600" spc="-15">
                <a:solidFill>
                  <a:srgbClr val="4E2700"/>
                </a:solidFill>
                <a:latin typeface="Verdana"/>
                <a:cs typeface="Verdana"/>
              </a:rPr>
              <a:t>BoundedType(T[] </a:t>
            </a:r>
            <a:r>
              <a:rPr dirty="0" sz="1600" spc="-5">
                <a:solidFill>
                  <a:srgbClr val="4E2700"/>
                </a:solidFill>
                <a:latin typeface="Verdana"/>
                <a:cs typeface="Verdana"/>
              </a:rPr>
              <a:t>nums) {  </a:t>
            </a:r>
            <a:r>
              <a:rPr dirty="0" sz="1600" spc="-10">
                <a:solidFill>
                  <a:srgbClr val="4E2700"/>
                </a:solidFill>
                <a:latin typeface="Verdana"/>
                <a:cs typeface="Verdana"/>
              </a:rPr>
              <a:t>this.nums </a:t>
            </a:r>
            <a:r>
              <a:rPr dirty="0" sz="1600" spc="-5">
                <a:solidFill>
                  <a:srgbClr val="4E2700"/>
                </a:solidFill>
                <a:latin typeface="Verdana"/>
                <a:cs typeface="Verdana"/>
              </a:rPr>
              <a:t>=</a:t>
            </a:r>
            <a:r>
              <a:rPr dirty="0" sz="1600" spc="65">
                <a:solidFill>
                  <a:srgbClr val="4E2700"/>
                </a:solidFill>
                <a:latin typeface="Verdana"/>
                <a:cs typeface="Verdana"/>
              </a:rPr>
              <a:t> </a:t>
            </a:r>
            <a:r>
              <a:rPr dirty="0" sz="1600" spc="-5">
                <a:solidFill>
                  <a:srgbClr val="4E2700"/>
                </a:solidFill>
                <a:latin typeface="Verdana"/>
                <a:cs typeface="Verdana"/>
              </a:rPr>
              <a:t>nums;</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297180">
              <a:lnSpc>
                <a:spcPct val="100000"/>
              </a:lnSpc>
              <a:spcBef>
                <a:spcPts val="195"/>
              </a:spcBef>
            </a:pPr>
            <a:r>
              <a:rPr dirty="0" sz="1600" spc="-10">
                <a:solidFill>
                  <a:srgbClr val="4E2700"/>
                </a:solidFill>
                <a:latin typeface="Verdana"/>
                <a:cs typeface="Verdana"/>
              </a:rPr>
              <a:t>public </a:t>
            </a:r>
            <a:r>
              <a:rPr dirty="0" sz="1600" spc="-5">
                <a:solidFill>
                  <a:srgbClr val="4E2700"/>
                </a:solidFill>
                <a:latin typeface="Verdana"/>
                <a:cs typeface="Verdana"/>
              </a:rPr>
              <a:t>double</a:t>
            </a:r>
            <a:r>
              <a:rPr dirty="0" sz="1600" spc="45">
                <a:solidFill>
                  <a:srgbClr val="4E2700"/>
                </a:solidFill>
                <a:latin typeface="Verdana"/>
                <a:cs typeface="Verdana"/>
              </a:rPr>
              <a:t> </a:t>
            </a:r>
            <a:r>
              <a:rPr dirty="0" sz="1600" spc="-10">
                <a:solidFill>
                  <a:srgbClr val="4E2700"/>
                </a:solidFill>
                <a:latin typeface="Verdana"/>
                <a:cs typeface="Verdana"/>
              </a:rPr>
              <a:t>avg(){</a:t>
            </a:r>
            <a:endParaRPr sz="1600">
              <a:latin typeface="Verdana"/>
              <a:cs typeface="Verdana"/>
            </a:endParaRPr>
          </a:p>
          <a:p>
            <a:pPr marL="583565">
              <a:lnSpc>
                <a:spcPct val="100000"/>
              </a:lnSpc>
              <a:spcBef>
                <a:spcPts val="190"/>
              </a:spcBef>
            </a:pPr>
            <a:r>
              <a:rPr dirty="0" sz="1600" spc="-10">
                <a:solidFill>
                  <a:srgbClr val="4E2700"/>
                </a:solidFill>
                <a:latin typeface="Verdana"/>
                <a:cs typeface="Verdana"/>
              </a:rPr>
              <a:t>double </a:t>
            </a:r>
            <a:r>
              <a:rPr dirty="0" sz="1600" spc="-5">
                <a:solidFill>
                  <a:srgbClr val="4E2700"/>
                </a:solidFill>
                <a:latin typeface="Verdana"/>
                <a:cs typeface="Verdana"/>
              </a:rPr>
              <a:t>sum = 0</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68680" marR="1649095" indent="-285115">
              <a:lnSpc>
                <a:spcPct val="110000"/>
              </a:lnSpc>
              <a:spcBef>
                <a:spcPts val="5"/>
              </a:spcBef>
            </a:pPr>
            <a:r>
              <a:rPr dirty="0" sz="1600" spc="-5">
                <a:solidFill>
                  <a:srgbClr val="4E2700"/>
                </a:solidFill>
                <a:latin typeface="Verdana"/>
                <a:cs typeface="Verdana"/>
              </a:rPr>
              <a:t>for(int </a:t>
            </a:r>
            <a:r>
              <a:rPr dirty="0" sz="1600" spc="-10">
                <a:solidFill>
                  <a:srgbClr val="4E2700"/>
                </a:solidFill>
                <a:latin typeface="Verdana"/>
                <a:cs typeface="Verdana"/>
              </a:rPr>
              <a:t>i=0; i&lt;nums.length; i++){  sum +=</a:t>
            </a:r>
            <a:r>
              <a:rPr dirty="0" sz="1600" spc="15">
                <a:solidFill>
                  <a:srgbClr val="4E2700"/>
                </a:solidFill>
                <a:latin typeface="Verdana"/>
                <a:cs typeface="Verdana"/>
              </a:rPr>
              <a:t> </a:t>
            </a:r>
            <a:r>
              <a:rPr dirty="0" sz="1600" spc="-10">
                <a:solidFill>
                  <a:srgbClr val="4E2700"/>
                </a:solidFill>
                <a:latin typeface="Verdana"/>
                <a:cs typeface="Verdana"/>
              </a:rPr>
              <a:t>nums[i].doubleValue();</a:t>
            </a:r>
            <a:endParaRPr sz="1600">
              <a:latin typeface="Verdana"/>
              <a:cs typeface="Verdana"/>
            </a:endParaRPr>
          </a:p>
          <a:p>
            <a:pPr marL="583565">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583565">
              <a:lnSpc>
                <a:spcPct val="100000"/>
              </a:lnSpc>
              <a:spcBef>
                <a:spcPts val="195"/>
              </a:spcBef>
            </a:pPr>
            <a:r>
              <a:rPr dirty="0" sz="1600" spc="-5">
                <a:solidFill>
                  <a:srgbClr val="4E2700"/>
                </a:solidFill>
                <a:latin typeface="Verdana"/>
                <a:cs typeface="Verdana"/>
              </a:rPr>
              <a:t>return </a:t>
            </a:r>
            <a:r>
              <a:rPr dirty="0" sz="1600" spc="-10">
                <a:solidFill>
                  <a:srgbClr val="4E2700"/>
                </a:solidFill>
                <a:latin typeface="Verdana"/>
                <a:cs typeface="Verdana"/>
              </a:rPr>
              <a:t>sum </a:t>
            </a:r>
            <a:r>
              <a:rPr dirty="0" sz="1600" spc="-5">
                <a:solidFill>
                  <a:srgbClr val="4E2700"/>
                </a:solidFill>
                <a:latin typeface="Verdana"/>
                <a:cs typeface="Verdana"/>
              </a:rPr>
              <a:t>/</a:t>
            </a:r>
            <a:r>
              <a:rPr dirty="0" sz="1600" spc="45">
                <a:solidFill>
                  <a:srgbClr val="4E2700"/>
                </a:solidFill>
                <a:latin typeface="Verdana"/>
                <a:cs typeface="Verdana"/>
              </a:rPr>
              <a:t> </a:t>
            </a:r>
            <a:r>
              <a:rPr dirty="0" sz="1600" spc="-10">
                <a:solidFill>
                  <a:srgbClr val="4E2700"/>
                </a:solidFill>
                <a:latin typeface="Verdana"/>
                <a:cs typeface="Verdana"/>
              </a:rPr>
              <a:t>nums.length;</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0246"/>
            <a:ext cx="4676140" cy="574040"/>
          </a:xfrm>
          <a:prstGeom prst="rect"/>
        </p:spPr>
        <p:txBody>
          <a:bodyPr wrap="square" lIns="0" tIns="12700" rIns="0" bIns="0" rtlCol="0" vert="horz">
            <a:spAutoFit/>
          </a:bodyPr>
          <a:lstStyle/>
          <a:p>
            <a:pPr marL="12700">
              <a:lnSpc>
                <a:spcPct val="100000"/>
              </a:lnSpc>
              <a:spcBef>
                <a:spcPts val="100"/>
              </a:spcBef>
            </a:pPr>
            <a:r>
              <a:rPr dirty="0"/>
              <a:t>範例</a:t>
            </a:r>
            <a:r>
              <a:rPr dirty="0" spc="-25"/>
              <a:t>：</a:t>
            </a:r>
            <a:r>
              <a:rPr dirty="0" sz="3200" spc="-25">
                <a:latin typeface="Tahoma"/>
                <a:cs typeface="Tahoma"/>
              </a:rPr>
              <a:t>BoundedType.java</a:t>
            </a:r>
            <a:endParaRPr sz="3200">
              <a:latin typeface="Tahoma"/>
              <a:cs typeface="Tahoma"/>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3"/>
            <a:ext cx="7412990" cy="5123180"/>
          </a:xfrm>
          <a:prstGeom prst="rect">
            <a:avLst/>
          </a:prstGeom>
        </p:spPr>
        <p:txBody>
          <a:bodyPr wrap="square" lIns="0" tIns="12700" rIns="0" bIns="0" rtlCol="0" vert="horz">
            <a:spAutoFit/>
          </a:bodyPr>
          <a:lstStyle/>
          <a:p>
            <a:pPr marL="12700" marR="3721100">
              <a:lnSpc>
                <a:spcPct val="110000"/>
              </a:lnSpc>
              <a:spcBef>
                <a:spcPts val="100"/>
              </a:spcBef>
            </a:pPr>
            <a:r>
              <a:rPr dirty="0" sz="1600" spc="-10">
                <a:solidFill>
                  <a:srgbClr val="4E2700"/>
                </a:solidFill>
                <a:latin typeface="Verdana"/>
                <a:cs typeface="Verdana"/>
              </a:rPr>
              <a:t>package </a:t>
            </a:r>
            <a:r>
              <a:rPr dirty="0" sz="1600" spc="-5">
                <a:solidFill>
                  <a:srgbClr val="4E2700"/>
                </a:solidFill>
                <a:latin typeface="Verdana"/>
                <a:cs typeface="Verdana"/>
              </a:rPr>
              <a:t>ch09._05_Generics._03;  </a:t>
            </a:r>
            <a:r>
              <a:rPr dirty="0" sz="1600" spc="-10">
                <a:solidFill>
                  <a:srgbClr val="4E2700"/>
                </a:solidFill>
                <a:latin typeface="Verdana"/>
                <a:cs typeface="Verdana"/>
              </a:rPr>
              <a:t>import</a:t>
            </a:r>
            <a:r>
              <a:rPr dirty="0" sz="1600" spc="55">
                <a:solidFill>
                  <a:srgbClr val="4E2700"/>
                </a:solidFill>
                <a:latin typeface="Verdana"/>
                <a:cs typeface="Verdana"/>
              </a:rPr>
              <a:t> </a:t>
            </a:r>
            <a:r>
              <a:rPr dirty="0" sz="1600" spc="-10">
                <a:solidFill>
                  <a:srgbClr val="4E2700"/>
                </a:solidFill>
                <a:latin typeface="Verdana"/>
                <a:cs typeface="Verdana"/>
              </a:rPr>
              <a:t>ch09._05_Generics._01.Cat;</a:t>
            </a:r>
            <a:endParaRPr sz="1600">
              <a:latin typeface="Verdana"/>
              <a:cs typeface="Verdana"/>
            </a:endParaRPr>
          </a:p>
          <a:p>
            <a:pPr>
              <a:lnSpc>
                <a:spcPct val="100000"/>
              </a:lnSpc>
              <a:spcBef>
                <a:spcPts val="55"/>
              </a:spcBef>
            </a:pPr>
            <a:endParaRPr sz="1850">
              <a:latin typeface="Verdana"/>
              <a:cs typeface="Verdana"/>
            </a:endParaRPr>
          </a:p>
          <a:p>
            <a:pPr algn="ctr" marR="4091304">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5">
                <a:solidFill>
                  <a:srgbClr val="4E2700"/>
                </a:solidFill>
                <a:latin typeface="Verdana"/>
                <a:cs typeface="Verdana"/>
              </a:rPr>
              <a:t>BoundedTypeMain</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ctr" marR="2813685">
              <a:lnSpc>
                <a:spcPct val="100000"/>
              </a:lnSpc>
              <a:spcBef>
                <a:spcPts val="190"/>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ctr" marR="2836545">
              <a:lnSpc>
                <a:spcPct val="100000"/>
              </a:lnSpc>
              <a:spcBef>
                <a:spcPts val="195"/>
              </a:spcBef>
            </a:pPr>
            <a:r>
              <a:rPr dirty="0" sz="1600" spc="-5">
                <a:solidFill>
                  <a:srgbClr val="4E2700"/>
                </a:solidFill>
                <a:latin typeface="Verdana"/>
                <a:cs typeface="Verdana"/>
              </a:rPr>
              <a:t>Integer[] </a:t>
            </a:r>
            <a:r>
              <a:rPr dirty="0" sz="1600" spc="-10">
                <a:solidFill>
                  <a:srgbClr val="4E2700"/>
                </a:solidFill>
                <a:latin typeface="Verdana"/>
                <a:cs typeface="Verdana"/>
              </a:rPr>
              <a:t>inum </a:t>
            </a:r>
            <a:r>
              <a:rPr dirty="0" sz="1600" spc="-5">
                <a:solidFill>
                  <a:srgbClr val="4E2700"/>
                </a:solidFill>
                <a:latin typeface="Verdana"/>
                <a:cs typeface="Verdana"/>
              </a:rPr>
              <a:t>= {1, 2, </a:t>
            </a:r>
            <a:r>
              <a:rPr dirty="0" sz="1600">
                <a:solidFill>
                  <a:srgbClr val="4E2700"/>
                </a:solidFill>
                <a:latin typeface="Verdana"/>
                <a:cs typeface="Verdana"/>
              </a:rPr>
              <a:t>3, 4,</a:t>
            </a:r>
            <a:r>
              <a:rPr dirty="0" sz="1600" spc="1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a:p>
            <a:pPr marL="583565" marR="5080">
              <a:lnSpc>
                <a:spcPct val="110000"/>
              </a:lnSpc>
            </a:pPr>
            <a:r>
              <a:rPr dirty="0" sz="1600" spc="-15">
                <a:solidFill>
                  <a:srgbClr val="4E2700"/>
                </a:solidFill>
                <a:latin typeface="Verdana"/>
                <a:cs typeface="Verdana"/>
              </a:rPr>
              <a:t>BoundedType&lt;Integer&gt; </a:t>
            </a:r>
            <a:r>
              <a:rPr dirty="0" sz="1600" spc="-10">
                <a:solidFill>
                  <a:srgbClr val="4E2700"/>
                </a:solidFill>
                <a:latin typeface="Verdana"/>
                <a:cs typeface="Verdana"/>
              </a:rPr>
              <a:t>bti </a:t>
            </a:r>
            <a:r>
              <a:rPr dirty="0" sz="1600" spc="-5">
                <a:solidFill>
                  <a:srgbClr val="4E2700"/>
                </a:solidFill>
                <a:latin typeface="Verdana"/>
                <a:cs typeface="Verdana"/>
              </a:rPr>
              <a:t>= new </a:t>
            </a:r>
            <a:r>
              <a:rPr dirty="0" sz="1600" spc="-10">
                <a:solidFill>
                  <a:srgbClr val="4E2700"/>
                </a:solidFill>
                <a:latin typeface="Verdana"/>
                <a:cs typeface="Verdana"/>
              </a:rPr>
              <a:t>BoundedType&lt;Integer&gt;(inum);  </a:t>
            </a:r>
            <a:r>
              <a:rPr dirty="0" sz="1600" spc="-5">
                <a:solidFill>
                  <a:srgbClr val="4E2700"/>
                </a:solidFill>
                <a:latin typeface="Verdana"/>
                <a:cs typeface="Verdana"/>
              </a:rPr>
              <a:t>double v =</a:t>
            </a:r>
            <a:r>
              <a:rPr dirty="0" sz="1600" spc="15">
                <a:solidFill>
                  <a:srgbClr val="4E2700"/>
                </a:solidFill>
                <a:latin typeface="Verdana"/>
                <a:cs typeface="Verdana"/>
              </a:rPr>
              <a:t> </a:t>
            </a:r>
            <a:r>
              <a:rPr dirty="0" sz="1600" spc="-10">
                <a:solidFill>
                  <a:srgbClr val="4E2700"/>
                </a:solidFill>
                <a:latin typeface="Verdana"/>
                <a:cs typeface="Verdana"/>
              </a:rPr>
              <a:t>bti.avg();</a:t>
            </a:r>
            <a:endParaRPr sz="1600">
              <a:latin typeface="Verdana"/>
              <a:cs typeface="Verdana"/>
            </a:endParaRPr>
          </a:p>
          <a:p>
            <a:pPr marL="583565">
              <a:lnSpc>
                <a:spcPct val="100000"/>
              </a:lnSpc>
              <a:spcBef>
                <a:spcPts val="155"/>
              </a:spcBef>
            </a:pPr>
            <a:r>
              <a:rPr dirty="0" sz="1600" spc="-5">
                <a:solidFill>
                  <a:srgbClr val="4E2700"/>
                </a:solidFill>
                <a:latin typeface="Verdana"/>
                <a:cs typeface="Verdana"/>
              </a:rPr>
              <a:t>System.out.println("inum</a:t>
            </a:r>
            <a:r>
              <a:rPr dirty="0" sz="1600" spc="5">
                <a:solidFill>
                  <a:srgbClr val="4E2700"/>
                </a:solidFill>
                <a:latin typeface="Noto Sans Mono CJK HK"/>
                <a:cs typeface="Noto Sans Mono CJK HK"/>
              </a:rPr>
              <a:t>的平均值</a:t>
            </a:r>
            <a:r>
              <a:rPr dirty="0" sz="1600" spc="-10">
                <a:solidFill>
                  <a:srgbClr val="4E2700"/>
                </a:solidFill>
                <a:latin typeface="Verdana"/>
                <a:cs typeface="Verdana"/>
              </a:rPr>
              <a:t>="</a:t>
            </a:r>
            <a:r>
              <a:rPr dirty="0" sz="1600" spc="3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v);</a:t>
            </a:r>
            <a:endParaRPr sz="1600">
              <a:latin typeface="Verdana"/>
              <a:cs typeface="Verdana"/>
            </a:endParaRPr>
          </a:p>
          <a:p>
            <a:pPr marL="583565">
              <a:lnSpc>
                <a:spcPct val="100000"/>
              </a:lnSpc>
              <a:spcBef>
                <a:spcPts val="229"/>
              </a:spcBef>
            </a:pPr>
            <a:r>
              <a:rPr dirty="0" sz="1600" spc="-5">
                <a:solidFill>
                  <a:srgbClr val="4E2700"/>
                </a:solidFill>
                <a:latin typeface="Verdana"/>
                <a:cs typeface="Verdana"/>
              </a:rPr>
              <a:t>Double[] </a:t>
            </a:r>
            <a:r>
              <a:rPr dirty="0" sz="1600" spc="-10">
                <a:solidFill>
                  <a:srgbClr val="4E2700"/>
                </a:solidFill>
                <a:latin typeface="Verdana"/>
                <a:cs typeface="Verdana"/>
              </a:rPr>
              <a:t>dnum </a:t>
            </a:r>
            <a:r>
              <a:rPr dirty="0" sz="1600" spc="-5">
                <a:solidFill>
                  <a:srgbClr val="4E2700"/>
                </a:solidFill>
                <a:latin typeface="Verdana"/>
                <a:cs typeface="Verdana"/>
              </a:rPr>
              <a:t>= {1.1, 2.2, 3.3, 4.4,</a:t>
            </a:r>
            <a:r>
              <a:rPr dirty="0" sz="1600" spc="80">
                <a:solidFill>
                  <a:srgbClr val="4E2700"/>
                </a:solidFill>
                <a:latin typeface="Verdana"/>
                <a:cs typeface="Verdana"/>
              </a:rPr>
              <a:t> </a:t>
            </a:r>
            <a:r>
              <a:rPr dirty="0" sz="1600" spc="-5">
                <a:solidFill>
                  <a:srgbClr val="4E2700"/>
                </a:solidFill>
                <a:latin typeface="Verdana"/>
                <a:cs typeface="Verdana"/>
              </a:rPr>
              <a:t>5.5};</a:t>
            </a:r>
            <a:endParaRPr sz="1600">
              <a:latin typeface="Verdana"/>
              <a:cs typeface="Verdana"/>
            </a:endParaRPr>
          </a:p>
          <a:p>
            <a:pPr marL="583565" marR="648970">
              <a:lnSpc>
                <a:spcPct val="110000"/>
              </a:lnSpc>
              <a:spcBef>
                <a:spcPts val="5"/>
              </a:spcBef>
            </a:pPr>
            <a:r>
              <a:rPr dirty="0" sz="1600" spc="-15">
                <a:solidFill>
                  <a:srgbClr val="4E2700"/>
                </a:solidFill>
                <a:latin typeface="Verdana"/>
                <a:cs typeface="Verdana"/>
              </a:rPr>
              <a:t>BoundedType&lt;Double&gt; </a:t>
            </a:r>
            <a:r>
              <a:rPr dirty="0" sz="1600" spc="-10">
                <a:solidFill>
                  <a:srgbClr val="4E2700"/>
                </a:solidFill>
                <a:latin typeface="Verdana"/>
                <a:cs typeface="Verdana"/>
              </a:rPr>
              <a:t>btd </a:t>
            </a:r>
            <a:r>
              <a:rPr dirty="0" sz="1600" spc="-5">
                <a:solidFill>
                  <a:srgbClr val="4E2700"/>
                </a:solidFill>
                <a:latin typeface="Verdana"/>
                <a:cs typeface="Verdana"/>
              </a:rPr>
              <a:t>= new </a:t>
            </a:r>
            <a:r>
              <a:rPr dirty="0" sz="1600" spc="-15">
                <a:solidFill>
                  <a:srgbClr val="4E2700"/>
                </a:solidFill>
                <a:latin typeface="Verdana"/>
                <a:cs typeface="Verdana"/>
              </a:rPr>
              <a:t>BoundedType&lt;&gt;(dnum);  </a:t>
            </a:r>
            <a:r>
              <a:rPr dirty="0" sz="1600" spc="-5">
                <a:solidFill>
                  <a:srgbClr val="4E2700"/>
                </a:solidFill>
                <a:latin typeface="Verdana"/>
                <a:cs typeface="Verdana"/>
              </a:rPr>
              <a:t>double u =</a:t>
            </a:r>
            <a:r>
              <a:rPr dirty="0" sz="1600" spc="10">
                <a:solidFill>
                  <a:srgbClr val="4E2700"/>
                </a:solidFill>
                <a:latin typeface="Verdana"/>
                <a:cs typeface="Verdana"/>
              </a:rPr>
              <a:t> </a:t>
            </a:r>
            <a:r>
              <a:rPr dirty="0" sz="1600" spc="-10">
                <a:solidFill>
                  <a:srgbClr val="4E2700"/>
                </a:solidFill>
                <a:latin typeface="Verdana"/>
                <a:cs typeface="Verdana"/>
              </a:rPr>
              <a:t>btd.avg();</a:t>
            </a:r>
            <a:endParaRPr sz="1600">
              <a:latin typeface="Verdana"/>
              <a:cs typeface="Verdana"/>
            </a:endParaRPr>
          </a:p>
          <a:p>
            <a:pPr marL="583565" marR="2452370">
              <a:lnSpc>
                <a:spcPts val="2150"/>
              </a:lnSpc>
              <a:spcBef>
                <a:spcPts val="35"/>
              </a:spcBef>
            </a:pPr>
            <a:r>
              <a:rPr dirty="0" sz="1600" spc="-5">
                <a:solidFill>
                  <a:srgbClr val="4E2700"/>
                </a:solidFill>
                <a:latin typeface="Verdana"/>
                <a:cs typeface="Verdana"/>
              </a:rPr>
              <a:t>System.out.println("dnum</a:t>
            </a:r>
            <a:r>
              <a:rPr dirty="0" sz="1600" spc="5">
                <a:solidFill>
                  <a:srgbClr val="4E2700"/>
                </a:solidFill>
                <a:latin typeface="Noto Sans Mono CJK HK"/>
                <a:cs typeface="Noto Sans Mono CJK HK"/>
              </a:rPr>
              <a:t>的平均值</a:t>
            </a:r>
            <a:r>
              <a:rPr dirty="0" sz="1600" spc="-10">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u);  Cat kitty </a:t>
            </a:r>
            <a:r>
              <a:rPr dirty="0" sz="1600" spc="-5">
                <a:solidFill>
                  <a:srgbClr val="4E2700"/>
                </a:solidFill>
                <a:latin typeface="Verdana"/>
                <a:cs typeface="Verdana"/>
              </a:rPr>
              <a:t>= new</a:t>
            </a:r>
            <a:r>
              <a:rPr dirty="0" sz="1600" spc="30">
                <a:solidFill>
                  <a:srgbClr val="4E2700"/>
                </a:solidFill>
                <a:latin typeface="Verdana"/>
                <a:cs typeface="Verdana"/>
              </a:rPr>
              <a:t> </a:t>
            </a:r>
            <a:r>
              <a:rPr dirty="0" sz="1600" spc="-10">
                <a:solidFill>
                  <a:srgbClr val="4E2700"/>
                </a:solidFill>
                <a:latin typeface="Verdana"/>
                <a:cs typeface="Verdana"/>
              </a:rPr>
              <a:t>Cat();</a:t>
            </a:r>
            <a:endParaRPr sz="1600">
              <a:latin typeface="Verdana"/>
              <a:cs typeface="Verdana"/>
            </a:endParaRPr>
          </a:p>
          <a:p>
            <a:pPr marL="583565">
              <a:lnSpc>
                <a:spcPct val="100000"/>
              </a:lnSpc>
              <a:spcBef>
                <a:spcPts val="80"/>
              </a:spcBef>
            </a:pPr>
            <a:r>
              <a:rPr dirty="0" sz="1600" spc="-5">
                <a:solidFill>
                  <a:srgbClr val="4E2700"/>
                </a:solidFill>
                <a:latin typeface="Verdana"/>
                <a:cs typeface="Verdana"/>
              </a:rPr>
              <a:t>Cat </a:t>
            </a:r>
            <a:r>
              <a:rPr dirty="0" sz="1600" spc="-10">
                <a:solidFill>
                  <a:srgbClr val="4E2700"/>
                </a:solidFill>
                <a:latin typeface="Verdana"/>
                <a:cs typeface="Verdana"/>
              </a:rPr>
              <a:t>garfield </a:t>
            </a:r>
            <a:r>
              <a:rPr dirty="0" sz="1600" spc="-5">
                <a:solidFill>
                  <a:srgbClr val="4E2700"/>
                </a:solidFill>
                <a:latin typeface="Verdana"/>
                <a:cs typeface="Verdana"/>
              </a:rPr>
              <a:t>= new</a:t>
            </a:r>
            <a:r>
              <a:rPr dirty="0" sz="1600" spc="30">
                <a:solidFill>
                  <a:srgbClr val="4E2700"/>
                </a:solidFill>
                <a:latin typeface="Verdana"/>
                <a:cs typeface="Verdana"/>
              </a:rPr>
              <a:t> </a:t>
            </a:r>
            <a:r>
              <a:rPr dirty="0" sz="1600" spc="-10">
                <a:solidFill>
                  <a:srgbClr val="4E2700"/>
                </a:solidFill>
                <a:latin typeface="Verdana"/>
                <a:cs typeface="Verdana"/>
              </a:rPr>
              <a:t>Cat();</a:t>
            </a:r>
            <a:endParaRPr sz="1600">
              <a:latin typeface="Verdana"/>
              <a:cs typeface="Verdana"/>
            </a:endParaRPr>
          </a:p>
          <a:p>
            <a:pPr marL="583565">
              <a:lnSpc>
                <a:spcPct val="100000"/>
              </a:lnSpc>
              <a:spcBef>
                <a:spcPts val="195"/>
              </a:spcBef>
            </a:pPr>
            <a:r>
              <a:rPr dirty="0" sz="1600" spc="-10">
                <a:solidFill>
                  <a:srgbClr val="4E2700"/>
                </a:solidFill>
                <a:latin typeface="Verdana"/>
                <a:cs typeface="Verdana"/>
              </a:rPr>
              <a:t>Cat[] cnum </a:t>
            </a:r>
            <a:r>
              <a:rPr dirty="0" sz="1600" spc="-5">
                <a:solidFill>
                  <a:srgbClr val="4E2700"/>
                </a:solidFill>
                <a:latin typeface="Verdana"/>
                <a:cs typeface="Verdana"/>
              </a:rPr>
              <a:t>= </a:t>
            </a:r>
            <a:r>
              <a:rPr dirty="0" sz="1600" spc="-30">
                <a:solidFill>
                  <a:srgbClr val="4E2700"/>
                </a:solidFill>
                <a:latin typeface="Verdana"/>
                <a:cs typeface="Verdana"/>
              </a:rPr>
              <a:t>{kitty,</a:t>
            </a:r>
            <a:r>
              <a:rPr dirty="0" sz="1600" spc="65">
                <a:solidFill>
                  <a:srgbClr val="4E2700"/>
                </a:solidFill>
                <a:latin typeface="Verdana"/>
                <a:cs typeface="Verdana"/>
              </a:rPr>
              <a:t> </a:t>
            </a:r>
            <a:r>
              <a:rPr dirty="0" sz="1600" spc="-5">
                <a:solidFill>
                  <a:srgbClr val="4E2700"/>
                </a:solidFill>
                <a:latin typeface="Verdana"/>
                <a:cs typeface="Verdana"/>
              </a:rPr>
              <a:t>garfield};</a:t>
            </a:r>
            <a:endParaRPr sz="1600">
              <a:latin typeface="Verdana"/>
              <a:cs typeface="Verdana"/>
            </a:endParaRPr>
          </a:p>
          <a:p>
            <a:pPr marL="583565">
              <a:lnSpc>
                <a:spcPct val="100000"/>
              </a:lnSpc>
              <a:spcBef>
                <a:spcPts val="190"/>
              </a:spcBef>
            </a:pPr>
            <a:r>
              <a:rPr dirty="0" sz="1600" spc="-15">
                <a:solidFill>
                  <a:srgbClr val="4E2700"/>
                </a:solidFill>
                <a:latin typeface="Verdana"/>
                <a:cs typeface="Verdana"/>
              </a:rPr>
              <a:t>//BoundedType&lt;Cat&gt; </a:t>
            </a:r>
            <a:r>
              <a:rPr dirty="0" sz="1600" spc="-10">
                <a:solidFill>
                  <a:srgbClr val="4E2700"/>
                </a:solidFill>
                <a:latin typeface="Verdana"/>
                <a:cs typeface="Verdana"/>
              </a:rPr>
              <a:t>btc </a:t>
            </a:r>
            <a:r>
              <a:rPr dirty="0" sz="1600" spc="-5">
                <a:solidFill>
                  <a:srgbClr val="4E2700"/>
                </a:solidFill>
                <a:latin typeface="Verdana"/>
                <a:cs typeface="Verdana"/>
              </a:rPr>
              <a:t>= new </a:t>
            </a:r>
            <a:r>
              <a:rPr dirty="0" sz="1600" spc="-15">
                <a:solidFill>
                  <a:srgbClr val="4E2700"/>
                </a:solidFill>
                <a:latin typeface="Verdana"/>
                <a:cs typeface="Verdana"/>
              </a:rPr>
              <a:t>BoundedType&lt;&gt;(cnum); </a:t>
            </a:r>
            <a:r>
              <a:rPr dirty="0" sz="1600" spc="-5">
                <a:solidFill>
                  <a:srgbClr val="4E2700"/>
                </a:solidFill>
                <a:latin typeface="Verdana"/>
                <a:cs typeface="Verdana"/>
              </a:rPr>
              <a:t>//</a:t>
            </a:r>
            <a:r>
              <a:rPr dirty="0" sz="1600" spc="204">
                <a:solidFill>
                  <a:srgbClr val="4E2700"/>
                </a:solidFill>
                <a:latin typeface="Verdana"/>
                <a:cs typeface="Verdana"/>
              </a:rPr>
              <a:t> </a:t>
            </a:r>
            <a:r>
              <a:rPr dirty="0" sz="1600" spc="-10">
                <a:solidFill>
                  <a:srgbClr val="4E2700"/>
                </a:solidFill>
                <a:latin typeface="Verdana"/>
                <a:cs typeface="Verdana"/>
              </a:rPr>
              <a:t>NG</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0246"/>
            <a:ext cx="5524500" cy="574040"/>
          </a:xfrm>
          <a:prstGeom prst="rect"/>
        </p:spPr>
        <p:txBody>
          <a:bodyPr wrap="square" lIns="0" tIns="12700" rIns="0" bIns="0" rtlCol="0" vert="horz">
            <a:spAutoFit/>
          </a:bodyPr>
          <a:lstStyle/>
          <a:p>
            <a:pPr marL="12700">
              <a:lnSpc>
                <a:spcPct val="100000"/>
              </a:lnSpc>
              <a:spcBef>
                <a:spcPts val="100"/>
              </a:spcBef>
            </a:pPr>
            <a:r>
              <a:rPr dirty="0"/>
              <a:t>範例</a:t>
            </a:r>
            <a:r>
              <a:rPr dirty="0" spc="-20"/>
              <a:t>：</a:t>
            </a:r>
            <a:r>
              <a:rPr dirty="0" sz="3200" spc="-20">
                <a:latin typeface="Tahoma"/>
                <a:cs typeface="Tahoma"/>
              </a:rPr>
              <a:t>BoundedTypeMain.java</a:t>
            </a:r>
            <a:endParaRPr sz="3200">
              <a:latin typeface="Tahoma"/>
              <a:cs typeface="Tahoma"/>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0246"/>
            <a:ext cx="5598160" cy="574040"/>
          </a:xfrm>
          <a:prstGeom prst="rect"/>
        </p:spPr>
        <p:txBody>
          <a:bodyPr wrap="square" lIns="0" tIns="12700" rIns="0" bIns="0" rtlCol="0" vert="horz">
            <a:spAutoFit/>
          </a:bodyPr>
          <a:lstStyle/>
          <a:p>
            <a:pPr marL="12700">
              <a:lnSpc>
                <a:spcPct val="100000"/>
              </a:lnSpc>
              <a:spcBef>
                <a:spcPts val="100"/>
              </a:spcBef>
            </a:pPr>
            <a:r>
              <a:rPr dirty="0"/>
              <a:t>通用泛</a:t>
            </a:r>
            <a:r>
              <a:rPr dirty="0" spc="-10"/>
              <a:t>型</a:t>
            </a:r>
            <a:r>
              <a:rPr dirty="0" sz="3200" spc="-5">
                <a:latin typeface="Tahoma"/>
                <a:cs typeface="Tahoma"/>
              </a:rPr>
              <a:t>(Wildcard</a:t>
            </a:r>
            <a:r>
              <a:rPr dirty="0" sz="3200" spc="-25">
                <a:latin typeface="Tahoma"/>
                <a:cs typeface="Tahoma"/>
              </a:rPr>
              <a:t> </a:t>
            </a:r>
            <a:r>
              <a:rPr dirty="0" sz="3200" spc="-60">
                <a:latin typeface="Tahoma"/>
                <a:cs typeface="Tahoma"/>
              </a:rPr>
              <a:t>Type)</a:t>
            </a:r>
            <a:r>
              <a:rPr dirty="0" sz="3200" spc="-20">
                <a:latin typeface="Tahoma"/>
                <a:cs typeface="Tahoma"/>
              </a:rPr>
              <a:t> </a:t>
            </a:r>
            <a:r>
              <a:rPr dirty="0" sz="3200">
                <a:latin typeface="Tahoma"/>
                <a:cs typeface="Tahoma"/>
              </a:rPr>
              <a:t>&lt;?&gt;</a:t>
            </a:r>
            <a:endParaRPr sz="3200">
              <a:latin typeface="Tahoma"/>
              <a:cs typeface="Tahom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64540" y="906907"/>
            <a:ext cx="7778115" cy="1224280"/>
          </a:xfrm>
          <a:prstGeom prst="rect">
            <a:avLst/>
          </a:prstGeom>
        </p:spPr>
        <p:txBody>
          <a:bodyPr wrap="square" lIns="0" tIns="85725" rIns="0" bIns="0" rtlCol="0" vert="horz">
            <a:spAutoFit/>
          </a:bodyPr>
          <a:lstStyle/>
          <a:p>
            <a:pPr marL="546100" marR="5080" indent="-534035">
              <a:lnSpc>
                <a:spcPct val="80000"/>
              </a:lnSpc>
              <a:spcBef>
                <a:spcPts val="675"/>
              </a:spcBef>
              <a:buFont typeface="Verdana"/>
              <a:buChar char="•"/>
              <a:tabLst>
                <a:tab pos="546100" algn="l"/>
                <a:tab pos="546735" algn="l"/>
              </a:tabLst>
            </a:pPr>
            <a:r>
              <a:rPr dirty="0" sz="2400">
                <a:solidFill>
                  <a:srgbClr val="4E2700"/>
                </a:solidFill>
                <a:latin typeface="Noto Sans Mono CJK HK"/>
                <a:cs typeface="Noto Sans Mono CJK HK"/>
              </a:rPr>
              <a:t>假設要撰寫一個方法，在此方法內要處</a:t>
            </a:r>
            <a:r>
              <a:rPr dirty="0" sz="2400" spc="5">
                <a:solidFill>
                  <a:srgbClr val="4E2700"/>
                </a:solidFill>
                <a:latin typeface="Noto Sans Mono CJK HK"/>
                <a:cs typeface="Noto Sans Mono CJK HK"/>
              </a:rPr>
              <a:t>理</a:t>
            </a:r>
            <a:r>
              <a:rPr dirty="0" sz="2400" spc="-5">
                <a:solidFill>
                  <a:srgbClr val="4E2700"/>
                </a:solidFill>
                <a:latin typeface="Verdana"/>
                <a:cs typeface="Verdana"/>
              </a:rPr>
              <a:t>Gen&lt;T&gt;</a:t>
            </a:r>
            <a:r>
              <a:rPr dirty="0" sz="2400">
                <a:solidFill>
                  <a:srgbClr val="4E2700"/>
                </a:solidFill>
                <a:latin typeface="Noto Sans Mono CJK HK"/>
                <a:cs typeface="Noto Sans Mono CJK HK"/>
              </a:rPr>
              <a:t>型 別的物件，因此將此種類別的物</a:t>
            </a:r>
            <a:r>
              <a:rPr dirty="0" sz="2400" spc="5">
                <a:solidFill>
                  <a:srgbClr val="4E2700"/>
                </a:solidFill>
                <a:latin typeface="Noto Sans Mono CJK HK"/>
                <a:cs typeface="Noto Sans Mono CJK HK"/>
              </a:rPr>
              <a:t>件</a:t>
            </a:r>
            <a:r>
              <a:rPr dirty="0" sz="1800" spc="-5">
                <a:solidFill>
                  <a:srgbClr val="FF0000"/>
                </a:solidFill>
                <a:latin typeface="Verdana"/>
                <a:cs typeface="Verdana"/>
              </a:rPr>
              <a:t>(</a:t>
            </a:r>
            <a:r>
              <a:rPr dirty="0" sz="1800">
                <a:solidFill>
                  <a:srgbClr val="FF0000"/>
                </a:solidFill>
                <a:latin typeface="Noto Sans Mono CJK HK"/>
                <a:cs typeface="Noto Sans Mono CJK HK"/>
              </a:rPr>
              <a:t>即泛型類別的物件</a:t>
            </a:r>
            <a:r>
              <a:rPr dirty="0" sz="1800" spc="-5">
                <a:solidFill>
                  <a:srgbClr val="FF0000"/>
                </a:solidFill>
                <a:latin typeface="Verdana"/>
                <a:cs typeface="Verdana"/>
              </a:rPr>
              <a:t>)</a:t>
            </a:r>
            <a:r>
              <a:rPr dirty="0" sz="2400">
                <a:solidFill>
                  <a:srgbClr val="4E2700"/>
                </a:solidFill>
                <a:latin typeface="Noto Sans Mono CJK HK"/>
                <a:cs typeface="Noto Sans Mono CJK HK"/>
              </a:rPr>
              <a:t>當作 參數傳到方法內，此方法不能設計成</a:t>
            </a:r>
            <a:endParaRPr sz="2400">
              <a:latin typeface="Noto Sans Mono CJK HK"/>
              <a:cs typeface="Noto Sans Mono CJK HK"/>
            </a:endParaRPr>
          </a:p>
          <a:p>
            <a:pPr marL="541655">
              <a:lnSpc>
                <a:spcPct val="100000"/>
              </a:lnSpc>
              <a:spcBef>
                <a:spcPts val="30"/>
              </a:spcBef>
            </a:pPr>
            <a:r>
              <a:rPr dirty="0" sz="1600" spc="-10">
                <a:solidFill>
                  <a:srgbClr val="4E2700"/>
                </a:solidFill>
                <a:latin typeface="Verdana"/>
                <a:cs typeface="Verdana"/>
              </a:rPr>
              <a:t>public </a:t>
            </a:r>
            <a:r>
              <a:rPr dirty="0" sz="1600" spc="-5">
                <a:solidFill>
                  <a:srgbClr val="4E2700"/>
                </a:solidFill>
                <a:latin typeface="Verdana"/>
                <a:cs typeface="Verdana"/>
              </a:rPr>
              <a:t>void processObjData(Gen&lt;Object&gt; g)</a:t>
            </a:r>
            <a:r>
              <a:rPr dirty="0" sz="1600" spc="105">
                <a:solidFill>
                  <a:srgbClr val="4E2700"/>
                </a:solidFill>
                <a:latin typeface="Verdana"/>
                <a:cs typeface="Verdana"/>
              </a:rPr>
              <a:t> </a:t>
            </a:r>
            <a:r>
              <a:rPr dirty="0" sz="1600">
                <a:solidFill>
                  <a:srgbClr val="4E2700"/>
                </a:solidFill>
                <a:latin typeface="Verdana"/>
                <a:cs typeface="Verdana"/>
              </a:rPr>
              <a:t>{</a:t>
            </a:r>
            <a:r>
              <a:rPr dirty="0" sz="1600">
                <a:solidFill>
                  <a:srgbClr val="4E2700"/>
                </a:solidFill>
                <a:latin typeface="Noto Sans Mono CJK HK"/>
                <a:cs typeface="Noto Sans Mono CJK HK"/>
              </a:rPr>
              <a:t>…</a:t>
            </a:r>
            <a:r>
              <a:rPr dirty="0" sz="1600">
                <a:solidFill>
                  <a:srgbClr val="4E2700"/>
                </a:solidFill>
                <a:latin typeface="Verdana"/>
                <a:cs typeface="Verdana"/>
              </a:rPr>
              <a:t>}</a:t>
            </a:r>
            <a:endParaRPr sz="1600">
              <a:latin typeface="Verdana"/>
              <a:cs typeface="Verdana"/>
            </a:endParaRPr>
          </a:p>
        </p:txBody>
      </p:sp>
      <p:sp>
        <p:nvSpPr>
          <p:cNvPr id="4" name="object 4"/>
          <p:cNvSpPr txBox="1"/>
          <p:nvPr/>
        </p:nvSpPr>
        <p:spPr>
          <a:xfrm>
            <a:off x="764540" y="2105990"/>
            <a:ext cx="4807585" cy="631190"/>
          </a:xfrm>
          <a:prstGeom prst="rect">
            <a:avLst/>
          </a:prstGeom>
        </p:spPr>
        <p:txBody>
          <a:bodyPr wrap="square" lIns="0" tIns="12065" rIns="0" bIns="0" rtlCol="0" vert="horz">
            <a:spAutoFit/>
          </a:bodyPr>
          <a:lstStyle/>
          <a:p>
            <a:pPr marL="541655">
              <a:lnSpc>
                <a:spcPts val="1905"/>
              </a:lnSpc>
              <a:spcBef>
                <a:spcPts val="95"/>
              </a:spcBef>
            </a:pPr>
            <a:r>
              <a:rPr dirty="0" sz="1600">
                <a:solidFill>
                  <a:srgbClr val="4E2700"/>
                </a:solidFill>
                <a:latin typeface="Noto Sans Mono CJK HK"/>
                <a:cs typeface="Noto Sans Mono CJK HK"/>
              </a:rPr>
              <a:t>因為此方法</a:t>
            </a:r>
            <a:r>
              <a:rPr dirty="0" sz="1600" spc="-5">
                <a:solidFill>
                  <a:srgbClr val="4E2700"/>
                </a:solidFill>
                <a:latin typeface="Noto Sans Mono CJK HK"/>
                <a:cs typeface="Noto Sans Mono CJK HK"/>
              </a:rPr>
              <a:t>只</a:t>
            </a:r>
            <a:r>
              <a:rPr dirty="0" sz="1600" spc="-10">
                <a:solidFill>
                  <a:srgbClr val="4E2700"/>
                </a:solidFill>
                <a:latin typeface="Noto Sans Mono CJK HK"/>
                <a:cs typeface="Noto Sans Mono CJK HK"/>
              </a:rPr>
              <a:t>接</a:t>
            </a:r>
            <a:r>
              <a:rPr dirty="0" sz="1600">
                <a:solidFill>
                  <a:srgbClr val="4E2700"/>
                </a:solidFill>
                <a:latin typeface="Noto Sans Mono CJK HK"/>
                <a:cs typeface="Noto Sans Mono CJK HK"/>
              </a:rPr>
              <a:t>受</a:t>
            </a:r>
            <a:r>
              <a:rPr dirty="0" sz="1600" spc="-5">
                <a:solidFill>
                  <a:srgbClr val="4E2700"/>
                </a:solidFill>
                <a:latin typeface="Noto Sans Mono CJK HK"/>
                <a:cs typeface="Noto Sans Mono CJK HK"/>
              </a:rPr>
              <a:t>型</a:t>
            </a:r>
            <a:r>
              <a:rPr dirty="0" sz="1600" spc="-10">
                <a:solidFill>
                  <a:srgbClr val="4E2700"/>
                </a:solidFill>
                <a:latin typeface="Noto Sans Mono CJK HK"/>
                <a:cs typeface="Noto Sans Mono CJK HK"/>
              </a:rPr>
              <a:t>別</a:t>
            </a:r>
            <a:r>
              <a:rPr dirty="0" sz="1600" spc="15">
                <a:solidFill>
                  <a:srgbClr val="4E2700"/>
                </a:solidFill>
                <a:latin typeface="Noto Sans Mono CJK HK"/>
                <a:cs typeface="Noto Sans Mono CJK HK"/>
              </a:rPr>
              <a:t>為</a:t>
            </a:r>
            <a:r>
              <a:rPr dirty="0" sz="1600" spc="-5">
                <a:solidFill>
                  <a:srgbClr val="4E2700"/>
                </a:solidFill>
                <a:latin typeface="Verdana"/>
                <a:cs typeface="Verdana"/>
              </a:rPr>
              <a:t>Gen&lt;Object&gt;</a:t>
            </a:r>
            <a:r>
              <a:rPr dirty="0" sz="1600">
                <a:solidFill>
                  <a:srgbClr val="4E2700"/>
                </a:solidFill>
                <a:latin typeface="Noto Sans Mono CJK HK"/>
                <a:cs typeface="Noto Sans Mono CJK HK"/>
              </a:rPr>
              <a:t>的參數</a:t>
            </a:r>
            <a:endParaRPr sz="1600">
              <a:latin typeface="Noto Sans Mono CJK HK"/>
              <a:cs typeface="Noto Sans Mono CJK HK"/>
            </a:endParaRPr>
          </a:p>
          <a:p>
            <a:pPr marL="546100" indent="-534035">
              <a:lnSpc>
                <a:spcPts val="2865"/>
              </a:lnSpc>
              <a:buFont typeface="Verdana"/>
              <a:buChar char="•"/>
              <a:tabLst>
                <a:tab pos="546100" algn="l"/>
                <a:tab pos="546735" algn="l"/>
              </a:tabLst>
            </a:pPr>
            <a:r>
              <a:rPr dirty="0" sz="2400">
                <a:solidFill>
                  <a:srgbClr val="4E2700"/>
                </a:solidFill>
                <a:latin typeface="Noto Sans Mono CJK HK"/>
                <a:cs typeface="Noto Sans Mono CJK HK"/>
              </a:rPr>
              <a:t>也不能設計成</a:t>
            </a:r>
            <a:endParaRPr sz="2400">
              <a:latin typeface="Noto Sans Mono CJK HK"/>
              <a:cs typeface="Noto Sans Mono CJK HK"/>
            </a:endParaRPr>
          </a:p>
        </p:txBody>
      </p:sp>
      <p:sp>
        <p:nvSpPr>
          <p:cNvPr id="5" name="object 5"/>
          <p:cNvSpPr txBox="1"/>
          <p:nvPr/>
        </p:nvSpPr>
        <p:spPr>
          <a:xfrm>
            <a:off x="764540" y="2720720"/>
            <a:ext cx="7860665" cy="3041015"/>
          </a:xfrm>
          <a:prstGeom prst="rect">
            <a:avLst/>
          </a:prstGeom>
        </p:spPr>
        <p:txBody>
          <a:bodyPr wrap="square" lIns="0" tIns="12065" rIns="0" bIns="0" rtlCol="0" vert="horz">
            <a:spAutoFit/>
          </a:bodyPr>
          <a:lstStyle/>
          <a:p>
            <a:pPr marL="631190">
              <a:lnSpc>
                <a:spcPts val="1900"/>
              </a:lnSpc>
              <a:spcBef>
                <a:spcPts val="95"/>
              </a:spcBef>
            </a:pPr>
            <a:r>
              <a:rPr dirty="0" sz="1600" spc="-10">
                <a:solidFill>
                  <a:srgbClr val="4E2700"/>
                </a:solidFill>
                <a:latin typeface="Verdana"/>
                <a:cs typeface="Verdana"/>
              </a:rPr>
              <a:t>public </a:t>
            </a:r>
            <a:r>
              <a:rPr dirty="0" sz="1600" spc="-5">
                <a:solidFill>
                  <a:srgbClr val="4E2700"/>
                </a:solidFill>
                <a:latin typeface="Verdana"/>
                <a:cs typeface="Verdana"/>
              </a:rPr>
              <a:t>void </a:t>
            </a:r>
            <a:r>
              <a:rPr dirty="0" sz="1600" spc="-10">
                <a:solidFill>
                  <a:srgbClr val="4E2700"/>
                </a:solidFill>
                <a:latin typeface="Verdana"/>
                <a:cs typeface="Verdana"/>
              </a:rPr>
              <a:t>processObjData(Gen&lt;T&gt; </a:t>
            </a:r>
            <a:r>
              <a:rPr dirty="0" sz="1600" spc="-5">
                <a:solidFill>
                  <a:srgbClr val="4E2700"/>
                </a:solidFill>
                <a:latin typeface="Verdana"/>
                <a:cs typeface="Verdana"/>
              </a:rPr>
              <a:t>g)</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41655">
              <a:lnSpc>
                <a:spcPts val="1880"/>
              </a:lnSpc>
            </a:pPr>
            <a:r>
              <a:rPr dirty="0" sz="1600" spc="5">
                <a:solidFill>
                  <a:srgbClr val="4E2700"/>
                </a:solidFill>
                <a:latin typeface="Noto Sans Mono CJK HK"/>
                <a:cs typeface="Noto Sans Mono CJK HK"/>
              </a:rPr>
              <a:t>因為一旦</a:t>
            </a:r>
            <a:r>
              <a:rPr dirty="0" sz="1600" spc="-5">
                <a:solidFill>
                  <a:srgbClr val="4E2700"/>
                </a:solidFill>
                <a:latin typeface="Verdana"/>
                <a:cs typeface="Verdana"/>
              </a:rPr>
              <a:t>T</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形</a:t>
            </a:r>
            <a:r>
              <a:rPr dirty="0" sz="1600" spc="5">
                <a:solidFill>
                  <a:srgbClr val="4E2700"/>
                </a:solidFill>
                <a:latin typeface="Noto Sans Mono CJK HK"/>
                <a:cs typeface="Noto Sans Mono CJK HK"/>
              </a:rPr>
              <a:t>態</a:t>
            </a:r>
            <a:r>
              <a:rPr dirty="0" sz="1600" spc="-5">
                <a:solidFill>
                  <a:srgbClr val="4E2700"/>
                </a:solidFill>
                <a:latin typeface="Noto Sans Mono CJK HK"/>
                <a:cs typeface="Noto Sans Mono CJK HK"/>
              </a:rPr>
              <a:t>確定</a:t>
            </a:r>
            <a:r>
              <a:rPr dirty="0" sz="1600" spc="5">
                <a:solidFill>
                  <a:srgbClr val="4E2700"/>
                </a:solidFill>
                <a:latin typeface="Noto Sans Mono CJK HK"/>
                <a:cs typeface="Noto Sans Mono CJK HK"/>
              </a:rPr>
              <a:t>，</a:t>
            </a:r>
            <a:r>
              <a:rPr dirty="0" sz="1600">
                <a:solidFill>
                  <a:srgbClr val="4E2700"/>
                </a:solidFill>
                <a:latin typeface="Noto Sans Mono CJK HK"/>
                <a:cs typeface="Noto Sans Mono CJK HK"/>
              </a:rPr>
              <a:t>如</a:t>
            </a:r>
            <a:r>
              <a:rPr dirty="0" sz="1600" spc="-5">
                <a:solidFill>
                  <a:srgbClr val="4E2700"/>
                </a:solidFill>
                <a:latin typeface="Verdana"/>
                <a:cs typeface="Verdana"/>
              </a:rPr>
              <a:t>String</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就只</a:t>
            </a:r>
            <a:r>
              <a:rPr dirty="0" sz="1600" spc="-5">
                <a:solidFill>
                  <a:srgbClr val="4E2700"/>
                </a:solidFill>
                <a:latin typeface="Noto Sans Mono CJK HK"/>
                <a:cs typeface="Noto Sans Mono CJK HK"/>
              </a:rPr>
              <a:t>接</a:t>
            </a:r>
            <a:r>
              <a:rPr dirty="0" sz="1600" spc="5">
                <a:solidFill>
                  <a:srgbClr val="4E2700"/>
                </a:solidFill>
                <a:latin typeface="Noto Sans Mono CJK HK"/>
                <a:cs typeface="Noto Sans Mono CJK HK"/>
              </a:rPr>
              <a:t>受</a:t>
            </a:r>
            <a:r>
              <a:rPr dirty="0" sz="1600" spc="-5">
                <a:solidFill>
                  <a:srgbClr val="4E2700"/>
                </a:solidFill>
                <a:latin typeface="Noto Sans Mono CJK HK"/>
                <a:cs typeface="Noto Sans Mono CJK HK"/>
              </a:rPr>
              <a:t>型別</a:t>
            </a:r>
            <a:r>
              <a:rPr dirty="0" sz="1600" spc="10">
                <a:solidFill>
                  <a:srgbClr val="4E2700"/>
                </a:solidFill>
                <a:latin typeface="Noto Sans Mono CJK HK"/>
                <a:cs typeface="Noto Sans Mono CJK HK"/>
              </a:rPr>
              <a:t>為</a:t>
            </a:r>
            <a:r>
              <a:rPr dirty="0" sz="1600" spc="-10">
                <a:solidFill>
                  <a:srgbClr val="4E2700"/>
                </a:solidFill>
                <a:latin typeface="Verdana"/>
                <a:cs typeface="Verdana"/>
              </a:rPr>
              <a:t>Gen&lt;String&gt;</a:t>
            </a:r>
            <a:r>
              <a:rPr dirty="0" sz="1600" spc="5">
                <a:solidFill>
                  <a:srgbClr val="4E2700"/>
                </a:solidFill>
                <a:latin typeface="Noto Sans Mono CJK HK"/>
                <a:cs typeface="Noto Sans Mono CJK HK"/>
              </a:rPr>
              <a:t>的參數</a:t>
            </a:r>
            <a:endParaRPr sz="1600">
              <a:latin typeface="Noto Sans Mono CJK HK"/>
              <a:cs typeface="Noto Sans Mono CJK HK"/>
            </a:endParaRPr>
          </a:p>
          <a:p>
            <a:pPr marL="546100" indent="-534035">
              <a:lnSpc>
                <a:spcPts val="2860"/>
              </a:lnSpc>
              <a:buFont typeface="Verdana"/>
              <a:buChar char="•"/>
              <a:tabLst>
                <a:tab pos="546100" algn="l"/>
                <a:tab pos="546735" algn="l"/>
              </a:tabLst>
            </a:pPr>
            <a:r>
              <a:rPr dirty="0" sz="2400" spc="-5">
                <a:solidFill>
                  <a:srgbClr val="4E2700"/>
                </a:solidFill>
                <a:latin typeface="Noto Sans Mono CJK HK"/>
                <a:cs typeface="Noto Sans Mono CJK HK"/>
              </a:rPr>
              <a:t>此方法必須是設計成</a:t>
            </a:r>
            <a:endParaRPr sz="2400">
              <a:latin typeface="Noto Sans Mono CJK HK"/>
              <a:cs typeface="Noto Sans Mono CJK HK"/>
            </a:endParaRPr>
          </a:p>
          <a:p>
            <a:pPr marL="259715">
              <a:lnSpc>
                <a:spcPct val="100000"/>
              </a:lnSpc>
              <a:spcBef>
                <a:spcPts val="80"/>
              </a:spcBef>
            </a:pPr>
            <a:r>
              <a:rPr dirty="0" sz="1600" spc="-10">
                <a:solidFill>
                  <a:srgbClr val="4E2700"/>
                </a:solidFill>
                <a:latin typeface="Verdana"/>
                <a:cs typeface="Verdana"/>
              </a:rPr>
              <a:t>public </a:t>
            </a:r>
            <a:r>
              <a:rPr dirty="0" sz="1600" spc="-5">
                <a:solidFill>
                  <a:srgbClr val="4E2700"/>
                </a:solidFill>
                <a:latin typeface="Verdana"/>
                <a:cs typeface="Verdana"/>
              </a:rPr>
              <a:t>void processAllData(Gen&lt;?&gt; g)</a:t>
            </a:r>
            <a:r>
              <a:rPr dirty="0" sz="1600" spc="10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ts val="1900"/>
              </a:lnSpc>
            </a:pPr>
            <a:r>
              <a:rPr dirty="0" sz="1600" spc="-10">
                <a:solidFill>
                  <a:srgbClr val="4E2700"/>
                </a:solidFill>
                <a:latin typeface="Verdana"/>
                <a:cs typeface="Verdana"/>
              </a:rPr>
              <a:t>Object </a:t>
            </a:r>
            <a:r>
              <a:rPr dirty="0" sz="1600" spc="-5">
                <a:solidFill>
                  <a:srgbClr val="4E2700"/>
                </a:solidFill>
                <a:latin typeface="Verdana"/>
                <a:cs typeface="Verdana"/>
              </a:rPr>
              <a:t>o =</a:t>
            </a:r>
            <a:r>
              <a:rPr dirty="0" sz="1600" spc="20">
                <a:solidFill>
                  <a:srgbClr val="4E2700"/>
                </a:solidFill>
                <a:latin typeface="Verdana"/>
                <a:cs typeface="Verdana"/>
              </a:rPr>
              <a:t> </a:t>
            </a:r>
            <a:r>
              <a:rPr dirty="0" sz="1600" spc="-10">
                <a:solidFill>
                  <a:srgbClr val="4E2700"/>
                </a:solidFill>
                <a:latin typeface="Verdana"/>
                <a:cs typeface="Verdana"/>
              </a:rPr>
              <a:t>g.getData();</a:t>
            </a:r>
            <a:endParaRPr sz="1600">
              <a:latin typeface="Verdana"/>
              <a:cs typeface="Verdana"/>
            </a:endParaRPr>
          </a:p>
          <a:p>
            <a:pPr marL="584200" marR="4971415">
              <a:lnSpc>
                <a:spcPts val="1960"/>
              </a:lnSpc>
              <a:spcBef>
                <a:spcPts val="15"/>
              </a:spcBef>
            </a:pPr>
            <a:r>
              <a:rPr dirty="0" sz="1600" spc="-5">
                <a:solidFill>
                  <a:srgbClr val="4E2700"/>
                </a:solidFill>
                <a:latin typeface="Verdana"/>
                <a:cs typeface="Verdana"/>
              </a:rPr>
              <a:t>// </a:t>
            </a:r>
            <a:r>
              <a:rPr dirty="0" sz="1600" spc="5">
                <a:solidFill>
                  <a:srgbClr val="4E2700"/>
                </a:solidFill>
                <a:latin typeface="Noto Sans Mono CJK HK"/>
                <a:cs typeface="Noto Sans Mono CJK HK"/>
              </a:rPr>
              <a:t>在 此 處 理 </a:t>
            </a:r>
            <a:r>
              <a:rPr dirty="0" sz="1600" spc="-5">
                <a:solidFill>
                  <a:srgbClr val="4E2700"/>
                </a:solidFill>
                <a:latin typeface="Noto Sans Mono CJK HK"/>
                <a:cs typeface="Noto Sans Mono CJK HK"/>
              </a:rPr>
              <a:t>物 件 </a:t>
            </a:r>
            <a:r>
              <a:rPr dirty="0" sz="1600" spc="-5">
                <a:solidFill>
                  <a:srgbClr val="4E2700"/>
                </a:solidFill>
                <a:latin typeface="Verdana"/>
                <a:cs typeface="Verdana"/>
              </a:rPr>
              <a:t>o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(o</a:t>
            </a:r>
            <a:r>
              <a:rPr dirty="0" sz="1600" spc="-5">
                <a:solidFill>
                  <a:srgbClr val="4E2700"/>
                </a:solidFill>
                <a:latin typeface="Verdana"/>
                <a:cs typeface="Verdana"/>
              </a:rPr>
              <a:t>);</a:t>
            </a:r>
            <a:endParaRPr sz="1600">
              <a:latin typeface="Verdana"/>
              <a:cs typeface="Verdana"/>
            </a:endParaRPr>
          </a:p>
          <a:p>
            <a:pPr marL="297815">
              <a:lnSpc>
                <a:spcPts val="1810"/>
              </a:lnSpc>
            </a:pPr>
            <a:r>
              <a:rPr dirty="0" sz="1600" spc="-5">
                <a:solidFill>
                  <a:srgbClr val="4E2700"/>
                </a:solidFill>
                <a:latin typeface="Verdana"/>
                <a:cs typeface="Verdana"/>
              </a:rPr>
              <a:t>}</a:t>
            </a:r>
            <a:endParaRPr sz="1600">
              <a:latin typeface="Verdana"/>
              <a:cs typeface="Verdana"/>
            </a:endParaRPr>
          </a:p>
          <a:p>
            <a:pPr marL="546100" marR="5080" indent="-534035">
              <a:lnSpc>
                <a:spcPct val="80000"/>
              </a:lnSpc>
              <a:spcBef>
                <a:spcPts val="545"/>
              </a:spcBef>
              <a:buChar char="•"/>
              <a:tabLst>
                <a:tab pos="546100" algn="l"/>
                <a:tab pos="546735" algn="l"/>
              </a:tabLst>
            </a:pPr>
            <a:r>
              <a:rPr dirty="0" sz="2400">
                <a:solidFill>
                  <a:srgbClr val="4E2700"/>
                </a:solidFill>
                <a:latin typeface="Verdana"/>
                <a:cs typeface="Verdana"/>
              </a:rPr>
              <a:t>?</a:t>
            </a:r>
            <a:r>
              <a:rPr dirty="0" sz="2400" spc="-65">
                <a:solidFill>
                  <a:srgbClr val="4E2700"/>
                </a:solidFill>
                <a:latin typeface="Verdana"/>
                <a:cs typeface="Verdana"/>
              </a:rPr>
              <a:t> </a:t>
            </a:r>
            <a:r>
              <a:rPr dirty="0" sz="2400">
                <a:solidFill>
                  <a:srgbClr val="4E2700"/>
                </a:solidFill>
                <a:latin typeface="Noto Sans Mono CJK HK"/>
                <a:cs typeface="Noto Sans Mono CJK HK"/>
              </a:rPr>
              <a:t>稱為通配字元，意</a:t>
            </a:r>
            <a:r>
              <a:rPr dirty="0" sz="2400" spc="-10">
                <a:solidFill>
                  <a:srgbClr val="4E2700"/>
                </a:solidFill>
                <a:latin typeface="Noto Sans Mono CJK HK"/>
                <a:cs typeface="Noto Sans Mono CJK HK"/>
              </a:rPr>
              <a:t>指</a:t>
            </a:r>
            <a:r>
              <a:rPr dirty="0" sz="2400">
                <a:solidFill>
                  <a:srgbClr val="4E2700"/>
                </a:solidFill>
                <a:latin typeface="Noto Sans Mono CJK HK"/>
                <a:cs typeface="Noto Sans Mono CJK HK"/>
              </a:rPr>
              <a:t>任何類</a:t>
            </a:r>
            <a:r>
              <a:rPr dirty="0" sz="2400" spc="-10">
                <a:solidFill>
                  <a:srgbClr val="4E2700"/>
                </a:solidFill>
                <a:latin typeface="Noto Sans Mono CJK HK"/>
                <a:cs typeface="Noto Sans Mono CJK HK"/>
              </a:rPr>
              <a:t>別</a:t>
            </a:r>
            <a:r>
              <a:rPr dirty="0" sz="2400">
                <a:solidFill>
                  <a:srgbClr val="4E2700"/>
                </a:solidFill>
                <a:latin typeface="Noto Sans Mono CJK HK"/>
                <a:cs typeface="Noto Sans Mono CJK HK"/>
              </a:rPr>
              <a:t>，因</a:t>
            </a:r>
            <a:r>
              <a:rPr dirty="0" sz="2400" spc="-5">
                <a:solidFill>
                  <a:srgbClr val="4E2700"/>
                </a:solidFill>
                <a:latin typeface="Noto Sans Mono CJK HK"/>
                <a:cs typeface="Noto Sans Mono CJK HK"/>
              </a:rPr>
              <a:t>此</a:t>
            </a:r>
            <a:r>
              <a:rPr dirty="0" sz="2400">
                <a:solidFill>
                  <a:srgbClr val="4E2700"/>
                </a:solidFill>
                <a:latin typeface="Verdana"/>
                <a:cs typeface="Verdana"/>
              </a:rPr>
              <a:t>Gen&lt;String&gt;,  </a:t>
            </a:r>
            <a:r>
              <a:rPr dirty="0" sz="2400" spc="-5">
                <a:solidFill>
                  <a:srgbClr val="4E2700"/>
                </a:solidFill>
                <a:latin typeface="Verdana"/>
                <a:cs typeface="Verdana"/>
              </a:rPr>
              <a:t>Gen&lt;Object&gt;,Gen&lt;Cat&gt;,</a:t>
            </a:r>
            <a:r>
              <a:rPr dirty="0" sz="2400" spc="-25">
                <a:solidFill>
                  <a:srgbClr val="4E2700"/>
                </a:solidFill>
                <a:latin typeface="Verdana"/>
                <a:cs typeface="Verdana"/>
              </a:rPr>
              <a:t> </a:t>
            </a:r>
            <a:r>
              <a:rPr dirty="0" sz="2400" spc="5">
                <a:solidFill>
                  <a:srgbClr val="4E2700"/>
                </a:solidFill>
                <a:latin typeface="Verdana"/>
                <a:cs typeface="Verdana"/>
              </a:rPr>
              <a:t>...</a:t>
            </a:r>
            <a:r>
              <a:rPr dirty="0" sz="2400">
                <a:solidFill>
                  <a:srgbClr val="4E2700"/>
                </a:solidFill>
                <a:latin typeface="Noto Sans Mono CJK HK"/>
                <a:cs typeface="Noto Sans Mono CJK HK"/>
              </a:rPr>
              <a:t>類別的物件都可以傳 入。</a:t>
            </a:r>
            <a:endParaRPr sz="2400">
              <a:latin typeface="Noto Sans Mono CJK HK"/>
              <a:cs typeface="Noto Sans Mono CJK HK"/>
            </a:endParaRPr>
          </a:p>
        </p:txBody>
      </p:sp>
      <p:sp>
        <p:nvSpPr>
          <p:cNvPr id="6" name="object 6"/>
          <p:cNvSpPr txBox="1"/>
          <p:nvPr/>
        </p:nvSpPr>
        <p:spPr>
          <a:xfrm>
            <a:off x="5955029" y="2344673"/>
            <a:ext cx="2795270" cy="292735"/>
          </a:xfrm>
          <a:prstGeom prst="rect">
            <a:avLst/>
          </a:prstGeom>
          <a:solidFill>
            <a:srgbClr val="CCE8CF"/>
          </a:solidFill>
          <a:ln w="19811">
            <a:solidFill>
              <a:srgbClr val="000000"/>
            </a:solidFill>
          </a:ln>
        </p:spPr>
        <p:txBody>
          <a:bodyPr wrap="square" lIns="0" tIns="38735" rIns="0" bIns="0" rtlCol="0" vert="horz">
            <a:spAutoFit/>
          </a:bodyPr>
          <a:lstStyle/>
          <a:p>
            <a:pPr marL="92075">
              <a:lnSpc>
                <a:spcPct val="100000"/>
              </a:lnSpc>
              <a:spcBef>
                <a:spcPts val="305"/>
              </a:spcBef>
            </a:pPr>
            <a:r>
              <a:rPr dirty="0" sz="1200" spc="-5">
                <a:solidFill>
                  <a:srgbClr val="FF0000"/>
                </a:solidFill>
                <a:latin typeface="Noto Sans Mono CJK HK"/>
                <a:cs typeface="Noto Sans Mono CJK HK"/>
              </a:rPr>
              <a:t>某方法之參數的型態為泛型類別的物件</a:t>
            </a:r>
            <a:endParaRPr sz="1200">
              <a:latin typeface="Noto Sans Mono CJK HK"/>
              <a:cs typeface="Noto Sans Mono CJK H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24790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import</a:t>
            </a:r>
            <a:r>
              <a:rPr dirty="0"/>
              <a:t>敘述</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753567" y="916305"/>
            <a:ext cx="7749540" cy="5064760"/>
          </a:xfrm>
          <a:prstGeom prst="rect">
            <a:avLst/>
          </a:prstGeom>
        </p:spPr>
        <p:txBody>
          <a:bodyPr wrap="square" lIns="0" tIns="67310" rIns="0" bIns="0" rtlCol="0" vert="horz">
            <a:spAutoFit/>
          </a:bodyPr>
          <a:lstStyle/>
          <a:p>
            <a:pPr marL="355600" indent="-342900">
              <a:lnSpc>
                <a:spcPct val="100000"/>
              </a:lnSpc>
              <a:spcBef>
                <a:spcPts val="530"/>
              </a:spcBef>
              <a:buFont typeface="Verdana"/>
              <a:buChar char="•"/>
              <a:tabLst>
                <a:tab pos="354965" algn="l"/>
                <a:tab pos="355600" algn="l"/>
              </a:tabLst>
            </a:pPr>
            <a:r>
              <a:rPr dirty="0" sz="2400">
                <a:solidFill>
                  <a:srgbClr val="4E2700"/>
                </a:solidFill>
                <a:latin typeface="Noto Sans Mono CJK HK"/>
                <a:cs typeface="Noto Sans Mono CJK HK"/>
              </a:rPr>
              <a:t>通知</a:t>
            </a:r>
            <a:r>
              <a:rPr dirty="0" sz="2400">
                <a:solidFill>
                  <a:srgbClr val="4E2700"/>
                </a:solidFill>
                <a:latin typeface="Verdana"/>
                <a:cs typeface="Verdana"/>
              </a:rPr>
              <a:t>J</a:t>
            </a:r>
            <a:r>
              <a:rPr dirty="0" sz="2400" spc="-25">
                <a:solidFill>
                  <a:srgbClr val="4E2700"/>
                </a:solidFill>
                <a:latin typeface="Verdana"/>
                <a:cs typeface="Verdana"/>
              </a:rPr>
              <a:t>a</a:t>
            </a:r>
            <a:r>
              <a:rPr dirty="0" sz="2400" spc="-50">
                <a:solidFill>
                  <a:srgbClr val="4E2700"/>
                </a:solidFill>
                <a:latin typeface="Verdana"/>
                <a:cs typeface="Verdana"/>
              </a:rPr>
              <a:t>v</a:t>
            </a:r>
            <a:r>
              <a:rPr dirty="0" sz="2400" spc="-10">
                <a:solidFill>
                  <a:srgbClr val="4E2700"/>
                </a:solidFill>
                <a:latin typeface="Verdana"/>
                <a:cs typeface="Verdana"/>
              </a:rPr>
              <a:t>a</a:t>
            </a:r>
            <a:r>
              <a:rPr dirty="0" sz="2400">
                <a:solidFill>
                  <a:srgbClr val="4E2700"/>
                </a:solidFill>
                <a:latin typeface="Noto Sans Mono CJK HK"/>
                <a:cs typeface="Noto Sans Mono CJK HK"/>
              </a:rPr>
              <a:t>編譯程式：哪些套件內有它所需要的類別檔。</a:t>
            </a:r>
            <a:endParaRPr sz="2400">
              <a:latin typeface="Noto Sans Mono CJK HK"/>
              <a:cs typeface="Noto Sans Mono CJK HK"/>
            </a:endParaRPr>
          </a:p>
          <a:p>
            <a:pPr marL="355600" indent="-342900">
              <a:lnSpc>
                <a:spcPct val="100000"/>
              </a:lnSpc>
              <a:spcBef>
                <a:spcPts val="430"/>
              </a:spcBef>
              <a:buFont typeface="Verdana"/>
              <a:buChar char="•"/>
              <a:tabLst>
                <a:tab pos="354965" algn="l"/>
                <a:tab pos="355600" algn="l"/>
              </a:tabLst>
            </a:pPr>
            <a:r>
              <a:rPr dirty="0" sz="2400">
                <a:solidFill>
                  <a:srgbClr val="4E2700"/>
                </a:solidFill>
                <a:latin typeface="Noto Sans Mono CJK HK"/>
                <a:cs typeface="Noto Sans Mono CJK HK"/>
              </a:rPr>
              <a:t>可以匯入個別類別或匯入整個套件：</a:t>
            </a:r>
            <a:endParaRPr sz="2400">
              <a:latin typeface="Noto Sans Mono CJK HK"/>
              <a:cs typeface="Noto Sans Mono CJK HK"/>
            </a:endParaRPr>
          </a:p>
          <a:p>
            <a:pPr lvl="1" marL="756285" indent="-287020">
              <a:lnSpc>
                <a:spcPct val="100000"/>
              </a:lnSpc>
              <a:spcBef>
                <a:spcPts val="380"/>
              </a:spcBef>
              <a:buFont typeface="Verdana"/>
              <a:buChar char="–"/>
              <a:tabLst>
                <a:tab pos="756920" algn="l"/>
              </a:tabLst>
            </a:pPr>
            <a:r>
              <a:rPr dirty="0" sz="2000" spc="15">
                <a:solidFill>
                  <a:srgbClr val="4E2700"/>
                </a:solidFill>
                <a:latin typeface="Noto Sans Mono CJK HK"/>
                <a:cs typeface="Noto Sans Mono CJK HK"/>
              </a:rPr>
              <a:t>匯入</a:t>
            </a:r>
            <a:r>
              <a:rPr dirty="0" sz="2000" spc="5">
                <a:solidFill>
                  <a:srgbClr val="4E2700"/>
                </a:solidFill>
                <a:latin typeface="Noto Sans Mono CJK HK"/>
                <a:cs typeface="Noto Sans Mono CJK HK"/>
              </a:rPr>
              <a:t>個別</a:t>
            </a:r>
            <a:r>
              <a:rPr dirty="0" sz="2000" spc="-10">
                <a:solidFill>
                  <a:srgbClr val="4E2700"/>
                </a:solidFill>
                <a:latin typeface="Noto Sans Mono CJK HK"/>
                <a:cs typeface="Noto Sans Mono CJK HK"/>
              </a:rPr>
              <a:t>類</a:t>
            </a:r>
            <a:r>
              <a:rPr dirty="0" sz="2000" spc="5">
                <a:solidFill>
                  <a:srgbClr val="4E2700"/>
                </a:solidFill>
                <a:latin typeface="Noto Sans Mono CJK HK"/>
                <a:cs typeface="Noto Sans Mono CJK HK"/>
              </a:rPr>
              <a:t>別</a:t>
            </a:r>
            <a:r>
              <a:rPr dirty="0" sz="2000" spc="-355">
                <a:solidFill>
                  <a:srgbClr val="4E2700"/>
                </a:solidFill>
                <a:latin typeface="Noto Sans Mono CJK HK"/>
                <a:cs typeface="Noto Sans Mono CJK HK"/>
              </a:rPr>
              <a:t> </a:t>
            </a:r>
            <a:r>
              <a:rPr dirty="0" sz="2000">
                <a:solidFill>
                  <a:srgbClr val="4E2700"/>
                </a:solidFill>
                <a:latin typeface="Verdana"/>
                <a:cs typeface="Verdana"/>
              </a:rPr>
              <a:t>:</a:t>
            </a:r>
            <a:endParaRPr sz="2000">
              <a:latin typeface="Verdana"/>
              <a:cs typeface="Verdana"/>
            </a:endParaRPr>
          </a:p>
          <a:p>
            <a:pPr lvl="2" marL="1155700" indent="-229235">
              <a:lnSpc>
                <a:spcPct val="100000"/>
              </a:lnSpc>
              <a:spcBef>
                <a:spcPts val="610"/>
              </a:spcBef>
              <a:buChar char="•"/>
              <a:tabLst>
                <a:tab pos="1156335" algn="l"/>
              </a:tabLst>
            </a:pPr>
            <a:r>
              <a:rPr dirty="0" sz="1800">
                <a:solidFill>
                  <a:srgbClr val="4E2700"/>
                </a:solidFill>
                <a:latin typeface="Verdana"/>
                <a:cs typeface="Verdana"/>
              </a:rPr>
              <a:t>import </a:t>
            </a:r>
            <a:r>
              <a:rPr dirty="0" sz="1800" spc="-5">
                <a:solidFill>
                  <a:srgbClr val="4E2700"/>
                </a:solidFill>
                <a:latin typeface="Verdana"/>
                <a:cs typeface="Verdana"/>
              </a:rPr>
              <a:t>java.util.Date</a:t>
            </a:r>
            <a:r>
              <a:rPr dirty="0" sz="1800" spc="-3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lvl="1" marL="756285" indent="-287020">
              <a:lnSpc>
                <a:spcPct val="100000"/>
              </a:lnSpc>
              <a:spcBef>
                <a:spcPts val="350"/>
              </a:spcBef>
              <a:buFont typeface="Verdana"/>
              <a:buChar char="–"/>
              <a:tabLst>
                <a:tab pos="756920" algn="l"/>
              </a:tabLst>
            </a:pPr>
            <a:r>
              <a:rPr dirty="0" sz="2000" spc="10">
                <a:solidFill>
                  <a:srgbClr val="4E2700"/>
                </a:solidFill>
                <a:latin typeface="Noto Sans Mono CJK HK"/>
                <a:cs typeface="Noto Sans Mono CJK HK"/>
              </a:rPr>
              <a:t>匯入</a:t>
            </a:r>
            <a:r>
              <a:rPr dirty="0" sz="2000">
                <a:solidFill>
                  <a:srgbClr val="4E2700"/>
                </a:solidFill>
                <a:latin typeface="Noto Sans Mono CJK HK"/>
                <a:cs typeface="Noto Sans Mono CJK HK"/>
              </a:rPr>
              <a:t>整個套件</a:t>
            </a:r>
            <a:r>
              <a:rPr dirty="0" sz="2000" spc="-355">
                <a:solidFill>
                  <a:srgbClr val="4E2700"/>
                </a:solidFill>
                <a:latin typeface="Noto Sans Mono CJK HK"/>
                <a:cs typeface="Noto Sans Mono CJK HK"/>
              </a:rPr>
              <a:t> </a:t>
            </a:r>
            <a:r>
              <a:rPr dirty="0" sz="2000">
                <a:solidFill>
                  <a:srgbClr val="4E2700"/>
                </a:solidFill>
                <a:latin typeface="Verdana"/>
                <a:cs typeface="Verdana"/>
              </a:rPr>
              <a:t>:</a:t>
            </a:r>
            <a:endParaRPr sz="2000">
              <a:latin typeface="Verdana"/>
              <a:cs typeface="Verdana"/>
            </a:endParaRPr>
          </a:p>
          <a:p>
            <a:pPr lvl="2" marL="1155700" indent="-229235">
              <a:lnSpc>
                <a:spcPct val="100000"/>
              </a:lnSpc>
              <a:spcBef>
                <a:spcPts val="380"/>
              </a:spcBef>
              <a:buChar char="•"/>
              <a:tabLst>
                <a:tab pos="1156335" algn="l"/>
              </a:tabLst>
            </a:pPr>
            <a:r>
              <a:rPr dirty="0" sz="1800">
                <a:solidFill>
                  <a:srgbClr val="4E2700"/>
                </a:solidFill>
                <a:latin typeface="Verdana"/>
                <a:cs typeface="Verdana"/>
              </a:rPr>
              <a:t>import </a:t>
            </a:r>
            <a:r>
              <a:rPr dirty="0" sz="1800" spc="-5">
                <a:solidFill>
                  <a:srgbClr val="4E2700"/>
                </a:solidFill>
                <a:latin typeface="Verdana"/>
                <a:cs typeface="Verdana"/>
              </a:rPr>
              <a:t>java.util.*</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927100">
              <a:lnSpc>
                <a:spcPct val="100000"/>
              </a:lnSpc>
              <a:spcBef>
                <a:spcPts val="280"/>
              </a:spcBef>
            </a:pPr>
            <a:r>
              <a:rPr dirty="0" sz="1800">
                <a:solidFill>
                  <a:srgbClr val="4E2700"/>
                </a:solidFill>
                <a:latin typeface="Noto Sans Mono CJK HK"/>
                <a:cs typeface="Noto Sans Mono CJK HK"/>
              </a:rPr>
              <a:t>在套件名稱最後以星</a:t>
            </a:r>
            <a:r>
              <a:rPr dirty="0" sz="1800" spc="-20">
                <a:solidFill>
                  <a:srgbClr val="4E2700"/>
                </a:solidFill>
                <a:latin typeface="Noto Sans Mono CJK HK"/>
                <a:cs typeface="Noto Sans Mono CJK HK"/>
              </a:rPr>
              <a:t>號</a:t>
            </a:r>
            <a:r>
              <a:rPr dirty="0" sz="1800" spc="-10">
                <a:solidFill>
                  <a:srgbClr val="4E2700"/>
                </a:solidFill>
                <a:latin typeface="Verdana"/>
                <a:cs typeface="Verdana"/>
              </a:rPr>
              <a:t>(*)</a:t>
            </a:r>
            <a:r>
              <a:rPr dirty="0" sz="1800" spc="-5">
                <a:solidFill>
                  <a:srgbClr val="4E2700"/>
                </a:solidFill>
                <a:latin typeface="Noto Sans Mono CJK HK"/>
                <a:cs typeface="Noto Sans Mono CJK HK"/>
              </a:rPr>
              <a:t>結尾，並以分號結束</a:t>
            </a:r>
            <a:endParaRPr sz="1800">
              <a:latin typeface="Noto Sans Mono CJK HK"/>
              <a:cs typeface="Noto Sans Mono CJK HK"/>
            </a:endParaRPr>
          </a:p>
          <a:p>
            <a:pPr marL="355600" marR="70485" indent="-342900">
              <a:lnSpc>
                <a:spcPts val="2750"/>
              </a:lnSpc>
              <a:spcBef>
                <a:spcPts val="595"/>
              </a:spcBef>
              <a:buFont typeface="Verdana"/>
              <a:buChar char="•"/>
              <a:tabLst>
                <a:tab pos="354965" algn="l"/>
                <a:tab pos="355600" algn="l"/>
              </a:tabLst>
            </a:pPr>
            <a:r>
              <a:rPr dirty="0" sz="2400">
                <a:solidFill>
                  <a:srgbClr val="4E2700"/>
                </a:solidFill>
                <a:latin typeface="Noto Sans Mono CJK HK"/>
                <a:cs typeface="Noto Sans Mono CJK HK"/>
              </a:rPr>
              <a:t>如果在原始程式內使用屬於某套件的類別就必須匯入該 類別，但有兩個例外</a:t>
            </a:r>
            <a:r>
              <a:rPr dirty="0" sz="2400">
                <a:solidFill>
                  <a:srgbClr val="4E2700"/>
                </a:solidFill>
                <a:latin typeface="Verdana"/>
                <a:cs typeface="Verdana"/>
              </a:rPr>
              <a:t>:</a:t>
            </a:r>
            <a:endParaRPr sz="2400">
              <a:latin typeface="Verdana"/>
              <a:cs typeface="Verdana"/>
            </a:endParaRPr>
          </a:p>
          <a:p>
            <a:pPr lvl="1" marL="756285" indent="-287020">
              <a:lnSpc>
                <a:spcPct val="100000"/>
              </a:lnSpc>
              <a:spcBef>
                <a:spcPts val="275"/>
              </a:spcBef>
              <a:buFont typeface="Verdana"/>
              <a:buChar char="–"/>
              <a:tabLst>
                <a:tab pos="756285" algn="l"/>
                <a:tab pos="756920" algn="l"/>
              </a:tabLst>
            </a:pPr>
            <a:r>
              <a:rPr dirty="0" sz="1800">
                <a:solidFill>
                  <a:srgbClr val="4E2700"/>
                </a:solidFill>
                <a:latin typeface="Noto Sans Mono CJK HK"/>
                <a:cs typeface="Noto Sans Mono CJK HK"/>
              </a:rPr>
              <a:t>套</a:t>
            </a:r>
            <a:r>
              <a:rPr dirty="0" sz="1800" spc="-5">
                <a:solidFill>
                  <a:srgbClr val="4E2700"/>
                </a:solidFill>
                <a:latin typeface="Noto Sans Mono CJK HK"/>
                <a:cs typeface="Noto Sans Mono CJK HK"/>
              </a:rPr>
              <a:t>件</a:t>
            </a:r>
            <a:r>
              <a:rPr dirty="0" sz="1800" spc="-5">
                <a:solidFill>
                  <a:srgbClr val="4E2700"/>
                </a:solidFill>
                <a:latin typeface="Verdana"/>
                <a:cs typeface="Verdana"/>
              </a:rPr>
              <a:t>java.lang</a:t>
            </a:r>
            <a:r>
              <a:rPr dirty="0" sz="1800">
                <a:solidFill>
                  <a:srgbClr val="4E2700"/>
                </a:solidFill>
                <a:latin typeface="Noto Sans Mono CJK HK"/>
                <a:cs typeface="Noto Sans Mono CJK HK"/>
              </a:rPr>
              <a:t>內的類別會由編譯程式自動匯</a:t>
            </a:r>
            <a:r>
              <a:rPr dirty="0" sz="1800" spc="5">
                <a:solidFill>
                  <a:srgbClr val="4E2700"/>
                </a:solidFill>
                <a:latin typeface="Noto Sans Mono CJK HK"/>
                <a:cs typeface="Noto Sans Mono CJK HK"/>
              </a:rPr>
              <a:t>入</a:t>
            </a:r>
            <a:r>
              <a:rPr dirty="0" sz="1800" spc="-5">
                <a:solidFill>
                  <a:srgbClr val="4E2700"/>
                </a:solidFill>
                <a:latin typeface="Verdana"/>
                <a:cs typeface="Verdana"/>
              </a:rPr>
              <a:t>(auto-import)</a:t>
            </a:r>
            <a:endParaRPr sz="1800">
              <a:latin typeface="Verdana"/>
              <a:cs typeface="Verdana"/>
            </a:endParaRPr>
          </a:p>
          <a:p>
            <a:pPr lvl="1" marL="756285" indent="-287020">
              <a:lnSpc>
                <a:spcPct val="100000"/>
              </a:lnSpc>
              <a:spcBef>
                <a:spcPts val="325"/>
              </a:spcBef>
              <a:buFont typeface="Verdana"/>
              <a:buChar char="–"/>
              <a:tabLst>
                <a:tab pos="756285" algn="l"/>
                <a:tab pos="756920" algn="l"/>
              </a:tabLst>
            </a:pPr>
            <a:r>
              <a:rPr dirty="0" sz="1800">
                <a:solidFill>
                  <a:srgbClr val="4E2700"/>
                </a:solidFill>
                <a:latin typeface="Noto Sans Mono CJK HK"/>
                <a:cs typeface="Noto Sans Mono CJK HK"/>
              </a:rPr>
              <a:t>與原始程式同一個套件內的類別不必匯入</a:t>
            </a:r>
            <a:endParaRPr sz="1800">
              <a:latin typeface="Noto Sans Mono CJK HK"/>
              <a:cs typeface="Noto Sans Mono CJK HK"/>
            </a:endParaRPr>
          </a:p>
          <a:p>
            <a:pPr marL="355600" marR="60325" indent="-342900">
              <a:lnSpc>
                <a:spcPts val="2740"/>
              </a:lnSpc>
              <a:spcBef>
                <a:spcPts val="620"/>
              </a:spcBef>
              <a:buFont typeface="Verdana"/>
              <a:buChar char="•"/>
              <a:tabLst>
                <a:tab pos="354965" algn="l"/>
                <a:tab pos="355600" algn="l"/>
              </a:tabLst>
            </a:pPr>
            <a:r>
              <a:rPr dirty="0" sz="2400">
                <a:solidFill>
                  <a:srgbClr val="4E2700"/>
                </a:solidFill>
                <a:latin typeface="Noto Sans Mono CJK HK"/>
                <a:cs typeface="Noto Sans Mono CJK HK"/>
              </a:rPr>
              <a:t>在</a:t>
            </a:r>
            <a:r>
              <a:rPr dirty="0" sz="2400" spc="-10">
                <a:solidFill>
                  <a:srgbClr val="4E2700"/>
                </a:solidFill>
                <a:latin typeface="Verdana"/>
                <a:cs typeface="Verdana"/>
              </a:rPr>
              <a:t>Eclipse</a:t>
            </a:r>
            <a:r>
              <a:rPr dirty="0" sz="2400">
                <a:solidFill>
                  <a:srgbClr val="4E2700"/>
                </a:solidFill>
                <a:latin typeface="Noto Sans Mono CJK HK"/>
                <a:cs typeface="Noto Sans Mono CJK HK"/>
              </a:rPr>
              <a:t>內按下</a:t>
            </a:r>
            <a:r>
              <a:rPr dirty="0" sz="2400" spc="-5">
                <a:solidFill>
                  <a:srgbClr val="000066"/>
                </a:solidFill>
                <a:latin typeface="Verdana"/>
                <a:cs typeface="Verdana"/>
              </a:rPr>
              <a:t>Ctrl+Shift+O</a:t>
            </a:r>
            <a:r>
              <a:rPr dirty="0" sz="2400">
                <a:solidFill>
                  <a:srgbClr val="4E2700"/>
                </a:solidFill>
                <a:latin typeface="Noto Sans Mono CJK HK"/>
                <a:cs typeface="Noto Sans Mono CJK HK"/>
              </a:rPr>
              <a:t>可請</a:t>
            </a:r>
            <a:r>
              <a:rPr dirty="0" sz="2400" spc="-5">
                <a:solidFill>
                  <a:srgbClr val="4E2700"/>
                </a:solidFill>
                <a:latin typeface="Verdana"/>
                <a:cs typeface="Verdana"/>
              </a:rPr>
              <a:t>Eclipse</a:t>
            </a:r>
            <a:r>
              <a:rPr dirty="0" sz="2400">
                <a:solidFill>
                  <a:srgbClr val="4E2700"/>
                </a:solidFill>
                <a:latin typeface="Noto Sans Mono CJK HK"/>
                <a:cs typeface="Noto Sans Mono CJK HK"/>
              </a:rPr>
              <a:t>代為加入 </a:t>
            </a:r>
            <a:r>
              <a:rPr dirty="0" sz="2400" spc="-5">
                <a:solidFill>
                  <a:srgbClr val="4E2700"/>
                </a:solidFill>
                <a:latin typeface="Verdana"/>
                <a:cs typeface="Verdana"/>
              </a:rPr>
              <a:t>import</a:t>
            </a:r>
            <a:r>
              <a:rPr dirty="0" sz="2400">
                <a:solidFill>
                  <a:srgbClr val="4E2700"/>
                </a:solidFill>
                <a:latin typeface="Noto Sans Mono CJK HK"/>
                <a:cs typeface="Noto Sans Mono CJK HK"/>
              </a:rPr>
              <a:t>敘述</a:t>
            </a:r>
            <a:r>
              <a:rPr dirty="0" sz="2400" spc="-10">
                <a:solidFill>
                  <a:srgbClr val="4E2700"/>
                </a:solidFill>
                <a:latin typeface="Noto Sans Mono CJK HK"/>
                <a:cs typeface="Noto Sans Mono CJK HK"/>
              </a:rPr>
              <a:t>，</a:t>
            </a:r>
            <a:r>
              <a:rPr dirty="0" sz="2400" spc="-10">
                <a:solidFill>
                  <a:srgbClr val="4E2700"/>
                </a:solidFill>
                <a:latin typeface="Verdana"/>
                <a:cs typeface="Verdana"/>
              </a:rPr>
              <a:t>Eclipse</a:t>
            </a:r>
            <a:r>
              <a:rPr dirty="0" sz="2400">
                <a:solidFill>
                  <a:srgbClr val="4E2700"/>
                </a:solidFill>
                <a:latin typeface="Noto Sans Mono CJK HK"/>
                <a:cs typeface="Noto Sans Mono CJK HK"/>
              </a:rPr>
              <a:t>會自動產生必要</a:t>
            </a:r>
            <a:r>
              <a:rPr dirty="0" sz="2400" spc="15">
                <a:solidFill>
                  <a:srgbClr val="4E2700"/>
                </a:solidFill>
                <a:latin typeface="Noto Sans Mono CJK HK"/>
                <a:cs typeface="Noto Sans Mono CJK HK"/>
              </a:rPr>
              <a:t>的</a:t>
            </a:r>
            <a:r>
              <a:rPr dirty="0" sz="2400" spc="-5">
                <a:solidFill>
                  <a:srgbClr val="4E2700"/>
                </a:solidFill>
                <a:latin typeface="Verdana"/>
                <a:cs typeface="Verdana"/>
              </a:rPr>
              <a:t>import</a:t>
            </a:r>
            <a:r>
              <a:rPr dirty="0" sz="2400">
                <a:solidFill>
                  <a:srgbClr val="4E2700"/>
                </a:solidFill>
                <a:latin typeface="Noto Sans Mono CJK HK"/>
                <a:cs typeface="Noto Sans Mono CJK HK"/>
              </a:rPr>
              <a:t>敘述或 </a:t>
            </a:r>
            <a:r>
              <a:rPr dirty="0" sz="2400" spc="-5">
                <a:solidFill>
                  <a:srgbClr val="4E2700"/>
                </a:solidFill>
                <a:latin typeface="Noto Sans Mono CJK HK"/>
                <a:cs typeface="Noto Sans Mono CJK HK"/>
              </a:rPr>
              <a:t>顯示含有多個候</a:t>
            </a:r>
            <a:r>
              <a:rPr dirty="0" sz="2400">
                <a:solidFill>
                  <a:srgbClr val="4E2700"/>
                </a:solidFill>
                <a:latin typeface="Noto Sans Mono CJK HK"/>
                <a:cs typeface="Noto Sans Mono CJK HK"/>
              </a:rPr>
              <a:t>選</a:t>
            </a:r>
            <a:r>
              <a:rPr dirty="0" sz="2400" spc="-5">
                <a:solidFill>
                  <a:srgbClr val="4E2700"/>
                </a:solidFill>
                <a:latin typeface="Verdana"/>
                <a:cs typeface="Verdana"/>
              </a:rPr>
              <a:t>import</a:t>
            </a:r>
            <a:r>
              <a:rPr dirty="0" sz="2400" spc="-5">
                <a:solidFill>
                  <a:srgbClr val="4E2700"/>
                </a:solidFill>
                <a:latin typeface="Noto Sans Mono CJK HK"/>
                <a:cs typeface="Noto Sans Mono CJK HK"/>
              </a:rPr>
              <a:t>敘述的選單供程式師挑選。</a:t>
            </a:r>
            <a:endParaRPr sz="2400">
              <a:latin typeface="Noto Sans Mono CJK HK"/>
              <a:cs typeface="Noto Sans Mono CJK HK"/>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3"/>
            <a:ext cx="5226050" cy="4854575"/>
          </a:xfrm>
          <a:prstGeom prst="rect">
            <a:avLst/>
          </a:prstGeom>
        </p:spPr>
        <p:txBody>
          <a:bodyPr wrap="square" lIns="0" tIns="12700" rIns="0" bIns="0" rtlCol="0" vert="horz">
            <a:spAutoFit/>
          </a:bodyPr>
          <a:lstStyle/>
          <a:p>
            <a:pPr marL="12700" marR="1313815">
              <a:lnSpc>
                <a:spcPct val="110000"/>
              </a:lnSpc>
              <a:spcBef>
                <a:spcPts val="100"/>
              </a:spcBef>
              <a:tabLst>
                <a:tab pos="824865" algn="l"/>
              </a:tabLst>
            </a:pPr>
            <a:r>
              <a:rPr dirty="0" sz="1600" spc="-10">
                <a:solidFill>
                  <a:srgbClr val="4E2700"/>
                </a:solidFill>
                <a:latin typeface="Verdana"/>
                <a:cs typeface="Verdana"/>
              </a:rPr>
              <a:t>package </a:t>
            </a:r>
            <a:r>
              <a:rPr dirty="0" sz="1600" spc="-5">
                <a:solidFill>
                  <a:srgbClr val="4E2700"/>
                </a:solidFill>
                <a:latin typeface="Verdana"/>
                <a:cs typeface="Verdana"/>
              </a:rPr>
              <a:t>ch09._05_Generics._04._02;  </a:t>
            </a:r>
            <a:r>
              <a:rPr dirty="0" sz="1600" spc="-10">
                <a:solidFill>
                  <a:srgbClr val="4E2700"/>
                </a:solidFill>
                <a:latin typeface="Verdana"/>
                <a:cs typeface="Verdana"/>
              </a:rPr>
              <a:t>import	</a:t>
            </a:r>
            <a:r>
              <a:rPr dirty="0" sz="1600" spc="-5">
                <a:solidFill>
                  <a:srgbClr val="4E2700"/>
                </a:solidFill>
                <a:latin typeface="Verdana"/>
                <a:cs typeface="Verdana"/>
              </a:rPr>
              <a:t>ch09._05_Generics._01.Gen;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WildcardDemo</a:t>
            </a:r>
            <a:r>
              <a:rPr dirty="0" sz="1600" spc="1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nSpc>
                <a:spcPct val="100000"/>
              </a:lnSpc>
              <a:spcBef>
                <a:spcPts val="20"/>
              </a:spcBef>
            </a:pPr>
            <a:endParaRPr sz="1850">
              <a:latin typeface="Verdana"/>
              <a:cs typeface="Verdana"/>
            </a:endParaRPr>
          </a:p>
          <a:p>
            <a:pPr marL="297180">
              <a:lnSpc>
                <a:spcPct val="100000"/>
              </a:lnSpc>
            </a:pPr>
            <a:r>
              <a:rPr dirty="0" sz="1600" spc="-10">
                <a:solidFill>
                  <a:srgbClr val="4E2700"/>
                </a:solidFill>
                <a:latin typeface="Verdana"/>
                <a:cs typeface="Verdana"/>
              </a:rPr>
              <a:t>//</a:t>
            </a:r>
            <a:r>
              <a:rPr dirty="0" sz="1600">
                <a:solidFill>
                  <a:srgbClr val="4E2700"/>
                </a:solidFill>
                <a:latin typeface="Verdana"/>
                <a:cs typeface="Verdana"/>
              </a:rPr>
              <a:t> </a:t>
            </a:r>
            <a:r>
              <a:rPr dirty="0" sz="1600">
                <a:solidFill>
                  <a:srgbClr val="4E2700"/>
                </a:solidFill>
                <a:latin typeface="Noto Sans Mono CJK HK"/>
                <a:cs typeface="Noto Sans Mono CJK HK"/>
              </a:rPr>
              <a:t>此方法只接</a:t>
            </a:r>
            <a:r>
              <a:rPr dirty="0" sz="1600" spc="-5">
                <a:solidFill>
                  <a:srgbClr val="4E2700"/>
                </a:solidFill>
                <a:latin typeface="Noto Sans Mono CJK HK"/>
                <a:cs typeface="Noto Sans Mono CJK HK"/>
              </a:rPr>
              <a:t>受</a:t>
            </a:r>
            <a:r>
              <a:rPr dirty="0" sz="1600">
                <a:solidFill>
                  <a:srgbClr val="4E2700"/>
                </a:solidFill>
                <a:latin typeface="Noto Sans Mono CJK HK"/>
                <a:cs typeface="Noto Sans Mono CJK HK"/>
              </a:rPr>
              <a:t>參</a:t>
            </a:r>
            <a:r>
              <a:rPr dirty="0" sz="1600" spc="-5">
                <a:solidFill>
                  <a:srgbClr val="4E2700"/>
                </a:solidFill>
                <a:latin typeface="Noto Sans Mono CJK HK"/>
                <a:cs typeface="Noto Sans Mono CJK HK"/>
              </a:rPr>
              <a:t>數</a:t>
            </a:r>
            <a:r>
              <a:rPr dirty="0" sz="1600">
                <a:solidFill>
                  <a:srgbClr val="4E2700"/>
                </a:solidFill>
                <a:latin typeface="Noto Sans Mono CJK HK"/>
                <a:cs typeface="Noto Sans Mono CJK HK"/>
              </a:rPr>
              <a:t>為</a:t>
            </a:r>
            <a:r>
              <a:rPr dirty="0" sz="1600" spc="-5">
                <a:solidFill>
                  <a:srgbClr val="4E2700"/>
                </a:solidFill>
                <a:latin typeface="Verdana"/>
                <a:cs typeface="Verdana"/>
              </a:rPr>
              <a:t>Gen&lt;Object&gt;</a:t>
            </a:r>
            <a:endParaRPr sz="1600">
              <a:latin typeface="Verdana"/>
              <a:cs typeface="Verdana"/>
            </a:endParaRPr>
          </a:p>
          <a:p>
            <a:pPr marL="297180">
              <a:lnSpc>
                <a:spcPct val="100000"/>
              </a:lnSpc>
              <a:spcBef>
                <a:spcPts val="195"/>
              </a:spcBef>
            </a:pP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Noto Sans Mono CJK HK"/>
                <a:cs typeface="Noto Sans Mono CJK HK"/>
              </a:rPr>
              <a:t>不接受參數</a:t>
            </a:r>
            <a:r>
              <a:rPr dirty="0" sz="1600" spc="-5">
                <a:solidFill>
                  <a:srgbClr val="4E2700"/>
                </a:solidFill>
                <a:latin typeface="Noto Sans Mono CJK HK"/>
                <a:cs typeface="Noto Sans Mono CJK HK"/>
              </a:rPr>
              <a:t>為</a:t>
            </a:r>
            <a:r>
              <a:rPr dirty="0" sz="1600" spc="-10">
                <a:solidFill>
                  <a:srgbClr val="4E2700"/>
                </a:solidFill>
                <a:latin typeface="Verdana"/>
                <a:cs typeface="Verdana"/>
              </a:rPr>
              <a:t>Gen&lt;String&gt;,Gen&lt;Integer&gt;...</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Noto Sans Mono CJK HK"/>
                <a:cs typeface="Noto Sans Mono CJK HK"/>
              </a:rPr>
              <a:t>簡言之，任</a:t>
            </a:r>
            <a:r>
              <a:rPr dirty="0" sz="1600" spc="-5">
                <a:solidFill>
                  <a:srgbClr val="4E2700"/>
                </a:solidFill>
                <a:latin typeface="Noto Sans Mono CJK HK"/>
                <a:cs typeface="Noto Sans Mono CJK HK"/>
              </a:rPr>
              <a:t>何</a:t>
            </a:r>
            <a:r>
              <a:rPr dirty="0" sz="1600" spc="5">
                <a:solidFill>
                  <a:srgbClr val="4E2700"/>
                </a:solidFill>
                <a:latin typeface="Noto Sans Mono CJK HK"/>
                <a:cs typeface="Noto Sans Mono CJK HK"/>
              </a:rPr>
              <a:t>參</a:t>
            </a:r>
            <a:r>
              <a:rPr dirty="0" sz="1600" spc="-5">
                <a:solidFill>
                  <a:srgbClr val="4E2700"/>
                </a:solidFill>
                <a:latin typeface="Noto Sans Mono CJK HK"/>
                <a:cs typeface="Noto Sans Mono CJK HK"/>
              </a:rPr>
              <a:t>數型</a:t>
            </a:r>
            <a:r>
              <a:rPr dirty="0" sz="1600" spc="5">
                <a:solidFill>
                  <a:srgbClr val="4E2700"/>
                </a:solidFill>
                <a:latin typeface="Noto Sans Mono CJK HK"/>
                <a:cs typeface="Noto Sans Mono CJK HK"/>
              </a:rPr>
              <a:t>態</a:t>
            </a:r>
            <a:r>
              <a:rPr dirty="0" sz="1600" spc="-5">
                <a:solidFill>
                  <a:srgbClr val="4E2700"/>
                </a:solidFill>
                <a:latin typeface="Noto Sans Mono CJK HK"/>
                <a:cs typeface="Noto Sans Mono CJK HK"/>
              </a:rPr>
              <a:t>不</a:t>
            </a:r>
            <a:r>
              <a:rPr dirty="0" sz="1600">
                <a:solidFill>
                  <a:srgbClr val="4E2700"/>
                </a:solidFill>
                <a:latin typeface="Noto Sans Mono CJK HK"/>
                <a:cs typeface="Noto Sans Mono CJK HK"/>
              </a:rPr>
              <a:t>是</a:t>
            </a:r>
            <a:r>
              <a:rPr dirty="0" sz="1600" spc="-10">
                <a:solidFill>
                  <a:srgbClr val="4E2700"/>
                </a:solidFill>
                <a:latin typeface="Verdana"/>
                <a:cs typeface="Verdana"/>
              </a:rPr>
              <a:t>Gen&lt;Object&gt;</a:t>
            </a:r>
            <a:r>
              <a:rPr dirty="0" sz="1600" spc="5">
                <a:solidFill>
                  <a:srgbClr val="4E2700"/>
                </a:solidFill>
                <a:latin typeface="Noto Sans Mono CJK HK"/>
                <a:cs typeface="Noto Sans Mono CJK HK"/>
              </a:rPr>
              <a:t>都不接受</a:t>
            </a:r>
            <a:endParaRPr sz="1600">
              <a:latin typeface="Noto Sans Mono CJK HK"/>
              <a:cs typeface="Noto Sans Mono CJK HK"/>
            </a:endParaRPr>
          </a:p>
          <a:p>
            <a:pPr marL="583565" marR="149860" indent="-287020">
              <a:lnSpc>
                <a:spcPct val="110000"/>
              </a:lnSpc>
              <a:spcBef>
                <a:spcPts val="35"/>
              </a:spcBef>
            </a:pPr>
            <a:r>
              <a:rPr dirty="0" sz="1600" spc="-10">
                <a:solidFill>
                  <a:srgbClr val="4E2700"/>
                </a:solidFill>
                <a:latin typeface="Verdana"/>
                <a:cs typeface="Verdana"/>
              </a:rPr>
              <a:t>public </a:t>
            </a:r>
            <a:r>
              <a:rPr dirty="0" sz="1600" spc="-5">
                <a:solidFill>
                  <a:srgbClr val="4E2700"/>
                </a:solidFill>
                <a:latin typeface="Verdana"/>
                <a:cs typeface="Verdana"/>
              </a:rPr>
              <a:t>void processObjData(Gen&lt;Object&gt; g) {  </a:t>
            </a:r>
            <a:r>
              <a:rPr dirty="0" sz="1600" spc="-10">
                <a:solidFill>
                  <a:srgbClr val="4E2700"/>
                </a:solidFill>
                <a:latin typeface="Verdana"/>
                <a:cs typeface="Verdana"/>
              </a:rPr>
              <a:t>Object </a:t>
            </a:r>
            <a:r>
              <a:rPr dirty="0" sz="1600" spc="-5">
                <a:solidFill>
                  <a:srgbClr val="4E2700"/>
                </a:solidFill>
                <a:latin typeface="Verdana"/>
                <a:cs typeface="Verdana"/>
              </a:rPr>
              <a:t>o =</a:t>
            </a:r>
            <a:r>
              <a:rPr dirty="0" sz="1600" spc="20">
                <a:solidFill>
                  <a:srgbClr val="4E2700"/>
                </a:solidFill>
                <a:latin typeface="Verdana"/>
                <a:cs typeface="Verdana"/>
              </a:rPr>
              <a:t> </a:t>
            </a:r>
            <a:r>
              <a:rPr dirty="0" sz="1600" spc="-10">
                <a:solidFill>
                  <a:srgbClr val="4E2700"/>
                </a:solidFill>
                <a:latin typeface="Verdana"/>
                <a:cs typeface="Verdana"/>
              </a:rPr>
              <a:t>g.getData();</a:t>
            </a:r>
            <a:endParaRPr sz="1600">
              <a:latin typeface="Verdana"/>
              <a:cs typeface="Verdana"/>
            </a:endParaRPr>
          </a:p>
          <a:p>
            <a:pPr marL="583565">
              <a:lnSpc>
                <a:spcPct val="100000"/>
              </a:lnSpc>
              <a:spcBef>
                <a:spcPts val="155"/>
              </a:spcBef>
            </a:pPr>
            <a:r>
              <a:rPr dirty="0" sz="1600" spc="-10">
                <a:solidFill>
                  <a:srgbClr val="4E2700"/>
                </a:solidFill>
                <a:latin typeface="Verdana"/>
                <a:cs typeface="Verdana"/>
              </a:rPr>
              <a:t>//</a:t>
            </a:r>
            <a:r>
              <a:rPr dirty="0" sz="1600">
                <a:solidFill>
                  <a:srgbClr val="4E2700"/>
                </a:solidFill>
                <a:latin typeface="Verdana"/>
                <a:cs typeface="Verdana"/>
              </a:rPr>
              <a:t> </a:t>
            </a:r>
            <a:r>
              <a:rPr dirty="0" sz="1600">
                <a:solidFill>
                  <a:srgbClr val="4E2700"/>
                </a:solidFill>
                <a:latin typeface="Noto Sans Mono CJK HK"/>
                <a:cs typeface="Noto Sans Mono CJK HK"/>
              </a:rPr>
              <a:t>在此處理</a:t>
            </a:r>
            <a:r>
              <a:rPr dirty="0" sz="1600" spc="-5">
                <a:solidFill>
                  <a:srgbClr val="4E2700"/>
                </a:solidFill>
                <a:latin typeface="Noto Sans Mono CJK HK"/>
                <a:cs typeface="Noto Sans Mono CJK HK"/>
              </a:rPr>
              <a:t>物件</a:t>
            </a:r>
            <a:r>
              <a:rPr dirty="0" sz="1600" spc="-260">
                <a:solidFill>
                  <a:srgbClr val="4E2700"/>
                </a:solidFill>
                <a:latin typeface="Noto Sans Mono CJK HK"/>
                <a:cs typeface="Noto Sans Mono CJK HK"/>
              </a:rPr>
              <a:t> </a:t>
            </a:r>
            <a:r>
              <a:rPr dirty="0" sz="1600" spc="-5">
                <a:solidFill>
                  <a:srgbClr val="4E2700"/>
                </a:solidFill>
                <a:latin typeface="Verdana"/>
                <a:cs typeface="Verdana"/>
              </a:rPr>
              <a:t>o</a:t>
            </a:r>
            <a:endParaRPr sz="1600">
              <a:latin typeface="Verdana"/>
              <a:cs typeface="Verdana"/>
            </a:endParaRPr>
          </a:p>
          <a:p>
            <a:pPr marL="583565">
              <a:lnSpc>
                <a:spcPct val="100000"/>
              </a:lnSpc>
              <a:spcBef>
                <a:spcPts val="234"/>
              </a:spcBef>
            </a:pPr>
            <a:r>
              <a:rPr dirty="0" sz="1600" spc="-5">
                <a:solidFill>
                  <a:srgbClr val="4E2700"/>
                </a:solidFill>
                <a:latin typeface="Verdana"/>
                <a:cs typeface="Verdana"/>
              </a:rPr>
              <a:t>System.out.println(o);</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297180">
              <a:lnSpc>
                <a:spcPct val="100000"/>
              </a:lnSpc>
              <a:spcBef>
                <a:spcPts val="15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參數為某個</a:t>
            </a:r>
            <a:r>
              <a:rPr dirty="0" sz="1600" spc="-5">
                <a:solidFill>
                  <a:srgbClr val="4E2700"/>
                </a:solidFill>
                <a:latin typeface="Noto Sans Mono CJK HK"/>
                <a:cs typeface="Noto Sans Mono CJK HK"/>
              </a:rPr>
              <a:t>泛</a:t>
            </a:r>
            <a:r>
              <a:rPr dirty="0" sz="1600" spc="5">
                <a:solidFill>
                  <a:srgbClr val="4E2700"/>
                </a:solidFill>
                <a:latin typeface="Noto Sans Mono CJK HK"/>
                <a:cs typeface="Noto Sans Mono CJK HK"/>
              </a:rPr>
              <a:t>型</a:t>
            </a:r>
            <a:r>
              <a:rPr dirty="0" sz="1600" spc="-5">
                <a:solidFill>
                  <a:srgbClr val="4E2700"/>
                </a:solidFill>
                <a:latin typeface="Noto Sans Mono CJK HK"/>
                <a:cs typeface="Noto Sans Mono CJK HK"/>
              </a:rPr>
              <a:t>類別</a:t>
            </a:r>
            <a:endParaRPr sz="1600">
              <a:latin typeface="Noto Sans Mono CJK HK"/>
              <a:cs typeface="Noto Sans Mono CJK HK"/>
            </a:endParaRPr>
          </a:p>
          <a:p>
            <a:pPr marL="297180">
              <a:lnSpc>
                <a:spcPct val="100000"/>
              </a:lnSpc>
              <a:spcBef>
                <a:spcPts val="229"/>
              </a:spcBef>
            </a:pPr>
            <a:r>
              <a:rPr dirty="0" sz="1600" spc="-10">
                <a:solidFill>
                  <a:srgbClr val="4E2700"/>
                </a:solidFill>
                <a:latin typeface="Verdana"/>
                <a:cs typeface="Verdana"/>
              </a:rPr>
              <a:t>public </a:t>
            </a:r>
            <a:r>
              <a:rPr dirty="0" sz="1600" spc="-5">
                <a:solidFill>
                  <a:srgbClr val="4E2700"/>
                </a:solidFill>
                <a:latin typeface="Verdana"/>
                <a:cs typeface="Verdana"/>
              </a:rPr>
              <a:t>void processAllData(Gen&lt;?&gt; g)</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spcBef>
                <a:spcPts val="190"/>
              </a:spcBef>
            </a:pPr>
            <a:r>
              <a:rPr dirty="0" sz="1600" spc="-5">
                <a:solidFill>
                  <a:srgbClr val="4E2700"/>
                </a:solidFill>
                <a:latin typeface="Verdana"/>
                <a:cs typeface="Verdana"/>
              </a:rPr>
              <a:t>Object o =</a:t>
            </a:r>
            <a:r>
              <a:rPr dirty="0" sz="1600" spc="15">
                <a:solidFill>
                  <a:srgbClr val="4E2700"/>
                </a:solidFill>
                <a:latin typeface="Verdana"/>
                <a:cs typeface="Verdana"/>
              </a:rPr>
              <a:t> </a:t>
            </a:r>
            <a:r>
              <a:rPr dirty="0" sz="1600" spc="-10">
                <a:solidFill>
                  <a:srgbClr val="4E2700"/>
                </a:solidFill>
                <a:latin typeface="Verdana"/>
                <a:cs typeface="Verdana"/>
              </a:rPr>
              <a:t>g.getData();</a:t>
            </a:r>
            <a:endParaRPr sz="1600">
              <a:latin typeface="Verdana"/>
              <a:cs typeface="Verdana"/>
            </a:endParaRPr>
          </a:p>
          <a:p>
            <a:pPr marL="583565" marR="2337435">
              <a:lnSpc>
                <a:spcPts val="2150"/>
              </a:lnSpc>
              <a:spcBef>
                <a:spcPts val="40"/>
              </a:spcBef>
            </a:pPr>
            <a:r>
              <a:rPr dirty="0" sz="1600" spc="-5">
                <a:solidFill>
                  <a:srgbClr val="4E2700"/>
                </a:solidFill>
                <a:latin typeface="Verdana"/>
                <a:cs typeface="Verdana"/>
              </a:rPr>
              <a:t>// </a:t>
            </a:r>
            <a:r>
              <a:rPr dirty="0" sz="1600" spc="5">
                <a:solidFill>
                  <a:srgbClr val="4E2700"/>
                </a:solidFill>
                <a:latin typeface="Noto Sans Mono CJK HK"/>
                <a:cs typeface="Noto Sans Mono CJK HK"/>
              </a:rPr>
              <a:t>在 此 處 理 </a:t>
            </a:r>
            <a:r>
              <a:rPr dirty="0" sz="1600" spc="-5">
                <a:solidFill>
                  <a:srgbClr val="4E2700"/>
                </a:solidFill>
                <a:latin typeface="Noto Sans Mono CJK HK"/>
                <a:cs typeface="Noto Sans Mono CJK HK"/>
              </a:rPr>
              <a:t>物 件 </a:t>
            </a:r>
            <a:r>
              <a:rPr dirty="0" sz="1600" spc="-5">
                <a:solidFill>
                  <a:srgbClr val="4E2700"/>
                </a:solidFill>
                <a:latin typeface="Verdana"/>
                <a:cs typeface="Verdana"/>
              </a:rPr>
              <a:t>o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(o</a:t>
            </a:r>
            <a:r>
              <a:rPr dirty="0" sz="1600" spc="-5">
                <a:solidFill>
                  <a:srgbClr val="4E2700"/>
                </a:solidFill>
                <a:latin typeface="Verdana"/>
                <a:cs typeface="Verdana"/>
              </a:rPr>
              <a:t>);</a:t>
            </a:r>
            <a:endParaRPr sz="1600">
              <a:latin typeface="Verdana"/>
              <a:cs typeface="Verdana"/>
            </a:endParaRPr>
          </a:p>
          <a:p>
            <a:pPr marL="297180">
              <a:lnSpc>
                <a:spcPct val="100000"/>
              </a:lnSpc>
              <a:spcBef>
                <a:spcPts val="80"/>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5561965"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WildcardDemo.java</a:t>
            </a:r>
            <a:r>
              <a:rPr dirty="0" spc="-80">
                <a:latin typeface="Tahoma"/>
                <a:cs typeface="Tahoma"/>
              </a:rPr>
              <a:t> </a:t>
            </a:r>
            <a:r>
              <a:rPr dirty="0" spc="-5">
                <a:latin typeface="Tahoma"/>
                <a:cs typeface="Tahoma"/>
              </a:rPr>
              <a:t>.</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3574"/>
            <a:ext cx="6392545" cy="1489075"/>
          </a:xfrm>
          <a:prstGeom prst="rect">
            <a:avLst/>
          </a:prstGeom>
        </p:spPr>
        <p:txBody>
          <a:bodyPr wrap="square" lIns="0" tIns="12700" rIns="0" bIns="0" rtlCol="0" vert="horz">
            <a:spAutoFit/>
          </a:bodyPr>
          <a:lstStyle/>
          <a:p>
            <a:pPr marL="583565" marR="918844" indent="-571500">
              <a:lnSpc>
                <a:spcPct val="120000"/>
              </a:lnSpc>
              <a:spcBef>
                <a:spcPts val="100"/>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Gen&lt;Integer&gt; </a:t>
            </a:r>
            <a:r>
              <a:rPr dirty="0" sz="1600" spc="-10">
                <a:solidFill>
                  <a:srgbClr val="4E2700"/>
                </a:solidFill>
                <a:latin typeface="Verdana"/>
                <a:cs typeface="Verdana"/>
              </a:rPr>
              <a:t>iobj </a:t>
            </a:r>
            <a:r>
              <a:rPr dirty="0" sz="1600" spc="-5">
                <a:solidFill>
                  <a:srgbClr val="4E2700"/>
                </a:solidFill>
                <a:latin typeface="Verdana"/>
                <a:cs typeface="Verdana"/>
              </a:rPr>
              <a:t>= new</a:t>
            </a:r>
            <a:r>
              <a:rPr dirty="0" sz="1600" spc="5">
                <a:solidFill>
                  <a:srgbClr val="4E2700"/>
                </a:solidFill>
                <a:latin typeface="Verdana"/>
                <a:cs typeface="Verdana"/>
              </a:rPr>
              <a:t> </a:t>
            </a:r>
            <a:r>
              <a:rPr dirty="0" sz="1600" spc="-5">
                <a:solidFill>
                  <a:srgbClr val="4E2700"/>
                </a:solidFill>
                <a:latin typeface="Verdana"/>
                <a:cs typeface="Verdana"/>
              </a:rPr>
              <a:t>Gen&lt;Integer&gt;(100);</a:t>
            </a:r>
            <a:endParaRPr sz="1600">
              <a:latin typeface="Verdana"/>
              <a:cs typeface="Verdana"/>
            </a:endParaRPr>
          </a:p>
          <a:p>
            <a:pPr marL="583565" marR="5080">
              <a:lnSpc>
                <a:spcPts val="2310"/>
              </a:lnSpc>
              <a:spcBef>
                <a:spcPts val="135"/>
              </a:spcBef>
              <a:tabLst>
                <a:tab pos="2082164" algn="l"/>
                <a:tab pos="2129790" algn="l"/>
              </a:tabLst>
            </a:pPr>
            <a:r>
              <a:rPr dirty="0" sz="1600" spc="-10">
                <a:solidFill>
                  <a:srgbClr val="4E2700"/>
                </a:solidFill>
                <a:latin typeface="Verdana"/>
                <a:cs typeface="Verdana"/>
              </a:rPr>
              <a:t>Gen&lt;String&gt;	</a:t>
            </a:r>
            <a:r>
              <a:rPr dirty="0" sz="1600" spc="-5">
                <a:solidFill>
                  <a:srgbClr val="4E2700"/>
                </a:solidFill>
                <a:latin typeface="Verdana"/>
                <a:cs typeface="Verdana"/>
              </a:rPr>
              <a:t>sobj = new </a:t>
            </a:r>
            <a:r>
              <a:rPr dirty="0" sz="1600" spc="-10">
                <a:solidFill>
                  <a:srgbClr val="4E2700"/>
                </a:solidFill>
                <a:latin typeface="Verdana"/>
                <a:cs typeface="Verdana"/>
              </a:rPr>
              <a:t>Gen&lt;String&gt;("Kitty");  Gen&lt;Object&gt;		</a:t>
            </a:r>
            <a:r>
              <a:rPr dirty="0" sz="1600" spc="-5">
                <a:solidFill>
                  <a:srgbClr val="4E2700"/>
                </a:solidFill>
                <a:latin typeface="Verdana"/>
                <a:cs typeface="Verdana"/>
              </a:rPr>
              <a:t>oobj = new </a:t>
            </a:r>
            <a:r>
              <a:rPr dirty="0" sz="1600" spc="-10">
                <a:solidFill>
                  <a:srgbClr val="4E2700"/>
                </a:solidFill>
                <a:latin typeface="Verdana"/>
                <a:cs typeface="Verdana"/>
              </a:rPr>
              <a:t>Gen&lt;Object&gt;(new Object());  WildcardDemo wd </a:t>
            </a:r>
            <a:r>
              <a:rPr dirty="0" sz="1600" spc="-5">
                <a:solidFill>
                  <a:srgbClr val="4E2700"/>
                </a:solidFill>
                <a:latin typeface="Verdana"/>
                <a:cs typeface="Verdana"/>
              </a:rPr>
              <a:t>= new</a:t>
            </a:r>
            <a:r>
              <a:rPr dirty="0" sz="1600" spc="80">
                <a:solidFill>
                  <a:srgbClr val="4E2700"/>
                </a:solidFill>
                <a:latin typeface="Verdana"/>
                <a:cs typeface="Verdana"/>
              </a:rPr>
              <a:t> </a:t>
            </a:r>
            <a:r>
              <a:rPr dirty="0" sz="1600" spc="-5">
                <a:solidFill>
                  <a:srgbClr val="4E2700"/>
                </a:solidFill>
                <a:latin typeface="Verdana"/>
                <a:cs typeface="Verdana"/>
              </a:rPr>
              <a:t>WildcardDemo();</a:t>
            </a:r>
            <a:endParaRPr sz="1600">
              <a:latin typeface="Verdana"/>
              <a:cs typeface="Verdana"/>
            </a:endParaRP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90168" y="2426868"/>
            <a:ext cx="209550" cy="610870"/>
          </a:xfrm>
          <a:prstGeom prst="rect">
            <a:avLst/>
          </a:prstGeom>
        </p:spPr>
        <p:txBody>
          <a:bodyPr wrap="square" lIns="0" tIns="61594" rIns="0" bIns="0" rtlCol="0" vert="horz">
            <a:spAutoFit/>
          </a:bodyPr>
          <a:lstStyle/>
          <a:p>
            <a:pPr marL="12700">
              <a:lnSpc>
                <a:spcPct val="100000"/>
              </a:lnSpc>
              <a:spcBef>
                <a:spcPts val="484"/>
              </a:spcBef>
            </a:pPr>
            <a:r>
              <a:rPr dirty="0" sz="1600" spc="-10">
                <a:solidFill>
                  <a:srgbClr val="4E2700"/>
                </a:solidFill>
                <a:latin typeface="Verdana"/>
                <a:cs typeface="Verdana"/>
              </a:rPr>
              <a:t>//</a:t>
            </a:r>
            <a:endParaRPr sz="1600">
              <a:latin typeface="Verdana"/>
              <a:cs typeface="Verdana"/>
            </a:endParaRPr>
          </a:p>
          <a:p>
            <a:pPr marL="12700">
              <a:lnSpc>
                <a:spcPct val="100000"/>
              </a:lnSpc>
              <a:spcBef>
                <a:spcPts val="380"/>
              </a:spcBef>
            </a:pPr>
            <a:r>
              <a:rPr dirty="0" sz="1600" spc="-10">
                <a:solidFill>
                  <a:srgbClr val="4E2700"/>
                </a:solidFill>
                <a:latin typeface="Verdana"/>
                <a:cs typeface="Verdana"/>
              </a:rPr>
              <a:t>//</a:t>
            </a:r>
            <a:endParaRPr sz="1600">
              <a:latin typeface="Verdana"/>
              <a:cs typeface="Verdana"/>
            </a:endParaRPr>
          </a:p>
        </p:txBody>
      </p:sp>
      <p:sp>
        <p:nvSpPr>
          <p:cNvPr id="4" name="object 4"/>
          <p:cNvSpPr txBox="1"/>
          <p:nvPr/>
        </p:nvSpPr>
        <p:spPr>
          <a:xfrm>
            <a:off x="1261617" y="2426868"/>
            <a:ext cx="2888615" cy="903605"/>
          </a:xfrm>
          <a:prstGeom prst="rect">
            <a:avLst/>
          </a:prstGeom>
        </p:spPr>
        <p:txBody>
          <a:bodyPr wrap="square" lIns="0" tIns="12700" rIns="0" bIns="0" rtlCol="0" vert="horz">
            <a:spAutoFit/>
          </a:bodyPr>
          <a:lstStyle/>
          <a:p>
            <a:pPr marL="195580" marR="5080">
              <a:lnSpc>
                <a:spcPct val="120000"/>
              </a:lnSpc>
              <a:spcBef>
                <a:spcPts val="100"/>
              </a:spcBef>
            </a:pPr>
            <a:r>
              <a:rPr dirty="0" sz="1600" spc="-5">
                <a:solidFill>
                  <a:srgbClr val="4E2700"/>
                </a:solidFill>
                <a:latin typeface="Verdana"/>
                <a:cs typeface="Verdana"/>
              </a:rPr>
              <a:t>wd.processObjData(iobj);  </a:t>
            </a:r>
            <a:r>
              <a:rPr dirty="0" sz="1600" spc="-5">
                <a:solidFill>
                  <a:srgbClr val="4E2700"/>
                </a:solidFill>
                <a:latin typeface="Verdana"/>
                <a:cs typeface="Verdana"/>
              </a:rPr>
              <a:t>w</a:t>
            </a:r>
            <a:r>
              <a:rPr dirty="0" sz="1600" spc="-10">
                <a:solidFill>
                  <a:srgbClr val="4E2700"/>
                </a:solidFill>
                <a:latin typeface="Verdana"/>
                <a:cs typeface="Verdana"/>
              </a:rPr>
              <a:t>d.proce</a:t>
            </a:r>
            <a:r>
              <a:rPr dirty="0" sz="1600" spc="-15">
                <a:solidFill>
                  <a:srgbClr val="4E2700"/>
                </a:solidFill>
                <a:latin typeface="Verdana"/>
                <a:cs typeface="Verdana"/>
              </a:rPr>
              <a:t>s</a:t>
            </a:r>
            <a:r>
              <a:rPr dirty="0" sz="1600" spc="-5">
                <a:solidFill>
                  <a:srgbClr val="4E2700"/>
                </a:solidFill>
                <a:latin typeface="Verdana"/>
                <a:cs typeface="Verdana"/>
              </a:rPr>
              <a:t>sOb</a:t>
            </a:r>
            <a:r>
              <a:rPr dirty="0" sz="1600" spc="10">
                <a:solidFill>
                  <a:srgbClr val="4E2700"/>
                </a:solidFill>
                <a:latin typeface="Verdana"/>
                <a:cs typeface="Verdana"/>
              </a:rPr>
              <a:t>j</a:t>
            </a:r>
            <a:r>
              <a:rPr dirty="0" sz="1600" spc="-5">
                <a:solidFill>
                  <a:srgbClr val="4E2700"/>
                </a:solidFill>
                <a:latin typeface="Verdana"/>
                <a:cs typeface="Verdana"/>
              </a:rPr>
              <a:t>Data(s</a:t>
            </a:r>
            <a:r>
              <a:rPr dirty="0" sz="1600" spc="10">
                <a:solidFill>
                  <a:srgbClr val="4E2700"/>
                </a:solidFill>
                <a:latin typeface="Verdana"/>
                <a:cs typeface="Verdana"/>
              </a:rPr>
              <a:t>o</a:t>
            </a:r>
            <a:r>
              <a:rPr dirty="0" sz="1600" spc="-10">
                <a:solidFill>
                  <a:srgbClr val="4E2700"/>
                </a:solidFill>
                <a:latin typeface="Verdana"/>
                <a:cs typeface="Verdana"/>
              </a:rPr>
              <a:t>bj);</a:t>
            </a:r>
            <a:endParaRPr sz="1600">
              <a:latin typeface="Verdana"/>
              <a:cs typeface="Verdana"/>
            </a:endParaRPr>
          </a:p>
          <a:p>
            <a:pPr marL="12700">
              <a:lnSpc>
                <a:spcPct val="100000"/>
              </a:lnSpc>
              <a:spcBef>
                <a:spcPts val="384"/>
              </a:spcBef>
            </a:pPr>
            <a:r>
              <a:rPr dirty="0" sz="1600" spc="-5">
                <a:solidFill>
                  <a:srgbClr val="4E2700"/>
                </a:solidFill>
                <a:latin typeface="Verdana"/>
                <a:cs typeface="Verdana"/>
              </a:rPr>
              <a:t>wd.processObjData(oobj);</a:t>
            </a:r>
            <a:endParaRPr sz="1600">
              <a:latin typeface="Verdana"/>
              <a:cs typeface="Verdana"/>
            </a:endParaRPr>
          </a:p>
        </p:txBody>
      </p:sp>
      <p:sp>
        <p:nvSpPr>
          <p:cNvPr id="5" name="object 5"/>
          <p:cNvSpPr txBox="1"/>
          <p:nvPr/>
        </p:nvSpPr>
        <p:spPr>
          <a:xfrm>
            <a:off x="4251499" y="2426868"/>
            <a:ext cx="755650" cy="903605"/>
          </a:xfrm>
          <a:prstGeom prst="rect">
            <a:avLst/>
          </a:prstGeom>
        </p:spPr>
        <p:txBody>
          <a:bodyPr wrap="square" lIns="0" tIns="61594" rIns="0" bIns="0" rtlCol="0" vert="horz">
            <a:spAutoFit/>
          </a:bodyPr>
          <a:lstStyle/>
          <a:p>
            <a:pPr marL="128270">
              <a:lnSpc>
                <a:spcPct val="100000"/>
              </a:lnSpc>
              <a:spcBef>
                <a:spcPts val="484"/>
              </a:spcBef>
            </a:pPr>
            <a:r>
              <a:rPr dirty="0" sz="1600" spc="-5">
                <a:solidFill>
                  <a:srgbClr val="4E2700"/>
                </a:solidFill>
                <a:latin typeface="Verdana"/>
                <a:cs typeface="Verdana"/>
              </a:rPr>
              <a:t>//</a:t>
            </a:r>
            <a:r>
              <a:rPr dirty="0" sz="1600" spc="-65">
                <a:solidFill>
                  <a:srgbClr val="4E2700"/>
                </a:solidFill>
                <a:latin typeface="Verdana"/>
                <a:cs typeface="Verdana"/>
              </a:rPr>
              <a:t> </a:t>
            </a:r>
            <a:r>
              <a:rPr dirty="0" sz="1600" spc="-10">
                <a:solidFill>
                  <a:srgbClr val="4E2700"/>
                </a:solidFill>
                <a:latin typeface="Verdana"/>
                <a:cs typeface="Verdana"/>
              </a:rPr>
              <a:t>NG</a:t>
            </a:r>
            <a:endParaRPr sz="1600">
              <a:latin typeface="Verdana"/>
              <a:cs typeface="Verdana"/>
            </a:endParaRPr>
          </a:p>
          <a:p>
            <a:pPr marL="178435">
              <a:lnSpc>
                <a:spcPct val="100000"/>
              </a:lnSpc>
              <a:spcBef>
                <a:spcPts val="380"/>
              </a:spcBef>
            </a:pPr>
            <a:r>
              <a:rPr dirty="0" sz="1600" spc="-5">
                <a:solidFill>
                  <a:srgbClr val="4E2700"/>
                </a:solidFill>
                <a:latin typeface="Verdana"/>
                <a:cs typeface="Verdana"/>
              </a:rPr>
              <a:t>//</a:t>
            </a:r>
            <a:r>
              <a:rPr dirty="0" sz="1600" spc="-80">
                <a:solidFill>
                  <a:srgbClr val="4E2700"/>
                </a:solidFill>
                <a:latin typeface="Verdana"/>
                <a:cs typeface="Verdana"/>
              </a:rPr>
              <a:t> </a:t>
            </a:r>
            <a:r>
              <a:rPr dirty="0" sz="1600" spc="-10">
                <a:solidFill>
                  <a:srgbClr val="4E2700"/>
                </a:solidFill>
                <a:latin typeface="Verdana"/>
                <a:cs typeface="Verdana"/>
              </a:rPr>
              <a:t>NG</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r>
              <a:rPr dirty="0" sz="1600" spc="-45">
                <a:solidFill>
                  <a:srgbClr val="4E2700"/>
                </a:solidFill>
                <a:latin typeface="Verdana"/>
                <a:cs typeface="Verdana"/>
              </a:rPr>
              <a:t> </a:t>
            </a:r>
            <a:r>
              <a:rPr dirty="0" sz="1600" spc="-5">
                <a:solidFill>
                  <a:srgbClr val="4E2700"/>
                </a:solidFill>
                <a:latin typeface="Verdana"/>
                <a:cs typeface="Verdana"/>
              </a:rPr>
              <a:t>OK</a:t>
            </a:r>
            <a:endParaRPr sz="1600">
              <a:latin typeface="Verdana"/>
              <a:cs typeface="Verdana"/>
            </a:endParaRPr>
          </a:p>
        </p:txBody>
      </p:sp>
      <p:sp>
        <p:nvSpPr>
          <p:cNvPr id="6" name="object 6"/>
          <p:cNvSpPr txBox="1"/>
          <p:nvPr/>
        </p:nvSpPr>
        <p:spPr>
          <a:xfrm>
            <a:off x="1261617" y="3303992"/>
            <a:ext cx="2722880" cy="904875"/>
          </a:xfrm>
          <a:prstGeom prst="rect">
            <a:avLst/>
          </a:prstGeom>
        </p:spPr>
        <p:txBody>
          <a:bodyPr wrap="square" lIns="0" tIns="13335" rIns="0" bIns="0" rtlCol="0" vert="horz">
            <a:spAutoFit/>
          </a:bodyPr>
          <a:lstStyle/>
          <a:p>
            <a:pPr marL="12700" marR="5080">
              <a:lnSpc>
                <a:spcPct val="120100"/>
              </a:lnSpc>
              <a:spcBef>
                <a:spcPts val="105"/>
              </a:spcBef>
            </a:pPr>
            <a:r>
              <a:rPr dirty="0" sz="1600" spc="-5">
                <a:solidFill>
                  <a:srgbClr val="4E2700"/>
                </a:solidFill>
                <a:latin typeface="Verdana"/>
                <a:cs typeface="Verdana"/>
              </a:rPr>
              <a:t>wd.processAllData(iobj);  wd.processAllData(sobj);  </a:t>
            </a:r>
            <a:r>
              <a:rPr dirty="0" sz="1600" spc="-10">
                <a:solidFill>
                  <a:srgbClr val="4E2700"/>
                </a:solidFill>
                <a:latin typeface="Verdana"/>
                <a:cs typeface="Verdana"/>
              </a:rPr>
              <a:t>wd.pr</a:t>
            </a:r>
            <a:r>
              <a:rPr dirty="0" sz="1600" spc="-5">
                <a:solidFill>
                  <a:srgbClr val="4E2700"/>
                </a:solidFill>
                <a:latin typeface="Verdana"/>
                <a:cs typeface="Verdana"/>
              </a:rPr>
              <a:t>oc</a:t>
            </a:r>
            <a:r>
              <a:rPr dirty="0" sz="1600" spc="-15">
                <a:solidFill>
                  <a:srgbClr val="4E2700"/>
                </a:solidFill>
                <a:latin typeface="Verdana"/>
                <a:cs typeface="Verdana"/>
              </a:rPr>
              <a:t>e</a:t>
            </a:r>
            <a:r>
              <a:rPr dirty="0" sz="1600" spc="-5">
                <a:solidFill>
                  <a:srgbClr val="4E2700"/>
                </a:solidFill>
                <a:latin typeface="Verdana"/>
                <a:cs typeface="Verdana"/>
              </a:rPr>
              <a:t>s</a:t>
            </a:r>
            <a:r>
              <a:rPr dirty="0" sz="1600" spc="-15">
                <a:solidFill>
                  <a:srgbClr val="4E2700"/>
                </a:solidFill>
                <a:latin typeface="Verdana"/>
                <a:cs typeface="Verdana"/>
              </a:rPr>
              <a:t>s</a:t>
            </a:r>
            <a:r>
              <a:rPr dirty="0" sz="1600" spc="5">
                <a:solidFill>
                  <a:srgbClr val="4E2700"/>
                </a:solidFill>
                <a:latin typeface="Verdana"/>
                <a:cs typeface="Verdana"/>
              </a:rPr>
              <a:t>O</a:t>
            </a:r>
            <a:r>
              <a:rPr dirty="0" sz="1600" spc="-10">
                <a:solidFill>
                  <a:srgbClr val="4E2700"/>
                </a:solidFill>
                <a:latin typeface="Verdana"/>
                <a:cs typeface="Verdana"/>
              </a:rPr>
              <a:t>b</a:t>
            </a:r>
            <a:r>
              <a:rPr dirty="0" sz="1600" spc="5">
                <a:solidFill>
                  <a:srgbClr val="4E2700"/>
                </a:solidFill>
                <a:latin typeface="Verdana"/>
                <a:cs typeface="Verdana"/>
              </a:rPr>
              <a:t>j</a:t>
            </a:r>
            <a:r>
              <a:rPr dirty="0" sz="1600" spc="-15">
                <a:solidFill>
                  <a:srgbClr val="4E2700"/>
                </a:solidFill>
                <a:latin typeface="Verdana"/>
                <a:cs typeface="Verdana"/>
              </a:rPr>
              <a:t>D</a:t>
            </a:r>
            <a:r>
              <a:rPr dirty="0" sz="1600" spc="-5">
                <a:solidFill>
                  <a:srgbClr val="4E2700"/>
                </a:solidFill>
                <a:latin typeface="Verdana"/>
                <a:cs typeface="Verdana"/>
              </a:rPr>
              <a:t>at</a:t>
            </a:r>
            <a:r>
              <a:rPr dirty="0" sz="1600">
                <a:solidFill>
                  <a:srgbClr val="4E2700"/>
                </a:solidFill>
                <a:latin typeface="Verdana"/>
                <a:cs typeface="Verdana"/>
              </a:rPr>
              <a:t>a</a:t>
            </a:r>
            <a:r>
              <a:rPr dirty="0" sz="1600" spc="-10">
                <a:solidFill>
                  <a:srgbClr val="4E2700"/>
                </a:solidFill>
                <a:latin typeface="Verdana"/>
                <a:cs typeface="Verdana"/>
              </a:rPr>
              <a:t>(oob</a:t>
            </a:r>
            <a:r>
              <a:rPr dirty="0" sz="1600" spc="10">
                <a:solidFill>
                  <a:srgbClr val="4E2700"/>
                </a:solidFill>
                <a:latin typeface="Verdana"/>
                <a:cs typeface="Verdana"/>
              </a:rPr>
              <a:t>j</a:t>
            </a:r>
            <a:r>
              <a:rPr dirty="0" sz="1600" spc="-10">
                <a:solidFill>
                  <a:srgbClr val="4E2700"/>
                </a:solidFill>
                <a:latin typeface="Verdana"/>
                <a:cs typeface="Verdana"/>
              </a:rPr>
              <a:t>);</a:t>
            </a:r>
            <a:endParaRPr sz="1600">
              <a:latin typeface="Verdana"/>
              <a:cs typeface="Verdana"/>
            </a:endParaRPr>
          </a:p>
        </p:txBody>
      </p:sp>
      <p:sp>
        <p:nvSpPr>
          <p:cNvPr id="7" name="object 7"/>
          <p:cNvSpPr txBox="1"/>
          <p:nvPr/>
        </p:nvSpPr>
        <p:spPr>
          <a:xfrm>
            <a:off x="4076086" y="3303992"/>
            <a:ext cx="755650" cy="904875"/>
          </a:xfrm>
          <a:prstGeom prst="rect">
            <a:avLst/>
          </a:prstGeom>
        </p:spPr>
        <p:txBody>
          <a:bodyPr wrap="square" lIns="0" tIns="62230" rIns="0" bIns="0" rtlCol="0" vert="horz">
            <a:spAutoFit/>
          </a:bodyPr>
          <a:lstStyle/>
          <a:p>
            <a:pPr marL="12700">
              <a:lnSpc>
                <a:spcPct val="100000"/>
              </a:lnSpc>
              <a:spcBef>
                <a:spcPts val="490"/>
              </a:spcBef>
            </a:pP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OK</a:t>
            </a:r>
            <a:endParaRPr sz="1600">
              <a:latin typeface="Verdana"/>
              <a:cs typeface="Verdana"/>
            </a:endParaRPr>
          </a:p>
          <a:p>
            <a:pPr marL="62865">
              <a:lnSpc>
                <a:spcPct val="100000"/>
              </a:lnSpc>
              <a:spcBef>
                <a:spcPts val="385"/>
              </a:spcBef>
            </a:pPr>
            <a:r>
              <a:rPr dirty="0" sz="1600" spc="-5">
                <a:solidFill>
                  <a:srgbClr val="4E2700"/>
                </a:solidFill>
                <a:latin typeface="Verdana"/>
                <a:cs typeface="Verdana"/>
              </a:rPr>
              <a:t>//</a:t>
            </a:r>
            <a:r>
              <a:rPr dirty="0" sz="1600" spc="-30">
                <a:solidFill>
                  <a:srgbClr val="4E2700"/>
                </a:solidFill>
                <a:latin typeface="Verdana"/>
                <a:cs typeface="Verdana"/>
              </a:rPr>
              <a:t> </a:t>
            </a:r>
            <a:r>
              <a:rPr dirty="0" sz="1600" spc="-10">
                <a:solidFill>
                  <a:srgbClr val="4E2700"/>
                </a:solidFill>
                <a:latin typeface="Verdana"/>
                <a:cs typeface="Verdana"/>
              </a:rPr>
              <a:t>OK</a:t>
            </a:r>
            <a:endParaRPr sz="1600">
              <a:latin typeface="Verdana"/>
              <a:cs typeface="Verdana"/>
            </a:endParaRPr>
          </a:p>
          <a:p>
            <a:pPr marL="187960">
              <a:lnSpc>
                <a:spcPct val="100000"/>
              </a:lnSpc>
              <a:spcBef>
                <a:spcPts val="385"/>
              </a:spcBef>
            </a:pPr>
            <a:r>
              <a:rPr dirty="0" sz="1600" spc="-5">
                <a:solidFill>
                  <a:srgbClr val="4E2700"/>
                </a:solidFill>
                <a:latin typeface="Verdana"/>
                <a:cs typeface="Verdana"/>
              </a:rPr>
              <a:t>//</a:t>
            </a:r>
            <a:r>
              <a:rPr dirty="0" sz="1600" spc="-95">
                <a:solidFill>
                  <a:srgbClr val="4E2700"/>
                </a:solidFill>
                <a:latin typeface="Verdana"/>
                <a:cs typeface="Verdana"/>
              </a:rPr>
              <a:t> </a:t>
            </a:r>
            <a:r>
              <a:rPr dirty="0" sz="1600" spc="-5">
                <a:solidFill>
                  <a:srgbClr val="4E2700"/>
                </a:solidFill>
                <a:latin typeface="Verdana"/>
                <a:cs typeface="Verdana"/>
              </a:rPr>
              <a:t>OK</a:t>
            </a:r>
            <a:endParaRPr sz="1600">
              <a:latin typeface="Verdana"/>
              <a:cs typeface="Verdana"/>
            </a:endParaRPr>
          </a:p>
        </p:txBody>
      </p:sp>
      <p:sp>
        <p:nvSpPr>
          <p:cNvPr id="8" name="object 8"/>
          <p:cNvSpPr txBox="1"/>
          <p:nvPr/>
        </p:nvSpPr>
        <p:spPr>
          <a:xfrm>
            <a:off x="690168" y="4182897"/>
            <a:ext cx="439420" cy="610870"/>
          </a:xfrm>
          <a:prstGeom prst="rect">
            <a:avLst/>
          </a:prstGeom>
        </p:spPr>
        <p:txBody>
          <a:bodyPr wrap="square" lIns="0" tIns="61594" rIns="0" bIns="0" rtlCol="0" vert="horz">
            <a:spAutoFit/>
          </a:bodyPr>
          <a:lstStyle/>
          <a:p>
            <a:pPr marL="297180">
              <a:lnSpc>
                <a:spcPct val="100000"/>
              </a:lnSpc>
              <a:spcBef>
                <a:spcPts val="484"/>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0"/>
              </a:spcBef>
            </a:pPr>
            <a:r>
              <a:rPr dirty="0" sz="1600" spc="-5">
                <a:solidFill>
                  <a:srgbClr val="4E2700"/>
                </a:solidFill>
                <a:latin typeface="Verdana"/>
                <a:cs typeface="Verdana"/>
              </a:rPr>
              <a:t>}</a:t>
            </a:r>
            <a:endParaRPr sz="1600">
              <a:latin typeface="Verdana"/>
              <a:cs typeface="Verdana"/>
            </a:endParaRPr>
          </a:p>
        </p:txBody>
      </p:sp>
      <p:sp>
        <p:nvSpPr>
          <p:cNvPr id="9" name="object 9"/>
          <p:cNvSpPr txBox="1">
            <a:spLocks noGrp="1"/>
          </p:cNvSpPr>
          <p:nvPr>
            <p:ph type="title"/>
          </p:nvPr>
        </p:nvSpPr>
        <p:spPr>
          <a:xfrm>
            <a:off x="612140" y="193294"/>
            <a:ext cx="5700395"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WildcardDemo.java</a:t>
            </a:r>
            <a:r>
              <a:rPr dirty="0" spc="-75">
                <a:latin typeface="Tahoma"/>
                <a:cs typeface="Tahoma"/>
              </a:rPr>
              <a:t> </a:t>
            </a:r>
            <a:r>
              <a:rPr dirty="0" spc="-5">
                <a:latin typeface="Tahoma"/>
                <a:cs typeface="Tahoma"/>
              </a:rPr>
              <a:t>..</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579745" cy="574040"/>
          </a:xfrm>
          <a:prstGeom prst="rect"/>
        </p:spPr>
        <p:txBody>
          <a:bodyPr wrap="square" lIns="0" tIns="12700" rIns="0" bIns="0" rtlCol="0" vert="horz">
            <a:spAutoFit/>
          </a:bodyPr>
          <a:lstStyle/>
          <a:p>
            <a:pPr marL="12700">
              <a:lnSpc>
                <a:spcPct val="100000"/>
              </a:lnSpc>
              <a:spcBef>
                <a:spcPts val="100"/>
              </a:spcBef>
            </a:pPr>
            <a:r>
              <a:rPr dirty="0"/>
              <a:t>泛型方</a:t>
            </a:r>
            <a:r>
              <a:rPr dirty="0" spc="-10"/>
              <a:t>法</a:t>
            </a:r>
            <a:r>
              <a:rPr dirty="0">
                <a:latin typeface="Tahoma"/>
                <a:cs typeface="Tahoma"/>
              </a:rPr>
              <a:t>(Generic</a:t>
            </a:r>
            <a:r>
              <a:rPr dirty="0" spc="-70">
                <a:latin typeface="Tahoma"/>
                <a:cs typeface="Tahoma"/>
              </a:rPr>
              <a:t> </a:t>
            </a:r>
            <a:r>
              <a:rPr dirty="0">
                <a:latin typeface="Tahoma"/>
                <a:cs typeface="Tahoma"/>
              </a:rPr>
              <a:t>Methods)</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64540" y="980059"/>
            <a:ext cx="7750175" cy="1196340"/>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除了可定義泛型類別外，</a:t>
            </a:r>
            <a:r>
              <a:rPr dirty="0" sz="2400">
                <a:solidFill>
                  <a:srgbClr val="4E2700"/>
                </a:solidFill>
                <a:latin typeface="Verdana"/>
                <a:cs typeface="Verdana"/>
              </a:rPr>
              <a:t>J</a:t>
            </a:r>
            <a:r>
              <a:rPr dirty="0" sz="2400" spc="-25">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允許我們定義泛型方法： 接收不同型態參數的方法。</a:t>
            </a:r>
            <a:endParaRPr sz="2400">
              <a:latin typeface="Noto Sans Mono CJK HK"/>
              <a:cs typeface="Noto Sans Mono CJK HK"/>
            </a:endParaRPr>
          </a:p>
          <a:p>
            <a:pPr marL="355600" indent="-343535">
              <a:lnSpc>
                <a:spcPct val="100000"/>
              </a:lnSpc>
              <a:spcBef>
                <a:spcPts val="575"/>
              </a:spcBef>
              <a:buFont typeface="Verdana"/>
              <a:buChar char="•"/>
              <a:tabLst>
                <a:tab pos="355600" algn="l"/>
                <a:tab pos="356235" algn="l"/>
              </a:tabLst>
            </a:pPr>
            <a:r>
              <a:rPr dirty="0" sz="2400">
                <a:solidFill>
                  <a:srgbClr val="4E2700"/>
                </a:solidFill>
                <a:latin typeface="Noto Sans Mono CJK HK"/>
                <a:cs typeface="Noto Sans Mono CJK HK"/>
              </a:rPr>
              <a:t>語法</a:t>
            </a:r>
            <a:endParaRPr sz="2400">
              <a:latin typeface="Noto Sans Mono CJK HK"/>
              <a:cs typeface="Noto Sans Mono CJK HK"/>
            </a:endParaRPr>
          </a:p>
        </p:txBody>
      </p:sp>
      <p:sp>
        <p:nvSpPr>
          <p:cNvPr id="4" name="object 4"/>
          <p:cNvSpPr txBox="1"/>
          <p:nvPr/>
        </p:nvSpPr>
        <p:spPr>
          <a:xfrm>
            <a:off x="4574365" y="2214194"/>
            <a:ext cx="314071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MethodName(param-list)</a:t>
            </a:r>
            <a:r>
              <a:rPr dirty="0" sz="1800" spc="-7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
        <p:nvSpPr>
          <p:cNvPr id="5" name="object 5"/>
          <p:cNvSpPr txBox="1"/>
          <p:nvPr/>
        </p:nvSpPr>
        <p:spPr>
          <a:xfrm>
            <a:off x="1222044" y="2165167"/>
            <a:ext cx="3214370" cy="1007744"/>
          </a:xfrm>
          <a:prstGeom prst="rect">
            <a:avLst/>
          </a:prstGeom>
        </p:spPr>
        <p:txBody>
          <a:bodyPr wrap="square" lIns="0" tIns="61594" rIns="0" bIns="0" rtlCol="0" vert="horz">
            <a:spAutoFit/>
          </a:bodyPr>
          <a:lstStyle/>
          <a:p>
            <a:pPr marL="12700">
              <a:lnSpc>
                <a:spcPct val="100000"/>
              </a:lnSpc>
              <a:spcBef>
                <a:spcPts val="484"/>
              </a:spcBef>
            </a:pPr>
            <a:r>
              <a:rPr dirty="0" sz="1800" spc="-5">
                <a:solidFill>
                  <a:srgbClr val="4E2700"/>
                </a:solidFill>
                <a:latin typeface="Verdana"/>
                <a:cs typeface="Verdana"/>
              </a:rPr>
              <a:t>[modifiers] &lt;T&gt;</a:t>
            </a:r>
            <a:r>
              <a:rPr dirty="0" sz="1800" spc="-20">
                <a:solidFill>
                  <a:srgbClr val="4E2700"/>
                </a:solidFill>
                <a:latin typeface="Verdana"/>
                <a:cs typeface="Verdana"/>
              </a:rPr>
              <a:t> </a:t>
            </a:r>
            <a:r>
              <a:rPr dirty="0" sz="1800" spc="-25">
                <a:solidFill>
                  <a:srgbClr val="4E2700"/>
                </a:solidFill>
                <a:latin typeface="Verdana"/>
                <a:cs typeface="Verdana"/>
              </a:rPr>
              <a:t>returnType</a:t>
            </a:r>
            <a:endParaRPr sz="1800">
              <a:latin typeface="Verdana"/>
              <a:cs typeface="Verdana"/>
            </a:endParaRPr>
          </a:p>
          <a:p>
            <a:pPr marL="299085">
              <a:lnSpc>
                <a:spcPct val="100000"/>
              </a:lnSpc>
              <a:spcBef>
                <a:spcPts val="390"/>
              </a:spcBef>
            </a:pPr>
            <a:r>
              <a:rPr dirty="0" sz="1800">
                <a:solidFill>
                  <a:srgbClr val="4E2700"/>
                </a:solidFill>
                <a:latin typeface="Noto Sans Mono CJK HK"/>
                <a:cs typeface="Noto Sans Mono CJK HK"/>
              </a:rPr>
              <a:t>…</a:t>
            </a:r>
            <a:endParaRPr sz="1800">
              <a:latin typeface="Noto Sans Mono CJK HK"/>
              <a:cs typeface="Noto Sans Mono CJK HK"/>
            </a:endParaRPr>
          </a:p>
          <a:p>
            <a:pPr marL="12700">
              <a:lnSpc>
                <a:spcPct val="100000"/>
              </a:lnSpc>
              <a:spcBef>
                <a:spcPts val="480"/>
              </a:spcBef>
            </a:pPr>
            <a:r>
              <a:rPr dirty="0" sz="1800">
                <a:solidFill>
                  <a:srgbClr val="4E2700"/>
                </a:solidFill>
                <a:latin typeface="Verdana"/>
                <a:cs typeface="Verdana"/>
              </a:rPr>
              <a:t>}</a:t>
            </a:r>
            <a:endParaRPr sz="1800">
              <a:latin typeface="Verdana"/>
              <a:cs typeface="Verdana"/>
            </a:endParaRPr>
          </a:p>
        </p:txBody>
      </p:sp>
      <p:sp>
        <p:nvSpPr>
          <p:cNvPr id="6" name="object 6"/>
          <p:cNvSpPr txBox="1"/>
          <p:nvPr/>
        </p:nvSpPr>
        <p:spPr>
          <a:xfrm>
            <a:off x="764540" y="3196209"/>
            <a:ext cx="7457440" cy="1744345"/>
          </a:xfrm>
          <a:prstGeom prst="rect">
            <a:avLst/>
          </a:prstGeom>
        </p:spPr>
        <p:txBody>
          <a:bodyPr wrap="square" lIns="0" tIns="12700" rIns="0" bIns="0" rtlCol="0" vert="horz">
            <a:spAutoFit/>
          </a:bodyPr>
          <a:lstStyle/>
          <a:p>
            <a:pPr marL="469900">
              <a:lnSpc>
                <a:spcPct val="100000"/>
              </a:lnSpc>
              <a:spcBef>
                <a:spcPts val="100"/>
              </a:spcBef>
              <a:tabLst>
                <a:tab pos="756285" algn="l"/>
              </a:tabLst>
            </a:pPr>
            <a:r>
              <a:rPr dirty="0" sz="1800">
                <a:solidFill>
                  <a:srgbClr val="4E2700"/>
                </a:solidFill>
                <a:latin typeface="Verdana"/>
                <a:cs typeface="Verdana"/>
              </a:rPr>
              <a:t>–	</a:t>
            </a:r>
            <a:r>
              <a:rPr dirty="0" sz="1800" spc="-5">
                <a:solidFill>
                  <a:srgbClr val="4E2700"/>
                </a:solidFill>
                <a:latin typeface="Verdana"/>
                <a:cs typeface="Verdana"/>
              </a:rPr>
              <a:t>&lt;T</a:t>
            </a:r>
            <a:r>
              <a:rPr dirty="0" sz="1800">
                <a:solidFill>
                  <a:srgbClr val="4E2700"/>
                </a:solidFill>
                <a:latin typeface="Verdana"/>
                <a:cs typeface="Verdana"/>
              </a:rPr>
              <a:t>&gt;</a:t>
            </a:r>
            <a:r>
              <a:rPr dirty="0" sz="1800">
                <a:solidFill>
                  <a:srgbClr val="4E2700"/>
                </a:solidFill>
                <a:latin typeface="Noto Sans Mono CJK HK"/>
                <a:cs typeface="Noto Sans Mono CJK HK"/>
              </a:rPr>
              <a:t>說明本方法的定義中哪些符號是代表型態的參數，在使用時必</a:t>
            </a:r>
            <a:endParaRPr sz="1800">
              <a:latin typeface="Noto Sans Mono CJK HK"/>
              <a:cs typeface="Noto Sans Mono CJK HK"/>
            </a:endParaRPr>
          </a:p>
          <a:p>
            <a:pPr marL="756285">
              <a:lnSpc>
                <a:spcPct val="100000"/>
              </a:lnSpc>
            </a:pPr>
            <a:r>
              <a:rPr dirty="0" sz="1800" spc="-5">
                <a:solidFill>
                  <a:srgbClr val="4E2700"/>
                </a:solidFill>
                <a:latin typeface="Noto Sans Mono CJK HK"/>
                <a:cs typeface="Noto Sans Mono CJK HK"/>
              </a:rPr>
              <a:t>須用真實的型態取代。</a:t>
            </a:r>
            <a:endParaRPr sz="1800">
              <a:latin typeface="Noto Sans Mono CJK HK"/>
              <a:cs typeface="Noto Sans Mono CJK HK"/>
            </a:endParaRPr>
          </a:p>
          <a:p>
            <a:pPr marL="355600" marR="82550" indent="-343535">
              <a:lnSpc>
                <a:spcPct val="100400"/>
              </a:lnSpc>
              <a:spcBef>
                <a:spcPts val="530"/>
              </a:spcBef>
              <a:buFont typeface="Verdana"/>
              <a:buChar char="•"/>
              <a:tabLst>
                <a:tab pos="355600" algn="l"/>
                <a:tab pos="356235" algn="l"/>
              </a:tabLst>
            </a:pPr>
            <a:r>
              <a:rPr dirty="0" sz="2400">
                <a:solidFill>
                  <a:srgbClr val="4E2700"/>
                </a:solidFill>
                <a:latin typeface="Noto Sans Mono CJK HK"/>
                <a:cs typeface="Noto Sans Mono CJK HK"/>
              </a:rPr>
              <a:t>不論方法所在的類別或介面是否定義為泛型，方法都 可定義為泛型方法。</a:t>
            </a:r>
            <a:endParaRPr sz="2400">
              <a:latin typeface="Noto Sans Mono CJK HK"/>
              <a:cs typeface="Noto Sans Mono CJK HK"/>
            </a:endParaRPr>
          </a:p>
          <a:p>
            <a:pPr marL="469900">
              <a:lnSpc>
                <a:spcPct val="100000"/>
              </a:lnSpc>
              <a:spcBef>
                <a:spcPts val="495"/>
              </a:spcBef>
            </a:pPr>
            <a:r>
              <a:rPr dirty="0" sz="2000">
                <a:solidFill>
                  <a:srgbClr val="4E2700"/>
                </a:solidFill>
                <a:latin typeface="Verdana"/>
                <a:cs typeface="Verdana"/>
              </a:rPr>
              <a:t>–</a:t>
            </a:r>
            <a:r>
              <a:rPr dirty="0" sz="2000" spc="270">
                <a:solidFill>
                  <a:srgbClr val="4E2700"/>
                </a:solidFill>
                <a:latin typeface="Verdana"/>
                <a:cs typeface="Verdana"/>
              </a:rPr>
              <a:t> </a:t>
            </a:r>
            <a:r>
              <a:rPr dirty="0" sz="2000">
                <a:solidFill>
                  <a:srgbClr val="4E2700"/>
                </a:solidFill>
                <a:latin typeface="Noto Sans Mono CJK HK"/>
                <a:cs typeface="Noto Sans Mono CJK HK"/>
              </a:rPr>
              <a:t>一般正</a:t>
            </a:r>
            <a:r>
              <a:rPr dirty="0" sz="2000" spc="-15">
                <a:solidFill>
                  <a:srgbClr val="4E2700"/>
                </a:solidFill>
                <a:latin typeface="Noto Sans Mono CJK HK"/>
                <a:cs typeface="Noto Sans Mono CJK HK"/>
              </a:rPr>
              <a:t>常</a:t>
            </a:r>
            <a:r>
              <a:rPr dirty="0" sz="2000">
                <a:solidFill>
                  <a:srgbClr val="4E2700"/>
                </a:solidFill>
                <a:latin typeface="Noto Sans Mono CJK HK"/>
                <a:cs typeface="Noto Sans Mono CJK HK"/>
              </a:rPr>
              <a:t>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也可以</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義</a:t>
            </a:r>
            <a:r>
              <a:rPr dirty="0" sz="2000" spc="-15">
                <a:solidFill>
                  <a:srgbClr val="4E2700"/>
                </a:solidFill>
                <a:latin typeface="Noto Sans Mono CJK HK"/>
                <a:cs typeface="Noto Sans Mono CJK HK"/>
              </a:rPr>
              <a:t>泛</a:t>
            </a:r>
            <a:r>
              <a:rPr dirty="0" sz="2000">
                <a:solidFill>
                  <a:srgbClr val="4E2700"/>
                </a:solidFill>
                <a:latin typeface="Noto Sans Mono CJK HK"/>
                <a:cs typeface="Noto Sans Mono CJK HK"/>
              </a:rPr>
              <a:t>型方法</a:t>
            </a:r>
            <a:endParaRPr sz="2000">
              <a:latin typeface="Noto Sans Mono CJK HK"/>
              <a:cs typeface="Noto Sans Mono CJK HK"/>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168" y="964184"/>
            <a:ext cx="5220970" cy="514667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ch09._05_Generics._05;</a:t>
            </a:r>
            <a:endParaRPr sz="1600">
              <a:latin typeface="Verdana"/>
              <a:cs typeface="Verdana"/>
            </a:endParaRPr>
          </a:p>
          <a:p>
            <a:pPr>
              <a:lnSpc>
                <a:spcPct val="100000"/>
              </a:lnSpc>
              <a:spcBef>
                <a:spcPts val="35"/>
              </a:spcBef>
            </a:pPr>
            <a:endParaRPr sz="1550">
              <a:latin typeface="Verdana"/>
              <a:cs typeface="Verdana"/>
            </a:endParaRPr>
          </a:p>
          <a:p>
            <a:pPr marL="12700">
              <a:lnSpc>
                <a:spcPts val="19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GenericMethod</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ts val="1900"/>
              </a:lnSpc>
            </a:pPr>
            <a:r>
              <a:rPr dirty="0" sz="1600" spc="-5">
                <a:solidFill>
                  <a:srgbClr val="4E2700"/>
                </a:solidFill>
                <a:latin typeface="Verdana"/>
                <a:cs typeface="Verdana"/>
              </a:rPr>
              <a:t>//</a:t>
            </a:r>
            <a:r>
              <a:rPr dirty="0" sz="1600" spc="-25">
                <a:solidFill>
                  <a:srgbClr val="4E2700"/>
                </a:solidFill>
                <a:latin typeface="Verdana"/>
                <a:cs typeface="Verdana"/>
              </a:rPr>
              <a:t> </a:t>
            </a:r>
            <a:r>
              <a:rPr dirty="0" sz="1600" spc="5">
                <a:solidFill>
                  <a:srgbClr val="4E2700"/>
                </a:solidFill>
                <a:latin typeface="Noto Sans Mono CJK HK"/>
                <a:cs typeface="Noto Sans Mono CJK HK"/>
              </a:rPr>
              <a:t>泛型方法</a:t>
            </a:r>
            <a:r>
              <a:rPr dirty="0" sz="1600" spc="-5">
                <a:solidFill>
                  <a:srgbClr val="4E2700"/>
                </a:solidFill>
                <a:latin typeface="Verdana"/>
                <a:cs typeface="Verdana"/>
              </a:rPr>
              <a:t>:</a:t>
            </a:r>
            <a:r>
              <a:rPr dirty="0" sz="1600" spc="-55">
                <a:solidFill>
                  <a:srgbClr val="4E2700"/>
                </a:solidFill>
                <a:latin typeface="Verdana"/>
                <a:cs typeface="Verdana"/>
              </a:rPr>
              <a:t> </a:t>
            </a:r>
            <a:r>
              <a:rPr dirty="0" sz="1600" spc="-10">
                <a:solidFill>
                  <a:srgbClr val="4E2700"/>
                </a:solidFill>
                <a:latin typeface="Verdana"/>
                <a:cs typeface="Verdana"/>
              </a:rPr>
              <a:t>printArray</a:t>
            </a:r>
            <a:r>
              <a:rPr dirty="0" sz="1600" spc="5">
                <a:solidFill>
                  <a:srgbClr val="4E2700"/>
                </a:solidFill>
                <a:latin typeface="Noto Sans Mono CJK HK"/>
                <a:cs typeface="Noto Sans Mono CJK HK"/>
              </a:rPr>
              <a:t>可以印出多種不同型</a:t>
            </a:r>
            <a:r>
              <a:rPr dirty="0" sz="1600" spc="-10">
                <a:solidFill>
                  <a:srgbClr val="4E2700"/>
                </a:solidFill>
                <a:latin typeface="Noto Sans Mono CJK HK"/>
                <a:cs typeface="Noto Sans Mono CJK HK"/>
              </a:rPr>
              <a:t>式的</a:t>
            </a:r>
            <a:r>
              <a:rPr dirty="0" sz="1600" spc="5">
                <a:solidFill>
                  <a:srgbClr val="4E2700"/>
                </a:solidFill>
                <a:latin typeface="Noto Sans Mono CJK HK"/>
                <a:cs typeface="Noto Sans Mono CJK HK"/>
              </a:rPr>
              <a:t>陣列</a:t>
            </a:r>
            <a:endParaRPr sz="1600">
              <a:latin typeface="Noto Sans Mono CJK HK"/>
              <a:cs typeface="Noto Sans Mono CJK HK"/>
            </a:endParaRPr>
          </a:p>
          <a:p>
            <a:pPr marL="297180">
              <a:lnSpc>
                <a:spcPct val="100000"/>
              </a:lnSpc>
              <a:spcBef>
                <a:spcPts val="35"/>
              </a:spcBef>
            </a:pPr>
            <a:r>
              <a:rPr dirty="0" sz="1600" spc="-15">
                <a:solidFill>
                  <a:srgbClr val="4E2700"/>
                </a:solidFill>
                <a:latin typeface="Verdana"/>
                <a:cs typeface="Verdana"/>
              </a:rPr>
              <a:t>//</a:t>
            </a:r>
            <a:endParaRPr sz="1600">
              <a:latin typeface="Verdana"/>
              <a:cs typeface="Verdana"/>
            </a:endParaRPr>
          </a:p>
          <a:p>
            <a:pPr marL="297180">
              <a:lnSpc>
                <a:spcPts val="1900"/>
              </a:lnSpc>
              <a:spcBef>
                <a:spcPts val="5"/>
              </a:spcBef>
            </a:pPr>
            <a:r>
              <a:rPr dirty="0" sz="1600" spc="-10">
                <a:solidFill>
                  <a:srgbClr val="4E2700"/>
                </a:solidFill>
                <a:latin typeface="Verdana"/>
                <a:cs typeface="Verdana"/>
              </a:rPr>
              <a:t>public &lt;E&gt; </a:t>
            </a:r>
            <a:r>
              <a:rPr dirty="0" sz="1600" spc="-5">
                <a:solidFill>
                  <a:srgbClr val="4E2700"/>
                </a:solidFill>
                <a:latin typeface="Verdana"/>
                <a:cs typeface="Verdana"/>
              </a:rPr>
              <a:t>void </a:t>
            </a:r>
            <a:r>
              <a:rPr dirty="0" sz="1600" spc="-10">
                <a:solidFill>
                  <a:srgbClr val="4E2700"/>
                </a:solidFill>
                <a:latin typeface="Verdana"/>
                <a:cs typeface="Verdana"/>
              </a:rPr>
              <a:t>printArray(E[] inputArray)</a:t>
            </a:r>
            <a:r>
              <a:rPr dirty="0" sz="1600" spc="1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ts val="19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顯示陣列</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元素</a:t>
            </a:r>
            <a:endParaRPr sz="1600">
              <a:latin typeface="Noto Sans Mono CJK HK"/>
              <a:cs typeface="Noto Sans Mono CJK HK"/>
            </a:endParaRPr>
          </a:p>
          <a:p>
            <a:pPr marL="868680" marR="955675" indent="-285115">
              <a:lnSpc>
                <a:spcPct val="100000"/>
              </a:lnSpc>
              <a:spcBef>
                <a:spcPts val="35"/>
              </a:spcBef>
            </a:pPr>
            <a:r>
              <a:rPr dirty="0" sz="1600" spc="-5">
                <a:solidFill>
                  <a:srgbClr val="4E2700"/>
                </a:solidFill>
                <a:latin typeface="Verdana"/>
                <a:cs typeface="Verdana"/>
              </a:rPr>
              <a:t>for (E </a:t>
            </a:r>
            <a:r>
              <a:rPr dirty="0" sz="1600" spc="-10">
                <a:solidFill>
                  <a:srgbClr val="4E2700"/>
                </a:solidFill>
                <a:latin typeface="Verdana"/>
                <a:cs typeface="Verdana"/>
              </a:rPr>
              <a:t>element </a:t>
            </a:r>
            <a:r>
              <a:rPr dirty="0" sz="1600" spc="-5">
                <a:solidFill>
                  <a:srgbClr val="4E2700"/>
                </a:solidFill>
                <a:latin typeface="Verdana"/>
                <a:cs typeface="Verdana"/>
              </a:rPr>
              <a:t>: </a:t>
            </a:r>
            <a:r>
              <a:rPr dirty="0" sz="1600" spc="-10">
                <a:solidFill>
                  <a:srgbClr val="4E2700"/>
                </a:solidFill>
                <a:latin typeface="Verdana"/>
                <a:cs typeface="Verdana"/>
              </a:rPr>
              <a:t>inputArray) </a:t>
            </a:r>
            <a:r>
              <a:rPr dirty="0" sz="1600" spc="-5">
                <a:solidFill>
                  <a:srgbClr val="4E2700"/>
                </a:solidFill>
                <a:latin typeface="Verdana"/>
                <a:cs typeface="Verdana"/>
              </a:rPr>
              <a:t>{  System.out.print(element + "</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3565">
              <a:lnSpc>
                <a:spcPct val="100000"/>
              </a:lnSpc>
            </a:pPr>
            <a:r>
              <a:rPr dirty="0" sz="1600" spc="-5">
                <a:solidFill>
                  <a:srgbClr val="4E2700"/>
                </a:solidFill>
                <a:latin typeface="Verdana"/>
                <a:cs typeface="Verdana"/>
              </a:rPr>
              <a:t>}</a:t>
            </a:r>
            <a:endParaRPr sz="1600">
              <a:latin typeface="Verdana"/>
              <a:cs typeface="Verdana"/>
            </a:endParaRPr>
          </a:p>
          <a:p>
            <a:pPr marL="583565">
              <a:lnSpc>
                <a:spcPct val="100000"/>
              </a:lnSpc>
            </a:pPr>
            <a:r>
              <a:rPr dirty="0" sz="1600" spc="-10">
                <a:solidFill>
                  <a:srgbClr val="4E2700"/>
                </a:solidFill>
                <a:latin typeface="Verdana"/>
                <a:cs typeface="Verdana"/>
              </a:rPr>
              <a:t>System.out.println();</a:t>
            </a:r>
            <a:endParaRPr sz="1600">
              <a:latin typeface="Verdana"/>
              <a:cs typeface="Verdana"/>
            </a:endParaRPr>
          </a:p>
          <a:p>
            <a:pPr marL="297180">
              <a:lnSpc>
                <a:spcPct val="100000"/>
              </a:lnSpc>
              <a:spcBef>
                <a:spcPts val="5"/>
              </a:spcBef>
            </a:pPr>
            <a:r>
              <a:rPr dirty="0" sz="1600" spc="-5">
                <a:solidFill>
                  <a:srgbClr val="4E2700"/>
                </a:solidFill>
                <a:latin typeface="Verdana"/>
                <a:cs typeface="Verdana"/>
              </a:rPr>
              <a:t>}</a:t>
            </a:r>
            <a:endParaRPr sz="1600">
              <a:latin typeface="Verdana"/>
              <a:cs typeface="Verdana"/>
            </a:endParaRPr>
          </a:p>
          <a:p>
            <a:pPr marL="583565" marR="917575" indent="-287020">
              <a:lnSpc>
                <a:spcPct val="10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Integer[] </a:t>
            </a:r>
            <a:r>
              <a:rPr dirty="0" sz="1600" spc="-10">
                <a:solidFill>
                  <a:srgbClr val="4E2700"/>
                </a:solidFill>
                <a:latin typeface="Verdana"/>
                <a:cs typeface="Verdana"/>
              </a:rPr>
              <a:t>ia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{1,2,3};</a:t>
            </a:r>
            <a:endParaRPr sz="1600">
              <a:latin typeface="Verdana"/>
              <a:cs typeface="Verdana"/>
            </a:endParaRPr>
          </a:p>
          <a:p>
            <a:pPr marL="583565">
              <a:lnSpc>
                <a:spcPct val="100000"/>
              </a:lnSpc>
              <a:tabLst>
                <a:tab pos="1529080" algn="l"/>
              </a:tabLst>
            </a:pPr>
            <a:r>
              <a:rPr dirty="0" sz="1600" spc="-5">
                <a:solidFill>
                  <a:srgbClr val="4E2700"/>
                </a:solidFill>
                <a:latin typeface="Verdana"/>
                <a:cs typeface="Verdana"/>
              </a:rPr>
              <a:t>String[]	sa = </a:t>
            </a:r>
            <a:r>
              <a:rPr dirty="0" sz="1600" spc="-10">
                <a:solidFill>
                  <a:srgbClr val="4E2700"/>
                </a:solidFill>
                <a:latin typeface="Verdana"/>
                <a:cs typeface="Verdana"/>
              </a:rPr>
              <a:t>{"Kitty",</a:t>
            </a:r>
            <a:r>
              <a:rPr dirty="0" sz="1600" spc="55">
                <a:solidFill>
                  <a:srgbClr val="4E2700"/>
                </a:solidFill>
                <a:latin typeface="Verdana"/>
                <a:cs typeface="Verdana"/>
              </a:rPr>
              <a:t> </a:t>
            </a:r>
            <a:r>
              <a:rPr dirty="0" sz="1600" spc="-5">
                <a:solidFill>
                  <a:srgbClr val="4E2700"/>
                </a:solidFill>
                <a:latin typeface="Verdana"/>
                <a:cs typeface="Verdana"/>
              </a:rPr>
              <a:t>"Snoopy"};</a:t>
            </a:r>
            <a:endParaRPr sz="1600">
              <a:latin typeface="Verdana"/>
              <a:cs typeface="Verdana"/>
            </a:endParaRPr>
          </a:p>
          <a:p>
            <a:pPr>
              <a:lnSpc>
                <a:spcPct val="100000"/>
              </a:lnSpc>
              <a:spcBef>
                <a:spcPts val="35"/>
              </a:spcBef>
            </a:pPr>
            <a:endParaRPr sz="1550">
              <a:latin typeface="Verdana"/>
              <a:cs typeface="Verdana"/>
            </a:endParaRPr>
          </a:p>
          <a:p>
            <a:pPr marL="583565" marR="111125">
              <a:lnSpc>
                <a:spcPct val="100000"/>
              </a:lnSpc>
              <a:tabLst>
                <a:tab pos="2753995" algn="l"/>
                <a:tab pos="2804160" algn="l"/>
              </a:tabLst>
            </a:pPr>
            <a:r>
              <a:rPr dirty="0" sz="1600" spc="-10">
                <a:solidFill>
                  <a:srgbClr val="4E2700"/>
                </a:solidFill>
                <a:latin typeface="Verdana"/>
                <a:cs typeface="Verdana"/>
              </a:rPr>
              <a:t>GenericMethod gm </a:t>
            </a:r>
            <a:r>
              <a:rPr dirty="0" sz="1600" spc="-5">
                <a:solidFill>
                  <a:srgbClr val="4E2700"/>
                </a:solidFill>
                <a:latin typeface="Verdana"/>
                <a:cs typeface="Verdana"/>
              </a:rPr>
              <a:t>= new GenericMethod();  </a:t>
            </a:r>
            <a:r>
              <a:rPr dirty="0" sz="1600" spc="-10">
                <a:solidFill>
                  <a:srgbClr val="4E2700"/>
                </a:solidFill>
                <a:latin typeface="Verdana"/>
                <a:cs typeface="Verdana"/>
              </a:rPr>
              <a:t>gm.printArray(ia);	</a:t>
            </a:r>
            <a:r>
              <a:rPr dirty="0" sz="1600" spc="-5">
                <a:solidFill>
                  <a:srgbClr val="4E2700"/>
                </a:solidFill>
                <a:latin typeface="Verdana"/>
                <a:cs typeface="Verdana"/>
              </a:rPr>
              <a:t>// OK  </a:t>
            </a:r>
            <a:r>
              <a:rPr dirty="0" sz="1600" spc="-10">
                <a:solidFill>
                  <a:srgbClr val="4E2700"/>
                </a:solidFill>
                <a:latin typeface="Verdana"/>
                <a:cs typeface="Verdana"/>
              </a:rPr>
              <a:t>gm.printArray(sa);		</a:t>
            </a:r>
            <a:r>
              <a:rPr dirty="0" sz="1600" spc="-5">
                <a:solidFill>
                  <a:srgbClr val="4E2700"/>
                </a:solidFill>
                <a:latin typeface="Verdana"/>
                <a:cs typeface="Verdana"/>
              </a:rPr>
              <a:t>// </a:t>
            </a:r>
            <a:r>
              <a:rPr dirty="0" sz="1600" spc="-10">
                <a:solidFill>
                  <a:srgbClr val="4E2700"/>
                </a:solidFill>
                <a:latin typeface="Verdana"/>
                <a:cs typeface="Verdana"/>
              </a:rPr>
              <a:t>OK</a:t>
            </a:r>
            <a:endParaRPr sz="1600">
              <a:latin typeface="Verdana"/>
              <a:cs typeface="Verdana"/>
            </a:endParaRPr>
          </a:p>
          <a:p>
            <a:pPr marL="29718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0246"/>
            <a:ext cx="4947920"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z="3200" spc="-5">
                <a:latin typeface="Tahoma"/>
                <a:cs typeface="Tahoma"/>
              </a:rPr>
              <a:t>GenericMethod.java</a:t>
            </a:r>
            <a:endParaRPr sz="3200">
              <a:latin typeface="Tahoma"/>
              <a:cs typeface="Tahoma"/>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720465"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The Collection</a:t>
            </a:r>
            <a:r>
              <a:rPr dirty="0" spc="-90">
                <a:latin typeface="Tahoma"/>
                <a:cs typeface="Tahoma"/>
              </a:rPr>
              <a:t> </a:t>
            </a:r>
            <a:r>
              <a:rPr dirty="0">
                <a:latin typeface="Tahoma"/>
                <a:cs typeface="Tahoma"/>
              </a:rPr>
              <a:t>API</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69442" y="952880"/>
            <a:ext cx="7938770" cy="5059680"/>
          </a:xfrm>
          <a:prstGeom prst="rect">
            <a:avLst/>
          </a:prstGeom>
        </p:spPr>
        <p:txBody>
          <a:bodyPr wrap="square" lIns="0" tIns="48260" rIns="0" bIns="0" rtlCol="0" vert="horz">
            <a:spAutoFit/>
          </a:bodyPr>
          <a:lstStyle/>
          <a:p>
            <a:pPr algn="just" marL="355600" marR="187960" indent="-342900">
              <a:lnSpc>
                <a:spcPct val="90200"/>
              </a:lnSpc>
              <a:spcBef>
                <a:spcPts val="380"/>
              </a:spcBef>
              <a:buFont typeface="Verdana"/>
              <a:buChar char="•"/>
              <a:tabLst>
                <a:tab pos="355600" algn="l"/>
              </a:tabLst>
            </a:pPr>
            <a:r>
              <a:rPr dirty="0" sz="2400">
                <a:solidFill>
                  <a:srgbClr val="4E2700"/>
                </a:solidFill>
                <a:latin typeface="Noto Sans Mono CJK HK"/>
                <a:cs typeface="Noto Sans Mono CJK HK"/>
              </a:rPr>
              <a:t>如果一個物件可以代表、容納多個物件，則此物件稱為 </a:t>
            </a:r>
            <a:r>
              <a:rPr dirty="0" sz="2400" spc="-10">
                <a:solidFill>
                  <a:srgbClr val="4E2700"/>
                </a:solidFill>
                <a:latin typeface="Verdana"/>
                <a:cs typeface="Verdana"/>
              </a:rPr>
              <a:t>Collection(</a:t>
            </a:r>
            <a:r>
              <a:rPr dirty="0" sz="2400" spc="-5">
                <a:solidFill>
                  <a:srgbClr val="4E2700"/>
                </a:solidFill>
                <a:latin typeface="Noto Sans Mono CJK HK"/>
                <a:cs typeface="Noto Sans Mono CJK HK"/>
              </a:rPr>
              <a:t>集成</a:t>
            </a:r>
            <a:r>
              <a:rPr dirty="0" sz="2400">
                <a:solidFill>
                  <a:srgbClr val="4E2700"/>
                </a:solidFill>
                <a:latin typeface="Verdana"/>
                <a:cs typeface="Verdana"/>
              </a:rPr>
              <a:t>)</a:t>
            </a:r>
            <a:r>
              <a:rPr dirty="0" sz="2400">
                <a:solidFill>
                  <a:srgbClr val="4E2700"/>
                </a:solidFill>
                <a:latin typeface="Noto Sans Mono CJK HK"/>
                <a:cs typeface="Noto Sans Mono CJK HK"/>
              </a:rPr>
              <a:t>，其內的物件稱為元</a:t>
            </a:r>
            <a:r>
              <a:rPr dirty="0" sz="2400" spc="-20">
                <a:solidFill>
                  <a:srgbClr val="4E2700"/>
                </a:solidFill>
                <a:latin typeface="Noto Sans Mono CJK HK"/>
                <a:cs typeface="Noto Sans Mono CJK HK"/>
              </a:rPr>
              <a:t>素</a:t>
            </a:r>
            <a:r>
              <a:rPr dirty="0" sz="2400" spc="-5">
                <a:solidFill>
                  <a:srgbClr val="4E2700"/>
                </a:solidFill>
                <a:latin typeface="Verdana"/>
                <a:cs typeface="Verdana"/>
              </a:rPr>
              <a:t>(element)</a:t>
            </a:r>
            <a:r>
              <a:rPr dirty="0" sz="2400">
                <a:solidFill>
                  <a:srgbClr val="4E2700"/>
                </a:solidFill>
                <a:latin typeface="Noto Sans Mono CJK HK"/>
                <a:cs typeface="Noto Sans Mono CJK HK"/>
              </a:rPr>
              <a:t>。 </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提供許多這樣的類別，並定義多個介面來規範這些 類別的行為：</a:t>
            </a:r>
            <a:endParaRPr sz="2400">
              <a:latin typeface="Noto Sans Mono CJK HK"/>
              <a:cs typeface="Noto Sans Mono CJK HK"/>
            </a:endParaRPr>
          </a:p>
          <a:p>
            <a:pPr lvl="1" marL="756285" marR="5080" indent="-287020">
              <a:lnSpc>
                <a:spcPts val="2160"/>
              </a:lnSpc>
              <a:spcBef>
                <a:spcPts val="530"/>
              </a:spcBef>
              <a:buChar char="–"/>
              <a:tabLst>
                <a:tab pos="756920" algn="l"/>
              </a:tabLst>
            </a:pPr>
            <a:r>
              <a:rPr dirty="0" sz="2000" spc="-5">
                <a:solidFill>
                  <a:srgbClr val="4E2700"/>
                </a:solidFill>
                <a:latin typeface="Verdana"/>
                <a:cs typeface="Verdana"/>
              </a:rPr>
              <a:t>Collection</a:t>
            </a:r>
            <a:r>
              <a:rPr dirty="0" sz="2000" spc="10">
                <a:solidFill>
                  <a:srgbClr val="4E2700"/>
                </a:solidFill>
                <a:latin typeface="Noto Sans Mono CJK HK"/>
                <a:cs typeface="Noto Sans Mono CJK HK"/>
              </a:rPr>
              <a:t>介面</a:t>
            </a:r>
            <a:r>
              <a:rPr dirty="0" sz="2000">
                <a:solidFill>
                  <a:srgbClr val="4E2700"/>
                </a:solidFill>
                <a:latin typeface="Verdana"/>
                <a:cs typeface="Verdana"/>
              </a:rPr>
              <a:t>:</a:t>
            </a:r>
            <a:r>
              <a:rPr dirty="0" sz="2000">
                <a:solidFill>
                  <a:srgbClr val="4E2700"/>
                </a:solidFill>
                <a:latin typeface="Noto Sans Mono CJK HK"/>
                <a:cs typeface="Noto Sans Mono CJK HK"/>
              </a:rPr>
              <a:t>定義</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家族的</a:t>
            </a:r>
            <a:r>
              <a:rPr dirty="0" sz="2000" spc="-15">
                <a:solidFill>
                  <a:srgbClr val="4E2700"/>
                </a:solidFill>
                <a:latin typeface="Noto Sans Mono CJK HK"/>
                <a:cs typeface="Noto Sans Mono CJK HK"/>
              </a:rPr>
              <a:t>共</a:t>
            </a:r>
            <a:r>
              <a:rPr dirty="0" sz="2000">
                <a:solidFill>
                  <a:srgbClr val="4E2700"/>
                </a:solidFill>
                <a:latin typeface="Noto Sans Mono CJK HK"/>
                <a:cs typeface="Noto Sans Mono CJK HK"/>
              </a:rPr>
              <a:t>同行</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，包</a:t>
            </a:r>
            <a:r>
              <a:rPr dirty="0" sz="2000" spc="-15">
                <a:solidFill>
                  <a:srgbClr val="4E2700"/>
                </a:solidFill>
                <a:latin typeface="Noto Sans Mono CJK HK"/>
                <a:cs typeface="Noto Sans Mono CJK HK"/>
              </a:rPr>
              <a:t>括</a:t>
            </a:r>
            <a:r>
              <a:rPr dirty="0" sz="2000">
                <a:solidFill>
                  <a:srgbClr val="4E2700"/>
                </a:solidFill>
                <a:latin typeface="Noto Sans Mono CJK HK"/>
                <a:cs typeface="Noto Sans Mono CJK HK"/>
              </a:rPr>
              <a:t>如何</a:t>
            </a:r>
            <a:r>
              <a:rPr dirty="0" sz="2000" spc="-15">
                <a:solidFill>
                  <a:srgbClr val="4E2700"/>
                </a:solidFill>
                <a:latin typeface="Noto Sans Mono CJK HK"/>
                <a:cs typeface="Noto Sans Mono CJK HK"/>
              </a:rPr>
              <a:t>新</a:t>
            </a:r>
            <a:r>
              <a:rPr dirty="0" sz="2000">
                <a:solidFill>
                  <a:srgbClr val="4E2700"/>
                </a:solidFill>
                <a:latin typeface="Noto Sans Mono CJK HK"/>
                <a:cs typeface="Noto Sans Mono CJK HK"/>
              </a:rPr>
              <a:t>增 </a:t>
            </a:r>
            <a:r>
              <a:rPr dirty="0" sz="2000" spc="10">
                <a:solidFill>
                  <a:srgbClr val="4E2700"/>
                </a:solidFill>
                <a:latin typeface="Noto Sans Mono CJK HK"/>
                <a:cs typeface="Noto Sans Mono CJK HK"/>
              </a:rPr>
              <a:t>元素</a:t>
            </a:r>
            <a:r>
              <a:rPr dirty="0" sz="2000">
                <a:solidFill>
                  <a:srgbClr val="4E2700"/>
                </a:solidFill>
                <a:latin typeface="Noto Sans Mono CJK HK"/>
                <a:cs typeface="Noto Sans Mono CJK HK"/>
              </a:rPr>
              <a:t>到</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內、刪</a:t>
            </a:r>
            <a:r>
              <a:rPr dirty="0" sz="2000" spc="-15">
                <a:solidFill>
                  <a:srgbClr val="4E2700"/>
                </a:solidFill>
                <a:latin typeface="Noto Sans Mono CJK HK"/>
                <a:cs typeface="Noto Sans Mono CJK HK"/>
              </a:rPr>
              <a:t>除</a:t>
            </a:r>
            <a:r>
              <a:rPr dirty="0" sz="2000">
                <a:solidFill>
                  <a:srgbClr val="4E2700"/>
                </a:solidFill>
                <a:latin typeface="Noto Sans Mono CJK HK"/>
                <a:cs typeface="Noto Sans Mono CJK HK"/>
              </a:rPr>
              <a:t>某個</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a:t>
            </a:r>
            <a:r>
              <a:rPr dirty="0" sz="2000" spc="-15">
                <a:solidFill>
                  <a:srgbClr val="4E2700"/>
                </a:solidFill>
                <a:latin typeface="Noto Sans Mono CJK HK"/>
                <a:cs typeface="Noto Sans Mono CJK HK"/>
              </a:rPr>
              <a:t>查</a:t>
            </a:r>
            <a:r>
              <a:rPr dirty="0" sz="2000">
                <a:solidFill>
                  <a:srgbClr val="4E2700"/>
                </a:solidFill>
                <a:latin typeface="Noto Sans Mono CJK HK"/>
                <a:cs typeface="Noto Sans Mono CJK HK"/>
              </a:rPr>
              <a:t>詢某</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素是</a:t>
            </a:r>
            <a:r>
              <a:rPr dirty="0" sz="2000" spc="-15">
                <a:solidFill>
                  <a:srgbClr val="4E2700"/>
                </a:solidFill>
                <a:latin typeface="Noto Sans Mono CJK HK"/>
                <a:cs typeface="Noto Sans Mono CJK HK"/>
              </a:rPr>
              <a:t>否</a:t>
            </a:r>
            <a:r>
              <a:rPr dirty="0" sz="2000">
                <a:solidFill>
                  <a:srgbClr val="4E2700"/>
                </a:solidFill>
                <a:latin typeface="Noto Sans Mono CJK HK"/>
                <a:cs typeface="Noto Sans Mono CJK HK"/>
              </a:rPr>
              <a:t>存在於 </a:t>
            </a:r>
            <a:r>
              <a:rPr dirty="0" sz="2000" spc="-5">
                <a:solidFill>
                  <a:srgbClr val="4E2700"/>
                </a:solidFill>
                <a:latin typeface="Verdana"/>
                <a:cs typeface="Verdana"/>
              </a:rPr>
              <a:t>Collection</a:t>
            </a:r>
            <a:r>
              <a:rPr dirty="0" sz="2000" spc="10">
                <a:solidFill>
                  <a:srgbClr val="4E2700"/>
                </a:solidFill>
                <a:latin typeface="Noto Sans Mono CJK HK"/>
                <a:cs typeface="Noto Sans Mono CJK HK"/>
              </a:rPr>
              <a:t>內、</a:t>
            </a:r>
            <a:r>
              <a:rPr dirty="0" sz="2000" spc="5">
                <a:solidFill>
                  <a:srgbClr val="4E2700"/>
                </a:solidFill>
                <a:latin typeface="Noto Sans Mono CJK HK"/>
                <a:cs typeface="Noto Sans Mono CJK HK"/>
              </a:rPr>
              <a:t>列</a:t>
            </a:r>
            <a:r>
              <a:rPr dirty="0" sz="2000">
                <a:solidFill>
                  <a:srgbClr val="4E2700"/>
                </a:solidFill>
                <a:latin typeface="Noto Sans Mono CJK HK"/>
                <a:cs typeface="Noto Sans Mono CJK HK"/>
              </a:rPr>
              <a:t>舉</a:t>
            </a:r>
            <a:r>
              <a:rPr dirty="0" sz="2000" spc="-5">
                <a:solidFill>
                  <a:srgbClr val="4E2700"/>
                </a:solidFill>
                <a:latin typeface="Verdana"/>
                <a:cs typeface="Verdana"/>
              </a:rPr>
              <a:t>Collection</a:t>
            </a:r>
            <a:r>
              <a:rPr dirty="0" sz="2000" spc="5">
                <a:solidFill>
                  <a:srgbClr val="4E2700"/>
                </a:solidFill>
                <a:latin typeface="Noto Sans Mono CJK HK"/>
                <a:cs typeface="Noto Sans Mono CJK HK"/>
              </a:rPr>
              <a:t>內所</a:t>
            </a:r>
            <a:r>
              <a:rPr dirty="0" sz="2000" spc="-5">
                <a:solidFill>
                  <a:srgbClr val="4E2700"/>
                </a:solidFill>
                <a:latin typeface="Noto Sans Mono CJK HK"/>
                <a:cs typeface="Noto Sans Mono CJK HK"/>
              </a:rPr>
              <a:t>有</a:t>
            </a:r>
            <a:r>
              <a:rPr dirty="0" sz="2000" spc="-10">
                <a:solidFill>
                  <a:srgbClr val="4E2700"/>
                </a:solidFill>
                <a:latin typeface="Noto Sans Mono CJK HK"/>
                <a:cs typeface="Noto Sans Mono CJK HK"/>
              </a:rPr>
              <a:t>元</a:t>
            </a:r>
            <a:r>
              <a:rPr dirty="0" sz="2000" spc="5">
                <a:solidFill>
                  <a:srgbClr val="4E2700"/>
                </a:solidFill>
                <a:latin typeface="Noto Sans Mono CJK HK"/>
                <a:cs typeface="Noto Sans Mono CJK HK"/>
              </a:rPr>
              <a:t>素等</a:t>
            </a:r>
            <a:r>
              <a:rPr dirty="0" sz="2000" spc="-20">
                <a:solidFill>
                  <a:srgbClr val="4E2700"/>
                </a:solidFill>
                <a:latin typeface="Noto Sans Mono CJK HK"/>
                <a:cs typeface="Noto Sans Mono CJK HK"/>
              </a:rPr>
              <a:t>方</a:t>
            </a:r>
            <a:r>
              <a:rPr dirty="0" sz="2000" spc="5">
                <a:solidFill>
                  <a:srgbClr val="4E2700"/>
                </a:solidFill>
                <a:latin typeface="Noto Sans Mono CJK HK"/>
                <a:cs typeface="Noto Sans Mono CJK HK"/>
              </a:rPr>
              <a:t>法。</a:t>
            </a:r>
            <a:endParaRPr sz="2000">
              <a:latin typeface="Noto Sans Mono CJK HK"/>
              <a:cs typeface="Noto Sans Mono CJK HK"/>
            </a:endParaRPr>
          </a:p>
          <a:p>
            <a:pPr marL="355600" marR="295910" indent="-342900">
              <a:lnSpc>
                <a:spcPts val="2300"/>
              </a:lnSpc>
              <a:spcBef>
                <a:spcPts val="515"/>
              </a:spcBef>
              <a:buChar char="•"/>
              <a:tabLst>
                <a:tab pos="354965" algn="l"/>
                <a:tab pos="355600" algn="l"/>
              </a:tabLst>
            </a:pPr>
            <a:r>
              <a:rPr dirty="0" sz="2400" spc="-5">
                <a:solidFill>
                  <a:srgbClr val="4E2700"/>
                </a:solidFill>
                <a:latin typeface="Verdana"/>
                <a:cs typeface="Verdana"/>
              </a:rPr>
              <a:t>Col</a:t>
            </a:r>
            <a:r>
              <a:rPr dirty="0" sz="2400" spc="-15">
                <a:solidFill>
                  <a:srgbClr val="4E2700"/>
                </a:solidFill>
                <a:latin typeface="Verdana"/>
                <a:cs typeface="Verdana"/>
              </a:rPr>
              <a:t>l</a:t>
            </a:r>
            <a:r>
              <a:rPr dirty="0" sz="2400">
                <a:solidFill>
                  <a:srgbClr val="4E2700"/>
                </a:solidFill>
                <a:latin typeface="Verdana"/>
                <a:cs typeface="Verdana"/>
              </a:rPr>
              <a:t>ect</a:t>
            </a:r>
            <a:r>
              <a:rPr dirty="0" sz="2400" spc="-10">
                <a:solidFill>
                  <a:srgbClr val="4E2700"/>
                </a:solidFill>
                <a:latin typeface="Verdana"/>
                <a:cs typeface="Verdana"/>
              </a:rPr>
              <a:t>i</a:t>
            </a:r>
            <a:r>
              <a:rPr dirty="0" sz="2400">
                <a:solidFill>
                  <a:srgbClr val="4E2700"/>
                </a:solidFill>
                <a:latin typeface="Verdana"/>
                <a:cs typeface="Verdana"/>
              </a:rPr>
              <a:t>o</a:t>
            </a:r>
            <a:r>
              <a:rPr dirty="0" sz="2400" spc="-15">
                <a:solidFill>
                  <a:srgbClr val="4E2700"/>
                </a:solidFill>
                <a:latin typeface="Verdana"/>
                <a:cs typeface="Verdana"/>
              </a:rPr>
              <a:t>n</a:t>
            </a:r>
            <a:r>
              <a:rPr dirty="0" sz="2400">
                <a:solidFill>
                  <a:srgbClr val="4E2700"/>
                </a:solidFill>
                <a:latin typeface="Noto Sans Mono CJK HK"/>
                <a:cs typeface="Noto Sans Mono CJK HK"/>
              </a:rPr>
              <a:t>提供的方法大致上涵蓋了人類對多個物品所 成集合</a:t>
            </a:r>
            <a:r>
              <a:rPr dirty="0" sz="2400">
                <a:solidFill>
                  <a:srgbClr val="4E2700"/>
                </a:solidFill>
                <a:latin typeface="Verdana"/>
                <a:cs typeface="Verdana"/>
              </a:rPr>
              <a:t>(</a:t>
            </a:r>
            <a:r>
              <a:rPr dirty="0" sz="2400">
                <a:solidFill>
                  <a:srgbClr val="4E2700"/>
                </a:solidFill>
                <a:latin typeface="Noto Sans Mono CJK HK"/>
                <a:cs typeface="Noto Sans Mono CJK HK"/>
              </a:rPr>
              <a:t>如購物車</a:t>
            </a:r>
            <a:r>
              <a:rPr dirty="0" sz="2400">
                <a:solidFill>
                  <a:srgbClr val="4E2700"/>
                </a:solidFill>
                <a:latin typeface="Verdana"/>
                <a:cs typeface="Verdana"/>
              </a:rPr>
              <a:t>)</a:t>
            </a:r>
            <a:r>
              <a:rPr dirty="0" sz="2400">
                <a:solidFill>
                  <a:srgbClr val="4E2700"/>
                </a:solidFill>
                <a:latin typeface="Noto Sans Mono CJK HK"/>
                <a:cs typeface="Noto Sans Mono CJK HK"/>
              </a:rPr>
              <a:t>的基本操作：</a:t>
            </a:r>
            <a:endParaRPr sz="2400">
              <a:latin typeface="Noto Sans Mono CJK HK"/>
              <a:cs typeface="Noto Sans Mono CJK HK"/>
            </a:endParaRPr>
          </a:p>
          <a:p>
            <a:pPr lvl="1" marL="756285" indent="-287020">
              <a:lnSpc>
                <a:spcPct val="100000"/>
              </a:lnSpc>
              <a:spcBef>
                <a:spcPts val="40"/>
              </a:spcBef>
              <a:buFont typeface="Verdana"/>
              <a:buChar char="–"/>
              <a:tabLst>
                <a:tab pos="756920" algn="l"/>
              </a:tabLst>
            </a:pPr>
            <a:r>
              <a:rPr dirty="0" sz="2000">
                <a:solidFill>
                  <a:srgbClr val="4E2700"/>
                </a:solidFill>
                <a:latin typeface="Noto Sans Mono CJK HK"/>
                <a:cs typeface="Noto Sans Mono CJK HK"/>
              </a:rPr>
              <a:t>放一個</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品</a:t>
            </a:r>
            <a:r>
              <a:rPr dirty="0" sz="2000" spc="-15">
                <a:solidFill>
                  <a:srgbClr val="4E2700"/>
                </a:solidFill>
                <a:latin typeface="Noto Sans Mono CJK HK"/>
                <a:cs typeface="Noto Sans Mono CJK HK"/>
              </a:rPr>
              <a:t>到</a:t>
            </a:r>
            <a:r>
              <a:rPr dirty="0" sz="2000">
                <a:solidFill>
                  <a:srgbClr val="4E2700"/>
                </a:solidFill>
                <a:latin typeface="Noto Sans Mono CJK HK"/>
                <a:cs typeface="Noto Sans Mono CJK HK"/>
              </a:rPr>
              <a:t>購物車內</a:t>
            </a:r>
            <a:endParaRPr sz="2000">
              <a:latin typeface="Noto Sans Mono CJK HK"/>
              <a:cs typeface="Noto Sans Mono CJK HK"/>
            </a:endParaRPr>
          </a:p>
          <a:p>
            <a:pPr lvl="1" marL="756285" indent="-287020">
              <a:lnSpc>
                <a:spcPct val="100000"/>
              </a:lnSpc>
              <a:buFont typeface="Verdana"/>
              <a:buChar char="–"/>
              <a:tabLst>
                <a:tab pos="756920" algn="l"/>
              </a:tabLst>
            </a:pPr>
            <a:r>
              <a:rPr dirty="0" sz="2000" spc="5">
                <a:solidFill>
                  <a:srgbClr val="4E2700"/>
                </a:solidFill>
                <a:latin typeface="Noto Sans Mono CJK HK"/>
                <a:cs typeface="Noto Sans Mono CJK HK"/>
              </a:rPr>
              <a:t>由購</a:t>
            </a:r>
            <a:r>
              <a:rPr dirty="0" sz="2000" spc="-5">
                <a:solidFill>
                  <a:srgbClr val="4E2700"/>
                </a:solidFill>
                <a:latin typeface="Noto Sans Mono CJK HK"/>
                <a:cs typeface="Noto Sans Mono CJK HK"/>
              </a:rPr>
              <a:t>物</a:t>
            </a:r>
            <a:r>
              <a:rPr dirty="0" sz="2000" spc="-10">
                <a:solidFill>
                  <a:srgbClr val="4E2700"/>
                </a:solidFill>
                <a:latin typeface="Noto Sans Mono CJK HK"/>
                <a:cs typeface="Noto Sans Mono CJK HK"/>
              </a:rPr>
              <a:t>車</a:t>
            </a:r>
            <a:r>
              <a:rPr dirty="0" sz="2000" spc="5">
                <a:solidFill>
                  <a:srgbClr val="4E2700"/>
                </a:solidFill>
                <a:latin typeface="Noto Sans Mono CJK HK"/>
                <a:cs typeface="Noto Sans Mono CJK HK"/>
              </a:rPr>
              <a:t>取</a:t>
            </a:r>
            <a:r>
              <a:rPr dirty="0" sz="2000" spc="-15">
                <a:solidFill>
                  <a:srgbClr val="4E2700"/>
                </a:solidFill>
                <a:latin typeface="Noto Sans Mono CJK HK"/>
                <a:cs typeface="Noto Sans Mono CJK HK"/>
              </a:rPr>
              <a:t>一</a:t>
            </a:r>
            <a:r>
              <a:rPr dirty="0" sz="2000" spc="5">
                <a:solidFill>
                  <a:srgbClr val="4E2700"/>
                </a:solidFill>
                <a:latin typeface="Noto Sans Mono CJK HK"/>
                <a:cs typeface="Noto Sans Mono CJK HK"/>
              </a:rPr>
              <a:t>個物</a:t>
            </a:r>
            <a:r>
              <a:rPr dirty="0" sz="2000" spc="-5">
                <a:solidFill>
                  <a:srgbClr val="4E2700"/>
                </a:solidFill>
                <a:latin typeface="Noto Sans Mono CJK HK"/>
                <a:cs typeface="Noto Sans Mono CJK HK"/>
              </a:rPr>
              <a:t>品</a:t>
            </a:r>
            <a:r>
              <a:rPr dirty="0" sz="2000" spc="-10">
                <a:solidFill>
                  <a:srgbClr val="4E2700"/>
                </a:solidFill>
                <a:latin typeface="Noto Sans Mono CJK HK"/>
                <a:cs typeface="Noto Sans Mono CJK HK"/>
              </a:rPr>
              <a:t>出</a:t>
            </a:r>
            <a:r>
              <a:rPr dirty="0" sz="2000" spc="5">
                <a:solidFill>
                  <a:srgbClr val="4E2700"/>
                </a:solidFill>
                <a:latin typeface="Noto Sans Mono CJK HK"/>
                <a:cs typeface="Noto Sans Mono CJK HK"/>
              </a:rPr>
              <a:t>來</a:t>
            </a:r>
            <a:endParaRPr sz="2000">
              <a:latin typeface="Noto Sans Mono CJK HK"/>
              <a:cs typeface="Noto Sans Mono CJK HK"/>
            </a:endParaRPr>
          </a:p>
          <a:p>
            <a:pPr lvl="1" marL="756285" indent="-287020">
              <a:lnSpc>
                <a:spcPct val="100000"/>
              </a:lnSpc>
              <a:buFont typeface="Verdana"/>
              <a:buChar char="–"/>
              <a:tabLst>
                <a:tab pos="756920" algn="l"/>
              </a:tabLst>
            </a:pPr>
            <a:r>
              <a:rPr dirty="0" sz="2000">
                <a:solidFill>
                  <a:srgbClr val="4E2700"/>
                </a:solidFill>
                <a:latin typeface="Noto Sans Mono CJK HK"/>
                <a:cs typeface="Noto Sans Mono CJK HK"/>
              </a:rPr>
              <a:t>刪除購</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車</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的一個</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品</a:t>
            </a:r>
            <a:endParaRPr sz="2000">
              <a:latin typeface="Noto Sans Mono CJK HK"/>
              <a:cs typeface="Noto Sans Mono CJK HK"/>
            </a:endParaRPr>
          </a:p>
          <a:p>
            <a:pPr lvl="1" marL="756285" indent="-287020">
              <a:lnSpc>
                <a:spcPct val="100000"/>
              </a:lnSpc>
              <a:buFont typeface="Verdana"/>
              <a:buChar char="–"/>
              <a:tabLst>
                <a:tab pos="756920" algn="l"/>
              </a:tabLst>
            </a:pPr>
            <a:r>
              <a:rPr dirty="0" sz="2000">
                <a:solidFill>
                  <a:srgbClr val="4E2700"/>
                </a:solidFill>
                <a:latin typeface="Noto Sans Mono CJK HK"/>
                <a:cs typeface="Noto Sans Mono CJK HK"/>
              </a:rPr>
              <a:t>清除購</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車</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所有物品</a:t>
            </a:r>
            <a:endParaRPr sz="2000">
              <a:latin typeface="Noto Sans Mono CJK HK"/>
              <a:cs typeface="Noto Sans Mono CJK HK"/>
            </a:endParaRPr>
          </a:p>
          <a:p>
            <a:pPr lvl="1" marL="756285" indent="-287020">
              <a:lnSpc>
                <a:spcPct val="100000"/>
              </a:lnSpc>
              <a:buFont typeface="Verdana"/>
              <a:buChar char="–"/>
              <a:tabLst>
                <a:tab pos="756920" algn="l"/>
              </a:tabLst>
            </a:pPr>
            <a:r>
              <a:rPr dirty="0" sz="2000">
                <a:solidFill>
                  <a:srgbClr val="4E2700"/>
                </a:solidFill>
                <a:latin typeface="Noto Sans Mono CJK HK"/>
                <a:cs typeface="Noto Sans Mono CJK HK"/>
              </a:rPr>
              <a:t>查詢購</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車</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否含有</a:t>
            </a:r>
            <a:r>
              <a:rPr dirty="0" sz="2000" spc="-15">
                <a:solidFill>
                  <a:srgbClr val="4E2700"/>
                </a:solidFill>
                <a:latin typeface="Noto Sans Mono CJK HK"/>
                <a:cs typeface="Noto Sans Mono CJK HK"/>
              </a:rPr>
              <a:t>某</a:t>
            </a:r>
            <a:r>
              <a:rPr dirty="0" sz="2000">
                <a:solidFill>
                  <a:srgbClr val="4E2700"/>
                </a:solidFill>
                <a:latin typeface="Noto Sans Mono CJK HK"/>
                <a:cs typeface="Noto Sans Mono CJK HK"/>
              </a:rPr>
              <a:t>項</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品</a:t>
            </a:r>
            <a:endParaRPr sz="2000">
              <a:latin typeface="Noto Sans Mono CJK HK"/>
              <a:cs typeface="Noto Sans Mono CJK HK"/>
            </a:endParaRPr>
          </a:p>
          <a:p>
            <a:pPr lvl="1" marL="756285" indent="-287020">
              <a:lnSpc>
                <a:spcPct val="100000"/>
              </a:lnSpc>
              <a:buFont typeface="Verdana"/>
              <a:buChar char="–"/>
              <a:tabLst>
                <a:tab pos="756920" algn="l"/>
              </a:tabLst>
            </a:pPr>
            <a:r>
              <a:rPr dirty="0" sz="2000">
                <a:solidFill>
                  <a:srgbClr val="4E2700"/>
                </a:solidFill>
                <a:latin typeface="Noto Sans Mono CJK HK"/>
                <a:cs typeface="Noto Sans Mono CJK HK"/>
              </a:rPr>
              <a:t>查詢購</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車</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否含有</a:t>
            </a:r>
            <a:r>
              <a:rPr dirty="0" sz="2000" spc="-15">
                <a:solidFill>
                  <a:srgbClr val="4E2700"/>
                </a:solidFill>
                <a:latin typeface="Noto Sans Mono CJK HK"/>
                <a:cs typeface="Noto Sans Mono CJK HK"/>
              </a:rPr>
              <a:t>某</a:t>
            </a:r>
            <a:r>
              <a:rPr dirty="0" sz="2000">
                <a:solidFill>
                  <a:srgbClr val="4E2700"/>
                </a:solidFill>
                <a:latin typeface="Noto Sans Mono CJK HK"/>
                <a:cs typeface="Noto Sans Mono CJK HK"/>
              </a:rPr>
              <a:t>組</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品</a:t>
            </a:r>
            <a:endParaRPr sz="2000">
              <a:latin typeface="Noto Sans Mono CJK HK"/>
              <a:cs typeface="Noto Sans Mono CJK HK"/>
            </a:endParaRPr>
          </a:p>
          <a:p>
            <a:pPr lvl="1" marL="756285" indent="-287020">
              <a:lnSpc>
                <a:spcPct val="100000"/>
              </a:lnSpc>
              <a:spcBef>
                <a:spcPts val="5"/>
              </a:spcBef>
              <a:buFont typeface="Verdana"/>
              <a:buChar char="–"/>
              <a:tabLst>
                <a:tab pos="756920" algn="l"/>
              </a:tabLst>
            </a:pPr>
            <a:r>
              <a:rPr dirty="0" sz="2000">
                <a:solidFill>
                  <a:srgbClr val="4E2700"/>
                </a:solidFill>
                <a:latin typeface="Noto Sans Mono CJK HK"/>
                <a:cs typeface="Noto Sans Mono CJK HK"/>
              </a:rPr>
              <a:t>逐筆取</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購</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車內的</a:t>
            </a:r>
            <a:r>
              <a:rPr dirty="0" sz="2000" spc="-15">
                <a:solidFill>
                  <a:srgbClr val="4E2700"/>
                </a:solidFill>
                <a:latin typeface="Noto Sans Mono CJK HK"/>
                <a:cs typeface="Noto Sans Mono CJK HK"/>
              </a:rPr>
              <a:t>物</a:t>
            </a:r>
            <a:r>
              <a:rPr dirty="0" sz="2000">
                <a:solidFill>
                  <a:srgbClr val="4E2700"/>
                </a:solidFill>
                <a:latin typeface="Noto Sans Mono CJK HK"/>
                <a:cs typeface="Noto Sans Mono CJK HK"/>
              </a:rPr>
              <a:t>品</a:t>
            </a:r>
            <a:r>
              <a:rPr dirty="0" sz="2000" spc="-15">
                <a:solidFill>
                  <a:srgbClr val="4E2700"/>
                </a:solidFill>
                <a:latin typeface="Noto Sans Mono CJK HK"/>
                <a:cs typeface="Noto Sans Mono CJK HK"/>
              </a:rPr>
              <a:t>準</a:t>
            </a:r>
            <a:r>
              <a:rPr dirty="0" sz="2000">
                <a:solidFill>
                  <a:srgbClr val="4E2700"/>
                </a:solidFill>
                <a:latin typeface="Noto Sans Mono CJK HK"/>
                <a:cs typeface="Noto Sans Mono CJK HK"/>
              </a:rPr>
              <a:t>備結帳</a:t>
            </a:r>
            <a:endParaRPr sz="2000">
              <a:latin typeface="Noto Sans Mono CJK HK"/>
              <a:cs typeface="Noto Sans Mono CJK HK"/>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71741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Collection</a:t>
            </a:r>
            <a:r>
              <a:rPr dirty="0"/>
              <a:t>介面的子介面</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69442" y="999489"/>
            <a:ext cx="7913370" cy="4545965"/>
          </a:xfrm>
          <a:prstGeom prst="rect">
            <a:avLst/>
          </a:prstGeom>
        </p:spPr>
        <p:txBody>
          <a:bodyPr wrap="square" lIns="0" tIns="35560" rIns="0" bIns="0" rtlCol="0" vert="horz">
            <a:spAutoFit/>
          </a:bodyPr>
          <a:lstStyle/>
          <a:p>
            <a:pPr marL="355600" marR="142240" indent="-342900">
              <a:lnSpc>
                <a:spcPts val="2280"/>
              </a:lnSpc>
              <a:spcBef>
                <a:spcPts val="280"/>
              </a:spcBef>
              <a:buChar char="•"/>
              <a:tabLst>
                <a:tab pos="354965" algn="l"/>
                <a:tab pos="355600" algn="l"/>
              </a:tabLst>
            </a:pPr>
            <a:r>
              <a:rPr dirty="0" sz="2000" spc="-5">
                <a:solidFill>
                  <a:srgbClr val="4E2700"/>
                </a:solidFill>
                <a:latin typeface="Verdana"/>
                <a:cs typeface="Verdana"/>
              </a:rPr>
              <a:t>Set</a:t>
            </a:r>
            <a:r>
              <a:rPr dirty="0" sz="2000" spc="10">
                <a:solidFill>
                  <a:srgbClr val="4E2700"/>
                </a:solidFill>
                <a:latin typeface="Noto Sans Mono CJK HK"/>
                <a:cs typeface="Noto Sans Mono CJK HK"/>
              </a:rPr>
              <a:t>介</a:t>
            </a:r>
            <a:r>
              <a:rPr dirty="0" sz="2000">
                <a:solidFill>
                  <a:srgbClr val="4E2700"/>
                </a:solidFill>
                <a:latin typeface="Noto Sans Mono CJK HK"/>
                <a:cs typeface="Noto Sans Mono CJK HK"/>
              </a:rPr>
              <a:t>面</a:t>
            </a:r>
            <a:r>
              <a:rPr dirty="0" sz="2000">
                <a:solidFill>
                  <a:srgbClr val="4E2700"/>
                </a:solidFill>
                <a:latin typeface="Verdana"/>
                <a:cs typeface="Verdana"/>
              </a:rPr>
              <a:t>:</a:t>
            </a:r>
            <a:r>
              <a:rPr dirty="0" sz="2000">
                <a:solidFill>
                  <a:srgbClr val="4E2700"/>
                </a:solidFill>
                <a:latin typeface="Noto Sans Mono CJK HK"/>
                <a:cs typeface="Noto Sans Mono CJK HK"/>
              </a:rPr>
              <a:t>不允許</a:t>
            </a:r>
            <a:r>
              <a:rPr dirty="0" sz="2000" spc="-15">
                <a:solidFill>
                  <a:srgbClr val="4E2700"/>
                </a:solidFill>
                <a:latin typeface="Noto Sans Mono CJK HK"/>
                <a:cs typeface="Noto Sans Mono CJK HK"/>
              </a:rPr>
              <a:t>重</a:t>
            </a:r>
            <a:r>
              <a:rPr dirty="0" sz="2000">
                <a:solidFill>
                  <a:srgbClr val="4E2700"/>
                </a:solidFill>
                <a:latin typeface="Noto Sans Mono CJK HK"/>
                <a:cs typeface="Noto Sans Mono CJK HK"/>
              </a:rPr>
              <a:t>複的</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相同</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的元素只保</a:t>
            </a:r>
            <a:r>
              <a:rPr dirty="0" sz="2000" spc="-10">
                <a:solidFill>
                  <a:srgbClr val="4E2700"/>
                </a:solidFill>
                <a:latin typeface="Noto Sans Mono CJK HK"/>
                <a:cs typeface="Noto Sans Mono CJK HK"/>
              </a:rPr>
              <a:t>留</a:t>
            </a:r>
            <a:r>
              <a:rPr dirty="0" sz="2000">
                <a:solidFill>
                  <a:srgbClr val="4E2700"/>
                </a:solidFill>
                <a:latin typeface="Noto Sans Mono CJK HK"/>
                <a:cs typeface="Noto Sans Mono CJK HK"/>
              </a:rPr>
              <a:t>一份。其內的 元素的</a:t>
            </a:r>
            <a:r>
              <a:rPr dirty="0" sz="2000" spc="-15">
                <a:solidFill>
                  <a:srgbClr val="4E2700"/>
                </a:solidFill>
                <a:latin typeface="Noto Sans Mono CJK HK"/>
                <a:cs typeface="Noto Sans Mono CJK HK"/>
              </a:rPr>
              <a:t>沒</a:t>
            </a:r>
            <a:r>
              <a:rPr dirty="0" sz="2000">
                <a:solidFill>
                  <a:srgbClr val="4E2700"/>
                </a:solidFill>
                <a:latin typeface="Noto Sans Mono CJK HK"/>
                <a:cs typeface="Noto Sans Mono CJK HK"/>
              </a:rPr>
              <a:t>有</a:t>
            </a:r>
            <a:r>
              <a:rPr dirty="0" sz="2000" spc="-15">
                <a:solidFill>
                  <a:srgbClr val="4E2700"/>
                </a:solidFill>
                <a:latin typeface="Noto Sans Mono CJK HK"/>
                <a:cs typeface="Noto Sans Mono CJK HK"/>
              </a:rPr>
              <a:t>特</a:t>
            </a:r>
            <a:r>
              <a:rPr dirty="0" sz="2000">
                <a:solidFill>
                  <a:srgbClr val="4E2700"/>
                </a:solidFill>
                <a:latin typeface="Noto Sans Mono CJK HK"/>
                <a:cs typeface="Noto Sans Mono CJK HK"/>
              </a:rPr>
              <a:t>定的順</a:t>
            </a:r>
            <a:r>
              <a:rPr dirty="0" sz="2000" spc="-15">
                <a:solidFill>
                  <a:srgbClr val="4E2700"/>
                </a:solidFill>
                <a:latin typeface="Noto Sans Mono CJK HK"/>
                <a:cs typeface="Noto Sans Mono CJK HK"/>
              </a:rPr>
              <a:t>序</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020">
              <a:lnSpc>
                <a:spcPct val="100000"/>
              </a:lnSpc>
              <a:spcBef>
                <a:spcPts val="275"/>
              </a:spcBef>
              <a:buChar char="–"/>
              <a:tabLst>
                <a:tab pos="756285" algn="l"/>
                <a:tab pos="756920" algn="l"/>
              </a:tabLst>
            </a:pPr>
            <a:r>
              <a:rPr dirty="0" sz="1800" spc="-5">
                <a:solidFill>
                  <a:srgbClr val="4E2700"/>
                </a:solidFill>
                <a:latin typeface="Verdana"/>
                <a:cs typeface="Verdana"/>
              </a:rPr>
              <a:t>SortedSet</a:t>
            </a:r>
            <a:r>
              <a:rPr dirty="0" sz="1800" spc="-5">
                <a:solidFill>
                  <a:srgbClr val="4E2700"/>
                </a:solidFill>
                <a:latin typeface="Noto Sans Mono CJK HK"/>
                <a:cs typeface="Noto Sans Mono CJK HK"/>
              </a:rPr>
              <a:t>介面</a:t>
            </a:r>
            <a:r>
              <a:rPr dirty="0" sz="1800">
                <a:solidFill>
                  <a:srgbClr val="4E2700"/>
                </a:solidFill>
                <a:latin typeface="Verdana"/>
                <a:cs typeface="Verdana"/>
              </a:rPr>
              <a:t>:</a:t>
            </a:r>
            <a:r>
              <a:rPr dirty="0" sz="1800" spc="-5">
                <a:solidFill>
                  <a:srgbClr val="4E2700"/>
                </a:solidFill>
                <a:latin typeface="Verdana"/>
                <a:cs typeface="Verdana"/>
              </a:rPr>
              <a:t> Set</a:t>
            </a:r>
            <a:r>
              <a:rPr dirty="0" sz="1800">
                <a:solidFill>
                  <a:srgbClr val="4E2700"/>
                </a:solidFill>
                <a:latin typeface="Noto Sans Mono CJK HK"/>
                <a:cs typeface="Noto Sans Mono CJK HK"/>
              </a:rPr>
              <a:t>的子介面，會對元素排序。</a:t>
            </a:r>
            <a:endParaRPr sz="1800">
              <a:latin typeface="Noto Sans Mono CJK HK"/>
              <a:cs typeface="Noto Sans Mono CJK HK"/>
            </a:endParaRPr>
          </a:p>
          <a:p>
            <a:pPr lvl="1" marL="756285" marR="5080" indent="-287020">
              <a:lnSpc>
                <a:spcPts val="2050"/>
              </a:lnSpc>
              <a:spcBef>
                <a:spcPts val="484"/>
              </a:spcBef>
              <a:buChar char="–"/>
              <a:tabLst>
                <a:tab pos="756285" algn="l"/>
                <a:tab pos="756920" algn="l"/>
              </a:tabLst>
            </a:pPr>
            <a:r>
              <a:rPr dirty="0" sz="1800">
                <a:solidFill>
                  <a:srgbClr val="4E2700"/>
                </a:solidFill>
                <a:latin typeface="Verdana"/>
                <a:cs typeface="Verdana"/>
              </a:rPr>
              <a:t>a,</a:t>
            </a:r>
            <a:r>
              <a:rPr dirty="0" sz="1800" spc="-5">
                <a:solidFill>
                  <a:srgbClr val="4E2700"/>
                </a:solidFill>
                <a:latin typeface="Verdana"/>
                <a:cs typeface="Verdana"/>
              </a:rPr>
              <a:t> b</a:t>
            </a:r>
            <a:r>
              <a:rPr dirty="0" sz="1800">
                <a:solidFill>
                  <a:srgbClr val="4E2700"/>
                </a:solidFill>
                <a:latin typeface="Noto Sans Mono CJK HK"/>
                <a:cs typeface="Noto Sans Mono CJK HK"/>
              </a:rPr>
              <a:t>兩物件如果</a:t>
            </a:r>
            <a:r>
              <a:rPr dirty="0" sz="1800" spc="-5">
                <a:solidFill>
                  <a:srgbClr val="4E2700"/>
                </a:solidFill>
                <a:latin typeface="Verdana"/>
                <a:cs typeface="Verdana"/>
              </a:rPr>
              <a:t>a.hashCode()</a:t>
            </a:r>
            <a:r>
              <a:rPr dirty="0" sz="1800">
                <a:solidFill>
                  <a:srgbClr val="4E2700"/>
                </a:solidFill>
                <a:latin typeface="Noto Sans Mono CJK HK"/>
                <a:cs typeface="Noto Sans Mono CJK HK"/>
              </a:rPr>
              <a:t>等於</a:t>
            </a:r>
            <a:r>
              <a:rPr dirty="0" sz="1800" spc="-5">
                <a:solidFill>
                  <a:srgbClr val="4E2700"/>
                </a:solidFill>
                <a:latin typeface="Verdana"/>
                <a:cs typeface="Verdana"/>
              </a:rPr>
              <a:t>b.hashCode()</a:t>
            </a:r>
            <a:r>
              <a:rPr dirty="0" sz="1800">
                <a:solidFill>
                  <a:srgbClr val="4E2700"/>
                </a:solidFill>
                <a:latin typeface="Noto Sans Mono CJK HK"/>
                <a:cs typeface="Noto Sans Mono CJK HK"/>
              </a:rPr>
              <a:t>而且</a:t>
            </a:r>
            <a:r>
              <a:rPr dirty="0" sz="1800" spc="-5">
                <a:solidFill>
                  <a:srgbClr val="4E2700"/>
                </a:solidFill>
                <a:latin typeface="Verdana"/>
                <a:cs typeface="Verdana"/>
              </a:rPr>
              <a:t>a.equals(b)</a:t>
            </a:r>
            <a:r>
              <a:rPr dirty="0" sz="1800">
                <a:solidFill>
                  <a:srgbClr val="4E2700"/>
                </a:solidFill>
                <a:latin typeface="Noto Sans Mono CJK HK"/>
                <a:cs typeface="Noto Sans Mono CJK HK"/>
              </a:rPr>
              <a:t>傳 回</a:t>
            </a:r>
            <a:r>
              <a:rPr dirty="0" sz="1800" spc="-5">
                <a:solidFill>
                  <a:srgbClr val="4E2700"/>
                </a:solidFill>
                <a:latin typeface="Verdana"/>
                <a:cs typeface="Verdana"/>
              </a:rPr>
              <a:t>true</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則</a:t>
            </a:r>
            <a:r>
              <a:rPr dirty="0" sz="1800">
                <a:solidFill>
                  <a:srgbClr val="4E2700"/>
                </a:solidFill>
                <a:latin typeface="Verdana"/>
                <a:cs typeface="Verdana"/>
              </a:rPr>
              <a:t>a,</a:t>
            </a:r>
            <a:r>
              <a:rPr dirty="0" sz="1800" spc="-10">
                <a:solidFill>
                  <a:srgbClr val="4E2700"/>
                </a:solidFill>
                <a:latin typeface="Verdana"/>
                <a:cs typeface="Verdana"/>
              </a:rPr>
              <a:t> b</a:t>
            </a:r>
            <a:r>
              <a:rPr dirty="0" sz="1800">
                <a:solidFill>
                  <a:srgbClr val="4E2700"/>
                </a:solidFill>
                <a:latin typeface="Noto Sans Mono CJK HK"/>
                <a:cs typeface="Noto Sans Mono CJK HK"/>
              </a:rPr>
              <a:t>兩物件為『相同』的元素。</a:t>
            </a:r>
            <a:endParaRPr sz="1800">
              <a:latin typeface="Noto Sans Mono CJK HK"/>
              <a:cs typeface="Noto Sans Mono CJK HK"/>
            </a:endParaRPr>
          </a:p>
          <a:p>
            <a:pPr marL="355600" indent="-342900">
              <a:lnSpc>
                <a:spcPts val="2340"/>
              </a:lnSpc>
              <a:spcBef>
                <a:spcPts val="305"/>
              </a:spcBef>
              <a:buChar char="•"/>
              <a:tabLst>
                <a:tab pos="354965" algn="l"/>
                <a:tab pos="355600" algn="l"/>
              </a:tabLst>
            </a:pPr>
            <a:r>
              <a:rPr dirty="0" sz="2000" spc="-5">
                <a:solidFill>
                  <a:srgbClr val="4E2700"/>
                </a:solidFill>
                <a:latin typeface="Verdana"/>
                <a:cs typeface="Verdana"/>
              </a:rPr>
              <a:t>List</a:t>
            </a:r>
            <a:r>
              <a:rPr dirty="0" sz="2000" spc="10">
                <a:solidFill>
                  <a:srgbClr val="4E2700"/>
                </a:solidFill>
                <a:latin typeface="Noto Sans Mono CJK HK"/>
                <a:cs typeface="Noto Sans Mono CJK HK"/>
              </a:rPr>
              <a:t>介</a:t>
            </a:r>
            <a:r>
              <a:rPr dirty="0" sz="2000" spc="15">
                <a:solidFill>
                  <a:srgbClr val="4E2700"/>
                </a:solidFill>
                <a:latin typeface="Noto Sans Mono CJK HK"/>
                <a:cs typeface="Noto Sans Mono CJK HK"/>
              </a:rPr>
              <a:t>面</a:t>
            </a:r>
            <a:r>
              <a:rPr dirty="0" sz="2000">
                <a:solidFill>
                  <a:srgbClr val="4E2700"/>
                </a:solidFill>
                <a:latin typeface="Verdana"/>
                <a:cs typeface="Verdana"/>
              </a:rPr>
              <a:t>:</a:t>
            </a:r>
            <a:r>
              <a:rPr dirty="0" sz="2000">
                <a:solidFill>
                  <a:srgbClr val="4E2700"/>
                </a:solidFill>
                <a:latin typeface="Noto Sans Mono CJK HK"/>
                <a:cs typeface="Noto Sans Mono CJK HK"/>
              </a:rPr>
              <a:t>每</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元素</a:t>
            </a:r>
            <a:r>
              <a:rPr dirty="0" sz="2000" spc="-15">
                <a:solidFill>
                  <a:srgbClr val="4E2700"/>
                </a:solidFill>
                <a:latin typeface="Noto Sans Mono CJK HK"/>
                <a:cs typeface="Noto Sans Mono CJK HK"/>
              </a:rPr>
              <a:t>都</a:t>
            </a:r>
            <a:r>
              <a:rPr dirty="0" sz="2000">
                <a:solidFill>
                  <a:srgbClr val="4E2700"/>
                </a:solidFill>
                <a:latin typeface="Noto Sans Mono CJK HK"/>
                <a:cs typeface="Noto Sans Mono CJK HK"/>
              </a:rPr>
              <a:t>搭配</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個註</a:t>
            </a:r>
            <a:r>
              <a:rPr dirty="0" sz="2000" spc="-15">
                <a:solidFill>
                  <a:srgbClr val="4E2700"/>
                </a:solidFill>
                <a:latin typeface="Noto Sans Mono CJK HK"/>
                <a:cs typeface="Noto Sans Mono CJK HK"/>
              </a:rPr>
              <a:t>標</a:t>
            </a:r>
            <a:r>
              <a:rPr dirty="0" sz="2000">
                <a:solidFill>
                  <a:srgbClr val="4E2700"/>
                </a:solidFill>
                <a:latin typeface="Noto Sans Mono CJK HK"/>
                <a:cs typeface="Noto Sans Mono CJK HK"/>
              </a:rPr>
              <a:t>，可</a:t>
            </a:r>
            <a:r>
              <a:rPr dirty="0" sz="2000" spc="-15">
                <a:solidFill>
                  <a:srgbClr val="4E2700"/>
                </a:solidFill>
                <a:latin typeface="Noto Sans Mono CJK HK"/>
                <a:cs typeface="Noto Sans Mono CJK HK"/>
              </a:rPr>
              <a:t>依</a:t>
            </a:r>
            <a:r>
              <a:rPr dirty="0" sz="2000">
                <a:solidFill>
                  <a:srgbClr val="4E2700"/>
                </a:solidFill>
                <a:latin typeface="Noto Sans Mono CJK HK"/>
                <a:cs typeface="Noto Sans Mono CJK HK"/>
              </a:rPr>
              <a:t>註標</a:t>
            </a:r>
            <a:r>
              <a:rPr dirty="0" sz="2000" spc="-15">
                <a:solidFill>
                  <a:srgbClr val="4E2700"/>
                </a:solidFill>
                <a:latin typeface="Noto Sans Mono CJK HK"/>
                <a:cs typeface="Noto Sans Mono CJK HK"/>
              </a:rPr>
              <a:t>由</a:t>
            </a:r>
            <a:r>
              <a:rPr dirty="0" sz="2000">
                <a:solidFill>
                  <a:srgbClr val="4E2700"/>
                </a:solidFill>
                <a:latin typeface="Noto Sans Mono CJK HK"/>
                <a:cs typeface="Noto Sans Mono CJK HK"/>
              </a:rPr>
              <a:t>小而</a:t>
            </a:r>
            <a:r>
              <a:rPr dirty="0" sz="2000" spc="-15">
                <a:solidFill>
                  <a:srgbClr val="4E2700"/>
                </a:solidFill>
                <a:latin typeface="Noto Sans Mono CJK HK"/>
                <a:cs typeface="Noto Sans Mono CJK HK"/>
              </a:rPr>
              <a:t>大</a:t>
            </a:r>
            <a:r>
              <a:rPr dirty="0" sz="2000">
                <a:solidFill>
                  <a:srgbClr val="4E2700"/>
                </a:solidFill>
                <a:latin typeface="Noto Sans Mono CJK HK"/>
                <a:cs typeface="Noto Sans Mono CJK HK"/>
              </a:rPr>
              <a:t>的順</a:t>
            </a:r>
            <a:r>
              <a:rPr dirty="0" sz="2000" spc="-15">
                <a:solidFill>
                  <a:srgbClr val="4E2700"/>
                </a:solidFill>
                <a:latin typeface="Noto Sans Mono CJK HK"/>
                <a:cs typeface="Noto Sans Mono CJK HK"/>
              </a:rPr>
              <a:t>序</a:t>
            </a:r>
            <a:r>
              <a:rPr dirty="0" sz="2000">
                <a:solidFill>
                  <a:srgbClr val="4E2700"/>
                </a:solidFill>
                <a:latin typeface="Noto Sans Mono CJK HK"/>
                <a:cs typeface="Noto Sans Mono CJK HK"/>
              </a:rPr>
              <a:t>取出</a:t>
            </a:r>
            <a:endParaRPr sz="2000">
              <a:latin typeface="Noto Sans Mono CJK HK"/>
              <a:cs typeface="Noto Sans Mono CJK HK"/>
            </a:endParaRPr>
          </a:p>
          <a:p>
            <a:pPr marL="355600">
              <a:lnSpc>
                <a:spcPts val="2340"/>
              </a:lnSpc>
            </a:pPr>
            <a:r>
              <a:rPr dirty="0" sz="2000" spc="5">
                <a:solidFill>
                  <a:srgbClr val="4E2700"/>
                </a:solidFill>
                <a:latin typeface="Noto Sans Mono CJK HK"/>
                <a:cs typeface="Noto Sans Mono CJK HK"/>
              </a:rPr>
              <a:t>全部</a:t>
            </a:r>
            <a:r>
              <a:rPr dirty="0" sz="2000" spc="-5">
                <a:solidFill>
                  <a:srgbClr val="4E2700"/>
                </a:solidFill>
                <a:latin typeface="Noto Sans Mono CJK HK"/>
                <a:cs typeface="Noto Sans Mono CJK HK"/>
              </a:rPr>
              <a:t>元</a:t>
            </a:r>
            <a:r>
              <a:rPr dirty="0" sz="2000" spc="-10">
                <a:solidFill>
                  <a:srgbClr val="4E2700"/>
                </a:solidFill>
                <a:latin typeface="Noto Sans Mono CJK HK"/>
                <a:cs typeface="Noto Sans Mono CJK HK"/>
              </a:rPr>
              <a:t>素</a:t>
            </a:r>
            <a:r>
              <a:rPr dirty="0" sz="2000" spc="5">
                <a:solidFill>
                  <a:srgbClr val="4E2700"/>
                </a:solidFill>
                <a:latin typeface="Noto Sans Mono CJK HK"/>
                <a:cs typeface="Noto Sans Mono CJK HK"/>
              </a:rPr>
              <a:t>，</a:t>
            </a:r>
            <a:r>
              <a:rPr dirty="0" sz="2000" spc="-15">
                <a:solidFill>
                  <a:srgbClr val="4E2700"/>
                </a:solidFill>
                <a:latin typeface="Noto Sans Mono CJK HK"/>
                <a:cs typeface="Noto Sans Mono CJK HK"/>
              </a:rPr>
              <a:t>也</a:t>
            </a:r>
            <a:r>
              <a:rPr dirty="0" sz="2000" spc="5">
                <a:solidFill>
                  <a:srgbClr val="4E2700"/>
                </a:solidFill>
                <a:latin typeface="Noto Sans Mono CJK HK"/>
                <a:cs typeface="Noto Sans Mono CJK HK"/>
              </a:rPr>
              <a:t>可依</a:t>
            </a:r>
            <a:r>
              <a:rPr dirty="0" sz="2000" spc="-5">
                <a:solidFill>
                  <a:srgbClr val="4E2700"/>
                </a:solidFill>
                <a:latin typeface="Noto Sans Mono CJK HK"/>
                <a:cs typeface="Noto Sans Mono CJK HK"/>
              </a:rPr>
              <a:t>註</a:t>
            </a:r>
            <a:r>
              <a:rPr dirty="0" sz="2000" spc="-10">
                <a:solidFill>
                  <a:srgbClr val="4E2700"/>
                </a:solidFill>
                <a:latin typeface="Noto Sans Mono CJK HK"/>
                <a:cs typeface="Noto Sans Mono CJK HK"/>
              </a:rPr>
              <a:t>標</a:t>
            </a:r>
            <a:r>
              <a:rPr dirty="0" sz="2000" spc="5">
                <a:solidFill>
                  <a:srgbClr val="4E2700"/>
                </a:solidFill>
                <a:latin typeface="Noto Sans Mono CJK HK"/>
                <a:cs typeface="Noto Sans Mono CJK HK"/>
              </a:rPr>
              <a:t>取</a:t>
            </a:r>
            <a:r>
              <a:rPr dirty="0" sz="2000" spc="-15">
                <a:solidFill>
                  <a:srgbClr val="4E2700"/>
                </a:solidFill>
                <a:latin typeface="Noto Sans Mono CJK HK"/>
                <a:cs typeface="Noto Sans Mono CJK HK"/>
              </a:rPr>
              <a:t>出</a:t>
            </a:r>
            <a:r>
              <a:rPr dirty="0" sz="2000" spc="5">
                <a:solidFill>
                  <a:srgbClr val="4E2700"/>
                </a:solidFill>
                <a:latin typeface="Noto Sans Mono CJK HK"/>
                <a:cs typeface="Noto Sans Mono CJK HK"/>
              </a:rPr>
              <a:t>特定</a:t>
            </a:r>
            <a:r>
              <a:rPr dirty="0" sz="2000" spc="-5">
                <a:solidFill>
                  <a:srgbClr val="4E2700"/>
                </a:solidFill>
                <a:latin typeface="Noto Sans Mono CJK HK"/>
                <a:cs typeface="Noto Sans Mono CJK HK"/>
              </a:rPr>
              <a:t>元</a:t>
            </a:r>
            <a:r>
              <a:rPr dirty="0" sz="2000" spc="-10">
                <a:solidFill>
                  <a:srgbClr val="4E2700"/>
                </a:solidFill>
                <a:latin typeface="Noto Sans Mono CJK HK"/>
                <a:cs typeface="Noto Sans Mono CJK HK"/>
              </a:rPr>
              <a:t>素</a:t>
            </a:r>
            <a:r>
              <a:rPr dirty="0" sz="2000" spc="5">
                <a:solidFill>
                  <a:srgbClr val="4E2700"/>
                </a:solidFill>
                <a:latin typeface="Noto Sans Mono CJK HK"/>
                <a:cs typeface="Noto Sans Mono CJK HK"/>
              </a:rPr>
              <a:t>，</a:t>
            </a:r>
            <a:r>
              <a:rPr dirty="0" sz="2000" spc="-15">
                <a:solidFill>
                  <a:srgbClr val="4E2700"/>
                </a:solidFill>
                <a:latin typeface="Noto Sans Mono CJK HK"/>
                <a:cs typeface="Noto Sans Mono CJK HK"/>
              </a:rPr>
              <a:t>允</a:t>
            </a:r>
            <a:r>
              <a:rPr dirty="0" sz="2000" spc="5">
                <a:solidFill>
                  <a:srgbClr val="4E2700"/>
                </a:solidFill>
                <a:latin typeface="Noto Sans Mono CJK HK"/>
                <a:cs typeface="Noto Sans Mono CJK HK"/>
              </a:rPr>
              <a:t>許重</a:t>
            </a:r>
            <a:r>
              <a:rPr dirty="0" sz="2000" spc="-5">
                <a:solidFill>
                  <a:srgbClr val="4E2700"/>
                </a:solidFill>
                <a:latin typeface="Noto Sans Mono CJK HK"/>
                <a:cs typeface="Noto Sans Mono CJK HK"/>
              </a:rPr>
              <a:t>複</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元</a:t>
            </a:r>
            <a:r>
              <a:rPr dirty="0" sz="2000" spc="-15">
                <a:solidFill>
                  <a:srgbClr val="4E2700"/>
                </a:solidFill>
                <a:latin typeface="Noto Sans Mono CJK HK"/>
                <a:cs typeface="Noto Sans Mono CJK HK"/>
              </a:rPr>
              <a:t>素</a:t>
            </a:r>
            <a:r>
              <a:rPr dirty="0" sz="2000" spc="5">
                <a:solidFill>
                  <a:srgbClr val="4E2700"/>
                </a:solidFill>
                <a:latin typeface="Noto Sans Mono CJK HK"/>
                <a:cs typeface="Noto Sans Mono CJK HK"/>
              </a:rPr>
              <a:t>。</a:t>
            </a:r>
            <a:endParaRPr sz="2000">
              <a:latin typeface="Noto Sans Mono CJK HK"/>
              <a:cs typeface="Noto Sans Mono CJK HK"/>
            </a:endParaRPr>
          </a:p>
          <a:p>
            <a:pPr marL="355600" marR="167640" indent="-342900">
              <a:lnSpc>
                <a:spcPts val="2280"/>
              </a:lnSpc>
              <a:spcBef>
                <a:spcPts val="540"/>
              </a:spcBef>
              <a:buChar char="•"/>
              <a:tabLst>
                <a:tab pos="354965" algn="l"/>
                <a:tab pos="355600" algn="l"/>
              </a:tabLst>
            </a:pPr>
            <a:r>
              <a:rPr dirty="0" sz="2000" spc="-5">
                <a:solidFill>
                  <a:srgbClr val="4E2700"/>
                </a:solidFill>
                <a:latin typeface="Verdana"/>
                <a:cs typeface="Verdana"/>
              </a:rPr>
              <a:t>Queue</a:t>
            </a:r>
            <a:r>
              <a:rPr dirty="0" sz="2000" spc="10">
                <a:solidFill>
                  <a:srgbClr val="4E2700"/>
                </a:solidFill>
                <a:latin typeface="Noto Sans Mono CJK HK"/>
                <a:cs typeface="Noto Sans Mono CJK HK"/>
              </a:rPr>
              <a:t>介</a:t>
            </a:r>
            <a:r>
              <a:rPr dirty="0" sz="2000">
                <a:solidFill>
                  <a:srgbClr val="4E2700"/>
                </a:solidFill>
                <a:latin typeface="Noto Sans Mono CJK HK"/>
                <a:cs typeface="Noto Sans Mono CJK HK"/>
              </a:rPr>
              <a:t>面</a:t>
            </a:r>
            <a:r>
              <a:rPr dirty="0" sz="2000">
                <a:solidFill>
                  <a:srgbClr val="4E2700"/>
                </a:solidFill>
                <a:latin typeface="Verdana"/>
                <a:cs typeface="Verdana"/>
              </a:rPr>
              <a:t>:</a:t>
            </a:r>
            <a:r>
              <a:rPr dirty="0" sz="2000" spc="-30">
                <a:solidFill>
                  <a:srgbClr val="4E2700"/>
                </a:solidFill>
                <a:latin typeface="Verdana"/>
                <a:cs typeface="Verdana"/>
              </a:rPr>
              <a:t> </a:t>
            </a:r>
            <a:r>
              <a:rPr dirty="0" sz="2000" spc="10">
                <a:solidFill>
                  <a:srgbClr val="4E2700"/>
                </a:solidFill>
                <a:latin typeface="Noto Sans Mono CJK HK"/>
                <a:cs typeface="Noto Sans Mono CJK HK"/>
              </a:rPr>
              <a:t>可以</a:t>
            </a:r>
            <a:r>
              <a:rPr dirty="0" sz="2000">
                <a:solidFill>
                  <a:srgbClr val="4E2700"/>
                </a:solidFill>
                <a:latin typeface="Noto Sans Mono CJK HK"/>
                <a:cs typeface="Noto Sans Mono CJK HK"/>
              </a:rPr>
              <a:t>依照元</a:t>
            </a:r>
            <a:r>
              <a:rPr dirty="0" sz="2000" spc="-15">
                <a:solidFill>
                  <a:srgbClr val="4E2700"/>
                </a:solidFill>
                <a:latin typeface="Noto Sans Mono CJK HK"/>
                <a:cs typeface="Noto Sans Mono CJK HK"/>
              </a:rPr>
              <a:t>素</a:t>
            </a:r>
            <a:r>
              <a:rPr dirty="0" sz="2000">
                <a:solidFill>
                  <a:srgbClr val="4E2700"/>
                </a:solidFill>
                <a:latin typeface="Noto Sans Mono CJK HK"/>
                <a:cs typeface="Noto Sans Mono CJK HK"/>
              </a:rPr>
              <a:t>輸入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順序</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取出</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a:t>
            </a:r>
            <a:r>
              <a:rPr dirty="0" sz="2000" spc="-15">
                <a:solidFill>
                  <a:srgbClr val="4E2700"/>
                </a:solidFill>
                <a:latin typeface="Noto Sans Mono CJK HK"/>
                <a:cs typeface="Noto Sans Mono CJK HK"/>
              </a:rPr>
              <a:t>允</a:t>
            </a:r>
            <a:r>
              <a:rPr dirty="0" sz="2000">
                <a:solidFill>
                  <a:srgbClr val="4E2700"/>
                </a:solidFill>
                <a:latin typeface="Noto Sans Mono CJK HK"/>
                <a:cs typeface="Noto Sans Mono CJK HK"/>
              </a:rPr>
              <a:t>許重</a:t>
            </a:r>
            <a:r>
              <a:rPr dirty="0" sz="2000" spc="-15">
                <a:solidFill>
                  <a:srgbClr val="4E2700"/>
                </a:solidFill>
                <a:latin typeface="Noto Sans Mono CJK HK"/>
                <a:cs typeface="Noto Sans Mono CJK HK"/>
              </a:rPr>
              <a:t>複</a:t>
            </a:r>
            <a:r>
              <a:rPr dirty="0" sz="2000">
                <a:solidFill>
                  <a:srgbClr val="4E2700"/>
                </a:solidFill>
                <a:latin typeface="Noto Sans Mono CJK HK"/>
                <a:cs typeface="Noto Sans Mono CJK HK"/>
              </a:rPr>
              <a:t>的元 素。</a:t>
            </a:r>
            <a:endParaRPr sz="2000">
              <a:latin typeface="Noto Sans Mono CJK HK"/>
              <a:cs typeface="Noto Sans Mono CJK HK"/>
            </a:endParaRPr>
          </a:p>
          <a:p>
            <a:pPr marL="355600" indent="-342900">
              <a:lnSpc>
                <a:spcPct val="100000"/>
              </a:lnSpc>
              <a:spcBef>
                <a:spcPts val="300"/>
              </a:spcBef>
              <a:buChar char="•"/>
              <a:tabLst>
                <a:tab pos="354965" algn="l"/>
                <a:tab pos="35560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語</a:t>
            </a:r>
            <a:r>
              <a:rPr dirty="0" sz="2000">
                <a:solidFill>
                  <a:srgbClr val="4E2700"/>
                </a:solidFill>
                <a:latin typeface="Noto Sans Mono CJK HK"/>
                <a:cs typeface="Noto Sans Mono CJK HK"/>
              </a:rPr>
              <a:t>言未提供</a:t>
            </a:r>
            <a:r>
              <a:rPr dirty="0" sz="2000" spc="-15">
                <a:solidFill>
                  <a:srgbClr val="4E2700"/>
                </a:solidFill>
                <a:latin typeface="Noto Sans Mono CJK HK"/>
                <a:cs typeface="Noto Sans Mono CJK HK"/>
              </a:rPr>
              <a:t>直</a:t>
            </a:r>
            <a:r>
              <a:rPr dirty="0" sz="2000">
                <a:solidFill>
                  <a:srgbClr val="4E2700"/>
                </a:solidFill>
                <a:latin typeface="Noto Sans Mono CJK HK"/>
                <a:cs typeface="Noto Sans Mono CJK HK"/>
              </a:rPr>
              <a:t>接實</a:t>
            </a:r>
            <a:r>
              <a:rPr dirty="0" sz="2000" spc="-5">
                <a:solidFill>
                  <a:srgbClr val="4E2700"/>
                </a:solidFill>
                <a:latin typeface="Noto Sans Mono CJK HK"/>
                <a:cs typeface="Noto Sans Mono CJK HK"/>
              </a:rPr>
              <a:t>作</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介面的類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，但</a:t>
            </a:r>
            <a:r>
              <a:rPr dirty="0" sz="2000" spc="-15">
                <a:solidFill>
                  <a:srgbClr val="4E2700"/>
                </a:solidFill>
                <a:latin typeface="Noto Sans Mono CJK HK"/>
                <a:cs typeface="Noto Sans Mono CJK HK"/>
              </a:rPr>
              <a:t>提</a:t>
            </a:r>
            <a:r>
              <a:rPr dirty="0" sz="2000">
                <a:solidFill>
                  <a:srgbClr val="4E2700"/>
                </a:solidFill>
                <a:latin typeface="Noto Sans Mono CJK HK"/>
                <a:cs typeface="Noto Sans Mono CJK HK"/>
              </a:rPr>
              <a:t>供許</a:t>
            </a:r>
            <a:r>
              <a:rPr dirty="0" sz="2000" spc="-15">
                <a:solidFill>
                  <a:srgbClr val="4E2700"/>
                </a:solidFill>
                <a:latin typeface="Noto Sans Mono CJK HK"/>
                <a:cs typeface="Noto Sans Mono CJK HK"/>
              </a:rPr>
              <a:t>多</a:t>
            </a:r>
            <a:r>
              <a:rPr dirty="0" sz="2000">
                <a:solidFill>
                  <a:srgbClr val="4E2700"/>
                </a:solidFill>
                <a:latin typeface="Noto Sans Mono CJK HK"/>
                <a:cs typeface="Noto Sans Mono CJK HK"/>
              </a:rPr>
              <a:t>實作</a:t>
            </a:r>
            <a:endParaRPr sz="2000">
              <a:latin typeface="Noto Sans Mono CJK HK"/>
              <a:cs typeface="Noto Sans Mono CJK HK"/>
            </a:endParaRPr>
          </a:p>
          <a:p>
            <a:pPr marL="355600">
              <a:lnSpc>
                <a:spcPct val="100000"/>
              </a:lnSpc>
              <a:spcBef>
                <a:spcPts val="360"/>
              </a:spcBef>
            </a:pPr>
            <a:r>
              <a:rPr dirty="0" sz="2000" spc="-5">
                <a:solidFill>
                  <a:srgbClr val="4E2700"/>
                </a:solidFill>
                <a:latin typeface="Verdana"/>
                <a:cs typeface="Verdana"/>
              </a:rPr>
              <a:t>List</a:t>
            </a:r>
            <a:r>
              <a:rPr dirty="0" sz="2000" spc="10">
                <a:solidFill>
                  <a:srgbClr val="4E2700"/>
                </a:solidFill>
                <a:latin typeface="Noto Sans Mono CJK HK"/>
                <a:cs typeface="Noto Sans Mono CJK HK"/>
              </a:rPr>
              <a:t>介面</a:t>
            </a:r>
            <a:r>
              <a:rPr dirty="0" sz="2000" spc="5">
                <a:solidFill>
                  <a:srgbClr val="4E2700"/>
                </a:solidFill>
                <a:latin typeface="Noto Sans Mono CJK HK"/>
                <a:cs typeface="Noto Sans Mono CJK HK"/>
              </a:rPr>
              <a:t>與</a:t>
            </a:r>
            <a:r>
              <a:rPr dirty="0" sz="2000" spc="-15">
                <a:solidFill>
                  <a:srgbClr val="4E2700"/>
                </a:solidFill>
                <a:latin typeface="Verdana"/>
                <a:cs typeface="Verdana"/>
              </a:rPr>
              <a:t>Set</a:t>
            </a:r>
            <a:r>
              <a:rPr dirty="0" sz="2000" spc="5">
                <a:solidFill>
                  <a:srgbClr val="4E2700"/>
                </a:solidFill>
                <a:latin typeface="Noto Sans Mono CJK HK"/>
                <a:cs typeface="Noto Sans Mono CJK HK"/>
              </a:rPr>
              <a:t>介面</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類</a:t>
            </a:r>
            <a:r>
              <a:rPr dirty="0" sz="2000" spc="5">
                <a:solidFill>
                  <a:srgbClr val="4E2700"/>
                </a:solidFill>
                <a:latin typeface="Noto Sans Mono CJK HK"/>
                <a:cs typeface="Noto Sans Mono CJK HK"/>
              </a:rPr>
              <a:t>別：</a:t>
            </a:r>
            <a:endParaRPr sz="2000">
              <a:latin typeface="Noto Sans Mono CJK HK"/>
              <a:cs typeface="Noto Sans Mono CJK HK"/>
            </a:endParaRPr>
          </a:p>
          <a:p>
            <a:pPr lvl="1" marL="756285" indent="-287020">
              <a:lnSpc>
                <a:spcPct val="100000"/>
              </a:lnSpc>
              <a:spcBef>
                <a:spcPts val="365"/>
              </a:spcBef>
              <a:buFont typeface="Verdana"/>
              <a:buChar char="–"/>
              <a:tabLst>
                <a:tab pos="756920" algn="l"/>
              </a:tabLst>
            </a:pPr>
            <a:r>
              <a:rPr dirty="0" sz="2000" spc="10">
                <a:solidFill>
                  <a:srgbClr val="4E2700"/>
                </a:solidFill>
                <a:latin typeface="Noto Sans Mono CJK HK"/>
                <a:cs typeface="Noto Sans Mono CJK HK"/>
              </a:rPr>
              <a:t>實</a:t>
            </a:r>
            <a:r>
              <a:rPr dirty="0" sz="2000" spc="15">
                <a:solidFill>
                  <a:srgbClr val="4E2700"/>
                </a:solidFill>
                <a:latin typeface="Noto Sans Mono CJK HK"/>
                <a:cs typeface="Noto Sans Mono CJK HK"/>
              </a:rPr>
              <a:t>作</a:t>
            </a:r>
            <a:r>
              <a:rPr dirty="0" sz="2000" spc="-5">
                <a:solidFill>
                  <a:srgbClr val="4E2700"/>
                </a:solidFill>
                <a:latin typeface="Verdana"/>
                <a:cs typeface="Verdana"/>
              </a:rPr>
              <a:t>List</a:t>
            </a:r>
            <a:r>
              <a:rPr dirty="0" sz="2000">
                <a:solidFill>
                  <a:srgbClr val="4E2700"/>
                </a:solidFill>
                <a:latin typeface="Noto Sans Mono CJK HK"/>
                <a:cs typeface="Noto Sans Mono CJK HK"/>
              </a:rPr>
              <a:t>介</a:t>
            </a:r>
            <a:r>
              <a:rPr dirty="0" sz="2000" spc="-15">
                <a:solidFill>
                  <a:srgbClr val="4E2700"/>
                </a:solidFill>
                <a:latin typeface="Noto Sans Mono CJK HK"/>
                <a:cs typeface="Noto Sans Mono CJK HK"/>
              </a:rPr>
              <a:t>面</a:t>
            </a:r>
            <a:r>
              <a:rPr dirty="0" sz="2000">
                <a:solidFill>
                  <a:srgbClr val="4E2700"/>
                </a:solidFill>
                <a:latin typeface="Noto Sans Mono CJK HK"/>
                <a:cs typeface="Noto Sans Mono CJK HK"/>
              </a:rPr>
              <a:t>的類</a:t>
            </a:r>
            <a:r>
              <a:rPr dirty="0" sz="2000" spc="-15">
                <a:solidFill>
                  <a:srgbClr val="4E2700"/>
                </a:solidFill>
                <a:latin typeface="Noto Sans Mono CJK HK"/>
                <a:cs typeface="Noto Sans Mono CJK HK"/>
              </a:rPr>
              <a:t>別</a:t>
            </a:r>
            <a:r>
              <a:rPr dirty="0" sz="2000" spc="-10">
                <a:solidFill>
                  <a:srgbClr val="4E2700"/>
                </a:solidFill>
                <a:latin typeface="Verdana"/>
                <a:cs typeface="Verdana"/>
              </a:rPr>
              <a:t>:ArrayList</a:t>
            </a:r>
            <a:r>
              <a:rPr dirty="0" sz="2000">
                <a:solidFill>
                  <a:srgbClr val="4E2700"/>
                </a:solidFill>
                <a:latin typeface="Noto Sans Mono CJK HK"/>
                <a:cs typeface="Noto Sans Mono CJK HK"/>
              </a:rPr>
              <a:t>、</a:t>
            </a:r>
            <a:r>
              <a:rPr dirty="0" sz="2000" spc="-10">
                <a:solidFill>
                  <a:srgbClr val="4E2700"/>
                </a:solidFill>
                <a:latin typeface="Verdana"/>
                <a:cs typeface="Verdana"/>
              </a:rPr>
              <a:t>LinkedList</a:t>
            </a:r>
            <a:r>
              <a:rPr dirty="0" sz="2000">
                <a:solidFill>
                  <a:srgbClr val="4E2700"/>
                </a:solidFill>
                <a:latin typeface="Noto Sans Mono CJK HK"/>
                <a:cs typeface="Noto Sans Mono CJK HK"/>
              </a:rPr>
              <a:t>、</a:t>
            </a:r>
            <a:r>
              <a:rPr dirty="0" sz="2000" spc="-5">
                <a:solidFill>
                  <a:srgbClr val="4E2700"/>
                </a:solidFill>
                <a:latin typeface="Verdana"/>
                <a:cs typeface="Verdana"/>
              </a:rPr>
              <a:t>Stack</a:t>
            </a:r>
            <a:r>
              <a:rPr dirty="0" sz="2000">
                <a:solidFill>
                  <a:srgbClr val="4E2700"/>
                </a:solidFill>
                <a:latin typeface="Noto Sans Mono CJK HK"/>
                <a:cs typeface="Noto Sans Mono CJK HK"/>
              </a:rPr>
              <a:t>、</a:t>
            </a:r>
            <a:r>
              <a:rPr dirty="0" sz="2000" spc="-25">
                <a:solidFill>
                  <a:srgbClr val="4E2700"/>
                </a:solidFill>
                <a:latin typeface="Verdana"/>
                <a:cs typeface="Verdana"/>
              </a:rPr>
              <a:t>Vector</a:t>
            </a:r>
            <a:endParaRPr sz="2000">
              <a:latin typeface="Verdana"/>
              <a:cs typeface="Verdana"/>
            </a:endParaRPr>
          </a:p>
          <a:p>
            <a:pPr lvl="1" marL="756285" indent="-287020">
              <a:lnSpc>
                <a:spcPct val="100000"/>
              </a:lnSpc>
              <a:spcBef>
                <a:spcPts val="360"/>
              </a:spcBef>
              <a:buFont typeface="Verdana"/>
              <a:buChar char="–"/>
              <a:tabLst>
                <a:tab pos="756920" algn="l"/>
              </a:tabLst>
            </a:pPr>
            <a:r>
              <a:rPr dirty="0" sz="2000" spc="10">
                <a:solidFill>
                  <a:srgbClr val="4E2700"/>
                </a:solidFill>
                <a:latin typeface="Noto Sans Mono CJK HK"/>
                <a:cs typeface="Noto Sans Mono CJK HK"/>
              </a:rPr>
              <a:t>實</a:t>
            </a:r>
            <a:r>
              <a:rPr dirty="0" sz="2000" spc="15">
                <a:solidFill>
                  <a:srgbClr val="4E2700"/>
                </a:solidFill>
                <a:latin typeface="Noto Sans Mono CJK HK"/>
                <a:cs typeface="Noto Sans Mono CJK HK"/>
              </a:rPr>
              <a:t>作</a:t>
            </a:r>
            <a:r>
              <a:rPr dirty="0" sz="2000" spc="-5">
                <a:solidFill>
                  <a:srgbClr val="4E2700"/>
                </a:solidFill>
                <a:latin typeface="Verdana"/>
                <a:cs typeface="Verdana"/>
              </a:rPr>
              <a:t>Set</a:t>
            </a:r>
            <a:r>
              <a:rPr dirty="0" sz="2000">
                <a:solidFill>
                  <a:srgbClr val="4E2700"/>
                </a:solidFill>
                <a:latin typeface="Noto Sans Mono CJK HK"/>
                <a:cs typeface="Noto Sans Mono CJK HK"/>
              </a:rPr>
              <a:t>介面</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類別</a:t>
            </a:r>
            <a:r>
              <a:rPr dirty="0" sz="2000" spc="-10">
                <a:solidFill>
                  <a:srgbClr val="4E2700"/>
                </a:solidFill>
                <a:latin typeface="Verdana"/>
                <a:cs typeface="Verdana"/>
              </a:rPr>
              <a:t>:HashSet</a:t>
            </a:r>
            <a:r>
              <a:rPr dirty="0" sz="2000">
                <a:solidFill>
                  <a:srgbClr val="4E2700"/>
                </a:solidFill>
                <a:latin typeface="Noto Sans Mono CJK HK"/>
                <a:cs typeface="Noto Sans Mono CJK HK"/>
              </a:rPr>
              <a:t>、</a:t>
            </a:r>
            <a:r>
              <a:rPr dirty="0" sz="2000" spc="-35">
                <a:solidFill>
                  <a:srgbClr val="4E2700"/>
                </a:solidFill>
                <a:latin typeface="Verdana"/>
                <a:cs typeface="Verdana"/>
              </a:rPr>
              <a:t>TreeSet</a:t>
            </a:r>
            <a:endParaRPr sz="2000">
              <a:latin typeface="Verdana"/>
              <a:cs typeface="Verdana"/>
            </a:endParaRPr>
          </a:p>
          <a:p>
            <a:pPr lvl="1" marL="756285" indent="-287020">
              <a:lnSpc>
                <a:spcPct val="100000"/>
              </a:lnSpc>
              <a:spcBef>
                <a:spcPts val="360"/>
              </a:spcBef>
              <a:buFont typeface="Verdana"/>
              <a:buChar char="–"/>
              <a:tabLst>
                <a:tab pos="756920" algn="l"/>
              </a:tabLst>
            </a:pPr>
            <a:r>
              <a:rPr dirty="0" sz="2000" spc="10">
                <a:solidFill>
                  <a:srgbClr val="4E2700"/>
                </a:solidFill>
                <a:latin typeface="Noto Sans Mono CJK HK"/>
                <a:cs typeface="Noto Sans Mono CJK HK"/>
              </a:rPr>
              <a:t>實</a:t>
            </a:r>
            <a:r>
              <a:rPr dirty="0" sz="2000" spc="15">
                <a:solidFill>
                  <a:srgbClr val="4E2700"/>
                </a:solidFill>
                <a:latin typeface="Noto Sans Mono CJK HK"/>
                <a:cs typeface="Noto Sans Mono CJK HK"/>
              </a:rPr>
              <a:t>作</a:t>
            </a:r>
            <a:r>
              <a:rPr dirty="0" sz="2000" spc="-5">
                <a:solidFill>
                  <a:srgbClr val="4E2700"/>
                </a:solidFill>
                <a:latin typeface="Verdana"/>
                <a:cs typeface="Verdana"/>
              </a:rPr>
              <a:t>Queue</a:t>
            </a:r>
            <a:r>
              <a:rPr dirty="0" sz="2000">
                <a:solidFill>
                  <a:srgbClr val="4E2700"/>
                </a:solidFill>
                <a:latin typeface="Noto Sans Mono CJK HK"/>
                <a:cs typeface="Noto Sans Mono CJK HK"/>
              </a:rPr>
              <a:t>介</a:t>
            </a:r>
            <a:r>
              <a:rPr dirty="0" sz="2000" spc="-15">
                <a:solidFill>
                  <a:srgbClr val="4E2700"/>
                </a:solidFill>
                <a:latin typeface="Noto Sans Mono CJK HK"/>
                <a:cs typeface="Noto Sans Mono CJK HK"/>
              </a:rPr>
              <a:t>面</a:t>
            </a:r>
            <a:r>
              <a:rPr dirty="0" sz="2000">
                <a:solidFill>
                  <a:srgbClr val="4E2700"/>
                </a:solidFill>
                <a:latin typeface="Noto Sans Mono CJK HK"/>
                <a:cs typeface="Noto Sans Mono CJK HK"/>
              </a:rPr>
              <a:t>的類</a:t>
            </a:r>
            <a:r>
              <a:rPr dirty="0" sz="2000" spc="-10">
                <a:solidFill>
                  <a:srgbClr val="4E2700"/>
                </a:solidFill>
                <a:latin typeface="Noto Sans Mono CJK HK"/>
                <a:cs typeface="Noto Sans Mono CJK HK"/>
              </a:rPr>
              <a:t>別</a:t>
            </a:r>
            <a:r>
              <a:rPr dirty="0" sz="2000" spc="-5">
                <a:solidFill>
                  <a:srgbClr val="4E2700"/>
                </a:solidFill>
                <a:latin typeface="Verdana"/>
                <a:cs typeface="Verdana"/>
              </a:rPr>
              <a:t>:LinkedList</a:t>
            </a:r>
            <a:r>
              <a:rPr dirty="0" sz="2000">
                <a:solidFill>
                  <a:srgbClr val="4E2700"/>
                </a:solidFill>
                <a:latin typeface="Noto Sans Mono CJK HK"/>
                <a:cs typeface="Noto Sans Mono CJK HK"/>
              </a:rPr>
              <a:t>、</a:t>
            </a:r>
            <a:r>
              <a:rPr dirty="0" sz="2000" spc="-10">
                <a:solidFill>
                  <a:srgbClr val="4E2700"/>
                </a:solidFill>
                <a:latin typeface="Verdana"/>
                <a:cs typeface="Verdana"/>
              </a:rPr>
              <a:t>ArrayDeque</a:t>
            </a:r>
            <a:endParaRPr sz="2000">
              <a:latin typeface="Verdana"/>
              <a:cs typeface="Verdana"/>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4454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Collection</a:t>
            </a:r>
            <a:r>
              <a:rPr dirty="0"/>
              <a:t>與泛型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64540" y="921232"/>
            <a:ext cx="7602855" cy="4726305"/>
          </a:xfrm>
          <a:prstGeom prst="rect">
            <a:avLst/>
          </a:prstGeom>
        </p:spPr>
        <p:txBody>
          <a:bodyPr wrap="square" lIns="0" tIns="73660" rIns="0" bIns="0" rtlCol="0" vert="horz">
            <a:spAutoFit/>
          </a:bodyPr>
          <a:lstStyle/>
          <a:p>
            <a:pPr marL="355600" indent="-343535">
              <a:lnSpc>
                <a:spcPct val="100000"/>
              </a:lnSpc>
              <a:spcBef>
                <a:spcPts val="580"/>
              </a:spcBef>
              <a:buFont typeface="Verdana"/>
              <a:buChar char="•"/>
              <a:tabLst>
                <a:tab pos="355600" algn="l"/>
                <a:tab pos="356235" algn="l"/>
              </a:tabLst>
            </a:pPr>
            <a:r>
              <a:rPr dirty="0" sz="2000" spc="10">
                <a:solidFill>
                  <a:srgbClr val="4E2700"/>
                </a:solidFill>
                <a:latin typeface="Noto Sans Mono CJK HK"/>
                <a:cs typeface="Noto Sans Mono CJK HK"/>
              </a:rPr>
              <a:t>使用</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時，我們</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以指</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元素</a:t>
            </a:r>
            <a:r>
              <a:rPr dirty="0" sz="2000" spc="-5">
                <a:solidFill>
                  <a:srgbClr val="4E2700"/>
                </a:solidFill>
                <a:latin typeface="Verdana"/>
                <a:cs typeface="Verdana"/>
              </a:rPr>
              <a:t>(Element)</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態。</a:t>
            </a:r>
            <a:endParaRPr sz="2000">
              <a:latin typeface="Noto Sans Mono CJK HK"/>
              <a:cs typeface="Noto Sans Mono CJK HK"/>
            </a:endParaRPr>
          </a:p>
          <a:p>
            <a:pPr marL="355600" indent="-343535">
              <a:lnSpc>
                <a:spcPct val="100000"/>
              </a:lnSpc>
              <a:spcBef>
                <a:spcPts val="480"/>
              </a:spcBef>
              <a:buFont typeface="Verdana"/>
              <a:buChar char="•"/>
              <a:tabLst>
                <a:tab pos="355600" algn="l"/>
                <a:tab pos="356235" algn="l"/>
              </a:tabLst>
            </a:pPr>
            <a:r>
              <a:rPr dirty="0" sz="2000">
                <a:solidFill>
                  <a:srgbClr val="4E2700"/>
                </a:solidFill>
                <a:latin typeface="Noto Sans Mono CJK HK"/>
                <a:cs typeface="Noto Sans Mono CJK HK"/>
              </a:rPr>
              <a:t>優點</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可在</a:t>
            </a:r>
            <a:r>
              <a:rPr dirty="0" sz="2000">
                <a:solidFill>
                  <a:srgbClr val="4E2700"/>
                </a:solidFill>
                <a:latin typeface="Noto Sans Mono CJK HK"/>
                <a:cs typeface="Noto Sans Mono CJK HK"/>
              </a:rPr>
              <a:t>編譯</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期就</a:t>
            </a:r>
            <a:r>
              <a:rPr dirty="0" sz="2000" spc="-15">
                <a:solidFill>
                  <a:srgbClr val="4E2700"/>
                </a:solidFill>
                <a:latin typeface="Noto Sans Mono CJK HK"/>
                <a:cs typeface="Noto Sans Mono CJK HK"/>
              </a:rPr>
              <a:t>檢</a:t>
            </a:r>
            <a:r>
              <a:rPr dirty="0" sz="2000">
                <a:solidFill>
                  <a:srgbClr val="4E2700"/>
                </a:solidFill>
                <a:latin typeface="Noto Sans Mono CJK HK"/>
                <a:cs typeface="Noto Sans Mono CJK HK"/>
              </a:rPr>
              <a:t>查放</a:t>
            </a:r>
            <a:r>
              <a:rPr dirty="0" sz="2000" spc="-5">
                <a:solidFill>
                  <a:srgbClr val="4E2700"/>
                </a:solidFill>
                <a:latin typeface="Noto Sans Mono CJK HK"/>
                <a:cs typeface="Noto Sans Mono CJK HK"/>
              </a:rPr>
              <a:t>入</a:t>
            </a:r>
            <a:r>
              <a:rPr dirty="0" sz="2000" spc="-5">
                <a:solidFill>
                  <a:srgbClr val="4E2700"/>
                </a:solidFill>
                <a:latin typeface="Verdana"/>
                <a:cs typeface="Verdana"/>
              </a:rPr>
              <a:t>Col</a:t>
            </a:r>
            <a:r>
              <a:rPr dirty="0" sz="2000" spc="-15">
                <a:solidFill>
                  <a:srgbClr val="4E2700"/>
                </a:solidFill>
                <a:latin typeface="Verdana"/>
                <a:cs typeface="Verdana"/>
              </a:rPr>
              <a:t>l</a:t>
            </a:r>
            <a:r>
              <a:rPr dirty="0" sz="2000" spc="-10">
                <a:solidFill>
                  <a:srgbClr val="4E2700"/>
                </a:solidFill>
                <a:latin typeface="Verdana"/>
                <a:cs typeface="Verdana"/>
              </a:rPr>
              <a:t>e</a:t>
            </a:r>
            <a:r>
              <a:rPr dirty="0" sz="2000">
                <a:solidFill>
                  <a:srgbClr val="4E2700"/>
                </a:solidFill>
                <a:latin typeface="Verdana"/>
                <a:cs typeface="Verdana"/>
              </a:rPr>
              <a:t>cti</a:t>
            </a:r>
            <a:r>
              <a:rPr dirty="0" sz="2000" spc="-10">
                <a:solidFill>
                  <a:srgbClr val="4E2700"/>
                </a:solidFill>
                <a:latin typeface="Verdana"/>
                <a:cs typeface="Verdana"/>
              </a:rPr>
              <a:t>on</a:t>
            </a:r>
            <a:r>
              <a:rPr dirty="0" sz="2000">
                <a:solidFill>
                  <a:srgbClr val="4E2700"/>
                </a:solidFill>
                <a:latin typeface="Noto Sans Mono CJK HK"/>
                <a:cs typeface="Noto Sans Mono CJK HK"/>
              </a:rPr>
              <a:t>內之資料</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否正確</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取出</a:t>
            </a:r>
            <a:r>
              <a:rPr dirty="0" sz="2000" spc="-5">
                <a:solidFill>
                  <a:srgbClr val="4E2700"/>
                </a:solidFill>
                <a:latin typeface="Verdana"/>
                <a:cs typeface="Verdana"/>
              </a:rPr>
              <a:t>Co</a:t>
            </a:r>
            <a:r>
              <a:rPr dirty="0" sz="2000" spc="-10">
                <a:solidFill>
                  <a:srgbClr val="4E2700"/>
                </a:solidFill>
                <a:latin typeface="Verdana"/>
                <a:cs typeface="Verdana"/>
              </a:rPr>
              <a:t>l</a:t>
            </a:r>
            <a:r>
              <a:rPr dirty="0" sz="2000" spc="-5">
                <a:solidFill>
                  <a:srgbClr val="4E2700"/>
                </a:solidFill>
                <a:latin typeface="Verdana"/>
                <a:cs typeface="Verdana"/>
              </a:rPr>
              <a:t>l</a:t>
            </a:r>
            <a:r>
              <a:rPr dirty="0" sz="2000" spc="-20">
                <a:solidFill>
                  <a:srgbClr val="4E2700"/>
                </a:solidFill>
                <a:latin typeface="Verdana"/>
                <a:cs typeface="Verdana"/>
              </a:rPr>
              <a:t>e</a:t>
            </a:r>
            <a:r>
              <a:rPr dirty="0" sz="2000">
                <a:solidFill>
                  <a:srgbClr val="4E2700"/>
                </a:solidFill>
                <a:latin typeface="Verdana"/>
                <a:cs typeface="Verdana"/>
              </a:rPr>
              <a:t>cti</a:t>
            </a:r>
            <a:r>
              <a:rPr dirty="0" sz="2000" spc="-15">
                <a:solidFill>
                  <a:srgbClr val="4E2700"/>
                </a:solidFill>
                <a:latin typeface="Verdana"/>
                <a:cs typeface="Verdana"/>
              </a:rPr>
              <a:t>o</a:t>
            </a:r>
            <a:r>
              <a:rPr dirty="0" sz="2000">
                <a:solidFill>
                  <a:srgbClr val="4E2700"/>
                </a:solidFill>
                <a:latin typeface="Verdana"/>
                <a:cs typeface="Verdana"/>
              </a:rPr>
              <a:t>n</a:t>
            </a:r>
            <a:r>
              <a:rPr dirty="0" sz="2000" spc="5">
                <a:solidFill>
                  <a:srgbClr val="4E2700"/>
                </a:solidFill>
                <a:latin typeface="Noto Sans Mono CJK HK"/>
                <a:cs typeface="Noto Sans Mono CJK HK"/>
              </a:rPr>
              <a:t>內的</a:t>
            </a:r>
            <a:r>
              <a:rPr dirty="0" sz="2000" spc="-5">
                <a:solidFill>
                  <a:srgbClr val="4E2700"/>
                </a:solidFill>
                <a:latin typeface="Noto Sans Mono CJK HK"/>
                <a:cs typeface="Noto Sans Mono CJK HK"/>
              </a:rPr>
              <a:t>元</a:t>
            </a:r>
            <a:r>
              <a:rPr dirty="0" sz="2000" spc="5">
                <a:solidFill>
                  <a:srgbClr val="4E2700"/>
                </a:solidFill>
                <a:latin typeface="Noto Sans Mono CJK HK"/>
                <a:cs typeface="Noto Sans Mono CJK HK"/>
              </a:rPr>
              <a:t>素</a:t>
            </a:r>
            <a:r>
              <a:rPr dirty="0" sz="2000" spc="-15">
                <a:solidFill>
                  <a:srgbClr val="4E2700"/>
                </a:solidFill>
                <a:latin typeface="Noto Sans Mono CJK HK"/>
                <a:cs typeface="Noto Sans Mono CJK HK"/>
              </a:rPr>
              <a:t>時</a:t>
            </a:r>
            <a:r>
              <a:rPr dirty="0" sz="2000" spc="5">
                <a:solidFill>
                  <a:srgbClr val="4E2700"/>
                </a:solidFill>
                <a:latin typeface="Noto Sans Mono CJK HK"/>
                <a:cs typeface="Noto Sans Mono CJK HK"/>
              </a:rPr>
              <a:t>不必</a:t>
            </a:r>
            <a:r>
              <a:rPr dirty="0" sz="2000" spc="-20">
                <a:solidFill>
                  <a:srgbClr val="4E2700"/>
                </a:solidFill>
                <a:latin typeface="Noto Sans Mono CJK HK"/>
                <a:cs typeface="Noto Sans Mono CJK HK"/>
              </a:rPr>
              <a:t>進</a:t>
            </a:r>
            <a:r>
              <a:rPr dirty="0" sz="2000" spc="5">
                <a:solidFill>
                  <a:srgbClr val="4E2700"/>
                </a:solidFill>
                <a:latin typeface="Noto Sans Mono CJK HK"/>
                <a:cs typeface="Noto Sans Mono CJK HK"/>
              </a:rPr>
              <a:t>行型</a:t>
            </a:r>
            <a:r>
              <a:rPr dirty="0" sz="2000" spc="-20">
                <a:solidFill>
                  <a:srgbClr val="4E2700"/>
                </a:solidFill>
                <a:latin typeface="Noto Sans Mono CJK HK"/>
                <a:cs typeface="Noto Sans Mono CJK HK"/>
              </a:rPr>
              <a:t>態</a:t>
            </a:r>
            <a:r>
              <a:rPr dirty="0" sz="2000" spc="5">
                <a:solidFill>
                  <a:srgbClr val="4E2700"/>
                </a:solidFill>
                <a:latin typeface="Noto Sans Mono CJK HK"/>
                <a:cs typeface="Noto Sans Mono CJK HK"/>
              </a:rPr>
              <a:t>轉換</a:t>
            </a:r>
            <a:r>
              <a:rPr dirty="0" sz="2000" spc="-20">
                <a:solidFill>
                  <a:srgbClr val="4E2700"/>
                </a:solidFill>
                <a:latin typeface="Noto Sans Mono CJK HK"/>
                <a:cs typeface="Noto Sans Mono CJK HK"/>
              </a:rPr>
              <a:t>，</a:t>
            </a:r>
            <a:r>
              <a:rPr dirty="0" sz="2000" spc="5">
                <a:solidFill>
                  <a:srgbClr val="4E2700"/>
                </a:solidFill>
                <a:latin typeface="Noto Sans Mono CJK HK"/>
                <a:cs typeface="Noto Sans Mono CJK HK"/>
              </a:rPr>
              <a:t>可以</a:t>
            </a:r>
            <a:r>
              <a:rPr dirty="0" sz="2000" spc="-20">
                <a:solidFill>
                  <a:srgbClr val="4E2700"/>
                </a:solidFill>
                <a:latin typeface="Noto Sans Mono CJK HK"/>
                <a:cs typeface="Noto Sans Mono CJK HK"/>
              </a:rPr>
              <a:t>直</a:t>
            </a:r>
            <a:r>
              <a:rPr dirty="0" sz="2000" spc="5">
                <a:solidFill>
                  <a:srgbClr val="4E2700"/>
                </a:solidFill>
                <a:latin typeface="Noto Sans Mono CJK HK"/>
                <a:cs typeface="Noto Sans Mono CJK HK"/>
              </a:rPr>
              <a:t>接指定</a:t>
            </a:r>
            <a:endParaRPr sz="2000">
              <a:latin typeface="Noto Sans Mono CJK HK"/>
              <a:cs typeface="Noto Sans Mono CJK HK"/>
            </a:endParaRPr>
          </a:p>
          <a:p>
            <a:pPr marL="756285">
              <a:lnSpc>
                <a:spcPct val="100000"/>
              </a:lnSpc>
            </a:pPr>
            <a:r>
              <a:rPr dirty="0" sz="2000">
                <a:solidFill>
                  <a:srgbClr val="4E2700"/>
                </a:solidFill>
                <a:latin typeface="Noto Sans Mono CJK HK"/>
                <a:cs typeface="Noto Sans Mono CJK HK"/>
              </a:rPr>
              <a:t>給適當</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變數</a:t>
            </a:r>
            <a:endParaRPr sz="2000">
              <a:latin typeface="Noto Sans Mono CJK HK"/>
              <a:cs typeface="Noto Sans Mono CJK HK"/>
            </a:endParaRPr>
          </a:p>
          <a:p>
            <a:pPr marL="355600" indent="-343535">
              <a:lnSpc>
                <a:spcPct val="100000"/>
              </a:lnSpc>
              <a:spcBef>
                <a:spcPts val="480"/>
              </a:spcBef>
              <a:buFont typeface="Verdana"/>
              <a:buChar char="•"/>
              <a:tabLst>
                <a:tab pos="355600" algn="l"/>
                <a:tab pos="356235" algn="l"/>
              </a:tabLst>
            </a:pPr>
            <a:r>
              <a:rPr dirty="0" sz="2000">
                <a:solidFill>
                  <a:srgbClr val="4E2700"/>
                </a:solidFill>
                <a:latin typeface="Noto Sans Mono CJK HK"/>
                <a:cs typeface="Noto Sans Mono CJK HK"/>
              </a:rPr>
              <a:t>未使用</a:t>
            </a:r>
            <a:r>
              <a:rPr dirty="0" sz="2000" spc="-15">
                <a:solidFill>
                  <a:srgbClr val="4E2700"/>
                </a:solidFill>
                <a:latin typeface="Noto Sans Mono CJK HK"/>
                <a:cs typeface="Noto Sans Mono CJK HK"/>
              </a:rPr>
              <a:t>泛</a:t>
            </a:r>
            <a:r>
              <a:rPr dirty="0" sz="2000">
                <a:solidFill>
                  <a:srgbClr val="4E2700"/>
                </a:solidFill>
                <a:latin typeface="Noto Sans Mono CJK HK"/>
                <a:cs typeface="Noto Sans Mono CJK HK"/>
              </a:rPr>
              <a:t>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程式片段</a:t>
            </a:r>
            <a:endParaRPr sz="2000">
              <a:latin typeface="Noto Sans Mono CJK HK"/>
              <a:cs typeface="Noto Sans Mono CJK HK"/>
            </a:endParaRPr>
          </a:p>
          <a:p>
            <a:pPr marL="469900">
              <a:lnSpc>
                <a:spcPct val="100000"/>
              </a:lnSpc>
              <a:spcBef>
                <a:spcPts val="530"/>
              </a:spcBef>
              <a:tabLst>
                <a:tab pos="1778000" algn="l"/>
              </a:tabLst>
            </a:pPr>
            <a:r>
              <a:rPr dirty="0" sz="2000" spc="-10">
                <a:solidFill>
                  <a:srgbClr val="4E2700"/>
                </a:solidFill>
                <a:latin typeface="Verdana"/>
                <a:cs typeface="Verdana"/>
              </a:rPr>
              <a:t>ArrayList	</a:t>
            </a:r>
            <a:r>
              <a:rPr dirty="0" sz="2000" spc="-5">
                <a:solidFill>
                  <a:srgbClr val="4E2700"/>
                </a:solidFill>
                <a:latin typeface="Verdana"/>
                <a:cs typeface="Verdana"/>
              </a:rPr>
              <a:t>list </a:t>
            </a:r>
            <a:r>
              <a:rPr dirty="0" sz="2000">
                <a:solidFill>
                  <a:srgbClr val="4E2700"/>
                </a:solidFill>
                <a:latin typeface="Verdana"/>
                <a:cs typeface="Verdana"/>
              </a:rPr>
              <a:t>= </a:t>
            </a:r>
            <a:r>
              <a:rPr dirty="0" sz="2000" spc="-5">
                <a:solidFill>
                  <a:srgbClr val="4E2700"/>
                </a:solidFill>
                <a:latin typeface="Verdana"/>
                <a:cs typeface="Verdana"/>
              </a:rPr>
              <a:t>new</a:t>
            </a:r>
            <a:r>
              <a:rPr dirty="0" sz="2000" spc="-35">
                <a:solidFill>
                  <a:srgbClr val="4E2700"/>
                </a:solidFill>
                <a:latin typeface="Verdana"/>
                <a:cs typeface="Verdana"/>
              </a:rPr>
              <a:t> </a:t>
            </a:r>
            <a:r>
              <a:rPr dirty="0" sz="2000" spc="-5">
                <a:solidFill>
                  <a:srgbClr val="4E2700"/>
                </a:solidFill>
                <a:latin typeface="Verdana"/>
                <a:cs typeface="Verdana"/>
              </a:rPr>
              <a:t>ArrayList();</a:t>
            </a:r>
            <a:endParaRPr sz="2000">
              <a:latin typeface="Verdana"/>
              <a:cs typeface="Verdana"/>
            </a:endParaRPr>
          </a:p>
          <a:p>
            <a:pPr marL="469900">
              <a:lnSpc>
                <a:spcPct val="100000"/>
              </a:lnSpc>
              <a:spcBef>
                <a:spcPts val="480"/>
              </a:spcBef>
            </a:pPr>
            <a:r>
              <a:rPr dirty="0" sz="2000" spc="-5">
                <a:solidFill>
                  <a:srgbClr val="4E2700"/>
                </a:solidFill>
                <a:latin typeface="Verdana"/>
                <a:cs typeface="Verdana"/>
              </a:rPr>
              <a:t>list.add(0, </a:t>
            </a:r>
            <a:r>
              <a:rPr dirty="0" sz="2000">
                <a:solidFill>
                  <a:srgbClr val="4E2700"/>
                </a:solidFill>
                <a:latin typeface="Verdana"/>
                <a:cs typeface="Verdana"/>
              </a:rPr>
              <a:t>new</a:t>
            </a:r>
            <a:r>
              <a:rPr dirty="0" sz="2000" spc="-20">
                <a:solidFill>
                  <a:srgbClr val="4E2700"/>
                </a:solidFill>
                <a:latin typeface="Verdana"/>
                <a:cs typeface="Verdana"/>
              </a:rPr>
              <a:t> </a:t>
            </a:r>
            <a:r>
              <a:rPr dirty="0" sz="2000">
                <a:solidFill>
                  <a:srgbClr val="4E2700"/>
                </a:solidFill>
                <a:latin typeface="Verdana"/>
                <a:cs typeface="Verdana"/>
              </a:rPr>
              <a:t>Integer(42));</a:t>
            </a:r>
            <a:endParaRPr sz="2000">
              <a:latin typeface="Verdana"/>
              <a:cs typeface="Verdana"/>
            </a:endParaRPr>
          </a:p>
          <a:p>
            <a:pPr marL="469900">
              <a:lnSpc>
                <a:spcPct val="100000"/>
              </a:lnSpc>
              <a:spcBef>
                <a:spcPts val="480"/>
              </a:spcBef>
            </a:pPr>
            <a:r>
              <a:rPr dirty="0" sz="2000" spc="-5">
                <a:solidFill>
                  <a:srgbClr val="4E2700"/>
                </a:solidFill>
                <a:latin typeface="Verdana"/>
                <a:cs typeface="Verdana"/>
              </a:rPr>
              <a:t>int total </a:t>
            </a:r>
            <a:r>
              <a:rPr dirty="0" sz="2000">
                <a:solidFill>
                  <a:srgbClr val="4E2700"/>
                </a:solidFill>
                <a:latin typeface="Verdana"/>
                <a:cs typeface="Verdana"/>
              </a:rPr>
              <a:t>= </a:t>
            </a:r>
            <a:r>
              <a:rPr dirty="0" sz="2000" spc="-5">
                <a:solidFill>
                  <a:srgbClr val="4E2700"/>
                </a:solidFill>
                <a:latin typeface="Verdana"/>
                <a:cs typeface="Verdana"/>
              </a:rPr>
              <a:t>((Integer)list.get</a:t>
            </a:r>
            <a:r>
              <a:rPr dirty="0" sz="2000" spc="-55">
                <a:solidFill>
                  <a:srgbClr val="4E2700"/>
                </a:solidFill>
                <a:latin typeface="Verdana"/>
                <a:cs typeface="Verdana"/>
              </a:rPr>
              <a:t> </a:t>
            </a:r>
            <a:r>
              <a:rPr dirty="0" sz="2000" spc="-10">
                <a:solidFill>
                  <a:srgbClr val="4E2700"/>
                </a:solidFill>
                <a:latin typeface="Verdana"/>
                <a:cs typeface="Verdana"/>
              </a:rPr>
              <a:t>(0)).intValue();</a:t>
            </a:r>
            <a:endParaRPr sz="2000">
              <a:latin typeface="Verdana"/>
              <a:cs typeface="Verdana"/>
            </a:endParaRPr>
          </a:p>
          <a:p>
            <a:pPr marL="355600" indent="-343535">
              <a:lnSpc>
                <a:spcPct val="100000"/>
              </a:lnSpc>
              <a:spcBef>
                <a:spcPts val="434"/>
              </a:spcBef>
              <a:buFont typeface="Verdana"/>
              <a:buChar char="•"/>
              <a:tabLst>
                <a:tab pos="355600" algn="l"/>
                <a:tab pos="356235" algn="l"/>
              </a:tabLst>
            </a:pPr>
            <a:r>
              <a:rPr dirty="0" sz="2000">
                <a:solidFill>
                  <a:srgbClr val="4E2700"/>
                </a:solidFill>
                <a:latin typeface="Noto Sans Mono CJK HK"/>
                <a:cs typeface="Noto Sans Mono CJK HK"/>
              </a:rPr>
              <a:t>使用泛</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式片段</a:t>
            </a:r>
            <a:endParaRPr sz="2000">
              <a:latin typeface="Noto Sans Mono CJK HK"/>
              <a:cs typeface="Noto Sans Mono CJK HK"/>
            </a:endParaRPr>
          </a:p>
          <a:p>
            <a:pPr marL="469900" marR="267335">
              <a:lnSpc>
                <a:spcPct val="120100"/>
              </a:lnSpc>
              <a:spcBef>
                <a:spcPts val="45"/>
              </a:spcBef>
              <a:tabLst>
                <a:tab pos="3128645" algn="l"/>
              </a:tabLst>
            </a:pPr>
            <a:r>
              <a:rPr dirty="0" sz="2000" spc="-5">
                <a:solidFill>
                  <a:srgbClr val="4E2700"/>
                </a:solidFill>
                <a:latin typeface="Verdana"/>
                <a:cs typeface="Verdana"/>
              </a:rPr>
              <a:t>ArrayList&lt;Integer&gt;	list </a:t>
            </a:r>
            <a:r>
              <a:rPr dirty="0" sz="2000">
                <a:solidFill>
                  <a:srgbClr val="4E2700"/>
                </a:solidFill>
                <a:latin typeface="Verdana"/>
                <a:cs typeface="Verdana"/>
              </a:rPr>
              <a:t>= new </a:t>
            </a:r>
            <a:r>
              <a:rPr dirty="0" sz="2000" spc="-5">
                <a:solidFill>
                  <a:srgbClr val="4E2700"/>
                </a:solidFill>
                <a:latin typeface="Verdana"/>
                <a:cs typeface="Verdana"/>
              </a:rPr>
              <a:t>ArrayList&lt;Integer&gt;();  </a:t>
            </a:r>
            <a:r>
              <a:rPr dirty="0" sz="2000">
                <a:solidFill>
                  <a:srgbClr val="4E2700"/>
                </a:solidFill>
                <a:latin typeface="Verdana"/>
                <a:cs typeface="Verdana"/>
              </a:rPr>
              <a:t>list.add(0, new</a:t>
            </a:r>
            <a:r>
              <a:rPr dirty="0" sz="2000" spc="-25">
                <a:solidFill>
                  <a:srgbClr val="4E2700"/>
                </a:solidFill>
                <a:latin typeface="Verdana"/>
                <a:cs typeface="Verdana"/>
              </a:rPr>
              <a:t> </a:t>
            </a:r>
            <a:r>
              <a:rPr dirty="0" sz="2000" spc="-5">
                <a:solidFill>
                  <a:srgbClr val="4E2700"/>
                </a:solidFill>
                <a:latin typeface="Verdana"/>
                <a:cs typeface="Verdana"/>
              </a:rPr>
              <a:t>Integer(42));</a:t>
            </a:r>
            <a:endParaRPr sz="2000">
              <a:latin typeface="Verdana"/>
              <a:cs typeface="Verdana"/>
            </a:endParaRPr>
          </a:p>
          <a:p>
            <a:pPr marL="469900">
              <a:lnSpc>
                <a:spcPct val="100000"/>
              </a:lnSpc>
              <a:spcBef>
                <a:spcPts val="480"/>
              </a:spcBef>
            </a:pPr>
            <a:r>
              <a:rPr dirty="0" sz="2000" spc="-5">
                <a:solidFill>
                  <a:srgbClr val="4E2700"/>
                </a:solidFill>
                <a:latin typeface="Verdana"/>
                <a:cs typeface="Verdana"/>
              </a:rPr>
              <a:t>int total </a:t>
            </a:r>
            <a:r>
              <a:rPr dirty="0" sz="2000">
                <a:solidFill>
                  <a:srgbClr val="4E2700"/>
                </a:solidFill>
                <a:latin typeface="Verdana"/>
                <a:cs typeface="Verdana"/>
              </a:rPr>
              <a:t>= </a:t>
            </a:r>
            <a:r>
              <a:rPr dirty="0" sz="2000" spc="-10">
                <a:solidFill>
                  <a:srgbClr val="4E2700"/>
                </a:solidFill>
                <a:latin typeface="Verdana"/>
                <a:cs typeface="Verdana"/>
              </a:rPr>
              <a:t>list.get</a:t>
            </a:r>
            <a:r>
              <a:rPr dirty="0" sz="2000" spc="-35">
                <a:solidFill>
                  <a:srgbClr val="4E2700"/>
                </a:solidFill>
                <a:latin typeface="Verdana"/>
                <a:cs typeface="Verdana"/>
              </a:rPr>
              <a:t> </a:t>
            </a:r>
            <a:r>
              <a:rPr dirty="0" sz="2000" spc="-5">
                <a:solidFill>
                  <a:srgbClr val="4E2700"/>
                </a:solidFill>
                <a:latin typeface="Verdana"/>
                <a:cs typeface="Verdana"/>
              </a:rPr>
              <a:t>(0).intValue();</a:t>
            </a:r>
            <a:endParaRPr sz="2000">
              <a:latin typeface="Verdana"/>
              <a:cs typeface="Verdana"/>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09346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Collection&lt;E&gt;</a:t>
            </a:r>
            <a:r>
              <a:rPr dirty="0"/>
              <a:t>介面定義的方法</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12140" y="958341"/>
            <a:ext cx="7253605" cy="5041265"/>
          </a:xfrm>
          <a:prstGeom prst="rect">
            <a:avLst/>
          </a:prstGeom>
        </p:spPr>
        <p:txBody>
          <a:bodyPr wrap="square" lIns="0" tIns="13335" rIns="0" bIns="0" rtlCol="0" vert="horz">
            <a:spAutoFit/>
          </a:bodyPr>
          <a:lstStyle/>
          <a:p>
            <a:pPr marL="12700">
              <a:lnSpc>
                <a:spcPts val="1595"/>
              </a:lnSpc>
              <a:spcBef>
                <a:spcPts val="105"/>
              </a:spcBef>
              <a:tabLst>
                <a:tab pos="899794" algn="l"/>
              </a:tabLst>
            </a:pPr>
            <a:r>
              <a:rPr dirty="0" sz="1400">
                <a:solidFill>
                  <a:srgbClr val="4E2700"/>
                </a:solidFill>
                <a:latin typeface="Verdana"/>
                <a:cs typeface="Verdana"/>
              </a:rPr>
              <a:t>boolean	add(E</a:t>
            </a:r>
            <a:r>
              <a:rPr dirty="0" sz="1400" spc="-5">
                <a:solidFill>
                  <a:srgbClr val="4E2700"/>
                </a:solidFill>
                <a:latin typeface="Verdana"/>
                <a:cs typeface="Verdana"/>
              </a:rPr>
              <a:t> </a:t>
            </a:r>
            <a:r>
              <a:rPr dirty="0" sz="1400">
                <a:solidFill>
                  <a:srgbClr val="4E2700"/>
                </a:solidFill>
                <a:latin typeface="Verdana"/>
                <a:cs typeface="Verdana"/>
              </a:rPr>
              <a:t>e)</a:t>
            </a:r>
            <a:endParaRPr sz="1400">
              <a:latin typeface="Verdana"/>
              <a:cs typeface="Verdana"/>
            </a:endParaRPr>
          </a:p>
          <a:p>
            <a:pPr marL="756285" indent="-287020">
              <a:lnSpc>
                <a:spcPts val="1510"/>
              </a:lnSpc>
              <a:buFont typeface="Verdana"/>
              <a:buChar char="–"/>
              <a:tabLst>
                <a:tab pos="756285" algn="l"/>
                <a:tab pos="756920" algn="l"/>
              </a:tabLst>
            </a:pPr>
            <a:r>
              <a:rPr dirty="0" sz="1400" spc="10">
                <a:solidFill>
                  <a:srgbClr val="4E2700"/>
                </a:solidFill>
                <a:latin typeface="Noto Sans Mono CJK HK"/>
                <a:cs typeface="Noto Sans Mono CJK HK"/>
              </a:rPr>
              <a:t>加一</a:t>
            </a:r>
            <a:r>
              <a:rPr dirty="0" sz="1400">
                <a:solidFill>
                  <a:srgbClr val="4E2700"/>
                </a:solidFill>
                <a:latin typeface="Noto Sans Mono CJK HK"/>
                <a:cs typeface="Noto Sans Mono CJK HK"/>
              </a:rPr>
              <a:t>個元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到本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a:t>
            </a:r>
            <a:endParaRPr sz="1400">
              <a:latin typeface="Noto Sans Mono CJK HK"/>
              <a:cs typeface="Noto Sans Mono CJK HK"/>
            </a:endParaRPr>
          </a:p>
          <a:p>
            <a:pPr marL="12700">
              <a:lnSpc>
                <a:spcPts val="1510"/>
              </a:lnSpc>
              <a:tabLst>
                <a:tab pos="899794" algn="l"/>
              </a:tabLst>
            </a:pPr>
            <a:r>
              <a:rPr dirty="0" sz="1400">
                <a:solidFill>
                  <a:srgbClr val="4E2700"/>
                </a:solidFill>
                <a:latin typeface="Verdana"/>
                <a:cs typeface="Verdana"/>
              </a:rPr>
              <a:t>boolean	addAll(Collection&lt;? extends E&gt;</a:t>
            </a:r>
            <a:r>
              <a:rPr dirty="0" sz="1400" spc="-70">
                <a:solidFill>
                  <a:srgbClr val="4E2700"/>
                </a:solidFill>
                <a:latin typeface="Verdana"/>
                <a:cs typeface="Verdana"/>
              </a:rPr>
              <a:t> </a:t>
            </a:r>
            <a:r>
              <a:rPr dirty="0" sz="1400">
                <a:solidFill>
                  <a:srgbClr val="4E2700"/>
                </a:solidFill>
                <a:latin typeface="Verdana"/>
                <a:cs typeface="Verdana"/>
              </a:rPr>
              <a:t>c)</a:t>
            </a:r>
            <a:endParaRPr sz="1400">
              <a:latin typeface="Verdana"/>
              <a:cs typeface="Verdana"/>
            </a:endParaRPr>
          </a:p>
          <a:p>
            <a:pPr marL="756285" indent="-287020">
              <a:lnSpc>
                <a:spcPts val="1510"/>
              </a:lnSpc>
              <a:buFont typeface="Verdana"/>
              <a:buChar char="–"/>
              <a:tabLst>
                <a:tab pos="756285" algn="l"/>
                <a:tab pos="756920" algn="l"/>
              </a:tabLst>
            </a:pPr>
            <a:r>
              <a:rPr dirty="0" sz="1400" spc="10">
                <a:solidFill>
                  <a:srgbClr val="4E2700"/>
                </a:solidFill>
                <a:latin typeface="Noto Sans Mono CJK HK"/>
                <a:cs typeface="Noto Sans Mono CJK HK"/>
              </a:rPr>
              <a:t>將參</a:t>
            </a:r>
            <a:r>
              <a:rPr dirty="0" sz="1400">
                <a:solidFill>
                  <a:srgbClr val="4E2700"/>
                </a:solidFill>
                <a:latin typeface="Noto Sans Mono CJK HK"/>
                <a:cs typeface="Noto Sans Mono CJK HK"/>
              </a:rPr>
              <a:t>數</a:t>
            </a:r>
            <a:r>
              <a:rPr dirty="0" sz="1400" spc="-15">
                <a:solidFill>
                  <a:srgbClr val="4E2700"/>
                </a:solidFill>
                <a:latin typeface="Verdana"/>
                <a:cs typeface="Verdana"/>
              </a:rPr>
              <a:t>c</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加到</a:t>
            </a:r>
            <a:r>
              <a:rPr dirty="0" sz="1400" spc="-10">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a:t>
            </a:r>
            <a:r>
              <a:rPr dirty="0" sz="1400" spc="-10">
                <a:solidFill>
                  <a:srgbClr val="4E2700"/>
                </a:solidFill>
                <a:latin typeface="Noto Sans Mono CJK HK"/>
                <a:cs typeface="Noto Sans Mono CJK HK"/>
              </a:rPr>
              <a:t>參</a:t>
            </a:r>
            <a:r>
              <a:rPr dirty="0" sz="1400" spc="-5">
                <a:solidFill>
                  <a:srgbClr val="4E2700"/>
                </a:solidFill>
                <a:latin typeface="Noto Sans Mono CJK HK"/>
                <a:cs typeface="Noto Sans Mono CJK HK"/>
              </a:rPr>
              <a:t>數</a:t>
            </a:r>
            <a:r>
              <a:rPr dirty="0" sz="1400" spc="-15">
                <a:solidFill>
                  <a:srgbClr val="4E2700"/>
                </a:solidFill>
                <a:latin typeface="Verdana"/>
                <a:cs typeface="Verdana"/>
              </a:rPr>
              <a:t>c</a:t>
            </a:r>
            <a:r>
              <a:rPr dirty="0" sz="1400">
                <a:solidFill>
                  <a:srgbClr val="4E2700"/>
                </a:solidFill>
                <a:latin typeface="Noto Sans Mono CJK HK"/>
                <a:cs typeface="Noto Sans Mono CJK HK"/>
              </a:rPr>
              <a:t>為元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是</a:t>
            </a:r>
            <a:r>
              <a:rPr dirty="0" sz="1400">
                <a:solidFill>
                  <a:srgbClr val="4E2700"/>
                </a:solidFill>
                <a:latin typeface="Verdana"/>
                <a:cs typeface="Verdana"/>
              </a:rPr>
              <a:t>E</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Collection</a:t>
            </a:r>
            <a:endParaRPr sz="1400">
              <a:latin typeface="Verdana"/>
              <a:cs typeface="Verdana"/>
            </a:endParaRPr>
          </a:p>
          <a:p>
            <a:pPr marL="12700">
              <a:lnSpc>
                <a:spcPts val="1515"/>
              </a:lnSpc>
              <a:tabLst>
                <a:tab pos="879475" algn="l"/>
              </a:tabLst>
            </a:pPr>
            <a:r>
              <a:rPr dirty="0" sz="1400" spc="-5">
                <a:solidFill>
                  <a:srgbClr val="4E2700"/>
                </a:solidFill>
                <a:latin typeface="Verdana"/>
                <a:cs typeface="Verdana"/>
              </a:rPr>
              <a:t>void	</a:t>
            </a:r>
            <a:r>
              <a:rPr dirty="0" sz="1400">
                <a:solidFill>
                  <a:srgbClr val="4E2700"/>
                </a:solidFill>
                <a:latin typeface="Verdana"/>
                <a:cs typeface="Verdana"/>
              </a:rPr>
              <a:t>clear()</a:t>
            </a:r>
            <a:endParaRPr sz="1400">
              <a:latin typeface="Verdana"/>
              <a:cs typeface="Verdana"/>
            </a:endParaRPr>
          </a:p>
          <a:p>
            <a:pPr marL="756285" indent="-287020">
              <a:lnSpc>
                <a:spcPts val="1515"/>
              </a:lnSpc>
              <a:buFont typeface="Verdana"/>
              <a:buChar char="–"/>
              <a:tabLst>
                <a:tab pos="756285" algn="l"/>
                <a:tab pos="756920" algn="l"/>
              </a:tabLst>
            </a:pPr>
            <a:r>
              <a:rPr dirty="0" sz="1400" spc="10">
                <a:solidFill>
                  <a:srgbClr val="4E2700"/>
                </a:solidFill>
                <a:latin typeface="Noto Sans Mono CJK HK"/>
                <a:cs typeface="Noto Sans Mono CJK HK"/>
              </a:rPr>
              <a:t>清除</a:t>
            </a:r>
            <a:r>
              <a:rPr dirty="0" sz="1400">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內的所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元素</a:t>
            </a:r>
            <a:endParaRPr sz="1400">
              <a:latin typeface="Noto Sans Mono CJK HK"/>
              <a:cs typeface="Noto Sans Mono CJK HK"/>
            </a:endParaRPr>
          </a:p>
          <a:p>
            <a:pPr marL="12700">
              <a:lnSpc>
                <a:spcPts val="1510"/>
              </a:lnSpc>
              <a:tabLst>
                <a:tab pos="899794" algn="l"/>
              </a:tabLst>
            </a:pPr>
            <a:r>
              <a:rPr dirty="0" sz="1400">
                <a:solidFill>
                  <a:srgbClr val="4E2700"/>
                </a:solidFill>
                <a:latin typeface="Verdana"/>
                <a:cs typeface="Verdana"/>
              </a:rPr>
              <a:t>boolean	contains(Object</a:t>
            </a:r>
            <a:r>
              <a:rPr dirty="0" sz="1400" spc="-40">
                <a:solidFill>
                  <a:srgbClr val="4E2700"/>
                </a:solidFill>
                <a:latin typeface="Verdana"/>
                <a:cs typeface="Verdana"/>
              </a:rPr>
              <a:t> </a:t>
            </a:r>
            <a:r>
              <a:rPr dirty="0" sz="1400">
                <a:solidFill>
                  <a:srgbClr val="4E2700"/>
                </a:solidFill>
                <a:latin typeface="Verdana"/>
                <a:cs typeface="Verdana"/>
              </a:rPr>
              <a:t>o)</a:t>
            </a:r>
            <a:endParaRPr sz="1400">
              <a:latin typeface="Verdana"/>
              <a:cs typeface="Verdana"/>
            </a:endParaRPr>
          </a:p>
          <a:p>
            <a:pPr marL="756285" indent="-287020">
              <a:lnSpc>
                <a:spcPts val="1510"/>
              </a:lnSpc>
              <a:buFont typeface="Verdana"/>
              <a:buChar char="–"/>
              <a:tabLst>
                <a:tab pos="756285" algn="l"/>
                <a:tab pos="756920" algn="l"/>
              </a:tabLst>
            </a:pPr>
            <a:r>
              <a:rPr dirty="0" sz="1400" spc="10">
                <a:solidFill>
                  <a:srgbClr val="4E2700"/>
                </a:solidFill>
                <a:latin typeface="Noto Sans Mono CJK HK"/>
                <a:cs typeface="Noto Sans Mono CJK HK"/>
              </a:rPr>
              <a:t>查詢</a:t>
            </a:r>
            <a:r>
              <a:rPr dirty="0" sz="1400">
                <a:solidFill>
                  <a:srgbClr val="4E2700"/>
                </a:solidFill>
                <a:latin typeface="Noto Sans Mono CJK HK"/>
                <a:cs typeface="Noto Sans Mono CJK HK"/>
              </a:rPr>
              <a:t>物件</a:t>
            </a:r>
            <a:r>
              <a:rPr dirty="0" sz="1400" spc="-260">
                <a:solidFill>
                  <a:srgbClr val="4E2700"/>
                </a:solidFill>
                <a:latin typeface="Noto Sans Mono CJK HK"/>
                <a:cs typeface="Noto Sans Mono CJK HK"/>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spc="10">
                <a:solidFill>
                  <a:srgbClr val="4E2700"/>
                </a:solidFill>
                <a:latin typeface="Noto Sans Mono CJK HK"/>
                <a:cs typeface="Noto Sans Mono CJK HK"/>
              </a:rPr>
              <a:t>是否</a:t>
            </a:r>
            <a:r>
              <a:rPr dirty="0" sz="1400">
                <a:solidFill>
                  <a:srgbClr val="4E2700"/>
                </a:solidFill>
                <a:latin typeface="Noto Sans Mono CJK HK"/>
                <a:cs typeface="Noto Sans Mono CJK HK"/>
              </a:rPr>
              <a:t>已</a:t>
            </a:r>
            <a:r>
              <a:rPr dirty="0" sz="1400" spc="-15">
                <a:solidFill>
                  <a:srgbClr val="4E2700"/>
                </a:solidFill>
                <a:latin typeface="Noto Sans Mono CJK HK"/>
                <a:cs typeface="Noto Sans Mono CJK HK"/>
              </a:rPr>
              <a:t>經</a:t>
            </a:r>
            <a:r>
              <a:rPr dirty="0" sz="1400">
                <a:solidFill>
                  <a:srgbClr val="4E2700"/>
                </a:solidFill>
                <a:latin typeface="Noto Sans Mono CJK HK"/>
                <a:cs typeface="Noto Sans Mono CJK HK"/>
              </a:rPr>
              <a:t>在</a:t>
            </a:r>
            <a:r>
              <a:rPr dirty="0" sz="1400" spc="5">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a:t>
            </a:r>
            <a:endParaRPr sz="1400">
              <a:latin typeface="Noto Sans Mono CJK HK"/>
              <a:cs typeface="Noto Sans Mono CJK HK"/>
            </a:endParaRPr>
          </a:p>
          <a:p>
            <a:pPr marL="12700">
              <a:lnSpc>
                <a:spcPts val="1510"/>
              </a:lnSpc>
              <a:tabLst>
                <a:tab pos="899794" algn="l"/>
              </a:tabLst>
            </a:pPr>
            <a:r>
              <a:rPr dirty="0" sz="1400">
                <a:solidFill>
                  <a:srgbClr val="4E2700"/>
                </a:solidFill>
                <a:latin typeface="Verdana"/>
                <a:cs typeface="Verdana"/>
              </a:rPr>
              <a:t>boolean	containsAll(Collection&lt;?&gt;</a:t>
            </a:r>
            <a:r>
              <a:rPr dirty="0" sz="1400" spc="-50">
                <a:solidFill>
                  <a:srgbClr val="4E2700"/>
                </a:solidFill>
                <a:latin typeface="Verdana"/>
                <a:cs typeface="Verdana"/>
              </a:rPr>
              <a:t> </a:t>
            </a:r>
            <a:r>
              <a:rPr dirty="0" sz="1400">
                <a:solidFill>
                  <a:srgbClr val="4E2700"/>
                </a:solidFill>
                <a:latin typeface="Verdana"/>
                <a:cs typeface="Verdana"/>
              </a:rPr>
              <a:t>c)</a:t>
            </a:r>
            <a:endParaRPr sz="1400">
              <a:latin typeface="Verdana"/>
              <a:cs typeface="Verdana"/>
            </a:endParaRPr>
          </a:p>
          <a:p>
            <a:pPr marL="12700" marR="2103120" indent="457200">
              <a:lnSpc>
                <a:spcPts val="1510"/>
              </a:lnSpc>
              <a:spcBef>
                <a:spcPts val="105"/>
              </a:spcBef>
              <a:buFont typeface="Verdana"/>
              <a:buChar char="–"/>
              <a:tabLst>
                <a:tab pos="756285" algn="l"/>
                <a:tab pos="756920" algn="l"/>
                <a:tab pos="899794" algn="l"/>
              </a:tabLst>
            </a:pPr>
            <a:r>
              <a:rPr dirty="0" sz="1400" spc="10">
                <a:solidFill>
                  <a:srgbClr val="4E2700"/>
                </a:solidFill>
                <a:latin typeface="Noto Sans Mono CJK HK"/>
                <a:cs typeface="Noto Sans Mono CJK HK"/>
              </a:rPr>
              <a:t>查詢</a:t>
            </a:r>
            <a:r>
              <a:rPr dirty="0" sz="1400">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內是否</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5">
                <a:solidFill>
                  <a:srgbClr val="4E2700"/>
                </a:solidFill>
                <a:latin typeface="Verdana"/>
                <a:cs typeface="Verdana"/>
              </a:rPr>
              <a:t>Collection</a:t>
            </a:r>
            <a:r>
              <a:rPr dirty="0" sz="1400" spc="-15">
                <a:solidFill>
                  <a:srgbClr val="4E2700"/>
                </a:solidFill>
                <a:latin typeface="Verdana"/>
                <a:cs typeface="Verdana"/>
              </a:rPr>
              <a:t> </a:t>
            </a:r>
            <a:r>
              <a:rPr dirty="0" sz="1400">
                <a:solidFill>
                  <a:srgbClr val="4E2700"/>
                </a:solidFill>
                <a:latin typeface="Verdana"/>
                <a:cs typeface="Verdana"/>
              </a:rPr>
              <a:t>c</a:t>
            </a:r>
            <a:r>
              <a:rPr dirty="0" sz="1400" spc="10">
                <a:solidFill>
                  <a:srgbClr val="4E2700"/>
                </a:solidFill>
                <a:latin typeface="Noto Sans Mono CJK HK"/>
                <a:cs typeface="Noto Sans Mono CJK HK"/>
              </a:rPr>
              <a:t>內</a:t>
            </a:r>
            <a:r>
              <a:rPr dirty="0" sz="1400">
                <a:solidFill>
                  <a:srgbClr val="4E2700"/>
                </a:solidFill>
                <a:latin typeface="Noto Sans Mono CJK HK"/>
                <a:cs typeface="Noto Sans Mono CJK HK"/>
              </a:rPr>
              <a:t>的所有</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 </a:t>
            </a:r>
            <a:r>
              <a:rPr dirty="0" sz="1400">
                <a:solidFill>
                  <a:srgbClr val="4E2700"/>
                </a:solidFill>
                <a:latin typeface="Verdana"/>
                <a:cs typeface="Verdana"/>
              </a:rPr>
              <a:t>boolean		equals(Object</a:t>
            </a:r>
            <a:r>
              <a:rPr dirty="0" sz="1400" spc="-45">
                <a:solidFill>
                  <a:srgbClr val="4E2700"/>
                </a:solidFill>
                <a:latin typeface="Verdana"/>
                <a:cs typeface="Verdana"/>
              </a:rPr>
              <a:t> </a:t>
            </a:r>
            <a:r>
              <a:rPr dirty="0" sz="1400">
                <a:solidFill>
                  <a:srgbClr val="4E2700"/>
                </a:solidFill>
                <a:latin typeface="Verdana"/>
                <a:cs typeface="Verdana"/>
              </a:rPr>
              <a:t>o)</a:t>
            </a:r>
            <a:endParaRPr sz="1400">
              <a:latin typeface="Verdana"/>
              <a:cs typeface="Verdana"/>
            </a:endParaRPr>
          </a:p>
          <a:p>
            <a:pPr marL="12700">
              <a:lnSpc>
                <a:spcPts val="1410"/>
              </a:lnSpc>
              <a:tabLst>
                <a:tab pos="801370" algn="l"/>
              </a:tabLst>
            </a:pPr>
            <a:r>
              <a:rPr dirty="0" sz="1400">
                <a:solidFill>
                  <a:srgbClr val="4E2700"/>
                </a:solidFill>
                <a:latin typeface="Verdana"/>
                <a:cs typeface="Verdana"/>
              </a:rPr>
              <a:t>int	hashCode()</a:t>
            </a:r>
            <a:endParaRPr sz="1400">
              <a:latin typeface="Verdana"/>
              <a:cs typeface="Verdana"/>
            </a:endParaRPr>
          </a:p>
          <a:p>
            <a:pPr marL="12700">
              <a:lnSpc>
                <a:spcPts val="1515"/>
              </a:lnSpc>
              <a:tabLst>
                <a:tab pos="899794" algn="l"/>
              </a:tabLst>
            </a:pPr>
            <a:r>
              <a:rPr dirty="0" sz="1400">
                <a:solidFill>
                  <a:srgbClr val="4E2700"/>
                </a:solidFill>
                <a:latin typeface="Verdana"/>
                <a:cs typeface="Verdana"/>
              </a:rPr>
              <a:t>boolean	isEmpty()</a:t>
            </a:r>
            <a:endParaRPr sz="1400">
              <a:latin typeface="Verdana"/>
              <a:cs typeface="Verdana"/>
            </a:endParaRPr>
          </a:p>
          <a:p>
            <a:pPr marL="756285" indent="-287020">
              <a:lnSpc>
                <a:spcPts val="1510"/>
              </a:lnSpc>
              <a:buFont typeface="Verdana"/>
              <a:buChar char="–"/>
              <a:tabLst>
                <a:tab pos="756285" algn="l"/>
                <a:tab pos="756920" algn="l"/>
              </a:tabLst>
            </a:pPr>
            <a:r>
              <a:rPr dirty="0" sz="1400" spc="10">
                <a:solidFill>
                  <a:srgbClr val="4E2700"/>
                </a:solidFill>
                <a:latin typeface="Noto Sans Mono CJK HK"/>
                <a:cs typeface="Noto Sans Mono CJK HK"/>
              </a:rPr>
              <a:t>查詢</a:t>
            </a:r>
            <a:r>
              <a:rPr dirty="0" sz="1400">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是否為</a:t>
            </a:r>
            <a:r>
              <a:rPr dirty="0" sz="1400" spc="-15">
                <a:solidFill>
                  <a:srgbClr val="4E2700"/>
                </a:solidFill>
                <a:latin typeface="Noto Sans Mono CJK HK"/>
                <a:cs typeface="Noto Sans Mono CJK HK"/>
              </a:rPr>
              <a:t>空</a:t>
            </a:r>
            <a:r>
              <a:rPr dirty="0" sz="1400">
                <a:solidFill>
                  <a:srgbClr val="4E2700"/>
                </a:solidFill>
                <a:latin typeface="Noto Sans Mono CJK HK"/>
                <a:cs typeface="Noto Sans Mono CJK HK"/>
              </a:rPr>
              <a:t>的</a:t>
            </a:r>
            <a:endParaRPr sz="1400">
              <a:latin typeface="Noto Sans Mono CJK HK"/>
              <a:cs typeface="Noto Sans Mono CJK HK"/>
            </a:endParaRPr>
          </a:p>
          <a:p>
            <a:pPr marL="12700">
              <a:lnSpc>
                <a:spcPts val="1510"/>
              </a:lnSpc>
            </a:pPr>
            <a:r>
              <a:rPr dirty="0" sz="1400" spc="-5">
                <a:solidFill>
                  <a:srgbClr val="4E2700"/>
                </a:solidFill>
                <a:latin typeface="Verdana"/>
                <a:cs typeface="Verdana"/>
              </a:rPr>
              <a:t>Iterator&lt;E&gt;</a:t>
            </a:r>
            <a:r>
              <a:rPr dirty="0" sz="1400" spc="470">
                <a:solidFill>
                  <a:srgbClr val="4E2700"/>
                </a:solidFill>
                <a:latin typeface="Verdana"/>
                <a:cs typeface="Verdana"/>
              </a:rPr>
              <a:t> </a:t>
            </a:r>
            <a:r>
              <a:rPr dirty="0" sz="1400" spc="-5">
                <a:solidFill>
                  <a:srgbClr val="4E2700"/>
                </a:solidFill>
                <a:latin typeface="Verdana"/>
                <a:cs typeface="Verdana"/>
              </a:rPr>
              <a:t>iterator()</a:t>
            </a:r>
            <a:endParaRPr sz="1400">
              <a:latin typeface="Verdana"/>
              <a:cs typeface="Verdana"/>
            </a:endParaRPr>
          </a:p>
          <a:p>
            <a:pPr marL="12700" marR="4491990" indent="457200">
              <a:lnSpc>
                <a:spcPts val="1510"/>
              </a:lnSpc>
              <a:spcBef>
                <a:spcPts val="110"/>
              </a:spcBef>
              <a:buFont typeface="Verdana"/>
              <a:buChar char="–"/>
              <a:tabLst>
                <a:tab pos="756285" algn="l"/>
                <a:tab pos="756920" algn="l"/>
                <a:tab pos="899794" algn="l"/>
              </a:tabLst>
            </a:pPr>
            <a:r>
              <a:rPr dirty="0" sz="1400" spc="10">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r>
              <a:rPr dirty="0" sz="1400" spc="-285">
                <a:solidFill>
                  <a:srgbClr val="4E2700"/>
                </a:solidFill>
                <a:latin typeface="Noto Sans Mono CJK HK"/>
                <a:cs typeface="Noto Sans Mono CJK HK"/>
              </a:rPr>
              <a:t> </a:t>
            </a:r>
            <a:r>
              <a:rPr dirty="0" sz="1400" spc="-5">
                <a:solidFill>
                  <a:srgbClr val="4E2700"/>
                </a:solidFill>
                <a:latin typeface="Verdana"/>
                <a:cs typeface="Verdana"/>
              </a:rPr>
              <a:t>Iterator</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別的物件 </a:t>
            </a:r>
            <a:r>
              <a:rPr dirty="0" sz="1400">
                <a:solidFill>
                  <a:srgbClr val="4E2700"/>
                </a:solidFill>
                <a:latin typeface="Verdana"/>
                <a:cs typeface="Verdana"/>
              </a:rPr>
              <a:t>boolean		</a:t>
            </a:r>
            <a:r>
              <a:rPr dirty="0" sz="1400" spc="-5">
                <a:solidFill>
                  <a:srgbClr val="4E2700"/>
                </a:solidFill>
                <a:latin typeface="Verdana"/>
                <a:cs typeface="Verdana"/>
              </a:rPr>
              <a:t>remove(Object</a:t>
            </a:r>
            <a:r>
              <a:rPr dirty="0" sz="1400" spc="-30">
                <a:solidFill>
                  <a:srgbClr val="4E2700"/>
                </a:solidFill>
                <a:latin typeface="Verdana"/>
                <a:cs typeface="Verdana"/>
              </a:rPr>
              <a:t> </a:t>
            </a:r>
            <a:r>
              <a:rPr dirty="0" sz="1400">
                <a:solidFill>
                  <a:srgbClr val="4E2700"/>
                </a:solidFill>
                <a:latin typeface="Verdana"/>
                <a:cs typeface="Verdana"/>
              </a:rPr>
              <a:t>o)</a:t>
            </a:r>
            <a:endParaRPr sz="1400">
              <a:latin typeface="Verdana"/>
              <a:cs typeface="Verdana"/>
            </a:endParaRPr>
          </a:p>
          <a:p>
            <a:pPr marL="756285" indent="-287020">
              <a:lnSpc>
                <a:spcPts val="1410"/>
              </a:lnSpc>
              <a:buFont typeface="Verdana"/>
              <a:buChar char="–"/>
              <a:tabLst>
                <a:tab pos="756285" algn="l"/>
                <a:tab pos="756920" algn="l"/>
              </a:tabLst>
            </a:pPr>
            <a:r>
              <a:rPr dirty="0" sz="1400" spc="10">
                <a:solidFill>
                  <a:srgbClr val="4E2700"/>
                </a:solidFill>
                <a:latin typeface="Noto Sans Mono CJK HK"/>
                <a:cs typeface="Noto Sans Mono CJK HK"/>
              </a:rPr>
              <a:t>移除</a:t>
            </a:r>
            <a:r>
              <a:rPr dirty="0" sz="1400">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內的元素</a:t>
            </a:r>
            <a:r>
              <a:rPr dirty="0" sz="1400" spc="-265">
                <a:solidFill>
                  <a:srgbClr val="4E2700"/>
                </a:solidFill>
                <a:latin typeface="Noto Sans Mono CJK HK"/>
                <a:cs typeface="Noto Sans Mono CJK HK"/>
              </a:rPr>
              <a:t> </a:t>
            </a:r>
            <a:r>
              <a:rPr dirty="0" sz="1400">
                <a:solidFill>
                  <a:srgbClr val="4E2700"/>
                </a:solidFill>
                <a:latin typeface="Verdana"/>
                <a:cs typeface="Verdana"/>
              </a:rPr>
              <a:t>o</a:t>
            </a:r>
            <a:endParaRPr sz="1400">
              <a:latin typeface="Verdana"/>
              <a:cs typeface="Verdana"/>
            </a:endParaRPr>
          </a:p>
          <a:p>
            <a:pPr marL="12700">
              <a:lnSpc>
                <a:spcPts val="1515"/>
              </a:lnSpc>
              <a:tabLst>
                <a:tab pos="899794" algn="l"/>
              </a:tabLst>
            </a:pPr>
            <a:r>
              <a:rPr dirty="0" sz="1400">
                <a:solidFill>
                  <a:srgbClr val="4E2700"/>
                </a:solidFill>
                <a:latin typeface="Verdana"/>
                <a:cs typeface="Verdana"/>
              </a:rPr>
              <a:t>boolean	removeAll(Collection&lt;?&gt;</a:t>
            </a:r>
            <a:r>
              <a:rPr dirty="0" sz="1400" spc="-45">
                <a:solidFill>
                  <a:srgbClr val="4E2700"/>
                </a:solidFill>
                <a:latin typeface="Verdana"/>
                <a:cs typeface="Verdana"/>
              </a:rPr>
              <a:t> </a:t>
            </a:r>
            <a:r>
              <a:rPr dirty="0" sz="1400">
                <a:solidFill>
                  <a:srgbClr val="4E2700"/>
                </a:solidFill>
                <a:latin typeface="Verdana"/>
                <a:cs typeface="Verdana"/>
              </a:rPr>
              <a:t>c)</a:t>
            </a:r>
            <a:endParaRPr sz="1400">
              <a:latin typeface="Verdana"/>
              <a:cs typeface="Verdana"/>
            </a:endParaRPr>
          </a:p>
          <a:p>
            <a:pPr algn="r" marL="286385" marR="4014470" indent="-286385">
              <a:lnSpc>
                <a:spcPts val="1515"/>
              </a:lnSpc>
              <a:buFont typeface="Verdana"/>
              <a:buChar char="–"/>
              <a:tabLst>
                <a:tab pos="286385" algn="l"/>
                <a:tab pos="287020" algn="l"/>
              </a:tabLst>
            </a:pPr>
            <a:r>
              <a:rPr dirty="0" sz="1400" spc="10">
                <a:solidFill>
                  <a:srgbClr val="4E2700"/>
                </a:solidFill>
                <a:latin typeface="Noto Sans Mono CJK HK"/>
                <a:cs typeface="Noto Sans Mono CJK HK"/>
              </a:rPr>
              <a:t>移除</a:t>
            </a:r>
            <a:r>
              <a:rPr dirty="0" sz="1400">
                <a:solidFill>
                  <a:srgbClr val="4E2700"/>
                </a:solidFill>
                <a:latin typeface="Noto Sans Mono CJK HK"/>
                <a:cs typeface="Noto Sans Mono CJK HK"/>
              </a:rPr>
              <a:t>本</a:t>
            </a:r>
            <a:r>
              <a:rPr dirty="0" sz="1400" spc="-10">
                <a:solidFill>
                  <a:srgbClr val="4E2700"/>
                </a:solidFill>
                <a:latin typeface="Verdana"/>
                <a:cs typeface="Verdana"/>
              </a:rPr>
              <a:t>C</a:t>
            </a:r>
            <a:r>
              <a:rPr dirty="0" sz="1400">
                <a:solidFill>
                  <a:srgbClr val="4E2700"/>
                </a:solidFill>
                <a:latin typeface="Verdana"/>
                <a:cs typeface="Verdana"/>
              </a:rPr>
              <a:t>ol</a:t>
            </a:r>
            <a:r>
              <a:rPr dirty="0" sz="1400" spc="10">
                <a:solidFill>
                  <a:srgbClr val="4E2700"/>
                </a:solidFill>
                <a:latin typeface="Verdana"/>
                <a:cs typeface="Verdana"/>
              </a:rPr>
              <a:t>l</a:t>
            </a:r>
            <a:r>
              <a:rPr dirty="0" sz="1400" spc="-10">
                <a:solidFill>
                  <a:srgbClr val="4E2700"/>
                </a:solidFill>
                <a:latin typeface="Verdana"/>
                <a:cs typeface="Verdana"/>
              </a:rPr>
              <a:t>e</a:t>
            </a:r>
            <a:r>
              <a:rPr dirty="0" sz="1400">
                <a:solidFill>
                  <a:srgbClr val="4E2700"/>
                </a:solidFill>
                <a:latin typeface="Verdana"/>
                <a:cs typeface="Verdana"/>
              </a:rPr>
              <a:t>ctio</a:t>
            </a:r>
            <a:r>
              <a:rPr dirty="0" sz="1400" spc="-20">
                <a:solidFill>
                  <a:srgbClr val="4E2700"/>
                </a:solidFill>
                <a:latin typeface="Verdana"/>
                <a:cs typeface="Verdana"/>
              </a:rPr>
              <a:t>n</a:t>
            </a:r>
            <a:r>
              <a:rPr dirty="0" sz="1400">
                <a:solidFill>
                  <a:srgbClr val="4E2700"/>
                </a:solidFill>
                <a:latin typeface="Noto Sans Mono CJK HK"/>
                <a:cs typeface="Noto Sans Mono CJK HK"/>
              </a:rPr>
              <a:t>內的多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元素</a:t>
            </a:r>
            <a:endParaRPr sz="1400">
              <a:latin typeface="Noto Sans Mono CJK HK"/>
              <a:cs typeface="Noto Sans Mono CJK HK"/>
            </a:endParaRPr>
          </a:p>
          <a:p>
            <a:pPr algn="r" marR="4027804">
              <a:lnSpc>
                <a:spcPts val="1510"/>
              </a:lnSpc>
              <a:tabLst>
                <a:tab pos="887094" algn="l"/>
              </a:tabLst>
            </a:pPr>
            <a:r>
              <a:rPr dirty="0" sz="1400">
                <a:solidFill>
                  <a:srgbClr val="4E2700"/>
                </a:solidFill>
                <a:latin typeface="Verdana"/>
                <a:cs typeface="Verdana"/>
              </a:rPr>
              <a:t>boolean	retainAll(Collection&lt;?&gt;</a:t>
            </a:r>
            <a:r>
              <a:rPr dirty="0" sz="1400" spc="-90">
                <a:solidFill>
                  <a:srgbClr val="4E2700"/>
                </a:solidFill>
                <a:latin typeface="Verdana"/>
                <a:cs typeface="Verdana"/>
              </a:rPr>
              <a:t> </a:t>
            </a:r>
            <a:r>
              <a:rPr dirty="0" sz="1400">
                <a:solidFill>
                  <a:srgbClr val="4E2700"/>
                </a:solidFill>
                <a:latin typeface="Verdana"/>
                <a:cs typeface="Verdana"/>
              </a:rPr>
              <a:t>c)</a:t>
            </a:r>
            <a:endParaRPr sz="1400">
              <a:latin typeface="Verdana"/>
              <a:cs typeface="Verdana"/>
            </a:endParaRPr>
          </a:p>
          <a:p>
            <a:pPr marL="12700" marR="2794000" indent="457200">
              <a:lnSpc>
                <a:spcPts val="1510"/>
              </a:lnSpc>
              <a:spcBef>
                <a:spcPts val="105"/>
              </a:spcBef>
              <a:buFont typeface="Verdana"/>
              <a:buChar char="–"/>
              <a:tabLst>
                <a:tab pos="756285" algn="l"/>
                <a:tab pos="756920" algn="l"/>
                <a:tab pos="862330" algn="l"/>
              </a:tabLst>
            </a:pPr>
            <a:r>
              <a:rPr dirty="0" sz="1400" spc="10">
                <a:solidFill>
                  <a:srgbClr val="4E2700"/>
                </a:solidFill>
                <a:latin typeface="Noto Sans Mono CJK HK"/>
                <a:cs typeface="Noto Sans Mono CJK HK"/>
              </a:rPr>
              <a:t>只留</a:t>
            </a:r>
            <a:r>
              <a:rPr dirty="0" sz="1400">
                <a:solidFill>
                  <a:srgbClr val="4E2700"/>
                </a:solidFill>
                <a:latin typeface="Noto Sans Mono CJK HK"/>
                <a:cs typeface="Noto Sans Mono CJK HK"/>
              </a:rPr>
              <a:t>下包</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在</a:t>
            </a:r>
            <a:r>
              <a:rPr dirty="0" sz="1400">
                <a:solidFill>
                  <a:srgbClr val="4E2700"/>
                </a:solidFill>
                <a:latin typeface="Verdana"/>
                <a:cs typeface="Verdana"/>
              </a:rPr>
              <a:t>Collection</a:t>
            </a:r>
            <a:r>
              <a:rPr dirty="0" sz="1400" spc="-80">
                <a:solidFill>
                  <a:srgbClr val="4E2700"/>
                </a:solidFill>
                <a:latin typeface="Verdana"/>
                <a:cs typeface="Verdana"/>
              </a:rPr>
              <a:t> </a:t>
            </a:r>
            <a:r>
              <a:rPr dirty="0" sz="1400" spc="-10">
                <a:solidFill>
                  <a:srgbClr val="4E2700"/>
                </a:solidFill>
                <a:latin typeface="Verdana"/>
                <a:cs typeface="Verdana"/>
              </a:rPr>
              <a:t>c</a:t>
            </a:r>
            <a:r>
              <a:rPr dirty="0" sz="1400" spc="10">
                <a:solidFill>
                  <a:srgbClr val="4E2700"/>
                </a:solidFill>
                <a:latin typeface="Noto Sans Mono CJK HK"/>
                <a:cs typeface="Noto Sans Mono CJK HK"/>
              </a:rPr>
              <a:t>內的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其餘</a:t>
            </a:r>
            <a:r>
              <a:rPr dirty="0" sz="1400" spc="-15">
                <a:solidFill>
                  <a:srgbClr val="4E2700"/>
                </a:solidFill>
                <a:latin typeface="Noto Sans Mono CJK HK"/>
                <a:cs typeface="Noto Sans Mono CJK HK"/>
              </a:rPr>
              <a:t>刪</a:t>
            </a:r>
            <a:r>
              <a:rPr dirty="0" sz="1400">
                <a:solidFill>
                  <a:srgbClr val="4E2700"/>
                </a:solidFill>
                <a:latin typeface="Noto Sans Mono CJK HK"/>
                <a:cs typeface="Noto Sans Mono CJK HK"/>
              </a:rPr>
              <a:t>除 </a:t>
            </a:r>
            <a:r>
              <a:rPr dirty="0" sz="1400">
                <a:solidFill>
                  <a:srgbClr val="4E2700"/>
                </a:solidFill>
                <a:latin typeface="Verdana"/>
                <a:cs typeface="Verdana"/>
              </a:rPr>
              <a:t>int		size()</a:t>
            </a:r>
            <a:endParaRPr sz="1400">
              <a:latin typeface="Verdana"/>
              <a:cs typeface="Verdana"/>
            </a:endParaRPr>
          </a:p>
          <a:p>
            <a:pPr marL="756285" indent="-287020">
              <a:lnSpc>
                <a:spcPts val="1410"/>
              </a:lnSpc>
              <a:buFont typeface="Verdana"/>
              <a:buChar char="–"/>
              <a:tabLst>
                <a:tab pos="756285" algn="l"/>
                <a:tab pos="756920" algn="l"/>
              </a:tabLst>
            </a:pPr>
            <a:r>
              <a:rPr dirty="0" sz="1400" spc="10">
                <a:solidFill>
                  <a:srgbClr val="4E2700"/>
                </a:solidFill>
                <a:latin typeface="Noto Sans Mono CJK HK"/>
                <a:cs typeface="Noto Sans Mono CJK HK"/>
              </a:rPr>
              <a:t>傳回</a:t>
            </a:r>
            <a:r>
              <a:rPr dirty="0" sz="1400">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內元素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個數</a:t>
            </a:r>
            <a:endParaRPr sz="1400">
              <a:latin typeface="Noto Sans Mono CJK HK"/>
              <a:cs typeface="Noto Sans Mono CJK HK"/>
            </a:endParaRPr>
          </a:p>
          <a:p>
            <a:pPr marL="12700">
              <a:lnSpc>
                <a:spcPts val="1510"/>
              </a:lnSpc>
            </a:pPr>
            <a:r>
              <a:rPr dirty="0" sz="1400" spc="-5">
                <a:solidFill>
                  <a:srgbClr val="4E2700"/>
                </a:solidFill>
                <a:latin typeface="Verdana"/>
                <a:cs typeface="Verdana"/>
              </a:rPr>
              <a:t>Object[]</a:t>
            </a:r>
            <a:r>
              <a:rPr dirty="0" sz="1400" spc="475">
                <a:solidFill>
                  <a:srgbClr val="4E2700"/>
                </a:solidFill>
                <a:latin typeface="Verdana"/>
                <a:cs typeface="Verdana"/>
              </a:rPr>
              <a:t> </a:t>
            </a:r>
            <a:r>
              <a:rPr dirty="0" sz="1400" spc="-10">
                <a:solidFill>
                  <a:srgbClr val="4E2700"/>
                </a:solidFill>
                <a:latin typeface="Verdana"/>
                <a:cs typeface="Verdana"/>
              </a:rPr>
              <a:t>toArray()</a:t>
            </a:r>
            <a:endParaRPr sz="1400">
              <a:latin typeface="Verdana"/>
              <a:cs typeface="Verdana"/>
            </a:endParaRPr>
          </a:p>
          <a:p>
            <a:pPr marL="819150" indent="-349250">
              <a:lnSpc>
                <a:spcPts val="1595"/>
              </a:lnSpc>
              <a:buFont typeface="Verdana"/>
              <a:buChar char="–"/>
              <a:tabLst>
                <a:tab pos="818515" algn="l"/>
                <a:tab pos="819150" algn="l"/>
              </a:tabLst>
            </a:pPr>
            <a:r>
              <a:rPr dirty="0" sz="1400" spc="10">
                <a:solidFill>
                  <a:srgbClr val="4E2700"/>
                </a:solidFill>
                <a:latin typeface="Noto Sans Mono CJK HK"/>
                <a:cs typeface="Noto Sans Mono CJK HK"/>
              </a:rPr>
              <a:t>將本</a:t>
            </a:r>
            <a:r>
              <a:rPr dirty="0" sz="1400" spc="-5">
                <a:solidFill>
                  <a:srgbClr val="4E2700"/>
                </a:solidFill>
                <a:latin typeface="Verdana"/>
                <a:cs typeface="Verdana"/>
              </a:rPr>
              <a:t>Collection</a:t>
            </a:r>
            <a:r>
              <a:rPr dirty="0" sz="1400" spc="5">
                <a:solidFill>
                  <a:srgbClr val="4E2700"/>
                </a:solidFill>
                <a:latin typeface="Noto Sans Mono CJK HK"/>
                <a:cs typeface="Noto Sans Mono CJK HK"/>
              </a:rPr>
              <a:t>轉換為</a:t>
            </a:r>
            <a:r>
              <a:rPr dirty="0" sz="1400" spc="-10">
                <a:solidFill>
                  <a:srgbClr val="4E2700"/>
                </a:solidFill>
                <a:latin typeface="Noto Sans Mono CJK HK"/>
                <a:cs typeface="Noto Sans Mono CJK HK"/>
              </a:rPr>
              <a:t>陣</a:t>
            </a:r>
            <a:r>
              <a:rPr dirty="0" sz="1400" spc="5">
                <a:solidFill>
                  <a:srgbClr val="4E2700"/>
                </a:solidFill>
                <a:latin typeface="Noto Sans Mono CJK HK"/>
                <a:cs typeface="Noto Sans Mono CJK HK"/>
              </a:rPr>
              <a:t>列</a:t>
            </a:r>
            <a:endParaRPr sz="1400">
              <a:latin typeface="Noto Sans Mono CJK HK"/>
              <a:cs typeface="Noto Sans Mono CJK HK"/>
            </a:endParaRPr>
          </a:p>
        </p:txBody>
      </p:sp>
      <p:sp>
        <p:nvSpPr>
          <p:cNvPr id="4" name="object 4"/>
          <p:cNvSpPr txBox="1"/>
          <p:nvPr/>
        </p:nvSpPr>
        <p:spPr>
          <a:xfrm>
            <a:off x="612140" y="5952235"/>
            <a:ext cx="8090534" cy="239395"/>
          </a:xfrm>
          <a:prstGeom prst="rect">
            <a:avLst/>
          </a:prstGeom>
        </p:spPr>
        <p:txBody>
          <a:bodyPr wrap="square" lIns="0" tIns="12700" rIns="0" bIns="0" rtlCol="0" vert="horz">
            <a:spAutoFit/>
          </a:bodyPr>
          <a:lstStyle/>
          <a:p>
            <a:pPr marL="12700">
              <a:lnSpc>
                <a:spcPct val="100000"/>
              </a:lnSpc>
              <a:spcBef>
                <a:spcPts val="100"/>
              </a:spcBef>
              <a:tabLst>
                <a:tab pos="932180" algn="l"/>
              </a:tabLst>
            </a:pPr>
            <a:r>
              <a:rPr dirty="0" sz="1400" spc="-5">
                <a:solidFill>
                  <a:srgbClr val="4E2700"/>
                </a:solidFill>
                <a:latin typeface="Verdana"/>
                <a:cs typeface="Verdana"/>
              </a:rPr>
              <a:t>&lt;T&gt; T[]	</a:t>
            </a:r>
            <a:r>
              <a:rPr dirty="0" sz="1400" spc="-10">
                <a:solidFill>
                  <a:srgbClr val="4E2700"/>
                </a:solidFill>
                <a:latin typeface="Verdana"/>
                <a:cs typeface="Verdana"/>
              </a:rPr>
              <a:t>toArray(T[]</a:t>
            </a:r>
            <a:r>
              <a:rPr dirty="0" sz="1400" spc="20">
                <a:solidFill>
                  <a:srgbClr val="4E2700"/>
                </a:solidFill>
                <a:latin typeface="Verdana"/>
                <a:cs typeface="Verdana"/>
              </a:rPr>
              <a:t> </a:t>
            </a:r>
            <a:r>
              <a:rPr dirty="0" sz="1400">
                <a:solidFill>
                  <a:srgbClr val="4E2700"/>
                </a:solidFill>
                <a:latin typeface="Verdana"/>
                <a:cs typeface="Verdana"/>
              </a:rPr>
              <a:t>a)</a:t>
            </a:r>
            <a:r>
              <a:rPr dirty="0" sz="1400" spc="3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參數</a:t>
            </a:r>
            <a:r>
              <a:rPr dirty="0" sz="1400" spc="-5">
                <a:solidFill>
                  <a:srgbClr val="4E2700"/>
                </a:solidFill>
                <a:latin typeface="Verdana"/>
                <a:cs typeface="Verdana"/>
              </a:rPr>
              <a:t>a</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長</a:t>
            </a:r>
            <a:r>
              <a:rPr dirty="0" sz="1400">
                <a:solidFill>
                  <a:srgbClr val="4E2700"/>
                </a:solidFill>
                <a:latin typeface="Noto Sans Mono CJK HK"/>
                <a:cs typeface="Noto Sans Mono CJK HK"/>
              </a:rPr>
              <a:t>度</a:t>
            </a:r>
            <a:r>
              <a:rPr dirty="0" sz="1400" spc="-5">
                <a:solidFill>
                  <a:srgbClr val="4E2700"/>
                </a:solidFill>
                <a:latin typeface="Verdana"/>
                <a:cs typeface="Verdana"/>
              </a:rPr>
              <a:t>(length)</a:t>
            </a:r>
            <a:r>
              <a:rPr dirty="0" sz="1400">
                <a:solidFill>
                  <a:srgbClr val="4E2700"/>
                </a:solidFill>
                <a:latin typeface="Noto Sans Mono CJK HK"/>
                <a:cs typeface="Noto Sans Mono CJK HK"/>
              </a:rPr>
              <a:t>大</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等於</a:t>
            </a:r>
            <a:r>
              <a:rPr dirty="0" sz="1400" spc="-15">
                <a:solidFill>
                  <a:srgbClr val="4E2700"/>
                </a:solidFill>
                <a:latin typeface="Noto Sans Mono CJK HK"/>
                <a:cs typeface="Noto Sans Mono CJK HK"/>
              </a:rPr>
              <a:t>本</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素個</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，則</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素會</a:t>
            </a:r>
            <a:endParaRPr sz="1400">
              <a:latin typeface="Noto Sans Mono CJK HK"/>
              <a:cs typeface="Noto Sans Mono CJK HK"/>
            </a:endParaRPr>
          </a:p>
        </p:txBody>
      </p:sp>
      <p:sp>
        <p:nvSpPr>
          <p:cNvPr id="5" name="object 5"/>
          <p:cNvSpPr txBox="1"/>
          <p:nvPr/>
        </p:nvSpPr>
        <p:spPr>
          <a:xfrm>
            <a:off x="955344" y="6101588"/>
            <a:ext cx="7337425" cy="239395"/>
          </a:xfrm>
          <a:prstGeom prst="rect">
            <a:avLst/>
          </a:prstGeom>
        </p:spPr>
        <p:txBody>
          <a:bodyPr wrap="square" lIns="0" tIns="12700" rIns="0" bIns="0" rtlCol="0" vert="horz">
            <a:spAutoFit/>
          </a:bodyPr>
          <a:lstStyle/>
          <a:p>
            <a:pPr marL="12700">
              <a:lnSpc>
                <a:spcPct val="100000"/>
              </a:lnSpc>
              <a:spcBef>
                <a:spcPts val="100"/>
              </a:spcBef>
            </a:pPr>
            <a:r>
              <a:rPr dirty="0" sz="1400" spc="10">
                <a:solidFill>
                  <a:srgbClr val="4E2700"/>
                </a:solidFill>
                <a:latin typeface="Noto Sans Mono CJK HK"/>
                <a:cs typeface="Noto Sans Mono CJK HK"/>
              </a:rPr>
              <a:t>放入</a:t>
            </a:r>
            <a:r>
              <a:rPr dirty="0" sz="1400">
                <a:solidFill>
                  <a:srgbClr val="4E2700"/>
                </a:solidFill>
                <a:latin typeface="Noto Sans Mono CJK HK"/>
                <a:cs typeface="Noto Sans Mono CJK HK"/>
              </a:rPr>
              <a:t>參數</a:t>
            </a:r>
            <a:r>
              <a:rPr dirty="0" sz="1400" spc="-20">
                <a:solidFill>
                  <a:srgbClr val="4E2700"/>
                </a:solidFill>
                <a:latin typeface="Verdana"/>
                <a:cs typeface="Verdana"/>
              </a:rPr>
              <a:t>a</a:t>
            </a:r>
            <a:r>
              <a:rPr dirty="0" sz="1400">
                <a:solidFill>
                  <a:srgbClr val="4E2700"/>
                </a:solidFill>
                <a:latin typeface="Noto Sans Mono CJK HK"/>
                <a:cs typeface="Noto Sans Mono CJK HK"/>
              </a:rPr>
              <a:t>之內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然後</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回參</a:t>
            </a:r>
            <a:r>
              <a:rPr dirty="0" sz="1400" spc="-10">
                <a:solidFill>
                  <a:srgbClr val="4E2700"/>
                </a:solidFill>
                <a:latin typeface="Noto Sans Mono CJK HK"/>
                <a:cs typeface="Noto Sans Mono CJK HK"/>
              </a:rPr>
              <a:t>數</a:t>
            </a:r>
            <a:r>
              <a:rPr dirty="0" sz="1400" spc="-5">
                <a:solidFill>
                  <a:srgbClr val="4E2700"/>
                </a:solidFill>
                <a:latin typeface="Verdana"/>
                <a:cs typeface="Verdana"/>
              </a:rPr>
              <a:t>a</a:t>
            </a:r>
            <a:r>
              <a:rPr dirty="0" sz="1400">
                <a:solidFill>
                  <a:srgbClr val="4E2700"/>
                </a:solidFill>
                <a:latin typeface="Noto Sans Mono CJK HK"/>
                <a:cs typeface="Noto Sans Mono CJK HK"/>
              </a:rPr>
              <a:t>。否</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新建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存放</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之元</a:t>
            </a:r>
            <a:r>
              <a:rPr dirty="0" sz="1400" spc="-10">
                <a:solidFill>
                  <a:srgbClr val="4E2700"/>
                </a:solidFill>
                <a:latin typeface="Noto Sans Mono CJK HK"/>
                <a:cs typeface="Noto Sans Mono CJK HK"/>
              </a:rPr>
              <a:t>素</a:t>
            </a:r>
            <a:r>
              <a:rPr dirty="0" sz="1400">
                <a:solidFill>
                  <a:srgbClr val="4E2700"/>
                </a:solidFill>
                <a:latin typeface="Noto Sans Mono CJK HK"/>
                <a:cs typeface="Noto Sans Mono CJK HK"/>
              </a:rPr>
              <a:t>，傳</a:t>
            </a:r>
            <a:r>
              <a:rPr dirty="0" sz="1400" spc="-10">
                <a:solidFill>
                  <a:srgbClr val="4E2700"/>
                </a:solidFill>
                <a:latin typeface="Noto Sans Mono CJK HK"/>
                <a:cs typeface="Noto Sans Mono CJK HK"/>
              </a:rPr>
              <a:t>回</a:t>
            </a:r>
            <a:r>
              <a:rPr dirty="0" sz="1400">
                <a:solidFill>
                  <a:srgbClr val="4E2700"/>
                </a:solidFill>
                <a:latin typeface="Noto Sans Mono CJK HK"/>
                <a:cs typeface="Noto Sans Mono CJK HK"/>
              </a:rPr>
              <a:t>該新</a:t>
            </a:r>
            <a:r>
              <a:rPr dirty="0" sz="1400" spc="-10">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endParaRPr sz="1400">
              <a:latin typeface="Noto Sans Mono CJK HK"/>
              <a:cs typeface="Noto Sans Mono CJK HK"/>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543810" cy="574040"/>
          </a:xfrm>
          <a:prstGeom prst="rect"/>
        </p:spPr>
        <p:txBody>
          <a:bodyPr wrap="square" lIns="0" tIns="12700" rIns="0" bIns="0" rtlCol="0" vert="horz">
            <a:spAutoFit/>
          </a:bodyPr>
          <a:lstStyle/>
          <a:p>
            <a:pPr marL="12700">
              <a:lnSpc>
                <a:spcPct val="100000"/>
              </a:lnSpc>
              <a:spcBef>
                <a:spcPts val="100"/>
              </a:spcBef>
            </a:pPr>
            <a:r>
              <a:rPr dirty="0"/>
              <a:t>產</a:t>
            </a:r>
            <a:r>
              <a:rPr dirty="0" spc="-5"/>
              <a:t>生</a:t>
            </a:r>
            <a:r>
              <a:rPr dirty="0">
                <a:latin typeface="Tahoma"/>
                <a:cs typeface="Tahoma"/>
              </a:rPr>
              <a:t>Lis</a:t>
            </a:r>
            <a:r>
              <a:rPr dirty="0" spc="-10">
                <a:latin typeface="Tahoma"/>
                <a:cs typeface="Tahoma"/>
              </a:rPr>
              <a:t>t</a:t>
            </a:r>
            <a:r>
              <a:rPr dirty="0"/>
              <a:t>物件</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12140" y="927862"/>
            <a:ext cx="7806690" cy="4546600"/>
          </a:xfrm>
          <a:prstGeom prst="rect">
            <a:avLst/>
          </a:prstGeom>
        </p:spPr>
        <p:txBody>
          <a:bodyPr wrap="square" lIns="0" tIns="97790" rIns="0" bIns="0" rtlCol="0" vert="horz">
            <a:spAutoFit/>
          </a:bodyPr>
          <a:lstStyle/>
          <a:p>
            <a:pPr marL="355600" indent="-343535">
              <a:lnSpc>
                <a:spcPct val="100000"/>
              </a:lnSpc>
              <a:spcBef>
                <a:spcPts val="770"/>
              </a:spcBef>
              <a:buFont typeface="Verdana"/>
              <a:buChar char="•"/>
              <a:tabLst>
                <a:tab pos="355600" algn="l"/>
                <a:tab pos="356235" algn="l"/>
              </a:tabLst>
            </a:pPr>
            <a:r>
              <a:rPr dirty="0" sz="2400">
                <a:solidFill>
                  <a:srgbClr val="4E2700"/>
                </a:solidFill>
                <a:latin typeface="Noto Sans Mono CJK HK"/>
                <a:cs typeface="Noto Sans Mono CJK HK"/>
              </a:rPr>
              <a:t>方法</a:t>
            </a:r>
            <a:r>
              <a:rPr dirty="0" sz="2400" spc="-5">
                <a:solidFill>
                  <a:srgbClr val="4E2700"/>
                </a:solidFill>
                <a:latin typeface="Noto Sans Mono CJK HK"/>
                <a:cs typeface="Noto Sans Mono CJK HK"/>
              </a:rPr>
              <a:t>一</a:t>
            </a:r>
            <a:r>
              <a:rPr dirty="0" sz="2400">
                <a:solidFill>
                  <a:srgbClr val="4E2700"/>
                </a:solidFill>
                <a:latin typeface="Verdana"/>
                <a:cs typeface="Verdana"/>
              </a:rPr>
              <a:t>:</a:t>
            </a:r>
            <a:endParaRPr sz="2400">
              <a:latin typeface="Verdana"/>
              <a:cs typeface="Verdana"/>
            </a:endParaRPr>
          </a:p>
          <a:p>
            <a:pPr marL="550545" marR="2464435">
              <a:lnSpc>
                <a:spcPct val="120100"/>
              </a:lnSpc>
              <a:spcBef>
                <a:spcPts val="70"/>
              </a:spcBef>
            </a:pPr>
            <a:r>
              <a:rPr dirty="0" sz="1800" spc="-5">
                <a:solidFill>
                  <a:srgbClr val="4E2700"/>
                </a:solidFill>
                <a:latin typeface="Verdana"/>
                <a:cs typeface="Verdana"/>
              </a:rPr>
              <a:t>List&lt;Integer&gt; </a:t>
            </a:r>
            <a:r>
              <a:rPr dirty="0" sz="1800">
                <a:solidFill>
                  <a:srgbClr val="4E2700"/>
                </a:solidFill>
                <a:latin typeface="Verdana"/>
                <a:cs typeface="Verdana"/>
              </a:rPr>
              <a:t>list1 = new </a:t>
            </a:r>
            <a:r>
              <a:rPr dirty="0" sz="1800" spc="-5">
                <a:solidFill>
                  <a:srgbClr val="4E2700"/>
                </a:solidFill>
                <a:latin typeface="Verdana"/>
                <a:cs typeface="Verdana"/>
              </a:rPr>
              <a:t>ArrayList&lt;&gt;();  list1.add(100);</a:t>
            </a:r>
            <a:endParaRPr sz="1800">
              <a:latin typeface="Verdana"/>
              <a:cs typeface="Verdana"/>
            </a:endParaRPr>
          </a:p>
          <a:p>
            <a:pPr marL="550545" marR="5661025">
              <a:lnSpc>
                <a:spcPct val="120000"/>
              </a:lnSpc>
            </a:pPr>
            <a:r>
              <a:rPr dirty="0" sz="1800" spc="5">
                <a:solidFill>
                  <a:srgbClr val="4E2700"/>
                </a:solidFill>
                <a:latin typeface="Verdana"/>
                <a:cs typeface="Verdana"/>
              </a:rPr>
              <a:t>li</a:t>
            </a:r>
            <a:r>
              <a:rPr dirty="0" sz="1800">
                <a:solidFill>
                  <a:srgbClr val="4E2700"/>
                </a:solidFill>
                <a:latin typeface="Verdana"/>
                <a:cs typeface="Verdana"/>
              </a:rPr>
              <a:t>st</a:t>
            </a:r>
            <a:r>
              <a:rPr dirty="0" sz="1800" spc="-10">
                <a:solidFill>
                  <a:srgbClr val="4E2700"/>
                </a:solidFill>
                <a:latin typeface="Verdana"/>
                <a:cs typeface="Verdana"/>
              </a:rPr>
              <a:t>1</a:t>
            </a:r>
            <a:r>
              <a:rPr dirty="0" sz="1800">
                <a:solidFill>
                  <a:srgbClr val="4E2700"/>
                </a:solidFill>
                <a:latin typeface="Verdana"/>
                <a:cs typeface="Verdana"/>
              </a:rPr>
              <a:t>.ad</a:t>
            </a:r>
            <a:r>
              <a:rPr dirty="0" sz="1800" spc="-10">
                <a:solidFill>
                  <a:srgbClr val="4E2700"/>
                </a:solidFill>
                <a:latin typeface="Verdana"/>
                <a:cs typeface="Verdana"/>
              </a:rPr>
              <a:t>d</a:t>
            </a:r>
            <a:r>
              <a:rPr dirty="0" sz="1800" spc="-5">
                <a:solidFill>
                  <a:srgbClr val="4E2700"/>
                </a:solidFill>
                <a:latin typeface="Verdana"/>
                <a:cs typeface="Verdana"/>
              </a:rPr>
              <a:t>(</a:t>
            </a:r>
            <a:r>
              <a:rPr dirty="0" sz="1800" spc="-10">
                <a:solidFill>
                  <a:srgbClr val="4E2700"/>
                </a:solidFill>
                <a:latin typeface="Verdana"/>
                <a:cs typeface="Verdana"/>
              </a:rPr>
              <a:t>5</a:t>
            </a:r>
            <a:r>
              <a:rPr dirty="0" sz="1800">
                <a:solidFill>
                  <a:srgbClr val="4E2700"/>
                </a:solidFill>
                <a:latin typeface="Verdana"/>
                <a:cs typeface="Verdana"/>
              </a:rPr>
              <a:t>0</a:t>
            </a:r>
            <a:r>
              <a:rPr dirty="0" sz="1800" spc="-5">
                <a:solidFill>
                  <a:srgbClr val="4E2700"/>
                </a:solidFill>
                <a:latin typeface="Verdana"/>
                <a:cs typeface="Verdana"/>
              </a:rPr>
              <a:t>)</a:t>
            </a:r>
            <a:r>
              <a:rPr dirty="0" sz="1800">
                <a:solidFill>
                  <a:srgbClr val="4E2700"/>
                </a:solidFill>
                <a:latin typeface="Verdana"/>
                <a:cs typeface="Verdana"/>
              </a:rPr>
              <a:t>;  </a:t>
            </a:r>
            <a:r>
              <a:rPr dirty="0" sz="1800" spc="5">
                <a:solidFill>
                  <a:srgbClr val="4E2700"/>
                </a:solidFill>
                <a:latin typeface="Verdana"/>
                <a:cs typeface="Verdana"/>
              </a:rPr>
              <a:t>li</a:t>
            </a:r>
            <a:r>
              <a:rPr dirty="0" sz="1800">
                <a:solidFill>
                  <a:srgbClr val="4E2700"/>
                </a:solidFill>
                <a:latin typeface="Verdana"/>
                <a:cs typeface="Verdana"/>
              </a:rPr>
              <a:t>st</a:t>
            </a:r>
            <a:r>
              <a:rPr dirty="0" sz="1800" spc="-10">
                <a:solidFill>
                  <a:srgbClr val="4E2700"/>
                </a:solidFill>
                <a:latin typeface="Verdana"/>
                <a:cs typeface="Verdana"/>
              </a:rPr>
              <a:t>1</a:t>
            </a:r>
            <a:r>
              <a:rPr dirty="0" sz="1800">
                <a:solidFill>
                  <a:srgbClr val="4E2700"/>
                </a:solidFill>
                <a:latin typeface="Verdana"/>
                <a:cs typeface="Verdana"/>
              </a:rPr>
              <a:t>.ad</a:t>
            </a:r>
            <a:r>
              <a:rPr dirty="0" sz="1800" spc="-10">
                <a:solidFill>
                  <a:srgbClr val="4E2700"/>
                </a:solidFill>
                <a:latin typeface="Verdana"/>
                <a:cs typeface="Verdana"/>
              </a:rPr>
              <a:t>d</a:t>
            </a:r>
            <a:r>
              <a:rPr dirty="0" sz="1800" spc="-5">
                <a:solidFill>
                  <a:srgbClr val="4E2700"/>
                </a:solidFill>
                <a:latin typeface="Verdana"/>
                <a:cs typeface="Verdana"/>
              </a:rPr>
              <a:t>(</a:t>
            </a:r>
            <a:r>
              <a:rPr dirty="0" sz="1800" spc="-10">
                <a:solidFill>
                  <a:srgbClr val="4E2700"/>
                </a:solidFill>
                <a:latin typeface="Verdana"/>
                <a:cs typeface="Verdana"/>
              </a:rPr>
              <a:t>7</a:t>
            </a:r>
            <a:r>
              <a:rPr dirty="0" sz="1800">
                <a:solidFill>
                  <a:srgbClr val="4E2700"/>
                </a:solidFill>
                <a:latin typeface="Verdana"/>
                <a:cs typeface="Verdana"/>
              </a:rPr>
              <a:t>0</a:t>
            </a:r>
            <a:r>
              <a:rPr dirty="0" sz="1800" spc="-5">
                <a:solidFill>
                  <a:srgbClr val="4E2700"/>
                </a:solidFill>
                <a:latin typeface="Verdana"/>
                <a:cs typeface="Verdana"/>
              </a:rPr>
              <a:t>)</a:t>
            </a:r>
            <a:r>
              <a:rPr dirty="0" sz="1800">
                <a:solidFill>
                  <a:srgbClr val="4E2700"/>
                </a:solidFill>
                <a:latin typeface="Verdana"/>
                <a:cs typeface="Verdana"/>
              </a:rPr>
              <a:t>;</a:t>
            </a:r>
            <a:endParaRPr sz="1800">
              <a:latin typeface="Verdana"/>
              <a:cs typeface="Verdana"/>
            </a:endParaRPr>
          </a:p>
          <a:p>
            <a:pPr marL="550545" marR="2614930">
              <a:lnSpc>
                <a:spcPts val="2590"/>
              </a:lnSpc>
              <a:spcBef>
                <a:spcPts val="160"/>
              </a:spcBef>
            </a:pPr>
            <a:r>
              <a:rPr dirty="0" sz="1800">
                <a:solidFill>
                  <a:srgbClr val="4E2700"/>
                </a:solidFill>
                <a:latin typeface="Verdana"/>
                <a:cs typeface="Verdana"/>
              </a:rPr>
              <a:t>List&lt;String&gt; list2 = new</a:t>
            </a:r>
            <a:r>
              <a:rPr dirty="0" sz="1800" spc="-75">
                <a:solidFill>
                  <a:srgbClr val="4E2700"/>
                </a:solidFill>
                <a:latin typeface="Verdana"/>
                <a:cs typeface="Verdana"/>
              </a:rPr>
              <a:t> </a:t>
            </a:r>
            <a:r>
              <a:rPr dirty="0" sz="1800" spc="-5">
                <a:solidFill>
                  <a:srgbClr val="4E2700"/>
                </a:solidFill>
                <a:latin typeface="Verdana"/>
                <a:cs typeface="Verdana"/>
              </a:rPr>
              <a:t>ArrayList&lt;&gt;();  list2.add("Kitty");</a:t>
            </a:r>
            <a:endParaRPr sz="1800">
              <a:latin typeface="Verdana"/>
              <a:cs typeface="Verdana"/>
            </a:endParaRPr>
          </a:p>
          <a:p>
            <a:pPr marL="550545" marR="4885055">
              <a:lnSpc>
                <a:spcPts val="2590"/>
              </a:lnSpc>
              <a:spcBef>
                <a:spcPts val="5"/>
              </a:spcBef>
            </a:pPr>
            <a:r>
              <a:rPr dirty="0" sz="1800" spc="-5">
                <a:solidFill>
                  <a:srgbClr val="4E2700"/>
                </a:solidFill>
                <a:latin typeface="Verdana"/>
                <a:cs typeface="Verdana"/>
              </a:rPr>
              <a:t>list2.add("Micky");  </a:t>
            </a:r>
            <a:r>
              <a:rPr dirty="0" sz="1800" spc="5">
                <a:solidFill>
                  <a:srgbClr val="4E2700"/>
                </a:solidFill>
                <a:latin typeface="Verdana"/>
                <a:cs typeface="Verdana"/>
              </a:rPr>
              <a:t>li</a:t>
            </a:r>
            <a:r>
              <a:rPr dirty="0" sz="1800">
                <a:solidFill>
                  <a:srgbClr val="4E2700"/>
                </a:solidFill>
                <a:latin typeface="Verdana"/>
                <a:cs typeface="Verdana"/>
              </a:rPr>
              <a:t>st</a:t>
            </a:r>
            <a:r>
              <a:rPr dirty="0" sz="1800" spc="-10">
                <a:solidFill>
                  <a:srgbClr val="4E2700"/>
                </a:solidFill>
                <a:latin typeface="Verdana"/>
                <a:cs typeface="Verdana"/>
              </a:rPr>
              <a:t>2</a:t>
            </a:r>
            <a:r>
              <a:rPr dirty="0" sz="1800">
                <a:solidFill>
                  <a:srgbClr val="4E2700"/>
                </a:solidFill>
                <a:latin typeface="Verdana"/>
                <a:cs typeface="Verdana"/>
              </a:rPr>
              <a:t>.ad</a:t>
            </a:r>
            <a:r>
              <a:rPr dirty="0" sz="1800" spc="-10">
                <a:solidFill>
                  <a:srgbClr val="4E2700"/>
                </a:solidFill>
                <a:latin typeface="Verdana"/>
                <a:cs typeface="Verdana"/>
              </a:rPr>
              <a:t>d</a:t>
            </a:r>
            <a:r>
              <a:rPr dirty="0" sz="1800" spc="-5">
                <a:solidFill>
                  <a:srgbClr val="4E2700"/>
                </a:solidFill>
                <a:latin typeface="Verdana"/>
                <a:cs typeface="Verdana"/>
              </a:rPr>
              <a:t>("S</a:t>
            </a:r>
            <a:r>
              <a:rPr dirty="0" sz="1800">
                <a:solidFill>
                  <a:srgbClr val="4E2700"/>
                </a:solidFill>
                <a:latin typeface="Verdana"/>
                <a:cs typeface="Verdana"/>
              </a:rPr>
              <a:t>noo</a:t>
            </a:r>
            <a:r>
              <a:rPr dirty="0" sz="1800" spc="-10">
                <a:solidFill>
                  <a:srgbClr val="4E2700"/>
                </a:solidFill>
                <a:latin typeface="Verdana"/>
                <a:cs typeface="Verdana"/>
              </a:rPr>
              <a:t>p</a:t>
            </a:r>
            <a:r>
              <a:rPr dirty="0" sz="1800">
                <a:solidFill>
                  <a:srgbClr val="4E2700"/>
                </a:solidFill>
                <a:latin typeface="Verdana"/>
                <a:cs typeface="Verdana"/>
              </a:rPr>
              <a:t>y");</a:t>
            </a:r>
            <a:endParaRPr sz="1800">
              <a:latin typeface="Verdana"/>
              <a:cs typeface="Verdana"/>
            </a:endParaRPr>
          </a:p>
          <a:p>
            <a:pPr marL="355600" indent="-343535">
              <a:lnSpc>
                <a:spcPct val="100000"/>
              </a:lnSpc>
              <a:spcBef>
                <a:spcPts val="350"/>
              </a:spcBef>
              <a:buFont typeface="Verdana"/>
              <a:buChar char="•"/>
              <a:tabLst>
                <a:tab pos="355600" algn="l"/>
                <a:tab pos="356235" algn="l"/>
              </a:tabLst>
            </a:pPr>
            <a:r>
              <a:rPr dirty="0" sz="2400" spc="-5">
                <a:solidFill>
                  <a:srgbClr val="4E2700"/>
                </a:solidFill>
                <a:latin typeface="Noto Sans Mono CJK HK"/>
                <a:cs typeface="Noto Sans Mono CJK HK"/>
              </a:rPr>
              <a:t>方法二</a:t>
            </a:r>
            <a:r>
              <a:rPr dirty="0" sz="2400">
                <a:solidFill>
                  <a:srgbClr val="4E2700"/>
                </a:solidFill>
                <a:latin typeface="Verdana"/>
                <a:cs typeface="Verdana"/>
              </a:rPr>
              <a:t>:</a:t>
            </a:r>
            <a:endParaRPr sz="2400">
              <a:latin typeface="Verdana"/>
              <a:cs typeface="Verdana"/>
            </a:endParaRPr>
          </a:p>
          <a:p>
            <a:pPr marL="516890">
              <a:lnSpc>
                <a:spcPct val="100000"/>
              </a:lnSpc>
              <a:spcBef>
                <a:spcPts val="505"/>
              </a:spcBef>
            </a:pPr>
            <a:r>
              <a:rPr dirty="0" sz="1800" spc="-5">
                <a:solidFill>
                  <a:srgbClr val="4E2700"/>
                </a:solidFill>
                <a:latin typeface="Verdana"/>
                <a:cs typeface="Verdana"/>
              </a:rPr>
              <a:t>Integer[] </a:t>
            </a:r>
            <a:r>
              <a:rPr dirty="0" sz="1800">
                <a:solidFill>
                  <a:srgbClr val="4E2700"/>
                </a:solidFill>
                <a:latin typeface="Verdana"/>
                <a:cs typeface="Verdana"/>
              </a:rPr>
              <a:t>arr = </a:t>
            </a:r>
            <a:r>
              <a:rPr dirty="0" sz="1800" spc="-5">
                <a:solidFill>
                  <a:srgbClr val="4E2700"/>
                </a:solidFill>
                <a:latin typeface="Verdana"/>
                <a:cs typeface="Verdana"/>
              </a:rPr>
              <a:t>{100, 50,</a:t>
            </a:r>
            <a:r>
              <a:rPr dirty="0" sz="1800" spc="35">
                <a:solidFill>
                  <a:srgbClr val="4E2700"/>
                </a:solidFill>
                <a:latin typeface="Verdana"/>
                <a:cs typeface="Verdana"/>
              </a:rPr>
              <a:t> </a:t>
            </a:r>
            <a:r>
              <a:rPr dirty="0" sz="1800" spc="-5">
                <a:solidFill>
                  <a:srgbClr val="4E2700"/>
                </a:solidFill>
                <a:latin typeface="Verdana"/>
                <a:cs typeface="Verdana"/>
              </a:rPr>
              <a:t>70};</a:t>
            </a:r>
            <a:endParaRPr sz="1800">
              <a:latin typeface="Verdana"/>
              <a:cs typeface="Verdana"/>
            </a:endParaRPr>
          </a:p>
          <a:p>
            <a:pPr marL="469900">
              <a:lnSpc>
                <a:spcPct val="100000"/>
              </a:lnSpc>
              <a:spcBef>
                <a:spcPts val="385"/>
              </a:spcBef>
              <a:tabLst>
                <a:tab pos="5276850" algn="l"/>
              </a:tabLst>
            </a:pPr>
            <a:r>
              <a:rPr dirty="0" sz="1800" spc="-5">
                <a:solidFill>
                  <a:srgbClr val="4E2700"/>
                </a:solidFill>
                <a:latin typeface="Verdana"/>
                <a:cs typeface="Verdana"/>
              </a:rPr>
              <a:t>List&lt;Integer&gt; </a:t>
            </a:r>
            <a:r>
              <a:rPr dirty="0" sz="1800">
                <a:solidFill>
                  <a:srgbClr val="4E2700"/>
                </a:solidFill>
                <a:latin typeface="Verdana"/>
                <a:cs typeface="Verdana"/>
              </a:rPr>
              <a:t>list3</a:t>
            </a:r>
            <a:r>
              <a:rPr dirty="0" sz="1800" spc="50">
                <a:solidFill>
                  <a:srgbClr val="4E2700"/>
                </a:solidFill>
                <a:latin typeface="Verdana"/>
                <a:cs typeface="Verdana"/>
              </a:rPr>
              <a:t> </a:t>
            </a:r>
            <a:r>
              <a:rPr dirty="0" sz="1800">
                <a:solidFill>
                  <a:srgbClr val="4E2700"/>
                </a:solidFill>
                <a:latin typeface="Verdana"/>
                <a:cs typeface="Verdana"/>
              </a:rPr>
              <a:t>=</a:t>
            </a:r>
            <a:r>
              <a:rPr dirty="0" sz="1800" spc="15">
                <a:solidFill>
                  <a:srgbClr val="4E2700"/>
                </a:solidFill>
                <a:latin typeface="Verdana"/>
                <a:cs typeface="Verdana"/>
              </a:rPr>
              <a:t> </a:t>
            </a:r>
            <a:r>
              <a:rPr dirty="0" sz="1800" spc="-5">
                <a:solidFill>
                  <a:srgbClr val="4E2700"/>
                </a:solidFill>
                <a:latin typeface="Verdana"/>
                <a:cs typeface="Verdana"/>
              </a:rPr>
              <a:t>Arrays.asList(arr);	</a:t>
            </a:r>
            <a:r>
              <a:rPr dirty="0" sz="1800" spc="-5">
                <a:solidFill>
                  <a:srgbClr val="000099"/>
                </a:solidFill>
                <a:latin typeface="Verdana"/>
                <a:cs typeface="Verdana"/>
              </a:rPr>
              <a:t>//</a:t>
            </a:r>
            <a:r>
              <a:rPr dirty="0" sz="1800" spc="-100">
                <a:solidFill>
                  <a:srgbClr val="000099"/>
                </a:solidFill>
                <a:latin typeface="Verdana"/>
                <a:cs typeface="Verdana"/>
              </a:rPr>
              <a:t> </a:t>
            </a:r>
            <a:r>
              <a:rPr dirty="0" sz="1800">
                <a:solidFill>
                  <a:srgbClr val="000099"/>
                </a:solidFill>
                <a:latin typeface="Noto Sans Mono CJK HK"/>
                <a:cs typeface="Noto Sans Mono CJK HK"/>
              </a:rPr>
              <a:t>將陣列轉換為</a:t>
            </a:r>
            <a:r>
              <a:rPr dirty="0" sz="1800">
                <a:solidFill>
                  <a:srgbClr val="000099"/>
                </a:solidFill>
                <a:latin typeface="Verdana"/>
                <a:cs typeface="Verdana"/>
              </a:rPr>
              <a:t>List</a:t>
            </a:r>
            <a:r>
              <a:rPr dirty="0" sz="1800">
                <a:solidFill>
                  <a:srgbClr val="000099"/>
                </a:solidFill>
                <a:latin typeface="Noto Sans Mono CJK HK"/>
                <a:cs typeface="Noto Sans Mono CJK HK"/>
              </a:rPr>
              <a:t>物件</a:t>
            </a:r>
            <a:endParaRPr sz="1800">
              <a:latin typeface="Noto Sans Mono CJK HK"/>
              <a:cs typeface="Noto Sans Mono CJK HK"/>
            </a:endParaRPr>
          </a:p>
          <a:p>
            <a:pPr marL="469900">
              <a:lnSpc>
                <a:spcPct val="100000"/>
              </a:lnSpc>
              <a:spcBef>
                <a:spcPts val="480"/>
              </a:spcBef>
              <a:tabLst>
                <a:tab pos="2180590" algn="l"/>
              </a:tabLst>
            </a:pPr>
            <a:r>
              <a:rPr dirty="0" sz="1800">
                <a:solidFill>
                  <a:srgbClr val="4E2700"/>
                </a:solidFill>
                <a:latin typeface="Verdana"/>
                <a:cs typeface="Verdana"/>
              </a:rPr>
              <a:t>List&lt;String&gt;	list4 = </a:t>
            </a:r>
            <a:r>
              <a:rPr dirty="0" sz="1800" spc="-5">
                <a:solidFill>
                  <a:srgbClr val="4E2700"/>
                </a:solidFill>
                <a:latin typeface="Verdana"/>
                <a:cs typeface="Verdana"/>
              </a:rPr>
              <a:t>Arrays.asList("Kitty", </a:t>
            </a:r>
            <a:r>
              <a:rPr dirty="0" sz="1800">
                <a:solidFill>
                  <a:srgbClr val="4E2700"/>
                </a:solidFill>
                <a:latin typeface="Verdana"/>
                <a:cs typeface="Verdana"/>
              </a:rPr>
              <a:t>"Micky",</a:t>
            </a:r>
            <a:r>
              <a:rPr dirty="0" sz="1800" spc="-45">
                <a:solidFill>
                  <a:srgbClr val="4E2700"/>
                </a:solidFill>
                <a:latin typeface="Verdana"/>
                <a:cs typeface="Verdana"/>
              </a:rPr>
              <a:t> </a:t>
            </a:r>
            <a:r>
              <a:rPr dirty="0" sz="1800" spc="-5">
                <a:solidFill>
                  <a:srgbClr val="4E2700"/>
                </a:solidFill>
                <a:latin typeface="Verdana"/>
                <a:cs typeface="Verdana"/>
              </a:rPr>
              <a:t>"Snoopy");</a:t>
            </a:r>
            <a:endParaRPr sz="1800">
              <a:latin typeface="Verdana"/>
              <a:cs typeface="Verdana"/>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66435"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CollectionDemo.java</a:t>
            </a:r>
            <a:r>
              <a:rPr dirty="0" spc="-50">
                <a:latin typeface="Tahoma"/>
                <a:cs typeface="Tahoma"/>
              </a:rPr>
              <a:t> </a:t>
            </a:r>
            <a:r>
              <a:rPr dirty="0" spc="-5">
                <a:latin typeface="Tahoma"/>
                <a:cs typeface="Tahoma"/>
              </a:rPr>
              <a:t>.</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88340" y="980287"/>
            <a:ext cx="5881370" cy="2372995"/>
          </a:xfrm>
          <a:prstGeom prst="rect">
            <a:avLst/>
          </a:prstGeom>
        </p:spPr>
        <p:txBody>
          <a:bodyPr wrap="square" lIns="0" tIns="12700" rIns="0" bIns="0" rtlCol="0" vert="horz">
            <a:spAutoFit/>
          </a:bodyPr>
          <a:lstStyle/>
          <a:p>
            <a:pPr marL="12700" marR="3159760">
              <a:lnSpc>
                <a:spcPct val="110000"/>
              </a:lnSpc>
              <a:spcBef>
                <a:spcPts val="100"/>
              </a:spcBef>
            </a:pPr>
            <a:r>
              <a:rPr dirty="0" sz="1400" spc="-5">
                <a:solidFill>
                  <a:srgbClr val="4E2700"/>
                </a:solidFill>
                <a:latin typeface="Verdana"/>
                <a:cs typeface="Verdana"/>
              </a:rPr>
              <a:t>package ch09._06_Collection;  </a:t>
            </a:r>
            <a:r>
              <a:rPr dirty="0" sz="1400">
                <a:solidFill>
                  <a:srgbClr val="4E2700"/>
                </a:solidFill>
                <a:latin typeface="Verdana"/>
                <a:cs typeface="Verdana"/>
              </a:rPr>
              <a:t>import</a:t>
            </a:r>
            <a:r>
              <a:rPr dirty="0" sz="1400" spc="-30">
                <a:solidFill>
                  <a:srgbClr val="4E2700"/>
                </a:solidFill>
                <a:latin typeface="Verdana"/>
                <a:cs typeface="Verdana"/>
              </a:rPr>
              <a:t> </a:t>
            </a:r>
            <a:r>
              <a:rPr dirty="0" sz="1400" spc="-5">
                <a:solidFill>
                  <a:srgbClr val="4E2700"/>
                </a:solidFill>
                <a:latin typeface="Verdana"/>
                <a:cs typeface="Verdana"/>
              </a:rPr>
              <a:t>java.util.*;</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public class CollectionDemo</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135"/>
              </a:spcBef>
            </a:pPr>
            <a:r>
              <a:rPr dirty="0" sz="1400">
                <a:solidFill>
                  <a:srgbClr val="4E2700"/>
                </a:solidFill>
                <a:latin typeface="Verdana"/>
                <a:cs typeface="Verdana"/>
              </a:rPr>
              <a:t>List&lt;Object&gt;</a:t>
            </a:r>
            <a:r>
              <a:rPr dirty="0" sz="1400" spc="-30">
                <a:solidFill>
                  <a:srgbClr val="4E2700"/>
                </a:solidFill>
                <a:latin typeface="Verdana"/>
                <a:cs typeface="Verdana"/>
              </a:rPr>
              <a:t> </a:t>
            </a:r>
            <a:r>
              <a:rPr dirty="0" sz="1400">
                <a:solidFill>
                  <a:srgbClr val="4E2700"/>
                </a:solidFill>
                <a:latin typeface="Verdana"/>
                <a:cs typeface="Verdana"/>
              </a:rPr>
              <a:t>c</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new </a:t>
            </a:r>
            <a:r>
              <a:rPr dirty="0" sz="1400" spc="-5">
                <a:solidFill>
                  <a:srgbClr val="4E2700"/>
                </a:solidFill>
                <a:latin typeface="Verdana"/>
                <a:cs typeface="Verdana"/>
              </a:rPr>
              <a:t>ArrayList&lt;Object&gt;()</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此列</a:t>
            </a:r>
            <a:r>
              <a:rPr dirty="0" sz="1400">
                <a:solidFill>
                  <a:srgbClr val="4E2700"/>
                </a:solidFill>
                <a:latin typeface="Noto Sans Mono CJK HK"/>
                <a:cs typeface="Noto Sans Mono CJK HK"/>
              </a:rPr>
              <a:t>用</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泛型</a:t>
            </a:r>
            <a:endParaRPr sz="1400">
              <a:latin typeface="Noto Sans Mono CJK HK"/>
              <a:cs typeface="Noto Sans Mono CJK HK"/>
            </a:endParaRPr>
          </a:p>
          <a:p>
            <a:pPr marL="445770" marR="2184400">
              <a:lnSpc>
                <a:spcPct val="110000"/>
              </a:lnSpc>
              <a:spcBef>
                <a:spcPts val="35"/>
              </a:spcBef>
              <a:tabLst>
                <a:tab pos="2215515" algn="l"/>
              </a:tabLst>
            </a:pPr>
            <a:r>
              <a:rPr dirty="0" sz="1400">
                <a:solidFill>
                  <a:srgbClr val="4E2700"/>
                </a:solidFill>
                <a:latin typeface="Verdana"/>
                <a:cs typeface="Verdana"/>
              </a:rPr>
              <a:t>Integer i = new </a:t>
            </a:r>
            <a:r>
              <a:rPr dirty="0" sz="1400" spc="-5">
                <a:solidFill>
                  <a:srgbClr val="4E2700"/>
                </a:solidFill>
                <a:latin typeface="Verdana"/>
                <a:cs typeface="Verdana"/>
              </a:rPr>
              <a:t>Integer(123) </a:t>
            </a:r>
            <a:r>
              <a:rPr dirty="0" sz="1400">
                <a:solidFill>
                  <a:srgbClr val="4E2700"/>
                </a:solidFill>
                <a:latin typeface="Verdana"/>
                <a:cs typeface="Verdana"/>
              </a:rPr>
              <a:t>;  Integer j = new </a:t>
            </a:r>
            <a:r>
              <a:rPr dirty="0" sz="1400" spc="-5">
                <a:solidFill>
                  <a:srgbClr val="4E2700"/>
                </a:solidFill>
                <a:latin typeface="Verdana"/>
                <a:cs typeface="Verdana"/>
              </a:rPr>
              <a:t>Integer(456) </a:t>
            </a:r>
            <a:r>
              <a:rPr dirty="0" sz="1400">
                <a:solidFill>
                  <a:srgbClr val="4E2700"/>
                </a:solidFill>
                <a:latin typeface="Verdana"/>
                <a:cs typeface="Verdana"/>
              </a:rPr>
              <a:t>;  c.add(i);	</a:t>
            </a:r>
            <a:r>
              <a:rPr dirty="0" sz="1400" spc="-5">
                <a:solidFill>
                  <a:srgbClr val="4E2700"/>
                </a:solidFill>
                <a:latin typeface="Verdana"/>
                <a:cs typeface="Verdana"/>
              </a:rPr>
              <a:t>//</a:t>
            </a:r>
            <a:r>
              <a:rPr dirty="0" sz="1400" spc="-70">
                <a:solidFill>
                  <a:srgbClr val="4E2700"/>
                </a:solidFill>
                <a:latin typeface="Verdana"/>
                <a:cs typeface="Verdana"/>
              </a:rPr>
              <a:t> </a:t>
            </a:r>
            <a:r>
              <a:rPr dirty="0" sz="1400" spc="10">
                <a:solidFill>
                  <a:srgbClr val="4E2700"/>
                </a:solidFill>
                <a:latin typeface="Noto Sans Mono CJK HK"/>
                <a:cs typeface="Noto Sans Mono CJK HK"/>
              </a:rPr>
              <a:t>加一</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數物件 </a:t>
            </a:r>
            <a:r>
              <a:rPr dirty="0" sz="1400" spc="-5">
                <a:solidFill>
                  <a:srgbClr val="4E2700"/>
                </a:solidFill>
                <a:latin typeface="Verdana"/>
                <a:cs typeface="Verdana"/>
              </a:rPr>
              <a:t>Cat kitty </a:t>
            </a:r>
            <a:r>
              <a:rPr dirty="0" sz="1400">
                <a:solidFill>
                  <a:srgbClr val="4E2700"/>
                </a:solidFill>
                <a:latin typeface="Verdana"/>
                <a:cs typeface="Verdana"/>
              </a:rPr>
              <a:t>= new </a:t>
            </a:r>
            <a:r>
              <a:rPr dirty="0" sz="1400" spc="-5">
                <a:solidFill>
                  <a:srgbClr val="4E2700"/>
                </a:solidFill>
                <a:latin typeface="Verdana"/>
                <a:cs typeface="Verdana"/>
              </a:rPr>
              <a:t>Cat()</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170"/>
              </a:spcBef>
            </a:pPr>
            <a:r>
              <a:rPr dirty="0" sz="1400">
                <a:solidFill>
                  <a:srgbClr val="4E2700"/>
                </a:solidFill>
                <a:latin typeface="Verdana"/>
                <a:cs typeface="Verdana"/>
              </a:rPr>
              <a:t>Cat lucky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5">
                <a:solidFill>
                  <a:srgbClr val="4E2700"/>
                </a:solidFill>
                <a:latin typeface="Verdana"/>
                <a:cs typeface="Verdana"/>
              </a:rPr>
              <a:t>Cat()</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053896" y="3344036"/>
            <a:ext cx="1443355"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加兩</a:t>
            </a:r>
            <a:r>
              <a:rPr dirty="0" sz="1400">
                <a:solidFill>
                  <a:srgbClr val="4E2700"/>
                </a:solidFill>
                <a:latin typeface="Noto Sans Mono CJK HK"/>
                <a:cs typeface="Noto Sans Mono CJK HK"/>
              </a:rPr>
              <a:t>個</a:t>
            </a:r>
            <a:r>
              <a:rPr dirty="0" sz="1400" spc="-10">
                <a:solidFill>
                  <a:srgbClr val="4E2700"/>
                </a:solidFill>
                <a:latin typeface="Verdana"/>
                <a:cs typeface="Verdana"/>
              </a:rPr>
              <a:t>Cat</a:t>
            </a:r>
            <a:r>
              <a:rPr dirty="0" sz="1400">
                <a:solidFill>
                  <a:srgbClr val="4E2700"/>
                </a:solidFill>
                <a:latin typeface="Noto Sans Mono CJK HK"/>
                <a:cs typeface="Noto Sans Mono CJK HK"/>
              </a:rPr>
              <a:t>物件</a:t>
            </a:r>
            <a:endParaRPr sz="1400">
              <a:latin typeface="Noto Sans Mono CJK HK"/>
              <a:cs typeface="Noto Sans Mono CJK HK"/>
            </a:endParaRPr>
          </a:p>
        </p:txBody>
      </p:sp>
      <p:sp>
        <p:nvSpPr>
          <p:cNvPr id="5" name="object 5"/>
          <p:cNvSpPr txBox="1"/>
          <p:nvPr/>
        </p:nvSpPr>
        <p:spPr>
          <a:xfrm>
            <a:off x="3128572" y="3813428"/>
            <a:ext cx="1684655" cy="239395"/>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E2700"/>
                </a:solidFill>
                <a:latin typeface="Verdana"/>
                <a:cs typeface="Verdana"/>
              </a:rPr>
              <a:t>//</a:t>
            </a:r>
            <a:r>
              <a:rPr dirty="0" sz="1400" spc="-70">
                <a:solidFill>
                  <a:srgbClr val="4E2700"/>
                </a:solidFill>
                <a:latin typeface="Verdana"/>
                <a:cs typeface="Verdana"/>
              </a:rPr>
              <a:t> </a:t>
            </a:r>
            <a:r>
              <a:rPr dirty="0" sz="1400" spc="10">
                <a:solidFill>
                  <a:srgbClr val="4E2700"/>
                </a:solidFill>
                <a:latin typeface="Noto Sans Mono CJK HK"/>
                <a:cs typeface="Noto Sans Mono CJK HK"/>
              </a:rPr>
              <a:t>加兩</a:t>
            </a:r>
            <a:r>
              <a:rPr dirty="0" sz="1400">
                <a:solidFill>
                  <a:srgbClr val="4E2700"/>
                </a:solidFill>
                <a:latin typeface="Noto Sans Mono CJK HK"/>
                <a:cs typeface="Noto Sans Mono CJK HK"/>
              </a:rPr>
              <a:t>個</a:t>
            </a:r>
            <a:r>
              <a:rPr dirty="0" sz="1400">
                <a:solidFill>
                  <a:srgbClr val="4E2700"/>
                </a:solidFill>
                <a:latin typeface="Verdana"/>
                <a:cs typeface="Verdana"/>
              </a:rPr>
              <a:t>String</a:t>
            </a:r>
            <a:r>
              <a:rPr dirty="0" sz="1400">
                <a:solidFill>
                  <a:srgbClr val="4E2700"/>
                </a:solidFill>
                <a:latin typeface="Noto Sans Mono CJK HK"/>
                <a:cs typeface="Noto Sans Mono CJK HK"/>
              </a:rPr>
              <a:t>物件</a:t>
            </a:r>
            <a:endParaRPr sz="1400">
              <a:latin typeface="Noto Sans Mono CJK HK"/>
              <a:cs typeface="Noto Sans Mono CJK HK"/>
            </a:endParaRPr>
          </a:p>
        </p:txBody>
      </p:sp>
      <p:sp>
        <p:nvSpPr>
          <p:cNvPr id="6" name="object 6"/>
          <p:cNvSpPr txBox="1"/>
          <p:nvPr/>
        </p:nvSpPr>
        <p:spPr>
          <a:xfrm>
            <a:off x="1121460" y="3318738"/>
            <a:ext cx="1289050" cy="973455"/>
          </a:xfrm>
          <a:prstGeom prst="rect">
            <a:avLst/>
          </a:prstGeom>
        </p:spPr>
        <p:txBody>
          <a:bodyPr wrap="square" lIns="0" tIns="38100" rIns="0" bIns="0" rtlCol="0" vert="horz">
            <a:spAutoFit/>
          </a:bodyPr>
          <a:lstStyle/>
          <a:p>
            <a:pPr marL="12700">
              <a:lnSpc>
                <a:spcPct val="100000"/>
              </a:lnSpc>
              <a:spcBef>
                <a:spcPts val="300"/>
              </a:spcBef>
            </a:pPr>
            <a:r>
              <a:rPr dirty="0" sz="1400">
                <a:solidFill>
                  <a:srgbClr val="4E2700"/>
                </a:solidFill>
                <a:latin typeface="Verdana"/>
                <a:cs typeface="Verdana"/>
              </a:rPr>
              <a:t>c.add(kitty)</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5080">
              <a:lnSpc>
                <a:spcPct val="107900"/>
              </a:lnSpc>
              <a:spcBef>
                <a:spcPts val="75"/>
              </a:spcBef>
            </a:pPr>
            <a:r>
              <a:rPr dirty="0" sz="1400">
                <a:solidFill>
                  <a:srgbClr val="4E2700"/>
                </a:solidFill>
                <a:latin typeface="Verdana"/>
                <a:cs typeface="Verdana"/>
              </a:rPr>
              <a:t>c.add(lucky)</a:t>
            </a:r>
            <a:r>
              <a:rPr dirty="0" sz="1400" spc="-105">
                <a:solidFill>
                  <a:srgbClr val="4E2700"/>
                </a:solidFill>
                <a:latin typeface="Verdana"/>
                <a:cs typeface="Verdana"/>
              </a:rPr>
              <a:t> </a:t>
            </a:r>
            <a:r>
              <a:rPr dirty="0" sz="1400">
                <a:solidFill>
                  <a:srgbClr val="4E2700"/>
                </a:solidFill>
                <a:latin typeface="Verdana"/>
                <a:cs typeface="Verdana"/>
              </a:rPr>
              <a:t>;  c.add("abc")</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200"/>
              </a:spcBef>
            </a:pPr>
            <a:r>
              <a:rPr dirty="0" sz="1400">
                <a:solidFill>
                  <a:srgbClr val="4E2700"/>
                </a:solidFill>
                <a:latin typeface="Verdana"/>
                <a:cs typeface="Verdana"/>
              </a:rPr>
              <a:t>c.add("abc")</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1121460" y="4261713"/>
            <a:ext cx="5128260" cy="1669414"/>
          </a:xfrm>
          <a:prstGeom prst="rect">
            <a:avLst/>
          </a:prstGeom>
        </p:spPr>
        <p:txBody>
          <a:bodyPr wrap="square" lIns="0" tIns="34290" rIns="0" bIns="0" rtlCol="0" vert="horz">
            <a:spAutoFit/>
          </a:bodyPr>
          <a:lstStyle/>
          <a:p>
            <a:pPr marL="12700">
              <a:lnSpc>
                <a:spcPct val="100000"/>
              </a:lnSpc>
              <a:spcBef>
                <a:spcPts val="27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查詢</a:t>
            </a:r>
            <a:r>
              <a:rPr dirty="0" sz="1400">
                <a:solidFill>
                  <a:srgbClr val="4E2700"/>
                </a:solidFill>
                <a:latin typeface="Noto Sans Mono CJK HK"/>
                <a:cs typeface="Noto Sans Mono CJK HK"/>
              </a:rPr>
              <a:t>集成</a:t>
            </a:r>
            <a:r>
              <a:rPr dirty="0" sz="1400" spc="-15">
                <a:solidFill>
                  <a:srgbClr val="4E2700"/>
                </a:solidFill>
                <a:latin typeface="Verdana"/>
                <a:cs typeface="Verdana"/>
              </a:rPr>
              <a:t>c</a:t>
            </a:r>
            <a:r>
              <a:rPr dirty="0" sz="1400">
                <a:solidFill>
                  <a:srgbClr val="4E2700"/>
                </a:solidFill>
                <a:latin typeface="Noto Sans Mono CJK HK"/>
                <a:cs typeface="Noto Sans Mono CJK HK"/>
              </a:rPr>
              <a:t>是否</a:t>
            </a:r>
            <a:r>
              <a:rPr dirty="0" sz="1400" spc="-15">
                <a:solidFill>
                  <a:srgbClr val="4E2700"/>
                </a:solidFill>
                <a:latin typeface="Noto Sans Mono CJK HK"/>
                <a:cs typeface="Noto Sans Mono CJK HK"/>
              </a:rPr>
              <a:t>包</a:t>
            </a:r>
            <a:r>
              <a:rPr dirty="0" sz="1400">
                <a:solidFill>
                  <a:srgbClr val="4E2700"/>
                </a:solidFill>
                <a:latin typeface="Noto Sans Mono CJK HK"/>
                <a:cs typeface="Noto Sans Mono CJK HK"/>
              </a:rPr>
              <a:t>含物</a:t>
            </a:r>
            <a:r>
              <a:rPr dirty="0" sz="1400" spc="-10">
                <a:solidFill>
                  <a:srgbClr val="4E2700"/>
                </a:solidFill>
                <a:latin typeface="Noto Sans Mono CJK HK"/>
                <a:cs typeface="Noto Sans Mono CJK HK"/>
              </a:rPr>
              <a:t>件</a:t>
            </a:r>
            <a:r>
              <a:rPr dirty="0" sz="1400">
                <a:solidFill>
                  <a:srgbClr val="4E2700"/>
                </a:solidFill>
                <a:latin typeface="Verdana"/>
                <a:cs typeface="Verdana"/>
              </a:rPr>
              <a:t>i</a:t>
            </a:r>
            <a:endParaRPr sz="1400">
              <a:latin typeface="Verdana"/>
              <a:cs typeface="Verdana"/>
            </a:endParaRPr>
          </a:p>
          <a:p>
            <a:pPr marL="12700">
              <a:lnSpc>
                <a:spcPct val="100000"/>
              </a:lnSpc>
              <a:spcBef>
                <a:spcPts val="170"/>
              </a:spcBef>
            </a:pPr>
            <a:r>
              <a:rPr dirty="0" sz="1400">
                <a:solidFill>
                  <a:srgbClr val="4E2700"/>
                </a:solidFill>
                <a:latin typeface="Verdana"/>
                <a:cs typeface="Verdana"/>
              </a:rPr>
              <a:t>System.out.println("</a:t>
            </a:r>
            <a:r>
              <a:rPr dirty="0" sz="1400" spc="-15">
                <a:solidFill>
                  <a:srgbClr val="4E2700"/>
                </a:solidFill>
                <a:latin typeface="Noto Sans Mono CJK HK"/>
                <a:cs typeface="Noto Sans Mono CJK HK"/>
              </a:rPr>
              <a:t>集</a:t>
            </a:r>
            <a:r>
              <a:rPr dirty="0" sz="1400">
                <a:solidFill>
                  <a:srgbClr val="4E2700"/>
                </a:solidFill>
                <a:latin typeface="Noto Sans Mono CJK HK"/>
                <a:cs typeface="Noto Sans Mono CJK HK"/>
              </a:rPr>
              <a:t>成</a:t>
            </a:r>
            <a:r>
              <a:rPr dirty="0" sz="1400" spc="-15">
                <a:solidFill>
                  <a:srgbClr val="4E2700"/>
                </a:solidFill>
                <a:latin typeface="Verdana"/>
                <a:cs typeface="Verdana"/>
              </a:rPr>
              <a:t>c</a:t>
            </a:r>
            <a:r>
              <a:rPr dirty="0" sz="1400">
                <a:solidFill>
                  <a:srgbClr val="4E2700"/>
                </a:solidFill>
                <a:latin typeface="Noto Sans Mono CJK HK"/>
                <a:cs typeface="Noto Sans Mono CJK HK"/>
              </a:rPr>
              <a:t>是否包</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物件</a:t>
            </a:r>
            <a:r>
              <a:rPr dirty="0" sz="1400" spc="-5">
                <a:solidFill>
                  <a:srgbClr val="4E2700"/>
                </a:solidFill>
                <a:latin typeface="Verdana"/>
                <a:cs typeface="Verdana"/>
              </a:rPr>
              <a:t>i:"</a:t>
            </a:r>
            <a:r>
              <a:rPr dirty="0" sz="1400" spc="-5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c.contains(i));</a:t>
            </a:r>
            <a:endParaRPr sz="1400">
              <a:latin typeface="Verdana"/>
              <a:cs typeface="Verdana"/>
            </a:endParaRPr>
          </a:p>
          <a:p>
            <a:pPr marL="12700">
              <a:lnSpc>
                <a:spcPct val="100000"/>
              </a:lnSpc>
              <a:spcBef>
                <a:spcPts val="17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集成</a:t>
            </a:r>
            <a:r>
              <a:rPr dirty="0" sz="1400">
                <a:solidFill>
                  <a:srgbClr val="4E2700"/>
                </a:solidFill>
                <a:latin typeface="Verdana"/>
                <a:cs typeface="Verdana"/>
              </a:rPr>
              <a:t>c</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素個數</a:t>
            </a:r>
            <a:endParaRPr sz="1400">
              <a:latin typeface="Noto Sans Mono CJK HK"/>
              <a:cs typeface="Noto Sans Mono CJK HK"/>
            </a:endParaRPr>
          </a:p>
          <a:p>
            <a:pPr marL="12700">
              <a:lnSpc>
                <a:spcPct val="100000"/>
              </a:lnSpc>
              <a:spcBef>
                <a:spcPts val="165"/>
              </a:spcBef>
            </a:pPr>
            <a:r>
              <a:rPr dirty="0" sz="1400">
                <a:solidFill>
                  <a:srgbClr val="4E2700"/>
                </a:solidFill>
                <a:latin typeface="Verdana"/>
                <a:cs typeface="Verdana"/>
              </a:rPr>
              <a:t>System.out.println("</a:t>
            </a:r>
            <a:r>
              <a:rPr dirty="0" sz="1400" spc="-15">
                <a:solidFill>
                  <a:srgbClr val="4E2700"/>
                </a:solidFill>
                <a:latin typeface="Noto Sans Mono CJK HK"/>
                <a:cs typeface="Noto Sans Mono CJK HK"/>
              </a:rPr>
              <a:t>集</a:t>
            </a:r>
            <a:r>
              <a:rPr dirty="0" sz="1400">
                <a:solidFill>
                  <a:srgbClr val="4E2700"/>
                </a:solidFill>
                <a:latin typeface="Noto Sans Mono CJK HK"/>
                <a:cs typeface="Noto Sans Mono CJK HK"/>
              </a:rPr>
              <a:t>成</a:t>
            </a:r>
            <a:r>
              <a:rPr dirty="0" sz="1400" spc="-15">
                <a:solidFill>
                  <a:srgbClr val="4E2700"/>
                </a:solidFill>
                <a:latin typeface="Verdana"/>
                <a:cs typeface="Verdana"/>
              </a:rPr>
              <a:t>c</a:t>
            </a:r>
            <a:r>
              <a:rPr dirty="0" sz="1400">
                <a:solidFill>
                  <a:srgbClr val="4E2700"/>
                </a:solidFill>
                <a:latin typeface="Noto Sans Mono CJK HK"/>
                <a:cs typeface="Noto Sans Mono CJK HK"/>
              </a:rPr>
              <a:t>的元素</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數</a:t>
            </a:r>
            <a:r>
              <a:rPr dirty="0" sz="1400" spc="-5">
                <a:solidFill>
                  <a:srgbClr val="4E2700"/>
                </a:solidFill>
                <a:latin typeface="Verdana"/>
                <a:cs typeface="Verdana"/>
              </a:rPr>
              <a:t>:"</a:t>
            </a:r>
            <a:r>
              <a:rPr dirty="0" sz="1400" spc="-5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c.size());</a:t>
            </a:r>
            <a:endParaRPr sz="1400">
              <a:latin typeface="Verdana"/>
              <a:cs typeface="Verdana"/>
            </a:endParaRPr>
          </a:p>
          <a:p>
            <a:pPr marL="12700" marR="3314065">
              <a:lnSpc>
                <a:spcPts val="1880"/>
              </a:lnSpc>
              <a:spcBef>
                <a:spcPts val="65"/>
              </a:spcBef>
            </a:pPr>
            <a:r>
              <a:rPr dirty="0" sz="1400" spc="-5">
                <a:solidFill>
                  <a:srgbClr val="4E2700"/>
                </a:solidFill>
                <a:latin typeface="Verdana"/>
                <a:cs typeface="Verdana"/>
              </a:rPr>
              <a:t>//</a:t>
            </a:r>
            <a:r>
              <a:rPr dirty="0" sz="1400" spc="-60">
                <a:solidFill>
                  <a:srgbClr val="4E2700"/>
                </a:solidFill>
                <a:latin typeface="Verdana"/>
                <a:cs typeface="Verdana"/>
              </a:rPr>
              <a:t> </a:t>
            </a:r>
            <a:r>
              <a:rPr dirty="0" sz="1400" spc="10">
                <a:solidFill>
                  <a:srgbClr val="4E2700"/>
                </a:solidFill>
                <a:latin typeface="Noto Sans Mono CJK HK"/>
                <a:cs typeface="Noto Sans Mono CJK HK"/>
              </a:rPr>
              <a:t>移除</a:t>
            </a:r>
            <a:r>
              <a:rPr dirty="0" sz="1400">
                <a:solidFill>
                  <a:srgbClr val="4E2700"/>
                </a:solidFill>
                <a:latin typeface="Noto Sans Mono CJK HK"/>
                <a:cs typeface="Noto Sans Mono CJK HK"/>
              </a:rPr>
              <a:t>集成</a:t>
            </a:r>
            <a:r>
              <a:rPr dirty="0" sz="1400" spc="-15">
                <a:solidFill>
                  <a:srgbClr val="4E2700"/>
                </a:solidFill>
                <a:latin typeface="Verdana"/>
                <a:cs typeface="Verdana"/>
              </a:rPr>
              <a:t>c</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a:solidFill>
                  <a:srgbClr val="4E2700"/>
                </a:solidFill>
                <a:latin typeface="Verdana"/>
                <a:cs typeface="Verdana"/>
              </a:rPr>
              <a:t>i  </a:t>
            </a:r>
            <a:r>
              <a:rPr dirty="0" sz="1400" spc="-5">
                <a:solidFill>
                  <a:srgbClr val="4E2700"/>
                </a:solidFill>
                <a:latin typeface="Verdana"/>
                <a:cs typeface="Verdana"/>
              </a:rPr>
              <a:t>c.remove(i)</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40"/>
              </a:spcBef>
            </a:pPr>
            <a:r>
              <a:rPr dirty="0" sz="1400">
                <a:solidFill>
                  <a:srgbClr val="4E2700"/>
                </a:solidFill>
                <a:latin typeface="Verdana"/>
                <a:cs typeface="Verdana"/>
              </a:rPr>
              <a:t>System.out.println("</a:t>
            </a:r>
            <a:r>
              <a:rPr dirty="0" sz="1400" spc="-10">
                <a:solidFill>
                  <a:srgbClr val="4E2700"/>
                </a:solidFill>
                <a:latin typeface="Noto Sans Mono CJK HK"/>
                <a:cs typeface="Noto Sans Mono CJK HK"/>
              </a:rPr>
              <a:t>集</a:t>
            </a:r>
            <a:r>
              <a:rPr dirty="0" sz="1400">
                <a:solidFill>
                  <a:srgbClr val="4E2700"/>
                </a:solidFill>
                <a:latin typeface="Noto Sans Mono CJK HK"/>
                <a:cs typeface="Noto Sans Mono CJK HK"/>
              </a:rPr>
              <a:t>成</a:t>
            </a:r>
            <a:r>
              <a:rPr dirty="0" sz="1400" spc="-15">
                <a:solidFill>
                  <a:srgbClr val="4E2700"/>
                </a:solidFill>
                <a:latin typeface="Verdana"/>
                <a:cs typeface="Verdana"/>
              </a:rPr>
              <a:t>c</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數</a:t>
            </a:r>
            <a:r>
              <a:rPr dirty="0" sz="1400">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c.size());</a:t>
            </a:r>
            <a:endParaRPr sz="1400">
              <a:latin typeface="Verdana"/>
              <a:cs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8321" y="2973958"/>
            <a:ext cx="609600" cy="15240"/>
          </a:xfrm>
          <a:custGeom>
            <a:avLst/>
            <a:gdLst/>
            <a:ahLst/>
            <a:cxnLst/>
            <a:rect l="l" t="t" r="r" b="b"/>
            <a:pathLst>
              <a:path w="609600" h="15239">
                <a:moveTo>
                  <a:pt x="609600" y="0"/>
                </a:moveTo>
                <a:lnTo>
                  <a:pt x="0" y="0"/>
                </a:lnTo>
                <a:lnTo>
                  <a:pt x="0" y="15239"/>
                </a:lnTo>
                <a:lnTo>
                  <a:pt x="609600" y="15239"/>
                </a:lnTo>
                <a:lnTo>
                  <a:pt x="609600" y="0"/>
                </a:lnTo>
                <a:close/>
              </a:path>
            </a:pathLst>
          </a:custGeom>
          <a:solidFill>
            <a:srgbClr val="4E2700"/>
          </a:solidFill>
        </p:spPr>
        <p:txBody>
          <a:bodyPr wrap="square" lIns="0" tIns="0" rIns="0" bIns="0" rtlCol="0"/>
          <a:lstStyle/>
          <a:p/>
        </p:txBody>
      </p:sp>
      <p:sp>
        <p:nvSpPr>
          <p:cNvPr id="3" name="object 3"/>
          <p:cNvSpPr txBox="1"/>
          <p:nvPr/>
        </p:nvSpPr>
        <p:spPr>
          <a:xfrm>
            <a:off x="631342" y="989457"/>
            <a:ext cx="7750809" cy="2000885"/>
          </a:xfrm>
          <a:prstGeom prst="rect">
            <a:avLst/>
          </a:prstGeom>
        </p:spPr>
        <p:txBody>
          <a:bodyPr wrap="square" lIns="0" tIns="12700" rIns="0" bIns="0" rtlCol="0" vert="horz">
            <a:spAutoFit/>
          </a:bodyPr>
          <a:lstStyle/>
          <a:p>
            <a:pPr algn="just" marL="355600" marR="5715" indent="-342900">
              <a:lnSpc>
                <a:spcPct val="100000"/>
              </a:lnSpc>
              <a:spcBef>
                <a:spcPts val="100"/>
              </a:spcBef>
              <a:buFont typeface="Verdana"/>
              <a:buChar char="•"/>
              <a:tabLst>
                <a:tab pos="355600" algn="l"/>
              </a:tabLst>
            </a:pPr>
            <a:r>
              <a:rPr dirty="0" sz="2400" spc="-5">
                <a:solidFill>
                  <a:srgbClr val="4E2700"/>
                </a:solidFill>
                <a:latin typeface="Noto Sans Mono CJK HK"/>
                <a:cs typeface="Noto Sans Mono CJK HK"/>
              </a:rPr>
              <a:t>在</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語言中，具有特殊意義的單字稱為關鍵字，語言 的發明者對它們定義了特定的用法，程式師不能改變它 </a:t>
            </a:r>
            <a:r>
              <a:rPr dirty="0" sz="2400" spc="-5">
                <a:solidFill>
                  <a:srgbClr val="4E2700"/>
                </a:solidFill>
                <a:latin typeface="Noto Sans Mono CJK HK"/>
                <a:cs typeface="Noto Sans Mono CJK HK"/>
              </a:rPr>
              <a:t>們的用法。</a:t>
            </a:r>
            <a:endParaRPr sz="2400">
              <a:latin typeface="Noto Sans Mono CJK HK"/>
              <a:cs typeface="Noto Sans Mono CJK HK"/>
            </a:endParaRPr>
          </a:p>
          <a:p>
            <a:pPr algn="just" marL="355600" indent="-342900">
              <a:lnSpc>
                <a:spcPct val="100000"/>
              </a:lnSpc>
              <a:spcBef>
                <a:spcPts val="575"/>
              </a:spcBef>
              <a:buFont typeface="Verdana"/>
              <a:buChar char="•"/>
              <a:tabLst>
                <a:tab pos="355600" algn="l"/>
              </a:tabLst>
            </a:pPr>
            <a:r>
              <a:rPr dirty="0" sz="2400">
                <a:solidFill>
                  <a:srgbClr val="4E2700"/>
                </a:solidFill>
                <a:latin typeface="Noto Sans Mono CJK HK"/>
                <a:cs typeface="Noto Sans Mono CJK HK"/>
              </a:rPr>
              <a:t>所</a:t>
            </a:r>
            <a:r>
              <a:rPr dirty="0" sz="2400" spc="-5">
                <a:solidFill>
                  <a:srgbClr val="4E2700"/>
                </a:solidFill>
                <a:latin typeface="Noto Sans Mono CJK HK"/>
                <a:cs typeface="Noto Sans Mono CJK HK"/>
              </a:rPr>
              <a:t>有</a:t>
            </a:r>
            <a:r>
              <a:rPr dirty="0" sz="2400" spc="-25">
                <a:solidFill>
                  <a:srgbClr val="4E2700"/>
                </a:solidFill>
                <a:latin typeface="Verdana"/>
                <a:cs typeface="Verdana"/>
              </a:rPr>
              <a:t>Java</a:t>
            </a:r>
            <a:r>
              <a:rPr dirty="0" sz="2400">
                <a:solidFill>
                  <a:srgbClr val="4E2700"/>
                </a:solidFill>
                <a:latin typeface="Noto Sans Mono CJK HK"/>
                <a:cs typeface="Noto Sans Mono CJK HK"/>
              </a:rPr>
              <a:t>關鍵字都由小寫字母組成。</a:t>
            </a:r>
            <a:endParaRPr sz="2400">
              <a:latin typeface="Noto Sans Mono CJK HK"/>
              <a:cs typeface="Noto Sans Mono CJK HK"/>
            </a:endParaRPr>
          </a:p>
          <a:p>
            <a:pPr algn="just" marL="355600" indent="-342900">
              <a:lnSpc>
                <a:spcPct val="100000"/>
              </a:lnSpc>
              <a:spcBef>
                <a:spcPts val="580"/>
              </a:spcBef>
              <a:buChar char="•"/>
              <a:tabLst>
                <a:tab pos="355600"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程式的類別名稱、方法名稱、變數名稱</a:t>
            </a:r>
            <a:r>
              <a:rPr dirty="0" sz="2400" spc="-35">
                <a:solidFill>
                  <a:srgbClr val="4E2700"/>
                </a:solidFill>
                <a:latin typeface="Noto Sans Mono CJK HK"/>
                <a:cs typeface="Noto Sans Mono CJK HK"/>
              </a:rPr>
              <a:t>都</a:t>
            </a:r>
            <a:r>
              <a:rPr dirty="0" sz="2400">
                <a:solidFill>
                  <a:srgbClr val="4E2700"/>
                </a:solidFill>
                <a:latin typeface="Noto Sans Mono CJK HK"/>
                <a:cs typeface="Noto Sans Mono CJK HK"/>
              </a:rPr>
              <a:t>不能是關</a:t>
            </a:r>
            <a:endParaRPr sz="2400">
              <a:latin typeface="Noto Sans Mono CJK HK"/>
              <a:cs typeface="Noto Sans Mono CJK HK"/>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4" name="object 4"/>
          <p:cNvSpPr txBox="1"/>
          <p:nvPr/>
        </p:nvSpPr>
        <p:spPr>
          <a:xfrm>
            <a:off x="631342" y="2891218"/>
            <a:ext cx="5394960" cy="3218815"/>
          </a:xfrm>
          <a:prstGeom prst="rect">
            <a:avLst/>
          </a:prstGeom>
        </p:spPr>
        <p:txBody>
          <a:bodyPr wrap="square" lIns="0" tIns="86360" rIns="0" bIns="0" rtlCol="0" vert="horz">
            <a:spAutoFit/>
          </a:bodyPr>
          <a:lstStyle/>
          <a:p>
            <a:pPr marL="355600">
              <a:lnSpc>
                <a:spcPct val="100000"/>
              </a:lnSpc>
              <a:spcBef>
                <a:spcPts val="680"/>
              </a:spcBef>
            </a:pPr>
            <a:r>
              <a:rPr dirty="0" sz="2400" spc="-5">
                <a:solidFill>
                  <a:srgbClr val="4E2700"/>
                </a:solidFill>
                <a:latin typeface="Noto Sans Mono CJK HK"/>
                <a:cs typeface="Noto Sans Mono CJK HK"/>
              </a:rPr>
              <a:t>鍵字。</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常用關鍵字：</a:t>
            </a:r>
            <a:endParaRPr sz="2400">
              <a:latin typeface="Noto Sans Mono CJK HK"/>
              <a:cs typeface="Noto Sans Mono CJK HK"/>
            </a:endParaRPr>
          </a:p>
          <a:p>
            <a:pPr marL="12700" marR="957580">
              <a:lnSpc>
                <a:spcPct val="120000"/>
              </a:lnSpc>
              <a:spcBef>
                <a:spcPts val="80"/>
              </a:spcBef>
            </a:pPr>
            <a:r>
              <a:rPr dirty="0" sz="1400" spc="-5">
                <a:solidFill>
                  <a:srgbClr val="4E2700"/>
                </a:solidFill>
                <a:latin typeface="Verdana"/>
                <a:cs typeface="Verdana"/>
              </a:rPr>
              <a:t>byte </a:t>
            </a:r>
            <a:r>
              <a:rPr dirty="0" sz="1400">
                <a:solidFill>
                  <a:srgbClr val="4E2700"/>
                </a:solidFill>
                <a:latin typeface="Verdana"/>
                <a:cs typeface="Verdana"/>
              </a:rPr>
              <a:t>short int long float double </a:t>
            </a:r>
            <a:r>
              <a:rPr dirty="0" sz="1400" spc="-5">
                <a:solidFill>
                  <a:srgbClr val="4E2700"/>
                </a:solidFill>
                <a:latin typeface="Verdana"/>
                <a:cs typeface="Verdana"/>
              </a:rPr>
              <a:t>char </a:t>
            </a:r>
            <a:r>
              <a:rPr dirty="0" sz="1400">
                <a:solidFill>
                  <a:srgbClr val="4E2700"/>
                </a:solidFill>
                <a:latin typeface="Verdana"/>
                <a:cs typeface="Verdana"/>
              </a:rPr>
              <a:t>boolean  do while for </a:t>
            </a:r>
            <a:r>
              <a:rPr dirty="0" sz="1400" spc="-5">
                <a:solidFill>
                  <a:srgbClr val="4E2700"/>
                </a:solidFill>
                <a:latin typeface="Verdana"/>
                <a:cs typeface="Verdana"/>
              </a:rPr>
              <a:t>break</a:t>
            </a:r>
            <a:r>
              <a:rPr dirty="0" sz="1400" spc="-85">
                <a:solidFill>
                  <a:srgbClr val="4E2700"/>
                </a:solidFill>
                <a:latin typeface="Verdana"/>
                <a:cs typeface="Verdana"/>
              </a:rPr>
              <a:t> </a:t>
            </a:r>
            <a:r>
              <a:rPr dirty="0" sz="1400">
                <a:solidFill>
                  <a:srgbClr val="4E2700"/>
                </a:solidFill>
                <a:latin typeface="Verdana"/>
                <a:cs typeface="Verdana"/>
              </a:rPr>
              <a:t>continue</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if else switch </a:t>
            </a:r>
            <a:r>
              <a:rPr dirty="0" sz="1400" spc="-5">
                <a:solidFill>
                  <a:srgbClr val="4E2700"/>
                </a:solidFill>
                <a:latin typeface="Verdana"/>
                <a:cs typeface="Verdana"/>
              </a:rPr>
              <a:t>case default</a:t>
            </a:r>
            <a:r>
              <a:rPr dirty="0" sz="1400" spc="350">
                <a:solidFill>
                  <a:srgbClr val="4E2700"/>
                </a:solidFill>
                <a:latin typeface="Verdana"/>
                <a:cs typeface="Verdana"/>
              </a:rPr>
              <a:t> </a:t>
            </a:r>
            <a:r>
              <a:rPr dirty="0" sz="1400" spc="-5">
                <a:solidFill>
                  <a:srgbClr val="4E2700"/>
                </a:solidFill>
                <a:latin typeface="Verdana"/>
                <a:cs typeface="Verdana"/>
              </a:rPr>
              <a:t>break</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private </a:t>
            </a:r>
            <a:r>
              <a:rPr dirty="0" sz="1400">
                <a:solidFill>
                  <a:srgbClr val="4E2700"/>
                </a:solidFill>
                <a:latin typeface="Verdana"/>
                <a:cs typeface="Verdana"/>
              </a:rPr>
              <a:t>public </a:t>
            </a:r>
            <a:r>
              <a:rPr dirty="0" sz="1400" spc="-5">
                <a:solidFill>
                  <a:srgbClr val="4E2700"/>
                </a:solidFill>
                <a:latin typeface="Verdana"/>
                <a:cs typeface="Verdana"/>
              </a:rPr>
              <a:t>protected </a:t>
            </a:r>
            <a:r>
              <a:rPr dirty="0" sz="1400">
                <a:solidFill>
                  <a:srgbClr val="4E2700"/>
                </a:solidFill>
                <a:latin typeface="Verdana"/>
                <a:cs typeface="Verdana"/>
              </a:rPr>
              <a:t>final static </a:t>
            </a:r>
            <a:r>
              <a:rPr dirty="0" sz="1400" spc="-5">
                <a:solidFill>
                  <a:srgbClr val="4E2700"/>
                </a:solidFill>
                <a:latin typeface="Verdana"/>
                <a:cs typeface="Verdana"/>
              </a:rPr>
              <a:t>abstract</a:t>
            </a:r>
            <a:r>
              <a:rPr dirty="0" sz="1400" spc="-195">
                <a:solidFill>
                  <a:srgbClr val="4E2700"/>
                </a:solidFill>
                <a:latin typeface="Verdana"/>
                <a:cs typeface="Verdana"/>
              </a:rPr>
              <a:t> </a:t>
            </a:r>
            <a:r>
              <a:rPr dirty="0" sz="1400">
                <a:solidFill>
                  <a:srgbClr val="4E2700"/>
                </a:solidFill>
                <a:latin typeface="Verdana"/>
                <a:cs typeface="Verdana"/>
              </a:rPr>
              <a:t>synchronized</a:t>
            </a:r>
            <a:endParaRPr sz="1400">
              <a:latin typeface="Verdana"/>
              <a:cs typeface="Verdana"/>
            </a:endParaRPr>
          </a:p>
          <a:p>
            <a:pPr marL="12700" marR="3921125">
              <a:lnSpc>
                <a:spcPct val="120000"/>
              </a:lnSpc>
            </a:pPr>
            <a:r>
              <a:rPr dirty="0" sz="1400">
                <a:solidFill>
                  <a:srgbClr val="4E2700"/>
                </a:solidFill>
                <a:latin typeface="Verdana"/>
                <a:cs typeface="Verdana"/>
              </a:rPr>
              <a:t>false </a:t>
            </a:r>
            <a:r>
              <a:rPr dirty="0" sz="1400" spc="-5">
                <a:solidFill>
                  <a:srgbClr val="4E2700"/>
                </a:solidFill>
                <a:latin typeface="Verdana"/>
                <a:cs typeface="Verdana"/>
              </a:rPr>
              <a:t>true </a:t>
            </a:r>
            <a:r>
              <a:rPr dirty="0" sz="1400">
                <a:solidFill>
                  <a:srgbClr val="4E2700"/>
                </a:solidFill>
                <a:latin typeface="Verdana"/>
                <a:cs typeface="Verdana"/>
              </a:rPr>
              <a:t>null  return </a:t>
            </a:r>
            <a:r>
              <a:rPr dirty="0" sz="1400" spc="-5">
                <a:solidFill>
                  <a:srgbClr val="4E2700"/>
                </a:solidFill>
                <a:latin typeface="Verdana"/>
                <a:cs typeface="Verdana"/>
              </a:rPr>
              <a:t>void  package</a:t>
            </a:r>
            <a:r>
              <a:rPr dirty="0" sz="1400" spc="409">
                <a:solidFill>
                  <a:srgbClr val="4E2700"/>
                </a:solidFill>
                <a:latin typeface="Verdana"/>
                <a:cs typeface="Verdana"/>
              </a:rPr>
              <a:t> </a:t>
            </a:r>
            <a:r>
              <a:rPr dirty="0" sz="1400">
                <a:solidFill>
                  <a:srgbClr val="4E2700"/>
                </a:solidFill>
                <a:latin typeface="Verdana"/>
                <a:cs typeface="Verdana"/>
              </a:rPr>
              <a:t>import</a:t>
            </a:r>
            <a:endParaRPr sz="1400">
              <a:latin typeface="Verdana"/>
              <a:cs typeface="Verdana"/>
            </a:endParaRPr>
          </a:p>
          <a:p>
            <a:pPr marL="12700">
              <a:lnSpc>
                <a:spcPct val="100000"/>
              </a:lnSpc>
              <a:spcBef>
                <a:spcPts val="340"/>
              </a:spcBef>
            </a:pPr>
            <a:r>
              <a:rPr dirty="0" sz="1400" spc="-5">
                <a:solidFill>
                  <a:srgbClr val="4E2700"/>
                </a:solidFill>
                <a:latin typeface="Verdana"/>
                <a:cs typeface="Verdana"/>
              </a:rPr>
              <a:t>try catch </a:t>
            </a:r>
            <a:r>
              <a:rPr dirty="0" sz="1400">
                <a:solidFill>
                  <a:srgbClr val="4E2700"/>
                </a:solidFill>
                <a:latin typeface="Verdana"/>
                <a:cs typeface="Verdana"/>
              </a:rPr>
              <a:t>finally </a:t>
            </a:r>
            <a:r>
              <a:rPr dirty="0" sz="1400" spc="-5">
                <a:solidFill>
                  <a:srgbClr val="4E2700"/>
                </a:solidFill>
                <a:latin typeface="Verdana"/>
                <a:cs typeface="Verdana"/>
              </a:rPr>
              <a:t>throw</a:t>
            </a:r>
            <a:r>
              <a:rPr dirty="0" sz="1400" spc="400">
                <a:solidFill>
                  <a:srgbClr val="4E2700"/>
                </a:solidFill>
                <a:latin typeface="Verdana"/>
                <a:cs typeface="Verdana"/>
              </a:rPr>
              <a:t> </a:t>
            </a:r>
            <a:r>
              <a:rPr dirty="0" sz="1400" spc="-5">
                <a:solidFill>
                  <a:srgbClr val="4E2700"/>
                </a:solidFill>
                <a:latin typeface="Verdana"/>
                <a:cs typeface="Verdana"/>
              </a:rPr>
              <a:t>throws</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new </a:t>
            </a:r>
            <a:r>
              <a:rPr dirty="0" sz="1400" spc="-5">
                <a:solidFill>
                  <a:srgbClr val="4E2700"/>
                </a:solidFill>
                <a:latin typeface="Verdana"/>
                <a:cs typeface="Verdana"/>
              </a:rPr>
              <a:t>extends </a:t>
            </a:r>
            <a:r>
              <a:rPr dirty="0" sz="1400" spc="5">
                <a:solidFill>
                  <a:srgbClr val="4E2700"/>
                </a:solidFill>
                <a:latin typeface="Verdana"/>
                <a:cs typeface="Verdana"/>
              </a:rPr>
              <a:t>implements </a:t>
            </a:r>
            <a:r>
              <a:rPr dirty="0" sz="1400">
                <a:solidFill>
                  <a:srgbClr val="4E2700"/>
                </a:solidFill>
                <a:latin typeface="Verdana"/>
                <a:cs typeface="Verdana"/>
              </a:rPr>
              <a:t>class instanceof this</a:t>
            </a:r>
            <a:r>
              <a:rPr dirty="0" sz="1400" spc="280">
                <a:solidFill>
                  <a:srgbClr val="4E2700"/>
                </a:solidFill>
                <a:latin typeface="Verdana"/>
                <a:cs typeface="Verdana"/>
              </a:rPr>
              <a:t> </a:t>
            </a:r>
            <a:r>
              <a:rPr dirty="0" sz="1400" spc="-5">
                <a:solidFill>
                  <a:srgbClr val="4E2700"/>
                </a:solidFill>
                <a:latin typeface="Verdana"/>
                <a:cs typeface="Verdana"/>
              </a:rPr>
              <a:t>super</a:t>
            </a:r>
            <a:endParaRPr sz="1400">
              <a:latin typeface="Verdana"/>
              <a:cs typeface="Verdana"/>
            </a:endParaRPr>
          </a:p>
        </p:txBody>
      </p:sp>
      <p:sp>
        <p:nvSpPr>
          <p:cNvPr id="5" name="object 5"/>
          <p:cNvSpPr txBox="1">
            <a:spLocks noGrp="1"/>
          </p:cNvSpPr>
          <p:nvPr>
            <p:ph type="title"/>
          </p:nvPr>
        </p:nvSpPr>
        <p:spPr>
          <a:xfrm>
            <a:off x="612140" y="193294"/>
            <a:ext cx="3475990" cy="574040"/>
          </a:xfrm>
          <a:prstGeom prst="rect"/>
        </p:spPr>
        <p:txBody>
          <a:bodyPr wrap="square" lIns="0" tIns="12700" rIns="0" bIns="0" rtlCol="0" vert="horz">
            <a:spAutoFit/>
          </a:bodyPr>
          <a:lstStyle/>
          <a:p>
            <a:pPr marL="12700">
              <a:lnSpc>
                <a:spcPct val="100000"/>
              </a:lnSpc>
              <a:spcBef>
                <a:spcPts val="100"/>
              </a:spcBef>
            </a:pPr>
            <a:r>
              <a:rPr dirty="0"/>
              <a:t>關鍵</a:t>
            </a:r>
            <a:r>
              <a:rPr dirty="0" spc="-5"/>
              <a:t>字</a:t>
            </a:r>
            <a:r>
              <a:rPr dirty="0" spc="-20">
                <a:latin typeface="Tahoma"/>
                <a:cs typeface="Tahoma"/>
              </a:rPr>
              <a:t>(Keyword)</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905500" cy="574040"/>
          </a:xfrm>
          <a:prstGeom prst="rect"/>
        </p:spPr>
        <p:txBody>
          <a:bodyPr wrap="square" lIns="0" tIns="12700" rIns="0" bIns="0" rtlCol="0" vert="horz">
            <a:spAutoFit/>
          </a:bodyPr>
          <a:lstStyle/>
          <a:p>
            <a:pPr marL="12700">
              <a:lnSpc>
                <a:spcPct val="100000"/>
              </a:lnSpc>
              <a:spcBef>
                <a:spcPts val="100"/>
              </a:spcBef>
            </a:pPr>
            <a:r>
              <a:rPr dirty="0"/>
              <a:t>範例</a:t>
            </a:r>
            <a:r>
              <a:rPr dirty="0" spc="-10"/>
              <a:t>：</a:t>
            </a:r>
            <a:r>
              <a:rPr dirty="0" spc="-10">
                <a:latin typeface="Tahoma"/>
                <a:cs typeface="Tahoma"/>
              </a:rPr>
              <a:t>CollectionDemo.java</a:t>
            </a:r>
            <a:r>
              <a:rPr dirty="0" spc="-45">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88340" y="972972"/>
            <a:ext cx="7717155" cy="5123180"/>
          </a:xfrm>
          <a:prstGeom prst="rect">
            <a:avLst/>
          </a:prstGeom>
        </p:spPr>
        <p:txBody>
          <a:bodyPr wrap="square" lIns="0" tIns="12700" rIns="0" bIns="0" rtlCol="0" vert="horz">
            <a:spAutoFit/>
          </a:bodyPr>
          <a:lstStyle/>
          <a:p>
            <a:pPr marL="512445" marR="2899410">
              <a:lnSpc>
                <a:spcPct val="110000"/>
              </a:lnSpc>
              <a:spcBef>
                <a:spcPts val="100"/>
              </a:spcBef>
            </a:pPr>
            <a:r>
              <a:rPr dirty="0" sz="1600" spc="-10">
                <a:solidFill>
                  <a:srgbClr val="4E2700"/>
                </a:solidFill>
                <a:latin typeface="Verdana"/>
                <a:cs typeface="Verdana"/>
              </a:rPr>
              <a:t>Collection&lt;Integer&gt; </a:t>
            </a:r>
            <a:r>
              <a:rPr dirty="0" sz="1600" spc="-5">
                <a:solidFill>
                  <a:srgbClr val="4E2700"/>
                </a:solidFill>
                <a:latin typeface="Verdana"/>
                <a:cs typeface="Verdana"/>
              </a:rPr>
              <a:t>s = new </a:t>
            </a:r>
            <a:r>
              <a:rPr dirty="0" sz="1600" spc="-15">
                <a:solidFill>
                  <a:srgbClr val="4E2700"/>
                </a:solidFill>
                <a:latin typeface="Verdana"/>
                <a:cs typeface="Verdana"/>
              </a:rPr>
              <a:t>Vector&lt;&gt;();  </a:t>
            </a:r>
            <a:r>
              <a:rPr dirty="0" sz="1600" spc="-5">
                <a:solidFill>
                  <a:srgbClr val="4E2700"/>
                </a:solidFill>
                <a:latin typeface="Verdana"/>
                <a:cs typeface="Verdana"/>
              </a:rPr>
              <a:t>s.add(i);</a:t>
            </a:r>
            <a:endParaRPr sz="1600">
              <a:latin typeface="Verdana"/>
              <a:cs typeface="Verdana"/>
            </a:endParaRPr>
          </a:p>
          <a:p>
            <a:pPr marL="512445">
              <a:lnSpc>
                <a:spcPct val="100000"/>
              </a:lnSpc>
              <a:spcBef>
                <a:spcPts val="190"/>
              </a:spcBef>
            </a:pPr>
            <a:r>
              <a:rPr dirty="0" sz="1600" spc="-5">
                <a:solidFill>
                  <a:srgbClr val="4E2700"/>
                </a:solidFill>
                <a:latin typeface="Verdana"/>
                <a:cs typeface="Verdana"/>
              </a:rPr>
              <a:t>s.add(j);</a:t>
            </a:r>
            <a:endParaRPr sz="1600">
              <a:latin typeface="Verdana"/>
              <a:cs typeface="Verdana"/>
            </a:endParaRPr>
          </a:p>
          <a:p>
            <a:pPr marL="512445" marR="5080">
              <a:lnSpc>
                <a:spcPts val="2110"/>
              </a:lnSpc>
              <a:spcBef>
                <a:spcPts val="70"/>
              </a:spcBef>
            </a:pPr>
            <a:r>
              <a:rPr dirty="0" sz="1600" spc="-5">
                <a:solidFill>
                  <a:srgbClr val="4E2700"/>
                </a:solidFill>
                <a:latin typeface="Verdana"/>
                <a:cs typeface="Verdana"/>
              </a:rPr>
              <a:t>System.out.println(" </a:t>
            </a:r>
            <a:r>
              <a:rPr dirty="0" sz="1600" spc="5">
                <a:solidFill>
                  <a:srgbClr val="4E2700"/>
                </a:solidFill>
                <a:latin typeface="Noto Sans Mono CJK HK"/>
                <a:cs typeface="Noto Sans Mono CJK HK"/>
              </a:rPr>
              <a:t>集 成 </a:t>
            </a:r>
            <a:r>
              <a:rPr dirty="0" sz="1600" spc="-10">
                <a:solidFill>
                  <a:srgbClr val="4E2700"/>
                </a:solidFill>
                <a:latin typeface="Verdana"/>
                <a:cs typeface="Verdana"/>
              </a:rPr>
              <a:t>c </a:t>
            </a:r>
            <a:r>
              <a:rPr dirty="0" sz="1600" spc="5">
                <a:solidFill>
                  <a:srgbClr val="4E2700"/>
                </a:solidFill>
                <a:latin typeface="Noto Sans Mono CJK HK"/>
                <a:cs typeface="Noto Sans Mono CJK HK"/>
              </a:rPr>
              <a:t>的 元 素 個 數 </a:t>
            </a:r>
            <a:r>
              <a:rPr dirty="0" sz="1600" spc="-5">
                <a:solidFill>
                  <a:srgbClr val="4E2700"/>
                </a:solidFill>
                <a:latin typeface="Verdana"/>
                <a:cs typeface="Verdana"/>
              </a:rPr>
              <a:t>:" + </a:t>
            </a:r>
            <a:r>
              <a:rPr dirty="0" sz="1600" spc="-10">
                <a:solidFill>
                  <a:srgbClr val="4E2700"/>
                </a:solidFill>
                <a:latin typeface="Verdana"/>
                <a:cs typeface="Verdana"/>
              </a:rPr>
              <a:t>c.size());  </a:t>
            </a: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集成</a:t>
            </a:r>
            <a:r>
              <a:rPr dirty="0" sz="1600" spc="-10">
                <a:solidFill>
                  <a:srgbClr val="4E2700"/>
                </a:solidFill>
                <a:latin typeface="Verdana"/>
                <a:cs typeface="Verdana"/>
              </a:rPr>
              <a:t>c</a:t>
            </a:r>
            <a:r>
              <a:rPr dirty="0" sz="1600" spc="5">
                <a:solidFill>
                  <a:srgbClr val="4E2700"/>
                </a:solidFill>
                <a:latin typeface="Noto Sans Mono CJK HK"/>
                <a:cs typeface="Noto Sans Mono CJK HK"/>
              </a:rPr>
              <a:t>是否完全含有集成</a:t>
            </a:r>
            <a:r>
              <a:rPr dirty="0" sz="1600" spc="-10">
                <a:solidFill>
                  <a:srgbClr val="4E2700"/>
                </a:solidFill>
                <a:latin typeface="Verdana"/>
                <a:cs typeface="Verdana"/>
              </a:rPr>
              <a:t>s</a:t>
            </a:r>
            <a:r>
              <a:rPr dirty="0" sz="1600" spc="5">
                <a:solidFill>
                  <a:srgbClr val="4E2700"/>
                </a:solidFill>
                <a:latin typeface="Noto Sans Mono CJK HK"/>
                <a:cs typeface="Noto Sans Mono CJK HK"/>
              </a:rPr>
              <a:t>的元素</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c.containsAll(s));  System.out.println("</a:t>
            </a:r>
            <a:r>
              <a:rPr dirty="0" sz="1600" spc="5">
                <a:solidFill>
                  <a:srgbClr val="4E2700"/>
                </a:solidFill>
                <a:latin typeface="Noto Sans Mono CJK HK"/>
                <a:cs typeface="Noto Sans Mono CJK HK"/>
              </a:rPr>
              <a:t>註解</a:t>
            </a:r>
            <a:r>
              <a:rPr dirty="0" sz="1600" spc="-5">
                <a:solidFill>
                  <a:srgbClr val="4E2700"/>
                </a:solidFill>
                <a:latin typeface="Verdana"/>
                <a:cs typeface="Verdana"/>
              </a:rPr>
              <a:t>c.remove(i)</a:t>
            </a:r>
            <a:r>
              <a:rPr dirty="0" sz="1600" spc="5">
                <a:solidFill>
                  <a:srgbClr val="4E2700"/>
                </a:solidFill>
                <a:latin typeface="Noto Sans Mono CJK HK"/>
                <a:cs typeface="Noto Sans Mono CJK HK"/>
              </a:rPr>
              <a:t>後，再判斷一次</a:t>
            </a:r>
            <a:r>
              <a:rPr dirty="0" sz="1600" spc="-5">
                <a:solidFill>
                  <a:srgbClr val="4E2700"/>
                </a:solidFill>
                <a:latin typeface="Verdana"/>
                <a:cs typeface="Verdana"/>
              </a:rPr>
              <a:t>");</a:t>
            </a:r>
            <a:endParaRPr sz="1600">
              <a:latin typeface="Verdana"/>
              <a:cs typeface="Verdana"/>
            </a:endParaRPr>
          </a:p>
          <a:p>
            <a:pPr marL="512445">
              <a:lnSpc>
                <a:spcPct val="100000"/>
              </a:lnSpc>
              <a:spcBef>
                <a:spcPts val="95"/>
              </a:spcBef>
            </a:pPr>
            <a:r>
              <a:rPr dirty="0" sz="1600" spc="-10">
                <a:solidFill>
                  <a:srgbClr val="4E2700"/>
                </a:solidFill>
                <a:latin typeface="Verdana"/>
                <a:cs typeface="Verdana"/>
              </a:rPr>
              <a:t>Object[]</a:t>
            </a:r>
            <a:r>
              <a:rPr dirty="0" sz="1600" spc="10">
                <a:solidFill>
                  <a:srgbClr val="4E2700"/>
                </a:solidFill>
                <a:latin typeface="Verdana"/>
                <a:cs typeface="Verdana"/>
              </a:rPr>
              <a:t> </a:t>
            </a:r>
            <a:r>
              <a:rPr dirty="0" sz="1600" spc="-5">
                <a:solidFill>
                  <a:srgbClr val="4E2700"/>
                </a:solidFill>
                <a:latin typeface="Verdana"/>
                <a:cs typeface="Verdana"/>
              </a:rPr>
              <a:t>oa</a:t>
            </a:r>
            <a:r>
              <a:rPr dirty="0" sz="1600" spc="15">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c.toArray();</a:t>
            </a:r>
            <a:r>
              <a:rPr dirty="0" sz="1600" spc="35">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Noto Sans Mono CJK HK"/>
                <a:cs typeface="Noto Sans Mono CJK HK"/>
              </a:rPr>
              <a:t>集成</a:t>
            </a:r>
            <a:r>
              <a:rPr dirty="0" sz="1600" spc="-10">
                <a:solidFill>
                  <a:srgbClr val="4E2700"/>
                </a:solidFill>
                <a:latin typeface="Verdana"/>
                <a:cs typeface="Verdana"/>
              </a:rPr>
              <a:t>c</a:t>
            </a:r>
            <a:r>
              <a:rPr dirty="0" sz="1600" spc="5">
                <a:solidFill>
                  <a:srgbClr val="4E2700"/>
                </a:solidFill>
                <a:latin typeface="Noto Sans Mono CJK HK"/>
                <a:cs typeface="Noto Sans Mono CJK HK"/>
              </a:rPr>
              <a:t>轉換為</a:t>
            </a:r>
            <a:r>
              <a:rPr dirty="0" sz="1600" spc="-10">
                <a:solidFill>
                  <a:srgbClr val="4E2700"/>
                </a:solidFill>
                <a:latin typeface="Verdana"/>
                <a:cs typeface="Verdana"/>
              </a:rPr>
              <a:t>Object</a:t>
            </a:r>
            <a:r>
              <a:rPr dirty="0" sz="1600" spc="5">
                <a:solidFill>
                  <a:srgbClr val="4E2700"/>
                </a:solidFill>
                <a:latin typeface="Noto Sans Mono CJK HK"/>
                <a:cs typeface="Noto Sans Mono CJK HK"/>
              </a:rPr>
              <a:t>陣列</a:t>
            </a:r>
            <a:endParaRPr sz="1600">
              <a:latin typeface="Noto Sans Mono CJK HK"/>
              <a:cs typeface="Noto Sans Mono CJK HK"/>
            </a:endParaRPr>
          </a:p>
          <a:p>
            <a:pPr marL="512445" marR="1800860">
              <a:lnSpc>
                <a:spcPts val="2150"/>
              </a:lnSpc>
              <a:spcBef>
                <a:spcPts val="7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陣列</a:t>
            </a:r>
            <a:r>
              <a:rPr dirty="0" sz="1600" spc="-5">
                <a:solidFill>
                  <a:srgbClr val="4E2700"/>
                </a:solidFill>
                <a:latin typeface="Verdana"/>
                <a:cs typeface="Verdana"/>
              </a:rPr>
              <a:t>oa</a:t>
            </a:r>
            <a:r>
              <a:rPr dirty="0" sz="1600" spc="5">
                <a:solidFill>
                  <a:srgbClr val="4E2700"/>
                </a:solidFill>
                <a:latin typeface="Noto Sans Mono CJK HK"/>
                <a:cs typeface="Noto Sans Mono CJK HK"/>
              </a:rPr>
              <a:t>的元素個數</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10">
                <a:solidFill>
                  <a:srgbClr val="4E2700"/>
                </a:solidFill>
                <a:latin typeface="Verdana"/>
                <a:cs typeface="Verdana"/>
              </a:rPr>
              <a:t>oa.length);  </a:t>
            </a:r>
            <a:r>
              <a:rPr dirty="0" sz="1600" spc="-5">
                <a:solidFill>
                  <a:srgbClr val="4E2700"/>
                </a:solidFill>
                <a:latin typeface="Verdana"/>
                <a:cs typeface="Verdana"/>
              </a:rPr>
              <a:t>Integer[] </a:t>
            </a:r>
            <a:r>
              <a:rPr dirty="0" sz="1600" spc="-10">
                <a:solidFill>
                  <a:srgbClr val="4E2700"/>
                </a:solidFill>
                <a:latin typeface="Verdana"/>
                <a:cs typeface="Verdana"/>
              </a:rPr>
              <a:t>i0 </a:t>
            </a:r>
            <a:r>
              <a:rPr dirty="0" sz="1600" spc="-5">
                <a:solidFill>
                  <a:srgbClr val="4E2700"/>
                </a:solidFill>
                <a:latin typeface="Verdana"/>
                <a:cs typeface="Verdana"/>
              </a:rPr>
              <a:t>= new</a:t>
            </a:r>
            <a:r>
              <a:rPr dirty="0" sz="1600" spc="10">
                <a:solidFill>
                  <a:srgbClr val="4E2700"/>
                </a:solidFill>
                <a:latin typeface="Verdana"/>
                <a:cs typeface="Verdana"/>
              </a:rPr>
              <a:t> </a:t>
            </a:r>
            <a:r>
              <a:rPr dirty="0" sz="1600" spc="-5">
                <a:solidFill>
                  <a:srgbClr val="4E2700"/>
                </a:solidFill>
                <a:latin typeface="Verdana"/>
                <a:cs typeface="Verdana"/>
              </a:rPr>
              <a:t>Integer[0];</a:t>
            </a:r>
            <a:endParaRPr sz="1600">
              <a:latin typeface="Verdana"/>
              <a:cs typeface="Verdana"/>
            </a:endParaRPr>
          </a:p>
          <a:p>
            <a:pPr marL="512445">
              <a:lnSpc>
                <a:spcPct val="100000"/>
              </a:lnSpc>
              <a:spcBef>
                <a:spcPts val="4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集成</a:t>
            </a:r>
            <a:r>
              <a:rPr dirty="0" sz="1600" spc="-10">
                <a:solidFill>
                  <a:srgbClr val="4E2700"/>
                </a:solidFill>
                <a:latin typeface="Verdana"/>
                <a:cs typeface="Verdana"/>
              </a:rPr>
              <a:t>s</a:t>
            </a:r>
            <a:r>
              <a:rPr dirty="0" sz="1600" spc="5">
                <a:solidFill>
                  <a:srgbClr val="4E2700"/>
                </a:solidFill>
                <a:latin typeface="Noto Sans Mono CJK HK"/>
                <a:cs typeface="Noto Sans Mono CJK HK"/>
              </a:rPr>
              <a:t>轉換為整</a:t>
            </a:r>
            <a:r>
              <a:rPr dirty="0" sz="1600" spc="-5">
                <a:solidFill>
                  <a:srgbClr val="4E2700"/>
                </a:solidFill>
                <a:latin typeface="Noto Sans Mono CJK HK"/>
                <a:cs typeface="Noto Sans Mono CJK HK"/>
              </a:rPr>
              <a:t>數陣列</a:t>
            </a:r>
            <a:endParaRPr sz="1600">
              <a:latin typeface="Noto Sans Mono CJK HK"/>
              <a:cs typeface="Noto Sans Mono CJK HK"/>
            </a:endParaRPr>
          </a:p>
          <a:p>
            <a:pPr marL="512445">
              <a:lnSpc>
                <a:spcPct val="100000"/>
              </a:lnSpc>
              <a:spcBef>
                <a:spcPts val="225"/>
              </a:spcBef>
            </a:pPr>
            <a:r>
              <a:rPr dirty="0" sz="1600" spc="-5">
                <a:solidFill>
                  <a:srgbClr val="4E2700"/>
                </a:solidFill>
                <a:latin typeface="Verdana"/>
                <a:cs typeface="Verdana"/>
              </a:rPr>
              <a:t>Integer[] </a:t>
            </a:r>
            <a:r>
              <a:rPr dirty="0" sz="1600" spc="-10">
                <a:solidFill>
                  <a:srgbClr val="4E2700"/>
                </a:solidFill>
                <a:latin typeface="Verdana"/>
                <a:cs typeface="Verdana"/>
              </a:rPr>
              <a:t>ia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10">
                <a:solidFill>
                  <a:srgbClr val="4E2700"/>
                </a:solidFill>
                <a:latin typeface="Verdana"/>
                <a:cs typeface="Verdana"/>
              </a:rPr>
              <a:t>s.toArray(i0);</a:t>
            </a:r>
            <a:endParaRPr sz="1600">
              <a:latin typeface="Verdana"/>
              <a:cs typeface="Verdana"/>
            </a:endParaRPr>
          </a:p>
          <a:p>
            <a:pPr marL="512445" marR="2011680">
              <a:lnSpc>
                <a:spcPts val="2150"/>
              </a:lnSpc>
              <a:spcBef>
                <a:spcPts val="4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集成</a:t>
            </a:r>
            <a:r>
              <a:rPr dirty="0" sz="1600" spc="-10">
                <a:solidFill>
                  <a:srgbClr val="4E2700"/>
                </a:solidFill>
                <a:latin typeface="Verdana"/>
                <a:cs typeface="Verdana"/>
              </a:rPr>
              <a:t>s</a:t>
            </a:r>
            <a:r>
              <a:rPr dirty="0" sz="1600" spc="5">
                <a:solidFill>
                  <a:srgbClr val="4E2700"/>
                </a:solidFill>
                <a:latin typeface="Noto Sans Mono CJK HK"/>
                <a:cs typeface="Noto Sans Mono CJK HK"/>
              </a:rPr>
              <a:t>的元素個數</a:t>
            </a:r>
            <a:r>
              <a:rPr dirty="0" sz="1600" spc="-5">
                <a:solidFill>
                  <a:srgbClr val="4E2700"/>
                </a:solidFill>
                <a:latin typeface="Verdana"/>
                <a:cs typeface="Verdana"/>
              </a:rPr>
              <a:t>:" +</a:t>
            </a:r>
            <a:r>
              <a:rPr dirty="0" sz="1600" spc="-20">
                <a:solidFill>
                  <a:srgbClr val="4E2700"/>
                </a:solidFill>
                <a:latin typeface="Verdana"/>
                <a:cs typeface="Verdana"/>
              </a:rPr>
              <a:t> </a:t>
            </a:r>
            <a:r>
              <a:rPr dirty="0" sz="1600" spc="-10">
                <a:solidFill>
                  <a:srgbClr val="4E2700"/>
                </a:solidFill>
                <a:latin typeface="Verdana"/>
                <a:cs typeface="Verdana"/>
              </a:rPr>
              <a:t>ia.length);  </a:t>
            </a:r>
            <a:r>
              <a:rPr dirty="0" sz="1600" spc="-5">
                <a:solidFill>
                  <a:srgbClr val="4E2700"/>
                </a:solidFill>
                <a:latin typeface="Verdana"/>
                <a:cs typeface="Verdana"/>
              </a:rPr>
              <a:t>s.clear();</a:t>
            </a:r>
            <a:endParaRPr sz="1600">
              <a:latin typeface="Verdana"/>
              <a:cs typeface="Verdana"/>
            </a:endParaRPr>
          </a:p>
          <a:p>
            <a:pPr marL="512445">
              <a:lnSpc>
                <a:spcPct val="100000"/>
              </a:lnSpc>
              <a:spcBef>
                <a:spcPts val="4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清除所有元素後，集成</a:t>
            </a:r>
            <a:r>
              <a:rPr dirty="0" sz="1600" spc="-10">
                <a:solidFill>
                  <a:srgbClr val="4E2700"/>
                </a:solidFill>
                <a:latin typeface="Verdana"/>
                <a:cs typeface="Verdana"/>
              </a:rPr>
              <a:t>s</a:t>
            </a:r>
            <a:r>
              <a:rPr dirty="0" sz="1600" spc="5">
                <a:solidFill>
                  <a:srgbClr val="4E2700"/>
                </a:solidFill>
                <a:latin typeface="Noto Sans Mono CJK HK"/>
                <a:cs typeface="Noto Sans Mono CJK HK"/>
              </a:rPr>
              <a:t>的元素個</a:t>
            </a:r>
            <a:r>
              <a:rPr dirty="0" sz="1600" spc="-5">
                <a:solidFill>
                  <a:srgbClr val="4E2700"/>
                </a:solidFill>
                <a:latin typeface="Noto Sans Mono CJK HK"/>
                <a:cs typeface="Noto Sans Mono CJK HK"/>
              </a:rPr>
              <a:t>數</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 s.size());</a:t>
            </a:r>
            <a:endParaRPr sz="1600">
              <a:latin typeface="Verdana"/>
              <a:cs typeface="Verdana"/>
            </a:endParaRPr>
          </a:p>
          <a:p>
            <a:pPr marL="297815">
              <a:lnSpc>
                <a:spcPct val="100000"/>
              </a:lnSpc>
              <a:spcBef>
                <a:spcPts val="229"/>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a:t>
            </a:r>
            <a:endParaRPr sz="1600">
              <a:latin typeface="Verdana"/>
              <a:cs typeface="Verdana"/>
            </a:endParaRPr>
          </a:p>
          <a:p>
            <a:pPr>
              <a:lnSpc>
                <a:spcPct val="100000"/>
              </a:lnSpc>
              <a:spcBef>
                <a:spcPts val="55"/>
              </a:spcBef>
            </a:pPr>
            <a:endParaRPr sz="1850">
              <a:latin typeface="Verdana"/>
              <a:cs typeface="Verdana"/>
            </a:endParaRPr>
          </a:p>
          <a:p>
            <a:pPr marL="12700">
              <a:lnSpc>
                <a:spcPct val="100000"/>
              </a:lnSpc>
            </a:pPr>
            <a:r>
              <a:rPr dirty="0" sz="1600" spc="-5">
                <a:solidFill>
                  <a:srgbClr val="4E2700"/>
                </a:solidFill>
                <a:latin typeface="Verdana"/>
                <a:cs typeface="Verdana"/>
              </a:rPr>
              <a:t>class </a:t>
            </a:r>
            <a:r>
              <a:rPr dirty="0" sz="1600" spc="-10">
                <a:solidFill>
                  <a:srgbClr val="4E2700"/>
                </a:solidFill>
                <a:latin typeface="Verdana"/>
                <a:cs typeface="Verdana"/>
              </a:rPr>
              <a:t>Cat</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20192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r>
              <a:rPr dirty="0" spc="-45">
                <a:latin typeface="Tahoma"/>
                <a:cs typeface="Tahoma"/>
              </a:rPr>
              <a:t> </a:t>
            </a:r>
            <a:r>
              <a:rPr dirty="0" spc="-5">
                <a:latin typeface="Tahoma"/>
                <a:cs typeface="Tahoma"/>
              </a:rPr>
              <a:t>Collection</a:t>
            </a:r>
            <a:r>
              <a:rPr dirty="0"/>
              <a:t>介面練習</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86790" y="948369"/>
            <a:ext cx="7449820" cy="4726305"/>
          </a:xfrm>
          <a:prstGeom prst="rect">
            <a:avLst/>
          </a:prstGeom>
        </p:spPr>
        <p:txBody>
          <a:bodyPr wrap="square" lIns="0" tIns="42545" rIns="0" bIns="0" rtlCol="0" vert="horz">
            <a:spAutoFit/>
          </a:bodyPr>
          <a:lstStyle/>
          <a:p>
            <a:pPr marL="12700">
              <a:lnSpc>
                <a:spcPct val="100000"/>
              </a:lnSpc>
              <a:spcBef>
                <a:spcPts val="335"/>
              </a:spcBef>
            </a:pPr>
            <a:r>
              <a:rPr dirty="0" sz="2000" spc="10">
                <a:solidFill>
                  <a:srgbClr val="4E2700"/>
                </a:solidFill>
                <a:latin typeface="Noto Sans Mono CJK HK"/>
                <a:cs typeface="Noto Sans Mono CJK HK"/>
              </a:rPr>
              <a:t>編寫</a:t>
            </a:r>
            <a:r>
              <a:rPr dirty="0" sz="2000" spc="-10">
                <a:solidFill>
                  <a:srgbClr val="4E2700"/>
                </a:solidFill>
                <a:latin typeface="Verdana"/>
                <a:cs typeface="Verdana"/>
              </a:rPr>
              <a:t>ProgramCh09Lab02.java</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之內定</a:t>
            </a:r>
            <a:r>
              <a:rPr dirty="0" sz="2000" spc="-10">
                <a:solidFill>
                  <a:srgbClr val="4E2700"/>
                </a:solidFill>
                <a:latin typeface="Noto Sans Mono CJK HK"/>
                <a:cs typeface="Noto Sans Mono CJK HK"/>
              </a:rPr>
              <a:t>義</a:t>
            </a:r>
            <a:r>
              <a:rPr dirty="0" sz="2000">
                <a:solidFill>
                  <a:srgbClr val="4E2700"/>
                </a:solidFill>
                <a:latin typeface="Noto Sans Mono CJK HK"/>
                <a:cs typeface="Noto Sans Mono CJK HK"/>
              </a:rPr>
              <a:t>一個</a:t>
            </a:r>
            <a:endParaRPr sz="2000">
              <a:latin typeface="Noto Sans Mono CJK HK"/>
              <a:cs typeface="Noto Sans Mono CJK HK"/>
            </a:endParaRPr>
          </a:p>
          <a:p>
            <a:pPr marL="12700">
              <a:lnSpc>
                <a:spcPct val="100000"/>
              </a:lnSpc>
              <a:spcBef>
                <a:spcPts val="240"/>
              </a:spcBef>
            </a:pPr>
            <a:r>
              <a:rPr dirty="0" sz="2000" spc="-10">
                <a:solidFill>
                  <a:srgbClr val="4E2700"/>
                </a:solidFill>
                <a:latin typeface="Verdana"/>
                <a:cs typeface="Verdana"/>
              </a:rPr>
              <a:t>ArrayList</a:t>
            </a:r>
            <a:r>
              <a:rPr dirty="0" sz="2000" spc="10">
                <a:solidFill>
                  <a:srgbClr val="4E2700"/>
                </a:solidFill>
                <a:latin typeface="Noto Sans Mono CJK HK"/>
                <a:cs typeface="Noto Sans Mono CJK HK"/>
              </a:rPr>
              <a:t>類</a:t>
            </a:r>
            <a:r>
              <a:rPr dirty="0" sz="2000" spc="5">
                <a:solidFill>
                  <a:srgbClr val="4E2700"/>
                </a:solidFill>
                <a:latin typeface="Noto Sans Mono CJK HK"/>
                <a:cs typeface="Noto Sans Mono CJK HK"/>
              </a:rPr>
              <a:t>別之</a:t>
            </a:r>
            <a:r>
              <a:rPr dirty="0" sz="2000" spc="-20">
                <a:solidFill>
                  <a:srgbClr val="4E2700"/>
                </a:solidFill>
                <a:latin typeface="Noto Sans Mono CJK HK"/>
                <a:cs typeface="Noto Sans Mono CJK HK"/>
              </a:rPr>
              <a:t>物</a:t>
            </a:r>
            <a:r>
              <a:rPr dirty="0" sz="2000" spc="5">
                <a:solidFill>
                  <a:srgbClr val="4E2700"/>
                </a:solidFill>
                <a:latin typeface="Noto Sans Mono CJK HK"/>
                <a:cs typeface="Noto Sans Mono CJK HK"/>
              </a:rPr>
              <a:t>件</a:t>
            </a:r>
            <a:r>
              <a:rPr dirty="0" sz="2000" spc="-5">
                <a:solidFill>
                  <a:srgbClr val="4E2700"/>
                </a:solidFill>
                <a:latin typeface="Verdana"/>
                <a:cs typeface="Verdana"/>
              </a:rPr>
              <a:t>al</a:t>
            </a:r>
            <a:r>
              <a:rPr dirty="0" sz="2000" spc="-5">
                <a:solidFill>
                  <a:srgbClr val="4E2700"/>
                </a:solidFill>
                <a:latin typeface="Noto Sans Mono CJK HK"/>
                <a:cs typeface="Noto Sans Mono CJK HK"/>
              </a:rPr>
              <a:t>，</a:t>
            </a:r>
            <a:r>
              <a:rPr dirty="0" sz="2000" spc="5">
                <a:solidFill>
                  <a:srgbClr val="4E2700"/>
                </a:solidFill>
                <a:latin typeface="Noto Sans Mono CJK HK"/>
                <a:cs typeface="Noto Sans Mono CJK HK"/>
              </a:rPr>
              <a:t>其</a:t>
            </a:r>
            <a:r>
              <a:rPr dirty="0" sz="2000" spc="-5">
                <a:solidFill>
                  <a:srgbClr val="4E2700"/>
                </a:solidFill>
                <a:latin typeface="Noto Sans Mono CJK HK"/>
                <a:cs typeface="Noto Sans Mono CJK HK"/>
              </a:rPr>
              <a:t>內</a:t>
            </a:r>
            <a:r>
              <a:rPr dirty="0" sz="2000" spc="-10">
                <a:solidFill>
                  <a:srgbClr val="4E2700"/>
                </a:solidFill>
                <a:latin typeface="Noto Sans Mono CJK HK"/>
                <a:cs typeface="Noto Sans Mono CJK HK"/>
              </a:rPr>
              <a:t>必</a:t>
            </a:r>
            <a:r>
              <a:rPr dirty="0" sz="2000" spc="5">
                <a:solidFill>
                  <a:srgbClr val="4E2700"/>
                </a:solidFill>
                <a:latin typeface="Noto Sans Mono CJK HK"/>
                <a:cs typeface="Noto Sans Mono CJK HK"/>
              </a:rPr>
              <a:t>須存</a:t>
            </a:r>
            <a:r>
              <a:rPr dirty="0" sz="2000" spc="-20">
                <a:solidFill>
                  <a:srgbClr val="4E2700"/>
                </a:solidFill>
                <a:latin typeface="Noto Sans Mono CJK HK"/>
                <a:cs typeface="Noto Sans Mono CJK HK"/>
              </a:rPr>
              <a:t>放</a:t>
            </a:r>
            <a:r>
              <a:rPr dirty="0" sz="2000" spc="5">
                <a:solidFill>
                  <a:srgbClr val="4E2700"/>
                </a:solidFill>
                <a:latin typeface="Noto Sans Mono CJK HK"/>
                <a:cs typeface="Noto Sans Mono CJK HK"/>
              </a:rPr>
              <a:t>下列</a:t>
            </a:r>
            <a:r>
              <a:rPr dirty="0" sz="2000" spc="-20">
                <a:solidFill>
                  <a:srgbClr val="4E2700"/>
                </a:solidFill>
                <a:latin typeface="Noto Sans Mono CJK HK"/>
                <a:cs typeface="Noto Sans Mono CJK HK"/>
              </a:rPr>
              <a:t>資</a:t>
            </a:r>
            <a:r>
              <a:rPr dirty="0" sz="2000" spc="5">
                <a:solidFill>
                  <a:srgbClr val="4E2700"/>
                </a:solidFill>
                <a:latin typeface="Noto Sans Mono CJK HK"/>
                <a:cs typeface="Noto Sans Mono CJK HK"/>
              </a:rPr>
              <a:t>料：</a:t>
            </a:r>
            <a:endParaRPr sz="2000">
              <a:latin typeface="Noto Sans Mono CJK HK"/>
              <a:cs typeface="Noto Sans Mono CJK HK"/>
            </a:endParaRPr>
          </a:p>
          <a:p>
            <a:pPr marL="1117600" indent="-534035">
              <a:lnSpc>
                <a:spcPct val="100000"/>
              </a:lnSpc>
              <a:spcBef>
                <a:spcPts val="275"/>
              </a:spcBef>
              <a:buChar char="–"/>
              <a:tabLst>
                <a:tab pos="1117600" algn="l"/>
                <a:tab pos="1118235" algn="l"/>
              </a:tabLst>
            </a:pPr>
            <a:r>
              <a:rPr dirty="0" sz="1800">
                <a:solidFill>
                  <a:srgbClr val="4E2700"/>
                </a:solidFill>
                <a:latin typeface="Verdana"/>
                <a:cs typeface="Verdana"/>
              </a:rPr>
              <a:t>new</a:t>
            </a:r>
            <a:r>
              <a:rPr dirty="0" sz="1800" spc="-5">
                <a:solidFill>
                  <a:srgbClr val="4E2700"/>
                </a:solidFill>
                <a:latin typeface="Verdana"/>
                <a:cs typeface="Verdana"/>
              </a:rPr>
              <a:t> Integer(10000)</a:t>
            </a:r>
            <a:endParaRPr sz="1800">
              <a:latin typeface="Verdana"/>
              <a:cs typeface="Verdana"/>
            </a:endParaRPr>
          </a:p>
          <a:p>
            <a:pPr marL="1117600" indent="-534035">
              <a:lnSpc>
                <a:spcPct val="100000"/>
              </a:lnSpc>
              <a:spcBef>
                <a:spcPts val="215"/>
              </a:spcBef>
              <a:buChar char="–"/>
              <a:tabLst>
                <a:tab pos="1117600" algn="l"/>
                <a:tab pos="1118235" algn="l"/>
              </a:tabLst>
            </a:pPr>
            <a:r>
              <a:rPr dirty="0" sz="1800">
                <a:solidFill>
                  <a:srgbClr val="4E2700"/>
                </a:solidFill>
                <a:latin typeface="Verdana"/>
                <a:cs typeface="Verdana"/>
              </a:rPr>
              <a:t>new</a:t>
            </a:r>
            <a:r>
              <a:rPr dirty="0" sz="1800" spc="-5">
                <a:solidFill>
                  <a:srgbClr val="4E2700"/>
                </a:solidFill>
                <a:latin typeface="Verdana"/>
                <a:cs typeface="Verdana"/>
              </a:rPr>
              <a:t> Double(3.14)</a:t>
            </a:r>
            <a:endParaRPr sz="1800">
              <a:latin typeface="Verdana"/>
              <a:cs typeface="Verdana"/>
            </a:endParaRPr>
          </a:p>
          <a:p>
            <a:pPr marL="1117600" indent="-534035">
              <a:lnSpc>
                <a:spcPct val="100000"/>
              </a:lnSpc>
              <a:spcBef>
                <a:spcPts val="215"/>
              </a:spcBef>
              <a:buChar char="–"/>
              <a:tabLst>
                <a:tab pos="1117600" algn="l"/>
                <a:tab pos="1118235" algn="l"/>
              </a:tabLst>
            </a:pPr>
            <a:r>
              <a:rPr dirty="0" sz="1800">
                <a:solidFill>
                  <a:srgbClr val="4E2700"/>
                </a:solidFill>
                <a:latin typeface="Verdana"/>
                <a:cs typeface="Verdana"/>
              </a:rPr>
              <a:t>new</a:t>
            </a:r>
            <a:r>
              <a:rPr dirty="0" sz="1800" spc="-5">
                <a:solidFill>
                  <a:srgbClr val="4E2700"/>
                </a:solidFill>
                <a:latin typeface="Verdana"/>
                <a:cs typeface="Verdana"/>
              </a:rPr>
              <a:t> Long(21L)</a:t>
            </a:r>
            <a:endParaRPr sz="1800">
              <a:latin typeface="Verdana"/>
              <a:cs typeface="Verdana"/>
            </a:endParaRPr>
          </a:p>
          <a:p>
            <a:pPr marL="1117600" indent="-534035">
              <a:lnSpc>
                <a:spcPct val="100000"/>
              </a:lnSpc>
              <a:spcBef>
                <a:spcPts val="170"/>
              </a:spcBef>
              <a:buChar char="–"/>
              <a:tabLst>
                <a:tab pos="1117600" algn="l"/>
                <a:tab pos="1118235" algn="l"/>
              </a:tabLst>
            </a:pPr>
            <a:r>
              <a:rPr dirty="0" sz="1800" spc="-5">
                <a:solidFill>
                  <a:srgbClr val="4E2700"/>
                </a:solidFill>
                <a:latin typeface="Verdana"/>
                <a:cs typeface="Verdana"/>
              </a:rPr>
              <a:t>short</a:t>
            </a:r>
            <a:r>
              <a:rPr dirty="0" sz="1800">
                <a:solidFill>
                  <a:srgbClr val="4E2700"/>
                </a:solidFill>
                <a:latin typeface="Noto Sans Mono CJK HK"/>
                <a:cs typeface="Noto Sans Mono CJK HK"/>
              </a:rPr>
              <a:t>型別之物件</a:t>
            </a:r>
            <a:r>
              <a:rPr dirty="0" sz="1800" spc="-5">
                <a:solidFill>
                  <a:srgbClr val="4E2700"/>
                </a:solidFill>
                <a:latin typeface="Verdana"/>
                <a:cs typeface="Verdana"/>
              </a:rPr>
              <a:t>(</a:t>
            </a:r>
            <a:r>
              <a:rPr dirty="0" sz="1800">
                <a:solidFill>
                  <a:srgbClr val="4E2700"/>
                </a:solidFill>
                <a:latin typeface="Noto Sans Mono CJK HK"/>
                <a:cs typeface="Noto Sans Mono CJK HK"/>
              </a:rPr>
              <a:t>值為</a:t>
            </a:r>
            <a:r>
              <a:rPr dirty="0" sz="1800" spc="-5">
                <a:solidFill>
                  <a:srgbClr val="4E2700"/>
                </a:solidFill>
                <a:latin typeface="Verdana"/>
                <a:cs typeface="Verdana"/>
              </a:rPr>
              <a:t>100)</a:t>
            </a:r>
            <a:endParaRPr sz="1800">
              <a:latin typeface="Verdana"/>
              <a:cs typeface="Verdana"/>
            </a:endParaRPr>
          </a:p>
          <a:p>
            <a:pPr marL="1117600" indent="-534035">
              <a:lnSpc>
                <a:spcPct val="100000"/>
              </a:lnSpc>
              <a:spcBef>
                <a:spcPts val="265"/>
              </a:spcBef>
              <a:buChar char="–"/>
              <a:tabLst>
                <a:tab pos="1117600" algn="l"/>
                <a:tab pos="1118235" algn="l"/>
              </a:tabLst>
            </a:pPr>
            <a:r>
              <a:rPr dirty="0" sz="1800">
                <a:solidFill>
                  <a:srgbClr val="4E2700"/>
                </a:solidFill>
                <a:latin typeface="Verdana"/>
                <a:cs typeface="Verdana"/>
              </a:rPr>
              <a:t>new</a:t>
            </a:r>
            <a:r>
              <a:rPr dirty="0" sz="1800" spc="-5">
                <a:solidFill>
                  <a:srgbClr val="4E2700"/>
                </a:solidFill>
                <a:latin typeface="Verdana"/>
                <a:cs typeface="Verdana"/>
              </a:rPr>
              <a:t> Double(5.1)</a:t>
            </a:r>
            <a:endParaRPr sz="1800">
              <a:latin typeface="Verdana"/>
              <a:cs typeface="Verdana"/>
            </a:endParaRPr>
          </a:p>
          <a:p>
            <a:pPr marL="1117600" indent="-534035">
              <a:lnSpc>
                <a:spcPct val="100000"/>
              </a:lnSpc>
              <a:spcBef>
                <a:spcPts val="215"/>
              </a:spcBef>
              <a:buChar char="–"/>
              <a:tabLst>
                <a:tab pos="1117600" algn="l"/>
                <a:tab pos="1118235" algn="l"/>
              </a:tabLst>
            </a:pPr>
            <a:r>
              <a:rPr dirty="0" sz="1800" spc="-5">
                <a:solidFill>
                  <a:srgbClr val="4E2700"/>
                </a:solidFill>
                <a:latin typeface="Verdana"/>
                <a:cs typeface="Verdana"/>
              </a:rPr>
              <a:t>"Kitty"</a:t>
            </a:r>
            <a:endParaRPr sz="1800">
              <a:latin typeface="Verdana"/>
              <a:cs typeface="Verdana"/>
            </a:endParaRPr>
          </a:p>
          <a:p>
            <a:pPr marL="1117600" indent="-534035">
              <a:lnSpc>
                <a:spcPct val="100000"/>
              </a:lnSpc>
              <a:spcBef>
                <a:spcPts val="219"/>
              </a:spcBef>
              <a:buChar char="–"/>
              <a:tabLst>
                <a:tab pos="1117600" algn="l"/>
                <a:tab pos="1118235" algn="l"/>
              </a:tabLst>
            </a:pPr>
            <a:r>
              <a:rPr dirty="0" sz="1800">
                <a:solidFill>
                  <a:srgbClr val="4E2700"/>
                </a:solidFill>
                <a:latin typeface="Verdana"/>
                <a:cs typeface="Verdana"/>
              </a:rPr>
              <a:t>new</a:t>
            </a:r>
            <a:r>
              <a:rPr dirty="0" sz="1800" spc="-5">
                <a:solidFill>
                  <a:srgbClr val="4E2700"/>
                </a:solidFill>
                <a:latin typeface="Verdana"/>
                <a:cs typeface="Verdana"/>
              </a:rPr>
              <a:t> Integer(200)</a:t>
            </a:r>
            <a:endParaRPr sz="1800">
              <a:latin typeface="Verdana"/>
              <a:cs typeface="Verdana"/>
            </a:endParaRPr>
          </a:p>
          <a:p>
            <a:pPr marL="1117600" indent="-534035">
              <a:lnSpc>
                <a:spcPct val="100000"/>
              </a:lnSpc>
              <a:spcBef>
                <a:spcPts val="215"/>
              </a:spcBef>
              <a:buChar char="–"/>
              <a:tabLst>
                <a:tab pos="1117600" algn="l"/>
                <a:tab pos="1118235" algn="l"/>
              </a:tabLst>
            </a:pPr>
            <a:r>
              <a:rPr dirty="0" sz="1800">
                <a:solidFill>
                  <a:srgbClr val="4E2700"/>
                </a:solidFill>
                <a:latin typeface="Verdana"/>
                <a:cs typeface="Verdana"/>
              </a:rPr>
              <a:t>new</a:t>
            </a:r>
            <a:r>
              <a:rPr dirty="0" sz="1800" spc="-5">
                <a:solidFill>
                  <a:srgbClr val="4E2700"/>
                </a:solidFill>
                <a:latin typeface="Verdana"/>
                <a:cs typeface="Verdana"/>
              </a:rPr>
              <a:t> </a:t>
            </a:r>
            <a:r>
              <a:rPr dirty="0" sz="1800" spc="-10">
                <a:solidFill>
                  <a:srgbClr val="4E2700"/>
                </a:solidFill>
                <a:latin typeface="Verdana"/>
                <a:cs typeface="Verdana"/>
              </a:rPr>
              <a:t>Object()</a:t>
            </a:r>
            <a:endParaRPr sz="1800">
              <a:latin typeface="Verdana"/>
              <a:cs typeface="Verdana"/>
            </a:endParaRPr>
          </a:p>
          <a:p>
            <a:pPr marL="622300" indent="-610235">
              <a:lnSpc>
                <a:spcPts val="2280"/>
              </a:lnSpc>
              <a:spcBef>
                <a:spcPts val="185"/>
              </a:spcBef>
              <a:buFont typeface="Verdana"/>
              <a:buChar char="•"/>
              <a:tabLst>
                <a:tab pos="622300" algn="l"/>
                <a:tab pos="622935" algn="l"/>
              </a:tabLst>
            </a:pPr>
            <a:r>
              <a:rPr dirty="0" sz="2000" spc="10">
                <a:solidFill>
                  <a:srgbClr val="4E2700"/>
                </a:solidFill>
                <a:latin typeface="Noto Sans Mono CJK HK"/>
                <a:cs typeface="Noto Sans Mono CJK HK"/>
              </a:rPr>
              <a:t>建構</a:t>
            </a:r>
            <a:r>
              <a:rPr dirty="0" sz="2000" spc="5">
                <a:solidFill>
                  <a:srgbClr val="4E2700"/>
                </a:solidFill>
                <a:latin typeface="Noto Sans Mono CJK HK"/>
                <a:cs typeface="Noto Sans Mono CJK HK"/>
              </a:rPr>
              <a:t>一</a:t>
            </a:r>
            <a:r>
              <a:rPr dirty="0" sz="2000">
                <a:solidFill>
                  <a:srgbClr val="4E2700"/>
                </a:solidFill>
                <a:latin typeface="Noto Sans Mono CJK HK"/>
                <a:cs typeface="Noto Sans Mono CJK HK"/>
              </a:rPr>
              <a:t>個</a:t>
            </a:r>
            <a:r>
              <a:rPr dirty="0" sz="2000" spc="-25">
                <a:solidFill>
                  <a:srgbClr val="4E2700"/>
                </a:solidFill>
                <a:latin typeface="Verdana"/>
                <a:cs typeface="Verdana"/>
              </a:rPr>
              <a:t>Vector</a:t>
            </a:r>
            <a:r>
              <a:rPr dirty="0" sz="2000" spc="5">
                <a:solidFill>
                  <a:srgbClr val="4E2700"/>
                </a:solidFill>
                <a:latin typeface="Noto Sans Mono CJK HK"/>
                <a:cs typeface="Noto Sans Mono CJK HK"/>
              </a:rPr>
              <a:t>類</a:t>
            </a:r>
            <a:r>
              <a:rPr dirty="0" sz="2000" spc="-15">
                <a:solidFill>
                  <a:srgbClr val="4E2700"/>
                </a:solidFill>
                <a:latin typeface="Noto Sans Mono CJK HK"/>
                <a:cs typeface="Noto Sans Mono CJK HK"/>
              </a:rPr>
              <a:t>別</a:t>
            </a:r>
            <a:r>
              <a:rPr dirty="0" sz="2000" spc="5">
                <a:solidFill>
                  <a:srgbClr val="4E2700"/>
                </a:solidFill>
                <a:latin typeface="Noto Sans Mono CJK HK"/>
                <a:cs typeface="Noto Sans Mono CJK HK"/>
              </a:rPr>
              <a:t>之物</a:t>
            </a:r>
            <a:r>
              <a:rPr dirty="0" sz="2000" spc="-15">
                <a:solidFill>
                  <a:srgbClr val="4E2700"/>
                </a:solidFill>
                <a:latin typeface="Noto Sans Mono CJK HK"/>
                <a:cs typeface="Noto Sans Mono CJK HK"/>
              </a:rPr>
              <a:t>件</a:t>
            </a:r>
            <a:r>
              <a:rPr dirty="0" sz="2000" spc="5">
                <a:solidFill>
                  <a:srgbClr val="4E2700"/>
                </a:solidFill>
                <a:latin typeface="Verdana"/>
                <a:cs typeface="Verdana"/>
              </a:rPr>
              <a:t>v</a:t>
            </a:r>
            <a:r>
              <a:rPr dirty="0" sz="2000" spc="5">
                <a:solidFill>
                  <a:srgbClr val="4E2700"/>
                </a:solidFill>
                <a:latin typeface="Noto Sans Mono CJK HK"/>
                <a:cs typeface="Noto Sans Mono CJK HK"/>
              </a:rPr>
              <a:t>，其</a:t>
            </a:r>
            <a:r>
              <a:rPr dirty="0" sz="2000" spc="-10">
                <a:solidFill>
                  <a:srgbClr val="4E2700"/>
                </a:solidFill>
                <a:latin typeface="Noto Sans Mono CJK HK"/>
                <a:cs typeface="Noto Sans Mono CJK HK"/>
              </a:rPr>
              <a:t>內</a:t>
            </a:r>
            <a:r>
              <a:rPr dirty="0" sz="2000" spc="5">
                <a:solidFill>
                  <a:srgbClr val="4E2700"/>
                </a:solidFill>
                <a:latin typeface="Noto Sans Mono CJK HK"/>
                <a:cs typeface="Noto Sans Mono CJK HK"/>
              </a:rPr>
              <a:t>必須</a:t>
            </a:r>
            <a:r>
              <a:rPr dirty="0" sz="2000" spc="-10">
                <a:solidFill>
                  <a:srgbClr val="4E2700"/>
                </a:solidFill>
                <a:latin typeface="Noto Sans Mono CJK HK"/>
                <a:cs typeface="Noto Sans Mono CJK HK"/>
              </a:rPr>
              <a:t>存</a:t>
            </a:r>
            <a:r>
              <a:rPr dirty="0" sz="2000" spc="5">
                <a:solidFill>
                  <a:srgbClr val="4E2700"/>
                </a:solidFill>
                <a:latin typeface="Noto Sans Mono CJK HK"/>
                <a:cs typeface="Noto Sans Mono CJK HK"/>
              </a:rPr>
              <a:t>放下</a:t>
            </a:r>
            <a:r>
              <a:rPr dirty="0" sz="2000" spc="-10">
                <a:solidFill>
                  <a:srgbClr val="4E2700"/>
                </a:solidFill>
                <a:latin typeface="Noto Sans Mono CJK HK"/>
                <a:cs typeface="Noto Sans Mono CJK HK"/>
              </a:rPr>
              <a:t>列</a:t>
            </a:r>
            <a:r>
              <a:rPr dirty="0" sz="2000" spc="5">
                <a:solidFill>
                  <a:srgbClr val="4E2700"/>
                </a:solidFill>
                <a:latin typeface="Noto Sans Mono CJK HK"/>
                <a:cs typeface="Noto Sans Mono CJK HK"/>
              </a:rPr>
              <a:t>資料</a:t>
            </a:r>
            <a:r>
              <a:rPr dirty="0" sz="2000" spc="-15">
                <a:solidFill>
                  <a:srgbClr val="4E2700"/>
                </a:solidFill>
                <a:latin typeface="Noto Sans Mono CJK HK"/>
                <a:cs typeface="Noto Sans Mono CJK HK"/>
              </a:rPr>
              <a:t>：</a:t>
            </a:r>
            <a:r>
              <a:rPr dirty="0" sz="2000" spc="-15">
                <a:solidFill>
                  <a:srgbClr val="4E2700"/>
                </a:solidFill>
                <a:latin typeface="Verdana"/>
                <a:cs typeface="Verdana"/>
              </a:rPr>
              <a:t>new</a:t>
            </a:r>
            <a:endParaRPr sz="2000">
              <a:latin typeface="Verdana"/>
              <a:cs typeface="Verdana"/>
            </a:endParaRPr>
          </a:p>
          <a:p>
            <a:pPr marL="622300">
              <a:lnSpc>
                <a:spcPts val="2280"/>
              </a:lnSpc>
            </a:pPr>
            <a:r>
              <a:rPr dirty="0" sz="2000" spc="-5">
                <a:solidFill>
                  <a:srgbClr val="4E2700"/>
                </a:solidFill>
                <a:latin typeface="Verdana"/>
                <a:cs typeface="Verdana"/>
              </a:rPr>
              <a:t>Integer(10000)</a:t>
            </a:r>
            <a:r>
              <a:rPr dirty="0" sz="2000" spc="10">
                <a:solidFill>
                  <a:srgbClr val="4E2700"/>
                </a:solidFill>
                <a:latin typeface="Noto Sans Mono CJK HK"/>
                <a:cs typeface="Noto Sans Mono CJK HK"/>
              </a:rPr>
              <a:t>與</a:t>
            </a:r>
            <a:r>
              <a:rPr dirty="0" sz="2000">
                <a:solidFill>
                  <a:srgbClr val="4E2700"/>
                </a:solidFill>
                <a:latin typeface="Verdana"/>
                <a:cs typeface="Verdana"/>
              </a:rPr>
              <a:t>new</a:t>
            </a:r>
            <a:r>
              <a:rPr dirty="0" sz="2000" spc="-35">
                <a:solidFill>
                  <a:srgbClr val="4E2700"/>
                </a:solidFill>
                <a:latin typeface="Verdana"/>
                <a:cs typeface="Verdana"/>
              </a:rPr>
              <a:t> </a:t>
            </a:r>
            <a:r>
              <a:rPr dirty="0" sz="2000">
                <a:solidFill>
                  <a:srgbClr val="4E2700"/>
                </a:solidFill>
                <a:latin typeface="Verdana"/>
                <a:cs typeface="Verdana"/>
              </a:rPr>
              <a:t>Integer(200)</a:t>
            </a:r>
            <a:endParaRPr sz="2000">
              <a:latin typeface="Verdana"/>
              <a:cs typeface="Verdana"/>
            </a:endParaRPr>
          </a:p>
          <a:p>
            <a:pPr marL="622300" indent="-610235">
              <a:lnSpc>
                <a:spcPct val="100000"/>
              </a:lnSpc>
              <a:spcBef>
                <a:spcPts val="240"/>
              </a:spcBef>
              <a:buFont typeface="Verdana"/>
              <a:buChar char="•"/>
              <a:tabLst>
                <a:tab pos="622300" algn="l"/>
                <a:tab pos="622935" algn="l"/>
              </a:tabLst>
            </a:pPr>
            <a:r>
              <a:rPr dirty="0" sz="2000" spc="10">
                <a:solidFill>
                  <a:srgbClr val="4E2700"/>
                </a:solidFill>
                <a:latin typeface="Noto Sans Mono CJK HK"/>
                <a:cs typeface="Noto Sans Mono CJK HK"/>
              </a:rPr>
              <a:t>判斷</a:t>
            </a:r>
            <a:r>
              <a:rPr dirty="0" sz="2000">
                <a:solidFill>
                  <a:srgbClr val="4E2700"/>
                </a:solidFill>
                <a:latin typeface="Noto Sans Mono CJK HK"/>
                <a:cs typeface="Noto Sans Mono CJK HK"/>
              </a:rPr>
              <a:t>物件</a:t>
            </a:r>
            <a:r>
              <a:rPr dirty="0" sz="2000" spc="-10">
                <a:solidFill>
                  <a:srgbClr val="4E2700"/>
                </a:solidFill>
                <a:latin typeface="Verdana"/>
                <a:cs typeface="Verdana"/>
              </a:rPr>
              <a:t>al</a:t>
            </a:r>
            <a:r>
              <a:rPr dirty="0" sz="2000">
                <a:solidFill>
                  <a:srgbClr val="4E2700"/>
                </a:solidFill>
                <a:latin typeface="Noto Sans Mono CJK HK"/>
                <a:cs typeface="Noto Sans Mono CJK HK"/>
              </a:rPr>
              <a:t>是否完</a:t>
            </a:r>
            <a:r>
              <a:rPr dirty="0" sz="2000" spc="-15">
                <a:solidFill>
                  <a:srgbClr val="4E2700"/>
                </a:solidFill>
                <a:latin typeface="Noto Sans Mono CJK HK"/>
                <a:cs typeface="Noto Sans Mono CJK HK"/>
              </a:rPr>
              <a:t>全</a:t>
            </a:r>
            <a:r>
              <a:rPr dirty="0" sz="2000">
                <a:solidFill>
                  <a:srgbClr val="4E2700"/>
                </a:solidFill>
                <a:latin typeface="Noto Sans Mono CJK HK"/>
                <a:cs typeface="Noto Sans Mono CJK HK"/>
              </a:rPr>
              <a:t>包含</a:t>
            </a:r>
            <a:r>
              <a:rPr dirty="0" sz="2000" spc="-5">
                <a:solidFill>
                  <a:srgbClr val="4E2700"/>
                </a:solidFill>
                <a:latin typeface="Verdana"/>
                <a:cs typeface="Verdana"/>
              </a:rPr>
              <a:t>(containsAll())</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a:t>
            </a:r>
            <a:r>
              <a:rPr dirty="0" sz="2000">
                <a:solidFill>
                  <a:srgbClr val="4E2700"/>
                </a:solidFill>
                <a:latin typeface="Verdana"/>
                <a:cs typeface="Verdana"/>
              </a:rPr>
              <a:t>v</a:t>
            </a:r>
            <a:endParaRPr sz="2000">
              <a:latin typeface="Verdana"/>
              <a:cs typeface="Verdana"/>
            </a:endParaRPr>
          </a:p>
          <a:p>
            <a:pPr marL="622300" indent="-610235">
              <a:lnSpc>
                <a:spcPct val="100000"/>
              </a:lnSpc>
              <a:spcBef>
                <a:spcPts val="240"/>
              </a:spcBef>
              <a:buFont typeface="Verdana"/>
              <a:buChar char="•"/>
              <a:tabLst>
                <a:tab pos="622300" algn="l"/>
                <a:tab pos="622935" algn="l"/>
              </a:tabLst>
            </a:pPr>
            <a:r>
              <a:rPr dirty="0" sz="2000" spc="10">
                <a:solidFill>
                  <a:srgbClr val="4E2700"/>
                </a:solidFill>
                <a:latin typeface="Noto Sans Mono CJK HK"/>
                <a:cs typeface="Noto Sans Mono CJK HK"/>
              </a:rPr>
              <a:t>印出</a:t>
            </a:r>
            <a:r>
              <a:rPr dirty="0" sz="2000">
                <a:solidFill>
                  <a:srgbClr val="4E2700"/>
                </a:solidFill>
                <a:latin typeface="Noto Sans Mono CJK HK"/>
                <a:cs typeface="Noto Sans Mono CJK HK"/>
              </a:rPr>
              <a:t>物件</a:t>
            </a:r>
            <a:r>
              <a:rPr dirty="0" sz="2000" spc="-10">
                <a:solidFill>
                  <a:srgbClr val="4E2700"/>
                </a:solidFill>
                <a:latin typeface="Verdana"/>
                <a:cs typeface="Verdana"/>
              </a:rPr>
              <a:t>al</a:t>
            </a:r>
            <a:r>
              <a:rPr dirty="0" sz="2000">
                <a:solidFill>
                  <a:srgbClr val="4E2700"/>
                </a:solidFill>
                <a:latin typeface="Noto Sans Mono CJK HK"/>
                <a:cs typeface="Noto Sans Mono CJK HK"/>
              </a:rPr>
              <a:t>與物件</a:t>
            </a:r>
            <a:r>
              <a:rPr dirty="0" sz="2000" spc="-10">
                <a:solidFill>
                  <a:srgbClr val="4E2700"/>
                </a:solidFill>
                <a:latin typeface="Verdana"/>
                <a:cs typeface="Verdana"/>
              </a:rPr>
              <a:t>v</a:t>
            </a:r>
            <a:r>
              <a:rPr dirty="0" sz="2000">
                <a:solidFill>
                  <a:srgbClr val="4E2700"/>
                </a:solidFill>
                <a:latin typeface="Noto Sans Mono CJK HK"/>
                <a:cs typeface="Noto Sans Mono CJK HK"/>
              </a:rPr>
              <a:t>的元</a:t>
            </a:r>
            <a:r>
              <a:rPr dirty="0" sz="2000" spc="-15">
                <a:solidFill>
                  <a:srgbClr val="4E2700"/>
                </a:solidFill>
                <a:latin typeface="Noto Sans Mono CJK HK"/>
                <a:cs typeface="Noto Sans Mono CJK HK"/>
              </a:rPr>
              <a:t>素</a:t>
            </a:r>
            <a:r>
              <a:rPr dirty="0" sz="2000">
                <a:solidFill>
                  <a:srgbClr val="4E2700"/>
                </a:solidFill>
                <a:latin typeface="Noto Sans Mono CJK HK"/>
                <a:cs typeface="Noto Sans Mono CJK HK"/>
              </a:rPr>
              <a:t>個數</a:t>
            </a:r>
            <a:endParaRPr sz="2000">
              <a:latin typeface="Noto Sans Mono CJK HK"/>
              <a:cs typeface="Noto Sans Mono CJK HK"/>
            </a:endParaRPr>
          </a:p>
          <a:p>
            <a:pPr marL="622300" indent="-610235">
              <a:lnSpc>
                <a:spcPct val="100000"/>
              </a:lnSpc>
              <a:spcBef>
                <a:spcPts val="240"/>
              </a:spcBef>
              <a:buFont typeface="Verdana"/>
              <a:buChar char="•"/>
              <a:tabLst>
                <a:tab pos="622300" algn="l"/>
                <a:tab pos="622935" algn="l"/>
              </a:tabLst>
            </a:pPr>
            <a:r>
              <a:rPr dirty="0" sz="2000" spc="10">
                <a:solidFill>
                  <a:srgbClr val="4E2700"/>
                </a:solidFill>
                <a:latin typeface="Noto Sans Mono CJK HK"/>
                <a:cs typeface="Noto Sans Mono CJK HK"/>
              </a:rPr>
              <a:t>將</a:t>
            </a:r>
            <a:r>
              <a:rPr dirty="0" sz="2000">
                <a:solidFill>
                  <a:srgbClr val="4E2700"/>
                </a:solidFill>
                <a:latin typeface="Verdana"/>
                <a:cs typeface="Verdana"/>
              </a:rPr>
              <a:t>v</a:t>
            </a:r>
            <a:r>
              <a:rPr dirty="0" sz="2000" spc="10">
                <a:solidFill>
                  <a:srgbClr val="4E2700"/>
                </a:solidFill>
                <a:latin typeface="Noto Sans Mono CJK HK"/>
                <a:cs typeface="Noto Sans Mono CJK HK"/>
              </a:rPr>
              <a:t>轉</a:t>
            </a:r>
            <a:r>
              <a:rPr dirty="0" sz="2000" spc="5">
                <a:solidFill>
                  <a:srgbClr val="4E2700"/>
                </a:solidFill>
                <a:latin typeface="Noto Sans Mono CJK HK"/>
                <a:cs typeface="Noto Sans Mono CJK HK"/>
              </a:rPr>
              <a:t>換為</a:t>
            </a:r>
            <a:r>
              <a:rPr dirty="0" sz="2000" spc="-20">
                <a:solidFill>
                  <a:srgbClr val="4E2700"/>
                </a:solidFill>
                <a:latin typeface="Noto Sans Mono CJK HK"/>
                <a:cs typeface="Noto Sans Mono CJK HK"/>
              </a:rPr>
              <a:t>元</a:t>
            </a:r>
            <a:r>
              <a:rPr dirty="0" sz="2000" spc="5">
                <a:solidFill>
                  <a:srgbClr val="4E2700"/>
                </a:solidFill>
                <a:latin typeface="Noto Sans Mono CJK HK"/>
                <a:cs typeface="Noto Sans Mono CJK HK"/>
              </a:rPr>
              <a:t>素</a:t>
            </a:r>
            <a:r>
              <a:rPr dirty="0" sz="2000">
                <a:solidFill>
                  <a:srgbClr val="4E2700"/>
                </a:solidFill>
                <a:latin typeface="Noto Sans Mono CJK HK"/>
                <a:cs typeface="Noto Sans Mono CJK HK"/>
              </a:rPr>
              <a:t>是</a:t>
            </a:r>
            <a:r>
              <a:rPr dirty="0" sz="2000" spc="-10">
                <a:solidFill>
                  <a:srgbClr val="4E2700"/>
                </a:solidFill>
                <a:latin typeface="Verdana"/>
                <a:cs typeface="Verdana"/>
              </a:rPr>
              <a:t>Integer</a:t>
            </a:r>
            <a:r>
              <a:rPr dirty="0" sz="2000">
                <a:solidFill>
                  <a:srgbClr val="4E2700"/>
                </a:solidFill>
                <a:latin typeface="Noto Sans Mono CJK HK"/>
                <a:cs typeface="Noto Sans Mono CJK HK"/>
              </a:rPr>
              <a:t>的陣列</a:t>
            </a:r>
            <a:endParaRPr sz="2000">
              <a:latin typeface="Noto Sans Mono CJK HK"/>
              <a:cs typeface="Noto Sans Mono CJK HK"/>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86454"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Ite</a:t>
            </a:r>
            <a:r>
              <a:rPr dirty="0" spc="-60">
                <a:latin typeface="Tahoma"/>
                <a:cs typeface="Tahoma"/>
              </a:rPr>
              <a:t>r</a:t>
            </a:r>
            <a:r>
              <a:rPr dirty="0">
                <a:latin typeface="Tahoma"/>
                <a:cs typeface="Tahoma"/>
              </a:rPr>
              <a:t>ator&lt;</a:t>
            </a:r>
            <a:r>
              <a:rPr dirty="0" spc="-15">
                <a:latin typeface="Tahoma"/>
                <a:cs typeface="Tahoma"/>
              </a:rPr>
              <a:t>E</a:t>
            </a:r>
            <a:r>
              <a:rPr dirty="0" spc="-15">
                <a:latin typeface="Tahoma"/>
                <a:cs typeface="Tahoma"/>
              </a:rPr>
              <a:t>&gt;</a:t>
            </a:r>
            <a:r>
              <a:rPr dirty="0"/>
              <a:t>介面</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78916" y="966343"/>
            <a:ext cx="8057515" cy="3545840"/>
          </a:xfrm>
          <a:prstGeom prst="rect">
            <a:avLst/>
          </a:prstGeom>
        </p:spPr>
        <p:txBody>
          <a:bodyPr wrap="square" lIns="0" tIns="35560" rIns="0" bIns="0" rtlCol="0" vert="horz">
            <a:spAutoFit/>
          </a:bodyPr>
          <a:lstStyle/>
          <a:p>
            <a:pPr marL="355600" marR="5080" indent="-342900">
              <a:lnSpc>
                <a:spcPts val="2280"/>
              </a:lnSpc>
              <a:spcBef>
                <a:spcPts val="280"/>
              </a:spcBef>
              <a:buChar char="•"/>
              <a:tabLst>
                <a:tab pos="354965" algn="l"/>
                <a:tab pos="355600" algn="l"/>
              </a:tabLst>
            </a:pPr>
            <a:r>
              <a:rPr dirty="0" sz="2000" spc="-10">
                <a:solidFill>
                  <a:srgbClr val="4E2700"/>
                </a:solidFill>
                <a:latin typeface="Verdana"/>
                <a:cs typeface="Verdana"/>
              </a:rPr>
              <a:t>java.util.Iterator</a:t>
            </a:r>
            <a:r>
              <a:rPr dirty="0" sz="2000">
                <a:solidFill>
                  <a:srgbClr val="4E2700"/>
                </a:solidFill>
                <a:latin typeface="Noto Sans Mono CJK HK"/>
                <a:cs typeface="Noto Sans Mono CJK HK"/>
              </a:rPr>
              <a:t>介面亦為</a:t>
            </a:r>
            <a:r>
              <a:rPr dirty="0" sz="2000" spc="-15">
                <a:solidFill>
                  <a:srgbClr val="4E2700"/>
                </a:solidFill>
                <a:latin typeface="Noto Sans Mono CJK HK"/>
                <a:cs typeface="Noto Sans Mono CJK HK"/>
              </a:rPr>
              <a:t>多</a:t>
            </a:r>
            <a:r>
              <a:rPr dirty="0" sz="2000">
                <a:solidFill>
                  <a:srgbClr val="4E2700"/>
                </a:solidFill>
                <a:latin typeface="Noto Sans Mono CJK HK"/>
                <a:cs typeface="Noto Sans Mono CJK HK"/>
              </a:rPr>
              <a:t>個元</a:t>
            </a:r>
            <a:r>
              <a:rPr dirty="0" sz="2000" spc="-15">
                <a:solidFill>
                  <a:srgbClr val="4E2700"/>
                </a:solidFill>
                <a:latin typeface="Noto Sans Mono CJK HK"/>
                <a:cs typeface="Noto Sans Mono CJK HK"/>
              </a:rPr>
              <a:t>素</a:t>
            </a:r>
            <a:r>
              <a:rPr dirty="0" sz="2000">
                <a:solidFill>
                  <a:srgbClr val="4E2700"/>
                </a:solidFill>
                <a:latin typeface="Noto Sans Mono CJK HK"/>
                <a:cs typeface="Noto Sans Mono CJK HK"/>
              </a:rPr>
              <a:t>的集</a:t>
            </a:r>
            <a:r>
              <a:rPr dirty="0" sz="2000" spc="-15">
                <a:solidFill>
                  <a:srgbClr val="4E2700"/>
                </a:solidFill>
                <a:latin typeface="Noto Sans Mono CJK HK"/>
                <a:cs typeface="Noto Sans Mono CJK HK"/>
              </a:rPr>
              <a:t>成</a:t>
            </a:r>
            <a:r>
              <a:rPr dirty="0" sz="2000">
                <a:solidFill>
                  <a:srgbClr val="4E2700"/>
                </a:solidFill>
                <a:latin typeface="Noto Sans Mono CJK HK"/>
                <a:cs typeface="Noto Sans Mono CJK HK"/>
              </a:rPr>
              <a:t>，它</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義三</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方法</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可讓 </a:t>
            </a:r>
            <a:r>
              <a:rPr dirty="0" sz="2000" spc="10">
                <a:solidFill>
                  <a:srgbClr val="4E2700"/>
                </a:solidFill>
                <a:latin typeface="Noto Sans Mono CJK HK"/>
                <a:cs typeface="Noto Sans Mono CJK HK"/>
              </a:rPr>
              <a:t>程式</a:t>
            </a:r>
            <a:r>
              <a:rPr dirty="0" sz="2000">
                <a:solidFill>
                  <a:srgbClr val="4E2700"/>
                </a:solidFill>
                <a:latin typeface="Noto Sans Mono CJK HK"/>
                <a:cs typeface="Noto Sans Mono CJK HK"/>
              </a:rPr>
              <a:t>逐筆</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出存</a:t>
            </a:r>
            <a:r>
              <a:rPr dirty="0" sz="2000" spc="-15">
                <a:solidFill>
                  <a:srgbClr val="4E2700"/>
                </a:solidFill>
                <a:latin typeface="Noto Sans Mono CJK HK"/>
                <a:cs typeface="Noto Sans Mono CJK HK"/>
              </a:rPr>
              <a:t>放</a:t>
            </a:r>
            <a:r>
              <a:rPr dirty="0" sz="2000" spc="5">
                <a:solidFill>
                  <a:srgbClr val="4E2700"/>
                </a:solidFill>
                <a:latin typeface="Noto Sans Mono CJK HK"/>
                <a:cs typeface="Noto Sans Mono CJK HK"/>
              </a:rPr>
              <a:t>在</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內的元</a:t>
            </a:r>
            <a:r>
              <a:rPr dirty="0" sz="2000" spc="-15">
                <a:solidFill>
                  <a:srgbClr val="4E2700"/>
                </a:solidFill>
                <a:latin typeface="Noto Sans Mono CJK HK"/>
                <a:cs typeface="Noto Sans Mono CJK HK"/>
              </a:rPr>
              <a:t>素</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1213485" indent="-342900">
              <a:lnSpc>
                <a:spcPts val="2280"/>
              </a:lnSpc>
              <a:spcBef>
                <a:spcPts val="480"/>
              </a:spcBef>
              <a:buChar char="•"/>
              <a:tabLst>
                <a:tab pos="354965" algn="l"/>
                <a:tab pos="355600" algn="l"/>
              </a:tabLst>
            </a:pPr>
            <a:r>
              <a:rPr dirty="0" sz="2000" spc="-5">
                <a:solidFill>
                  <a:srgbClr val="4E2700"/>
                </a:solidFill>
                <a:latin typeface="Verdana"/>
                <a:cs typeface="Verdana"/>
              </a:rPr>
              <a:t>Collection</a:t>
            </a:r>
            <a:r>
              <a:rPr dirty="0" sz="2000" spc="10">
                <a:solidFill>
                  <a:srgbClr val="4E2700"/>
                </a:solidFill>
                <a:latin typeface="Noto Sans Mono CJK HK"/>
                <a:cs typeface="Noto Sans Mono CJK HK"/>
              </a:rPr>
              <a:t>家族</a:t>
            </a:r>
            <a:r>
              <a:rPr dirty="0" sz="2000">
                <a:solidFill>
                  <a:srgbClr val="4E2700"/>
                </a:solidFill>
                <a:latin typeface="Noto Sans Mono CJK HK"/>
                <a:cs typeface="Noto Sans Mono CJK HK"/>
              </a:rPr>
              <a:t>的類別經</a:t>
            </a:r>
            <a:r>
              <a:rPr dirty="0" sz="2000" spc="-10">
                <a:solidFill>
                  <a:srgbClr val="4E2700"/>
                </a:solidFill>
                <a:latin typeface="Noto Sans Mono CJK HK"/>
                <a:cs typeface="Noto Sans Mono CJK HK"/>
              </a:rPr>
              <a:t>由</a:t>
            </a:r>
            <a:r>
              <a:rPr dirty="0" sz="2000" spc="-10">
                <a:solidFill>
                  <a:srgbClr val="4E2700"/>
                </a:solidFill>
                <a:latin typeface="Verdana"/>
                <a:cs typeface="Verdana"/>
              </a:rPr>
              <a:t>iterator()</a:t>
            </a:r>
            <a:r>
              <a:rPr dirty="0" sz="2000">
                <a:solidFill>
                  <a:srgbClr val="4E2700"/>
                </a:solidFill>
                <a:latin typeface="Noto Sans Mono CJK HK"/>
                <a:cs typeface="Noto Sans Mono CJK HK"/>
              </a:rPr>
              <a:t>方</a:t>
            </a:r>
            <a:r>
              <a:rPr dirty="0" sz="2000" spc="-10">
                <a:solidFill>
                  <a:srgbClr val="4E2700"/>
                </a:solidFill>
                <a:latin typeface="Noto Sans Mono CJK HK"/>
                <a:cs typeface="Noto Sans Mono CJK HK"/>
              </a:rPr>
              <a:t>法</a:t>
            </a:r>
            <a:r>
              <a:rPr dirty="0" sz="2000">
                <a:solidFill>
                  <a:srgbClr val="4E2700"/>
                </a:solidFill>
                <a:latin typeface="Noto Sans Mono CJK HK"/>
                <a:cs typeface="Noto Sans Mono CJK HK"/>
              </a:rPr>
              <a:t>可以得到實</a:t>
            </a:r>
            <a:r>
              <a:rPr dirty="0" sz="2000" spc="-10">
                <a:solidFill>
                  <a:srgbClr val="4E2700"/>
                </a:solidFill>
                <a:latin typeface="Noto Sans Mono CJK HK"/>
                <a:cs typeface="Noto Sans Mono CJK HK"/>
              </a:rPr>
              <a:t>作</a:t>
            </a:r>
            <a:r>
              <a:rPr dirty="0" sz="2000">
                <a:solidFill>
                  <a:srgbClr val="4E2700"/>
                </a:solidFill>
                <a:latin typeface="Noto Sans Mono CJK HK"/>
                <a:cs typeface="Noto Sans Mono CJK HK"/>
              </a:rPr>
              <a:t>此 </a:t>
            </a:r>
            <a:r>
              <a:rPr dirty="0" sz="2000" spc="-5">
                <a:solidFill>
                  <a:srgbClr val="4E2700"/>
                </a:solidFill>
                <a:latin typeface="Verdana"/>
                <a:cs typeface="Verdana"/>
              </a:rPr>
              <a:t>Iterator&lt;E&gt;</a:t>
            </a:r>
            <a:r>
              <a:rPr dirty="0" sz="2000">
                <a:solidFill>
                  <a:srgbClr val="4E2700"/>
                </a:solidFill>
                <a:latin typeface="Noto Sans Mono CJK HK"/>
                <a:cs typeface="Noto Sans Mono CJK HK"/>
              </a:rPr>
              <a:t>介</a:t>
            </a:r>
            <a:r>
              <a:rPr dirty="0" sz="2000" spc="-15">
                <a:solidFill>
                  <a:srgbClr val="4E2700"/>
                </a:solidFill>
                <a:latin typeface="Noto Sans Mono CJK HK"/>
                <a:cs typeface="Noto Sans Mono CJK HK"/>
              </a:rPr>
              <a:t>面</a:t>
            </a:r>
            <a:r>
              <a:rPr dirty="0" sz="2000">
                <a:solidFill>
                  <a:srgbClr val="4E2700"/>
                </a:solidFill>
                <a:latin typeface="Noto Sans Mono CJK HK"/>
                <a:cs typeface="Noto Sans Mono CJK HK"/>
              </a:rPr>
              <a:t>之類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的物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。此</a:t>
            </a:r>
            <a:r>
              <a:rPr dirty="0" sz="2000" spc="-15">
                <a:solidFill>
                  <a:srgbClr val="4E2700"/>
                </a:solidFill>
                <a:latin typeface="Noto Sans Mono CJK HK"/>
                <a:cs typeface="Noto Sans Mono CJK HK"/>
              </a:rPr>
              <a:t>介</a:t>
            </a:r>
            <a:r>
              <a:rPr dirty="0" sz="2000">
                <a:solidFill>
                  <a:srgbClr val="4E2700"/>
                </a:solidFill>
                <a:latin typeface="Noto Sans Mono CJK HK"/>
                <a:cs typeface="Noto Sans Mono CJK HK"/>
              </a:rPr>
              <a:t>面定</a:t>
            </a:r>
            <a:r>
              <a:rPr dirty="0" sz="2000" spc="-15">
                <a:solidFill>
                  <a:srgbClr val="4E2700"/>
                </a:solidFill>
                <a:latin typeface="Noto Sans Mono CJK HK"/>
                <a:cs typeface="Noto Sans Mono CJK HK"/>
              </a:rPr>
              <a:t>義</a:t>
            </a:r>
            <a:r>
              <a:rPr dirty="0" sz="2000">
                <a:solidFill>
                  <a:srgbClr val="4E2700"/>
                </a:solidFill>
                <a:latin typeface="Noto Sans Mono CJK HK"/>
                <a:cs typeface="Noto Sans Mono CJK HK"/>
              </a:rPr>
              <a:t>三個</a:t>
            </a:r>
            <a:r>
              <a:rPr dirty="0" sz="2000" spc="-15">
                <a:solidFill>
                  <a:srgbClr val="4E2700"/>
                </a:solidFill>
                <a:latin typeface="Noto Sans Mono CJK HK"/>
                <a:cs typeface="Noto Sans Mono CJK HK"/>
              </a:rPr>
              <a:t>方</a:t>
            </a:r>
            <a:r>
              <a:rPr dirty="0" sz="2000" spc="5">
                <a:solidFill>
                  <a:srgbClr val="4E2700"/>
                </a:solidFill>
                <a:latin typeface="Noto Sans Mono CJK HK"/>
                <a:cs typeface="Noto Sans Mono CJK HK"/>
              </a:rPr>
              <a:t>法</a:t>
            </a:r>
            <a:r>
              <a:rPr dirty="0" sz="2000">
                <a:solidFill>
                  <a:srgbClr val="4E2700"/>
                </a:solidFill>
                <a:latin typeface="Verdana"/>
                <a:cs typeface="Verdana"/>
              </a:rPr>
              <a:t>:</a:t>
            </a:r>
            <a:endParaRPr sz="2000">
              <a:latin typeface="Verdana"/>
              <a:cs typeface="Verdana"/>
            </a:endParaRPr>
          </a:p>
          <a:p>
            <a:pPr marL="558165">
              <a:lnSpc>
                <a:spcPct val="100000"/>
              </a:lnSpc>
              <a:spcBef>
                <a:spcPts val="550"/>
              </a:spcBef>
              <a:tabLst>
                <a:tab pos="1395730" algn="l"/>
                <a:tab pos="2458720" algn="l"/>
              </a:tabLst>
            </a:pPr>
            <a:r>
              <a:rPr dirty="0" sz="1800">
                <a:solidFill>
                  <a:srgbClr val="4E2700"/>
                </a:solidFill>
                <a:latin typeface="Verdana"/>
                <a:cs typeface="Verdana"/>
              </a:rPr>
              <a:t>public	</a:t>
            </a:r>
            <a:r>
              <a:rPr dirty="0" sz="1800" spc="-5">
                <a:solidFill>
                  <a:srgbClr val="4E2700"/>
                </a:solidFill>
                <a:latin typeface="Verdana"/>
                <a:cs typeface="Verdana"/>
              </a:rPr>
              <a:t>boolean	</a:t>
            </a:r>
            <a:r>
              <a:rPr dirty="0" sz="1800" spc="-5" b="1">
                <a:solidFill>
                  <a:srgbClr val="4E2700"/>
                </a:solidFill>
                <a:latin typeface="Verdana"/>
                <a:cs typeface="Verdana"/>
              </a:rPr>
              <a:t>hasNext</a:t>
            </a:r>
            <a:r>
              <a:rPr dirty="0" sz="1800" spc="-5">
                <a:solidFill>
                  <a:srgbClr val="4E2700"/>
                </a:solidFill>
                <a:latin typeface="Verdana"/>
                <a:cs typeface="Verdana"/>
              </a:rPr>
              <a:t>()</a:t>
            </a:r>
            <a:endParaRPr sz="1800">
              <a:latin typeface="Verdana"/>
              <a:cs typeface="Verdana"/>
            </a:endParaRPr>
          </a:p>
          <a:p>
            <a:pPr lvl="1" marL="756285" indent="-287020">
              <a:lnSpc>
                <a:spcPct val="100000"/>
              </a:lnSpc>
              <a:spcBef>
                <a:spcPts val="325"/>
              </a:spcBef>
              <a:buFont typeface="Verdana"/>
              <a:buChar char="–"/>
              <a:tabLst>
                <a:tab pos="756285" algn="l"/>
                <a:tab pos="756920" algn="l"/>
              </a:tabLst>
            </a:pPr>
            <a:r>
              <a:rPr dirty="0" sz="1800">
                <a:solidFill>
                  <a:srgbClr val="4E2700"/>
                </a:solidFill>
                <a:latin typeface="Noto Sans Mono CJK HK"/>
                <a:cs typeface="Noto Sans Mono CJK HK"/>
              </a:rPr>
              <a:t>用來判斷</a:t>
            </a:r>
            <a:r>
              <a:rPr dirty="0" sz="1800">
                <a:solidFill>
                  <a:srgbClr val="4E2700"/>
                </a:solidFill>
                <a:latin typeface="Verdana"/>
                <a:cs typeface="Verdana"/>
              </a:rPr>
              <a:t>Collection</a:t>
            </a:r>
            <a:r>
              <a:rPr dirty="0" sz="1800">
                <a:solidFill>
                  <a:srgbClr val="4E2700"/>
                </a:solidFill>
                <a:latin typeface="Noto Sans Mono CJK HK"/>
                <a:cs typeface="Noto Sans Mono CJK HK"/>
              </a:rPr>
              <a:t>內是否還有元素尚未取出。</a:t>
            </a:r>
            <a:endParaRPr sz="1800">
              <a:latin typeface="Noto Sans Mono CJK HK"/>
              <a:cs typeface="Noto Sans Mono CJK HK"/>
            </a:endParaRPr>
          </a:p>
          <a:p>
            <a:pPr marL="550545">
              <a:lnSpc>
                <a:spcPct val="100000"/>
              </a:lnSpc>
              <a:spcBef>
                <a:spcPts val="375"/>
              </a:spcBef>
              <a:tabLst>
                <a:tab pos="1388110" algn="l"/>
                <a:tab pos="1695450" algn="l"/>
              </a:tabLst>
            </a:pPr>
            <a:r>
              <a:rPr dirty="0" sz="1800">
                <a:solidFill>
                  <a:srgbClr val="4E2700"/>
                </a:solidFill>
                <a:latin typeface="Verdana"/>
                <a:cs typeface="Verdana"/>
              </a:rPr>
              <a:t>public	E	</a:t>
            </a:r>
            <a:r>
              <a:rPr dirty="0" sz="1800" spc="-5" b="1">
                <a:solidFill>
                  <a:srgbClr val="4E2700"/>
                </a:solidFill>
                <a:latin typeface="Verdana"/>
                <a:cs typeface="Verdana"/>
              </a:rPr>
              <a:t>next</a:t>
            </a:r>
            <a:r>
              <a:rPr dirty="0" sz="1800" spc="-5">
                <a:solidFill>
                  <a:srgbClr val="4E2700"/>
                </a:solidFill>
                <a:latin typeface="Verdana"/>
                <a:cs typeface="Verdana"/>
              </a:rPr>
              <a:t>()</a:t>
            </a:r>
            <a:endParaRPr sz="1800">
              <a:latin typeface="Verdana"/>
              <a:cs typeface="Verdana"/>
            </a:endParaRPr>
          </a:p>
          <a:p>
            <a:pPr lvl="1" marL="756285" indent="-287020">
              <a:lnSpc>
                <a:spcPct val="100000"/>
              </a:lnSpc>
              <a:spcBef>
                <a:spcPts val="275"/>
              </a:spcBef>
              <a:buFont typeface="Verdana"/>
              <a:buChar char="–"/>
              <a:tabLst>
                <a:tab pos="756285" algn="l"/>
                <a:tab pos="756920" algn="l"/>
              </a:tabLst>
            </a:pPr>
            <a:r>
              <a:rPr dirty="0" sz="1800">
                <a:solidFill>
                  <a:srgbClr val="4E2700"/>
                </a:solidFill>
                <a:latin typeface="Noto Sans Mono CJK HK"/>
                <a:cs typeface="Noto Sans Mono CJK HK"/>
              </a:rPr>
              <a:t>取出</a:t>
            </a:r>
            <a:r>
              <a:rPr dirty="0" sz="1800">
                <a:solidFill>
                  <a:srgbClr val="4E2700"/>
                </a:solidFill>
                <a:latin typeface="Verdana"/>
                <a:cs typeface="Verdana"/>
              </a:rPr>
              <a:t>Collection</a:t>
            </a:r>
            <a:r>
              <a:rPr dirty="0" sz="1800">
                <a:solidFill>
                  <a:srgbClr val="4E2700"/>
                </a:solidFill>
                <a:latin typeface="Noto Sans Mono CJK HK"/>
                <a:cs typeface="Noto Sans Mono CJK HK"/>
              </a:rPr>
              <a:t>內的下一個元素，已取過的元素不會重複取出。</a:t>
            </a:r>
            <a:endParaRPr sz="1800">
              <a:latin typeface="Noto Sans Mono CJK HK"/>
              <a:cs typeface="Noto Sans Mono CJK HK"/>
            </a:endParaRPr>
          </a:p>
          <a:p>
            <a:pPr marL="550545">
              <a:lnSpc>
                <a:spcPct val="100000"/>
              </a:lnSpc>
              <a:spcBef>
                <a:spcPts val="370"/>
              </a:spcBef>
              <a:tabLst>
                <a:tab pos="1388110" algn="l"/>
                <a:tab pos="2028825" algn="l"/>
              </a:tabLst>
            </a:pPr>
            <a:r>
              <a:rPr dirty="0" sz="1800" spc="-5">
                <a:solidFill>
                  <a:srgbClr val="4E2700"/>
                </a:solidFill>
                <a:latin typeface="Verdana"/>
                <a:cs typeface="Verdana"/>
              </a:rPr>
              <a:t>public	</a:t>
            </a:r>
            <a:r>
              <a:rPr dirty="0" sz="1800">
                <a:solidFill>
                  <a:srgbClr val="4E2700"/>
                </a:solidFill>
                <a:latin typeface="Verdana"/>
                <a:cs typeface="Verdana"/>
              </a:rPr>
              <a:t>void	</a:t>
            </a:r>
            <a:r>
              <a:rPr dirty="0" sz="1800" spc="-5" b="1">
                <a:solidFill>
                  <a:srgbClr val="4E2700"/>
                </a:solidFill>
                <a:latin typeface="Verdana"/>
                <a:cs typeface="Verdana"/>
              </a:rPr>
              <a:t>remove</a:t>
            </a:r>
            <a:r>
              <a:rPr dirty="0" sz="1800" spc="-5">
                <a:solidFill>
                  <a:srgbClr val="4E2700"/>
                </a:solidFill>
                <a:latin typeface="Verdana"/>
                <a:cs typeface="Verdana"/>
              </a:rPr>
              <a:t>()</a:t>
            </a:r>
            <a:endParaRPr sz="1800">
              <a:latin typeface="Verdana"/>
              <a:cs typeface="Verdana"/>
            </a:endParaRPr>
          </a:p>
          <a:p>
            <a:pPr lvl="1" marL="756285" indent="-287020">
              <a:lnSpc>
                <a:spcPct val="100000"/>
              </a:lnSpc>
              <a:spcBef>
                <a:spcPts val="280"/>
              </a:spcBef>
              <a:buFont typeface="Verdana"/>
              <a:buChar char="–"/>
              <a:tabLst>
                <a:tab pos="756285" algn="l"/>
                <a:tab pos="756920" algn="l"/>
              </a:tabLst>
            </a:pPr>
            <a:r>
              <a:rPr dirty="0" sz="1800">
                <a:solidFill>
                  <a:srgbClr val="4E2700"/>
                </a:solidFill>
                <a:latin typeface="Noto Sans Mono CJK HK"/>
                <a:cs typeface="Noto Sans Mono CJK HK"/>
              </a:rPr>
              <a:t>由</a:t>
            </a:r>
            <a:r>
              <a:rPr dirty="0" sz="1800">
                <a:solidFill>
                  <a:srgbClr val="4E2700"/>
                </a:solidFill>
                <a:latin typeface="Verdana"/>
                <a:cs typeface="Verdana"/>
              </a:rPr>
              <a:t>Collection</a:t>
            </a:r>
            <a:r>
              <a:rPr dirty="0" sz="1800">
                <a:solidFill>
                  <a:srgbClr val="4E2700"/>
                </a:solidFill>
                <a:latin typeface="Noto Sans Mono CJK HK"/>
                <a:cs typeface="Noto Sans Mono CJK HK"/>
              </a:rPr>
              <a:t>中移除這次取出的元素</a:t>
            </a:r>
            <a:r>
              <a:rPr dirty="0" sz="1600" spc="-5">
                <a:solidFill>
                  <a:srgbClr val="4E2700"/>
                </a:solidFill>
                <a:latin typeface="Noto Sans Mono CJK HK"/>
                <a:cs typeface="Noto Sans Mono CJK HK"/>
              </a:rPr>
              <a:t>。</a:t>
            </a:r>
            <a:endParaRPr sz="1600">
              <a:latin typeface="Noto Sans Mono CJK HK"/>
              <a:cs typeface="Noto Sans Mono CJK HK"/>
            </a:endParaRPr>
          </a:p>
          <a:p>
            <a:pPr marL="469900">
              <a:lnSpc>
                <a:spcPct val="100000"/>
              </a:lnSpc>
              <a:spcBef>
                <a:spcPts val="400"/>
              </a:spcBef>
            </a:pPr>
            <a:r>
              <a:rPr dirty="0" sz="2000" spc="-5">
                <a:solidFill>
                  <a:srgbClr val="4E2700"/>
                </a:solidFill>
                <a:latin typeface="Verdana"/>
                <a:cs typeface="Verdana"/>
              </a:rPr>
              <a:t>while </a:t>
            </a:r>
            <a:r>
              <a:rPr dirty="0" sz="2000">
                <a:solidFill>
                  <a:srgbClr val="4E2700"/>
                </a:solidFill>
                <a:latin typeface="Verdana"/>
                <a:cs typeface="Verdana"/>
              </a:rPr>
              <a:t>( </a:t>
            </a:r>
            <a:r>
              <a:rPr dirty="0" sz="2000" spc="-5">
                <a:solidFill>
                  <a:srgbClr val="4E2700"/>
                </a:solidFill>
                <a:latin typeface="Verdana"/>
                <a:cs typeface="Verdana"/>
              </a:rPr>
              <a:t>it.hasNext() </a:t>
            </a:r>
            <a:r>
              <a:rPr dirty="0" sz="2000">
                <a:solidFill>
                  <a:srgbClr val="4E2700"/>
                </a:solidFill>
                <a:latin typeface="Verdana"/>
                <a:cs typeface="Verdana"/>
              </a:rPr>
              <a:t>)</a:t>
            </a:r>
            <a:r>
              <a:rPr dirty="0" sz="2000" spc="-3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p:txBody>
      </p:sp>
      <p:sp>
        <p:nvSpPr>
          <p:cNvPr id="4" name="object 4"/>
          <p:cNvSpPr txBox="1"/>
          <p:nvPr/>
        </p:nvSpPr>
        <p:spPr>
          <a:xfrm>
            <a:off x="3616833" y="4482692"/>
            <a:ext cx="4681855" cy="714375"/>
          </a:xfrm>
          <a:prstGeom prst="rect">
            <a:avLst/>
          </a:prstGeom>
        </p:spPr>
        <p:txBody>
          <a:bodyPr wrap="square" lIns="0" tIns="113030" rIns="0" bIns="0" rtlCol="0" vert="horz">
            <a:spAutoFit/>
          </a:bodyPr>
          <a:lstStyle/>
          <a:p>
            <a:pPr marL="12700">
              <a:lnSpc>
                <a:spcPct val="100000"/>
              </a:lnSpc>
              <a:spcBef>
                <a:spcPts val="890"/>
              </a:spcBef>
            </a:pPr>
            <a:r>
              <a:rPr dirty="0" sz="1600" spc="-10">
                <a:solidFill>
                  <a:srgbClr val="4E2700"/>
                </a:solidFill>
                <a:latin typeface="Verdana"/>
                <a:cs typeface="Verdana"/>
              </a:rPr>
              <a:t>//</a:t>
            </a:r>
            <a:r>
              <a:rPr dirty="0" sz="1600" spc="5">
                <a:solidFill>
                  <a:srgbClr val="4E2700"/>
                </a:solidFill>
                <a:latin typeface="Noto Sans Mono CJK HK"/>
                <a:cs typeface="Noto Sans Mono CJK HK"/>
              </a:rPr>
              <a:t>透過</a:t>
            </a:r>
            <a:r>
              <a:rPr dirty="0" sz="1600" spc="-10">
                <a:solidFill>
                  <a:srgbClr val="4E2700"/>
                </a:solidFill>
                <a:latin typeface="Verdana"/>
                <a:cs typeface="Verdana"/>
              </a:rPr>
              <a:t>next()</a:t>
            </a:r>
            <a:r>
              <a:rPr dirty="0" sz="1600" spc="5">
                <a:solidFill>
                  <a:srgbClr val="4E2700"/>
                </a:solidFill>
                <a:latin typeface="Noto Sans Mono CJK HK"/>
                <a:cs typeface="Noto Sans Mono CJK HK"/>
              </a:rPr>
              <a:t>方法可以逐筆</a:t>
            </a:r>
            <a:r>
              <a:rPr dirty="0" sz="1600" spc="-5">
                <a:solidFill>
                  <a:srgbClr val="4E2700"/>
                </a:solidFill>
                <a:latin typeface="Noto Sans Mono CJK HK"/>
                <a:cs typeface="Noto Sans Mono CJK HK"/>
              </a:rPr>
              <a:t>取</a:t>
            </a:r>
            <a:r>
              <a:rPr dirty="0" sz="1600" spc="15">
                <a:solidFill>
                  <a:srgbClr val="4E2700"/>
                </a:solidFill>
                <a:latin typeface="Noto Sans Mono CJK HK"/>
                <a:cs typeface="Noto Sans Mono CJK HK"/>
              </a:rPr>
              <a:t>出</a:t>
            </a:r>
            <a:r>
              <a:rPr dirty="0" sz="1600" spc="-10">
                <a:solidFill>
                  <a:srgbClr val="4E2700"/>
                </a:solidFill>
                <a:latin typeface="Verdana"/>
                <a:cs typeface="Verdana"/>
              </a:rPr>
              <a:t>Collection</a:t>
            </a:r>
            <a:r>
              <a:rPr dirty="0" sz="1600" spc="5">
                <a:solidFill>
                  <a:srgbClr val="4E2700"/>
                </a:solidFill>
                <a:latin typeface="Noto Sans Mono CJK HK"/>
                <a:cs typeface="Noto Sans Mono CJK HK"/>
              </a:rPr>
              <a:t>內的元素</a:t>
            </a:r>
            <a:endParaRPr sz="1600">
              <a:latin typeface="Noto Sans Mono CJK HK"/>
              <a:cs typeface="Noto Sans Mono CJK HK"/>
            </a:endParaRPr>
          </a:p>
          <a:p>
            <a:pPr marL="36830">
              <a:lnSpc>
                <a:spcPct val="100000"/>
              </a:lnSpc>
              <a:spcBef>
                <a:spcPts val="790"/>
              </a:spcBef>
            </a:pPr>
            <a:r>
              <a:rPr dirty="0" sz="1600" spc="-15">
                <a:solidFill>
                  <a:srgbClr val="4E2700"/>
                </a:solidFill>
                <a:latin typeface="Verdana"/>
                <a:cs typeface="Verdana"/>
              </a:rPr>
              <a:t>//</a:t>
            </a:r>
            <a:r>
              <a:rPr dirty="0" sz="1600">
                <a:solidFill>
                  <a:srgbClr val="4E2700"/>
                </a:solidFill>
                <a:latin typeface="Noto Sans Mono CJK HK"/>
                <a:cs typeface="Noto Sans Mono CJK HK"/>
              </a:rPr>
              <a:t>在此迴圈內</a:t>
            </a:r>
            <a:r>
              <a:rPr dirty="0" sz="1600" spc="-5">
                <a:solidFill>
                  <a:srgbClr val="4E2700"/>
                </a:solidFill>
                <a:latin typeface="Verdana"/>
                <a:cs typeface="Verdana"/>
              </a:rPr>
              <a:t>next()</a:t>
            </a:r>
            <a:r>
              <a:rPr dirty="0" sz="1600">
                <a:solidFill>
                  <a:srgbClr val="4E2700"/>
                </a:solidFill>
                <a:latin typeface="Noto Sans Mono CJK HK"/>
                <a:cs typeface="Noto Sans Mono CJK HK"/>
              </a:rPr>
              <a:t>方法只能</a:t>
            </a:r>
            <a:r>
              <a:rPr dirty="0" sz="1600" spc="-5">
                <a:solidFill>
                  <a:srgbClr val="4E2700"/>
                </a:solidFill>
                <a:latin typeface="Noto Sans Mono CJK HK"/>
                <a:cs typeface="Noto Sans Mono CJK HK"/>
              </a:rPr>
              <a:t>一次</a:t>
            </a:r>
            <a:endParaRPr sz="1600">
              <a:latin typeface="Noto Sans Mono CJK HK"/>
              <a:cs typeface="Noto Sans Mono CJK HK"/>
            </a:endParaRPr>
          </a:p>
        </p:txBody>
      </p:sp>
      <p:sp>
        <p:nvSpPr>
          <p:cNvPr id="5" name="object 5"/>
          <p:cNvSpPr txBox="1"/>
          <p:nvPr/>
        </p:nvSpPr>
        <p:spPr>
          <a:xfrm>
            <a:off x="1036116" y="4492950"/>
            <a:ext cx="2422525" cy="1071245"/>
          </a:xfrm>
          <a:prstGeom prst="rect">
            <a:avLst/>
          </a:prstGeom>
        </p:spPr>
        <p:txBody>
          <a:bodyPr wrap="square" lIns="0" tIns="51435" rIns="0" bIns="0" rtlCol="0" vert="horz">
            <a:spAutoFit/>
          </a:bodyPr>
          <a:lstStyle/>
          <a:p>
            <a:pPr marL="368935">
              <a:lnSpc>
                <a:spcPct val="100000"/>
              </a:lnSpc>
              <a:spcBef>
                <a:spcPts val="405"/>
              </a:spcBef>
              <a:tabLst>
                <a:tab pos="706755" algn="l"/>
              </a:tabLst>
            </a:pPr>
            <a:r>
              <a:rPr dirty="0" sz="2000">
                <a:solidFill>
                  <a:srgbClr val="4E2700"/>
                </a:solidFill>
                <a:latin typeface="Verdana"/>
                <a:cs typeface="Verdana"/>
              </a:rPr>
              <a:t>E	e =</a:t>
            </a:r>
            <a:r>
              <a:rPr dirty="0" sz="2000" spc="-105">
                <a:solidFill>
                  <a:srgbClr val="4E2700"/>
                </a:solidFill>
                <a:latin typeface="Verdana"/>
                <a:cs typeface="Verdana"/>
              </a:rPr>
              <a:t> </a:t>
            </a:r>
            <a:r>
              <a:rPr dirty="0" sz="2000" spc="-5">
                <a:solidFill>
                  <a:srgbClr val="4E2700"/>
                </a:solidFill>
                <a:latin typeface="Verdana"/>
                <a:cs typeface="Verdana"/>
              </a:rPr>
              <a:t>it.next();</a:t>
            </a:r>
            <a:endParaRPr sz="2000">
              <a:latin typeface="Verdana"/>
              <a:cs typeface="Verdana"/>
            </a:endParaRPr>
          </a:p>
          <a:p>
            <a:pPr marL="93345">
              <a:lnSpc>
                <a:spcPct val="100000"/>
              </a:lnSpc>
              <a:spcBef>
                <a:spcPts val="315"/>
              </a:spcBef>
            </a:pPr>
            <a:r>
              <a:rPr dirty="0" sz="2000">
                <a:solidFill>
                  <a:srgbClr val="4E2700"/>
                </a:solidFill>
                <a:latin typeface="Verdana"/>
                <a:cs typeface="Verdana"/>
              </a:rPr>
              <a:t>//</a:t>
            </a:r>
            <a:r>
              <a:rPr dirty="0" sz="2000" spc="-20">
                <a:solidFill>
                  <a:srgbClr val="4E2700"/>
                </a:solidFill>
                <a:latin typeface="Verdana"/>
                <a:cs typeface="Verdana"/>
              </a:rPr>
              <a:t> </a:t>
            </a:r>
            <a:r>
              <a:rPr dirty="0" sz="2000" spc="15">
                <a:solidFill>
                  <a:srgbClr val="4E2700"/>
                </a:solidFill>
                <a:latin typeface="Noto Sans Mono CJK HK"/>
                <a:cs typeface="Noto Sans Mono CJK HK"/>
              </a:rPr>
              <a:t>在此</a:t>
            </a:r>
            <a:r>
              <a:rPr dirty="0" sz="2000" spc="5">
                <a:solidFill>
                  <a:srgbClr val="4E2700"/>
                </a:solidFill>
                <a:latin typeface="Noto Sans Mono CJK HK"/>
                <a:cs typeface="Noto Sans Mono CJK HK"/>
              </a:rPr>
              <a:t>處</a:t>
            </a:r>
            <a:r>
              <a:rPr dirty="0" sz="2000" spc="-10">
                <a:solidFill>
                  <a:srgbClr val="4E2700"/>
                </a:solidFill>
                <a:latin typeface="Noto Sans Mono CJK HK"/>
                <a:cs typeface="Noto Sans Mono CJK HK"/>
              </a:rPr>
              <a:t>理</a:t>
            </a:r>
            <a:r>
              <a:rPr dirty="0" sz="2000" spc="5">
                <a:solidFill>
                  <a:srgbClr val="4E2700"/>
                </a:solidFill>
                <a:latin typeface="Noto Sans Mono CJK HK"/>
                <a:cs typeface="Noto Sans Mono CJK HK"/>
              </a:rPr>
              <a:t>元素</a:t>
            </a:r>
            <a:r>
              <a:rPr dirty="0" sz="2000" spc="-370">
                <a:solidFill>
                  <a:srgbClr val="4E2700"/>
                </a:solidFill>
                <a:latin typeface="Noto Sans Mono CJK HK"/>
                <a:cs typeface="Noto Sans Mono CJK HK"/>
              </a:rPr>
              <a:t> </a:t>
            </a:r>
            <a:r>
              <a:rPr dirty="0" sz="2000" spc="-10">
                <a:solidFill>
                  <a:srgbClr val="4E2700"/>
                </a:solidFill>
                <a:latin typeface="Verdana"/>
                <a:cs typeface="Verdana"/>
              </a:rPr>
              <a:t>e;</a:t>
            </a:r>
            <a:endParaRPr sz="2000">
              <a:latin typeface="Verdana"/>
              <a:cs typeface="Verdana"/>
            </a:endParaRPr>
          </a:p>
          <a:p>
            <a:pPr marL="12700">
              <a:lnSpc>
                <a:spcPct val="100000"/>
              </a:lnSpc>
              <a:spcBef>
                <a:spcPts val="409"/>
              </a:spcBef>
            </a:pPr>
            <a:r>
              <a:rPr dirty="0" sz="2000">
                <a:solidFill>
                  <a:srgbClr val="4E2700"/>
                </a:solidFill>
                <a:latin typeface="Verdana"/>
                <a:cs typeface="Verdana"/>
              </a:rPr>
              <a:t>}</a:t>
            </a:r>
            <a:endParaRPr sz="2000">
              <a:latin typeface="Verdana"/>
              <a:cs typeface="Verdana"/>
            </a:endParaRPr>
          </a:p>
        </p:txBody>
      </p:sp>
      <p:sp>
        <p:nvSpPr>
          <p:cNvPr id="6" name="object 6"/>
          <p:cNvSpPr txBox="1"/>
          <p:nvPr/>
        </p:nvSpPr>
        <p:spPr>
          <a:xfrm>
            <a:off x="578916" y="5577332"/>
            <a:ext cx="7860030" cy="620395"/>
          </a:xfrm>
          <a:prstGeom prst="rect">
            <a:avLst/>
          </a:prstGeom>
        </p:spPr>
        <p:txBody>
          <a:bodyPr wrap="square" lIns="0" tIns="35560" rIns="0" bIns="0" rtlCol="0" vert="horz">
            <a:spAutoFit/>
          </a:bodyPr>
          <a:lstStyle/>
          <a:p>
            <a:pPr marL="355600" marR="5080" indent="-342900">
              <a:lnSpc>
                <a:spcPts val="2280"/>
              </a:lnSpc>
              <a:spcBef>
                <a:spcPts val="280"/>
              </a:spcBef>
              <a:buFont typeface="Verdana"/>
              <a:buChar char="•"/>
              <a:tabLst>
                <a:tab pos="354965" algn="l"/>
                <a:tab pos="355600" algn="l"/>
              </a:tabLst>
            </a:pPr>
            <a:r>
              <a:rPr dirty="0" sz="2000" spc="10">
                <a:solidFill>
                  <a:srgbClr val="4E2700"/>
                </a:solidFill>
                <a:latin typeface="Noto Sans Mono CJK HK"/>
                <a:cs typeface="Noto Sans Mono CJK HK"/>
              </a:rPr>
              <a:t>在此</a:t>
            </a:r>
            <a:r>
              <a:rPr dirty="0" sz="2000" spc="-5">
                <a:solidFill>
                  <a:srgbClr val="4E2700"/>
                </a:solidFill>
                <a:latin typeface="Verdana"/>
                <a:cs typeface="Verdana"/>
              </a:rPr>
              <a:t>while</a:t>
            </a:r>
            <a:r>
              <a:rPr dirty="0" sz="2000" spc="10">
                <a:solidFill>
                  <a:srgbClr val="4E2700"/>
                </a:solidFill>
                <a:latin typeface="Noto Sans Mono CJK HK"/>
                <a:cs typeface="Noto Sans Mono CJK HK"/>
              </a:rPr>
              <a:t>迴</a:t>
            </a:r>
            <a:r>
              <a:rPr dirty="0" sz="2000">
                <a:solidFill>
                  <a:srgbClr val="4E2700"/>
                </a:solidFill>
                <a:latin typeface="Noto Sans Mono CJK HK"/>
                <a:cs typeface="Noto Sans Mono CJK HK"/>
              </a:rPr>
              <a:t>圈執</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時，</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式不</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經由</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物件來新</a:t>
            </a:r>
            <a:r>
              <a:rPr dirty="0" sz="2000" spc="-15">
                <a:solidFill>
                  <a:srgbClr val="4E2700"/>
                </a:solidFill>
                <a:latin typeface="Noto Sans Mono CJK HK"/>
                <a:cs typeface="Noto Sans Mono CJK HK"/>
              </a:rPr>
              <a:t>增</a:t>
            </a:r>
            <a:r>
              <a:rPr dirty="0" sz="2000">
                <a:solidFill>
                  <a:srgbClr val="4E2700"/>
                </a:solidFill>
                <a:latin typeface="Noto Sans Mono CJK HK"/>
                <a:cs typeface="Noto Sans Mono CJK HK"/>
              </a:rPr>
              <a:t>或刪除 </a:t>
            </a:r>
            <a:r>
              <a:rPr dirty="0" sz="2000" spc="10">
                <a:solidFill>
                  <a:srgbClr val="4E2700"/>
                </a:solidFill>
                <a:latin typeface="Noto Sans Mono CJK HK"/>
                <a:cs typeface="Noto Sans Mono CJK HK"/>
              </a:rPr>
              <a:t>元素</a:t>
            </a:r>
            <a:r>
              <a:rPr dirty="0" sz="2000">
                <a:solidFill>
                  <a:srgbClr val="4E2700"/>
                </a:solidFill>
                <a:latin typeface="Noto Sans Mono CJK HK"/>
                <a:cs typeface="Noto Sans Mono CJK HK"/>
              </a:rPr>
              <a:t>，即</a:t>
            </a:r>
            <a:r>
              <a:rPr dirty="0" sz="2000" spc="-15">
                <a:solidFill>
                  <a:srgbClr val="4E2700"/>
                </a:solidFill>
                <a:latin typeface="Noto Sans Mono CJK HK"/>
                <a:cs typeface="Noto Sans Mono CJK HK"/>
              </a:rPr>
              <a:t>呼</a:t>
            </a:r>
            <a:r>
              <a:rPr dirty="0" sz="2000" spc="5">
                <a:solidFill>
                  <a:srgbClr val="4E2700"/>
                </a:solidFill>
                <a:latin typeface="Noto Sans Mono CJK HK"/>
                <a:cs typeface="Noto Sans Mono CJK HK"/>
              </a:rPr>
              <a:t>叫</a:t>
            </a:r>
            <a:r>
              <a:rPr dirty="0" sz="2000" spc="-5">
                <a:solidFill>
                  <a:srgbClr val="4E2700"/>
                </a:solidFill>
                <a:latin typeface="Verdana"/>
                <a:cs typeface="Verdana"/>
              </a:rPr>
              <a:t>Collection</a:t>
            </a:r>
            <a:r>
              <a:rPr dirty="0" sz="2000">
                <a:solidFill>
                  <a:srgbClr val="4E2700"/>
                </a:solidFill>
                <a:latin typeface="Noto Sans Mono CJK HK"/>
                <a:cs typeface="Noto Sans Mono CJK HK"/>
              </a:rPr>
              <a:t>物件的</a:t>
            </a:r>
            <a:r>
              <a:rPr dirty="0" sz="2000">
                <a:solidFill>
                  <a:srgbClr val="4E2700"/>
                </a:solidFill>
                <a:latin typeface="Verdana"/>
                <a:cs typeface="Verdana"/>
              </a:rPr>
              <a:t>add()</a:t>
            </a:r>
            <a:r>
              <a:rPr dirty="0" sz="2000">
                <a:solidFill>
                  <a:srgbClr val="4E2700"/>
                </a:solidFill>
                <a:latin typeface="Noto Sans Mono CJK HK"/>
                <a:cs typeface="Noto Sans Mono CJK HK"/>
              </a:rPr>
              <a:t>與</a:t>
            </a:r>
            <a:r>
              <a:rPr dirty="0" sz="2000" spc="-10">
                <a:solidFill>
                  <a:srgbClr val="4E2700"/>
                </a:solidFill>
                <a:latin typeface="Verdana"/>
                <a:cs typeface="Verdana"/>
              </a:rPr>
              <a:t>remove()</a:t>
            </a:r>
            <a:r>
              <a:rPr dirty="0" sz="2000">
                <a:solidFill>
                  <a:srgbClr val="4E2700"/>
                </a:solidFill>
                <a:latin typeface="Noto Sans Mono CJK HK"/>
                <a:cs typeface="Noto Sans Mono CJK HK"/>
              </a:rPr>
              <a:t>方法。</a:t>
            </a:r>
            <a:endParaRPr sz="2000">
              <a:latin typeface="Noto Sans Mono CJK HK"/>
              <a:cs typeface="Noto Sans Mono CJK HK"/>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46065"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IteratorDemo.java</a:t>
            </a:r>
            <a:r>
              <a:rPr dirty="0" spc="-60">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88340" y="973581"/>
            <a:ext cx="5066665" cy="514731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20">
                <a:solidFill>
                  <a:srgbClr val="4E2700"/>
                </a:solidFill>
                <a:latin typeface="Verdana"/>
                <a:cs typeface="Verdana"/>
              </a:rPr>
              <a:t> </a:t>
            </a:r>
            <a:r>
              <a:rPr dirty="0" sz="1600" spc="-10">
                <a:solidFill>
                  <a:srgbClr val="4E2700"/>
                </a:solidFill>
                <a:latin typeface="Verdana"/>
                <a:cs typeface="Verdana"/>
              </a:rPr>
              <a:t>ch09._06_Collection;</a:t>
            </a:r>
            <a:endParaRPr sz="1600">
              <a:latin typeface="Verdana"/>
              <a:cs typeface="Verdana"/>
            </a:endParaRPr>
          </a:p>
          <a:p>
            <a:pPr>
              <a:lnSpc>
                <a:spcPct val="100000"/>
              </a:lnSpc>
              <a:spcBef>
                <a:spcPts val="35"/>
              </a:spcBef>
            </a:pPr>
            <a:endParaRPr sz="1550">
              <a:latin typeface="Verdana"/>
              <a:cs typeface="Verdana"/>
            </a:endParaRPr>
          </a:p>
          <a:p>
            <a:pPr marL="12700">
              <a:lnSpc>
                <a:spcPct val="100000"/>
              </a:lnSpc>
            </a:pPr>
            <a:r>
              <a:rPr dirty="0" sz="1600" spc="-15">
                <a:solidFill>
                  <a:srgbClr val="4E2700"/>
                </a:solidFill>
                <a:latin typeface="Verdana"/>
                <a:cs typeface="Verdana"/>
              </a:rPr>
              <a:t>import</a:t>
            </a:r>
            <a:r>
              <a:rPr dirty="0" sz="1600" spc="5">
                <a:solidFill>
                  <a:srgbClr val="4E2700"/>
                </a:solidFill>
                <a:latin typeface="Verdana"/>
                <a:cs typeface="Verdana"/>
              </a:rPr>
              <a:t> </a:t>
            </a:r>
            <a:r>
              <a:rPr dirty="0" sz="1600" spc="-10">
                <a:solidFill>
                  <a:srgbClr val="4E2700"/>
                </a:solidFill>
                <a:latin typeface="Verdana"/>
                <a:cs typeface="Verdana"/>
              </a:rPr>
              <a:t>java.util.*;</a:t>
            </a:r>
            <a:endParaRPr sz="1600">
              <a:latin typeface="Verdana"/>
              <a:cs typeface="Verdana"/>
            </a:endParaRPr>
          </a:p>
          <a:p>
            <a:pPr>
              <a:lnSpc>
                <a:spcPct val="100000"/>
              </a:lnSpc>
              <a:spcBef>
                <a:spcPts val="40"/>
              </a:spcBef>
            </a:pPr>
            <a:endParaRPr sz="15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IteratorDemo</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5080" indent="-287020">
              <a:lnSpc>
                <a:spcPct val="10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10">
                <a:solidFill>
                  <a:srgbClr val="4E2700"/>
                </a:solidFill>
                <a:latin typeface="Verdana"/>
                <a:cs typeface="Verdana"/>
              </a:rPr>
              <a:t>Collection&lt;Object&gt; </a:t>
            </a:r>
            <a:r>
              <a:rPr dirty="0" sz="1600" spc="-5">
                <a:solidFill>
                  <a:srgbClr val="4E2700"/>
                </a:solidFill>
                <a:latin typeface="Verdana"/>
                <a:cs typeface="Verdana"/>
              </a:rPr>
              <a:t>c = new </a:t>
            </a:r>
            <a:r>
              <a:rPr dirty="0" sz="1600" spc="-10">
                <a:solidFill>
                  <a:srgbClr val="4E2700"/>
                </a:solidFill>
                <a:latin typeface="Verdana"/>
                <a:cs typeface="Verdana"/>
              </a:rPr>
              <a:t>ArrayList&lt;&gt;();  </a:t>
            </a:r>
            <a:r>
              <a:rPr dirty="0" sz="1600" spc="-5">
                <a:solidFill>
                  <a:srgbClr val="4E2700"/>
                </a:solidFill>
                <a:latin typeface="Verdana"/>
                <a:cs typeface="Verdana"/>
              </a:rPr>
              <a:t>c.add(new</a:t>
            </a:r>
            <a:r>
              <a:rPr dirty="0" sz="1600" spc="40">
                <a:solidFill>
                  <a:srgbClr val="4E2700"/>
                </a:solidFill>
                <a:latin typeface="Verdana"/>
                <a:cs typeface="Verdana"/>
              </a:rPr>
              <a:t> </a:t>
            </a:r>
            <a:r>
              <a:rPr dirty="0" sz="1600" spc="-5">
                <a:solidFill>
                  <a:srgbClr val="4E2700"/>
                </a:solidFill>
                <a:latin typeface="Verdana"/>
                <a:cs typeface="Verdana"/>
              </a:rPr>
              <a:t>Integer(123));</a:t>
            </a:r>
            <a:endParaRPr sz="1600">
              <a:latin typeface="Verdana"/>
              <a:cs typeface="Verdana"/>
            </a:endParaRPr>
          </a:p>
          <a:p>
            <a:pPr marL="584200" marR="1800225">
              <a:lnSpc>
                <a:spcPct val="100000"/>
              </a:lnSpc>
            </a:pPr>
            <a:r>
              <a:rPr dirty="0" sz="1600" spc="-5">
                <a:solidFill>
                  <a:srgbClr val="4E2700"/>
                </a:solidFill>
                <a:latin typeface="Verdana"/>
                <a:cs typeface="Verdana"/>
              </a:rPr>
              <a:t>c.add(new Integer(456));  c.add(new</a:t>
            </a:r>
            <a:r>
              <a:rPr dirty="0" sz="1600" spc="-45">
                <a:solidFill>
                  <a:srgbClr val="4E2700"/>
                </a:solidFill>
                <a:latin typeface="Verdana"/>
                <a:cs typeface="Verdana"/>
              </a:rPr>
              <a:t> </a:t>
            </a:r>
            <a:r>
              <a:rPr dirty="0" sz="1600" spc="-5">
                <a:solidFill>
                  <a:srgbClr val="4E2700"/>
                </a:solidFill>
                <a:latin typeface="Verdana"/>
                <a:cs typeface="Verdana"/>
              </a:rPr>
              <a:t>Double(3.14));</a:t>
            </a:r>
            <a:endParaRPr sz="1600">
              <a:latin typeface="Verdana"/>
              <a:cs typeface="Verdana"/>
            </a:endParaRPr>
          </a:p>
          <a:p>
            <a:pPr marL="584200" marR="1833880">
              <a:lnSpc>
                <a:spcPct val="100000"/>
              </a:lnSpc>
            </a:pPr>
            <a:r>
              <a:rPr dirty="0" sz="1600" spc="-10">
                <a:solidFill>
                  <a:srgbClr val="4E2700"/>
                </a:solidFill>
                <a:latin typeface="Verdana"/>
                <a:cs typeface="Verdana"/>
              </a:rPr>
              <a:t>c.add("Penelope");  </a:t>
            </a:r>
            <a:r>
              <a:rPr dirty="0" sz="1600" spc="-5">
                <a:solidFill>
                  <a:srgbClr val="4E2700"/>
                </a:solidFill>
                <a:latin typeface="Verdana"/>
                <a:cs typeface="Verdana"/>
              </a:rPr>
              <a:t>c.add(new</a:t>
            </a:r>
            <a:r>
              <a:rPr dirty="0" sz="1600" spc="-30">
                <a:solidFill>
                  <a:srgbClr val="4E2700"/>
                </a:solidFill>
                <a:latin typeface="Verdana"/>
                <a:cs typeface="Verdana"/>
              </a:rPr>
              <a:t> </a:t>
            </a:r>
            <a:r>
              <a:rPr dirty="0" sz="1600" spc="-5">
                <a:solidFill>
                  <a:srgbClr val="4E2700"/>
                </a:solidFill>
                <a:latin typeface="Verdana"/>
                <a:cs typeface="Verdana"/>
              </a:rPr>
              <a:t>Integer(456));</a:t>
            </a:r>
            <a:endParaRPr sz="1600">
              <a:latin typeface="Verdana"/>
              <a:cs typeface="Verdana"/>
            </a:endParaRPr>
          </a:p>
          <a:p>
            <a:pPr marL="584200" marR="975360">
              <a:lnSpc>
                <a:spcPct val="100000"/>
              </a:lnSpc>
            </a:pPr>
            <a:r>
              <a:rPr dirty="0" sz="1600" spc="-5">
                <a:solidFill>
                  <a:srgbClr val="4E2700"/>
                </a:solidFill>
                <a:latin typeface="Verdana"/>
                <a:cs typeface="Verdana"/>
              </a:rPr>
              <a:t>Iterator&lt;Object&gt; it = </a:t>
            </a:r>
            <a:r>
              <a:rPr dirty="0" sz="1600" spc="-10">
                <a:solidFill>
                  <a:srgbClr val="4E2700"/>
                </a:solidFill>
                <a:latin typeface="Verdana"/>
                <a:cs typeface="Verdana"/>
              </a:rPr>
              <a:t>c.iterator();  while (it.hasNext())</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69315">
              <a:lnSpc>
                <a:spcPct val="100000"/>
              </a:lnSpc>
            </a:pPr>
            <a:r>
              <a:rPr dirty="0" sz="1600" spc="-5">
                <a:solidFill>
                  <a:srgbClr val="4E2700"/>
                </a:solidFill>
                <a:latin typeface="Verdana"/>
                <a:cs typeface="Verdana"/>
              </a:rPr>
              <a:t>Object o =</a:t>
            </a:r>
            <a:r>
              <a:rPr dirty="0" sz="1600" spc="15">
                <a:solidFill>
                  <a:srgbClr val="4E2700"/>
                </a:solidFill>
                <a:latin typeface="Verdana"/>
                <a:cs typeface="Verdana"/>
              </a:rPr>
              <a:t> </a:t>
            </a:r>
            <a:r>
              <a:rPr dirty="0" sz="1600" spc="-10">
                <a:solidFill>
                  <a:srgbClr val="4E2700"/>
                </a:solidFill>
                <a:latin typeface="Verdana"/>
                <a:cs typeface="Verdana"/>
              </a:rPr>
              <a:t>it.next();</a:t>
            </a:r>
            <a:endParaRPr sz="1600">
              <a:latin typeface="Verdana"/>
              <a:cs typeface="Verdana"/>
            </a:endParaRPr>
          </a:p>
          <a:p>
            <a:pPr marL="869315">
              <a:lnSpc>
                <a:spcPct val="100000"/>
              </a:lnSpc>
              <a:spcBef>
                <a:spcPts val="5"/>
              </a:spcBef>
            </a:pPr>
            <a:r>
              <a:rPr dirty="0" sz="1600" spc="-5">
                <a:solidFill>
                  <a:srgbClr val="4E2700"/>
                </a:solidFill>
                <a:latin typeface="Verdana"/>
                <a:cs typeface="Verdana"/>
              </a:rPr>
              <a:t>System.out.println(o);</a:t>
            </a:r>
            <a:endParaRPr sz="1600">
              <a:latin typeface="Verdana"/>
              <a:cs typeface="Verdana"/>
            </a:endParaRPr>
          </a:p>
          <a:p>
            <a:pPr marL="1155700" marR="1464310" indent="-287020">
              <a:lnSpc>
                <a:spcPct val="100000"/>
              </a:lnSpc>
            </a:pPr>
            <a:r>
              <a:rPr dirty="0" sz="1600" spc="-10">
                <a:solidFill>
                  <a:srgbClr val="4E2700"/>
                </a:solidFill>
                <a:latin typeface="Verdana"/>
                <a:cs typeface="Verdana"/>
              </a:rPr>
              <a:t>if (o.equals("Penelope")) </a:t>
            </a:r>
            <a:r>
              <a:rPr dirty="0" sz="1600" spc="-5">
                <a:solidFill>
                  <a:srgbClr val="4E2700"/>
                </a:solidFill>
                <a:latin typeface="Verdana"/>
                <a:cs typeface="Verdana"/>
              </a:rPr>
              <a:t>{  </a:t>
            </a:r>
            <a:r>
              <a:rPr dirty="0" sz="1600" spc="-10">
                <a:solidFill>
                  <a:srgbClr val="4E2700"/>
                </a:solidFill>
                <a:latin typeface="Verdana"/>
                <a:cs typeface="Verdana"/>
              </a:rPr>
              <a:t>it.remove();</a:t>
            </a:r>
            <a:endParaRPr sz="1600">
              <a:latin typeface="Verdana"/>
              <a:cs typeface="Verdana"/>
            </a:endParaRPr>
          </a:p>
          <a:p>
            <a:pPr marL="869315">
              <a:lnSpc>
                <a:spcPct val="100000"/>
              </a:lnSpc>
            </a:pPr>
            <a:r>
              <a:rPr dirty="0" sz="1600" spc="-5">
                <a:solidFill>
                  <a:srgbClr val="4E2700"/>
                </a:solidFill>
                <a:latin typeface="Verdana"/>
                <a:cs typeface="Verdana"/>
              </a:rPr>
              <a:t>}</a:t>
            </a:r>
            <a:endParaRPr sz="1600">
              <a:latin typeface="Verdana"/>
              <a:cs typeface="Verdana"/>
            </a:endParaRPr>
          </a:p>
          <a:p>
            <a:pPr marL="584200">
              <a:lnSpc>
                <a:spcPct val="100000"/>
              </a:lnSpc>
            </a:pPr>
            <a:r>
              <a:rPr dirty="0" sz="1600" spc="-5">
                <a:solidFill>
                  <a:srgbClr val="4E2700"/>
                </a:solidFill>
                <a:latin typeface="Verdana"/>
                <a:cs typeface="Verdana"/>
              </a:rPr>
              <a:t>}</a:t>
            </a:r>
            <a:endParaRPr sz="1600">
              <a:latin typeface="Verdana"/>
              <a:cs typeface="Verdana"/>
            </a:endParaRPr>
          </a:p>
          <a:p>
            <a:pPr marL="584200">
              <a:lnSpc>
                <a:spcPct val="100000"/>
              </a:lnSpc>
            </a:pPr>
            <a:r>
              <a:rPr dirty="0" sz="1600" spc="-5">
                <a:solidFill>
                  <a:srgbClr val="4E2700"/>
                </a:solidFill>
                <a:latin typeface="Verdana"/>
                <a:cs typeface="Verdana"/>
              </a:rPr>
              <a:t>System.out.println("----------");</a:t>
            </a:r>
            <a:endParaRPr sz="1600">
              <a:latin typeface="Verdana"/>
              <a:cs typeface="Verdana"/>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85130" cy="574040"/>
          </a:xfrm>
          <a:prstGeom prst="rect"/>
        </p:spPr>
        <p:txBody>
          <a:bodyPr wrap="square" lIns="0" tIns="12700" rIns="0" bIns="0" rtlCol="0" vert="horz">
            <a:spAutoFit/>
          </a:bodyPr>
          <a:lstStyle/>
          <a:p>
            <a:pPr marL="12700">
              <a:lnSpc>
                <a:spcPct val="100000"/>
              </a:lnSpc>
              <a:spcBef>
                <a:spcPts val="100"/>
              </a:spcBef>
            </a:pPr>
            <a:r>
              <a:rPr dirty="0"/>
              <a:t>範例</a:t>
            </a:r>
            <a:r>
              <a:rPr dirty="0" spc="-15"/>
              <a:t>：</a:t>
            </a:r>
            <a:r>
              <a:rPr dirty="0" spc="-15">
                <a:latin typeface="Tahoma"/>
                <a:cs typeface="Tahoma"/>
              </a:rPr>
              <a:t>IteratorDemo.java</a:t>
            </a:r>
            <a:r>
              <a:rPr dirty="0" spc="-55">
                <a:latin typeface="Tahoma"/>
                <a:cs typeface="Tahoma"/>
              </a:rPr>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88340" y="972972"/>
            <a:ext cx="3606800" cy="2708275"/>
          </a:xfrm>
          <a:prstGeom prst="rect">
            <a:avLst/>
          </a:prstGeom>
        </p:spPr>
        <p:txBody>
          <a:bodyPr wrap="square" lIns="0" tIns="12700" rIns="0" bIns="0" rtlCol="0" vert="horz">
            <a:spAutoFit/>
          </a:bodyPr>
          <a:lstStyle/>
          <a:p>
            <a:pPr marL="584200" marR="806450">
              <a:lnSpc>
                <a:spcPct val="110000"/>
              </a:lnSpc>
              <a:spcBef>
                <a:spcPts val="100"/>
              </a:spcBef>
            </a:pPr>
            <a:r>
              <a:rPr dirty="0" sz="1600" spc="-5">
                <a:solidFill>
                  <a:srgbClr val="4E2700"/>
                </a:solidFill>
                <a:latin typeface="Verdana"/>
                <a:cs typeface="Verdana"/>
              </a:rPr>
              <a:t>it = </a:t>
            </a:r>
            <a:r>
              <a:rPr dirty="0" sz="1600" spc="-10">
                <a:solidFill>
                  <a:srgbClr val="4E2700"/>
                </a:solidFill>
                <a:latin typeface="Verdana"/>
                <a:cs typeface="Verdana"/>
              </a:rPr>
              <a:t>c.iterator();  while (it.hasNext())</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69315" marR="430530">
              <a:lnSpc>
                <a:spcPts val="2110"/>
              </a:lnSpc>
              <a:spcBef>
                <a:spcPts val="105"/>
              </a:spcBef>
            </a:pPr>
            <a:r>
              <a:rPr dirty="0" sz="1600" spc="-10">
                <a:solidFill>
                  <a:srgbClr val="4E2700"/>
                </a:solidFill>
                <a:latin typeface="Verdana"/>
                <a:cs typeface="Verdana"/>
              </a:rPr>
              <a:t>Object </a:t>
            </a:r>
            <a:r>
              <a:rPr dirty="0" sz="1600" spc="-5">
                <a:solidFill>
                  <a:srgbClr val="4E2700"/>
                </a:solidFill>
                <a:latin typeface="Verdana"/>
                <a:cs typeface="Verdana"/>
              </a:rPr>
              <a:t>o = </a:t>
            </a:r>
            <a:r>
              <a:rPr dirty="0" sz="1600" spc="-10">
                <a:solidFill>
                  <a:srgbClr val="4E2700"/>
                </a:solidFill>
                <a:latin typeface="Verdana"/>
                <a:cs typeface="Verdana"/>
              </a:rPr>
              <a:t>it.next();  </a:t>
            </a: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pr</a:t>
            </a:r>
            <a:r>
              <a:rPr dirty="0" sz="1600" spc="5">
                <a:solidFill>
                  <a:srgbClr val="4E2700"/>
                </a:solidFill>
                <a:latin typeface="Verdana"/>
                <a:cs typeface="Verdana"/>
              </a:rPr>
              <a:t>i</a:t>
            </a:r>
            <a:r>
              <a:rPr dirty="0" sz="1600" spc="-5">
                <a:solidFill>
                  <a:srgbClr val="4E2700"/>
                </a:solidFill>
                <a:latin typeface="Verdana"/>
                <a:cs typeface="Verdana"/>
              </a:rPr>
              <a:t>n</a:t>
            </a:r>
            <a:r>
              <a:rPr dirty="0" sz="1600" spc="-15">
                <a:solidFill>
                  <a:srgbClr val="4E2700"/>
                </a:solidFill>
                <a:latin typeface="Verdana"/>
                <a:cs typeface="Verdana"/>
              </a:rPr>
              <a:t>t</a:t>
            </a:r>
            <a:r>
              <a:rPr dirty="0" sz="1600" spc="-5">
                <a:solidFill>
                  <a:srgbClr val="4E2700"/>
                </a:solidFill>
                <a:latin typeface="Verdana"/>
                <a:cs typeface="Verdana"/>
              </a:rPr>
              <a:t>ln</a:t>
            </a:r>
            <a:r>
              <a:rPr dirty="0" sz="1600" spc="-15">
                <a:solidFill>
                  <a:srgbClr val="4E2700"/>
                </a:solidFill>
                <a:latin typeface="Verdana"/>
                <a:cs typeface="Verdana"/>
              </a:rPr>
              <a:t>(</a:t>
            </a:r>
            <a:r>
              <a:rPr dirty="0" sz="1600" spc="5">
                <a:solidFill>
                  <a:srgbClr val="4E2700"/>
                </a:solidFill>
                <a:latin typeface="Verdana"/>
                <a:cs typeface="Verdana"/>
              </a:rPr>
              <a:t>o</a:t>
            </a:r>
            <a:r>
              <a:rPr dirty="0" sz="1600" spc="-10">
                <a:solidFill>
                  <a:srgbClr val="4E2700"/>
                </a:solidFill>
                <a:latin typeface="Verdana"/>
                <a:cs typeface="Verdana"/>
              </a:rPr>
              <a:t>);</a:t>
            </a:r>
            <a:endParaRPr sz="1600">
              <a:latin typeface="Verdana"/>
              <a:cs typeface="Verdana"/>
            </a:endParaRPr>
          </a:p>
          <a:p>
            <a:pPr marL="1155700" marR="5080" indent="-287020">
              <a:lnSpc>
                <a:spcPts val="2110"/>
              </a:lnSpc>
              <a:spcBef>
                <a:spcPts val="5"/>
              </a:spcBef>
            </a:pPr>
            <a:r>
              <a:rPr dirty="0" sz="1600" spc="-10">
                <a:solidFill>
                  <a:srgbClr val="4E2700"/>
                </a:solidFill>
                <a:latin typeface="Verdana"/>
                <a:cs typeface="Verdana"/>
              </a:rPr>
              <a:t>if (o.equals("Penelope")) </a:t>
            </a:r>
            <a:r>
              <a:rPr dirty="0" sz="1600" spc="-5">
                <a:solidFill>
                  <a:srgbClr val="4E2700"/>
                </a:solidFill>
                <a:latin typeface="Verdana"/>
                <a:cs typeface="Verdana"/>
              </a:rPr>
              <a:t>{  </a:t>
            </a:r>
            <a:r>
              <a:rPr dirty="0" sz="1600" spc="-10">
                <a:solidFill>
                  <a:srgbClr val="4E2700"/>
                </a:solidFill>
                <a:latin typeface="Verdana"/>
                <a:cs typeface="Verdana"/>
              </a:rPr>
              <a:t>it.remove();</a:t>
            </a:r>
            <a:endParaRPr sz="1600">
              <a:latin typeface="Verdana"/>
              <a:cs typeface="Verdana"/>
            </a:endParaRPr>
          </a:p>
          <a:p>
            <a:pPr marL="869315">
              <a:lnSpc>
                <a:spcPct val="100000"/>
              </a:lnSpc>
              <a:spcBef>
                <a:spcPts val="90"/>
              </a:spcBef>
            </a:pPr>
            <a:r>
              <a:rPr dirty="0" sz="1600" spc="-5">
                <a:solidFill>
                  <a:srgbClr val="4E2700"/>
                </a:solidFill>
                <a:latin typeface="Verdana"/>
                <a:cs typeface="Verdana"/>
              </a:rPr>
              <a:t>}</a:t>
            </a:r>
            <a:endParaRPr sz="1600">
              <a:latin typeface="Verdana"/>
              <a:cs typeface="Verdana"/>
            </a:endParaRPr>
          </a:p>
          <a:p>
            <a:pPr marL="584200">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297815">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111875" cy="574040"/>
          </a:xfrm>
          <a:prstGeom prst="rect"/>
        </p:spPr>
        <p:txBody>
          <a:bodyPr wrap="square" lIns="0" tIns="12700" rIns="0" bIns="0" rtlCol="0" vert="horz">
            <a:spAutoFit/>
          </a:bodyPr>
          <a:lstStyle/>
          <a:p>
            <a:pPr marL="12700">
              <a:lnSpc>
                <a:spcPct val="100000"/>
              </a:lnSpc>
              <a:spcBef>
                <a:spcPts val="100"/>
              </a:spcBef>
            </a:pPr>
            <a:r>
              <a:rPr dirty="0"/>
              <a:t>增強版</a:t>
            </a:r>
            <a:r>
              <a:rPr dirty="0" spc="-10"/>
              <a:t>的</a:t>
            </a:r>
            <a:r>
              <a:rPr dirty="0" spc="-15">
                <a:latin typeface="Tahoma"/>
                <a:cs typeface="Tahoma"/>
              </a:rPr>
              <a:t>for</a:t>
            </a:r>
            <a:r>
              <a:rPr dirty="0"/>
              <a:t>敘述</a:t>
            </a:r>
            <a:r>
              <a:rPr dirty="0" spc="-15">
                <a:latin typeface="Tahoma"/>
                <a:cs typeface="Tahoma"/>
              </a:rPr>
              <a:t>(Java5.0</a:t>
            </a:r>
            <a:r>
              <a:rPr dirty="0"/>
              <a:t>提供</a:t>
            </a:r>
            <a:r>
              <a:rPr dirty="0">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64540" y="917875"/>
            <a:ext cx="7544434" cy="4735195"/>
          </a:xfrm>
          <a:prstGeom prst="rect">
            <a:avLst/>
          </a:prstGeom>
        </p:spPr>
        <p:txBody>
          <a:bodyPr wrap="square" lIns="0" tIns="97790" rIns="0" bIns="0" rtlCol="0" vert="horz">
            <a:spAutoFit/>
          </a:bodyPr>
          <a:lstStyle/>
          <a:p>
            <a:pPr marL="355600" indent="-343535">
              <a:lnSpc>
                <a:spcPct val="100000"/>
              </a:lnSpc>
              <a:spcBef>
                <a:spcPts val="770"/>
              </a:spcBef>
              <a:buFont typeface="Verdana"/>
              <a:buChar char="•"/>
              <a:tabLst>
                <a:tab pos="356235" algn="l"/>
              </a:tabLst>
            </a:pPr>
            <a:r>
              <a:rPr dirty="0" sz="2800">
                <a:solidFill>
                  <a:srgbClr val="4E2700"/>
                </a:solidFill>
                <a:latin typeface="Noto Sans Mono CJK HK"/>
                <a:cs typeface="Noto Sans Mono CJK HK"/>
              </a:rPr>
              <a:t>語</a:t>
            </a:r>
            <a:r>
              <a:rPr dirty="0" sz="2800" spc="-5">
                <a:solidFill>
                  <a:srgbClr val="4E2700"/>
                </a:solidFill>
                <a:latin typeface="Noto Sans Mono CJK HK"/>
                <a:cs typeface="Noto Sans Mono CJK HK"/>
              </a:rPr>
              <a:t>法：</a:t>
            </a:r>
            <a:endParaRPr sz="2800">
              <a:latin typeface="Noto Sans Mono CJK HK"/>
              <a:cs typeface="Noto Sans Mono CJK HK"/>
            </a:endParaRPr>
          </a:p>
          <a:p>
            <a:pPr marL="12700">
              <a:lnSpc>
                <a:spcPct val="100000"/>
              </a:lnSpc>
              <a:spcBef>
                <a:spcPts val="580"/>
              </a:spcBef>
            </a:pPr>
            <a:r>
              <a:rPr dirty="0" sz="2400">
                <a:solidFill>
                  <a:srgbClr val="4E2700"/>
                </a:solidFill>
                <a:latin typeface="Verdana"/>
                <a:cs typeface="Verdana"/>
              </a:rPr>
              <a:t>for</a:t>
            </a:r>
            <a:r>
              <a:rPr dirty="0" sz="2400" spc="15">
                <a:solidFill>
                  <a:srgbClr val="4E2700"/>
                </a:solidFill>
                <a:latin typeface="Verdana"/>
                <a:cs typeface="Verdana"/>
              </a:rPr>
              <a:t> </a:t>
            </a:r>
            <a:r>
              <a:rPr dirty="0" sz="2400" spc="-10">
                <a:solidFill>
                  <a:srgbClr val="4E2700"/>
                </a:solidFill>
                <a:latin typeface="Verdana"/>
                <a:cs typeface="Verdana"/>
              </a:rPr>
              <a:t>(</a:t>
            </a:r>
            <a:r>
              <a:rPr dirty="0" sz="2400">
                <a:solidFill>
                  <a:srgbClr val="4E2700"/>
                </a:solidFill>
                <a:latin typeface="Noto Sans Mono CJK HK"/>
                <a:cs typeface="Noto Sans Mono CJK HK"/>
              </a:rPr>
              <a:t>元素的型態</a:t>
            </a:r>
            <a:r>
              <a:rPr dirty="0" sz="2400" spc="480">
                <a:solidFill>
                  <a:srgbClr val="4E2700"/>
                </a:solidFill>
                <a:latin typeface="Noto Sans Mono CJK HK"/>
                <a:cs typeface="Noto Sans Mono CJK HK"/>
              </a:rPr>
              <a:t> </a:t>
            </a:r>
            <a:r>
              <a:rPr dirty="0" sz="2400">
                <a:solidFill>
                  <a:srgbClr val="4E2700"/>
                </a:solidFill>
                <a:latin typeface="Noto Sans Mono CJK HK"/>
                <a:cs typeface="Noto Sans Mono CJK HK"/>
              </a:rPr>
              <a:t>變數名稱</a:t>
            </a:r>
            <a:r>
              <a:rPr dirty="0" sz="2400" spc="-360">
                <a:solidFill>
                  <a:srgbClr val="4E2700"/>
                </a:solidFill>
                <a:latin typeface="Noto Sans Mono CJK HK"/>
                <a:cs typeface="Noto Sans Mono CJK HK"/>
              </a:rPr>
              <a:t> </a:t>
            </a:r>
            <a:r>
              <a:rPr dirty="0" sz="2400">
                <a:solidFill>
                  <a:srgbClr val="4E2700"/>
                </a:solidFill>
                <a:latin typeface="Verdana"/>
                <a:cs typeface="Verdana"/>
              </a:rPr>
              <a:t>: </a:t>
            </a:r>
            <a:r>
              <a:rPr dirty="0" sz="2400" spc="-10">
                <a:solidFill>
                  <a:srgbClr val="4E2700"/>
                </a:solidFill>
                <a:latin typeface="Verdana"/>
                <a:cs typeface="Verdana"/>
              </a:rPr>
              <a:t>collection</a:t>
            </a:r>
            <a:r>
              <a:rPr dirty="0" sz="2400">
                <a:solidFill>
                  <a:srgbClr val="4E2700"/>
                </a:solidFill>
                <a:latin typeface="Noto Sans Mono CJK HK"/>
                <a:cs typeface="Noto Sans Mono CJK HK"/>
              </a:rPr>
              <a:t>物件或陣</a:t>
            </a:r>
            <a:r>
              <a:rPr dirty="0" sz="2400" spc="-10">
                <a:solidFill>
                  <a:srgbClr val="4E2700"/>
                </a:solidFill>
                <a:latin typeface="Noto Sans Mono CJK HK"/>
                <a:cs typeface="Noto Sans Mono CJK HK"/>
              </a:rPr>
              <a:t>列</a:t>
            </a:r>
            <a:r>
              <a:rPr dirty="0" sz="2400">
                <a:solidFill>
                  <a:srgbClr val="4E2700"/>
                </a:solidFill>
                <a:latin typeface="Verdana"/>
                <a:cs typeface="Verdana"/>
              </a:rPr>
              <a:t>)</a:t>
            </a:r>
            <a:r>
              <a:rPr dirty="0" sz="2400" spc="6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552450">
              <a:lnSpc>
                <a:spcPct val="100000"/>
              </a:lnSpc>
              <a:spcBef>
                <a:spcPts val="575"/>
              </a:spcBef>
            </a:pPr>
            <a:r>
              <a:rPr dirty="0" sz="2400">
                <a:solidFill>
                  <a:srgbClr val="4E2700"/>
                </a:solidFill>
                <a:latin typeface="Verdana"/>
                <a:cs typeface="Verdana"/>
              </a:rPr>
              <a:t>//</a:t>
            </a:r>
            <a:r>
              <a:rPr dirty="0" sz="2400" spc="-10">
                <a:solidFill>
                  <a:srgbClr val="4E2700"/>
                </a:solidFill>
                <a:latin typeface="Verdana"/>
                <a:cs typeface="Verdana"/>
              </a:rPr>
              <a:t> </a:t>
            </a:r>
            <a:r>
              <a:rPr dirty="0" sz="2400" spc="-5">
                <a:solidFill>
                  <a:srgbClr val="4E2700"/>
                </a:solidFill>
                <a:latin typeface="Noto Sans Mono CJK HK"/>
                <a:cs typeface="Noto Sans Mono CJK HK"/>
              </a:rPr>
              <a:t>處理每個元素的敘述</a:t>
            </a:r>
            <a:endParaRPr sz="2400">
              <a:latin typeface="Noto Sans Mono CJK HK"/>
              <a:cs typeface="Noto Sans Mono CJK HK"/>
            </a:endParaRPr>
          </a:p>
          <a:p>
            <a:pPr marL="12700">
              <a:lnSpc>
                <a:spcPct val="100000"/>
              </a:lnSpc>
              <a:spcBef>
                <a:spcPts val="650"/>
              </a:spcBef>
            </a:pPr>
            <a:r>
              <a:rPr dirty="0" sz="2400">
                <a:solidFill>
                  <a:srgbClr val="4E2700"/>
                </a:solidFill>
                <a:latin typeface="Verdana"/>
                <a:cs typeface="Verdana"/>
              </a:rPr>
              <a:t>}</a:t>
            </a:r>
            <a:endParaRPr sz="2400">
              <a:latin typeface="Verdana"/>
              <a:cs typeface="Verdana"/>
            </a:endParaRPr>
          </a:p>
          <a:p>
            <a:pPr marL="355600" indent="-343535">
              <a:lnSpc>
                <a:spcPct val="100000"/>
              </a:lnSpc>
              <a:spcBef>
                <a:spcPts val="505"/>
              </a:spcBef>
              <a:buFont typeface="Verdana"/>
              <a:buChar char="•"/>
              <a:tabLst>
                <a:tab pos="355600" algn="l"/>
                <a:tab pos="356235" algn="l"/>
              </a:tabLst>
            </a:pPr>
            <a:r>
              <a:rPr dirty="0" sz="2400" spc="-5">
                <a:solidFill>
                  <a:srgbClr val="4E2700"/>
                </a:solidFill>
                <a:latin typeface="Noto Sans Mono CJK HK"/>
                <a:cs typeface="Noto Sans Mono CJK HK"/>
              </a:rPr>
              <a:t>例</a:t>
            </a:r>
            <a:r>
              <a:rPr dirty="0" sz="2400">
                <a:solidFill>
                  <a:srgbClr val="4E2700"/>
                </a:solidFill>
                <a:latin typeface="Verdana"/>
                <a:cs typeface="Verdana"/>
              </a:rPr>
              <a:t>:</a:t>
            </a:r>
            <a:endParaRPr sz="2400">
              <a:latin typeface="Verdana"/>
              <a:cs typeface="Verdana"/>
            </a:endParaRPr>
          </a:p>
          <a:p>
            <a:pPr marL="469900">
              <a:lnSpc>
                <a:spcPct val="100000"/>
              </a:lnSpc>
              <a:spcBef>
                <a:spcPts val="545"/>
              </a:spcBef>
              <a:tabLst>
                <a:tab pos="2121535" algn="l"/>
              </a:tabLst>
            </a:pPr>
            <a:r>
              <a:rPr dirty="0" sz="2000">
                <a:solidFill>
                  <a:srgbClr val="4E2700"/>
                </a:solidFill>
                <a:latin typeface="Verdana"/>
                <a:cs typeface="Verdana"/>
              </a:rPr>
              <a:t>for</a:t>
            </a:r>
            <a:r>
              <a:rPr dirty="0" sz="2000" spc="-10">
                <a:solidFill>
                  <a:srgbClr val="4E2700"/>
                </a:solidFill>
                <a:latin typeface="Verdana"/>
                <a:cs typeface="Verdana"/>
              </a:rPr>
              <a:t> </a:t>
            </a:r>
            <a:r>
              <a:rPr dirty="0" sz="2000">
                <a:solidFill>
                  <a:srgbClr val="4E2700"/>
                </a:solidFill>
                <a:latin typeface="Verdana"/>
                <a:cs typeface="Verdana"/>
              </a:rPr>
              <a:t>(</a:t>
            </a:r>
            <a:r>
              <a:rPr dirty="0" sz="2000" spc="-5">
                <a:solidFill>
                  <a:srgbClr val="4E2700"/>
                </a:solidFill>
                <a:latin typeface="Verdana"/>
                <a:cs typeface="Verdana"/>
              </a:rPr>
              <a:t> Object	</a:t>
            </a:r>
            <a:r>
              <a:rPr dirty="0" sz="2000">
                <a:solidFill>
                  <a:srgbClr val="4E2700"/>
                </a:solidFill>
                <a:latin typeface="Verdana"/>
                <a:cs typeface="Verdana"/>
              </a:rPr>
              <a:t>obj : </a:t>
            </a:r>
            <a:r>
              <a:rPr dirty="0" sz="2000" spc="-5">
                <a:solidFill>
                  <a:srgbClr val="4E2700"/>
                </a:solidFill>
                <a:latin typeface="Verdana"/>
                <a:cs typeface="Verdana"/>
              </a:rPr>
              <a:t>arrayList)</a:t>
            </a:r>
            <a:r>
              <a:rPr dirty="0" sz="2000" spc="-4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927100">
              <a:lnSpc>
                <a:spcPct val="100000"/>
              </a:lnSpc>
              <a:spcBef>
                <a:spcPts val="434"/>
              </a:spcBef>
            </a:pP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在此</a:t>
            </a:r>
            <a:r>
              <a:rPr dirty="0" sz="2000">
                <a:solidFill>
                  <a:srgbClr val="4E2700"/>
                </a:solidFill>
                <a:latin typeface="Noto Sans Mono CJK HK"/>
                <a:cs typeface="Noto Sans Mono CJK HK"/>
              </a:rPr>
              <a:t>編寫處</a:t>
            </a:r>
            <a:r>
              <a:rPr dirty="0" sz="2000" spc="-15">
                <a:solidFill>
                  <a:srgbClr val="4E2700"/>
                </a:solidFill>
                <a:latin typeface="Noto Sans Mono CJK HK"/>
                <a:cs typeface="Noto Sans Mono CJK HK"/>
              </a:rPr>
              <a:t>理</a:t>
            </a:r>
            <a:r>
              <a:rPr dirty="0" sz="2000">
                <a:solidFill>
                  <a:srgbClr val="4E2700"/>
                </a:solidFill>
                <a:latin typeface="Noto Sans Mono CJK HK"/>
                <a:cs typeface="Noto Sans Mono CJK HK"/>
              </a:rPr>
              <a:t>每個</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素的</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a:t>
            </a:r>
            <a:r>
              <a:rPr dirty="0" sz="2000">
                <a:solidFill>
                  <a:srgbClr val="4E2700"/>
                </a:solidFill>
                <a:latin typeface="Verdana"/>
                <a:cs typeface="Verdana"/>
              </a:rPr>
              <a:t>obj</a:t>
            </a:r>
            <a:r>
              <a:rPr dirty="0" sz="2000">
                <a:solidFill>
                  <a:srgbClr val="4E2700"/>
                </a:solidFill>
                <a:latin typeface="Noto Sans Mono CJK HK"/>
                <a:cs typeface="Noto Sans Mono CJK HK"/>
              </a:rPr>
              <a:t>代表存</a:t>
            </a:r>
            <a:endParaRPr sz="2000">
              <a:latin typeface="Noto Sans Mono CJK HK"/>
              <a:cs typeface="Noto Sans Mono CJK HK"/>
            </a:endParaRPr>
          </a:p>
          <a:p>
            <a:pPr marL="927100">
              <a:lnSpc>
                <a:spcPct val="100000"/>
              </a:lnSpc>
              <a:spcBef>
                <a:spcPts val="480"/>
              </a:spcBef>
            </a:pPr>
            <a:r>
              <a:rPr dirty="0" sz="2000">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放在</a:t>
            </a:r>
            <a:r>
              <a:rPr dirty="0" sz="2000" spc="-10">
                <a:solidFill>
                  <a:srgbClr val="4E2700"/>
                </a:solidFill>
                <a:latin typeface="Verdana"/>
                <a:cs typeface="Verdana"/>
              </a:rPr>
              <a:t>arrayList</a:t>
            </a:r>
            <a:r>
              <a:rPr dirty="0" sz="2000">
                <a:solidFill>
                  <a:srgbClr val="4E2700"/>
                </a:solidFill>
                <a:latin typeface="Noto Sans Mono CJK HK"/>
                <a:cs typeface="Noto Sans Mono CJK HK"/>
              </a:rPr>
              <a:t>內的某</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元素</a:t>
            </a:r>
            <a:endParaRPr sz="2000">
              <a:latin typeface="Noto Sans Mono CJK HK"/>
              <a:cs typeface="Noto Sans Mono CJK HK"/>
            </a:endParaRPr>
          </a:p>
          <a:p>
            <a:pPr marL="469900">
              <a:lnSpc>
                <a:spcPct val="100000"/>
              </a:lnSpc>
              <a:spcBef>
                <a:spcPts val="530"/>
              </a:spcBef>
            </a:pPr>
            <a:r>
              <a:rPr dirty="0" sz="2000">
                <a:solidFill>
                  <a:srgbClr val="4E2700"/>
                </a:solidFill>
                <a:latin typeface="Verdana"/>
                <a:cs typeface="Verdana"/>
              </a:rPr>
              <a:t>}</a:t>
            </a:r>
            <a:endParaRPr sz="2000">
              <a:latin typeface="Verdana"/>
              <a:cs typeface="Verdana"/>
            </a:endParaRPr>
          </a:p>
          <a:p>
            <a:pPr marL="756285" marR="5080" indent="-287020">
              <a:lnSpc>
                <a:spcPct val="100000"/>
              </a:lnSpc>
              <a:spcBef>
                <a:spcPts val="430"/>
              </a:spcBef>
            </a:pPr>
            <a:r>
              <a:rPr dirty="0" sz="2000">
                <a:solidFill>
                  <a:srgbClr val="4E2700"/>
                </a:solidFill>
                <a:latin typeface="Verdana"/>
                <a:cs typeface="Verdana"/>
              </a:rPr>
              <a:t>–</a:t>
            </a:r>
            <a:r>
              <a:rPr dirty="0" sz="2000" spc="250">
                <a:solidFill>
                  <a:srgbClr val="4E2700"/>
                </a:solidFill>
                <a:latin typeface="Verdana"/>
                <a:cs typeface="Verdana"/>
              </a:rPr>
              <a:t> </a:t>
            </a:r>
            <a:r>
              <a:rPr dirty="0" sz="2000" spc="-5">
                <a:solidFill>
                  <a:srgbClr val="4E2700"/>
                </a:solidFill>
                <a:latin typeface="Verdana"/>
                <a:cs typeface="Verdana"/>
              </a:rPr>
              <a:t>for</a:t>
            </a:r>
            <a:r>
              <a:rPr dirty="0" sz="2000" spc="10">
                <a:solidFill>
                  <a:srgbClr val="4E2700"/>
                </a:solidFill>
                <a:latin typeface="Noto Sans Mono CJK HK"/>
                <a:cs typeface="Noto Sans Mono CJK HK"/>
              </a:rPr>
              <a:t>敘</a:t>
            </a:r>
            <a:r>
              <a:rPr dirty="0" sz="2000" spc="5">
                <a:solidFill>
                  <a:srgbClr val="4E2700"/>
                </a:solidFill>
                <a:latin typeface="Noto Sans Mono CJK HK"/>
                <a:cs typeface="Noto Sans Mono CJK HK"/>
              </a:rPr>
              <a:t>述會</a:t>
            </a:r>
            <a:r>
              <a:rPr dirty="0" sz="2000">
                <a:solidFill>
                  <a:srgbClr val="4E2700"/>
                </a:solidFill>
                <a:latin typeface="Noto Sans Mono CJK HK"/>
                <a:cs typeface="Noto Sans Mono CJK HK"/>
              </a:rPr>
              <a:t>由</a:t>
            </a:r>
            <a:r>
              <a:rPr dirty="0" sz="2000" spc="-10">
                <a:solidFill>
                  <a:srgbClr val="4E2700"/>
                </a:solidFill>
                <a:latin typeface="Verdana"/>
                <a:cs typeface="Verdana"/>
              </a:rPr>
              <a:t>arrayList</a:t>
            </a:r>
            <a:r>
              <a:rPr dirty="0" sz="2000" spc="5">
                <a:solidFill>
                  <a:srgbClr val="4E2700"/>
                </a:solidFill>
                <a:latin typeface="Noto Sans Mono CJK HK"/>
                <a:cs typeface="Noto Sans Mono CJK HK"/>
              </a:rPr>
              <a:t>中</a:t>
            </a:r>
            <a:r>
              <a:rPr dirty="0" sz="2000" spc="-15">
                <a:solidFill>
                  <a:srgbClr val="4E2700"/>
                </a:solidFill>
                <a:latin typeface="Noto Sans Mono CJK HK"/>
                <a:cs typeface="Noto Sans Mono CJK HK"/>
              </a:rPr>
              <a:t>，</a:t>
            </a:r>
            <a:r>
              <a:rPr dirty="0" sz="2000" spc="5">
                <a:solidFill>
                  <a:srgbClr val="4E2700"/>
                </a:solidFill>
                <a:latin typeface="Noto Sans Mono CJK HK"/>
                <a:cs typeface="Noto Sans Mono CJK HK"/>
              </a:rPr>
              <a:t>一次</a:t>
            </a:r>
            <a:r>
              <a:rPr dirty="0" sz="2000" spc="-20">
                <a:solidFill>
                  <a:srgbClr val="4E2700"/>
                </a:solidFill>
                <a:latin typeface="Noto Sans Mono CJK HK"/>
                <a:cs typeface="Noto Sans Mono CJK HK"/>
              </a:rPr>
              <a:t>取</a:t>
            </a:r>
            <a:r>
              <a:rPr dirty="0" sz="2000" spc="5">
                <a:solidFill>
                  <a:srgbClr val="4E2700"/>
                </a:solidFill>
                <a:latin typeface="Noto Sans Mono CJK HK"/>
                <a:cs typeface="Noto Sans Mono CJK HK"/>
              </a:rPr>
              <a:t>出一</a:t>
            </a:r>
            <a:r>
              <a:rPr dirty="0" sz="2000" spc="-20">
                <a:solidFill>
                  <a:srgbClr val="4E2700"/>
                </a:solidFill>
                <a:latin typeface="Noto Sans Mono CJK HK"/>
                <a:cs typeface="Noto Sans Mono CJK HK"/>
              </a:rPr>
              <a:t>個</a:t>
            </a:r>
            <a:r>
              <a:rPr dirty="0" sz="2000" spc="5">
                <a:solidFill>
                  <a:srgbClr val="4E2700"/>
                </a:solidFill>
                <a:latin typeface="Noto Sans Mono CJK HK"/>
                <a:cs typeface="Noto Sans Mono CJK HK"/>
              </a:rPr>
              <a:t>元素</a:t>
            </a:r>
            <a:r>
              <a:rPr dirty="0" sz="2000" spc="-20">
                <a:solidFill>
                  <a:srgbClr val="4E2700"/>
                </a:solidFill>
                <a:latin typeface="Noto Sans Mono CJK HK"/>
                <a:cs typeface="Noto Sans Mono CJK HK"/>
              </a:rPr>
              <a:t>，</a:t>
            </a:r>
            <a:r>
              <a:rPr dirty="0" sz="2000" spc="5">
                <a:solidFill>
                  <a:srgbClr val="4E2700"/>
                </a:solidFill>
                <a:latin typeface="Noto Sans Mono CJK HK"/>
                <a:cs typeface="Noto Sans Mono CJK HK"/>
              </a:rPr>
              <a:t>放到</a:t>
            </a:r>
            <a:r>
              <a:rPr dirty="0" sz="2000" spc="-20">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spc="-350">
                <a:solidFill>
                  <a:srgbClr val="4E2700"/>
                </a:solidFill>
                <a:latin typeface="Noto Sans Mono CJK HK"/>
                <a:cs typeface="Noto Sans Mono CJK HK"/>
              </a:rPr>
              <a:t> </a:t>
            </a:r>
            <a:r>
              <a:rPr dirty="0" sz="2000">
                <a:solidFill>
                  <a:srgbClr val="4E2700"/>
                </a:solidFill>
                <a:latin typeface="Verdana"/>
                <a:cs typeface="Verdana"/>
              </a:rPr>
              <a:t>obj  </a:t>
            </a:r>
            <a:r>
              <a:rPr dirty="0" sz="2000">
                <a:solidFill>
                  <a:srgbClr val="4E2700"/>
                </a:solidFill>
                <a:latin typeface="Noto Sans Mono CJK HK"/>
                <a:cs typeface="Noto Sans Mono CJK HK"/>
              </a:rPr>
              <a:t>內，然</a:t>
            </a:r>
            <a:r>
              <a:rPr dirty="0" sz="2000" spc="-15">
                <a:solidFill>
                  <a:srgbClr val="4E2700"/>
                </a:solidFill>
                <a:latin typeface="Noto Sans Mono CJK HK"/>
                <a:cs typeface="Noto Sans Mono CJK HK"/>
              </a:rPr>
              <a:t>後</a:t>
            </a:r>
            <a:r>
              <a:rPr dirty="0" sz="2000">
                <a:solidFill>
                  <a:srgbClr val="4E2700"/>
                </a:solidFill>
                <a:latin typeface="Noto Sans Mono CJK HK"/>
                <a:cs typeface="Noto Sans Mono CJK HK"/>
              </a:rPr>
              <a:t>執</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大括弧</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述。此</a:t>
            </a:r>
            <a:r>
              <a:rPr dirty="0" sz="2000" spc="-15">
                <a:solidFill>
                  <a:srgbClr val="4E2700"/>
                </a:solidFill>
                <a:latin typeface="Noto Sans Mono CJK HK"/>
                <a:cs typeface="Noto Sans Mono CJK HK"/>
              </a:rPr>
              <a:t>敘</a:t>
            </a:r>
            <a:r>
              <a:rPr dirty="0" sz="2000">
                <a:solidFill>
                  <a:srgbClr val="4E2700"/>
                </a:solidFill>
                <a:latin typeface="Noto Sans Mono CJK HK"/>
                <a:cs typeface="Noto Sans Mono CJK HK"/>
              </a:rPr>
              <a:t>述</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重複執</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直</a:t>
            </a:r>
            <a:r>
              <a:rPr dirty="0" sz="2000">
                <a:solidFill>
                  <a:srgbClr val="4E2700"/>
                </a:solidFill>
                <a:latin typeface="Noto Sans Mono CJK HK"/>
                <a:cs typeface="Noto Sans Mono CJK HK"/>
              </a:rPr>
              <a:t>到所 有的元</a:t>
            </a:r>
            <a:r>
              <a:rPr dirty="0" sz="2000" spc="-15">
                <a:solidFill>
                  <a:srgbClr val="4E2700"/>
                </a:solidFill>
                <a:latin typeface="Noto Sans Mono CJK HK"/>
                <a:cs typeface="Noto Sans Mono CJK HK"/>
              </a:rPr>
              <a:t>素</a:t>
            </a:r>
            <a:r>
              <a:rPr dirty="0" sz="2000">
                <a:solidFill>
                  <a:srgbClr val="4E2700"/>
                </a:solidFill>
                <a:latin typeface="Noto Sans Mono CJK HK"/>
                <a:cs typeface="Noto Sans Mono CJK HK"/>
              </a:rPr>
              <a:t>都</a:t>
            </a:r>
            <a:r>
              <a:rPr dirty="0" sz="2000" spc="-15">
                <a:solidFill>
                  <a:srgbClr val="4E2700"/>
                </a:solidFill>
                <a:latin typeface="Noto Sans Mono CJK HK"/>
                <a:cs typeface="Noto Sans Mono CJK HK"/>
              </a:rPr>
              <a:t>被</a:t>
            </a:r>
            <a:r>
              <a:rPr dirty="0" sz="2000">
                <a:solidFill>
                  <a:srgbClr val="4E2700"/>
                </a:solidFill>
                <a:latin typeface="Noto Sans Mono CJK HK"/>
                <a:cs typeface="Noto Sans Mono CJK HK"/>
              </a:rPr>
              <a:t>取出為</a:t>
            </a:r>
            <a:r>
              <a:rPr dirty="0" sz="2000" spc="-15">
                <a:solidFill>
                  <a:srgbClr val="4E2700"/>
                </a:solidFill>
                <a:latin typeface="Noto Sans Mono CJK HK"/>
                <a:cs typeface="Noto Sans Mono CJK HK"/>
              </a:rPr>
              <a:t>止</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78045" cy="574040"/>
          </a:xfrm>
          <a:prstGeom prst="rect"/>
        </p:spPr>
        <p:txBody>
          <a:bodyPr wrap="square" lIns="0" tIns="12700" rIns="0" bIns="0" rtlCol="0" vert="horz">
            <a:spAutoFit/>
          </a:bodyPr>
          <a:lstStyle/>
          <a:p>
            <a:pPr marL="12700">
              <a:lnSpc>
                <a:spcPct val="100000"/>
              </a:lnSpc>
              <a:spcBef>
                <a:spcPts val="100"/>
              </a:spcBef>
            </a:pPr>
            <a:r>
              <a:rPr dirty="0"/>
              <a:t>範例</a:t>
            </a:r>
            <a:r>
              <a:rPr dirty="0" spc="-20"/>
              <a:t>：</a:t>
            </a:r>
            <a:r>
              <a:rPr dirty="0" spc="-20">
                <a:latin typeface="Tahoma"/>
                <a:cs typeface="Tahoma"/>
              </a:rPr>
              <a:t>For50Demo.java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10616" y="951356"/>
            <a:ext cx="7501890" cy="465899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20">
                <a:solidFill>
                  <a:srgbClr val="4E2700"/>
                </a:solidFill>
                <a:latin typeface="Verdana"/>
                <a:cs typeface="Verdana"/>
              </a:rPr>
              <a:t> </a:t>
            </a:r>
            <a:r>
              <a:rPr dirty="0" sz="1600" spc="-10">
                <a:solidFill>
                  <a:srgbClr val="4E2700"/>
                </a:solidFill>
                <a:latin typeface="Verdana"/>
                <a:cs typeface="Verdana"/>
              </a:rPr>
              <a:t>ch09._06_Collection;</a:t>
            </a:r>
            <a:endParaRPr sz="1600">
              <a:latin typeface="Verdana"/>
              <a:cs typeface="Verdana"/>
            </a:endParaRPr>
          </a:p>
          <a:p>
            <a:pPr>
              <a:lnSpc>
                <a:spcPct val="100000"/>
              </a:lnSpc>
              <a:spcBef>
                <a:spcPts val="35"/>
              </a:spcBef>
            </a:pPr>
            <a:endParaRPr sz="1550">
              <a:latin typeface="Verdana"/>
              <a:cs typeface="Verdana"/>
            </a:endParaRPr>
          </a:p>
          <a:p>
            <a:pPr marL="12700">
              <a:lnSpc>
                <a:spcPct val="100000"/>
              </a:lnSpc>
            </a:pPr>
            <a:r>
              <a:rPr dirty="0" sz="1600" spc="-10">
                <a:solidFill>
                  <a:srgbClr val="4E2700"/>
                </a:solidFill>
                <a:latin typeface="Verdana"/>
                <a:cs typeface="Verdana"/>
              </a:rPr>
              <a:t>import</a:t>
            </a:r>
            <a:r>
              <a:rPr dirty="0" sz="1600" spc="15">
                <a:solidFill>
                  <a:srgbClr val="4E2700"/>
                </a:solidFill>
                <a:latin typeface="Verdana"/>
                <a:cs typeface="Verdana"/>
              </a:rPr>
              <a:t> </a:t>
            </a:r>
            <a:r>
              <a:rPr dirty="0" sz="1600" spc="-10">
                <a:solidFill>
                  <a:srgbClr val="4E2700"/>
                </a:solidFill>
                <a:latin typeface="Verdana"/>
                <a:cs typeface="Verdana"/>
              </a:rPr>
              <a:t>java.util.*;</a:t>
            </a:r>
            <a:endParaRPr sz="1600">
              <a:latin typeface="Verdana"/>
              <a:cs typeface="Verdana"/>
            </a:endParaRPr>
          </a:p>
          <a:p>
            <a:pPr>
              <a:lnSpc>
                <a:spcPct val="100000"/>
              </a:lnSpc>
              <a:spcBef>
                <a:spcPts val="40"/>
              </a:spcBef>
            </a:pPr>
            <a:endParaRPr sz="15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For50Demo</a:t>
            </a:r>
            <a:r>
              <a:rPr dirty="0" sz="1600" spc="9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7100" marR="1947545" indent="-572135">
              <a:lnSpc>
                <a:spcPct val="100000"/>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10">
                <a:solidFill>
                  <a:srgbClr val="4E2700"/>
                </a:solidFill>
                <a:latin typeface="Verdana"/>
                <a:cs typeface="Verdana"/>
              </a:rPr>
              <a:t>Collection&lt;Number&gt; </a:t>
            </a:r>
            <a:r>
              <a:rPr dirty="0" sz="1600" spc="-5">
                <a:solidFill>
                  <a:srgbClr val="4E2700"/>
                </a:solidFill>
                <a:latin typeface="Verdana"/>
                <a:cs typeface="Verdana"/>
              </a:rPr>
              <a:t>c = new </a:t>
            </a:r>
            <a:r>
              <a:rPr dirty="0" sz="1600" spc="-10">
                <a:solidFill>
                  <a:srgbClr val="4E2700"/>
                </a:solidFill>
                <a:latin typeface="Verdana"/>
                <a:cs typeface="Verdana"/>
              </a:rPr>
              <a:t>ArrayList&lt;&gt;();  </a:t>
            </a:r>
            <a:r>
              <a:rPr dirty="0" sz="1600" spc="-5">
                <a:solidFill>
                  <a:srgbClr val="4E2700"/>
                </a:solidFill>
                <a:latin typeface="Verdana"/>
                <a:cs typeface="Verdana"/>
              </a:rPr>
              <a:t>double </a:t>
            </a:r>
            <a:r>
              <a:rPr dirty="0" sz="1600" spc="-10">
                <a:solidFill>
                  <a:srgbClr val="4E2700"/>
                </a:solidFill>
                <a:latin typeface="Verdana"/>
                <a:cs typeface="Verdana"/>
              </a:rPr>
              <a:t>sum </a:t>
            </a:r>
            <a:r>
              <a:rPr dirty="0" sz="1600" spc="-5">
                <a:solidFill>
                  <a:srgbClr val="4E2700"/>
                </a:solidFill>
                <a:latin typeface="Verdana"/>
                <a:cs typeface="Verdana"/>
              </a:rPr>
              <a:t>= 0</a:t>
            </a:r>
            <a:r>
              <a:rPr dirty="0" sz="1600" spc="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just" marL="927100" marR="3893185">
              <a:lnSpc>
                <a:spcPct val="100000"/>
              </a:lnSpc>
            </a:pPr>
            <a:r>
              <a:rPr dirty="0" sz="1600" spc="-5">
                <a:solidFill>
                  <a:srgbClr val="4E2700"/>
                </a:solidFill>
                <a:latin typeface="Verdana"/>
                <a:cs typeface="Verdana"/>
              </a:rPr>
              <a:t>c.add(new Integer(123));  c.add(new Integer(456));  c.add(new</a:t>
            </a:r>
            <a:r>
              <a:rPr dirty="0" sz="1600" spc="-45">
                <a:solidFill>
                  <a:srgbClr val="4E2700"/>
                </a:solidFill>
                <a:latin typeface="Verdana"/>
                <a:cs typeface="Verdana"/>
              </a:rPr>
              <a:t> </a:t>
            </a:r>
            <a:r>
              <a:rPr dirty="0" sz="1600" spc="-5">
                <a:solidFill>
                  <a:srgbClr val="4E2700"/>
                </a:solidFill>
                <a:latin typeface="Verdana"/>
                <a:cs typeface="Verdana"/>
              </a:rPr>
              <a:t>Double(3.14));  c.add(new</a:t>
            </a:r>
            <a:r>
              <a:rPr dirty="0" sz="1600" spc="-10">
                <a:solidFill>
                  <a:srgbClr val="4E2700"/>
                </a:solidFill>
                <a:latin typeface="Verdana"/>
                <a:cs typeface="Verdana"/>
              </a:rPr>
              <a:t> </a:t>
            </a:r>
            <a:r>
              <a:rPr dirty="0" sz="1600" spc="-5">
                <a:solidFill>
                  <a:srgbClr val="4E2700"/>
                </a:solidFill>
                <a:latin typeface="Verdana"/>
                <a:cs typeface="Verdana"/>
              </a:rPr>
              <a:t>Integer(456));</a:t>
            </a:r>
            <a:endParaRPr sz="1600">
              <a:latin typeface="Verdana"/>
              <a:cs typeface="Verdana"/>
            </a:endParaRPr>
          </a:p>
          <a:p>
            <a:pPr>
              <a:lnSpc>
                <a:spcPct val="100000"/>
              </a:lnSpc>
              <a:spcBef>
                <a:spcPts val="35"/>
              </a:spcBef>
            </a:pPr>
            <a:endParaRPr sz="1550">
              <a:latin typeface="Verdana"/>
              <a:cs typeface="Verdana"/>
            </a:endParaRPr>
          </a:p>
          <a:p>
            <a:pPr marL="927100">
              <a:lnSpc>
                <a:spcPct val="100000"/>
              </a:lnSpc>
              <a:spcBef>
                <a:spcPts val="5"/>
              </a:spcBef>
            </a:pPr>
            <a:r>
              <a:rPr dirty="0" sz="1600" spc="-10">
                <a:solidFill>
                  <a:srgbClr val="4E2700"/>
                </a:solidFill>
                <a:latin typeface="Verdana"/>
                <a:cs typeface="Verdana"/>
              </a:rPr>
              <a:t>for(Number </a:t>
            </a:r>
            <a:r>
              <a:rPr dirty="0" sz="1600" spc="-5">
                <a:solidFill>
                  <a:srgbClr val="4E2700"/>
                </a:solidFill>
                <a:latin typeface="Verdana"/>
                <a:cs typeface="Verdana"/>
              </a:rPr>
              <a:t>o:</a:t>
            </a:r>
            <a:r>
              <a:rPr dirty="0" sz="1600" spc="60">
                <a:solidFill>
                  <a:srgbClr val="4E2700"/>
                </a:solidFill>
                <a:latin typeface="Verdana"/>
                <a:cs typeface="Verdana"/>
              </a:rPr>
              <a:t> </a:t>
            </a:r>
            <a:r>
              <a:rPr dirty="0" sz="1600" spc="-10">
                <a:solidFill>
                  <a:srgbClr val="4E2700"/>
                </a:solidFill>
                <a:latin typeface="Verdana"/>
                <a:cs typeface="Verdana"/>
              </a:rPr>
              <a:t>c){</a:t>
            </a:r>
            <a:endParaRPr sz="1600">
              <a:latin typeface="Verdana"/>
              <a:cs typeface="Verdana"/>
            </a:endParaRPr>
          </a:p>
          <a:p>
            <a:pPr marL="1212215">
              <a:lnSpc>
                <a:spcPct val="100000"/>
              </a:lnSpc>
            </a:pPr>
            <a:r>
              <a:rPr dirty="0" sz="1600" spc="-10">
                <a:solidFill>
                  <a:srgbClr val="4E2700"/>
                </a:solidFill>
                <a:latin typeface="Verdana"/>
                <a:cs typeface="Verdana"/>
              </a:rPr>
              <a:t>sum +=</a:t>
            </a:r>
            <a:r>
              <a:rPr dirty="0" sz="1600" spc="35">
                <a:solidFill>
                  <a:srgbClr val="4E2700"/>
                </a:solidFill>
                <a:latin typeface="Verdana"/>
                <a:cs typeface="Verdana"/>
              </a:rPr>
              <a:t> </a:t>
            </a:r>
            <a:r>
              <a:rPr dirty="0" sz="1600" spc="-15">
                <a:solidFill>
                  <a:srgbClr val="4E2700"/>
                </a:solidFill>
                <a:latin typeface="Verdana"/>
                <a:cs typeface="Verdana"/>
              </a:rPr>
              <a:t>o.doubleValue();</a:t>
            </a:r>
            <a:endParaRPr sz="1600">
              <a:latin typeface="Verdana"/>
              <a:cs typeface="Verdana"/>
            </a:endParaRPr>
          </a:p>
          <a:p>
            <a:pPr marL="927100">
              <a:lnSpc>
                <a:spcPct val="100000"/>
              </a:lnSpc>
            </a:pPr>
            <a:r>
              <a:rPr dirty="0" sz="1600" spc="-5">
                <a:solidFill>
                  <a:srgbClr val="4E2700"/>
                </a:solidFill>
                <a:latin typeface="Verdana"/>
                <a:cs typeface="Verdana"/>
              </a:rPr>
              <a:t>}</a:t>
            </a:r>
            <a:endParaRPr sz="1600">
              <a:latin typeface="Verdana"/>
              <a:cs typeface="Verdana"/>
            </a:endParaRPr>
          </a:p>
          <a:p>
            <a:pPr marL="941069">
              <a:lnSpc>
                <a:spcPct val="100000"/>
              </a:lnSpc>
            </a:pPr>
            <a:r>
              <a:rPr dirty="0" sz="1600" spc="-5">
                <a:solidFill>
                  <a:srgbClr val="4E2700"/>
                </a:solidFill>
                <a:latin typeface="Verdana"/>
                <a:cs typeface="Verdana"/>
              </a:rPr>
              <a:t>System.out.println("sum=" + Math.round(sum * 100) /</a:t>
            </a:r>
            <a:r>
              <a:rPr dirty="0" sz="1600" spc="90">
                <a:solidFill>
                  <a:srgbClr val="4E2700"/>
                </a:solidFill>
                <a:latin typeface="Verdana"/>
                <a:cs typeface="Verdana"/>
              </a:rPr>
              <a:t> </a:t>
            </a:r>
            <a:r>
              <a:rPr dirty="0" sz="1600" spc="-5">
                <a:solidFill>
                  <a:srgbClr val="4E2700"/>
                </a:solidFill>
                <a:latin typeface="Verdana"/>
                <a:cs typeface="Verdana"/>
              </a:rPr>
              <a:t>100.0);</a:t>
            </a:r>
            <a:endParaRPr sz="1600">
              <a:latin typeface="Verdana"/>
              <a:cs typeface="Verdana"/>
            </a:endParaRPr>
          </a:p>
          <a:p>
            <a:pPr marL="35560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70991" y="1003808"/>
            <a:ext cx="7965440" cy="1123315"/>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編寫</a:t>
            </a:r>
            <a:r>
              <a:rPr dirty="0" sz="2400" spc="-10">
                <a:solidFill>
                  <a:srgbClr val="4E2700"/>
                </a:solidFill>
                <a:latin typeface="Verdana"/>
                <a:cs typeface="Verdana"/>
              </a:rPr>
              <a:t>ProgramCh09Lab03.java</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承前題</a:t>
            </a:r>
            <a:r>
              <a:rPr dirty="0" sz="2400" spc="-5">
                <a:solidFill>
                  <a:srgbClr val="4E2700"/>
                </a:solidFill>
                <a:latin typeface="Verdana"/>
                <a:cs typeface="Verdana"/>
              </a:rPr>
              <a:t>(lab02)</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對 於</a:t>
            </a:r>
            <a:r>
              <a:rPr dirty="0" sz="2400" spc="-15">
                <a:solidFill>
                  <a:srgbClr val="4E2700"/>
                </a:solidFill>
                <a:latin typeface="Verdana"/>
                <a:cs typeface="Verdana"/>
              </a:rPr>
              <a:t>ArrayList</a:t>
            </a:r>
            <a:r>
              <a:rPr dirty="0" sz="2400">
                <a:solidFill>
                  <a:srgbClr val="4E2700"/>
                </a:solidFill>
                <a:latin typeface="Noto Sans Mono CJK HK"/>
                <a:cs typeface="Noto Sans Mono CJK HK"/>
              </a:rPr>
              <a:t>類別之物件</a:t>
            </a:r>
            <a:r>
              <a:rPr dirty="0" sz="2400" spc="-5">
                <a:solidFill>
                  <a:srgbClr val="4E2700"/>
                </a:solidFill>
                <a:latin typeface="Verdana"/>
                <a:cs typeface="Verdana"/>
              </a:rPr>
              <a:t>v</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請使用</a:t>
            </a:r>
            <a:r>
              <a:rPr dirty="0" sz="2400" spc="-25">
                <a:solidFill>
                  <a:srgbClr val="4E2700"/>
                </a:solidFill>
                <a:latin typeface="Verdana"/>
                <a:cs typeface="Verdana"/>
              </a:rPr>
              <a:t>Java</a:t>
            </a:r>
            <a:r>
              <a:rPr dirty="0" sz="2400" spc="40">
                <a:solidFill>
                  <a:srgbClr val="4E2700"/>
                </a:solidFill>
                <a:latin typeface="Verdana"/>
                <a:cs typeface="Verdana"/>
              </a:rPr>
              <a:t> </a:t>
            </a:r>
            <a:r>
              <a:rPr dirty="0" sz="2400" spc="-5">
                <a:solidFill>
                  <a:srgbClr val="4E2700"/>
                </a:solidFill>
                <a:latin typeface="Verdana"/>
                <a:cs typeface="Verdana"/>
              </a:rPr>
              <a:t>5.0</a:t>
            </a:r>
            <a:r>
              <a:rPr dirty="0" sz="2400">
                <a:solidFill>
                  <a:srgbClr val="4E2700"/>
                </a:solidFill>
                <a:latin typeface="Noto Sans Mono CJK HK"/>
                <a:cs typeface="Noto Sans Mono CJK HK"/>
              </a:rPr>
              <a:t>的增強版 </a:t>
            </a:r>
            <a:r>
              <a:rPr dirty="0" sz="2400" spc="-5">
                <a:solidFill>
                  <a:srgbClr val="4E2700"/>
                </a:solidFill>
                <a:latin typeface="Verdana"/>
                <a:cs typeface="Verdana"/>
              </a:rPr>
              <a:t>for()</a:t>
            </a:r>
            <a:r>
              <a:rPr dirty="0" sz="2400" spc="-5">
                <a:solidFill>
                  <a:srgbClr val="4E2700"/>
                </a:solidFill>
                <a:latin typeface="Noto Sans Mono CJK HK"/>
                <a:cs typeface="Noto Sans Mono CJK HK"/>
              </a:rPr>
              <a:t>來加總物件</a:t>
            </a:r>
            <a:r>
              <a:rPr dirty="0" sz="2400" spc="-5">
                <a:solidFill>
                  <a:srgbClr val="4E2700"/>
                </a:solidFill>
                <a:latin typeface="Verdana"/>
                <a:cs typeface="Verdana"/>
              </a:rPr>
              <a:t>v</a:t>
            </a:r>
            <a:r>
              <a:rPr dirty="0" sz="2400" spc="-5">
                <a:solidFill>
                  <a:srgbClr val="4E2700"/>
                </a:solidFill>
                <a:latin typeface="Noto Sans Mono CJK HK"/>
                <a:cs typeface="Noto Sans Mono CJK HK"/>
              </a:rPr>
              <a:t>內，所有數值性的資料。</a:t>
            </a:r>
            <a:endParaRPr sz="2400">
              <a:latin typeface="Noto Sans Mono CJK HK"/>
              <a:cs typeface="Noto Sans Mono CJK HK"/>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70991" y="1003808"/>
            <a:ext cx="8198484" cy="3698240"/>
          </a:xfrm>
          <a:prstGeom prst="rect">
            <a:avLst/>
          </a:prstGeom>
        </p:spPr>
        <p:txBody>
          <a:bodyPr wrap="square" lIns="0" tIns="12700" rIns="0" bIns="0" rtlCol="0" vert="horz">
            <a:spAutoFit/>
          </a:bodyPr>
          <a:lstStyle/>
          <a:p>
            <a:pPr algn="just" marL="621665" marR="5080" indent="-609600">
              <a:lnSpc>
                <a:spcPct val="100000"/>
              </a:lnSpc>
              <a:spcBef>
                <a:spcPts val="100"/>
              </a:spcBef>
              <a:buChar char="•"/>
              <a:tabLst>
                <a:tab pos="622300" algn="l"/>
              </a:tabLst>
            </a:pPr>
            <a:r>
              <a:rPr dirty="0" sz="2400" spc="-10">
                <a:solidFill>
                  <a:srgbClr val="4E2700"/>
                </a:solidFill>
                <a:latin typeface="Verdana"/>
                <a:cs typeface="Verdana"/>
              </a:rPr>
              <a:t>ShoppingCartDemo.java</a:t>
            </a:r>
            <a:r>
              <a:rPr dirty="0" sz="2400">
                <a:solidFill>
                  <a:srgbClr val="4E2700"/>
                </a:solidFill>
                <a:latin typeface="Noto Sans Mono CJK HK"/>
                <a:cs typeface="Noto Sans Mono CJK HK"/>
              </a:rPr>
              <a:t>位於套件</a:t>
            </a:r>
            <a:r>
              <a:rPr dirty="0" sz="2400">
                <a:solidFill>
                  <a:srgbClr val="4E2700"/>
                </a:solidFill>
                <a:latin typeface="Verdana"/>
                <a:cs typeface="Verdana"/>
              </a:rPr>
              <a:t>ch09.lab04</a:t>
            </a:r>
            <a:r>
              <a:rPr dirty="0" sz="2400">
                <a:solidFill>
                  <a:srgbClr val="4E2700"/>
                </a:solidFill>
                <a:latin typeface="Noto Sans Mono CJK HK"/>
                <a:cs typeface="Noto Sans Mono CJK HK"/>
              </a:rPr>
              <a:t>之下，  其內的</a:t>
            </a:r>
            <a:r>
              <a:rPr dirty="0" sz="2400">
                <a:solidFill>
                  <a:srgbClr val="4E2700"/>
                </a:solidFill>
                <a:latin typeface="Verdana"/>
                <a:cs typeface="Verdana"/>
              </a:rPr>
              <a:t>ShoppingCart</a:t>
            </a:r>
            <a:r>
              <a:rPr dirty="0" sz="2400">
                <a:solidFill>
                  <a:srgbClr val="4E2700"/>
                </a:solidFill>
                <a:latin typeface="Noto Sans Mono CJK HK"/>
                <a:cs typeface="Noto Sans Mono CJK HK"/>
              </a:rPr>
              <a:t>類別模擬購物車，現在要</a:t>
            </a:r>
            <a:r>
              <a:rPr dirty="0" sz="2400" spc="5">
                <a:solidFill>
                  <a:srgbClr val="4E2700"/>
                </a:solidFill>
                <a:latin typeface="Noto Sans Mono CJK HK"/>
                <a:cs typeface="Noto Sans Mono CJK HK"/>
              </a:rPr>
              <a:t>將</a:t>
            </a:r>
            <a:r>
              <a:rPr dirty="0" sz="2400" spc="-5">
                <a:solidFill>
                  <a:srgbClr val="4E2700"/>
                </a:solidFill>
                <a:latin typeface="Verdana"/>
                <a:cs typeface="Verdana"/>
              </a:rPr>
              <a:t>Hat</a:t>
            </a:r>
            <a:r>
              <a:rPr dirty="0" sz="2400">
                <a:solidFill>
                  <a:srgbClr val="4E2700"/>
                </a:solidFill>
                <a:latin typeface="Noto Sans Mono CJK HK"/>
                <a:cs typeface="Noto Sans Mono CJK HK"/>
              </a:rPr>
              <a:t>、 </a:t>
            </a:r>
            <a:r>
              <a:rPr dirty="0" sz="2400" spc="-5">
                <a:solidFill>
                  <a:srgbClr val="4E2700"/>
                </a:solidFill>
                <a:latin typeface="Verdana"/>
                <a:cs typeface="Verdana"/>
              </a:rPr>
              <a:t>Shirt</a:t>
            </a:r>
            <a:r>
              <a:rPr dirty="0" sz="2400" spc="-5">
                <a:solidFill>
                  <a:srgbClr val="4E2700"/>
                </a:solidFill>
                <a:latin typeface="Noto Sans Mono CJK HK"/>
                <a:cs typeface="Noto Sans Mono CJK HK"/>
              </a:rPr>
              <a:t>、</a:t>
            </a:r>
            <a:r>
              <a:rPr dirty="0" sz="2400" spc="-5">
                <a:solidFill>
                  <a:srgbClr val="4E2700"/>
                </a:solidFill>
                <a:latin typeface="Verdana"/>
                <a:cs typeface="Verdana"/>
              </a:rPr>
              <a:t>Shoes</a:t>
            </a:r>
            <a:r>
              <a:rPr dirty="0" sz="2400" spc="-5">
                <a:solidFill>
                  <a:srgbClr val="4E2700"/>
                </a:solidFill>
                <a:latin typeface="Noto Sans Mono CJK HK"/>
                <a:cs typeface="Noto Sans Mono CJK HK"/>
              </a:rPr>
              <a:t>等類別的物件加</a:t>
            </a:r>
            <a:r>
              <a:rPr dirty="0" sz="2400">
                <a:solidFill>
                  <a:srgbClr val="4E2700"/>
                </a:solidFill>
                <a:latin typeface="Noto Sans Mono CJK HK"/>
                <a:cs typeface="Noto Sans Mono CJK HK"/>
              </a:rPr>
              <a:t>到</a:t>
            </a:r>
            <a:r>
              <a:rPr dirty="0" sz="2400">
                <a:solidFill>
                  <a:srgbClr val="4E2700"/>
                </a:solidFill>
                <a:latin typeface="Verdana"/>
                <a:cs typeface="Verdana"/>
              </a:rPr>
              <a:t>ShoppingCart</a:t>
            </a:r>
            <a:r>
              <a:rPr dirty="0" sz="2400" spc="-5">
                <a:solidFill>
                  <a:srgbClr val="4E2700"/>
                </a:solidFill>
                <a:latin typeface="Noto Sans Mono CJK HK"/>
                <a:cs typeface="Noto Sans Mono CJK HK"/>
              </a:rPr>
              <a:t>物件</a:t>
            </a:r>
            <a:endParaRPr sz="2400">
              <a:latin typeface="Noto Sans Mono CJK HK"/>
              <a:cs typeface="Noto Sans Mono CJK HK"/>
            </a:endParaRPr>
          </a:p>
          <a:p>
            <a:pPr marL="621665">
              <a:lnSpc>
                <a:spcPts val="2870"/>
              </a:lnSpc>
            </a:pPr>
            <a:r>
              <a:rPr dirty="0" sz="2400">
                <a:solidFill>
                  <a:srgbClr val="4E2700"/>
                </a:solidFill>
                <a:latin typeface="Noto Sans Mono CJK HK"/>
                <a:cs typeface="Noto Sans Mono CJK HK"/>
              </a:rPr>
              <a:t>內，這些類別都含有貨品編號、數量、單價等屬性。</a:t>
            </a:r>
            <a:endParaRPr sz="2400">
              <a:latin typeface="Noto Sans Mono CJK HK"/>
              <a:cs typeface="Noto Sans Mono CJK HK"/>
            </a:endParaRPr>
          </a:p>
          <a:p>
            <a:pPr marL="621665" marR="207645">
              <a:lnSpc>
                <a:spcPct val="100000"/>
              </a:lnSpc>
              <a:spcBef>
                <a:spcPts val="10"/>
              </a:spcBef>
            </a:pPr>
            <a:r>
              <a:rPr dirty="0" sz="2400" spc="-5">
                <a:solidFill>
                  <a:srgbClr val="4E2700"/>
                </a:solidFill>
                <a:latin typeface="Verdana"/>
                <a:cs typeface="Verdana"/>
              </a:rPr>
              <a:t>ShoppingCart</a:t>
            </a:r>
            <a:r>
              <a:rPr dirty="0" sz="2400">
                <a:solidFill>
                  <a:srgbClr val="4E2700"/>
                </a:solidFill>
                <a:latin typeface="Noto Sans Mono CJK HK"/>
                <a:cs typeface="Noto Sans Mono CJK HK"/>
              </a:rPr>
              <a:t>有一方</a:t>
            </a:r>
            <a:r>
              <a:rPr dirty="0" sz="2400" spc="-5">
                <a:solidFill>
                  <a:srgbClr val="4E2700"/>
                </a:solidFill>
                <a:latin typeface="Noto Sans Mono CJK HK"/>
                <a:cs typeface="Noto Sans Mono CJK HK"/>
              </a:rPr>
              <a:t>法</a:t>
            </a:r>
            <a:r>
              <a:rPr dirty="0" sz="2400" spc="-20">
                <a:solidFill>
                  <a:srgbClr val="4E2700"/>
                </a:solidFill>
                <a:latin typeface="Verdana"/>
                <a:cs typeface="Verdana"/>
              </a:rPr>
              <a:t>getTotalPrice()</a:t>
            </a:r>
            <a:r>
              <a:rPr dirty="0" sz="2400" spc="-20">
                <a:solidFill>
                  <a:srgbClr val="4E2700"/>
                </a:solidFill>
                <a:latin typeface="Noto Sans Mono CJK HK"/>
                <a:cs typeface="Noto Sans Mono CJK HK"/>
              </a:rPr>
              <a:t>，</a:t>
            </a:r>
            <a:r>
              <a:rPr dirty="0" sz="2400">
                <a:solidFill>
                  <a:srgbClr val="4E2700"/>
                </a:solidFill>
                <a:latin typeface="Noto Sans Mono CJK HK"/>
                <a:cs typeface="Noto Sans Mono CJK HK"/>
              </a:rPr>
              <a:t>它能計算其 內所含之貨品的總金額。</a:t>
            </a:r>
            <a:endParaRPr sz="2400">
              <a:latin typeface="Noto Sans Mono CJK HK"/>
              <a:cs typeface="Noto Sans Mono CJK HK"/>
            </a:endParaRPr>
          </a:p>
          <a:p>
            <a:pPr marL="622300" indent="-609600">
              <a:lnSpc>
                <a:spcPct val="100000"/>
              </a:lnSpc>
              <a:spcBef>
                <a:spcPts val="575"/>
              </a:spcBef>
              <a:buFont typeface="Verdana"/>
              <a:buChar char="•"/>
              <a:tabLst>
                <a:tab pos="621665" algn="l"/>
                <a:tab pos="622300" algn="l"/>
              </a:tabLst>
            </a:pPr>
            <a:r>
              <a:rPr dirty="0" sz="2400" spc="-5">
                <a:solidFill>
                  <a:srgbClr val="4E2700"/>
                </a:solidFill>
                <a:latin typeface="Noto Sans Mono CJK HK"/>
                <a:cs typeface="Noto Sans Mono CJK HK"/>
              </a:rPr>
              <a:t>請修改此程式，使其能以多形的方式來簡化</a:t>
            </a:r>
            <a:endParaRPr sz="2400">
              <a:latin typeface="Noto Sans Mono CJK HK"/>
              <a:cs typeface="Noto Sans Mono CJK HK"/>
            </a:endParaRPr>
          </a:p>
          <a:p>
            <a:pPr marL="621665">
              <a:lnSpc>
                <a:spcPct val="100000"/>
              </a:lnSpc>
              <a:spcBef>
                <a:spcPts val="5"/>
              </a:spcBef>
            </a:pPr>
            <a:r>
              <a:rPr dirty="0" sz="2400" spc="-25">
                <a:solidFill>
                  <a:srgbClr val="4E2700"/>
                </a:solidFill>
                <a:latin typeface="Verdana"/>
                <a:cs typeface="Verdana"/>
              </a:rPr>
              <a:t>getTotalPrice()</a:t>
            </a:r>
            <a:r>
              <a:rPr dirty="0" sz="2400">
                <a:solidFill>
                  <a:srgbClr val="4E2700"/>
                </a:solidFill>
                <a:latin typeface="Noto Sans Mono CJK HK"/>
                <a:cs typeface="Noto Sans Mono CJK HK"/>
              </a:rPr>
              <a:t>的設計。</a:t>
            </a:r>
            <a:endParaRPr sz="2400">
              <a:latin typeface="Noto Sans Mono CJK HK"/>
              <a:cs typeface="Noto Sans Mono CJK HK"/>
            </a:endParaRPr>
          </a:p>
          <a:p>
            <a:pPr marL="1117600" marR="298450" indent="-534035">
              <a:lnSpc>
                <a:spcPct val="100000"/>
              </a:lnSpc>
              <a:spcBef>
                <a:spcPts val="495"/>
              </a:spcBef>
              <a:tabLst>
                <a:tab pos="1117600" algn="l"/>
              </a:tabLst>
            </a:pPr>
            <a:r>
              <a:rPr dirty="0" sz="2000">
                <a:solidFill>
                  <a:srgbClr val="4E2700"/>
                </a:solidFill>
                <a:latin typeface="Verdana"/>
                <a:cs typeface="Verdana"/>
              </a:rPr>
              <a:t>–	</a:t>
            </a:r>
            <a:r>
              <a:rPr dirty="0" sz="2000" spc="10">
                <a:solidFill>
                  <a:srgbClr val="4E2700"/>
                </a:solidFill>
                <a:latin typeface="Noto Sans Mono CJK HK"/>
                <a:cs typeface="Noto Sans Mono CJK HK"/>
              </a:rPr>
              <a:t>提示</a:t>
            </a:r>
            <a:r>
              <a:rPr dirty="0" sz="2000">
                <a:solidFill>
                  <a:srgbClr val="4E2700"/>
                </a:solidFill>
                <a:latin typeface="Verdana"/>
                <a:cs typeface="Verdana"/>
              </a:rPr>
              <a:t>:</a:t>
            </a:r>
            <a:r>
              <a:rPr dirty="0" sz="2000">
                <a:solidFill>
                  <a:srgbClr val="4E2700"/>
                </a:solidFill>
                <a:latin typeface="Noto Sans Mono CJK HK"/>
                <a:cs typeface="Noto Sans Mono CJK HK"/>
              </a:rPr>
              <a:t>必須</a:t>
            </a:r>
            <a:r>
              <a:rPr dirty="0" sz="2000" spc="-15">
                <a:solidFill>
                  <a:srgbClr val="4E2700"/>
                </a:solidFill>
                <a:latin typeface="Noto Sans Mono CJK HK"/>
                <a:cs typeface="Noto Sans Mono CJK HK"/>
              </a:rPr>
              <a:t>為</a:t>
            </a:r>
            <a:r>
              <a:rPr dirty="0" sz="2000" spc="-5">
                <a:solidFill>
                  <a:srgbClr val="4E2700"/>
                </a:solidFill>
                <a:latin typeface="Verdana"/>
                <a:cs typeface="Verdana"/>
              </a:rPr>
              <a:t>Hat</a:t>
            </a:r>
            <a:r>
              <a:rPr dirty="0" sz="2000">
                <a:solidFill>
                  <a:srgbClr val="4E2700"/>
                </a:solidFill>
                <a:latin typeface="Noto Sans Mono CJK HK"/>
                <a:cs typeface="Noto Sans Mono CJK HK"/>
              </a:rPr>
              <a:t>、</a:t>
            </a:r>
            <a:r>
              <a:rPr dirty="0" sz="2000" spc="-10">
                <a:solidFill>
                  <a:srgbClr val="4E2700"/>
                </a:solidFill>
                <a:latin typeface="Verdana"/>
                <a:cs typeface="Verdana"/>
              </a:rPr>
              <a:t>Shirt</a:t>
            </a:r>
            <a:r>
              <a:rPr dirty="0" sz="2000">
                <a:solidFill>
                  <a:srgbClr val="4E2700"/>
                </a:solidFill>
                <a:latin typeface="Noto Sans Mono CJK HK"/>
                <a:cs typeface="Noto Sans Mono CJK HK"/>
              </a:rPr>
              <a:t>、</a:t>
            </a:r>
            <a:r>
              <a:rPr dirty="0" sz="2000" spc="-10">
                <a:solidFill>
                  <a:srgbClr val="4E2700"/>
                </a:solidFill>
                <a:latin typeface="Verdana"/>
                <a:cs typeface="Verdana"/>
              </a:rPr>
              <a:t>Shoes</a:t>
            </a:r>
            <a:r>
              <a:rPr dirty="0" sz="2000">
                <a:solidFill>
                  <a:srgbClr val="4E2700"/>
                </a:solidFill>
                <a:latin typeface="Noto Sans Mono CJK HK"/>
                <a:cs typeface="Noto Sans Mono CJK HK"/>
              </a:rPr>
              <a:t>設計</a:t>
            </a:r>
            <a:r>
              <a:rPr dirty="0" sz="2000" spc="5">
                <a:solidFill>
                  <a:srgbClr val="4E2700"/>
                </a:solidFill>
                <a:latin typeface="Noto Sans Mono CJK HK"/>
                <a:cs typeface="Noto Sans Mono CJK HK"/>
              </a:rPr>
              <a:t>一</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共同父類別</a:t>
            </a:r>
            <a:r>
              <a:rPr dirty="0" sz="2000" spc="-10">
                <a:solidFill>
                  <a:srgbClr val="4E2700"/>
                </a:solidFill>
                <a:latin typeface="Noto Sans Mono CJK HK"/>
                <a:cs typeface="Noto Sans Mono CJK HK"/>
              </a:rPr>
              <a:t>或</a:t>
            </a:r>
            <a:r>
              <a:rPr dirty="0" sz="2000">
                <a:solidFill>
                  <a:srgbClr val="4E2700"/>
                </a:solidFill>
                <a:latin typeface="Noto Sans Mono CJK HK"/>
                <a:cs typeface="Noto Sans Mono CJK HK"/>
              </a:rPr>
              <a:t>實作 同一個</a:t>
            </a:r>
            <a:r>
              <a:rPr dirty="0" sz="2000" spc="-15">
                <a:solidFill>
                  <a:srgbClr val="4E2700"/>
                </a:solidFill>
                <a:latin typeface="Noto Sans Mono CJK HK"/>
                <a:cs typeface="Noto Sans Mono CJK HK"/>
              </a:rPr>
              <a:t>介</a:t>
            </a:r>
            <a:r>
              <a:rPr dirty="0" sz="2000">
                <a:solidFill>
                  <a:srgbClr val="4E2700"/>
                </a:solidFill>
                <a:latin typeface="Noto Sans Mono CJK HK"/>
                <a:cs typeface="Noto Sans Mono CJK HK"/>
              </a:rPr>
              <a:t>面。</a:t>
            </a:r>
            <a:endParaRPr sz="2000">
              <a:latin typeface="Noto Sans Mono CJK HK"/>
              <a:cs typeface="Noto Sans Mono CJK HK"/>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78435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Ma</a:t>
            </a:r>
            <a:r>
              <a:rPr dirty="0" spc="-15">
                <a:latin typeface="Tahoma"/>
                <a:cs typeface="Tahoma"/>
              </a:rPr>
              <a:t>p</a:t>
            </a:r>
            <a:r>
              <a:rPr dirty="0"/>
              <a:t>介面</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12140" y="1013205"/>
            <a:ext cx="7844155" cy="3903979"/>
          </a:xfrm>
          <a:prstGeom prst="rect">
            <a:avLst/>
          </a:prstGeom>
        </p:spPr>
        <p:txBody>
          <a:bodyPr wrap="square" lIns="0" tIns="12700" rIns="0" bIns="0" rtlCol="0" vert="horz">
            <a:spAutoFit/>
          </a:bodyPr>
          <a:lstStyle/>
          <a:p>
            <a:pPr marL="355600" marR="5080" indent="-343535">
              <a:lnSpc>
                <a:spcPct val="100000"/>
              </a:lnSpc>
              <a:spcBef>
                <a:spcPts val="100"/>
              </a:spcBef>
              <a:buFont typeface="Verdana"/>
              <a:buChar char="•"/>
              <a:tabLst>
                <a:tab pos="355600" algn="l"/>
                <a:tab pos="356235" algn="l"/>
              </a:tabLst>
            </a:pPr>
            <a:r>
              <a:rPr dirty="0" sz="2400">
                <a:solidFill>
                  <a:srgbClr val="4E2700"/>
                </a:solidFill>
                <a:latin typeface="Noto Sans Mono CJK HK"/>
                <a:cs typeface="Noto Sans Mono CJK HK"/>
              </a:rPr>
              <a:t>成</a:t>
            </a:r>
            <a:r>
              <a:rPr dirty="0" sz="2400" spc="-5">
                <a:solidFill>
                  <a:srgbClr val="4E2700"/>
                </a:solidFill>
                <a:latin typeface="Noto Sans Mono CJK HK"/>
                <a:cs typeface="Noto Sans Mono CJK HK"/>
              </a:rPr>
              <a:t>對</a:t>
            </a:r>
            <a:r>
              <a:rPr dirty="0" sz="2400" spc="-10">
                <a:solidFill>
                  <a:srgbClr val="4E2700"/>
                </a:solidFill>
                <a:latin typeface="Verdana"/>
                <a:cs typeface="Verdana"/>
              </a:rPr>
              <a:t>(name+value</a:t>
            </a:r>
            <a:r>
              <a:rPr dirty="0" sz="2400">
                <a:solidFill>
                  <a:srgbClr val="4E2700"/>
                </a:solidFill>
                <a:latin typeface="Noto Sans Mono CJK HK"/>
                <a:cs typeface="Noto Sans Mono CJK HK"/>
              </a:rPr>
              <a:t>或</a:t>
            </a:r>
            <a:r>
              <a:rPr dirty="0" sz="2400" spc="-10">
                <a:solidFill>
                  <a:srgbClr val="4E2700"/>
                </a:solidFill>
                <a:latin typeface="Verdana"/>
                <a:cs typeface="Verdana"/>
              </a:rPr>
              <a:t>key+value)</a:t>
            </a:r>
            <a:r>
              <a:rPr dirty="0" sz="2400">
                <a:solidFill>
                  <a:srgbClr val="4E2700"/>
                </a:solidFill>
                <a:latin typeface="Noto Sans Mono CJK HK"/>
                <a:cs typeface="Noto Sans Mono CJK HK"/>
              </a:rPr>
              <a:t>的資料所成的集合 </a:t>
            </a:r>
            <a:r>
              <a:rPr dirty="0" sz="2400" spc="-5">
                <a:solidFill>
                  <a:srgbClr val="4E2700"/>
                </a:solidFill>
                <a:latin typeface="Noto Sans Mono CJK HK"/>
                <a:cs typeface="Noto Sans Mono CJK HK"/>
              </a:rPr>
              <a:t>稱為</a:t>
            </a:r>
            <a:r>
              <a:rPr dirty="0" sz="2400" spc="-5">
                <a:solidFill>
                  <a:srgbClr val="4E2700"/>
                </a:solidFill>
                <a:latin typeface="Verdana"/>
                <a:cs typeface="Verdana"/>
              </a:rPr>
              <a:t>Map(</a:t>
            </a:r>
            <a:r>
              <a:rPr dirty="0" sz="2400" spc="-5">
                <a:solidFill>
                  <a:srgbClr val="4E2700"/>
                </a:solidFill>
                <a:latin typeface="Noto Sans Mono CJK HK"/>
                <a:cs typeface="Noto Sans Mono CJK HK"/>
              </a:rPr>
              <a:t>對應關</a:t>
            </a:r>
            <a:r>
              <a:rPr dirty="0" sz="2400">
                <a:solidFill>
                  <a:srgbClr val="4E2700"/>
                </a:solidFill>
                <a:latin typeface="Noto Sans Mono CJK HK"/>
                <a:cs typeface="Noto Sans Mono CJK HK"/>
              </a:rPr>
              <a:t>係</a:t>
            </a:r>
            <a:r>
              <a:rPr dirty="0" sz="2400">
                <a:solidFill>
                  <a:srgbClr val="4E2700"/>
                </a:solidFill>
                <a:latin typeface="Verdana"/>
                <a:cs typeface="Verdana"/>
              </a:rPr>
              <a:t>)</a:t>
            </a:r>
            <a:r>
              <a:rPr dirty="0" sz="2400" spc="-5">
                <a:solidFill>
                  <a:srgbClr val="4E2700"/>
                </a:solidFill>
                <a:latin typeface="Noto Sans Mono CJK HK"/>
                <a:cs typeface="Noto Sans Mono CJK HK"/>
              </a:rPr>
              <a:t>。</a:t>
            </a:r>
            <a:r>
              <a:rPr dirty="0" sz="2400">
                <a:solidFill>
                  <a:srgbClr val="4E2700"/>
                </a:solidFill>
                <a:latin typeface="Verdana"/>
                <a:cs typeface="Verdana"/>
              </a:rPr>
              <a:t>Map</a:t>
            </a:r>
            <a:r>
              <a:rPr dirty="0" sz="2400" spc="-5">
                <a:solidFill>
                  <a:srgbClr val="4E2700"/>
                </a:solidFill>
                <a:latin typeface="Noto Sans Mono CJK HK"/>
                <a:cs typeface="Noto Sans Mono CJK HK"/>
              </a:rPr>
              <a:t>的</a:t>
            </a:r>
            <a:r>
              <a:rPr dirty="0" sz="2400" spc="-10">
                <a:solidFill>
                  <a:srgbClr val="4E2700"/>
                </a:solidFill>
                <a:latin typeface="Verdana"/>
                <a:cs typeface="Verdana"/>
              </a:rPr>
              <a:t>key(</a:t>
            </a:r>
            <a:r>
              <a:rPr dirty="0" sz="2400" spc="-5">
                <a:solidFill>
                  <a:srgbClr val="4E2700"/>
                </a:solidFill>
                <a:latin typeface="Noto Sans Mono CJK HK"/>
                <a:cs typeface="Noto Sans Mono CJK HK"/>
              </a:rPr>
              <a:t>或</a:t>
            </a:r>
            <a:r>
              <a:rPr dirty="0" sz="2400">
                <a:solidFill>
                  <a:srgbClr val="4E2700"/>
                </a:solidFill>
                <a:latin typeface="Verdana"/>
                <a:cs typeface="Verdana"/>
              </a:rPr>
              <a:t>name)</a:t>
            </a:r>
            <a:r>
              <a:rPr dirty="0" sz="2400">
                <a:solidFill>
                  <a:srgbClr val="4E2700"/>
                </a:solidFill>
                <a:latin typeface="Noto Sans Mono CJK HK"/>
                <a:cs typeface="Noto Sans Mono CJK HK"/>
              </a:rPr>
              <a:t>不會重</a:t>
            </a:r>
            <a:r>
              <a:rPr dirty="0" sz="2400" spc="-25">
                <a:solidFill>
                  <a:srgbClr val="4E2700"/>
                </a:solidFill>
                <a:latin typeface="Noto Sans Mono CJK HK"/>
                <a:cs typeface="Noto Sans Mono CJK HK"/>
              </a:rPr>
              <a:t>複</a:t>
            </a:r>
            <a:r>
              <a:rPr dirty="0" sz="2400">
                <a:solidFill>
                  <a:srgbClr val="4E2700"/>
                </a:solidFill>
                <a:latin typeface="Noto Sans Mono CJK HK"/>
                <a:cs typeface="Noto Sans Mono CJK HK"/>
              </a:rPr>
              <a:t>，  每</a:t>
            </a:r>
            <a:r>
              <a:rPr dirty="0" sz="2400" spc="-5">
                <a:solidFill>
                  <a:srgbClr val="4E2700"/>
                </a:solidFill>
                <a:latin typeface="Noto Sans Mono CJK HK"/>
                <a:cs typeface="Noto Sans Mono CJK HK"/>
              </a:rPr>
              <a:t>個</a:t>
            </a:r>
            <a:r>
              <a:rPr dirty="0" sz="2400" spc="-15">
                <a:solidFill>
                  <a:srgbClr val="4E2700"/>
                </a:solidFill>
                <a:latin typeface="Verdana"/>
                <a:cs typeface="Verdana"/>
              </a:rPr>
              <a:t>key</a:t>
            </a:r>
            <a:r>
              <a:rPr dirty="0" sz="2400">
                <a:solidFill>
                  <a:srgbClr val="4E2700"/>
                </a:solidFill>
                <a:latin typeface="Noto Sans Mono CJK HK"/>
                <a:cs typeface="Noto Sans Mono CJK HK"/>
              </a:rPr>
              <a:t>至多對應一個</a:t>
            </a:r>
            <a:r>
              <a:rPr dirty="0" sz="2400" spc="-15">
                <a:solidFill>
                  <a:srgbClr val="4E2700"/>
                </a:solidFill>
                <a:latin typeface="Verdana"/>
                <a:cs typeface="Verdana"/>
              </a:rPr>
              <a:t>value</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163830" indent="-343535">
              <a:lnSpc>
                <a:spcPct val="100000"/>
              </a:lnSpc>
              <a:spcBef>
                <a:spcPts val="565"/>
              </a:spcBef>
              <a:buFont typeface="Verdana"/>
              <a:buChar char="•"/>
              <a:tabLst>
                <a:tab pos="355600" algn="l"/>
                <a:tab pos="356235" algn="l"/>
              </a:tabLst>
            </a:pPr>
            <a:r>
              <a:rPr dirty="0" sz="2400">
                <a:solidFill>
                  <a:srgbClr val="4E2700"/>
                </a:solidFill>
                <a:latin typeface="Noto Sans Mono CJK HK"/>
                <a:cs typeface="Noto Sans Mono CJK HK"/>
              </a:rPr>
              <a:t>成對的資料並非指亞當與夏娃，而是指『亞當』這個 名字配亞當這個人，『夏娃』這個名字配夏娃這個人，</a:t>
            </a:r>
            <a:endParaRPr sz="2400">
              <a:latin typeface="Noto Sans Mono CJK HK"/>
              <a:cs typeface="Noto Sans Mono CJK HK"/>
            </a:endParaRPr>
          </a:p>
          <a:p>
            <a:pPr marL="355600">
              <a:lnSpc>
                <a:spcPct val="100000"/>
              </a:lnSpc>
              <a:spcBef>
                <a:spcPts val="15"/>
              </a:spcBef>
            </a:pPr>
            <a:r>
              <a:rPr dirty="0" sz="2400" spc="-5">
                <a:solidFill>
                  <a:srgbClr val="4E2700"/>
                </a:solidFill>
                <a:latin typeface="Noto Sans Mono CJK HK"/>
                <a:cs typeface="Noto Sans Mono CJK HK"/>
              </a:rPr>
              <a:t>『大安站』</a:t>
            </a:r>
            <a:r>
              <a:rPr dirty="0" sz="2400">
                <a:solidFill>
                  <a:srgbClr val="4E2700"/>
                </a:solidFill>
                <a:latin typeface="Noto Sans Mono CJK HK"/>
                <a:cs typeface="Noto Sans Mono CJK HK"/>
              </a:rPr>
              <a:t>這個名字配捷運大安站。</a:t>
            </a:r>
            <a:endParaRPr sz="2400">
              <a:latin typeface="Noto Sans Mono CJK HK"/>
              <a:cs typeface="Noto Sans Mono CJK HK"/>
            </a:endParaRPr>
          </a:p>
          <a:p>
            <a:pPr marL="355600" marR="426084" indent="-343535">
              <a:lnSpc>
                <a:spcPct val="100000"/>
              </a:lnSpc>
              <a:spcBef>
                <a:spcPts val="575"/>
              </a:spcBef>
              <a:buChar char="•"/>
              <a:tabLst>
                <a:tab pos="355600" algn="l"/>
                <a:tab pos="356235" algn="l"/>
              </a:tabLst>
            </a:pPr>
            <a:r>
              <a:rPr dirty="0" sz="2400">
                <a:solidFill>
                  <a:srgbClr val="4E2700"/>
                </a:solidFill>
                <a:latin typeface="Verdana"/>
                <a:cs typeface="Verdana"/>
              </a:rPr>
              <a:t>Ma</a:t>
            </a:r>
            <a:r>
              <a:rPr dirty="0" sz="2400" spc="5">
                <a:solidFill>
                  <a:srgbClr val="4E2700"/>
                </a:solidFill>
                <a:latin typeface="Verdana"/>
                <a:cs typeface="Verdana"/>
              </a:rPr>
              <a:t>p</a:t>
            </a:r>
            <a:r>
              <a:rPr dirty="0" sz="2400">
                <a:solidFill>
                  <a:srgbClr val="4E2700"/>
                </a:solidFill>
                <a:latin typeface="Noto Sans Mono CJK HK"/>
                <a:cs typeface="Noto Sans Mono CJK HK"/>
              </a:rPr>
              <a:t>介面定義了</a:t>
            </a:r>
            <a:r>
              <a:rPr dirty="0" sz="2400">
                <a:solidFill>
                  <a:srgbClr val="4E2700"/>
                </a:solidFill>
                <a:latin typeface="Verdana"/>
                <a:cs typeface="Verdana"/>
              </a:rPr>
              <a:t>Ma</a:t>
            </a:r>
            <a:r>
              <a:rPr dirty="0" sz="2400" spc="5">
                <a:solidFill>
                  <a:srgbClr val="4E2700"/>
                </a:solidFill>
                <a:latin typeface="Verdana"/>
                <a:cs typeface="Verdana"/>
              </a:rPr>
              <a:t>p</a:t>
            </a:r>
            <a:r>
              <a:rPr dirty="0" sz="2400">
                <a:solidFill>
                  <a:srgbClr val="4E2700"/>
                </a:solidFill>
                <a:latin typeface="Noto Sans Mono CJK HK"/>
                <a:cs typeface="Noto Sans Mono CJK HK"/>
              </a:rPr>
              <a:t>家族應有的行為，多為與新增、 刪除、修改、查詢有關的方法。</a:t>
            </a:r>
            <a:endParaRPr sz="2400">
              <a:latin typeface="Noto Sans Mono CJK HK"/>
              <a:cs typeface="Noto Sans Mono CJK HK"/>
            </a:endParaRPr>
          </a:p>
          <a:p>
            <a:pPr marL="355600" indent="-343535">
              <a:lnSpc>
                <a:spcPct val="100000"/>
              </a:lnSpc>
              <a:spcBef>
                <a:spcPts val="575"/>
              </a:spcBef>
              <a:buFont typeface="Verdana"/>
              <a:buChar char="•"/>
              <a:tabLst>
                <a:tab pos="355600" algn="l"/>
                <a:tab pos="356235" algn="l"/>
              </a:tabLst>
            </a:pPr>
            <a:r>
              <a:rPr dirty="0" sz="2400" spc="-5">
                <a:solidFill>
                  <a:srgbClr val="4E2700"/>
                </a:solidFill>
                <a:latin typeface="Noto Sans Mono CJK HK"/>
                <a:cs typeface="Noto Sans Mono CJK HK"/>
              </a:rPr>
              <a:t>加入的</a:t>
            </a:r>
            <a:r>
              <a:rPr dirty="0" sz="2400" spc="-35">
                <a:solidFill>
                  <a:srgbClr val="4E2700"/>
                </a:solidFill>
                <a:latin typeface="Verdana"/>
                <a:cs typeface="Verdana"/>
              </a:rPr>
              <a:t>Key</a:t>
            </a:r>
            <a:r>
              <a:rPr dirty="0" sz="2400" spc="-5">
                <a:solidFill>
                  <a:srgbClr val="4E2700"/>
                </a:solidFill>
                <a:latin typeface="Noto Sans Mono CJK HK"/>
                <a:cs typeface="Noto Sans Mono CJK HK"/>
              </a:rPr>
              <a:t>與</a:t>
            </a:r>
            <a:r>
              <a:rPr dirty="0" sz="2400" spc="-30">
                <a:solidFill>
                  <a:srgbClr val="4E2700"/>
                </a:solidFill>
                <a:latin typeface="Verdana"/>
                <a:cs typeface="Verdana"/>
              </a:rPr>
              <a:t>Value</a:t>
            </a:r>
            <a:r>
              <a:rPr dirty="0" sz="2400" spc="-5">
                <a:solidFill>
                  <a:srgbClr val="4E2700"/>
                </a:solidFill>
                <a:latin typeface="Noto Sans Mono CJK HK"/>
                <a:cs typeface="Noto Sans Mono CJK HK"/>
              </a:rPr>
              <a:t>中，若</a:t>
            </a:r>
            <a:r>
              <a:rPr dirty="0" sz="2400" spc="-30">
                <a:solidFill>
                  <a:srgbClr val="4E2700"/>
                </a:solidFill>
                <a:latin typeface="Verdana"/>
                <a:cs typeface="Verdana"/>
              </a:rPr>
              <a:t>Key</a:t>
            </a:r>
            <a:r>
              <a:rPr dirty="0" sz="2400" spc="-5">
                <a:solidFill>
                  <a:srgbClr val="4E2700"/>
                </a:solidFill>
                <a:latin typeface="Noto Sans Mono CJK HK"/>
                <a:cs typeface="Noto Sans Mono CJK HK"/>
              </a:rPr>
              <a:t>已存在於</a:t>
            </a:r>
            <a:r>
              <a:rPr dirty="0" sz="2400">
                <a:solidFill>
                  <a:srgbClr val="4E2700"/>
                </a:solidFill>
                <a:latin typeface="Verdana"/>
                <a:cs typeface="Verdana"/>
              </a:rPr>
              <a:t>Map</a:t>
            </a:r>
            <a:r>
              <a:rPr dirty="0" sz="2400" spc="-5">
                <a:solidFill>
                  <a:srgbClr val="4E2700"/>
                </a:solidFill>
                <a:latin typeface="Noto Sans Mono CJK HK"/>
                <a:cs typeface="Noto Sans Mono CJK HK"/>
              </a:rPr>
              <a:t>中，新加</a:t>
            </a:r>
            <a:endParaRPr sz="2400">
              <a:latin typeface="Noto Sans Mono CJK HK"/>
              <a:cs typeface="Noto Sans Mono CJK HK"/>
            </a:endParaRPr>
          </a:p>
          <a:p>
            <a:pPr marL="355600">
              <a:lnSpc>
                <a:spcPct val="100000"/>
              </a:lnSpc>
              <a:spcBef>
                <a:spcPts val="5"/>
              </a:spcBef>
            </a:pPr>
            <a:r>
              <a:rPr dirty="0" sz="2400">
                <a:solidFill>
                  <a:srgbClr val="4E2700"/>
                </a:solidFill>
                <a:latin typeface="Noto Sans Mono CJK HK"/>
                <a:cs typeface="Noto Sans Mono CJK HK"/>
              </a:rPr>
              <a:t>入</a:t>
            </a:r>
            <a:r>
              <a:rPr dirty="0" sz="2400" spc="-5">
                <a:solidFill>
                  <a:srgbClr val="4E2700"/>
                </a:solidFill>
                <a:latin typeface="Noto Sans Mono CJK HK"/>
                <a:cs typeface="Noto Sans Mono CJK HK"/>
              </a:rPr>
              <a:t>的</a:t>
            </a:r>
            <a:r>
              <a:rPr dirty="0" sz="2400" spc="-30">
                <a:solidFill>
                  <a:srgbClr val="4E2700"/>
                </a:solidFill>
                <a:latin typeface="Verdana"/>
                <a:cs typeface="Verdana"/>
              </a:rPr>
              <a:t>Value</a:t>
            </a:r>
            <a:r>
              <a:rPr dirty="0" sz="2400">
                <a:solidFill>
                  <a:srgbClr val="4E2700"/>
                </a:solidFill>
                <a:latin typeface="Noto Sans Mono CJK HK"/>
                <a:cs typeface="Noto Sans Mono CJK HK"/>
              </a:rPr>
              <a:t>會覆蓋原有的</a:t>
            </a:r>
            <a:r>
              <a:rPr dirty="0" sz="2400" spc="-30">
                <a:solidFill>
                  <a:srgbClr val="4E2700"/>
                </a:solidFill>
                <a:latin typeface="Verdana"/>
                <a:cs typeface="Verdana"/>
              </a:rPr>
              <a:t>Value</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77590" cy="574040"/>
          </a:xfrm>
          <a:prstGeom prst="rect"/>
        </p:spPr>
        <p:txBody>
          <a:bodyPr wrap="square" lIns="0" tIns="12700" rIns="0" bIns="0" rtlCol="0" vert="horz">
            <a:spAutoFit/>
          </a:bodyPr>
          <a:lstStyle/>
          <a:p>
            <a:pPr marL="12700">
              <a:lnSpc>
                <a:spcPct val="100000"/>
              </a:lnSpc>
              <a:spcBef>
                <a:spcPts val="100"/>
              </a:spcBef>
            </a:pPr>
            <a:r>
              <a:rPr dirty="0"/>
              <a:t>識別</a:t>
            </a:r>
            <a:r>
              <a:rPr dirty="0" spc="-5"/>
              <a:t>字</a:t>
            </a:r>
            <a:r>
              <a:rPr dirty="0" spc="-5">
                <a:latin typeface="Tahoma"/>
                <a:cs typeface="Tahoma"/>
              </a:rPr>
              <a:t>(Identifier)</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87933"/>
            <a:ext cx="7712075" cy="4719320"/>
          </a:xfrm>
          <a:prstGeom prst="rect">
            <a:avLst/>
          </a:prstGeom>
        </p:spPr>
        <p:txBody>
          <a:bodyPr wrap="square" lIns="0" tIns="10795" rIns="0" bIns="0" rtlCol="0" vert="horz">
            <a:spAutoFit/>
          </a:bodyPr>
          <a:lstStyle/>
          <a:p>
            <a:pPr marL="355600" marR="33020" indent="-342900">
              <a:lnSpc>
                <a:spcPct val="100400"/>
              </a:lnSpc>
              <a:spcBef>
                <a:spcPts val="85"/>
              </a:spcBef>
              <a:buFont typeface="Verdana"/>
              <a:buChar char="•"/>
              <a:tabLst>
                <a:tab pos="354965" algn="l"/>
                <a:tab pos="355600" algn="l"/>
              </a:tabLst>
            </a:pPr>
            <a:r>
              <a:rPr dirty="0" sz="2400">
                <a:solidFill>
                  <a:srgbClr val="4E2700"/>
                </a:solidFill>
                <a:latin typeface="Noto Sans Mono CJK HK"/>
                <a:cs typeface="Noto Sans Mono CJK HK"/>
              </a:rPr>
              <a:t>程式師為變數、方法、類別、標籤等所取的名稱，稱為 識別字。</a:t>
            </a:r>
            <a:endParaRPr sz="2400">
              <a:latin typeface="Noto Sans Mono CJK HK"/>
              <a:cs typeface="Noto Sans Mono CJK HK"/>
            </a:endParaRPr>
          </a:p>
          <a:p>
            <a:pPr marL="355600" indent="-342900">
              <a:lnSpc>
                <a:spcPct val="100000"/>
              </a:lnSpc>
              <a:spcBef>
                <a:spcPts val="580"/>
              </a:spcBef>
              <a:buFont typeface="Verdana"/>
              <a:buChar char="•"/>
              <a:tabLst>
                <a:tab pos="354965" algn="l"/>
                <a:tab pos="355600" algn="l"/>
              </a:tabLst>
            </a:pPr>
            <a:r>
              <a:rPr dirty="0" sz="2400" spc="-5">
                <a:solidFill>
                  <a:srgbClr val="4E2700"/>
                </a:solidFill>
                <a:latin typeface="Noto Sans Mono CJK HK"/>
                <a:cs typeface="Noto Sans Mono CJK HK"/>
              </a:rPr>
              <a:t>識別字必須</a:t>
            </a:r>
            <a:r>
              <a:rPr dirty="0" sz="2400">
                <a:solidFill>
                  <a:srgbClr val="4E2700"/>
                </a:solidFill>
                <a:latin typeface="Noto Sans Mono CJK HK"/>
                <a:cs typeface="Noto Sans Mono CJK HK"/>
              </a:rPr>
              <a:t>以</a:t>
            </a:r>
            <a:r>
              <a:rPr dirty="0" sz="2400" spc="-5">
                <a:solidFill>
                  <a:srgbClr val="0000CC"/>
                </a:solidFill>
                <a:latin typeface="Noto Sans Mono CJK HK"/>
                <a:cs typeface="Noto Sans Mono CJK HK"/>
              </a:rPr>
              <a:t>字母、錢號</a:t>
            </a:r>
            <a:r>
              <a:rPr dirty="0" sz="2400" spc="-5">
                <a:solidFill>
                  <a:srgbClr val="0000CC"/>
                </a:solidFill>
                <a:latin typeface="Verdana"/>
                <a:cs typeface="Verdana"/>
              </a:rPr>
              <a:t>($)</a:t>
            </a:r>
            <a:r>
              <a:rPr dirty="0" sz="2400" spc="-5">
                <a:solidFill>
                  <a:srgbClr val="0000CC"/>
                </a:solidFill>
                <a:latin typeface="Noto Sans Mono CJK HK"/>
                <a:cs typeface="Noto Sans Mono CJK HK"/>
              </a:rPr>
              <a:t>、或底線</a:t>
            </a:r>
            <a:r>
              <a:rPr dirty="0" sz="2400" spc="-5">
                <a:solidFill>
                  <a:srgbClr val="0000CC"/>
                </a:solidFill>
                <a:latin typeface="Verdana"/>
                <a:cs typeface="Verdana"/>
              </a:rPr>
              <a:t>(_)</a:t>
            </a:r>
            <a:r>
              <a:rPr dirty="0" sz="2400" spc="-5">
                <a:solidFill>
                  <a:srgbClr val="0000CC"/>
                </a:solidFill>
                <a:latin typeface="Noto Sans Mono CJK HK"/>
                <a:cs typeface="Noto Sans Mono CJK HK"/>
              </a:rPr>
              <a:t>開頭</a:t>
            </a:r>
            <a:r>
              <a:rPr dirty="0" sz="2400" spc="-5">
                <a:solidFill>
                  <a:srgbClr val="4E2700"/>
                </a:solidFill>
                <a:latin typeface="Noto Sans Mono CJK HK"/>
                <a:cs typeface="Noto Sans Mono CJK HK"/>
              </a:rPr>
              <a:t>，後續的</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字元可為字母、錢號</a:t>
            </a:r>
            <a:r>
              <a:rPr dirty="0" sz="2400" spc="-5">
                <a:solidFill>
                  <a:srgbClr val="4E2700"/>
                </a:solidFill>
                <a:latin typeface="Verdana"/>
                <a:cs typeface="Verdana"/>
              </a:rPr>
              <a:t>($)</a:t>
            </a:r>
            <a:r>
              <a:rPr dirty="0" sz="2400">
                <a:solidFill>
                  <a:srgbClr val="4E2700"/>
                </a:solidFill>
                <a:latin typeface="Noto Sans Mono CJK HK"/>
                <a:cs typeface="Noto Sans Mono CJK HK"/>
              </a:rPr>
              <a:t>、底線</a:t>
            </a:r>
            <a:r>
              <a:rPr dirty="0" sz="2400" spc="-5">
                <a:solidFill>
                  <a:srgbClr val="4E2700"/>
                </a:solidFill>
                <a:latin typeface="Verdana"/>
                <a:cs typeface="Verdana"/>
              </a:rPr>
              <a:t>(_)</a:t>
            </a:r>
            <a:r>
              <a:rPr dirty="0" sz="2400">
                <a:solidFill>
                  <a:srgbClr val="4E2700"/>
                </a:solidFill>
                <a:latin typeface="Noto Sans Mono CJK HK"/>
                <a:cs typeface="Noto Sans Mono CJK HK"/>
              </a:rPr>
              <a:t>、數字等。</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識別字不可以是關鍵字。</a:t>
            </a:r>
            <a:endParaRPr sz="2400">
              <a:latin typeface="Noto Sans Mono CJK HK"/>
              <a:cs typeface="Noto Sans Mono CJK HK"/>
            </a:endParaRPr>
          </a:p>
          <a:p>
            <a:pPr marL="355600" indent="-342900">
              <a:lnSpc>
                <a:spcPct val="100000"/>
              </a:lnSpc>
              <a:spcBef>
                <a:spcPts val="580"/>
              </a:spcBef>
              <a:buFont typeface="Verdana"/>
              <a:buChar char="•"/>
              <a:tabLst>
                <a:tab pos="354965" algn="l"/>
                <a:tab pos="355600" algn="l"/>
              </a:tabLst>
            </a:pPr>
            <a:r>
              <a:rPr dirty="0" sz="2400" spc="-5">
                <a:solidFill>
                  <a:srgbClr val="4E2700"/>
                </a:solidFill>
                <a:latin typeface="Noto Sans Mono CJK HK"/>
                <a:cs typeface="Noto Sans Mono CJK HK"/>
              </a:rPr>
              <a:t>必須由程式師來提供的字都是識別字。</a:t>
            </a:r>
            <a:endParaRPr sz="2400">
              <a:latin typeface="Noto Sans Mono CJK HK"/>
              <a:cs typeface="Noto Sans Mono CJK HK"/>
            </a:endParaRPr>
          </a:p>
          <a:p>
            <a:pPr algn="just" marL="355600" marR="33020" indent="-342900">
              <a:lnSpc>
                <a:spcPct val="100200"/>
              </a:lnSpc>
              <a:spcBef>
                <a:spcPts val="560"/>
              </a:spcBef>
              <a:buFont typeface="Verdana"/>
              <a:buChar char="•"/>
              <a:tabLst>
                <a:tab pos="355600" algn="l"/>
              </a:tabLst>
            </a:pPr>
            <a:r>
              <a:rPr dirty="0" sz="2400">
                <a:solidFill>
                  <a:srgbClr val="4E2700"/>
                </a:solidFill>
                <a:latin typeface="Noto Sans Mono CJK HK"/>
                <a:cs typeface="Noto Sans Mono CJK HK"/>
              </a:rPr>
              <a:t>在日常生活中，名稱都是識別字，如人名、路名、學校 名稱、國名等。在電腦語言中，凡是表示名稱的也都是 </a:t>
            </a:r>
            <a:r>
              <a:rPr dirty="0" sz="2400" spc="-5">
                <a:solidFill>
                  <a:srgbClr val="4E2700"/>
                </a:solidFill>
                <a:latin typeface="Noto Sans Mono CJK HK"/>
                <a:cs typeface="Noto Sans Mono CJK HK"/>
              </a:rPr>
              <a:t>識別字。</a:t>
            </a:r>
            <a:endParaRPr sz="2400">
              <a:latin typeface="Noto Sans Mono CJK HK"/>
              <a:cs typeface="Noto Sans Mono CJK HK"/>
            </a:endParaRPr>
          </a:p>
          <a:p>
            <a:pPr algn="just" marL="355600" indent="-342900">
              <a:lnSpc>
                <a:spcPct val="100000"/>
              </a:lnSpc>
              <a:spcBef>
                <a:spcPts val="575"/>
              </a:spcBef>
              <a:buFont typeface="Verdana"/>
              <a:buChar char="•"/>
              <a:tabLst>
                <a:tab pos="355600" algn="l"/>
              </a:tabLst>
            </a:pPr>
            <a:r>
              <a:rPr dirty="0" sz="2400">
                <a:solidFill>
                  <a:srgbClr val="422000"/>
                </a:solidFill>
                <a:latin typeface="Noto Sans Mono CJK HK"/>
                <a:cs typeface="Noto Sans Mono CJK HK"/>
              </a:rPr>
              <a:t>合法識別字：</a:t>
            </a:r>
            <a:endParaRPr sz="2400">
              <a:latin typeface="Noto Sans Mono CJK HK"/>
              <a:cs typeface="Noto Sans Mono CJK HK"/>
            </a:endParaRPr>
          </a:p>
          <a:p>
            <a:pPr marL="469900">
              <a:lnSpc>
                <a:spcPct val="100000"/>
              </a:lnSpc>
              <a:spcBef>
                <a:spcPts val="505"/>
              </a:spcBef>
              <a:tabLst>
                <a:tab pos="756285" algn="l"/>
              </a:tabLst>
            </a:pPr>
            <a:r>
              <a:rPr dirty="0" sz="1800">
                <a:solidFill>
                  <a:srgbClr val="000066"/>
                </a:solidFill>
                <a:latin typeface="Verdana"/>
                <a:cs typeface="Verdana"/>
              </a:rPr>
              <a:t>–	</a:t>
            </a:r>
            <a:r>
              <a:rPr dirty="0" sz="1800" spc="-5">
                <a:solidFill>
                  <a:srgbClr val="000066"/>
                </a:solidFill>
                <a:latin typeface="Verdana"/>
                <a:cs typeface="Verdana"/>
              </a:rPr>
              <a:t>p1, $1, $$$, </a:t>
            </a:r>
            <a:r>
              <a:rPr dirty="0" sz="1800">
                <a:solidFill>
                  <a:srgbClr val="000066"/>
                </a:solidFill>
                <a:latin typeface="Verdana"/>
                <a:cs typeface="Verdana"/>
              </a:rPr>
              <a:t>_x, n,</a:t>
            </a:r>
            <a:r>
              <a:rPr dirty="0" sz="1800" spc="40">
                <a:solidFill>
                  <a:srgbClr val="000066"/>
                </a:solidFill>
                <a:latin typeface="Verdana"/>
                <a:cs typeface="Verdana"/>
              </a:rPr>
              <a:t> </a:t>
            </a:r>
            <a:r>
              <a:rPr dirty="0" sz="1800">
                <a:solidFill>
                  <a:srgbClr val="000066"/>
                </a:solidFill>
                <a:latin typeface="Verdana"/>
                <a:cs typeface="Verdana"/>
              </a:rPr>
              <a:t>i</a:t>
            </a:r>
            <a:endParaRPr sz="1800">
              <a:latin typeface="Verdana"/>
              <a:cs typeface="Verdana"/>
            </a:endParaRPr>
          </a:p>
          <a:p>
            <a:pPr marL="469900">
              <a:lnSpc>
                <a:spcPct val="100000"/>
              </a:lnSpc>
              <a:spcBef>
                <a:spcPts val="434"/>
              </a:spcBef>
              <a:tabLst>
                <a:tab pos="756285" algn="l"/>
              </a:tabLst>
            </a:pPr>
            <a:r>
              <a:rPr dirty="0" sz="1800">
                <a:solidFill>
                  <a:srgbClr val="000066"/>
                </a:solidFill>
                <a:latin typeface="Verdana"/>
                <a:cs typeface="Verdana"/>
              </a:rPr>
              <a:t>–	</a:t>
            </a:r>
            <a:r>
              <a:rPr dirty="0" sz="1800" spc="-5">
                <a:solidFill>
                  <a:srgbClr val="000066"/>
                </a:solidFill>
                <a:latin typeface="Verdana"/>
                <a:cs typeface="Verdana"/>
              </a:rPr>
              <a:t>Ex2,ex2, </a:t>
            </a:r>
            <a:r>
              <a:rPr dirty="0" sz="1800">
                <a:solidFill>
                  <a:srgbClr val="000066"/>
                </a:solidFill>
                <a:latin typeface="Verdana"/>
                <a:cs typeface="Verdana"/>
              </a:rPr>
              <a:t>Cat,</a:t>
            </a:r>
            <a:r>
              <a:rPr dirty="0" sz="1800" spc="-10">
                <a:solidFill>
                  <a:srgbClr val="000066"/>
                </a:solidFill>
                <a:latin typeface="Verdana"/>
                <a:cs typeface="Verdana"/>
              </a:rPr>
              <a:t> </a:t>
            </a:r>
            <a:r>
              <a:rPr dirty="0" sz="1800">
                <a:solidFill>
                  <a:srgbClr val="000066"/>
                </a:solidFill>
                <a:latin typeface="Verdana"/>
                <a:cs typeface="Verdana"/>
              </a:rPr>
              <a:t>cat</a:t>
            </a:r>
            <a:endParaRPr sz="1800">
              <a:latin typeface="Verdana"/>
              <a:cs typeface="Verdana"/>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55815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Map&lt;K,</a:t>
            </a:r>
            <a:r>
              <a:rPr dirty="0" spc="-75">
                <a:latin typeface="Tahoma"/>
                <a:cs typeface="Tahoma"/>
              </a:rPr>
              <a:t> </a:t>
            </a:r>
            <a:r>
              <a:rPr dirty="0" spc="-10">
                <a:latin typeface="Tahoma"/>
                <a:cs typeface="Tahoma"/>
              </a:rPr>
              <a:t>V&gt;</a:t>
            </a:r>
            <a:r>
              <a:rPr dirty="0"/>
              <a:t>介面定義的方法</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39292" y="969009"/>
            <a:ext cx="3783329" cy="3277870"/>
          </a:xfrm>
          <a:prstGeom prst="rect">
            <a:avLst/>
          </a:prstGeom>
        </p:spPr>
        <p:txBody>
          <a:bodyPr wrap="square" lIns="0" tIns="13335" rIns="0" bIns="0" rtlCol="0" vert="horz">
            <a:spAutoFit/>
          </a:bodyPr>
          <a:lstStyle/>
          <a:p>
            <a:pPr marL="12700">
              <a:lnSpc>
                <a:spcPts val="1625"/>
              </a:lnSpc>
              <a:spcBef>
                <a:spcPts val="105"/>
              </a:spcBef>
              <a:tabLst>
                <a:tab pos="926465" algn="l"/>
              </a:tabLst>
            </a:pPr>
            <a:r>
              <a:rPr dirty="0" sz="1400" spc="-5">
                <a:solidFill>
                  <a:srgbClr val="4E2700"/>
                </a:solidFill>
                <a:latin typeface="Verdana"/>
                <a:cs typeface="Verdana"/>
              </a:rPr>
              <a:t>void	</a:t>
            </a:r>
            <a:r>
              <a:rPr dirty="0" sz="1400">
                <a:solidFill>
                  <a:srgbClr val="4E2700"/>
                </a:solidFill>
                <a:latin typeface="Verdana"/>
                <a:cs typeface="Verdana"/>
              </a:rPr>
              <a:t>clear()</a:t>
            </a:r>
            <a:endParaRPr sz="1400">
              <a:latin typeface="Verdana"/>
              <a:cs typeface="Verdana"/>
            </a:endParaRPr>
          </a:p>
          <a:p>
            <a:pPr marL="355600" indent="-342900">
              <a:lnSpc>
                <a:spcPts val="1595"/>
              </a:lnSpc>
              <a:buFont typeface="Verdana"/>
              <a:buChar char="•"/>
              <a:tabLst>
                <a:tab pos="354965" algn="l"/>
                <a:tab pos="355600" algn="l"/>
              </a:tabLst>
            </a:pPr>
            <a:r>
              <a:rPr dirty="0" sz="1400" spc="10">
                <a:solidFill>
                  <a:srgbClr val="4E2700"/>
                </a:solidFill>
                <a:latin typeface="Noto Sans Mono CJK HK"/>
                <a:cs typeface="Noto Sans Mono CJK HK"/>
              </a:rPr>
              <a:t>清除</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內的所</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成對</a:t>
            </a:r>
            <a:r>
              <a:rPr dirty="0" sz="1400" spc="-10">
                <a:solidFill>
                  <a:srgbClr val="4E2700"/>
                </a:solidFill>
                <a:latin typeface="Noto Sans Mono CJK HK"/>
                <a:cs typeface="Noto Sans Mono CJK HK"/>
              </a:rPr>
              <a:t>資</a:t>
            </a:r>
            <a:r>
              <a:rPr dirty="0" sz="1400">
                <a:solidFill>
                  <a:srgbClr val="4E2700"/>
                </a:solidFill>
                <a:latin typeface="Noto Sans Mono CJK HK"/>
                <a:cs typeface="Noto Sans Mono CJK HK"/>
              </a:rPr>
              <a:t>訊</a:t>
            </a:r>
            <a:endParaRPr sz="1400">
              <a:latin typeface="Noto Sans Mono CJK HK"/>
              <a:cs typeface="Noto Sans Mono CJK HK"/>
            </a:endParaRPr>
          </a:p>
          <a:p>
            <a:pPr marL="12700">
              <a:lnSpc>
                <a:spcPts val="1595"/>
              </a:lnSpc>
              <a:tabLst>
                <a:tab pos="926465" algn="l"/>
              </a:tabLst>
            </a:pPr>
            <a:r>
              <a:rPr dirty="0" sz="1400">
                <a:solidFill>
                  <a:srgbClr val="4E2700"/>
                </a:solidFill>
                <a:latin typeface="Verdana"/>
                <a:cs typeface="Verdana"/>
              </a:rPr>
              <a:t>boolean	</a:t>
            </a:r>
            <a:r>
              <a:rPr dirty="0" sz="1400" spc="-5">
                <a:solidFill>
                  <a:srgbClr val="4E2700"/>
                </a:solidFill>
                <a:latin typeface="Verdana"/>
                <a:cs typeface="Verdana"/>
              </a:rPr>
              <a:t>containsKey(Object</a:t>
            </a:r>
            <a:r>
              <a:rPr dirty="0" sz="1400" spc="-55">
                <a:solidFill>
                  <a:srgbClr val="4E2700"/>
                </a:solidFill>
                <a:latin typeface="Verdana"/>
                <a:cs typeface="Verdana"/>
              </a:rPr>
              <a:t> </a:t>
            </a:r>
            <a:r>
              <a:rPr dirty="0" sz="1400" spc="-5">
                <a:solidFill>
                  <a:srgbClr val="4E2700"/>
                </a:solidFill>
                <a:latin typeface="Verdana"/>
                <a:cs typeface="Verdana"/>
              </a:rPr>
              <a:t>key)</a:t>
            </a:r>
            <a:endParaRPr sz="1400">
              <a:latin typeface="Verdana"/>
              <a:cs typeface="Verdana"/>
            </a:endParaRPr>
          </a:p>
          <a:p>
            <a:pPr marL="355600" indent="-342900">
              <a:lnSpc>
                <a:spcPts val="1595"/>
              </a:lnSpc>
              <a:buFont typeface="Verdana"/>
              <a:buChar char="•"/>
              <a:tabLst>
                <a:tab pos="354965" algn="l"/>
                <a:tab pos="355600" algn="l"/>
              </a:tabLst>
            </a:pPr>
            <a:r>
              <a:rPr dirty="0" sz="1400" spc="10">
                <a:solidFill>
                  <a:srgbClr val="4E2700"/>
                </a:solidFill>
                <a:latin typeface="Noto Sans Mono CJK HK"/>
                <a:cs typeface="Noto Sans Mono CJK HK"/>
              </a:rPr>
              <a:t>查詢</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是否包</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鍵</a:t>
            </a:r>
            <a:r>
              <a:rPr dirty="0" sz="1400" spc="-254">
                <a:solidFill>
                  <a:srgbClr val="4E2700"/>
                </a:solidFill>
                <a:latin typeface="Noto Sans Mono CJK HK"/>
                <a:cs typeface="Noto Sans Mono CJK HK"/>
              </a:rPr>
              <a:t> </a:t>
            </a:r>
            <a:r>
              <a:rPr dirty="0" sz="1400" spc="-15">
                <a:solidFill>
                  <a:srgbClr val="4E2700"/>
                </a:solidFill>
                <a:latin typeface="Verdana"/>
                <a:cs typeface="Verdana"/>
              </a:rPr>
              <a:t>Key</a:t>
            </a:r>
            <a:endParaRPr sz="1400">
              <a:latin typeface="Verdana"/>
              <a:cs typeface="Verdana"/>
            </a:endParaRPr>
          </a:p>
          <a:p>
            <a:pPr marL="12700">
              <a:lnSpc>
                <a:spcPts val="1595"/>
              </a:lnSpc>
              <a:tabLst>
                <a:tab pos="926465" algn="l"/>
              </a:tabLst>
            </a:pPr>
            <a:r>
              <a:rPr dirty="0" sz="1400">
                <a:solidFill>
                  <a:srgbClr val="4E2700"/>
                </a:solidFill>
                <a:latin typeface="Verdana"/>
                <a:cs typeface="Verdana"/>
              </a:rPr>
              <a:t>boolean	</a:t>
            </a:r>
            <a:r>
              <a:rPr dirty="0" sz="1400" spc="-5">
                <a:solidFill>
                  <a:srgbClr val="4E2700"/>
                </a:solidFill>
                <a:latin typeface="Verdana"/>
                <a:cs typeface="Verdana"/>
              </a:rPr>
              <a:t>containsValue(Object</a:t>
            </a:r>
            <a:r>
              <a:rPr dirty="0" sz="1400" spc="-50">
                <a:solidFill>
                  <a:srgbClr val="4E2700"/>
                </a:solidFill>
                <a:latin typeface="Verdana"/>
                <a:cs typeface="Verdana"/>
              </a:rPr>
              <a:t> </a:t>
            </a:r>
            <a:r>
              <a:rPr dirty="0" sz="1400" spc="-5">
                <a:solidFill>
                  <a:srgbClr val="4E2700"/>
                </a:solidFill>
                <a:latin typeface="Verdana"/>
                <a:cs typeface="Verdana"/>
              </a:rPr>
              <a:t>value)</a:t>
            </a:r>
            <a:endParaRPr sz="1400">
              <a:latin typeface="Verdana"/>
              <a:cs typeface="Verdana"/>
            </a:endParaRPr>
          </a:p>
          <a:p>
            <a:pPr marL="12700" marR="606425">
              <a:lnSpc>
                <a:spcPts val="1620"/>
              </a:lnSpc>
              <a:spcBef>
                <a:spcPts val="50"/>
              </a:spcBef>
              <a:buFont typeface="Verdana"/>
              <a:buChar char="•"/>
              <a:tabLst>
                <a:tab pos="354965" algn="l"/>
                <a:tab pos="355600" algn="l"/>
              </a:tabLst>
            </a:pPr>
            <a:r>
              <a:rPr dirty="0" sz="1400" spc="10">
                <a:solidFill>
                  <a:srgbClr val="4E2700"/>
                </a:solidFill>
                <a:latin typeface="Noto Sans Mono CJK HK"/>
                <a:cs typeface="Noto Sans Mono CJK HK"/>
              </a:rPr>
              <a:t>查詢</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是否包</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值</a:t>
            </a:r>
            <a:r>
              <a:rPr dirty="0" sz="1400" spc="-260">
                <a:solidFill>
                  <a:srgbClr val="4E2700"/>
                </a:solidFill>
                <a:latin typeface="Noto Sans Mono CJK HK"/>
                <a:cs typeface="Noto Sans Mono CJK HK"/>
              </a:rPr>
              <a:t> </a:t>
            </a:r>
            <a:r>
              <a:rPr dirty="0" sz="1400" spc="-5">
                <a:solidFill>
                  <a:srgbClr val="4E2700"/>
                </a:solidFill>
                <a:latin typeface="Verdana"/>
                <a:cs typeface="Verdana"/>
              </a:rPr>
              <a:t>value  Set&lt;Map.Entry&lt;K,V&gt;&gt;</a:t>
            </a:r>
            <a:r>
              <a:rPr dirty="0" sz="1400" spc="459">
                <a:solidFill>
                  <a:srgbClr val="4E2700"/>
                </a:solidFill>
                <a:latin typeface="Verdana"/>
                <a:cs typeface="Verdana"/>
              </a:rPr>
              <a:t> </a:t>
            </a:r>
            <a:r>
              <a:rPr dirty="0" sz="1400">
                <a:solidFill>
                  <a:srgbClr val="4E2700"/>
                </a:solidFill>
                <a:latin typeface="Verdana"/>
                <a:cs typeface="Verdana"/>
              </a:rPr>
              <a:t>entrySet()</a:t>
            </a:r>
            <a:endParaRPr sz="1400">
              <a:latin typeface="Verdana"/>
              <a:cs typeface="Verdana"/>
            </a:endParaRPr>
          </a:p>
          <a:p>
            <a:pPr marL="355600" indent="-342900">
              <a:lnSpc>
                <a:spcPts val="1500"/>
              </a:lnSpc>
              <a:buFont typeface="Verdana"/>
              <a:buChar char="•"/>
              <a:tabLst>
                <a:tab pos="354965" algn="l"/>
                <a:tab pos="355600" algn="l"/>
              </a:tabLst>
            </a:pPr>
            <a:r>
              <a:rPr dirty="0" sz="1400" spc="10">
                <a:solidFill>
                  <a:srgbClr val="4E2700"/>
                </a:solidFill>
                <a:latin typeface="Noto Sans Mono CJK HK"/>
                <a:cs typeface="Noto Sans Mono CJK HK"/>
              </a:rPr>
              <a:t>傳回</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以</a:t>
            </a:r>
            <a:r>
              <a:rPr dirty="0" sz="1400" spc="-10">
                <a:solidFill>
                  <a:srgbClr val="4E2700"/>
                </a:solidFill>
                <a:latin typeface="Verdana"/>
                <a:cs typeface="Verdana"/>
              </a:rPr>
              <a:t>key+value</a:t>
            </a:r>
            <a:r>
              <a:rPr dirty="0" sz="1400">
                <a:solidFill>
                  <a:srgbClr val="4E2700"/>
                </a:solidFill>
                <a:latin typeface="Noto Sans Mono CJK HK"/>
                <a:cs typeface="Noto Sans Mono CJK HK"/>
              </a:rPr>
              <a:t>為元素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集合</a:t>
            </a:r>
            <a:r>
              <a:rPr dirty="0" sz="1400" spc="-265">
                <a:solidFill>
                  <a:srgbClr val="4E2700"/>
                </a:solidFill>
                <a:latin typeface="Noto Sans Mono CJK HK"/>
                <a:cs typeface="Noto Sans Mono CJK HK"/>
              </a:rPr>
              <a:t> </a:t>
            </a:r>
            <a:r>
              <a:rPr dirty="0" sz="1400" spc="-5">
                <a:solidFill>
                  <a:srgbClr val="4E2700"/>
                </a:solidFill>
                <a:latin typeface="Verdana"/>
                <a:cs typeface="Verdana"/>
              </a:rPr>
              <a:t>(Set)</a:t>
            </a:r>
            <a:endParaRPr sz="1400">
              <a:latin typeface="Verdana"/>
              <a:cs typeface="Verdana"/>
            </a:endParaRPr>
          </a:p>
          <a:p>
            <a:pPr marL="12700" marR="1357630">
              <a:lnSpc>
                <a:spcPct val="94300"/>
              </a:lnSpc>
              <a:spcBef>
                <a:spcPts val="65"/>
              </a:spcBef>
              <a:tabLst>
                <a:tab pos="926465" algn="l"/>
              </a:tabLst>
            </a:pPr>
            <a:r>
              <a:rPr dirty="0" sz="1400">
                <a:solidFill>
                  <a:srgbClr val="4E2700"/>
                </a:solidFill>
                <a:latin typeface="Verdana"/>
                <a:cs typeface="Verdana"/>
              </a:rPr>
              <a:t>boolean	equals(Object</a:t>
            </a:r>
            <a:r>
              <a:rPr dirty="0" sz="1400" spc="-105">
                <a:solidFill>
                  <a:srgbClr val="4E2700"/>
                </a:solidFill>
                <a:latin typeface="Verdana"/>
                <a:cs typeface="Verdana"/>
              </a:rPr>
              <a:t> </a:t>
            </a:r>
            <a:r>
              <a:rPr dirty="0" sz="1400">
                <a:solidFill>
                  <a:srgbClr val="4E2700"/>
                </a:solidFill>
                <a:latin typeface="Verdana"/>
                <a:cs typeface="Verdana"/>
              </a:rPr>
              <a:t>o)  V	</a:t>
            </a:r>
            <a:r>
              <a:rPr dirty="0" sz="1400" spc="-5">
                <a:solidFill>
                  <a:srgbClr val="4E2700"/>
                </a:solidFill>
                <a:latin typeface="Verdana"/>
                <a:cs typeface="Verdana"/>
              </a:rPr>
              <a:t>get(Object key)  </a:t>
            </a:r>
            <a:r>
              <a:rPr dirty="0" sz="1400" spc="10">
                <a:solidFill>
                  <a:srgbClr val="4E2700"/>
                </a:solidFill>
                <a:latin typeface="Noto Sans Mono CJK HK"/>
                <a:cs typeface="Noto Sans Mono CJK HK"/>
              </a:rPr>
              <a:t>取出</a:t>
            </a:r>
            <a:r>
              <a:rPr dirty="0" sz="1400" spc="5">
                <a:solidFill>
                  <a:srgbClr val="4E2700"/>
                </a:solidFill>
                <a:latin typeface="Noto Sans Mono CJK HK"/>
                <a:cs typeface="Noto Sans Mono CJK HK"/>
              </a:rPr>
              <a:t>鍵</a:t>
            </a:r>
            <a:r>
              <a:rPr dirty="0" sz="1400" spc="-260">
                <a:solidFill>
                  <a:srgbClr val="4E2700"/>
                </a:solidFill>
                <a:latin typeface="Noto Sans Mono CJK HK"/>
                <a:cs typeface="Noto Sans Mono CJK HK"/>
              </a:rPr>
              <a:t> </a:t>
            </a:r>
            <a:r>
              <a:rPr dirty="0" sz="1400" spc="-20">
                <a:solidFill>
                  <a:srgbClr val="4E2700"/>
                </a:solidFill>
                <a:latin typeface="Verdana"/>
                <a:cs typeface="Verdana"/>
              </a:rPr>
              <a:t>Key</a:t>
            </a:r>
            <a:r>
              <a:rPr dirty="0" sz="1400" spc="10">
                <a:solidFill>
                  <a:srgbClr val="4E2700"/>
                </a:solidFill>
                <a:latin typeface="Noto Sans Mono CJK HK"/>
                <a:cs typeface="Noto Sans Mono CJK HK"/>
              </a:rPr>
              <a:t>所</a:t>
            </a:r>
            <a:r>
              <a:rPr dirty="0" sz="1400" spc="5">
                <a:solidFill>
                  <a:srgbClr val="4E2700"/>
                </a:solidFill>
                <a:latin typeface="Noto Sans Mono CJK HK"/>
                <a:cs typeface="Noto Sans Mono CJK HK"/>
              </a:rPr>
              <a:t>對</a:t>
            </a:r>
            <a:r>
              <a:rPr dirty="0" sz="1400">
                <a:solidFill>
                  <a:srgbClr val="4E2700"/>
                </a:solidFill>
                <a:latin typeface="Noto Sans Mono CJK HK"/>
                <a:cs typeface="Noto Sans Mono CJK HK"/>
              </a:rPr>
              <a:t>應</a:t>
            </a:r>
            <a:r>
              <a:rPr dirty="0" sz="1400" spc="5">
                <a:solidFill>
                  <a:srgbClr val="4E2700"/>
                </a:solidFill>
                <a:latin typeface="Noto Sans Mono CJK HK"/>
                <a:cs typeface="Noto Sans Mono CJK HK"/>
              </a:rPr>
              <a:t>的值</a:t>
            </a:r>
            <a:endParaRPr sz="1400">
              <a:latin typeface="Noto Sans Mono CJK HK"/>
              <a:cs typeface="Noto Sans Mono CJK HK"/>
            </a:endParaRPr>
          </a:p>
          <a:p>
            <a:pPr marL="12700" marR="1810385">
              <a:lnSpc>
                <a:spcPts val="1600"/>
              </a:lnSpc>
              <a:spcBef>
                <a:spcPts val="60"/>
              </a:spcBef>
              <a:tabLst>
                <a:tab pos="926465" algn="l"/>
              </a:tabLst>
            </a:pPr>
            <a:r>
              <a:rPr dirty="0" sz="1400" spc="5">
                <a:solidFill>
                  <a:srgbClr val="4E2700"/>
                </a:solidFill>
                <a:latin typeface="Verdana"/>
                <a:cs typeface="Verdana"/>
              </a:rPr>
              <a:t>i</a:t>
            </a:r>
            <a:r>
              <a:rPr dirty="0" sz="1400">
                <a:solidFill>
                  <a:srgbClr val="4E2700"/>
                </a:solidFill>
                <a:latin typeface="Verdana"/>
                <a:cs typeface="Verdana"/>
              </a:rPr>
              <a:t>nt</a:t>
            </a:r>
            <a:r>
              <a:rPr dirty="0" sz="1400">
                <a:solidFill>
                  <a:srgbClr val="4E2700"/>
                </a:solidFill>
                <a:latin typeface="Verdana"/>
                <a:cs typeface="Verdana"/>
              </a:rPr>
              <a:t>	</a:t>
            </a:r>
            <a:r>
              <a:rPr dirty="0" sz="1400">
                <a:solidFill>
                  <a:srgbClr val="4E2700"/>
                </a:solidFill>
                <a:latin typeface="Verdana"/>
                <a:cs typeface="Verdana"/>
              </a:rPr>
              <a:t>h</a:t>
            </a:r>
            <a:r>
              <a:rPr dirty="0" sz="1400" spc="-5">
                <a:solidFill>
                  <a:srgbClr val="4E2700"/>
                </a:solidFill>
                <a:latin typeface="Verdana"/>
                <a:cs typeface="Verdana"/>
              </a:rPr>
              <a:t>a</a:t>
            </a:r>
            <a:r>
              <a:rPr dirty="0" sz="1400">
                <a:solidFill>
                  <a:srgbClr val="4E2700"/>
                </a:solidFill>
                <a:latin typeface="Verdana"/>
                <a:cs typeface="Verdana"/>
              </a:rPr>
              <a:t>shCode()  </a:t>
            </a:r>
            <a:r>
              <a:rPr dirty="0" sz="1400">
                <a:solidFill>
                  <a:srgbClr val="4E2700"/>
                </a:solidFill>
                <a:latin typeface="Verdana"/>
                <a:cs typeface="Verdana"/>
              </a:rPr>
              <a:t>boolean	isEmpty()</a:t>
            </a:r>
            <a:endParaRPr sz="1400">
              <a:latin typeface="Verdana"/>
              <a:cs typeface="Verdana"/>
            </a:endParaRPr>
          </a:p>
          <a:p>
            <a:pPr marL="355600" indent="-342900">
              <a:lnSpc>
                <a:spcPts val="1500"/>
              </a:lnSpc>
              <a:buFont typeface="Verdana"/>
              <a:buChar char="•"/>
              <a:tabLst>
                <a:tab pos="354965" algn="l"/>
                <a:tab pos="355600" algn="l"/>
              </a:tabLst>
            </a:pPr>
            <a:r>
              <a:rPr dirty="0" sz="1400" spc="10">
                <a:solidFill>
                  <a:srgbClr val="4E2700"/>
                </a:solidFill>
                <a:latin typeface="Noto Sans Mono CJK HK"/>
                <a:cs typeface="Noto Sans Mono CJK HK"/>
              </a:rPr>
              <a:t>查詢</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是否為</a:t>
            </a:r>
            <a:r>
              <a:rPr dirty="0" sz="1400" spc="-10">
                <a:solidFill>
                  <a:srgbClr val="4E2700"/>
                </a:solidFill>
                <a:latin typeface="Noto Sans Mono CJK HK"/>
                <a:cs typeface="Noto Sans Mono CJK HK"/>
              </a:rPr>
              <a:t>空</a:t>
            </a:r>
            <a:r>
              <a:rPr dirty="0" sz="1400">
                <a:solidFill>
                  <a:srgbClr val="4E2700"/>
                </a:solidFill>
                <a:latin typeface="Noto Sans Mono CJK HK"/>
                <a:cs typeface="Noto Sans Mono CJK HK"/>
              </a:rPr>
              <a:t>的</a:t>
            </a:r>
            <a:endParaRPr sz="1400">
              <a:latin typeface="Noto Sans Mono CJK HK"/>
              <a:cs typeface="Noto Sans Mono CJK HK"/>
            </a:endParaRPr>
          </a:p>
          <a:p>
            <a:pPr marL="12700">
              <a:lnSpc>
                <a:spcPts val="1595"/>
              </a:lnSpc>
              <a:tabLst>
                <a:tab pos="926465" algn="l"/>
              </a:tabLst>
            </a:pPr>
            <a:r>
              <a:rPr dirty="0" sz="1400">
                <a:solidFill>
                  <a:srgbClr val="4E2700"/>
                </a:solidFill>
                <a:latin typeface="Verdana"/>
                <a:cs typeface="Verdana"/>
              </a:rPr>
              <a:t>Set&lt;K&gt;	</a:t>
            </a:r>
            <a:r>
              <a:rPr dirty="0" sz="1400" spc="-5">
                <a:solidFill>
                  <a:srgbClr val="4E2700"/>
                </a:solidFill>
                <a:latin typeface="Verdana"/>
                <a:cs typeface="Verdana"/>
              </a:rPr>
              <a:t>keySet()</a:t>
            </a:r>
            <a:endParaRPr sz="1400">
              <a:latin typeface="Verdana"/>
              <a:cs typeface="Verdana"/>
            </a:endParaRPr>
          </a:p>
          <a:p>
            <a:pPr marL="355600" indent="-342900">
              <a:lnSpc>
                <a:spcPts val="1625"/>
              </a:lnSpc>
              <a:buFont typeface="Verdana"/>
              <a:buChar char="•"/>
              <a:tabLst>
                <a:tab pos="354965" algn="l"/>
                <a:tab pos="355600" algn="l"/>
              </a:tabLst>
            </a:pPr>
            <a:r>
              <a:rPr dirty="0" sz="1400" spc="10">
                <a:solidFill>
                  <a:srgbClr val="4E2700"/>
                </a:solidFill>
                <a:latin typeface="Noto Sans Mono CJK HK"/>
                <a:cs typeface="Noto Sans Mono CJK HK"/>
              </a:rPr>
              <a:t>傳回</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以</a:t>
            </a:r>
            <a:r>
              <a:rPr dirty="0" sz="1400" spc="-10">
                <a:solidFill>
                  <a:srgbClr val="4E2700"/>
                </a:solidFill>
                <a:latin typeface="Verdana"/>
                <a:cs typeface="Verdana"/>
              </a:rPr>
              <a:t>key</a:t>
            </a:r>
            <a:r>
              <a:rPr dirty="0" sz="1400">
                <a:solidFill>
                  <a:srgbClr val="4E2700"/>
                </a:solidFill>
                <a:latin typeface="Noto Sans Mono CJK HK"/>
                <a:cs typeface="Noto Sans Mono CJK HK"/>
              </a:rPr>
              <a:t>為元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的集</a:t>
            </a:r>
            <a:r>
              <a:rPr dirty="0" sz="1400" spc="-15">
                <a:solidFill>
                  <a:srgbClr val="4E2700"/>
                </a:solidFill>
                <a:latin typeface="Noto Sans Mono CJK HK"/>
                <a:cs typeface="Noto Sans Mono CJK HK"/>
              </a:rPr>
              <a:t>合</a:t>
            </a:r>
            <a:r>
              <a:rPr dirty="0" sz="1400" spc="-5">
                <a:solidFill>
                  <a:srgbClr val="4E2700"/>
                </a:solidFill>
                <a:latin typeface="Verdana"/>
                <a:cs typeface="Verdana"/>
              </a:rPr>
              <a:t>(Set)</a:t>
            </a:r>
            <a:endParaRPr sz="1400">
              <a:latin typeface="Verdana"/>
              <a:cs typeface="Verdana"/>
            </a:endParaRPr>
          </a:p>
        </p:txBody>
      </p:sp>
      <p:sp>
        <p:nvSpPr>
          <p:cNvPr id="4" name="object 4"/>
          <p:cNvSpPr txBox="1"/>
          <p:nvPr/>
        </p:nvSpPr>
        <p:spPr>
          <a:xfrm>
            <a:off x="539292" y="4212716"/>
            <a:ext cx="147320"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V</a:t>
            </a:r>
            <a:endParaRPr sz="1400">
              <a:latin typeface="Verdana"/>
              <a:cs typeface="Verdana"/>
            </a:endParaRPr>
          </a:p>
        </p:txBody>
      </p:sp>
      <p:sp>
        <p:nvSpPr>
          <p:cNvPr id="5" name="object 5"/>
          <p:cNvSpPr txBox="1"/>
          <p:nvPr/>
        </p:nvSpPr>
        <p:spPr>
          <a:xfrm>
            <a:off x="539292" y="4212716"/>
            <a:ext cx="2668270" cy="439420"/>
          </a:xfrm>
          <a:prstGeom prst="rect">
            <a:avLst/>
          </a:prstGeom>
        </p:spPr>
        <p:txBody>
          <a:bodyPr wrap="square" lIns="0" tIns="12700" rIns="0" bIns="0" rtlCol="0" vert="horz">
            <a:spAutoFit/>
          </a:bodyPr>
          <a:lstStyle/>
          <a:p>
            <a:pPr marL="926465">
              <a:lnSpc>
                <a:spcPts val="1625"/>
              </a:lnSpc>
              <a:spcBef>
                <a:spcPts val="100"/>
              </a:spcBef>
            </a:pPr>
            <a:r>
              <a:rPr dirty="0" sz="1400" spc="-5">
                <a:solidFill>
                  <a:srgbClr val="4E2700"/>
                </a:solidFill>
                <a:latin typeface="Verdana"/>
                <a:cs typeface="Verdana"/>
              </a:rPr>
              <a:t>put(K </a:t>
            </a:r>
            <a:r>
              <a:rPr dirty="0" sz="1400" spc="-40">
                <a:solidFill>
                  <a:srgbClr val="4E2700"/>
                </a:solidFill>
                <a:latin typeface="Verdana"/>
                <a:cs typeface="Verdana"/>
              </a:rPr>
              <a:t>key, </a:t>
            </a:r>
            <a:r>
              <a:rPr dirty="0" sz="1400">
                <a:solidFill>
                  <a:srgbClr val="4E2700"/>
                </a:solidFill>
                <a:latin typeface="Verdana"/>
                <a:cs typeface="Verdana"/>
              </a:rPr>
              <a:t>V</a:t>
            </a:r>
            <a:r>
              <a:rPr dirty="0" sz="1400" spc="-35">
                <a:solidFill>
                  <a:srgbClr val="4E2700"/>
                </a:solidFill>
                <a:latin typeface="Verdana"/>
                <a:cs typeface="Verdana"/>
              </a:rPr>
              <a:t> </a:t>
            </a:r>
            <a:r>
              <a:rPr dirty="0" sz="1400" spc="-5">
                <a:solidFill>
                  <a:srgbClr val="4E2700"/>
                </a:solidFill>
                <a:latin typeface="Verdana"/>
                <a:cs typeface="Verdana"/>
              </a:rPr>
              <a:t>value)</a:t>
            </a:r>
            <a:endParaRPr sz="1400">
              <a:latin typeface="Verdana"/>
              <a:cs typeface="Verdana"/>
            </a:endParaRPr>
          </a:p>
          <a:p>
            <a:pPr marL="355600" indent="-342900">
              <a:lnSpc>
                <a:spcPts val="1625"/>
              </a:lnSpc>
              <a:buFont typeface="Verdana"/>
              <a:buChar char="•"/>
              <a:tabLst>
                <a:tab pos="354965" algn="l"/>
                <a:tab pos="355600" algn="l"/>
              </a:tabLst>
            </a:pPr>
            <a:r>
              <a:rPr dirty="0" sz="1400" spc="10">
                <a:solidFill>
                  <a:srgbClr val="4E2700"/>
                </a:solidFill>
                <a:latin typeface="Noto Sans Mono CJK HK"/>
                <a:cs typeface="Noto Sans Mono CJK HK"/>
              </a:rPr>
              <a:t>對本</a:t>
            </a:r>
            <a:r>
              <a:rPr dirty="0" sz="1400" spc="-5">
                <a:solidFill>
                  <a:srgbClr val="4E2700"/>
                </a:solidFill>
                <a:latin typeface="Verdana"/>
                <a:cs typeface="Verdana"/>
              </a:rPr>
              <a:t>Map</a:t>
            </a:r>
            <a:r>
              <a:rPr dirty="0" sz="1400" spc="5">
                <a:solidFill>
                  <a:srgbClr val="4E2700"/>
                </a:solidFill>
                <a:latin typeface="Noto Sans Mono CJK HK"/>
                <a:cs typeface="Noto Sans Mono CJK HK"/>
              </a:rPr>
              <a:t>新</a:t>
            </a:r>
            <a:r>
              <a:rPr dirty="0" sz="1400" spc="-15">
                <a:solidFill>
                  <a:srgbClr val="4E2700"/>
                </a:solidFill>
                <a:latin typeface="Noto Sans Mono CJK HK"/>
                <a:cs typeface="Noto Sans Mono CJK HK"/>
              </a:rPr>
              <a:t>增</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對</a:t>
            </a:r>
            <a:r>
              <a:rPr dirty="0" sz="1400" spc="-10">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endParaRPr sz="1400">
              <a:latin typeface="Noto Sans Mono CJK HK"/>
              <a:cs typeface="Noto Sans Mono CJK HK"/>
            </a:endParaRPr>
          </a:p>
        </p:txBody>
      </p:sp>
      <p:sp>
        <p:nvSpPr>
          <p:cNvPr id="6" name="object 6"/>
          <p:cNvSpPr txBox="1"/>
          <p:nvPr/>
        </p:nvSpPr>
        <p:spPr>
          <a:xfrm>
            <a:off x="539292" y="4618482"/>
            <a:ext cx="4641215" cy="1655445"/>
          </a:xfrm>
          <a:prstGeom prst="rect">
            <a:avLst/>
          </a:prstGeom>
        </p:spPr>
        <p:txBody>
          <a:bodyPr wrap="square" lIns="0" tIns="12700" rIns="0" bIns="0" rtlCol="0" vert="horz">
            <a:spAutoFit/>
          </a:bodyPr>
          <a:lstStyle/>
          <a:p>
            <a:pPr marL="12700">
              <a:lnSpc>
                <a:spcPts val="1625"/>
              </a:lnSpc>
              <a:spcBef>
                <a:spcPts val="100"/>
              </a:spcBef>
              <a:tabLst>
                <a:tab pos="817244" algn="l"/>
              </a:tabLst>
            </a:pPr>
            <a:r>
              <a:rPr dirty="0" sz="1400" spc="-5">
                <a:solidFill>
                  <a:srgbClr val="4E2700"/>
                </a:solidFill>
                <a:latin typeface="Verdana"/>
                <a:cs typeface="Verdana"/>
              </a:rPr>
              <a:t>void	</a:t>
            </a:r>
            <a:r>
              <a:rPr dirty="0" sz="1400">
                <a:solidFill>
                  <a:srgbClr val="4E2700"/>
                </a:solidFill>
                <a:latin typeface="Verdana"/>
                <a:cs typeface="Verdana"/>
              </a:rPr>
              <a:t>putAll(Map&lt;? extends K,? extends V&gt;</a:t>
            </a:r>
            <a:r>
              <a:rPr dirty="0" sz="1400" spc="-105">
                <a:solidFill>
                  <a:srgbClr val="4E2700"/>
                </a:solidFill>
                <a:latin typeface="Verdana"/>
                <a:cs typeface="Verdana"/>
              </a:rPr>
              <a:t> </a:t>
            </a:r>
            <a:r>
              <a:rPr dirty="0" sz="1400" spc="-20">
                <a:solidFill>
                  <a:srgbClr val="4E2700"/>
                </a:solidFill>
                <a:latin typeface="Verdana"/>
                <a:cs typeface="Verdana"/>
              </a:rPr>
              <a:t>m))</a:t>
            </a:r>
            <a:endParaRPr sz="1400">
              <a:latin typeface="Verdana"/>
              <a:cs typeface="Verdana"/>
            </a:endParaRPr>
          </a:p>
          <a:p>
            <a:pPr marL="355600" indent="-342900">
              <a:lnSpc>
                <a:spcPts val="1595"/>
              </a:lnSpc>
              <a:buFont typeface="Verdana"/>
              <a:buChar char="•"/>
              <a:tabLst>
                <a:tab pos="354965" algn="l"/>
                <a:tab pos="355600" algn="l"/>
              </a:tabLst>
            </a:pPr>
            <a:r>
              <a:rPr dirty="0" sz="1400" spc="10">
                <a:solidFill>
                  <a:srgbClr val="4E2700"/>
                </a:solidFill>
                <a:latin typeface="Noto Sans Mono CJK HK"/>
                <a:cs typeface="Noto Sans Mono CJK HK"/>
              </a:rPr>
              <a:t>對本</a:t>
            </a:r>
            <a:r>
              <a:rPr dirty="0" sz="1400" spc="-5">
                <a:solidFill>
                  <a:srgbClr val="4E2700"/>
                </a:solidFill>
                <a:latin typeface="Verdana"/>
                <a:cs typeface="Verdana"/>
              </a:rPr>
              <a:t>Map</a:t>
            </a:r>
            <a:r>
              <a:rPr dirty="0" sz="1400">
                <a:solidFill>
                  <a:srgbClr val="4E2700"/>
                </a:solidFill>
                <a:latin typeface="Noto Sans Mono CJK HK"/>
                <a:cs typeface="Noto Sans Mono CJK HK"/>
              </a:rPr>
              <a:t>新</a:t>
            </a:r>
            <a:r>
              <a:rPr dirty="0" sz="1400" spc="-15">
                <a:solidFill>
                  <a:srgbClr val="4E2700"/>
                </a:solidFill>
                <a:latin typeface="Noto Sans Mono CJK HK"/>
                <a:cs typeface="Noto Sans Mono CJK HK"/>
              </a:rPr>
              <a:t>增</a:t>
            </a:r>
            <a:r>
              <a:rPr dirty="0" sz="1400">
                <a:solidFill>
                  <a:srgbClr val="4E2700"/>
                </a:solidFill>
                <a:latin typeface="Noto Sans Mono CJK HK"/>
                <a:cs typeface="Noto Sans Mono CJK HK"/>
              </a:rPr>
              <a:t>多對</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12700">
              <a:lnSpc>
                <a:spcPts val="1595"/>
              </a:lnSpc>
              <a:tabLst>
                <a:tab pos="926465" algn="l"/>
              </a:tabLst>
            </a:pPr>
            <a:r>
              <a:rPr dirty="0" sz="1400">
                <a:solidFill>
                  <a:srgbClr val="4E2700"/>
                </a:solidFill>
                <a:latin typeface="Verdana"/>
                <a:cs typeface="Verdana"/>
              </a:rPr>
              <a:t>V	</a:t>
            </a:r>
            <a:r>
              <a:rPr dirty="0" sz="1400" spc="-5">
                <a:solidFill>
                  <a:srgbClr val="4E2700"/>
                </a:solidFill>
                <a:latin typeface="Verdana"/>
                <a:cs typeface="Verdana"/>
              </a:rPr>
              <a:t>remove(Object</a:t>
            </a:r>
            <a:r>
              <a:rPr dirty="0" sz="1400" spc="-30">
                <a:solidFill>
                  <a:srgbClr val="4E2700"/>
                </a:solidFill>
                <a:latin typeface="Verdana"/>
                <a:cs typeface="Verdana"/>
              </a:rPr>
              <a:t> </a:t>
            </a:r>
            <a:r>
              <a:rPr dirty="0" sz="1400" spc="-5">
                <a:solidFill>
                  <a:srgbClr val="4E2700"/>
                </a:solidFill>
                <a:latin typeface="Verdana"/>
                <a:cs typeface="Verdana"/>
              </a:rPr>
              <a:t>key)</a:t>
            </a:r>
            <a:endParaRPr sz="1400">
              <a:latin typeface="Verdana"/>
              <a:cs typeface="Verdana"/>
            </a:endParaRPr>
          </a:p>
          <a:p>
            <a:pPr marL="355600" indent="-342900">
              <a:lnSpc>
                <a:spcPts val="1595"/>
              </a:lnSpc>
              <a:buFont typeface="Verdana"/>
              <a:buChar char="•"/>
              <a:tabLst>
                <a:tab pos="354965" algn="l"/>
                <a:tab pos="355600" algn="l"/>
              </a:tabLst>
            </a:pPr>
            <a:r>
              <a:rPr dirty="0" sz="1400" spc="10">
                <a:solidFill>
                  <a:srgbClr val="4E2700"/>
                </a:solidFill>
                <a:latin typeface="Noto Sans Mono CJK HK"/>
                <a:cs typeface="Noto Sans Mono CJK HK"/>
              </a:rPr>
              <a:t>移除</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內的一</a:t>
            </a:r>
            <a:r>
              <a:rPr dirty="0" sz="1400" spc="-10">
                <a:solidFill>
                  <a:srgbClr val="4E2700"/>
                </a:solidFill>
                <a:latin typeface="Noto Sans Mono CJK HK"/>
                <a:cs typeface="Noto Sans Mono CJK HK"/>
              </a:rPr>
              <a:t>對</a:t>
            </a:r>
            <a:r>
              <a:rPr dirty="0" sz="1400">
                <a:solidFill>
                  <a:srgbClr val="4E2700"/>
                </a:solidFill>
                <a:latin typeface="Noto Sans Mono CJK HK"/>
                <a:cs typeface="Noto Sans Mono CJK HK"/>
              </a:rPr>
              <a:t>資料</a:t>
            </a:r>
            <a:endParaRPr sz="1400">
              <a:latin typeface="Noto Sans Mono CJK HK"/>
              <a:cs typeface="Noto Sans Mono CJK HK"/>
            </a:endParaRPr>
          </a:p>
          <a:p>
            <a:pPr marL="12700">
              <a:lnSpc>
                <a:spcPts val="1595"/>
              </a:lnSpc>
              <a:tabLst>
                <a:tab pos="926465" algn="l"/>
              </a:tabLst>
            </a:pPr>
            <a:r>
              <a:rPr dirty="0" sz="1400">
                <a:solidFill>
                  <a:srgbClr val="4E2700"/>
                </a:solidFill>
                <a:latin typeface="Verdana"/>
                <a:cs typeface="Verdana"/>
              </a:rPr>
              <a:t>int	size()</a:t>
            </a:r>
            <a:endParaRPr sz="1400">
              <a:latin typeface="Verdana"/>
              <a:cs typeface="Verdana"/>
            </a:endParaRPr>
          </a:p>
          <a:p>
            <a:pPr marL="355600" indent="-342900">
              <a:lnSpc>
                <a:spcPts val="1595"/>
              </a:lnSpc>
              <a:buFont typeface="Verdana"/>
              <a:buChar char="•"/>
              <a:tabLst>
                <a:tab pos="354965" algn="l"/>
                <a:tab pos="355600" algn="l"/>
              </a:tabLst>
            </a:pPr>
            <a:r>
              <a:rPr dirty="0" sz="1400" spc="10">
                <a:solidFill>
                  <a:srgbClr val="4E2700"/>
                </a:solidFill>
                <a:latin typeface="Noto Sans Mono CJK HK"/>
                <a:cs typeface="Noto Sans Mono CJK HK"/>
              </a:rPr>
              <a:t>查詢</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中有多</a:t>
            </a:r>
            <a:r>
              <a:rPr dirty="0" sz="1400" spc="-10">
                <a:solidFill>
                  <a:srgbClr val="4E2700"/>
                </a:solidFill>
                <a:latin typeface="Noto Sans Mono CJK HK"/>
                <a:cs typeface="Noto Sans Mono CJK HK"/>
              </a:rPr>
              <a:t>少</a:t>
            </a:r>
            <a:r>
              <a:rPr dirty="0" sz="1400">
                <a:solidFill>
                  <a:srgbClr val="4E2700"/>
                </a:solidFill>
                <a:latin typeface="Noto Sans Mono CJK HK"/>
                <a:cs typeface="Noto Sans Mono CJK HK"/>
              </a:rPr>
              <a:t>對資料</a:t>
            </a:r>
            <a:endParaRPr sz="1400">
              <a:latin typeface="Noto Sans Mono CJK HK"/>
              <a:cs typeface="Noto Sans Mono CJK HK"/>
            </a:endParaRPr>
          </a:p>
          <a:p>
            <a:pPr marL="12700">
              <a:lnSpc>
                <a:spcPts val="1595"/>
              </a:lnSpc>
            </a:pPr>
            <a:r>
              <a:rPr dirty="0" sz="1400">
                <a:solidFill>
                  <a:srgbClr val="4E2700"/>
                </a:solidFill>
                <a:latin typeface="Verdana"/>
                <a:cs typeface="Verdana"/>
              </a:rPr>
              <a:t>Collection&lt;V&gt;</a:t>
            </a:r>
            <a:r>
              <a:rPr dirty="0" sz="1400" spc="-50">
                <a:solidFill>
                  <a:srgbClr val="4E2700"/>
                </a:solidFill>
                <a:latin typeface="Verdana"/>
                <a:cs typeface="Verdana"/>
              </a:rPr>
              <a:t> </a:t>
            </a:r>
            <a:r>
              <a:rPr dirty="0" sz="1400">
                <a:solidFill>
                  <a:srgbClr val="4E2700"/>
                </a:solidFill>
                <a:latin typeface="Verdana"/>
                <a:cs typeface="Verdana"/>
              </a:rPr>
              <a:t>values()</a:t>
            </a:r>
            <a:endParaRPr sz="1400">
              <a:latin typeface="Verdana"/>
              <a:cs typeface="Verdana"/>
            </a:endParaRPr>
          </a:p>
          <a:p>
            <a:pPr marL="355600" indent="-342900">
              <a:lnSpc>
                <a:spcPts val="1625"/>
              </a:lnSpc>
              <a:buFont typeface="Verdana"/>
              <a:buChar char="•"/>
              <a:tabLst>
                <a:tab pos="354965" algn="l"/>
                <a:tab pos="355600" algn="l"/>
              </a:tabLst>
            </a:pPr>
            <a:r>
              <a:rPr dirty="0" sz="1400" spc="10">
                <a:solidFill>
                  <a:srgbClr val="4E2700"/>
                </a:solidFill>
                <a:latin typeface="Noto Sans Mono CJK HK"/>
                <a:cs typeface="Noto Sans Mono CJK HK"/>
              </a:rPr>
              <a:t>傳回</a:t>
            </a:r>
            <a:r>
              <a:rPr dirty="0" sz="1400" spc="-5">
                <a:solidFill>
                  <a:srgbClr val="4E2700"/>
                </a:solidFill>
                <a:latin typeface="Noto Sans Mono CJK HK"/>
                <a:cs typeface="Noto Sans Mono CJK HK"/>
              </a:rPr>
              <a:t>本</a:t>
            </a:r>
            <a:r>
              <a:rPr dirty="0" sz="1400" spc="-10">
                <a:solidFill>
                  <a:srgbClr val="4E2700"/>
                </a:solidFill>
                <a:latin typeface="Verdana"/>
                <a:cs typeface="Verdana"/>
              </a:rPr>
              <a:t>Map</a:t>
            </a:r>
            <a:r>
              <a:rPr dirty="0" sz="1400">
                <a:solidFill>
                  <a:srgbClr val="4E2700"/>
                </a:solidFill>
                <a:latin typeface="Noto Sans Mono CJK HK"/>
                <a:cs typeface="Noto Sans Mono CJK HK"/>
              </a:rPr>
              <a:t>內以值</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元素</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Collection</a:t>
            </a:r>
            <a:endParaRPr sz="1400">
              <a:latin typeface="Verdana"/>
              <a:cs typeface="Verdana"/>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93229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Map</a:t>
            </a:r>
            <a:r>
              <a:rPr dirty="0"/>
              <a:t>內的元素轉換</a:t>
            </a:r>
            <a:r>
              <a:rPr dirty="0" spc="5"/>
              <a:t>為</a:t>
            </a:r>
            <a:r>
              <a:rPr dirty="0" spc="-5">
                <a:latin typeface="Tahoma"/>
                <a:cs typeface="Tahoma"/>
              </a:rPr>
              <a:t>Collection</a:t>
            </a:r>
            <a:r>
              <a:rPr dirty="0"/>
              <a:t>元素</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675843" y="887425"/>
            <a:ext cx="7506970" cy="5523865"/>
          </a:xfrm>
          <a:prstGeom prst="rect">
            <a:avLst/>
          </a:prstGeom>
        </p:spPr>
        <p:txBody>
          <a:bodyPr wrap="square" lIns="0" tIns="12700" rIns="0" bIns="0" rtlCol="0" vert="horz">
            <a:spAutoFit/>
          </a:bodyPr>
          <a:lstStyle/>
          <a:p>
            <a:pPr marL="355600" indent="-342900">
              <a:lnSpc>
                <a:spcPts val="2735"/>
              </a:lnSpc>
              <a:spcBef>
                <a:spcPts val="100"/>
              </a:spcBef>
              <a:buChar char="•"/>
              <a:tabLst>
                <a:tab pos="354965" algn="l"/>
                <a:tab pos="355600" algn="l"/>
              </a:tabLst>
            </a:pPr>
            <a:r>
              <a:rPr dirty="0" sz="2400">
                <a:solidFill>
                  <a:srgbClr val="4E2700"/>
                </a:solidFill>
                <a:latin typeface="Verdana"/>
                <a:cs typeface="Verdana"/>
              </a:rPr>
              <a:t>Map</a:t>
            </a:r>
            <a:r>
              <a:rPr dirty="0" sz="2400" spc="-5">
                <a:solidFill>
                  <a:srgbClr val="4E2700"/>
                </a:solidFill>
                <a:latin typeface="Noto Sans Mono CJK HK"/>
                <a:cs typeface="Noto Sans Mono CJK HK"/>
              </a:rPr>
              <a:t>介面定義三個方法可將其</a:t>
            </a:r>
            <a:r>
              <a:rPr dirty="0" sz="2400">
                <a:solidFill>
                  <a:srgbClr val="4E2700"/>
                </a:solidFill>
                <a:latin typeface="Noto Sans Mono CJK HK"/>
                <a:cs typeface="Noto Sans Mono CJK HK"/>
              </a:rPr>
              <a:t>內</a:t>
            </a:r>
            <a:r>
              <a:rPr dirty="0" sz="2400" spc="-35">
                <a:solidFill>
                  <a:srgbClr val="4E2700"/>
                </a:solidFill>
                <a:latin typeface="Verdana"/>
                <a:cs typeface="Verdana"/>
              </a:rPr>
              <a:t>Key</a:t>
            </a:r>
            <a:r>
              <a:rPr dirty="0" sz="2400">
                <a:solidFill>
                  <a:srgbClr val="4E2700"/>
                </a:solidFill>
                <a:latin typeface="Noto Sans Mono CJK HK"/>
                <a:cs typeface="Noto Sans Mono CJK HK"/>
              </a:rPr>
              <a:t>與</a:t>
            </a:r>
            <a:r>
              <a:rPr dirty="0" sz="2400" spc="-30">
                <a:solidFill>
                  <a:srgbClr val="4E2700"/>
                </a:solidFill>
                <a:latin typeface="Verdana"/>
                <a:cs typeface="Verdana"/>
              </a:rPr>
              <a:t>Value</a:t>
            </a:r>
            <a:r>
              <a:rPr dirty="0" sz="2400" spc="-5">
                <a:solidFill>
                  <a:srgbClr val="4E2700"/>
                </a:solidFill>
                <a:latin typeface="Noto Sans Mono CJK HK"/>
                <a:cs typeface="Noto Sans Mono CJK HK"/>
              </a:rPr>
              <a:t>轉存到</a:t>
            </a:r>
            <a:endParaRPr sz="2400">
              <a:latin typeface="Noto Sans Mono CJK HK"/>
              <a:cs typeface="Noto Sans Mono CJK HK"/>
            </a:endParaRPr>
          </a:p>
          <a:p>
            <a:pPr marL="354965">
              <a:lnSpc>
                <a:spcPts val="2735"/>
              </a:lnSpc>
            </a:pPr>
            <a:r>
              <a:rPr dirty="0" sz="2400" spc="-10">
                <a:solidFill>
                  <a:srgbClr val="4E2700"/>
                </a:solidFill>
                <a:latin typeface="Verdana"/>
                <a:cs typeface="Verdana"/>
              </a:rPr>
              <a:t>Collection</a:t>
            </a:r>
            <a:r>
              <a:rPr dirty="0" sz="2400">
                <a:solidFill>
                  <a:srgbClr val="4E2700"/>
                </a:solidFill>
                <a:latin typeface="Noto Sans Mono CJK HK"/>
                <a:cs typeface="Noto Sans Mono CJK HK"/>
              </a:rPr>
              <a:t>物件：</a:t>
            </a:r>
            <a:endParaRPr sz="2400">
              <a:latin typeface="Noto Sans Mono CJK HK"/>
              <a:cs typeface="Noto Sans Mono CJK HK"/>
            </a:endParaRPr>
          </a:p>
          <a:p>
            <a:pPr lvl="1" marL="756285" indent="-287655">
              <a:lnSpc>
                <a:spcPct val="100000"/>
              </a:lnSpc>
              <a:spcBef>
                <a:spcPts val="305"/>
              </a:spcBef>
              <a:buChar char="–"/>
              <a:tabLst>
                <a:tab pos="756920" algn="l"/>
              </a:tabLst>
            </a:pPr>
            <a:r>
              <a:rPr dirty="0" sz="2000" spc="-5">
                <a:solidFill>
                  <a:srgbClr val="4E2700"/>
                </a:solidFill>
                <a:latin typeface="Verdana"/>
                <a:cs typeface="Verdana"/>
              </a:rPr>
              <a:t>public </a:t>
            </a:r>
            <a:r>
              <a:rPr dirty="0" sz="2000">
                <a:solidFill>
                  <a:srgbClr val="4E2700"/>
                </a:solidFill>
                <a:latin typeface="Verdana"/>
                <a:cs typeface="Verdana"/>
              </a:rPr>
              <a:t>Set&lt;K&gt;</a:t>
            </a:r>
            <a:r>
              <a:rPr dirty="0" sz="2000" spc="-35">
                <a:solidFill>
                  <a:srgbClr val="4E2700"/>
                </a:solidFill>
                <a:latin typeface="Verdana"/>
                <a:cs typeface="Verdana"/>
              </a:rPr>
              <a:t> </a:t>
            </a:r>
            <a:r>
              <a:rPr dirty="0" sz="2000" b="1">
                <a:solidFill>
                  <a:srgbClr val="4E2700"/>
                </a:solidFill>
                <a:latin typeface="Verdana"/>
                <a:cs typeface="Verdana"/>
              </a:rPr>
              <a:t>keySet</a:t>
            </a:r>
            <a:r>
              <a:rPr dirty="0" sz="2000">
                <a:solidFill>
                  <a:srgbClr val="4E2700"/>
                </a:solidFill>
                <a:latin typeface="Verdana"/>
                <a:cs typeface="Verdana"/>
              </a:rPr>
              <a:t>()</a:t>
            </a:r>
            <a:endParaRPr sz="2000">
              <a:latin typeface="Verdana"/>
              <a:cs typeface="Verdana"/>
            </a:endParaRPr>
          </a:p>
          <a:p>
            <a:pPr algn="just" lvl="2" marL="1155700" marR="36830" indent="-228600">
              <a:lnSpc>
                <a:spcPts val="1939"/>
              </a:lnSpc>
              <a:spcBef>
                <a:spcPts val="425"/>
              </a:spcBef>
              <a:buFont typeface="Verdana"/>
              <a:buChar char="•"/>
              <a:tabLst>
                <a:tab pos="1156335" algn="l"/>
              </a:tabLst>
            </a:pPr>
            <a:r>
              <a:rPr dirty="0" sz="1800">
                <a:solidFill>
                  <a:srgbClr val="4E2700"/>
                </a:solidFill>
                <a:latin typeface="Noto Sans Mono CJK HK"/>
                <a:cs typeface="Noto Sans Mono CJK HK"/>
              </a:rPr>
              <a:t>取出</a:t>
            </a:r>
            <a:r>
              <a:rPr dirty="0" sz="1800" spc="-5">
                <a:solidFill>
                  <a:srgbClr val="4E2700"/>
                </a:solidFill>
                <a:latin typeface="Verdana"/>
                <a:cs typeface="Verdana"/>
              </a:rPr>
              <a:t>M</a:t>
            </a:r>
            <a:r>
              <a:rPr dirty="0" sz="1800">
                <a:solidFill>
                  <a:srgbClr val="4E2700"/>
                </a:solidFill>
                <a:latin typeface="Verdana"/>
                <a:cs typeface="Verdana"/>
              </a:rPr>
              <a:t>a</a:t>
            </a:r>
            <a:r>
              <a:rPr dirty="0" sz="1800" spc="-10">
                <a:solidFill>
                  <a:srgbClr val="4E2700"/>
                </a:solidFill>
                <a:latin typeface="Verdana"/>
                <a:cs typeface="Verdana"/>
              </a:rPr>
              <a:t>p</a:t>
            </a:r>
            <a:r>
              <a:rPr dirty="0" sz="1800">
                <a:solidFill>
                  <a:srgbClr val="4E2700"/>
                </a:solidFill>
                <a:latin typeface="Noto Sans Mono CJK HK"/>
                <a:cs typeface="Noto Sans Mono CJK HK"/>
              </a:rPr>
              <a:t>物件內所有的</a:t>
            </a:r>
            <a:r>
              <a:rPr dirty="0" sz="1800" spc="-60">
                <a:solidFill>
                  <a:srgbClr val="4E2700"/>
                </a:solidFill>
                <a:latin typeface="Verdana"/>
                <a:cs typeface="Verdana"/>
              </a:rPr>
              <a:t>K</a:t>
            </a:r>
            <a:r>
              <a:rPr dirty="0" sz="1800">
                <a:solidFill>
                  <a:srgbClr val="4E2700"/>
                </a:solidFill>
                <a:latin typeface="Verdana"/>
                <a:cs typeface="Verdana"/>
              </a:rPr>
              <a:t>e</a:t>
            </a:r>
            <a:r>
              <a:rPr dirty="0" sz="1800" spc="-5">
                <a:solidFill>
                  <a:srgbClr val="4E2700"/>
                </a:solidFill>
                <a:latin typeface="Verdana"/>
                <a:cs typeface="Verdana"/>
              </a:rPr>
              <a:t>y</a:t>
            </a:r>
            <a:r>
              <a:rPr dirty="0" sz="1800">
                <a:solidFill>
                  <a:srgbClr val="4E2700"/>
                </a:solidFill>
                <a:latin typeface="Noto Sans Mono CJK HK"/>
                <a:cs typeface="Noto Sans Mono CJK HK"/>
              </a:rPr>
              <a:t>，存放在一個</a:t>
            </a:r>
            <a:r>
              <a:rPr dirty="0" sz="1800">
                <a:solidFill>
                  <a:srgbClr val="4E2700"/>
                </a:solidFill>
                <a:latin typeface="Verdana"/>
                <a:cs typeface="Verdana"/>
              </a:rPr>
              <a:t>Se</a:t>
            </a:r>
            <a:r>
              <a:rPr dirty="0" sz="1800" spc="-5">
                <a:solidFill>
                  <a:srgbClr val="4E2700"/>
                </a:solidFill>
                <a:latin typeface="Verdana"/>
                <a:cs typeface="Verdana"/>
              </a:rPr>
              <a:t>t</a:t>
            </a:r>
            <a:r>
              <a:rPr dirty="0" sz="1800">
                <a:solidFill>
                  <a:srgbClr val="4E2700"/>
                </a:solidFill>
                <a:latin typeface="Noto Sans Mono CJK HK"/>
                <a:cs typeface="Noto Sans Mono CJK HK"/>
              </a:rPr>
              <a:t>型別的物件內，然 後傳回此</a:t>
            </a:r>
            <a:r>
              <a:rPr dirty="0" sz="1800" spc="-5">
                <a:solidFill>
                  <a:srgbClr val="4E2700"/>
                </a:solidFill>
                <a:latin typeface="Verdana"/>
                <a:cs typeface="Verdana"/>
              </a:rPr>
              <a:t>Set</a:t>
            </a:r>
            <a:r>
              <a:rPr dirty="0" sz="1800">
                <a:solidFill>
                  <a:srgbClr val="4E2700"/>
                </a:solidFill>
                <a:latin typeface="Noto Sans Mono CJK HK"/>
                <a:cs typeface="Noto Sans Mono CJK HK"/>
              </a:rPr>
              <a:t>物件。</a:t>
            </a:r>
            <a:endParaRPr sz="1800">
              <a:latin typeface="Noto Sans Mono CJK HK"/>
              <a:cs typeface="Noto Sans Mono CJK HK"/>
            </a:endParaRPr>
          </a:p>
          <a:p>
            <a:pPr lvl="1" marL="756285" indent="-287655">
              <a:lnSpc>
                <a:spcPct val="100000"/>
              </a:lnSpc>
              <a:spcBef>
                <a:spcPts val="254"/>
              </a:spcBef>
              <a:buChar char="–"/>
              <a:tabLst>
                <a:tab pos="756920" algn="l"/>
              </a:tabLst>
            </a:pPr>
            <a:r>
              <a:rPr dirty="0" sz="2000" spc="-5">
                <a:solidFill>
                  <a:srgbClr val="4E2700"/>
                </a:solidFill>
                <a:latin typeface="Verdana"/>
                <a:cs typeface="Verdana"/>
              </a:rPr>
              <a:t>public Collection&lt;V&gt;</a:t>
            </a:r>
            <a:r>
              <a:rPr dirty="0" sz="2000" spc="-30">
                <a:solidFill>
                  <a:srgbClr val="4E2700"/>
                </a:solidFill>
                <a:latin typeface="Verdana"/>
                <a:cs typeface="Verdana"/>
              </a:rPr>
              <a:t> </a:t>
            </a:r>
            <a:r>
              <a:rPr dirty="0" sz="2000" b="1">
                <a:solidFill>
                  <a:srgbClr val="4E2700"/>
                </a:solidFill>
                <a:latin typeface="Verdana"/>
                <a:cs typeface="Verdana"/>
              </a:rPr>
              <a:t>values</a:t>
            </a:r>
            <a:r>
              <a:rPr dirty="0" sz="2000">
                <a:solidFill>
                  <a:srgbClr val="4E2700"/>
                </a:solidFill>
                <a:latin typeface="Verdana"/>
                <a:cs typeface="Verdana"/>
              </a:rPr>
              <a:t>()</a:t>
            </a:r>
            <a:endParaRPr sz="2000">
              <a:latin typeface="Verdana"/>
              <a:cs typeface="Verdana"/>
            </a:endParaRPr>
          </a:p>
          <a:p>
            <a:pPr algn="just" lvl="2" marL="1155700" marR="9525" indent="-228600">
              <a:lnSpc>
                <a:spcPts val="1939"/>
              </a:lnSpc>
              <a:spcBef>
                <a:spcPts val="425"/>
              </a:spcBef>
              <a:buFont typeface="Verdana"/>
              <a:buChar char="•"/>
              <a:tabLst>
                <a:tab pos="1156335" algn="l"/>
              </a:tabLst>
            </a:pPr>
            <a:r>
              <a:rPr dirty="0" sz="1800">
                <a:solidFill>
                  <a:srgbClr val="4E2700"/>
                </a:solidFill>
                <a:latin typeface="Noto Sans Mono CJK HK"/>
                <a:cs typeface="Noto Sans Mono CJK HK"/>
              </a:rPr>
              <a:t>取出</a:t>
            </a:r>
            <a:r>
              <a:rPr dirty="0" sz="1800" spc="-5">
                <a:solidFill>
                  <a:srgbClr val="4E2700"/>
                </a:solidFill>
                <a:latin typeface="Verdana"/>
                <a:cs typeface="Verdana"/>
              </a:rPr>
              <a:t>M</a:t>
            </a:r>
            <a:r>
              <a:rPr dirty="0" sz="1800">
                <a:solidFill>
                  <a:srgbClr val="4E2700"/>
                </a:solidFill>
                <a:latin typeface="Verdana"/>
                <a:cs typeface="Verdana"/>
              </a:rPr>
              <a:t>a</a:t>
            </a:r>
            <a:r>
              <a:rPr dirty="0" sz="1800" spc="-10">
                <a:solidFill>
                  <a:srgbClr val="4E2700"/>
                </a:solidFill>
                <a:latin typeface="Verdana"/>
                <a:cs typeface="Verdana"/>
              </a:rPr>
              <a:t>p</a:t>
            </a:r>
            <a:r>
              <a:rPr dirty="0" sz="1800">
                <a:solidFill>
                  <a:srgbClr val="4E2700"/>
                </a:solidFill>
                <a:latin typeface="Noto Sans Mono CJK HK"/>
                <a:cs typeface="Noto Sans Mono CJK HK"/>
              </a:rPr>
              <a:t>物件內所有的</a:t>
            </a:r>
            <a:r>
              <a:rPr dirty="0" sz="1800" spc="-80">
                <a:solidFill>
                  <a:srgbClr val="4E2700"/>
                </a:solidFill>
                <a:latin typeface="Verdana"/>
                <a:cs typeface="Verdana"/>
              </a:rPr>
              <a:t>V</a:t>
            </a:r>
            <a:r>
              <a:rPr dirty="0" sz="1800">
                <a:solidFill>
                  <a:srgbClr val="4E2700"/>
                </a:solidFill>
                <a:latin typeface="Verdana"/>
                <a:cs typeface="Verdana"/>
              </a:rPr>
              <a:t>a</a:t>
            </a:r>
            <a:r>
              <a:rPr dirty="0" sz="1800" spc="10">
                <a:solidFill>
                  <a:srgbClr val="4E2700"/>
                </a:solidFill>
                <a:latin typeface="Verdana"/>
                <a:cs typeface="Verdana"/>
              </a:rPr>
              <a:t>l</a:t>
            </a:r>
            <a:r>
              <a:rPr dirty="0" sz="1800">
                <a:solidFill>
                  <a:srgbClr val="4E2700"/>
                </a:solidFill>
                <a:latin typeface="Verdana"/>
                <a:cs typeface="Verdana"/>
              </a:rPr>
              <a:t>u</a:t>
            </a:r>
            <a:r>
              <a:rPr dirty="0" sz="1800" spc="-10">
                <a:solidFill>
                  <a:srgbClr val="4E2700"/>
                </a:solidFill>
                <a:latin typeface="Verdana"/>
                <a:cs typeface="Verdana"/>
              </a:rPr>
              <a:t>e</a:t>
            </a:r>
            <a:r>
              <a:rPr dirty="0" sz="1800">
                <a:solidFill>
                  <a:srgbClr val="4E2700"/>
                </a:solidFill>
                <a:latin typeface="Noto Sans Mono CJK HK"/>
                <a:cs typeface="Noto Sans Mono CJK HK"/>
              </a:rPr>
              <a:t>，存放在一個</a:t>
            </a:r>
            <a:r>
              <a:rPr dirty="0" sz="1800" spc="-5">
                <a:solidFill>
                  <a:srgbClr val="4E2700"/>
                </a:solidFill>
                <a:latin typeface="Verdana"/>
                <a:cs typeface="Verdana"/>
              </a:rPr>
              <a:t>Co</a:t>
            </a:r>
            <a:r>
              <a:rPr dirty="0" sz="1800" spc="15">
                <a:solidFill>
                  <a:srgbClr val="4E2700"/>
                </a:solidFill>
                <a:latin typeface="Verdana"/>
                <a:cs typeface="Verdana"/>
              </a:rPr>
              <a:t>l</a:t>
            </a:r>
            <a:r>
              <a:rPr dirty="0" sz="1800" spc="5">
                <a:solidFill>
                  <a:srgbClr val="4E2700"/>
                </a:solidFill>
                <a:latin typeface="Verdana"/>
                <a:cs typeface="Verdana"/>
              </a:rPr>
              <a:t>l</a:t>
            </a:r>
            <a:r>
              <a:rPr dirty="0" sz="1800">
                <a:solidFill>
                  <a:srgbClr val="4E2700"/>
                </a:solidFill>
                <a:latin typeface="Verdana"/>
                <a:cs typeface="Verdana"/>
              </a:rPr>
              <a:t>e</a:t>
            </a:r>
            <a:r>
              <a:rPr dirty="0" sz="1800" spc="-10">
                <a:solidFill>
                  <a:srgbClr val="4E2700"/>
                </a:solidFill>
                <a:latin typeface="Verdana"/>
                <a:cs typeface="Verdana"/>
              </a:rPr>
              <a:t>c</a:t>
            </a:r>
            <a:r>
              <a:rPr dirty="0" sz="1800" spc="-5">
                <a:solidFill>
                  <a:srgbClr val="4E2700"/>
                </a:solidFill>
                <a:latin typeface="Verdana"/>
                <a:cs typeface="Verdana"/>
              </a:rPr>
              <a:t>t</a:t>
            </a:r>
            <a:r>
              <a:rPr dirty="0" sz="1800" spc="10">
                <a:solidFill>
                  <a:srgbClr val="4E2700"/>
                </a:solidFill>
                <a:latin typeface="Verdana"/>
                <a:cs typeface="Verdana"/>
              </a:rPr>
              <a:t>i</a:t>
            </a:r>
            <a:r>
              <a:rPr dirty="0" sz="1800">
                <a:solidFill>
                  <a:srgbClr val="4E2700"/>
                </a:solidFill>
                <a:latin typeface="Verdana"/>
                <a:cs typeface="Verdana"/>
              </a:rPr>
              <a:t>o</a:t>
            </a:r>
            <a:r>
              <a:rPr dirty="0" sz="1800" spc="-5">
                <a:solidFill>
                  <a:srgbClr val="4E2700"/>
                </a:solidFill>
                <a:latin typeface="Verdana"/>
                <a:cs typeface="Verdana"/>
              </a:rPr>
              <a:t>n</a:t>
            </a:r>
            <a:r>
              <a:rPr dirty="0" sz="1800">
                <a:solidFill>
                  <a:srgbClr val="4E2700"/>
                </a:solidFill>
                <a:latin typeface="Noto Sans Mono CJK HK"/>
                <a:cs typeface="Noto Sans Mono CJK HK"/>
              </a:rPr>
              <a:t>型別的物 件內，然後傳回此</a:t>
            </a:r>
            <a:r>
              <a:rPr dirty="0" sz="1800">
                <a:solidFill>
                  <a:srgbClr val="4E2700"/>
                </a:solidFill>
                <a:latin typeface="Verdana"/>
                <a:cs typeface="Verdana"/>
              </a:rPr>
              <a:t>Collection</a:t>
            </a:r>
            <a:r>
              <a:rPr dirty="0" sz="1800">
                <a:solidFill>
                  <a:srgbClr val="4E2700"/>
                </a:solidFill>
                <a:latin typeface="Noto Sans Mono CJK HK"/>
                <a:cs typeface="Noto Sans Mono CJK HK"/>
              </a:rPr>
              <a:t>物件。</a:t>
            </a:r>
            <a:endParaRPr sz="1800">
              <a:latin typeface="Noto Sans Mono CJK HK"/>
              <a:cs typeface="Noto Sans Mono CJK HK"/>
            </a:endParaRPr>
          </a:p>
          <a:p>
            <a:pPr lvl="1" marL="756285" indent="-287655">
              <a:lnSpc>
                <a:spcPct val="100000"/>
              </a:lnSpc>
              <a:spcBef>
                <a:spcPts val="254"/>
              </a:spcBef>
              <a:buChar char="–"/>
              <a:tabLst>
                <a:tab pos="756920" algn="l"/>
                <a:tab pos="4764405" algn="l"/>
              </a:tabLst>
            </a:pPr>
            <a:r>
              <a:rPr dirty="0" sz="2000" spc="-5">
                <a:solidFill>
                  <a:srgbClr val="4E2700"/>
                </a:solidFill>
                <a:latin typeface="Verdana"/>
                <a:cs typeface="Verdana"/>
              </a:rPr>
              <a:t>public</a:t>
            </a:r>
            <a:r>
              <a:rPr dirty="0" sz="2000" spc="65">
                <a:solidFill>
                  <a:srgbClr val="4E2700"/>
                </a:solidFill>
                <a:latin typeface="Verdana"/>
                <a:cs typeface="Verdana"/>
              </a:rPr>
              <a:t> </a:t>
            </a:r>
            <a:r>
              <a:rPr dirty="0" sz="2000" spc="-5">
                <a:solidFill>
                  <a:srgbClr val="4E2700"/>
                </a:solidFill>
                <a:latin typeface="Verdana"/>
                <a:cs typeface="Verdana"/>
              </a:rPr>
              <a:t>Set&lt;Map.Entry&lt;K,V&gt;&gt;	</a:t>
            </a:r>
            <a:r>
              <a:rPr dirty="0" sz="2000" spc="-5" b="1">
                <a:solidFill>
                  <a:srgbClr val="4E2700"/>
                </a:solidFill>
                <a:latin typeface="Verdana"/>
                <a:cs typeface="Verdana"/>
              </a:rPr>
              <a:t>entrySet</a:t>
            </a:r>
            <a:r>
              <a:rPr dirty="0" sz="2000" spc="-5">
                <a:solidFill>
                  <a:srgbClr val="4E2700"/>
                </a:solidFill>
                <a:latin typeface="Verdana"/>
                <a:cs typeface="Verdana"/>
              </a:rPr>
              <a:t>()</a:t>
            </a:r>
            <a:endParaRPr sz="2000">
              <a:latin typeface="Verdana"/>
              <a:cs typeface="Verdana"/>
            </a:endParaRPr>
          </a:p>
          <a:p>
            <a:pPr algn="just" lvl="2" marL="1155700" marR="5080" indent="-228600">
              <a:lnSpc>
                <a:spcPct val="90700"/>
              </a:lnSpc>
              <a:spcBef>
                <a:spcPts val="365"/>
              </a:spcBef>
              <a:buFont typeface="Verdana"/>
              <a:buChar char="•"/>
              <a:tabLst>
                <a:tab pos="1156335" algn="l"/>
              </a:tabLst>
            </a:pPr>
            <a:r>
              <a:rPr dirty="0" sz="1600" spc="5">
                <a:solidFill>
                  <a:srgbClr val="4E2700"/>
                </a:solidFill>
                <a:latin typeface="Noto Sans Mono CJK HK"/>
                <a:cs typeface="Noto Sans Mono CJK HK"/>
              </a:rPr>
              <a:t>將</a:t>
            </a:r>
            <a:r>
              <a:rPr dirty="0" sz="1600" spc="-5">
                <a:solidFill>
                  <a:srgbClr val="4E2700"/>
                </a:solidFill>
                <a:latin typeface="Verdana"/>
                <a:cs typeface="Verdana"/>
              </a:rPr>
              <a:t>Map</a:t>
            </a:r>
            <a:r>
              <a:rPr dirty="0" sz="1800">
                <a:solidFill>
                  <a:srgbClr val="4E2700"/>
                </a:solidFill>
                <a:latin typeface="Noto Sans Mono CJK HK"/>
                <a:cs typeface="Noto Sans Mono CJK HK"/>
              </a:rPr>
              <a:t>內一對對資料的</a:t>
            </a:r>
            <a:r>
              <a:rPr dirty="0" sz="1600" spc="-25">
                <a:solidFill>
                  <a:srgbClr val="4E2700"/>
                </a:solidFill>
                <a:latin typeface="Verdana"/>
                <a:cs typeface="Verdana"/>
              </a:rPr>
              <a:t>Key</a:t>
            </a:r>
            <a:r>
              <a:rPr dirty="0" sz="1600" spc="5">
                <a:solidFill>
                  <a:srgbClr val="4E2700"/>
                </a:solidFill>
                <a:latin typeface="Noto Sans Mono CJK HK"/>
                <a:cs typeface="Noto Sans Mono CJK HK"/>
              </a:rPr>
              <a:t>與</a:t>
            </a:r>
            <a:r>
              <a:rPr dirty="0" sz="1600" spc="-25">
                <a:solidFill>
                  <a:srgbClr val="4E2700"/>
                </a:solidFill>
                <a:latin typeface="Verdana"/>
                <a:cs typeface="Verdana"/>
              </a:rPr>
              <a:t>Value</a:t>
            </a:r>
            <a:r>
              <a:rPr dirty="0" sz="1600" spc="5">
                <a:solidFill>
                  <a:srgbClr val="4E2700"/>
                </a:solidFill>
                <a:latin typeface="Noto Sans Mono CJK HK"/>
                <a:cs typeface="Noto Sans Mono CJK HK"/>
              </a:rPr>
              <a:t>結合在一起，形成一</a:t>
            </a:r>
            <a:r>
              <a:rPr dirty="0" sz="1600" spc="-10">
                <a:solidFill>
                  <a:srgbClr val="4E2700"/>
                </a:solidFill>
                <a:latin typeface="Noto Sans Mono CJK HK"/>
                <a:cs typeface="Noto Sans Mono CJK HK"/>
              </a:rPr>
              <a:t>個</a:t>
            </a:r>
            <a:r>
              <a:rPr dirty="0" sz="1600" spc="-5">
                <a:solidFill>
                  <a:srgbClr val="4E2700"/>
                </a:solidFill>
                <a:latin typeface="Noto Sans Mono CJK HK"/>
                <a:cs typeface="Noto Sans Mono CJK HK"/>
              </a:rPr>
              <a:t>個</a:t>
            </a:r>
            <a:r>
              <a:rPr dirty="0" sz="1600" spc="-5">
                <a:solidFill>
                  <a:srgbClr val="4E2700"/>
                </a:solidFill>
                <a:latin typeface="Verdana"/>
                <a:cs typeface="Verdana"/>
              </a:rPr>
              <a:t>entry</a:t>
            </a:r>
            <a:r>
              <a:rPr dirty="0" sz="1600" spc="-5">
                <a:solidFill>
                  <a:srgbClr val="4E2700"/>
                </a:solidFill>
                <a:latin typeface="Noto Sans Mono CJK HK"/>
                <a:cs typeface="Noto Sans Mono CJK HK"/>
              </a:rPr>
              <a:t>，  </a:t>
            </a:r>
            <a:r>
              <a:rPr dirty="0" sz="1800" spc="-5">
                <a:solidFill>
                  <a:srgbClr val="4E2700"/>
                </a:solidFill>
                <a:latin typeface="Noto Sans Mono CJK HK"/>
                <a:cs typeface="Noto Sans Mono CJK HK"/>
              </a:rPr>
              <a:t>再存放在一個</a:t>
            </a:r>
            <a:r>
              <a:rPr dirty="0" sz="1800" spc="-5">
                <a:solidFill>
                  <a:srgbClr val="4E2700"/>
                </a:solidFill>
                <a:latin typeface="Verdana"/>
                <a:cs typeface="Verdana"/>
              </a:rPr>
              <a:t>Set</a:t>
            </a:r>
            <a:r>
              <a:rPr dirty="0" sz="1800" spc="-5">
                <a:solidFill>
                  <a:srgbClr val="4E2700"/>
                </a:solidFill>
                <a:latin typeface="Noto Sans Mono CJK HK"/>
                <a:cs typeface="Noto Sans Mono CJK HK"/>
              </a:rPr>
              <a:t>型別的物件內，然後傳回</a:t>
            </a:r>
            <a:r>
              <a:rPr dirty="0" sz="1800">
                <a:solidFill>
                  <a:srgbClr val="4E2700"/>
                </a:solidFill>
                <a:latin typeface="Noto Sans Mono CJK HK"/>
                <a:cs typeface="Noto Sans Mono CJK HK"/>
              </a:rPr>
              <a:t>此</a:t>
            </a:r>
            <a:r>
              <a:rPr dirty="0" sz="1800" spc="-5">
                <a:solidFill>
                  <a:srgbClr val="4E2700"/>
                </a:solidFill>
                <a:latin typeface="Verdana"/>
                <a:cs typeface="Verdana"/>
              </a:rPr>
              <a:t>Set</a:t>
            </a:r>
            <a:r>
              <a:rPr dirty="0" sz="1800" spc="-5">
                <a:solidFill>
                  <a:srgbClr val="4E2700"/>
                </a:solidFill>
                <a:latin typeface="Noto Sans Mono CJK HK"/>
                <a:cs typeface="Noto Sans Mono CJK HK"/>
              </a:rPr>
              <a:t>物件。</a:t>
            </a:r>
            <a:r>
              <a:rPr dirty="0" sz="1600">
                <a:solidFill>
                  <a:srgbClr val="FF0000"/>
                </a:solidFill>
                <a:latin typeface="Noto Sans Mono CJK HK"/>
                <a:cs typeface="Noto Sans Mono CJK HK"/>
              </a:rPr>
              <a:t>此</a:t>
            </a:r>
            <a:r>
              <a:rPr dirty="0" sz="1600" spc="-10">
                <a:solidFill>
                  <a:srgbClr val="FF0000"/>
                </a:solidFill>
                <a:latin typeface="Verdana"/>
                <a:cs typeface="Verdana"/>
              </a:rPr>
              <a:t>set</a:t>
            </a:r>
            <a:r>
              <a:rPr dirty="0" sz="1600" spc="-5">
                <a:solidFill>
                  <a:srgbClr val="FF0000"/>
                </a:solidFill>
                <a:latin typeface="Noto Sans Mono CJK HK"/>
                <a:cs typeface="Noto Sans Mono CJK HK"/>
              </a:rPr>
              <a:t>物 </a:t>
            </a:r>
            <a:r>
              <a:rPr dirty="0" sz="1600" spc="5">
                <a:solidFill>
                  <a:srgbClr val="FF0000"/>
                </a:solidFill>
                <a:latin typeface="Noto Sans Mono CJK HK"/>
                <a:cs typeface="Noto Sans Mono CJK HK"/>
              </a:rPr>
              <a:t>件內的元素</a:t>
            </a:r>
            <a:r>
              <a:rPr dirty="0" sz="1600" spc="-5">
                <a:solidFill>
                  <a:srgbClr val="FF0000"/>
                </a:solidFill>
                <a:latin typeface="Noto Sans Mono CJK HK"/>
                <a:cs typeface="Noto Sans Mono CJK HK"/>
              </a:rPr>
              <a:t>所屬</a:t>
            </a:r>
            <a:r>
              <a:rPr dirty="0" sz="1600" spc="5">
                <a:solidFill>
                  <a:srgbClr val="FF0000"/>
                </a:solidFill>
                <a:latin typeface="Noto Sans Mono CJK HK"/>
                <a:cs typeface="Noto Sans Mono CJK HK"/>
              </a:rPr>
              <a:t>類</a:t>
            </a:r>
            <a:r>
              <a:rPr dirty="0" sz="1600" spc="-5">
                <a:solidFill>
                  <a:srgbClr val="FF0000"/>
                </a:solidFill>
                <a:latin typeface="Noto Sans Mono CJK HK"/>
                <a:cs typeface="Noto Sans Mono CJK HK"/>
              </a:rPr>
              <a:t>別實</a:t>
            </a:r>
            <a:r>
              <a:rPr dirty="0" sz="1600" spc="5">
                <a:solidFill>
                  <a:srgbClr val="FF0000"/>
                </a:solidFill>
                <a:latin typeface="Noto Sans Mono CJK HK"/>
                <a:cs typeface="Noto Sans Mono CJK HK"/>
              </a:rPr>
              <a:t>作</a:t>
            </a:r>
            <a:r>
              <a:rPr dirty="0" sz="1600">
                <a:solidFill>
                  <a:srgbClr val="FF0000"/>
                </a:solidFill>
                <a:latin typeface="Noto Sans Mono CJK HK"/>
                <a:cs typeface="Noto Sans Mono CJK HK"/>
              </a:rPr>
              <a:t>了</a:t>
            </a:r>
            <a:r>
              <a:rPr dirty="0" sz="1600" spc="-10">
                <a:solidFill>
                  <a:srgbClr val="FF0000"/>
                </a:solidFill>
                <a:latin typeface="Verdana"/>
                <a:cs typeface="Verdana"/>
              </a:rPr>
              <a:t>Map.Entry&lt;K,V&gt;</a:t>
            </a:r>
            <a:r>
              <a:rPr dirty="0" sz="1600" spc="-5">
                <a:solidFill>
                  <a:srgbClr val="FF0000"/>
                </a:solidFill>
                <a:latin typeface="Noto Sans Mono CJK HK"/>
                <a:cs typeface="Noto Sans Mono CJK HK"/>
              </a:rPr>
              <a:t>。</a:t>
            </a:r>
            <a:endParaRPr sz="1600">
              <a:latin typeface="Noto Sans Mono CJK HK"/>
              <a:cs typeface="Noto Sans Mono CJK HK"/>
            </a:endParaRPr>
          </a:p>
          <a:p>
            <a:pPr algn="just" marL="354965" marR="111125" indent="-342900">
              <a:lnSpc>
                <a:spcPct val="90000"/>
              </a:lnSpc>
              <a:spcBef>
                <a:spcPts val="545"/>
              </a:spcBef>
              <a:buChar char="•"/>
              <a:tabLst>
                <a:tab pos="355600" algn="l"/>
              </a:tabLst>
            </a:pPr>
            <a:r>
              <a:rPr dirty="0" sz="2400">
                <a:solidFill>
                  <a:srgbClr val="4E2700"/>
                </a:solidFill>
                <a:latin typeface="Verdana"/>
                <a:cs typeface="Verdana"/>
              </a:rPr>
              <a:t>Ma</a:t>
            </a:r>
            <a:r>
              <a:rPr dirty="0" sz="2400" spc="5">
                <a:solidFill>
                  <a:srgbClr val="4E2700"/>
                </a:solidFill>
                <a:latin typeface="Verdana"/>
                <a:cs typeface="Verdana"/>
              </a:rPr>
              <a:t>p</a:t>
            </a:r>
            <a:r>
              <a:rPr dirty="0" sz="2400">
                <a:solidFill>
                  <a:srgbClr val="4E2700"/>
                </a:solidFill>
                <a:latin typeface="Noto Sans Mono CJK HK"/>
                <a:cs typeface="Noto Sans Mono CJK HK"/>
              </a:rPr>
              <a:t>介面沒有定義取出所有內部資料的方法，透過上 面三個方法可以將</a:t>
            </a:r>
            <a:r>
              <a:rPr dirty="0" sz="2400">
                <a:solidFill>
                  <a:srgbClr val="4E2700"/>
                </a:solidFill>
                <a:latin typeface="Verdana"/>
                <a:cs typeface="Verdana"/>
              </a:rPr>
              <a:t>Map</a:t>
            </a:r>
            <a:r>
              <a:rPr dirty="0" sz="2400">
                <a:solidFill>
                  <a:srgbClr val="4E2700"/>
                </a:solidFill>
                <a:latin typeface="Noto Sans Mono CJK HK"/>
                <a:cs typeface="Noto Sans Mono CJK HK"/>
              </a:rPr>
              <a:t>內部的資料轉換為</a:t>
            </a:r>
            <a:r>
              <a:rPr dirty="0" sz="2400" spc="-5">
                <a:solidFill>
                  <a:srgbClr val="4E2700"/>
                </a:solidFill>
                <a:latin typeface="Verdana"/>
                <a:cs typeface="Verdana"/>
              </a:rPr>
              <a:t>Collection  </a:t>
            </a:r>
            <a:r>
              <a:rPr dirty="0" sz="2400" spc="-5">
                <a:solidFill>
                  <a:srgbClr val="4E2700"/>
                </a:solidFill>
                <a:latin typeface="Noto Sans Mono CJK HK"/>
                <a:cs typeface="Noto Sans Mono CJK HK"/>
              </a:rPr>
              <a:t>型態的物件，經</a:t>
            </a:r>
            <a:r>
              <a:rPr dirty="0" sz="2400">
                <a:solidFill>
                  <a:srgbClr val="4E2700"/>
                </a:solidFill>
                <a:latin typeface="Noto Sans Mono CJK HK"/>
                <a:cs typeface="Noto Sans Mono CJK HK"/>
              </a:rPr>
              <a:t>由</a:t>
            </a:r>
            <a:r>
              <a:rPr dirty="0" sz="2400" spc="-10">
                <a:solidFill>
                  <a:srgbClr val="4E2700"/>
                </a:solidFill>
                <a:latin typeface="Verdana"/>
                <a:cs typeface="Verdana"/>
              </a:rPr>
              <a:t>Collection</a:t>
            </a:r>
            <a:r>
              <a:rPr dirty="0" sz="2400" spc="-5">
                <a:solidFill>
                  <a:srgbClr val="4E2700"/>
                </a:solidFill>
                <a:latin typeface="Noto Sans Mono CJK HK"/>
                <a:cs typeface="Noto Sans Mono CJK HK"/>
              </a:rPr>
              <a:t>型態的物件我們可以取 </a:t>
            </a:r>
            <a:r>
              <a:rPr dirty="0" sz="2400">
                <a:solidFill>
                  <a:srgbClr val="4E2700"/>
                </a:solidFill>
                <a:latin typeface="Noto Sans Mono CJK HK"/>
                <a:cs typeface="Noto Sans Mono CJK HK"/>
              </a:rPr>
              <a:t>出</a:t>
            </a:r>
            <a:r>
              <a:rPr dirty="0" sz="2400">
                <a:solidFill>
                  <a:srgbClr val="4E2700"/>
                </a:solidFill>
                <a:latin typeface="Verdana"/>
                <a:cs typeface="Verdana"/>
              </a:rPr>
              <a:t>Map</a:t>
            </a:r>
            <a:r>
              <a:rPr dirty="0" sz="2400">
                <a:solidFill>
                  <a:srgbClr val="4E2700"/>
                </a:solidFill>
                <a:latin typeface="Noto Sans Mono CJK HK"/>
                <a:cs typeface="Noto Sans Mono CJK HK"/>
              </a:rPr>
              <a:t>內部的資料。</a:t>
            </a:r>
            <a:endParaRPr sz="2400">
              <a:latin typeface="Noto Sans Mono CJK HK"/>
              <a:cs typeface="Noto Sans Mono CJK HK"/>
            </a:endParaRPr>
          </a:p>
          <a:p>
            <a:pPr lvl="1" marL="756285" indent="-287655">
              <a:lnSpc>
                <a:spcPct val="100000"/>
              </a:lnSpc>
              <a:spcBef>
                <a:spcPts val="225"/>
              </a:spcBef>
              <a:buChar char="–"/>
              <a:tabLst>
                <a:tab pos="756285" algn="l"/>
                <a:tab pos="756920" algn="l"/>
              </a:tabLst>
            </a:pPr>
            <a:r>
              <a:rPr dirty="0" sz="1600" spc="-15">
                <a:solidFill>
                  <a:srgbClr val="4E2700"/>
                </a:solidFill>
                <a:latin typeface="Verdana"/>
                <a:cs typeface="Verdana"/>
              </a:rPr>
              <a:t>Java5.0</a:t>
            </a:r>
            <a:r>
              <a:rPr dirty="0" sz="1600" spc="5">
                <a:solidFill>
                  <a:srgbClr val="4E2700"/>
                </a:solidFill>
                <a:latin typeface="Noto Sans Mono CJK HK"/>
                <a:cs typeface="Noto Sans Mono CJK HK"/>
              </a:rPr>
              <a:t>的</a:t>
            </a:r>
            <a:r>
              <a:rPr dirty="0" sz="1600" spc="-5">
                <a:solidFill>
                  <a:srgbClr val="4E2700"/>
                </a:solidFill>
                <a:latin typeface="Verdana"/>
                <a:cs typeface="Verdana"/>
              </a:rPr>
              <a:t>for()</a:t>
            </a:r>
            <a:r>
              <a:rPr dirty="0" sz="1600" spc="5">
                <a:solidFill>
                  <a:srgbClr val="4E2700"/>
                </a:solidFill>
                <a:latin typeface="Noto Sans Mono CJK HK"/>
                <a:cs typeface="Noto Sans Mono CJK HK"/>
              </a:rPr>
              <a:t>敘述或</a:t>
            </a:r>
            <a:r>
              <a:rPr dirty="0" sz="1600" spc="-10">
                <a:solidFill>
                  <a:srgbClr val="4E2700"/>
                </a:solidFill>
                <a:latin typeface="Verdana"/>
                <a:cs typeface="Verdana"/>
              </a:rPr>
              <a:t>Collection</a:t>
            </a:r>
            <a:r>
              <a:rPr dirty="0" sz="1600" spc="5">
                <a:solidFill>
                  <a:srgbClr val="4E2700"/>
                </a:solidFill>
                <a:latin typeface="Noto Sans Mono CJK HK"/>
                <a:cs typeface="Noto Sans Mono CJK HK"/>
              </a:rPr>
              <a:t>介面的</a:t>
            </a:r>
            <a:r>
              <a:rPr dirty="0" sz="1600" spc="-10">
                <a:solidFill>
                  <a:srgbClr val="4E2700"/>
                </a:solidFill>
                <a:latin typeface="Verdana"/>
                <a:cs typeface="Verdana"/>
              </a:rPr>
              <a:t>iterator()</a:t>
            </a:r>
            <a:r>
              <a:rPr dirty="0" sz="1600" spc="5">
                <a:solidFill>
                  <a:srgbClr val="4E2700"/>
                </a:solidFill>
                <a:latin typeface="Noto Sans Mono CJK HK"/>
                <a:cs typeface="Noto Sans Mono CJK HK"/>
              </a:rPr>
              <a:t>方法</a:t>
            </a:r>
            <a:endParaRPr sz="1600">
              <a:latin typeface="Noto Sans Mono CJK HK"/>
              <a:cs typeface="Noto Sans Mono CJK HK"/>
            </a:endParaRPr>
          </a:p>
          <a:p>
            <a:pPr lvl="1" marL="756285" indent="-287655">
              <a:lnSpc>
                <a:spcPct val="100000"/>
              </a:lnSpc>
              <a:spcBef>
                <a:spcPts val="190"/>
              </a:spcBef>
              <a:buChar char="–"/>
              <a:tabLst>
                <a:tab pos="756285" algn="l"/>
                <a:tab pos="756920" algn="l"/>
              </a:tabLst>
            </a:pPr>
            <a:r>
              <a:rPr dirty="0" sz="1600" spc="-10">
                <a:solidFill>
                  <a:srgbClr val="4E2700"/>
                </a:solidFill>
                <a:latin typeface="Verdana"/>
                <a:cs typeface="Verdana"/>
              </a:rPr>
              <a:t>Java.util.LinkedHashMap</a:t>
            </a:r>
            <a:r>
              <a:rPr dirty="0" sz="1600" spc="5">
                <a:solidFill>
                  <a:srgbClr val="4E2700"/>
                </a:solidFill>
                <a:latin typeface="Noto Sans Mono CJK HK"/>
                <a:cs typeface="Noto Sans Mono CJK HK"/>
              </a:rPr>
              <a:t>可依放入的順序取出</a:t>
            </a:r>
            <a:endParaRPr sz="1600">
              <a:latin typeface="Noto Sans Mono CJK HK"/>
              <a:cs typeface="Noto Sans Mono CJK HK"/>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37539"/>
            <a:ext cx="3427095" cy="1050290"/>
          </a:xfrm>
          <a:prstGeom prst="rect">
            <a:avLst/>
          </a:prstGeom>
        </p:spPr>
        <p:txBody>
          <a:bodyPr wrap="square" lIns="0" tIns="12700" rIns="0" bIns="0" rtlCol="0" vert="horz">
            <a:spAutoFit/>
          </a:bodyPr>
          <a:lstStyle/>
          <a:p>
            <a:pPr marL="12700" marR="873125">
              <a:lnSpc>
                <a:spcPct val="105100"/>
              </a:lnSpc>
              <a:spcBef>
                <a:spcPts val="100"/>
              </a:spcBef>
              <a:tabLst>
                <a:tab pos="2416175" algn="l"/>
              </a:tabLst>
            </a:pPr>
            <a:r>
              <a:rPr dirty="0" sz="1600" spc="-10">
                <a:solidFill>
                  <a:srgbClr val="4E2700"/>
                </a:solidFill>
                <a:latin typeface="Verdana"/>
                <a:cs typeface="Verdana"/>
              </a:rPr>
              <a:t>package </a:t>
            </a:r>
            <a:r>
              <a:rPr dirty="0" sz="1600" spc="-5">
                <a:solidFill>
                  <a:srgbClr val="4E2700"/>
                </a:solidFill>
                <a:latin typeface="Verdana"/>
                <a:cs typeface="Verdana"/>
              </a:rPr>
              <a:t>ch09._07_Map;  </a:t>
            </a:r>
            <a:r>
              <a:rPr dirty="0" sz="1600" spc="-10">
                <a:solidFill>
                  <a:srgbClr val="4E2700"/>
                </a:solidFill>
                <a:latin typeface="Verdana"/>
                <a:cs typeface="Verdana"/>
              </a:rPr>
              <a:t>import java.util.* </a:t>
            </a:r>
            <a:r>
              <a:rPr dirty="0" sz="1600" spc="-5">
                <a:solidFill>
                  <a:srgbClr val="4E2700"/>
                </a:solidFill>
                <a:latin typeface="Verdana"/>
                <a:cs typeface="Verdana"/>
              </a:rPr>
              <a:t>;  </a:t>
            </a:r>
            <a:r>
              <a:rPr dirty="0" sz="1600" spc="-10">
                <a:solidFill>
                  <a:srgbClr val="4E2700"/>
                </a:solidFill>
                <a:latin typeface="Verdana"/>
                <a:cs typeface="Verdana"/>
              </a:rPr>
              <a:t>publi</a:t>
            </a:r>
            <a:r>
              <a:rPr dirty="0" sz="1600" spc="-5">
                <a:solidFill>
                  <a:srgbClr val="4E2700"/>
                </a:solidFill>
                <a:latin typeface="Verdana"/>
                <a:cs typeface="Verdana"/>
              </a:rPr>
              <a:t>c</a:t>
            </a:r>
            <a:r>
              <a:rPr dirty="0" sz="1600" spc="25">
                <a:solidFill>
                  <a:srgbClr val="4E2700"/>
                </a:solidFill>
                <a:latin typeface="Verdana"/>
                <a:cs typeface="Verdana"/>
              </a:rPr>
              <a:t> </a:t>
            </a:r>
            <a:r>
              <a:rPr dirty="0" sz="1600" spc="-5">
                <a:solidFill>
                  <a:srgbClr val="4E2700"/>
                </a:solidFill>
                <a:latin typeface="Verdana"/>
                <a:cs typeface="Verdana"/>
              </a:rPr>
              <a:t>c</a:t>
            </a:r>
            <a:r>
              <a:rPr dirty="0" sz="1600" spc="-15">
                <a:solidFill>
                  <a:srgbClr val="4E2700"/>
                </a:solidFill>
                <a:latin typeface="Verdana"/>
                <a:cs typeface="Verdana"/>
              </a:rPr>
              <a:t>l</a:t>
            </a:r>
            <a:r>
              <a:rPr dirty="0" sz="1600" spc="-5">
                <a:solidFill>
                  <a:srgbClr val="4E2700"/>
                </a:solidFill>
                <a:latin typeface="Verdana"/>
                <a:cs typeface="Verdana"/>
              </a:rPr>
              <a:t>ass</a:t>
            </a:r>
            <a:r>
              <a:rPr dirty="0" sz="1600" spc="30">
                <a:solidFill>
                  <a:srgbClr val="4E2700"/>
                </a:solidFill>
                <a:latin typeface="Verdana"/>
                <a:cs typeface="Verdana"/>
              </a:rPr>
              <a:t> </a:t>
            </a:r>
            <a:r>
              <a:rPr dirty="0" sz="1600" spc="-5">
                <a:solidFill>
                  <a:srgbClr val="4E2700"/>
                </a:solidFill>
                <a:latin typeface="Verdana"/>
                <a:cs typeface="Verdana"/>
              </a:rPr>
              <a:t>Map</a:t>
            </a:r>
            <a:r>
              <a:rPr dirty="0" sz="1600" spc="-10">
                <a:solidFill>
                  <a:srgbClr val="4E2700"/>
                </a:solidFill>
                <a:latin typeface="Verdana"/>
                <a:cs typeface="Verdana"/>
              </a:rPr>
              <a:t>D</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5">
                <a:solidFill>
                  <a:srgbClr val="4E2700"/>
                </a:solidFill>
                <a:latin typeface="Verdana"/>
                <a:cs typeface="Verdana"/>
              </a:rPr>
              <a:t>o</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a:lnSpc>
                <a:spcPct val="100000"/>
              </a:lnSpc>
              <a:spcBef>
                <a:spcPts val="95"/>
              </a:spcBef>
            </a:pPr>
            <a:r>
              <a:rPr dirty="0" sz="1600" spc="-5">
                <a:solidFill>
                  <a:srgbClr val="4E2700"/>
                </a:solidFill>
                <a:latin typeface="Verdana"/>
                <a:cs typeface="Verdana"/>
              </a:rPr>
              <a:t>public static </a:t>
            </a:r>
            <a:r>
              <a:rPr dirty="0" sz="1600" spc="-10">
                <a:solidFill>
                  <a:srgbClr val="4E2700"/>
                </a:solidFill>
                <a:latin typeface="Verdana"/>
                <a:cs typeface="Verdana"/>
              </a:rPr>
              <a:t>void</a:t>
            </a:r>
            <a:r>
              <a:rPr dirty="0" sz="1600" spc="20">
                <a:solidFill>
                  <a:srgbClr val="4E2700"/>
                </a:solidFill>
                <a:latin typeface="Verdana"/>
                <a:cs typeface="Verdana"/>
              </a:rPr>
              <a:t> </a:t>
            </a:r>
            <a:r>
              <a:rPr dirty="0" sz="1600" spc="-5">
                <a:solidFill>
                  <a:srgbClr val="4E2700"/>
                </a:solidFill>
                <a:latin typeface="Verdana"/>
                <a:cs typeface="Verdana"/>
              </a:rPr>
              <a:t>main(String[]</a:t>
            </a:r>
            <a:endParaRPr sz="1600">
              <a:latin typeface="Verdana"/>
              <a:cs typeface="Verdana"/>
            </a:endParaRP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4235913" y="1719198"/>
            <a:ext cx="833755" cy="269240"/>
          </a:xfrm>
          <a:prstGeom prst="rect">
            <a:avLst/>
          </a:prstGeom>
        </p:spPr>
        <p:txBody>
          <a:bodyPr wrap="square" lIns="0" tIns="12065" rIns="0" bIns="0" rtlCol="0" vert="horz">
            <a:spAutoFit/>
          </a:bodyPr>
          <a:lstStyle/>
          <a:p>
            <a:pPr marL="12700">
              <a:lnSpc>
                <a:spcPct val="100000"/>
              </a:lnSpc>
              <a:spcBef>
                <a:spcPts val="95"/>
              </a:spcBef>
              <a:tabLst>
                <a:tab pos="691515" algn="l"/>
              </a:tabLst>
            </a:pPr>
            <a:r>
              <a:rPr dirty="0" sz="1600" spc="-5">
                <a:solidFill>
                  <a:srgbClr val="4E2700"/>
                </a:solidFill>
                <a:latin typeface="Verdana"/>
                <a:cs typeface="Verdana"/>
              </a:rPr>
              <a:t>a</a:t>
            </a:r>
            <a:r>
              <a:rPr dirty="0" sz="1600">
                <a:solidFill>
                  <a:srgbClr val="4E2700"/>
                </a:solidFill>
                <a:latin typeface="Verdana"/>
                <a:cs typeface="Verdana"/>
              </a:rPr>
              <a:t>r</a:t>
            </a:r>
            <a:r>
              <a:rPr dirty="0" sz="1600" spc="-10">
                <a:solidFill>
                  <a:srgbClr val="4E2700"/>
                </a:solidFill>
                <a:latin typeface="Verdana"/>
                <a:cs typeface="Verdana"/>
              </a:rPr>
              <a:t>gs</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1040688" y="1962429"/>
            <a:ext cx="6410325" cy="1562100"/>
          </a:xfrm>
          <a:prstGeom prst="rect">
            <a:avLst/>
          </a:prstGeom>
        </p:spPr>
        <p:txBody>
          <a:bodyPr wrap="square" lIns="0" tIns="12700" rIns="0" bIns="0" rtlCol="0" vert="horz">
            <a:spAutoFit/>
          </a:bodyPr>
          <a:lstStyle/>
          <a:p>
            <a:pPr marL="12700" marR="5080">
              <a:lnSpc>
                <a:spcPct val="105000"/>
              </a:lnSpc>
              <a:spcBef>
                <a:spcPts val="100"/>
              </a:spcBef>
            </a:pPr>
            <a:r>
              <a:rPr dirty="0" sz="1600" spc="-5">
                <a:solidFill>
                  <a:srgbClr val="4E2700"/>
                </a:solidFill>
                <a:latin typeface="Verdana"/>
                <a:cs typeface="Verdana"/>
              </a:rPr>
              <a:t>Map&lt;String, Integer&gt; m = new </a:t>
            </a:r>
            <a:r>
              <a:rPr dirty="0" sz="1600" spc="-15">
                <a:solidFill>
                  <a:srgbClr val="4E2700"/>
                </a:solidFill>
                <a:latin typeface="Verdana"/>
                <a:cs typeface="Verdana"/>
              </a:rPr>
              <a:t>TreeMap&lt;String, </a:t>
            </a:r>
            <a:r>
              <a:rPr dirty="0" sz="1600" spc="-5">
                <a:solidFill>
                  <a:srgbClr val="4E2700"/>
                </a:solidFill>
                <a:latin typeface="Verdana"/>
                <a:cs typeface="Verdana"/>
              </a:rPr>
              <a:t>Integer&gt;() ;  </a:t>
            </a:r>
            <a:r>
              <a:rPr dirty="0" sz="1600" spc="-10">
                <a:solidFill>
                  <a:srgbClr val="4E2700"/>
                </a:solidFill>
                <a:latin typeface="Verdana"/>
                <a:cs typeface="Verdana"/>
              </a:rPr>
              <a:t>m.put("129", </a:t>
            </a:r>
            <a:r>
              <a:rPr dirty="0" sz="1600" spc="-5">
                <a:solidFill>
                  <a:srgbClr val="4E2700"/>
                </a:solidFill>
                <a:latin typeface="Verdana"/>
                <a:cs typeface="Verdana"/>
              </a:rPr>
              <a:t>789)</a:t>
            </a:r>
            <a:r>
              <a:rPr dirty="0" sz="1600" spc="1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10">
                <a:solidFill>
                  <a:srgbClr val="4E2700"/>
                </a:solidFill>
                <a:latin typeface="Verdana"/>
                <a:cs typeface="Verdana"/>
              </a:rPr>
              <a:t>m.put("129", null)</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100"/>
              </a:spcBef>
            </a:pPr>
            <a:r>
              <a:rPr dirty="0" sz="1600" spc="-10">
                <a:solidFill>
                  <a:srgbClr val="4E2700"/>
                </a:solidFill>
                <a:latin typeface="Verdana"/>
                <a:cs typeface="Verdana"/>
              </a:rPr>
              <a:t>m.put("129", </a:t>
            </a:r>
            <a:r>
              <a:rPr dirty="0" sz="1600" spc="-5">
                <a:solidFill>
                  <a:srgbClr val="4E2700"/>
                </a:solidFill>
                <a:latin typeface="Verdana"/>
                <a:cs typeface="Verdana"/>
              </a:rPr>
              <a:t>654)</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pPr>
            <a:r>
              <a:rPr dirty="0" sz="1600" spc="-10">
                <a:solidFill>
                  <a:srgbClr val="4E2700"/>
                </a:solidFill>
                <a:latin typeface="Verdana"/>
                <a:cs typeface="Verdana"/>
              </a:rPr>
              <a:t>m.put("009", </a:t>
            </a:r>
            <a:r>
              <a:rPr dirty="0" sz="1600" spc="-5">
                <a:solidFill>
                  <a:srgbClr val="4E2700"/>
                </a:solidFill>
                <a:latin typeface="Verdana"/>
                <a:cs typeface="Verdana"/>
              </a:rPr>
              <a:t>456)</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2700">
              <a:lnSpc>
                <a:spcPct val="100000"/>
              </a:lnSpc>
              <a:spcBef>
                <a:spcPts val="95"/>
              </a:spcBef>
              <a:tabLst>
                <a:tab pos="3543300" algn="l"/>
              </a:tabLst>
            </a:pPr>
            <a:r>
              <a:rPr dirty="0" sz="1600" spc="-10">
                <a:solidFill>
                  <a:srgbClr val="4E2700"/>
                </a:solidFill>
                <a:latin typeface="Verdana"/>
                <a:cs typeface="Verdana"/>
              </a:rPr>
              <a:t>m.put("007", </a:t>
            </a:r>
            <a:r>
              <a:rPr dirty="0" sz="1600" spc="-5">
                <a:solidFill>
                  <a:srgbClr val="4E2700"/>
                </a:solidFill>
                <a:latin typeface="Verdana"/>
                <a:cs typeface="Verdana"/>
              </a:rPr>
              <a:t>new</a:t>
            </a:r>
            <a:r>
              <a:rPr dirty="0" sz="1600" spc="80">
                <a:solidFill>
                  <a:srgbClr val="4E2700"/>
                </a:solidFill>
                <a:latin typeface="Verdana"/>
                <a:cs typeface="Verdana"/>
              </a:rPr>
              <a:t> </a:t>
            </a:r>
            <a:r>
              <a:rPr dirty="0" sz="1600" spc="-5">
                <a:solidFill>
                  <a:srgbClr val="4E2700"/>
                </a:solidFill>
                <a:latin typeface="Verdana"/>
                <a:cs typeface="Verdana"/>
              </a:rPr>
              <a:t>Integer(123)</a:t>
            </a:r>
            <a:r>
              <a:rPr dirty="0" sz="1600" spc="15">
                <a:solidFill>
                  <a:srgbClr val="4E2700"/>
                </a:solidFill>
                <a:latin typeface="Verdana"/>
                <a:cs typeface="Verdana"/>
              </a:rPr>
              <a:t> </a:t>
            </a:r>
            <a:r>
              <a:rPr dirty="0" sz="1600" spc="-5">
                <a:solidFill>
                  <a:srgbClr val="4E2700"/>
                </a:solidFill>
                <a:latin typeface="Verdana"/>
                <a:cs typeface="Verdana"/>
              </a:rPr>
              <a:t>)	;</a:t>
            </a:r>
            <a:endParaRPr sz="1600">
              <a:latin typeface="Verdana"/>
              <a:cs typeface="Verdana"/>
            </a:endParaRPr>
          </a:p>
        </p:txBody>
      </p:sp>
      <p:sp>
        <p:nvSpPr>
          <p:cNvPr id="5" name="object 5"/>
          <p:cNvSpPr txBox="1"/>
          <p:nvPr/>
        </p:nvSpPr>
        <p:spPr>
          <a:xfrm>
            <a:off x="4708638" y="3511677"/>
            <a:ext cx="937894"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 case</a:t>
            </a:r>
            <a:r>
              <a:rPr dirty="0" sz="1600" spc="-60">
                <a:solidFill>
                  <a:srgbClr val="4E2700"/>
                </a:solidFill>
                <a:latin typeface="Verdana"/>
                <a:cs typeface="Verdana"/>
              </a:rPr>
              <a:t> </a:t>
            </a:r>
            <a:r>
              <a:rPr dirty="0" sz="1600" spc="-5">
                <a:solidFill>
                  <a:srgbClr val="4E2700"/>
                </a:solidFill>
                <a:latin typeface="Verdana"/>
                <a:cs typeface="Verdana"/>
              </a:rPr>
              <a:t>1</a:t>
            </a:r>
            <a:endParaRPr sz="1600">
              <a:latin typeface="Verdana"/>
              <a:cs typeface="Verdana"/>
            </a:endParaRPr>
          </a:p>
        </p:txBody>
      </p:sp>
      <p:sp>
        <p:nvSpPr>
          <p:cNvPr id="6" name="object 6"/>
          <p:cNvSpPr txBox="1"/>
          <p:nvPr/>
        </p:nvSpPr>
        <p:spPr>
          <a:xfrm>
            <a:off x="1040688" y="3499198"/>
            <a:ext cx="3665854" cy="1562100"/>
          </a:xfrm>
          <a:prstGeom prst="rect">
            <a:avLst/>
          </a:prstGeom>
        </p:spPr>
        <p:txBody>
          <a:bodyPr wrap="square" lIns="0" tIns="12065" rIns="0" bIns="0" rtlCol="0" vert="horz">
            <a:spAutoFit/>
          </a:bodyPr>
          <a:lstStyle/>
          <a:p>
            <a:pPr marL="12700" marR="115570">
              <a:lnSpc>
                <a:spcPct val="105100"/>
              </a:lnSpc>
              <a:spcBef>
                <a:spcPts val="95"/>
              </a:spcBef>
            </a:pPr>
            <a:r>
              <a:rPr dirty="0" sz="1600" spc="-10">
                <a:solidFill>
                  <a:srgbClr val="4E2700"/>
                </a:solidFill>
                <a:latin typeface="Verdana"/>
                <a:cs typeface="Verdana"/>
              </a:rPr>
              <a:t>Set&lt;String&gt; </a:t>
            </a:r>
            <a:r>
              <a:rPr dirty="0" sz="1600" spc="-5">
                <a:solidFill>
                  <a:srgbClr val="4E2700"/>
                </a:solidFill>
                <a:latin typeface="Verdana"/>
                <a:cs typeface="Verdana"/>
              </a:rPr>
              <a:t>s = </a:t>
            </a:r>
            <a:r>
              <a:rPr dirty="0" sz="1600" spc="-10">
                <a:solidFill>
                  <a:srgbClr val="4E2700"/>
                </a:solidFill>
                <a:latin typeface="Verdana"/>
                <a:cs typeface="Verdana"/>
              </a:rPr>
              <a:t>m.keySet() </a:t>
            </a:r>
            <a:r>
              <a:rPr dirty="0" sz="1600" spc="-5">
                <a:solidFill>
                  <a:srgbClr val="4E2700"/>
                </a:solidFill>
                <a:latin typeface="Verdana"/>
                <a:cs typeface="Verdana"/>
              </a:rPr>
              <a:t>;  Iterator&lt;String&gt; it = </a:t>
            </a:r>
            <a:r>
              <a:rPr dirty="0" sz="1600" spc="-10">
                <a:solidFill>
                  <a:srgbClr val="4E2700"/>
                </a:solidFill>
                <a:latin typeface="Verdana"/>
                <a:cs typeface="Verdana"/>
              </a:rPr>
              <a:t>s.iterator() </a:t>
            </a:r>
            <a:r>
              <a:rPr dirty="0" sz="1600" spc="-5">
                <a:solidFill>
                  <a:srgbClr val="4E2700"/>
                </a:solidFill>
                <a:latin typeface="Verdana"/>
                <a:cs typeface="Verdana"/>
              </a:rPr>
              <a:t>;  </a:t>
            </a:r>
            <a:r>
              <a:rPr dirty="0" sz="1600" spc="-10">
                <a:solidFill>
                  <a:srgbClr val="4E2700"/>
                </a:solidFill>
                <a:latin typeface="Verdana"/>
                <a:cs typeface="Verdana"/>
              </a:rPr>
              <a:t>while (it.hasNext())</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27329" marR="5080">
              <a:lnSpc>
                <a:spcPct val="105000"/>
              </a:lnSpc>
              <a:tabLst>
                <a:tab pos="3202305" algn="l"/>
              </a:tabLst>
            </a:pPr>
            <a:r>
              <a:rPr dirty="0" sz="1600" spc="-10">
                <a:solidFill>
                  <a:srgbClr val="4E2700"/>
                </a:solidFill>
                <a:latin typeface="Verdana"/>
                <a:cs typeface="Verdana"/>
              </a:rPr>
              <a:t>Object </a:t>
            </a:r>
            <a:r>
              <a:rPr dirty="0" sz="1600" spc="-5">
                <a:solidFill>
                  <a:srgbClr val="4E2700"/>
                </a:solidFill>
                <a:latin typeface="Verdana"/>
                <a:cs typeface="Verdana"/>
              </a:rPr>
              <a:t>o = </a:t>
            </a:r>
            <a:r>
              <a:rPr dirty="0" sz="1600" spc="-10">
                <a:solidFill>
                  <a:srgbClr val="4E2700"/>
                </a:solidFill>
                <a:latin typeface="Verdana"/>
                <a:cs typeface="Verdana"/>
              </a:rPr>
              <a:t>it.next();  System.out.print("key="</a:t>
            </a:r>
            <a:r>
              <a:rPr dirty="0" sz="1600" spc="100">
                <a:solidFill>
                  <a:srgbClr val="4E2700"/>
                </a:solidFill>
                <a:latin typeface="Verdana"/>
                <a:cs typeface="Verdana"/>
              </a:rPr>
              <a:t> </a:t>
            </a:r>
            <a:r>
              <a:rPr dirty="0" sz="1600" spc="-5">
                <a:solidFill>
                  <a:srgbClr val="4E2700"/>
                </a:solidFill>
                <a:latin typeface="Verdana"/>
                <a:cs typeface="Verdana"/>
              </a:rPr>
              <a:t>+	o )</a:t>
            </a:r>
            <a:r>
              <a:rPr dirty="0" sz="1600" spc="-90">
                <a:solidFill>
                  <a:srgbClr val="4E2700"/>
                </a:solidFill>
                <a:latin typeface="Verdana"/>
                <a:cs typeface="Verdana"/>
              </a:rPr>
              <a:t> </a:t>
            </a:r>
            <a:r>
              <a:rPr dirty="0" sz="1600" spc="-5">
                <a:solidFill>
                  <a:srgbClr val="4E2700"/>
                </a:solidFill>
                <a:latin typeface="Verdana"/>
                <a:cs typeface="Verdana"/>
              </a:rPr>
              <a:t>;  System.out.println(", </a:t>
            </a:r>
            <a:r>
              <a:rPr dirty="0" sz="1600" spc="-10">
                <a:solidFill>
                  <a:srgbClr val="4E2700"/>
                </a:solidFill>
                <a:latin typeface="Verdana"/>
                <a:cs typeface="Verdana"/>
              </a:rPr>
              <a:t>value="</a:t>
            </a:r>
            <a:r>
              <a:rPr dirty="0" sz="1600" spc="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4745306" y="4792217"/>
            <a:ext cx="1261110"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m.get(o)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8" name="object 8"/>
          <p:cNvSpPr txBox="1"/>
          <p:nvPr/>
        </p:nvSpPr>
        <p:spPr>
          <a:xfrm>
            <a:off x="1040688" y="5035194"/>
            <a:ext cx="6713220" cy="1050290"/>
          </a:xfrm>
          <a:prstGeom prst="rect">
            <a:avLst/>
          </a:prstGeom>
        </p:spPr>
        <p:txBody>
          <a:bodyPr wrap="square" lIns="0" tIns="24765" rIns="0" bIns="0" rtlCol="0" vert="horz">
            <a:spAutoFit/>
          </a:bodyPr>
          <a:lstStyle/>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12700" marR="5080">
              <a:lnSpc>
                <a:spcPct val="105000"/>
              </a:lnSpc>
              <a:spcBef>
                <a:spcPts val="5"/>
              </a:spcBef>
              <a:tabLst>
                <a:tab pos="5043805" algn="l"/>
              </a:tabLst>
            </a:pPr>
            <a:r>
              <a:rPr dirty="0" sz="1600" spc="-5">
                <a:solidFill>
                  <a:srgbClr val="4E2700"/>
                </a:solidFill>
                <a:latin typeface="Verdana"/>
                <a:cs typeface="Verdana"/>
              </a:rPr>
              <a:t>System.out.println("</a:t>
            </a:r>
            <a:r>
              <a:rPr dirty="0" u="heavy" sz="1600" spc="-5">
                <a:solidFill>
                  <a:srgbClr val="4E2700"/>
                </a:solidFill>
                <a:uFill>
                  <a:solidFill>
                    <a:srgbClr val="4D2600"/>
                  </a:solidFill>
                </a:uFill>
                <a:latin typeface="Verdana"/>
                <a:cs typeface="Verdana"/>
              </a:rPr>
              <a:t> 	</a:t>
            </a:r>
            <a:r>
              <a:rPr dirty="0" sz="1600" spc="-5">
                <a:solidFill>
                  <a:srgbClr val="4E2700"/>
                </a:solidFill>
                <a:latin typeface="Verdana"/>
                <a:cs typeface="Verdana"/>
              </a:rPr>
              <a:t>") ;  Set&lt;Map.Entry&lt;String, Integer&gt;&gt; </a:t>
            </a:r>
            <a:r>
              <a:rPr dirty="0" sz="1600" spc="-10">
                <a:solidFill>
                  <a:srgbClr val="4E2700"/>
                </a:solidFill>
                <a:latin typeface="Verdana"/>
                <a:cs typeface="Verdana"/>
              </a:rPr>
              <a:t>set </a:t>
            </a:r>
            <a:r>
              <a:rPr dirty="0" sz="1600" spc="-5">
                <a:solidFill>
                  <a:srgbClr val="4E2700"/>
                </a:solidFill>
                <a:latin typeface="Verdana"/>
                <a:cs typeface="Verdana"/>
              </a:rPr>
              <a:t>= m.entrySet(); // Case 2  Iterator&lt;Map.Entry&lt;String, Integer&gt;&gt; </a:t>
            </a:r>
            <a:r>
              <a:rPr dirty="0" sz="1600" spc="-10">
                <a:solidFill>
                  <a:srgbClr val="4E2700"/>
                </a:solidFill>
                <a:latin typeface="Verdana"/>
                <a:cs typeface="Verdana"/>
              </a:rPr>
              <a:t>it0 </a:t>
            </a:r>
            <a:r>
              <a:rPr dirty="0" sz="1600" spc="-5">
                <a:solidFill>
                  <a:srgbClr val="4E2700"/>
                </a:solidFill>
                <a:latin typeface="Verdana"/>
                <a:cs typeface="Verdana"/>
              </a:rPr>
              <a:t>= </a:t>
            </a:r>
            <a:r>
              <a:rPr dirty="0" sz="1600" spc="-10">
                <a:solidFill>
                  <a:srgbClr val="4E2700"/>
                </a:solidFill>
                <a:latin typeface="Verdana"/>
                <a:cs typeface="Verdana"/>
              </a:rPr>
              <a:t>set.iterator()</a:t>
            </a:r>
            <a:r>
              <a:rPr dirty="0" sz="1600" spc="13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9" name="object 9"/>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a:latin typeface="Verdana"/>
                <a:cs typeface="Verdana"/>
              </a:rPr>
              <a:t>.</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60632"/>
            <a:ext cx="5877560" cy="3952240"/>
          </a:xfrm>
          <a:prstGeom prst="rect">
            <a:avLst/>
          </a:prstGeom>
        </p:spPr>
        <p:txBody>
          <a:bodyPr wrap="square" lIns="0" tIns="48895" rIns="0" bIns="0" rtlCol="0" vert="horz">
            <a:spAutoFit/>
          </a:bodyPr>
          <a:lstStyle/>
          <a:p>
            <a:pPr marL="440690">
              <a:lnSpc>
                <a:spcPct val="100000"/>
              </a:lnSpc>
              <a:spcBef>
                <a:spcPts val="385"/>
              </a:spcBef>
            </a:pPr>
            <a:r>
              <a:rPr dirty="0" sz="1600" spc="-5">
                <a:solidFill>
                  <a:srgbClr val="4E2700"/>
                </a:solidFill>
                <a:latin typeface="Verdana"/>
                <a:cs typeface="Verdana"/>
              </a:rPr>
              <a:t>while (it0.hasNext())</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55955" marR="5080">
              <a:lnSpc>
                <a:spcPts val="2210"/>
              </a:lnSpc>
              <a:spcBef>
                <a:spcPts val="120"/>
              </a:spcBef>
            </a:pPr>
            <a:r>
              <a:rPr dirty="0" sz="1600" spc="-5">
                <a:solidFill>
                  <a:srgbClr val="4E2700"/>
                </a:solidFill>
                <a:latin typeface="Verdana"/>
                <a:cs typeface="Verdana"/>
              </a:rPr>
              <a:t>Map.Entry&lt;String, Integer&gt; </a:t>
            </a:r>
            <a:r>
              <a:rPr dirty="0" sz="1600" spc="-10">
                <a:solidFill>
                  <a:srgbClr val="4E2700"/>
                </a:solidFill>
                <a:latin typeface="Verdana"/>
                <a:cs typeface="Verdana"/>
              </a:rPr>
              <a:t>me </a:t>
            </a:r>
            <a:r>
              <a:rPr dirty="0" sz="1600" spc="-5">
                <a:solidFill>
                  <a:srgbClr val="4E2700"/>
                </a:solidFill>
                <a:latin typeface="Verdana"/>
                <a:cs typeface="Verdana"/>
              </a:rPr>
              <a:t>= </a:t>
            </a:r>
            <a:r>
              <a:rPr dirty="0" sz="1600" spc="-10">
                <a:solidFill>
                  <a:srgbClr val="4E2700"/>
                </a:solidFill>
                <a:latin typeface="Verdana"/>
                <a:cs typeface="Verdana"/>
              </a:rPr>
              <a:t>it0.next();  System.out.print( </a:t>
            </a:r>
            <a:r>
              <a:rPr dirty="0" sz="1600" spc="-5">
                <a:solidFill>
                  <a:srgbClr val="4E2700"/>
                </a:solidFill>
                <a:latin typeface="Verdana"/>
                <a:cs typeface="Verdana"/>
              </a:rPr>
              <a:t>"key=" + </a:t>
            </a:r>
            <a:r>
              <a:rPr dirty="0" sz="1600" spc="-15">
                <a:solidFill>
                  <a:srgbClr val="4E2700"/>
                </a:solidFill>
                <a:latin typeface="Verdana"/>
                <a:cs typeface="Verdana"/>
              </a:rPr>
              <a:t>me.getKey() </a:t>
            </a:r>
            <a:r>
              <a:rPr dirty="0" sz="1600" spc="-5">
                <a:solidFill>
                  <a:srgbClr val="4E2700"/>
                </a:solidFill>
                <a:latin typeface="Verdana"/>
                <a:cs typeface="Verdana"/>
              </a:rPr>
              <a:t>) ;  </a:t>
            </a:r>
            <a:r>
              <a:rPr dirty="0" sz="1600" spc="-10">
                <a:solidFill>
                  <a:srgbClr val="4E2700"/>
                </a:solidFill>
                <a:latin typeface="Verdana"/>
                <a:cs typeface="Verdana"/>
              </a:rPr>
              <a:t>System.out.println( </a:t>
            </a:r>
            <a:r>
              <a:rPr dirty="0" sz="1600" spc="-5">
                <a:solidFill>
                  <a:srgbClr val="4E2700"/>
                </a:solidFill>
                <a:latin typeface="Verdana"/>
                <a:cs typeface="Verdana"/>
              </a:rPr>
              <a:t>", </a:t>
            </a:r>
            <a:r>
              <a:rPr dirty="0" sz="1600" spc="-10">
                <a:solidFill>
                  <a:srgbClr val="4E2700"/>
                </a:solidFill>
                <a:latin typeface="Verdana"/>
                <a:cs typeface="Verdana"/>
              </a:rPr>
              <a:t>value=" </a:t>
            </a:r>
            <a:r>
              <a:rPr dirty="0" sz="1600" spc="-5">
                <a:solidFill>
                  <a:srgbClr val="4E2700"/>
                </a:solidFill>
                <a:latin typeface="Verdana"/>
                <a:cs typeface="Verdana"/>
              </a:rPr>
              <a:t>+ </a:t>
            </a:r>
            <a:r>
              <a:rPr dirty="0" sz="1600" spc="-15">
                <a:solidFill>
                  <a:srgbClr val="4E2700"/>
                </a:solidFill>
                <a:latin typeface="Verdana"/>
                <a:cs typeface="Verdana"/>
              </a:rPr>
              <a:t>me.getValue() </a:t>
            </a:r>
            <a:r>
              <a:rPr dirty="0" sz="1600" spc="-5">
                <a:solidFill>
                  <a:srgbClr val="4E2700"/>
                </a:solidFill>
                <a:latin typeface="Verdana"/>
                <a:cs typeface="Verdana"/>
              </a:rPr>
              <a:t>)</a:t>
            </a:r>
            <a:r>
              <a:rPr dirty="0" sz="1600" spc="2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spcBef>
                <a:spcPts val="165"/>
              </a:spcBef>
            </a:pPr>
            <a:r>
              <a:rPr dirty="0" sz="1600" spc="-5">
                <a:solidFill>
                  <a:srgbClr val="4E2700"/>
                </a:solidFill>
                <a:latin typeface="Verdana"/>
                <a:cs typeface="Verdana"/>
              </a:rPr>
              <a:t>}</a:t>
            </a:r>
            <a:endParaRPr sz="1600">
              <a:latin typeface="Verdana"/>
              <a:cs typeface="Verdana"/>
            </a:endParaRPr>
          </a:p>
          <a:p>
            <a:pPr marL="440690" marR="41275">
              <a:lnSpc>
                <a:spcPts val="2210"/>
              </a:lnSpc>
              <a:spcBef>
                <a:spcPts val="120"/>
              </a:spcBef>
              <a:tabLst>
                <a:tab pos="4424045" algn="l"/>
                <a:tab pos="5472430" algn="l"/>
              </a:tabLst>
            </a:pPr>
            <a:r>
              <a:rPr dirty="0" sz="1600" spc="-5">
                <a:solidFill>
                  <a:srgbClr val="4E2700"/>
                </a:solidFill>
                <a:latin typeface="Verdana"/>
                <a:cs typeface="Verdana"/>
              </a:rPr>
              <a:t>System.out.println("</a:t>
            </a:r>
            <a:r>
              <a:rPr dirty="0" u="heavy" sz="1600" spc="-5">
                <a:solidFill>
                  <a:srgbClr val="4E2700"/>
                </a:solidFill>
                <a:uFill>
                  <a:solidFill>
                    <a:srgbClr val="4D2600"/>
                  </a:solidFill>
                </a:uFill>
                <a:latin typeface="Verdana"/>
                <a:cs typeface="Verdana"/>
              </a:rPr>
              <a:t> 		</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  Collection&lt;Integer&gt; c =</a:t>
            </a:r>
            <a:r>
              <a:rPr dirty="0" sz="1600" spc="90">
                <a:solidFill>
                  <a:srgbClr val="4E2700"/>
                </a:solidFill>
                <a:latin typeface="Verdana"/>
                <a:cs typeface="Verdana"/>
              </a:rPr>
              <a:t> </a:t>
            </a:r>
            <a:r>
              <a:rPr dirty="0" sz="1600" spc="-5">
                <a:solidFill>
                  <a:srgbClr val="4E2700"/>
                </a:solidFill>
                <a:latin typeface="Verdana"/>
                <a:cs typeface="Verdana"/>
              </a:rPr>
              <a:t>m.values()</a:t>
            </a:r>
            <a:r>
              <a:rPr dirty="0" sz="1600" spc="65">
                <a:solidFill>
                  <a:srgbClr val="4E2700"/>
                </a:solidFill>
                <a:latin typeface="Verdana"/>
                <a:cs typeface="Verdana"/>
              </a:rPr>
              <a:t> </a:t>
            </a:r>
            <a:r>
              <a:rPr dirty="0" sz="1600" spc="-5">
                <a:solidFill>
                  <a:srgbClr val="4E2700"/>
                </a:solidFill>
                <a:latin typeface="Verdana"/>
                <a:cs typeface="Verdana"/>
              </a:rPr>
              <a:t>;	// case 3  Iterator&lt;Integer&gt; </a:t>
            </a:r>
            <a:r>
              <a:rPr dirty="0" sz="1600" spc="-10">
                <a:solidFill>
                  <a:srgbClr val="4E2700"/>
                </a:solidFill>
                <a:latin typeface="Verdana"/>
                <a:cs typeface="Verdana"/>
              </a:rPr>
              <a:t>it1 </a:t>
            </a:r>
            <a:r>
              <a:rPr dirty="0" sz="1600" spc="-5">
                <a:solidFill>
                  <a:srgbClr val="4E2700"/>
                </a:solidFill>
                <a:latin typeface="Verdana"/>
                <a:cs typeface="Verdana"/>
              </a:rPr>
              <a:t>= c.iterator()</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spcBef>
                <a:spcPts val="160"/>
              </a:spcBef>
            </a:pPr>
            <a:r>
              <a:rPr dirty="0" sz="1600" spc="-5">
                <a:solidFill>
                  <a:srgbClr val="4E2700"/>
                </a:solidFill>
                <a:latin typeface="Verdana"/>
                <a:cs typeface="Verdana"/>
              </a:rPr>
              <a:t>while (it1.hasNext())</a:t>
            </a:r>
            <a:r>
              <a:rPr dirty="0" sz="1600" spc="7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655955" marR="1417955">
              <a:lnSpc>
                <a:spcPct val="114999"/>
              </a:lnSpc>
              <a:tabLst>
                <a:tab pos="3999865" algn="l"/>
              </a:tabLst>
            </a:pPr>
            <a:r>
              <a:rPr dirty="0" sz="1600" spc="-5">
                <a:solidFill>
                  <a:srgbClr val="4E2700"/>
                </a:solidFill>
                <a:latin typeface="Verdana"/>
                <a:cs typeface="Verdana"/>
              </a:rPr>
              <a:t>Integer o = </a:t>
            </a:r>
            <a:r>
              <a:rPr dirty="0" sz="1600" spc="-10">
                <a:solidFill>
                  <a:srgbClr val="4E2700"/>
                </a:solidFill>
                <a:latin typeface="Verdana"/>
                <a:cs typeface="Verdana"/>
              </a:rPr>
              <a:t>it1.next();  System.out.println("value="</a:t>
            </a:r>
            <a:r>
              <a:rPr dirty="0" sz="1600" spc="105">
                <a:solidFill>
                  <a:srgbClr val="4E2700"/>
                </a:solidFill>
                <a:latin typeface="Verdana"/>
                <a:cs typeface="Verdana"/>
              </a:rPr>
              <a:t> </a:t>
            </a:r>
            <a:r>
              <a:rPr dirty="0" sz="1600" spc="-5">
                <a:solidFill>
                  <a:srgbClr val="4E2700"/>
                </a:solidFill>
                <a:latin typeface="Verdana"/>
                <a:cs typeface="Verdana"/>
              </a:rPr>
              <a:t>+	o )</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40690">
              <a:lnSpc>
                <a:spcPct val="100000"/>
              </a:lnSpc>
              <a:spcBef>
                <a:spcPts val="295"/>
              </a:spcBef>
            </a:pPr>
            <a:r>
              <a:rPr dirty="0" sz="1600" spc="-5">
                <a:solidFill>
                  <a:srgbClr val="4E2700"/>
                </a:solidFill>
                <a:latin typeface="Verdana"/>
                <a:cs typeface="Verdana"/>
              </a:rPr>
              <a:t>}</a:t>
            </a:r>
            <a:endParaRPr sz="1600">
              <a:latin typeface="Verdana"/>
              <a:cs typeface="Verdana"/>
            </a:endParaRPr>
          </a:p>
          <a:p>
            <a:pPr marL="227329">
              <a:lnSpc>
                <a:spcPct val="100000"/>
              </a:lnSpc>
              <a:spcBef>
                <a:spcPts val="28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290"/>
              </a:spcBef>
            </a:pP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1432560" cy="574040"/>
          </a:xfrm>
          <a:prstGeom prst="rect"/>
        </p:spPr>
        <p:txBody>
          <a:bodyPr wrap="square" lIns="0" tIns="12700" rIns="0" bIns="0" rtlCol="0" vert="horz">
            <a:spAutoFit/>
          </a:bodyPr>
          <a:lstStyle/>
          <a:p>
            <a:pPr marL="12700">
              <a:lnSpc>
                <a:spcPct val="100000"/>
              </a:lnSpc>
              <a:spcBef>
                <a:spcPts val="100"/>
              </a:spcBef>
            </a:pPr>
            <a:r>
              <a:rPr dirty="0"/>
              <a:t>範例</a:t>
            </a:r>
            <a:r>
              <a:rPr dirty="0" spc="-640"/>
              <a:t> </a:t>
            </a:r>
            <a:r>
              <a:rPr dirty="0" spc="-5">
                <a:latin typeface="Verdana"/>
                <a:cs typeface="Verdana"/>
              </a:rPr>
              <a:t>..</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6547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402742" y="986789"/>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402742" y="5649569"/>
            <a:ext cx="417830" cy="239395"/>
          </a:xfrm>
          <a:prstGeom prst="rect">
            <a:avLst/>
          </a:prstGeom>
        </p:spPr>
        <p:txBody>
          <a:bodyPr wrap="square" lIns="0" tIns="12700" rIns="0" bIns="0" rtlCol="0" vert="horz">
            <a:spAutoFit/>
          </a:bodyPr>
          <a:lstStyle/>
          <a:p>
            <a:pPr marL="12700">
              <a:lnSpc>
                <a:spcPct val="100000"/>
              </a:lnSpc>
              <a:spcBef>
                <a:spcPts val="100"/>
              </a:spcBef>
            </a:pPr>
            <a:r>
              <a:rPr dirty="0" sz="1400" spc="165">
                <a:solidFill>
                  <a:srgbClr val="4E2700"/>
                </a:solidFill>
                <a:latin typeface="Arial"/>
                <a:cs typeface="Arial"/>
              </a:rPr>
              <a:t>10.(</a:t>
            </a:r>
            <a:endParaRPr sz="1400">
              <a:latin typeface="Arial"/>
              <a:cs typeface="Arial"/>
            </a:endParaRPr>
          </a:p>
        </p:txBody>
      </p:sp>
      <p:sp>
        <p:nvSpPr>
          <p:cNvPr id="5" name="object 5"/>
          <p:cNvSpPr txBox="1"/>
          <p:nvPr/>
        </p:nvSpPr>
        <p:spPr>
          <a:xfrm>
            <a:off x="500278" y="1200759"/>
            <a:ext cx="8051800" cy="4933950"/>
          </a:xfrm>
          <a:prstGeom prst="rect">
            <a:avLst/>
          </a:prstGeom>
        </p:spPr>
        <p:txBody>
          <a:bodyPr wrap="square" lIns="0" tIns="12700" rIns="0" bIns="0" rtlCol="0" vert="horz">
            <a:spAutoFit/>
          </a:bodyPr>
          <a:lstStyle/>
          <a:p>
            <a:pPr marL="798830" marR="5080" indent="-786765">
              <a:lnSpc>
                <a:spcPct val="114999"/>
              </a:lnSpc>
              <a:spcBef>
                <a:spcPts val="100"/>
              </a:spcBef>
              <a:tabLst>
                <a:tab pos="603250" algn="l"/>
              </a:tabLst>
            </a:pPr>
            <a:r>
              <a:rPr dirty="0" sz="1400" spc="225">
                <a:solidFill>
                  <a:srgbClr val="4E2700"/>
                </a:solidFill>
                <a:latin typeface="Arial"/>
                <a:cs typeface="Arial"/>
              </a:rPr>
              <a:t>1.(	</a:t>
            </a:r>
            <a:r>
              <a:rPr dirty="0" sz="1400" spc="305">
                <a:solidFill>
                  <a:srgbClr val="4E2700"/>
                </a:solidFill>
                <a:latin typeface="Arial"/>
                <a:cs typeface="Arial"/>
              </a:rPr>
              <a:t>)</a:t>
            </a:r>
            <a:r>
              <a:rPr dirty="0" sz="1400" spc="400">
                <a:solidFill>
                  <a:srgbClr val="4E2700"/>
                </a:solidFill>
                <a:latin typeface="Arial"/>
                <a:cs typeface="Arial"/>
              </a:rPr>
              <a:t> </a:t>
            </a:r>
            <a:r>
              <a:rPr dirty="0" sz="1400" spc="10">
                <a:solidFill>
                  <a:srgbClr val="4E2700"/>
                </a:solidFill>
                <a:latin typeface="Noto Sans Mono CJK HK"/>
                <a:cs typeface="Noto Sans Mono CJK HK"/>
              </a:rPr>
              <a:t>在</a:t>
            </a:r>
            <a:r>
              <a:rPr dirty="0" sz="1400" spc="35">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sz="1400" spc="180">
                <a:solidFill>
                  <a:srgbClr val="4E2700"/>
                </a:solidFill>
                <a:latin typeface="Arial"/>
                <a:cs typeface="Arial"/>
              </a:rPr>
              <a:t>(java.lang.String)</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spc="220">
                <a:solidFill>
                  <a:srgbClr val="4E2700"/>
                </a:solidFill>
                <a:latin typeface="Arial"/>
                <a:cs typeface="Arial"/>
              </a:rPr>
              <a:t>split(String</a:t>
            </a:r>
            <a:r>
              <a:rPr dirty="0" sz="1400" spc="420">
                <a:solidFill>
                  <a:srgbClr val="4E2700"/>
                </a:solidFill>
                <a:latin typeface="Arial"/>
                <a:cs typeface="Arial"/>
              </a:rPr>
              <a:t> </a:t>
            </a:r>
            <a:r>
              <a:rPr dirty="0" sz="1400" spc="125">
                <a:solidFill>
                  <a:srgbClr val="4E2700"/>
                </a:solidFill>
                <a:latin typeface="Arial"/>
                <a:cs typeface="Arial"/>
              </a:rPr>
              <a:t>token)</a:t>
            </a:r>
            <a:r>
              <a:rPr dirty="0" sz="1400">
                <a:solidFill>
                  <a:srgbClr val="4E2700"/>
                </a:solidFill>
                <a:latin typeface="Noto Sans Mono CJK HK"/>
                <a:cs typeface="Noto Sans Mono CJK HK"/>
              </a:rPr>
              <a:t>方法可依照分界符 </a:t>
            </a:r>
            <a:r>
              <a:rPr dirty="0" sz="1400" spc="10">
                <a:solidFill>
                  <a:srgbClr val="4E2700"/>
                </a:solidFill>
                <a:latin typeface="Noto Sans Mono CJK HK"/>
                <a:cs typeface="Noto Sans Mono CJK HK"/>
              </a:rPr>
              <a:t>號</a:t>
            </a:r>
            <a:r>
              <a:rPr dirty="0" sz="1400" spc="150">
                <a:solidFill>
                  <a:srgbClr val="4E2700"/>
                </a:solidFill>
                <a:latin typeface="Arial"/>
                <a:cs typeface="Arial"/>
              </a:rPr>
              <a:t>(token)</a:t>
            </a:r>
            <a:r>
              <a:rPr dirty="0" sz="1400">
                <a:solidFill>
                  <a:srgbClr val="4E2700"/>
                </a:solidFill>
                <a:latin typeface="Noto Sans Mono CJK HK"/>
                <a:cs typeface="Noto Sans Mono CJK HK"/>
              </a:rPr>
              <a:t>將字串物件切</a:t>
            </a:r>
            <a:r>
              <a:rPr dirty="0" sz="1400" spc="-15">
                <a:solidFill>
                  <a:srgbClr val="4E2700"/>
                </a:solidFill>
                <a:latin typeface="Noto Sans Mono CJK HK"/>
                <a:cs typeface="Noto Sans Mono CJK HK"/>
              </a:rPr>
              <a:t>割</a:t>
            </a:r>
            <a:r>
              <a:rPr dirty="0" sz="1400">
                <a:solidFill>
                  <a:srgbClr val="4E2700"/>
                </a:solidFill>
                <a:latin typeface="Noto Sans Mono CJK HK"/>
                <a:cs typeface="Noto Sans Mono CJK HK"/>
              </a:rPr>
              <a:t>成許多</a:t>
            </a:r>
            <a:r>
              <a:rPr dirty="0" sz="1400" spc="-15">
                <a:solidFill>
                  <a:srgbClr val="4E2700"/>
                </a:solidFill>
                <a:latin typeface="Noto Sans Mono CJK HK"/>
                <a:cs typeface="Noto Sans Mono CJK HK"/>
              </a:rPr>
              <a:t>小</a:t>
            </a:r>
            <a:r>
              <a:rPr dirty="0" sz="1400">
                <a:solidFill>
                  <a:srgbClr val="4E2700"/>
                </a:solidFill>
                <a:latin typeface="Noto Sans Mono CJK HK"/>
                <a:cs typeface="Noto Sans Mono CJK HK"/>
              </a:rPr>
              <a:t>字串</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回值為</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些小</a:t>
            </a:r>
            <a:r>
              <a:rPr dirty="0" sz="1400" spc="-15">
                <a:solidFill>
                  <a:srgbClr val="4E2700"/>
                </a:solidFill>
                <a:latin typeface="Noto Sans Mono CJK HK"/>
                <a:cs typeface="Noto Sans Mono CJK HK"/>
              </a:rPr>
              <a:t>字串</a:t>
            </a:r>
            <a:r>
              <a:rPr dirty="0" sz="1400">
                <a:solidFill>
                  <a:srgbClr val="4E2700"/>
                </a:solidFill>
                <a:latin typeface="Noto Sans Mono CJK HK"/>
                <a:cs typeface="Noto Sans Mono CJK HK"/>
              </a:rPr>
              <a:t>所組成</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字串</a:t>
            </a:r>
            <a:r>
              <a:rPr dirty="0" sz="1400" spc="-15">
                <a:solidFill>
                  <a:srgbClr val="4E2700"/>
                </a:solidFill>
                <a:latin typeface="Noto Sans Mono CJK HK"/>
                <a:cs typeface="Noto Sans Mono CJK HK"/>
              </a:rPr>
              <a:t>陣列</a:t>
            </a:r>
            <a:r>
              <a:rPr dirty="0" sz="1400">
                <a:solidFill>
                  <a:srgbClr val="4E2700"/>
                </a:solidFill>
                <a:latin typeface="Noto Sans Mono CJK HK"/>
                <a:cs typeface="Noto Sans Mono CJK HK"/>
              </a:rPr>
              <a:t>。</a:t>
            </a:r>
            <a:endParaRPr sz="1400">
              <a:latin typeface="Noto Sans Mono CJK HK"/>
              <a:cs typeface="Noto Sans Mono CJK HK"/>
            </a:endParaRPr>
          </a:p>
          <a:p>
            <a:pPr marL="1096010" marR="3016250" indent="-1083945">
              <a:lnSpc>
                <a:spcPts val="1930"/>
              </a:lnSpc>
              <a:spcBef>
                <a:spcPts val="105"/>
              </a:spcBef>
              <a:tabLst>
                <a:tab pos="603250"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360">
                <a:solidFill>
                  <a:srgbClr val="4E2700"/>
                </a:solidFill>
                <a:latin typeface="Arial"/>
                <a:cs typeface="Arial"/>
              </a:rPr>
              <a:t> </a:t>
            </a:r>
            <a:r>
              <a:rPr dirty="0" sz="1400" spc="10">
                <a:solidFill>
                  <a:srgbClr val="4E2700"/>
                </a:solidFill>
                <a:latin typeface="Noto Sans Mono CJK HK"/>
                <a:cs typeface="Noto Sans Mono CJK HK"/>
              </a:rPr>
              <a:t>在</a:t>
            </a:r>
            <a:r>
              <a:rPr dirty="0" sz="1400" spc="35">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字串</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的內容</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改變</a:t>
            </a:r>
            <a:r>
              <a:rPr dirty="0" sz="1400">
                <a:solidFill>
                  <a:srgbClr val="4E2700"/>
                </a:solidFill>
                <a:latin typeface="Noto Sans Mono CJK HK"/>
                <a:cs typeface="Noto Sans Mono CJK HK"/>
              </a:rPr>
              <a:t>的，例</a:t>
            </a:r>
            <a:r>
              <a:rPr dirty="0" sz="1400" spc="5">
                <a:solidFill>
                  <a:srgbClr val="4E2700"/>
                </a:solidFill>
                <a:latin typeface="Noto Sans Mono CJK HK"/>
                <a:cs typeface="Noto Sans Mono CJK HK"/>
              </a:rPr>
              <a:t>如</a:t>
            </a:r>
            <a:r>
              <a:rPr dirty="0" sz="1400" spc="380">
                <a:solidFill>
                  <a:srgbClr val="4E2700"/>
                </a:solidFill>
                <a:latin typeface="Arial"/>
                <a:cs typeface="Arial"/>
              </a:rPr>
              <a:t>:  </a:t>
            </a:r>
            <a:r>
              <a:rPr dirty="0" sz="1400" spc="160">
                <a:solidFill>
                  <a:srgbClr val="4E2700"/>
                </a:solidFill>
                <a:latin typeface="Arial"/>
                <a:cs typeface="Arial"/>
              </a:rPr>
              <a:t>String </a:t>
            </a:r>
            <a:r>
              <a:rPr dirty="0" sz="1400" spc="70">
                <a:solidFill>
                  <a:srgbClr val="4E2700"/>
                </a:solidFill>
                <a:latin typeface="Arial"/>
                <a:cs typeface="Arial"/>
              </a:rPr>
              <a:t>x </a:t>
            </a:r>
            <a:r>
              <a:rPr dirty="0" sz="1400" spc="-50">
                <a:solidFill>
                  <a:srgbClr val="4E2700"/>
                </a:solidFill>
                <a:latin typeface="Arial"/>
                <a:cs typeface="Arial"/>
              </a:rPr>
              <a:t>=</a:t>
            </a:r>
            <a:r>
              <a:rPr dirty="0" sz="1400" spc="-90">
                <a:solidFill>
                  <a:srgbClr val="4E2700"/>
                </a:solidFill>
                <a:latin typeface="Arial"/>
                <a:cs typeface="Arial"/>
              </a:rPr>
              <a:t> </a:t>
            </a:r>
            <a:r>
              <a:rPr dirty="0" sz="1400" spc="165">
                <a:solidFill>
                  <a:srgbClr val="4E2700"/>
                </a:solidFill>
                <a:latin typeface="Arial"/>
                <a:cs typeface="Arial"/>
              </a:rPr>
              <a:t>"abc";</a:t>
            </a:r>
            <a:endParaRPr sz="1400">
              <a:latin typeface="Arial"/>
              <a:cs typeface="Arial"/>
            </a:endParaRPr>
          </a:p>
          <a:p>
            <a:pPr marL="1096010">
              <a:lnSpc>
                <a:spcPct val="100000"/>
              </a:lnSpc>
              <a:spcBef>
                <a:spcPts val="150"/>
              </a:spcBef>
            </a:pPr>
            <a:r>
              <a:rPr dirty="0" sz="1400" spc="70">
                <a:solidFill>
                  <a:srgbClr val="4E2700"/>
                </a:solidFill>
                <a:latin typeface="Arial"/>
                <a:cs typeface="Arial"/>
              </a:rPr>
              <a:t>x </a:t>
            </a:r>
            <a:r>
              <a:rPr dirty="0" sz="1400" spc="-50">
                <a:solidFill>
                  <a:srgbClr val="4E2700"/>
                </a:solidFill>
                <a:latin typeface="Arial"/>
                <a:cs typeface="Arial"/>
              </a:rPr>
              <a:t>=</a:t>
            </a:r>
            <a:r>
              <a:rPr dirty="0" sz="1400" spc="235">
                <a:solidFill>
                  <a:srgbClr val="4E2700"/>
                </a:solidFill>
                <a:latin typeface="Arial"/>
                <a:cs typeface="Arial"/>
              </a:rPr>
              <a:t> </a:t>
            </a:r>
            <a:r>
              <a:rPr dirty="0" sz="1400" spc="190">
                <a:solidFill>
                  <a:srgbClr val="4E2700"/>
                </a:solidFill>
                <a:latin typeface="Arial"/>
                <a:cs typeface="Arial"/>
              </a:rPr>
              <a:t>"xyz";</a:t>
            </a:r>
            <a:endParaRPr sz="1400">
              <a:latin typeface="Arial"/>
              <a:cs typeface="Arial"/>
            </a:endParaRPr>
          </a:p>
          <a:p>
            <a:pPr marL="798830">
              <a:lnSpc>
                <a:spcPct val="100000"/>
              </a:lnSpc>
              <a:spcBef>
                <a:spcPts val="254"/>
              </a:spcBef>
            </a:pPr>
            <a:r>
              <a:rPr dirty="0" sz="1400" spc="10">
                <a:solidFill>
                  <a:srgbClr val="4E2700"/>
                </a:solidFill>
                <a:latin typeface="Noto Sans Mono CJK HK"/>
                <a:cs typeface="Noto Sans Mono CJK HK"/>
              </a:rPr>
              <a:t>字串</a:t>
            </a:r>
            <a:r>
              <a:rPr dirty="0" sz="1400" spc="114">
                <a:solidFill>
                  <a:srgbClr val="4E2700"/>
                </a:solidFill>
                <a:latin typeface="Arial"/>
                <a:cs typeface="Arial"/>
              </a:rPr>
              <a:t>"abc"</a:t>
            </a:r>
            <a:r>
              <a:rPr dirty="0" sz="1400" spc="385">
                <a:solidFill>
                  <a:srgbClr val="4E2700"/>
                </a:solidFill>
                <a:latin typeface="Arial"/>
                <a:cs typeface="Arial"/>
              </a:rPr>
              <a:t> </a:t>
            </a:r>
            <a:r>
              <a:rPr dirty="0" sz="1400">
                <a:solidFill>
                  <a:srgbClr val="4E2700"/>
                </a:solidFill>
                <a:latin typeface="Noto Sans Mono CJK HK"/>
                <a:cs typeface="Noto Sans Mono CJK HK"/>
              </a:rPr>
              <a:t>變成字</a:t>
            </a:r>
            <a:r>
              <a:rPr dirty="0" sz="1400" spc="10">
                <a:solidFill>
                  <a:srgbClr val="4E2700"/>
                </a:solidFill>
                <a:latin typeface="Noto Sans Mono CJK HK"/>
                <a:cs typeface="Noto Sans Mono CJK HK"/>
              </a:rPr>
              <a:t>串</a:t>
            </a:r>
            <a:r>
              <a:rPr dirty="0" sz="1400" spc="150">
                <a:solidFill>
                  <a:srgbClr val="4E2700"/>
                </a:solidFill>
                <a:latin typeface="Arial"/>
                <a:cs typeface="Arial"/>
              </a:rPr>
              <a:t>"xyz"</a:t>
            </a:r>
            <a:r>
              <a:rPr dirty="0" sz="1400">
                <a:solidFill>
                  <a:srgbClr val="4E2700"/>
                </a:solidFill>
                <a:latin typeface="Noto Sans Mono CJK HK"/>
                <a:cs typeface="Noto Sans Mono CJK HK"/>
              </a:rPr>
              <a:t>。</a:t>
            </a:r>
            <a:endParaRPr sz="1400">
              <a:latin typeface="Noto Sans Mono CJK HK"/>
              <a:cs typeface="Noto Sans Mono CJK HK"/>
            </a:endParaRPr>
          </a:p>
          <a:p>
            <a:pPr marL="798830" marR="97155" indent="-786765">
              <a:lnSpc>
                <a:spcPct val="114999"/>
              </a:lnSpc>
              <a:tabLst>
                <a:tab pos="60325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395">
                <a:solidFill>
                  <a:srgbClr val="4E2700"/>
                </a:solidFill>
                <a:latin typeface="Arial"/>
                <a:cs typeface="Arial"/>
              </a:rPr>
              <a:t> </a:t>
            </a:r>
            <a:r>
              <a:rPr dirty="0" sz="1400" spc="204">
                <a:solidFill>
                  <a:srgbClr val="4E2700"/>
                </a:solidFill>
                <a:latin typeface="Arial"/>
                <a:cs typeface="Arial"/>
              </a:rPr>
              <a:t>java.util.StringBuffer</a:t>
            </a:r>
            <a:r>
              <a:rPr dirty="0" sz="1400">
                <a:solidFill>
                  <a:srgbClr val="4E2700"/>
                </a:solidFill>
                <a:latin typeface="Noto Sans Mono CJK HK"/>
                <a:cs typeface="Noto Sans Mono CJK HK"/>
              </a:rPr>
              <a:t>型態的物件</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含</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組字元</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此種</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的內容</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即此物件 </a:t>
            </a:r>
            <a:r>
              <a:rPr dirty="0" sz="1400" spc="10">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5">
                <a:solidFill>
                  <a:srgbClr val="4E2700"/>
                </a:solidFill>
                <a:latin typeface="Noto Sans Mono CJK HK"/>
                <a:cs typeface="Noto Sans Mono CJK HK"/>
              </a:rPr>
              <a:t>增</a:t>
            </a:r>
            <a:r>
              <a:rPr dirty="0" sz="1400">
                <a:solidFill>
                  <a:srgbClr val="4E2700"/>
                </a:solidFill>
                <a:latin typeface="Noto Sans Mono CJK HK"/>
                <a:cs typeface="Noto Sans Mono CJK HK"/>
              </a:rPr>
              <a:t>加新字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、刪</a:t>
            </a:r>
            <a:r>
              <a:rPr dirty="0" sz="1400" spc="-15">
                <a:solidFill>
                  <a:srgbClr val="4E2700"/>
                </a:solidFill>
                <a:latin typeface="Noto Sans Mono CJK HK"/>
                <a:cs typeface="Noto Sans Mono CJK HK"/>
              </a:rPr>
              <a:t>除或</a:t>
            </a:r>
            <a:r>
              <a:rPr dirty="0" sz="1400">
                <a:solidFill>
                  <a:srgbClr val="4E2700"/>
                </a:solidFill>
                <a:latin typeface="Noto Sans Mono CJK HK"/>
                <a:cs typeface="Noto Sans Mono CJK HK"/>
              </a:rPr>
              <a:t>修改原</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字元。</a:t>
            </a:r>
            <a:endParaRPr sz="1400">
              <a:latin typeface="Noto Sans Mono CJK HK"/>
              <a:cs typeface="Noto Sans Mono CJK HK"/>
            </a:endParaRPr>
          </a:p>
          <a:p>
            <a:pPr marL="12700">
              <a:lnSpc>
                <a:spcPct val="100000"/>
              </a:lnSpc>
              <a:spcBef>
                <a:spcPts val="250"/>
              </a:spcBef>
              <a:tabLst>
                <a:tab pos="60325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80">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語言提供</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包裝</a:t>
            </a:r>
            <a:r>
              <a:rPr dirty="0" sz="1400" spc="-10">
                <a:solidFill>
                  <a:srgbClr val="4E2700"/>
                </a:solidFill>
                <a:latin typeface="Noto Sans Mono CJK HK"/>
                <a:cs typeface="Noto Sans Mono CJK HK"/>
              </a:rPr>
              <a:t>類別</a:t>
            </a:r>
            <a:r>
              <a:rPr dirty="0" sz="1400" spc="5">
                <a:solidFill>
                  <a:srgbClr val="4E2700"/>
                </a:solidFill>
                <a:latin typeface="Noto Sans Mono CJK HK"/>
                <a:cs typeface="Noto Sans Mono CJK HK"/>
              </a:rPr>
              <a:t>可將八</a:t>
            </a:r>
            <a:r>
              <a:rPr dirty="0" sz="1400" spc="-10">
                <a:solidFill>
                  <a:srgbClr val="4E2700"/>
                </a:solidFill>
                <a:latin typeface="Noto Sans Mono CJK HK"/>
                <a:cs typeface="Noto Sans Mono CJK HK"/>
              </a:rPr>
              <a:t>大</a:t>
            </a:r>
            <a:r>
              <a:rPr dirty="0" sz="1400" spc="5">
                <a:solidFill>
                  <a:srgbClr val="4E2700"/>
                </a:solidFill>
                <a:latin typeface="Noto Sans Mono CJK HK"/>
                <a:cs typeface="Noto Sans Mono CJK HK"/>
              </a:rPr>
              <a:t>基本</a:t>
            </a:r>
            <a:r>
              <a:rPr dirty="0" sz="1400" spc="-10">
                <a:solidFill>
                  <a:srgbClr val="4E2700"/>
                </a:solidFill>
                <a:latin typeface="Noto Sans Mono CJK HK"/>
                <a:cs typeface="Noto Sans Mono CJK HK"/>
              </a:rPr>
              <a:t>型態</a:t>
            </a:r>
            <a:r>
              <a:rPr dirty="0" sz="1400" spc="5">
                <a:solidFill>
                  <a:srgbClr val="4E2700"/>
                </a:solidFill>
                <a:latin typeface="Noto Sans Mono CJK HK"/>
                <a:cs typeface="Noto Sans Mono CJK HK"/>
              </a:rPr>
              <a:t>的資料</a:t>
            </a:r>
            <a:r>
              <a:rPr dirty="0" sz="1400" spc="-10">
                <a:solidFill>
                  <a:srgbClr val="4E2700"/>
                </a:solidFill>
                <a:latin typeface="Noto Sans Mono CJK HK"/>
                <a:cs typeface="Noto Sans Mono CJK HK"/>
              </a:rPr>
              <a:t>包</a:t>
            </a:r>
            <a:r>
              <a:rPr dirty="0" sz="1400" spc="5">
                <a:solidFill>
                  <a:srgbClr val="4E2700"/>
                </a:solidFill>
                <a:latin typeface="Noto Sans Mono CJK HK"/>
                <a:cs typeface="Noto Sans Mono CJK HK"/>
              </a:rPr>
              <a:t>裝為</a:t>
            </a:r>
            <a:r>
              <a:rPr dirty="0" sz="1400" spc="-10">
                <a:solidFill>
                  <a:srgbClr val="4E2700"/>
                </a:solidFill>
                <a:latin typeface="Noto Sans Mono CJK HK"/>
                <a:cs typeface="Noto Sans Mono CJK HK"/>
              </a:rPr>
              <a:t>物件</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4"/>
              </a:spcBef>
              <a:tabLst>
                <a:tab pos="603250" algn="l"/>
              </a:tabLst>
            </a:pPr>
            <a:r>
              <a:rPr dirty="0" sz="1400" spc="225">
                <a:solidFill>
                  <a:srgbClr val="4E2700"/>
                </a:solidFill>
                <a:latin typeface="Arial"/>
                <a:cs typeface="Arial"/>
              </a:rPr>
              <a:t>5.(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放</a:t>
            </a:r>
            <a:r>
              <a:rPr dirty="0" sz="1400" spc="15">
                <a:solidFill>
                  <a:srgbClr val="4E2700"/>
                </a:solidFill>
                <a:latin typeface="Noto Sans Mono CJK HK"/>
                <a:cs typeface="Noto Sans Mono CJK HK"/>
              </a:rPr>
              <a:t>在</a:t>
            </a:r>
            <a:r>
              <a:rPr dirty="0" sz="1400" spc="204">
                <a:solidFill>
                  <a:srgbClr val="4E2700"/>
                </a:solidFill>
                <a:latin typeface="Arial"/>
                <a:cs typeface="Arial"/>
              </a:rPr>
              <a:t>java.util.Collection</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面內的</a:t>
            </a:r>
            <a:r>
              <a:rPr dirty="0" sz="1400" spc="-15">
                <a:solidFill>
                  <a:srgbClr val="4E2700"/>
                </a:solidFill>
                <a:latin typeface="Noto Sans Mono CJK HK"/>
                <a:cs typeface="Noto Sans Mono CJK HK"/>
              </a:rPr>
              <a:t>資料</a:t>
            </a:r>
            <a:r>
              <a:rPr dirty="0" sz="1400">
                <a:solidFill>
                  <a:srgbClr val="4E2700"/>
                </a:solidFill>
                <a:latin typeface="Noto Sans Mono CJK HK"/>
                <a:cs typeface="Noto Sans Mono CJK HK"/>
              </a:rPr>
              <a:t>都是一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放在</a:t>
            </a:r>
            <a:endParaRPr sz="1400">
              <a:latin typeface="Noto Sans Mono CJK HK"/>
              <a:cs typeface="Noto Sans Mono CJK HK"/>
            </a:endParaRPr>
          </a:p>
          <a:p>
            <a:pPr marL="800100">
              <a:lnSpc>
                <a:spcPct val="100000"/>
              </a:lnSpc>
              <a:spcBef>
                <a:spcPts val="250"/>
              </a:spcBef>
            </a:pPr>
            <a:r>
              <a:rPr dirty="0" sz="1400" spc="165">
                <a:solidFill>
                  <a:srgbClr val="4E2700"/>
                </a:solidFill>
                <a:latin typeface="Arial"/>
                <a:cs typeface="Arial"/>
              </a:rPr>
              <a:t>java.util.Map</a:t>
            </a:r>
            <a:r>
              <a:rPr dirty="0" sz="1400">
                <a:solidFill>
                  <a:srgbClr val="4E2700"/>
                </a:solidFill>
                <a:latin typeface="Noto Sans Mono CJK HK"/>
                <a:cs typeface="Noto Sans Mono CJK HK"/>
              </a:rPr>
              <a:t>介面內的資料都</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一對</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對的物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4"/>
              </a:spcBef>
              <a:tabLst>
                <a:tab pos="603250" algn="l"/>
              </a:tabLst>
            </a:pPr>
            <a:r>
              <a:rPr dirty="0" sz="1400" spc="225">
                <a:solidFill>
                  <a:srgbClr val="4E2700"/>
                </a:solidFill>
                <a:latin typeface="Arial"/>
                <a:cs typeface="Arial"/>
              </a:rPr>
              <a:t>6.(	</a:t>
            </a:r>
            <a:r>
              <a:rPr dirty="0" sz="1400" spc="305">
                <a:solidFill>
                  <a:srgbClr val="4E2700"/>
                </a:solidFill>
                <a:latin typeface="Arial"/>
                <a:cs typeface="Arial"/>
              </a:rPr>
              <a:t>)</a:t>
            </a:r>
            <a:r>
              <a:rPr dirty="0" sz="1400" spc="375">
                <a:solidFill>
                  <a:srgbClr val="4E2700"/>
                </a:solidFill>
                <a:latin typeface="Arial"/>
                <a:cs typeface="Arial"/>
              </a:rPr>
              <a:t> </a:t>
            </a:r>
            <a:r>
              <a:rPr dirty="0" sz="1400" spc="40">
                <a:solidFill>
                  <a:srgbClr val="4E2700"/>
                </a:solidFill>
                <a:latin typeface="Arial"/>
                <a:cs typeface="Arial"/>
              </a:rPr>
              <a:t>Boolean</a:t>
            </a:r>
            <a:r>
              <a:rPr dirty="0" sz="1400" spc="380">
                <a:solidFill>
                  <a:srgbClr val="4E2700"/>
                </a:solidFill>
                <a:latin typeface="Arial"/>
                <a:cs typeface="Arial"/>
              </a:rPr>
              <a:t> </a:t>
            </a:r>
            <a:r>
              <a:rPr dirty="0" sz="1400" spc="-10">
                <a:solidFill>
                  <a:srgbClr val="4E2700"/>
                </a:solidFill>
                <a:latin typeface="Arial"/>
                <a:cs typeface="Arial"/>
              </a:rPr>
              <a:t>bo</a:t>
            </a:r>
            <a:r>
              <a:rPr dirty="0" sz="1400" spc="10">
                <a:solidFill>
                  <a:srgbClr val="4E2700"/>
                </a:solidFill>
                <a:latin typeface="Arial"/>
                <a:cs typeface="Arial"/>
              </a:rPr>
              <a:t> </a:t>
            </a:r>
            <a:r>
              <a:rPr dirty="0" sz="1400" spc="-50">
                <a:solidFill>
                  <a:srgbClr val="4E2700"/>
                </a:solidFill>
                <a:latin typeface="Arial"/>
                <a:cs typeface="Arial"/>
              </a:rPr>
              <a:t>=</a:t>
            </a:r>
            <a:r>
              <a:rPr dirty="0" sz="1400" spc="50">
                <a:solidFill>
                  <a:srgbClr val="4E2700"/>
                </a:solidFill>
                <a:latin typeface="Arial"/>
                <a:cs typeface="Arial"/>
              </a:rPr>
              <a:t> </a:t>
            </a:r>
            <a:r>
              <a:rPr dirty="0" sz="1400" spc="-85">
                <a:solidFill>
                  <a:srgbClr val="4E2700"/>
                </a:solidFill>
                <a:latin typeface="Arial"/>
                <a:cs typeface="Arial"/>
              </a:rPr>
              <a:t>new</a:t>
            </a:r>
            <a:r>
              <a:rPr dirty="0" sz="1400" spc="80">
                <a:solidFill>
                  <a:srgbClr val="4E2700"/>
                </a:solidFill>
                <a:latin typeface="Arial"/>
                <a:cs typeface="Arial"/>
              </a:rPr>
              <a:t> </a:t>
            </a:r>
            <a:r>
              <a:rPr dirty="0" sz="1400" spc="90">
                <a:solidFill>
                  <a:srgbClr val="4E2700"/>
                </a:solidFill>
                <a:latin typeface="Arial"/>
                <a:cs typeface="Arial"/>
              </a:rPr>
              <a:t>Boolean("tRuE")</a:t>
            </a:r>
            <a:r>
              <a:rPr dirty="0" sz="1400" spc="90">
                <a:solidFill>
                  <a:srgbClr val="4E2700"/>
                </a:solidFill>
                <a:latin typeface="Noto Sans Mono CJK HK"/>
                <a:cs typeface="Noto Sans Mono CJK HK"/>
              </a:rPr>
              <a:t>，</a:t>
            </a:r>
            <a:r>
              <a:rPr dirty="0" sz="1400">
                <a:solidFill>
                  <a:srgbClr val="4E2700"/>
                </a:solidFill>
                <a:latin typeface="Noto Sans Mono CJK HK"/>
                <a:cs typeface="Noto Sans Mono CJK HK"/>
              </a:rPr>
              <a:t>則物</a:t>
            </a:r>
            <a:r>
              <a:rPr dirty="0" sz="1400" spc="10">
                <a:solidFill>
                  <a:srgbClr val="4E2700"/>
                </a:solidFill>
                <a:latin typeface="Noto Sans Mono CJK HK"/>
                <a:cs typeface="Noto Sans Mono CJK HK"/>
              </a:rPr>
              <a:t>件</a:t>
            </a:r>
            <a:r>
              <a:rPr dirty="0" sz="1400" spc="-20">
                <a:solidFill>
                  <a:srgbClr val="4E2700"/>
                </a:solidFill>
                <a:latin typeface="Arial"/>
                <a:cs typeface="Arial"/>
              </a:rPr>
              <a:t>bo</a:t>
            </a:r>
            <a:r>
              <a:rPr dirty="0" sz="1400">
                <a:solidFill>
                  <a:srgbClr val="4E2700"/>
                </a:solidFill>
                <a:latin typeface="Noto Sans Mono CJK HK"/>
                <a:cs typeface="Noto Sans Mono CJK HK"/>
              </a:rPr>
              <a:t>表</a:t>
            </a:r>
            <a:r>
              <a:rPr dirty="0" sz="1400" spc="10">
                <a:solidFill>
                  <a:srgbClr val="4E2700"/>
                </a:solidFill>
                <a:latin typeface="Noto Sans Mono CJK HK"/>
                <a:cs typeface="Noto Sans Mono CJK HK"/>
              </a:rPr>
              <a:t>示</a:t>
            </a:r>
            <a:r>
              <a:rPr dirty="0" sz="1400" spc="160">
                <a:solidFill>
                  <a:srgbClr val="4E2700"/>
                </a:solidFill>
                <a:latin typeface="Arial"/>
                <a:cs typeface="Arial"/>
              </a:rPr>
              <a:t>true</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0"/>
              </a:spcBef>
              <a:tabLst>
                <a:tab pos="603250" algn="l"/>
              </a:tabLst>
            </a:pPr>
            <a:r>
              <a:rPr dirty="0" sz="1400" spc="225">
                <a:solidFill>
                  <a:srgbClr val="4E2700"/>
                </a:solidFill>
                <a:latin typeface="Arial"/>
                <a:cs typeface="Arial"/>
              </a:rPr>
              <a:t>7.(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包</a:t>
            </a:r>
            <a:r>
              <a:rPr dirty="0" sz="1400">
                <a:solidFill>
                  <a:srgbClr val="4E2700"/>
                </a:solidFill>
                <a:latin typeface="Noto Sans Mono CJK HK"/>
                <a:cs typeface="Noto Sans Mono CJK HK"/>
              </a:rPr>
              <a:t>裝</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子可</a:t>
            </a:r>
            <a:r>
              <a:rPr dirty="0" sz="1400" spc="-15">
                <a:solidFill>
                  <a:srgbClr val="4E2700"/>
                </a:solidFill>
                <a:latin typeface="Noto Sans Mono CJK HK"/>
                <a:cs typeface="Noto Sans Mono CJK HK"/>
              </a:rPr>
              <a:t>以接</a:t>
            </a:r>
            <a:r>
              <a:rPr dirty="0" sz="1400">
                <a:solidFill>
                  <a:srgbClr val="4E2700"/>
                </a:solidFill>
                <a:latin typeface="Noto Sans Mono CJK HK"/>
                <a:cs typeface="Noto Sans Mono CJK HK"/>
              </a:rPr>
              <a:t>收一或</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這些參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會全</a:t>
            </a:r>
            <a:r>
              <a:rPr dirty="0" sz="1400" spc="-15">
                <a:solidFill>
                  <a:srgbClr val="4E2700"/>
                </a:solidFill>
                <a:latin typeface="Noto Sans Mono CJK HK"/>
                <a:cs typeface="Noto Sans Mono CJK HK"/>
              </a:rPr>
              <a:t>部包</a:t>
            </a:r>
            <a:r>
              <a:rPr dirty="0" sz="1400">
                <a:solidFill>
                  <a:srgbClr val="4E2700"/>
                </a:solidFill>
                <a:latin typeface="Noto Sans Mono CJK HK"/>
                <a:cs typeface="Noto Sans Mono CJK HK"/>
              </a:rPr>
              <a:t>裝成一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物件。</a:t>
            </a:r>
            <a:endParaRPr sz="1400">
              <a:latin typeface="Noto Sans Mono CJK HK"/>
              <a:cs typeface="Noto Sans Mono CJK HK"/>
            </a:endParaRPr>
          </a:p>
          <a:p>
            <a:pPr marL="12700">
              <a:lnSpc>
                <a:spcPct val="100000"/>
              </a:lnSpc>
              <a:spcBef>
                <a:spcPts val="250"/>
              </a:spcBef>
              <a:tabLst>
                <a:tab pos="603250" algn="l"/>
              </a:tabLst>
            </a:pPr>
            <a:r>
              <a:rPr dirty="0" sz="1400" spc="225">
                <a:solidFill>
                  <a:srgbClr val="4E2700"/>
                </a:solidFill>
                <a:latin typeface="Arial"/>
                <a:cs typeface="Arial"/>
              </a:rPr>
              <a:t>8.(	</a:t>
            </a:r>
            <a:r>
              <a:rPr dirty="0" sz="1400" spc="305">
                <a:solidFill>
                  <a:srgbClr val="4E2700"/>
                </a:solidFill>
                <a:latin typeface="Arial"/>
                <a:cs typeface="Arial"/>
              </a:rPr>
              <a:t>)</a:t>
            </a:r>
            <a:r>
              <a:rPr dirty="0" sz="1400" spc="375">
                <a:solidFill>
                  <a:srgbClr val="4E2700"/>
                </a:solidFill>
                <a:latin typeface="Arial"/>
                <a:cs typeface="Arial"/>
              </a:rPr>
              <a:t> </a:t>
            </a:r>
            <a:r>
              <a:rPr dirty="0" sz="1400" spc="85">
                <a:solidFill>
                  <a:srgbClr val="4E2700"/>
                </a:solidFill>
                <a:latin typeface="Arial"/>
                <a:cs typeface="Arial"/>
              </a:rPr>
              <a:t>java.lang.Number</a:t>
            </a:r>
            <a:r>
              <a:rPr dirty="0" sz="1400">
                <a:solidFill>
                  <a:srgbClr val="4E2700"/>
                </a:solidFill>
                <a:latin typeface="Noto Sans Mono CJK HK"/>
                <a:cs typeface="Noto Sans Mono CJK HK"/>
              </a:rPr>
              <a:t>類別是</a:t>
            </a:r>
            <a:r>
              <a:rPr dirty="0" sz="1400" spc="95">
                <a:solidFill>
                  <a:srgbClr val="4E2700"/>
                </a:solidFill>
                <a:latin typeface="Arial"/>
                <a:cs typeface="Arial"/>
              </a:rPr>
              <a:t>java.math.BigDecimal</a:t>
            </a:r>
            <a:r>
              <a:rPr dirty="0" sz="1400" spc="10">
                <a:solidFill>
                  <a:srgbClr val="4E2700"/>
                </a:solidFill>
                <a:latin typeface="Noto Sans Mono CJK HK"/>
                <a:cs typeface="Noto Sans Mono CJK HK"/>
              </a:rPr>
              <a:t>、</a:t>
            </a:r>
            <a:r>
              <a:rPr dirty="0" sz="1400" spc="130">
                <a:solidFill>
                  <a:srgbClr val="4E2700"/>
                </a:solidFill>
                <a:latin typeface="Arial"/>
                <a:cs typeface="Arial"/>
              </a:rPr>
              <a:t>java.math.BigInteger</a:t>
            </a:r>
            <a:r>
              <a:rPr dirty="0" sz="1400" spc="10">
                <a:solidFill>
                  <a:srgbClr val="4E2700"/>
                </a:solidFill>
                <a:latin typeface="Noto Sans Mono CJK HK"/>
                <a:cs typeface="Noto Sans Mono CJK HK"/>
              </a:rPr>
              <a:t>以及</a:t>
            </a:r>
            <a:r>
              <a:rPr dirty="0" sz="1400" spc="170">
                <a:solidFill>
                  <a:srgbClr val="4E2700"/>
                </a:solidFill>
                <a:latin typeface="Arial"/>
                <a:cs typeface="Arial"/>
              </a:rPr>
              <a:t>java.</a:t>
            </a:r>
            <a:endParaRPr sz="1400">
              <a:latin typeface="Arial"/>
              <a:cs typeface="Arial"/>
            </a:endParaRPr>
          </a:p>
          <a:p>
            <a:pPr marL="798830" marR="60960" indent="1270">
              <a:lnSpc>
                <a:spcPct val="114999"/>
              </a:lnSpc>
              <a:spcBef>
                <a:spcPts val="5"/>
              </a:spcBef>
            </a:pPr>
            <a:r>
              <a:rPr dirty="0" sz="1400" spc="110">
                <a:solidFill>
                  <a:srgbClr val="4E2700"/>
                </a:solidFill>
                <a:latin typeface="Arial"/>
                <a:cs typeface="Arial"/>
              </a:rPr>
              <a:t>lang</a:t>
            </a:r>
            <a:r>
              <a:rPr dirty="0" sz="1400">
                <a:solidFill>
                  <a:srgbClr val="4E2700"/>
                </a:solidFill>
                <a:latin typeface="Noto Sans Mono CJK HK"/>
                <a:cs typeface="Noto Sans Mono CJK HK"/>
              </a:rPr>
              <a:t>套件下的</a:t>
            </a:r>
            <a:r>
              <a:rPr dirty="0" sz="1400" spc="-10">
                <a:solidFill>
                  <a:srgbClr val="4E2700"/>
                </a:solidFill>
                <a:latin typeface="Noto Sans Mono CJK HK"/>
                <a:cs typeface="Noto Sans Mono CJK HK"/>
              </a:rPr>
              <a:t>包</a:t>
            </a:r>
            <a:r>
              <a:rPr dirty="0" sz="1400">
                <a:solidFill>
                  <a:srgbClr val="4E2700"/>
                </a:solidFill>
                <a:latin typeface="Noto Sans Mono CJK HK"/>
                <a:cs typeface="Noto Sans Mono CJK HK"/>
              </a:rPr>
              <a:t>裝類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如</a:t>
            </a:r>
            <a:r>
              <a:rPr dirty="0" sz="1400" spc="65">
                <a:solidFill>
                  <a:srgbClr val="4E2700"/>
                </a:solidFill>
                <a:latin typeface="Arial"/>
                <a:cs typeface="Arial"/>
              </a:rPr>
              <a:t>Byte</a:t>
            </a:r>
            <a:r>
              <a:rPr dirty="0" sz="1400" spc="10">
                <a:solidFill>
                  <a:srgbClr val="4E2700"/>
                </a:solidFill>
                <a:latin typeface="Noto Sans Mono CJK HK"/>
                <a:cs typeface="Noto Sans Mono CJK HK"/>
              </a:rPr>
              <a:t>、</a:t>
            </a:r>
            <a:r>
              <a:rPr dirty="0" sz="1400" spc="30">
                <a:solidFill>
                  <a:srgbClr val="4E2700"/>
                </a:solidFill>
                <a:latin typeface="Arial"/>
                <a:cs typeface="Arial"/>
              </a:rPr>
              <a:t>Double</a:t>
            </a:r>
            <a:r>
              <a:rPr dirty="0" sz="1400" spc="10">
                <a:solidFill>
                  <a:srgbClr val="4E2700"/>
                </a:solidFill>
                <a:latin typeface="Noto Sans Mono CJK HK"/>
                <a:cs typeface="Noto Sans Mono CJK HK"/>
              </a:rPr>
              <a:t>、</a:t>
            </a:r>
            <a:r>
              <a:rPr dirty="0" sz="1400" spc="145">
                <a:solidFill>
                  <a:srgbClr val="4E2700"/>
                </a:solidFill>
                <a:latin typeface="Arial"/>
                <a:cs typeface="Arial"/>
              </a:rPr>
              <a:t>Float</a:t>
            </a:r>
            <a:r>
              <a:rPr dirty="0" sz="1400" spc="10">
                <a:solidFill>
                  <a:srgbClr val="4E2700"/>
                </a:solidFill>
                <a:latin typeface="Noto Sans Mono CJK HK"/>
                <a:cs typeface="Noto Sans Mono CJK HK"/>
              </a:rPr>
              <a:t>、</a:t>
            </a:r>
            <a:r>
              <a:rPr dirty="0" sz="1400" spc="145">
                <a:solidFill>
                  <a:srgbClr val="4E2700"/>
                </a:solidFill>
                <a:latin typeface="Arial"/>
                <a:cs typeface="Arial"/>
              </a:rPr>
              <a:t>Integer</a:t>
            </a:r>
            <a:r>
              <a:rPr dirty="0" sz="1400">
                <a:solidFill>
                  <a:srgbClr val="4E2700"/>
                </a:solidFill>
                <a:latin typeface="Noto Sans Mono CJK HK"/>
                <a:cs typeface="Noto Sans Mono CJK HK"/>
              </a:rPr>
              <a:t>、</a:t>
            </a:r>
            <a:r>
              <a:rPr dirty="0" sz="1400" spc="-10">
                <a:solidFill>
                  <a:srgbClr val="4E2700"/>
                </a:solidFill>
                <a:latin typeface="Arial"/>
                <a:cs typeface="Arial"/>
              </a:rPr>
              <a:t>Long</a:t>
            </a:r>
            <a:r>
              <a:rPr dirty="0" sz="1400" spc="10">
                <a:solidFill>
                  <a:srgbClr val="4E2700"/>
                </a:solidFill>
                <a:latin typeface="Noto Sans Mono CJK HK"/>
                <a:cs typeface="Noto Sans Mono CJK HK"/>
              </a:rPr>
              <a:t>、</a:t>
            </a:r>
            <a:r>
              <a:rPr dirty="0" sz="1400" spc="100">
                <a:solidFill>
                  <a:srgbClr val="4E2700"/>
                </a:solidFill>
                <a:latin typeface="Arial"/>
                <a:cs typeface="Arial"/>
              </a:rPr>
              <a:t>Short</a:t>
            </a:r>
            <a:r>
              <a:rPr dirty="0" sz="1400">
                <a:solidFill>
                  <a:srgbClr val="4E2700"/>
                </a:solidFill>
                <a:latin typeface="Noto Sans Mono CJK HK"/>
                <a:cs typeface="Noto Sans Mono CJK HK"/>
              </a:rPr>
              <a:t>等類別的父類 </a:t>
            </a:r>
            <a:r>
              <a:rPr dirty="0" sz="1400" spc="10">
                <a:solidFill>
                  <a:srgbClr val="4E2700"/>
                </a:solidFill>
                <a:latin typeface="Noto Sans Mono CJK HK"/>
                <a:cs typeface="Noto Sans Mono CJK HK"/>
              </a:rPr>
              <a:t>別。</a:t>
            </a:r>
            <a:r>
              <a:rPr dirty="0" sz="1400" spc="285">
                <a:solidFill>
                  <a:srgbClr val="4E2700"/>
                </a:solidFill>
                <a:latin typeface="Arial"/>
                <a:cs typeface="Arial"/>
              </a:rPr>
              <a:t>(</a:t>
            </a:r>
            <a:r>
              <a:rPr dirty="0" sz="1400">
                <a:solidFill>
                  <a:srgbClr val="4E2700"/>
                </a:solidFill>
                <a:latin typeface="Noto Sans Mono CJK HK"/>
                <a:cs typeface="Noto Sans Mono CJK HK"/>
              </a:rPr>
              <a:t>提</a:t>
            </a:r>
            <a:r>
              <a:rPr dirty="0" sz="1400" spc="10">
                <a:solidFill>
                  <a:srgbClr val="4E2700"/>
                </a:solidFill>
                <a:latin typeface="Noto Sans Mono CJK HK"/>
                <a:cs typeface="Noto Sans Mono CJK HK"/>
              </a:rPr>
              <a:t>示</a:t>
            </a:r>
            <a:r>
              <a:rPr dirty="0" sz="1400" spc="360">
                <a:solidFill>
                  <a:srgbClr val="4E2700"/>
                </a:solidFill>
                <a:latin typeface="Arial"/>
                <a:cs typeface="Arial"/>
              </a:rPr>
              <a:t>:</a:t>
            </a:r>
            <a:r>
              <a:rPr dirty="0" sz="1400">
                <a:solidFill>
                  <a:srgbClr val="4E2700"/>
                </a:solidFill>
                <a:latin typeface="Noto Sans Mono CJK HK"/>
                <a:cs typeface="Noto Sans Mono CJK HK"/>
              </a:rPr>
              <a:t>本題的套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資</a:t>
            </a:r>
            <a:r>
              <a:rPr dirty="0" sz="1400" spc="-15">
                <a:solidFill>
                  <a:srgbClr val="4E2700"/>
                </a:solidFill>
                <a:latin typeface="Noto Sans Mono CJK HK"/>
                <a:cs typeface="Noto Sans Mono CJK HK"/>
              </a:rPr>
              <a:t>訊</a:t>
            </a:r>
            <a:r>
              <a:rPr dirty="0" sz="1400">
                <a:solidFill>
                  <a:srgbClr val="4E2700"/>
                </a:solidFill>
                <a:latin typeface="Noto Sans Mono CJK HK"/>
                <a:cs typeface="Noto Sans Mono CJK HK"/>
              </a:rPr>
              <a:t>都是正</a:t>
            </a:r>
            <a:r>
              <a:rPr dirty="0" sz="1400" spc="-15">
                <a:solidFill>
                  <a:srgbClr val="4E2700"/>
                </a:solidFill>
                <a:latin typeface="Noto Sans Mono CJK HK"/>
                <a:cs typeface="Noto Sans Mono CJK HK"/>
              </a:rPr>
              <a:t>確</a:t>
            </a:r>
            <a:r>
              <a:rPr dirty="0" sz="1400" spc="15">
                <a:solidFill>
                  <a:srgbClr val="4E2700"/>
                </a:solidFill>
                <a:latin typeface="Noto Sans Mono CJK HK"/>
                <a:cs typeface="Noto Sans Mono CJK HK"/>
              </a:rPr>
              <a:t>的</a:t>
            </a:r>
            <a:r>
              <a:rPr dirty="0" sz="1400" spc="305">
                <a:solidFill>
                  <a:srgbClr val="4E2700"/>
                </a:solidFill>
                <a:latin typeface="Arial"/>
                <a:cs typeface="Arial"/>
              </a:rPr>
              <a:t>)</a:t>
            </a:r>
            <a:endParaRPr sz="1400">
              <a:latin typeface="Arial"/>
              <a:cs typeface="Arial"/>
            </a:endParaRPr>
          </a:p>
          <a:p>
            <a:pPr marL="12700">
              <a:lnSpc>
                <a:spcPct val="100000"/>
              </a:lnSpc>
              <a:spcBef>
                <a:spcPts val="250"/>
              </a:spcBef>
              <a:tabLst>
                <a:tab pos="603250" algn="l"/>
              </a:tabLst>
            </a:pPr>
            <a:r>
              <a:rPr dirty="0" sz="1400" spc="225">
                <a:solidFill>
                  <a:srgbClr val="4E2700"/>
                </a:solidFill>
                <a:latin typeface="Arial"/>
                <a:cs typeface="Arial"/>
              </a:rPr>
              <a:t>9.(	</a:t>
            </a: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從</a:t>
            </a:r>
            <a:r>
              <a:rPr dirty="0" sz="1400" spc="30">
                <a:solidFill>
                  <a:srgbClr val="4E2700"/>
                </a:solidFill>
                <a:latin typeface="Arial"/>
                <a:cs typeface="Arial"/>
              </a:rPr>
              <a:t>Java</a:t>
            </a:r>
            <a:r>
              <a:rPr dirty="0" sz="1400" spc="405">
                <a:solidFill>
                  <a:srgbClr val="4E2700"/>
                </a:solidFill>
                <a:latin typeface="Arial"/>
                <a:cs typeface="Arial"/>
              </a:rPr>
              <a:t> </a:t>
            </a:r>
            <a:r>
              <a:rPr dirty="0" sz="1400" spc="120">
                <a:solidFill>
                  <a:srgbClr val="4E2700"/>
                </a:solidFill>
                <a:latin typeface="Arial"/>
                <a:cs typeface="Arial"/>
              </a:rPr>
              <a:t>5.0</a:t>
            </a:r>
            <a:r>
              <a:rPr dirty="0" sz="1400">
                <a:solidFill>
                  <a:srgbClr val="4E2700"/>
                </a:solidFill>
                <a:latin typeface="Noto Sans Mono CJK HK"/>
                <a:cs typeface="Noto Sans Mono CJK HK"/>
              </a:rPr>
              <a:t>開始</a:t>
            </a:r>
            <a:r>
              <a:rPr dirty="0" sz="1400" spc="20">
                <a:solidFill>
                  <a:srgbClr val="4E2700"/>
                </a:solidFill>
                <a:latin typeface="Noto Sans Mono CJK HK"/>
                <a:cs typeface="Noto Sans Mono CJK HK"/>
              </a:rPr>
              <a:t>，</a:t>
            </a:r>
            <a:r>
              <a:rPr dirty="0" sz="1400" spc="20">
                <a:solidFill>
                  <a:srgbClr val="4E2700"/>
                </a:solidFill>
                <a:latin typeface="Arial"/>
                <a:cs typeface="Arial"/>
              </a:rPr>
              <a:t>Java</a:t>
            </a:r>
            <a:r>
              <a:rPr dirty="0" sz="1400" spc="10">
                <a:solidFill>
                  <a:srgbClr val="4E2700"/>
                </a:solidFill>
                <a:latin typeface="Noto Sans Mono CJK HK"/>
                <a:cs typeface="Noto Sans Mono CJK HK"/>
              </a:rPr>
              <a:t>編</a:t>
            </a:r>
            <a:r>
              <a:rPr dirty="0" sz="1400">
                <a:solidFill>
                  <a:srgbClr val="4E2700"/>
                </a:solidFill>
                <a:latin typeface="Noto Sans Mono CJK HK"/>
                <a:cs typeface="Noto Sans Mono CJK HK"/>
              </a:rPr>
              <a:t>譯器會</a:t>
            </a:r>
            <a:r>
              <a:rPr dirty="0" sz="1400" spc="-15">
                <a:solidFill>
                  <a:srgbClr val="4E2700"/>
                </a:solidFill>
                <a:latin typeface="Noto Sans Mono CJK HK"/>
                <a:cs typeface="Noto Sans Mono CJK HK"/>
              </a:rPr>
              <a:t>根</a:t>
            </a:r>
            <a:r>
              <a:rPr dirty="0" sz="1400">
                <a:solidFill>
                  <a:srgbClr val="4E2700"/>
                </a:solidFill>
                <a:latin typeface="Noto Sans Mono CJK HK"/>
                <a:cs typeface="Noto Sans Mono CJK HK"/>
              </a:rPr>
              <a:t>據程</a:t>
            </a:r>
            <a:r>
              <a:rPr dirty="0" sz="1400" spc="-15">
                <a:solidFill>
                  <a:srgbClr val="4E2700"/>
                </a:solidFill>
                <a:latin typeface="Noto Sans Mono CJK HK"/>
                <a:cs typeface="Noto Sans Mono CJK HK"/>
              </a:rPr>
              <a:t>式敘</a:t>
            </a:r>
            <a:r>
              <a:rPr dirty="0" sz="1400">
                <a:solidFill>
                  <a:srgbClr val="4E2700"/>
                </a:solidFill>
                <a:latin typeface="Noto Sans Mono CJK HK"/>
                <a:cs typeface="Noto Sans Mono CJK HK"/>
              </a:rPr>
              <a:t>述來決</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是否</a:t>
            </a:r>
            <a:r>
              <a:rPr dirty="0" sz="1400" spc="-15">
                <a:solidFill>
                  <a:srgbClr val="4E2700"/>
                </a:solidFill>
                <a:latin typeface="Noto Sans Mono CJK HK"/>
                <a:cs typeface="Noto Sans Mono CJK HK"/>
              </a:rPr>
              <a:t>要將</a:t>
            </a:r>
            <a:r>
              <a:rPr dirty="0" sz="1400">
                <a:solidFill>
                  <a:srgbClr val="4E2700"/>
                </a:solidFill>
                <a:latin typeface="Noto Sans Mono CJK HK"/>
                <a:cs typeface="Noto Sans Mono CJK HK"/>
              </a:rPr>
              <a:t>基本型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的資</a:t>
            </a:r>
            <a:r>
              <a:rPr dirty="0" sz="1400" spc="5">
                <a:solidFill>
                  <a:srgbClr val="4E2700"/>
                </a:solidFill>
                <a:latin typeface="Noto Sans Mono CJK HK"/>
                <a:cs typeface="Noto Sans Mono CJK HK"/>
              </a:rPr>
              <a:t>料</a:t>
            </a:r>
            <a:r>
              <a:rPr dirty="0" sz="1400" spc="290">
                <a:solidFill>
                  <a:srgbClr val="4E2700"/>
                </a:solidFill>
                <a:latin typeface="Arial"/>
                <a:cs typeface="Arial"/>
              </a:rPr>
              <a:t>(</a:t>
            </a:r>
            <a:r>
              <a:rPr dirty="0" sz="1400">
                <a:solidFill>
                  <a:srgbClr val="4E2700"/>
                </a:solidFill>
                <a:latin typeface="Noto Sans Mono CJK HK"/>
                <a:cs typeface="Noto Sans Mono CJK HK"/>
              </a:rPr>
              <a:t>如</a:t>
            </a:r>
            <a:r>
              <a:rPr dirty="0" sz="1400" spc="305">
                <a:solidFill>
                  <a:srgbClr val="4E2700"/>
                </a:solidFill>
                <a:latin typeface="Arial"/>
                <a:cs typeface="Arial"/>
              </a:rPr>
              <a:t>int,</a:t>
            </a:r>
            <a:endParaRPr sz="1400">
              <a:latin typeface="Arial"/>
              <a:cs typeface="Arial"/>
            </a:endParaRPr>
          </a:p>
          <a:p>
            <a:pPr marL="800100">
              <a:lnSpc>
                <a:spcPct val="100000"/>
              </a:lnSpc>
              <a:spcBef>
                <a:spcPts val="254"/>
              </a:spcBef>
            </a:pPr>
            <a:r>
              <a:rPr dirty="0" sz="1400" spc="-70">
                <a:solidFill>
                  <a:srgbClr val="4E2700"/>
                </a:solidFill>
                <a:latin typeface="Courier New"/>
                <a:cs typeface="Courier New"/>
              </a:rPr>
              <a:t>double,…</a:t>
            </a:r>
            <a:r>
              <a:rPr dirty="0" sz="1400" spc="10">
                <a:solidFill>
                  <a:srgbClr val="4E2700"/>
                </a:solidFill>
                <a:latin typeface="Noto Sans Mono CJK HK"/>
                <a:cs typeface="Noto Sans Mono CJK HK"/>
              </a:rPr>
              <a:t>等</a:t>
            </a:r>
            <a:r>
              <a:rPr dirty="0" sz="1400" spc="300">
                <a:solidFill>
                  <a:srgbClr val="4E2700"/>
                </a:solidFill>
                <a:latin typeface="Arial"/>
                <a:cs typeface="Arial"/>
              </a:rPr>
              <a:t>)</a:t>
            </a:r>
            <a:r>
              <a:rPr dirty="0" sz="1400">
                <a:solidFill>
                  <a:srgbClr val="4E2700"/>
                </a:solidFill>
                <a:latin typeface="Noto Sans Mono CJK HK"/>
                <a:cs typeface="Noto Sans Mono CJK HK"/>
              </a:rPr>
              <a:t>自動轉換</a:t>
            </a:r>
            <a:r>
              <a:rPr dirty="0" sz="1400" spc="-15">
                <a:solidFill>
                  <a:srgbClr val="4E2700"/>
                </a:solidFill>
                <a:latin typeface="Noto Sans Mono CJK HK"/>
                <a:cs typeface="Noto Sans Mono CJK HK"/>
              </a:rPr>
              <a:t>為對</a:t>
            </a:r>
            <a:r>
              <a:rPr dirty="0" sz="1400">
                <a:solidFill>
                  <a:srgbClr val="4E2700"/>
                </a:solidFill>
                <a:latin typeface="Noto Sans Mono CJK HK"/>
                <a:cs typeface="Noto Sans Mono CJK HK"/>
              </a:rPr>
              <a:t>應之包</a:t>
            </a:r>
            <a:r>
              <a:rPr dirty="0" sz="1400" spc="-15">
                <a:solidFill>
                  <a:srgbClr val="4E2700"/>
                </a:solidFill>
                <a:latin typeface="Noto Sans Mono CJK HK"/>
                <a:cs typeface="Noto Sans Mono CJK HK"/>
              </a:rPr>
              <a:t>裝</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的物</a:t>
            </a:r>
            <a:r>
              <a:rPr dirty="0" sz="1400">
                <a:solidFill>
                  <a:srgbClr val="4E2700"/>
                </a:solidFill>
                <a:latin typeface="Noto Sans Mono CJK HK"/>
                <a:cs typeface="Noto Sans Mono CJK HK"/>
              </a:rPr>
              <a:t>件，此</a:t>
            </a:r>
            <a:r>
              <a:rPr dirty="0" sz="1400" spc="-15">
                <a:solidFill>
                  <a:srgbClr val="4E2700"/>
                </a:solidFill>
                <a:latin typeface="Noto Sans Mono CJK HK"/>
                <a:cs typeface="Noto Sans Mono CJK HK"/>
              </a:rPr>
              <a:t>項</a:t>
            </a:r>
            <a:r>
              <a:rPr dirty="0" sz="1400">
                <a:solidFill>
                  <a:srgbClr val="4E2700"/>
                </a:solidFill>
                <a:latin typeface="Noto Sans Mono CJK HK"/>
                <a:cs typeface="Noto Sans Mono CJK HK"/>
              </a:rPr>
              <a:t>功能</a:t>
            </a:r>
            <a:r>
              <a:rPr dirty="0" sz="1400" spc="-15">
                <a:solidFill>
                  <a:srgbClr val="4E2700"/>
                </a:solidFill>
                <a:latin typeface="Noto Sans Mono CJK HK"/>
                <a:cs typeface="Noto Sans Mono CJK HK"/>
              </a:rPr>
              <a:t>稱為</a:t>
            </a:r>
            <a:r>
              <a:rPr dirty="0" sz="1400">
                <a:solidFill>
                  <a:srgbClr val="4E2700"/>
                </a:solidFill>
                <a:latin typeface="Noto Sans Mono CJK HK"/>
                <a:cs typeface="Noto Sans Mono CJK HK"/>
              </a:rPr>
              <a:t>自動裝</a:t>
            </a:r>
            <a:r>
              <a:rPr dirty="0" sz="1400" spc="5">
                <a:solidFill>
                  <a:srgbClr val="4E2700"/>
                </a:solidFill>
                <a:latin typeface="Noto Sans Mono CJK HK"/>
                <a:cs typeface="Noto Sans Mono CJK HK"/>
              </a:rPr>
              <a:t>箱</a:t>
            </a:r>
            <a:r>
              <a:rPr dirty="0" sz="1400" spc="110">
                <a:solidFill>
                  <a:srgbClr val="4E2700"/>
                </a:solidFill>
                <a:latin typeface="Arial"/>
                <a:cs typeface="Arial"/>
              </a:rPr>
              <a:t>(Autoboxing)</a:t>
            </a:r>
            <a:r>
              <a:rPr dirty="0" sz="1400">
                <a:solidFill>
                  <a:srgbClr val="4E2700"/>
                </a:solidFill>
                <a:latin typeface="Noto Sans Mono CJK HK"/>
                <a:cs typeface="Noto Sans Mono CJK HK"/>
              </a:rPr>
              <a:t>。</a:t>
            </a:r>
            <a:endParaRPr sz="1400">
              <a:latin typeface="Noto Sans Mono CJK HK"/>
              <a:cs typeface="Noto Sans Mono CJK HK"/>
            </a:endParaRPr>
          </a:p>
          <a:p>
            <a:pPr marL="603250">
              <a:lnSpc>
                <a:spcPct val="100000"/>
              </a:lnSpc>
              <a:spcBef>
                <a:spcPts val="25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從</a:t>
            </a:r>
            <a:r>
              <a:rPr dirty="0" sz="1400" spc="30">
                <a:solidFill>
                  <a:srgbClr val="4E2700"/>
                </a:solidFill>
                <a:latin typeface="Arial"/>
                <a:cs typeface="Arial"/>
              </a:rPr>
              <a:t>Java</a:t>
            </a:r>
            <a:r>
              <a:rPr dirty="0" sz="1400" spc="395">
                <a:solidFill>
                  <a:srgbClr val="4E2700"/>
                </a:solidFill>
                <a:latin typeface="Arial"/>
                <a:cs typeface="Arial"/>
              </a:rPr>
              <a:t> </a:t>
            </a:r>
            <a:r>
              <a:rPr dirty="0" sz="1400" spc="120">
                <a:solidFill>
                  <a:srgbClr val="4E2700"/>
                </a:solidFill>
                <a:latin typeface="Arial"/>
                <a:cs typeface="Arial"/>
              </a:rPr>
              <a:t>5.0</a:t>
            </a:r>
            <a:r>
              <a:rPr dirty="0" sz="1400">
                <a:solidFill>
                  <a:srgbClr val="4E2700"/>
                </a:solidFill>
                <a:latin typeface="Noto Sans Mono CJK HK"/>
                <a:cs typeface="Noto Sans Mono CJK HK"/>
              </a:rPr>
              <a:t>開始，下面</a:t>
            </a:r>
            <a:r>
              <a:rPr dirty="0" sz="1400" spc="-15">
                <a:solidFill>
                  <a:srgbClr val="4E2700"/>
                </a:solidFill>
                <a:latin typeface="Noto Sans Mono CJK HK"/>
                <a:cs typeface="Noto Sans Mono CJK HK"/>
              </a:rPr>
              <a:t>的敘</a:t>
            </a:r>
            <a:r>
              <a:rPr dirty="0" sz="1400">
                <a:solidFill>
                  <a:srgbClr val="4E2700"/>
                </a:solidFill>
                <a:latin typeface="Noto Sans Mono CJK HK"/>
                <a:cs typeface="Noto Sans Mono CJK HK"/>
              </a:rPr>
              <a:t>述是正</a:t>
            </a:r>
            <a:r>
              <a:rPr dirty="0" sz="1400" spc="-15">
                <a:solidFill>
                  <a:srgbClr val="4E2700"/>
                </a:solidFill>
                <a:latin typeface="Noto Sans Mono CJK HK"/>
                <a:cs typeface="Noto Sans Mono CJK HK"/>
              </a:rPr>
              <a:t>確</a:t>
            </a:r>
            <a:r>
              <a:rPr dirty="0" sz="1400" spc="15">
                <a:solidFill>
                  <a:srgbClr val="4E2700"/>
                </a:solidFill>
                <a:latin typeface="Noto Sans Mono CJK HK"/>
                <a:cs typeface="Noto Sans Mono CJK HK"/>
              </a:rPr>
              <a:t>的</a:t>
            </a:r>
            <a:r>
              <a:rPr dirty="0" sz="1400" spc="380">
                <a:solidFill>
                  <a:srgbClr val="4E2700"/>
                </a:solidFill>
                <a:latin typeface="Arial"/>
                <a:cs typeface="Arial"/>
              </a:rPr>
              <a:t>:</a:t>
            </a:r>
            <a:endParaRPr sz="1400">
              <a:latin typeface="Arial"/>
              <a:cs typeface="Arial"/>
            </a:endParaRPr>
          </a:p>
          <a:p>
            <a:pPr marL="1096010">
              <a:lnSpc>
                <a:spcPct val="100000"/>
              </a:lnSpc>
              <a:spcBef>
                <a:spcPts val="254"/>
              </a:spcBef>
            </a:pPr>
            <a:r>
              <a:rPr dirty="0" sz="1400" spc="95">
                <a:solidFill>
                  <a:srgbClr val="4E2700"/>
                </a:solidFill>
                <a:latin typeface="Arial"/>
                <a:cs typeface="Arial"/>
              </a:rPr>
              <a:t>Object </a:t>
            </a:r>
            <a:r>
              <a:rPr dirty="0" sz="1400" spc="185">
                <a:solidFill>
                  <a:srgbClr val="4E2700"/>
                </a:solidFill>
                <a:latin typeface="Arial"/>
                <a:cs typeface="Arial"/>
              </a:rPr>
              <a:t>oa[] </a:t>
            </a:r>
            <a:r>
              <a:rPr dirty="0" sz="1400" spc="-45">
                <a:solidFill>
                  <a:srgbClr val="4E2700"/>
                </a:solidFill>
                <a:latin typeface="Arial"/>
                <a:cs typeface="Arial"/>
              </a:rPr>
              <a:t>= </a:t>
            </a:r>
            <a:r>
              <a:rPr dirty="0" sz="1400" spc="135">
                <a:solidFill>
                  <a:srgbClr val="4E2700"/>
                </a:solidFill>
                <a:latin typeface="Arial"/>
                <a:cs typeface="Arial"/>
              </a:rPr>
              <a:t>{100, </a:t>
            </a:r>
            <a:r>
              <a:rPr dirty="0" sz="1400" spc="145">
                <a:solidFill>
                  <a:srgbClr val="4E2700"/>
                </a:solidFill>
                <a:latin typeface="Arial"/>
                <a:cs typeface="Arial"/>
              </a:rPr>
              <a:t>3.14, </a:t>
            </a:r>
            <a:r>
              <a:rPr dirty="0" sz="1400" spc="210">
                <a:solidFill>
                  <a:srgbClr val="4E2700"/>
                </a:solidFill>
                <a:latin typeface="Arial"/>
                <a:cs typeface="Arial"/>
              </a:rPr>
              <a:t>true, </a:t>
            </a:r>
            <a:r>
              <a:rPr dirty="0" sz="1400" spc="200">
                <a:solidFill>
                  <a:srgbClr val="4E2700"/>
                </a:solidFill>
                <a:latin typeface="Arial"/>
                <a:cs typeface="Arial"/>
              </a:rPr>
              <a:t>"Hello", </a:t>
            </a:r>
            <a:r>
              <a:rPr dirty="0" sz="1400" spc="-85">
                <a:solidFill>
                  <a:srgbClr val="4E2700"/>
                </a:solidFill>
                <a:latin typeface="Arial"/>
                <a:cs typeface="Arial"/>
              </a:rPr>
              <a:t>new</a:t>
            </a:r>
            <a:r>
              <a:rPr dirty="0" sz="1400" spc="-35">
                <a:solidFill>
                  <a:srgbClr val="4E2700"/>
                </a:solidFill>
                <a:latin typeface="Arial"/>
                <a:cs typeface="Arial"/>
              </a:rPr>
              <a:t> </a:t>
            </a:r>
            <a:r>
              <a:rPr dirty="0" sz="1400" spc="175">
                <a:solidFill>
                  <a:srgbClr val="4E2700"/>
                </a:solidFill>
                <a:latin typeface="Arial"/>
                <a:cs typeface="Arial"/>
              </a:rPr>
              <a:t>Byte("98")};</a:t>
            </a:r>
            <a:endParaRPr sz="1400">
              <a:latin typeface="Arial"/>
              <a:cs typeface="Arial"/>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14" name="object 1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47217" y="986789"/>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11.(</a:t>
            </a:r>
            <a:endParaRPr sz="1400">
              <a:latin typeface="Arial"/>
              <a:cs typeface="Arial"/>
            </a:endParaRPr>
          </a:p>
        </p:txBody>
      </p:sp>
      <p:sp>
        <p:nvSpPr>
          <p:cNvPr id="4" name="object 4"/>
          <p:cNvSpPr txBox="1"/>
          <p:nvPr/>
        </p:nvSpPr>
        <p:spPr>
          <a:xfrm>
            <a:off x="547217" y="1477518"/>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12.(</a:t>
            </a:r>
            <a:endParaRPr sz="1400">
              <a:latin typeface="Arial"/>
              <a:cs typeface="Arial"/>
            </a:endParaRPr>
          </a:p>
        </p:txBody>
      </p:sp>
      <p:sp>
        <p:nvSpPr>
          <p:cNvPr id="5" name="object 5"/>
          <p:cNvSpPr txBox="1"/>
          <p:nvPr/>
        </p:nvSpPr>
        <p:spPr>
          <a:xfrm>
            <a:off x="547217" y="2459227"/>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13.(</a:t>
            </a:r>
            <a:endParaRPr sz="1400">
              <a:latin typeface="Arial"/>
              <a:cs typeface="Arial"/>
            </a:endParaRPr>
          </a:p>
        </p:txBody>
      </p:sp>
      <p:sp>
        <p:nvSpPr>
          <p:cNvPr id="6" name="object 6"/>
          <p:cNvSpPr txBox="1"/>
          <p:nvPr/>
        </p:nvSpPr>
        <p:spPr>
          <a:xfrm>
            <a:off x="547217" y="2949956"/>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14.(</a:t>
            </a:r>
            <a:endParaRPr sz="1400">
              <a:latin typeface="Arial"/>
              <a:cs typeface="Arial"/>
            </a:endParaRPr>
          </a:p>
        </p:txBody>
      </p:sp>
      <p:sp>
        <p:nvSpPr>
          <p:cNvPr id="7" name="object 7"/>
          <p:cNvSpPr txBox="1"/>
          <p:nvPr/>
        </p:nvSpPr>
        <p:spPr>
          <a:xfrm>
            <a:off x="547217" y="3440938"/>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15.(</a:t>
            </a:r>
            <a:endParaRPr sz="1400">
              <a:latin typeface="Arial"/>
              <a:cs typeface="Arial"/>
            </a:endParaRPr>
          </a:p>
        </p:txBody>
      </p:sp>
      <p:sp>
        <p:nvSpPr>
          <p:cNvPr id="8" name="object 8"/>
          <p:cNvSpPr txBox="1"/>
          <p:nvPr/>
        </p:nvSpPr>
        <p:spPr>
          <a:xfrm>
            <a:off x="1235664" y="955395"/>
            <a:ext cx="7432040" cy="2725420"/>
          </a:xfrm>
          <a:prstGeom prst="rect">
            <a:avLst/>
          </a:prstGeom>
        </p:spPr>
        <p:txBody>
          <a:bodyPr wrap="square" lIns="0" tIns="12700" rIns="0" bIns="0" rtlCol="0" vert="horz">
            <a:spAutoFit/>
          </a:bodyPr>
          <a:lstStyle/>
          <a:p>
            <a:pPr marL="207645" marR="5080" indent="-195580">
              <a:lnSpc>
                <a:spcPct val="114999"/>
              </a:lnSpc>
              <a:spcBef>
                <a:spcPts val="100"/>
              </a:spcBef>
            </a:pP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泛型</a:t>
            </a:r>
            <a:r>
              <a:rPr dirty="0" sz="1400" spc="114">
                <a:solidFill>
                  <a:srgbClr val="4E2700"/>
                </a:solidFill>
                <a:latin typeface="Arial"/>
                <a:cs typeface="Arial"/>
              </a:rPr>
              <a:t>(Generics)</a:t>
            </a:r>
            <a:r>
              <a:rPr dirty="0" sz="1400">
                <a:solidFill>
                  <a:srgbClr val="4E2700"/>
                </a:solidFill>
                <a:latin typeface="Noto Sans Mono CJK HK"/>
                <a:cs typeface="Noto Sans Mono CJK HK"/>
              </a:rPr>
              <a:t>可讓程式師在定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用參</a:t>
            </a:r>
            <a:r>
              <a:rPr dirty="0" sz="1400">
                <a:solidFill>
                  <a:srgbClr val="4E2700"/>
                </a:solidFill>
                <a:latin typeface="Noto Sans Mono CJK HK"/>
                <a:cs typeface="Noto Sans Mono CJK HK"/>
              </a:rPr>
              <a:t>數來表</a:t>
            </a:r>
            <a:r>
              <a:rPr dirty="0" sz="1400" spc="-15">
                <a:solidFill>
                  <a:srgbClr val="4E2700"/>
                </a:solidFill>
                <a:latin typeface="Noto Sans Mono CJK HK"/>
                <a:cs typeface="Noto Sans Mono CJK HK"/>
              </a:rPr>
              <a:t>示</a:t>
            </a:r>
            <a:r>
              <a:rPr dirty="0" sz="1400" spc="5">
                <a:solidFill>
                  <a:srgbClr val="4E2700"/>
                </a:solidFill>
                <a:latin typeface="Noto Sans Mono CJK HK"/>
                <a:cs typeface="Noto Sans Mono CJK HK"/>
              </a:rPr>
              <a:t>要</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處理</a:t>
            </a:r>
            <a:r>
              <a:rPr dirty="0" sz="1400">
                <a:solidFill>
                  <a:srgbClr val="4E2700"/>
                </a:solidFill>
                <a:latin typeface="Noto Sans Mono CJK HK"/>
                <a:cs typeface="Noto Sans Mono CJK HK"/>
              </a:rPr>
              <a:t>之資料</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型 </a:t>
            </a: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0"/>
              </a:spcBef>
            </a:pPr>
            <a:r>
              <a:rPr dirty="0" sz="1400" spc="305">
                <a:solidFill>
                  <a:srgbClr val="4E2700"/>
                </a:solidFill>
                <a:latin typeface="Arial"/>
                <a:cs typeface="Arial"/>
              </a:rPr>
              <a:t>) </a:t>
            </a:r>
            <a:r>
              <a:rPr dirty="0" sz="1400" spc="160">
                <a:solidFill>
                  <a:srgbClr val="4E2700"/>
                </a:solidFill>
                <a:latin typeface="Arial"/>
                <a:cs typeface="Arial"/>
              </a:rPr>
              <a:t>public </a:t>
            </a:r>
            <a:r>
              <a:rPr dirty="0" sz="1400" spc="135">
                <a:solidFill>
                  <a:srgbClr val="4E2700"/>
                </a:solidFill>
                <a:latin typeface="Arial"/>
                <a:cs typeface="Arial"/>
              </a:rPr>
              <a:t>class </a:t>
            </a:r>
            <a:r>
              <a:rPr dirty="0" sz="1400" spc="120">
                <a:solidFill>
                  <a:srgbClr val="4E2700"/>
                </a:solidFill>
                <a:latin typeface="Arial"/>
                <a:cs typeface="Arial"/>
              </a:rPr>
              <a:t>ArrayList&lt;T&gt;{</a:t>
            </a:r>
            <a:endParaRPr sz="1400">
              <a:latin typeface="Arial"/>
              <a:cs typeface="Arial"/>
            </a:endParaRPr>
          </a:p>
          <a:p>
            <a:pPr marL="209550">
              <a:lnSpc>
                <a:spcPct val="100000"/>
              </a:lnSpc>
              <a:spcBef>
                <a:spcPts val="250"/>
              </a:spcBef>
            </a:pPr>
            <a:r>
              <a:rPr dirty="0" sz="1400" spc="300">
                <a:solidFill>
                  <a:srgbClr val="4E2700"/>
                </a:solidFill>
                <a:latin typeface="Arial"/>
                <a:cs typeface="Arial"/>
              </a:rPr>
              <a:t>}</a:t>
            </a:r>
            <a:endParaRPr sz="1400">
              <a:latin typeface="Arial"/>
              <a:cs typeface="Arial"/>
            </a:endParaRPr>
          </a:p>
          <a:p>
            <a:pPr marL="209550" marR="422275" indent="-1905">
              <a:lnSpc>
                <a:spcPct val="114999"/>
              </a:lnSpc>
              <a:spcBef>
                <a:spcPts val="5"/>
              </a:spcBef>
            </a:pPr>
            <a:r>
              <a:rPr dirty="0" sz="1400" spc="10">
                <a:solidFill>
                  <a:srgbClr val="4E2700"/>
                </a:solidFill>
                <a:latin typeface="Noto Sans Mono CJK HK"/>
                <a:cs typeface="Noto Sans Mono CJK HK"/>
              </a:rPr>
              <a:t>泛</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角括</a:t>
            </a:r>
            <a:r>
              <a:rPr dirty="0" sz="1400" spc="15">
                <a:solidFill>
                  <a:srgbClr val="4E2700"/>
                </a:solidFill>
                <a:latin typeface="Noto Sans Mono CJK HK"/>
                <a:cs typeface="Noto Sans Mono CJK HK"/>
              </a:rPr>
              <a:t>號</a:t>
            </a:r>
            <a:r>
              <a:rPr dirty="0" sz="1400" spc="-50">
                <a:solidFill>
                  <a:srgbClr val="4E2700"/>
                </a:solidFill>
                <a:latin typeface="Arial"/>
                <a:cs typeface="Arial"/>
              </a:rPr>
              <a:t>&lt;</a:t>
            </a:r>
            <a:r>
              <a:rPr dirty="0" sz="1400" spc="40">
                <a:solidFill>
                  <a:srgbClr val="4E2700"/>
                </a:solidFill>
                <a:latin typeface="Arial"/>
                <a:cs typeface="Arial"/>
              </a:rPr>
              <a:t> </a:t>
            </a:r>
            <a:r>
              <a:rPr dirty="0" sz="1400" spc="-55">
                <a:solidFill>
                  <a:srgbClr val="4E2700"/>
                </a:solidFill>
                <a:latin typeface="Arial"/>
                <a:cs typeface="Arial"/>
              </a:rPr>
              <a:t>&gt;</a:t>
            </a:r>
            <a:r>
              <a:rPr dirty="0" sz="1400">
                <a:solidFill>
                  <a:srgbClr val="4E2700"/>
                </a:solidFill>
                <a:latin typeface="Noto Sans Mono CJK HK"/>
                <a:cs typeface="Noto Sans Mono CJK HK"/>
              </a:rPr>
              <a:t>內</a:t>
            </a:r>
            <a:r>
              <a:rPr dirty="0" sz="1400" spc="10">
                <a:solidFill>
                  <a:srgbClr val="4E2700"/>
                </a:solidFill>
                <a:latin typeface="Noto Sans Mono CJK HK"/>
                <a:cs typeface="Noto Sans Mono CJK HK"/>
              </a:rPr>
              <a:t>的</a:t>
            </a:r>
            <a:r>
              <a:rPr dirty="0" sz="1400" spc="-105">
                <a:solidFill>
                  <a:srgbClr val="4E2700"/>
                </a:solidFill>
                <a:latin typeface="Arial"/>
                <a:cs typeface="Arial"/>
              </a:rPr>
              <a:t>T</a:t>
            </a:r>
            <a:r>
              <a:rPr dirty="0" sz="1400">
                <a:solidFill>
                  <a:srgbClr val="4E2700"/>
                </a:solidFill>
                <a:latin typeface="Noto Sans Mono CJK HK"/>
                <a:cs typeface="Noto Sans Mono CJK HK"/>
              </a:rPr>
              <a:t>為型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參數的</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5">
                <a:solidFill>
                  <a:srgbClr val="4E2700"/>
                </a:solidFill>
                <a:latin typeface="Noto Sans Mono CJK HK"/>
                <a:cs typeface="Noto Sans Mono CJK HK"/>
              </a:rPr>
              <a:t>此名</a:t>
            </a:r>
            <a:r>
              <a:rPr dirty="0" sz="1400">
                <a:solidFill>
                  <a:srgbClr val="4E2700"/>
                </a:solidFill>
                <a:latin typeface="Noto Sans Mono CJK HK"/>
                <a:cs typeface="Noto Sans Mono CJK HK"/>
              </a:rPr>
              <a:t>稱為一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佔位</a:t>
            </a:r>
            <a:r>
              <a:rPr dirty="0" sz="1400" spc="-15">
                <a:solidFill>
                  <a:srgbClr val="4E2700"/>
                </a:solidFill>
                <a:latin typeface="Noto Sans Mono CJK HK"/>
                <a:cs typeface="Noto Sans Mono CJK HK"/>
              </a:rPr>
              <a:t>符</a:t>
            </a:r>
            <a:r>
              <a:rPr dirty="0" sz="1400">
                <a:solidFill>
                  <a:srgbClr val="4E2700"/>
                </a:solidFill>
                <a:latin typeface="Noto Sans Mono CJK HK"/>
                <a:cs typeface="Noto Sans Mono CJK HK"/>
              </a:rPr>
              <a:t>號 </a:t>
            </a:r>
            <a:r>
              <a:rPr dirty="0" sz="1400" spc="135">
                <a:solidFill>
                  <a:srgbClr val="4E2700"/>
                </a:solidFill>
                <a:latin typeface="Arial"/>
                <a:cs typeface="Arial"/>
              </a:rPr>
              <a:t>(placeholder)</a:t>
            </a:r>
            <a:r>
              <a:rPr dirty="0" sz="1400" spc="135">
                <a:solidFill>
                  <a:srgbClr val="4E2700"/>
                </a:solidFill>
                <a:latin typeface="Noto Sans Mono CJK HK"/>
                <a:cs typeface="Noto Sans Mono CJK HK"/>
              </a:rPr>
              <a:t>，</a:t>
            </a:r>
            <a:r>
              <a:rPr dirty="0" sz="1400">
                <a:solidFill>
                  <a:srgbClr val="4E2700"/>
                </a:solidFill>
                <a:latin typeface="Noto Sans Mono CJK HK"/>
                <a:cs typeface="Noto Sans Mono CJK HK"/>
              </a:rPr>
              <a:t>當需要新建此</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時必須</a:t>
            </a:r>
            <a:r>
              <a:rPr dirty="0" sz="1400" spc="-15">
                <a:solidFill>
                  <a:srgbClr val="4E2700"/>
                </a:solidFill>
                <a:latin typeface="Noto Sans Mono CJK HK"/>
                <a:cs typeface="Noto Sans Mono CJK HK"/>
              </a:rPr>
              <a:t>提</a:t>
            </a:r>
            <a:r>
              <a:rPr dirty="0" sz="1400">
                <a:solidFill>
                  <a:srgbClr val="4E2700"/>
                </a:solidFill>
                <a:latin typeface="Noto Sans Mono CJK HK"/>
                <a:cs typeface="Noto Sans Mono CJK HK"/>
              </a:rPr>
              <a:t>供真</a:t>
            </a:r>
            <a:r>
              <a:rPr dirty="0" sz="1400" spc="-15">
                <a:solidFill>
                  <a:srgbClr val="4E2700"/>
                </a:solidFill>
                <a:latin typeface="Noto Sans Mono CJK HK"/>
                <a:cs typeface="Noto Sans Mono CJK HK"/>
              </a:rPr>
              <a:t>正的</a:t>
            </a:r>
            <a:r>
              <a:rPr dirty="0" sz="1400">
                <a:solidFill>
                  <a:srgbClr val="4E2700"/>
                </a:solidFill>
                <a:latin typeface="Noto Sans Mono CJK HK"/>
                <a:cs typeface="Noto Sans Mono CJK HK"/>
              </a:rPr>
              <a:t>型態來</a:t>
            </a:r>
            <a:r>
              <a:rPr dirty="0" sz="1400" spc="-15">
                <a:solidFill>
                  <a:srgbClr val="4E2700"/>
                </a:solidFill>
                <a:latin typeface="Noto Sans Mono CJK HK"/>
                <a:cs typeface="Noto Sans Mono CJK HK"/>
              </a:rPr>
              <a:t>置</a:t>
            </a:r>
            <a:r>
              <a:rPr dirty="0" sz="1400">
                <a:solidFill>
                  <a:srgbClr val="4E2700"/>
                </a:solidFill>
                <a:latin typeface="Noto Sans Mono CJK HK"/>
                <a:cs typeface="Noto Sans Mono CJK HK"/>
              </a:rPr>
              <a:t>換此</a:t>
            </a:r>
            <a:r>
              <a:rPr dirty="0" sz="1400" spc="-15">
                <a:solidFill>
                  <a:srgbClr val="4E2700"/>
                </a:solidFill>
                <a:latin typeface="Noto Sans Mono CJK HK"/>
                <a:cs typeface="Noto Sans Mono CJK HK"/>
              </a:rPr>
              <a:t>型態</a:t>
            </a:r>
            <a:r>
              <a:rPr dirty="0" sz="1400">
                <a:solidFill>
                  <a:srgbClr val="4E2700"/>
                </a:solidFill>
                <a:latin typeface="Noto Sans Mono CJK HK"/>
                <a:cs typeface="Noto Sans Mono CJK HK"/>
              </a:rPr>
              <a:t>參數。</a:t>
            </a:r>
            <a:endParaRPr sz="1400">
              <a:latin typeface="Noto Sans Mono CJK HK"/>
              <a:cs typeface="Noto Sans Mono CJK HK"/>
            </a:endParaRPr>
          </a:p>
          <a:p>
            <a:pPr marL="207645" marR="126364" indent="-195580">
              <a:lnSpc>
                <a:spcPct val="114999"/>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泛</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語</a:t>
            </a:r>
            <a:r>
              <a:rPr dirty="0" sz="1400">
                <a:solidFill>
                  <a:srgbClr val="4E2700"/>
                </a:solidFill>
                <a:latin typeface="Noto Sans Mono CJK HK"/>
                <a:cs typeface="Noto Sans Mono CJK HK"/>
              </a:rPr>
              <a:t>法中</a:t>
            </a:r>
            <a:r>
              <a:rPr dirty="0" sz="1400" spc="-45">
                <a:solidFill>
                  <a:srgbClr val="4E2700"/>
                </a:solidFill>
                <a:latin typeface="Noto Sans Mono CJK HK"/>
                <a:cs typeface="Noto Sans Mono CJK HK"/>
              </a:rPr>
              <a:t>，</a:t>
            </a:r>
            <a:r>
              <a:rPr dirty="0" sz="1400" spc="-45">
                <a:solidFill>
                  <a:srgbClr val="4E2700"/>
                </a:solidFill>
                <a:latin typeface="Arial"/>
                <a:cs typeface="Arial"/>
              </a:rPr>
              <a:t>&lt;T</a:t>
            </a:r>
            <a:r>
              <a:rPr dirty="0" sz="1400" spc="45">
                <a:solidFill>
                  <a:srgbClr val="4E2700"/>
                </a:solidFill>
                <a:latin typeface="Arial"/>
                <a:cs typeface="Arial"/>
              </a:rPr>
              <a:t> </a:t>
            </a:r>
            <a:r>
              <a:rPr dirty="0" sz="1400" spc="70">
                <a:solidFill>
                  <a:srgbClr val="4E2700"/>
                </a:solidFill>
                <a:latin typeface="Arial"/>
                <a:cs typeface="Arial"/>
              </a:rPr>
              <a:t>extends</a:t>
            </a:r>
            <a:r>
              <a:rPr dirty="0" sz="1400" spc="395">
                <a:solidFill>
                  <a:srgbClr val="4E2700"/>
                </a:solidFill>
                <a:latin typeface="Arial"/>
                <a:cs typeface="Arial"/>
              </a:rPr>
              <a:t> </a:t>
            </a:r>
            <a:r>
              <a:rPr dirty="0" sz="1400" spc="65">
                <a:solidFill>
                  <a:srgbClr val="4E2700"/>
                </a:solidFill>
                <a:latin typeface="Arial"/>
                <a:cs typeface="Arial"/>
              </a:rPr>
              <a:t>Parent&gt;</a:t>
            </a:r>
            <a:r>
              <a:rPr dirty="0" sz="1400" spc="409">
                <a:solidFill>
                  <a:srgbClr val="4E2700"/>
                </a:solidFill>
                <a:latin typeface="Arial"/>
                <a:cs typeface="Arial"/>
              </a:rPr>
              <a:t> </a:t>
            </a:r>
            <a:r>
              <a:rPr dirty="0" sz="1400">
                <a:solidFill>
                  <a:srgbClr val="4E2700"/>
                </a:solidFill>
                <a:latin typeface="Noto Sans Mono CJK HK"/>
                <a:cs typeface="Noto Sans Mono CJK HK"/>
              </a:rPr>
              <a:t>表示傳入的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15">
                <a:solidFill>
                  <a:srgbClr val="4E2700"/>
                </a:solidFill>
                <a:latin typeface="Noto Sans Mono CJK HK"/>
                <a:cs typeface="Noto Sans Mono CJK HK"/>
              </a:rPr>
              <a:t>是</a:t>
            </a:r>
            <a:r>
              <a:rPr dirty="0" sz="1400" spc="80">
                <a:solidFill>
                  <a:srgbClr val="4E2700"/>
                </a:solidFill>
                <a:latin typeface="Arial"/>
                <a:cs typeface="Arial"/>
              </a:rPr>
              <a:t>Parent</a:t>
            </a:r>
            <a:r>
              <a:rPr dirty="0" sz="1400">
                <a:solidFill>
                  <a:srgbClr val="4E2700"/>
                </a:solidFill>
                <a:latin typeface="Noto Sans Mono CJK HK"/>
                <a:cs typeface="Noto Sans Mono CJK HK"/>
              </a:rPr>
              <a:t>類別或它的子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這表示</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入之</a:t>
            </a:r>
            <a:r>
              <a:rPr dirty="0" sz="1400" spc="-15">
                <a:solidFill>
                  <a:srgbClr val="4E2700"/>
                </a:solidFill>
                <a:latin typeface="Noto Sans Mono CJK HK"/>
                <a:cs typeface="Noto Sans Mono CJK HK"/>
              </a:rPr>
              <a:t>型態</a:t>
            </a:r>
            <a:r>
              <a:rPr dirty="0" sz="1400">
                <a:solidFill>
                  <a:srgbClr val="4E2700"/>
                </a:solidFill>
                <a:latin typeface="Noto Sans Mono CJK HK"/>
                <a:cs typeface="Noto Sans Mono CJK HK"/>
              </a:rPr>
              <a:t>參數受</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限制。</a:t>
            </a:r>
            <a:endParaRPr sz="1400">
              <a:latin typeface="Noto Sans Mono CJK HK"/>
              <a:cs typeface="Noto Sans Mono CJK HK"/>
            </a:endParaRPr>
          </a:p>
          <a:p>
            <a:pPr marL="12700">
              <a:lnSpc>
                <a:spcPct val="100000"/>
              </a:lnSpc>
              <a:spcBef>
                <a:spcPts val="250"/>
              </a:spcBef>
            </a:pPr>
            <a:r>
              <a:rPr dirty="0" sz="1400" spc="305">
                <a:solidFill>
                  <a:srgbClr val="4E2700"/>
                </a:solidFill>
                <a:latin typeface="Arial"/>
                <a:cs typeface="Arial"/>
              </a:rPr>
              <a:t>)</a:t>
            </a:r>
            <a:r>
              <a:rPr dirty="0" sz="1400" spc="405">
                <a:solidFill>
                  <a:srgbClr val="4E2700"/>
                </a:solidFill>
                <a:latin typeface="Arial"/>
                <a:cs typeface="Arial"/>
              </a:rPr>
              <a:t> </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個物件</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以代</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容納多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此物件</a:t>
            </a:r>
            <a:r>
              <a:rPr dirty="0" sz="1400" spc="-15">
                <a:solidFill>
                  <a:srgbClr val="4E2700"/>
                </a:solidFill>
                <a:latin typeface="Noto Sans Mono CJK HK"/>
                <a:cs typeface="Noto Sans Mono CJK HK"/>
              </a:rPr>
              <a:t>稱</a:t>
            </a:r>
            <a:r>
              <a:rPr dirty="0" sz="1400" spc="20">
                <a:solidFill>
                  <a:srgbClr val="4E2700"/>
                </a:solidFill>
                <a:latin typeface="Noto Sans Mono CJK HK"/>
                <a:cs typeface="Noto Sans Mono CJK HK"/>
              </a:rPr>
              <a:t>為</a:t>
            </a:r>
            <a:r>
              <a:rPr dirty="0" sz="1400" spc="165">
                <a:solidFill>
                  <a:srgbClr val="4E2700"/>
                </a:solidFill>
                <a:latin typeface="Arial"/>
                <a:cs typeface="Arial"/>
              </a:rPr>
              <a:t>Collection(</a:t>
            </a:r>
            <a:r>
              <a:rPr dirty="0" sz="1400">
                <a:solidFill>
                  <a:srgbClr val="4E2700"/>
                </a:solidFill>
                <a:latin typeface="Noto Sans Mono CJK HK"/>
                <a:cs typeface="Noto Sans Mono CJK HK"/>
              </a:rPr>
              <a:t>集</a:t>
            </a:r>
            <a:r>
              <a:rPr dirty="0" sz="1400" spc="10">
                <a:solidFill>
                  <a:srgbClr val="4E2700"/>
                </a:solidFill>
                <a:latin typeface="Noto Sans Mono CJK HK"/>
                <a:cs typeface="Noto Sans Mono CJK HK"/>
              </a:rPr>
              <a:t>成</a:t>
            </a:r>
            <a:r>
              <a:rPr dirty="0" sz="1400" spc="140">
                <a:solidFill>
                  <a:srgbClr val="4E2700"/>
                </a:solidFill>
                <a:latin typeface="Arial"/>
                <a:cs typeface="Arial"/>
              </a:rPr>
              <a:t>)</a:t>
            </a:r>
            <a:r>
              <a:rPr dirty="0" sz="1400" spc="140">
                <a:solidFill>
                  <a:srgbClr val="4E2700"/>
                </a:solidFill>
                <a:latin typeface="Noto Sans Mono CJK HK"/>
                <a:cs typeface="Noto Sans Mono CJK HK"/>
              </a:rPr>
              <a:t>，</a:t>
            </a:r>
            <a:r>
              <a:rPr dirty="0" sz="1400">
                <a:solidFill>
                  <a:srgbClr val="4E2700"/>
                </a:solidFill>
                <a:latin typeface="Noto Sans Mono CJK HK"/>
                <a:cs typeface="Noto Sans Mono CJK HK"/>
              </a:rPr>
              <a:t>其內的物件稱</a:t>
            </a:r>
            <a:endParaRPr sz="1400">
              <a:latin typeface="Noto Sans Mono CJK HK"/>
              <a:cs typeface="Noto Sans Mono CJK HK"/>
            </a:endParaRPr>
          </a:p>
          <a:p>
            <a:pPr marL="207645">
              <a:lnSpc>
                <a:spcPct val="100000"/>
              </a:lnSpc>
              <a:spcBef>
                <a:spcPts val="254"/>
              </a:spcBef>
            </a:pPr>
            <a:r>
              <a:rPr dirty="0" sz="1400" spc="10">
                <a:solidFill>
                  <a:srgbClr val="4E2700"/>
                </a:solidFill>
                <a:latin typeface="Noto Sans Mono CJK HK"/>
                <a:cs typeface="Noto Sans Mono CJK HK"/>
              </a:rPr>
              <a:t>為</a:t>
            </a:r>
            <a:r>
              <a:rPr dirty="0" sz="1400" spc="5">
                <a:solidFill>
                  <a:srgbClr val="4E2700"/>
                </a:solidFill>
                <a:latin typeface="Noto Sans Mono CJK HK"/>
                <a:cs typeface="Noto Sans Mono CJK HK"/>
              </a:rPr>
              <a:t>元</a:t>
            </a:r>
            <a:r>
              <a:rPr dirty="0" sz="1400" spc="15">
                <a:solidFill>
                  <a:srgbClr val="4E2700"/>
                </a:solidFill>
                <a:latin typeface="Noto Sans Mono CJK HK"/>
                <a:cs typeface="Noto Sans Mono CJK HK"/>
              </a:rPr>
              <a:t>素</a:t>
            </a:r>
            <a:r>
              <a:rPr dirty="0" sz="1400" spc="110">
                <a:solidFill>
                  <a:srgbClr val="4E2700"/>
                </a:solidFill>
                <a:latin typeface="Arial"/>
                <a:cs typeface="Arial"/>
              </a:rPr>
              <a:t>(element)</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0"/>
              </a:spcBef>
            </a:pPr>
            <a:r>
              <a:rPr dirty="0" sz="1400" spc="305">
                <a:solidFill>
                  <a:srgbClr val="4E2700"/>
                </a:solidFill>
                <a:latin typeface="Arial"/>
                <a:cs typeface="Arial"/>
              </a:rPr>
              <a:t>)</a:t>
            </a:r>
            <a:r>
              <a:rPr dirty="0" sz="1400" spc="375">
                <a:solidFill>
                  <a:srgbClr val="4E2700"/>
                </a:solidFill>
                <a:latin typeface="Arial"/>
                <a:cs typeface="Arial"/>
              </a:rPr>
              <a:t> </a:t>
            </a:r>
            <a:r>
              <a:rPr dirty="0" sz="1400" spc="75">
                <a:solidFill>
                  <a:srgbClr val="4E2700"/>
                </a:solidFill>
                <a:latin typeface="Arial"/>
                <a:cs typeface="Arial"/>
              </a:rPr>
              <a:t>Java5.0</a:t>
            </a:r>
            <a:r>
              <a:rPr dirty="0" sz="1400">
                <a:solidFill>
                  <a:srgbClr val="4E2700"/>
                </a:solidFill>
                <a:latin typeface="Noto Sans Mono CJK HK"/>
                <a:cs typeface="Noto Sans Mono CJK HK"/>
              </a:rPr>
              <a:t>提供的增強版</a:t>
            </a:r>
            <a:r>
              <a:rPr dirty="0" sz="1400" spc="220">
                <a:solidFill>
                  <a:srgbClr val="4E2700"/>
                </a:solidFill>
                <a:latin typeface="Arial"/>
                <a:cs typeface="Arial"/>
              </a:rPr>
              <a:t>for</a:t>
            </a:r>
            <a:r>
              <a:rPr dirty="0" sz="1400">
                <a:solidFill>
                  <a:srgbClr val="4E2700"/>
                </a:solidFill>
                <a:latin typeface="Noto Sans Mono CJK HK"/>
                <a:cs typeface="Noto Sans Mono CJK HK"/>
              </a:rPr>
              <a:t>敘述的</a:t>
            </a:r>
            <a:r>
              <a:rPr dirty="0" sz="1400" spc="-15">
                <a:solidFill>
                  <a:srgbClr val="4E2700"/>
                </a:solidFill>
                <a:latin typeface="Noto Sans Mono CJK HK"/>
                <a:cs typeface="Noto Sans Mono CJK HK"/>
              </a:rPr>
              <a:t>格</a:t>
            </a:r>
            <a:r>
              <a:rPr dirty="0" sz="1400">
                <a:solidFill>
                  <a:srgbClr val="4E2700"/>
                </a:solidFill>
                <a:latin typeface="Noto Sans Mono CJK HK"/>
                <a:cs typeface="Noto Sans Mono CJK HK"/>
              </a:rPr>
              <a:t>式</a:t>
            </a:r>
            <a:r>
              <a:rPr dirty="0" sz="1400" spc="15">
                <a:solidFill>
                  <a:srgbClr val="4E2700"/>
                </a:solidFill>
                <a:latin typeface="Noto Sans Mono CJK HK"/>
                <a:cs typeface="Noto Sans Mono CJK HK"/>
              </a:rPr>
              <a:t>為</a:t>
            </a:r>
            <a:r>
              <a:rPr dirty="0" sz="1400" spc="380">
                <a:solidFill>
                  <a:srgbClr val="4E2700"/>
                </a:solidFill>
                <a:latin typeface="Arial"/>
                <a:cs typeface="Arial"/>
              </a:rPr>
              <a:t>:</a:t>
            </a:r>
            <a:endParaRPr sz="1400">
              <a:latin typeface="Arial"/>
              <a:cs typeface="Arial"/>
            </a:endParaRPr>
          </a:p>
        </p:txBody>
      </p:sp>
      <p:sp>
        <p:nvSpPr>
          <p:cNvPr id="9" name="object 9"/>
          <p:cNvSpPr txBox="1"/>
          <p:nvPr/>
        </p:nvSpPr>
        <p:spPr>
          <a:xfrm>
            <a:off x="6165596" y="3686302"/>
            <a:ext cx="103187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名</a:t>
            </a:r>
            <a:r>
              <a:rPr dirty="0" sz="1400" spc="10">
                <a:solidFill>
                  <a:srgbClr val="4E2700"/>
                </a:solidFill>
                <a:latin typeface="Noto Sans Mono CJK HK"/>
                <a:cs typeface="Noto Sans Mono CJK HK"/>
              </a:rPr>
              <a:t>稱</a:t>
            </a:r>
            <a:r>
              <a:rPr dirty="0" sz="1400" spc="305">
                <a:solidFill>
                  <a:srgbClr val="4E2700"/>
                </a:solidFill>
                <a:latin typeface="Arial"/>
                <a:cs typeface="Arial"/>
              </a:rPr>
              <a:t>)</a:t>
            </a:r>
            <a:r>
              <a:rPr dirty="0" sz="1400" spc="300">
                <a:solidFill>
                  <a:srgbClr val="4E2700"/>
                </a:solidFill>
                <a:latin typeface="Arial"/>
                <a:cs typeface="Arial"/>
              </a:rPr>
              <a:t> {</a:t>
            </a:r>
            <a:endParaRPr sz="1400">
              <a:latin typeface="Arial"/>
              <a:cs typeface="Arial"/>
            </a:endParaRPr>
          </a:p>
        </p:txBody>
      </p:sp>
      <p:sp>
        <p:nvSpPr>
          <p:cNvPr id="10" name="object 10"/>
          <p:cNvSpPr txBox="1"/>
          <p:nvPr/>
        </p:nvSpPr>
        <p:spPr>
          <a:xfrm>
            <a:off x="1432686" y="3654907"/>
            <a:ext cx="4563110" cy="762000"/>
          </a:xfrm>
          <a:prstGeom prst="rect">
            <a:avLst/>
          </a:prstGeom>
        </p:spPr>
        <p:txBody>
          <a:bodyPr wrap="square" lIns="0" tIns="44450" rIns="0" bIns="0" rtlCol="0" vert="horz">
            <a:spAutoFit/>
          </a:bodyPr>
          <a:lstStyle/>
          <a:p>
            <a:pPr marL="12700">
              <a:lnSpc>
                <a:spcPct val="100000"/>
              </a:lnSpc>
              <a:spcBef>
                <a:spcPts val="350"/>
              </a:spcBef>
            </a:pPr>
            <a:r>
              <a:rPr dirty="0" sz="1400" spc="225">
                <a:solidFill>
                  <a:srgbClr val="4E2700"/>
                </a:solidFill>
                <a:latin typeface="Arial"/>
                <a:cs typeface="Arial"/>
              </a:rPr>
              <a:t>for</a:t>
            </a:r>
            <a:r>
              <a:rPr dirty="0" sz="1400" spc="370">
                <a:solidFill>
                  <a:srgbClr val="4E2700"/>
                </a:solidFill>
                <a:latin typeface="Arial"/>
                <a:cs typeface="Arial"/>
              </a:rPr>
              <a:t> </a:t>
            </a:r>
            <a:r>
              <a:rPr dirty="0" sz="1400" spc="215">
                <a:solidFill>
                  <a:srgbClr val="4E2700"/>
                </a:solidFill>
                <a:latin typeface="Arial"/>
                <a:cs typeface="Arial"/>
              </a:rPr>
              <a:t>(java.util.Collection</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件或陣列</a:t>
            </a:r>
            <a:r>
              <a:rPr dirty="0" sz="1400" spc="50">
                <a:solidFill>
                  <a:srgbClr val="4E2700"/>
                </a:solidFill>
                <a:latin typeface="Noto Sans Mono CJK HK"/>
                <a:cs typeface="Noto Sans Mono CJK HK"/>
              </a:rPr>
              <a:t> </a:t>
            </a:r>
            <a:r>
              <a:rPr dirty="0" sz="1400" spc="380">
                <a:solidFill>
                  <a:srgbClr val="4E2700"/>
                </a:solidFill>
                <a:latin typeface="Arial"/>
                <a:cs typeface="Arial"/>
              </a:rPr>
              <a:t>:</a:t>
            </a:r>
            <a:r>
              <a:rPr dirty="0" sz="1400" spc="360">
                <a:solidFill>
                  <a:srgbClr val="4E2700"/>
                </a:solidFill>
                <a:latin typeface="Arial"/>
                <a:cs typeface="Arial"/>
              </a:rPr>
              <a:t> </a:t>
            </a:r>
            <a:r>
              <a:rPr dirty="0" sz="1400">
                <a:solidFill>
                  <a:srgbClr val="4E2700"/>
                </a:solidFill>
                <a:latin typeface="Noto Sans Mono CJK HK"/>
                <a:cs typeface="Noto Sans Mono CJK HK"/>
              </a:rPr>
              <a:t>元素的型態</a:t>
            </a:r>
            <a:endParaRPr sz="1400">
              <a:latin typeface="Noto Sans Mono CJK HK"/>
              <a:cs typeface="Noto Sans Mono CJK HK"/>
            </a:endParaRPr>
          </a:p>
          <a:p>
            <a:pPr marL="208915">
              <a:lnSpc>
                <a:spcPct val="100000"/>
              </a:lnSpc>
              <a:spcBef>
                <a:spcPts val="250"/>
              </a:spcBef>
            </a:pPr>
            <a:r>
              <a:rPr dirty="0" sz="1400" spc="38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處</a:t>
            </a:r>
            <a:r>
              <a:rPr dirty="0" sz="1400">
                <a:solidFill>
                  <a:srgbClr val="4E2700"/>
                </a:solidFill>
                <a:latin typeface="Noto Sans Mono CJK HK"/>
                <a:cs typeface="Noto Sans Mono CJK HK"/>
              </a:rPr>
              <a:t>理每個</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endParaRPr sz="1400">
              <a:latin typeface="Noto Sans Mono CJK HK"/>
              <a:cs typeface="Noto Sans Mono CJK HK"/>
            </a:endParaRPr>
          </a:p>
          <a:p>
            <a:pPr marL="12700">
              <a:lnSpc>
                <a:spcPct val="100000"/>
              </a:lnSpc>
              <a:spcBef>
                <a:spcPts val="254"/>
              </a:spcBef>
            </a:pPr>
            <a:r>
              <a:rPr dirty="0" sz="1400" spc="300">
                <a:solidFill>
                  <a:srgbClr val="4E2700"/>
                </a:solidFill>
                <a:latin typeface="Arial"/>
                <a:cs typeface="Arial"/>
              </a:rPr>
              <a:t>}</a:t>
            </a:r>
            <a:endParaRPr sz="1400">
              <a:latin typeface="Arial"/>
              <a:cs typeface="Arial"/>
            </a:endParaRPr>
          </a:p>
        </p:txBody>
      </p:sp>
      <p:sp>
        <p:nvSpPr>
          <p:cNvPr id="11" name="object 11"/>
          <p:cNvSpPr txBox="1"/>
          <p:nvPr/>
        </p:nvSpPr>
        <p:spPr>
          <a:xfrm>
            <a:off x="547217" y="4390320"/>
            <a:ext cx="417830" cy="762635"/>
          </a:xfrm>
          <a:prstGeom prst="rect">
            <a:avLst/>
          </a:prstGeom>
        </p:spPr>
        <p:txBody>
          <a:bodyPr wrap="square" lIns="0" tIns="45085" rIns="0" bIns="0" rtlCol="0" vert="horz">
            <a:spAutoFit/>
          </a:bodyPr>
          <a:lstStyle/>
          <a:p>
            <a:pPr marL="12700">
              <a:lnSpc>
                <a:spcPct val="100000"/>
              </a:lnSpc>
              <a:spcBef>
                <a:spcPts val="355"/>
              </a:spcBef>
            </a:pPr>
            <a:r>
              <a:rPr dirty="0" sz="1400" spc="-20">
                <a:solidFill>
                  <a:srgbClr val="4E2700"/>
                </a:solidFill>
                <a:latin typeface="Arial"/>
                <a:cs typeface="Arial"/>
              </a:rPr>
              <a:t>1</a:t>
            </a:r>
            <a:r>
              <a:rPr dirty="0" sz="1400" spc="-5">
                <a:solidFill>
                  <a:srgbClr val="4E2700"/>
                </a:solidFill>
                <a:latin typeface="Arial"/>
                <a:cs typeface="Arial"/>
              </a:rPr>
              <a:t>6</a:t>
            </a:r>
            <a:r>
              <a:rPr dirty="0" sz="1400" spc="370">
                <a:solidFill>
                  <a:srgbClr val="4E2700"/>
                </a:solidFill>
                <a:latin typeface="Arial"/>
                <a:cs typeface="Arial"/>
              </a:rPr>
              <a:t>.</a:t>
            </a:r>
            <a:r>
              <a:rPr dirty="0" sz="1400" spc="305">
                <a:solidFill>
                  <a:srgbClr val="4E2700"/>
                </a:solidFill>
                <a:latin typeface="Arial"/>
                <a:cs typeface="Arial"/>
              </a:rPr>
              <a:t>(</a:t>
            </a:r>
            <a:endParaRPr sz="1400">
              <a:latin typeface="Arial"/>
              <a:cs typeface="Arial"/>
            </a:endParaRPr>
          </a:p>
          <a:p>
            <a:pPr marL="12700">
              <a:lnSpc>
                <a:spcPct val="100000"/>
              </a:lnSpc>
              <a:spcBef>
                <a:spcPts val="254"/>
              </a:spcBef>
            </a:pPr>
            <a:r>
              <a:rPr dirty="0" sz="1400" spc="165">
                <a:solidFill>
                  <a:srgbClr val="4E2700"/>
                </a:solidFill>
                <a:latin typeface="Arial"/>
                <a:cs typeface="Arial"/>
              </a:rPr>
              <a:t>17.(</a:t>
            </a:r>
            <a:endParaRPr sz="1400">
              <a:latin typeface="Arial"/>
              <a:cs typeface="Arial"/>
            </a:endParaRPr>
          </a:p>
          <a:p>
            <a:pPr marL="12700">
              <a:lnSpc>
                <a:spcPct val="100000"/>
              </a:lnSpc>
              <a:spcBef>
                <a:spcPts val="250"/>
              </a:spcBef>
            </a:pPr>
            <a:r>
              <a:rPr dirty="0" sz="1400" spc="165">
                <a:solidFill>
                  <a:srgbClr val="4E2700"/>
                </a:solidFill>
                <a:latin typeface="Arial"/>
                <a:cs typeface="Arial"/>
              </a:rPr>
              <a:t>18.(</a:t>
            </a:r>
            <a:endParaRPr sz="1400">
              <a:latin typeface="Arial"/>
              <a:cs typeface="Arial"/>
            </a:endParaRPr>
          </a:p>
        </p:txBody>
      </p:sp>
      <p:sp>
        <p:nvSpPr>
          <p:cNvPr id="12" name="object 12"/>
          <p:cNvSpPr txBox="1"/>
          <p:nvPr/>
        </p:nvSpPr>
        <p:spPr>
          <a:xfrm>
            <a:off x="547217" y="5404205"/>
            <a:ext cx="417830" cy="239395"/>
          </a:xfrm>
          <a:prstGeom prst="rect">
            <a:avLst/>
          </a:prstGeom>
        </p:spPr>
        <p:txBody>
          <a:bodyPr wrap="square" lIns="0" tIns="12700" rIns="0" bIns="0" rtlCol="0" vert="horz">
            <a:spAutoFit/>
          </a:bodyPr>
          <a:lstStyle/>
          <a:p>
            <a:pPr marL="12700">
              <a:lnSpc>
                <a:spcPct val="100000"/>
              </a:lnSpc>
              <a:spcBef>
                <a:spcPts val="100"/>
              </a:spcBef>
            </a:pPr>
            <a:r>
              <a:rPr dirty="0" sz="1400" spc="165">
                <a:solidFill>
                  <a:srgbClr val="4E2700"/>
                </a:solidFill>
                <a:latin typeface="Arial"/>
                <a:cs typeface="Arial"/>
              </a:rPr>
              <a:t>19.(</a:t>
            </a:r>
            <a:endParaRPr sz="1400">
              <a:latin typeface="Arial"/>
              <a:cs typeface="Arial"/>
            </a:endParaRPr>
          </a:p>
        </p:txBody>
      </p:sp>
      <p:sp>
        <p:nvSpPr>
          <p:cNvPr id="13" name="object 13"/>
          <p:cNvSpPr txBox="1"/>
          <p:nvPr/>
        </p:nvSpPr>
        <p:spPr>
          <a:xfrm>
            <a:off x="1235591" y="4390320"/>
            <a:ext cx="7386320" cy="1499235"/>
          </a:xfrm>
          <a:prstGeom prst="rect">
            <a:avLst/>
          </a:prstGeom>
        </p:spPr>
        <p:txBody>
          <a:bodyPr wrap="square" lIns="0" tIns="45085" rIns="0" bIns="0" rtlCol="0" vert="horz">
            <a:spAutoFit/>
          </a:bodyPr>
          <a:lstStyle/>
          <a:p>
            <a:pPr marL="12700">
              <a:lnSpc>
                <a:spcPct val="100000"/>
              </a:lnSpc>
              <a:spcBef>
                <a:spcPts val="355"/>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任</a:t>
            </a:r>
            <a:r>
              <a:rPr dirty="0" sz="1400" spc="5">
                <a:solidFill>
                  <a:srgbClr val="4E2700"/>
                </a:solidFill>
                <a:latin typeface="Noto Sans Mono CJK HK"/>
                <a:cs typeface="Noto Sans Mono CJK HK"/>
              </a:rPr>
              <a:t>何</a:t>
            </a:r>
            <a:r>
              <a:rPr dirty="0" sz="1400" spc="-15">
                <a:solidFill>
                  <a:srgbClr val="4E2700"/>
                </a:solidFill>
                <a:latin typeface="Noto Sans Mono CJK HK"/>
                <a:cs typeface="Noto Sans Mono CJK HK"/>
              </a:rPr>
              <a:t>屬</a:t>
            </a:r>
            <a:r>
              <a:rPr dirty="0" sz="1400" spc="15">
                <a:solidFill>
                  <a:srgbClr val="4E2700"/>
                </a:solidFill>
                <a:latin typeface="Noto Sans Mono CJK HK"/>
                <a:cs typeface="Noto Sans Mono CJK HK"/>
              </a:rPr>
              <a:t>於</a:t>
            </a:r>
            <a:r>
              <a:rPr dirty="0" sz="1400" spc="210">
                <a:solidFill>
                  <a:srgbClr val="4E2700"/>
                </a:solidFill>
                <a:latin typeface="Arial"/>
                <a:cs typeface="Arial"/>
              </a:rPr>
              <a:t>java.util.Set</a:t>
            </a:r>
            <a:r>
              <a:rPr dirty="0" sz="1400" spc="5">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5">
                <a:solidFill>
                  <a:srgbClr val="4E2700"/>
                </a:solidFill>
                <a:latin typeface="Noto Sans Mono CJK HK"/>
                <a:cs typeface="Noto Sans Mono CJK HK"/>
              </a:rPr>
              <a:t>家</a:t>
            </a:r>
            <a:r>
              <a:rPr dirty="0" sz="1400" spc="-15">
                <a:solidFill>
                  <a:srgbClr val="4E2700"/>
                </a:solidFill>
                <a:latin typeface="Noto Sans Mono CJK HK"/>
                <a:cs typeface="Noto Sans Mono CJK HK"/>
              </a:rPr>
              <a:t>族</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別都</a:t>
            </a:r>
            <a:r>
              <a:rPr dirty="0" sz="1400" spc="5">
                <a:solidFill>
                  <a:srgbClr val="4E2700"/>
                </a:solidFill>
                <a:latin typeface="Noto Sans Mono CJK HK"/>
                <a:cs typeface="Noto Sans Mono CJK HK"/>
              </a:rPr>
              <a:t>不</a:t>
            </a:r>
            <a:r>
              <a:rPr dirty="0" sz="1400">
                <a:solidFill>
                  <a:srgbClr val="4E2700"/>
                </a:solidFill>
                <a:latin typeface="Noto Sans Mono CJK HK"/>
                <a:cs typeface="Noto Sans Mono CJK HK"/>
              </a:rPr>
              <a:t>允</a:t>
            </a:r>
            <a:r>
              <a:rPr dirty="0" sz="1400" spc="5">
                <a:solidFill>
                  <a:srgbClr val="4E2700"/>
                </a:solidFill>
                <a:latin typeface="Noto Sans Mono CJK HK"/>
                <a:cs typeface="Noto Sans Mono CJK HK"/>
              </a:rPr>
              <a:t>許</a:t>
            </a:r>
            <a:r>
              <a:rPr dirty="0" sz="1400" spc="-15">
                <a:solidFill>
                  <a:srgbClr val="4E2700"/>
                </a:solidFill>
                <a:latin typeface="Noto Sans Mono CJK HK"/>
                <a:cs typeface="Noto Sans Mono CJK HK"/>
              </a:rPr>
              <a:t>其</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重複</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endParaRPr sz="1400">
              <a:latin typeface="Noto Sans Mono CJK HK"/>
              <a:cs typeface="Noto Sans Mono CJK HK"/>
            </a:endParaRPr>
          </a:p>
          <a:p>
            <a:pPr marL="12700">
              <a:lnSpc>
                <a:spcPct val="100000"/>
              </a:lnSpc>
              <a:spcBef>
                <a:spcPts val="254"/>
              </a:spcBef>
            </a:pPr>
            <a:r>
              <a:rPr dirty="0" sz="1400" spc="305">
                <a:solidFill>
                  <a:srgbClr val="4E2700"/>
                </a:solidFill>
                <a:latin typeface="Arial"/>
                <a:cs typeface="Arial"/>
              </a:rPr>
              <a:t>)</a:t>
            </a:r>
            <a:r>
              <a:rPr dirty="0" sz="1400" spc="405">
                <a:solidFill>
                  <a:srgbClr val="4E2700"/>
                </a:solidFill>
                <a:latin typeface="Arial"/>
                <a:cs typeface="Arial"/>
              </a:rPr>
              <a:t> </a:t>
            </a:r>
            <a:r>
              <a:rPr dirty="0" sz="1400" spc="10">
                <a:solidFill>
                  <a:srgbClr val="4E2700"/>
                </a:solidFill>
                <a:latin typeface="Noto Sans Mono CJK HK"/>
                <a:cs typeface="Noto Sans Mono CJK HK"/>
              </a:rPr>
              <a:t>成對</a:t>
            </a:r>
            <a:r>
              <a:rPr dirty="0" sz="1400" spc="30">
                <a:solidFill>
                  <a:srgbClr val="4E2700"/>
                </a:solidFill>
                <a:latin typeface="Arial"/>
                <a:cs typeface="Arial"/>
              </a:rPr>
              <a:t>(name+value</a:t>
            </a:r>
            <a:r>
              <a:rPr dirty="0" sz="1400" spc="10">
                <a:solidFill>
                  <a:srgbClr val="4E2700"/>
                </a:solidFill>
                <a:latin typeface="Noto Sans Mono CJK HK"/>
                <a:cs typeface="Noto Sans Mono CJK HK"/>
              </a:rPr>
              <a:t>或</a:t>
            </a:r>
            <a:r>
              <a:rPr dirty="0" sz="1400" spc="90">
                <a:solidFill>
                  <a:srgbClr val="4E2700"/>
                </a:solidFill>
                <a:latin typeface="Arial"/>
                <a:cs typeface="Arial"/>
              </a:rPr>
              <a:t>key+value)</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資料所</a:t>
            </a:r>
            <a:r>
              <a:rPr dirty="0" sz="1400" spc="-15">
                <a:solidFill>
                  <a:srgbClr val="4E2700"/>
                </a:solidFill>
                <a:latin typeface="Noto Sans Mono CJK HK"/>
                <a:cs typeface="Noto Sans Mono CJK HK"/>
              </a:rPr>
              <a:t>成的</a:t>
            </a:r>
            <a:r>
              <a:rPr dirty="0" sz="1400">
                <a:solidFill>
                  <a:srgbClr val="4E2700"/>
                </a:solidFill>
                <a:latin typeface="Noto Sans Mono CJK HK"/>
                <a:cs typeface="Noto Sans Mono CJK HK"/>
              </a:rPr>
              <a:t>集合稱為</a:t>
            </a:r>
            <a:r>
              <a:rPr dirty="0" sz="1400" spc="-105">
                <a:solidFill>
                  <a:srgbClr val="4E2700"/>
                </a:solidFill>
                <a:latin typeface="Arial"/>
                <a:cs typeface="Arial"/>
              </a:rPr>
              <a:t>Map</a:t>
            </a:r>
            <a:r>
              <a:rPr dirty="0" sz="1400" spc="-105">
                <a:solidFill>
                  <a:srgbClr val="4E2700"/>
                </a:solidFill>
                <a:latin typeface="Noto Sans Mono CJK HK"/>
                <a:cs typeface="Noto Sans Mono CJK HK"/>
              </a:rPr>
              <a:t>，</a:t>
            </a:r>
            <a:r>
              <a:rPr dirty="0" sz="1400">
                <a:solidFill>
                  <a:srgbClr val="4E2700"/>
                </a:solidFill>
                <a:latin typeface="Noto Sans Mono CJK HK"/>
                <a:cs typeface="Noto Sans Mono CJK HK"/>
              </a:rPr>
              <a:t>像</a:t>
            </a:r>
            <a:r>
              <a:rPr dirty="0" sz="1400" spc="-15">
                <a:solidFill>
                  <a:srgbClr val="4E2700"/>
                </a:solidFill>
                <a:latin typeface="Noto Sans Mono CJK HK"/>
                <a:cs typeface="Noto Sans Mono CJK HK"/>
              </a:rPr>
              <a:t>亞</a:t>
            </a:r>
            <a:r>
              <a:rPr dirty="0" sz="1400">
                <a:solidFill>
                  <a:srgbClr val="4E2700"/>
                </a:solidFill>
                <a:latin typeface="Noto Sans Mono CJK HK"/>
                <a:cs typeface="Noto Sans Mono CJK HK"/>
              </a:rPr>
              <a:t>當與夏</a:t>
            </a:r>
            <a:r>
              <a:rPr dirty="0" sz="1400" spc="-15">
                <a:solidFill>
                  <a:srgbClr val="4E2700"/>
                </a:solidFill>
                <a:latin typeface="Noto Sans Mono CJK HK"/>
                <a:cs typeface="Noto Sans Mono CJK HK"/>
              </a:rPr>
              <a:t>娃</a:t>
            </a:r>
            <a:r>
              <a:rPr dirty="0" sz="1400">
                <a:solidFill>
                  <a:srgbClr val="4E2700"/>
                </a:solidFill>
                <a:latin typeface="Noto Sans Mono CJK HK"/>
                <a:cs typeface="Noto Sans Mono CJK HK"/>
              </a:rPr>
              <a:t>就是</a:t>
            </a:r>
            <a:r>
              <a:rPr dirty="0" sz="1400" spc="-15">
                <a:solidFill>
                  <a:srgbClr val="4E2700"/>
                </a:solidFill>
                <a:latin typeface="Noto Sans Mono CJK HK"/>
                <a:cs typeface="Noto Sans Mono CJK HK"/>
              </a:rPr>
              <a:t>一對</a:t>
            </a:r>
            <a:r>
              <a:rPr dirty="0" sz="1400">
                <a:solidFill>
                  <a:srgbClr val="4E2700"/>
                </a:solidFill>
                <a:latin typeface="Noto Sans Mono CJK HK"/>
                <a:cs typeface="Noto Sans Mono CJK HK"/>
              </a:rPr>
              <a:t>資料。</a:t>
            </a:r>
            <a:endParaRPr sz="1400">
              <a:latin typeface="Noto Sans Mono CJK HK"/>
              <a:cs typeface="Noto Sans Mono CJK HK"/>
            </a:endParaRPr>
          </a:p>
          <a:p>
            <a:pPr marL="207645" marR="81915" indent="-195580">
              <a:lnSpc>
                <a:spcPct val="114999"/>
              </a:lnSpc>
            </a:pP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由於</a:t>
            </a:r>
            <a:r>
              <a:rPr dirty="0" sz="1400" spc="165">
                <a:solidFill>
                  <a:srgbClr val="4E2700"/>
                </a:solidFill>
                <a:latin typeface="Arial"/>
                <a:cs typeface="Arial"/>
              </a:rPr>
              <a:t>java.util.Map</a:t>
            </a:r>
            <a:r>
              <a:rPr dirty="0" sz="1400">
                <a:solidFill>
                  <a:srgbClr val="4E2700"/>
                </a:solidFill>
                <a:latin typeface="Noto Sans Mono CJK HK"/>
                <a:cs typeface="Noto Sans Mono CJK HK"/>
              </a:rPr>
              <a:t>介面沒有定義</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法將</a:t>
            </a:r>
            <a:r>
              <a:rPr dirty="0" sz="1400" spc="-15">
                <a:solidFill>
                  <a:srgbClr val="4E2700"/>
                </a:solidFill>
                <a:latin typeface="Noto Sans Mono CJK HK"/>
                <a:cs typeface="Noto Sans Mono CJK HK"/>
              </a:rPr>
              <a:t>其內</a:t>
            </a:r>
            <a:r>
              <a:rPr dirty="0" sz="1400">
                <a:solidFill>
                  <a:srgbClr val="4E2700"/>
                </a:solidFill>
                <a:latin typeface="Noto Sans Mono CJK HK"/>
                <a:cs typeface="Noto Sans Mono CJK HK"/>
              </a:rPr>
              <a:t>所有元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依序</a:t>
            </a:r>
            <a:r>
              <a:rPr dirty="0" sz="1400" spc="-15">
                <a:solidFill>
                  <a:srgbClr val="4E2700"/>
                </a:solidFill>
                <a:latin typeface="Noto Sans Mono CJK HK"/>
                <a:cs typeface="Noto Sans Mono CJK HK"/>
              </a:rPr>
              <a:t>取出</a:t>
            </a:r>
            <a:r>
              <a:rPr dirty="0" sz="1400">
                <a:solidFill>
                  <a:srgbClr val="4E2700"/>
                </a:solidFill>
                <a:latin typeface="Noto Sans Mono CJK HK"/>
                <a:cs typeface="Noto Sans Mono CJK HK"/>
              </a:rPr>
              <a:t>，因此</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們若</a:t>
            </a:r>
            <a:r>
              <a:rPr dirty="0" sz="1400" spc="-15">
                <a:solidFill>
                  <a:srgbClr val="4E2700"/>
                </a:solidFill>
                <a:latin typeface="Noto Sans Mono CJK HK"/>
                <a:cs typeface="Noto Sans Mono CJK HK"/>
              </a:rPr>
              <a:t>要取</a:t>
            </a:r>
            <a:r>
              <a:rPr dirty="0" sz="1400" spc="20">
                <a:solidFill>
                  <a:srgbClr val="4E2700"/>
                </a:solidFill>
                <a:latin typeface="Noto Sans Mono CJK HK"/>
                <a:cs typeface="Noto Sans Mono CJK HK"/>
              </a:rPr>
              <a:t>出</a:t>
            </a:r>
            <a:r>
              <a:rPr dirty="0" sz="1400" spc="-145">
                <a:solidFill>
                  <a:srgbClr val="4E2700"/>
                </a:solidFill>
                <a:latin typeface="Arial"/>
                <a:cs typeface="Arial"/>
              </a:rPr>
              <a:t>Map</a:t>
            </a:r>
            <a:r>
              <a:rPr dirty="0" sz="1400">
                <a:solidFill>
                  <a:srgbClr val="4E2700"/>
                </a:solidFill>
                <a:latin typeface="Noto Sans Mono CJK HK"/>
                <a:cs typeface="Noto Sans Mono CJK HK"/>
              </a:rPr>
              <a:t>介 </a:t>
            </a:r>
            <a:r>
              <a:rPr dirty="0" sz="1400" spc="10">
                <a:solidFill>
                  <a:srgbClr val="4E2700"/>
                </a:solidFill>
                <a:latin typeface="Noto Sans Mono CJK HK"/>
                <a:cs typeface="Noto Sans Mono CJK HK"/>
              </a:rPr>
              <a:t>面</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有元素</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利</a:t>
            </a:r>
            <a:r>
              <a:rPr dirty="0" sz="1400" spc="15">
                <a:solidFill>
                  <a:srgbClr val="4E2700"/>
                </a:solidFill>
                <a:latin typeface="Noto Sans Mono CJK HK"/>
                <a:cs typeface="Noto Sans Mono CJK HK"/>
              </a:rPr>
              <a:t>用</a:t>
            </a:r>
            <a:r>
              <a:rPr dirty="0" sz="1400" spc="65">
                <a:solidFill>
                  <a:srgbClr val="4E2700"/>
                </a:solidFill>
                <a:latin typeface="Arial"/>
                <a:cs typeface="Arial"/>
              </a:rPr>
              <a:t>Java5.0</a:t>
            </a:r>
            <a:r>
              <a:rPr dirty="0" sz="1400" spc="10">
                <a:solidFill>
                  <a:srgbClr val="4E2700"/>
                </a:solidFill>
                <a:latin typeface="Noto Sans Mono CJK HK"/>
                <a:cs typeface="Noto Sans Mono CJK HK"/>
              </a:rPr>
              <a:t>的</a:t>
            </a:r>
            <a:r>
              <a:rPr dirty="0" sz="1400" spc="254">
                <a:solidFill>
                  <a:srgbClr val="4E2700"/>
                </a:solidFill>
                <a:latin typeface="Arial"/>
                <a:cs typeface="Arial"/>
              </a:rPr>
              <a:t>for()</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endParaRPr sz="1400">
              <a:latin typeface="Noto Sans Mono CJK HK"/>
              <a:cs typeface="Noto Sans Mono CJK HK"/>
            </a:endParaRPr>
          </a:p>
          <a:p>
            <a:pPr marL="209550" marR="577215" indent="-197485">
              <a:lnSpc>
                <a:spcPct val="114999"/>
              </a:lnSpc>
            </a:pPr>
            <a:r>
              <a:rPr dirty="0" sz="1400" spc="305">
                <a:solidFill>
                  <a:srgbClr val="4E2700"/>
                </a:solidFill>
                <a:latin typeface="Arial"/>
                <a:cs typeface="Arial"/>
              </a:rPr>
              <a:t>)</a:t>
            </a:r>
            <a:r>
              <a:rPr dirty="0" sz="1400" spc="409">
                <a:solidFill>
                  <a:srgbClr val="4E2700"/>
                </a:solidFill>
                <a:latin typeface="Arial"/>
                <a:cs typeface="Arial"/>
              </a:rPr>
              <a:t> </a:t>
            </a:r>
            <a:r>
              <a:rPr dirty="0" sz="1400" spc="170">
                <a:solidFill>
                  <a:srgbClr val="4E2700"/>
                </a:solidFill>
                <a:latin typeface="Arial"/>
                <a:cs typeface="Arial"/>
              </a:rPr>
              <a:t>java.util.Map</a:t>
            </a:r>
            <a:r>
              <a:rPr dirty="0" sz="1400">
                <a:solidFill>
                  <a:srgbClr val="4E2700"/>
                </a:solidFill>
                <a:latin typeface="Noto Sans Mono CJK HK"/>
                <a:cs typeface="Noto Sans Mono CJK HK"/>
              </a:rPr>
              <a:t>介面內</a:t>
            </a:r>
            <a:r>
              <a:rPr dirty="0" sz="1400" spc="10">
                <a:solidFill>
                  <a:srgbClr val="4E2700"/>
                </a:solidFill>
                <a:latin typeface="Noto Sans Mono CJK HK"/>
                <a:cs typeface="Noto Sans Mono CJK HK"/>
              </a:rPr>
              <a:t>的</a:t>
            </a:r>
            <a:r>
              <a:rPr dirty="0" sz="1400" spc="114">
                <a:solidFill>
                  <a:srgbClr val="4E2700"/>
                </a:solidFill>
                <a:latin typeface="Arial"/>
                <a:cs typeface="Arial"/>
              </a:rPr>
              <a:t>keySet()</a:t>
            </a:r>
            <a:r>
              <a:rPr dirty="0" sz="1400">
                <a:solidFill>
                  <a:srgbClr val="4E2700"/>
                </a:solidFill>
                <a:latin typeface="Noto Sans Mono CJK HK"/>
                <a:cs typeface="Noto Sans Mono CJK HK"/>
              </a:rPr>
              <a:t>方法會</a:t>
            </a:r>
            <a:r>
              <a:rPr dirty="0" sz="1400" spc="10">
                <a:solidFill>
                  <a:srgbClr val="4E2700"/>
                </a:solidFill>
                <a:latin typeface="Noto Sans Mono CJK HK"/>
                <a:cs typeface="Noto Sans Mono CJK HK"/>
              </a:rPr>
              <a:t>將</a:t>
            </a:r>
            <a:r>
              <a:rPr dirty="0" sz="1400" spc="-150">
                <a:solidFill>
                  <a:srgbClr val="4E2700"/>
                </a:solidFill>
                <a:latin typeface="Arial"/>
                <a:cs typeface="Arial"/>
              </a:rPr>
              <a:t>Map</a:t>
            </a:r>
            <a:r>
              <a:rPr dirty="0" sz="1400">
                <a:solidFill>
                  <a:srgbClr val="4E2700"/>
                </a:solidFill>
                <a:latin typeface="Noto Sans Mono CJK HK"/>
                <a:cs typeface="Noto Sans Mono CJK HK"/>
              </a:rPr>
              <a:t>物件內的所</a:t>
            </a:r>
            <a:r>
              <a:rPr dirty="0" sz="1400" spc="10">
                <a:solidFill>
                  <a:srgbClr val="4E2700"/>
                </a:solidFill>
                <a:latin typeface="Noto Sans Mono CJK HK"/>
                <a:cs typeface="Noto Sans Mono CJK HK"/>
              </a:rPr>
              <a:t>有</a:t>
            </a:r>
            <a:r>
              <a:rPr dirty="0" sz="1400" spc="95">
                <a:solidFill>
                  <a:srgbClr val="4E2700"/>
                </a:solidFill>
                <a:latin typeface="Arial"/>
                <a:cs typeface="Arial"/>
              </a:rPr>
              <a:t>value</a:t>
            </a:r>
            <a:r>
              <a:rPr dirty="0" sz="1400">
                <a:solidFill>
                  <a:srgbClr val="4E2700"/>
                </a:solidFill>
                <a:latin typeface="Noto Sans Mono CJK HK"/>
                <a:cs typeface="Noto Sans Mono CJK HK"/>
              </a:rPr>
              <a:t>取出，放入一個 </a:t>
            </a:r>
            <a:r>
              <a:rPr dirty="0" sz="1400" spc="215">
                <a:solidFill>
                  <a:srgbClr val="4E2700"/>
                </a:solidFill>
                <a:latin typeface="Arial"/>
                <a:cs typeface="Arial"/>
              </a:rPr>
              <a:t>java.util.Set</a:t>
            </a:r>
            <a:r>
              <a:rPr dirty="0" sz="1400">
                <a:solidFill>
                  <a:srgbClr val="4E2700"/>
                </a:solidFill>
                <a:latin typeface="Noto Sans Mono CJK HK"/>
                <a:cs typeface="Noto Sans Mono CJK HK"/>
              </a:rPr>
              <a:t>物件內，然後傳</a:t>
            </a:r>
            <a:r>
              <a:rPr dirty="0" sz="1400" spc="-15">
                <a:solidFill>
                  <a:srgbClr val="4E2700"/>
                </a:solidFill>
                <a:latin typeface="Noto Sans Mono CJK HK"/>
                <a:cs typeface="Noto Sans Mono CJK HK"/>
              </a:rPr>
              <a:t>回</a:t>
            </a:r>
            <a:r>
              <a:rPr dirty="0" sz="1400" spc="15">
                <a:solidFill>
                  <a:srgbClr val="4E2700"/>
                </a:solidFill>
                <a:latin typeface="Noto Sans Mono CJK HK"/>
                <a:cs typeface="Noto Sans Mono CJK HK"/>
              </a:rPr>
              <a:t>該</a:t>
            </a:r>
            <a:r>
              <a:rPr dirty="0" sz="1400" spc="65">
                <a:solidFill>
                  <a:srgbClr val="4E2700"/>
                </a:solidFill>
                <a:latin typeface="Arial"/>
                <a:cs typeface="Arial"/>
              </a:rPr>
              <a:t>Set</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4297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547217" y="997457"/>
            <a:ext cx="417830" cy="239395"/>
          </a:xfrm>
          <a:prstGeom prst="rect">
            <a:avLst/>
          </a:prstGeom>
        </p:spPr>
        <p:txBody>
          <a:bodyPr wrap="square" lIns="0" tIns="13335" rIns="0" bIns="0" rtlCol="0" vert="horz">
            <a:spAutoFit/>
          </a:bodyPr>
          <a:lstStyle/>
          <a:p>
            <a:pPr marL="12700">
              <a:lnSpc>
                <a:spcPct val="100000"/>
              </a:lnSpc>
              <a:spcBef>
                <a:spcPts val="105"/>
              </a:spcBef>
            </a:pPr>
            <a:r>
              <a:rPr dirty="0" sz="1400" spc="165">
                <a:solidFill>
                  <a:srgbClr val="4E2700"/>
                </a:solidFill>
                <a:latin typeface="Arial"/>
                <a:cs typeface="Arial"/>
              </a:rPr>
              <a:t>20.(</a:t>
            </a:r>
            <a:endParaRPr sz="1400">
              <a:latin typeface="Arial"/>
              <a:cs typeface="Arial"/>
            </a:endParaRPr>
          </a:p>
        </p:txBody>
      </p:sp>
      <p:sp>
        <p:nvSpPr>
          <p:cNvPr id="4" name="object 4"/>
          <p:cNvSpPr txBox="1"/>
          <p:nvPr/>
        </p:nvSpPr>
        <p:spPr>
          <a:xfrm>
            <a:off x="547217" y="1467835"/>
            <a:ext cx="417830" cy="537210"/>
          </a:xfrm>
          <a:prstGeom prst="rect">
            <a:avLst/>
          </a:prstGeom>
        </p:spPr>
        <p:txBody>
          <a:bodyPr wrap="square" lIns="0" tIns="54610" rIns="0" bIns="0" rtlCol="0" vert="horz">
            <a:spAutoFit/>
          </a:bodyPr>
          <a:lstStyle/>
          <a:p>
            <a:pPr marL="12700">
              <a:lnSpc>
                <a:spcPct val="100000"/>
              </a:lnSpc>
              <a:spcBef>
                <a:spcPts val="430"/>
              </a:spcBef>
            </a:pPr>
            <a:r>
              <a:rPr dirty="0" sz="1400" spc="165">
                <a:solidFill>
                  <a:srgbClr val="4E2700"/>
                </a:solidFill>
                <a:latin typeface="Arial"/>
                <a:cs typeface="Arial"/>
              </a:rPr>
              <a:t>21.(</a:t>
            </a:r>
            <a:endParaRPr sz="1400">
              <a:latin typeface="Arial"/>
              <a:cs typeface="Arial"/>
            </a:endParaRPr>
          </a:p>
          <a:p>
            <a:pPr marL="12700">
              <a:lnSpc>
                <a:spcPct val="100000"/>
              </a:lnSpc>
              <a:spcBef>
                <a:spcPts val="335"/>
              </a:spcBef>
            </a:pPr>
            <a:r>
              <a:rPr dirty="0" sz="1400" spc="-20">
                <a:solidFill>
                  <a:srgbClr val="4E2700"/>
                </a:solidFill>
                <a:latin typeface="Arial"/>
                <a:cs typeface="Arial"/>
              </a:rPr>
              <a:t>2</a:t>
            </a:r>
            <a:r>
              <a:rPr dirty="0" sz="1400" spc="-5">
                <a:solidFill>
                  <a:srgbClr val="4E2700"/>
                </a:solidFill>
                <a:latin typeface="Arial"/>
                <a:cs typeface="Arial"/>
              </a:rPr>
              <a:t>2</a:t>
            </a:r>
            <a:r>
              <a:rPr dirty="0" sz="1400" spc="370">
                <a:solidFill>
                  <a:srgbClr val="4E2700"/>
                </a:solidFill>
                <a:latin typeface="Arial"/>
                <a:cs typeface="Arial"/>
              </a:rPr>
              <a:t>.</a:t>
            </a:r>
            <a:r>
              <a:rPr dirty="0" sz="1400" spc="305">
                <a:solidFill>
                  <a:srgbClr val="4E2700"/>
                </a:solidFill>
                <a:latin typeface="Arial"/>
                <a:cs typeface="Arial"/>
              </a:rPr>
              <a:t>(</a:t>
            </a:r>
            <a:endParaRPr sz="1400">
              <a:latin typeface="Arial"/>
              <a:cs typeface="Arial"/>
            </a:endParaRPr>
          </a:p>
        </p:txBody>
      </p:sp>
      <p:sp>
        <p:nvSpPr>
          <p:cNvPr id="5" name="object 5"/>
          <p:cNvSpPr txBox="1"/>
          <p:nvPr/>
        </p:nvSpPr>
        <p:spPr>
          <a:xfrm>
            <a:off x="1235591" y="955395"/>
            <a:ext cx="7170420" cy="2073910"/>
          </a:xfrm>
          <a:prstGeom prst="rect">
            <a:avLst/>
          </a:prstGeom>
        </p:spPr>
        <p:txBody>
          <a:bodyPr wrap="square" lIns="0" tIns="12700" rIns="0" bIns="0" rtlCol="0" vert="horz">
            <a:spAutoFit/>
          </a:bodyPr>
          <a:lstStyle/>
          <a:p>
            <a:pPr marL="207645" marR="5080" indent="-195580">
              <a:lnSpc>
                <a:spcPct val="120000"/>
              </a:lnSpc>
              <a:spcBef>
                <a:spcPts val="100"/>
              </a:spcBef>
            </a:pPr>
            <a:r>
              <a:rPr dirty="0" sz="1400" spc="305">
                <a:solidFill>
                  <a:srgbClr val="4E2700"/>
                </a:solidFill>
                <a:latin typeface="Arial"/>
                <a:cs typeface="Arial"/>
              </a:rPr>
              <a:t>)</a:t>
            </a:r>
            <a:r>
              <a:rPr dirty="0" sz="1400" spc="409">
                <a:solidFill>
                  <a:srgbClr val="4E2700"/>
                </a:solidFill>
                <a:latin typeface="Arial"/>
                <a:cs typeface="Arial"/>
              </a:rPr>
              <a:t> </a:t>
            </a:r>
            <a:r>
              <a:rPr dirty="0" sz="1400" spc="170">
                <a:solidFill>
                  <a:srgbClr val="4E2700"/>
                </a:solidFill>
                <a:latin typeface="Arial"/>
                <a:cs typeface="Arial"/>
              </a:rPr>
              <a:t>java.util.Map</a:t>
            </a:r>
            <a:r>
              <a:rPr dirty="0" sz="1400">
                <a:solidFill>
                  <a:srgbClr val="4E2700"/>
                </a:solidFill>
                <a:latin typeface="Noto Sans Mono CJK HK"/>
                <a:cs typeface="Noto Sans Mono CJK HK"/>
              </a:rPr>
              <a:t>內的成對資料無</a:t>
            </a:r>
            <a:r>
              <a:rPr dirty="0" sz="1400" spc="-15">
                <a:solidFill>
                  <a:srgbClr val="4E2700"/>
                </a:solidFill>
                <a:latin typeface="Noto Sans Mono CJK HK"/>
                <a:cs typeface="Noto Sans Mono CJK HK"/>
              </a:rPr>
              <a:t>論</a:t>
            </a:r>
            <a:r>
              <a:rPr dirty="0" sz="1400">
                <a:solidFill>
                  <a:srgbClr val="4E2700"/>
                </a:solidFill>
                <a:latin typeface="Noto Sans Mono CJK HK"/>
                <a:cs typeface="Noto Sans Mono CJK HK"/>
              </a:rPr>
              <a:t>如何</a:t>
            </a:r>
            <a:r>
              <a:rPr dirty="0" sz="1400" spc="-15">
                <a:solidFill>
                  <a:srgbClr val="4E2700"/>
                </a:solidFill>
                <a:latin typeface="Noto Sans Mono CJK HK"/>
                <a:cs typeface="Noto Sans Mono CJK HK"/>
              </a:rPr>
              <a:t>都無</a:t>
            </a:r>
            <a:r>
              <a:rPr dirty="0" sz="1400">
                <a:solidFill>
                  <a:srgbClr val="4E2700"/>
                </a:solidFill>
                <a:latin typeface="Noto Sans Mono CJK HK"/>
                <a:cs typeface="Noto Sans Mono CJK HK"/>
              </a:rPr>
              <a:t>法逐一</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舉出</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因</a:t>
            </a:r>
            <a:r>
              <a:rPr dirty="0" sz="1400" spc="20">
                <a:solidFill>
                  <a:srgbClr val="4E2700"/>
                </a:solidFill>
                <a:latin typeface="Noto Sans Mono CJK HK"/>
                <a:cs typeface="Noto Sans Mono CJK HK"/>
              </a:rPr>
              <a:t>為</a:t>
            </a:r>
            <a:r>
              <a:rPr dirty="0" sz="1400" spc="25">
                <a:solidFill>
                  <a:srgbClr val="4E2700"/>
                </a:solidFill>
                <a:latin typeface="Arial"/>
                <a:cs typeface="Arial"/>
              </a:rPr>
              <a:t>Java</a:t>
            </a:r>
            <a:r>
              <a:rPr dirty="0" sz="1400">
                <a:solidFill>
                  <a:srgbClr val="4E2700"/>
                </a:solidFill>
                <a:latin typeface="Noto Sans Mono CJK HK"/>
                <a:cs typeface="Noto Sans Mono CJK HK"/>
              </a:rPr>
              <a:t>語言並</a:t>
            </a:r>
            <a:r>
              <a:rPr dirty="0" sz="1400" spc="-15">
                <a:solidFill>
                  <a:srgbClr val="4E2700"/>
                </a:solidFill>
                <a:latin typeface="Noto Sans Mono CJK HK"/>
                <a:cs typeface="Noto Sans Mono CJK HK"/>
              </a:rPr>
              <a:t>未</a:t>
            </a:r>
            <a:r>
              <a:rPr dirty="0" sz="1400" spc="10">
                <a:solidFill>
                  <a:srgbClr val="4E2700"/>
                </a:solidFill>
                <a:latin typeface="Noto Sans Mono CJK HK"/>
                <a:cs typeface="Noto Sans Mono CJK HK"/>
              </a:rPr>
              <a:t>替</a:t>
            </a:r>
            <a:r>
              <a:rPr dirty="0" sz="1400" spc="-145">
                <a:solidFill>
                  <a:srgbClr val="4E2700"/>
                </a:solidFill>
                <a:latin typeface="Arial"/>
                <a:cs typeface="Arial"/>
              </a:rPr>
              <a:t>Map</a:t>
            </a:r>
            <a:r>
              <a:rPr dirty="0" sz="1400">
                <a:solidFill>
                  <a:srgbClr val="4E2700"/>
                </a:solidFill>
                <a:latin typeface="Noto Sans Mono CJK HK"/>
                <a:cs typeface="Noto Sans Mono CJK HK"/>
              </a:rPr>
              <a:t>家 </a:t>
            </a:r>
            <a:r>
              <a:rPr dirty="0" sz="1400" spc="10">
                <a:solidFill>
                  <a:srgbClr val="4E2700"/>
                </a:solidFill>
                <a:latin typeface="Noto Sans Mono CJK HK"/>
                <a:cs typeface="Noto Sans Mono CJK HK"/>
              </a:rPr>
              <a:t>族</a:t>
            </a:r>
            <a:r>
              <a:rPr dirty="0" sz="1400">
                <a:solidFill>
                  <a:srgbClr val="4E2700"/>
                </a:solidFill>
                <a:latin typeface="Noto Sans Mono CJK HK"/>
                <a:cs typeface="Noto Sans Mono CJK HK"/>
              </a:rPr>
              <a:t>準</a:t>
            </a:r>
            <a:r>
              <a:rPr dirty="0" sz="1400" spc="-15">
                <a:solidFill>
                  <a:srgbClr val="4E2700"/>
                </a:solidFill>
                <a:latin typeface="Noto Sans Mono CJK HK"/>
                <a:cs typeface="Noto Sans Mono CJK HK"/>
              </a:rPr>
              <a:t>備</a:t>
            </a:r>
            <a:r>
              <a:rPr dirty="0" sz="1400">
                <a:solidFill>
                  <a:srgbClr val="4E2700"/>
                </a:solidFill>
                <a:latin typeface="Noto Sans Mono CJK HK"/>
                <a:cs typeface="Noto Sans Mono CJK HK"/>
              </a:rPr>
              <a:t>類似</a:t>
            </a:r>
            <a:r>
              <a:rPr dirty="0" sz="1400" spc="15">
                <a:solidFill>
                  <a:srgbClr val="4E2700"/>
                </a:solidFill>
                <a:latin typeface="Noto Sans Mono CJK HK"/>
                <a:cs typeface="Noto Sans Mono CJK HK"/>
              </a:rPr>
              <a:t>的</a:t>
            </a:r>
            <a:r>
              <a:rPr dirty="0" sz="1400" spc="204">
                <a:solidFill>
                  <a:srgbClr val="4E2700"/>
                </a:solidFill>
                <a:latin typeface="Arial"/>
                <a:cs typeface="Arial"/>
              </a:rPr>
              <a:t>java.util.Collection</a:t>
            </a:r>
            <a:r>
              <a:rPr dirty="0" sz="1400">
                <a:solidFill>
                  <a:srgbClr val="4E2700"/>
                </a:solidFill>
                <a:latin typeface="Noto Sans Mono CJK HK"/>
                <a:cs typeface="Noto Sans Mono CJK HK"/>
              </a:rPr>
              <a:t>家族的</a:t>
            </a:r>
            <a:r>
              <a:rPr dirty="0" sz="1400" spc="240">
                <a:solidFill>
                  <a:srgbClr val="4E2700"/>
                </a:solidFill>
                <a:latin typeface="Arial"/>
                <a:cs typeface="Arial"/>
              </a:rPr>
              <a:t>iterator()</a:t>
            </a:r>
            <a:r>
              <a:rPr dirty="0" sz="1400">
                <a:solidFill>
                  <a:srgbClr val="4E2700"/>
                </a:solidFill>
                <a:latin typeface="Noto Sans Mono CJK HK"/>
                <a:cs typeface="Noto Sans Mono CJK HK"/>
              </a:rPr>
              <a:t>方法。</a:t>
            </a:r>
            <a:endParaRPr sz="1400">
              <a:latin typeface="Noto Sans Mono CJK HK"/>
              <a:cs typeface="Noto Sans Mono CJK HK"/>
            </a:endParaRPr>
          </a:p>
          <a:p>
            <a:pPr marL="12700">
              <a:lnSpc>
                <a:spcPct val="100000"/>
              </a:lnSpc>
              <a:spcBef>
                <a:spcPts val="335"/>
              </a:spcBef>
            </a:pPr>
            <a:r>
              <a:rPr dirty="0" sz="1400" spc="305">
                <a:solidFill>
                  <a:srgbClr val="4E2700"/>
                </a:solidFill>
                <a:latin typeface="Arial"/>
                <a:cs typeface="Arial"/>
              </a:rPr>
              <a:t>)</a:t>
            </a:r>
            <a:r>
              <a:rPr dirty="0" sz="1400" spc="375">
                <a:solidFill>
                  <a:srgbClr val="4E2700"/>
                </a:solidFill>
                <a:latin typeface="Arial"/>
                <a:cs typeface="Arial"/>
              </a:rPr>
              <a:t> </a:t>
            </a:r>
            <a:r>
              <a:rPr dirty="0" sz="1400" spc="170">
                <a:solidFill>
                  <a:srgbClr val="4E2700"/>
                </a:solidFill>
                <a:latin typeface="Arial"/>
                <a:cs typeface="Arial"/>
              </a:rPr>
              <a:t>java.util.Hashtable</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spc="-40">
                <a:solidFill>
                  <a:srgbClr val="4E2700"/>
                </a:solidFill>
                <a:latin typeface="Arial"/>
                <a:cs typeface="Arial"/>
              </a:rPr>
              <a:t>Key</a:t>
            </a:r>
            <a:r>
              <a:rPr dirty="0" sz="1400" spc="10">
                <a:solidFill>
                  <a:srgbClr val="4E2700"/>
                </a:solidFill>
                <a:latin typeface="Noto Sans Mono CJK HK"/>
                <a:cs typeface="Noto Sans Mono CJK HK"/>
              </a:rPr>
              <a:t>與</a:t>
            </a:r>
            <a:r>
              <a:rPr dirty="0" sz="1400" spc="50">
                <a:solidFill>
                  <a:srgbClr val="4E2700"/>
                </a:solidFill>
                <a:latin typeface="Arial"/>
                <a:cs typeface="Arial"/>
              </a:rPr>
              <a:t>Value</a:t>
            </a:r>
            <a:r>
              <a:rPr dirty="0" sz="1400">
                <a:solidFill>
                  <a:srgbClr val="4E2700"/>
                </a:solidFill>
                <a:latin typeface="Noto Sans Mono CJK HK"/>
                <a:cs typeface="Noto Sans Mono CJK HK"/>
              </a:rPr>
              <a:t>可以是任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型態。</a:t>
            </a:r>
            <a:endParaRPr sz="1400">
              <a:latin typeface="Noto Sans Mono CJK HK"/>
              <a:cs typeface="Noto Sans Mono CJK HK"/>
            </a:endParaRPr>
          </a:p>
          <a:p>
            <a:pPr marL="12700">
              <a:lnSpc>
                <a:spcPct val="100000"/>
              </a:lnSpc>
              <a:spcBef>
                <a:spcPts val="335"/>
              </a:spcBef>
            </a:pPr>
            <a:r>
              <a:rPr dirty="0" sz="1400" spc="305">
                <a:solidFill>
                  <a:srgbClr val="4E2700"/>
                </a:solidFill>
                <a:latin typeface="Arial"/>
                <a:cs typeface="Arial"/>
              </a:rPr>
              <a:t>)</a:t>
            </a:r>
            <a:r>
              <a:rPr dirty="0" sz="1400" spc="380">
                <a:solidFill>
                  <a:srgbClr val="4E2700"/>
                </a:solidFill>
                <a:latin typeface="Arial"/>
                <a:cs typeface="Arial"/>
              </a:rPr>
              <a:t> </a:t>
            </a:r>
            <a:r>
              <a:rPr dirty="0" sz="1400" spc="195">
                <a:solidFill>
                  <a:srgbClr val="4E2700"/>
                </a:solidFill>
                <a:latin typeface="Arial"/>
                <a:cs typeface="Arial"/>
              </a:rPr>
              <a:t>java.util.Iterator&lt;E&gt;</a:t>
            </a:r>
            <a:r>
              <a:rPr dirty="0" sz="1400" spc="5">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5">
                <a:solidFill>
                  <a:srgbClr val="4E2700"/>
                </a:solidFill>
                <a:latin typeface="Noto Sans Mono CJK HK"/>
                <a:cs typeface="Noto Sans Mono CJK HK"/>
              </a:rPr>
              <a:t>定</a:t>
            </a:r>
            <a:r>
              <a:rPr dirty="0" sz="1400" spc="-15">
                <a:solidFill>
                  <a:srgbClr val="4E2700"/>
                </a:solidFill>
                <a:latin typeface="Noto Sans Mono CJK HK"/>
                <a:cs typeface="Noto Sans Mono CJK HK"/>
              </a:rPr>
              <a:t>義</a:t>
            </a:r>
            <a:r>
              <a:rPr dirty="0" sz="1400" spc="5">
                <a:solidFill>
                  <a:srgbClr val="4E2700"/>
                </a:solidFill>
                <a:latin typeface="Noto Sans Mono CJK HK"/>
                <a:cs typeface="Noto Sans Mono CJK HK"/>
              </a:rPr>
              <a:t>下</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三個</a:t>
            </a:r>
            <a:r>
              <a:rPr dirty="0" sz="1400" spc="5">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380">
                <a:solidFill>
                  <a:srgbClr val="4E2700"/>
                </a:solidFill>
                <a:latin typeface="Arial"/>
                <a:cs typeface="Arial"/>
              </a:rPr>
              <a:t>:</a:t>
            </a:r>
            <a:endParaRPr sz="1400">
              <a:latin typeface="Arial"/>
              <a:cs typeface="Arial"/>
            </a:endParaRPr>
          </a:p>
          <a:p>
            <a:pPr marL="504825" marR="4886325">
              <a:lnSpc>
                <a:spcPct val="120000"/>
              </a:lnSpc>
              <a:tabLst>
                <a:tab pos="1389380" algn="l"/>
              </a:tabLst>
            </a:pPr>
            <a:r>
              <a:rPr dirty="0" sz="1400" spc="-10">
                <a:solidFill>
                  <a:srgbClr val="4E2700"/>
                </a:solidFill>
                <a:latin typeface="Arial"/>
                <a:cs typeface="Arial"/>
              </a:rPr>
              <a:t>bo</a:t>
            </a:r>
            <a:r>
              <a:rPr dirty="0" sz="1400">
                <a:solidFill>
                  <a:srgbClr val="4E2700"/>
                </a:solidFill>
                <a:latin typeface="Arial"/>
                <a:cs typeface="Arial"/>
              </a:rPr>
              <a:t>o</a:t>
            </a:r>
            <a:r>
              <a:rPr dirty="0" sz="1400" spc="110">
                <a:solidFill>
                  <a:srgbClr val="4E2700"/>
                </a:solidFill>
                <a:latin typeface="Arial"/>
                <a:cs typeface="Arial"/>
              </a:rPr>
              <a:t>lean</a:t>
            </a:r>
            <a:r>
              <a:rPr dirty="0" sz="1400">
                <a:solidFill>
                  <a:srgbClr val="4E2700"/>
                </a:solidFill>
                <a:latin typeface="Arial"/>
                <a:cs typeface="Arial"/>
              </a:rPr>
              <a:t>	</a:t>
            </a:r>
            <a:r>
              <a:rPr dirty="0" sz="1400">
                <a:solidFill>
                  <a:srgbClr val="4E2700"/>
                </a:solidFill>
                <a:latin typeface="Arial"/>
                <a:cs typeface="Arial"/>
              </a:rPr>
              <a:t>h</a:t>
            </a:r>
            <a:r>
              <a:rPr dirty="0" sz="1400" spc="-50">
                <a:solidFill>
                  <a:srgbClr val="4E2700"/>
                </a:solidFill>
                <a:latin typeface="Arial"/>
                <a:cs typeface="Arial"/>
              </a:rPr>
              <a:t>asN</a:t>
            </a:r>
            <a:r>
              <a:rPr dirty="0" sz="1400" spc="-40">
                <a:solidFill>
                  <a:srgbClr val="4E2700"/>
                </a:solidFill>
                <a:latin typeface="Arial"/>
                <a:cs typeface="Arial"/>
              </a:rPr>
              <a:t>e</a:t>
            </a:r>
            <a:r>
              <a:rPr dirty="0" sz="1400" spc="75">
                <a:solidFill>
                  <a:srgbClr val="4E2700"/>
                </a:solidFill>
                <a:latin typeface="Arial"/>
                <a:cs typeface="Arial"/>
              </a:rPr>
              <a:t>x</a:t>
            </a:r>
            <a:r>
              <a:rPr dirty="0" sz="1400" spc="315">
                <a:solidFill>
                  <a:srgbClr val="4E2700"/>
                </a:solidFill>
                <a:latin typeface="Arial"/>
                <a:cs typeface="Arial"/>
              </a:rPr>
              <a:t>t()  </a:t>
            </a:r>
            <a:r>
              <a:rPr dirty="0" sz="1400" spc="-165">
                <a:solidFill>
                  <a:srgbClr val="4E2700"/>
                </a:solidFill>
                <a:latin typeface="Arial"/>
                <a:cs typeface="Arial"/>
              </a:rPr>
              <a:t>E</a:t>
            </a:r>
            <a:r>
              <a:rPr dirty="0" sz="1400" spc="-80">
                <a:solidFill>
                  <a:srgbClr val="4E2700"/>
                </a:solidFill>
                <a:latin typeface="Arial"/>
                <a:cs typeface="Arial"/>
              </a:rPr>
              <a:t> </a:t>
            </a:r>
            <a:r>
              <a:rPr dirty="0" sz="1400" spc="175">
                <a:solidFill>
                  <a:srgbClr val="4E2700"/>
                </a:solidFill>
                <a:latin typeface="Arial"/>
                <a:cs typeface="Arial"/>
              </a:rPr>
              <a:t>next()</a:t>
            </a:r>
            <a:endParaRPr sz="1400">
              <a:latin typeface="Arial"/>
              <a:cs typeface="Arial"/>
            </a:endParaRPr>
          </a:p>
          <a:p>
            <a:pPr marL="504825">
              <a:lnSpc>
                <a:spcPct val="100000"/>
              </a:lnSpc>
              <a:spcBef>
                <a:spcPts val="340"/>
              </a:spcBef>
            </a:pPr>
            <a:r>
              <a:rPr dirty="0" sz="1400" spc="130">
                <a:solidFill>
                  <a:srgbClr val="4E2700"/>
                </a:solidFill>
                <a:latin typeface="Arial"/>
                <a:cs typeface="Arial"/>
              </a:rPr>
              <a:t>void</a:t>
            </a:r>
            <a:r>
              <a:rPr dirty="0" sz="1400" spc="375">
                <a:solidFill>
                  <a:srgbClr val="4E2700"/>
                </a:solidFill>
                <a:latin typeface="Arial"/>
                <a:cs typeface="Arial"/>
              </a:rPr>
              <a:t> </a:t>
            </a:r>
            <a:r>
              <a:rPr dirty="0" sz="1400" spc="70">
                <a:solidFill>
                  <a:srgbClr val="4E2700"/>
                </a:solidFill>
                <a:latin typeface="Arial"/>
                <a:cs typeface="Arial"/>
              </a:rPr>
              <a:t>remove()</a:t>
            </a:r>
            <a:endParaRPr sz="1400">
              <a:latin typeface="Arial"/>
              <a:cs typeface="Arial"/>
            </a:endParaRPr>
          </a:p>
          <a:p>
            <a:pPr marL="207645">
              <a:lnSpc>
                <a:spcPct val="100000"/>
              </a:lnSpc>
              <a:spcBef>
                <a:spcPts val="335"/>
              </a:spcBef>
            </a:pPr>
            <a:r>
              <a:rPr dirty="0" sz="1400" spc="10">
                <a:solidFill>
                  <a:srgbClr val="4E2700"/>
                </a:solidFill>
                <a:latin typeface="Noto Sans Mono CJK HK"/>
                <a:cs typeface="Noto Sans Mono CJK HK"/>
              </a:rPr>
              <a:t>其中</a:t>
            </a:r>
            <a:r>
              <a:rPr dirty="0" sz="1400" spc="95">
                <a:solidFill>
                  <a:srgbClr val="4E2700"/>
                </a:solidFill>
                <a:latin typeface="Arial"/>
                <a:cs typeface="Arial"/>
              </a:rPr>
              <a:t>hasNext()</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法可用</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判</a:t>
            </a:r>
            <a:r>
              <a:rPr dirty="0" sz="1400" spc="15">
                <a:solidFill>
                  <a:srgbClr val="4E2700"/>
                </a:solidFill>
                <a:latin typeface="Noto Sans Mono CJK HK"/>
                <a:cs typeface="Noto Sans Mono CJK HK"/>
              </a:rPr>
              <a:t>斷</a:t>
            </a:r>
            <a:r>
              <a:rPr dirty="0" sz="1400" spc="170">
                <a:solidFill>
                  <a:srgbClr val="4E2700"/>
                </a:solidFill>
                <a:latin typeface="Arial"/>
                <a:cs typeface="Arial"/>
              </a:rPr>
              <a:t>java.util.Collection&lt;E&gt;</a:t>
            </a:r>
            <a:r>
              <a:rPr dirty="0" sz="1400" spc="10">
                <a:solidFill>
                  <a:srgbClr val="4E2700"/>
                </a:solidFill>
                <a:latin typeface="Noto Sans Mono CJK HK"/>
                <a:cs typeface="Noto Sans Mono CJK HK"/>
              </a:rPr>
              <a:t>內</a:t>
            </a:r>
            <a:r>
              <a:rPr dirty="0" sz="1400">
                <a:solidFill>
                  <a:srgbClr val="4E2700"/>
                </a:solidFill>
                <a:latin typeface="Noto Sans Mono CJK HK"/>
                <a:cs typeface="Noto Sans Mono CJK HK"/>
              </a:rPr>
              <a:t>是否還有</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素尚</a:t>
            </a:r>
            <a:r>
              <a:rPr dirty="0" sz="1400" spc="-15">
                <a:solidFill>
                  <a:srgbClr val="4E2700"/>
                </a:solidFill>
                <a:latin typeface="Noto Sans Mono CJK HK"/>
                <a:cs typeface="Noto Sans Mono CJK HK"/>
              </a:rPr>
              <a:t>未取</a:t>
            </a:r>
            <a:r>
              <a:rPr dirty="0" sz="1400">
                <a:solidFill>
                  <a:srgbClr val="4E2700"/>
                </a:solidFill>
                <a:latin typeface="Noto Sans Mono CJK HK"/>
                <a:cs typeface="Noto Sans Mono CJK HK"/>
              </a:rPr>
              <a:t>出。</a:t>
            </a:r>
            <a:endParaRPr sz="1400">
              <a:latin typeface="Noto Sans Mono CJK HK"/>
              <a:cs typeface="Noto Sans Mono CJK HK"/>
            </a:endParaRPr>
          </a:p>
        </p:txBody>
      </p:sp>
      <p:sp>
        <p:nvSpPr>
          <p:cNvPr id="6" name="object 6"/>
          <p:cNvSpPr txBox="1"/>
          <p:nvPr/>
        </p:nvSpPr>
        <p:spPr>
          <a:xfrm>
            <a:off x="547217" y="3516223"/>
            <a:ext cx="5248910" cy="181800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403860" indent="-294640">
              <a:lnSpc>
                <a:spcPct val="100000"/>
              </a:lnSpc>
              <a:spcBef>
                <a:spcPts val="335"/>
              </a:spcBef>
              <a:buFont typeface="Arial"/>
              <a:buAutoNum type="arabicPeriod"/>
              <a:tabLst>
                <a:tab pos="404495" algn="l"/>
                <a:tab pos="2376170" algn="l"/>
              </a:tabLst>
            </a:pP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串類別的</a:t>
            </a:r>
            <a:r>
              <a:rPr dirty="0" u="sng" sz="140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以比較</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個字</a:t>
            </a:r>
            <a:r>
              <a:rPr dirty="0" sz="1400" spc="-15">
                <a:solidFill>
                  <a:srgbClr val="4E2700"/>
                </a:solidFill>
                <a:latin typeface="Noto Sans Mono CJK HK"/>
                <a:cs typeface="Noto Sans Mono CJK HK"/>
              </a:rPr>
              <a:t>串物</a:t>
            </a:r>
            <a:r>
              <a:rPr dirty="0" sz="1400">
                <a:solidFill>
                  <a:srgbClr val="4E2700"/>
                </a:solidFill>
                <a:latin typeface="Noto Sans Mono CJK HK"/>
                <a:cs typeface="Noto Sans Mono CJK HK"/>
              </a:rPr>
              <a:t>件的大</a:t>
            </a:r>
            <a:r>
              <a:rPr dirty="0" sz="1400" spc="-15">
                <a:solidFill>
                  <a:srgbClr val="4E2700"/>
                </a:solidFill>
                <a:latin typeface="Noto Sans Mono CJK HK"/>
                <a:cs typeface="Noto Sans Mono CJK HK"/>
              </a:rPr>
              <a:t>小</a:t>
            </a:r>
            <a:r>
              <a:rPr dirty="0" sz="1400">
                <a:solidFill>
                  <a:srgbClr val="4E2700"/>
                </a:solidFill>
                <a:latin typeface="Noto Sans Mono CJK HK"/>
                <a:cs typeface="Noto Sans Mono CJK HK"/>
              </a:rPr>
              <a:t>。</a:t>
            </a:r>
            <a:endParaRPr sz="1400">
              <a:latin typeface="Noto Sans Mono CJK HK"/>
              <a:cs typeface="Noto Sans Mono CJK HK"/>
            </a:endParaRPr>
          </a:p>
          <a:p>
            <a:pPr marL="403860" marR="5080" indent="-294640">
              <a:lnSpc>
                <a:spcPct val="120000"/>
              </a:lnSpc>
              <a:buFont typeface="Arial"/>
              <a:buAutoNum type="arabicPeriod"/>
              <a:tabLst>
                <a:tab pos="404495" algn="l"/>
              </a:tabLst>
            </a:pP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串類別</a:t>
            </a:r>
            <a:r>
              <a:rPr dirty="0" sz="1400" spc="-15">
                <a:solidFill>
                  <a:srgbClr val="4E2700"/>
                </a:solidFill>
                <a:latin typeface="Noto Sans Mono CJK HK"/>
                <a:cs typeface="Noto Sans Mono CJK HK"/>
              </a:rPr>
              <a:t>定義</a:t>
            </a:r>
            <a:r>
              <a:rPr dirty="0" sz="1400">
                <a:solidFill>
                  <a:srgbClr val="4E2700"/>
                </a:solidFill>
                <a:latin typeface="Noto Sans Mono CJK HK"/>
                <a:cs typeface="Noto Sans Mono CJK HK"/>
              </a:rPr>
              <a:t>了</a:t>
            </a:r>
            <a:r>
              <a:rPr dirty="0" sz="1400" spc="85">
                <a:solidFill>
                  <a:srgbClr val="4E2700"/>
                </a:solidFill>
                <a:latin typeface="Noto Sans Mono CJK HK"/>
                <a:cs typeface="Noto Sans Mono CJK HK"/>
              </a:rPr>
              <a:t> </a:t>
            </a:r>
            <a:r>
              <a:rPr dirty="0" sz="1400" spc="160">
                <a:solidFill>
                  <a:srgbClr val="4E2700"/>
                </a:solidFill>
                <a:latin typeface="Arial"/>
                <a:cs typeface="Arial"/>
              </a:rPr>
              <a:t>public</a:t>
            </a:r>
            <a:r>
              <a:rPr dirty="0" sz="1400" spc="395">
                <a:solidFill>
                  <a:srgbClr val="4E2700"/>
                </a:solidFill>
                <a:latin typeface="Arial"/>
                <a:cs typeface="Arial"/>
              </a:rPr>
              <a:t> </a:t>
            </a:r>
            <a:r>
              <a:rPr dirty="0" sz="1400" spc="275">
                <a:solidFill>
                  <a:srgbClr val="4E2700"/>
                </a:solidFill>
                <a:latin typeface="Arial"/>
                <a:cs typeface="Arial"/>
              </a:rPr>
              <a:t>int</a:t>
            </a:r>
            <a:r>
              <a:rPr dirty="0" sz="1400" spc="395">
                <a:solidFill>
                  <a:srgbClr val="4E2700"/>
                </a:solidFill>
                <a:latin typeface="Arial"/>
                <a:cs typeface="Arial"/>
              </a:rPr>
              <a:t> </a:t>
            </a:r>
            <a:r>
              <a:rPr dirty="0" sz="1400" spc="70">
                <a:solidFill>
                  <a:srgbClr val="4E2700"/>
                </a:solidFill>
                <a:latin typeface="Arial"/>
                <a:cs typeface="Arial"/>
              </a:rPr>
              <a:t>compareTo(String</a:t>
            </a:r>
            <a:r>
              <a:rPr dirty="0" sz="1400" spc="395">
                <a:solidFill>
                  <a:srgbClr val="4E2700"/>
                </a:solidFill>
                <a:latin typeface="Arial"/>
                <a:cs typeface="Arial"/>
              </a:rPr>
              <a:t> </a:t>
            </a:r>
            <a:r>
              <a:rPr dirty="0" sz="1400" spc="190">
                <a:solidFill>
                  <a:srgbClr val="4E2700"/>
                </a:solidFill>
                <a:latin typeface="Arial"/>
                <a:cs typeface="Arial"/>
              </a:rPr>
              <a:t>s)</a:t>
            </a:r>
            <a:r>
              <a:rPr dirty="0" sz="1400">
                <a:solidFill>
                  <a:srgbClr val="4E2700"/>
                </a:solidFill>
                <a:latin typeface="Noto Sans Mono CJK HK"/>
                <a:cs typeface="Noto Sans Mono CJK HK"/>
              </a:rPr>
              <a:t>方法，  </a:t>
            </a:r>
            <a:r>
              <a:rPr dirty="0" sz="1400" spc="10">
                <a:solidFill>
                  <a:srgbClr val="4E2700"/>
                </a:solidFill>
                <a:latin typeface="Noto Sans Mono CJK HK"/>
                <a:cs typeface="Noto Sans Mono CJK HK"/>
              </a:rPr>
              <a:t>比</a:t>
            </a:r>
            <a:r>
              <a:rPr dirty="0" sz="1400">
                <a:solidFill>
                  <a:srgbClr val="4E2700"/>
                </a:solidFill>
                <a:latin typeface="Noto Sans Mono CJK HK"/>
                <a:cs typeface="Noto Sans Mono CJK HK"/>
              </a:rPr>
              <a:t>較此字</a:t>
            </a:r>
            <a:r>
              <a:rPr dirty="0" sz="1400" spc="-15">
                <a:solidFill>
                  <a:srgbClr val="4E2700"/>
                </a:solidFill>
                <a:latin typeface="Noto Sans Mono CJK HK"/>
                <a:cs typeface="Noto Sans Mono CJK HK"/>
              </a:rPr>
              <a:t>串與</a:t>
            </a:r>
            <a:r>
              <a:rPr dirty="0" sz="1400">
                <a:solidFill>
                  <a:srgbClr val="4E2700"/>
                </a:solidFill>
                <a:latin typeface="Noto Sans Mono CJK HK"/>
                <a:cs typeface="Noto Sans Mono CJK HK"/>
              </a:rPr>
              <a:t>字串參數</a:t>
            </a:r>
            <a:r>
              <a:rPr dirty="0" sz="1400" spc="50">
                <a:solidFill>
                  <a:srgbClr val="4E2700"/>
                </a:solidFill>
                <a:latin typeface="Arial"/>
                <a:cs typeface="Arial"/>
              </a:rPr>
              <a:t>s</a:t>
            </a:r>
            <a:r>
              <a:rPr dirty="0" sz="1400">
                <a:solidFill>
                  <a:srgbClr val="4E2700"/>
                </a:solidFill>
                <a:latin typeface="Noto Sans Mono CJK HK"/>
                <a:cs typeface="Noto Sans Mono CJK HK"/>
              </a:rPr>
              <a:t>的大小</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它的傳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值為</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整數，</a:t>
            </a:r>
            <a:endParaRPr sz="1400">
              <a:latin typeface="Noto Sans Mono CJK HK"/>
              <a:cs typeface="Noto Sans Mono CJK HK"/>
            </a:endParaRPr>
          </a:p>
          <a:p>
            <a:pPr marL="403860">
              <a:lnSpc>
                <a:spcPct val="100000"/>
              </a:lnSpc>
              <a:spcBef>
                <a:spcPts val="335"/>
              </a:spcBef>
              <a:tabLst>
                <a:tab pos="3740785" algn="l"/>
              </a:tabLst>
            </a:pP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a:t>
            </a:r>
            <a:r>
              <a:rPr dirty="0" sz="1400">
                <a:solidFill>
                  <a:srgbClr val="4E2700"/>
                </a:solidFill>
                <a:latin typeface="Noto Sans Mono CJK HK"/>
                <a:cs typeface="Noto Sans Mono CJK HK"/>
              </a:rPr>
              <a:t>傳</a:t>
            </a:r>
            <a:r>
              <a:rPr dirty="0" sz="1400" spc="5">
                <a:solidFill>
                  <a:srgbClr val="4E2700"/>
                </a:solidFill>
                <a:latin typeface="Noto Sans Mono CJK HK"/>
                <a:cs typeface="Noto Sans Mono CJK HK"/>
              </a:rPr>
              <a:t>回</a:t>
            </a:r>
            <a:r>
              <a:rPr dirty="0" sz="1400" spc="-15">
                <a:solidFill>
                  <a:srgbClr val="4E2700"/>
                </a:solidFill>
                <a:latin typeface="Noto Sans Mono CJK HK"/>
                <a:cs typeface="Noto Sans Mono CJK HK"/>
              </a:rPr>
              <a:t>值</a:t>
            </a:r>
            <a:r>
              <a:rPr dirty="0" sz="1400" spc="-10">
                <a:solidFill>
                  <a:srgbClr val="4E2700"/>
                </a:solidFill>
                <a:latin typeface="Noto Sans Mono CJK HK"/>
                <a:cs typeface="Noto Sans Mono CJK HK"/>
              </a:rPr>
              <a:t>等</a:t>
            </a:r>
            <a:r>
              <a:rPr dirty="0" sz="1400" spc="15">
                <a:solidFill>
                  <a:srgbClr val="4E2700"/>
                </a:solidFill>
                <a:latin typeface="Noto Sans Mono CJK HK"/>
                <a:cs typeface="Noto Sans Mono CJK HK"/>
              </a:rPr>
              <a:t>於</a:t>
            </a:r>
            <a:r>
              <a:rPr dirty="0" sz="1400" spc="-30">
                <a:solidFill>
                  <a:srgbClr val="4E2700"/>
                </a:solidFill>
                <a:latin typeface="Arial"/>
                <a:cs typeface="Arial"/>
              </a:rPr>
              <a:t>0</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表</a:t>
            </a:r>
            <a:r>
              <a:rPr dirty="0" sz="1400" spc="5">
                <a:solidFill>
                  <a:srgbClr val="4E2700"/>
                </a:solidFill>
                <a:latin typeface="Noto Sans Mono CJK HK"/>
                <a:cs typeface="Noto Sans Mono CJK HK"/>
              </a:rPr>
              <a:t>示</a:t>
            </a:r>
            <a:r>
              <a:rPr dirty="0" sz="1400">
                <a:solidFill>
                  <a:srgbClr val="4E2700"/>
                </a:solidFill>
                <a:latin typeface="Noto Sans Mono CJK HK"/>
                <a:cs typeface="Noto Sans Mono CJK HK"/>
              </a:rPr>
              <a:t>此</a:t>
            </a:r>
            <a:r>
              <a:rPr dirty="0" sz="1400" spc="-10">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0">
                <a:solidFill>
                  <a:srgbClr val="4E2700"/>
                </a:solidFill>
                <a:latin typeface="Times New Roman"/>
                <a:cs typeface="Times New Roman"/>
              </a:rPr>
              <a:t> </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sz="1400" spc="50">
                <a:solidFill>
                  <a:srgbClr val="4E2700"/>
                </a:solidFill>
                <a:latin typeface="Arial"/>
                <a:cs typeface="Arial"/>
              </a:rPr>
              <a:t>s</a:t>
            </a:r>
            <a:r>
              <a:rPr dirty="0" sz="1400" spc="5">
                <a:solidFill>
                  <a:srgbClr val="4E2700"/>
                </a:solidFill>
                <a:latin typeface="Noto Sans Mono CJK HK"/>
                <a:cs typeface="Noto Sans Mono CJK HK"/>
              </a:rPr>
              <a:t>；</a:t>
            </a:r>
            <a:endParaRPr sz="1400">
              <a:latin typeface="Noto Sans Mono CJK HK"/>
              <a:cs typeface="Noto Sans Mono CJK HK"/>
            </a:endParaRPr>
          </a:p>
          <a:p>
            <a:pPr marL="403860" marR="809625">
              <a:lnSpc>
                <a:spcPct val="120000"/>
              </a:lnSpc>
              <a:spcBef>
                <a:spcPts val="5"/>
              </a:spcBef>
              <a:tabLst>
                <a:tab pos="3740150" algn="l"/>
              </a:tabLst>
            </a:pP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果傳回</a:t>
            </a:r>
            <a:r>
              <a:rPr dirty="0" sz="1400" spc="-15">
                <a:solidFill>
                  <a:srgbClr val="4E2700"/>
                </a:solidFill>
                <a:latin typeface="Noto Sans Mono CJK HK"/>
                <a:cs typeface="Noto Sans Mono CJK HK"/>
              </a:rPr>
              <a:t>值大</a:t>
            </a:r>
            <a:r>
              <a:rPr dirty="0" sz="1400" spc="15">
                <a:solidFill>
                  <a:srgbClr val="4E2700"/>
                </a:solidFill>
                <a:latin typeface="Noto Sans Mono CJK HK"/>
                <a:cs typeface="Noto Sans Mono CJK HK"/>
              </a:rPr>
              <a:t>於</a:t>
            </a:r>
            <a:r>
              <a:rPr dirty="0" sz="1400" spc="-30">
                <a:solidFill>
                  <a:srgbClr val="4E2700"/>
                </a:solidFill>
                <a:latin typeface="Arial"/>
                <a:cs typeface="Arial"/>
              </a:rPr>
              <a:t>0</a:t>
            </a:r>
            <a:r>
              <a:rPr dirty="0" sz="1400">
                <a:solidFill>
                  <a:srgbClr val="4E2700"/>
                </a:solidFill>
                <a:latin typeface="Noto Sans Mono CJK HK"/>
                <a:cs typeface="Noto Sans Mono CJK HK"/>
              </a:rPr>
              <a:t>，表示此</a:t>
            </a:r>
            <a:r>
              <a:rPr dirty="0" sz="1400" spc="-15">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5">
                <a:solidFill>
                  <a:srgbClr val="4E2700"/>
                </a:solidFill>
                <a:latin typeface="Times New Roman"/>
                <a:cs typeface="Times New Roman"/>
              </a:rPr>
              <a:t> </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sz="1400" spc="50">
                <a:solidFill>
                  <a:srgbClr val="4E2700"/>
                </a:solidFill>
                <a:latin typeface="Arial"/>
                <a:cs typeface="Arial"/>
              </a:rPr>
              <a:t>s</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果傳回</a:t>
            </a:r>
            <a:r>
              <a:rPr dirty="0" sz="1400" spc="-15">
                <a:solidFill>
                  <a:srgbClr val="4E2700"/>
                </a:solidFill>
                <a:latin typeface="Noto Sans Mono CJK HK"/>
                <a:cs typeface="Noto Sans Mono CJK HK"/>
              </a:rPr>
              <a:t>值小</a:t>
            </a:r>
            <a:r>
              <a:rPr dirty="0" sz="1400" spc="15">
                <a:solidFill>
                  <a:srgbClr val="4E2700"/>
                </a:solidFill>
                <a:latin typeface="Noto Sans Mono CJK HK"/>
                <a:cs typeface="Noto Sans Mono CJK HK"/>
              </a:rPr>
              <a:t>於</a:t>
            </a:r>
            <a:r>
              <a:rPr dirty="0" sz="1400" spc="-30">
                <a:solidFill>
                  <a:srgbClr val="4E2700"/>
                </a:solidFill>
                <a:latin typeface="Arial"/>
                <a:cs typeface="Arial"/>
              </a:rPr>
              <a:t>0</a:t>
            </a:r>
            <a:r>
              <a:rPr dirty="0" sz="1400">
                <a:solidFill>
                  <a:srgbClr val="4E2700"/>
                </a:solidFill>
                <a:latin typeface="Noto Sans Mono CJK HK"/>
                <a:cs typeface="Noto Sans Mono CJK HK"/>
              </a:rPr>
              <a:t>，表示此</a:t>
            </a:r>
            <a:r>
              <a:rPr dirty="0" sz="1400" spc="-15">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5">
                <a:solidFill>
                  <a:srgbClr val="4E2700"/>
                </a:solidFill>
                <a:latin typeface="Times New Roman"/>
                <a:cs typeface="Times New Roman"/>
              </a:rPr>
              <a:t> </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sz="1400" spc="50">
                <a:solidFill>
                  <a:srgbClr val="4E2700"/>
                </a:solidFill>
                <a:latin typeface="Arial"/>
                <a:cs typeface="Arial"/>
              </a:rPr>
              <a:t>s</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8203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92276" y="959967"/>
            <a:ext cx="6972300" cy="5109210"/>
          </a:xfrm>
          <a:prstGeom prst="rect">
            <a:avLst/>
          </a:prstGeom>
        </p:spPr>
        <p:txBody>
          <a:bodyPr wrap="square" lIns="0" tIns="55244" rIns="0" bIns="0" rtlCol="0" vert="horz">
            <a:spAutoFit/>
          </a:bodyPr>
          <a:lstStyle/>
          <a:p>
            <a:pPr marL="251460" indent="-239395">
              <a:lnSpc>
                <a:spcPct val="100000"/>
              </a:lnSpc>
              <a:spcBef>
                <a:spcPts val="434"/>
              </a:spcBef>
              <a:buAutoNum type="arabicPeriod" startAt="3"/>
              <a:tabLst>
                <a:tab pos="252095" algn="l"/>
                <a:tab pos="3225800" algn="l"/>
              </a:tabLst>
            </a:pPr>
            <a:r>
              <a:rPr dirty="0" sz="1400">
                <a:solidFill>
                  <a:srgbClr val="4E2700"/>
                </a:solidFill>
                <a:latin typeface="Verdana"/>
                <a:cs typeface="Verdana"/>
              </a:rPr>
              <a:t>StringBuffer</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的</a:t>
            </a:r>
            <a:r>
              <a:rPr dirty="0" u="sng" sz="1400" spc="-1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可在</a:t>
            </a:r>
            <a:r>
              <a:rPr dirty="0" sz="1400" spc="-15">
                <a:solidFill>
                  <a:srgbClr val="4E2700"/>
                </a:solidFill>
                <a:latin typeface="Noto Sans Mono CJK HK"/>
                <a:cs typeface="Noto Sans Mono CJK HK"/>
              </a:rPr>
              <a:t>原</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尾端</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上由</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數表</a:t>
            </a:r>
            <a:r>
              <a:rPr dirty="0" sz="1400" spc="-15">
                <a:solidFill>
                  <a:srgbClr val="4E2700"/>
                </a:solidFill>
                <a:latin typeface="Noto Sans Mono CJK HK"/>
                <a:cs typeface="Noto Sans Mono CJK HK"/>
              </a:rPr>
              <a:t>示</a:t>
            </a:r>
            <a:r>
              <a:rPr dirty="0" sz="1400">
                <a:solidFill>
                  <a:srgbClr val="4E2700"/>
                </a:solidFill>
                <a:latin typeface="Noto Sans Mono CJK HK"/>
                <a:cs typeface="Noto Sans Mono CJK HK"/>
              </a:rPr>
              <a:t>的字</a:t>
            </a:r>
            <a:r>
              <a:rPr dirty="0" sz="1400" spc="-15">
                <a:solidFill>
                  <a:srgbClr val="4E2700"/>
                </a:solidFill>
                <a:latin typeface="Noto Sans Mono CJK HK"/>
                <a:cs typeface="Noto Sans Mono CJK HK"/>
              </a:rPr>
              <a:t>串</a:t>
            </a:r>
            <a:r>
              <a:rPr dirty="0" sz="1400">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335"/>
              </a:spcBef>
              <a:buFont typeface="Verdana"/>
              <a:buAutoNum type="arabicPeriod" startAt="3"/>
              <a:tabLst>
                <a:tab pos="252095" algn="l"/>
              </a:tabLst>
            </a:pPr>
            <a:r>
              <a:rPr dirty="0" sz="1400" spc="10">
                <a:solidFill>
                  <a:srgbClr val="4E2700"/>
                </a:solidFill>
                <a:latin typeface="Noto Sans Mono CJK HK"/>
                <a:cs typeface="Noto Sans Mono CJK HK"/>
              </a:rPr>
              <a:t>在</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移除</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為</a:t>
            </a:r>
            <a:endParaRPr sz="1400">
              <a:latin typeface="Noto Sans Mono CJK HK"/>
              <a:cs typeface="Noto Sans Mono CJK HK"/>
            </a:endParaRPr>
          </a:p>
          <a:p>
            <a:pPr marL="292735">
              <a:lnSpc>
                <a:spcPct val="100000"/>
              </a:lnSpc>
              <a:tabLst>
                <a:tab pos="243586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能將元素</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入到</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方法為</a:t>
            </a:r>
            <a:endParaRPr sz="1400">
              <a:latin typeface="Noto Sans Mono CJK HK"/>
              <a:cs typeface="Noto Sans Mono CJK HK"/>
            </a:endParaRPr>
          </a:p>
          <a:p>
            <a:pPr marL="292735">
              <a:lnSpc>
                <a:spcPct val="100000"/>
              </a:lnSpc>
              <a:spcBef>
                <a:spcPts val="335"/>
              </a:spcBef>
              <a:tabLst>
                <a:tab pos="232283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能傳回</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內元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個數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方法為</a:t>
            </a:r>
            <a:endParaRPr sz="1400">
              <a:latin typeface="Noto Sans Mono CJK HK"/>
              <a:cs typeface="Noto Sans Mono CJK HK"/>
            </a:endParaRPr>
          </a:p>
          <a:p>
            <a:pPr marL="292735">
              <a:lnSpc>
                <a:spcPct val="100000"/>
              </a:lnSpc>
              <a:spcBef>
                <a:spcPts val="340"/>
              </a:spcBef>
              <a:tabLst>
                <a:tab pos="232283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marR="2602865" indent="-252095">
              <a:lnSpc>
                <a:spcPct val="120000"/>
              </a:lnSpc>
              <a:spcBef>
                <a:spcPts val="35"/>
              </a:spcBef>
              <a:buAutoNum type="arabicPeriod" startAt="5"/>
              <a:tabLst>
                <a:tab pos="252095" algn="l"/>
              </a:tabLst>
            </a:pPr>
            <a:r>
              <a:rPr dirty="0" sz="1400">
                <a:solidFill>
                  <a:srgbClr val="4E2700"/>
                </a:solidFill>
                <a:latin typeface="Verdana"/>
                <a:cs typeface="Verdana"/>
              </a:rPr>
              <a:t>Collection&lt;Integer&gt; ic = new </a:t>
            </a:r>
            <a:r>
              <a:rPr dirty="0" sz="1400" spc="-5">
                <a:solidFill>
                  <a:srgbClr val="4E2700"/>
                </a:solidFill>
                <a:latin typeface="Verdana"/>
                <a:cs typeface="Verdana"/>
              </a:rPr>
              <a:t>ArrayList&lt;&gt;();  ic.add(100);</a:t>
            </a:r>
            <a:endParaRPr sz="1400">
              <a:latin typeface="Verdana"/>
              <a:cs typeface="Verdana"/>
            </a:endParaRPr>
          </a:p>
          <a:p>
            <a:pPr marL="382905">
              <a:lnSpc>
                <a:spcPct val="100000"/>
              </a:lnSpc>
              <a:spcBef>
                <a:spcPts val="335"/>
              </a:spcBef>
            </a:pPr>
            <a:r>
              <a:rPr dirty="0" sz="1400" spc="-5">
                <a:solidFill>
                  <a:srgbClr val="4E2700"/>
                </a:solidFill>
                <a:latin typeface="Verdana"/>
                <a:cs typeface="Verdana"/>
              </a:rPr>
              <a:t>ic.add(200);</a:t>
            </a:r>
            <a:endParaRPr sz="1400">
              <a:latin typeface="Verdana"/>
              <a:cs typeface="Verdana"/>
            </a:endParaRPr>
          </a:p>
          <a:p>
            <a:pPr marL="382905" marR="5358765">
              <a:lnSpc>
                <a:spcPts val="2020"/>
              </a:lnSpc>
              <a:spcBef>
                <a:spcPts val="120"/>
              </a:spcBef>
            </a:pPr>
            <a:r>
              <a:rPr dirty="0" sz="1400" spc="-5">
                <a:solidFill>
                  <a:srgbClr val="4E2700"/>
                </a:solidFill>
                <a:latin typeface="Verdana"/>
                <a:cs typeface="Verdana"/>
              </a:rPr>
              <a:t>ic.add(300);  </a:t>
            </a:r>
            <a:r>
              <a:rPr dirty="0" sz="1400">
                <a:solidFill>
                  <a:srgbClr val="4E2700"/>
                </a:solidFill>
                <a:latin typeface="Verdana"/>
                <a:cs typeface="Verdana"/>
              </a:rPr>
              <a:t>int </a:t>
            </a:r>
            <a:r>
              <a:rPr dirty="0" sz="1400" spc="-5">
                <a:solidFill>
                  <a:srgbClr val="4E2700"/>
                </a:solidFill>
                <a:latin typeface="Verdana"/>
                <a:cs typeface="Verdana"/>
              </a:rPr>
              <a:t>total </a:t>
            </a:r>
            <a:r>
              <a:rPr dirty="0" sz="1400">
                <a:solidFill>
                  <a:srgbClr val="4E2700"/>
                </a:solidFill>
                <a:latin typeface="Verdana"/>
                <a:cs typeface="Verdana"/>
              </a:rPr>
              <a:t>= 0</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10"/>
              </a:spcBef>
              <a:tabLst>
                <a:tab pos="2641600" algn="l"/>
                <a:tab pos="4422140" algn="l"/>
              </a:tabLst>
            </a:pPr>
            <a:r>
              <a:rPr dirty="0" sz="1400">
                <a:solidFill>
                  <a:srgbClr val="4E2700"/>
                </a:solidFill>
                <a:latin typeface="Verdana"/>
                <a:cs typeface="Verdana"/>
              </a:rPr>
              <a:t>for(int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335"/>
              </a:spcBef>
            </a:pPr>
            <a:r>
              <a:rPr dirty="0" sz="1400" spc="-5">
                <a:solidFill>
                  <a:srgbClr val="4E2700"/>
                </a:solidFill>
                <a:latin typeface="Verdana"/>
                <a:cs typeface="Verdana"/>
              </a:rPr>
              <a:t>total </a:t>
            </a:r>
            <a:r>
              <a:rPr dirty="0" sz="1400">
                <a:solidFill>
                  <a:srgbClr val="4E2700"/>
                </a:solidFill>
                <a:latin typeface="Verdana"/>
                <a:cs typeface="Verdana"/>
              </a:rPr>
              <a:t>+= x</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382905">
              <a:lnSpc>
                <a:spcPct val="100000"/>
              </a:lnSpc>
              <a:spcBef>
                <a:spcPts val="300"/>
              </a:spcBef>
            </a:pPr>
            <a:r>
              <a:rPr dirty="0" sz="1400">
                <a:solidFill>
                  <a:srgbClr val="4E2700"/>
                </a:solidFill>
                <a:latin typeface="Verdana"/>
                <a:cs typeface="Verdana"/>
              </a:rPr>
              <a:t>System.out.println("</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總</a:t>
            </a:r>
            <a:r>
              <a:rPr dirty="0" sz="1400">
                <a:solidFill>
                  <a:srgbClr val="4E2700"/>
                </a:solidFill>
                <a:latin typeface="Noto Sans Mono CJK HK"/>
                <a:cs typeface="Noto Sans Mono CJK HK"/>
              </a:rPr>
              <a:t>和</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total);</a:t>
            </a:r>
            <a:endParaRPr sz="1400">
              <a:latin typeface="Verdana"/>
              <a:cs typeface="Verdana"/>
            </a:endParaRPr>
          </a:p>
          <a:p>
            <a:pPr marL="251460" indent="-239395">
              <a:lnSpc>
                <a:spcPct val="100000"/>
              </a:lnSpc>
              <a:spcBef>
                <a:spcPts val="335"/>
              </a:spcBef>
              <a:buFont typeface="Verdana"/>
              <a:buAutoNum type="arabicPeriod" startAt="6"/>
              <a:tabLst>
                <a:tab pos="252095" algn="l"/>
              </a:tabLst>
            </a:pPr>
            <a:r>
              <a:rPr dirty="0" sz="1400" spc="10">
                <a:solidFill>
                  <a:srgbClr val="4E2700"/>
                </a:solidFill>
                <a:latin typeface="Noto Sans Mono CJK HK"/>
                <a:cs typeface="Noto Sans Mono CJK HK"/>
              </a:rPr>
              <a:t>完成</a:t>
            </a:r>
            <a:r>
              <a:rPr dirty="0" sz="1400" spc="5">
                <a:solidFill>
                  <a:srgbClr val="4E2700"/>
                </a:solidFill>
                <a:latin typeface="Noto Sans Mono CJK HK"/>
                <a:cs typeface="Noto Sans Mono CJK HK"/>
              </a:rPr>
              <a:t>下</a:t>
            </a:r>
            <a:r>
              <a:rPr dirty="0" sz="1400">
                <a:solidFill>
                  <a:srgbClr val="4E2700"/>
                </a:solidFill>
                <a:latin typeface="Noto Sans Mono CJK HK"/>
                <a:cs typeface="Noto Sans Mono CJK HK"/>
              </a:rPr>
              <a:t>面</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此</a:t>
            </a:r>
            <a:r>
              <a:rPr dirty="0" sz="1400" spc="5">
                <a:solidFill>
                  <a:srgbClr val="4E2700"/>
                </a:solidFill>
                <a:latin typeface="Noto Sans Mono CJK HK"/>
                <a:cs typeface="Noto Sans Mono CJK HK"/>
              </a:rPr>
              <a:t>片</a:t>
            </a:r>
            <a:r>
              <a:rPr dirty="0" sz="1400">
                <a:solidFill>
                  <a:srgbClr val="4E2700"/>
                </a:solidFill>
                <a:latin typeface="Noto Sans Mono CJK HK"/>
                <a:cs typeface="Noto Sans Mono CJK HK"/>
              </a:rPr>
              <a:t>段</a:t>
            </a:r>
            <a:r>
              <a:rPr dirty="0" sz="1400" spc="-10">
                <a:solidFill>
                  <a:srgbClr val="4E2700"/>
                </a:solidFill>
                <a:latin typeface="Noto Sans Mono CJK HK"/>
                <a:cs typeface="Noto Sans Mono CJK HK"/>
              </a:rPr>
              <a:t>與</a:t>
            </a:r>
            <a:r>
              <a:rPr dirty="0" sz="1400" spc="5">
                <a:solidFill>
                  <a:srgbClr val="4E2700"/>
                </a:solidFill>
                <a:latin typeface="Noto Sans Mono CJK HK"/>
                <a:cs typeface="Noto Sans Mono CJK HK"/>
              </a:rPr>
              <a:t>使</a:t>
            </a:r>
            <a:r>
              <a:rPr dirty="0" sz="1400">
                <a:solidFill>
                  <a:srgbClr val="4E2700"/>
                </a:solidFill>
                <a:latin typeface="Noto Sans Mono CJK HK"/>
                <a:cs typeface="Noto Sans Mono CJK HK"/>
              </a:rPr>
              <a:t>用</a:t>
            </a:r>
            <a:r>
              <a:rPr dirty="0" sz="1400" spc="-10">
                <a:solidFill>
                  <a:srgbClr val="4E2700"/>
                </a:solidFill>
                <a:latin typeface="Verdana"/>
                <a:cs typeface="Verdana"/>
              </a:rPr>
              <a:t>java.util.Iterator</a:t>
            </a:r>
            <a:r>
              <a:rPr dirty="0" sz="1400" spc="5">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關</a:t>
            </a:r>
            <a:r>
              <a:rPr dirty="0" sz="1400">
                <a:solidFill>
                  <a:srgbClr val="4E2700"/>
                </a:solidFill>
                <a:latin typeface="Verdana"/>
                <a:cs typeface="Verdana"/>
              </a:rPr>
              <a:t>:</a:t>
            </a:r>
            <a:endParaRPr sz="1400">
              <a:latin typeface="Verdana"/>
              <a:cs typeface="Verdana"/>
            </a:endParaRPr>
          </a:p>
          <a:p>
            <a:pPr marL="196850" marR="2073275">
              <a:lnSpc>
                <a:spcPct val="120000"/>
              </a:lnSpc>
              <a:spcBef>
                <a:spcPts val="40"/>
              </a:spcBef>
            </a:pPr>
            <a:r>
              <a:rPr dirty="0" sz="1400">
                <a:solidFill>
                  <a:srgbClr val="4E2700"/>
                </a:solidFill>
                <a:latin typeface="Verdana"/>
                <a:cs typeface="Verdana"/>
              </a:rPr>
              <a:t>Collection&lt;String&gt; coll = new </a:t>
            </a:r>
            <a:r>
              <a:rPr dirty="0" sz="1400" spc="-5">
                <a:solidFill>
                  <a:srgbClr val="4E2700"/>
                </a:solidFill>
                <a:latin typeface="Verdana"/>
                <a:cs typeface="Verdana"/>
              </a:rPr>
              <a:t>ArrayList&lt;String&gt;();  </a:t>
            </a:r>
            <a:r>
              <a:rPr dirty="0" sz="1400">
                <a:solidFill>
                  <a:srgbClr val="4E2700"/>
                </a:solidFill>
                <a:latin typeface="Verdana"/>
                <a:cs typeface="Verdana"/>
              </a:rPr>
              <a:t>coll.add("Kitty");</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coll.add("Micky");</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coll.add("Snoopy");</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Iterator&lt;String&gt; </a:t>
            </a:r>
            <a:r>
              <a:rPr dirty="0" sz="1400">
                <a:solidFill>
                  <a:srgbClr val="4E2700"/>
                </a:solidFill>
                <a:latin typeface="Verdana"/>
                <a:cs typeface="Verdana"/>
              </a:rPr>
              <a:t>it </a:t>
            </a:r>
            <a:r>
              <a:rPr dirty="0" sz="1400" spc="5">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coll.iterator();</a:t>
            </a:r>
            <a:endParaRPr sz="1400">
              <a:latin typeface="Verdana"/>
              <a:cs typeface="Verdana"/>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2046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p:nvPr/>
        </p:nvSpPr>
        <p:spPr>
          <a:xfrm>
            <a:off x="792276" y="964539"/>
            <a:ext cx="5028565" cy="3606165"/>
          </a:xfrm>
          <a:prstGeom prst="rect">
            <a:avLst/>
          </a:prstGeom>
        </p:spPr>
        <p:txBody>
          <a:bodyPr wrap="square" lIns="0" tIns="55244" rIns="0" bIns="0" rtlCol="0" vert="horz">
            <a:spAutoFit/>
          </a:bodyPr>
          <a:lstStyle/>
          <a:p>
            <a:pPr marL="196850">
              <a:lnSpc>
                <a:spcPct val="100000"/>
              </a:lnSpc>
              <a:spcBef>
                <a:spcPts val="434"/>
              </a:spcBef>
              <a:tabLst>
                <a:tab pos="2719070" algn="l"/>
              </a:tabLst>
            </a:pPr>
            <a:r>
              <a:rPr dirty="0" sz="1400">
                <a:solidFill>
                  <a:srgbClr val="4E2700"/>
                </a:solidFill>
                <a:latin typeface="Verdana"/>
                <a:cs typeface="Verdana"/>
              </a:rPr>
              <a:t>while</a:t>
            </a:r>
            <a:r>
              <a:rPr dirty="0" sz="1400" spc="-15">
                <a:solidFill>
                  <a:srgbClr val="4E2700"/>
                </a:solidFill>
                <a:latin typeface="Verdana"/>
                <a:cs typeface="Verdana"/>
              </a:rPr>
              <a:t> </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382905" marR="576580">
              <a:lnSpc>
                <a:spcPct val="117900"/>
              </a:lnSpc>
              <a:spcBef>
                <a:spcPts val="35"/>
              </a:spcBef>
              <a:tabLst>
                <a:tab pos="3450590" algn="l"/>
              </a:tabLst>
            </a:pPr>
            <a:r>
              <a:rPr dirty="0" sz="1400">
                <a:solidFill>
                  <a:srgbClr val="4E2700"/>
                </a:solidFill>
                <a:latin typeface="Verdana"/>
                <a:cs typeface="Verdana"/>
              </a:rPr>
              <a:t>String s</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it.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  System.out.println("</a:t>
            </a:r>
            <a:r>
              <a:rPr dirty="0" sz="1400" spc="-15">
                <a:solidFill>
                  <a:srgbClr val="4E2700"/>
                </a:solidFill>
                <a:latin typeface="Noto Sans Mono CJK HK"/>
                <a:cs typeface="Noto Sans Mono CJK HK"/>
              </a:rPr>
              <a:t>由</a:t>
            </a:r>
            <a:r>
              <a:rPr dirty="0" sz="1400">
                <a:solidFill>
                  <a:srgbClr val="4E2700"/>
                </a:solidFill>
                <a:latin typeface="Verdana"/>
                <a:cs typeface="Verdana"/>
              </a:rPr>
              <a:t>coll</a:t>
            </a:r>
            <a:r>
              <a:rPr dirty="0" sz="1400">
                <a:solidFill>
                  <a:srgbClr val="4E2700"/>
                </a:solidFill>
                <a:latin typeface="Noto Sans Mono CJK HK"/>
                <a:cs typeface="Noto Sans Mono CJK HK"/>
              </a:rPr>
              <a:t>內取</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的字</a:t>
            </a:r>
            <a:r>
              <a:rPr dirty="0" sz="1400" spc="-10">
                <a:solidFill>
                  <a:srgbClr val="4E2700"/>
                </a:solidFill>
                <a:latin typeface="Noto Sans Mono CJK HK"/>
                <a:cs typeface="Noto Sans Mono CJK HK"/>
              </a:rPr>
              <a:t>串</a:t>
            </a:r>
            <a:r>
              <a:rPr dirty="0" sz="1400" spc="-5">
                <a:solidFill>
                  <a:srgbClr val="4E2700"/>
                </a:solidFill>
                <a:latin typeface="Verdana"/>
                <a:cs typeface="Verdana"/>
              </a:rPr>
              <a:t>:"</a:t>
            </a:r>
            <a:r>
              <a:rPr dirty="0" sz="1400" spc="-6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196850">
              <a:lnSpc>
                <a:spcPct val="100000"/>
              </a:lnSpc>
              <a:spcBef>
                <a:spcPts val="370"/>
              </a:spcBef>
            </a:pPr>
            <a:r>
              <a:rPr dirty="0" sz="1400">
                <a:solidFill>
                  <a:srgbClr val="4E2700"/>
                </a:solidFill>
                <a:latin typeface="Verdana"/>
                <a:cs typeface="Verdana"/>
              </a:rPr>
              <a:t>}</a:t>
            </a:r>
            <a:endParaRPr sz="1400">
              <a:latin typeface="Verdana"/>
              <a:cs typeface="Verdana"/>
            </a:endParaRPr>
          </a:p>
          <a:p>
            <a:pPr marL="196850" marR="285115" indent="-184785">
              <a:lnSpc>
                <a:spcPct val="120000"/>
              </a:lnSpc>
              <a:spcBef>
                <a:spcPts val="5"/>
              </a:spcBef>
              <a:buAutoNum type="arabicPeriod" startAt="7"/>
              <a:tabLst>
                <a:tab pos="252095" algn="l"/>
              </a:tabLst>
            </a:pPr>
            <a:r>
              <a:rPr dirty="0" sz="1400">
                <a:solidFill>
                  <a:srgbClr val="4E2700"/>
                </a:solidFill>
                <a:latin typeface="Verdana"/>
                <a:cs typeface="Verdana"/>
              </a:rPr>
              <a:t>Map&lt;String, Integer&gt; map = new </a:t>
            </a:r>
            <a:r>
              <a:rPr dirty="0" sz="1400" spc="-5">
                <a:solidFill>
                  <a:srgbClr val="4E2700"/>
                </a:solidFill>
                <a:latin typeface="Verdana"/>
                <a:cs typeface="Verdana"/>
              </a:rPr>
              <a:t>HashMap&lt;&gt;();  map.put("abc",</a:t>
            </a:r>
            <a:r>
              <a:rPr dirty="0" sz="1400" spc="-50">
                <a:solidFill>
                  <a:srgbClr val="4E2700"/>
                </a:solidFill>
                <a:latin typeface="Verdana"/>
                <a:cs typeface="Verdana"/>
              </a:rPr>
              <a:t> </a:t>
            </a:r>
            <a:r>
              <a:rPr dirty="0" sz="1400" spc="-10">
                <a:solidFill>
                  <a:srgbClr val="4E2700"/>
                </a:solidFill>
                <a:latin typeface="Verdana"/>
                <a:cs typeface="Verdana"/>
              </a:rPr>
              <a:t>10);</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map.put("def",</a:t>
            </a:r>
            <a:r>
              <a:rPr dirty="0" sz="1400" spc="-35">
                <a:solidFill>
                  <a:srgbClr val="4E2700"/>
                </a:solidFill>
                <a:latin typeface="Verdana"/>
                <a:cs typeface="Verdana"/>
              </a:rPr>
              <a:t> </a:t>
            </a:r>
            <a:r>
              <a:rPr dirty="0" sz="1400" spc="-10">
                <a:solidFill>
                  <a:srgbClr val="4E2700"/>
                </a:solidFill>
                <a:latin typeface="Verdana"/>
                <a:cs typeface="Verdana"/>
              </a:rPr>
              <a:t>20);</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map.put("ijk",</a:t>
            </a:r>
            <a:r>
              <a:rPr dirty="0" sz="1400" spc="-50">
                <a:solidFill>
                  <a:srgbClr val="4E2700"/>
                </a:solidFill>
                <a:latin typeface="Verdana"/>
                <a:cs typeface="Verdana"/>
              </a:rPr>
              <a:t> </a:t>
            </a:r>
            <a:r>
              <a:rPr dirty="0" sz="1400" spc="-10">
                <a:solidFill>
                  <a:srgbClr val="4E2700"/>
                </a:solidFill>
                <a:latin typeface="Verdana"/>
                <a:cs typeface="Verdana"/>
              </a:rPr>
              <a:t>30);</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map.put("abc",</a:t>
            </a:r>
            <a:r>
              <a:rPr dirty="0" sz="1400" spc="-50">
                <a:solidFill>
                  <a:srgbClr val="4E2700"/>
                </a:solidFill>
                <a:latin typeface="Verdana"/>
                <a:cs typeface="Verdana"/>
              </a:rPr>
              <a:t> </a:t>
            </a:r>
            <a:r>
              <a:rPr dirty="0" sz="1400" spc="-10">
                <a:solidFill>
                  <a:srgbClr val="4E2700"/>
                </a:solidFill>
                <a:latin typeface="Verdana"/>
                <a:cs typeface="Verdana"/>
              </a:rPr>
              <a:t>40);</a:t>
            </a:r>
            <a:endParaRPr sz="1400">
              <a:latin typeface="Verdana"/>
              <a:cs typeface="Verdana"/>
            </a:endParaRPr>
          </a:p>
          <a:p>
            <a:pPr marL="196850">
              <a:lnSpc>
                <a:spcPct val="100000"/>
              </a:lnSpc>
              <a:spcBef>
                <a:spcPts val="305"/>
              </a:spcBef>
              <a:tabLst>
                <a:tab pos="2903855" algn="l"/>
              </a:tabLst>
            </a:pPr>
            <a:r>
              <a:rPr dirty="0" sz="1400" spc="-5">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a:solidFill>
                  <a:srgbClr val="4E2700"/>
                </a:solidFill>
                <a:latin typeface="Noto Sans Mono CJK HK"/>
                <a:cs typeface="Noto Sans Mono CJK HK"/>
              </a:rPr>
              <a:t>行敘述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196850">
              <a:lnSpc>
                <a:spcPct val="100000"/>
              </a:lnSpc>
              <a:spcBef>
                <a:spcPts val="370"/>
              </a:spcBef>
            </a:pPr>
            <a:r>
              <a:rPr dirty="0" sz="1400" spc="-5">
                <a:solidFill>
                  <a:srgbClr val="4E2700"/>
                </a:solidFill>
                <a:latin typeface="Verdana"/>
                <a:cs typeface="Verdana"/>
              </a:rPr>
              <a:t>System.out.println(map.size());</a:t>
            </a:r>
            <a:endParaRPr sz="1400">
              <a:latin typeface="Verdana"/>
              <a:cs typeface="Verdana"/>
            </a:endParaRPr>
          </a:p>
          <a:p>
            <a:pPr marL="196850" marR="1209040">
              <a:lnSpc>
                <a:spcPts val="2050"/>
              </a:lnSpc>
              <a:spcBef>
                <a:spcPts val="60"/>
              </a:spcBef>
              <a:tabLst>
                <a:tab pos="3571875" algn="l"/>
              </a:tabLst>
            </a:pPr>
            <a:r>
              <a:rPr dirty="0" sz="1400" spc="10">
                <a:solidFill>
                  <a:srgbClr val="4E2700"/>
                </a:solidFill>
                <a:latin typeface="Noto Sans Mono CJK HK"/>
                <a:cs typeface="Noto Sans Mono CJK HK"/>
              </a:rPr>
              <a:t>而</a:t>
            </a:r>
            <a:r>
              <a:rPr dirty="0" sz="1400">
                <a:solidFill>
                  <a:srgbClr val="4E2700"/>
                </a:solidFill>
                <a:latin typeface="Verdana"/>
                <a:cs typeface="Verdana"/>
              </a:rPr>
              <a:t>Map</a:t>
            </a:r>
            <a:r>
              <a:rPr dirty="0" sz="1400">
                <a:solidFill>
                  <a:srgbClr val="4E2700"/>
                </a:solidFill>
                <a:latin typeface="Noto Sans Mono CJK HK"/>
                <a:cs typeface="Noto Sans Mono CJK HK"/>
              </a:rPr>
              <a:t>介面的</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會傳</a:t>
            </a:r>
            <a:r>
              <a:rPr dirty="0" sz="1400" spc="-10">
                <a:solidFill>
                  <a:srgbClr val="4E2700"/>
                </a:solidFill>
                <a:latin typeface="Noto Sans Mono CJK HK"/>
                <a:cs typeface="Noto Sans Mono CJK HK"/>
              </a:rPr>
              <a:t>回</a:t>
            </a:r>
            <a:r>
              <a:rPr dirty="0" sz="1400">
                <a:solidFill>
                  <a:srgbClr val="4E2700"/>
                </a:solidFill>
                <a:latin typeface="Verdana"/>
                <a:cs typeface="Verdana"/>
              </a:rPr>
              <a:t>Set</a:t>
            </a:r>
            <a:r>
              <a:rPr dirty="0" sz="1400">
                <a:solidFill>
                  <a:srgbClr val="4E2700"/>
                </a:solidFill>
                <a:latin typeface="Noto Sans Mono CJK HK"/>
                <a:cs typeface="Noto Sans Mono CJK HK"/>
              </a:rPr>
              <a:t>型別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a:solidFill>
                  <a:srgbClr val="4E2700"/>
                </a:solidFill>
                <a:latin typeface="Verdana"/>
                <a:cs typeface="Verdana"/>
              </a:rPr>
              <a:t>?  Set&lt;String&gt; set =</a:t>
            </a:r>
            <a:r>
              <a:rPr dirty="0" sz="1400" spc="-5">
                <a:solidFill>
                  <a:srgbClr val="4E2700"/>
                </a:solidFill>
                <a:latin typeface="Verdana"/>
                <a:cs typeface="Verdana"/>
              </a:rPr>
              <a:t> map.</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251460" indent="-239395">
              <a:lnSpc>
                <a:spcPct val="100000"/>
              </a:lnSpc>
              <a:spcBef>
                <a:spcPts val="170"/>
              </a:spcBef>
              <a:buAutoNum type="arabicPeriod" startAt="8"/>
              <a:tabLst>
                <a:tab pos="25209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java.util.Enumeration&lt;E&gt;</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下</a:t>
            </a:r>
            <a:r>
              <a:rPr dirty="0" sz="1400">
                <a:solidFill>
                  <a:srgbClr val="4E2700"/>
                </a:solidFill>
                <a:latin typeface="Noto Sans Mono CJK HK"/>
                <a:cs typeface="Noto Sans Mono CJK HK"/>
              </a:rPr>
              <a:t>列兩</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287525" y="4549876"/>
            <a:ext cx="730250" cy="537845"/>
          </a:xfrm>
          <a:prstGeom prst="rect">
            <a:avLst/>
          </a:prstGeom>
        </p:spPr>
        <p:txBody>
          <a:bodyPr wrap="square" lIns="0" tIns="12700" rIns="0" bIns="0" rtlCol="0" vert="horz">
            <a:spAutoFit/>
          </a:bodyPr>
          <a:lstStyle/>
          <a:p>
            <a:pPr marL="12700" marR="5080">
              <a:lnSpc>
                <a:spcPct val="120000"/>
              </a:lnSpc>
              <a:spcBef>
                <a:spcPts val="100"/>
              </a:spcBef>
            </a:pPr>
            <a:r>
              <a:rPr dirty="0" sz="1400" spc="-5">
                <a:solidFill>
                  <a:srgbClr val="4E2700"/>
                </a:solidFill>
                <a:latin typeface="Verdana"/>
                <a:cs typeface="Verdana"/>
              </a:rPr>
              <a:t>boo</a:t>
            </a:r>
            <a:r>
              <a:rPr dirty="0" sz="1400" spc="10">
                <a:solidFill>
                  <a:srgbClr val="4E2700"/>
                </a:solidFill>
                <a:latin typeface="Verdana"/>
                <a:cs typeface="Verdana"/>
              </a:rPr>
              <a:t>l</a:t>
            </a:r>
            <a:r>
              <a:rPr dirty="0" sz="1400">
                <a:solidFill>
                  <a:srgbClr val="4E2700"/>
                </a:solidFill>
                <a:latin typeface="Verdana"/>
                <a:cs typeface="Verdana"/>
              </a:rPr>
              <a:t>ean  </a:t>
            </a:r>
            <a:r>
              <a:rPr dirty="0" sz="1400">
                <a:solidFill>
                  <a:srgbClr val="4E2700"/>
                </a:solidFill>
                <a:latin typeface="Verdana"/>
                <a:cs typeface="Verdana"/>
              </a:rPr>
              <a:t>E</a:t>
            </a:r>
            <a:endParaRPr sz="1400">
              <a:latin typeface="Verdana"/>
              <a:cs typeface="Verdana"/>
            </a:endParaRPr>
          </a:p>
        </p:txBody>
      </p:sp>
      <p:sp>
        <p:nvSpPr>
          <p:cNvPr id="5" name="object 5"/>
          <p:cNvSpPr txBox="1"/>
          <p:nvPr/>
        </p:nvSpPr>
        <p:spPr>
          <a:xfrm>
            <a:off x="2019244" y="4549876"/>
            <a:ext cx="1983105" cy="537845"/>
          </a:xfrm>
          <a:prstGeom prst="rect">
            <a:avLst/>
          </a:prstGeom>
        </p:spPr>
        <p:txBody>
          <a:bodyPr wrap="square" lIns="0" tIns="12700" rIns="0" bIns="0" rtlCol="0" vert="horz">
            <a:spAutoFit/>
          </a:bodyPr>
          <a:lstStyle/>
          <a:p>
            <a:pPr marL="12700" marR="5080" indent="217804">
              <a:lnSpc>
                <a:spcPct val="120000"/>
              </a:lnSpc>
              <a:spcBef>
                <a:spcPts val="100"/>
              </a:spcBef>
            </a:pPr>
            <a:r>
              <a:rPr dirty="0" sz="1400">
                <a:solidFill>
                  <a:srgbClr val="4E2700"/>
                </a:solidFill>
                <a:latin typeface="Verdana"/>
                <a:cs typeface="Verdana"/>
              </a:rPr>
              <a:t>h</a:t>
            </a:r>
            <a:r>
              <a:rPr dirty="0" sz="1400" spc="-10">
                <a:solidFill>
                  <a:srgbClr val="4E2700"/>
                </a:solidFill>
                <a:latin typeface="Verdana"/>
                <a:cs typeface="Verdana"/>
              </a:rPr>
              <a:t>a</a:t>
            </a:r>
            <a:r>
              <a:rPr dirty="0" sz="1400">
                <a:solidFill>
                  <a:srgbClr val="4E2700"/>
                </a:solidFill>
                <a:latin typeface="Verdana"/>
                <a:cs typeface="Verdana"/>
              </a:rPr>
              <a:t>sMoreE</a:t>
            </a:r>
            <a:r>
              <a:rPr dirty="0" sz="1400" spc="15">
                <a:solidFill>
                  <a:srgbClr val="4E2700"/>
                </a:solidFill>
                <a:latin typeface="Verdana"/>
                <a:cs typeface="Verdana"/>
              </a:rPr>
              <a:t>l</a:t>
            </a:r>
            <a:r>
              <a:rPr dirty="0" sz="1400" spc="-10">
                <a:solidFill>
                  <a:srgbClr val="4E2700"/>
                </a:solidFill>
                <a:latin typeface="Verdana"/>
                <a:cs typeface="Verdana"/>
              </a:rPr>
              <a:t>e</a:t>
            </a:r>
            <a:r>
              <a:rPr dirty="0" sz="1400">
                <a:solidFill>
                  <a:srgbClr val="4E2700"/>
                </a:solidFill>
                <a:latin typeface="Verdana"/>
                <a:cs typeface="Verdana"/>
              </a:rPr>
              <a:t>men</a:t>
            </a:r>
            <a:r>
              <a:rPr dirty="0" sz="1400" spc="-15">
                <a:solidFill>
                  <a:srgbClr val="4E2700"/>
                </a:solidFill>
                <a:latin typeface="Verdana"/>
                <a:cs typeface="Verdana"/>
              </a:rPr>
              <a:t>t</a:t>
            </a:r>
            <a:r>
              <a:rPr dirty="0" sz="1400">
                <a:solidFill>
                  <a:srgbClr val="4E2700"/>
                </a:solidFill>
                <a:latin typeface="Verdana"/>
                <a:cs typeface="Verdana"/>
              </a:rPr>
              <a:t>s()  </a:t>
            </a:r>
            <a:r>
              <a:rPr dirty="0" sz="1400">
                <a:solidFill>
                  <a:srgbClr val="4E2700"/>
                </a:solidFill>
                <a:latin typeface="Verdana"/>
                <a:cs typeface="Verdana"/>
              </a:rPr>
              <a:t>nextElement()</a:t>
            </a:r>
            <a:endParaRPr sz="1400">
              <a:latin typeface="Verdana"/>
              <a:cs typeface="Verdana"/>
            </a:endParaRPr>
          </a:p>
        </p:txBody>
      </p:sp>
      <p:sp>
        <p:nvSpPr>
          <p:cNvPr id="6" name="object 6"/>
          <p:cNvSpPr txBox="1"/>
          <p:nvPr/>
        </p:nvSpPr>
        <p:spPr>
          <a:xfrm>
            <a:off x="1225092" y="5052796"/>
            <a:ext cx="3862070" cy="1059180"/>
          </a:xfrm>
          <a:prstGeom prst="rect">
            <a:avLst/>
          </a:prstGeom>
        </p:spPr>
        <p:txBody>
          <a:bodyPr wrap="square" lIns="0" tIns="59690" rIns="0" bIns="0" rtlCol="0" vert="horz">
            <a:spAutoFit/>
          </a:bodyPr>
          <a:lstStyle/>
          <a:p>
            <a:pPr marL="12700">
              <a:lnSpc>
                <a:spcPct val="100000"/>
              </a:lnSpc>
              <a:spcBef>
                <a:spcPts val="470"/>
              </a:spcBef>
            </a:pPr>
            <a:r>
              <a:rPr dirty="0" sz="1400" spc="10">
                <a:solidFill>
                  <a:srgbClr val="4E2700"/>
                </a:solidFill>
                <a:latin typeface="Noto Sans Mono CJK HK"/>
                <a:cs typeface="Noto Sans Mono CJK HK"/>
              </a:rPr>
              <a:t>請完</a:t>
            </a:r>
            <a:r>
              <a:rPr dirty="0" sz="1400">
                <a:solidFill>
                  <a:srgbClr val="4E2700"/>
                </a:solidFill>
                <a:latin typeface="Noto Sans Mono CJK HK"/>
                <a:cs typeface="Noto Sans Mono CJK HK"/>
              </a:rPr>
              <a:t>成下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Verdana"/>
                <a:cs typeface="Verdana"/>
              </a:rPr>
              <a:t>:</a:t>
            </a:r>
            <a:endParaRPr sz="1400">
              <a:latin typeface="Verdana"/>
              <a:cs typeface="Verdana"/>
            </a:endParaRPr>
          </a:p>
          <a:p>
            <a:pPr marL="12700" marR="5080">
              <a:lnSpc>
                <a:spcPct val="120000"/>
              </a:lnSpc>
              <a:spcBef>
                <a:spcPts val="35"/>
              </a:spcBef>
              <a:tabLst>
                <a:tab pos="1739900" algn="l"/>
              </a:tabLst>
            </a:pPr>
            <a:r>
              <a:rPr dirty="0" sz="1400" spc="-10">
                <a:solidFill>
                  <a:srgbClr val="4E2700"/>
                </a:solidFill>
                <a:latin typeface="Verdana"/>
                <a:cs typeface="Verdana"/>
              </a:rPr>
              <a:t>Vector&lt;</a:t>
            </a:r>
            <a:r>
              <a:rPr dirty="0" u="sng" sz="1400" spc="-10">
                <a:solidFill>
                  <a:srgbClr val="4E2700"/>
                </a:solidFill>
                <a:uFill>
                  <a:solidFill>
                    <a:srgbClr val="4D2600"/>
                  </a:solidFill>
                </a:uFill>
                <a:latin typeface="Verdana"/>
                <a:cs typeface="Verdana"/>
              </a:rPr>
              <a:t> 	</a:t>
            </a:r>
            <a:r>
              <a:rPr dirty="0" sz="1400">
                <a:solidFill>
                  <a:srgbClr val="4E2700"/>
                </a:solidFill>
                <a:latin typeface="Verdana"/>
                <a:cs typeface="Verdana"/>
              </a:rPr>
              <a:t>&gt; v = new</a:t>
            </a:r>
            <a:r>
              <a:rPr dirty="0" sz="1400" spc="-95">
                <a:solidFill>
                  <a:srgbClr val="4E2700"/>
                </a:solidFill>
                <a:latin typeface="Verdana"/>
                <a:cs typeface="Verdana"/>
              </a:rPr>
              <a:t> </a:t>
            </a:r>
            <a:r>
              <a:rPr dirty="0" sz="1400" spc="-10">
                <a:solidFill>
                  <a:srgbClr val="4E2700"/>
                </a:solidFill>
                <a:latin typeface="Verdana"/>
                <a:cs typeface="Verdana"/>
              </a:rPr>
              <a:t>Vector&lt;&gt;();  </a:t>
            </a:r>
            <a:r>
              <a:rPr dirty="0" sz="1400" spc="-15">
                <a:solidFill>
                  <a:srgbClr val="4E2700"/>
                </a:solidFill>
                <a:latin typeface="Verdana"/>
                <a:cs typeface="Verdana"/>
              </a:rPr>
              <a:t>v.add(new</a:t>
            </a:r>
            <a:r>
              <a:rPr dirty="0" sz="1400" spc="-25">
                <a:solidFill>
                  <a:srgbClr val="4E2700"/>
                </a:solidFill>
                <a:latin typeface="Verdana"/>
                <a:cs typeface="Verdana"/>
              </a:rPr>
              <a:t> </a:t>
            </a:r>
            <a:r>
              <a:rPr dirty="0" sz="1400" spc="-5">
                <a:solidFill>
                  <a:srgbClr val="4E2700"/>
                </a:solidFill>
                <a:latin typeface="Verdana"/>
                <a:cs typeface="Verdana"/>
              </a:rPr>
              <a:t>Integer(100));</a:t>
            </a:r>
            <a:endParaRPr sz="1400">
              <a:latin typeface="Verdana"/>
              <a:cs typeface="Verdana"/>
            </a:endParaRPr>
          </a:p>
          <a:p>
            <a:pPr marL="12700">
              <a:lnSpc>
                <a:spcPct val="100000"/>
              </a:lnSpc>
              <a:spcBef>
                <a:spcPts val="335"/>
              </a:spcBef>
            </a:pPr>
            <a:r>
              <a:rPr dirty="0" sz="1400" spc="-15">
                <a:solidFill>
                  <a:srgbClr val="4E2700"/>
                </a:solidFill>
                <a:latin typeface="Verdana"/>
                <a:cs typeface="Verdana"/>
              </a:rPr>
              <a:t>v.add(new</a:t>
            </a:r>
            <a:r>
              <a:rPr dirty="0" sz="1400" spc="-30">
                <a:solidFill>
                  <a:srgbClr val="4E2700"/>
                </a:solidFill>
                <a:latin typeface="Verdana"/>
                <a:cs typeface="Verdana"/>
              </a:rPr>
              <a:t> </a:t>
            </a:r>
            <a:r>
              <a:rPr dirty="0" sz="1400">
                <a:solidFill>
                  <a:srgbClr val="4E2700"/>
                </a:solidFill>
                <a:latin typeface="Verdana"/>
                <a:cs typeface="Verdana"/>
              </a:rPr>
              <a:t>Double(3.14));</a:t>
            </a:r>
            <a:endParaRPr sz="1400">
              <a:latin typeface="Verdana"/>
              <a:cs typeface="Verdana"/>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自我測驗九</a:t>
            </a:r>
          </a:p>
        </p:txBody>
      </p:sp>
      <p:sp>
        <p:nvSpPr>
          <p:cNvPr id="3" name="object 3"/>
          <p:cNvSpPr txBox="1"/>
          <p:nvPr/>
        </p:nvSpPr>
        <p:spPr>
          <a:xfrm>
            <a:off x="3613530" y="193294"/>
            <a:ext cx="71882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a:t>
            </a:r>
            <a:endParaRPr sz="3600">
              <a:latin typeface="Tahoma"/>
              <a:cs typeface="Tahoma"/>
            </a:endParaRPr>
          </a:p>
        </p:txBody>
      </p:sp>
      <p:sp>
        <p:nvSpPr>
          <p:cNvPr id="4" name="object 4"/>
          <p:cNvSpPr/>
          <p:nvPr/>
        </p:nvSpPr>
        <p:spPr>
          <a:xfrm>
            <a:off x="1956892" y="1858641"/>
            <a:ext cx="1127760" cy="0"/>
          </a:xfrm>
          <a:custGeom>
            <a:avLst/>
            <a:gdLst/>
            <a:ahLst/>
            <a:cxnLst/>
            <a:rect l="l" t="t" r="r" b="b"/>
            <a:pathLst>
              <a:path w="1127760" h="0">
                <a:moveTo>
                  <a:pt x="0" y="0"/>
                </a:moveTo>
                <a:lnTo>
                  <a:pt x="1127573" y="0"/>
                </a:lnTo>
              </a:path>
            </a:pathLst>
          </a:custGeom>
          <a:ln w="10520">
            <a:solidFill>
              <a:srgbClr val="4D2600"/>
            </a:solidFill>
          </a:ln>
        </p:spPr>
        <p:txBody>
          <a:bodyPr wrap="square" lIns="0" tIns="0" rIns="0" bIns="0" rtlCol="0"/>
          <a:lstStyle/>
          <a:p/>
        </p:txBody>
      </p:sp>
      <p:sp>
        <p:nvSpPr>
          <p:cNvPr id="5" name="object 5"/>
          <p:cNvSpPr/>
          <p:nvPr/>
        </p:nvSpPr>
        <p:spPr>
          <a:xfrm>
            <a:off x="3099559" y="2082705"/>
            <a:ext cx="1128395" cy="0"/>
          </a:xfrm>
          <a:custGeom>
            <a:avLst/>
            <a:gdLst/>
            <a:ahLst/>
            <a:cxnLst/>
            <a:rect l="l" t="t" r="r" b="b"/>
            <a:pathLst>
              <a:path w="1128395" h="0">
                <a:moveTo>
                  <a:pt x="0" y="0"/>
                </a:moveTo>
                <a:lnTo>
                  <a:pt x="1127893" y="0"/>
                </a:lnTo>
              </a:path>
            </a:pathLst>
          </a:custGeom>
          <a:ln w="10538">
            <a:solidFill>
              <a:srgbClr val="4D2600"/>
            </a:solidFill>
          </a:ln>
        </p:spPr>
        <p:txBody>
          <a:bodyPr wrap="square" lIns="0" tIns="0" rIns="0" bIns="0" rtlCol="0"/>
          <a:lstStyle/>
          <a:p/>
        </p:txBody>
      </p:sp>
      <p:sp>
        <p:nvSpPr>
          <p:cNvPr id="6" name="object 6"/>
          <p:cNvSpPr txBox="1"/>
          <p:nvPr/>
        </p:nvSpPr>
        <p:spPr>
          <a:xfrm>
            <a:off x="792276" y="974597"/>
            <a:ext cx="5387340" cy="5169535"/>
          </a:xfrm>
          <a:prstGeom prst="rect">
            <a:avLst/>
          </a:prstGeom>
        </p:spPr>
        <p:txBody>
          <a:bodyPr wrap="square" lIns="0" tIns="2540" rIns="0" bIns="0" rtlCol="0" vert="horz">
            <a:spAutoFit/>
          </a:bodyPr>
          <a:lstStyle/>
          <a:p>
            <a:pPr marL="445134" marR="2862580">
              <a:lnSpc>
                <a:spcPct val="105000"/>
              </a:lnSpc>
              <a:spcBef>
                <a:spcPts val="20"/>
              </a:spcBef>
            </a:pPr>
            <a:r>
              <a:rPr dirty="0" sz="1400" spc="-15">
                <a:solidFill>
                  <a:srgbClr val="4E2700"/>
                </a:solidFill>
                <a:latin typeface="Verdana"/>
                <a:cs typeface="Verdana"/>
              </a:rPr>
              <a:t>v.add(new </a:t>
            </a:r>
            <a:r>
              <a:rPr dirty="0" sz="1400" spc="-5">
                <a:solidFill>
                  <a:srgbClr val="4E2700"/>
                </a:solidFill>
                <a:latin typeface="Verdana"/>
                <a:cs typeface="Verdana"/>
              </a:rPr>
              <a:t>Long(21L));  </a:t>
            </a:r>
            <a:r>
              <a:rPr dirty="0" sz="1400">
                <a:solidFill>
                  <a:srgbClr val="4E2700"/>
                </a:solidFill>
                <a:latin typeface="Verdana"/>
                <a:cs typeface="Verdana"/>
              </a:rPr>
              <a:t>double sum =</a:t>
            </a:r>
            <a:r>
              <a:rPr dirty="0" sz="1400" spc="-70">
                <a:solidFill>
                  <a:srgbClr val="4E2700"/>
                </a:solidFill>
                <a:latin typeface="Verdana"/>
                <a:cs typeface="Verdana"/>
              </a:rPr>
              <a:t> </a:t>
            </a:r>
            <a:r>
              <a:rPr dirty="0" sz="1400" spc="-5">
                <a:solidFill>
                  <a:srgbClr val="4E2700"/>
                </a:solidFill>
                <a:latin typeface="Verdana"/>
                <a:cs typeface="Verdana"/>
              </a:rPr>
              <a:t>0;</a:t>
            </a:r>
            <a:endParaRPr sz="1400">
              <a:latin typeface="Verdana"/>
              <a:cs typeface="Verdana"/>
            </a:endParaRPr>
          </a:p>
          <a:p>
            <a:pPr marL="445134" marR="1137285">
              <a:lnSpc>
                <a:spcPct val="105000"/>
              </a:lnSpc>
              <a:tabLst>
                <a:tab pos="2291080" algn="l"/>
              </a:tabLst>
            </a:pPr>
            <a:r>
              <a:rPr dirty="0" sz="1400" spc="-5">
                <a:solidFill>
                  <a:srgbClr val="4E2700"/>
                </a:solidFill>
                <a:latin typeface="Verdana"/>
                <a:cs typeface="Verdana"/>
              </a:rPr>
              <a:t>Enumeration&lt;Number&gt; </a:t>
            </a:r>
            <a:r>
              <a:rPr dirty="0" sz="1400">
                <a:solidFill>
                  <a:srgbClr val="4E2700"/>
                </a:solidFill>
                <a:latin typeface="Verdana"/>
                <a:cs typeface="Verdana"/>
              </a:rPr>
              <a:t>e = </a:t>
            </a:r>
            <a:r>
              <a:rPr dirty="0" sz="1400" spc="-10">
                <a:solidFill>
                  <a:srgbClr val="4E2700"/>
                </a:solidFill>
                <a:latin typeface="Verdana"/>
                <a:cs typeface="Verdana"/>
              </a:rPr>
              <a:t>v.elements();  </a:t>
            </a:r>
            <a:r>
              <a:rPr dirty="0" sz="1400">
                <a:solidFill>
                  <a:srgbClr val="4E2700"/>
                </a:solidFill>
                <a:latin typeface="Verdana"/>
                <a:cs typeface="Verdana"/>
              </a:rPr>
              <a:t>while(e.	</a:t>
            </a:r>
            <a:r>
              <a:rPr dirty="0" sz="1400" spc="-5">
                <a:solidFill>
                  <a:srgbClr val="4E2700"/>
                </a:solidFill>
                <a:latin typeface="Verdana"/>
                <a:cs typeface="Verdana"/>
              </a:rPr>
              <a:t>){</a:t>
            </a:r>
            <a:endParaRPr sz="1400">
              <a:latin typeface="Verdana"/>
              <a:cs typeface="Verdana"/>
            </a:endParaRPr>
          </a:p>
          <a:p>
            <a:pPr marL="692150">
              <a:lnSpc>
                <a:spcPct val="100000"/>
              </a:lnSpc>
              <a:spcBef>
                <a:spcPts val="80"/>
              </a:spcBef>
              <a:tabLst>
                <a:tab pos="3434079" algn="l"/>
              </a:tabLst>
            </a:pPr>
            <a:r>
              <a:rPr dirty="0" sz="1400">
                <a:solidFill>
                  <a:srgbClr val="4E2700"/>
                </a:solidFill>
                <a:latin typeface="Verdana"/>
                <a:cs typeface="Verdana"/>
              </a:rPr>
              <a:t>Number num</a:t>
            </a:r>
            <a:r>
              <a:rPr dirty="0" sz="1400" spc="-2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e.	;</a:t>
            </a:r>
            <a:endParaRPr sz="1400">
              <a:latin typeface="Verdana"/>
              <a:cs typeface="Verdana"/>
            </a:endParaRPr>
          </a:p>
          <a:p>
            <a:pPr marL="692150">
              <a:lnSpc>
                <a:spcPct val="100000"/>
              </a:lnSpc>
              <a:spcBef>
                <a:spcPts val="90"/>
              </a:spcBef>
            </a:pPr>
            <a:r>
              <a:rPr dirty="0" sz="1400">
                <a:solidFill>
                  <a:srgbClr val="4E2700"/>
                </a:solidFill>
                <a:latin typeface="Verdana"/>
                <a:cs typeface="Verdana"/>
              </a:rPr>
              <a:t>sum +=</a:t>
            </a:r>
            <a:r>
              <a:rPr dirty="0" sz="1400" spc="-30">
                <a:solidFill>
                  <a:srgbClr val="4E2700"/>
                </a:solidFill>
                <a:latin typeface="Verdana"/>
                <a:cs typeface="Verdana"/>
              </a:rPr>
              <a:t> </a:t>
            </a:r>
            <a:r>
              <a:rPr dirty="0" sz="1400" spc="-5">
                <a:solidFill>
                  <a:srgbClr val="4E2700"/>
                </a:solidFill>
                <a:latin typeface="Verdana"/>
                <a:cs typeface="Verdana"/>
              </a:rPr>
              <a:t>num.doubleValue();</a:t>
            </a:r>
            <a:endParaRPr sz="1400">
              <a:latin typeface="Verdana"/>
              <a:cs typeface="Verdana"/>
            </a:endParaRPr>
          </a:p>
          <a:p>
            <a:pPr marL="445134">
              <a:lnSpc>
                <a:spcPct val="100000"/>
              </a:lnSpc>
              <a:spcBef>
                <a:spcPts val="80"/>
              </a:spcBef>
            </a:pPr>
            <a:r>
              <a:rPr dirty="0" sz="1400">
                <a:solidFill>
                  <a:srgbClr val="4E2700"/>
                </a:solidFill>
                <a:latin typeface="Verdana"/>
                <a:cs typeface="Verdana"/>
              </a:rPr>
              <a:t>}</a:t>
            </a:r>
            <a:endParaRPr sz="1400">
              <a:latin typeface="Verdana"/>
              <a:cs typeface="Verdana"/>
            </a:endParaRPr>
          </a:p>
          <a:p>
            <a:pPr marL="445134">
              <a:lnSpc>
                <a:spcPct val="100000"/>
              </a:lnSpc>
              <a:spcBef>
                <a:spcPts val="5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放在</a:t>
            </a:r>
            <a:r>
              <a:rPr dirty="0" sz="1400" spc="-15">
                <a:solidFill>
                  <a:srgbClr val="4E2700"/>
                </a:solidFill>
                <a:latin typeface="Verdana"/>
                <a:cs typeface="Verdana"/>
              </a:rPr>
              <a:t>v</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之元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的總</a:t>
            </a:r>
            <a:r>
              <a:rPr dirty="0" sz="1400" spc="-10">
                <a:solidFill>
                  <a:srgbClr val="4E2700"/>
                </a:solidFill>
                <a:latin typeface="Noto Sans Mono CJK HK"/>
                <a:cs typeface="Noto Sans Mono CJK HK"/>
              </a:rPr>
              <a:t>和</a:t>
            </a:r>
            <a:r>
              <a:rPr dirty="0" sz="1400">
                <a:solidFill>
                  <a:srgbClr val="4E2700"/>
                </a:solidFill>
                <a:latin typeface="Verdana"/>
                <a:cs typeface="Verdana"/>
              </a:rPr>
              <a:t>="</a:t>
            </a:r>
            <a:r>
              <a:rPr dirty="0" sz="1400" spc="-6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sum);</a:t>
            </a:r>
            <a:endParaRPr sz="1400">
              <a:latin typeface="Verdana"/>
              <a:cs typeface="Verdana"/>
            </a:endParaRPr>
          </a:p>
          <a:p>
            <a:pPr marL="12700">
              <a:lnSpc>
                <a:spcPct val="100000"/>
              </a:lnSpc>
              <a:spcBef>
                <a:spcPts val="85"/>
              </a:spcBef>
            </a:pPr>
            <a:r>
              <a:rPr dirty="0" sz="1400" spc="-5">
                <a:solidFill>
                  <a:srgbClr val="4E2700"/>
                </a:solidFill>
                <a:latin typeface="Verdana"/>
                <a:cs typeface="Verdana"/>
              </a:rPr>
              <a:t>9.</a:t>
            </a:r>
            <a:r>
              <a:rPr dirty="0" sz="1400" spc="-15">
                <a:solidFill>
                  <a:srgbClr val="4E2700"/>
                </a:solidFill>
                <a:latin typeface="Verdana"/>
                <a:cs typeface="Verdana"/>
              </a:rPr>
              <a:t> </a:t>
            </a:r>
            <a:r>
              <a:rPr dirty="0" sz="1400" spc="10">
                <a:solidFill>
                  <a:srgbClr val="4E2700"/>
                </a:solidFill>
                <a:latin typeface="Noto Sans Mono CJK HK"/>
                <a:cs typeface="Noto Sans Mono CJK HK"/>
              </a:rPr>
              <a:t>請完</a:t>
            </a:r>
            <a:r>
              <a:rPr dirty="0" sz="1400">
                <a:solidFill>
                  <a:srgbClr val="4E2700"/>
                </a:solidFill>
                <a:latin typeface="Noto Sans Mono CJK HK"/>
                <a:cs typeface="Noto Sans Mono CJK HK"/>
              </a:rPr>
              <a:t>成下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Verdana"/>
                <a:cs typeface="Verdana"/>
              </a:rPr>
              <a:t>:</a:t>
            </a:r>
            <a:endParaRPr sz="1400">
              <a:latin typeface="Verdana"/>
              <a:cs typeface="Verdana"/>
            </a:endParaRPr>
          </a:p>
          <a:p>
            <a:pPr marL="382905">
              <a:lnSpc>
                <a:spcPct val="100000"/>
              </a:lnSpc>
              <a:spcBef>
                <a:spcPts val="120"/>
              </a:spcBef>
            </a:pPr>
            <a:r>
              <a:rPr dirty="0" sz="1400">
                <a:solidFill>
                  <a:srgbClr val="4E2700"/>
                </a:solidFill>
                <a:latin typeface="Verdana"/>
                <a:cs typeface="Verdana"/>
              </a:rPr>
              <a:t>Map&lt;String, Integer&gt; map = new</a:t>
            </a:r>
            <a:r>
              <a:rPr dirty="0" sz="1400" spc="-85">
                <a:solidFill>
                  <a:srgbClr val="4E2700"/>
                </a:solidFill>
                <a:latin typeface="Verdana"/>
                <a:cs typeface="Verdana"/>
              </a:rPr>
              <a:t> </a:t>
            </a:r>
            <a:r>
              <a:rPr dirty="0" sz="1400">
                <a:solidFill>
                  <a:srgbClr val="4E2700"/>
                </a:solidFill>
                <a:latin typeface="Verdana"/>
                <a:cs typeface="Verdana"/>
              </a:rPr>
              <a:t>HashMap&lt;&gt;();</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map.put("0019",</a:t>
            </a:r>
            <a:r>
              <a:rPr dirty="0" sz="1400" spc="-80">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map.put("0022",</a:t>
            </a:r>
            <a:r>
              <a:rPr dirty="0" sz="1400" spc="-95">
                <a:solidFill>
                  <a:srgbClr val="4E2700"/>
                </a:solidFill>
                <a:latin typeface="Verdana"/>
                <a:cs typeface="Verdana"/>
              </a:rPr>
              <a:t> </a:t>
            </a:r>
            <a:r>
              <a:rPr dirty="0" sz="1400" spc="-10">
                <a:solidFill>
                  <a:srgbClr val="4E2700"/>
                </a:solidFill>
                <a:latin typeface="Verdana"/>
                <a:cs typeface="Verdana"/>
              </a:rPr>
              <a:t>20);</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map.put("0035",</a:t>
            </a:r>
            <a:r>
              <a:rPr dirty="0" sz="1400" spc="-95">
                <a:solidFill>
                  <a:srgbClr val="4E2700"/>
                </a:solidFill>
                <a:latin typeface="Verdana"/>
                <a:cs typeface="Verdana"/>
              </a:rPr>
              <a:t> </a:t>
            </a:r>
            <a:r>
              <a:rPr dirty="0" sz="1400" spc="-10">
                <a:solidFill>
                  <a:srgbClr val="4E2700"/>
                </a:solidFill>
                <a:latin typeface="Verdana"/>
                <a:cs typeface="Verdana"/>
              </a:rPr>
              <a:t>30);</a:t>
            </a:r>
            <a:endParaRPr sz="1400">
              <a:latin typeface="Verdana"/>
              <a:cs typeface="Verdana"/>
            </a:endParaRPr>
          </a:p>
          <a:p>
            <a:pPr marL="382905">
              <a:lnSpc>
                <a:spcPct val="100000"/>
              </a:lnSpc>
              <a:spcBef>
                <a:spcPts val="80"/>
              </a:spcBef>
            </a:pPr>
            <a:r>
              <a:rPr dirty="0" sz="1400" spc="-5">
                <a:solidFill>
                  <a:srgbClr val="4E2700"/>
                </a:solidFill>
                <a:latin typeface="Verdana"/>
                <a:cs typeface="Verdana"/>
              </a:rPr>
              <a:t>map.put("0022",</a:t>
            </a:r>
            <a:r>
              <a:rPr dirty="0" sz="1400" spc="-95">
                <a:solidFill>
                  <a:srgbClr val="4E2700"/>
                </a:solidFill>
                <a:latin typeface="Verdana"/>
                <a:cs typeface="Verdana"/>
              </a:rPr>
              <a:t> </a:t>
            </a:r>
            <a:r>
              <a:rPr dirty="0" sz="1400" spc="-10">
                <a:solidFill>
                  <a:srgbClr val="4E2700"/>
                </a:solidFill>
                <a:latin typeface="Verdana"/>
                <a:cs typeface="Verdana"/>
              </a:rPr>
              <a:t>40);</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map.put("0040",</a:t>
            </a:r>
            <a:r>
              <a:rPr dirty="0" sz="1400" spc="-95">
                <a:solidFill>
                  <a:srgbClr val="4E2700"/>
                </a:solidFill>
                <a:latin typeface="Verdana"/>
                <a:cs typeface="Verdana"/>
              </a:rPr>
              <a:t> </a:t>
            </a:r>
            <a:r>
              <a:rPr dirty="0" sz="1400" spc="-10">
                <a:solidFill>
                  <a:srgbClr val="4E2700"/>
                </a:solidFill>
                <a:latin typeface="Verdana"/>
                <a:cs typeface="Verdana"/>
              </a:rPr>
              <a:t>50);</a:t>
            </a:r>
            <a:endParaRPr sz="1400">
              <a:latin typeface="Verdana"/>
              <a:cs typeface="Verdana"/>
            </a:endParaRPr>
          </a:p>
          <a:p>
            <a:pPr marL="382905">
              <a:lnSpc>
                <a:spcPct val="100000"/>
              </a:lnSpc>
              <a:spcBef>
                <a:spcPts val="50"/>
              </a:spcBef>
              <a:tabLst>
                <a:tab pos="3089910" algn="l"/>
              </a:tabLst>
            </a:pPr>
            <a:r>
              <a:rPr dirty="0" sz="1400" spc="-5">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a:solidFill>
                  <a:srgbClr val="4E2700"/>
                </a:solidFill>
                <a:latin typeface="Noto Sans Mono CJK HK"/>
                <a:cs typeface="Noto Sans Mono CJK HK"/>
              </a:rPr>
              <a:t>列敘述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382905">
              <a:lnSpc>
                <a:spcPct val="100000"/>
              </a:lnSpc>
              <a:spcBef>
                <a:spcPts val="120"/>
              </a:spcBef>
            </a:pPr>
            <a:r>
              <a:rPr dirty="0" sz="1400">
                <a:solidFill>
                  <a:srgbClr val="4E2700"/>
                </a:solidFill>
                <a:latin typeface="Verdana"/>
                <a:cs typeface="Verdana"/>
              </a:rPr>
              <a:t>System.out.println(map.size());</a:t>
            </a:r>
            <a:endParaRPr sz="1400">
              <a:latin typeface="Verdana"/>
              <a:cs typeface="Verdana"/>
            </a:endParaRPr>
          </a:p>
          <a:p>
            <a:pPr marL="382905">
              <a:lnSpc>
                <a:spcPct val="100000"/>
              </a:lnSpc>
              <a:spcBef>
                <a:spcPts val="50"/>
              </a:spcBef>
              <a:tabLst>
                <a:tab pos="3089910" algn="l"/>
              </a:tabLst>
            </a:pPr>
            <a:r>
              <a:rPr dirty="0" sz="1400" spc="-5">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a:solidFill>
                  <a:srgbClr val="4E2700"/>
                </a:solidFill>
                <a:latin typeface="Noto Sans Mono CJK HK"/>
                <a:cs typeface="Noto Sans Mono CJK HK"/>
              </a:rPr>
              <a:t>列敘述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478790">
              <a:lnSpc>
                <a:spcPct val="100000"/>
              </a:lnSpc>
              <a:spcBef>
                <a:spcPts val="120"/>
              </a:spcBef>
            </a:pPr>
            <a:r>
              <a:rPr dirty="0" sz="1400" spc="-5">
                <a:solidFill>
                  <a:srgbClr val="4E2700"/>
                </a:solidFill>
                <a:latin typeface="Verdana"/>
                <a:cs typeface="Verdana"/>
              </a:rPr>
              <a:t>System.out.println(map.get("0022"));</a:t>
            </a:r>
            <a:endParaRPr sz="1400">
              <a:latin typeface="Verdana"/>
              <a:cs typeface="Verdana"/>
            </a:endParaRPr>
          </a:p>
          <a:p>
            <a:pPr marL="382905" marR="1336675">
              <a:lnSpc>
                <a:spcPts val="1800"/>
              </a:lnSpc>
              <a:spcBef>
                <a:spcPts val="10"/>
              </a:spcBef>
              <a:tabLst>
                <a:tab pos="3644900" algn="l"/>
              </a:tabLst>
            </a:pPr>
            <a:r>
              <a:rPr dirty="0" sz="1400" spc="-5">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Map</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面的哪</a:t>
            </a:r>
            <a:r>
              <a:rPr dirty="0" sz="1400" spc="-10">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spc="-5">
                <a:solidFill>
                  <a:srgbClr val="4E2700"/>
                </a:solidFill>
                <a:latin typeface="Verdana"/>
                <a:cs typeface="Verdana"/>
              </a:rPr>
              <a:t>Set</a:t>
            </a:r>
            <a:r>
              <a:rPr dirty="0" sz="1400">
                <a:solidFill>
                  <a:srgbClr val="4E2700"/>
                </a:solidFill>
                <a:latin typeface="Noto Sans Mono CJK HK"/>
                <a:cs typeface="Noto Sans Mono CJK HK"/>
              </a:rPr>
              <a:t>型別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a:solidFill>
                  <a:srgbClr val="4E2700"/>
                </a:solidFill>
                <a:latin typeface="Verdana"/>
                <a:cs typeface="Verdana"/>
              </a:rPr>
              <a:t>?  Set&lt;String&gt; set</a:t>
            </a:r>
            <a:r>
              <a:rPr dirty="0" sz="1400" spc="-1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map.</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ts val="1650"/>
              </a:lnSpc>
            </a:pPr>
            <a:r>
              <a:rPr dirty="0" sz="1400" spc="-5">
                <a:solidFill>
                  <a:srgbClr val="4E2700"/>
                </a:solidFill>
                <a:latin typeface="Verdana"/>
                <a:cs typeface="Verdana"/>
              </a:rPr>
              <a:t>// </a:t>
            </a:r>
            <a:r>
              <a:rPr dirty="0" sz="1400">
                <a:solidFill>
                  <a:srgbClr val="4E2700"/>
                </a:solidFill>
                <a:latin typeface="Verdana"/>
                <a:cs typeface="Verdana"/>
              </a:rPr>
              <a:t>Map</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哪個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法會</a:t>
            </a:r>
            <a:r>
              <a:rPr dirty="0" sz="1400" spc="-15">
                <a:solidFill>
                  <a:srgbClr val="4E2700"/>
                </a:solidFill>
                <a:latin typeface="Noto Sans Mono CJK HK"/>
                <a:cs typeface="Noto Sans Mono CJK HK"/>
              </a:rPr>
              <a:t>傳</a:t>
            </a:r>
            <a:r>
              <a:rPr dirty="0" sz="1400" spc="5">
                <a:solidFill>
                  <a:srgbClr val="4E2700"/>
                </a:solidFill>
                <a:latin typeface="Noto Sans Mono CJK HK"/>
                <a:cs typeface="Noto Sans Mono CJK HK"/>
              </a:rPr>
              <a:t>回</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型別的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a:solidFill>
                  <a:srgbClr val="4E2700"/>
                </a:solidFill>
                <a:latin typeface="Verdana"/>
                <a:cs typeface="Verdana"/>
              </a:rPr>
              <a:t>?</a:t>
            </a:r>
            <a:endParaRPr sz="1400">
              <a:latin typeface="Verdana"/>
              <a:cs typeface="Verdana"/>
            </a:endParaRPr>
          </a:p>
          <a:p>
            <a:pPr marL="321945">
              <a:lnSpc>
                <a:spcPct val="100000"/>
              </a:lnSpc>
              <a:spcBef>
                <a:spcPts val="120"/>
              </a:spcBef>
              <a:tabLst>
                <a:tab pos="4298315" algn="l"/>
              </a:tabLst>
            </a:pPr>
            <a:r>
              <a:rPr dirty="0" sz="1400">
                <a:solidFill>
                  <a:srgbClr val="4E2700"/>
                </a:solidFill>
                <a:latin typeface="Verdana"/>
                <a:cs typeface="Verdana"/>
              </a:rPr>
              <a:t>Collection&lt;Integer&gt; coll</a:t>
            </a:r>
            <a:r>
              <a:rPr dirty="0" sz="1400" spc="-5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map.</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識別字的命名習慣</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17828"/>
            <a:ext cx="7597140" cy="4965065"/>
          </a:xfrm>
          <a:prstGeom prst="rect">
            <a:avLst/>
          </a:prstGeom>
        </p:spPr>
        <p:txBody>
          <a:bodyPr wrap="square" lIns="0" tIns="12700" rIns="0" bIns="0" rtlCol="0" vert="horz">
            <a:spAutoFit/>
          </a:bodyPr>
          <a:lstStyle/>
          <a:p>
            <a:pPr marL="558165" indent="-546100">
              <a:lnSpc>
                <a:spcPct val="100000"/>
              </a:lnSpc>
              <a:spcBef>
                <a:spcPts val="100"/>
              </a:spcBef>
              <a:buClr>
                <a:srgbClr val="4E2700"/>
              </a:buClr>
              <a:buSzPct val="83333"/>
              <a:buFont typeface="Verdana"/>
              <a:buChar char="•"/>
              <a:tabLst>
                <a:tab pos="558165" algn="l"/>
                <a:tab pos="558800" algn="l"/>
              </a:tabLst>
            </a:pPr>
            <a:r>
              <a:rPr dirty="0" sz="2400">
                <a:solidFill>
                  <a:srgbClr val="422000"/>
                </a:solidFill>
                <a:latin typeface="Noto Sans Mono CJK HK"/>
                <a:cs typeface="Noto Sans Mono CJK HK"/>
              </a:rPr>
              <a:t>類</a:t>
            </a:r>
            <a:r>
              <a:rPr dirty="0" sz="2400" spc="-5">
                <a:solidFill>
                  <a:srgbClr val="422000"/>
                </a:solidFill>
                <a:latin typeface="Noto Sans Mono CJK HK"/>
                <a:cs typeface="Noto Sans Mono CJK HK"/>
              </a:rPr>
              <a:t>別</a:t>
            </a:r>
            <a:r>
              <a:rPr dirty="0" sz="2400" spc="-5">
                <a:solidFill>
                  <a:srgbClr val="422000"/>
                </a:solidFill>
                <a:latin typeface="Verdana"/>
                <a:cs typeface="Verdana"/>
              </a:rPr>
              <a:t>(class)</a:t>
            </a:r>
            <a:r>
              <a:rPr dirty="0" sz="2400">
                <a:solidFill>
                  <a:srgbClr val="422000"/>
                </a:solidFill>
                <a:latin typeface="Noto Sans Mono CJK HK"/>
                <a:cs typeface="Noto Sans Mono CJK HK"/>
              </a:rPr>
              <a:t>與介面</a:t>
            </a:r>
            <a:r>
              <a:rPr dirty="0" sz="2400" spc="-5">
                <a:solidFill>
                  <a:srgbClr val="422000"/>
                </a:solidFill>
                <a:latin typeface="Verdana"/>
                <a:cs typeface="Verdana"/>
              </a:rPr>
              <a:t>(interface)</a:t>
            </a:r>
            <a:r>
              <a:rPr dirty="0" sz="2400">
                <a:solidFill>
                  <a:srgbClr val="422000"/>
                </a:solidFill>
                <a:latin typeface="Noto Sans Mono CJK HK"/>
                <a:cs typeface="Noto Sans Mono CJK HK"/>
              </a:rPr>
              <a:t>名稱</a:t>
            </a:r>
            <a:endParaRPr sz="2400">
              <a:latin typeface="Noto Sans Mono CJK HK"/>
              <a:cs typeface="Noto Sans Mono CJK HK"/>
            </a:endParaRPr>
          </a:p>
          <a:p>
            <a:pPr lvl="1" marL="1040130" indent="-455930">
              <a:lnSpc>
                <a:spcPct val="100000"/>
              </a:lnSpc>
              <a:spcBef>
                <a:spcPts val="25"/>
              </a:spcBef>
              <a:buFont typeface="Verdana"/>
              <a:buChar char="–"/>
              <a:tabLst>
                <a:tab pos="1039494" algn="l"/>
                <a:tab pos="1040130" algn="l"/>
              </a:tabLst>
            </a:pPr>
            <a:r>
              <a:rPr dirty="0" sz="1800">
                <a:solidFill>
                  <a:srgbClr val="422000"/>
                </a:solidFill>
                <a:latin typeface="Noto Sans Mono CJK HK"/>
                <a:cs typeface="Noto Sans Mono CJK HK"/>
              </a:rPr>
              <a:t>每個英文字的第一個字母都大寫，其餘字母為小寫</a:t>
            </a:r>
            <a:endParaRPr sz="1800">
              <a:latin typeface="Noto Sans Mono CJK HK"/>
              <a:cs typeface="Noto Sans Mono CJK HK"/>
            </a:endParaRPr>
          </a:p>
          <a:p>
            <a:pPr lvl="2" marL="1383030" indent="-229235">
              <a:lnSpc>
                <a:spcPct val="100000"/>
              </a:lnSpc>
              <a:spcBef>
                <a:spcPts val="45"/>
              </a:spcBef>
              <a:buChar char="•"/>
              <a:tabLst>
                <a:tab pos="1383030" algn="l"/>
              </a:tabLst>
            </a:pPr>
            <a:r>
              <a:rPr dirty="0" sz="1800">
                <a:solidFill>
                  <a:srgbClr val="2C1600"/>
                </a:solidFill>
                <a:latin typeface="Verdana"/>
                <a:cs typeface="Verdana"/>
              </a:rPr>
              <a:t>class</a:t>
            </a:r>
            <a:r>
              <a:rPr dirty="0" sz="1800" spc="-10">
                <a:solidFill>
                  <a:srgbClr val="2C1600"/>
                </a:solidFill>
                <a:latin typeface="Verdana"/>
                <a:cs typeface="Verdana"/>
              </a:rPr>
              <a:t> </a:t>
            </a:r>
            <a:r>
              <a:rPr dirty="0" sz="1800">
                <a:solidFill>
                  <a:srgbClr val="5025EB"/>
                </a:solidFill>
                <a:latin typeface="Verdana"/>
                <a:cs typeface="Verdana"/>
              </a:rPr>
              <a:t>MyClass</a:t>
            </a:r>
            <a:endParaRPr sz="1800">
              <a:latin typeface="Verdana"/>
              <a:cs typeface="Verdana"/>
            </a:endParaRPr>
          </a:p>
          <a:p>
            <a:pPr lvl="2" marL="1383030" indent="-229235">
              <a:lnSpc>
                <a:spcPct val="100000"/>
              </a:lnSpc>
              <a:spcBef>
                <a:spcPts val="5"/>
              </a:spcBef>
              <a:buChar char="•"/>
              <a:tabLst>
                <a:tab pos="1383030" algn="l"/>
              </a:tabLst>
            </a:pPr>
            <a:r>
              <a:rPr dirty="0" sz="1800">
                <a:solidFill>
                  <a:srgbClr val="2C1600"/>
                </a:solidFill>
                <a:latin typeface="Verdana"/>
                <a:cs typeface="Verdana"/>
              </a:rPr>
              <a:t>class</a:t>
            </a:r>
            <a:r>
              <a:rPr dirty="0" sz="1800" spc="-15">
                <a:solidFill>
                  <a:srgbClr val="2C1600"/>
                </a:solidFill>
                <a:latin typeface="Verdana"/>
                <a:cs typeface="Verdana"/>
              </a:rPr>
              <a:t> </a:t>
            </a:r>
            <a:r>
              <a:rPr dirty="0" sz="1800" spc="-5">
                <a:solidFill>
                  <a:srgbClr val="5025EB"/>
                </a:solidFill>
                <a:latin typeface="Verdana"/>
                <a:cs typeface="Verdana"/>
              </a:rPr>
              <a:t>Box</a:t>
            </a:r>
            <a:endParaRPr sz="1800">
              <a:latin typeface="Verdana"/>
              <a:cs typeface="Verdana"/>
            </a:endParaRPr>
          </a:p>
          <a:p>
            <a:pPr lvl="2" marL="1383030" indent="-229235">
              <a:lnSpc>
                <a:spcPts val="2135"/>
              </a:lnSpc>
              <a:buChar char="•"/>
              <a:tabLst>
                <a:tab pos="1383030" algn="l"/>
              </a:tabLst>
            </a:pPr>
            <a:r>
              <a:rPr dirty="0" sz="1800" spc="-5">
                <a:solidFill>
                  <a:srgbClr val="2C1600"/>
                </a:solidFill>
                <a:latin typeface="Verdana"/>
                <a:cs typeface="Verdana"/>
              </a:rPr>
              <a:t>interface </a:t>
            </a:r>
            <a:r>
              <a:rPr dirty="0" sz="1800">
                <a:solidFill>
                  <a:srgbClr val="5025EB"/>
                </a:solidFill>
                <a:latin typeface="Verdana"/>
                <a:cs typeface="Verdana"/>
              </a:rPr>
              <a:t>Account</a:t>
            </a:r>
            <a:endParaRPr sz="1800">
              <a:latin typeface="Verdana"/>
              <a:cs typeface="Verdana"/>
            </a:endParaRPr>
          </a:p>
          <a:p>
            <a:pPr marL="584200">
              <a:lnSpc>
                <a:spcPts val="2125"/>
              </a:lnSpc>
            </a:pPr>
            <a:r>
              <a:rPr dirty="0" sz="1800">
                <a:solidFill>
                  <a:srgbClr val="4E2700"/>
                </a:solidFill>
                <a:latin typeface="Noto Sans Mono CJK HK"/>
                <a:cs typeface="Noto Sans Mono CJK HK"/>
              </a:rPr>
              <a:t>註：介面是一種特殊的抽象類別</a:t>
            </a:r>
            <a:endParaRPr sz="1800">
              <a:latin typeface="Noto Sans Mono CJK HK"/>
              <a:cs typeface="Noto Sans Mono CJK HK"/>
            </a:endParaRPr>
          </a:p>
          <a:p>
            <a:pPr marL="469900" indent="-457834">
              <a:lnSpc>
                <a:spcPts val="2870"/>
              </a:lnSpc>
              <a:buFont typeface="Verdana"/>
              <a:buChar char="•"/>
              <a:tabLst>
                <a:tab pos="469900" algn="l"/>
                <a:tab pos="470534" algn="l"/>
              </a:tabLst>
            </a:pPr>
            <a:r>
              <a:rPr dirty="0" sz="2400" spc="-5">
                <a:solidFill>
                  <a:srgbClr val="2C1600"/>
                </a:solidFill>
                <a:latin typeface="Noto Sans Mono CJK HK"/>
                <a:cs typeface="Noto Sans Mono CJK HK"/>
              </a:rPr>
              <a:t>變數</a:t>
            </a:r>
            <a:r>
              <a:rPr dirty="0" sz="2400" spc="-10">
                <a:solidFill>
                  <a:srgbClr val="2C1600"/>
                </a:solidFill>
                <a:latin typeface="Verdana"/>
                <a:cs typeface="Verdana"/>
              </a:rPr>
              <a:t>(variable)</a:t>
            </a:r>
            <a:r>
              <a:rPr dirty="0" sz="2400" spc="-5">
                <a:solidFill>
                  <a:srgbClr val="422000"/>
                </a:solidFill>
                <a:latin typeface="Noto Sans Mono CJK HK"/>
                <a:cs typeface="Noto Sans Mono CJK HK"/>
              </a:rPr>
              <a:t>與</a:t>
            </a:r>
            <a:r>
              <a:rPr dirty="0" sz="2400" spc="-5">
                <a:solidFill>
                  <a:srgbClr val="2C1600"/>
                </a:solidFill>
                <a:latin typeface="Noto Sans Mono CJK HK"/>
                <a:cs typeface="Noto Sans Mono CJK HK"/>
              </a:rPr>
              <a:t>方法</a:t>
            </a:r>
            <a:r>
              <a:rPr dirty="0" sz="2400">
                <a:solidFill>
                  <a:srgbClr val="2C1600"/>
                </a:solidFill>
                <a:latin typeface="Verdana"/>
                <a:cs typeface="Verdana"/>
              </a:rPr>
              <a:t>(method)</a:t>
            </a:r>
            <a:r>
              <a:rPr dirty="0" sz="2400" spc="-5">
                <a:solidFill>
                  <a:srgbClr val="2C1600"/>
                </a:solidFill>
                <a:latin typeface="Noto Sans Mono CJK HK"/>
                <a:cs typeface="Noto Sans Mono CJK HK"/>
              </a:rPr>
              <a:t>名稱</a:t>
            </a:r>
            <a:endParaRPr sz="2400">
              <a:latin typeface="Noto Sans Mono CJK HK"/>
              <a:cs typeface="Noto Sans Mono CJK HK"/>
            </a:endParaRPr>
          </a:p>
          <a:p>
            <a:pPr lvl="1" marL="1040130" indent="-455930">
              <a:lnSpc>
                <a:spcPct val="100000"/>
              </a:lnSpc>
              <a:spcBef>
                <a:spcPts val="25"/>
              </a:spcBef>
              <a:buFont typeface="Verdana"/>
              <a:buChar char="–"/>
              <a:tabLst>
                <a:tab pos="1039494" algn="l"/>
                <a:tab pos="1040130" algn="l"/>
              </a:tabLst>
            </a:pPr>
            <a:r>
              <a:rPr dirty="0" sz="1800">
                <a:solidFill>
                  <a:srgbClr val="2C1600"/>
                </a:solidFill>
                <a:latin typeface="Noto Sans Mono CJK HK"/>
                <a:cs typeface="Noto Sans Mono CJK HK"/>
              </a:rPr>
              <a:t>除了第一個英文字的第一個字母都小寫外，其餘規則與前項相同</a:t>
            </a:r>
            <a:endParaRPr sz="1800">
              <a:latin typeface="Noto Sans Mono CJK HK"/>
              <a:cs typeface="Noto Sans Mono CJK HK"/>
            </a:endParaRPr>
          </a:p>
          <a:p>
            <a:pPr lvl="2" marL="1383030" indent="-229235">
              <a:lnSpc>
                <a:spcPct val="100000"/>
              </a:lnSpc>
              <a:spcBef>
                <a:spcPts val="45"/>
              </a:spcBef>
              <a:buChar char="•"/>
              <a:tabLst>
                <a:tab pos="1383030" algn="l"/>
              </a:tabLst>
            </a:pPr>
            <a:r>
              <a:rPr dirty="0" sz="1800" spc="-5">
                <a:solidFill>
                  <a:srgbClr val="CC0000"/>
                </a:solidFill>
                <a:latin typeface="Verdana"/>
                <a:cs typeface="Verdana"/>
              </a:rPr>
              <a:t>customerName</a:t>
            </a:r>
            <a:endParaRPr sz="1800">
              <a:latin typeface="Verdana"/>
              <a:cs typeface="Verdana"/>
            </a:endParaRPr>
          </a:p>
          <a:p>
            <a:pPr lvl="2" marL="1383030" indent="-229235">
              <a:lnSpc>
                <a:spcPct val="100000"/>
              </a:lnSpc>
              <a:buChar char="•"/>
              <a:tabLst>
                <a:tab pos="1383030" algn="l"/>
              </a:tabLst>
            </a:pPr>
            <a:r>
              <a:rPr dirty="0" sz="1800" spc="-25">
                <a:solidFill>
                  <a:srgbClr val="CC0000"/>
                </a:solidFill>
                <a:latin typeface="Verdana"/>
                <a:cs typeface="Verdana"/>
              </a:rPr>
              <a:t>hasMoreTokens()</a:t>
            </a:r>
            <a:endParaRPr sz="1800">
              <a:latin typeface="Verdana"/>
              <a:cs typeface="Verdana"/>
            </a:endParaRPr>
          </a:p>
          <a:p>
            <a:pPr lvl="2" marL="1383030" indent="-229235">
              <a:lnSpc>
                <a:spcPts val="2135"/>
              </a:lnSpc>
              <a:spcBef>
                <a:spcPts val="5"/>
              </a:spcBef>
              <a:buChar char="•"/>
              <a:tabLst>
                <a:tab pos="1383030" algn="l"/>
              </a:tabLst>
            </a:pPr>
            <a:r>
              <a:rPr dirty="0" sz="1800" spc="-5">
                <a:solidFill>
                  <a:srgbClr val="CC0000"/>
                </a:solidFill>
                <a:latin typeface="Verdana"/>
                <a:cs typeface="Verdana"/>
              </a:rPr>
              <a:t>valueOf()</a:t>
            </a:r>
            <a:endParaRPr sz="1800">
              <a:latin typeface="Verdana"/>
              <a:cs typeface="Verdana"/>
            </a:endParaRPr>
          </a:p>
          <a:p>
            <a:pPr marL="584200">
              <a:lnSpc>
                <a:spcPts val="2125"/>
              </a:lnSpc>
            </a:pPr>
            <a:r>
              <a:rPr dirty="0" sz="1800" spc="-5">
                <a:solidFill>
                  <a:srgbClr val="4E2700"/>
                </a:solidFill>
                <a:latin typeface="Noto Sans Mono CJK HK"/>
                <a:cs typeface="Noto Sans Mono CJK HK"/>
              </a:rPr>
              <a:t>註：</a:t>
            </a:r>
            <a:r>
              <a:rPr dirty="0" sz="1800" spc="-5">
                <a:solidFill>
                  <a:srgbClr val="2C1600"/>
                </a:solidFill>
                <a:latin typeface="Noto Sans Mono CJK HK"/>
                <a:cs typeface="Noto Sans Mono CJK HK"/>
              </a:rPr>
              <a:t>方法名稱的後面會有ㄧ對小括弧</a:t>
            </a:r>
            <a:endParaRPr sz="1800">
              <a:latin typeface="Noto Sans Mono CJK HK"/>
              <a:cs typeface="Noto Sans Mono CJK HK"/>
            </a:endParaRPr>
          </a:p>
          <a:p>
            <a:pPr marL="469900" indent="-457834">
              <a:lnSpc>
                <a:spcPts val="2870"/>
              </a:lnSpc>
              <a:buFont typeface="Verdana"/>
              <a:buChar char="•"/>
              <a:tabLst>
                <a:tab pos="469900" algn="l"/>
                <a:tab pos="470534" algn="l"/>
              </a:tabLst>
            </a:pPr>
            <a:r>
              <a:rPr dirty="0" sz="2400">
                <a:latin typeface="Noto Sans Mono CJK HK"/>
                <a:cs typeface="Noto Sans Mono CJK HK"/>
              </a:rPr>
              <a:t>常</a:t>
            </a:r>
            <a:r>
              <a:rPr dirty="0" sz="2400" spc="-5">
                <a:latin typeface="Noto Sans Mono CJK HK"/>
                <a:cs typeface="Noto Sans Mono CJK HK"/>
              </a:rPr>
              <a:t>數</a:t>
            </a:r>
            <a:r>
              <a:rPr dirty="0" sz="2400" spc="-5">
                <a:latin typeface="Verdana"/>
                <a:cs typeface="Verdana"/>
              </a:rPr>
              <a:t>(Constant)</a:t>
            </a:r>
            <a:r>
              <a:rPr dirty="0" sz="2400">
                <a:latin typeface="Noto Sans Mono CJK HK"/>
                <a:cs typeface="Noto Sans Mono CJK HK"/>
              </a:rPr>
              <a:t>名稱</a:t>
            </a:r>
            <a:endParaRPr sz="2400">
              <a:latin typeface="Noto Sans Mono CJK HK"/>
              <a:cs typeface="Noto Sans Mono CJK HK"/>
            </a:endParaRPr>
          </a:p>
          <a:p>
            <a:pPr lvl="1" marL="1040130" indent="-455930">
              <a:lnSpc>
                <a:spcPct val="100000"/>
              </a:lnSpc>
              <a:spcBef>
                <a:spcPts val="20"/>
              </a:spcBef>
              <a:buFont typeface="Verdana"/>
              <a:buChar char="–"/>
              <a:tabLst>
                <a:tab pos="1039494" algn="l"/>
                <a:tab pos="1040130" algn="l"/>
              </a:tabLst>
            </a:pPr>
            <a:r>
              <a:rPr dirty="0" sz="1800">
                <a:latin typeface="Noto Sans Mono CJK HK"/>
                <a:cs typeface="Noto Sans Mono CJK HK"/>
              </a:rPr>
              <a:t>全部為大寫字母，用底線來斷字</a:t>
            </a:r>
            <a:endParaRPr sz="1800">
              <a:latin typeface="Noto Sans Mono CJK HK"/>
              <a:cs typeface="Noto Sans Mono CJK HK"/>
            </a:endParaRPr>
          </a:p>
          <a:p>
            <a:pPr lvl="2" marL="1383030" indent="-229235">
              <a:lnSpc>
                <a:spcPts val="2125"/>
              </a:lnSpc>
              <a:spcBef>
                <a:spcPts val="50"/>
              </a:spcBef>
              <a:buChar char="•"/>
              <a:tabLst>
                <a:tab pos="1383030" algn="l"/>
              </a:tabLst>
            </a:pPr>
            <a:r>
              <a:rPr dirty="0" sz="1800" spc="-5">
                <a:solidFill>
                  <a:srgbClr val="009900"/>
                </a:solidFill>
                <a:latin typeface="Verdana"/>
                <a:cs typeface="Verdana"/>
              </a:rPr>
              <a:t>PI, SIZE,</a:t>
            </a:r>
            <a:r>
              <a:rPr dirty="0" sz="1800">
                <a:solidFill>
                  <a:srgbClr val="009900"/>
                </a:solidFill>
                <a:latin typeface="Verdana"/>
                <a:cs typeface="Verdana"/>
              </a:rPr>
              <a:t> </a:t>
            </a:r>
            <a:r>
              <a:rPr dirty="0" sz="1800" spc="-15">
                <a:solidFill>
                  <a:srgbClr val="009900"/>
                </a:solidFill>
                <a:latin typeface="Verdana"/>
                <a:cs typeface="Verdana"/>
              </a:rPr>
              <a:t>VALUE_ADDED_TAX</a:t>
            </a:r>
            <a:endParaRPr sz="1800">
              <a:latin typeface="Verdana"/>
              <a:cs typeface="Verdana"/>
            </a:endParaRPr>
          </a:p>
          <a:p>
            <a:pPr marL="469900" indent="-457834">
              <a:lnSpc>
                <a:spcPts val="2125"/>
              </a:lnSpc>
              <a:buFont typeface="Verdana"/>
              <a:buChar char="•"/>
              <a:tabLst>
                <a:tab pos="469900" algn="l"/>
                <a:tab pos="470534" algn="l"/>
              </a:tabLst>
            </a:pPr>
            <a:r>
              <a:rPr dirty="0" sz="2000">
                <a:solidFill>
                  <a:srgbClr val="4E2700"/>
                </a:solidFill>
                <a:latin typeface="Noto Sans Mono CJK HK"/>
                <a:cs typeface="Noto Sans Mono CJK HK"/>
              </a:rPr>
              <a:t>我們可</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遵</a:t>
            </a:r>
            <a:r>
              <a:rPr dirty="0" sz="2000">
                <a:solidFill>
                  <a:srgbClr val="4E2700"/>
                </a:solidFill>
                <a:latin typeface="Noto Sans Mono CJK HK"/>
                <a:cs typeface="Noto Sans Mono CJK HK"/>
              </a:rPr>
              <a:t>守上述</a:t>
            </a:r>
            <a:r>
              <a:rPr dirty="0" sz="2000" spc="-15">
                <a:solidFill>
                  <a:srgbClr val="4E2700"/>
                </a:solidFill>
                <a:latin typeface="Noto Sans Mono CJK HK"/>
                <a:cs typeface="Noto Sans Mono CJK HK"/>
              </a:rPr>
              <a:t>識</a:t>
            </a:r>
            <a:r>
              <a:rPr dirty="0" sz="2000">
                <a:solidFill>
                  <a:srgbClr val="4E2700"/>
                </a:solidFill>
                <a:latin typeface="Noto Sans Mono CJK HK"/>
                <a:cs typeface="Noto Sans Mono CJK HK"/>
              </a:rPr>
              <a:t>別</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的命名</a:t>
            </a:r>
            <a:r>
              <a:rPr dirty="0" sz="2000" spc="-15">
                <a:solidFill>
                  <a:srgbClr val="4E2700"/>
                </a:solidFill>
                <a:latin typeface="Noto Sans Mono CJK HK"/>
                <a:cs typeface="Noto Sans Mono CJK HK"/>
              </a:rPr>
              <a:t>習</a:t>
            </a:r>
            <a:r>
              <a:rPr dirty="0" sz="2000">
                <a:solidFill>
                  <a:srgbClr val="4E2700"/>
                </a:solidFill>
                <a:latin typeface="Noto Sans Mono CJK HK"/>
                <a:cs typeface="Noto Sans Mono CJK HK"/>
              </a:rPr>
              <a:t>慣</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但是如</a:t>
            </a:r>
            <a:r>
              <a:rPr dirty="0" sz="2000" spc="-15">
                <a:solidFill>
                  <a:srgbClr val="4E2700"/>
                </a:solidFill>
                <a:latin typeface="Noto Sans Mono CJK HK"/>
                <a:cs typeface="Noto Sans Mono CJK HK"/>
              </a:rPr>
              <a:t>果</a:t>
            </a:r>
            <a:r>
              <a:rPr dirty="0" sz="2000">
                <a:solidFill>
                  <a:srgbClr val="4E2700"/>
                </a:solidFill>
                <a:latin typeface="Noto Sans Mono CJK HK"/>
                <a:cs typeface="Noto Sans Mono CJK HK"/>
              </a:rPr>
              <a:t>遵</a:t>
            </a:r>
            <a:r>
              <a:rPr dirty="0" sz="2000" spc="-15">
                <a:solidFill>
                  <a:srgbClr val="4E2700"/>
                </a:solidFill>
                <a:latin typeface="Noto Sans Mono CJK HK"/>
                <a:cs typeface="Noto Sans Mono CJK HK"/>
              </a:rPr>
              <a:t>守</a:t>
            </a:r>
            <a:r>
              <a:rPr dirty="0" sz="2000">
                <a:solidFill>
                  <a:srgbClr val="4E2700"/>
                </a:solidFill>
                <a:latin typeface="Noto Sans Mono CJK HK"/>
                <a:cs typeface="Noto Sans Mono CJK HK"/>
              </a:rPr>
              <a:t>，將可在</a:t>
            </a:r>
            <a:endParaRPr sz="2000">
              <a:latin typeface="Noto Sans Mono CJK HK"/>
              <a:cs typeface="Noto Sans Mono CJK HK"/>
            </a:endParaRPr>
          </a:p>
          <a:p>
            <a:pPr marL="469900">
              <a:lnSpc>
                <a:spcPts val="2160"/>
              </a:lnSpc>
            </a:pPr>
            <a:r>
              <a:rPr dirty="0" sz="2000" spc="5">
                <a:solidFill>
                  <a:srgbClr val="4E2700"/>
                </a:solidFill>
                <a:latin typeface="Noto Sans Mono CJK HK"/>
                <a:cs typeface="Noto Sans Mono CJK HK"/>
              </a:rPr>
              <a:t>程式</a:t>
            </a:r>
            <a:r>
              <a:rPr dirty="0" sz="2000" spc="-5">
                <a:solidFill>
                  <a:srgbClr val="4E2700"/>
                </a:solidFill>
                <a:latin typeface="Noto Sans Mono CJK HK"/>
                <a:cs typeface="Noto Sans Mono CJK HK"/>
              </a:rPr>
              <a:t>維</a:t>
            </a:r>
            <a:r>
              <a:rPr dirty="0" sz="2000" spc="-10">
                <a:solidFill>
                  <a:srgbClr val="4E2700"/>
                </a:solidFill>
                <a:latin typeface="Noto Sans Mono CJK HK"/>
                <a:cs typeface="Noto Sans Mono CJK HK"/>
              </a:rPr>
              <a:t>護</a:t>
            </a:r>
            <a:r>
              <a:rPr dirty="0" sz="2000" spc="5">
                <a:solidFill>
                  <a:srgbClr val="4E2700"/>
                </a:solidFill>
                <a:latin typeface="Noto Sans Mono CJK HK"/>
                <a:cs typeface="Noto Sans Mono CJK HK"/>
              </a:rPr>
              <a:t>上</a:t>
            </a:r>
            <a:r>
              <a:rPr dirty="0" sz="2000" spc="-15">
                <a:solidFill>
                  <a:srgbClr val="4E2700"/>
                </a:solidFill>
                <a:latin typeface="Noto Sans Mono CJK HK"/>
                <a:cs typeface="Noto Sans Mono CJK HK"/>
              </a:rPr>
              <a:t>獲</a:t>
            </a:r>
            <a:r>
              <a:rPr dirty="0" sz="2000" spc="5">
                <a:solidFill>
                  <a:srgbClr val="4E2700"/>
                </a:solidFill>
                <a:latin typeface="Noto Sans Mono CJK HK"/>
                <a:cs typeface="Noto Sans Mono CJK HK"/>
              </a:rPr>
              <a:t>得極</a:t>
            </a:r>
            <a:r>
              <a:rPr dirty="0" sz="2000" spc="-5">
                <a:solidFill>
                  <a:srgbClr val="4E2700"/>
                </a:solidFill>
                <a:latin typeface="Noto Sans Mono CJK HK"/>
                <a:cs typeface="Noto Sans Mono CJK HK"/>
              </a:rPr>
              <a:t>大</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好</a:t>
            </a:r>
            <a:r>
              <a:rPr dirty="0" sz="2000" spc="-10">
                <a:solidFill>
                  <a:srgbClr val="4E2700"/>
                </a:solidFill>
                <a:latin typeface="Noto Sans Mono CJK HK"/>
                <a:cs typeface="Noto Sans Mono CJK HK"/>
              </a:rPr>
              <a:t>處</a:t>
            </a:r>
            <a:r>
              <a:rPr dirty="0" sz="1600" spc="-5">
                <a:solidFill>
                  <a:srgbClr val="4E2700"/>
                </a:solidFill>
                <a:latin typeface="Noto Sans Mono CJK HK"/>
                <a:cs typeface="Noto Sans Mono CJK HK"/>
              </a:rPr>
              <a:t>。</a:t>
            </a:r>
            <a:endParaRPr sz="1600">
              <a:latin typeface="Noto Sans Mono CJK HK"/>
              <a:cs typeface="Noto Sans Mono CJK HK"/>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32205"/>
            <a:ext cx="7852409" cy="5408295"/>
          </a:xfrm>
          <a:prstGeom prst="rect">
            <a:avLst/>
          </a:prstGeom>
        </p:spPr>
        <p:txBody>
          <a:bodyPr wrap="square" lIns="0" tIns="29209" rIns="0" bIns="0" rtlCol="0" vert="horz">
            <a:spAutoFit/>
          </a:bodyPr>
          <a:lstStyle/>
          <a:p>
            <a:pPr marL="12700">
              <a:lnSpc>
                <a:spcPct val="100000"/>
              </a:lnSpc>
              <a:spcBef>
                <a:spcPts val="229"/>
              </a:spcBef>
            </a:pPr>
            <a:r>
              <a:rPr dirty="0" sz="1600" spc="-5">
                <a:solidFill>
                  <a:srgbClr val="4E2700"/>
                </a:solidFill>
                <a:latin typeface="Verdana"/>
                <a:cs typeface="Verdana"/>
              </a:rPr>
              <a:t>1.</a:t>
            </a:r>
            <a:r>
              <a:rPr dirty="0" sz="1600" spc="-10">
                <a:solidFill>
                  <a:srgbClr val="4E2700"/>
                </a:solidFill>
                <a:latin typeface="Verdana"/>
                <a:cs typeface="Verdana"/>
              </a:rPr>
              <a:t> </a:t>
            </a:r>
            <a:r>
              <a:rPr dirty="0" sz="1600" spc="5">
                <a:solidFill>
                  <a:srgbClr val="4E2700"/>
                </a:solidFill>
                <a:latin typeface="Noto Sans Mono CJK HK"/>
                <a:cs typeface="Noto Sans Mono CJK HK"/>
              </a:rPr>
              <a:t>假設某一</a:t>
            </a:r>
            <a:r>
              <a:rPr dirty="0" sz="1600" spc="-10">
                <a:solidFill>
                  <a:srgbClr val="4E2700"/>
                </a:solidFill>
                <a:latin typeface="Verdana"/>
                <a:cs typeface="Verdana"/>
              </a:rPr>
              <a:t>Collection</a:t>
            </a:r>
            <a:r>
              <a:rPr dirty="0" sz="1600" spc="5">
                <a:solidFill>
                  <a:srgbClr val="4E2700"/>
                </a:solidFill>
                <a:latin typeface="Noto Sans Mono CJK HK"/>
                <a:cs typeface="Noto Sans Mono CJK HK"/>
              </a:rPr>
              <a:t>物件</a:t>
            </a:r>
            <a:r>
              <a:rPr dirty="0" sz="1600" spc="-5">
                <a:solidFill>
                  <a:srgbClr val="4E2700"/>
                </a:solidFill>
                <a:latin typeface="Verdana"/>
                <a:cs typeface="Verdana"/>
              </a:rPr>
              <a:t>v</a:t>
            </a:r>
            <a:r>
              <a:rPr dirty="0" sz="1600" spc="5">
                <a:solidFill>
                  <a:srgbClr val="4E2700"/>
                </a:solidFill>
                <a:latin typeface="Noto Sans Mono CJK HK"/>
                <a:cs typeface="Noto Sans Mono CJK HK"/>
              </a:rPr>
              <a:t>包含下列</a:t>
            </a:r>
            <a:r>
              <a:rPr dirty="0" sz="1600" spc="-5">
                <a:solidFill>
                  <a:srgbClr val="4E2700"/>
                </a:solidFill>
                <a:latin typeface="Noto Sans Mono CJK HK"/>
                <a:cs typeface="Noto Sans Mono CJK HK"/>
              </a:rPr>
              <a:t>資料：</a:t>
            </a:r>
            <a:endParaRPr sz="1600">
              <a:latin typeface="Noto Sans Mono CJK HK"/>
              <a:cs typeface="Noto Sans Mono CJK HK"/>
            </a:endParaRPr>
          </a:p>
          <a:p>
            <a:pPr algn="just" marL="440690" marR="5561965">
              <a:lnSpc>
                <a:spcPct val="105000"/>
              </a:lnSpc>
              <a:spcBef>
                <a:spcPts val="35"/>
              </a:spcBef>
            </a:pPr>
            <a:r>
              <a:rPr dirty="0" sz="1600" spc="-5">
                <a:solidFill>
                  <a:srgbClr val="4E2700"/>
                </a:solidFill>
                <a:latin typeface="Verdana"/>
                <a:cs typeface="Verdana"/>
              </a:rPr>
              <a:t>new Integer(100)  new</a:t>
            </a:r>
            <a:r>
              <a:rPr dirty="0" sz="1600" spc="-75">
                <a:solidFill>
                  <a:srgbClr val="4E2700"/>
                </a:solidFill>
                <a:latin typeface="Verdana"/>
                <a:cs typeface="Verdana"/>
              </a:rPr>
              <a:t> </a:t>
            </a:r>
            <a:r>
              <a:rPr dirty="0" sz="1600" spc="-5">
                <a:solidFill>
                  <a:srgbClr val="4E2700"/>
                </a:solidFill>
                <a:latin typeface="Verdana"/>
                <a:cs typeface="Verdana"/>
              </a:rPr>
              <a:t>Double(3.14)  new Long(21L)</a:t>
            </a:r>
            <a:endParaRPr sz="1600">
              <a:latin typeface="Verdana"/>
              <a:cs typeface="Verdana"/>
            </a:endParaRPr>
          </a:p>
          <a:p>
            <a:pPr marL="440690">
              <a:lnSpc>
                <a:spcPct val="100000"/>
              </a:lnSpc>
              <a:spcBef>
                <a:spcPts val="60"/>
              </a:spcBef>
            </a:pPr>
            <a:r>
              <a:rPr dirty="0" sz="1600" spc="-5">
                <a:solidFill>
                  <a:srgbClr val="4E2700"/>
                </a:solidFill>
                <a:latin typeface="Verdana"/>
                <a:cs typeface="Verdana"/>
              </a:rPr>
              <a:t>short</a:t>
            </a:r>
            <a:r>
              <a:rPr dirty="0" sz="1600">
                <a:solidFill>
                  <a:srgbClr val="4E2700"/>
                </a:solidFill>
                <a:latin typeface="Noto Sans Mono CJK HK"/>
                <a:cs typeface="Noto Sans Mono CJK HK"/>
              </a:rPr>
              <a:t>型別之物</a:t>
            </a:r>
            <a:r>
              <a:rPr dirty="0" sz="1600" spc="5">
                <a:solidFill>
                  <a:srgbClr val="4E2700"/>
                </a:solidFill>
                <a:latin typeface="Noto Sans Mono CJK HK"/>
                <a:cs typeface="Noto Sans Mono CJK HK"/>
              </a:rPr>
              <a:t>件</a:t>
            </a:r>
            <a:r>
              <a:rPr dirty="0" sz="1600" spc="-15">
                <a:solidFill>
                  <a:srgbClr val="4E2700"/>
                </a:solidFill>
                <a:latin typeface="Verdana"/>
                <a:cs typeface="Verdana"/>
              </a:rPr>
              <a:t>(</a:t>
            </a:r>
            <a:r>
              <a:rPr dirty="0" sz="1600">
                <a:solidFill>
                  <a:srgbClr val="4E2700"/>
                </a:solidFill>
                <a:latin typeface="Noto Sans Mono CJK HK"/>
                <a:cs typeface="Noto Sans Mono CJK HK"/>
              </a:rPr>
              <a:t>值為</a:t>
            </a:r>
            <a:r>
              <a:rPr dirty="0" sz="1600" spc="-5">
                <a:solidFill>
                  <a:srgbClr val="4E2700"/>
                </a:solidFill>
                <a:latin typeface="Verdana"/>
                <a:cs typeface="Verdana"/>
              </a:rPr>
              <a:t>100)</a:t>
            </a:r>
            <a:endParaRPr sz="1600">
              <a:latin typeface="Verdana"/>
              <a:cs typeface="Verdana"/>
            </a:endParaRPr>
          </a:p>
          <a:p>
            <a:pPr marL="440690" marR="5691505">
              <a:lnSpc>
                <a:spcPct val="105000"/>
              </a:lnSpc>
              <a:spcBef>
                <a:spcPts val="40"/>
              </a:spcBef>
            </a:pPr>
            <a:r>
              <a:rPr dirty="0" sz="1600" spc="-5">
                <a:solidFill>
                  <a:srgbClr val="4E2700"/>
                </a:solidFill>
                <a:latin typeface="Verdana"/>
                <a:cs typeface="Verdana"/>
              </a:rPr>
              <a:t>new</a:t>
            </a:r>
            <a:r>
              <a:rPr dirty="0" sz="1600" spc="-80">
                <a:solidFill>
                  <a:srgbClr val="4E2700"/>
                </a:solidFill>
                <a:latin typeface="Verdana"/>
                <a:cs typeface="Verdana"/>
              </a:rPr>
              <a:t> </a:t>
            </a:r>
            <a:r>
              <a:rPr dirty="0" sz="1600" spc="-5">
                <a:solidFill>
                  <a:srgbClr val="4E2700"/>
                </a:solidFill>
                <a:latin typeface="Verdana"/>
                <a:cs typeface="Verdana"/>
              </a:rPr>
              <a:t>Double(5.1)  </a:t>
            </a:r>
            <a:r>
              <a:rPr dirty="0" sz="1600" spc="-10">
                <a:solidFill>
                  <a:srgbClr val="4E2700"/>
                </a:solidFill>
                <a:latin typeface="Verdana"/>
                <a:cs typeface="Verdana"/>
              </a:rPr>
              <a:t>"Kitty"</a:t>
            </a:r>
            <a:endParaRPr sz="1600">
              <a:latin typeface="Verdana"/>
              <a:cs typeface="Verdana"/>
            </a:endParaRPr>
          </a:p>
          <a:p>
            <a:pPr marL="368935" marR="5595620" indent="71120">
              <a:lnSpc>
                <a:spcPct val="105000"/>
              </a:lnSpc>
            </a:pPr>
            <a:r>
              <a:rPr dirty="0" sz="1600" spc="-5">
                <a:solidFill>
                  <a:srgbClr val="4E2700"/>
                </a:solidFill>
                <a:latin typeface="Verdana"/>
                <a:cs typeface="Verdana"/>
              </a:rPr>
              <a:t>new</a:t>
            </a:r>
            <a:r>
              <a:rPr dirty="0" sz="1600" spc="-60">
                <a:solidFill>
                  <a:srgbClr val="4E2700"/>
                </a:solidFill>
                <a:latin typeface="Verdana"/>
                <a:cs typeface="Verdana"/>
              </a:rPr>
              <a:t> </a:t>
            </a:r>
            <a:r>
              <a:rPr dirty="0" sz="1600" spc="-5">
                <a:solidFill>
                  <a:srgbClr val="4E2700"/>
                </a:solidFill>
                <a:latin typeface="Verdana"/>
                <a:cs typeface="Verdana"/>
              </a:rPr>
              <a:t>Integer(200)  new </a:t>
            </a:r>
            <a:r>
              <a:rPr dirty="0" sz="1600" spc="-10">
                <a:solidFill>
                  <a:srgbClr val="4E2700"/>
                </a:solidFill>
                <a:latin typeface="Verdana"/>
                <a:cs typeface="Verdana"/>
              </a:rPr>
              <a:t>Object()  </a:t>
            </a:r>
            <a:r>
              <a:rPr dirty="0" sz="1600" spc="-5">
                <a:solidFill>
                  <a:srgbClr val="4E2700"/>
                </a:solidFill>
                <a:latin typeface="Verdana"/>
                <a:cs typeface="Verdana"/>
              </a:rPr>
              <a:t>"Snoopy"</a:t>
            </a:r>
            <a:endParaRPr sz="1600">
              <a:latin typeface="Verdana"/>
              <a:cs typeface="Verdana"/>
            </a:endParaRPr>
          </a:p>
          <a:p>
            <a:pPr marL="440690">
              <a:lnSpc>
                <a:spcPct val="100000"/>
              </a:lnSpc>
              <a:spcBef>
                <a:spcPts val="100"/>
              </a:spcBef>
            </a:pPr>
            <a:r>
              <a:rPr dirty="0" sz="1600" spc="-5">
                <a:solidFill>
                  <a:srgbClr val="4E2700"/>
                </a:solidFill>
                <a:latin typeface="Verdana"/>
                <a:cs typeface="Verdana"/>
              </a:rPr>
              <a:t>new</a:t>
            </a:r>
            <a:r>
              <a:rPr dirty="0" sz="1600" spc="5">
                <a:solidFill>
                  <a:srgbClr val="4E2700"/>
                </a:solidFill>
                <a:latin typeface="Verdana"/>
                <a:cs typeface="Verdana"/>
              </a:rPr>
              <a:t> </a:t>
            </a:r>
            <a:r>
              <a:rPr dirty="0" sz="1600" spc="-5">
                <a:solidFill>
                  <a:srgbClr val="4E2700"/>
                </a:solidFill>
                <a:latin typeface="Verdana"/>
                <a:cs typeface="Verdana"/>
              </a:rPr>
              <a:t>BigInteger("1000")</a:t>
            </a:r>
            <a:endParaRPr sz="1600">
              <a:latin typeface="Verdana"/>
              <a:cs typeface="Verdana"/>
            </a:endParaRPr>
          </a:p>
          <a:p>
            <a:pPr marL="12700">
              <a:lnSpc>
                <a:spcPct val="100000"/>
              </a:lnSpc>
              <a:spcBef>
                <a:spcPts val="60"/>
              </a:spcBef>
            </a:pPr>
            <a:r>
              <a:rPr dirty="0" sz="1600" spc="5">
                <a:solidFill>
                  <a:srgbClr val="4E2700"/>
                </a:solidFill>
                <a:latin typeface="Noto Sans Mono CJK HK"/>
                <a:cs typeface="Noto Sans Mono CJK HK"/>
              </a:rPr>
              <a:t>請</a:t>
            </a:r>
            <a:r>
              <a:rPr dirty="0" sz="1600" spc="-5">
                <a:solidFill>
                  <a:srgbClr val="4E2700"/>
                </a:solidFill>
                <a:latin typeface="Noto Sans Mono CJK HK"/>
                <a:cs typeface="Noto Sans Mono CJK HK"/>
              </a:rPr>
              <a:t>寫一</a:t>
            </a:r>
            <a:r>
              <a:rPr dirty="0" sz="1600" spc="5">
                <a:solidFill>
                  <a:srgbClr val="4E2700"/>
                </a:solidFill>
                <a:latin typeface="Noto Sans Mono CJK HK"/>
                <a:cs typeface="Noto Sans Mono CJK HK"/>
              </a:rPr>
              <a:t>程</a:t>
            </a:r>
            <a:r>
              <a:rPr dirty="0" sz="1600" spc="-5">
                <a:solidFill>
                  <a:srgbClr val="4E2700"/>
                </a:solidFill>
                <a:latin typeface="Noto Sans Mono CJK HK"/>
                <a:cs typeface="Noto Sans Mono CJK HK"/>
              </a:rPr>
              <a:t>式完成</a:t>
            </a:r>
            <a:r>
              <a:rPr dirty="0" sz="1600" spc="5">
                <a:solidFill>
                  <a:srgbClr val="4E2700"/>
                </a:solidFill>
                <a:latin typeface="Noto Sans Mono CJK HK"/>
                <a:cs typeface="Noto Sans Mono CJK HK"/>
              </a:rPr>
              <a:t>下</a:t>
            </a:r>
            <a:r>
              <a:rPr dirty="0" sz="1600" spc="-5">
                <a:solidFill>
                  <a:srgbClr val="4E2700"/>
                </a:solidFill>
                <a:latin typeface="Noto Sans Mono CJK HK"/>
                <a:cs typeface="Noto Sans Mono CJK HK"/>
              </a:rPr>
              <a:t>列功能</a:t>
            </a:r>
            <a:endParaRPr sz="1600">
              <a:latin typeface="Noto Sans Mono CJK HK"/>
              <a:cs typeface="Noto Sans Mono CJK HK"/>
            </a:endParaRPr>
          </a:p>
          <a:p>
            <a:pPr marL="12700" marR="4493260">
              <a:lnSpc>
                <a:spcPct val="105000"/>
              </a:lnSpc>
            </a:pPr>
            <a:r>
              <a:rPr dirty="0" sz="1600" spc="-10">
                <a:solidFill>
                  <a:srgbClr val="4E2700"/>
                </a:solidFill>
                <a:latin typeface="Verdana"/>
                <a:cs typeface="Verdana"/>
              </a:rPr>
              <a:t>(1)</a:t>
            </a:r>
            <a:r>
              <a:rPr dirty="0" sz="1600" spc="5">
                <a:solidFill>
                  <a:srgbClr val="4E2700"/>
                </a:solidFill>
                <a:latin typeface="Noto Sans Mono CJK HK"/>
                <a:cs typeface="Noto Sans Mono CJK HK"/>
              </a:rPr>
              <a:t>將上述資料</a:t>
            </a:r>
            <a:r>
              <a:rPr dirty="0" sz="1600" spc="-5">
                <a:solidFill>
                  <a:srgbClr val="4E2700"/>
                </a:solidFill>
                <a:latin typeface="Noto Sans Mono CJK HK"/>
                <a:cs typeface="Noto Sans Mono CJK HK"/>
              </a:rPr>
              <a:t>放</a:t>
            </a:r>
            <a:r>
              <a:rPr dirty="0" sz="1600" spc="10">
                <a:solidFill>
                  <a:srgbClr val="4E2700"/>
                </a:solidFill>
                <a:latin typeface="Noto Sans Mono CJK HK"/>
                <a:cs typeface="Noto Sans Mono CJK HK"/>
              </a:rPr>
              <a:t>到</a:t>
            </a:r>
            <a:r>
              <a:rPr dirty="0" sz="1600" spc="-15">
                <a:solidFill>
                  <a:srgbClr val="4E2700"/>
                </a:solidFill>
                <a:latin typeface="Verdana"/>
                <a:cs typeface="Verdana"/>
              </a:rPr>
              <a:t>C</a:t>
            </a:r>
            <a:r>
              <a:rPr dirty="0" sz="1600" spc="-5">
                <a:solidFill>
                  <a:srgbClr val="4E2700"/>
                </a:solidFill>
                <a:latin typeface="Verdana"/>
                <a:cs typeface="Verdana"/>
              </a:rPr>
              <a:t>olle</a:t>
            </a:r>
            <a:r>
              <a:rPr dirty="0" sz="1600" spc="-15">
                <a:solidFill>
                  <a:srgbClr val="4E2700"/>
                </a:solidFill>
                <a:latin typeface="Verdana"/>
                <a:cs typeface="Verdana"/>
              </a:rPr>
              <a:t>c</a:t>
            </a:r>
            <a:r>
              <a:rPr dirty="0" sz="1600" spc="-10">
                <a:solidFill>
                  <a:srgbClr val="4E2700"/>
                </a:solidFill>
                <a:latin typeface="Verdana"/>
                <a:cs typeface="Verdana"/>
              </a:rPr>
              <a:t>tion</a:t>
            </a:r>
            <a:r>
              <a:rPr dirty="0" sz="1600" spc="5">
                <a:solidFill>
                  <a:srgbClr val="4E2700"/>
                </a:solidFill>
                <a:latin typeface="Noto Sans Mono CJK HK"/>
                <a:cs typeface="Noto Sans Mono CJK HK"/>
              </a:rPr>
              <a:t>物件內  </a:t>
            </a:r>
            <a:r>
              <a:rPr dirty="0" sz="1600" spc="-10">
                <a:solidFill>
                  <a:srgbClr val="4E2700"/>
                </a:solidFill>
                <a:latin typeface="Verdana"/>
                <a:cs typeface="Verdana"/>
              </a:rPr>
              <a:t>(2)</a:t>
            </a:r>
            <a:r>
              <a:rPr dirty="0" sz="1600" spc="5">
                <a:solidFill>
                  <a:srgbClr val="4E2700"/>
                </a:solidFill>
                <a:latin typeface="Noto Sans Mono CJK HK"/>
                <a:cs typeface="Noto Sans Mono CJK HK"/>
              </a:rPr>
              <a:t>印出物件</a:t>
            </a:r>
            <a:r>
              <a:rPr dirty="0" sz="1600" spc="-5">
                <a:solidFill>
                  <a:srgbClr val="4E2700"/>
                </a:solidFill>
                <a:latin typeface="Verdana"/>
                <a:cs typeface="Verdana"/>
              </a:rPr>
              <a:t>v</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所</a:t>
            </a:r>
            <a:r>
              <a:rPr dirty="0" sz="1600" spc="10">
                <a:solidFill>
                  <a:srgbClr val="4E2700"/>
                </a:solidFill>
                <a:latin typeface="Noto Sans Mono CJK HK"/>
                <a:cs typeface="Noto Sans Mono CJK HK"/>
              </a:rPr>
              <a:t>有</a:t>
            </a:r>
            <a:r>
              <a:rPr dirty="0" sz="1600" spc="-5">
                <a:solidFill>
                  <a:srgbClr val="4E2700"/>
                </a:solidFill>
                <a:latin typeface="Noto Sans Mono CJK HK"/>
                <a:cs typeface="Noto Sans Mono CJK HK"/>
              </a:rPr>
              <a:t>元素</a:t>
            </a:r>
            <a:endParaRPr sz="1600">
              <a:latin typeface="Noto Sans Mono CJK HK"/>
              <a:cs typeface="Noto Sans Mono CJK HK"/>
            </a:endParaRPr>
          </a:p>
          <a:p>
            <a:pPr marL="325755" indent="-313690">
              <a:lnSpc>
                <a:spcPct val="100000"/>
              </a:lnSpc>
              <a:spcBef>
                <a:spcPts val="95"/>
              </a:spcBef>
              <a:buSzPct val="93750"/>
              <a:buFont typeface="Verdana"/>
              <a:buAutoNum type="arabicParenBoth" startAt="3"/>
              <a:tabLst>
                <a:tab pos="326390" algn="l"/>
              </a:tabLst>
            </a:pPr>
            <a:r>
              <a:rPr dirty="0" sz="1600">
                <a:solidFill>
                  <a:srgbClr val="4E2700"/>
                </a:solidFill>
                <a:latin typeface="Noto Sans Mono CJK HK"/>
                <a:cs typeface="Noto Sans Mono CJK HK"/>
              </a:rPr>
              <a:t>移除不是</a:t>
            </a:r>
            <a:r>
              <a:rPr dirty="0" sz="1600" spc="-10">
                <a:solidFill>
                  <a:srgbClr val="4E2700"/>
                </a:solidFill>
                <a:latin typeface="Verdana"/>
                <a:cs typeface="Verdana"/>
              </a:rPr>
              <a:t>java.lang.Number</a:t>
            </a:r>
            <a:r>
              <a:rPr dirty="0" sz="1600">
                <a:solidFill>
                  <a:srgbClr val="4E2700"/>
                </a:solidFill>
                <a:latin typeface="Noto Sans Mono CJK HK"/>
                <a:cs typeface="Noto Sans Mono CJK HK"/>
              </a:rPr>
              <a:t>家族的物件</a:t>
            </a:r>
            <a:endParaRPr sz="1600">
              <a:latin typeface="Noto Sans Mono CJK HK"/>
              <a:cs typeface="Noto Sans Mono CJK HK"/>
            </a:endParaRPr>
          </a:p>
          <a:p>
            <a:pPr marL="325755" indent="-313690">
              <a:lnSpc>
                <a:spcPct val="100000"/>
              </a:lnSpc>
              <a:spcBef>
                <a:spcPts val="100"/>
              </a:spcBef>
              <a:buSzPct val="93750"/>
              <a:buFont typeface="Verdana"/>
              <a:buAutoNum type="arabicParenBoth" startAt="3"/>
              <a:tabLst>
                <a:tab pos="326390" algn="l"/>
              </a:tabLst>
            </a:pPr>
            <a:r>
              <a:rPr dirty="0" sz="1600" spc="5">
                <a:solidFill>
                  <a:srgbClr val="4E2700"/>
                </a:solidFill>
                <a:latin typeface="Noto Sans Mono CJK HK"/>
                <a:cs typeface="Noto Sans Mono CJK HK"/>
              </a:rPr>
              <a:t>再次印出物</a:t>
            </a:r>
            <a:r>
              <a:rPr dirty="0" sz="1600" spc="-5">
                <a:solidFill>
                  <a:srgbClr val="4E2700"/>
                </a:solidFill>
                <a:latin typeface="Noto Sans Mono CJK HK"/>
                <a:cs typeface="Noto Sans Mono CJK HK"/>
              </a:rPr>
              <a:t>件</a:t>
            </a:r>
            <a:r>
              <a:rPr dirty="0" sz="1600" spc="-5">
                <a:solidFill>
                  <a:srgbClr val="4E2700"/>
                </a:solidFill>
                <a:latin typeface="Verdana"/>
                <a:cs typeface="Verdana"/>
              </a:rPr>
              <a:t>v</a:t>
            </a:r>
            <a:r>
              <a:rPr dirty="0" sz="1600" spc="5">
                <a:solidFill>
                  <a:srgbClr val="4E2700"/>
                </a:solidFill>
                <a:latin typeface="Noto Sans Mono CJK HK"/>
                <a:cs typeface="Noto Sans Mono CJK HK"/>
              </a:rPr>
              <a:t>內</a:t>
            </a:r>
            <a:r>
              <a:rPr dirty="0" sz="1600" spc="-5">
                <a:solidFill>
                  <a:srgbClr val="4E2700"/>
                </a:solidFill>
                <a:latin typeface="Noto Sans Mono CJK HK"/>
                <a:cs typeface="Noto Sans Mono CJK HK"/>
              </a:rPr>
              <a:t>所有</a:t>
            </a:r>
            <a:r>
              <a:rPr dirty="0" sz="1600" spc="5">
                <a:solidFill>
                  <a:srgbClr val="4E2700"/>
                </a:solidFill>
                <a:latin typeface="Noto Sans Mono CJK HK"/>
                <a:cs typeface="Noto Sans Mono CJK HK"/>
              </a:rPr>
              <a:t>元</a:t>
            </a:r>
            <a:r>
              <a:rPr dirty="0" sz="1600" spc="-5">
                <a:solidFill>
                  <a:srgbClr val="4E2700"/>
                </a:solidFill>
                <a:latin typeface="Noto Sans Mono CJK HK"/>
                <a:cs typeface="Noto Sans Mono CJK HK"/>
              </a:rPr>
              <a:t>素。</a:t>
            </a:r>
            <a:endParaRPr sz="1600">
              <a:latin typeface="Noto Sans Mono CJK HK"/>
              <a:cs typeface="Noto Sans Mono CJK HK"/>
            </a:endParaRPr>
          </a:p>
          <a:p>
            <a:pPr>
              <a:lnSpc>
                <a:spcPct val="100000"/>
              </a:lnSpc>
              <a:spcBef>
                <a:spcPts val="90"/>
              </a:spcBef>
            </a:pPr>
            <a:endParaRPr sz="950">
              <a:latin typeface="Noto Sans Mono CJK HK"/>
              <a:cs typeface="Noto Sans Mono CJK HK"/>
            </a:endParaRPr>
          </a:p>
          <a:p>
            <a:pPr marL="297180" marR="194310" indent="-285115">
              <a:lnSpc>
                <a:spcPct val="105000"/>
              </a:lnSpc>
            </a:pPr>
            <a:r>
              <a:rPr dirty="0" sz="1600" spc="-5">
                <a:solidFill>
                  <a:srgbClr val="4E2700"/>
                </a:solidFill>
                <a:latin typeface="Verdana"/>
                <a:cs typeface="Verdana"/>
              </a:rPr>
              <a:t>2.</a:t>
            </a:r>
            <a:r>
              <a:rPr dirty="0" sz="1600" spc="-15">
                <a:solidFill>
                  <a:srgbClr val="4E2700"/>
                </a:solidFill>
                <a:latin typeface="Verdana"/>
                <a:cs typeface="Verdana"/>
              </a:rPr>
              <a:t> </a:t>
            </a:r>
            <a:r>
              <a:rPr dirty="0" sz="1600" spc="-5">
                <a:solidFill>
                  <a:srgbClr val="4E2700"/>
                </a:solidFill>
                <a:latin typeface="Verdana"/>
                <a:cs typeface="Verdana"/>
              </a:rPr>
              <a:t>String[]</a:t>
            </a:r>
            <a:r>
              <a:rPr dirty="0" sz="1600" spc="20">
                <a:solidFill>
                  <a:srgbClr val="4E2700"/>
                </a:solidFill>
                <a:latin typeface="Verdana"/>
                <a:cs typeface="Verdana"/>
              </a:rPr>
              <a:t> </a:t>
            </a:r>
            <a:r>
              <a:rPr dirty="0" sz="1600" spc="-5">
                <a:solidFill>
                  <a:srgbClr val="4E2700"/>
                </a:solidFill>
                <a:latin typeface="Verdana"/>
                <a:cs typeface="Verdana"/>
              </a:rPr>
              <a:t>names</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張君雅</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5">
                <a:solidFill>
                  <a:srgbClr val="4E2700"/>
                </a:solidFill>
                <a:latin typeface="Verdana"/>
                <a:cs typeface="Verdana"/>
              </a:rPr>
              <a:t>","</a:t>
            </a:r>
            <a:r>
              <a:rPr dirty="0" sz="1600" spc="5">
                <a:solidFill>
                  <a:srgbClr val="4E2700"/>
                </a:solidFill>
                <a:latin typeface="Noto Sans Mono CJK HK"/>
                <a:cs typeface="Noto Sans Mono CJK HK"/>
              </a:rPr>
              <a:t>劉雪莉</a:t>
            </a:r>
            <a:r>
              <a:rPr dirty="0" sz="1600" spc="-5">
                <a:solidFill>
                  <a:srgbClr val="4E2700"/>
                </a:solidFill>
                <a:latin typeface="Verdana"/>
                <a:cs typeface="Verdana"/>
              </a:rPr>
              <a:t>","</a:t>
            </a:r>
            <a:r>
              <a:rPr dirty="0" sz="1600" spc="5">
                <a:solidFill>
                  <a:srgbClr val="4E2700"/>
                </a:solidFill>
                <a:latin typeface="Noto Sans Mono CJK HK"/>
                <a:cs typeface="Noto Sans Mono CJK HK"/>
              </a:rPr>
              <a:t>黃彬</a:t>
            </a:r>
            <a:r>
              <a:rPr dirty="0" sz="1600">
                <a:solidFill>
                  <a:srgbClr val="4E2700"/>
                </a:solidFill>
                <a:latin typeface="Noto Sans Mono CJK HK"/>
                <a:cs typeface="Noto Sans Mono CJK HK"/>
              </a:rPr>
              <a:t>彬</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黃美</a:t>
            </a:r>
            <a:r>
              <a:rPr dirty="0" sz="1600">
                <a:solidFill>
                  <a:srgbClr val="4E2700"/>
                </a:solidFill>
                <a:latin typeface="Noto Sans Mono CJK HK"/>
                <a:cs typeface="Noto Sans Mono CJK HK"/>
              </a:rPr>
              <a:t>華</a:t>
            </a:r>
            <a:r>
              <a:rPr dirty="0" sz="1600" spc="-5">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劉雪麗</a:t>
            </a:r>
            <a:r>
              <a:rPr dirty="0" sz="1600" spc="-5">
                <a:solidFill>
                  <a:srgbClr val="4E2700"/>
                </a:solidFill>
                <a:latin typeface="Verdana"/>
                <a:cs typeface="Verdana"/>
              </a:rPr>
              <a:t>","</a:t>
            </a:r>
            <a:r>
              <a:rPr dirty="0" sz="1600" spc="5">
                <a:solidFill>
                  <a:srgbClr val="4E2700"/>
                </a:solidFill>
                <a:latin typeface="Noto Sans Mono CJK HK"/>
                <a:cs typeface="Noto Sans Mono CJK HK"/>
              </a:rPr>
              <a:t>黃彬</a:t>
            </a:r>
            <a:r>
              <a:rPr dirty="0" sz="1600">
                <a:solidFill>
                  <a:srgbClr val="4E2700"/>
                </a:solidFill>
                <a:latin typeface="Noto Sans Mono CJK HK"/>
                <a:cs typeface="Noto Sans Mono CJK HK"/>
              </a:rPr>
              <a:t>彬</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10">
                <a:solidFill>
                  <a:srgbClr val="4E2700"/>
                </a:solidFill>
                <a:latin typeface="Verdana"/>
                <a:cs typeface="Verdana"/>
              </a:rPr>
              <a:t>"}</a:t>
            </a:r>
            <a:endParaRPr sz="1600">
              <a:latin typeface="Verdana"/>
              <a:cs typeface="Verdana"/>
            </a:endParaRPr>
          </a:p>
          <a:p>
            <a:pPr marL="12700" marR="5080" indent="284480">
              <a:lnSpc>
                <a:spcPts val="2020"/>
              </a:lnSpc>
              <a:spcBef>
                <a:spcPts val="80"/>
              </a:spcBef>
            </a:pPr>
            <a:r>
              <a:rPr dirty="0" sz="1600" spc="5">
                <a:solidFill>
                  <a:srgbClr val="4E2700"/>
                </a:solidFill>
                <a:latin typeface="Noto Sans Mono CJK HK"/>
                <a:cs typeface="Noto Sans Mono CJK HK"/>
              </a:rPr>
              <a:t>此陣列有十</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元</a:t>
            </a:r>
            <a:r>
              <a:rPr dirty="0" sz="1600" spc="-5">
                <a:solidFill>
                  <a:srgbClr val="4E2700"/>
                </a:solidFill>
                <a:latin typeface="Noto Sans Mono CJK HK"/>
                <a:cs typeface="Noto Sans Mono CJK HK"/>
              </a:rPr>
              <a:t>素</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其中</a:t>
            </a:r>
            <a:r>
              <a:rPr dirty="0" sz="1600" spc="5">
                <a:solidFill>
                  <a:srgbClr val="4E2700"/>
                </a:solidFill>
                <a:latin typeface="Noto Sans Mono CJK HK"/>
                <a:cs typeface="Noto Sans Mono CJK HK"/>
              </a:rPr>
              <a:t>某</a:t>
            </a:r>
            <a:r>
              <a:rPr dirty="0" sz="1600" spc="-5">
                <a:solidFill>
                  <a:srgbClr val="4E2700"/>
                </a:solidFill>
                <a:latin typeface="Noto Sans Mono CJK HK"/>
                <a:cs typeface="Noto Sans Mono CJK HK"/>
              </a:rPr>
              <a:t>些元</a:t>
            </a:r>
            <a:r>
              <a:rPr dirty="0" sz="1600" spc="5">
                <a:solidFill>
                  <a:srgbClr val="4E2700"/>
                </a:solidFill>
                <a:latin typeface="Noto Sans Mono CJK HK"/>
                <a:cs typeface="Noto Sans Mono CJK HK"/>
              </a:rPr>
              <a:t>素</a:t>
            </a:r>
            <a:r>
              <a:rPr dirty="0" sz="1600" spc="-5">
                <a:solidFill>
                  <a:srgbClr val="4E2700"/>
                </a:solidFill>
                <a:latin typeface="Noto Sans Mono CJK HK"/>
                <a:cs typeface="Noto Sans Mono CJK HK"/>
              </a:rPr>
              <a:t>重複</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請利</a:t>
            </a:r>
            <a:r>
              <a:rPr dirty="0" sz="1600" spc="20">
                <a:solidFill>
                  <a:srgbClr val="4E2700"/>
                </a:solidFill>
                <a:latin typeface="Noto Sans Mono CJK HK"/>
                <a:cs typeface="Noto Sans Mono CJK HK"/>
              </a:rPr>
              <a:t>用</a:t>
            </a:r>
            <a:r>
              <a:rPr dirty="0" sz="1600" spc="-15">
                <a:solidFill>
                  <a:srgbClr val="4E2700"/>
                </a:solidFill>
                <a:latin typeface="Verdana"/>
                <a:cs typeface="Verdana"/>
              </a:rPr>
              <a:t>j</a:t>
            </a:r>
            <a:r>
              <a:rPr dirty="0" sz="1600" spc="-20">
                <a:solidFill>
                  <a:srgbClr val="4E2700"/>
                </a:solidFill>
                <a:latin typeface="Verdana"/>
                <a:cs typeface="Verdana"/>
              </a:rPr>
              <a:t>a</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15">
                <a:solidFill>
                  <a:srgbClr val="4E2700"/>
                </a:solidFill>
                <a:latin typeface="Verdana"/>
                <a:cs typeface="Verdana"/>
              </a:rPr>
              <a:t>u</a:t>
            </a:r>
            <a:r>
              <a:rPr dirty="0" sz="1600" spc="-10">
                <a:solidFill>
                  <a:srgbClr val="4E2700"/>
                </a:solidFill>
                <a:latin typeface="Verdana"/>
                <a:cs typeface="Verdana"/>
              </a:rPr>
              <a:t>til</a:t>
            </a:r>
            <a:r>
              <a:rPr dirty="0" sz="1600" spc="-20">
                <a:solidFill>
                  <a:srgbClr val="4E2700"/>
                </a:solidFill>
                <a:latin typeface="Verdana"/>
                <a:cs typeface="Verdana"/>
              </a:rPr>
              <a:t>.</a:t>
            </a:r>
            <a:r>
              <a:rPr dirty="0" sz="1600" spc="-5">
                <a:solidFill>
                  <a:srgbClr val="4E2700"/>
                </a:solidFill>
                <a:latin typeface="Verdana"/>
                <a:cs typeface="Verdana"/>
              </a:rPr>
              <a:t>Se</a:t>
            </a:r>
            <a:r>
              <a:rPr dirty="0" sz="1600" spc="-10">
                <a:solidFill>
                  <a:srgbClr val="4E2700"/>
                </a:solidFill>
                <a:latin typeface="Verdana"/>
                <a:cs typeface="Verdana"/>
              </a:rPr>
              <a:t>t</a:t>
            </a:r>
            <a:r>
              <a:rPr dirty="0" sz="1600" spc="5">
                <a:solidFill>
                  <a:srgbClr val="4E2700"/>
                </a:solidFill>
                <a:latin typeface="Noto Sans Mono CJK HK"/>
                <a:cs typeface="Noto Sans Mono CJK HK"/>
              </a:rPr>
              <a:t>的特性，將重複的</a:t>
            </a:r>
            <a:r>
              <a:rPr dirty="0" sz="1600" spc="-10">
                <a:solidFill>
                  <a:srgbClr val="4E2700"/>
                </a:solidFill>
                <a:latin typeface="Noto Sans Mono CJK HK"/>
                <a:cs typeface="Noto Sans Mono CJK HK"/>
              </a:rPr>
              <a:t>元</a:t>
            </a:r>
            <a:r>
              <a:rPr dirty="0" sz="1600" spc="-5">
                <a:solidFill>
                  <a:srgbClr val="4E2700"/>
                </a:solidFill>
                <a:latin typeface="Noto Sans Mono CJK HK"/>
                <a:cs typeface="Noto Sans Mono CJK HK"/>
              </a:rPr>
              <a:t>素 </a:t>
            </a:r>
            <a:r>
              <a:rPr dirty="0" sz="1600" spc="5">
                <a:solidFill>
                  <a:srgbClr val="4E2700"/>
                </a:solidFill>
                <a:latin typeface="Noto Sans Mono CJK HK"/>
                <a:cs typeface="Noto Sans Mono CJK HK"/>
              </a:rPr>
              <a:t>去</a:t>
            </a:r>
            <a:r>
              <a:rPr dirty="0" sz="1600" spc="-5">
                <a:solidFill>
                  <a:srgbClr val="4E2700"/>
                </a:solidFill>
                <a:latin typeface="Noto Sans Mono CJK HK"/>
                <a:cs typeface="Noto Sans Mono CJK HK"/>
              </a:rPr>
              <a:t>除，</a:t>
            </a:r>
            <a:r>
              <a:rPr dirty="0" sz="1600" spc="5">
                <a:solidFill>
                  <a:srgbClr val="4E2700"/>
                </a:solidFill>
                <a:latin typeface="Noto Sans Mono CJK HK"/>
                <a:cs typeface="Noto Sans Mono CJK HK"/>
              </a:rPr>
              <a:t>只</a:t>
            </a:r>
            <a:r>
              <a:rPr dirty="0" sz="1600" spc="-5">
                <a:solidFill>
                  <a:srgbClr val="4E2700"/>
                </a:solidFill>
                <a:latin typeface="Noto Sans Mono CJK HK"/>
                <a:cs typeface="Noto Sans Mono CJK HK"/>
              </a:rPr>
              <a:t>留一份</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請將</a:t>
            </a:r>
            <a:r>
              <a:rPr dirty="0" sz="1600" spc="5">
                <a:solidFill>
                  <a:srgbClr val="4E2700"/>
                </a:solidFill>
                <a:latin typeface="Noto Sans Mono CJK HK"/>
                <a:cs typeface="Noto Sans Mono CJK HK"/>
              </a:rPr>
              <a:t>去</a:t>
            </a:r>
            <a:r>
              <a:rPr dirty="0" sz="1600" spc="-5">
                <a:solidFill>
                  <a:srgbClr val="4E2700"/>
                </a:solidFill>
                <a:latin typeface="Noto Sans Mono CJK HK"/>
                <a:cs typeface="Noto Sans Mono CJK HK"/>
              </a:rPr>
              <a:t>除重複</a:t>
            </a:r>
            <a:r>
              <a:rPr dirty="0" sz="1600" spc="5">
                <a:solidFill>
                  <a:srgbClr val="4E2700"/>
                </a:solidFill>
                <a:latin typeface="Noto Sans Mono CJK HK"/>
                <a:cs typeface="Noto Sans Mono CJK HK"/>
              </a:rPr>
              <a:t>後</a:t>
            </a:r>
            <a:r>
              <a:rPr dirty="0" sz="1600" spc="-5">
                <a:solidFill>
                  <a:srgbClr val="4E2700"/>
                </a:solidFill>
                <a:latin typeface="Noto Sans Mono CJK HK"/>
                <a:cs typeface="Noto Sans Mono CJK HK"/>
              </a:rPr>
              <a:t>的資</a:t>
            </a:r>
            <a:r>
              <a:rPr dirty="0" sz="1600" spc="5">
                <a:solidFill>
                  <a:srgbClr val="4E2700"/>
                </a:solidFill>
                <a:latin typeface="Noto Sans Mono CJK HK"/>
                <a:cs typeface="Noto Sans Mono CJK HK"/>
              </a:rPr>
              <a:t>料</a:t>
            </a:r>
            <a:r>
              <a:rPr dirty="0" sz="1600" spc="-5">
                <a:solidFill>
                  <a:srgbClr val="4E2700"/>
                </a:solidFill>
                <a:latin typeface="Noto Sans Mono CJK HK"/>
                <a:cs typeface="Noto Sans Mono CJK HK"/>
              </a:rPr>
              <a:t>顯示在</a:t>
            </a:r>
            <a:r>
              <a:rPr dirty="0" sz="1600" spc="5">
                <a:solidFill>
                  <a:srgbClr val="4E2700"/>
                </a:solidFill>
                <a:latin typeface="Noto Sans Mono CJK HK"/>
                <a:cs typeface="Noto Sans Mono CJK HK"/>
              </a:rPr>
              <a:t>螢</a:t>
            </a:r>
            <a:r>
              <a:rPr dirty="0" sz="1600" spc="-5">
                <a:solidFill>
                  <a:srgbClr val="4E2700"/>
                </a:solidFill>
                <a:latin typeface="Noto Sans Mono CJK HK"/>
                <a:cs typeface="Noto Sans Mono CJK HK"/>
              </a:rPr>
              <a:t>幕上。</a:t>
            </a:r>
            <a:endParaRPr sz="16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1221740" cy="574040"/>
          </a:xfrm>
          <a:prstGeom prst="rect"/>
        </p:spPr>
        <p:txBody>
          <a:bodyPr wrap="square" lIns="0" tIns="12700" rIns="0" bIns="0" rtlCol="0" vert="horz">
            <a:spAutoFit/>
          </a:bodyPr>
          <a:lstStyle/>
          <a:p>
            <a:pPr marL="12700">
              <a:lnSpc>
                <a:spcPct val="100000"/>
              </a:lnSpc>
              <a:spcBef>
                <a:spcPts val="100"/>
              </a:spcBef>
            </a:pPr>
            <a:r>
              <a:rPr dirty="0"/>
              <a:t>作業</a:t>
            </a:r>
            <a:r>
              <a:rPr dirty="0" spc="-765"/>
              <a:t> </a:t>
            </a:r>
            <a:r>
              <a:rPr dirty="0" spc="-5">
                <a:latin typeface="Tahoma"/>
                <a:cs typeface="Tahoma"/>
              </a:rPr>
              <a:t>.</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36777"/>
            <a:ext cx="8027670" cy="2317750"/>
          </a:xfrm>
          <a:prstGeom prst="rect">
            <a:avLst/>
          </a:prstGeom>
        </p:spPr>
        <p:txBody>
          <a:bodyPr wrap="square" lIns="0" tIns="12700" rIns="0" bIns="0" rtlCol="0" vert="horz">
            <a:spAutoFit/>
          </a:bodyPr>
          <a:lstStyle/>
          <a:p>
            <a:pPr algn="just" marL="12700" marR="204470">
              <a:lnSpc>
                <a:spcPct val="120000"/>
              </a:lnSpc>
              <a:spcBef>
                <a:spcPts val="100"/>
              </a:spcBef>
              <a:buFont typeface="Verdana"/>
              <a:buAutoNum type="arabicPeriod" startAt="3"/>
              <a:tabLst>
                <a:tab pos="287020" algn="l"/>
              </a:tabLst>
            </a:pPr>
            <a:r>
              <a:rPr dirty="0" sz="1600" spc="5">
                <a:solidFill>
                  <a:srgbClr val="4E2700"/>
                </a:solidFill>
                <a:latin typeface="Noto Sans Mono CJK HK"/>
                <a:cs typeface="Noto Sans Mono CJK HK"/>
              </a:rPr>
              <a:t>在程式中定</a:t>
            </a:r>
            <a:r>
              <a:rPr dirty="0" sz="1600" spc="-5">
                <a:solidFill>
                  <a:srgbClr val="4E2700"/>
                </a:solidFill>
                <a:latin typeface="Noto Sans Mono CJK HK"/>
                <a:cs typeface="Noto Sans Mono CJK HK"/>
              </a:rPr>
              <a:t>義</a:t>
            </a:r>
            <a:r>
              <a:rPr dirty="0" sz="1600" spc="5">
                <a:solidFill>
                  <a:srgbClr val="4E2700"/>
                </a:solidFill>
                <a:latin typeface="Noto Sans Mono CJK HK"/>
                <a:cs typeface="Noto Sans Mono CJK HK"/>
              </a:rPr>
              <a:t>一</a:t>
            </a:r>
            <a:r>
              <a:rPr dirty="0" sz="1600">
                <a:solidFill>
                  <a:srgbClr val="4E2700"/>
                </a:solidFill>
                <a:latin typeface="Noto Sans Mono CJK HK"/>
                <a:cs typeface="Noto Sans Mono CJK HK"/>
              </a:rPr>
              <a:t>個</a:t>
            </a:r>
            <a:r>
              <a:rPr dirty="0" sz="1600" spc="-10">
                <a:solidFill>
                  <a:srgbClr val="4E2700"/>
                </a:solidFill>
                <a:latin typeface="Verdana"/>
                <a:cs typeface="Verdana"/>
              </a:rPr>
              <a:t>ArrayList&lt;Double&gt;</a:t>
            </a:r>
            <a:r>
              <a:rPr dirty="0" sz="1600" spc="25">
                <a:solidFill>
                  <a:srgbClr val="4E2700"/>
                </a:solidFill>
                <a:latin typeface="Verdana"/>
                <a:cs typeface="Verdana"/>
              </a:rPr>
              <a:t> </a:t>
            </a:r>
            <a:r>
              <a:rPr dirty="0" sz="1600">
                <a:solidFill>
                  <a:srgbClr val="4E2700"/>
                </a:solidFill>
                <a:latin typeface="Verdana"/>
                <a:cs typeface="Verdana"/>
              </a:rPr>
              <a:t>ad</a:t>
            </a:r>
            <a:r>
              <a:rPr dirty="0" sz="1600">
                <a:solidFill>
                  <a:srgbClr val="4E2700"/>
                </a:solidFill>
                <a:latin typeface="Noto Sans Mono CJK HK"/>
                <a:cs typeface="Noto Sans Mono CJK HK"/>
              </a:rPr>
              <a:t>，</a:t>
            </a:r>
            <a:r>
              <a:rPr dirty="0" sz="1600" spc="5">
                <a:solidFill>
                  <a:srgbClr val="4E2700"/>
                </a:solidFill>
                <a:latin typeface="Noto Sans Mono CJK HK"/>
                <a:cs typeface="Noto Sans Mono CJK HK"/>
              </a:rPr>
              <a:t>然後</a:t>
            </a:r>
            <a:r>
              <a:rPr dirty="0" sz="1600" spc="-5">
                <a:solidFill>
                  <a:srgbClr val="4E2700"/>
                </a:solidFill>
                <a:latin typeface="Noto Sans Mono CJK HK"/>
                <a:cs typeface="Noto Sans Mono CJK HK"/>
              </a:rPr>
              <a:t>將</a:t>
            </a:r>
            <a:r>
              <a:rPr dirty="0" sz="1600" spc="-250">
                <a:solidFill>
                  <a:srgbClr val="4E2700"/>
                </a:solidFill>
                <a:latin typeface="Noto Sans Mono CJK HK"/>
                <a:cs typeface="Noto Sans Mono CJK HK"/>
              </a:rPr>
              <a:t> </a:t>
            </a:r>
            <a:r>
              <a:rPr dirty="0" sz="1600">
                <a:solidFill>
                  <a:srgbClr val="4E2700"/>
                </a:solidFill>
                <a:latin typeface="Verdana"/>
                <a:cs typeface="Verdana"/>
              </a:rPr>
              <a:t>98,</a:t>
            </a:r>
            <a:r>
              <a:rPr dirty="0" sz="1600" spc="-15">
                <a:solidFill>
                  <a:srgbClr val="4E2700"/>
                </a:solidFill>
                <a:latin typeface="Verdana"/>
                <a:cs typeface="Verdana"/>
              </a:rPr>
              <a:t> </a:t>
            </a:r>
            <a:r>
              <a:rPr dirty="0" sz="1600">
                <a:solidFill>
                  <a:srgbClr val="4E2700"/>
                </a:solidFill>
                <a:latin typeface="Verdana"/>
                <a:cs typeface="Verdana"/>
              </a:rPr>
              <a:t>12.345,</a:t>
            </a:r>
            <a:r>
              <a:rPr dirty="0" sz="1600" spc="-15">
                <a:solidFill>
                  <a:srgbClr val="4E2700"/>
                </a:solidFill>
                <a:latin typeface="Verdana"/>
                <a:cs typeface="Verdana"/>
              </a:rPr>
              <a:t> </a:t>
            </a:r>
            <a:r>
              <a:rPr dirty="0" sz="1600">
                <a:solidFill>
                  <a:srgbClr val="4E2700"/>
                </a:solidFill>
                <a:latin typeface="Verdana"/>
                <a:cs typeface="Verdana"/>
              </a:rPr>
              <a:t>97.85,</a:t>
            </a:r>
            <a:r>
              <a:rPr dirty="0" sz="1600" spc="-15">
                <a:solidFill>
                  <a:srgbClr val="4E2700"/>
                </a:solidFill>
                <a:latin typeface="Verdana"/>
                <a:cs typeface="Verdana"/>
              </a:rPr>
              <a:t> </a:t>
            </a:r>
            <a:r>
              <a:rPr dirty="0" sz="1600">
                <a:solidFill>
                  <a:srgbClr val="4E2700"/>
                </a:solidFill>
                <a:latin typeface="Verdana"/>
                <a:cs typeface="Verdana"/>
              </a:rPr>
              <a:t>12</a:t>
            </a:r>
            <a:r>
              <a:rPr dirty="0" sz="1600" spc="-45">
                <a:solidFill>
                  <a:srgbClr val="4E2700"/>
                </a:solidFill>
                <a:latin typeface="Verdana"/>
                <a:cs typeface="Verdana"/>
              </a:rPr>
              <a:t> </a:t>
            </a:r>
            <a:r>
              <a:rPr dirty="0" sz="1600" spc="5">
                <a:solidFill>
                  <a:srgbClr val="4E2700"/>
                </a:solidFill>
                <a:latin typeface="Noto Sans Mono CJK HK"/>
                <a:cs typeface="Noto Sans Mono CJK HK"/>
              </a:rPr>
              <a:t>放入 其中。現在</a:t>
            </a:r>
            <a:r>
              <a:rPr dirty="0" sz="1600" spc="-5">
                <a:solidFill>
                  <a:srgbClr val="4E2700"/>
                </a:solidFill>
                <a:latin typeface="Noto Sans Mono CJK HK"/>
                <a:cs typeface="Noto Sans Mono CJK HK"/>
              </a:rPr>
              <a:t>要對</a:t>
            </a:r>
            <a:r>
              <a:rPr dirty="0" sz="1600" spc="5">
                <a:solidFill>
                  <a:srgbClr val="4E2700"/>
                </a:solidFill>
                <a:latin typeface="Noto Sans Mono CJK HK"/>
                <a:cs typeface="Noto Sans Mono CJK HK"/>
              </a:rPr>
              <a:t>其</a:t>
            </a:r>
            <a:r>
              <a:rPr dirty="0" sz="1600" spc="-5">
                <a:solidFill>
                  <a:srgbClr val="4E2700"/>
                </a:solidFill>
                <a:latin typeface="Noto Sans Mono CJK HK"/>
                <a:cs typeface="Noto Sans Mono CJK HK"/>
              </a:rPr>
              <a:t>內的</a:t>
            </a:r>
            <a:r>
              <a:rPr dirty="0" sz="1600" spc="5">
                <a:solidFill>
                  <a:srgbClr val="4E2700"/>
                </a:solidFill>
                <a:latin typeface="Noto Sans Mono CJK HK"/>
                <a:cs typeface="Noto Sans Mono CJK HK"/>
              </a:rPr>
              <a:t>元</a:t>
            </a:r>
            <a:r>
              <a:rPr dirty="0" sz="1600" spc="-5">
                <a:solidFill>
                  <a:srgbClr val="4E2700"/>
                </a:solidFill>
                <a:latin typeface="Noto Sans Mono CJK HK"/>
                <a:cs typeface="Noto Sans Mono CJK HK"/>
              </a:rPr>
              <a:t>素進</a:t>
            </a:r>
            <a:r>
              <a:rPr dirty="0" sz="1600" spc="5">
                <a:solidFill>
                  <a:srgbClr val="4E2700"/>
                </a:solidFill>
                <a:latin typeface="Noto Sans Mono CJK HK"/>
                <a:cs typeface="Noto Sans Mono CJK HK"/>
              </a:rPr>
              <a:t>行</a:t>
            </a:r>
            <a:r>
              <a:rPr dirty="0" sz="1600" spc="-5">
                <a:solidFill>
                  <a:srgbClr val="4E2700"/>
                </a:solidFill>
                <a:latin typeface="Noto Sans Mono CJK HK"/>
                <a:cs typeface="Noto Sans Mono CJK HK"/>
              </a:rPr>
              <a:t>排序</a:t>
            </a:r>
            <a:r>
              <a:rPr dirty="0" sz="1600" spc="15">
                <a:solidFill>
                  <a:srgbClr val="4E2700"/>
                </a:solidFill>
                <a:latin typeface="Noto Sans Mono CJK HK"/>
                <a:cs typeface="Noto Sans Mono CJK HK"/>
              </a:rPr>
              <a:t>。</a:t>
            </a:r>
            <a:r>
              <a:rPr dirty="0" sz="1600" spc="-20">
                <a:solidFill>
                  <a:srgbClr val="4E2700"/>
                </a:solidFill>
                <a:latin typeface="Verdana"/>
                <a:cs typeface="Verdana"/>
              </a:rPr>
              <a:t>Java</a:t>
            </a:r>
            <a:r>
              <a:rPr dirty="0" sz="1600" spc="5">
                <a:solidFill>
                  <a:srgbClr val="4E2700"/>
                </a:solidFill>
                <a:latin typeface="Noto Sans Mono CJK HK"/>
                <a:cs typeface="Noto Sans Mono CJK HK"/>
              </a:rPr>
              <a:t>提供</a:t>
            </a:r>
            <a:r>
              <a:rPr dirty="0" sz="1600" spc="-5">
                <a:solidFill>
                  <a:srgbClr val="4E2700"/>
                </a:solidFill>
                <a:latin typeface="Noto Sans Mono CJK HK"/>
                <a:cs typeface="Noto Sans Mono CJK HK"/>
              </a:rPr>
              <a:t>的</a:t>
            </a:r>
            <a:r>
              <a:rPr dirty="0" sz="1600" spc="-10">
                <a:solidFill>
                  <a:srgbClr val="4E2700"/>
                </a:solidFill>
                <a:latin typeface="Verdana"/>
                <a:cs typeface="Verdana"/>
              </a:rPr>
              <a:t>Collections</a:t>
            </a:r>
            <a:r>
              <a:rPr dirty="0" sz="1600" spc="5">
                <a:solidFill>
                  <a:srgbClr val="4E2700"/>
                </a:solidFill>
                <a:latin typeface="Noto Sans Mono CJK HK"/>
                <a:cs typeface="Noto Sans Mono CJK HK"/>
              </a:rPr>
              <a:t>類別可對某些</a:t>
            </a:r>
            <a:r>
              <a:rPr dirty="0" sz="1600" spc="-10">
                <a:solidFill>
                  <a:srgbClr val="4E2700"/>
                </a:solidFill>
                <a:latin typeface="Verdana"/>
                <a:cs typeface="Verdana"/>
              </a:rPr>
              <a:t>List</a:t>
            </a:r>
            <a:r>
              <a:rPr dirty="0" sz="1600" spc="5">
                <a:solidFill>
                  <a:srgbClr val="4E2700"/>
                </a:solidFill>
                <a:latin typeface="Noto Sans Mono CJK HK"/>
                <a:cs typeface="Noto Sans Mono CJK HK"/>
              </a:rPr>
              <a:t>物件內 的</a:t>
            </a:r>
            <a:r>
              <a:rPr dirty="0" sz="1600" spc="-5">
                <a:solidFill>
                  <a:srgbClr val="4E2700"/>
                </a:solidFill>
                <a:latin typeface="Noto Sans Mono CJK HK"/>
                <a:cs typeface="Noto Sans Mono CJK HK"/>
              </a:rPr>
              <a:t>元素</a:t>
            </a:r>
            <a:r>
              <a:rPr dirty="0" sz="1600" spc="5">
                <a:solidFill>
                  <a:srgbClr val="4E2700"/>
                </a:solidFill>
                <a:latin typeface="Noto Sans Mono CJK HK"/>
                <a:cs typeface="Noto Sans Mono CJK HK"/>
              </a:rPr>
              <a:t>排</a:t>
            </a:r>
            <a:r>
              <a:rPr dirty="0" sz="1600" spc="-5">
                <a:solidFill>
                  <a:srgbClr val="4E2700"/>
                </a:solidFill>
                <a:latin typeface="Noto Sans Mono CJK HK"/>
                <a:cs typeface="Noto Sans Mono CJK HK"/>
              </a:rPr>
              <a:t>序，你</a:t>
            </a:r>
            <a:r>
              <a:rPr dirty="0" sz="1600" spc="5">
                <a:solidFill>
                  <a:srgbClr val="4E2700"/>
                </a:solidFill>
                <a:latin typeface="Noto Sans Mono CJK HK"/>
                <a:cs typeface="Noto Sans Mono CJK HK"/>
              </a:rPr>
              <a:t>要</a:t>
            </a:r>
            <a:r>
              <a:rPr dirty="0" sz="1600" spc="-5">
                <a:solidFill>
                  <a:srgbClr val="4E2700"/>
                </a:solidFill>
                <a:latin typeface="Noto Sans Mono CJK HK"/>
                <a:cs typeface="Noto Sans Mono CJK HK"/>
              </a:rPr>
              <a:t>找出</a:t>
            </a:r>
            <a:r>
              <a:rPr dirty="0" sz="1600" spc="5">
                <a:solidFill>
                  <a:srgbClr val="4E2700"/>
                </a:solidFill>
                <a:latin typeface="Noto Sans Mono CJK HK"/>
                <a:cs typeface="Noto Sans Mono CJK HK"/>
              </a:rPr>
              <a:t>是</a:t>
            </a:r>
            <a:r>
              <a:rPr dirty="0" sz="1600" spc="-5">
                <a:solidFill>
                  <a:srgbClr val="4E2700"/>
                </a:solidFill>
                <a:latin typeface="Noto Sans Mono CJK HK"/>
                <a:cs typeface="Noto Sans Mono CJK HK"/>
              </a:rPr>
              <a:t>哪個方</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可以</a:t>
            </a:r>
            <a:r>
              <a:rPr dirty="0" sz="1600" spc="5">
                <a:solidFill>
                  <a:srgbClr val="4E2700"/>
                </a:solidFill>
                <a:latin typeface="Noto Sans Mono CJK HK"/>
                <a:cs typeface="Noto Sans Mono CJK HK"/>
              </a:rPr>
              <a:t>排</a:t>
            </a:r>
            <a:r>
              <a:rPr dirty="0" sz="1600" spc="-5">
                <a:solidFill>
                  <a:srgbClr val="4E2700"/>
                </a:solidFill>
                <a:latin typeface="Noto Sans Mono CJK HK"/>
                <a:cs typeface="Noto Sans Mono CJK HK"/>
              </a:rPr>
              <a:t>序，然</a:t>
            </a:r>
            <a:r>
              <a:rPr dirty="0" sz="1600" spc="5">
                <a:solidFill>
                  <a:srgbClr val="4E2700"/>
                </a:solidFill>
                <a:latin typeface="Noto Sans Mono CJK HK"/>
                <a:cs typeface="Noto Sans Mono CJK HK"/>
              </a:rPr>
              <a:t>後</a:t>
            </a:r>
            <a:r>
              <a:rPr dirty="0" sz="1600" spc="-5">
                <a:solidFill>
                  <a:srgbClr val="4E2700"/>
                </a:solidFill>
                <a:latin typeface="Noto Sans Mono CJK HK"/>
                <a:cs typeface="Noto Sans Mono CJK HK"/>
              </a:rPr>
              <a:t>將排</a:t>
            </a:r>
            <a:r>
              <a:rPr dirty="0" sz="1600" spc="5">
                <a:solidFill>
                  <a:srgbClr val="4E2700"/>
                </a:solidFill>
                <a:latin typeface="Noto Sans Mono CJK HK"/>
                <a:cs typeface="Noto Sans Mono CJK HK"/>
              </a:rPr>
              <a:t>序</a:t>
            </a:r>
            <a:r>
              <a:rPr dirty="0" sz="1600" spc="-5">
                <a:solidFill>
                  <a:srgbClr val="4E2700"/>
                </a:solidFill>
                <a:latin typeface="Noto Sans Mono CJK HK"/>
                <a:cs typeface="Noto Sans Mono CJK HK"/>
              </a:rPr>
              <a:t>的結果</a:t>
            </a:r>
            <a:r>
              <a:rPr dirty="0" sz="1600" spc="5">
                <a:solidFill>
                  <a:srgbClr val="4E2700"/>
                </a:solidFill>
                <a:latin typeface="Noto Sans Mono CJK HK"/>
                <a:cs typeface="Noto Sans Mono CJK HK"/>
              </a:rPr>
              <a:t>印</a:t>
            </a:r>
            <a:r>
              <a:rPr dirty="0" sz="1600" spc="-5">
                <a:solidFill>
                  <a:srgbClr val="4E2700"/>
                </a:solidFill>
                <a:latin typeface="Noto Sans Mono CJK HK"/>
                <a:cs typeface="Noto Sans Mono CJK HK"/>
              </a:rPr>
              <a:t>出。</a:t>
            </a:r>
            <a:endParaRPr sz="1600">
              <a:latin typeface="Noto Sans Mono CJK HK"/>
              <a:cs typeface="Noto Sans Mono CJK HK"/>
            </a:endParaRPr>
          </a:p>
          <a:p>
            <a:pPr>
              <a:lnSpc>
                <a:spcPct val="100000"/>
              </a:lnSpc>
              <a:spcBef>
                <a:spcPts val="55"/>
              </a:spcBef>
              <a:buClr>
                <a:srgbClr val="4E2700"/>
              </a:buClr>
              <a:buFont typeface="Verdana"/>
              <a:buAutoNum type="arabicPeriod" startAt="3"/>
            </a:pPr>
            <a:endParaRPr sz="1300">
              <a:latin typeface="Noto Sans Mono CJK HK"/>
              <a:cs typeface="Noto Sans Mono CJK HK"/>
            </a:endParaRPr>
          </a:p>
          <a:p>
            <a:pPr marL="287020" marR="5080" indent="-287020">
              <a:lnSpc>
                <a:spcPct val="100000"/>
              </a:lnSpc>
              <a:spcBef>
                <a:spcPts val="5"/>
              </a:spcBef>
              <a:buAutoNum type="arabicPeriod" startAt="3"/>
              <a:tabLst>
                <a:tab pos="287020" algn="l"/>
              </a:tabLst>
            </a:pPr>
            <a:r>
              <a:rPr dirty="0" sz="1600" spc="-5">
                <a:solidFill>
                  <a:srgbClr val="4E2700"/>
                </a:solidFill>
                <a:latin typeface="Verdana"/>
                <a:cs typeface="Verdana"/>
              </a:rPr>
              <a:t>String[]</a:t>
            </a:r>
            <a:r>
              <a:rPr dirty="0" sz="1600" spc="20">
                <a:solidFill>
                  <a:srgbClr val="4E2700"/>
                </a:solidFill>
                <a:latin typeface="Verdana"/>
                <a:cs typeface="Verdana"/>
              </a:rPr>
              <a:t> </a:t>
            </a:r>
            <a:r>
              <a:rPr dirty="0" sz="1600" spc="-5">
                <a:solidFill>
                  <a:srgbClr val="4E2700"/>
                </a:solidFill>
                <a:latin typeface="Verdana"/>
                <a:cs typeface="Verdana"/>
              </a:rPr>
              <a:t>names</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張君雅</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5">
                <a:solidFill>
                  <a:srgbClr val="4E2700"/>
                </a:solidFill>
                <a:latin typeface="Verdana"/>
                <a:cs typeface="Verdana"/>
              </a:rPr>
              <a:t>","</a:t>
            </a:r>
            <a:r>
              <a:rPr dirty="0" sz="1600" spc="5">
                <a:solidFill>
                  <a:srgbClr val="4E2700"/>
                </a:solidFill>
                <a:latin typeface="Noto Sans Mono CJK HK"/>
                <a:cs typeface="Noto Sans Mono CJK HK"/>
              </a:rPr>
              <a:t>劉雪莉</a:t>
            </a:r>
            <a:r>
              <a:rPr dirty="0" sz="1600" spc="-5">
                <a:solidFill>
                  <a:srgbClr val="4E2700"/>
                </a:solidFill>
                <a:latin typeface="Verdana"/>
                <a:cs typeface="Verdana"/>
              </a:rPr>
              <a:t>","</a:t>
            </a:r>
            <a:r>
              <a:rPr dirty="0" sz="1600" spc="5">
                <a:solidFill>
                  <a:srgbClr val="4E2700"/>
                </a:solidFill>
                <a:latin typeface="Noto Sans Mono CJK HK"/>
                <a:cs typeface="Noto Sans Mono CJK HK"/>
              </a:rPr>
              <a:t>黃彬</a:t>
            </a:r>
            <a:r>
              <a:rPr dirty="0" sz="1600">
                <a:solidFill>
                  <a:srgbClr val="4E2700"/>
                </a:solidFill>
                <a:latin typeface="Noto Sans Mono CJK HK"/>
                <a:cs typeface="Noto Sans Mono CJK HK"/>
              </a:rPr>
              <a:t>彬</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黃美</a:t>
            </a:r>
            <a:r>
              <a:rPr dirty="0" sz="1600">
                <a:solidFill>
                  <a:srgbClr val="4E2700"/>
                </a:solidFill>
                <a:latin typeface="Noto Sans Mono CJK HK"/>
                <a:cs typeface="Noto Sans Mono CJK HK"/>
              </a:rPr>
              <a:t>華</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a:t>
            </a:r>
            <a:r>
              <a:rPr dirty="0" sz="1600" spc="-5">
                <a:solidFill>
                  <a:srgbClr val="4E2700"/>
                </a:solidFill>
                <a:latin typeface="Noto Sans Mono CJK HK"/>
                <a:cs typeface="Noto Sans Mono CJK HK"/>
              </a:rPr>
              <a:t>劉 </a:t>
            </a:r>
            <a:r>
              <a:rPr dirty="0" sz="1600" spc="5">
                <a:solidFill>
                  <a:srgbClr val="4E2700"/>
                </a:solidFill>
                <a:latin typeface="Noto Sans Mono CJK HK"/>
                <a:cs typeface="Noto Sans Mono CJK HK"/>
              </a:rPr>
              <a:t>雪麗</a:t>
            </a:r>
            <a:r>
              <a:rPr dirty="0" sz="1600" spc="-5">
                <a:solidFill>
                  <a:srgbClr val="4E2700"/>
                </a:solidFill>
                <a:latin typeface="Verdana"/>
                <a:cs typeface="Verdana"/>
              </a:rPr>
              <a:t>","</a:t>
            </a:r>
            <a:r>
              <a:rPr dirty="0" sz="1600" spc="5">
                <a:solidFill>
                  <a:srgbClr val="4E2700"/>
                </a:solidFill>
                <a:latin typeface="Noto Sans Mono CJK HK"/>
                <a:cs typeface="Noto Sans Mono CJK HK"/>
              </a:rPr>
              <a:t>黃彬</a:t>
            </a:r>
            <a:r>
              <a:rPr dirty="0" sz="1600">
                <a:solidFill>
                  <a:srgbClr val="4E2700"/>
                </a:solidFill>
                <a:latin typeface="Noto Sans Mono CJK HK"/>
                <a:cs typeface="Noto Sans Mono CJK HK"/>
              </a:rPr>
              <a:t>彬</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潘美雪</a:t>
            </a:r>
            <a:r>
              <a:rPr dirty="0" sz="1600" spc="-5">
                <a:solidFill>
                  <a:srgbClr val="4E2700"/>
                </a:solidFill>
                <a:latin typeface="Verdana"/>
                <a:cs typeface="Verdana"/>
              </a:rPr>
              <a:t>","</a:t>
            </a:r>
            <a:r>
              <a:rPr dirty="0" sz="1600" spc="5">
                <a:solidFill>
                  <a:srgbClr val="4E2700"/>
                </a:solidFill>
                <a:latin typeface="Noto Sans Mono CJK HK"/>
                <a:cs typeface="Noto Sans Mono CJK HK"/>
              </a:rPr>
              <a:t>潘美</a:t>
            </a:r>
            <a:r>
              <a:rPr dirty="0" sz="1600" spc="10">
                <a:solidFill>
                  <a:srgbClr val="4E2700"/>
                </a:solidFill>
                <a:latin typeface="Noto Sans Mono CJK HK"/>
                <a:cs typeface="Noto Sans Mono CJK HK"/>
              </a:rPr>
              <a:t>雪</a:t>
            </a:r>
            <a:r>
              <a:rPr dirty="0" sz="1600" spc="-10">
                <a:solidFill>
                  <a:srgbClr val="4E2700"/>
                </a:solidFill>
                <a:latin typeface="Verdana"/>
                <a:cs typeface="Verdana"/>
              </a:rPr>
              <a:t>"}</a:t>
            </a:r>
            <a:endParaRPr sz="1600">
              <a:latin typeface="Verdana"/>
              <a:cs typeface="Verdana"/>
            </a:endParaRPr>
          </a:p>
          <a:p>
            <a:pPr marL="12700" marR="188595">
              <a:lnSpc>
                <a:spcPct val="120000"/>
              </a:lnSpc>
            </a:pPr>
            <a:r>
              <a:rPr dirty="0" sz="1600" spc="-20">
                <a:solidFill>
                  <a:srgbClr val="4E2700"/>
                </a:solidFill>
                <a:latin typeface="Verdana"/>
                <a:cs typeface="Verdana"/>
              </a:rPr>
              <a:t>Java</a:t>
            </a:r>
            <a:r>
              <a:rPr dirty="0" sz="1600" spc="5">
                <a:solidFill>
                  <a:srgbClr val="4E2700"/>
                </a:solidFill>
                <a:latin typeface="Noto Sans Mono CJK HK"/>
                <a:cs typeface="Noto Sans Mono CJK HK"/>
              </a:rPr>
              <a:t>提供的</a:t>
            </a:r>
            <a:r>
              <a:rPr dirty="0" sz="1600" spc="-10">
                <a:solidFill>
                  <a:srgbClr val="4E2700"/>
                </a:solidFill>
                <a:latin typeface="Verdana"/>
                <a:cs typeface="Verdana"/>
              </a:rPr>
              <a:t>Arrays</a:t>
            </a:r>
            <a:r>
              <a:rPr dirty="0" sz="1600" spc="5">
                <a:solidFill>
                  <a:srgbClr val="4E2700"/>
                </a:solidFill>
                <a:latin typeface="Noto Sans Mono CJK HK"/>
                <a:cs typeface="Noto Sans Mono CJK HK"/>
              </a:rPr>
              <a:t>類別可對某些陣</a:t>
            </a:r>
            <a:r>
              <a:rPr dirty="0" sz="1600" spc="-10">
                <a:solidFill>
                  <a:srgbClr val="4E2700"/>
                </a:solidFill>
                <a:latin typeface="Noto Sans Mono CJK HK"/>
                <a:cs typeface="Noto Sans Mono CJK HK"/>
              </a:rPr>
              <a:t>列內</a:t>
            </a:r>
            <a:r>
              <a:rPr dirty="0" sz="1600" spc="5">
                <a:solidFill>
                  <a:srgbClr val="4E2700"/>
                </a:solidFill>
                <a:latin typeface="Noto Sans Mono CJK HK"/>
                <a:cs typeface="Noto Sans Mono CJK HK"/>
              </a:rPr>
              <a:t>的</a:t>
            </a:r>
            <a:r>
              <a:rPr dirty="0" sz="1600" spc="-10">
                <a:solidFill>
                  <a:srgbClr val="4E2700"/>
                </a:solidFill>
                <a:latin typeface="Noto Sans Mono CJK HK"/>
                <a:cs typeface="Noto Sans Mono CJK HK"/>
              </a:rPr>
              <a:t>元素</a:t>
            </a:r>
            <a:r>
              <a:rPr dirty="0" sz="1600" spc="5">
                <a:solidFill>
                  <a:srgbClr val="4E2700"/>
                </a:solidFill>
                <a:latin typeface="Noto Sans Mono CJK HK"/>
                <a:cs typeface="Noto Sans Mono CJK HK"/>
              </a:rPr>
              <a:t>排</a:t>
            </a:r>
            <a:r>
              <a:rPr dirty="0" sz="1600" spc="-10">
                <a:solidFill>
                  <a:srgbClr val="4E2700"/>
                </a:solidFill>
                <a:latin typeface="Noto Sans Mono CJK HK"/>
                <a:cs typeface="Noto Sans Mono CJK HK"/>
              </a:rPr>
              <a:t>序，</a:t>
            </a:r>
            <a:r>
              <a:rPr dirty="0" sz="1600" spc="5">
                <a:solidFill>
                  <a:srgbClr val="4E2700"/>
                </a:solidFill>
                <a:latin typeface="Noto Sans Mono CJK HK"/>
                <a:cs typeface="Noto Sans Mono CJK HK"/>
              </a:rPr>
              <a:t>你</a:t>
            </a:r>
            <a:r>
              <a:rPr dirty="0" sz="1600" spc="-10">
                <a:solidFill>
                  <a:srgbClr val="4E2700"/>
                </a:solidFill>
                <a:latin typeface="Noto Sans Mono CJK HK"/>
                <a:cs typeface="Noto Sans Mono CJK HK"/>
              </a:rPr>
              <a:t>要找</a:t>
            </a:r>
            <a:r>
              <a:rPr dirty="0" sz="1600" spc="5">
                <a:solidFill>
                  <a:srgbClr val="4E2700"/>
                </a:solidFill>
                <a:latin typeface="Noto Sans Mono CJK HK"/>
                <a:cs typeface="Noto Sans Mono CJK HK"/>
              </a:rPr>
              <a:t>出</a:t>
            </a:r>
            <a:r>
              <a:rPr dirty="0" sz="1600" spc="-10">
                <a:solidFill>
                  <a:srgbClr val="4E2700"/>
                </a:solidFill>
                <a:latin typeface="Noto Sans Mono CJK HK"/>
                <a:cs typeface="Noto Sans Mono CJK HK"/>
              </a:rPr>
              <a:t>是哪</a:t>
            </a:r>
            <a:r>
              <a:rPr dirty="0" sz="1600" spc="5">
                <a:solidFill>
                  <a:srgbClr val="4E2700"/>
                </a:solidFill>
                <a:latin typeface="Noto Sans Mono CJK HK"/>
                <a:cs typeface="Noto Sans Mono CJK HK"/>
              </a:rPr>
              <a:t>個</a:t>
            </a:r>
            <a:r>
              <a:rPr dirty="0" sz="1600" spc="-10">
                <a:solidFill>
                  <a:srgbClr val="4E2700"/>
                </a:solidFill>
                <a:latin typeface="Noto Sans Mono CJK HK"/>
                <a:cs typeface="Noto Sans Mono CJK HK"/>
              </a:rPr>
              <a:t>方法</a:t>
            </a:r>
            <a:r>
              <a:rPr dirty="0" sz="1600" spc="5">
                <a:solidFill>
                  <a:srgbClr val="4E2700"/>
                </a:solidFill>
                <a:latin typeface="Noto Sans Mono CJK HK"/>
                <a:cs typeface="Noto Sans Mono CJK HK"/>
              </a:rPr>
              <a:t>可</a:t>
            </a:r>
            <a:r>
              <a:rPr dirty="0" sz="1600" spc="-10">
                <a:solidFill>
                  <a:srgbClr val="4E2700"/>
                </a:solidFill>
                <a:latin typeface="Noto Sans Mono CJK HK"/>
                <a:cs typeface="Noto Sans Mono CJK HK"/>
              </a:rPr>
              <a:t>以排</a:t>
            </a:r>
            <a:r>
              <a:rPr dirty="0" sz="1600" spc="5">
                <a:solidFill>
                  <a:srgbClr val="4E2700"/>
                </a:solidFill>
                <a:latin typeface="Noto Sans Mono CJK HK"/>
                <a:cs typeface="Noto Sans Mono CJK HK"/>
              </a:rPr>
              <a:t>序</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然 </a:t>
            </a:r>
            <a:r>
              <a:rPr dirty="0" sz="1600" spc="5">
                <a:solidFill>
                  <a:srgbClr val="4E2700"/>
                </a:solidFill>
                <a:latin typeface="Noto Sans Mono CJK HK"/>
                <a:cs typeface="Noto Sans Mono CJK HK"/>
              </a:rPr>
              <a:t>後</a:t>
            </a:r>
            <a:r>
              <a:rPr dirty="0" sz="1600" spc="-5">
                <a:solidFill>
                  <a:srgbClr val="4E2700"/>
                </a:solidFill>
                <a:latin typeface="Noto Sans Mono CJK HK"/>
                <a:cs typeface="Noto Sans Mono CJK HK"/>
              </a:rPr>
              <a:t>將排</a:t>
            </a:r>
            <a:r>
              <a:rPr dirty="0" sz="1600" spc="5">
                <a:solidFill>
                  <a:srgbClr val="4E2700"/>
                </a:solidFill>
                <a:latin typeface="Noto Sans Mono CJK HK"/>
                <a:cs typeface="Noto Sans Mono CJK HK"/>
              </a:rPr>
              <a:t>序</a:t>
            </a:r>
            <a:r>
              <a:rPr dirty="0" sz="1600" spc="-5">
                <a:solidFill>
                  <a:srgbClr val="4E2700"/>
                </a:solidFill>
                <a:latin typeface="Noto Sans Mono CJK HK"/>
                <a:cs typeface="Noto Sans Mono CJK HK"/>
              </a:rPr>
              <a:t>的結果</a:t>
            </a:r>
            <a:r>
              <a:rPr dirty="0" sz="1600" spc="5">
                <a:solidFill>
                  <a:srgbClr val="4E2700"/>
                </a:solidFill>
                <a:latin typeface="Noto Sans Mono CJK HK"/>
                <a:cs typeface="Noto Sans Mono CJK HK"/>
              </a:rPr>
              <a:t>印</a:t>
            </a:r>
            <a:r>
              <a:rPr dirty="0" sz="1600" spc="-5">
                <a:solidFill>
                  <a:srgbClr val="4E2700"/>
                </a:solidFill>
                <a:latin typeface="Noto Sans Mono CJK HK"/>
                <a:cs typeface="Noto Sans Mono CJK HK"/>
              </a:rPr>
              <a:t>出。</a:t>
            </a:r>
            <a:endParaRPr sz="16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
        <p:nvSpPr>
          <p:cNvPr id="3" name="object 3"/>
          <p:cNvSpPr txBox="1">
            <a:spLocks noGrp="1"/>
          </p:cNvSpPr>
          <p:nvPr>
            <p:ph type="title"/>
          </p:nvPr>
        </p:nvSpPr>
        <p:spPr>
          <a:xfrm>
            <a:off x="612140" y="193294"/>
            <a:ext cx="1360805" cy="574040"/>
          </a:xfrm>
          <a:prstGeom prst="rect"/>
        </p:spPr>
        <p:txBody>
          <a:bodyPr wrap="square" lIns="0" tIns="12700" rIns="0" bIns="0" rtlCol="0" vert="horz">
            <a:spAutoFit/>
          </a:bodyPr>
          <a:lstStyle/>
          <a:p>
            <a:pPr marL="12700">
              <a:lnSpc>
                <a:spcPct val="100000"/>
              </a:lnSpc>
              <a:spcBef>
                <a:spcPts val="100"/>
              </a:spcBef>
            </a:pPr>
            <a:r>
              <a:rPr dirty="0"/>
              <a:t>作業</a:t>
            </a:r>
            <a:r>
              <a:rPr dirty="0" spc="-765"/>
              <a:t> </a:t>
            </a:r>
            <a:r>
              <a:rPr dirty="0" spc="-5">
                <a:latin typeface="Tahoma"/>
                <a:cs typeface="Tahoma"/>
              </a:rPr>
              <a:t>..</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-Ch09</a:t>
            </a:r>
            <a:endParaRPr sz="1400">
              <a:latin typeface="Verdana"/>
              <a:cs typeface="Verdana"/>
            </a:endParaRPr>
          </a:p>
        </p:txBody>
      </p:sp>
      <p:sp>
        <p:nvSpPr>
          <p:cNvPr id="3" name="object 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562</a:t>
            </a:fld>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563</a:t>
            </a:r>
            <a:endParaRPr sz="1400">
              <a:latin typeface="Times New Roman"/>
              <a:cs typeface="Times New Roman"/>
            </a:endParaRPr>
          </a:p>
        </p:txBody>
      </p:sp>
      <p:sp>
        <p:nvSpPr>
          <p:cNvPr id="3" name="object 3"/>
          <p:cNvSpPr txBox="1">
            <a:spLocks noGrp="1"/>
          </p:cNvSpPr>
          <p:nvPr>
            <p:ph type="title"/>
          </p:nvPr>
        </p:nvSpPr>
        <p:spPr>
          <a:xfrm>
            <a:off x="3237738" y="2555570"/>
            <a:ext cx="2670810" cy="574675"/>
          </a:xfrm>
          <a:prstGeom prst="rect"/>
        </p:spPr>
        <p:txBody>
          <a:bodyPr wrap="square" lIns="0" tIns="12700" rIns="0" bIns="0" rtlCol="0" vert="horz">
            <a:spAutoFit/>
          </a:bodyPr>
          <a:lstStyle/>
          <a:p>
            <a:pPr marL="12700">
              <a:lnSpc>
                <a:spcPct val="100000"/>
              </a:lnSpc>
              <a:spcBef>
                <a:spcPts val="100"/>
              </a:spcBef>
            </a:pPr>
            <a:r>
              <a:rPr dirty="0" spc="-5"/>
              <a:t>十、</a:t>
            </a:r>
            <a:r>
              <a:rPr dirty="0" spc="-25">
                <a:latin typeface="Verdana"/>
                <a:cs typeface="Verdana"/>
              </a:rPr>
              <a:t>Java</a:t>
            </a:r>
            <a:r>
              <a:rPr dirty="0" spc="-75">
                <a:latin typeface="Verdana"/>
                <a:cs typeface="Verdana"/>
              </a:rPr>
              <a:t> </a:t>
            </a:r>
            <a:r>
              <a:rPr dirty="0">
                <a:latin typeface="Verdana"/>
                <a:cs typeface="Verdana"/>
              </a:rPr>
              <a:t>IO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690168" y="917854"/>
            <a:ext cx="7421245" cy="3013075"/>
          </a:xfrm>
          <a:prstGeom prst="rect">
            <a:avLst/>
          </a:prstGeom>
        </p:spPr>
        <p:txBody>
          <a:bodyPr wrap="square" lIns="0" tIns="97790" rIns="0" bIns="0" rtlCol="0" vert="horz">
            <a:spAutoFit/>
          </a:bodyPr>
          <a:lstStyle/>
          <a:p>
            <a:pPr marL="469900" indent="-457200">
              <a:lnSpc>
                <a:spcPct val="100000"/>
              </a:lnSpc>
              <a:spcBef>
                <a:spcPts val="770"/>
              </a:spcBef>
              <a:buFont typeface="Verdana"/>
              <a:buChar char="•"/>
              <a:tabLst>
                <a:tab pos="469265" algn="l"/>
                <a:tab pos="469900" algn="l"/>
              </a:tabLst>
            </a:pPr>
            <a:r>
              <a:rPr dirty="0" sz="2800">
                <a:solidFill>
                  <a:srgbClr val="4E2700"/>
                </a:solidFill>
                <a:latin typeface="Noto Sans Mono CJK HK"/>
                <a:cs typeface="Noto Sans Mono CJK HK"/>
              </a:rPr>
              <a:t>使用正確的</a:t>
            </a:r>
            <a:r>
              <a:rPr dirty="0" sz="2800" spc="-5">
                <a:solidFill>
                  <a:srgbClr val="4E2700"/>
                </a:solidFill>
                <a:latin typeface="Noto Sans Mono CJK HK"/>
                <a:cs typeface="Noto Sans Mono CJK HK"/>
              </a:rPr>
              <a:t>類別</a:t>
            </a:r>
            <a:r>
              <a:rPr dirty="0" sz="2800">
                <a:solidFill>
                  <a:srgbClr val="4E2700"/>
                </a:solidFill>
                <a:latin typeface="Noto Sans Mono CJK HK"/>
                <a:cs typeface="Noto Sans Mono CJK HK"/>
              </a:rPr>
              <a:t>進</a:t>
            </a:r>
            <a:r>
              <a:rPr dirty="0" sz="2800" spc="-5">
                <a:solidFill>
                  <a:srgbClr val="4E2700"/>
                </a:solidFill>
                <a:latin typeface="Noto Sans Mono CJK HK"/>
                <a:cs typeface="Noto Sans Mono CJK HK"/>
              </a:rPr>
              <a:t>行輸</a:t>
            </a:r>
            <a:r>
              <a:rPr dirty="0" sz="2800">
                <a:solidFill>
                  <a:srgbClr val="4E2700"/>
                </a:solidFill>
                <a:latin typeface="Noto Sans Mono CJK HK"/>
                <a:cs typeface="Noto Sans Mono CJK HK"/>
              </a:rPr>
              <a:t>入</a:t>
            </a:r>
            <a:r>
              <a:rPr dirty="0" sz="2800" spc="-5">
                <a:solidFill>
                  <a:srgbClr val="4E2700"/>
                </a:solidFill>
                <a:latin typeface="Noto Sans Mono CJK HK"/>
                <a:cs typeface="Noto Sans Mono CJK HK"/>
              </a:rPr>
              <a:t>與輸</a:t>
            </a:r>
            <a:r>
              <a:rPr dirty="0" sz="2800" spc="35">
                <a:solidFill>
                  <a:srgbClr val="4E2700"/>
                </a:solidFill>
                <a:latin typeface="Noto Sans Mono CJK HK"/>
                <a:cs typeface="Noto Sans Mono CJK HK"/>
              </a:rPr>
              <a:t>出</a:t>
            </a:r>
            <a:r>
              <a:rPr dirty="0" sz="2800" spc="-10">
                <a:solidFill>
                  <a:srgbClr val="4E2700"/>
                </a:solidFill>
                <a:latin typeface="Verdana"/>
                <a:cs typeface="Verdana"/>
              </a:rPr>
              <a:t>(I/O)</a:t>
            </a:r>
            <a:endParaRPr sz="2800">
              <a:latin typeface="Verdana"/>
              <a:cs typeface="Verdana"/>
            </a:endParaRPr>
          </a:p>
          <a:p>
            <a:pPr marL="469265" marR="5080" indent="-457200">
              <a:lnSpc>
                <a:spcPct val="100000"/>
              </a:lnSpc>
              <a:spcBef>
                <a:spcPts val="675"/>
              </a:spcBef>
              <a:buFont typeface="Verdana"/>
              <a:buChar char="•"/>
              <a:tabLst>
                <a:tab pos="469265" algn="l"/>
                <a:tab pos="469900" algn="l"/>
              </a:tabLst>
            </a:pPr>
            <a:r>
              <a:rPr dirty="0" sz="2800" spc="5">
                <a:solidFill>
                  <a:srgbClr val="4E2700"/>
                </a:solidFill>
                <a:latin typeface="Noto Sans Mono CJK HK"/>
                <a:cs typeface="Noto Sans Mono CJK HK"/>
              </a:rPr>
              <a:t>理解</a:t>
            </a:r>
            <a:r>
              <a:rPr dirty="0" sz="2800" spc="-10">
                <a:solidFill>
                  <a:srgbClr val="4E2700"/>
                </a:solidFill>
                <a:latin typeface="Verdana"/>
                <a:cs typeface="Verdana"/>
              </a:rPr>
              <a:t>InputStream</a:t>
            </a:r>
            <a:r>
              <a:rPr dirty="0" sz="2800" spc="5">
                <a:solidFill>
                  <a:srgbClr val="4E2700"/>
                </a:solidFill>
                <a:latin typeface="Noto Sans Mono CJK HK"/>
                <a:cs typeface="Noto Sans Mono CJK HK"/>
              </a:rPr>
              <a:t>與</a:t>
            </a:r>
            <a:r>
              <a:rPr dirty="0" sz="2800" spc="-10">
                <a:solidFill>
                  <a:srgbClr val="4E2700"/>
                </a:solidFill>
                <a:latin typeface="Verdana"/>
                <a:cs typeface="Verdana"/>
              </a:rPr>
              <a:t>OutputStream</a:t>
            </a:r>
            <a:r>
              <a:rPr dirty="0" sz="2800" spc="5">
                <a:solidFill>
                  <a:srgbClr val="4E2700"/>
                </a:solidFill>
                <a:latin typeface="Noto Sans Mono CJK HK"/>
                <a:cs typeface="Noto Sans Mono CJK HK"/>
              </a:rPr>
              <a:t>兩類別 </a:t>
            </a:r>
            <a:r>
              <a:rPr dirty="0" sz="2800">
                <a:solidFill>
                  <a:srgbClr val="4E2700"/>
                </a:solidFill>
                <a:latin typeface="Noto Sans Mono CJK HK"/>
                <a:cs typeface="Noto Sans Mono CJK HK"/>
              </a:rPr>
              <a:t>所</a:t>
            </a:r>
            <a:r>
              <a:rPr dirty="0" sz="2800" spc="-5">
                <a:solidFill>
                  <a:srgbClr val="4E2700"/>
                </a:solidFill>
                <a:latin typeface="Noto Sans Mono CJK HK"/>
                <a:cs typeface="Noto Sans Mono CJK HK"/>
              </a:rPr>
              <a:t>提供的方法</a:t>
            </a:r>
            <a:endParaRPr sz="2800">
              <a:latin typeface="Noto Sans Mono CJK HK"/>
              <a:cs typeface="Noto Sans Mono CJK HK"/>
            </a:endParaRPr>
          </a:p>
          <a:p>
            <a:pPr marL="469900" indent="-457200">
              <a:lnSpc>
                <a:spcPct val="100000"/>
              </a:lnSpc>
              <a:spcBef>
                <a:spcPts val="670"/>
              </a:spcBef>
              <a:buFont typeface="Verdana"/>
              <a:buChar char="•"/>
              <a:tabLst>
                <a:tab pos="469265" algn="l"/>
                <a:tab pos="469900" algn="l"/>
              </a:tabLst>
            </a:pPr>
            <a:r>
              <a:rPr dirty="0" sz="2800" spc="5">
                <a:solidFill>
                  <a:srgbClr val="4E2700"/>
                </a:solidFill>
                <a:latin typeface="Noto Sans Mono CJK HK"/>
                <a:cs typeface="Noto Sans Mono CJK HK"/>
              </a:rPr>
              <a:t>理解</a:t>
            </a:r>
            <a:r>
              <a:rPr dirty="0" sz="2800" spc="-20">
                <a:solidFill>
                  <a:srgbClr val="4E2700"/>
                </a:solidFill>
                <a:latin typeface="Verdana"/>
                <a:cs typeface="Verdana"/>
              </a:rPr>
              <a:t>Reader</a:t>
            </a:r>
            <a:r>
              <a:rPr dirty="0" sz="2800" spc="5">
                <a:solidFill>
                  <a:srgbClr val="4E2700"/>
                </a:solidFill>
                <a:latin typeface="Noto Sans Mono CJK HK"/>
                <a:cs typeface="Noto Sans Mono CJK HK"/>
              </a:rPr>
              <a:t>與</a:t>
            </a:r>
            <a:r>
              <a:rPr dirty="0" sz="2800" spc="-25">
                <a:solidFill>
                  <a:srgbClr val="4E2700"/>
                </a:solidFill>
                <a:latin typeface="Verdana"/>
                <a:cs typeface="Verdana"/>
              </a:rPr>
              <a:t>Writer</a:t>
            </a:r>
            <a:r>
              <a:rPr dirty="0" sz="2800" spc="5">
                <a:solidFill>
                  <a:srgbClr val="4E2700"/>
                </a:solidFill>
                <a:latin typeface="Noto Sans Mono CJK HK"/>
                <a:cs typeface="Noto Sans Mono CJK HK"/>
              </a:rPr>
              <a:t>兩類別所提供的方法</a:t>
            </a:r>
            <a:endParaRPr sz="2800">
              <a:latin typeface="Noto Sans Mono CJK HK"/>
              <a:cs typeface="Noto Sans Mono CJK HK"/>
            </a:endParaRPr>
          </a:p>
          <a:p>
            <a:pPr marL="469900" indent="-457200">
              <a:lnSpc>
                <a:spcPct val="100000"/>
              </a:lnSpc>
              <a:spcBef>
                <a:spcPts val="675"/>
              </a:spcBef>
              <a:buFont typeface="Verdana"/>
              <a:buChar char="•"/>
              <a:tabLst>
                <a:tab pos="469265" algn="l"/>
                <a:tab pos="469900" algn="l"/>
              </a:tabLst>
            </a:pPr>
            <a:r>
              <a:rPr dirty="0" sz="2800">
                <a:solidFill>
                  <a:srgbClr val="4E2700"/>
                </a:solidFill>
                <a:latin typeface="Noto Sans Mono CJK HK"/>
                <a:cs typeface="Noto Sans Mono CJK HK"/>
              </a:rPr>
              <a:t>說</a:t>
            </a:r>
            <a:r>
              <a:rPr dirty="0" sz="2800" spc="-5">
                <a:solidFill>
                  <a:srgbClr val="4E2700"/>
                </a:solidFill>
                <a:latin typeface="Noto Sans Mono CJK HK"/>
                <a:cs typeface="Noto Sans Mono CJK HK"/>
              </a:rPr>
              <a:t>明文字檔與非文字檔的區別</a:t>
            </a:r>
            <a:endParaRPr sz="2800">
              <a:latin typeface="Noto Sans Mono CJK HK"/>
              <a:cs typeface="Noto Sans Mono CJK HK"/>
            </a:endParaRPr>
          </a:p>
          <a:p>
            <a:pPr marL="469900" indent="-457200">
              <a:lnSpc>
                <a:spcPct val="100000"/>
              </a:lnSpc>
              <a:spcBef>
                <a:spcPts val="675"/>
              </a:spcBef>
              <a:buFont typeface="Verdana"/>
              <a:buChar char="•"/>
              <a:tabLst>
                <a:tab pos="469265" algn="l"/>
                <a:tab pos="469900" algn="l"/>
              </a:tabLst>
            </a:pP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讀寫文</a:t>
            </a:r>
            <a:r>
              <a:rPr dirty="0" sz="2800">
                <a:solidFill>
                  <a:srgbClr val="4E2700"/>
                </a:solidFill>
                <a:latin typeface="Noto Sans Mono CJK HK"/>
                <a:cs typeface="Noto Sans Mono CJK HK"/>
              </a:rPr>
              <a:t>字</a:t>
            </a:r>
            <a:r>
              <a:rPr dirty="0" sz="2800" spc="-5">
                <a:solidFill>
                  <a:srgbClr val="4E2700"/>
                </a:solidFill>
                <a:latin typeface="Noto Sans Mono CJK HK"/>
                <a:cs typeface="Noto Sans Mono CJK HK"/>
              </a:rPr>
              <a:t>檔與非</a:t>
            </a:r>
            <a:r>
              <a:rPr dirty="0" sz="2800">
                <a:solidFill>
                  <a:srgbClr val="4E2700"/>
                </a:solidFill>
                <a:latin typeface="Noto Sans Mono CJK HK"/>
                <a:cs typeface="Noto Sans Mono CJK HK"/>
              </a:rPr>
              <a:t>文</a:t>
            </a:r>
            <a:r>
              <a:rPr dirty="0" sz="2800" spc="-5">
                <a:solidFill>
                  <a:srgbClr val="4E2700"/>
                </a:solidFill>
                <a:latin typeface="Noto Sans Mono CJK HK"/>
                <a:cs typeface="Noto Sans Mono CJK HK"/>
              </a:rPr>
              <a:t>字檔</a:t>
            </a:r>
            <a:endParaRPr sz="2800">
              <a:latin typeface="Noto Sans Mono CJK HK"/>
              <a:cs typeface="Noto Sans Mono CJK HK"/>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79115" cy="574040"/>
          </a:xfrm>
          <a:prstGeom prst="rect"/>
        </p:spPr>
        <p:txBody>
          <a:bodyPr wrap="square" lIns="0" tIns="12700" rIns="0" bIns="0" rtlCol="0" vert="horz">
            <a:spAutoFit/>
          </a:bodyPr>
          <a:lstStyle/>
          <a:p>
            <a:pPr marL="12700">
              <a:lnSpc>
                <a:spcPct val="100000"/>
              </a:lnSpc>
              <a:spcBef>
                <a:spcPts val="100"/>
              </a:spcBef>
            </a:pPr>
            <a:r>
              <a:rPr dirty="0" spc="-15">
                <a:latin typeface="Tahoma"/>
                <a:cs typeface="Tahoma"/>
              </a:rPr>
              <a:t>java.io.File</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459740" y="921257"/>
            <a:ext cx="8164830" cy="4771390"/>
          </a:xfrm>
          <a:prstGeom prst="rect">
            <a:avLst/>
          </a:prstGeom>
        </p:spPr>
        <p:txBody>
          <a:bodyPr wrap="square" lIns="0" tIns="85725" rIns="0" bIns="0" rtlCol="0" vert="horz">
            <a:spAutoFit/>
          </a:bodyPr>
          <a:lstStyle/>
          <a:p>
            <a:pPr marL="355600" indent="-342900">
              <a:lnSpc>
                <a:spcPct val="100000"/>
              </a:lnSpc>
              <a:spcBef>
                <a:spcPts val="675"/>
              </a:spcBef>
              <a:buChar char="•"/>
              <a:tabLst>
                <a:tab pos="354965" algn="l"/>
                <a:tab pos="355600" algn="l"/>
              </a:tabLst>
            </a:pPr>
            <a:r>
              <a:rPr dirty="0" sz="2400" spc="-10">
                <a:solidFill>
                  <a:srgbClr val="4E2700"/>
                </a:solidFill>
                <a:latin typeface="Verdana"/>
                <a:cs typeface="Verdana"/>
              </a:rPr>
              <a:t>File</a:t>
            </a:r>
            <a:r>
              <a:rPr dirty="0" sz="2400">
                <a:solidFill>
                  <a:srgbClr val="4E2700"/>
                </a:solidFill>
                <a:latin typeface="Noto Sans Mono CJK HK"/>
                <a:cs typeface="Noto Sans Mono CJK HK"/>
              </a:rPr>
              <a:t>類別的物件表示硬碟上的一個資料夾或檔案。</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建構子</a:t>
            </a:r>
            <a:endParaRPr sz="2400">
              <a:latin typeface="Noto Sans Mono CJK HK"/>
              <a:cs typeface="Noto Sans Mono CJK HK"/>
            </a:endParaRPr>
          </a:p>
          <a:p>
            <a:pPr marL="469900">
              <a:lnSpc>
                <a:spcPct val="100000"/>
              </a:lnSpc>
              <a:spcBef>
                <a:spcPts val="545"/>
              </a:spcBef>
            </a:pPr>
            <a:r>
              <a:rPr dirty="0" sz="2000" spc="-5">
                <a:solidFill>
                  <a:srgbClr val="4E2700"/>
                </a:solidFill>
                <a:latin typeface="Verdana"/>
                <a:cs typeface="Verdana"/>
              </a:rPr>
              <a:t>public File(String path)</a:t>
            </a:r>
            <a:r>
              <a:rPr dirty="0" sz="2000" spc="-1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lvl="1" marL="1155700" indent="-229235">
              <a:lnSpc>
                <a:spcPct val="100000"/>
              </a:lnSpc>
              <a:spcBef>
                <a:spcPts val="390"/>
              </a:spcBef>
              <a:buFont typeface="Verdana"/>
              <a:buChar char="•"/>
              <a:tabLst>
                <a:tab pos="1156335" algn="l"/>
              </a:tabLst>
            </a:pPr>
            <a:r>
              <a:rPr dirty="0" sz="1800" spc="-5">
                <a:solidFill>
                  <a:srgbClr val="4E2700"/>
                </a:solidFill>
                <a:latin typeface="Noto Sans Mono CJK HK"/>
                <a:cs typeface="Noto Sans Mono CJK HK"/>
              </a:rPr>
              <a:t>利用參數</a:t>
            </a:r>
            <a:r>
              <a:rPr dirty="0" sz="1800" spc="-5">
                <a:solidFill>
                  <a:srgbClr val="4E2700"/>
                </a:solidFill>
                <a:latin typeface="Verdana"/>
                <a:cs typeface="Verdana"/>
              </a:rPr>
              <a:t>path</a:t>
            </a:r>
            <a:r>
              <a:rPr dirty="0" sz="1800" spc="-5">
                <a:solidFill>
                  <a:srgbClr val="4E2700"/>
                </a:solidFill>
                <a:latin typeface="Noto Sans Mono CJK HK"/>
                <a:cs typeface="Noto Sans Mono CJK HK"/>
              </a:rPr>
              <a:t>建構</a:t>
            </a:r>
            <a:r>
              <a:rPr dirty="0" sz="1800">
                <a:solidFill>
                  <a:srgbClr val="4E2700"/>
                </a:solidFill>
                <a:latin typeface="Verdana"/>
                <a:cs typeface="Verdana"/>
              </a:rPr>
              <a:t>File</a:t>
            </a:r>
            <a:r>
              <a:rPr dirty="0" sz="1800" spc="-5">
                <a:solidFill>
                  <a:srgbClr val="4E2700"/>
                </a:solidFill>
                <a:latin typeface="Noto Sans Mono CJK HK"/>
                <a:cs typeface="Noto Sans Mono CJK HK"/>
              </a:rPr>
              <a:t>物件，</a:t>
            </a:r>
            <a:r>
              <a:rPr dirty="0" sz="1800" spc="-5">
                <a:solidFill>
                  <a:srgbClr val="4E2700"/>
                </a:solidFill>
                <a:latin typeface="Verdana"/>
                <a:cs typeface="Verdana"/>
              </a:rPr>
              <a:t>path</a:t>
            </a:r>
            <a:r>
              <a:rPr dirty="0" sz="1800" spc="-5">
                <a:solidFill>
                  <a:srgbClr val="4E2700"/>
                </a:solidFill>
                <a:latin typeface="Noto Sans Mono CJK HK"/>
                <a:cs typeface="Noto Sans Mono CJK HK"/>
              </a:rPr>
              <a:t>表示某個資料夾或檔案的路徑</a:t>
            </a:r>
            <a:endParaRPr sz="1800">
              <a:latin typeface="Noto Sans Mono CJK HK"/>
              <a:cs typeface="Noto Sans Mono CJK HK"/>
            </a:endParaRPr>
          </a:p>
          <a:p>
            <a:pPr marL="1384300" marR="2378075">
              <a:lnSpc>
                <a:spcPct val="120000"/>
              </a:lnSpc>
              <a:spcBef>
                <a:spcPts val="50"/>
              </a:spcBef>
              <a:tabLst>
                <a:tab pos="1875155" algn="l"/>
              </a:tabLst>
            </a:pPr>
            <a:r>
              <a:rPr dirty="0" sz="1600" spc="-10">
                <a:solidFill>
                  <a:srgbClr val="4E2700"/>
                </a:solidFill>
                <a:latin typeface="Verdana"/>
                <a:cs typeface="Verdana"/>
              </a:rPr>
              <a:t>File	</a:t>
            </a:r>
            <a:r>
              <a:rPr dirty="0" sz="1600" spc="-5">
                <a:solidFill>
                  <a:srgbClr val="4E2700"/>
                </a:solidFill>
                <a:latin typeface="Verdana"/>
                <a:cs typeface="Verdana"/>
              </a:rPr>
              <a:t>f1 = new File("C:\\aaa\\readme.txt");  </a:t>
            </a:r>
            <a:r>
              <a:rPr dirty="0" sz="1600" spc="-10">
                <a:solidFill>
                  <a:srgbClr val="4E2700"/>
                </a:solidFill>
                <a:latin typeface="Verdana"/>
                <a:cs typeface="Verdana"/>
              </a:rPr>
              <a:t>File	</a:t>
            </a:r>
            <a:r>
              <a:rPr dirty="0" sz="1600" spc="-5">
                <a:solidFill>
                  <a:srgbClr val="4E2700"/>
                </a:solidFill>
                <a:latin typeface="Verdana"/>
                <a:cs typeface="Verdana"/>
              </a:rPr>
              <a:t>f2 = new</a:t>
            </a:r>
            <a:r>
              <a:rPr dirty="0" sz="1600" spc="10">
                <a:solidFill>
                  <a:srgbClr val="4E2700"/>
                </a:solidFill>
                <a:latin typeface="Verdana"/>
                <a:cs typeface="Verdana"/>
              </a:rPr>
              <a:t> </a:t>
            </a:r>
            <a:r>
              <a:rPr dirty="0" sz="1600" spc="-10">
                <a:solidFill>
                  <a:srgbClr val="4E2700"/>
                </a:solidFill>
                <a:latin typeface="Verdana"/>
                <a:cs typeface="Verdana"/>
              </a:rPr>
              <a:t>File("score.txt");</a:t>
            </a:r>
            <a:endParaRPr sz="1600">
              <a:latin typeface="Verdana"/>
              <a:cs typeface="Verdana"/>
            </a:endParaRPr>
          </a:p>
          <a:p>
            <a:pPr marL="469900">
              <a:lnSpc>
                <a:spcPct val="100000"/>
              </a:lnSpc>
              <a:spcBef>
                <a:spcPts val="475"/>
              </a:spcBef>
            </a:pPr>
            <a:r>
              <a:rPr dirty="0" sz="2000" spc="-5">
                <a:solidFill>
                  <a:srgbClr val="4E2700"/>
                </a:solidFill>
                <a:latin typeface="Verdana"/>
                <a:cs typeface="Verdana"/>
              </a:rPr>
              <a:t>public File(File parent, </a:t>
            </a:r>
            <a:r>
              <a:rPr dirty="0" sz="2000">
                <a:solidFill>
                  <a:srgbClr val="4E2700"/>
                </a:solidFill>
                <a:latin typeface="Verdana"/>
                <a:cs typeface="Verdana"/>
              </a:rPr>
              <a:t>String </a:t>
            </a:r>
            <a:r>
              <a:rPr dirty="0" sz="2000" spc="-5">
                <a:solidFill>
                  <a:srgbClr val="4E2700"/>
                </a:solidFill>
                <a:latin typeface="Verdana"/>
                <a:cs typeface="Verdana"/>
              </a:rPr>
              <a:t>child)</a:t>
            </a:r>
            <a:endParaRPr sz="2000">
              <a:latin typeface="Verdana"/>
              <a:cs typeface="Verdana"/>
            </a:endParaRPr>
          </a:p>
          <a:p>
            <a:pPr lvl="1" marL="1155700" indent="-229235">
              <a:lnSpc>
                <a:spcPct val="100000"/>
              </a:lnSpc>
              <a:spcBef>
                <a:spcPts val="390"/>
              </a:spcBef>
              <a:buFont typeface="Verdana"/>
              <a:buChar char="•"/>
              <a:tabLst>
                <a:tab pos="1156335" algn="l"/>
              </a:tabLst>
            </a:pPr>
            <a:r>
              <a:rPr dirty="0" sz="1800" spc="-5">
                <a:solidFill>
                  <a:srgbClr val="4E2700"/>
                </a:solidFill>
                <a:latin typeface="Noto Sans Mono CJK HK"/>
                <a:cs typeface="Noto Sans Mono CJK HK"/>
              </a:rPr>
              <a:t>建構一個由</a:t>
            </a:r>
            <a:r>
              <a:rPr dirty="0" sz="1800" spc="-5">
                <a:solidFill>
                  <a:srgbClr val="4E2700"/>
                </a:solidFill>
                <a:latin typeface="Verdana"/>
                <a:cs typeface="Verdana"/>
              </a:rPr>
              <a:t>parent</a:t>
            </a:r>
            <a:r>
              <a:rPr dirty="0" sz="1800" spc="-5">
                <a:solidFill>
                  <a:srgbClr val="4E2700"/>
                </a:solidFill>
                <a:latin typeface="Noto Sans Mono CJK HK"/>
                <a:cs typeface="Noto Sans Mono CJK HK"/>
              </a:rPr>
              <a:t>表示父目錄</a:t>
            </a:r>
            <a:r>
              <a:rPr dirty="0" sz="1800">
                <a:solidFill>
                  <a:srgbClr val="4E2700"/>
                </a:solidFill>
                <a:latin typeface="Noto Sans Mono CJK HK"/>
                <a:cs typeface="Noto Sans Mono CJK HK"/>
              </a:rPr>
              <a:t>，</a:t>
            </a:r>
            <a:r>
              <a:rPr dirty="0" sz="1800">
                <a:solidFill>
                  <a:srgbClr val="4E2700"/>
                </a:solidFill>
                <a:latin typeface="Verdana"/>
                <a:cs typeface="Verdana"/>
              </a:rPr>
              <a:t>child</a:t>
            </a:r>
            <a:r>
              <a:rPr dirty="0" sz="1800" spc="-5">
                <a:solidFill>
                  <a:srgbClr val="4E2700"/>
                </a:solidFill>
                <a:latin typeface="Noto Sans Mono CJK HK"/>
                <a:cs typeface="Noto Sans Mono CJK HK"/>
              </a:rPr>
              <a:t>表示該目錄之下的一個資料夾或</a:t>
            </a:r>
            <a:endParaRPr sz="1800">
              <a:latin typeface="Noto Sans Mono CJK HK"/>
              <a:cs typeface="Noto Sans Mono CJK HK"/>
            </a:endParaRPr>
          </a:p>
          <a:p>
            <a:pPr marL="1155700">
              <a:lnSpc>
                <a:spcPct val="100000"/>
              </a:lnSpc>
              <a:spcBef>
                <a:spcPts val="5"/>
              </a:spcBef>
            </a:pPr>
            <a:r>
              <a:rPr dirty="0" sz="1800">
                <a:solidFill>
                  <a:srgbClr val="4E2700"/>
                </a:solidFill>
                <a:latin typeface="Noto Sans Mono CJK HK"/>
                <a:cs typeface="Noto Sans Mono CJK HK"/>
              </a:rPr>
              <a:t>檔案的</a:t>
            </a:r>
            <a:r>
              <a:rPr dirty="0" sz="1800">
                <a:solidFill>
                  <a:srgbClr val="4E2700"/>
                </a:solidFill>
                <a:latin typeface="Verdana"/>
                <a:cs typeface="Verdana"/>
              </a:rPr>
              <a:t>File</a:t>
            </a:r>
            <a:r>
              <a:rPr dirty="0" sz="1800">
                <a:solidFill>
                  <a:srgbClr val="4E2700"/>
                </a:solidFill>
                <a:latin typeface="Noto Sans Mono CJK HK"/>
                <a:cs typeface="Noto Sans Mono CJK HK"/>
              </a:rPr>
              <a:t>物件</a:t>
            </a:r>
            <a:endParaRPr sz="1800">
              <a:latin typeface="Noto Sans Mono CJK HK"/>
              <a:cs typeface="Noto Sans Mono CJK HK"/>
            </a:endParaRPr>
          </a:p>
          <a:p>
            <a:pPr marL="1384300" marR="3185795">
              <a:lnSpc>
                <a:spcPct val="120000"/>
              </a:lnSpc>
              <a:spcBef>
                <a:spcPts val="40"/>
              </a:spcBef>
              <a:tabLst>
                <a:tab pos="1875155" algn="l"/>
              </a:tabLst>
            </a:pPr>
            <a:r>
              <a:rPr dirty="0" sz="1600" spc="-10">
                <a:solidFill>
                  <a:srgbClr val="4E2700"/>
                </a:solidFill>
                <a:latin typeface="Verdana"/>
                <a:cs typeface="Verdana"/>
              </a:rPr>
              <a:t>File	</a:t>
            </a:r>
            <a:r>
              <a:rPr dirty="0" sz="1600" spc="-5">
                <a:solidFill>
                  <a:srgbClr val="4E2700"/>
                </a:solidFill>
                <a:latin typeface="Verdana"/>
                <a:cs typeface="Verdana"/>
              </a:rPr>
              <a:t>f3 = new File("C:\\windows");  </a:t>
            </a:r>
            <a:r>
              <a:rPr dirty="0" sz="1600" spc="-10">
                <a:solidFill>
                  <a:srgbClr val="4E2700"/>
                </a:solidFill>
                <a:latin typeface="Verdana"/>
                <a:cs typeface="Verdana"/>
              </a:rPr>
              <a:t>File	</a:t>
            </a:r>
            <a:r>
              <a:rPr dirty="0" sz="1600" spc="-5">
                <a:solidFill>
                  <a:srgbClr val="4E2700"/>
                </a:solidFill>
                <a:latin typeface="Verdana"/>
                <a:cs typeface="Verdana"/>
              </a:rPr>
              <a:t>f4 = new </a:t>
            </a:r>
            <a:r>
              <a:rPr dirty="0" sz="1600" spc="-10">
                <a:solidFill>
                  <a:srgbClr val="4E2700"/>
                </a:solidFill>
                <a:latin typeface="Verdana"/>
                <a:cs typeface="Verdana"/>
              </a:rPr>
              <a:t>File(f3,</a:t>
            </a:r>
            <a:r>
              <a:rPr dirty="0" sz="1600" spc="20">
                <a:solidFill>
                  <a:srgbClr val="4E2700"/>
                </a:solidFill>
                <a:latin typeface="Verdana"/>
                <a:cs typeface="Verdana"/>
              </a:rPr>
              <a:t> </a:t>
            </a:r>
            <a:r>
              <a:rPr dirty="0" sz="1600" spc="-10">
                <a:solidFill>
                  <a:srgbClr val="4E2700"/>
                </a:solidFill>
                <a:latin typeface="Verdana"/>
                <a:cs typeface="Verdana"/>
              </a:rPr>
              <a:t>"test.data");</a:t>
            </a:r>
            <a:endParaRPr sz="1600">
              <a:latin typeface="Verdana"/>
              <a:cs typeface="Verdana"/>
            </a:endParaRPr>
          </a:p>
          <a:p>
            <a:pPr marL="469900">
              <a:lnSpc>
                <a:spcPct val="100000"/>
              </a:lnSpc>
              <a:spcBef>
                <a:spcPts val="480"/>
              </a:spcBef>
              <a:tabLst>
                <a:tab pos="3823335" algn="l"/>
              </a:tabLst>
            </a:pPr>
            <a:r>
              <a:rPr dirty="0" sz="2000" spc="-5">
                <a:solidFill>
                  <a:srgbClr val="4E2700"/>
                </a:solidFill>
                <a:latin typeface="Verdana"/>
                <a:cs typeface="Verdana"/>
              </a:rPr>
              <a:t>public</a:t>
            </a:r>
            <a:r>
              <a:rPr dirty="0" sz="2000" spc="15">
                <a:solidFill>
                  <a:srgbClr val="4E2700"/>
                </a:solidFill>
                <a:latin typeface="Verdana"/>
                <a:cs typeface="Verdana"/>
              </a:rPr>
              <a:t> </a:t>
            </a:r>
            <a:r>
              <a:rPr dirty="0" sz="2000" spc="-5">
                <a:solidFill>
                  <a:srgbClr val="4E2700"/>
                </a:solidFill>
                <a:latin typeface="Verdana"/>
                <a:cs typeface="Verdana"/>
              </a:rPr>
              <a:t>File(String</a:t>
            </a:r>
            <a:r>
              <a:rPr dirty="0" sz="2000" spc="15">
                <a:solidFill>
                  <a:srgbClr val="4E2700"/>
                </a:solidFill>
                <a:latin typeface="Verdana"/>
                <a:cs typeface="Verdana"/>
              </a:rPr>
              <a:t> </a:t>
            </a:r>
            <a:r>
              <a:rPr dirty="0" sz="2000" spc="-5">
                <a:solidFill>
                  <a:srgbClr val="4E2700"/>
                </a:solidFill>
                <a:latin typeface="Verdana"/>
                <a:cs typeface="Verdana"/>
              </a:rPr>
              <a:t>parent,	</a:t>
            </a:r>
            <a:r>
              <a:rPr dirty="0" sz="2000">
                <a:solidFill>
                  <a:srgbClr val="4E2700"/>
                </a:solidFill>
                <a:latin typeface="Verdana"/>
                <a:cs typeface="Verdana"/>
              </a:rPr>
              <a:t>String</a:t>
            </a:r>
            <a:r>
              <a:rPr dirty="0" sz="2000" spc="-35">
                <a:solidFill>
                  <a:srgbClr val="4E2700"/>
                </a:solidFill>
                <a:latin typeface="Verdana"/>
                <a:cs typeface="Verdana"/>
              </a:rPr>
              <a:t> </a:t>
            </a:r>
            <a:r>
              <a:rPr dirty="0" sz="2000" spc="-5">
                <a:solidFill>
                  <a:srgbClr val="4E2700"/>
                </a:solidFill>
                <a:latin typeface="Verdana"/>
                <a:cs typeface="Verdana"/>
              </a:rPr>
              <a:t>child)</a:t>
            </a:r>
            <a:endParaRPr sz="2000">
              <a:latin typeface="Verdana"/>
              <a:cs typeface="Verdana"/>
            </a:endParaRPr>
          </a:p>
          <a:p>
            <a:pPr lvl="1" marL="1155700" indent="-229235">
              <a:lnSpc>
                <a:spcPct val="100000"/>
              </a:lnSpc>
              <a:spcBef>
                <a:spcPts val="665"/>
              </a:spcBef>
              <a:buFont typeface="Verdana"/>
              <a:buChar char="•"/>
              <a:tabLst>
                <a:tab pos="1156335" algn="l"/>
              </a:tabLst>
            </a:pPr>
            <a:r>
              <a:rPr dirty="0" sz="1800" spc="-5">
                <a:solidFill>
                  <a:srgbClr val="4E2700"/>
                </a:solidFill>
                <a:latin typeface="Noto Sans Mono CJK HK"/>
                <a:cs typeface="Noto Sans Mono CJK HK"/>
              </a:rPr>
              <a:t>與上式相同，不過參</a:t>
            </a:r>
            <a:r>
              <a:rPr dirty="0" sz="1800">
                <a:solidFill>
                  <a:srgbClr val="4E2700"/>
                </a:solidFill>
                <a:latin typeface="Noto Sans Mono CJK HK"/>
                <a:cs typeface="Noto Sans Mono CJK HK"/>
              </a:rPr>
              <a:t>數</a:t>
            </a:r>
            <a:r>
              <a:rPr dirty="0" sz="1800" spc="-5">
                <a:solidFill>
                  <a:srgbClr val="4E2700"/>
                </a:solidFill>
                <a:latin typeface="Verdana"/>
                <a:cs typeface="Verdana"/>
              </a:rPr>
              <a:t>parent</a:t>
            </a:r>
            <a:r>
              <a:rPr dirty="0" sz="1800" spc="5">
                <a:solidFill>
                  <a:srgbClr val="4E2700"/>
                </a:solidFill>
                <a:latin typeface="Verdana"/>
                <a:cs typeface="Verdana"/>
              </a:rPr>
              <a:t> </a:t>
            </a:r>
            <a:r>
              <a:rPr dirty="0" sz="1800" spc="-5">
                <a:solidFill>
                  <a:srgbClr val="4E2700"/>
                </a:solidFill>
                <a:latin typeface="Noto Sans Mono CJK HK"/>
                <a:cs typeface="Noto Sans Mono CJK HK"/>
              </a:rPr>
              <a:t>的型態為字串</a:t>
            </a:r>
            <a:endParaRPr sz="1800">
              <a:latin typeface="Noto Sans Mono CJK HK"/>
              <a:cs typeface="Noto Sans Mono CJK HK"/>
            </a:endParaRPr>
          </a:p>
          <a:p>
            <a:pPr marL="1384300">
              <a:lnSpc>
                <a:spcPct val="100000"/>
              </a:lnSpc>
              <a:spcBef>
                <a:spcPts val="445"/>
              </a:spcBef>
              <a:tabLst>
                <a:tab pos="1875155" algn="l"/>
              </a:tabLst>
            </a:pPr>
            <a:r>
              <a:rPr dirty="0" sz="1600" spc="-10">
                <a:solidFill>
                  <a:srgbClr val="4E2700"/>
                </a:solidFill>
                <a:latin typeface="Verdana"/>
                <a:cs typeface="Verdana"/>
              </a:rPr>
              <a:t>File	</a:t>
            </a:r>
            <a:r>
              <a:rPr dirty="0" sz="1600" spc="-5">
                <a:solidFill>
                  <a:srgbClr val="4E2700"/>
                </a:solidFill>
                <a:latin typeface="Verdana"/>
                <a:cs typeface="Verdana"/>
              </a:rPr>
              <a:t>f5 = new File("C:\\windows",</a:t>
            </a:r>
            <a:r>
              <a:rPr dirty="0" sz="1600" spc="65">
                <a:solidFill>
                  <a:srgbClr val="4E2700"/>
                </a:solidFill>
                <a:latin typeface="Verdana"/>
                <a:cs typeface="Verdana"/>
              </a:rPr>
              <a:t> </a:t>
            </a:r>
            <a:r>
              <a:rPr dirty="0" sz="1600" spc="-10">
                <a:solidFill>
                  <a:srgbClr val="4E2700"/>
                </a:solidFill>
                <a:latin typeface="Verdana"/>
                <a:cs typeface="Verdana"/>
              </a:rPr>
              <a:t>"test.data");</a:t>
            </a:r>
            <a:endParaRPr sz="1600">
              <a:latin typeface="Verdana"/>
              <a:cs typeface="Verdana"/>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645150" cy="574040"/>
          </a:xfrm>
          <a:prstGeom prst="rect"/>
        </p:spPr>
        <p:txBody>
          <a:bodyPr wrap="square" lIns="0" tIns="12700" rIns="0" bIns="0" rtlCol="0" vert="horz">
            <a:spAutoFit/>
          </a:bodyPr>
          <a:lstStyle/>
          <a:p>
            <a:pPr marL="12700">
              <a:lnSpc>
                <a:spcPct val="100000"/>
              </a:lnSpc>
              <a:spcBef>
                <a:spcPts val="100"/>
              </a:spcBef>
            </a:pPr>
            <a:r>
              <a:rPr dirty="0" spc="-15">
                <a:latin typeface="Tahoma"/>
                <a:cs typeface="Tahoma"/>
              </a:rPr>
              <a:t>java.io.File</a:t>
            </a:r>
            <a:r>
              <a:rPr dirty="0"/>
              <a:t>類別的常用方法</a:t>
            </a:r>
            <a:r>
              <a:rPr dirty="0" spc="-75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459740" y="995248"/>
            <a:ext cx="8332470" cy="3136265"/>
          </a:xfrm>
          <a:prstGeom prst="rect">
            <a:avLst/>
          </a:prstGeom>
        </p:spPr>
        <p:txBody>
          <a:bodyPr wrap="square" lIns="0" tIns="13335" rIns="0" bIns="0" rtlCol="0" vert="horz">
            <a:spAutoFit/>
          </a:bodyPr>
          <a:lstStyle/>
          <a:p>
            <a:pPr marL="355600" indent="-342900">
              <a:lnSpc>
                <a:spcPct val="100000"/>
              </a:lnSpc>
              <a:spcBef>
                <a:spcPts val="105"/>
              </a:spcBef>
              <a:buChar char="•"/>
              <a:tabLst>
                <a:tab pos="354965" algn="l"/>
                <a:tab pos="355600" algn="l"/>
              </a:tabLst>
            </a:pPr>
            <a:r>
              <a:rPr dirty="0" sz="2000" spc="-5">
                <a:solidFill>
                  <a:srgbClr val="4E2700"/>
                </a:solidFill>
                <a:latin typeface="Verdana"/>
                <a:cs typeface="Verdana"/>
              </a:rPr>
              <a:t>public</a:t>
            </a:r>
            <a:r>
              <a:rPr dirty="0" sz="2000">
                <a:solidFill>
                  <a:srgbClr val="4E2700"/>
                </a:solidFill>
                <a:latin typeface="Verdana"/>
                <a:cs typeface="Verdana"/>
              </a:rPr>
              <a:t> </a:t>
            </a:r>
            <a:r>
              <a:rPr dirty="0" sz="2000" spc="-5">
                <a:solidFill>
                  <a:srgbClr val="4E2700"/>
                </a:solidFill>
                <a:latin typeface="Verdana"/>
                <a:cs typeface="Verdana"/>
              </a:rPr>
              <a:t>boolean</a:t>
            </a:r>
            <a:r>
              <a:rPr dirty="0" sz="2000" spc="5">
                <a:solidFill>
                  <a:srgbClr val="4E2700"/>
                </a:solidFill>
                <a:latin typeface="Verdana"/>
                <a:cs typeface="Verdana"/>
              </a:rPr>
              <a:t> </a:t>
            </a:r>
            <a:r>
              <a:rPr dirty="0" sz="2000" spc="-10">
                <a:solidFill>
                  <a:srgbClr val="4E2700"/>
                </a:solidFill>
                <a:latin typeface="Verdana"/>
                <a:cs typeface="Verdana"/>
              </a:rPr>
              <a:t>exists():</a:t>
            </a:r>
            <a:r>
              <a:rPr dirty="0" sz="2000" spc="10">
                <a:solidFill>
                  <a:srgbClr val="4E2700"/>
                </a:solidFill>
                <a:latin typeface="Noto Sans Mono CJK HK"/>
                <a:cs typeface="Noto Sans Mono CJK HK"/>
              </a:rPr>
              <a:t>判</a:t>
            </a:r>
            <a:r>
              <a:rPr dirty="0" sz="2000" spc="5">
                <a:solidFill>
                  <a:srgbClr val="4E2700"/>
                </a:solidFill>
                <a:latin typeface="Noto Sans Mono CJK HK"/>
                <a:cs typeface="Noto Sans Mono CJK HK"/>
              </a:rPr>
              <a:t>斷</a:t>
            </a:r>
            <a:r>
              <a:rPr dirty="0" sz="2000">
                <a:solidFill>
                  <a:srgbClr val="4E2700"/>
                </a:solidFill>
                <a:latin typeface="Noto Sans Mono CJK HK"/>
                <a:cs typeface="Noto Sans Mono CJK HK"/>
              </a:rPr>
              <a:t>該</a:t>
            </a:r>
            <a:r>
              <a:rPr dirty="0" sz="2000" spc="-5">
                <a:solidFill>
                  <a:srgbClr val="4E2700"/>
                </a:solidFill>
                <a:latin typeface="Verdana"/>
                <a:cs typeface="Verdana"/>
              </a:rPr>
              <a:t>File</a:t>
            </a:r>
            <a:r>
              <a:rPr dirty="0" sz="2000" spc="10">
                <a:solidFill>
                  <a:srgbClr val="4E2700"/>
                </a:solidFill>
                <a:latin typeface="Noto Sans Mono CJK HK"/>
                <a:cs typeface="Noto Sans Mono CJK HK"/>
              </a:rPr>
              <a:t>物</a:t>
            </a:r>
            <a:r>
              <a:rPr dirty="0" sz="2000" spc="5">
                <a:solidFill>
                  <a:srgbClr val="4E2700"/>
                </a:solidFill>
                <a:latin typeface="Noto Sans Mono CJK HK"/>
                <a:cs typeface="Noto Sans Mono CJK HK"/>
              </a:rPr>
              <a:t>件</a:t>
            </a:r>
            <a:r>
              <a:rPr dirty="0" sz="2000" spc="-15">
                <a:solidFill>
                  <a:srgbClr val="4E2700"/>
                </a:solidFill>
                <a:latin typeface="Noto Sans Mono CJK HK"/>
                <a:cs typeface="Noto Sans Mono CJK HK"/>
              </a:rPr>
              <a:t>是</a:t>
            </a:r>
            <a:r>
              <a:rPr dirty="0" sz="2000" spc="5">
                <a:solidFill>
                  <a:srgbClr val="4E2700"/>
                </a:solidFill>
                <a:latin typeface="Noto Sans Mono CJK HK"/>
                <a:cs typeface="Noto Sans Mono CJK HK"/>
              </a:rPr>
              <a:t>否存</a:t>
            </a:r>
            <a:r>
              <a:rPr dirty="0" sz="2000" spc="-20">
                <a:solidFill>
                  <a:srgbClr val="4E2700"/>
                </a:solidFill>
                <a:latin typeface="Noto Sans Mono CJK HK"/>
                <a:cs typeface="Noto Sans Mono CJK HK"/>
              </a:rPr>
              <a:t>在</a:t>
            </a:r>
            <a:r>
              <a:rPr dirty="0" sz="2000" spc="5">
                <a:solidFill>
                  <a:srgbClr val="4E2700"/>
                </a:solidFill>
                <a:latin typeface="Noto Sans Mono CJK HK"/>
                <a:cs typeface="Noto Sans Mono CJK HK"/>
              </a:rPr>
              <a:t>，傳</a:t>
            </a:r>
            <a:r>
              <a:rPr dirty="0" sz="2000" spc="-20">
                <a:solidFill>
                  <a:srgbClr val="4E2700"/>
                </a:solidFill>
                <a:latin typeface="Noto Sans Mono CJK HK"/>
                <a:cs typeface="Noto Sans Mono CJK HK"/>
              </a:rPr>
              <a:t>回</a:t>
            </a:r>
            <a:r>
              <a:rPr dirty="0" sz="2000" spc="5">
                <a:solidFill>
                  <a:srgbClr val="4E2700"/>
                </a:solidFill>
                <a:latin typeface="Noto Sans Mono CJK HK"/>
                <a:cs typeface="Noto Sans Mono CJK HK"/>
              </a:rPr>
              <a:t>值為</a:t>
            </a:r>
            <a:endParaRPr sz="2000">
              <a:latin typeface="Noto Sans Mono CJK HK"/>
              <a:cs typeface="Noto Sans Mono CJK HK"/>
            </a:endParaRPr>
          </a:p>
          <a:p>
            <a:pPr marL="355600">
              <a:lnSpc>
                <a:spcPct val="100000"/>
              </a:lnSpc>
              <a:spcBef>
                <a:spcPts val="5"/>
              </a:spcBef>
            </a:pPr>
            <a:r>
              <a:rPr dirty="0" sz="2000" spc="-5">
                <a:solidFill>
                  <a:srgbClr val="4E2700"/>
                </a:solidFill>
                <a:latin typeface="Verdana"/>
                <a:cs typeface="Verdana"/>
              </a:rPr>
              <a:t>boolean</a:t>
            </a:r>
            <a:r>
              <a:rPr dirty="0" sz="2000">
                <a:solidFill>
                  <a:srgbClr val="4E2700"/>
                </a:solidFill>
                <a:latin typeface="Noto Sans Mono CJK HK"/>
                <a:cs typeface="Noto Sans Mono CJK HK"/>
              </a:rPr>
              <a:t>值</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public</a:t>
            </a:r>
            <a:r>
              <a:rPr dirty="0" sz="2000">
                <a:solidFill>
                  <a:srgbClr val="4E2700"/>
                </a:solidFill>
                <a:latin typeface="Verdana"/>
                <a:cs typeface="Verdana"/>
              </a:rPr>
              <a:t> </a:t>
            </a:r>
            <a:r>
              <a:rPr dirty="0" sz="2000" spc="-5">
                <a:solidFill>
                  <a:srgbClr val="4E2700"/>
                </a:solidFill>
                <a:latin typeface="Verdana"/>
                <a:cs typeface="Verdana"/>
              </a:rPr>
              <a:t>boolean</a:t>
            </a:r>
            <a:r>
              <a:rPr dirty="0" sz="2000" spc="10">
                <a:solidFill>
                  <a:srgbClr val="4E2700"/>
                </a:solidFill>
                <a:latin typeface="Verdana"/>
                <a:cs typeface="Verdana"/>
              </a:rPr>
              <a:t> </a:t>
            </a:r>
            <a:r>
              <a:rPr dirty="0" sz="2000" spc="-5">
                <a:solidFill>
                  <a:srgbClr val="4E2700"/>
                </a:solidFill>
                <a:latin typeface="Verdana"/>
                <a:cs typeface="Verdana"/>
              </a:rPr>
              <a:t>isDirectory():</a:t>
            </a:r>
            <a:r>
              <a:rPr dirty="0" sz="2000" spc="10">
                <a:solidFill>
                  <a:srgbClr val="4E2700"/>
                </a:solidFill>
                <a:latin typeface="Noto Sans Mono CJK HK"/>
                <a:cs typeface="Noto Sans Mono CJK HK"/>
              </a:rPr>
              <a:t>判</a:t>
            </a:r>
            <a:r>
              <a:rPr dirty="0" sz="2000">
                <a:solidFill>
                  <a:srgbClr val="4E2700"/>
                </a:solidFill>
                <a:latin typeface="Noto Sans Mono CJK HK"/>
                <a:cs typeface="Noto Sans Mono CJK HK"/>
              </a:rPr>
              <a:t>斷該</a:t>
            </a:r>
            <a:r>
              <a:rPr dirty="0" sz="2000" spc="-10">
                <a:solidFill>
                  <a:srgbClr val="4E2700"/>
                </a:solidFill>
                <a:latin typeface="Verdana"/>
                <a:cs typeface="Verdana"/>
              </a:rPr>
              <a:t>File</a:t>
            </a:r>
            <a:r>
              <a:rPr dirty="0" sz="2000">
                <a:solidFill>
                  <a:srgbClr val="4E2700"/>
                </a:solidFill>
                <a:latin typeface="Noto Sans Mono CJK HK"/>
                <a:cs typeface="Noto Sans Mono CJK HK"/>
              </a:rPr>
              <a:t>物件是否</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資料夾</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public</a:t>
            </a:r>
            <a:r>
              <a:rPr dirty="0" sz="2000">
                <a:solidFill>
                  <a:srgbClr val="4E2700"/>
                </a:solidFill>
                <a:latin typeface="Verdana"/>
                <a:cs typeface="Verdana"/>
              </a:rPr>
              <a:t> </a:t>
            </a:r>
            <a:r>
              <a:rPr dirty="0" sz="2000" spc="-5">
                <a:solidFill>
                  <a:srgbClr val="4E2700"/>
                </a:solidFill>
                <a:latin typeface="Verdana"/>
                <a:cs typeface="Verdana"/>
              </a:rPr>
              <a:t>boolean</a:t>
            </a:r>
            <a:r>
              <a:rPr dirty="0" sz="2000" spc="10">
                <a:solidFill>
                  <a:srgbClr val="4E2700"/>
                </a:solidFill>
                <a:latin typeface="Verdana"/>
                <a:cs typeface="Verdana"/>
              </a:rPr>
              <a:t> </a:t>
            </a:r>
            <a:r>
              <a:rPr dirty="0" sz="2000" spc="-10">
                <a:solidFill>
                  <a:srgbClr val="4E2700"/>
                </a:solidFill>
                <a:latin typeface="Verdana"/>
                <a:cs typeface="Verdana"/>
              </a:rPr>
              <a:t>isFile():</a:t>
            </a:r>
            <a:r>
              <a:rPr dirty="0" sz="2000" spc="10">
                <a:solidFill>
                  <a:srgbClr val="4E2700"/>
                </a:solidFill>
                <a:latin typeface="Noto Sans Mono CJK HK"/>
                <a:cs typeface="Noto Sans Mono CJK HK"/>
              </a:rPr>
              <a:t>判斷該</a:t>
            </a:r>
            <a:r>
              <a:rPr dirty="0" sz="2000" spc="-10">
                <a:solidFill>
                  <a:srgbClr val="4E2700"/>
                </a:solidFill>
                <a:latin typeface="Verdana"/>
                <a:cs typeface="Verdana"/>
              </a:rPr>
              <a:t>File</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件是否</a:t>
            </a:r>
            <a:r>
              <a:rPr dirty="0" sz="2000" spc="-15">
                <a:solidFill>
                  <a:srgbClr val="4E2700"/>
                </a:solidFill>
                <a:latin typeface="Noto Sans Mono CJK HK"/>
                <a:cs typeface="Noto Sans Mono CJK HK"/>
              </a:rPr>
              <a:t>為</a:t>
            </a:r>
            <a:r>
              <a:rPr dirty="0" sz="2000">
                <a:solidFill>
                  <a:srgbClr val="4E2700"/>
                </a:solidFill>
                <a:latin typeface="Noto Sans Mono CJK HK"/>
                <a:cs typeface="Noto Sans Mono CJK HK"/>
              </a:rPr>
              <a:t>檔案</a:t>
            </a:r>
            <a:endParaRPr sz="2000">
              <a:latin typeface="Noto Sans Mono CJK HK"/>
              <a:cs typeface="Noto Sans Mono CJK HK"/>
            </a:endParaRPr>
          </a:p>
          <a:p>
            <a:pPr marL="355600" marR="104139" indent="-342900">
              <a:lnSpc>
                <a:spcPct val="100000"/>
              </a:lnSpc>
              <a:spcBef>
                <a:spcPts val="480"/>
              </a:spcBef>
              <a:buChar char="•"/>
              <a:tabLst>
                <a:tab pos="354965" algn="l"/>
                <a:tab pos="355600" algn="l"/>
              </a:tabLst>
            </a:pPr>
            <a:r>
              <a:rPr dirty="0" sz="2000" spc="-5">
                <a:solidFill>
                  <a:srgbClr val="4E2700"/>
                </a:solidFill>
                <a:latin typeface="Verdana"/>
                <a:cs typeface="Verdana"/>
              </a:rPr>
              <a:t>public</a:t>
            </a:r>
            <a:r>
              <a:rPr dirty="0" sz="2000" spc="30">
                <a:solidFill>
                  <a:srgbClr val="4E2700"/>
                </a:solidFill>
                <a:latin typeface="Verdana"/>
                <a:cs typeface="Verdana"/>
              </a:rPr>
              <a:t> </a:t>
            </a:r>
            <a:r>
              <a:rPr dirty="0" sz="2000" spc="-5">
                <a:solidFill>
                  <a:srgbClr val="4E2700"/>
                </a:solidFill>
                <a:latin typeface="Verdana"/>
                <a:cs typeface="Verdana"/>
              </a:rPr>
              <a:t>long</a:t>
            </a:r>
            <a:r>
              <a:rPr dirty="0" sz="2000" spc="30">
                <a:solidFill>
                  <a:srgbClr val="4E2700"/>
                </a:solidFill>
                <a:latin typeface="Verdana"/>
                <a:cs typeface="Verdana"/>
              </a:rPr>
              <a:t> </a:t>
            </a:r>
            <a:r>
              <a:rPr dirty="0" sz="2000" spc="-5">
                <a:solidFill>
                  <a:srgbClr val="4E2700"/>
                </a:solidFill>
                <a:latin typeface="Verdana"/>
                <a:cs typeface="Verdana"/>
              </a:rPr>
              <a:t>length():</a:t>
            </a:r>
            <a:r>
              <a:rPr dirty="0" sz="2000" spc="10">
                <a:solidFill>
                  <a:srgbClr val="4E2700"/>
                </a:solidFill>
                <a:latin typeface="Noto Sans Mono CJK HK"/>
                <a:cs typeface="Noto Sans Mono CJK HK"/>
              </a:rPr>
              <a:t>傳</a:t>
            </a:r>
            <a:r>
              <a:rPr dirty="0" sz="2000">
                <a:solidFill>
                  <a:srgbClr val="4E2700"/>
                </a:solidFill>
                <a:latin typeface="Noto Sans Mono CJK HK"/>
                <a:cs typeface="Noto Sans Mono CJK HK"/>
              </a:rPr>
              <a:t>回該</a:t>
            </a:r>
            <a:r>
              <a:rPr dirty="0" sz="2000" spc="-10">
                <a:solidFill>
                  <a:srgbClr val="4E2700"/>
                </a:solidFill>
                <a:latin typeface="Verdana"/>
                <a:cs typeface="Verdana"/>
              </a:rPr>
              <a:t>File</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長</a:t>
            </a:r>
            <a:r>
              <a:rPr dirty="0" sz="2000" spc="-5">
                <a:solidFill>
                  <a:srgbClr val="4E2700"/>
                </a:solidFill>
                <a:latin typeface="Noto Sans Mono CJK HK"/>
                <a:cs typeface="Noto Sans Mono CJK HK"/>
              </a:rPr>
              <a:t>度</a:t>
            </a:r>
            <a:r>
              <a:rPr dirty="0" sz="2000" spc="-10">
                <a:solidFill>
                  <a:srgbClr val="4E2700"/>
                </a:solidFill>
                <a:latin typeface="Verdana"/>
                <a:cs typeface="Verdana"/>
              </a:rPr>
              <a:t>(</a:t>
            </a:r>
            <a:r>
              <a:rPr dirty="0" sz="2000">
                <a:solidFill>
                  <a:srgbClr val="4E2700"/>
                </a:solidFill>
                <a:latin typeface="Noto Sans Mono CJK HK"/>
                <a:cs typeface="Noto Sans Mono CJK HK"/>
              </a:rPr>
              <a:t>位元組</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個數</a:t>
            </a:r>
            <a:r>
              <a:rPr dirty="0" sz="2000" spc="-5">
                <a:solidFill>
                  <a:srgbClr val="4E2700"/>
                </a:solidFill>
                <a:latin typeface="Verdana"/>
                <a:cs typeface="Verdana"/>
              </a:rPr>
              <a:t>)</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如果該 </a:t>
            </a:r>
            <a:r>
              <a:rPr dirty="0" sz="2000" spc="-5">
                <a:solidFill>
                  <a:srgbClr val="4E2700"/>
                </a:solidFill>
                <a:latin typeface="Verdana"/>
                <a:cs typeface="Verdana"/>
              </a:rPr>
              <a:t>File</a:t>
            </a:r>
            <a:r>
              <a:rPr dirty="0" sz="2000" spc="10">
                <a:solidFill>
                  <a:srgbClr val="4E2700"/>
                </a:solidFill>
                <a:latin typeface="Noto Sans Mono CJK HK"/>
                <a:cs typeface="Noto Sans Mono CJK HK"/>
              </a:rPr>
              <a:t>物件為</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料夾</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則傳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值不</a:t>
            </a:r>
            <a:r>
              <a:rPr dirty="0" sz="2000" spc="-15">
                <a:solidFill>
                  <a:srgbClr val="4E2700"/>
                </a:solidFill>
                <a:latin typeface="Noto Sans Mono CJK HK"/>
                <a:cs typeface="Noto Sans Mono CJK HK"/>
              </a:rPr>
              <a:t>具</a:t>
            </a:r>
            <a:r>
              <a:rPr dirty="0" sz="2000">
                <a:solidFill>
                  <a:srgbClr val="4E2700"/>
                </a:solidFill>
                <a:latin typeface="Noto Sans Mono CJK HK"/>
                <a:cs typeface="Noto Sans Mono CJK HK"/>
              </a:rPr>
              <a:t>意義。</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public</a:t>
            </a:r>
            <a:r>
              <a:rPr dirty="0" sz="2000" spc="10">
                <a:solidFill>
                  <a:srgbClr val="4E2700"/>
                </a:solidFill>
                <a:latin typeface="Verdana"/>
                <a:cs typeface="Verdana"/>
              </a:rPr>
              <a:t> </a:t>
            </a:r>
            <a:r>
              <a:rPr dirty="0" sz="2000" spc="-5">
                <a:solidFill>
                  <a:srgbClr val="4E2700"/>
                </a:solidFill>
                <a:latin typeface="Verdana"/>
                <a:cs typeface="Verdana"/>
              </a:rPr>
              <a:t>boolean</a:t>
            </a:r>
            <a:r>
              <a:rPr dirty="0" sz="2000" spc="25">
                <a:solidFill>
                  <a:srgbClr val="4E2700"/>
                </a:solidFill>
                <a:latin typeface="Verdana"/>
                <a:cs typeface="Verdana"/>
              </a:rPr>
              <a:t> </a:t>
            </a:r>
            <a:r>
              <a:rPr dirty="0" sz="2000">
                <a:solidFill>
                  <a:srgbClr val="4E2700"/>
                </a:solidFill>
                <a:latin typeface="Verdana"/>
                <a:cs typeface="Verdana"/>
              </a:rPr>
              <a:t>mkdir()</a:t>
            </a:r>
            <a:r>
              <a:rPr dirty="0" sz="2000" spc="20">
                <a:solidFill>
                  <a:srgbClr val="4E2700"/>
                </a:solidFill>
                <a:latin typeface="Verdana"/>
                <a:cs typeface="Verdana"/>
              </a:rPr>
              <a:t> </a:t>
            </a:r>
            <a:r>
              <a:rPr dirty="0" sz="2000" spc="-60">
                <a:solidFill>
                  <a:srgbClr val="4E2700"/>
                </a:solidFill>
                <a:latin typeface="Verdana"/>
                <a:cs typeface="Verdana"/>
              </a:rPr>
              <a:t>:</a:t>
            </a:r>
            <a:r>
              <a:rPr dirty="0" sz="2000" spc="10">
                <a:solidFill>
                  <a:srgbClr val="4E2700"/>
                </a:solidFill>
                <a:latin typeface="Noto Sans Mono CJK HK"/>
                <a:cs typeface="Noto Sans Mono CJK HK"/>
              </a:rPr>
              <a:t>建立</a:t>
            </a:r>
            <a:r>
              <a:rPr dirty="0" sz="2000">
                <a:solidFill>
                  <a:srgbClr val="4E2700"/>
                </a:solidFill>
                <a:latin typeface="Noto Sans Mono CJK HK"/>
                <a:cs typeface="Noto Sans Mono CJK HK"/>
              </a:rPr>
              <a:t>該</a:t>
            </a:r>
            <a:r>
              <a:rPr dirty="0" sz="2000" spc="-10">
                <a:solidFill>
                  <a:srgbClr val="4E2700"/>
                </a:solidFill>
                <a:latin typeface="Verdana"/>
                <a:cs typeface="Verdana"/>
              </a:rPr>
              <a:t>File</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件所</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示的</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spc="5">
                <a:solidFill>
                  <a:srgbClr val="4E2700"/>
                </a:solidFill>
                <a:latin typeface="Noto Sans Mono CJK HK"/>
                <a:cs typeface="Noto Sans Mono CJK HK"/>
              </a:rPr>
              <a:t>夾</a:t>
            </a:r>
            <a:r>
              <a:rPr dirty="0" sz="2000">
                <a:solidFill>
                  <a:srgbClr val="4E2700"/>
                </a:solidFill>
                <a:latin typeface="Verdana"/>
                <a:cs typeface="Verdana"/>
              </a:rPr>
              <a:t>(</a:t>
            </a:r>
            <a:r>
              <a:rPr dirty="0" sz="2000">
                <a:solidFill>
                  <a:srgbClr val="4E2700"/>
                </a:solidFill>
                <a:latin typeface="Noto Sans Mono CJK HK"/>
                <a:cs typeface="Noto Sans Mono CJK HK"/>
              </a:rPr>
              <a:t>只</a:t>
            </a:r>
            <a:r>
              <a:rPr dirty="0" sz="2000" spc="-15">
                <a:solidFill>
                  <a:srgbClr val="4E2700"/>
                </a:solidFill>
                <a:latin typeface="Noto Sans Mono CJK HK"/>
                <a:cs typeface="Noto Sans Mono CJK HK"/>
              </a:rPr>
              <a:t>建</a:t>
            </a:r>
            <a:r>
              <a:rPr dirty="0" sz="2000">
                <a:solidFill>
                  <a:srgbClr val="4E2700"/>
                </a:solidFill>
                <a:latin typeface="Noto Sans Mono CJK HK"/>
                <a:cs typeface="Noto Sans Mono CJK HK"/>
              </a:rPr>
              <a:t>一層</a:t>
            </a:r>
            <a:r>
              <a:rPr dirty="0" sz="2000">
                <a:solidFill>
                  <a:srgbClr val="4E2700"/>
                </a:solidFill>
                <a:latin typeface="Verdana"/>
                <a:cs typeface="Verdana"/>
              </a:rPr>
              <a:t>)</a:t>
            </a:r>
            <a:endParaRPr sz="2000">
              <a:latin typeface="Verdana"/>
              <a:cs typeface="Verdana"/>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public</a:t>
            </a:r>
            <a:r>
              <a:rPr dirty="0" sz="2000" spc="5">
                <a:solidFill>
                  <a:srgbClr val="4E2700"/>
                </a:solidFill>
                <a:latin typeface="Verdana"/>
                <a:cs typeface="Verdana"/>
              </a:rPr>
              <a:t> </a:t>
            </a:r>
            <a:r>
              <a:rPr dirty="0" sz="2000">
                <a:solidFill>
                  <a:srgbClr val="4E2700"/>
                </a:solidFill>
                <a:latin typeface="Verdana"/>
                <a:cs typeface="Verdana"/>
              </a:rPr>
              <a:t>boolean</a:t>
            </a:r>
            <a:r>
              <a:rPr dirty="0" sz="2000" spc="15">
                <a:solidFill>
                  <a:srgbClr val="4E2700"/>
                </a:solidFill>
                <a:latin typeface="Verdana"/>
                <a:cs typeface="Verdana"/>
              </a:rPr>
              <a:t> </a:t>
            </a:r>
            <a:r>
              <a:rPr dirty="0" sz="2000">
                <a:solidFill>
                  <a:srgbClr val="4E2700"/>
                </a:solidFill>
                <a:latin typeface="Verdana"/>
                <a:cs typeface="Verdana"/>
              </a:rPr>
              <a:t>mkdirs()</a:t>
            </a:r>
            <a:r>
              <a:rPr dirty="0" sz="2000" spc="10">
                <a:solidFill>
                  <a:srgbClr val="4E2700"/>
                </a:solidFill>
                <a:latin typeface="Verdana"/>
                <a:cs typeface="Verdana"/>
              </a:rPr>
              <a:t> </a:t>
            </a:r>
            <a:r>
              <a:rPr dirty="0" sz="2000" spc="-85">
                <a:solidFill>
                  <a:srgbClr val="4E2700"/>
                </a:solidFill>
                <a:latin typeface="Verdana"/>
                <a:cs typeface="Verdana"/>
              </a:rPr>
              <a:t>:</a:t>
            </a:r>
            <a:r>
              <a:rPr dirty="0" sz="2000">
                <a:solidFill>
                  <a:srgbClr val="4E2700"/>
                </a:solidFill>
                <a:latin typeface="Noto Sans Mono CJK HK"/>
                <a:cs typeface="Noto Sans Mono CJK HK"/>
              </a:rPr>
              <a:t>建立該</a:t>
            </a:r>
            <a:r>
              <a:rPr dirty="0" sz="2000" spc="-5">
                <a:solidFill>
                  <a:srgbClr val="4E2700"/>
                </a:solidFill>
                <a:latin typeface="Verdana"/>
                <a:cs typeface="Verdana"/>
              </a:rPr>
              <a:t>File</a:t>
            </a:r>
            <a:r>
              <a:rPr dirty="0" sz="2000">
                <a:solidFill>
                  <a:srgbClr val="4E2700"/>
                </a:solidFill>
                <a:latin typeface="Noto Sans Mono CJK HK"/>
                <a:cs typeface="Noto Sans Mono CJK HK"/>
              </a:rPr>
              <a:t>物件所</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資料夾</a:t>
            </a:r>
            <a:r>
              <a:rPr dirty="0" sz="2000" spc="-10">
                <a:solidFill>
                  <a:srgbClr val="4E2700"/>
                </a:solidFill>
                <a:latin typeface="Verdana"/>
                <a:cs typeface="Verdana"/>
              </a:rPr>
              <a:t>(</a:t>
            </a:r>
            <a:r>
              <a:rPr dirty="0" sz="2000">
                <a:solidFill>
                  <a:srgbClr val="4E2700"/>
                </a:solidFill>
                <a:latin typeface="Noto Sans Mono CJK HK"/>
                <a:cs typeface="Noto Sans Mono CJK HK"/>
              </a:rPr>
              <a:t>可</a:t>
            </a:r>
            <a:r>
              <a:rPr dirty="0" sz="2000" spc="-15">
                <a:solidFill>
                  <a:srgbClr val="4E2700"/>
                </a:solidFill>
                <a:latin typeface="Noto Sans Mono CJK HK"/>
                <a:cs typeface="Noto Sans Mono CJK HK"/>
              </a:rPr>
              <a:t>建</a:t>
            </a:r>
            <a:r>
              <a:rPr dirty="0" sz="2000">
                <a:solidFill>
                  <a:srgbClr val="4E2700"/>
                </a:solidFill>
                <a:latin typeface="Noto Sans Mono CJK HK"/>
                <a:cs typeface="Noto Sans Mono CJK HK"/>
              </a:rPr>
              <a:t>多層</a:t>
            </a:r>
            <a:r>
              <a:rPr dirty="0" sz="2000">
                <a:solidFill>
                  <a:srgbClr val="4E2700"/>
                </a:solidFill>
                <a:latin typeface="Verdana"/>
                <a:cs typeface="Verdana"/>
              </a:rPr>
              <a:t>)</a:t>
            </a:r>
            <a:endParaRPr sz="2000">
              <a:latin typeface="Verdana"/>
              <a:cs typeface="Verdana"/>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public</a:t>
            </a:r>
            <a:r>
              <a:rPr dirty="0" sz="2000">
                <a:solidFill>
                  <a:srgbClr val="4E2700"/>
                </a:solidFill>
                <a:latin typeface="Verdana"/>
                <a:cs typeface="Verdana"/>
              </a:rPr>
              <a:t> </a:t>
            </a:r>
            <a:r>
              <a:rPr dirty="0" sz="2000" spc="-5">
                <a:solidFill>
                  <a:srgbClr val="4E2700"/>
                </a:solidFill>
                <a:latin typeface="Verdana"/>
                <a:cs typeface="Verdana"/>
              </a:rPr>
              <a:t>boolean</a:t>
            </a:r>
            <a:r>
              <a:rPr dirty="0" sz="2000" spc="10">
                <a:solidFill>
                  <a:srgbClr val="4E2700"/>
                </a:solidFill>
                <a:latin typeface="Verdana"/>
                <a:cs typeface="Verdana"/>
              </a:rPr>
              <a:t> </a:t>
            </a:r>
            <a:r>
              <a:rPr dirty="0" sz="2000" spc="-10">
                <a:solidFill>
                  <a:srgbClr val="4E2700"/>
                </a:solidFill>
                <a:latin typeface="Verdana"/>
                <a:cs typeface="Verdana"/>
              </a:rPr>
              <a:t>delete():</a:t>
            </a:r>
            <a:r>
              <a:rPr dirty="0" sz="2000" spc="10">
                <a:solidFill>
                  <a:srgbClr val="4E2700"/>
                </a:solidFill>
                <a:latin typeface="Noto Sans Mono CJK HK"/>
                <a:cs typeface="Noto Sans Mono CJK HK"/>
              </a:rPr>
              <a:t>刪除</a:t>
            </a:r>
            <a:r>
              <a:rPr dirty="0" sz="2000">
                <a:solidFill>
                  <a:srgbClr val="4E2700"/>
                </a:solidFill>
                <a:latin typeface="Noto Sans Mono CJK HK"/>
                <a:cs typeface="Noto Sans Mono CJK HK"/>
              </a:rPr>
              <a:t>該</a:t>
            </a:r>
            <a:r>
              <a:rPr dirty="0" sz="2000" spc="-10">
                <a:solidFill>
                  <a:srgbClr val="4E2700"/>
                </a:solidFill>
                <a:latin typeface="Verdana"/>
                <a:cs typeface="Verdana"/>
              </a:rPr>
              <a:t>File</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件所</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示的</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案</a:t>
            </a:r>
            <a:endParaRPr sz="2000">
              <a:latin typeface="Noto Sans Mono CJK HK"/>
              <a:cs typeface="Noto Sans Mono CJK HK"/>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45575"/>
            <a:ext cx="6226175" cy="5424805"/>
          </a:xfrm>
          <a:prstGeom prst="rect">
            <a:avLst/>
          </a:prstGeom>
        </p:spPr>
        <p:txBody>
          <a:bodyPr wrap="square" lIns="0" tIns="33655" rIns="0" bIns="0" rtlCol="0" vert="horz">
            <a:spAutoFit/>
          </a:bodyPr>
          <a:lstStyle/>
          <a:p>
            <a:pPr marL="12700">
              <a:lnSpc>
                <a:spcPct val="100000"/>
              </a:lnSpc>
              <a:spcBef>
                <a:spcPts val="265"/>
              </a:spcBef>
            </a:pPr>
            <a:r>
              <a:rPr dirty="0" sz="1400" spc="-5">
                <a:solidFill>
                  <a:srgbClr val="4E2700"/>
                </a:solidFill>
                <a:latin typeface="Verdana"/>
                <a:cs typeface="Verdana"/>
              </a:rPr>
              <a:t>package</a:t>
            </a:r>
            <a:r>
              <a:rPr dirty="0" sz="1400" spc="-85">
                <a:solidFill>
                  <a:srgbClr val="4E2700"/>
                </a:solidFill>
                <a:latin typeface="Verdana"/>
                <a:cs typeface="Verdana"/>
              </a:rPr>
              <a:t> </a:t>
            </a:r>
            <a:r>
              <a:rPr dirty="0" sz="1400" spc="-5">
                <a:solidFill>
                  <a:srgbClr val="4E2700"/>
                </a:solidFill>
                <a:latin typeface="Verdana"/>
                <a:cs typeface="Verdana"/>
              </a:rPr>
              <a:t>ch10._00;</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import</a:t>
            </a:r>
            <a:r>
              <a:rPr dirty="0" sz="1400" spc="-75">
                <a:solidFill>
                  <a:srgbClr val="4E2700"/>
                </a:solidFill>
                <a:latin typeface="Verdana"/>
                <a:cs typeface="Verdana"/>
              </a:rPr>
              <a:t> </a:t>
            </a:r>
            <a:r>
              <a:rPr dirty="0" sz="1400" spc="-5">
                <a:solidFill>
                  <a:srgbClr val="4E2700"/>
                </a:solidFill>
                <a:latin typeface="Verdana"/>
                <a:cs typeface="Verdana"/>
              </a:rPr>
              <a:t>java.io.File;</a:t>
            </a:r>
            <a:endParaRPr sz="1400">
              <a:latin typeface="Verdana"/>
              <a:cs typeface="Verdana"/>
            </a:endParaRPr>
          </a:p>
          <a:p>
            <a:pPr marL="12700">
              <a:lnSpc>
                <a:spcPct val="100000"/>
              </a:lnSpc>
              <a:spcBef>
                <a:spcPts val="170"/>
              </a:spcBef>
            </a:pPr>
            <a:r>
              <a:rPr dirty="0" sz="1400">
                <a:solidFill>
                  <a:srgbClr val="4E2700"/>
                </a:solidFill>
                <a:latin typeface="Verdana"/>
                <a:cs typeface="Verdana"/>
              </a:rPr>
              <a:t>import</a:t>
            </a:r>
            <a:r>
              <a:rPr dirty="0" sz="1400" spc="-30">
                <a:solidFill>
                  <a:srgbClr val="4E2700"/>
                </a:solidFill>
                <a:latin typeface="Verdana"/>
                <a:cs typeface="Verdana"/>
              </a:rPr>
              <a:t> </a:t>
            </a:r>
            <a:r>
              <a:rPr dirty="0" sz="1400" spc="-5">
                <a:solidFill>
                  <a:srgbClr val="4E2700"/>
                </a:solidFill>
                <a:latin typeface="Verdana"/>
                <a:cs typeface="Verdana"/>
              </a:rPr>
              <a:t>java.io.IOException;</a:t>
            </a:r>
            <a:endParaRPr sz="1400">
              <a:latin typeface="Verdana"/>
              <a:cs typeface="Verdana"/>
            </a:endParaRPr>
          </a:p>
          <a:p>
            <a:pPr>
              <a:lnSpc>
                <a:spcPct val="100000"/>
              </a:lnSpc>
              <a:spcBef>
                <a:spcPts val="10"/>
              </a:spcBef>
            </a:pPr>
            <a:endParaRPr sz="1650">
              <a:latin typeface="Verdana"/>
              <a:cs typeface="Verdana"/>
            </a:endParaRPr>
          </a:p>
          <a:p>
            <a:pPr marL="12700">
              <a:lnSpc>
                <a:spcPct val="100000"/>
              </a:lnSpc>
              <a:spcBef>
                <a:spcPts val="5"/>
              </a:spcBef>
            </a:pPr>
            <a:r>
              <a:rPr dirty="0" sz="1400">
                <a:solidFill>
                  <a:srgbClr val="4E2700"/>
                </a:solidFill>
                <a:latin typeface="Verdana"/>
                <a:cs typeface="Verdana"/>
              </a:rPr>
              <a:t>public class FileDemo1</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02615" marR="560070" indent="-247015">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a:t>
            </a:r>
            <a:r>
              <a:rPr dirty="0" sz="1400" spc="-5">
                <a:solidFill>
                  <a:srgbClr val="4E2700"/>
                </a:solidFill>
                <a:latin typeface="Verdana"/>
                <a:cs typeface="Verdana"/>
              </a:rPr>
              <a:t>throws </a:t>
            </a:r>
            <a:r>
              <a:rPr dirty="0" sz="1400">
                <a:solidFill>
                  <a:srgbClr val="4E2700"/>
                </a:solidFill>
                <a:latin typeface="Verdana"/>
                <a:cs typeface="Verdana"/>
              </a:rPr>
              <a:t>IOException</a:t>
            </a:r>
            <a:r>
              <a:rPr dirty="0" sz="1400" spc="-16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File </a:t>
            </a:r>
            <a:r>
              <a:rPr dirty="0" sz="1400">
                <a:solidFill>
                  <a:srgbClr val="4E2700"/>
                </a:solidFill>
                <a:latin typeface="Verdana"/>
                <a:cs typeface="Verdana"/>
              </a:rPr>
              <a:t>f1 = new</a:t>
            </a:r>
            <a:r>
              <a:rPr dirty="0" sz="1400" spc="-65">
                <a:solidFill>
                  <a:srgbClr val="4E2700"/>
                </a:solidFill>
                <a:latin typeface="Verdana"/>
                <a:cs typeface="Verdana"/>
              </a:rPr>
              <a:t> </a:t>
            </a:r>
            <a:r>
              <a:rPr dirty="0" sz="1400" spc="-5">
                <a:solidFill>
                  <a:srgbClr val="4E2700"/>
                </a:solidFill>
                <a:latin typeface="Verdana"/>
                <a:cs typeface="Verdana"/>
              </a:rPr>
              <a:t>File("C:\\Kitty.gif");</a:t>
            </a:r>
            <a:endParaRPr sz="1400">
              <a:latin typeface="Verdana"/>
              <a:cs typeface="Verdana"/>
            </a:endParaRPr>
          </a:p>
          <a:p>
            <a:pPr marL="570230" marR="5080" indent="31750">
              <a:lnSpc>
                <a:spcPts val="1850"/>
              </a:lnSpc>
              <a:spcBef>
                <a:spcPts val="50"/>
              </a:spcBef>
              <a:tabLst>
                <a:tab pos="3734435" algn="l"/>
              </a:tabLst>
            </a:pPr>
            <a:r>
              <a:rPr dirty="0" sz="1400">
                <a:solidFill>
                  <a:srgbClr val="4E2700"/>
                </a:solidFill>
                <a:latin typeface="Verdana"/>
                <a:cs typeface="Verdana"/>
              </a:rPr>
              <a:t>System.out.println(f1</a:t>
            </a:r>
            <a:r>
              <a:rPr dirty="0" sz="1400" spc="-4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Verdana"/>
                <a:cs typeface="Verdana"/>
              </a:rPr>
              <a:t>"</a:t>
            </a:r>
            <a:r>
              <a:rPr dirty="0" sz="1400" spc="10">
                <a:solidFill>
                  <a:srgbClr val="4E2700"/>
                </a:solidFill>
                <a:latin typeface="Noto Sans Mono CJK HK"/>
                <a:cs typeface="Noto Sans Mono CJK HK"/>
              </a:rPr>
              <a:t>是否</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目</a:t>
            </a:r>
            <a:r>
              <a:rPr dirty="0" sz="1400">
                <a:solidFill>
                  <a:srgbClr val="4E2700"/>
                </a:solidFill>
                <a:latin typeface="Noto Sans Mono CJK HK"/>
                <a:cs typeface="Noto Sans Mono CJK HK"/>
              </a:rPr>
              <a:t>錄</a:t>
            </a:r>
            <a:r>
              <a:rPr dirty="0" sz="1400" spc="-5">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f1.isDirectory());  </a:t>
            </a:r>
            <a:r>
              <a:rPr dirty="0" sz="1400">
                <a:solidFill>
                  <a:srgbClr val="4E2700"/>
                </a:solidFill>
                <a:latin typeface="Verdana"/>
                <a:cs typeface="Verdana"/>
              </a:rPr>
              <a:t>System.out.println(f1 +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是 否 </a:t>
            </a:r>
            <a:r>
              <a:rPr dirty="0" sz="1400">
                <a:solidFill>
                  <a:srgbClr val="4E2700"/>
                </a:solidFill>
                <a:latin typeface="Noto Sans Mono CJK HK"/>
                <a:cs typeface="Noto Sans Mono CJK HK"/>
              </a:rPr>
              <a:t>為 </a:t>
            </a:r>
            <a:r>
              <a:rPr dirty="0" sz="1400" spc="-15">
                <a:solidFill>
                  <a:srgbClr val="4E2700"/>
                </a:solidFill>
                <a:latin typeface="Noto Sans Mono CJK HK"/>
                <a:cs typeface="Noto Sans Mono CJK HK"/>
              </a:rPr>
              <a:t>檔 </a:t>
            </a:r>
            <a:r>
              <a:rPr dirty="0" sz="1400">
                <a:solidFill>
                  <a:srgbClr val="4E2700"/>
                </a:solidFill>
                <a:latin typeface="Noto Sans Mono CJK HK"/>
                <a:cs typeface="Noto Sans Mono CJK HK"/>
              </a:rPr>
              <a:t>案 </a:t>
            </a:r>
            <a:r>
              <a:rPr dirty="0" sz="1400" spc="-5">
                <a:solidFill>
                  <a:srgbClr val="4E2700"/>
                </a:solidFill>
                <a:latin typeface="Verdana"/>
                <a:cs typeface="Verdana"/>
              </a:rPr>
              <a:t>:" </a:t>
            </a:r>
            <a:r>
              <a:rPr dirty="0" sz="1400">
                <a:solidFill>
                  <a:srgbClr val="4E2700"/>
                </a:solidFill>
                <a:latin typeface="Verdana"/>
                <a:cs typeface="Verdana"/>
              </a:rPr>
              <a:t>+ f1.isFile());  System.out.println(f1</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Verdana"/>
                <a:cs typeface="Verdana"/>
              </a:rPr>
              <a:t>"</a:t>
            </a:r>
            <a:r>
              <a:rPr dirty="0" sz="1400" spc="10">
                <a:solidFill>
                  <a:srgbClr val="4E2700"/>
                </a:solidFill>
                <a:latin typeface="Noto Sans Mono CJK HK"/>
                <a:cs typeface="Noto Sans Mono CJK HK"/>
              </a:rPr>
              <a:t>是否</a:t>
            </a:r>
            <a:r>
              <a:rPr dirty="0" sz="1400">
                <a:solidFill>
                  <a:srgbClr val="4E2700"/>
                </a:solidFill>
                <a:latin typeface="Noto Sans Mono CJK HK"/>
                <a:cs typeface="Noto Sans Mono CJK HK"/>
              </a:rPr>
              <a:t>存在	</a:t>
            </a:r>
            <a:r>
              <a:rPr dirty="0" sz="1400" spc="-5">
                <a:solidFill>
                  <a:srgbClr val="4E2700"/>
                </a:solidFill>
                <a:latin typeface="Verdana"/>
                <a:cs typeface="Verdana"/>
              </a:rPr>
              <a:t>:" </a:t>
            </a:r>
            <a:r>
              <a:rPr dirty="0" sz="1400">
                <a:solidFill>
                  <a:srgbClr val="4E2700"/>
                </a:solidFill>
                <a:latin typeface="Verdana"/>
                <a:cs typeface="Verdana"/>
              </a:rPr>
              <a:t>+ f1.exists());  System.out.println("</a:t>
            </a:r>
            <a:r>
              <a:rPr dirty="0" sz="1400">
                <a:solidFill>
                  <a:srgbClr val="4E2700"/>
                </a:solidFill>
                <a:latin typeface="Noto Sans Mono CJK HK"/>
                <a:cs typeface="Noto Sans Mono CJK HK"/>
              </a:rPr>
              <a:t>新</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目錄</a:t>
            </a:r>
            <a:r>
              <a:rPr dirty="0" sz="1400">
                <a:solidFill>
                  <a:srgbClr val="4E2700"/>
                </a:solidFill>
                <a:latin typeface="Verdana"/>
                <a:cs typeface="Verdana"/>
              </a:rPr>
              <a:t>"</a:t>
            </a:r>
            <a:r>
              <a:rPr dirty="0" sz="1400" spc="-65">
                <a:solidFill>
                  <a:srgbClr val="4E2700"/>
                </a:solidFill>
                <a:latin typeface="Verdana"/>
                <a:cs typeface="Verdana"/>
              </a:rPr>
              <a:t> </a:t>
            </a:r>
            <a:r>
              <a:rPr dirty="0" sz="1400">
                <a:solidFill>
                  <a:srgbClr val="4E2700"/>
                </a:solidFill>
                <a:latin typeface="Verdana"/>
                <a:cs typeface="Verdana"/>
              </a:rPr>
              <a:t>+ f1</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是</a:t>
            </a:r>
            <a:r>
              <a:rPr dirty="0" sz="1400">
                <a:solidFill>
                  <a:srgbClr val="4E2700"/>
                </a:solidFill>
                <a:latin typeface="Noto Sans Mono CJK HK"/>
                <a:cs typeface="Noto Sans Mono CJK HK"/>
              </a:rPr>
              <a:t>否成</a:t>
            </a:r>
            <a:r>
              <a:rPr dirty="0" sz="1400" spc="-15">
                <a:solidFill>
                  <a:srgbClr val="4E2700"/>
                </a:solidFill>
                <a:latin typeface="Noto Sans Mono CJK HK"/>
                <a:cs typeface="Noto Sans Mono CJK HK"/>
              </a:rPr>
              <a:t>功</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 f1.mkdir());</a:t>
            </a:r>
            <a:endParaRPr sz="1400">
              <a:latin typeface="Verdana"/>
              <a:cs typeface="Verdana"/>
            </a:endParaRPr>
          </a:p>
          <a:p>
            <a:pPr marL="570230">
              <a:lnSpc>
                <a:spcPct val="100000"/>
              </a:lnSpc>
              <a:spcBef>
                <a:spcPts val="75"/>
              </a:spcBef>
            </a:pP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假設</a:t>
            </a:r>
            <a:r>
              <a:rPr dirty="0" sz="1400">
                <a:solidFill>
                  <a:srgbClr val="4E2700"/>
                </a:solidFill>
                <a:latin typeface="Verdana"/>
                <a:cs typeface="Verdana"/>
              </a:rPr>
              <a:t>dir</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目</a:t>
            </a:r>
            <a:r>
              <a:rPr dirty="0" sz="1400">
                <a:solidFill>
                  <a:srgbClr val="4E2700"/>
                </a:solidFill>
                <a:latin typeface="Noto Sans Mono CJK HK"/>
                <a:cs typeface="Noto Sans Mono CJK HK"/>
              </a:rPr>
              <a:t>錄</a:t>
            </a:r>
            <a:endParaRPr sz="1400">
              <a:latin typeface="Noto Sans Mono CJK HK"/>
              <a:cs typeface="Noto Sans Mono CJK HK"/>
            </a:endParaRPr>
          </a:p>
          <a:p>
            <a:pPr marL="570230">
              <a:lnSpc>
                <a:spcPct val="100000"/>
              </a:lnSpc>
              <a:spcBef>
                <a:spcPts val="204"/>
              </a:spcBef>
            </a:pPr>
            <a:r>
              <a:rPr dirty="0" sz="1400">
                <a:solidFill>
                  <a:srgbClr val="4E2700"/>
                </a:solidFill>
                <a:latin typeface="Verdana"/>
                <a:cs typeface="Verdana"/>
              </a:rPr>
              <a:t>File dir </a:t>
            </a:r>
            <a:r>
              <a:rPr dirty="0" sz="1400" spc="5">
                <a:solidFill>
                  <a:srgbClr val="4E2700"/>
                </a:solidFill>
                <a:latin typeface="Verdana"/>
                <a:cs typeface="Verdana"/>
              </a:rPr>
              <a:t>= </a:t>
            </a:r>
            <a:r>
              <a:rPr dirty="0" sz="1400">
                <a:solidFill>
                  <a:srgbClr val="4E2700"/>
                </a:solidFill>
                <a:latin typeface="Verdana"/>
                <a:cs typeface="Verdana"/>
              </a:rPr>
              <a:t>new</a:t>
            </a:r>
            <a:r>
              <a:rPr dirty="0" sz="1400" spc="-65">
                <a:solidFill>
                  <a:srgbClr val="4E2700"/>
                </a:solidFill>
                <a:latin typeface="Verdana"/>
                <a:cs typeface="Verdana"/>
              </a:rPr>
              <a:t> </a:t>
            </a:r>
            <a:r>
              <a:rPr dirty="0" sz="1400" spc="-5">
                <a:solidFill>
                  <a:srgbClr val="4E2700"/>
                </a:solidFill>
                <a:latin typeface="Verdana"/>
                <a:cs typeface="Verdana"/>
              </a:rPr>
              <a:t>File("C:\\log\\marketing");</a:t>
            </a:r>
            <a:endParaRPr sz="1400">
              <a:latin typeface="Verdana"/>
              <a:cs typeface="Verdana"/>
            </a:endParaRPr>
          </a:p>
          <a:p>
            <a:pPr marL="508000">
              <a:lnSpc>
                <a:spcPct val="100000"/>
              </a:lnSpc>
              <a:spcBef>
                <a:spcPts val="13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Verdana"/>
                <a:cs typeface="Verdana"/>
              </a:rPr>
              <a:t>dir</a:t>
            </a:r>
            <a:r>
              <a:rPr dirty="0" sz="1400">
                <a:solidFill>
                  <a:srgbClr val="4E2700"/>
                </a:solidFill>
                <a:latin typeface="Noto Sans Mono CJK HK"/>
                <a:cs typeface="Noto Sans Mono CJK HK"/>
              </a:rPr>
              <a:t>不存在</a:t>
            </a:r>
            <a:endParaRPr sz="1400">
              <a:latin typeface="Noto Sans Mono CJK HK"/>
              <a:cs typeface="Noto Sans Mono CJK HK"/>
            </a:endParaRPr>
          </a:p>
          <a:p>
            <a:pPr marL="508000">
              <a:lnSpc>
                <a:spcPct val="100000"/>
              </a:lnSpc>
              <a:spcBef>
                <a:spcPts val="200"/>
              </a:spcBef>
            </a:pPr>
            <a:r>
              <a:rPr dirty="0" sz="1400">
                <a:solidFill>
                  <a:srgbClr val="4E2700"/>
                </a:solidFill>
                <a:latin typeface="Verdana"/>
                <a:cs typeface="Verdana"/>
              </a:rPr>
              <a:t>if</a:t>
            </a:r>
            <a:r>
              <a:rPr dirty="0" sz="1400" spc="-20">
                <a:solidFill>
                  <a:srgbClr val="4E2700"/>
                </a:solidFill>
                <a:latin typeface="Verdana"/>
                <a:cs typeface="Verdana"/>
              </a:rPr>
              <a:t> </a:t>
            </a:r>
            <a:r>
              <a:rPr dirty="0" sz="1400" spc="-15">
                <a:solidFill>
                  <a:srgbClr val="4E2700"/>
                </a:solidFill>
                <a:latin typeface="Verdana"/>
                <a:cs typeface="Verdana"/>
              </a:rPr>
              <a:t>(!dir.exists()){</a:t>
            </a:r>
            <a:endParaRPr sz="1400">
              <a:latin typeface="Verdana"/>
              <a:cs typeface="Verdana"/>
            </a:endParaRPr>
          </a:p>
          <a:p>
            <a:pPr marL="941069" marR="401955" indent="-186055">
              <a:lnSpc>
                <a:spcPts val="1880"/>
              </a:lnSpc>
              <a:spcBef>
                <a:spcPts val="30"/>
              </a:spcBef>
            </a:pP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Verdana"/>
                <a:cs typeface="Verdana"/>
              </a:rPr>
              <a:t>dir</a:t>
            </a:r>
            <a:r>
              <a:rPr dirty="0" sz="1400">
                <a:solidFill>
                  <a:srgbClr val="4E2700"/>
                </a:solidFill>
                <a:latin typeface="Noto Sans Mono CJK HK"/>
                <a:cs typeface="Noto Sans Mono CJK HK"/>
              </a:rPr>
              <a:t>不</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在</a:t>
            </a:r>
            <a:r>
              <a:rPr dirty="0" sz="1400" spc="-240">
                <a:solidFill>
                  <a:srgbClr val="4E2700"/>
                </a:solidFill>
                <a:latin typeface="Noto Sans Mono CJK HK"/>
                <a:cs typeface="Noto Sans Mono CJK HK"/>
              </a:rPr>
              <a:t> </a:t>
            </a:r>
            <a:r>
              <a:rPr dirty="0" sz="1400" spc="10">
                <a:solidFill>
                  <a:srgbClr val="4E2700"/>
                </a:solidFill>
                <a:latin typeface="Noto Sans Mono CJK HK"/>
                <a:cs typeface="Noto Sans Mono CJK HK"/>
              </a:rPr>
              <a:t>，新</a:t>
            </a:r>
            <a:r>
              <a:rPr dirty="0" sz="1400">
                <a:solidFill>
                  <a:srgbClr val="4E2700"/>
                </a:solidFill>
                <a:latin typeface="Noto Sans Mono CJK HK"/>
                <a:cs typeface="Noto Sans Mono CJK HK"/>
              </a:rPr>
              <a:t>建</a:t>
            </a:r>
            <a:r>
              <a:rPr dirty="0" sz="1400" spc="-5">
                <a:solidFill>
                  <a:srgbClr val="4E2700"/>
                </a:solidFill>
                <a:latin typeface="Verdana"/>
                <a:cs typeface="Verdana"/>
              </a:rPr>
              <a:t>dir</a:t>
            </a:r>
            <a:r>
              <a:rPr dirty="0" sz="1400">
                <a:solidFill>
                  <a:srgbClr val="4E2700"/>
                </a:solidFill>
                <a:latin typeface="Noto Sans Mono CJK HK"/>
                <a:cs typeface="Noto Sans Mono CJK HK"/>
              </a:rPr>
              <a:t>目錄</a:t>
            </a:r>
            <a:r>
              <a:rPr dirty="0" sz="1400" spc="-5">
                <a:solidFill>
                  <a:srgbClr val="4E2700"/>
                </a:solidFill>
                <a:latin typeface="Verdana"/>
                <a:cs typeface="Verdana"/>
              </a:rPr>
              <a:t>(</a:t>
            </a:r>
            <a:r>
              <a:rPr dirty="0" sz="1400">
                <a:solidFill>
                  <a:srgbClr val="4E2700"/>
                </a:solidFill>
                <a:latin typeface="Noto Sans Mono CJK HK"/>
                <a:cs typeface="Noto Sans Mono CJK HK"/>
              </a:rPr>
              <a:t>注意</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法為</a:t>
            </a:r>
            <a:r>
              <a:rPr dirty="0" sz="1400" spc="-20">
                <a:solidFill>
                  <a:srgbClr val="4E2700"/>
                </a:solidFill>
                <a:latin typeface="Verdana"/>
                <a:cs typeface="Verdana"/>
              </a:rPr>
              <a:t>:dir.mkdirs();)  </a:t>
            </a:r>
            <a:r>
              <a:rPr dirty="0" sz="1400" spc="-10">
                <a:solidFill>
                  <a:srgbClr val="4E2700"/>
                </a:solidFill>
                <a:latin typeface="Verdana"/>
                <a:cs typeface="Verdana"/>
              </a:rPr>
              <a:t>System.out.println("dir.mkdirs()==&gt;" </a:t>
            </a:r>
            <a:r>
              <a:rPr dirty="0" sz="1400">
                <a:solidFill>
                  <a:srgbClr val="4E2700"/>
                </a:solidFill>
                <a:latin typeface="Verdana"/>
                <a:cs typeface="Verdana"/>
              </a:rPr>
              <a:t>+</a:t>
            </a:r>
            <a:r>
              <a:rPr dirty="0" sz="1400" spc="20">
                <a:solidFill>
                  <a:srgbClr val="4E2700"/>
                </a:solidFill>
                <a:latin typeface="Verdana"/>
                <a:cs typeface="Verdana"/>
              </a:rPr>
              <a:t> </a:t>
            </a:r>
            <a:r>
              <a:rPr dirty="0" sz="1400" spc="-15">
                <a:solidFill>
                  <a:srgbClr val="4E2700"/>
                </a:solidFill>
                <a:latin typeface="Verdana"/>
                <a:cs typeface="Verdana"/>
              </a:rPr>
              <a:t>dir.mkdirs());</a:t>
            </a:r>
            <a:endParaRPr sz="1400">
              <a:latin typeface="Verdana"/>
              <a:cs typeface="Verdana"/>
            </a:endParaRPr>
          </a:p>
          <a:p>
            <a:pPr marL="508000">
              <a:lnSpc>
                <a:spcPct val="100000"/>
              </a:lnSpc>
              <a:spcBef>
                <a:spcPts val="75"/>
              </a:spcBef>
            </a:pPr>
            <a:r>
              <a:rPr dirty="0" sz="1400">
                <a:solidFill>
                  <a:srgbClr val="4E2700"/>
                </a:solidFill>
                <a:latin typeface="Verdana"/>
                <a:cs typeface="Verdana"/>
              </a:rPr>
              <a:t>} </a:t>
            </a:r>
            <a:r>
              <a:rPr dirty="0" sz="1400" spc="5">
                <a:solidFill>
                  <a:srgbClr val="4E2700"/>
                </a:solidFill>
                <a:latin typeface="Verdana"/>
                <a:cs typeface="Verdana"/>
              </a:rPr>
              <a:t>else</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27100">
              <a:lnSpc>
                <a:spcPct val="100000"/>
              </a:lnSpc>
              <a:spcBef>
                <a:spcPts val="135"/>
              </a:spcBef>
            </a:pPr>
            <a:r>
              <a:rPr dirty="0" sz="1400" spc="-5">
                <a:solidFill>
                  <a:srgbClr val="4E2700"/>
                </a:solidFill>
                <a:latin typeface="Verdana"/>
                <a:cs typeface="Verdana"/>
              </a:rPr>
              <a:t>System.out.println(dir</a:t>
            </a:r>
            <a:r>
              <a:rPr dirty="0" sz="1400" spc="-5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35">
                <a:solidFill>
                  <a:srgbClr val="4E2700"/>
                </a:solidFill>
                <a:latin typeface="Verdana"/>
                <a:cs typeface="Verdana"/>
              </a:rPr>
              <a:t>"</a:t>
            </a:r>
            <a:r>
              <a:rPr dirty="0" sz="1400" spc="10">
                <a:solidFill>
                  <a:srgbClr val="4E2700"/>
                </a:solidFill>
                <a:latin typeface="Noto Sans Mono CJK HK"/>
                <a:cs typeface="Noto Sans Mono CJK HK"/>
              </a:rPr>
              <a:t>已</a:t>
            </a:r>
            <a:r>
              <a:rPr dirty="0" sz="1400" spc="5">
                <a:solidFill>
                  <a:srgbClr val="4E2700"/>
                </a:solidFill>
                <a:latin typeface="Noto Sans Mono CJK HK"/>
                <a:cs typeface="Noto Sans Mono CJK HK"/>
              </a:rPr>
              <a:t>經</a:t>
            </a:r>
            <a:r>
              <a:rPr dirty="0" sz="1400">
                <a:solidFill>
                  <a:srgbClr val="4E2700"/>
                </a:solidFill>
                <a:latin typeface="Noto Sans Mono CJK HK"/>
                <a:cs typeface="Noto Sans Mono CJK HK"/>
              </a:rPr>
              <a:t>存</a:t>
            </a:r>
            <a:r>
              <a:rPr dirty="0" sz="1400" spc="-10">
                <a:solidFill>
                  <a:srgbClr val="4E2700"/>
                </a:solidFill>
                <a:latin typeface="Noto Sans Mono CJK HK"/>
                <a:cs typeface="Noto Sans Mono CJK HK"/>
              </a:rPr>
              <a:t>在</a:t>
            </a:r>
            <a:r>
              <a:rPr dirty="0" sz="1400" spc="-5">
                <a:solidFill>
                  <a:srgbClr val="4E2700"/>
                </a:solidFill>
                <a:latin typeface="Verdana"/>
                <a:cs typeface="Verdana"/>
              </a:rPr>
              <a:t>");</a:t>
            </a:r>
            <a:endParaRPr sz="1400">
              <a:latin typeface="Verdana"/>
              <a:cs typeface="Verdana"/>
            </a:endParaRPr>
          </a:p>
          <a:p>
            <a:pPr marL="508000">
              <a:lnSpc>
                <a:spcPct val="100000"/>
              </a:lnSpc>
              <a:spcBef>
                <a:spcPts val="204"/>
              </a:spcBef>
            </a:pPr>
            <a:r>
              <a:rPr dirty="0" sz="1400">
                <a:solidFill>
                  <a:srgbClr val="4E2700"/>
                </a:solidFill>
                <a:latin typeface="Verdana"/>
                <a:cs typeface="Verdana"/>
              </a:rPr>
              <a:t>}</a:t>
            </a:r>
            <a:endParaRPr sz="1400">
              <a:latin typeface="Verdana"/>
              <a:cs typeface="Verdana"/>
            </a:endParaRPr>
          </a:p>
          <a:p>
            <a:pPr marL="508000">
              <a:lnSpc>
                <a:spcPct val="100000"/>
              </a:lnSpc>
              <a:spcBef>
                <a:spcPts val="130"/>
              </a:spcBef>
            </a:pPr>
            <a:r>
              <a:rPr dirty="0" sz="1400">
                <a:solidFill>
                  <a:srgbClr val="4E2700"/>
                </a:solidFill>
                <a:latin typeface="Verdana"/>
                <a:cs typeface="Verdana"/>
              </a:rPr>
              <a:t>System.out.println(f1</a:t>
            </a:r>
            <a:r>
              <a:rPr dirty="0" sz="1400" spc="-6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案的大</a:t>
            </a:r>
            <a:r>
              <a:rPr dirty="0" sz="1400" spc="-15">
                <a:solidFill>
                  <a:srgbClr val="4E2700"/>
                </a:solidFill>
                <a:latin typeface="Noto Sans Mono CJK HK"/>
                <a:cs typeface="Noto Sans Mono CJK HK"/>
              </a:rPr>
              <a:t>小</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 f1.length());</a:t>
            </a:r>
            <a:endParaRPr sz="1400">
              <a:latin typeface="Verdana"/>
              <a:cs typeface="Verdana"/>
            </a:endParaRPr>
          </a:p>
          <a:p>
            <a:pPr marL="355600">
              <a:lnSpc>
                <a:spcPct val="100000"/>
              </a:lnSpc>
              <a:spcBef>
                <a:spcPts val="204"/>
              </a:spcBef>
            </a:pP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a:spLocks noGrp="1"/>
          </p:cNvSpPr>
          <p:nvPr>
            <p:ph type="title"/>
          </p:nvPr>
        </p:nvSpPr>
        <p:spPr>
          <a:xfrm>
            <a:off x="612140" y="193294"/>
            <a:ext cx="4607560" cy="574040"/>
          </a:xfrm>
          <a:prstGeom prst="rect"/>
        </p:spPr>
        <p:txBody>
          <a:bodyPr wrap="square" lIns="0" tIns="12700" rIns="0" bIns="0" rtlCol="0" vert="horz">
            <a:spAutoFit/>
          </a:bodyPr>
          <a:lstStyle/>
          <a:p>
            <a:pPr marL="12700">
              <a:lnSpc>
                <a:spcPct val="100000"/>
              </a:lnSpc>
              <a:spcBef>
                <a:spcPts val="100"/>
              </a:spcBef>
            </a:pPr>
            <a:r>
              <a:rPr dirty="0"/>
              <a:t>範</a:t>
            </a:r>
            <a:r>
              <a:rPr dirty="0" spc="-5"/>
              <a:t>例</a:t>
            </a:r>
            <a:r>
              <a:rPr dirty="0" spc="-5">
                <a:latin typeface="Tahoma"/>
                <a:cs typeface="Tahoma"/>
              </a:rPr>
              <a:t>:</a:t>
            </a:r>
            <a:r>
              <a:rPr dirty="0" spc="-15">
                <a:latin typeface="Tahoma"/>
                <a:cs typeface="Tahoma"/>
              </a:rPr>
              <a:t> FileDemo1.java</a:t>
            </a:r>
            <a:r>
              <a:rPr dirty="0" spc="-20">
                <a:latin typeface="Tahoma"/>
                <a:cs typeface="Tahoma"/>
              </a:rPr>
              <a:t> </a:t>
            </a:r>
            <a:r>
              <a:rPr dirty="0" spc="-5">
                <a:latin typeface="Tahoma"/>
                <a:cs typeface="Tahoma"/>
              </a:rPr>
              <a:t>.</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28085"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Java</a:t>
            </a:r>
            <a:r>
              <a:rPr dirty="0" spc="-80">
                <a:latin typeface="Tahoma"/>
                <a:cs typeface="Tahoma"/>
              </a:rPr>
              <a:t> </a:t>
            </a:r>
            <a:r>
              <a:rPr dirty="0" spc="-5">
                <a:latin typeface="Tahoma"/>
                <a:cs typeface="Tahoma"/>
              </a:rPr>
              <a:t>IO</a:t>
            </a:r>
            <a:r>
              <a:rPr dirty="0"/>
              <a:t>的特性</a:t>
            </a:r>
            <a:r>
              <a:rPr dirty="0">
                <a:latin typeface="Tahoma"/>
                <a:cs typeface="Tahoma"/>
              </a:rPr>
              <a:t>(</a:t>
            </a:r>
            <a:r>
              <a:rPr dirty="0"/>
              <a:t>一</a:t>
            </a:r>
            <a:r>
              <a:rPr dirty="0">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612140" y="882527"/>
            <a:ext cx="7951470" cy="4894580"/>
          </a:xfrm>
          <a:prstGeom prst="rect">
            <a:avLst/>
          </a:prstGeom>
        </p:spPr>
        <p:txBody>
          <a:bodyPr wrap="square" lIns="0" tIns="98425" rIns="0" bIns="0" rtlCol="0" vert="horz">
            <a:spAutoFit/>
          </a:bodyPr>
          <a:lstStyle/>
          <a:p>
            <a:pPr marL="355600" indent="-343535">
              <a:lnSpc>
                <a:spcPct val="100000"/>
              </a:lnSpc>
              <a:spcBef>
                <a:spcPts val="775"/>
              </a:spcBef>
              <a:buFont typeface="Verdana"/>
              <a:buChar char="•"/>
              <a:tabLst>
                <a:tab pos="356235" algn="l"/>
              </a:tabLst>
            </a:pPr>
            <a:r>
              <a:rPr dirty="0" sz="2800">
                <a:solidFill>
                  <a:srgbClr val="4E2700"/>
                </a:solidFill>
                <a:latin typeface="Noto Sans Mono CJK HK"/>
                <a:cs typeface="Noto Sans Mono CJK HK"/>
              </a:rPr>
              <a:t>以</a:t>
            </a:r>
            <a:r>
              <a:rPr dirty="0" sz="2800" spc="-5">
                <a:solidFill>
                  <a:srgbClr val="4E2700"/>
                </a:solidFill>
                <a:latin typeface="Noto Sans Mono CJK HK"/>
                <a:cs typeface="Noto Sans Mono CJK HK"/>
              </a:rPr>
              <a:t>處理資</a:t>
            </a:r>
            <a:r>
              <a:rPr dirty="0" sz="2800">
                <a:solidFill>
                  <a:srgbClr val="4E2700"/>
                </a:solidFill>
                <a:latin typeface="Noto Sans Mono CJK HK"/>
                <a:cs typeface="Noto Sans Mono CJK HK"/>
              </a:rPr>
              <a:t>料</a:t>
            </a:r>
            <a:r>
              <a:rPr dirty="0" sz="2800" spc="-5">
                <a:solidFill>
                  <a:srgbClr val="4E2700"/>
                </a:solidFill>
                <a:latin typeface="Noto Sans Mono CJK HK"/>
                <a:cs typeface="Noto Sans Mono CJK HK"/>
              </a:rPr>
              <a:t>的內容</a:t>
            </a:r>
            <a:r>
              <a:rPr dirty="0" sz="2800">
                <a:solidFill>
                  <a:srgbClr val="4E2700"/>
                </a:solidFill>
                <a:latin typeface="Noto Sans Mono CJK HK"/>
                <a:cs typeface="Noto Sans Mono CJK HK"/>
              </a:rPr>
              <a:t>來</a:t>
            </a:r>
            <a:r>
              <a:rPr dirty="0" sz="2800" spc="-5">
                <a:solidFill>
                  <a:srgbClr val="4E2700"/>
                </a:solidFill>
                <a:latin typeface="Noto Sans Mono CJK HK"/>
                <a:cs typeface="Noto Sans Mono CJK HK"/>
              </a:rPr>
              <a:t>分類：</a:t>
            </a:r>
            <a:endParaRPr sz="2800">
              <a:latin typeface="Noto Sans Mono CJK HK"/>
              <a:cs typeface="Noto Sans Mono CJK HK"/>
            </a:endParaRPr>
          </a:p>
          <a:p>
            <a:pPr lvl="1" marL="756285" indent="-287020">
              <a:lnSpc>
                <a:spcPct val="100000"/>
              </a:lnSpc>
              <a:spcBef>
                <a:spcPts val="580"/>
              </a:spcBef>
              <a:buFont typeface="Verdana"/>
              <a:buChar char="–"/>
              <a:tabLst>
                <a:tab pos="756920" algn="l"/>
              </a:tabLst>
            </a:pPr>
            <a:r>
              <a:rPr dirty="0" sz="2400">
                <a:solidFill>
                  <a:srgbClr val="4E2700"/>
                </a:solidFill>
                <a:latin typeface="Noto Sans Mono CJK HK"/>
                <a:cs typeface="Noto Sans Mono CJK HK"/>
              </a:rPr>
              <a:t>以位元組</a:t>
            </a:r>
            <a:r>
              <a:rPr dirty="0" sz="2400">
                <a:solidFill>
                  <a:srgbClr val="4E2700"/>
                </a:solidFill>
                <a:latin typeface="Verdana"/>
                <a:cs typeface="Verdana"/>
              </a:rPr>
              <a:t>(byte)</a:t>
            </a:r>
            <a:r>
              <a:rPr dirty="0" sz="2400">
                <a:solidFill>
                  <a:srgbClr val="4E2700"/>
                </a:solidFill>
                <a:latin typeface="Noto Sans Mono CJK HK"/>
                <a:cs typeface="Noto Sans Mono CJK HK"/>
              </a:rPr>
              <a:t>為導向</a:t>
            </a:r>
            <a:endParaRPr sz="2400">
              <a:latin typeface="Noto Sans Mono CJK HK"/>
              <a:cs typeface="Noto Sans Mono CJK HK"/>
            </a:endParaRPr>
          </a:p>
          <a:p>
            <a:pPr lvl="2" marL="1155700" marR="121285" indent="-228600">
              <a:lnSpc>
                <a:spcPct val="100000"/>
              </a:lnSpc>
              <a:spcBef>
                <a:spcPts val="495"/>
              </a:spcBef>
              <a:buFont typeface="Verdana"/>
              <a:buChar char="•"/>
              <a:tabLst>
                <a:tab pos="1156335" algn="l"/>
              </a:tabLst>
            </a:pPr>
            <a:r>
              <a:rPr dirty="0" sz="2000" spc="10">
                <a:solidFill>
                  <a:srgbClr val="4E2700"/>
                </a:solidFill>
                <a:latin typeface="Noto Sans Mono CJK HK"/>
                <a:cs typeface="Noto Sans Mono CJK HK"/>
              </a:rPr>
              <a:t>經由</a:t>
            </a:r>
            <a:r>
              <a:rPr dirty="0" sz="2000" spc="-20">
                <a:solidFill>
                  <a:srgbClr val="4E2700"/>
                </a:solidFill>
                <a:latin typeface="Verdana"/>
                <a:cs typeface="Verdana"/>
              </a:rPr>
              <a:t>Java</a:t>
            </a:r>
            <a:r>
              <a:rPr dirty="0" sz="2000">
                <a:solidFill>
                  <a:srgbClr val="4E2700"/>
                </a:solidFill>
                <a:latin typeface="Noto Sans Mono CJK HK"/>
                <a:cs typeface="Noto Sans Mono CJK HK"/>
              </a:rPr>
              <a:t>程式讀</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的基</a:t>
            </a:r>
            <a:r>
              <a:rPr dirty="0" sz="2000" spc="-15">
                <a:solidFill>
                  <a:srgbClr val="4E2700"/>
                </a:solidFill>
                <a:latin typeface="Noto Sans Mono CJK HK"/>
                <a:cs typeface="Noto Sans Mono CJK HK"/>
              </a:rPr>
              <a:t>本</a:t>
            </a:r>
            <a:r>
              <a:rPr dirty="0" sz="2000">
                <a:solidFill>
                  <a:srgbClr val="4E2700"/>
                </a:solidFill>
                <a:latin typeface="Noto Sans Mono CJK HK"/>
                <a:cs typeface="Noto Sans Mono CJK HK"/>
              </a:rPr>
              <a:t>單位</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，讀</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的位元 </a:t>
            </a:r>
            <a:r>
              <a:rPr dirty="0" sz="2000" spc="10">
                <a:solidFill>
                  <a:srgbClr val="4E2700"/>
                </a:solidFill>
                <a:latin typeface="Noto Sans Mono CJK HK"/>
                <a:cs typeface="Noto Sans Mono CJK HK"/>
              </a:rPr>
              <a:t>組就</a:t>
            </a:r>
            <a:r>
              <a:rPr dirty="0" sz="2000">
                <a:solidFill>
                  <a:srgbClr val="4E2700"/>
                </a:solidFill>
                <a:latin typeface="Noto Sans Mono CJK HK"/>
                <a:cs typeface="Noto Sans Mono CJK HK"/>
              </a:rPr>
              <a:t>是週</a:t>
            </a:r>
            <a:r>
              <a:rPr dirty="0" sz="2000" spc="-15">
                <a:solidFill>
                  <a:srgbClr val="4E2700"/>
                </a:solidFill>
                <a:latin typeface="Noto Sans Mono CJK HK"/>
                <a:cs typeface="Noto Sans Mono CJK HK"/>
              </a:rPr>
              <a:t>邊</a:t>
            </a:r>
            <a:r>
              <a:rPr dirty="0" sz="2000">
                <a:solidFill>
                  <a:srgbClr val="4E2700"/>
                </a:solidFill>
                <a:latin typeface="Noto Sans Mono CJK HK"/>
                <a:cs typeface="Noto Sans Mono CJK HK"/>
              </a:rPr>
              <a:t>裝</a:t>
            </a:r>
            <a:r>
              <a:rPr dirty="0" sz="2000" spc="5">
                <a:solidFill>
                  <a:srgbClr val="4E2700"/>
                </a:solidFill>
                <a:latin typeface="Noto Sans Mono CJK HK"/>
                <a:cs typeface="Noto Sans Mono CJK HK"/>
              </a:rPr>
              <a:t>置</a:t>
            </a:r>
            <a:r>
              <a:rPr dirty="0" sz="2000" spc="-10">
                <a:solidFill>
                  <a:srgbClr val="4E2700"/>
                </a:solidFill>
                <a:latin typeface="Verdana"/>
                <a:cs typeface="Verdana"/>
              </a:rPr>
              <a:t>(</a:t>
            </a:r>
            <a:r>
              <a:rPr dirty="0" sz="2000">
                <a:solidFill>
                  <a:srgbClr val="4E2700"/>
                </a:solidFill>
                <a:latin typeface="Noto Sans Mono CJK HK"/>
                <a:cs typeface="Noto Sans Mono CJK HK"/>
              </a:rPr>
              <a:t>如硬碟</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網路</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鍵盤</a:t>
            </a:r>
            <a:r>
              <a:rPr dirty="0" sz="2000" spc="-10">
                <a:solidFill>
                  <a:srgbClr val="4E2700"/>
                </a:solidFill>
                <a:latin typeface="Noto Sans Mono CJK HK"/>
                <a:cs typeface="Noto Sans Mono CJK HK"/>
              </a:rPr>
              <a:t>等</a:t>
            </a:r>
            <a:r>
              <a:rPr dirty="0" sz="2000">
                <a:solidFill>
                  <a:srgbClr val="4E2700"/>
                </a:solidFill>
                <a:latin typeface="Verdana"/>
                <a:cs typeface="Verdana"/>
              </a:rPr>
              <a:t>)</a:t>
            </a:r>
            <a:r>
              <a:rPr dirty="0" sz="2000">
                <a:solidFill>
                  <a:srgbClr val="4E2700"/>
                </a:solidFill>
                <a:latin typeface="Noto Sans Mono CJK HK"/>
                <a:cs typeface="Noto Sans Mono CJK HK"/>
              </a:rPr>
              <a:t>送來的位元</a:t>
            </a:r>
            <a:r>
              <a:rPr dirty="0" sz="2000" spc="-10">
                <a:solidFill>
                  <a:srgbClr val="4E2700"/>
                </a:solidFill>
                <a:latin typeface="Noto Sans Mono CJK HK"/>
                <a:cs typeface="Noto Sans Mono CJK HK"/>
              </a:rPr>
              <a:t>組</a:t>
            </a:r>
            <a:r>
              <a:rPr dirty="0" sz="2000">
                <a:solidFill>
                  <a:srgbClr val="4E2700"/>
                </a:solidFill>
                <a:latin typeface="Noto Sans Mono CJK HK"/>
                <a:cs typeface="Noto Sans Mono CJK HK"/>
              </a:rPr>
              <a:t>，由 </a:t>
            </a:r>
            <a:r>
              <a:rPr dirty="0" sz="2000" spc="-15">
                <a:solidFill>
                  <a:srgbClr val="4E2700"/>
                </a:solidFill>
                <a:latin typeface="Verdana"/>
                <a:cs typeface="Verdana"/>
              </a:rPr>
              <a:t>Java</a:t>
            </a:r>
            <a:r>
              <a:rPr dirty="0" sz="2000" spc="10">
                <a:solidFill>
                  <a:srgbClr val="4E2700"/>
                </a:solidFill>
                <a:latin typeface="Noto Sans Mono CJK HK"/>
                <a:cs typeface="Noto Sans Mono CJK HK"/>
              </a:rPr>
              <a:t>程</a:t>
            </a:r>
            <a:r>
              <a:rPr dirty="0" sz="2000">
                <a:solidFill>
                  <a:srgbClr val="4E2700"/>
                </a:solidFill>
                <a:latin typeface="Noto Sans Mono CJK HK"/>
                <a:cs typeface="Noto Sans Mono CJK HK"/>
              </a:rPr>
              <a:t>式寫出的</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元組</a:t>
            </a:r>
            <a:r>
              <a:rPr dirty="0" sz="2000" spc="-15">
                <a:solidFill>
                  <a:srgbClr val="4E2700"/>
                </a:solidFill>
                <a:latin typeface="Noto Sans Mono CJK HK"/>
                <a:cs typeface="Noto Sans Mono CJK HK"/>
              </a:rPr>
              <a:t>也</a:t>
            </a:r>
            <a:r>
              <a:rPr dirty="0" sz="2000">
                <a:solidFill>
                  <a:srgbClr val="4E2700"/>
                </a:solidFill>
                <a:latin typeface="Noto Sans Mono CJK HK"/>
                <a:cs typeface="Noto Sans Mono CJK HK"/>
              </a:rPr>
              <a:t>不會</a:t>
            </a:r>
            <a:r>
              <a:rPr dirty="0" sz="2000" spc="-15">
                <a:solidFill>
                  <a:srgbClr val="4E2700"/>
                </a:solidFill>
                <a:latin typeface="Noto Sans Mono CJK HK"/>
                <a:cs typeface="Noto Sans Mono CJK HK"/>
              </a:rPr>
              <a:t>做</a:t>
            </a:r>
            <a:r>
              <a:rPr dirty="0" sz="2000">
                <a:solidFill>
                  <a:srgbClr val="4E2700"/>
                </a:solidFill>
                <a:latin typeface="Noto Sans Mono CJK HK"/>
                <a:cs typeface="Noto Sans Mono CJK HK"/>
              </a:rPr>
              <a:t>任何</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改變</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原封</a:t>
            </a:r>
            <a:r>
              <a:rPr dirty="0" sz="2000" spc="-15">
                <a:solidFill>
                  <a:srgbClr val="4E2700"/>
                </a:solidFill>
                <a:latin typeface="Noto Sans Mono CJK HK"/>
                <a:cs typeface="Noto Sans Mono CJK HK"/>
              </a:rPr>
              <a:t>不</a:t>
            </a:r>
            <a:r>
              <a:rPr dirty="0" sz="2000">
                <a:solidFill>
                  <a:srgbClr val="4E2700"/>
                </a:solidFill>
                <a:latin typeface="Noto Sans Mono CJK HK"/>
                <a:cs typeface="Noto Sans Mono CJK HK"/>
              </a:rPr>
              <a:t>動地直 </a:t>
            </a:r>
            <a:r>
              <a:rPr dirty="0" sz="2000" spc="5">
                <a:solidFill>
                  <a:srgbClr val="4E2700"/>
                </a:solidFill>
                <a:latin typeface="Noto Sans Mono CJK HK"/>
                <a:cs typeface="Noto Sans Mono CJK HK"/>
              </a:rPr>
              <a:t>接寫</a:t>
            </a:r>
            <a:r>
              <a:rPr dirty="0" sz="2000" spc="-5">
                <a:solidFill>
                  <a:srgbClr val="4E2700"/>
                </a:solidFill>
                <a:latin typeface="Noto Sans Mono CJK HK"/>
                <a:cs typeface="Noto Sans Mono CJK HK"/>
              </a:rPr>
              <a:t>出</a:t>
            </a:r>
            <a:r>
              <a:rPr dirty="0" sz="2000" spc="-10">
                <a:solidFill>
                  <a:srgbClr val="4E2700"/>
                </a:solidFill>
                <a:latin typeface="Noto Sans Mono CJK HK"/>
                <a:cs typeface="Noto Sans Mono CJK HK"/>
              </a:rPr>
              <a:t>到</a:t>
            </a:r>
            <a:r>
              <a:rPr dirty="0" sz="2000" spc="5">
                <a:solidFill>
                  <a:srgbClr val="4E2700"/>
                </a:solidFill>
                <a:latin typeface="Noto Sans Mono CJK HK"/>
                <a:cs typeface="Noto Sans Mono CJK HK"/>
              </a:rPr>
              <a:t>外</a:t>
            </a:r>
            <a:r>
              <a:rPr dirty="0" sz="2000" spc="-15">
                <a:solidFill>
                  <a:srgbClr val="4E2700"/>
                </a:solidFill>
                <a:latin typeface="Noto Sans Mono CJK HK"/>
                <a:cs typeface="Noto Sans Mono CJK HK"/>
              </a:rPr>
              <a:t>界</a:t>
            </a:r>
            <a:r>
              <a:rPr dirty="0" sz="2000" spc="5">
                <a:solidFill>
                  <a:srgbClr val="4E2700"/>
                </a:solidFill>
                <a:latin typeface="Noto Sans Mono CJK HK"/>
                <a:cs typeface="Noto Sans Mono CJK HK"/>
              </a:rPr>
              <a:t>週邊</a:t>
            </a:r>
            <a:r>
              <a:rPr dirty="0" sz="2000" spc="-5">
                <a:solidFill>
                  <a:srgbClr val="4E2700"/>
                </a:solidFill>
                <a:latin typeface="Noto Sans Mono CJK HK"/>
                <a:cs typeface="Noto Sans Mono CJK HK"/>
              </a:rPr>
              <a:t>裝</a:t>
            </a:r>
            <a:r>
              <a:rPr dirty="0" sz="2000" spc="-10">
                <a:solidFill>
                  <a:srgbClr val="4E2700"/>
                </a:solidFill>
                <a:latin typeface="Noto Sans Mono CJK HK"/>
                <a:cs typeface="Noto Sans Mono CJK HK"/>
              </a:rPr>
              <a:t>置</a:t>
            </a:r>
            <a:r>
              <a:rPr dirty="0" sz="2000" spc="5">
                <a:solidFill>
                  <a:srgbClr val="4E2700"/>
                </a:solidFill>
                <a:latin typeface="Noto Sans Mono CJK HK"/>
                <a:cs typeface="Noto Sans Mono CJK HK"/>
              </a:rPr>
              <a:t>。</a:t>
            </a:r>
            <a:endParaRPr sz="2000">
              <a:latin typeface="Noto Sans Mono CJK HK"/>
              <a:cs typeface="Noto Sans Mono CJK HK"/>
            </a:endParaRPr>
          </a:p>
          <a:p>
            <a:pPr lvl="1" marL="756285" indent="-287020">
              <a:lnSpc>
                <a:spcPct val="100000"/>
              </a:lnSpc>
              <a:spcBef>
                <a:spcPts val="565"/>
              </a:spcBef>
              <a:buFont typeface="Verdana"/>
              <a:buChar char="–"/>
              <a:tabLst>
                <a:tab pos="756920" algn="l"/>
              </a:tabLst>
            </a:pPr>
            <a:r>
              <a:rPr dirty="0" sz="2400">
                <a:solidFill>
                  <a:srgbClr val="4E2700"/>
                </a:solidFill>
                <a:latin typeface="Noto Sans Mono CJK HK"/>
                <a:cs typeface="Noto Sans Mono CJK HK"/>
              </a:rPr>
              <a:t>以字元</a:t>
            </a:r>
            <a:r>
              <a:rPr dirty="0" sz="2400" spc="-5">
                <a:solidFill>
                  <a:srgbClr val="4E2700"/>
                </a:solidFill>
                <a:latin typeface="Verdana"/>
                <a:cs typeface="Verdana"/>
              </a:rPr>
              <a:t>(char)</a:t>
            </a:r>
            <a:r>
              <a:rPr dirty="0" sz="2400">
                <a:solidFill>
                  <a:srgbClr val="4E2700"/>
                </a:solidFill>
                <a:latin typeface="Noto Sans Mono CJK HK"/>
                <a:cs typeface="Noto Sans Mono CJK HK"/>
              </a:rPr>
              <a:t>為導向</a:t>
            </a:r>
            <a:endParaRPr sz="2400">
              <a:latin typeface="Noto Sans Mono CJK HK"/>
              <a:cs typeface="Noto Sans Mono CJK HK"/>
            </a:endParaRPr>
          </a:p>
          <a:p>
            <a:pPr lvl="2" marL="1155700" marR="5080" indent="-228600">
              <a:lnSpc>
                <a:spcPct val="100000"/>
              </a:lnSpc>
              <a:spcBef>
                <a:spcPts val="495"/>
              </a:spcBef>
              <a:buFont typeface="Verdana"/>
              <a:buChar char="•"/>
              <a:tabLst>
                <a:tab pos="1156335" algn="l"/>
              </a:tabLst>
            </a:pPr>
            <a:r>
              <a:rPr dirty="0" sz="2000" spc="10">
                <a:solidFill>
                  <a:srgbClr val="4E2700"/>
                </a:solidFill>
                <a:latin typeface="Noto Sans Mono CJK HK"/>
                <a:cs typeface="Noto Sans Mono CJK HK"/>
              </a:rPr>
              <a:t>經由</a:t>
            </a:r>
            <a:r>
              <a:rPr dirty="0" sz="2000" spc="-20">
                <a:solidFill>
                  <a:srgbClr val="4E2700"/>
                </a:solidFill>
                <a:latin typeface="Verdana"/>
                <a:cs typeface="Verdana"/>
              </a:rPr>
              <a:t>Java</a:t>
            </a:r>
            <a:r>
              <a:rPr dirty="0" sz="2000">
                <a:solidFill>
                  <a:srgbClr val="4E2700"/>
                </a:solidFill>
                <a:latin typeface="Noto Sans Mono CJK HK"/>
                <a:cs typeface="Noto Sans Mono CJK HK"/>
              </a:rPr>
              <a:t>程式讀</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的基</a:t>
            </a:r>
            <a:r>
              <a:rPr dirty="0" sz="2000" spc="-15">
                <a:solidFill>
                  <a:srgbClr val="4E2700"/>
                </a:solidFill>
                <a:latin typeface="Noto Sans Mono CJK HK"/>
                <a:cs typeface="Noto Sans Mono CJK HK"/>
              </a:rPr>
              <a:t>本</a:t>
            </a:r>
            <a:r>
              <a:rPr dirty="0" sz="2000">
                <a:solidFill>
                  <a:srgbClr val="4E2700"/>
                </a:solidFill>
                <a:latin typeface="Noto Sans Mono CJK HK"/>
                <a:cs typeface="Noto Sans Mono CJK HK"/>
              </a:rPr>
              <a:t>單位</a:t>
            </a:r>
            <a:r>
              <a:rPr dirty="0" sz="2000" spc="-15">
                <a:solidFill>
                  <a:srgbClr val="4E2700"/>
                </a:solidFill>
                <a:latin typeface="Noto Sans Mono CJK HK"/>
                <a:cs typeface="Noto Sans Mono CJK HK"/>
              </a:rPr>
              <a:t>是</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由週</a:t>
            </a:r>
            <a:r>
              <a:rPr dirty="0" sz="2000" spc="-15">
                <a:solidFill>
                  <a:srgbClr val="4E2700"/>
                </a:solidFill>
                <a:latin typeface="Noto Sans Mono CJK HK"/>
                <a:cs typeface="Noto Sans Mono CJK HK"/>
              </a:rPr>
              <a:t>邊</a:t>
            </a:r>
            <a:r>
              <a:rPr dirty="0" sz="2000">
                <a:solidFill>
                  <a:srgbClr val="4E2700"/>
                </a:solidFill>
                <a:latin typeface="Noto Sans Mono CJK HK"/>
                <a:cs typeface="Noto Sans Mono CJK HK"/>
              </a:rPr>
              <a:t>裝</a:t>
            </a:r>
            <a:r>
              <a:rPr dirty="0" sz="2000" spc="5">
                <a:solidFill>
                  <a:srgbClr val="4E2700"/>
                </a:solidFill>
                <a:latin typeface="Noto Sans Mono CJK HK"/>
                <a:cs typeface="Noto Sans Mono CJK HK"/>
              </a:rPr>
              <a:t>置</a:t>
            </a:r>
            <a:r>
              <a:rPr dirty="0" sz="2000">
                <a:solidFill>
                  <a:srgbClr val="4E2700"/>
                </a:solidFill>
                <a:latin typeface="Verdana"/>
                <a:cs typeface="Verdana"/>
              </a:rPr>
              <a:t>(</a:t>
            </a:r>
            <a:r>
              <a:rPr dirty="0" sz="2000">
                <a:solidFill>
                  <a:srgbClr val="4E2700"/>
                </a:solidFill>
                <a:latin typeface="Noto Sans Mono CJK HK"/>
                <a:cs typeface="Noto Sans Mono CJK HK"/>
              </a:rPr>
              <a:t>如 </a:t>
            </a:r>
            <a:r>
              <a:rPr dirty="0" sz="2000" spc="10">
                <a:solidFill>
                  <a:srgbClr val="4E2700"/>
                </a:solidFill>
                <a:latin typeface="Noto Sans Mono CJK HK"/>
                <a:cs typeface="Noto Sans Mono CJK HK"/>
              </a:rPr>
              <a:t>硬碟</a:t>
            </a:r>
            <a:r>
              <a:rPr dirty="0" sz="2000" spc="5">
                <a:solidFill>
                  <a:srgbClr val="4E2700"/>
                </a:solidFill>
                <a:latin typeface="Noto Sans Mono CJK HK"/>
                <a:cs typeface="Noto Sans Mono CJK HK"/>
              </a:rPr>
              <a:t>、網</a:t>
            </a:r>
            <a:r>
              <a:rPr dirty="0" sz="2000" spc="-20">
                <a:solidFill>
                  <a:srgbClr val="4E2700"/>
                </a:solidFill>
                <a:latin typeface="Noto Sans Mono CJK HK"/>
                <a:cs typeface="Noto Sans Mono CJK HK"/>
              </a:rPr>
              <a:t>路</a:t>
            </a:r>
            <a:r>
              <a:rPr dirty="0" sz="2000" spc="5">
                <a:solidFill>
                  <a:srgbClr val="4E2700"/>
                </a:solidFill>
                <a:latin typeface="Noto Sans Mono CJK HK"/>
                <a:cs typeface="Noto Sans Mono CJK HK"/>
              </a:rPr>
              <a:t>、鍵</a:t>
            </a:r>
            <a:r>
              <a:rPr dirty="0" sz="2000" spc="-20">
                <a:solidFill>
                  <a:srgbClr val="4E2700"/>
                </a:solidFill>
                <a:latin typeface="Noto Sans Mono CJK HK"/>
                <a:cs typeface="Noto Sans Mono CJK HK"/>
              </a:rPr>
              <a:t>盤</a:t>
            </a:r>
            <a:r>
              <a:rPr dirty="0" sz="2000" spc="10">
                <a:solidFill>
                  <a:srgbClr val="4E2700"/>
                </a:solidFill>
                <a:latin typeface="Noto Sans Mono CJK HK"/>
                <a:cs typeface="Noto Sans Mono CJK HK"/>
              </a:rPr>
              <a:t>等</a:t>
            </a:r>
            <a:r>
              <a:rPr dirty="0" sz="2000">
                <a:solidFill>
                  <a:srgbClr val="4E2700"/>
                </a:solidFill>
                <a:latin typeface="Verdana"/>
                <a:cs typeface="Verdana"/>
              </a:rPr>
              <a:t>)</a:t>
            </a:r>
            <a:r>
              <a:rPr dirty="0" sz="2000" spc="5">
                <a:solidFill>
                  <a:srgbClr val="4E2700"/>
                </a:solidFill>
                <a:latin typeface="Noto Sans Mono CJK HK"/>
                <a:cs typeface="Noto Sans Mono CJK HK"/>
              </a:rPr>
              <a:t>所</a:t>
            </a:r>
            <a:r>
              <a:rPr dirty="0" sz="2000" spc="-15">
                <a:solidFill>
                  <a:srgbClr val="4E2700"/>
                </a:solidFill>
                <a:latin typeface="Noto Sans Mono CJK HK"/>
                <a:cs typeface="Noto Sans Mono CJK HK"/>
              </a:rPr>
              <a:t>讀</a:t>
            </a:r>
            <a:r>
              <a:rPr dirty="0" sz="2000" spc="5">
                <a:solidFill>
                  <a:srgbClr val="4E2700"/>
                </a:solidFill>
                <a:latin typeface="Noto Sans Mono CJK HK"/>
                <a:cs typeface="Noto Sans Mono CJK HK"/>
              </a:rPr>
              <a:t>入的</a:t>
            </a:r>
            <a:r>
              <a:rPr dirty="0" sz="2000" spc="-20">
                <a:solidFill>
                  <a:srgbClr val="4E2700"/>
                </a:solidFill>
                <a:latin typeface="Noto Sans Mono CJK HK"/>
                <a:cs typeface="Noto Sans Mono CJK HK"/>
              </a:rPr>
              <a:t>文</a:t>
            </a:r>
            <a:r>
              <a:rPr dirty="0" sz="2000" spc="5">
                <a:solidFill>
                  <a:srgbClr val="4E2700"/>
                </a:solidFill>
                <a:latin typeface="Noto Sans Mono CJK HK"/>
                <a:cs typeface="Noto Sans Mono CJK HK"/>
              </a:rPr>
              <a:t>字資</a:t>
            </a:r>
            <a:r>
              <a:rPr dirty="0" sz="2000" spc="-15">
                <a:solidFill>
                  <a:srgbClr val="4E2700"/>
                </a:solidFill>
                <a:latin typeface="Noto Sans Mono CJK HK"/>
                <a:cs typeface="Noto Sans Mono CJK HK"/>
              </a:rPr>
              <a:t>料</a:t>
            </a:r>
            <a:r>
              <a:rPr dirty="0" sz="2000">
                <a:solidFill>
                  <a:srgbClr val="4E2700"/>
                </a:solidFill>
                <a:latin typeface="Verdana"/>
                <a:cs typeface="Verdana"/>
              </a:rPr>
              <a:t>(</a:t>
            </a:r>
            <a:r>
              <a:rPr dirty="0" sz="2000" spc="5">
                <a:solidFill>
                  <a:srgbClr val="4E2700"/>
                </a:solidFill>
                <a:latin typeface="Noto Sans Mono CJK HK"/>
                <a:cs typeface="Noto Sans Mono CJK HK"/>
              </a:rPr>
              <a:t>如字</a:t>
            </a:r>
            <a:r>
              <a:rPr dirty="0" sz="2000" spc="-10">
                <a:solidFill>
                  <a:srgbClr val="4E2700"/>
                </a:solidFill>
                <a:latin typeface="Noto Sans Mono CJK HK"/>
                <a:cs typeface="Noto Sans Mono CJK HK"/>
              </a:rPr>
              <a:t>元</a:t>
            </a:r>
            <a:r>
              <a:rPr dirty="0" sz="2000" spc="5">
                <a:solidFill>
                  <a:srgbClr val="4E2700"/>
                </a:solidFill>
                <a:latin typeface="Noto Sans Mono CJK HK"/>
                <a:cs typeface="Noto Sans Mono CJK HK"/>
              </a:rPr>
              <a:t>、字</a:t>
            </a:r>
            <a:r>
              <a:rPr dirty="0" sz="2000" spc="-20">
                <a:solidFill>
                  <a:srgbClr val="4E2700"/>
                </a:solidFill>
                <a:latin typeface="Noto Sans Mono CJK HK"/>
                <a:cs typeface="Noto Sans Mono CJK HK"/>
              </a:rPr>
              <a:t>串</a:t>
            </a:r>
            <a:r>
              <a:rPr dirty="0" sz="2000">
                <a:solidFill>
                  <a:srgbClr val="4E2700"/>
                </a:solidFill>
                <a:latin typeface="Verdana"/>
                <a:cs typeface="Verdana"/>
              </a:rPr>
              <a:t>)</a:t>
            </a:r>
            <a:r>
              <a:rPr dirty="0" sz="2000">
                <a:solidFill>
                  <a:srgbClr val="4E2700"/>
                </a:solidFill>
                <a:latin typeface="Noto Sans Mono CJK HK"/>
                <a:cs typeface="Noto Sans Mono CJK HK"/>
              </a:rPr>
              <a:t>會先 </a:t>
            </a:r>
            <a:r>
              <a:rPr dirty="0" sz="2000" spc="10">
                <a:solidFill>
                  <a:srgbClr val="4E2700"/>
                </a:solidFill>
                <a:latin typeface="Noto Sans Mono CJK HK"/>
                <a:cs typeface="Noto Sans Mono CJK HK"/>
              </a:rPr>
              <a:t>由</a:t>
            </a:r>
            <a:r>
              <a:rPr dirty="0" sz="2000" spc="-10">
                <a:solidFill>
                  <a:srgbClr val="4E2700"/>
                </a:solidFill>
                <a:latin typeface="Verdana"/>
                <a:cs typeface="Verdana"/>
              </a:rPr>
              <a:t>InputStreamReader</a:t>
            </a:r>
            <a:r>
              <a:rPr dirty="0" sz="2000">
                <a:solidFill>
                  <a:srgbClr val="4E2700"/>
                </a:solidFill>
                <a:latin typeface="Noto Sans Mono CJK HK"/>
                <a:cs typeface="Noto Sans Mono CJK HK"/>
              </a:rPr>
              <a:t>類別</a:t>
            </a:r>
            <a:r>
              <a:rPr dirty="0" sz="2000" spc="5">
                <a:solidFill>
                  <a:srgbClr val="4E2700"/>
                </a:solidFill>
                <a:latin typeface="Noto Sans Mono CJK HK"/>
                <a:cs typeface="Noto Sans Mono CJK HK"/>
              </a:rPr>
              <a:t>將</a:t>
            </a:r>
            <a:r>
              <a:rPr dirty="0" sz="2000" spc="-10">
                <a:solidFill>
                  <a:srgbClr val="4E2700"/>
                </a:solidFill>
                <a:latin typeface="Noto Sans Mono CJK HK"/>
                <a:cs typeface="Noto Sans Mono CJK HK"/>
              </a:rPr>
              <a:t>這</a:t>
            </a:r>
            <a:r>
              <a:rPr dirty="0" sz="2000">
                <a:solidFill>
                  <a:srgbClr val="4E2700"/>
                </a:solidFill>
                <a:latin typeface="Noto Sans Mono CJK HK"/>
                <a:cs typeface="Noto Sans Mono CJK HK"/>
              </a:rPr>
              <a:t>些文字資料</a:t>
            </a:r>
            <a:r>
              <a:rPr dirty="0" sz="2000" spc="-10">
                <a:solidFill>
                  <a:srgbClr val="4E2700"/>
                </a:solidFill>
                <a:latin typeface="Noto Sans Mono CJK HK"/>
                <a:cs typeface="Noto Sans Mono CJK HK"/>
              </a:rPr>
              <a:t>由</a:t>
            </a:r>
            <a:r>
              <a:rPr dirty="0" sz="2000">
                <a:solidFill>
                  <a:srgbClr val="4E2700"/>
                </a:solidFill>
                <a:latin typeface="Noto Sans Mono CJK HK"/>
                <a:cs typeface="Noto Sans Mono CJK HK"/>
              </a:rPr>
              <a:t>本機的預設 </a:t>
            </a:r>
            <a:r>
              <a:rPr dirty="0" sz="2000" spc="10">
                <a:solidFill>
                  <a:srgbClr val="4E2700"/>
                </a:solidFill>
                <a:latin typeface="Noto Sans Mono CJK HK"/>
                <a:cs typeface="Noto Sans Mono CJK HK"/>
              </a:rPr>
              <a:t>編碼</a:t>
            </a:r>
            <a:r>
              <a:rPr dirty="0" sz="2000">
                <a:solidFill>
                  <a:srgbClr val="4E2700"/>
                </a:solidFill>
                <a:latin typeface="Verdana"/>
                <a:cs typeface="Verdana"/>
              </a:rPr>
              <a:t>(</a:t>
            </a:r>
            <a:r>
              <a:rPr dirty="0" sz="2000">
                <a:solidFill>
                  <a:srgbClr val="4E2700"/>
                </a:solidFill>
                <a:latin typeface="Noto Sans Mono CJK HK"/>
                <a:cs typeface="Noto Sans Mono CJK HK"/>
              </a:rPr>
              <a:t>如</a:t>
            </a:r>
            <a:r>
              <a:rPr dirty="0" sz="2000" spc="-5">
                <a:solidFill>
                  <a:srgbClr val="4E2700"/>
                </a:solidFill>
                <a:latin typeface="Verdana"/>
                <a:cs typeface="Verdana"/>
              </a:rPr>
              <a:t>Big5)</a:t>
            </a:r>
            <a:r>
              <a:rPr dirty="0" sz="2000" spc="10">
                <a:solidFill>
                  <a:srgbClr val="4E2700"/>
                </a:solidFill>
                <a:latin typeface="Noto Sans Mono CJK HK"/>
                <a:cs typeface="Noto Sans Mono CJK HK"/>
              </a:rPr>
              <a:t>轉</a:t>
            </a:r>
            <a:r>
              <a:rPr dirty="0" sz="2000">
                <a:solidFill>
                  <a:srgbClr val="4E2700"/>
                </a:solidFill>
                <a:latin typeface="Noto Sans Mono CJK HK"/>
                <a:cs typeface="Noto Sans Mono CJK HK"/>
              </a:rPr>
              <a:t>換為</a:t>
            </a:r>
            <a:r>
              <a:rPr dirty="0" sz="2000" spc="-5">
                <a:solidFill>
                  <a:srgbClr val="4E2700"/>
                </a:solidFill>
                <a:latin typeface="Verdana"/>
                <a:cs typeface="Verdana"/>
              </a:rPr>
              <a:t>Unicode</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然</a:t>
            </a:r>
            <a:r>
              <a:rPr dirty="0" sz="2000" spc="-15">
                <a:solidFill>
                  <a:srgbClr val="4E2700"/>
                </a:solidFill>
                <a:latin typeface="Noto Sans Mono CJK HK"/>
                <a:cs typeface="Noto Sans Mono CJK HK"/>
              </a:rPr>
              <a:t>後</a:t>
            </a:r>
            <a:r>
              <a:rPr dirty="0" sz="2000">
                <a:solidFill>
                  <a:srgbClr val="4E2700"/>
                </a:solidFill>
                <a:latin typeface="Noto Sans Mono CJK HK"/>
                <a:cs typeface="Noto Sans Mono CJK HK"/>
              </a:rPr>
              <a:t>才進</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處理</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需要</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 </a:t>
            </a:r>
            <a:r>
              <a:rPr dirty="0" sz="2000" spc="10">
                <a:solidFill>
                  <a:srgbClr val="4E2700"/>
                </a:solidFill>
                <a:latin typeface="Noto Sans Mono CJK HK"/>
                <a:cs typeface="Noto Sans Mono CJK HK"/>
              </a:rPr>
              <a:t>的文</a:t>
            </a:r>
            <a:r>
              <a:rPr dirty="0" sz="2000">
                <a:solidFill>
                  <a:srgbClr val="4E2700"/>
                </a:solidFill>
                <a:latin typeface="Noto Sans Mono CJK HK"/>
                <a:cs typeface="Noto Sans Mono CJK HK"/>
              </a:rPr>
              <a:t>字資</a:t>
            </a:r>
            <a:r>
              <a:rPr dirty="0" sz="2000" spc="-15">
                <a:solidFill>
                  <a:srgbClr val="4E2700"/>
                </a:solidFill>
                <a:latin typeface="Noto Sans Mono CJK HK"/>
                <a:cs typeface="Noto Sans Mono CJK HK"/>
              </a:rPr>
              <a:t>料</a:t>
            </a:r>
            <a:r>
              <a:rPr dirty="0" sz="2000">
                <a:solidFill>
                  <a:srgbClr val="4E2700"/>
                </a:solidFill>
                <a:latin typeface="Noto Sans Mono CJK HK"/>
                <a:cs typeface="Noto Sans Mono CJK HK"/>
              </a:rPr>
              <a:t>會先</a:t>
            </a:r>
            <a:r>
              <a:rPr dirty="0" sz="2000" spc="-5">
                <a:solidFill>
                  <a:srgbClr val="4E2700"/>
                </a:solidFill>
                <a:latin typeface="Noto Sans Mono CJK HK"/>
                <a:cs typeface="Noto Sans Mono CJK HK"/>
              </a:rPr>
              <a:t>由</a:t>
            </a:r>
            <a:r>
              <a:rPr dirty="0" sz="2000" spc="-10">
                <a:solidFill>
                  <a:srgbClr val="4E2700"/>
                </a:solidFill>
                <a:latin typeface="Verdana"/>
                <a:cs typeface="Verdana"/>
              </a:rPr>
              <a:t>OutputStreamWriter</a:t>
            </a:r>
            <a:r>
              <a:rPr dirty="0" sz="2000">
                <a:solidFill>
                  <a:srgbClr val="4E2700"/>
                </a:solidFill>
                <a:latin typeface="Noto Sans Mono CJK HK"/>
                <a:cs typeface="Noto Sans Mono CJK HK"/>
              </a:rPr>
              <a:t>類別</a:t>
            </a:r>
            <a:r>
              <a:rPr dirty="0" sz="2000" spc="5">
                <a:solidFill>
                  <a:srgbClr val="4E2700"/>
                </a:solidFill>
                <a:latin typeface="Noto Sans Mono CJK HK"/>
                <a:cs typeface="Noto Sans Mono CJK HK"/>
              </a:rPr>
              <a:t>將</a:t>
            </a:r>
            <a:r>
              <a:rPr dirty="0" sz="2000" spc="-10">
                <a:solidFill>
                  <a:srgbClr val="4E2700"/>
                </a:solidFill>
                <a:latin typeface="Noto Sans Mono CJK HK"/>
                <a:cs typeface="Noto Sans Mono CJK HK"/>
              </a:rPr>
              <a:t>這</a:t>
            </a:r>
            <a:r>
              <a:rPr dirty="0" sz="2000">
                <a:solidFill>
                  <a:srgbClr val="4E2700"/>
                </a:solidFill>
                <a:latin typeface="Noto Sans Mono CJK HK"/>
                <a:cs typeface="Noto Sans Mono CJK HK"/>
              </a:rPr>
              <a:t>些文字資 </a:t>
            </a:r>
            <a:r>
              <a:rPr dirty="0" sz="2000" spc="10">
                <a:solidFill>
                  <a:srgbClr val="4E2700"/>
                </a:solidFill>
                <a:latin typeface="Noto Sans Mono CJK HK"/>
                <a:cs typeface="Noto Sans Mono CJK HK"/>
              </a:rPr>
              <a:t>料由</a:t>
            </a:r>
            <a:r>
              <a:rPr dirty="0" sz="2000" spc="-5">
                <a:solidFill>
                  <a:srgbClr val="4E2700"/>
                </a:solidFill>
                <a:latin typeface="Verdana"/>
                <a:cs typeface="Verdana"/>
              </a:rPr>
              <a:t>Unicode</a:t>
            </a:r>
            <a:r>
              <a:rPr dirty="0" sz="2000">
                <a:solidFill>
                  <a:srgbClr val="4E2700"/>
                </a:solidFill>
                <a:latin typeface="Noto Sans Mono CJK HK"/>
                <a:cs typeface="Noto Sans Mono CJK HK"/>
              </a:rPr>
              <a:t>轉換為本</a:t>
            </a:r>
            <a:r>
              <a:rPr dirty="0" sz="2000" spc="-15">
                <a:solidFill>
                  <a:srgbClr val="4E2700"/>
                </a:solidFill>
                <a:latin typeface="Noto Sans Mono CJK HK"/>
                <a:cs typeface="Noto Sans Mono CJK HK"/>
              </a:rPr>
              <a:t>機</a:t>
            </a:r>
            <a:r>
              <a:rPr dirty="0" sz="2000">
                <a:solidFill>
                  <a:srgbClr val="4E2700"/>
                </a:solidFill>
                <a:latin typeface="Noto Sans Mono CJK HK"/>
                <a:cs typeface="Noto Sans Mono CJK HK"/>
              </a:rPr>
              <a:t>的預</a:t>
            </a:r>
            <a:r>
              <a:rPr dirty="0" sz="2000" spc="-15">
                <a:solidFill>
                  <a:srgbClr val="4E2700"/>
                </a:solidFill>
                <a:latin typeface="Noto Sans Mono CJK HK"/>
                <a:cs typeface="Noto Sans Mono CJK HK"/>
              </a:rPr>
              <a:t>設</a:t>
            </a:r>
            <a:r>
              <a:rPr dirty="0" sz="2000">
                <a:solidFill>
                  <a:srgbClr val="4E2700"/>
                </a:solidFill>
                <a:latin typeface="Noto Sans Mono CJK HK"/>
                <a:cs typeface="Noto Sans Mono CJK HK"/>
              </a:rPr>
              <a:t>編碼</a:t>
            </a:r>
            <a:r>
              <a:rPr dirty="0" sz="2000" spc="-10">
                <a:solidFill>
                  <a:srgbClr val="4E2700"/>
                </a:solidFill>
                <a:latin typeface="Verdana"/>
                <a:cs typeface="Verdana"/>
              </a:rPr>
              <a:t>(</a:t>
            </a:r>
            <a:r>
              <a:rPr dirty="0" sz="2000">
                <a:solidFill>
                  <a:srgbClr val="4E2700"/>
                </a:solidFill>
                <a:latin typeface="Noto Sans Mono CJK HK"/>
                <a:cs typeface="Noto Sans Mono CJK HK"/>
              </a:rPr>
              <a:t>如</a:t>
            </a:r>
            <a:r>
              <a:rPr dirty="0" sz="2000" spc="-5">
                <a:solidFill>
                  <a:srgbClr val="4E2700"/>
                </a:solidFill>
                <a:latin typeface="Verdana"/>
                <a:cs typeface="Verdana"/>
              </a:rPr>
              <a:t>Big5)</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才寫出</a:t>
            </a:r>
            <a:r>
              <a:rPr dirty="0" sz="2000" spc="-15">
                <a:solidFill>
                  <a:srgbClr val="4E2700"/>
                </a:solidFill>
                <a:latin typeface="Noto Sans Mono CJK HK"/>
                <a:cs typeface="Noto Sans Mono CJK HK"/>
              </a:rPr>
              <a:t>到</a:t>
            </a:r>
            <a:r>
              <a:rPr dirty="0" sz="2000">
                <a:solidFill>
                  <a:srgbClr val="4E2700"/>
                </a:solidFill>
                <a:latin typeface="Noto Sans Mono CJK HK"/>
                <a:cs typeface="Noto Sans Mono CJK HK"/>
              </a:rPr>
              <a:t>外 </a:t>
            </a:r>
            <a:r>
              <a:rPr dirty="0" sz="2000" spc="5">
                <a:solidFill>
                  <a:srgbClr val="4E2700"/>
                </a:solidFill>
                <a:latin typeface="Noto Sans Mono CJK HK"/>
                <a:cs typeface="Noto Sans Mono CJK HK"/>
              </a:rPr>
              <a:t>界的</a:t>
            </a:r>
            <a:r>
              <a:rPr dirty="0" sz="2000" spc="-5">
                <a:solidFill>
                  <a:srgbClr val="4E2700"/>
                </a:solidFill>
                <a:latin typeface="Noto Sans Mono CJK HK"/>
                <a:cs typeface="Noto Sans Mono CJK HK"/>
              </a:rPr>
              <a:t>週</a:t>
            </a:r>
            <a:r>
              <a:rPr dirty="0" sz="2000" spc="-10">
                <a:solidFill>
                  <a:srgbClr val="4E2700"/>
                </a:solidFill>
                <a:latin typeface="Noto Sans Mono CJK HK"/>
                <a:cs typeface="Noto Sans Mono CJK HK"/>
              </a:rPr>
              <a:t>邊</a:t>
            </a:r>
            <a:r>
              <a:rPr dirty="0" sz="2000" spc="5">
                <a:solidFill>
                  <a:srgbClr val="4E2700"/>
                </a:solidFill>
                <a:latin typeface="Noto Sans Mono CJK HK"/>
                <a:cs typeface="Noto Sans Mono CJK HK"/>
              </a:rPr>
              <a:t>裝</a:t>
            </a:r>
            <a:r>
              <a:rPr dirty="0" sz="2000" spc="-15">
                <a:solidFill>
                  <a:srgbClr val="4E2700"/>
                </a:solidFill>
                <a:latin typeface="Noto Sans Mono CJK HK"/>
                <a:cs typeface="Noto Sans Mono CJK HK"/>
              </a:rPr>
              <a:t>置</a:t>
            </a:r>
            <a:r>
              <a:rPr dirty="0" sz="2000" spc="5">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726440" y="1005332"/>
            <a:ext cx="7513955" cy="4941570"/>
          </a:xfrm>
          <a:prstGeom prst="rect">
            <a:avLst/>
          </a:prstGeom>
        </p:spPr>
        <p:txBody>
          <a:bodyPr wrap="square" lIns="0" tIns="13335" rIns="0" bIns="0" rtlCol="0" vert="horz">
            <a:spAutoFit/>
          </a:bodyPr>
          <a:lstStyle/>
          <a:p>
            <a:pPr algn="just" marL="355600" indent="-343535">
              <a:lnSpc>
                <a:spcPct val="100000"/>
              </a:lnSpc>
              <a:spcBef>
                <a:spcPts val="105"/>
              </a:spcBef>
              <a:buFont typeface="Verdana"/>
              <a:buChar char="•"/>
              <a:tabLst>
                <a:tab pos="356235" algn="l"/>
              </a:tabLst>
            </a:pPr>
            <a:r>
              <a:rPr dirty="0" sz="2000" spc="10">
                <a:solidFill>
                  <a:srgbClr val="4E2700"/>
                </a:solidFill>
                <a:latin typeface="Noto Sans Mono CJK HK"/>
                <a:cs typeface="Noto Sans Mono CJK HK"/>
              </a:rPr>
              <a:t>以</a:t>
            </a:r>
            <a:r>
              <a:rPr dirty="0" sz="2000" spc="-15">
                <a:solidFill>
                  <a:srgbClr val="4E2700"/>
                </a:solidFill>
                <a:latin typeface="Verdana"/>
                <a:cs typeface="Verdana"/>
              </a:rPr>
              <a:t>Java</a:t>
            </a:r>
            <a:r>
              <a:rPr dirty="0" sz="2000">
                <a:solidFill>
                  <a:srgbClr val="4E2700"/>
                </a:solidFill>
                <a:latin typeface="Noto Sans Mono CJK HK"/>
                <a:cs typeface="Noto Sans Mono CJK HK"/>
              </a:rPr>
              <a:t>程式來進</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輸入</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輸出</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，應</a:t>
            </a:r>
            <a:r>
              <a:rPr dirty="0" sz="2000" spc="-15">
                <a:solidFill>
                  <a:srgbClr val="4E2700"/>
                </a:solidFill>
                <a:latin typeface="Noto Sans Mono CJK HK"/>
                <a:cs typeface="Noto Sans Mono CJK HK"/>
              </a:rPr>
              <a:t>特</a:t>
            </a:r>
            <a:r>
              <a:rPr dirty="0" sz="2000">
                <a:solidFill>
                  <a:srgbClr val="4E2700"/>
                </a:solidFill>
                <a:latin typeface="Noto Sans Mono CJK HK"/>
                <a:cs typeface="Noto Sans Mono CJK HK"/>
              </a:rPr>
              <a:t>別注</a:t>
            </a:r>
            <a:r>
              <a:rPr dirty="0" sz="2000" spc="-10">
                <a:solidFill>
                  <a:srgbClr val="4E2700"/>
                </a:solidFill>
                <a:latin typeface="Noto Sans Mono CJK HK"/>
                <a:cs typeface="Noto Sans Mono CJK HK"/>
              </a:rPr>
              <a:t>意</a:t>
            </a:r>
            <a:r>
              <a:rPr dirty="0" sz="2000">
                <a:solidFill>
                  <a:srgbClr val="4E2700"/>
                </a:solidFill>
                <a:latin typeface="Noto Sans Mono CJK HK"/>
                <a:cs typeface="Noto Sans Mono CJK HK"/>
              </a:rPr>
              <a:t>『純</a:t>
            </a:r>
            <a:r>
              <a:rPr dirty="0" sz="2000" spc="-10">
                <a:solidFill>
                  <a:srgbClr val="4E2700"/>
                </a:solidFill>
                <a:latin typeface="Noto Sans Mono CJK HK"/>
                <a:cs typeface="Noto Sans Mono CJK HK"/>
              </a:rPr>
              <a:t>文</a:t>
            </a:r>
            <a:r>
              <a:rPr dirty="0" sz="2000">
                <a:solidFill>
                  <a:srgbClr val="4E2700"/>
                </a:solidFill>
                <a:latin typeface="Noto Sans Mono CJK HK"/>
                <a:cs typeface="Noto Sans Mono CJK HK"/>
              </a:rPr>
              <a:t>字</a:t>
            </a:r>
            <a:r>
              <a:rPr dirty="0" sz="2000" spc="-5">
                <a:solidFill>
                  <a:srgbClr val="4E2700"/>
                </a:solidFill>
                <a:latin typeface="Noto Sans Mono CJK HK"/>
                <a:cs typeface="Noto Sans Mono CJK HK"/>
              </a:rPr>
              <a:t>檔</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與</a:t>
            </a:r>
            <a:endParaRPr sz="2000">
              <a:latin typeface="Noto Sans Mono CJK HK"/>
              <a:cs typeface="Noto Sans Mono CJK HK"/>
            </a:endParaRPr>
          </a:p>
          <a:p>
            <a:pPr marL="355600">
              <a:lnSpc>
                <a:spcPct val="100000"/>
              </a:lnSpc>
            </a:pP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非文</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檔</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的區別。</a:t>
            </a:r>
            <a:endParaRPr sz="2000">
              <a:latin typeface="Noto Sans Mono CJK HK"/>
              <a:cs typeface="Noto Sans Mono CJK HK"/>
            </a:endParaRPr>
          </a:p>
          <a:p>
            <a:pPr algn="just" marL="355600" marR="5080" indent="-343535">
              <a:lnSpc>
                <a:spcPct val="100000"/>
              </a:lnSpc>
              <a:spcBef>
                <a:spcPts val="475"/>
              </a:spcBef>
              <a:buFont typeface="Verdana"/>
              <a:buChar char="•"/>
              <a:tabLst>
                <a:tab pos="356235" algn="l"/>
              </a:tabLst>
            </a:pPr>
            <a:r>
              <a:rPr dirty="0" sz="2000" spc="10">
                <a:solidFill>
                  <a:srgbClr val="4E2700"/>
                </a:solidFill>
                <a:latin typeface="Noto Sans Mono CJK HK"/>
                <a:cs typeface="Noto Sans Mono CJK HK"/>
              </a:rPr>
              <a:t>純文</a:t>
            </a:r>
            <a:r>
              <a:rPr dirty="0" sz="2000">
                <a:solidFill>
                  <a:srgbClr val="4E2700"/>
                </a:solidFill>
                <a:latin typeface="Noto Sans Mono CJK HK"/>
                <a:cs typeface="Noto Sans Mono CJK HK"/>
              </a:rPr>
              <a:t>字檔</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定義</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以記</a:t>
            </a:r>
            <a:r>
              <a:rPr dirty="0" sz="2000" spc="-15">
                <a:solidFill>
                  <a:srgbClr val="4E2700"/>
                </a:solidFill>
                <a:latin typeface="Noto Sans Mono CJK HK"/>
                <a:cs typeface="Noto Sans Mono CJK HK"/>
              </a:rPr>
              <a:t>事</a:t>
            </a:r>
            <a:r>
              <a:rPr dirty="0" sz="2000" spc="5">
                <a:solidFill>
                  <a:srgbClr val="4E2700"/>
                </a:solidFill>
                <a:latin typeface="Noto Sans Mono CJK HK"/>
                <a:cs typeface="Noto Sans Mono CJK HK"/>
              </a:rPr>
              <a:t>本</a:t>
            </a:r>
            <a:r>
              <a:rPr dirty="0" sz="2000" spc="-5">
                <a:solidFill>
                  <a:srgbClr val="4E2700"/>
                </a:solidFill>
                <a:latin typeface="Verdana"/>
                <a:cs typeface="Verdana"/>
              </a:rPr>
              <a:t>(Notepad)</a:t>
            </a:r>
            <a:r>
              <a:rPr dirty="0" sz="2000">
                <a:solidFill>
                  <a:srgbClr val="4E2700"/>
                </a:solidFill>
                <a:latin typeface="Noto Sans Mono CJK HK"/>
                <a:cs typeface="Noto Sans Mono CJK HK"/>
              </a:rPr>
              <a:t>開</a:t>
            </a:r>
            <a:r>
              <a:rPr dirty="0" sz="2000" spc="-15">
                <a:solidFill>
                  <a:srgbClr val="4E2700"/>
                </a:solidFill>
                <a:latin typeface="Noto Sans Mono CJK HK"/>
                <a:cs typeface="Noto Sans Mono CJK HK"/>
              </a:rPr>
              <a:t>啟</a:t>
            </a:r>
            <a:r>
              <a:rPr dirty="0" sz="2000">
                <a:solidFill>
                  <a:srgbClr val="4E2700"/>
                </a:solidFill>
                <a:latin typeface="Noto Sans Mono CJK HK"/>
                <a:cs typeface="Noto Sans Mono CJK HK"/>
              </a:rPr>
              <a:t>而沒</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亂碼</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每個符 </a:t>
            </a:r>
            <a:r>
              <a:rPr dirty="0" sz="2000" spc="5">
                <a:solidFill>
                  <a:srgbClr val="4E2700"/>
                </a:solidFill>
                <a:latin typeface="Noto Sans Mono CJK HK"/>
                <a:cs typeface="Noto Sans Mono CJK HK"/>
              </a:rPr>
              <a:t>號都</a:t>
            </a:r>
            <a:r>
              <a:rPr dirty="0" sz="2000" spc="-5">
                <a:solidFill>
                  <a:srgbClr val="4E2700"/>
                </a:solidFill>
                <a:latin typeface="Noto Sans Mono CJK HK"/>
                <a:cs typeface="Noto Sans Mono CJK HK"/>
              </a:rPr>
              <a:t>清</a:t>
            </a:r>
            <a:r>
              <a:rPr dirty="0" sz="2000" spc="-10">
                <a:solidFill>
                  <a:srgbClr val="4E2700"/>
                </a:solidFill>
                <a:latin typeface="Noto Sans Mono CJK HK"/>
                <a:cs typeface="Noto Sans Mono CJK HK"/>
              </a:rPr>
              <a:t>晰</a:t>
            </a:r>
            <a:r>
              <a:rPr dirty="0" sz="2000" spc="5">
                <a:solidFill>
                  <a:srgbClr val="4E2700"/>
                </a:solidFill>
                <a:latin typeface="Noto Sans Mono CJK HK"/>
                <a:cs typeface="Noto Sans Mono CJK HK"/>
              </a:rPr>
              <a:t>可</a:t>
            </a:r>
            <a:r>
              <a:rPr dirty="0" sz="2000" spc="-15">
                <a:solidFill>
                  <a:srgbClr val="4E2700"/>
                </a:solidFill>
                <a:latin typeface="Noto Sans Mono CJK HK"/>
                <a:cs typeface="Noto Sans Mono CJK HK"/>
              </a:rPr>
              <a:t>辨</a:t>
            </a:r>
            <a:r>
              <a:rPr dirty="0" sz="2000" spc="5">
                <a:solidFill>
                  <a:srgbClr val="4E2700"/>
                </a:solidFill>
                <a:latin typeface="Noto Sans Mono CJK HK"/>
                <a:cs typeface="Noto Sans Mono CJK HK"/>
              </a:rPr>
              <a:t>的檔</a:t>
            </a:r>
            <a:r>
              <a:rPr dirty="0" sz="2000" spc="-5">
                <a:solidFill>
                  <a:srgbClr val="4E2700"/>
                </a:solidFill>
                <a:latin typeface="Noto Sans Mono CJK HK"/>
                <a:cs typeface="Noto Sans Mono CJK HK"/>
              </a:rPr>
              <a:t>案</a:t>
            </a:r>
            <a:r>
              <a:rPr dirty="0" sz="2000" spc="-10">
                <a:solidFill>
                  <a:srgbClr val="4E2700"/>
                </a:solidFill>
                <a:latin typeface="Noto Sans Mono CJK HK"/>
                <a:cs typeface="Noto Sans Mono CJK HK"/>
              </a:rPr>
              <a:t>稱</a:t>
            </a:r>
            <a:r>
              <a:rPr dirty="0" sz="2000" spc="5">
                <a:solidFill>
                  <a:srgbClr val="4E2700"/>
                </a:solidFill>
                <a:latin typeface="Noto Sans Mono CJK HK"/>
                <a:cs typeface="Noto Sans Mono CJK HK"/>
              </a:rPr>
              <a:t>為</a:t>
            </a:r>
            <a:r>
              <a:rPr dirty="0" sz="2000" spc="-15">
                <a:solidFill>
                  <a:srgbClr val="4E2700"/>
                </a:solidFill>
                <a:latin typeface="Noto Sans Mono CJK HK"/>
                <a:cs typeface="Noto Sans Mono CJK HK"/>
              </a:rPr>
              <a:t>純</a:t>
            </a:r>
            <a:r>
              <a:rPr dirty="0" sz="2000" spc="5">
                <a:solidFill>
                  <a:srgbClr val="4E2700"/>
                </a:solidFill>
                <a:latin typeface="Noto Sans Mono CJK HK"/>
                <a:cs typeface="Noto Sans Mono CJK HK"/>
              </a:rPr>
              <a:t>文字</a:t>
            </a:r>
            <a:r>
              <a:rPr dirty="0" sz="2000" spc="-5">
                <a:solidFill>
                  <a:srgbClr val="4E2700"/>
                </a:solidFill>
                <a:latin typeface="Noto Sans Mono CJK HK"/>
                <a:cs typeface="Noto Sans Mono CJK HK"/>
              </a:rPr>
              <a:t>檔</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純</a:t>
            </a:r>
            <a:r>
              <a:rPr dirty="0" sz="2000" spc="-15">
                <a:solidFill>
                  <a:srgbClr val="4E2700"/>
                </a:solidFill>
                <a:latin typeface="Noto Sans Mono CJK HK"/>
                <a:cs typeface="Noto Sans Mono CJK HK"/>
              </a:rPr>
              <a:t>文</a:t>
            </a:r>
            <a:r>
              <a:rPr dirty="0" sz="2000" spc="5">
                <a:solidFill>
                  <a:srgbClr val="4E2700"/>
                </a:solidFill>
                <a:latin typeface="Noto Sans Mono CJK HK"/>
                <a:cs typeface="Noto Sans Mono CJK HK"/>
              </a:rPr>
              <a:t>字檔</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內</a:t>
            </a:r>
            <a:r>
              <a:rPr dirty="0" sz="2000" spc="5">
                <a:solidFill>
                  <a:srgbClr val="4E2700"/>
                </a:solidFill>
                <a:latin typeface="Noto Sans Mono CJK HK"/>
                <a:cs typeface="Noto Sans Mono CJK HK"/>
              </a:rPr>
              <a:t>容</a:t>
            </a:r>
            <a:r>
              <a:rPr dirty="0" sz="2000" spc="-15">
                <a:solidFill>
                  <a:srgbClr val="4E2700"/>
                </a:solidFill>
                <a:latin typeface="Noto Sans Mono CJK HK"/>
                <a:cs typeface="Noto Sans Mono CJK HK"/>
              </a:rPr>
              <a:t>皆</a:t>
            </a:r>
            <a:r>
              <a:rPr dirty="0" sz="2000" spc="5">
                <a:solidFill>
                  <a:srgbClr val="4E2700"/>
                </a:solidFill>
                <a:latin typeface="Noto Sans Mono CJK HK"/>
                <a:cs typeface="Noto Sans Mono CJK HK"/>
              </a:rPr>
              <a:t>可閱</a:t>
            </a:r>
            <a:r>
              <a:rPr dirty="0" sz="2000" spc="-5">
                <a:solidFill>
                  <a:srgbClr val="4E2700"/>
                </a:solidFill>
                <a:latin typeface="Noto Sans Mono CJK HK"/>
                <a:cs typeface="Noto Sans Mono CJK HK"/>
              </a:rPr>
              <a:t>讀</a:t>
            </a:r>
            <a:r>
              <a:rPr dirty="0" sz="2000" spc="5">
                <a:solidFill>
                  <a:srgbClr val="4E2700"/>
                </a:solidFill>
                <a:latin typeface="Noto Sans Mono CJK HK"/>
                <a:cs typeface="Noto Sans Mono CJK HK"/>
              </a:rPr>
              <a:t>，  </a:t>
            </a:r>
            <a:r>
              <a:rPr dirty="0" sz="2000">
                <a:solidFill>
                  <a:srgbClr val="4E2700"/>
                </a:solidFill>
                <a:latin typeface="Noto Sans Mono CJK HK"/>
                <a:cs typeface="Noto Sans Mono CJK HK"/>
              </a:rPr>
              <a:t>也可經</a:t>
            </a:r>
            <a:r>
              <a:rPr dirty="0" sz="2000" spc="-15">
                <a:solidFill>
                  <a:srgbClr val="4E2700"/>
                </a:solidFill>
                <a:latin typeface="Noto Sans Mono CJK HK"/>
                <a:cs typeface="Noto Sans Mono CJK HK"/>
              </a:rPr>
              <a:t>由</a:t>
            </a:r>
            <a:r>
              <a:rPr dirty="0" sz="2000">
                <a:solidFill>
                  <a:srgbClr val="4E2700"/>
                </a:solidFill>
                <a:latin typeface="Noto Sans Mono CJK HK"/>
                <a:cs typeface="Noto Sans Mono CJK HK"/>
              </a:rPr>
              <a:t>鍵</a:t>
            </a:r>
            <a:r>
              <a:rPr dirty="0" sz="2000" spc="-15">
                <a:solidFill>
                  <a:srgbClr val="4E2700"/>
                </a:solidFill>
                <a:latin typeface="Noto Sans Mono CJK HK"/>
                <a:cs typeface="Noto Sans Mono CJK HK"/>
              </a:rPr>
              <a:t>盤</a:t>
            </a:r>
            <a:r>
              <a:rPr dirty="0" sz="2000">
                <a:solidFill>
                  <a:srgbClr val="4E2700"/>
                </a:solidFill>
                <a:latin typeface="Noto Sans Mono CJK HK"/>
                <a:cs typeface="Noto Sans Mono CJK HK"/>
              </a:rPr>
              <a:t>的輸入</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產</a:t>
            </a:r>
            <a:r>
              <a:rPr dirty="0" sz="2000" spc="-15">
                <a:solidFill>
                  <a:srgbClr val="4E2700"/>
                </a:solidFill>
                <a:latin typeface="Noto Sans Mono CJK HK"/>
                <a:cs typeface="Noto Sans Mono CJK HK"/>
              </a:rPr>
              <a:t>生</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5600" marR="5080" indent="-343535">
              <a:lnSpc>
                <a:spcPct val="100000"/>
              </a:lnSpc>
              <a:spcBef>
                <a:spcPts val="484"/>
              </a:spcBef>
              <a:buFont typeface="Verdana"/>
              <a:buChar char="•"/>
              <a:tabLst>
                <a:tab pos="356235" algn="l"/>
              </a:tabLst>
            </a:pPr>
            <a:r>
              <a:rPr dirty="0" sz="2000" spc="10">
                <a:solidFill>
                  <a:srgbClr val="4E2700"/>
                </a:solidFill>
                <a:latin typeface="Noto Sans Mono CJK HK"/>
                <a:cs typeface="Noto Sans Mono CJK HK"/>
              </a:rPr>
              <a:t>非文</a:t>
            </a:r>
            <a:r>
              <a:rPr dirty="0" sz="2000">
                <a:solidFill>
                  <a:srgbClr val="4E2700"/>
                </a:solidFill>
                <a:latin typeface="Noto Sans Mono CJK HK"/>
                <a:cs typeface="Noto Sans Mono CJK HK"/>
              </a:rPr>
              <a:t>字檔</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定義</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以記</a:t>
            </a:r>
            <a:r>
              <a:rPr dirty="0" sz="2000" spc="-15">
                <a:solidFill>
                  <a:srgbClr val="4E2700"/>
                </a:solidFill>
                <a:latin typeface="Noto Sans Mono CJK HK"/>
                <a:cs typeface="Noto Sans Mono CJK HK"/>
              </a:rPr>
              <a:t>事</a:t>
            </a:r>
            <a:r>
              <a:rPr dirty="0" sz="2000" spc="5">
                <a:solidFill>
                  <a:srgbClr val="4E2700"/>
                </a:solidFill>
                <a:latin typeface="Noto Sans Mono CJK HK"/>
                <a:cs typeface="Noto Sans Mono CJK HK"/>
              </a:rPr>
              <a:t>本</a:t>
            </a:r>
            <a:r>
              <a:rPr dirty="0" sz="2000" spc="-5">
                <a:solidFill>
                  <a:srgbClr val="4E2700"/>
                </a:solidFill>
                <a:latin typeface="Verdana"/>
                <a:cs typeface="Verdana"/>
              </a:rPr>
              <a:t>(Notepad)</a:t>
            </a:r>
            <a:r>
              <a:rPr dirty="0" sz="2000">
                <a:solidFill>
                  <a:srgbClr val="4E2700"/>
                </a:solidFill>
                <a:latin typeface="Noto Sans Mono CJK HK"/>
                <a:cs typeface="Noto Sans Mono CJK HK"/>
              </a:rPr>
              <a:t>開</a:t>
            </a:r>
            <a:r>
              <a:rPr dirty="0" sz="2000" spc="-15">
                <a:solidFill>
                  <a:srgbClr val="4E2700"/>
                </a:solidFill>
                <a:latin typeface="Noto Sans Mono CJK HK"/>
                <a:cs typeface="Noto Sans Mono CJK HK"/>
              </a:rPr>
              <a:t>啟</a:t>
            </a:r>
            <a:r>
              <a:rPr dirty="0" sz="2000">
                <a:solidFill>
                  <a:srgbClr val="4E2700"/>
                </a:solidFill>
                <a:latin typeface="Noto Sans Mono CJK HK"/>
                <a:cs typeface="Noto Sans Mono CJK HK"/>
              </a:rPr>
              <a:t>而有</a:t>
            </a:r>
            <a:r>
              <a:rPr dirty="0" sz="2000" spc="-15">
                <a:solidFill>
                  <a:srgbClr val="4E2700"/>
                </a:solidFill>
                <a:latin typeface="Noto Sans Mono CJK HK"/>
                <a:cs typeface="Noto Sans Mono CJK HK"/>
              </a:rPr>
              <a:t>亂</a:t>
            </a:r>
            <a:r>
              <a:rPr dirty="0" sz="2000">
                <a:solidFill>
                  <a:srgbClr val="4E2700"/>
                </a:solidFill>
                <a:latin typeface="Noto Sans Mono CJK HK"/>
                <a:cs typeface="Noto Sans Mono CJK HK"/>
              </a:rPr>
              <a:t>碼的</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案稱為 非文字</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非</a:t>
            </a:r>
            <a:r>
              <a:rPr dirty="0" sz="2000">
                <a:solidFill>
                  <a:srgbClr val="4E2700"/>
                </a:solidFill>
                <a:latin typeface="Noto Sans Mono CJK HK"/>
                <a:cs typeface="Noto Sans Mono CJK HK"/>
              </a:rPr>
              <a:t>文字檔</a:t>
            </a:r>
            <a:r>
              <a:rPr dirty="0" sz="2000" spc="-15">
                <a:solidFill>
                  <a:srgbClr val="4E2700"/>
                </a:solidFill>
                <a:latin typeface="Noto Sans Mono CJK HK"/>
                <a:cs typeface="Noto Sans Mono CJK HK"/>
              </a:rPr>
              <a:t>含</a:t>
            </a:r>
            <a:r>
              <a:rPr dirty="0" sz="2000">
                <a:solidFill>
                  <a:srgbClr val="4E2700"/>
                </a:solidFill>
                <a:latin typeface="Noto Sans Mono CJK HK"/>
                <a:cs typeface="Noto Sans Mono CJK HK"/>
              </a:rPr>
              <a:t>有</a:t>
            </a:r>
            <a:r>
              <a:rPr dirty="0" sz="2000" spc="-15">
                <a:solidFill>
                  <a:srgbClr val="4E2700"/>
                </a:solidFill>
                <a:latin typeface="Noto Sans Mono CJK HK"/>
                <a:cs typeface="Noto Sans Mono CJK HK"/>
              </a:rPr>
              <a:t>無</a:t>
            </a:r>
            <a:r>
              <a:rPr dirty="0" sz="2000">
                <a:solidFill>
                  <a:srgbClr val="4E2700"/>
                </a:solidFill>
                <a:latin typeface="Noto Sans Mono CJK HK"/>
                <a:cs typeface="Noto Sans Mono CJK HK"/>
              </a:rPr>
              <a:t>法閱讀</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容</a:t>
            </a:r>
            <a:r>
              <a:rPr dirty="0" sz="2000">
                <a:solidFill>
                  <a:srgbClr val="4E2700"/>
                </a:solidFill>
                <a:latin typeface="Noto Sans Mono CJK HK"/>
                <a:cs typeface="Noto Sans Mono CJK HK"/>
              </a:rPr>
              <a:t>，或含</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無</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由鍵盤產 </a:t>
            </a:r>
            <a:r>
              <a:rPr dirty="0" sz="2000" spc="10">
                <a:solidFill>
                  <a:srgbClr val="4E2700"/>
                </a:solidFill>
                <a:latin typeface="Noto Sans Mono CJK HK"/>
                <a:cs typeface="Noto Sans Mono CJK HK"/>
              </a:rPr>
              <a:t>生的</a:t>
            </a:r>
            <a:r>
              <a:rPr dirty="0" sz="2000" spc="5">
                <a:solidFill>
                  <a:srgbClr val="4E2700"/>
                </a:solidFill>
                <a:latin typeface="Noto Sans Mono CJK HK"/>
                <a:cs typeface="Noto Sans Mono CJK HK"/>
              </a:rPr>
              <a:t>符號</a:t>
            </a:r>
            <a:r>
              <a:rPr dirty="0" sz="2000" spc="-20">
                <a:solidFill>
                  <a:srgbClr val="4E2700"/>
                </a:solidFill>
                <a:latin typeface="Noto Sans Mono CJK HK"/>
                <a:cs typeface="Noto Sans Mono CJK HK"/>
              </a:rPr>
              <a:t>。</a:t>
            </a:r>
            <a:r>
              <a:rPr dirty="0" sz="2000" spc="5">
                <a:solidFill>
                  <a:srgbClr val="4E2700"/>
                </a:solidFill>
                <a:latin typeface="Noto Sans Mono CJK HK"/>
                <a:cs typeface="Noto Sans Mono CJK HK"/>
              </a:rPr>
              <a:t>壓縮</a:t>
            </a:r>
            <a:r>
              <a:rPr dirty="0" sz="2000" spc="-20">
                <a:solidFill>
                  <a:srgbClr val="4E2700"/>
                </a:solidFill>
                <a:latin typeface="Noto Sans Mono CJK HK"/>
                <a:cs typeface="Noto Sans Mono CJK HK"/>
              </a:rPr>
              <a:t>檔</a:t>
            </a:r>
            <a:r>
              <a:rPr dirty="0" sz="2000" spc="5">
                <a:solidFill>
                  <a:srgbClr val="4E2700"/>
                </a:solidFill>
                <a:latin typeface="Noto Sans Mono CJK HK"/>
                <a:cs typeface="Noto Sans Mono CJK HK"/>
              </a:rPr>
              <a:t>、圖</a:t>
            </a:r>
            <a:r>
              <a:rPr dirty="0" sz="2000" spc="-20">
                <a:solidFill>
                  <a:srgbClr val="4E2700"/>
                </a:solidFill>
                <a:latin typeface="Noto Sans Mono CJK HK"/>
                <a:cs typeface="Noto Sans Mono CJK HK"/>
              </a:rPr>
              <a:t>片</a:t>
            </a:r>
            <a:r>
              <a:rPr dirty="0" sz="2000" spc="5">
                <a:solidFill>
                  <a:srgbClr val="4E2700"/>
                </a:solidFill>
                <a:latin typeface="Noto Sans Mono CJK HK"/>
                <a:cs typeface="Noto Sans Mono CJK HK"/>
              </a:rPr>
              <a:t>檔、</a:t>
            </a:r>
            <a:r>
              <a:rPr dirty="0" sz="2000" spc="-20">
                <a:solidFill>
                  <a:srgbClr val="4E2700"/>
                </a:solidFill>
                <a:latin typeface="Noto Sans Mono CJK HK"/>
                <a:cs typeface="Noto Sans Mono CJK HK"/>
              </a:rPr>
              <a:t>影</a:t>
            </a:r>
            <a:r>
              <a:rPr dirty="0" sz="2000" spc="5">
                <a:solidFill>
                  <a:srgbClr val="4E2700"/>
                </a:solidFill>
                <a:latin typeface="Noto Sans Mono CJK HK"/>
                <a:cs typeface="Noto Sans Mono CJK HK"/>
              </a:rPr>
              <a:t>片檔</a:t>
            </a:r>
            <a:r>
              <a:rPr dirty="0" sz="2000" spc="-5">
                <a:solidFill>
                  <a:srgbClr val="4E2700"/>
                </a:solidFill>
                <a:latin typeface="Noto Sans Mono CJK HK"/>
                <a:cs typeface="Noto Sans Mono CJK HK"/>
              </a:rPr>
              <a:t>、</a:t>
            </a:r>
            <a:r>
              <a:rPr dirty="0" sz="2000" spc="-5">
                <a:solidFill>
                  <a:srgbClr val="4E2700"/>
                </a:solidFill>
                <a:latin typeface="Verdana"/>
                <a:cs typeface="Verdana"/>
              </a:rPr>
              <a:t>word</a:t>
            </a:r>
            <a:r>
              <a:rPr dirty="0" sz="2000" spc="-60">
                <a:solidFill>
                  <a:srgbClr val="4E2700"/>
                </a:solidFill>
                <a:latin typeface="Verdana"/>
                <a:cs typeface="Verdana"/>
              </a:rPr>
              <a:t> </a:t>
            </a:r>
            <a:r>
              <a:rPr dirty="0" sz="2000" spc="10">
                <a:solidFill>
                  <a:srgbClr val="4E2700"/>
                </a:solidFill>
                <a:latin typeface="Noto Sans Mono CJK HK"/>
                <a:cs typeface="Noto Sans Mono CJK HK"/>
              </a:rPr>
              <a:t>檔</a:t>
            </a:r>
            <a:r>
              <a:rPr dirty="0" sz="2000" spc="15">
                <a:solidFill>
                  <a:srgbClr val="4E2700"/>
                </a:solidFill>
                <a:latin typeface="Noto Sans Mono CJK HK"/>
                <a:cs typeface="Noto Sans Mono CJK HK"/>
              </a:rPr>
              <a:t>、</a:t>
            </a:r>
            <a:r>
              <a:rPr dirty="0" sz="2000" spc="-10">
                <a:solidFill>
                  <a:srgbClr val="4E2700"/>
                </a:solidFill>
                <a:latin typeface="Verdana"/>
                <a:cs typeface="Verdana"/>
              </a:rPr>
              <a:t>Excel</a:t>
            </a:r>
            <a:r>
              <a:rPr dirty="0" sz="2000" spc="-40">
                <a:solidFill>
                  <a:srgbClr val="4E2700"/>
                </a:solidFill>
                <a:latin typeface="Verdana"/>
                <a:cs typeface="Verdana"/>
              </a:rPr>
              <a:t> </a:t>
            </a:r>
            <a:r>
              <a:rPr dirty="0" sz="2000" spc="10">
                <a:solidFill>
                  <a:srgbClr val="4E2700"/>
                </a:solidFill>
                <a:latin typeface="Noto Sans Mono CJK HK"/>
                <a:cs typeface="Noto Sans Mono CJK HK"/>
              </a:rPr>
              <a:t>檔</a:t>
            </a:r>
            <a:r>
              <a:rPr dirty="0" sz="2000" spc="-5">
                <a:solidFill>
                  <a:srgbClr val="4E2700"/>
                </a:solidFill>
                <a:latin typeface="Verdana"/>
                <a:cs typeface="Verdana"/>
              </a:rPr>
              <a:t>...</a:t>
            </a:r>
            <a:r>
              <a:rPr dirty="0" sz="2000" spc="5">
                <a:solidFill>
                  <a:srgbClr val="4E2700"/>
                </a:solidFill>
                <a:latin typeface="Noto Sans Mono CJK HK"/>
                <a:cs typeface="Noto Sans Mono CJK HK"/>
              </a:rPr>
              <a:t>等 </a:t>
            </a:r>
            <a:r>
              <a:rPr dirty="0" sz="2000">
                <a:solidFill>
                  <a:srgbClr val="4E2700"/>
                </a:solidFill>
                <a:latin typeface="Noto Sans Mono CJK HK"/>
                <a:cs typeface="Noto Sans Mono CJK HK"/>
              </a:rPr>
              <a:t>都是非</a:t>
            </a:r>
            <a:r>
              <a:rPr dirty="0" sz="2000" spc="-15">
                <a:solidFill>
                  <a:srgbClr val="4E2700"/>
                </a:solidFill>
                <a:latin typeface="Noto Sans Mono CJK HK"/>
                <a:cs typeface="Noto Sans Mono CJK HK"/>
              </a:rPr>
              <a:t>文</a:t>
            </a:r>
            <a:r>
              <a:rPr dirty="0" sz="2000">
                <a:solidFill>
                  <a:srgbClr val="4E2700"/>
                </a:solidFill>
                <a:latin typeface="Noto Sans Mono CJK HK"/>
                <a:cs typeface="Noto Sans Mono CJK HK"/>
              </a:rPr>
              <a:t>字</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5600" indent="-343535">
              <a:lnSpc>
                <a:spcPct val="100000"/>
              </a:lnSpc>
              <a:spcBef>
                <a:spcPts val="475"/>
              </a:spcBef>
              <a:buFont typeface="Verdana"/>
              <a:buChar char="•"/>
              <a:tabLst>
                <a:tab pos="356235" algn="l"/>
              </a:tabLst>
            </a:pPr>
            <a:r>
              <a:rPr dirty="0" sz="2000" spc="10">
                <a:solidFill>
                  <a:srgbClr val="4E2700"/>
                </a:solidFill>
                <a:latin typeface="Noto Sans Mono CJK HK"/>
                <a:cs typeface="Noto Sans Mono CJK HK"/>
              </a:rPr>
              <a:t>非文</a:t>
            </a:r>
            <a:r>
              <a:rPr dirty="0" sz="2000">
                <a:solidFill>
                  <a:srgbClr val="4E2700"/>
                </a:solidFill>
                <a:latin typeface="Noto Sans Mono CJK HK"/>
                <a:cs typeface="Noto Sans Mono CJK HK"/>
              </a:rPr>
              <a:t>字檔</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定要</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下列</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處</a:t>
            </a:r>
            <a:r>
              <a:rPr dirty="0" sz="2000" spc="5">
                <a:solidFill>
                  <a:srgbClr val="4E2700"/>
                </a:solidFill>
                <a:latin typeface="Noto Sans Mono CJK HK"/>
                <a:cs typeface="Noto Sans Mono CJK HK"/>
              </a:rPr>
              <a:t>理</a:t>
            </a:r>
            <a:r>
              <a:rPr dirty="0" sz="2000" spc="-5">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以</a:t>
            </a:r>
            <a:r>
              <a:rPr dirty="0" sz="1600" spc="5">
                <a:solidFill>
                  <a:srgbClr val="4E2700"/>
                </a:solidFill>
                <a:latin typeface="Noto Sans Mono CJK HK"/>
                <a:cs typeface="Noto Sans Mono CJK HK"/>
              </a:rPr>
              <a:t>位</a:t>
            </a:r>
            <a:r>
              <a:rPr dirty="0" sz="1600" spc="-5">
                <a:solidFill>
                  <a:srgbClr val="4E2700"/>
                </a:solidFill>
                <a:latin typeface="Noto Sans Mono CJK HK"/>
                <a:cs typeface="Noto Sans Mono CJK HK"/>
              </a:rPr>
              <a:t>元組</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導向</a:t>
            </a:r>
            <a:r>
              <a:rPr dirty="0" sz="1600" spc="-5">
                <a:solidFill>
                  <a:srgbClr val="4E2700"/>
                </a:solidFill>
                <a:latin typeface="Verdana"/>
                <a:cs typeface="Verdana"/>
              </a:rPr>
              <a:t>)</a:t>
            </a:r>
            <a:endParaRPr sz="1600">
              <a:latin typeface="Verdana"/>
              <a:cs typeface="Verdana"/>
            </a:endParaRPr>
          </a:p>
          <a:p>
            <a:pPr lvl="1" marL="756285" indent="-287020">
              <a:lnSpc>
                <a:spcPct val="100000"/>
              </a:lnSpc>
              <a:spcBef>
                <a:spcPts val="445"/>
              </a:spcBef>
              <a:buChar char="–"/>
              <a:tabLst>
                <a:tab pos="756285" algn="l"/>
                <a:tab pos="756920" algn="l"/>
              </a:tabLst>
            </a:pPr>
            <a:r>
              <a:rPr dirty="0" sz="1800" spc="-5">
                <a:solidFill>
                  <a:srgbClr val="4E2700"/>
                </a:solidFill>
                <a:latin typeface="Verdana"/>
                <a:cs typeface="Verdana"/>
              </a:rPr>
              <a:t>java.io.InputStream</a:t>
            </a:r>
            <a:r>
              <a:rPr dirty="0" sz="1800">
                <a:solidFill>
                  <a:srgbClr val="4E2700"/>
                </a:solidFill>
                <a:latin typeface="Noto Sans Mono CJK HK"/>
                <a:cs typeface="Noto Sans Mono CJK HK"/>
              </a:rPr>
              <a:t>家族的物件來讀入非文字檔的內容</a:t>
            </a:r>
            <a:endParaRPr sz="1800">
              <a:latin typeface="Noto Sans Mono CJK HK"/>
              <a:cs typeface="Noto Sans Mono CJK HK"/>
            </a:endParaRPr>
          </a:p>
          <a:p>
            <a:pPr lvl="1" marL="756285" indent="-287020">
              <a:lnSpc>
                <a:spcPct val="100000"/>
              </a:lnSpc>
              <a:spcBef>
                <a:spcPts val="430"/>
              </a:spcBef>
              <a:buChar char="–"/>
              <a:tabLst>
                <a:tab pos="756285" algn="l"/>
                <a:tab pos="756920" algn="l"/>
              </a:tabLst>
            </a:pPr>
            <a:r>
              <a:rPr dirty="0" sz="1800" spc="-10">
                <a:solidFill>
                  <a:srgbClr val="4E2700"/>
                </a:solidFill>
                <a:latin typeface="Verdana"/>
                <a:cs typeface="Verdana"/>
              </a:rPr>
              <a:t>java.io.OutputStream</a:t>
            </a:r>
            <a:r>
              <a:rPr dirty="0" sz="1800" spc="-5">
                <a:solidFill>
                  <a:srgbClr val="4E2700"/>
                </a:solidFill>
                <a:latin typeface="Noto Sans Mono CJK HK"/>
                <a:cs typeface="Noto Sans Mono CJK HK"/>
              </a:rPr>
              <a:t>家族的物件來寫出非文字檔的內容</a:t>
            </a:r>
            <a:endParaRPr sz="1800">
              <a:latin typeface="Noto Sans Mono CJK HK"/>
              <a:cs typeface="Noto Sans Mono CJK HK"/>
            </a:endParaRPr>
          </a:p>
          <a:p>
            <a:pPr algn="just" marL="355600" indent="-343535">
              <a:lnSpc>
                <a:spcPct val="100000"/>
              </a:lnSpc>
              <a:spcBef>
                <a:spcPts val="475"/>
              </a:spcBef>
              <a:buFont typeface="Verdana"/>
              <a:buChar char="•"/>
              <a:tabLst>
                <a:tab pos="356235" algn="l"/>
              </a:tabLst>
            </a:pPr>
            <a:r>
              <a:rPr dirty="0" sz="2000" spc="10">
                <a:solidFill>
                  <a:srgbClr val="4E2700"/>
                </a:solidFill>
                <a:latin typeface="Noto Sans Mono CJK HK"/>
                <a:cs typeface="Noto Sans Mono CJK HK"/>
              </a:rPr>
              <a:t>純文</a:t>
            </a:r>
            <a:r>
              <a:rPr dirty="0" sz="2000">
                <a:solidFill>
                  <a:srgbClr val="4E2700"/>
                </a:solidFill>
                <a:latin typeface="Noto Sans Mono CJK HK"/>
                <a:cs typeface="Noto Sans Mono CJK HK"/>
              </a:rPr>
              <a:t>字檔</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好以</a:t>
            </a:r>
            <a:r>
              <a:rPr dirty="0" sz="2000" spc="-15">
                <a:solidFill>
                  <a:srgbClr val="4E2700"/>
                </a:solidFill>
                <a:latin typeface="Noto Sans Mono CJK HK"/>
                <a:cs typeface="Noto Sans Mono CJK HK"/>
              </a:rPr>
              <a:t>下</a:t>
            </a:r>
            <a:r>
              <a:rPr dirty="0" sz="2000">
                <a:solidFill>
                  <a:srgbClr val="4E2700"/>
                </a:solidFill>
                <a:latin typeface="Noto Sans Mono CJK HK"/>
                <a:cs typeface="Noto Sans Mono CJK HK"/>
              </a:rPr>
              <a:t>列的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別來</a:t>
            </a:r>
            <a:r>
              <a:rPr dirty="0" sz="2000" spc="-15">
                <a:solidFill>
                  <a:srgbClr val="4E2700"/>
                </a:solidFill>
                <a:latin typeface="Noto Sans Mono CJK HK"/>
                <a:cs typeface="Noto Sans Mono CJK HK"/>
              </a:rPr>
              <a:t>處</a:t>
            </a:r>
            <a:r>
              <a:rPr dirty="0" sz="2000" spc="5">
                <a:solidFill>
                  <a:srgbClr val="4E2700"/>
                </a:solidFill>
                <a:latin typeface="Noto Sans Mono CJK HK"/>
                <a:cs typeface="Noto Sans Mono CJK HK"/>
              </a:rPr>
              <a:t>理</a:t>
            </a:r>
            <a:r>
              <a:rPr dirty="0" sz="2000" spc="-5">
                <a:solidFill>
                  <a:srgbClr val="4E2700"/>
                </a:solidFill>
                <a:latin typeface="Verdana"/>
                <a:cs typeface="Verdana"/>
              </a:rPr>
              <a:t>:</a:t>
            </a:r>
            <a:r>
              <a:rPr dirty="0" sz="1600" spc="-5">
                <a:solidFill>
                  <a:srgbClr val="4E2700"/>
                </a:solidFill>
                <a:latin typeface="Verdana"/>
                <a:cs typeface="Verdana"/>
              </a:rPr>
              <a:t>(</a:t>
            </a:r>
            <a:r>
              <a:rPr dirty="0" sz="1600" spc="5">
                <a:solidFill>
                  <a:srgbClr val="4E2700"/>
                </a:solidFill>
                <a:latin typeface="Noto Sans Mono CJK HK"/>
                <a:cs typeface="Noto Sans Mono CJK HK"/>
              </a:rPr>
              <a:t>以</a:t>
            </a:r>
            <a:r>
              <a:rPr dirty="0" sz="1600" spc="-5">
                <a:solidFill>
                  <a:srgbClr val="4E2700"/>
                </a:solidFill>
                <a:latin typeface="Noto Sans Mono CJK HK"/>
                <a:cs typeface="Noto Sans Mono CJK HK"/>
              </a:rPr>
              <a:t>字元</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導向</a:t>
            </a:r>
            <a:r>
              <a:rPr dirty="0" sz="1600" spc="-5">
                <a:solidFill>
                  <a:srgbClr val="4E2700"/>
                </a:solidFill>
                <a:latin typeface="Verdana"/>
                <a:cs typeface="Verdana"/>
              </a:rPr>
              <a:t>)</a:t>
            </a:r>
            <a:endParaRPr sz="1600">
              <a:latin typeface="Verdana"/>
              <a:cs typeface="Verdana"/>
            </a:endParaRPr>
          </a:p>
          <a:p>
            <a:pPr lvl="1" marL="756285" indent="-287020">
              <a:lnSpc>
                <a:spcPct val="100000"/>
              </a:lnSpc>
              <a:spcBef>
                <a:spcPts val="439"/>
              </a:spcBef>
              <a:buChar char="–"/>
              <a:tabLst>
                <a:tab pos="756285" algn="l"/>
                <a:tab pos="756920" algn="l"/>
              </a:tabLst>
            </a:pPr>
            <a:r>
              <a:rPr dirty="0" sz="1800" spc="-10">
                <a:solidFill>
                  <a:srgbClr val="4E2700"/>
                </a:solidFill>
                <a:latin typeface="Verdana"/>
                <a:cs typeface="Verdana"/>
              </a:rPr>
              <a:t>java.io.Reader</a:t>
            </a:r>
            <a:r>
              <a:rPr dirty="0" sz="1800">
                <a:solidFill>
                  <a:srgbClr val="4E2700"/>
                </a:solidFill>
                <a:latin typeface="Noto Sans Mono CJK HK"/>
                <a:cs typeface="Noto Sans Mono CJK HK"/>
              </a:rPr>
              <a:t>家族的物件來讀入文字檔的內容</a:t>
            </a:r>
            <a:endParaRPr sz="1800">
              <a:latin typeface="Noto Sans Mono CJK HK"/>
              <a:cs typeface="Noto Sans Mono CJK HK"/>
            </a:endParaRPr>
          </a:p>
          <a:p>
            <a:pPr lvl="1" marL="756285" indent="-287020">
              <a:lnSpc>
                <a:spcPct val="100000"/>
              </a:lnSpc>
              <a:spcBef>
                <a:spcPts val="430"/>
              </a:spcBef>
              <a:buChar char="–"/>
              <a:tabLst>
                <a:tab pos="756285" algn="l"/>
                <a:tab pos="756920" algn="l"/>
              </a:tabLst>
            </a:pPr>
            <a:r>
              <a:rPr dirty="0" sz="1800" spc="-10">
                <a:solidFill>
                  <a:srgbClr val="4E2700"/>
                </a:solidFill>
                <a:latin typeface="Verdana"/>
                <a:cs typeface="Verdana"/>
              </a:rPr>
              <a:t>java.io.Writer</a:t>
            </a:r>
            <a:r>
              <a:rPr dirty="0" sz="1800">
                <a:solidFill>
                  <a:srgbClr val="4E2700"/>
                </a:solidFill>
                <a:latin typeface="Noto Sans Mono CJK HK"/>
                <a:cs typeface="Noto Sans Mono CJK HK"/>
              </a:rPr>
              <a:t>家族的物件來寫出文字檔的內容</a:t>
            </a:r>
            <a:endParaRPr sz="1800">
              <a:latin typeface="Noto Sans Mono CJK HK"/>
              <a:cs typeface="Noto Sans Mono CJK H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75843" y="942797"/>
            <a:ext cx="6694170" cy="3114040"/>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4E2700"/>
                </a:solidFill>
                <a:latin typeface="Noto Sans Mono CJK HK"/>
                <a:cs typeface="Noto Sans Mono CJK HK"/>
              </a:rPr>
              <a:t>更正此程式含有的錯</a:t>
            </a:r>
            <a:r>
              <a:rPr dirty="0" sz="2400">
                <a:solidFill>
                  <a:srgbClr val="4E2700"/>
                </a:solidFill>
                <a:latin typeface="Noto Sans Mono CJK HK"/>
                <a:cs typeface="Noto Sans Mono CJK HK"/>
              </a:rPr>
              <a:t>誤：</a:t>
            </a:r>
            <a:endParaRPr sz="2400">
              <a:latin typeface="Noto Sans Mono CJK HK"/>
              <a:cs typeface="Noto Sans Mono CJK HK"/>
            </a:endParaRPr>
          </a:p>
          <a:p>
            <a:pPr marL="12700">
              <a:lnSpc>
                <a:spcPct val="100000"/>
              </a:lnSpc>
              <a:spcBef>
                <a:spcPts val="1995"/>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ch02.lab03;</a:t>
            </a:r>
            <a:endParaRPr sz="1800">
              <a:latin typeface="Verdana"/>
              <a:cs typeface="Verdana"/>
            </a:endParaRPr>
          </a:p>
          <a:p>
            <a:pPr>
              <a:lnSpc>
                <a:spcPct val="100000"/>
              </a:lnSpc>
              <a:spcBef>
                <a:spcPts val="45"/>
              </a:spcBef>
            </a:pPr>
            <a:endParaRPr sz="1700">
              <a:latin typeface="Verdana"/>
              <a:cs typeface="Verdana"/>
            </a:endParaRPr>
          </a:p>
          <a:p>
            <a:pPr marL="12700">
              <a:lnSpc>
                <a:spcPct val="100000"/>
              </a:lnSpc>
            </a:pPr>
            <a:r>
              <a:rPr dirty="0" sz="1800" spc="-5">
                <a:solidFill>
                  <a:srgbClr val="4E2700"/>
                </a:solidFill>
                <a:latin typeface="Verdana"/>
                <a:cs typeface="Verdana"/>
              </a:rPr>
              <a:t>//</a:t>
            </a:r>
            <a:r>
              <a:rPr dirty="0" sz="1800" spc="-85">
                <a:solidFill>
                  <a:srgbClr val="4E2700"/>
                </a:solidFill>
                <a:latin typeface="Verdana"/>
                <a:cs typeface="Verdana"/>
              </a:rPr>
              <a:t> </a:t>
            </a:r>
            <a:r>
              <a:rPr dirty="0" sz="1800">
                <a:solidFill>
                  <a:srgbClr val="4E2700"/>
                </a:solidFill>
                <a:latin typeface="Noto Sans Mono CJK HK"/>
                <a:cs typeface="Noto Sans Mono CJK HK"/>
              </a:rPr>
              <a:t>練習目的：了解識別字的命名規則</a:t>
            </a:r>
            <a:r>
              <a:rPr dirty="0" sz="1800" spc="-5">
                <a:solidFill>
                  <a:srgbClr val="4E2700"/>
                </a:solidFill>
                <a:latin typeface="Verdana"/>
                <a:cs typeface="Verdana"/>
              </a:rPr>
              <a:t>(</a:t>
            </a:r>
            <a:r>
              <a:rPr dirty="0" sz="1800">
                <a:solidFill>
                  <a:srgbClr val="4E2700"/>
                </a:solidFill>
                <a:latin typeface="Noto Sans Mono CJK HK"/>
                <a:cs typeface="Noto Sans Mono CJK HK"/>
              </a:rPr>
              <a:t>類別名稱就是識別字的一種</a:t>
            </a:r>
            <a:r>
              <a:rPr dirty="0" sz="1800">
                <a:solidFill>
                  <a:srgbClr val="4E2700"/>
                </a:solidFill>
                <a:latin typeface="Verdana"/>
                <a:cs typeface="Verdana"/>
              </a:rPr>
              <a:t>)</a:t>
            </a:r>
            <a:endParaRPr sz="1800">
              <a:latin typeface="Verdana"/>
              <a:cs typeface="Verdana"/>
            </a:endParaRPr>
          </a:p>
          <a:p>
            <a:pPr marL="12700">
              <a:lnSpc>
                <a:spcPct val="100000"/>
              </a:lnSpc>
            </a:pPr>
            <a:r>
              <a:rPr dirty="0" sz="1800" spc="-5">
                <a:solidFill>
                  <a:srgbClr val="4E2700"/>
                </a:solidFill>
                <a:latin typeface="Verdana"/>
                <a:cs typeface="Verdana"/>
              </a:rPr>
              <a:t>// </a:t>
            </a:r>
            <a:r>
              <a:rPr dirty="0" sz="1800" spc="-5">
                <a:solidFill>
                  <a:srgbClr val="4E2700"/>
                </a:solidFill>
                <a:latin typeface="Noto Sans Mono CJK HK"/>
                <a:cs typeface="Noto Sans Mono CJK HK"/>
              </a:rPr>
              <a:t>更正本程式的錯誤，解題前必須先解開下面的註解。</a:t>
            </a:r>
            <a:endParaRPr sz="1800">
              <a:latin typeface="Noto Sans Mono CJK HK"/>
              <a:cs typeface="Noto Sans Mono CJK HK"/>
            </a:endParaRPr>
          </a:p>
          <a:p>
            <a:pPr marL="12700">
              <a:lnSpc>
                <a:spcPct val="100000"/>
              </a:lnSpc>
              <a:spcBef>
                <a:spcPts val="50"/>
              </a:spcBef>
            </a:pPr>
            <a:r>
              <a:rPr dirty="0" sz="1800" spc="-5">
                <a:solidFill>
                  <a:srgbClr val="4E2700"/>
                </a:solidFill>
                <a:latin typeface="Verdana"/>
                <a:cs typeface="Verdana"/>
              </a:rPr>
              <a:t>/*</a:t>
            </a:r>
            <a:endParaRPr sz="1800">
              <a:latin typeface="Verdana"/>
              <a:cs typeface="Verdana"/>
            </a:endParaRPr>
          </a:p>
          <a:p>
            <a:pPr marL="12700">
              <a:lnSpc>
                <a:spcPct val="100000"/>
              </a:lnSpc>
            </a:pPr>
            <a:r>
              <a:rPr dirty="0" sz="1800">
                <a:solidFill>
                  <a:srgbClr val="4E2700"/>
                </a:solidFill>
                <a:latin typeface="Verdana"/>
                <a:cs typeface="Verdana"/>
              </a:rPr>
              <a:t>public class 1stClass</a:t>
            </a:r>
            <a:r>
              <a:rPr dirty="0" sz="1800" spc="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spcBef>
                <a:spcPts val="35"/>
              </a:spcBef>
            </a:pPr>
            <a:endParaRPr sz="1750">
              <a:latin typeface="Verdana"/>
              <a:cs typeface="Verdana"/>
            </a:endParaRPr>
          </a:p>
          <a:p>
            <a:pPr marL="12700">
              <a:lnSpc>
                <a:spcPct val="100000"/>
              </a:lnSpc>
            </a:pPr>
            <a:r>
              <a:rPr dirty="0" sz="1800">
                <a:solidFill>
                  <a:srgbClr val="4E2700"/>
                </a:solidFill>
                <a:latin typeface="Verdana"/>
                <a:cs typeface="Verdana"/>
              </a:rPr>
              <a:t>}</a:t>
            </a:r>
            <a:endParaRPr sz="1800">
              <a:latin typeface="Verdana"/>
              <a:cs typeface="Verdana"/>
            </a:endParaRPr>
          </a:p>
          <a:p>
            <a:pPr marL="12700">
              <a:lnSpc>
                <a:spcPct val="100000"/>
              </a:lnSpc>
            </a:pPr>
            <a:r>
              <a:rPr dirty="0" sz="1800" spc="-10">
                <a:solidFill>
                  <a:srgbClr val="4E2700"/>
                </a:solidFill>
                <a:latin typeface="Verdana"/>
                <a:cs typeface="Verdana"/>
              </a:rPr>
              <a:t>*/</a:t>
            </a:r>
            <a:endParaRPr sz="1800">
              <a:latin typeface="Verdana"/>
              <a:cs typeface="Verdana"/>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28085" cy="574040"/>
          </a:xfrm>
          <a:prstGeom prst="rect"/>
        </p:spPr>
        <p:txBody>
          <a:bodyPr wrap="square" lIns="0" tIns="12700" rIns="0" bIns="0" rtlCol="0" vert="horz">
            <a:spAutoFit/>
          </a:bodyPr>
          <a:lstStyle/>
          <a:p>
            <a:pPr marL="12700">
              <a:lnSpc>
                <a:spcPct val="100000"/>
              </a:lnSpc>
              <a:spcBef>
                <a:spcPts val="100"/>
              </a:spcBef>
            </a:pPr>
            <a:r>
              <a:rPr dirty="0" spc="-30">
                <a:latin typeface="Tahoma"/>
                <a:cs typeface="Tahoma"/>
              </a:rPr>
              <a:t>Java</a:t>
            </a:r>
            <a:r>
              <a:rPr dirty="0" spc="-80">
                <a:latin typeface="Tahoma"/>
                <a:cs typeface="Tahoma"/>
              </a:rPr>
              <a:t> </a:t>
            </a:r>
            <a:r>
              <a:rPr dirty="0" spc="-5">
                <a:latin typeface="Tahoma"/>
                <a:cs typeface="Tahoma"/>
              </a:rPr>
              <a:t>IO</a:t>
            </a:r>
            <a:r>
              <a:rPr dirty="0"/>
              <a:t>的特性</a:t>
            </a:r>
            <a:r>
              <a:rPr dirty="0">
                <a:latin typeface="Tahoma"/>
                <a:cs typeface="Tahoma"/>
              </a:rPr>
              <a:t>(</a:t>
            </a:r>
            <a:r>
              <a:rPr dirty="0"/>
              <a:t>二</a:t>
            </a:r>
            <a:r>
              <a:rPr dirty="0">
                <a:latin typeface="Tahoma"/>
                <a:cs typeface="Tahoma"/>
              </a:rPr>
              <a:t>)</a:t>
            </a: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612140" y="873866"/>
            <a:ext cx="4699000" cy="976630"/>
          </a:xfrm>
          <a:prstGeom prst="rect">
            <a:avLst/>
          </a:prstGeom>
        </p:spPr>
        <p:txBody>
          <a:bodyPr wrap="square" lIns="0" tIns="97790" rIns="0" bIns="0" rtlCol="0" vert="horz">
            <a:spAutoFit/>
          </a:bodyPr>
          <a:lstStyle/>
          <a:p>
            <a:pPr marL="355600" indent="-343535">
              <a:lnSpc>
                <a:spcPct val="100000"/>
              </a:lnSpc>
              <a:spcBef>
                <a:spcPts val="770"/>
              </a:spcBef>
              <a:buFont typeface="Verdana"/>
              <a:buChar char="•"/>
              <a:tabLst>
                <a:tab pos="356235" algn="l"/>
              </a:tabLst>
            </a:pPr>
            <a:r>
              <a:rPr dirty="0" sz="2800">
                <a:solidFill>
                  <a:srgbClr val="4E2700"/>
                </a:solidFill>
                <a:latin typeface="Noto Sans Mono CJK HK"/>
                <a:cs typeface="Noto Sans Mono CJK HK"/>
              </a:rPr>
              <a:t>以</a:t>
            </a:r>
            <a:r>
              <a:rPr dirty="0" sz="2800" spc="-5">
                <a:solidFill>
                  <a:srgbClr val="4E2700"/>
                </a:solidFill>
                <a:latin typeface="Noto Sans Mono CJK HK"/>
                <a:cs typeface="Noto Sans Mono CJK HK"/>
              </a:rPr>
              <a:t>輸入、</a:t>
            </a:r>
            <a:r>
              <a:rPr dirty="0" sz="2800">
                <a:solidFill>
                  <a:srgbClr val="4E2700"/>
                </a:solidFill>
                <a:latin typeface="Noto Sans Mono CJK HK"/>
                <a:cs typeface="Noto Sans Mono CJK HK"/>
              </a:rPr>
              <a:t>輸</a:t>
            </a:r>
            <a:r>
              <a:rPr dirty="0" sz="2800" spc="-5">
                <a:solidFill>
                  <a:srgbClr val="4E2700"/>
                </a:solidFill>
                <a:latin typeface="Noto Sans Mono CJK HK"/>
                <a:cs typeface="Noto Sans Mono CJK HK"/>
              </a:rPr>
              <a:t>出的型</a:t>
            </a:r>
            <a:r>
              <a:rPr dirty="0" sz="2800">
                <a:solidFill>
                  <a:srgbClr val="4E2700"/>
                </a:solidFill>
                <a:latin typeface="Noto Sans Mono CJK HK"/>
                <a:cs typeface="Noto Sans Mono CJK HK"/>
              </a:rPr>
              <a:t>態</a:t>
            </a:r>
            <a:r>
              <a:rPr dirty="0" sz="2800" spc="-5">
                <a:solidFill>
                  <a:srgbClr val="4E2700"/>
                </a:solidFill>
                <a:latin typeface="Noto Sans Mono CJK HK"/>
                <a:cs typeface="Noto Sans Mono CJK HK"/>
              </a:rPr>
              <a:t>來分類</a:t>
            </a:r>
            <a:endParaRPr sz="2800">
              <a:latin typeface="Noto Sans Mono CJK HK"/>
              <a:cs typeface="Noto Sans Mono CJK HK"/>
            </a:endParaRPr>
          </a:p>
          <a:p>
            <a:pPr marL="469900">
              <a:lnSpc>
                <a:spcPct val="100000"/>
              </a:lnSpc>
              <a:spcBef>
                <a:spcPts val="580"/>
              </a:spcBef>
            </a:pPr>
            <a:r>
              <a:rPr dirty="0" sz="2400">
                <a:solidFill>
                  <a:srgbClr val="4E2700"/>
                </a:solidFill>
                <a:latin typeface="Verdana"/>
                <a:cs typeface="Verdana"/>
              </a:rPr>
              <a:t>–</a:t>
            </a:r>
            <a:r>
              <a:rPr dirty="0" sz="2400" spc="-160">
                <a:solidFill>
                  <a:srgbClr val="4E2700"/>
                </a:solidFill>
                <a:latin typeface="Verdana"/>
                <a:cs typeface="Verdana"/>
              </a:rPr>
              <a:t> </a:t>
            </a:r>
            <a:r>
              <a:rPr dirty="0" sz="2400" spc="-5">
                <a:solidFill>
                  <a:srgbClr val="4E2700"/>
                </a:solidFill>
                <a:latin typeface="Verdana"/>
                <a:cs typeface="Verdana"/>
              </a:rPr>
              <a:t>InputStream</a:t>
            </a:r>
            <a:r>
              <a:rPr dirty="0" sz="2400" spc="-5">
                <a:solidFill>
                  <a:srgbClr val="4E2700"/>
                </a:solidFill>
                <a:latin typeface="Noto Sans Mono CJK HK"/>
                <a:cs typeface="Noto Sans Mono CJK HK"/>
              </a:rPr>
              <a:t>、</a:t>
            </a:r>
            <a:r>
              <a:rPr dirty="0" sz="2400" spc="-15">
                <a:solidFill>
                  <a:srgbClr val="4E2700"/>
                </a:solidFill>
                <a:latin typeface="Verdana"/>
                <a:cs typeface="Verdana"/>
              </a:rPr>
              <a:t>Reader</a:t>
            </a:r>
            <a:r>
              <a:rPr dirty="0" sz="2400" spc="-5">
                <a:solidFill>
                  <a:srgbClr val="4E2700"/>
                </a:solidFill>
                <a:latin typeface="Noto Sans Mono CJK HK"/>
                <a:cs typeface="Noto Sans Mono CJK HK"/>
              </a:rPr>
              <a:t>家族</a:t>
            </a:r>
            <a:endParaRPr sz="2400">
              <a:latin typeface="Noto Sans Mono CJK HK"/>
              <a:cs typeface="Noto Sans Mono CJK HK"/>
            </a:endParaRPr>
          </a:p>
        </p:txBody>
      </p:sp>
      <p:sp>
        <p:nvSpPr>
          <p:cNvPr id="4" name="object 4"/>
          <p:cNvSpPr txBox="1"/>
          <p:nvPr/>
        </p:nvSpPr>
        <p:spPr>
          <a:xfrm>
            <a:off x="6099428" y="1509521"/>
            <a:ext cx="1551305"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Noto Sans Mono CJK HK"/>
                <a:cs typeface="Noto Sans Mono CJK HK"/>
              </a:rPr>
              <a:t>處理輸</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資料</a:t>
            </a:r>
            <a:endParaRPr sz="2000">
              <a:latin typeface="Noto Sans Mono CJK HK"/>
              <a:cs typeface="Noto Sans Mono CJK HK"/>
            </a:endParaRPr>
          </a:p>
        </p:txBody>
      </p:sp>
      <p:sp>
        <p:nvSpPr>
          <p:cNvPr id="5" name="object 5"/>
          <p:cNvSpPr txBox="1"/>
          <p:nvPr/>
        </p:nvSpPr>
        <p:spPr>
          <a:xfrm>
            <a:off x="1526794" y="1887727"/>
            <a:ext cx="6700520" cy="635635"/>
          </a:xfrm>
          <a:prstGeom prst="rect">
            <a:avLst/>
          </a:prstGeom>
        </p:spPr>
        <p:txBody>
          <a:bodyPr wrap="square" lIns="0" tIns="13335" rIns="0" bIns="0" rtlCol="0" vert="horz">
            <a:spAutoFit/>
          </a:bodyPr>
          <a:lstStyle/>
          <a:p>
            <a:pPr marL="241300" marR="5080" indent="-228600">
              <a:lnSpc>
                <a:spcPct val="100000"/>
              </a:lnSpc>
              <a:spcBef>
                <a:spcPts val="105"/>
              </a:spcBef>
              <a:buFont typeface="Verdana"/>
              <a:buChar char="•"/>
              <a:tabLst>
                <a:tab pos="241300" algn="l"/>
              </a:tabLst>
            </a:pPr>
            <a:r>
              <a:rPr dirty="0" sz="2000" spc="10">
                <a:solidFill>
                  <a:srgbClr val="4E2700"/>
                </a:solidFill>
                <a:latin typeface="Noto Sans Mono CJK HK"/>
                <a:cs typeface="Noto Sans Mono CJK HK"/>
              </a:rPr>
              <a:t>這兩</a:t>
            </a:r>
            <a:r>
              <a:rPr dirty="0" sz="2000">
                <a:solidFill>
                  <a:srgbClr val="4E2700"/>
                </a:solidFill>
                <a:latin typeface="Noto Sans Mono CJK HK"/>
                <a:cs typeface="Noto Sans Mono CJK HK"/>
              </a:rPr>
              <a:t>個家</a:t>
            </a:r>
            <a:r>
              <a:rPr dirty="0" sz="2000" spc="-15">
                <a:solidFill>
                  <a:srgbClr val="4E2700"/>
                </a:solidFill>
                <a:latin typeface="Noto Sans Mono CJK HK"/>
                <a:cs typeface="Noto Sans Mono CJK HK"/>
              </a:rPr>
              <a:t>族</a:t>
            </a:r>
            <a:r>
              <a:rPr dirty="0" sz="2000">
                <a:solidFill>
                  <a:srgbClr val="4E2700"/>
                </a:solidFill>
                <a:latin typeface="Noto Sans Mono CJK HK"/>
                <a:cs typeface="Noto Sans Mono CJK HK"/>
              </a:rPr>
              <a:t>只能</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來讀</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資料</a:t>
            </a:r>
            <a:r>
              <a:rPr dirty="0" sz="2000" spc="-10">
                <a:solidFill>
                  <a:srgbClr val="4E2700"/>
                </a:solidFill>
                <a:latin typeface="Noto Sans Mono CJK HK"/>
                <a:cs typeface="Noto Sans Mono CJK HK"/>
              </a:rPr>
              <a:t>，</a:t>
            </a:r>
            <a:r>
              <a:rPr dirty="0" sz="2000" spc="-10">
                <a:solidFill>
                  <a:srgbClr val="4E2700"/>
                </a:solidFill>
                <a:latin typeface="Verdana"/>
                <a:cs typeface="Verdana"/>
              </a:rPr>
              <a:t>InputStream</a:t>
            </a:r>
            <a:r>
              <a:rPr dirty="0" sz="2000">
                <a:solidFill>
                  <a:srgbClr val="4E2700"/>
                </a:solidFill>
                <a:latin typeface="Noto Sans Mono CJK HK"/>
                <a:cs typeface="Noto Sans Mono CJK HK"/>
              </a:rPr>
              <a:t>家族的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 </a:t>
            </a:r>
            <a:r>
              <a:rPr dirty="0" sz="2000" spc="10">
                <a:solidFill>
                  <a:srgbClr val="4E2700"/>
                </a:solidFill>
                <a:latin typeface="Noto Sans Mono CJK HK"/>
                <a:cs typeface="Noto Sans Mono CJK HK"/>
              </a:rPr>
              <a:t>讀取</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a:t>
            </a:r>
            <a:r>
              <a:rPr dirty="0" sz="2000" spc="-15">
                <a:solidFill>
                  <a:srgbClr val="4E2700"/>
                </a:solidFill>
                <a:latin typeface="Verdana"/>
                <a:cs typeface="Verdana"/>
              </a:rPr>
              <a:t>Reader</a:t>
            </a:r>
            <a:r>
              <a:rPr dirty="0" sz="2000">
                <a:solidFill>
                  <a:srgbClr val="4E2700"/>
                </a:solidFill>
                <a:latin typeface="Noto Sans Mono CJK HK"/>
                <a:cs typeface="Noto Sans Mono CJK HK"/>
              </a:rPr>
              <a:t>家族的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別讀</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endParaRPr sz="2000">
              <a:latin typeface="Noto Sans Mono CJK HK"/>
              <a:cs typeface="Noto Sans Mono CJK HK"/>
            </a:endParaRPr>
          </a:p>
        </p:txBody>
      </p:sp>
      <p:sp>
        <p:nvSpPr>
          <p:cNvPr id="6" name="object 6"/>
          <p:cNvSpPr txBox="1"/>
          <p:nvPr/>
        </p:nvSpPr>
        <p:spPr>
          <a:xfrm>
            <a:off x="1069644" y="2568955"/>
            <a:ext cx="434086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4E2700"/>
                </a:solidFill>
                <a:latin typeface="Verdana"/>
                <a:cs typeface="Verdana"/>
              </a:rPr>
              <a:t>–</a:t>
            </a:r>
            <a:r>
              <a:rPr dirty="0" sz="2400" spc="-160">
                <a:solidFill>
                  <a:srgbClr val="4E2700"/>
                </a:solidFill>
                <a:latin typeface="Verdana"/>
                <a:cs typeface="Verdana"/>
              </a:rPr>
              <a:t> </a:t>
            </a:r>
            <a:r>
              <a:rPr dirty="0" sz="2400" spc="-5">
                <a:solidFill>
                  <a:srgbClr val="4E2700"/>
                </a:solidFill>
                <a:latin typeface="Verdana"/>
                <a:cs typeface="Verdana"/>
              </a:rPr>
              <a:t>OutputStream</a:t>
            </a:r>
            <a:r>
              <a:rPr dirty="0" sz="2400">
                <a:solidFill>
                  <a:srgbClr val="4E2700"/>
                </a:solidFill>
                <a:latin typeface="Noto Sans Mono CJK HK"/>
                <a:cs typeface="Noto Sans Mono CJK HK"/>
              </a:rPr>
              <a:t>、</a:t>
            </a:r>
            <a:r>
              <a:rPr dirty="0" sz="2400" spc="-20">
                <a:solidFill>
                  <a:srgbClr val="4E2700"/>
                </a:solidFill>
                <a:latin typeface="Verdana"/>
                <a:cs typeface="Verdana"/>
              </a:rPr>
              <a:t>Writer</a:t>
            </a:r>
            <a:r>
              <a:rPr dirty="0" sz="2400">
                <a:solidFill>
                  <a:srgbClr val="4E2700"/>
                </a:solidFill>
                <a:latin typeface="Noto Sans Mono CJK HK"/>
                <a:cs typeface="Noto Sans Mono CJK HK"/>
              </a:rPr>
              <a:t>家族</a:t>
            </a:r>
            <a:endParaRPr sz="2400">
              <a:latin typeface="Noto Sans Mono CJK HK"/>
              <a:cs typeface="Noto Sans Mono CJK HK"/>
            </a:endParaRPr>
          </a:p>
        </p:txBody>
      </p:sp>
      <p:sp>
        <p:nvSpPr>
          <p:cNvPr id="7" name="object 7"/>
          <p:cNvSpPr txBox="1"/>
          <p:nvPr/>
        </p:nvSpPr>
        <p:spPr>
          <a:xfrm>
            <a:off x="6099428" y="2619248"/>
            <a:ext cx="1551305"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Noto Sans Mono CJK HK"/>
                <a:cs typeface="Noto Sans Mono CJK HK"/>
              </a:rPr>
              <a:t>處理輸</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資料</a:t>
            </a:r>
            <a:endParaRPr sz="2000">
              <a:latin typeface="Noto Sans Mono CJK HK"/>
              <a:cs typeface="Noto Sans Mono CJK HK"/>
            </a:endParaRPr>
          </a:p>
        </p:txBody>
      </p:sp>
      <p:sp>
        <p:nvSpPr>
          <p:cNvPr id="8" name="object 8"/>
          <p:cNvSpPr txBox="1"/>
          <p:nvPr/>
        </p:nvSpPr>
        <p:spPr>
          <a:xfrm>
            <a:off x="1526794" y="2996895"/>
            <a:ext cx="6644005" cy="636270"/>
          </a:xfrm>
          <a:prstGeom prst="rect">
            <a:avLst/>
          </a:prstGeom>
        </p:spPr>
        <p:txBody>
          <a:bodyPr wrap="square" lIns="0" tIns="13335" rIns="0" bIns="0" rtlCol="0" vert="horz">
            <a:spAutoFit/>
          </a:bodyPr>
          <a:lstStyle/>
          <a:p>
            <a:pPr marL="241300" indent="-241300">
              <a:lnSpc>
                <a:spcPct val="100000"/>
              </a:lnSpc>
              <a:spcBef>
                <a:spcPts val="105"/>
              </a:spcBef>
              <a:buFont typeface="Verdana"/>
              <a:buChar char="•"/>
              <a:tabLst>
                <a:tab pos="241300" algn="l"/>
              </a:tabLst>
            </a:pPr>
            <a:r>
              <a:rPr dirty="0" sz="2000" spc="10">
                <a:solidFill>
                  <a:srgbClr val="4E2700"/>
                </a:solidFill>
                <a:latin typeface="Noto Sans Mono CJK HK"/>
                <a:cs typeface="Noto Sans Mono CJK HK"/>
              </a:rPr>
              <a:t>這兩</a:t>
            </a:r>
            <a:r>
              <a:rPr dirty="0" sz="2000" spc="5">
                <a:solidFill>
                  <a:srgbClr val="4E2700"/>
                </a:solidFill>
                <a:latin typeface="Noto Sans Mono CJK HK"/>
                <a:cs typeface="Noto Sans Mono CJK HK"/>
              </a:rPr>
              <a:t>個家</a:t>
            </a:r>
            <a:r>
              <a:rPr dirty="0" sz="2000" spc="-20">
                <a:solidFill>
                  <a:srgbClr val="4E2700"/>
                </a:solidFill>
                <a:latin typeface="Noto Sans Mono CJK HK"/>
                <a:cs typeface="Noto Sans Mono CJK HK"/>
              </a:rPr>
              <a:t>族</a:t>
            </a:r>
            <a:r>
              <a:rPr dirty="0" sz="2000" spc="5">
                <a:solidFill>
                  <a:srgbClr val="4E2700"/>
                </a:solidFill>
                <a:latin typeface="Noto Sans Mono CJK HK"/>
                <a:cs typeface="Noto Sans Mono CJK HK"/>
              </a:rPr>
              <a:t>只能</a:t>
            </a:r>
            <a:r>
              <a:rPr dirty="0" sz="2000" spc="-20">
                <a:solidFill>
                  <a:srgbClr val="4E2700"/>
                </a:solidFill>
                <a:latin typeface="Noto Sans Mono CJK HK"/>
                <a:cs typeface="Noto Sans Mono CJK HK"/>
              </a:rPr>
              <a:t>用</a:t>
            </a:r>
            <a:r>
              <a:rPr dirty="0" sz="2000" spc="5">
                <a:solidFill>
                  <a:srgbClr val="4E2700"/>
                </a:solidFill>
                <a:latin typeface="Noto Sans Mono CJK HK"/>
                <a:cs typeface="Noto Sans Mono CJK HK"/>
              </a:rPr>
              <a:t>來寫</a:t>
            </a:r>
            <a:r>
              <a:rPr dirty="0" sz="2000" spc="-20">
                <a:solidFill>
                  <a:srgbClr val="4E2700"/>
                </a:solidFill>
                <a:latin typeface="Noto Sans Mono CJK HK"/>
                <a:cs typeface="Noto Sans Mono CJK HK"/>
              </a:rPr>
              <a:t>出</a:t>
            </a:r>
            <a:r>
              <a:rPr dirty="0" sz="2000" spc="5">
                <a:solidFill>
                  <a:srgbClr val="4E2700"/>
                </a:solidFill>
                <a:latin typeface="Noto Sans Mono CJK HK"/>
                <a:cs typeface="Noto Sans Mono CJK HK"/>
              </a:rPr>
              <a:t>資料</a:t>
            </a:r>
            <a:r>
              <a:rPr dirty="0" sz="2000" spc="-5">
                <a:solidFill>
                  <a:srgbClr val="4E2700"/>
                </a:solidFill>
                <a:latin typeface="Noto Sans Mono CJK HK"/>
                <a:cs typeface="Noto Sans Mono CJK HK"/>
              </a:rPr>
              <a:t>，</a:t>
            </a:r>
            <a:r>
              <a:rPr dirty="0" sz="2000" spc="-5">
                <a:solidFill>
                  <a:srgbClr val="4E2700"/>
                </a:solidFill>
                <a:latin typeface="Verdana"/>
                <a:cs typeface="Verdana"/>
              </a:rPr>
              <a:t>OutputStream</a:t>
            </a:r>
            <a:r>
              <a:rPr dirty="0" sz="2000">
                <a:solidFill>
                  <a:srgbClr val="4E2700"/>
                </a:solidFill>
                <a:latin typeface="Noto Sans Mono CJK HK"/>
                <a:cs typeface="Noto Sans Mono CJK HK"/>
              </a:rPr>
              <a:t>家族的類</a:t>
            </a:r>
            <a:endParaRPr sz="2000">
              <a:latin typeface="Noto Sans Mono CJK HK"/>
              <a:cs typeface="Noto Sans Mono CJK HK"/>
            </a:endParaRPr>
          </a:p>
          <a:p>
            <a:pPr algn="ctr" marR="33655">
              <a:lnSpc>
                <a:spcPct val="100000"/>
              </a:lnSpc>
            </a:pPr>
            <a:r>
              <a:rPr dirty="0" sz="2000" spc="10">
                <a:solidFill>
                  <a:srgbClr val="4E2700"/>
                </a:solidFill>
                <a:latin typeface="Noto Sans Mono CJK HK"/>
                <a:cs typeface="Noto Sans Mono CJK HK"/>
              </a:rPr>
              <a:t>別寫</a:t>
            </a:r>
            <a:r>
              <a:rPr dirty="0" sz="2000">
                <a:solidFill>
                  <a:srgbClr val="4E2700"/>
                </a:solidFill>
                <a:latin typeface="Noto Sans Mono CJK HK"/>
                <a:cs typeface="Noto Sans Mono CJK HK"/>
              </a:rPr>
              <a:t>出位</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組資</a:t>
            </a:r>
            <a:r>
              <a:rPr dirty="0" sz="2000" spc="-15">
                <a:solidFill>
                  <a:srgbClr val="4E2700"/>
                </a:solidFill>
                <a:latin typeface="Noto Sans Mono CJK HK"/>
                <a:cs typeface="Noto Sans Mono CJK HK"/>
              </a:rPr>
              <a:t>料，</a:t>
            </a:r>
            <a:r>
              <a:rPr dirty="0" sz="2000" spc="-15">
                <a:solidFill>
                  <a:srgbClr val="4E2700"/>
                </a:solidFill>
                <a:latin typeface="Verdana"/>
                <a:cs typeface="Verdana"/>
              </a:rPr>
              <a:t>Writer</a:t>
            </a:r>
            <a:r>
              <a:rPr dirty="0" sz="2000">
                <a:solidFill>
                  <a:srgbClr val="4E2700"/>
                </a:solidFill>
                <a:latin typeface="Noto Sans Mono CJK HK"/>
                <a:cs typeface="Noto Sans Mono CJK HK"/>
              </a:rPr>
              <a:t>家族的</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endParaRPr sz="2000">
              <a:latin typeface="Noto Sans Mono CJK HK"/>
              <a:cs typeface="Noto Sans Mono CJK HK"/>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5821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InputStream</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612140" y="916065"/>
            <a:ext cx="5502275" cy="2769235"/>
          </a:xfrm>
          <a:prstGeom prst="rect">
            <a:avLst/>
          </a:prstGeom>
        </p:spPr>
        <p:txBody>
          <a:bodyPr wrap="square" lIns="0" tIns="103505" rIns="0" bIns="0" rtlCol="0" vert="horz">
            <a:spAutoFit/>
          </a:bodyPr>
          <a:lstStyle/>
          <a:p>
            <a:pPr marL="355600" indent="-343535">
              <a:lnSpc>
                <a:spcPct val="100000"/>
              </a:lnSpc>
              <a:spcBef>
                <a:spcPts val="815"/>
              </a:spcBef>
              <a:buChar char="•"/>
              <a:tabLst>
                <a:tab pos="355600" algn="l"/>
                <a:tab pos="356235" algn="l"/>
              </a:tabLst>
            </a:pPr>
            <a:r>
              <a:rPr dirty="0" sz="2400" spc="-10">
                <a:solidFill>
                  <a:srgbClr val="4E2700"/>
                </a:solidFill>
                <a:latin typeface="Verdana"/>
                <a:cs typeface="Verdana"/>
              </a:rPr>
              <a:t>int</a:t>
            </a:r>
            <a:r>
              <a:rPr dirty="0" sz="2400">
                <a:solidFill>
                  <a:srgbClr val="4E2700"/>
                </a:solidFill>
                <a:latin typeface="Verdana"/>
                <a:cs typeface="Verdana"/>
              </a:rPr>
              <a:t> </a:t>
            </a:r>
            <a:r>
              <a:rPr dirty="0" sz="2400" spc="-5">
                <a:solidFill>
                  <a:srgbClr val="4E2700"/>
                </a:solidFill>
                <a:latin typeface="Verdana"/>
                <a:cs typeface="Verdana"/>
              </a:rPr>
              <a:t>read()</a:t>
            </a:r>
            <a:endParaRPr sz="2400">
              <a:latin typeface="Verdana"/>
              <a:cs typeface="Verdana"/>
            </a:endParaRPr>
          </a:p>
          <a:p>
            <a:pPr marL="355600" indent="-343535">
              <a:lnSpc>
                <a:spcPct val="100000"/>
              </a:lnSpc>
              <a:spcBef>
                <a:spcPts val="720"/>
              </a:spcBef>
              <a:buChar char="•"/>
              <a:tabLst>
                <a:tab pos="355600" algn="l"/>
                <a:tab pos="356235" algn="l"/>
              </a:tabLst>
            </a:pPr>
            <a:r>
              <a:rPr dirty="0" sz="2400" spc="-10">
                <a:solidFill>
                  <a:srgbClr val="4E2700"/>
                </a:solidFill>
                <a:latin typeface="Verdana"/>
                <a:cs typeface="Verdana"/>
              </a:rPr>
              <a:t>int </a:t>
            </a:r>
            <a:r>
              <a:rPr dirty="0" sz="2400">
                <a:solidFill>
                  <a:srgbClr val="4E2700"/>
                </a:solidFill>
                <a:latin typeface="Verdana"/>
                <a:cs typeface="Verdana"/>
              </a:rPr>
              <a:t>read(byte[] </a:t>
            </a:r>
            <a:r>
              <a:rPr dirty="0" sz="2400" spc="-20">
                <a:solidFill>
                  <a:srgbClr val="4E2700"/>
                </a:solidFill>
                <a:latin typeface="Verdana"/>
                <a:cs typeface="Verdana"/>
              </a:rPr>
              <a:t>b, </a:t>
            </a:r>
            <a:r>
              <a:rPr dirty="0" sz="2400" spc="-10">
                <a:solidFill>
                  <a:srgbClr val="4E2700"/>
                </a:solidFill>
                <a:latin typeface="Verdana"/>
                <a:cs typeface="Verdana"/>
              </a:rPr>
              <a:t>int </a:t>
            </a:r>
            <a:r>
              <a:rPr dirty="0" sz="2400" spc="-45">
                <a:solidFill>
                  <a:srgbClr val="4E2700"/>
                </a:solidFill>
                <a:latin typeface="Verdana"/>
                <a:cs typeface="Verdana"/>
              </a:rPr>
              <a:t>off, </a:t>
            </a:r>
            <a:r>
              <a:rPr dirty="0" sz="2400" spc="-10">
                <a:solidFill>
                  <a:srgbClr val="4E2700"/>
                </a:solidFill>
                <a:latin typeface="Verdana"/>
                <a:cs typeface="Verdana"/>
              </a:rPr>
              <a:t>int</a:t>
            </a:r>
            <a:r>
              <a:rPr dirty="0" sz="2400" spc="-450">
                <a:solidFill>
                  <a:srgbClr val="4E2700"/>
                </a:solidFill>
                <a:latin typeface="Verdana"/>
                <a:cs typeface="Verdana"/>
              </a:rPr>
              <a:t> </a:t>
            </a:r>
            <a:r>
              <a:rPr dirty="0" sz="2400" spc="-10">
                <a:solidFill>
                  <a:srgbClr val="4E2700"/>
                </a:solidFill>
                <a:latin typeface="Verdana"/>
                <a:cs typeface="Verdana"/>
              </a:rPr>
              <a:t>len)</a:t>
            </a:r>
            <a:endParaRPr sz="2400">
              <a:latin typeface="Verdana"/>
              <a:cs typeface="Verdana"/>
            </a:endParaRPr>
          </a:p>
          <a:p>
            <a:pPr marL="355600" indent="-343535">
              <a:lnSpc>
                <a:spcPct val="100000"/>
              </a:lnSpc>
              <a:spcBef>
                <a:spcPts val="725"/>
              </a:spcBef>
              <a:buChar char="•"/>
              <a:tabLst>
                <a:tab pos="355600" algn="l"/>
                <a:tab pos="356235" algn="l"/>
              </a:tabLst>
            </a:pPr>
            <a:r>
              <a:rPr dirty="0" sz="2400" spc="-10">
                <a:solidFill>
                  <a:srgbClr val="4E2700"/>
                </a:solidFill>
                <a:latin typeface="Verdana"/>
                <a:cs typeface="Verdana"/>
              </a:rPr>
              <a:t>int </a:t>
            </a:r>
            <a:r>
              <a:rPr dirty="0" sz="2400" spc="-5">
                <a:solidFill>
                  <a:srgbClr val="4E2700"/>
                </a:solidFill>
                <a:latin typeface="Verdana"/>
                <a:cs typeface="Verdana"/>
              </a:rPr>
              <a:t>read(byte[]</a:t>
            </a:r>
            <a:r>
              <a:rPr dirty="0" sz="2400" spc="385">
                <a:solidFill>
                  <a:srgbClr val="4E2700"/>
                </a:solidFill>
                <a:latin typeface="Verdana"/>
                <a:cs typeface="Verdana"/>
              </a:rPr>
              <a:t> </a:t>
            </a:r>
            <a:r>
              <a:rPr dirty="0" sz="2400" spc="-5">
                <a:solidFill>
                  <a:srgbClr val="4E2700"/>
                </a:solidFill>
                <a:latin typeface="Verdana"/>
                <a:cs typeface="Verdana"/>
              </a:rPr>
              <a:t>b)</a:t>
            </a:r>
            <a:endParaRPr sz="2400">
              <a:latin typeface="Verdana"/>
              <a:cs typeface="Verdana"/>
            </a:endParaRPr>
          </a:p>
          <a:p>
            <a:pPr marL="355600" indent="-343535">
              <a:lnSpc>
                <a:spcPct val="100000"/>
              </a:lnSpc>
              <a:spcBef>
                <a:spcPts val="720"/>
              </a:spcBef>
              <a:buChar char="•"/>
              <a:tabLst>
                <a:tab pos="355600" algn="l"/>
                <a:tab pos="356235" algn="l"/>
              </a:tabLst>
            </a:pPr>
            <a:r>
              <a:rPr dirty="0" sz="2400" spc="-10">
                <a:solidFill>
                  <a:srgbClr val="4E2700"/>
                </a:solidFill>
                <a:latin typeface="Verdana"/>
                <a:cs typeface="Verdana"/>
              </a:rPr>
              <a:t>void</a:t>
            </a:r>
            <a:r>
              <a:rPr dirty="0" sz="2400" spc="40">
                <a:solidFill>
                  <a:srgbClr val="4E2700"/>
                </a:solidFill>
                <a:latin typeface="Verdana"/>
                <a:cs typeface="Verdana"/>
              </a:rPr>
              <a:t> </a:t>
            </a:r>
            <a:r>
              <a:rPr dirty="0" sz="2400" spc="-5">
                <a:solidFill>
                  <a:srgbClr val="4E2700"/>
                </a:solidFill>
                <a:latin typeface="Verdana"/>
                <a:cs typeface="Verdana"/>
              </a:rPr>
              <a:t>close()</a:t>
            </a:r>
            <a:endParaRPr sz="2400">
              <a:latin typeface="Verdana"/>
              <a:cs typeface="Verdana"/>
            </a:endParaRPr>
          </a:p>
          <a:p>
            <a:pPr marL="355600" indent="-343535">
              <a:lnSpc>
                <a:spcPct val="100000"/>
              </a:lnSpc>
              <a:spcBef>
                <a:spcPts val="720"/>
              </a:spcBef>
              <a:buChar char="•"/>
              <a:tabLst>
                <a:tab pos="355600" algn="l"/>
                <a:tab pos="356235" algn="l"/>
              </a:tabLst>
            </a:pPr>
            <a:r>
              <a:rPr dirty="0" sz="2400" spc="-10">
                <a:solidFill>
                  <a:srgbClr val="4E2700"/>
                </a:solidFill>
                <a:latin typeface="Verdana"/>
                <a:cs typeface="Verdana"/>
              </a:rPr>
              <a:t>long skip(int</a:t>
            </a:r>
            <a:r>
              <a:rPr dirty="0" sz="2400" spc="60">
                <a:solidFill>
                  <a:srgbClr val="4E2700"/>
                </a:solidFill>
                <a:latin typeface="Verdana"/>
                <a:cs typeface="Verdana"/>
              </a:rPr>
              <a:t> </a:t>
            </a:r>
            <a:r>
              <a:rPr dirty="0" sz="2400">
                <a:solidFill>
                  <a:srgbClr val="4E2700"/>
                </a:solidFill>
                <a:latin typeface="Verdana"/>
                <a:cs typeface="Verdana"/>
              </a:rPr>
              <a:t>n)</a:t>
            </a:r>
            <a:endParaRPr sz="2400">
              <a:latin typeface="Verdana"/>
              <a:cs typeface="Verdana"/>
            </a:endParaRPr>
          </a:p>
          <a:p>
            <a:pPr marL="355600" indent="-343535">
              <a:lnSpc>
                <a:spcPct val="100000"/>
              </a:lnSpc>
              <a:spcBef>
                <a:spcPts val="720"/>
              </a:spcBef>
              <a:buChar char="•"/>
              <a:tabLst>
                <a:tab pos="355600" algn="l"/>
                <a:tab pos="356235" algn="l"/>
              </a:tabLst>
            </a:pPr>
            <a:r>
              <a:rPr dirty="0" sz="2400" spc="-10">
                <a:solidFill>
                  <a:srgbClr val="4E2700"/>
                </a:solidFill>
                <a:latin typeface="Verdana"/>
                <a:cs typeface="Verdana"/>
              </a:rPr>
              <a:t>int</a:t>
            </a:r>
            <a:r>
              <a:rPr dirty="0" sz="2400">
                <a:solidFill>
                  <a:srgbClr val="4E2700"/>
                </a:solidFill>
                <a:latin typeface="Verdana"/>
                <a:cs typeface="Verdana"/>
              </a:rPr>
              <a:t> </a:t>
            </a:r>
            <a:r>
              <a:rPr dirty="0" sz="2400" spc="-15">
                <a:solidFill>
                  <a:srgbClr val="4E2700"/>
                </a:solidFill>
                <a:latin typeface="Verdana"/>
                <a:cs typeface="Verdana"/>
              </a:rPr>
              <a:t>available()</a:t>
            </a:r>
            <a:endParaRPr sz="2400">
              <a:latin typeface="Verdana"/>
              <a:cs typeface="Verdana"/>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1002030"/>
            <a:ext cx="7607300" cy="4843145"/>
          </a:xfrm>
          <a:prstGeom prst="rect">
            <a:avLst/>
          </a:prstGeom>
        </p:spPr>
        <p:txBody>
          <a:bodyPr wrap="square" lIns="0" tIns="13335" rIns="0" bIns="0" rtlCol="0" vert="horz">
            <a:spAutoFit/>
          </a:bodyPr>
          <a:lstStyle/>
          <a:p>
            <a:pPr algn="just" marL="355600" marR="175260" indent="-342900">
              <a:lnSpc>
                <a:spcPct val="100000"/>
              </a:lnSpc>
              <a:spcBef>
                <a:spcPts val="105"/>
              </a:spcBef>
              <a:buChar char="•"/>
              <a:tabLst>
                <a:tab pos="355600" algn="l"/>
              </a:tabLst>
            </a:pPr>
            <a:r>
              <a:rPr dirty="0" sz="2000" spc="-5">
                <a:solidFill>
                  <a:srgbClr val="4E2700"/>
                </a:solidFill>
                <a:latin typeface="Verdana"/>
                <a:cs typeface="Verdana"/>
              </a:rPr>
              <a:t>int</a:t>
            </a:r>
            <a:r>
              <a:rPr dirty="0" sz="2000" spc="-30">
                <a:solidFill>
                  <a:srgbClr val="4E2700"/>
                </a:solidFill>
                <a:latin typeface="Verdana"/>
                <a:cs typeface="Verdana"/>
              </a:rPr>
              <a:t> </a:t>
            </a:r>
            <a:r>
              <a:rPr dirty="0" sz="2000" spc="5">
                <a:solidFill>
                  <a:srgbClr val="4E2700"/>
                </a:solidFill>
                <a:latin typeface="Verdana"/>
                <a:cs typeface="Verdana"/>
              </a:rPr>
              <a:t>read()</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由</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外</a:t>
            </a:r>
            <a:r>
              <a:rPr dirty="0" sz="2000">
                <a:solidFill>
                  <a:srgbClr val="4E2700"/>
                </a:solidFill>
                <a:latin typeface="Noto Sans Mono CJK HK"/>
                <a:cs typeface="Noto Sans Mono CJK HK"/>
              </a:rPr>
              <a:t>部讀</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元組</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此位</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組會被 </a:t>
            </a:r>
            <a:r>
              <a:rPr dirty="0" sz="2000" spc="10">
                <a:solidFill>
                  <a:srgbClr val="4E2700"/>
                </a:solidFill>
                <a:latin typeface="Noto Sans Mono CJK HK"/>
                <a:cs typeface="Noto Sans Mono CJK HK"/>
              </a:rPr>
              <a:t>轉換</a:t>
            </a:r>
            <a:r>
              <a:rPr dirty="0" sz="2000">
                <a:solidFill>
                  <a:srgbClr val="4E2700"/>
                </a:solidFill>
                <a:latin typeface="Noto Sans Mono CJK HK"/>
                <a:cs typeface="Noto Sans Mono CJK HK"/>
              </a:rPr>
              <a:t>為介</a:t>
            </a:r>
            <a:r>
              <a:rPr dirty="0" sz="2000" spc="-10">
                <a:solidFill>
                  <a:srgbClr val="4E2700"/>
                </a:solidFill>
                <a:latin typeface="Noto Sans Mono CJK HK"/>
                <a:cs typeface="Noto Sans Mono CJK HK"/>
              </a:rPr>
              <a:t>於</a:t>
            </a:r>
            <a:r>
              <a:rPr dirty="0" sz="2000" spc="185">
                <a:solidFill>
                  <a:srgbClr val="4E2700"/>
                </a:solidFill>
                <a:latin typeface="Verdana"/>
                <a:cs typeface="Verdana"/>
              </a:rPr>
              <a:t>0</a:t>
            </a:r>
            <a:r>
              <a:rPr dirty="0" sz="2000" spc="185">
                <a:solidFill>
                  <a:srgbClr val="4E2700"/>
                </a:solidFill>
                <a:latin typeface="Noto Sans Mono CJK HK"/>
                <a:cs typeface="Noto Sans Mono CJK HK"/>
              </a:rPr>
              <a:t>–</a:t>
            </a:r>
            <a:r>
              <a:rPr dirty="0" sz="2000" spc="185">
                <a:solidFill>
                  <a:srgbClr val="4E2700"/>
                </a:solidFill>
                <a:latin typeface="Verdana"/>
                <a:cs typeface="Verdana"/>
              </a:rPr>
              <a:t>255</a:t>
            </a:r>
            <a:r>
              <a:rPr dirty="0" sz="2000">
                <a:solidFill>
                  <a:srgbClr val="4E2700"/>
                </a:solidFill>
                <a:latin typeface="Noto Sans Mono CJK HK"/>
                <a:cs typeface="Noto Sans Mono CJK HK"/>
              </a:rPr>
              <a:t>的整數傳</a:t>
            </a:r>
            <a:r>
              <a:rPr dirty="0" sz="2000" spc="-15">
                <a:solidFill>
                  <a:srgbClr val="4E2700"/>
                </a:solidFill>
                <a:latin typeface="Noto Sans Mono CJK HK"/>
                <a:cs typeface="Noto Sans Mono CJK HK"/>
              </a:rPr>
              <a:t>回</a:t>
            </a:r>
            <a:r>
              <a:rPr dirty="0" sz="2000">
                <a:solidFill>
                  <a:srgbClr val="4E2700"/>
                </a:solidFill>
                <a:latin typeface="Noto Sans Mono CJK HK"/>
                <a:cs typeface="Noto Sans Mono CJK HK"/>
              </a:rPr>
              <a:t>。如</a:t>
            </a:r>
            <a:r>
              <a:rPr dirty="0" sz="2000" spc="-15">
                <a:solidFill>
                  <a:srgbClr val="4E2700"/>
                </a:solidFill>
                <a:latin typeface="Noto Sans Mono CJK HK"/>
                <a:cs typeface="Noto Sans Mono CJK HK"/>
              </a:rPr>
              <a:t>果</a:t>
            </a:r>
            <a:r>
              <a:rPr dirty="0" sz="2000">
                <a:solidFill>
                  <a:srgbClr val="4E2700"/>
                </a:solidFill>
                <a:latin typeface="Noto Sans Mono CJK HK"/>
                <a:cs typeface="Noto Sans Mono CJK HK"/>
              </a:rPr>
              <a:t>沒有</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料可</a:t>
            </a:r>
            <a:r>
              <a:rPr dirty="0" sz="2000" spc="-15">
                <a:solidFill>
                  <a:srgbClr val="4E2700"/>
                </a:solidFill>
                <a:latin typeface="Noto Sans Mono CJK HK"/>
                <a:cs typeface="Noto Sans Mono CJK HK"/>
              </a:rPr>
              <a:t>供</a:t>
            </a:r>
            <a:r>
              <a:rPr dirty="0" sz="2000">
                <a:solidFill>
                  <a:srgbClr val="4E2700"/>
                </a:solidFill>
                <a:latin typeface="Noto Sans Mono CJK HK"/>
                <a:cs typeface="Noto Sans Mono CJK HK"/>
              </a:rPr>
              <a:t>讀取</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則傳 </a:t>
            </a:r>
            <a:r>
              <a:rPr dirty="0" sz="2000" spc="10">
                <a:solidFill>
                  <a:srgbClr val="4E2700"/>
                </a:solidFill>
                <a:latin typeface="Noto Sans Mono CJK HK"/>
                <a:cs typeface="Noto Sans Mono CJK HK"/>
              </a:rPr>
              <a:t>回</a:t>
            </a:r>
            <a:r>
              <a:rPr dirty="0" sz="2000" spc="465">
                <a:solidFill>
                  <a:srgbClr val="4E2700"/>
                </a:solidFill>
                <a:latin typeface="Noto Sans Mono CJK HK"/>
                <a:cs typeface="Noto Sans Mono CJK HK"/>
              </a:rPr>
              <a:t>–</a:t>
            </a:r>
            <a:r>
              <a:rPr dirty="0" sz="2000" spc="465">
                <a:solidFill>
                  <a:srgbClr val="4E2700"/>
                </a:solidFill>
                <a:latin typeface="Verdana"/>
                <a:cs typeface="Verdana"/>
              </a:rPr>
              <a:t>1</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5080" indent="-342900">
              <a:lnSpc>
                <a:spcPct val="100000"/>
              </a:lnSpc>
              <a:spcBef>
                <a:spcPts val="480"/>
              </a:spcBef>
              <a:buChar char="•"/>
              <a:tabLst>
                <a:tab pos="354965" algn="l"/>
                <a:tab pos="355600" algn="l"/>
              </a:tabLst>
            </a:pPr>
            <a:r>
              <a:rPr dirty="0" sz="2000" spc="-5">
                <a:solidFill>
                  <a:srgbClr val="4E2700"/>
                </a:solidFill>
                <a:latin typeface="Verdana"/>
                <a:cs typeface="Verdana"/>
              </a:rPr>
              <a:t>int</a:t>
            </a:r>
            <a:r>
              <a:rPr dirty="0" sz="2000" spc="-20">
                <a:solidFill>
                  <a:srgbClr val="4E2700"/>
                </a:solidFill>
                <a:latin typeface="Verdana"/>
                <a:cs typeface="Verdana"/>
              </a:rPr>
              <a:t> </a:t>
            </a:r>
            <a:r>
              <a:rPr dirty="0" sz="2000">
                <a:solidFill>
                  <a:srgbClr val="4E2700"/>
                </a:solidFill>
                <a:latin typeface="Verdana"/>
                <a:cs typeface="Verdana"/>
              </a:rPr>
              <a:t>read(byte[]</a:t>
            </a:r>
            <a:r>
              <a:rPr dirty="0" sz="2000" spc="310">
                <a:solidFill>
                  <a:srgbClr val="4E2700"/>
                </a:solidFill>
                <a:latin typeface="Verdana"/>
                <a:cs typeface="Verdana"/>
              </a:rPr>
              <a:t> </a:t>
            </a:r>
            <a:r>
              <a:rPr dirty="0" sz="2000" spc="-15">
                <a:solidFill>
                  <a:srgbClr val="4E2700"/>
                </a:solidFill>
                <a:latin typeface="Verdana"/>
                <a:cs typeface="Verdana"/>
              </a:rPr>
              <a:t>b, </a:t>
            </a:r>
            <a:r>
              <a:rPr dirty="0" sz="2000" spc="-5">
                <a:solidFill>
                  <a:srgbClr val="4E2700"/>
                </a:solidFill>
                <a:latin typeface="Verdana"/>
                <a:cs typeface="Verdana"/>
              </a:rPr>
              <a:t>int</a:t>
            </a:r>
            <a:r>
              <a:rPr dirty="0" sz="2000" spc="290">
                <a:solidFill>
                  <a:srgbClr val="4E2700"/>
                </a:solidFill>
                <a:latin typeface="Verdana"/>
                <a:cs typeface="Verdana"/>
              </a:rPr>
              <a:t> </a:t>
            </a:r>
            <a:r>
              <a:rPr dirty="0" sz="2000" spc="-35">
                <a:solidFill>
                  <a:srgbClr val="4E2700"/>
                </a:solidFill>
                <a:latin typeface="Verdana"/>
                <a:cs typeface="Verdana"/>
              </a:rPr>
              <a:t>off,</a:t>
            </a:r>
            <a:r>
              <a:rPr dirty="0" sz="2000" spc="-15">
                <a:solidFill>
                  <a:srgbClr val="4E2700"/>
                </a:solidFill>
                <a:latin typeface="Verdana"/>
                <a:cs typeface="Verdana"/>
              </a:rPr>
              <a:t> </a:t>
            </a:r>
            <a:r>
              <a:rPr dirty="0" sz="2000" spc="-5">
                <a:solidFill>
                  <a:srgbClr val="4E2700"/>
                </a:solidFill>
                <a:latin typeface="Verdana"/>
                <a:cs typeface="Verdana"/>
              </a:rPr>
              <a:t>int</a:t>
            </a:r>
            <a:r>
              <a:rPr dirty="0" sz="2000" spc="295">
                <a:solidFill>
                  <a:srgbClr val="4E2700"/>
                </a:solidFill>
                <a:latin typeface="Verdana"/>
                <a:cs typeface="Verdana"/>
              </a:rPr>
              <a:t> </a:t>
            </a:r>
            <a:r>
              <a:rPr dirty="0" sz="2000">
                <a:solidFill>
                  <a:srgbClr val="4E2700"/>
                </a:solidFill>
                <a:latin typeface="Verdana"/>
                <a:cs typeface="Verdana"/>
              </a:rPr>
              <a:t>len)</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由</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外</a:t>
            </a:r>
            <a:r>
              <a:rPr dirty="0" sz="2000">
                <a:solidFill>
                  <a:srgbClr val="4E2700"/>
                </a:solidFill>
                <a:latin typeface="Noto Sans Mono CJK HK"/>
                <a:cs typeface="Noto Sans Mono CJK HK"/>
              </a:rPr>
              <a:t>部『</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多』讀 取</a:t>
            </a:r>
            <a:r>
              <a:rPr dirty="0" sz="2000" spc="-305">
                <a:solidFill>
                  <a:srgbClr val="4E2700"/>
                </a:solidFill>
                <a:latin typeface="Noto Sans Mono CJK HK"/>
                <a:cs typeface="Noto Sans Mono CJK HK"/>
              </a:rPr>
              <a:t> </a:t>
            </a:r>
            <a:r>
              <a:rPr dirty="0" sz="2000" spc="-5">
                <a:solidFill>
                  <a:srgbClr val="4E2700"/>
                </a:solidFill>
                <a:latin typeface="Verdana"/>
                <a:cs typeface="Verdana"/>
              </a:rPr>
              <a:t>len</a:t>
            </a:r>
            <a:r>
              <a:rPr dirty="0" sz="2000" spc="10">
                <a:solidFill>
                  <a:srgbClr val="4E2700"/>
                </a:solidFill>
                <a:latin typeface="Noto Sans Mono CJK HK"/>
                <a:cs typeface="Noto Sans Mono CJK HK"/>
              </a:rPr>
              <a:t>個位</a:t>
            </a:r>
            <a:r>
              <a:rPr dirty="0" sz="2000">
                <a:solidFill>
                  <a:srgbClr val="4E2700"/>
                </a:solidFill>
                <a:latin typeface="Noto Sans Mono CJK HK"/>
                <a:cs typeface="Noto Sans Mono CJK HK"/>
              </a:rPr>
              <a:t>元組</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讀到</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被放</a:t>
            </a:r>
            <a:r>
              <a:rPr dirty="0" sz="2000" spc="-15">
                <a:solidFill>
                  <a:srgbClr val="4E2700"/>
                </a:solidFill>
                <a:latin typeface="Noto Sans Mono CJK HK"/>
                <a:cs typeface="Noto Sans Mono CJK HK"/>
              </a:rPr>
              <a:t>到</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陣</a:t>
            </a:r>
            <a:r>
              <a:rPr dirty="0" sz="2000" spc="10">
                <a:solidFill>
                  <a:srgbClr val="4E2700"/>
                </a:solidFill>
                <a:latin typeface="Noto Sans Mono CJK HK"/>
                <a:cs typeface="Noto Sans Mono CJK HK"/>
              </a:rPr>
              <a:t>列</a:t>
            </a:r>
            <a:r>
              <a:rPr dirty="0" sz="2000">
                <a:solidFill>
                  <a:srgbClr val="4E2700"/>
                </a:solidFill>
                <a:latin typeface="Verdana"/>
                <a:cs typeface="Verdana"/>
              </a:rPr>
              <a:t>b</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註</a:t>
            </a:r>
            <a:r>
              <a:rPr dirty="0" sz="2000">
                <a:solidFill>
                  <a:srgbClr val="4E2700"/>
                </a:solidFill>
                <a:latin typeface="Noto Sans Mono CJK HK"/>
                <a:cs typeface="Noto Sans Mono CJK HK"/>
              </a:rPr>
              <a:t>標 </a:t>
            </a:r>
            <a:r>
              <a:rPr dirty="0" sz="2000" spc="15">
                <a:solidFill>
                  <a:srgbClr val="4E2700"/>
                </a:solidFill>
                <a:latin typeface="Noto Sans Mono CJK HK"/>
                <a:cs typeface="Noto Sans Mono CJK HK"/>
              </a:rPr>
              <a:t>編號</a:t>
            </a:r>
            <a:r>
              <a:rPr dirty="0" sz="2000" spc="-5">
                <a:solidFill>
                  <a:srgbClr val="4E2700"/>
                </a:solidFill>
                <a:latin typeface="Noto Sans Mono CJK HK"/>
                <a:cs typeface="Noto Sans Mono CJK HK"/>
              </a:rPr>
              <a:t>為</a:t>
            </a:r>
            <a:r>
              <a:rPr dirty="0" sz="2000" spc="-10">
                <a:solidFill>
                  <a:srgbClr val="4E2700"/>
                </a:solidFill>
                <a:latin typeface="Verdana"/>
                <a:cs typeface="Verdana"/>
              </a:rPr>
              <a:t>off</a:t>
            </a:r>
            <a:r>
              <a:rPr dirty="0" sz="2000" spc="5">
                <a:solidFill>
                  <a:srgbClr val="4E2700"/>
                </a:solidFill>
                <a:latin typeface="Noto Sans Mono CJK HK"/>
                <a:cs typeface="Noto Sans Mono CJK HK"/>
              </a:rPr>
              <a:t>的元</a:t>
            </a:r>
            <a:r>
              <a:rPr dirty="0" sz="2000" spc="-5">
                <a:solidFill>
                  <a:srgbClr val="4E2700"/>
                </a:solidFill>
                <a:latin typeface="Noto Sans Mono CJK HK"/>
                <a:cs typeface="Noto Sans Mono CJK HK"/>
              </a:rPr>
              <a:t>素</a:t>
            </a:r>
            <a:r>
              <a:rPr dirty="0" sz="2000" spc="-10">
                <a:solidFill>
                  <a:srgbClr val="4E2700"/>
                </a:solidFill>
                <a:latin typeface="Noto Sans Mono CJK HK"/>
                <a:cs typeface="Noto Sans Mono CJK HK"/>
              </a:rPr>
              <a:t>開</a:t>
            </a:r>
            <a:r>
              <a:rPr dirty="0" sz="2000" spc="5">
                <a:solidFill>
                  <a:srgbClr val="4E2700"/>
                </a:solidFill>
                <a:latin typeface="Noto Sans Mono CJK HK"/>
                <a:cs typeface="Noto Sans Mono CJK HK"/>
              </a:rPr>
              <a:t>始放</a:t>
            </a:r>
            <a:r>
              <a:rPr dirty="0" sz="2000" spc="-20">
                <a:solidFill>
                  <a:srgbClr val="4E2700"/>
                </a:solidFill>
                <a:latin typeface="Noto Sans Mono CJK HK"/>
                <a:cs typeface="Noto Sans Mono CJK HK"/>
              </a:rPr>
              <a:t>置</a:t>
            </a:r>
            <a:r>
              <a:rPr dirty="0" sz="2000" spc="5">
                <a:solidFill>
                  <a:srgbClr val="4E2700"/>
                </a:solidFill>
                <a:latin typeface="Noto Sans Mono CJK HK"/>
                <a:cs typeface="Noto Sans Mono CJK HK"/>
              </a:rPr>
              <a:t>，本</a:t>
            </a:r>
            <a:r>
              <a:rPr dirty="0" sz="2000" spc="-20">
                <a:solidFill>
                  <a:srgbClr val="4E2700"/>
                </a:solidFill>
                <a:latin typeface="Noto Sans Mono CJK HK"/>
                <a:cs typeface="Noto Sans Mono CJK HK"/>
              </a:rPr>
              <a:t>方</a:t>
            </a:r>
            <a:r>
              <a:rPr dirty="0" sz="2000" spc="5">
                <a:solidFill>
                  <a:srgbClr val="4E2700"/>
                </a:solidFill>
                <a:latin typeface="Noto Sans Mono CJK HK"/>
                <a:cs typeface="Noto Sans Mono CJK HK"/>
              </a:rPr>
              <a:t>法的</a:t>
            </a:r>
            <a:r>
              <a:rPr dirty="0" sz="2000" spc="-20">
                <a:solidFill>
                  <a:srgbClr val="4E2700"/>
                </a:solidFill>
                <a:latin typeface="Noto Sans Mono CJK HK"/>
                <a:cs typeface="Noto Sans Mono CJK HK"/>
              </a:rPr>
              <a:t>傳</a:t>
            </a:r>
            <a:r>
              <a:rPr dirty="0" sz="2000" spc="5">
                <a:solidFill>
                  <a:srgbClr val="4E2700"/>
                </a:solidFill>
                <a:latin typeface="Noto Sans Mono CJK HK"/>
                <a:cs typeface="Noto Sans Mono CJK HK"/>
              </a:rPr>
              <a:t>回值</a:t>
            </a:r>
            <a:r>
              <a:rPr dirty="0" sz="2000" spc="-20">
                <a:solidFill>
                  <a:srgbClr val="4E2700"/>
                </a:solidFill>
                <a:latin typeface="Noto Sans Mono CJK HK"/>
                <a:cs typeface="Noto Sans Mono CJK HK"/>
              </a:rPr>
              <a:t>為</a:t>
            </a:r>
            <a:r>
              <a:rPr dirty="0" sz="2000" spc="5">
                <a:solidFill>
                  <a:srgbClr val="4E2700"/>
                </a:solidFill>
                <a:latin typeface="Noto Sans Mono CJK HK"/>
                <a:cs typeface="Noto Sans Mono CJK HK"/>
              </a:rPr>
              <a:t>實際</a:t>
            </a:r>
            <a:r>
              <a:rPr dirty="0" sz="2000" spc="-20">
                <a:solidFill>
                  <a:srgbClr val="4E2700"/>
                </a:solidFill>
                <a:latin typeface="Noto Sans Mono CJK HK"/>
                <a:cs typeface="Noto Sans Mono CJK HK"/>
              </a:rPr>
              <a:t>讀</a:t>
            </a:r>
            <a:r>
              <a:rPr dirty="0" sz="2000" spc="5">
                <a:solidFill>
                  <a:srgbClr val="4E2700"/>
                </a:solidFill>
                <a:latin typeface="Noto Sans Mono CJK HK"/>
                <a:cs typeface="Noto Sans Mono CJK HK"/>
              </a:rPr>
              <a:t>取的</a:t>
            </a:r>
            <a:r>
              <a:rPr dirty="0" sz="2000" spc="-20">
                <a:solidFill>
                  <a:srgbClr val="4E2700"/>
                </a:solidFill>
                <a:latin typeface="Noto Sans Mono CJK HK"/>
                <a:cs typeface="Noto Sans Mono CJK HK"/>
              </a:rPr>
              <a:t>位</a:t>
            </a:r>
            <a:r>
              <a:rPr dirty="0" sz="2000" spc="5">
                <a:solidFill>
                  <a:srgbClr val="4E2700"/>
                </a:solidFill>
                <a:latin typeface="Noto Sans Mono CJK HK"/>
                <a:cs typeface="Noto Sans Mono CJK HK"/>
              </a:rPr>
              <a:t>元組 </a:t>
            </a:r>
            <a:r>
              <a:rPr dirty="0" sz="2000" spc="10">
                <a:solidFill>
                  <a:srgbClr val="4E2700"/>
                </a:solidFill>
                <a:latin typeface="Noto Sans Mono CJK HK"/>
                <a:cs typeface="Noto Sans Mono CJK HK"/>
              </a:rPr>
              <a:t>個數</a:t>
            </a:r>
            <a:r>
              <a:rPr dirty="0" sz="2000">
                <a:solidFill>
                  <a:srgbClr val="4E2700"/>
                </a:solidFill>
                <a:latin typeface="Noto Sans Mono CJK HK"/>
                <a:cs typeface="Noto Sans Mono CJK HK"/>
              </a:rPr>
              <a:t>。如果沒有</a:t>
            </a:r>
            <a:r>
              <a:rPr dirty="0" sz="2000" spc="-10">
                <a:solidFill>
                  <a:srgbClr val="4E2700"/>
                </a:solidFill>
                <a:latin typeface="Noto Sans Mono CJK HK"/>
                <a:cs typeface="Noto Sans Mono CJK HK"/>
              </a:rPr>
              <a:t>資</a:t>
            </a:r>
            <a:r>
              <a:rPr dirty="0" sz="2000">
                <a:solidFill>
                  <a:srgbClr val="4E2700"/>
                </a:solidFill>
                <a:latin typeface="Noto Sans Mono CJK HK"/>
                <a:cs typeface="Noto Sans Mono CJK HK"/>
              </a:rPr>
              <a:t>料可供讀取</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則傳</a:t>
            </a:r>
            <a:r>
              <a:rPr dirty="0" sz="2000" spc="-35">
                <a:solidFill>
                  <a:srgbClr val="4E2700"/>
                </a:solidFill>
                <a:latin typeface="Noto Sans Mono CJK HK"/>
                <a:cs typeface="Noto Sans Mono CJK HK"/>
              </a:rPr>
              <a:t>回</a:t>
            </a:r>
            <a:r>
              <a:rPr dirty="0" sz="2000" spc="459">
                <a:solidFill>
                  <a:srgbClr val="4E2700"/>
                </a:solidFill>
                <a:latin typeface="Noto Sans Mono CJK HK"/>
                <a:cs typeface="Noto Sans Mono CJK HK"/>
              </a:rPr>
              <a:t>–</a:t>
            </a:r>
            <a:r>
              <a:rPr dirty="0" sz="2000" spc="459">
                <a:solidFill>
                  <a:srgbClr val="4E2700"/>
                </a:solidFill>
                <a:latin typeface="Verdana"/>
                <a:cs typeface="Verdana"/>
              </a:rPr>
              <a:t>1</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5600" marR="59055" indent="-342900">
              <a:lnSpc>
                <a:spcPct val="100000"/>
              </a:lnSpc>
              <a:spcBef>
                <a:spcPts val="480"/>
              </a:spcBef>
              <a:buChar char="•"/>
              <a:tabLst>
                <a:tab pos="355600" algn="l"/>
              </a:tabLst>
            </a:pPr>
            <a:r>
              <a:rPr dirty="0" sz="2000" spc="-5">
                <a:solidFill>
                  <a:srgbClr val="4E2700"/>
                </a:solidFill>
                <a:latin typeface="Verdana"/>
                <a:cs typeface="Verdana"/>
              </a:rPr>
              <a:t>int</a:t>
            </a:r>
            <a:r>
              <a:rPr dirty="0" sz="2000" spc="-30">
                <a:solidFill>
                  <a:srgbClr val="4E2700"/>
                </a:solidFill>
                <a:latin typeface="Verdana"/>
                <a:cs typeface="Verdana"/>
              </a:rPr>
              <a:t> </a:t>
            </a:r>
            <a:r>
              <a:rPr dirty="0" sz="2000">
                <a:solidFill>
                  <a:srgbClr val="4E2700"/>
                </a:solidFill>
                <a:latin typeface="Verdana"/>
                <a:cs typeface="Verdana"/>
              </a:rPr>
              <a:t>read(byte[]</a:t>
            </a:r>
            <a:r>
              <a:rPr dirty="0" sz="2000" spc="305">
                <a:solidFill>
                  <a:srgbClr val="4E2700"/>
                </a:solidFill>
                <a:latin typeface="Verdana"/>
                <a:cs typeface="Verdana"/>
              </a:rPr>
              <a:t> </a:t>
            </a:r>
            <a:r>
              <a:rPr dirty="0" sz="2000" spc="5">
                <a:solidFill>
                  <a:srgbClr val="4E2700"/>
                </a:solidFill>
                <a:latin typeface="Verdana"/>
                <a:cs typeface="Verdana"/>
              </a:rPr>
              <a:t>b)</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由</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外</a:t>
            </a:r>
            <a:r>
              <a:rPr dirty="0" sz="2000">
                <a:solidFill>
                  <a:srgbClr val="4E2700"/>
                </a:solidFill>
                <a:latin typeface="Noto Sans Mono CJK HK"/>
                <a:cs typeface="Noto Sans Mono CJK HK"/>
              </a:rPr>
              <a:t>部『</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多』</a:t>
            </a:r>
            <a:r>
              <a:rPr dirty="0" sz="2000" spc="-15">
                <a:solidFill>
                  <a:srgbClr val="4E2700"/>
                </a:solidFill>
                <a:latin typeface="Noto Sans Mono CJK HK"/>
                <a:cs typeface="Noto Sans Mono CJK HK"/>
              </a:rPr>
              <a:t>讀</a:t>
            </a:r>
            <a:r>
              <a:rPr dirty="0" sz="2000">
                <a:solidFill>
                  <a:srgbClr val="4E2700"/>
                </a:solidFill>
                <a:latin typeface="Noto Sans Mono CJK HK"/>
                <a:cs typeface="Noto Sans Mono CJK HK"/>
              </a:rPr>
              <a:t>取</a:t>
            </a:r>
            <a:r>
              <a:rPr dirty="0" sz="2000" spc="-5">
                <a:solidFill>
                  <a:srgbClr val="4E2700"/>
                </a:solidFill>
                <a:latin typeface="Verdana"/>
                <a:cs typeface="Verdana"/>
              </a:rPr>
              <a:t>b.length</a:t>
            </a:r>
            <a:r>
              <a:rPr dirty="0" sz="2000">
                <a:solidFill>
                  <a:srgbClr val="4E2700"/>
                </a:solidFill>
                <a:latin typeface="Noto Sans Mono CJK HK"/>
                <a:cs typeface="Noto Sans Mono CJK HK"/>
              </a:rPr>
              <a:t>個</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元 </a:t>
            </a:r>
            <a:r>
              <a:rPr dirty="0" sz="2000" spc="10">
                <a:solidFill>
                  <a:srgbClr val="4E2700"/>
                </a:solidFill>
                <a:latin typeface="Noto Sans Mono CJK HK"/>
                <a:cs typeface="Noto Sans Mono CJK HK"/>
              </a:rPr>
              <a:t>組的</a:t>
            </a:r>
            <a:r>
              <a:rPr dirty="0" sz="2000">
                <a:solidFill>
                  <a:srgbClr val="4E2700"/>
                </a:solidFill>
                <a:latin typeface="Noto Sans Mono CJK HK"/>
                <a:cs typeface="Noto Sans Mono CJK HK"/>
              </a:rPr>
              <a:t>資料，讀到</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資料會被放</a:t>
            </a:r>
            <a:r>
              <a:rPr dirty="0" sz="2000" spc="-10">
                <a:solidFill>
                  <a:srgbClr val="4E2700"/>
                </a:solidFill>
                <a:latin typeface="Noto Sans Mono CJK HK"/>
                <a:cs typeface="Noto Sans Mono CJK HK"/>
              </a:rPr>
              <a:t>到</a:t>
            </a:r>
            <a:r>
              <a:rPr dirty="0" sz="2000">
                <a:solidFill>
                  <a:srgbClr val="4E2700"/>
                </a:solidFill>
                <a:latin typeface="Noto Sans Mono CJK HK"/>
                <a:cs typeface="Noto Sans Mono CJK HK"/>
              </a:rPr>
              <a:t>位元組陣</a:t>
            </a:r>
            <a:r>
              <a:rPr dirty="0" sz="2000" spc="-35">
                <a:solidFill>
                  <a:srgbClr val="4E2700"/>
                </a:solidFill>
                <a:latin typeface="Noto Sans Mono CJK HK"/>
                <a:cs typeface="Noto Sans Mono CJK HK"/>
              </a:rPr>
              <a:t>列</a:t>
            </a:r>
            <a:r>
              <a:rPr dirty="0" sz="2000">
                <a:solidFill>
                  <a:srgbClr val="4E2700"/>
                </a:solidFill>
                <a:latin typeface="Verdana"/>
                <a:cs typeface="Verdana"/>
              </a:rPr>
              <a:t>b</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註</a:t>
            </a:r>
            <a:r>
              <a:rPr dirty="0" sz="2000">
                <a:solidFill>
                  <a:srgbClr val="4E2700"/>
                </a:solidFill>
                <a:latin typeface="Noto Sans Mono CJK HK"/>
                <a:cs typeface="Noto Sans Mono CJK HK"/>
              </a:rPr>
              <a:t>標編</a:t>
            </a:r>
            <a:r>
              <a:rPr dirty="0" sz="2000" spc="-15">
                <a:solidFill>
                  <a:srgbClr val="4E2700"/>
                </a:solidFill>
                <a:latin typeface="Noto Sans Mono CJK HK"/>
                <a:cs typeface="Noto Sans Mono CJK HK"/>
              </a:rPr>
              <a:t>號</a:t>
            </a:r>
            <a:r>
              <a:rPr dirty="0" sz="2000">
                <a:solidFill>
                  <a:srgbClr val="4E2700"/>
                </a:solidFill>
                <a:latin typeface="Noto Sans Mono CJK HK"/>
                <a:cs typeface="Noto Sans Mono CJK HK"/>
              </a:rPr>
              <a:t>為</a:t>
            </a:r>
            <a:r>
              <a:rPr dirty="0" sz="2000" spc="-5">
                <a:solidFill>
                  <a:srgbClr val="4E2700"/>
                </a:solidFill>
                <a:latin typeface="Verdana"/>
                <a:cs typeface="Verdana"/>
              </a:rPr>
              <a:t>0</a:t>
            </a:r>
            <a:r>
              <a:rPr dirty="0" sz="2000">
                <a:solidFill>
                  <a:srgbClr val="4E2700"/>
                </a:solidFill>
                <a:latin typeface="Noto Sans Mono CJK HK"/>
                <a:cs typeface="Noto Sans Mono CJK HK"/>
              </a:rPr>
              <a:t>的元 </a:t>
            </a:r>
            <a:r>
              <a:rPr dirty="0" sz="2000" spc="5">
                <a:solidFill>
                  <a:srgbClr val="4E2700"/>
                </a:solidFill>
                <a:latin typeface="Noto Sans Mono CJK HK"/>
                <a:cs typeface="Noto Sans Mono CJK HK"/>
              </a:rPr>
              <a:t>素開始</a:t>
            </a:r>
            <a:r>
              <a:rPr dirty="0" sz="2000" spc="-10">
                <a:solidFill>
                  <a:srgbClr val="4E2700"/>
                </a:solidFill>
                <a:latin typeface="Noto Sans Mono CJK HK"/>
                <a:cs typeface="Noto Sans Mono CJK HK"/>
              </a:rPr>
              <a:t>放</a:t>
            </a:r>
            <a:r>
              <a:rPr dirty="0" sz="2000" spc="5">
                <a:solidFill>
                  <a:srgbClr val="4E2700"/>
                </a:solidFill>
                <a:latin typeface="Noto Sans Mono CJK HK"/>
                <a:cs typeface="Noto Sans Mono CJK HK"/>
              </a:rPr>
              <a:t>置</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本方法</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傳</a:t>
            </a:r>
            <a:r>
              <a:rPr dirty="0" sz="2000" spc="-10">
                <a:solidFill>
                  <a:srgbClr val="4E2700"/>
                </a:solidFill>
                <a:latin typeface="Noto Sans Mono CJK HK"/>
                <a:cs typeface="Noto Sans Mono CJK HK"/>
              </a:rPr>
              <a:t>回</a:t>
            </a:r>
            <a:r>
              <a:rPr dirty="0" sz="2000" spc="5">
                <a:solidFill>
                  <a:srgbClr val="4E2700"/>
                </a:solidFill>
                <a:latin typeface="Noto Sans Mono CJK HK"/>
                <a:cs typeface="Noto Sans Mono CJK HK"/>
              </a:rPr>
              <a:t>值為實</a:t>
            </a:r>
            <a:r>
              <a:rPr dirty="0" sz="2000" spc="-10">
                <a:solidFill>
                  <a:srgbClr val="4E2700"/>
                </a:solidFill>
                <a:latin typeface="Noto Sans Mono CJK HK"/>
                <a:cs typeface="Noto Sans Mono CJK HK"/>
              </a:rPr>
              <a:t>際</a:t>
            </a:r>
            <a:r>
              <a:rPr dirty="0" sz="2000" spc="5">
                <a:solidFill>
                  <a:srgbClr val="4E2700"/>
                </a:solidFill>
                <a:latin typeface="Noto Sans Mono CJK HK"/>
                <a:cs typeface="Noto Sans Mono CJK HK"/>
              </a:rPr>
              <a:t>讀</a:t>
            </a:r>
            <a:r>
              <a:rPr dirty="0" sz="2000" spc="-10">
                <a:solidFill>
                  <a:srgbClr val="4E2700"/>
                </a:solidFill>
                <a:latin typeface="Noto Sans Mono CJK HK"/>
                <a:cs typeface="Noto Sans Mono CJK HK"/>
              </a:rPr>
              <a:t>取</a:t>
            </a:r>
            <a:r>
              <a:rPr dirty="0" sz="2000" spc="5">
                <a:solidFill>
                  <a:srgbClr val="4E2700"/>
                </a:solidFill>
                <a:latin typeface="Noto Sans Mono CJK HK"/>
                <a:cs typeface="Noto Sans Mono CJK HK"/>
              </a:rPr>
              <a:t>的位元</a:t>
            </a:r>
            <a:r>
              <a:rPr dirty="0" sz="2000" spc="-10">
                <a:solidFill>
                  <a:srgbClr val="4E2700"/>
                </a:solidFill>
                <a:latin typeface="Noto Sans Mono CJK HK"/>
                <a:cs typeface="Noto Sans Mono CJK HK"/>
              </a:rPr>
              <a:t>組</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。如果沒 </a:t>
            </a:r>
            <a:r>
              <a:rPr dirty="0" sz="2000" spc="10">
                <a:solidFill>
                  <a:srgbClr val="4E2700"/>
                </a:solidFill>
                <a:latin typeface="Noto Sans Mono CJK HK"/>
                <a:cs typeface="Noto Sans Mono CJK HK"/>
              </a:rPr>
              <a:t>有資</a:t>
            </a:r>
            <a:r>
              <a:rPr dirty="0" sz="2000">
                <a:solidFill>
                  <a:srgbClr val="4E2700"/>
                </a:solidFill>
                <a:latin typeface="Noto Sans Mono CJK HK"/>
                <a:cs typeface="Noto Sans Mono CJK HK"/>
              </a:rPr>
              <a:t>料可供讀取</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則傳</a:t>
            </a:r>
            <a:r>
              <a:rPr dirty="0" sz="2000" spc="-25">
                <a:solidFill>
                  <a:srgbClr val="4E2700"/>
                </a:solidFill>
                <a:latin typeface="Noto Sans Mono CJK HK"/>
                <a:cs typeface="Noto Sans Mono CJK HK"/>
              </a:rPr>
              <a:t>回</a:t>
            </a:r>
            <a:r>
              <a:rPr dirty="0" sz="2000" spc="459">
                <a:solidFill>
                  <a:srgbClr val="4E2700"/>
                </a:solidFill>
                <a:latin typeface="Noto Sans Mono CJK HK"/>
                <a:cs typeface="Noto Sans Mono CJK HK"/>
              </a:rPr>
              <a:t>–</a:t>
            </a:r>
            <a:r>
              <a:rPr dirty="0" sz="2000" spc="459">
                <a:solidFill>
                  <a:srgbClr val="4E2700"/>
                </a:solidFill>
                <a:latin typeface="Verdana"/>
                <a:cs typeface="Verdana"/>
              </a:rPr>
              <a:t>1</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void</a:t>
            </a:r>
            <a:r>
              <a:rPr dirty="0" sz="2000" spc="30">
                <a:solidFill>
                  <a:srgbClr val="4E2700"/>
                </a:solidFill>
                <a:latin typeface="Verdana"/>
                <a:cs typeface="Verdana"/>
              </a:rPr>
              <a:t> </a:t>
            </a:r>
            <a:r>
              <a:rPr dirty="0" sz="2000" spc="-5">
                <a:solidFill>
                  <a:srgbClr val="4E2700"/>
                </a:solidFill>
                <a:latin typeface="Verdana"/>
                <a:cs typeface="Verdana"/>
              </a:rPr>
              <a:t>close()</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關</a:t>
            </a:r>
            <a:r>
              <a:rPr dirty="0" sz="2000">
                <a:solidFill>
                  <a:srgbClr val="4E2700"/>
                </a:solidFill>
                <a:latin typeface="Noto Sans Mono CJK HK"/>
                <a:cs typeface="Noto Sans Mono CJK HK"/>
              </a:rPr>
              <a:t>閉</a:t>
            </a:r>
            <a:r>
              <a:rPr dirty="0" sz="2000" spc="-10">
                <a:solidFill>
                  <a:srgbClr val="4E2700"/>
                </a:solidFill>
                <a:latin typeface="Verdana"/>
                <a:cs typeface="Verdana"/>
              </a:rPr>
              <a:t>InputStream</a:t>
            </a:r>
            <a:r>
              <a:rPr dirty="0" sz="2000">
                <a:solidFill>
                  <a:srgbClr val="4E2700"/>
                </a:solidFill>
                <a:latin typeface="Noto Sans Mono CJK HK"/>
                <a:cs typeface="Noto Sans Mono CJK HK"/>
              </a:rPr>
              <a:t>類別，釋放</a:t>
            </a:r>
            <a:r>
              <a:rPr dirty="0" sz="2000" spc="-10">
                <a:solidFill>
                  <a:srgbClr val="4E2700"/>
                </a:solidFill>
                <a:latin typeface="Noto Sans Mono CJK HK"/>
                <a:cs typeface="Noto Sans Mono CJK HK"/>
              </a:rPr>
              <a:t>它</a:t>
            </a:r>
            <a:r>
              <a:rPr dirty="0" sz="2000">
                <a:solidFill>
                  <a:srgbClr val="4E2700"/>
                </a:solidFill>
                <a:latin typeface="Noto Sans Mono CJK HK"/>
                <a:cs typeface="Noto Sans Mono CJK HK"/>
              </a:rPr>
              <a:t>所占用的資</a:t>
            </a:r>
            <a:r>
              <a:rPr dirty="0" sz="2000" spc="-10">
                <a:solidFill>
                  <a:srgbClr val="4E2700"/>
                </a:solidFill>
                <a:latin typeface="Noto Sans Mono CJK HK"/>
                <a:cs typeface="Noto Sans Mono CJK HK"/>
              </a:rPr>
              <a:t>源</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5600" marR="110489" indent="-342900">
              <a:lnSpc>
                <a:spcPct val="100000"/>
              </a:lnSpc>
              <a:spcBef>
                <a:spcPts val="480"/>
              </a:spcBef>
              <a:buChar char="•"/>
              <a:tabLst>
                <a:tab pos="355600" algn="l"/>
              </a:tabLst>
            </a:pPr>
            <a:r>
              <a:rPr dirty="0" sz="2000" spc="-5">
                <a:solidFill>
                  <a:srgbClr val="4E2700"/>
                </a:solidFill>
                <a:latin typeface="Verdana"/>
                <a:cs typeface="Verdana"/>
              </a:rPr>
              <a:t>long</a:t>
            </a:r>
            <a:r>
              <a:rPr dirty="0" sz="2000">
                <a:solidFill>
                  <a:srgbClr val="4E2700"/>
                </a:solidFill>
                <a:latin typeface="Verdana"/>
                <a:cs typeface="Verdana"/>
              </a:rPr>
              <a:t> </a:t>
            </a:r>
            <a:r>
              <a:rPr dirty="0" sz="2000" spc="-5">
                <a:solidFill>
                  <a:srgbClr val="4E2700"/>
                </a:solidFill>
                <a:latin typeface="Verdana"/>
                <a:cs typeface="Verdana"/>
              </a:rPr>
              <a:t>skip(int</a:t>
            </a:r>
            <a:r>
              <a:rPr dirty="0" sz="2000">
                <a:solidFill>
                  <a:srgbClr val="4E2700"/>
                </a:solidFill>
                <a:latin typeface="Verdana"/>
                <a:cs typeface="Verdana"/>
              </a:rPr>
              <a:t> </a:t>
            </a:r>
            <a:r>
              <a:rPr dirty="0" sz="2000" spc="10">
                <a:solidFill>
                  <a:srgbClr val="4E2700"/>
                </a:solidFill>
                <a:latin typeface="Verdana"/>
                <a:cs typeface="Verdana"/>
              </a:rPr>
              <a:t>n)</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開啟</a:t>
            </a:r>
            <a:r>
              <a:rPr dirty="0" sz="2000" spc="-5">
                <a:solidFill>
                  <a:srgbClr val="4E2700"/>
                </a:solidFill>
                <a:latin typeface="Verdana"/>
                <a:cs typeface="Verdana"/>
              </a:rPr>
              <a:t>InputStream</a:t>
            </a:r>
            <a:r>
              <a:rPr dirty="0" sz="2000">
                <a:solidFill>
                  <a:srgbClr val="4E2700"/>
                </a:solidFill>
                <a:latin typeface="Noto Sans Mono CJK HK"/>
                <a:cs typeface="Noto Sans Mono CJK HK"/>
              </a:rPr>
              <a:t>類別時</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此類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會維</a:t>
            </a:r>
            <a:r>
              <a:rPr dirty="0" sz="2000" spc="-15">
                <a:solidFill>
                  <a:srgbClr val="4E2700"/>
                </a:solidFill>
                <a:latin typeface="Noto Sans Mono CJK HK"/>
                <a:cs typeface="Noto Sans Mono CJK HK"/>
              </a:rPr>
              <a:t>護</a:t>
            </a:r>
            <a:r>
              <a:rPr dirty="0" sz="2000">
                <a:solidFill>
                  <a:srgbClr val="4E2700"/>
                </a:solidFill>
                <a:latin typeface="Noto Sans Mono CJK HK"/>
                <a:cs typeface="Noto Sans Mono CJK HK"/>
              </a:rPr>
              <a:t>一 </a:t>
            </a:r>
            <a:r>
              <a:rPr dirty="0" sz="2000" spc="5">
                <a:solidFill>
                  <a:srgbClr val="4E2700"/>
                </a:solidFill>
                <a:latin typeface="Noto Sans Mono CJK HK"/>
                <a:cs typeface="Noto Sans Mono CJK HK"/>
              </a:rPr>
              <a:t>個讀取</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指</a:t>
            </a:r>
            <a:r>
              <a:rPr dirty="0" sz="2000" spc="-10">
                <a:solidFill>
                  <a:srgbClr val="4E2700"/>
                </a:solidFill>
                <a:latin typeface="Noto Sans Mono CJK HK"/>
                <a:cs typeface="Noto Sans Mono CJK HK"/>
              </a:rPr>
              <a:t>標</a:t>
            </a:r>
            <a:r>
              <a:rPr dirty="0" sz="2000" spc="5">
                <a:solidFill>
                  <a:srgbClr val="4E2700"/>
                </a:solidFill>
                <a:latin typeface="Noto Sans Mono CJK HK"/>
                <a:cs typeface="Noto Sans Mono CJK HK"/>
              </a:rPr>
              <a:t>，一開</a:t>
            </a:r>
            <a:r>
              <a:rPr dirty="0" sz="2000" spc="-10">
                <a:solidFill>
                  <a:srgbClr val="4E2700"/>
                </a:solidFill>
                <a:latin typeface="Noto Sans Mono CJK HK"/>
                <a:cs typeface="Noto Sans Mono CJK HK"/>
              </a:rPr>
              <a:t>始</a:t>
            </a:r>
            <a:r>
              <a:rPr dirty="0" sz="2000" spc="5">
                <a:solidFill>
                  <a:srgbClr val="4E2700"/>
                </a:solidFill>
                <a:latin typeface="Noto Sans Mono CJK HK"/>
                <a:cs typeface="Noto Sans Mono CJK HK"/>
              </a:rPr>
              <a:t>時</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此指標</a:t>
            </a:r>
            <a:r>
              <a:rPr dirty="0" sz="2000" spc="-10">
                <a:solidFill>
                  <a:srgbClr val="4E2700"/>
                </a:solidFill>
                <a:latin typeface="Noto Sans Mono CJK HK"/>
                <a:cs typeface="Noto Sans Mono CJK HK"/>
              </a:rPr>
              <a:t>指</a:t>
            </a:r>
            <a:r>
              <a:rPr dirty="0" sz="2000" spc="5">
                <a:solidFill>
                  <a:srgbClr val="4E2700"/>
                </a:solidFill>
                <a:latin typeface="Noto Sans Mono CJK HK"/>
                <a:cs typeface="Noto Sans Mono CJK HK"/>
              </a:rPr>
              <a:t>在</a:t>
            </a:r>
            <a:r>
              <a:rPr dirty="0" sz="2000" spc="-10">
                <a:solidFill>
                  <a:srgbClr val="4E2700"/>
                </a:solidFill>
                <a:latin typeface="Noto Sans Mono CJK HK"/>
                <a:cs typeface="Noto Sans Mono CJK HK"/>
              </a:rPr>
              <a:t>第</a:t>
            </a:r>
            <a:r>
              <a:rPr dirty="0" sz="2000" spc="5">
                <a:solidFill>
                  <a:srgbClr val="4E2700"/>
                </a:solidFill>
                <a:latin typeface="Noto Sans Mono CJK HK"/>
                <a:cs typeface="Noto Sans Mono CJK HK"/>
              </a:rPr>
              <a:t>一個位</a:t>
            </a:r>
            <a:r>
              <a:rPr dirty="0" sz="2000" spc="-10">
                <a:solidFill>
                  <a:srgbClr val="4E2700"/>
                </a:solidFill>
                <a:latin typeface="Noto Sans Mono CJK HK"/>
                <a:cs typeface="Noto Sans Mono CJK HK"/>
              </a:rPr>
              <a:t>元</a:t>
            </a:r>
            <a:r>
              <a:rPr dirty="0" sz="2000" spc="5">
                <a:solidFill>
                  <a:srgbClr val="4E2700"/>
                </a:solidFill>
                <a:latin typeface="Noto Sans Mono CJK HK"/>
                <a:cs typeface="Noto Sans Mono CJK HK"/>
              </a:rPr>
              <a:t>組</a:t>
            </a:r>
            <a:r>
              <a:rPr dirty="0" sz="2000" spc="-10">
                <a:solidFill>
                  <a:srgbClr val="4E2700"/>
                </a:solidFill>
                <a:latin typeface="Noto Sans Mono CJK HK"/>
                <a:cs typeface="Noto Sans Mono CJK HK"/>
              </a:rPr>
              <a:t>之</a:t>
            </a:r>
            <a:r>
              <a:rPr dirty="0" sz="2000" spc="5">
                <a:solidFill>
                  <a:srgbClr val="4E2700"/>
                </a:solidFill>
                <a:latin typeface="Noto Sans Mono CJK HK"/>
                <a:cs typeface="Noto Sans Mono CJK HK"/>
              </a:rPr>
              <a:t>前。此方 </a:t>
            </a:r>
            <a:r>
              <a:rPr dirty="0" sz="2000" spc="10">
                <a:solidFill>
                  <a:srgbClr val="4E2700"/>
                </a:solidFill>
                <a:latin typeface="Noto Sans Mono CJK HK"/>
                <a:cs typeface="Noto Sans Mono CJK HK"/>
              </a:rPr>
              <a:t>法會</a:t>
            </a:r>
            <a:r>
              <a:rPr dirty="0" sz="2000">
                <a:solidFill>
                  <a:srgbClr val="4E2700"/>
                </a:solidFill>
                <a:latin typeface="Noto Sans Mono CJK HK"/>
                <a:cs typeface="Noto Sans Mono CJK HK"/>
              </a:rPr>
              <a:t>將指標移</a:t>
            </a:r>
            <a:r>
              <a:rPr dirty="0" sz="2000" spc="-10">
                <a:solidFill>
                  <a:srgbClr val="4E2700"/>
                </a:solidFill>
                <a:latin typeface="Noto Sans Mono CJK HK"/>
                <a:cs typeface="Noto Sans Mono CJK HK"/>
              </a:rPr>
              <a:t>動</a:t>
            </a:r>
            <a:r>
              <a:rPr dirty="0" sz="2000" spc="-10">
                <a:solidFill>
                  <a:srgbClr val="4E2700"/>
                </a:solidFill>
                <a:latin typeface="Verdana"/>
                <a:cs typeface="Verdana"/>
              </a:rPr>
              <a:t>n</a:t>
            </a:r>
            <a:r>
              <a:rPr dirty="0" sz="2000">
                <a:solidFill>
                  <a:srgbClr val="4E2700"/>
                </a:solidFill>
                <a:latin typeface="Noto Sans Mono CJK HK"/>
                <a:cs typeface="Noto Sans Mono CJK HK"/>
              </a:rPr>
              <a:t>個</a:t>
            </a:r>
            <a:r>
              <a:rPr dirty="0" sz="2000" spc="-10">
                <a:solidFill>
                  <a:srgbClr val="4E2700"/>
                </a:solidFill>
                <a:latin typeface="Noto Sans Mono CJK HK"/>
                <a:cs typeface="Noto Sans Mono CJK HK"/>
              </a:rPr>
              <a:t>位</a:t>
            </a:r>
            <a:r>
              <a:rPr dirty="0" sz="2000">
                <a:solidFill>
                  <a:srgbClr val="4E2700"/>
                </a:solidFill>
                <a:latin typeface="Noto Sans Mono CJK HK"/>
                <a:cs typeface="Noto Sans Mono CJK HK"/>
              </a:rPr>
              <a:t>元組</a:t>
            </a:r>
            <a:r>
              <a:rPr dirty="0" sz="2000" spc="-15">
                <a:solidFill>
                  <a:srgbClr val="4E2700"/>
                </a:solidFill>
                <a:latin typeface="Noto Sans Mono CJK HK"/>
                <a:cs typeface="Noto Sans Mono CJK HK"/>
              </a:rPr>
              <a:t>。</a:t>
            </a:r>
            <a:r>
              <a:rPr dirty="0" sz="2000" spc="-10">
                <a:solidFill>
                  <a:srgbClr val="4E2700"/>
                </a:solidFill>
                <a:latin typeface="Verdana"/>
                <a:cs typeface="Verdana"/>
              </a:rPr>
              <a:t>n</a:t>
            </a:r>
            <a:r>
              <a:rPr dirty="0" sz="2000">
                <a:solidFill>
                  <a:srgbClr val="4E2700"/>
                </a:solidFill>
                <a:latin typeface="Noto Sans Mono CJK HK"/>
                <a:cs typeface="Noto Sans Mono CJK HK"/>
              </a:rPr>
              <a:t>可正</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負。</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摘要</a:t>
            </a:r>
            <a:r>
              <a:rPr dirty="0" spc="-640"/>
              <a:t> </a:t>
            </a:r>
            <a:r>
              <a:rPr dirty="0">
                <a:latin typeface="Verdana"/>
                <a:cs typeface="Verdana"/>
              </a:rPr>
              <a:t>.</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64915"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OutputStream</a:t>
            </a:r>
            <a:r>
              <a:rPr dirty="0"/>
              <a:t>類別</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659993" y="1022350"/>
            <a:ext cx="2856865" cy="391160"/>
          </a:xfrm>
          <a:prstGeom prst="rect">
            <a:avLst/>
          </a:prstGeom>
        </p:spPr>
        <p:txBody>
          <a:bodyPr wrap="square" lIns="0" tIns="12700" rIns="0" bIns="0" rtlCol="0" vert="horz">
            <a:spAutoFit/>
          </a:bodyPr>
          <a:lstStyle/>
          <a:p>
            <a:pPr marL="355600" indent="-342900">
              <a:lnSpc>
                <a:spcPct val="100000"/>
              </a:lnSpc>
              <a:spcBef>
                <a:spcPts val="100"/>
              </a:spcBef>
              <a:buChar char="•"/>
              <a:tabLst>
                <a:tab pos="354965" algn="l"/>
                <a:tab pos="355600" algn="l"/>
              </a:tabLst>
            </a:pPr>
            <a:r>
              <a:rPr dirty="0" sz="2400" spc="-10">
                <a:solidFill>
                  <a:srgbClr val="4E2700"/>
                </a:solidFill>
                <a:latin typeface="Verdana"/>
                <a:cs typeface="Verdana"/>
              </a:rPr>
              <a:t>void </a:t>
            </a:r>
            <a:r>
              <a:rPr dirty="0" sz="2400" spc="-5">
                <a:solidFill>
                  <a:srgbClr val="4E2700"/>
                </a:solidFill>
                <a:latin typeface="Verdana"/>
                <a:cs typeface="Verdana"/>
              </a:rPr>
              <a:t>write(int</a:t>
            </a:r>
            <a:r>
              <a:rPr dirty="0" sz="2400">
                <a:solidFill>
                  <a:srgbClr val="4E2700"/>
                </a:solidFill>
                <a:latin typeface="Verdana"/>
                <a:cs typeface="Verdana"/>
              </a:rPr>
              <a:t> n)</a:t>
            </a:r>
            <a:endParaRPr sz="2400">
              <a:latin typeface="Verdana"/>
              <a:cs typeface="Verdana"/>
            </a:endParaRPr>
          </a:p>
        </p:txBody>
      </p:sp>
      <p:sp>
        <p:nvSpPr>
          <p:cNvPr id="4" name="object 4"/>
          <p:cNvSpPr txBox="1"/>
          <p:nvPr/>
        </p:nvSpPr>
        <p:spPr>
          <a:xfrm>
            <a:off x="3706748" y="1072641"/>
            <a:ext cx="3462020" cy="330835"/>
          </a:xfrm>
          <a:prstGeom prst="rect">
            <a:avLst/>
          </a:prstGeom>
        </p:spPr>
        <p:txBody>
          <a:bodyPr wrap="square" lIns="0" tIns="13335" rIns="0" bIns="0" rtlCol="0" vert="horz">
            <a:spAutoFit/>
          </a:bodyPr>
          <a:lstStyle/>
          <a:p>
            <a:pPr marL="12700">
              <a:lnSpc>
                <a:spcPct val="100000"/>
              </a:lnSpc>
              <a:spcBef>
                <a:spcPts val="105"/>
              </a:spcBef>
            </a:pPr>
            <a:r>
              <a:rPr dirty="0" sz="2000" spc="3375">
                <a:solidFill>
                  <a:srgbClr val="4E2700"/>
                </a:solidFill>
                <a:latin typeface="Wingdings"/>
                <a:cs typeface="Wingdings"/>
              </a:rPr>
              <a:t>→</a:t>
            </a:r>
            <a:r>
              <a:rPr dirty="0" sz="2000" spc="10">
                <a:solidFill>
                  <a:srgbClr val="3333CC"/>
                </a:solidFill>
                <a:latin typeface="Noto Sans Mono CJK HK"/>
                <a:cs typeface="Noto Sans Mono CJK HK"/>
              </a:rPr>
              <a:t>搭配</a:t>
            </a:r>
            <a:r>
              <a:rPr dirty="0" sz="2000">
                <a:solidFill>
                  <a:srgbClr val="3333CC"/>
                </a:solidFill>
                <a:latin typeface="Verdana"/>
                <a:cs typeface="Verdana"/>
              </a:rPr>
              <a:t>I</a:t>
            </a:r>
            <a:r>
              <a:rPr dirty="0" sz="2000" spc="-15">
                <a:solidFill>
                  <a:srgbClr val="3333CC"/>
                </a:solidFill>
                <a:latin typeface="Verdana"/>
                <a:cs typeface="Verdana"/>
              </a:rPr>
              <a:t>n</a:t>
            </a:r>
            <a:r>
              <a:rPr dirty="0" sz="2000" spc="-5">
                <a:solidFill>
                  <a:srgbClr val="3333CC"/>
                </a:solidFill>
                <a:latin typeface="Verdana"/>
                <a:cs typeface="Verdana"/>
              </a:rPr>
              <a:t>pu</a:t>
            </a:r>
            <a:r>
              <a:rPr dirty="0" sz="2000" spc="-10">
                <a:solidFill>
                  <a:srgbClr val="3333CC"/>
                </a:solidFill>
                <a:latin typeface="Verdana"/>
                <a:cs typeface="Verdana"/>
              </a:rPr>
              <a:t>t</a:t>
            </a:r>
            <a:r>
              <a:rPr dirty="0" sz="2000">
                <a:solidFill>
                  <a:srgbClr val="3333CC"/>
                </a:solidFill>
                <a:latin typeface="Verdana"/>
                <a:cs typeface="Verdana"/>
              </a:rPr>
              <a:t>S</a:t>
            </a:r>
            <a:r>
              <a:rPr dirty="0" sz="2000" spc="-15">
                <a:solidFill>
                  <a:srgbClr val="3333CC"/>
                </a:solidFill>
                <a:latin typeface="Verdana"/>
                <a:cs typeface="Verdana"/>
              </a:rPr>
              <a:t>t</a:t>
            </a:r>
            <a:r>
              <a:rPr dirty="0" sz="2000">
                <a:solidFill>
                  <a:srgbClr val="3333CC"/>
                </a:solidFill>
                <a:latin typeface="Verdana"/>
                <a:cs typeface="Verdana"/>
              </a:rPr>
              <a:t>r</a:t>
            </a:r>
            <a:r>
              <a:rPr dirty="0" sz="2000" spc="-10">
                <a:solidFill>
                  <a:srgbClr val="3333CC"/>
                </a:solidFill>
                <a:latin typeface="Verdana"/>
                <a:cs typeface="Verdana"/>
              </a:rPr>
              <a:t>e</a:t>
            </a:r>
            <a:r>
              <a:rPr dirty="0" sz="2000">
                <a:solidFill>
                  <a:srgbClr val="3333CC"/>
                </a:solidFill>
                <a:latin typeface="Verdana"/>
                <a:cs typeface="Verdana"/>
              </a:rPr>
              <a:t>a</a:t>
            </a:r>
            <a:r>
              <a:rPr dirty="0" sz="2000" spc="-10">
                <a:solidFill>
                  <a:srgbClr val="3333CC"/>
                </a:solidFill>
                <a:latin typeface="Verdana"/>
                <a:cs typeface="Verdana"/>
              </a:rPr>
              <a:t>m</a:t>
            </a:r>
            <a:r>
              <a:rPr dirty="0" sz="2000">
                <a:solidFill>
                  <a:srgbClr val="3333CC"/>
                </a:solidFill>
                <a:latin typeface="Noto Sans Mono CJK HK"/>
                <a:cs typeface="Noto Sans Mono CJK HK"/>
              </a:rPr>
              <a:t>的</a:t>
            </a:r>
            <a:r>
              <a:rPr dirty="0" sz="2000" spc="-555">
                <a:solidFill>
                  <a:srgbClr val="3333CC"/>
                </a:solidFill>
                <a:latin typeface="Verdana"/>
                <a:cs typeface="Verdana"/>
              </a:rPr>
              <a:t>r</a:t>
            </a:r>
            <a:r>
              <a:rPr dirty="0" sz="2000" spc="-565">
                <a:solidFill>
                  <a:srgbClr val="3333CC"/>
                </a:solidFill>
                <a:latin typeface="Verdana"/>
                <a:cs typeface="Verdana"/>
              </a:rPr>
              <a:t>e</a:t>
            </a:r>
            <a:r>
              <a:rPr dirty="0" sz="2000" spc="-555">
                <a:solidFill>
                  <a:srgbClr val="3333CC"/>
                </a:solidFill>
                <a:latin typeface="Verdana"/>
                <a:cs typeface="Verdana"/>
              </a:rPr>
              <a:t>ad()</a:t>
            </a:r>
            <a:endParaRPr sz="2000">
              <a:latin typeface="Verdana"/>
              <a:cs typeface="Verdana"/>
            </a:endParaRPr>
          </a:p>
        </p:txBody>
      </p:sp>
      <p:sp>
        <p:nvSpPr>
          <p:cNvPr id="5" name="object 5"/>
          <p:cNvSpPr txBox="1"/>
          <p:nvPr/>
        </p:nvSpPr>
        <p:spPr>
          <a:xfrm>
            <a:off x="659993" y="1396629"/>
            <a:ext cx="7162165" cy="2870835"/>
          </a:xfrm>
          <a:prstGeom prst="rect">
            <a:avLst/>
          </a:prstGeom>
        </p:spPr>
        <p:txBody>
          <a:bodyPr wrap="square" lIns="0" tIns="76835" rIns="0" bIns="0" rtlCol="0" vert="horz">
            <a:spAutoFit/>
          </a:bodyPr>
          <a:lstStyle/>
          <a:p>
            <a:pPr marL="355600" indent="-342900">
              <a:lnSpc>
                <a:spcPct val="100000"/>
              </a:lnSpc>
              <a:spcBef>
                <a:spcPts val="605"/>
              </a:spcBef>
              <a:buChar char="•"/>
              <a:tabLst>
                <a:tab pos="354965" algn="l"/>
                <a:tab pos="355600" algn="l"/>
              </a:tabLst>
            </a:pPr>
            <a:r>
              <a:rPr dirty="0" sz="2400" spc="-15">
                <a:solidFill>
                  <a:srgbClr val="4E2700"/>
                </a:solidFill>
                <a:latin typeface="Verdana"/>
                <a:cs typeface="Verdana"/>
              </a:rPr>
              <a:t>void </a:t>
            </a:r>
            <a:r>
              <a:rPr dirty="0" sz="2400" spc="-5">
                <a:solidFill>
                  <a:srgbClr val="4E2700"/>
                </a:solidFill>
                <a:latin typeface="Verdana"/>
                <a:cs typeface="Verdana"/>
              </a:rPr>
              <a:t>write(byte[]</a:t>
            </a:r>
            <a:r>
              <a:rPr dirty="0" sz="2400" spc="50">
                <a:solidFill>
                  <a:srgbClr val="4E2700"/>
                </a:solidFill>
                <a:latin typeface="Verdana"/>
                <a:cs typeface="Verdana"/>
              </a:rPr>
              <a:t> </a:t>
            </a:r>
            <a:r>
              <a:rPr dirty="0" sz="2400" spc="-5">
                <a:solidFill>
                  <a:srgbClr val="4E2700"/>
                </a:solidFill>
                <a:latin typeface="Verdana"/>
                <a:cs typeface="Verdana"/>
              </a:rPr>
              <a:t>b)</a:t>
            </a:r>
            <a:endParaRPr sz="2400">
              <a:latin typeface="Verdana"/>
              <a:cs typeface="Verdana"/>
            </a:endParaRPr>
          </a:p>
          <a:p>
            <a:pPr marL="368935">
              <a:lnSpc>
                <a:spcPct val="100000"/>
              </a:lnSpc>
              <a:spcBef>
                <a:spcPts val="430"/>
              </a:spcBef>
            </a:pPr>
            <a:r>
              <a:rPr dirty="0" sz="2000" spc="3375">
                <a:solidFill>
                  <a:srgbClr val="3333CC"/>
                </a:solidFill>
                <a:latin typeface="Wingdings"/>
                <a:cs typeface="Wingdings"/>
              </a:rPr>
              <a:t>→</a:t>
            </a:r>
            <a:r>
              <a:rPr dirty="0" sz="2000" spc="10">
                <a:solidFill>
                  <a:srgbClr val="3333CC"/>
                </a:solidFill>
                <a:latin typeface="Noto Sans Mono CJK HK"/>
                <a:cs typeface="Noto Sans Mono CJK HK"/>
              </a:rPr>
              <a:t>搭</a:t>
            </a:r>
            <a:r>
              <a:rPr dirty="0" sz="2000">
                <a:solidFill>
                  <a:srgbClr val="3333CC"/>
                </a:solidFill>
                <a:latin typeface="Noto Sans Mono CJK HK"/>
                <a:cs typeface="Noto Sans Mono CJK HK"/>
              </a:rPr>
              <a:t>配</a:t>
            </a:r>
            <a:r>
              <a:rPr dirty="0" sz="2000" spc="-5">
                <a:solidFill>
                  <a:srgbClr val="3333CC"/>
                </a:solidFill>
                <a:latin typeface="Verdana"/>
                <a:cs typeface="Verdana"/>
              </a:rPr>
              <a:t>InputStream</a:t>
            </a:r>
            <a:r>
              <a:rPr dirty="0" sz="2000">
                <a:solidFill>
                  <a:srgbClr val="3333CC"/>
                </a:solidFill>
                <a:latin typeface="Noto Sans Mono CJK HK"/>
                <a:cs typeface="Noto Sans Mono CJK HK"/>
              </a:rPr>
              <a:t>的</a:t>
            </a:r>
            <a:r>
              <a:rPr dirty="0" u="sng" sz="2000" spc="-5">
                <a:solidFill>
                  <a:srgbClr val="3333CC"/>
                </a:solidFill>
                <a:uFill>
                  <a:solidFill>
                    <a:srgbClr val="3333CC"/>
                  </a:solidFill>
                </a:uFill>
                <a:latin typeface="Verdana"/>
                <a:cs typeface="Verdana"/>
              </a:rPr>
              <a:t>int</a:t>
            </a:r>
            <a:r>
              <a:rPr dirty="0" u="sng" sz="2000" spc="-60">
                <a:solidFill>
                  <a:srgbClr val="3333CC"/>
                </a:solidFill>
                <a:uFill>
                  <a:solidFill>
                    <a:srgbClr val="3333CC"/>
                  </a:solidFill>
                </a:uFill>
                <a:latin typeface="Verdana"/>
                <a:cs typeface="Verdana"/>
              </a:rPr>
              <a:t> </a:t>
            </a:r>
            <a:r>
              <a:rPr dirty="0" u="sng" sz="2000">
                <a:solidFill>
                  <a:srgbClr val="3333CC"/>
                </a:solidFill>
                <a:uFill>
                  <a:solidFill>
                    <a:srgbClr val="3333CC"/>
                  </a:solidFill>
                </a:uFill>
                <a:latin typeface="Verdana"/>
                <a:cs typeface="Verdana"/>
              </a:rPr>
              <a:t>read(byte[]</a:t>
            </a:r>
            <a:r>
              <a:rPr dirty="0" u="sng" sz="2000" spc="5">
                <a:solidFill>
                  <a:srgbClr val="3333CC"/>
                </a:solidFill>
                <a:uFill>
                  <a:solidFill>
                    <a:srgbClr val="3333CC"/>
                  </a:solidFill>
                </a:uFill>
                <a:latin typeface="Verdana"/>
                <a:cs typeface="Verdana"/>
              </a:rPr>
              <a:t> </a:t>
            </a:r>
            <a:r>
              <a:rPr dirty="0" u="sng" sz="2000" spc="-15">
                <a:solidFill>
                  <a:srgbClr val="3333CC"/>
                </a:solidFill>
                <a:uFill>
                  <a:solidFill>
                    <a:srgbClr val="3333CC"/>
                  </a:solidFill>
                </a:uFill>
                <a:latin typeface="Verdana"/>
                <a:cs typeface="Verdana"/>
              </a:rPr>
              <a:t>b,</a:t>
            </a:r>
            <a:r>
              <a:rPr dirty="0" u="sng" sz="2000" spc="-5">
                <a:solidFill>
                  <a:srgbClr val="3333CC"/>
                </a:solidFill>
                <a:uFill>
                  <a:solidFill>
                    <a:srgbClr val="3333CC"/>
                  </a:solidFill>
                </a:uFill>
                <a:latin typeface="Verdana"/>
                <a:cs typeface="Verdana"/>
              </a:rPr>
              <a:t> int</a:t>
            </a:r>
            <a:r>
              <a:rPr dirty="0" u="sng" sz="2000" spc="-10">
                <a:solidFill>
                  <a:srgbClr val="3333CC"/>
                </a:solidFill>
                <a:uFill>
                  <a:solidFill>
                    <a:srgbClr val="3333CC"/>
                  </a:solidFill>
                </a:uFill>
                <a:latin typeface="Verdana"/>
                <a:cs typeface="Verdana"/>
              </a:rPr>
              <a:t> </a:t>
            </a:r>
            <a:r>
              <a:rPr dirty="0" u="sng" sz="2000" spc="-35">
                <a:solidFill>
                  <a:srgbClr val="3333CC"/>
                </a:solidFill>
                <a:uFill>
                  <a:solidFill>
                    <a:srgbClr val="3333CC"/>
                  </a:solidFill>
                </a:uFill>
                <a:latin typeface="Verdana"/>
                <a:cs typeface="Verdana"/>
              </a:rPr>
              <a:t>off,</a:t>
            </a:r>
            <a:r>
              <a:rPr dirty="0" u="sng" sz="2000" spc="-30">
                <a:solidFill>
                  <a:srgbClr val="3333CC"/>
                </a:solidFill>
                <a:uFill>
                  <a:solidFill>
                    <a:srgbClr val="3333CC"/>
                  </a:solidFill>
                </a:uFill>
                <a:latin typeface="Verdana"/>
                <a:cs typeface="Verdana"/>
              </a:rPr>
              <a:t> </a:t>
            </a:r>
            <a:r>
              <a:rPr dirty="0" u="sng" sz="2000" spc="-5">
                <a:solidFill>
                  <a:srgbClr val="3333CC"/>
                </a:solidFill>
                <a:uFill>
                  <a:solidFill>
                    <a:srgbClr val="3333CC"/>
                  </a:solidFill>
                </a:uFill>
                <a:latin typeface="Verdana"/>
                <a:cs typeface="Verdana"/>
              </a:rPr>
              <a:t>int  </a:t>
            </a:r>
            <a:r>
              <a:rPr dirty="0" u="sng" sz="2000" spc="-760">
                <a:solidFill>
                  <a:srgbClr val="3333CC"/>
                </a:solidFill>
                <a:uFill>
                  <a:solidFill>
                    <a:srgbClr val="3333CC"/>
                  </a:solidFill>
                </a:uFill>
                <a:latin typeface="Verdana"/>
                <a:cs typeface="Verdana"/>
              </a:rPr>
              <a:t>len)</a:t>
            </a:r>
            <a:endParaRPr sz="2000">
              <a:latin typeface="Verdana"/>
              <a:cs typeface="Verdana"/>
            </a:endParaRPr>
          </a:p>
          <a:p>
            <a:pPr marL="355600" indent="-342900">
              <a:lnSpc>
                <a:spcPct val="100000"/>
              </a:lnSpc>
              <a:spcBef>
                <a:spcPts val="560"/>
              </a:spcBef>
              <a:buChar char="•"/>
              <a:tabLst>
                <a:tab pos="354965" algn="l"/>
                <a:tab pos="355600" algn="l"/>
              </a:tabLst>
            </a:pPr>
            <a:r>
              <a:rPr dirty="0" sz="2400" spc="-10">
                <a:solidFill>
                  <a:srgbClr val="4E2700"/>
                </a:solidFill>
                <a:latin typeface="Verdana"/>
                <a:cs typeface="Verdana"/>
              </a:rPr>
              <a:t>void </a:t>
            </a:r>
            <a:r>
              <a:rPr dirty="0" sz="2400" spc="-5">
                <a:solidFill>
                  <a:srgbClr val="4E2700"/>
                </a:solidFill>
                <a:latin typeface="Verdana"/>
                <a:cs typeface="Verdana"/>
              </a:rPr>
              <a:t>write(byte[] </a:t>
            </a:r>
            <a:r>
              <a:rPr dirty="0" sz="2400" spc="-20">
                <a:solidFill>
                  <a:srgbClr val="4E2700"/>
                </a:solidFill>
                <a:latin typeface="Verdana"/>
                <a:cs typeface="Verdana"/>
              </a:rPr>
              <a:t>b, </a:t>
            </a:r>
            <a:r>
              <a:rPr dirty="0" sz="2400" spc="-10">
                <a:solidFill>
                  <a:srgbClr val="4E2700"/>
                </a:solidFill>
                <a:latin typeface="Verdana"/>
                <a:cs typeface="Verdana"/>
              </a:rPr>
              <a:t>int </a:t>
            </a:r>
            <a:r>
              <a:rPr dirty="0" sz="2400" spc="-45">
                <a:solidFill>
                  <a:srgbClr val="4E2700"/>
                </a:solidFill>
                <a:latin typeface="Verdana"/>
                <a:cs typeface="Verdana"/>
              </a:rPr>
              <a:t>off, </a:t>
            </a:r>
            <a:r>
              <a:rPr dirty="0" sz="2400" spc="-10">
                <a:solidFill>
                  <a:srgbClr val="4E2700"/>
                </a:solidFill>
                <a:latin typeface="Verdana"/>
                <a:cs typeface="Verdana"/>
              </a:rPr>
              <a:t>int</a:t>
            </a:r>
            <a:r>
              <a:rPr dirty="0" sz="2400" spc="-395">
                <a:solidFill>
                  <a:srgbClr val="4E2700"/>
                </a:solidFill>
                <a:latin typeface="Verdana"/>
                <a:cs typeface="Verdana"/>
              </a:rPr>
              <a:t> </a:t>
            </a:r>
            <a:r>
              <a:rPr dirty="0" sz="2400" spc="-15">
                <a:solidFill>
                  <a:srgbClr val="4E2700"/>
                </a:solidFill>
                <a:latin typeface="Verdana"/>
                <a:cs typeface="Verdana"/>
              </a:rPr>
              <a:t>len)</a:t>
            </a:r>
            <a:endParaRPr sz="2400">
              <a:latin typeface="Verdana"/>
              <a:cs typeface="Verdana"/>
            </a:endParaRPr>
          </a:p>
          <a:p>
            <a:pPr marL="368935">
              <a:lnSpc>
                <a:spcPct val="100000"/>
              </a:lnSpc>
              <a:spcBef>
                <a:spcPts val="495"/>
              </a:spcBef>
            </a:pPr>
            <a:r>
              <a:rPr dirty="0" sz="2000" spc="3375">
                <a:solidFill>
                  <a:srgbClr val="3333CC"/>
                </a:solidFill>
                <a:latin typeface="Wingdings"/>
                <a:cs typeface="Wingdings"/>
              </a:rPr>
              <a:t>→</a:t>
            </a:r>
            <a:r>
              <a:rPr dirty="0" sz="2000" spc="10">
                <a:solidFill>
                  <a:srgbClr val="3333CC"/>
                </a:solidFill>
                <a:latin typeface="Noto Sans Mono CJK HK"/>
                <a:cs typeface="Noto Sans Mono CJK HK"/>
              </a:rPr>
              <a:t>搭</a:t>
            </a:r>
            <a:r>
              <a:rPr dirty="0" sz="2000">
                <a:solidFill>
                  <a:srgbClr val="3333CC"/>
                </a:solidFill>
                <a:latin typeface="Noto Sans Mono CJK HK"/>
                <a:cs typeface="Noto Sans Mono CJK HK"/>
              </a:rPr>
              <a:t>配</a:t>
            </a:r>
            <a:r>
              <a:rPr dirty="0" sz="2000" spc="-5">
                <a:solidFill>
                  <a:srgbClr val="3333CC"/>
                </a:solidFill>
                <a:latin typeface="Verdana"/>
                <a:cs typeface="Verdana"/>
              </a:rPr>
              <a:t>InputStream</a:t>
            </a:r>
            <a:r>
              <a:rPr dirty="0" sz="2000">
                <a:solidFill>
                  <a:srgbClr val="3333CC"/>
                </a:solidFill>
                <a:latin typeface="Noto Sans Mono CJK HK"/>
                <a:cs typeface="Noto Sans Mono CJK HK"/>
              </a:rPr>
              <a:t>的</a:t>
            </a:r>
            <a:r>
              <a:rPr dirty="0" sz="2000">
                <a:solidFill>
                  <a:srgbClr val="3333CC"/>
                </a:solidFill>
                <a:latin typeface="Verdana"/>
                <a:cs typeface="Verdana"/>
              </a:rPr>
              <a:t>read(byte[]</a:t>
            </a:r>
            <a:r>
              <a:rPr dirty="0" sz="2000" spc="-50">
                <a:solidFill>
                  <a:srgbClr val="3333CC"/>
                </a:solidFill>
                <a:latin typeface="Verdana"/>
                <a:cs typeface="Verdana"/>
              </a:rPr>
              <a:t> </a:t>
            </a:r>
            <a:r>
              <a:rPr dirty="0" sz="2000" spc="-5">
                <a:solidFill>
                  <a:srgbClr val="3333CC"/>
                </a:solidFill>
                <a:latin typeface="Verdana"/>
                <a:cs typeface="Verdana"/>
              </a:rPr>
              <a:t>b)</a:t>
            </a:r>
            <a:endParaRPr sz="2000">
              <a:latin typeface="Verdana"/>
              <a:cs typeface="Verdana"/>
            </a:endParaRPr>
          </a:p>
          <a:p>
            <a:pPr marL="547370">
              <a:lnSpc>
                <a:spcPct val="100000"/>
              </a:lnSpc>
              <a:spcBef>
                <a:spcPts val="480"/>
              </a:spcBef>
            </a:pPr>
            <a:r>
              <a:rPr dirty="0" sz="2000" spc="10">
                <a:solidFill>
                  <a:srgbClr val="3333CC"/>
                </a:solidFill>
                <a:latin typeface="Noto Sans Mono CJK HK"/>
                <a:cs typeface="Noto Sans Mono CJK HK"/>
              </a:rPr>
              <a:t>口</a:t>
            </a:r>
            <a:r>
              <a:rPr dirty="0" sz="2000">
                <a:solidFill>
                  <a:srgbClr val="3333CC"/>
                </a:solidFill>
                <a:latin typeface="Noto Sans Mono CJK HK"/>
                <a:cs typeface="Noto Sans Mono CJK HK"/>
              </a:rPr>
              <a:t>訣</a:t>
            </a:r>
            <a:r>
              <a:rPr dirty="0" sz="2000" spc="-30">
                <a:solidFill>
                  <a:srgbClr val="3333CC"/>
                </a:solidFill>
                <a:latin typeface="Verdana"/>
                <a:cs typeface="Verdana"/>
              </a:rPr>
              <a:t>AOL:Array,</a:t>
            </a:r>
            <a:r>
              <a:rPr dirty="0" sz="2000" spc="-50">
                <a:solidFill>
                  <a:srgbClr val="3333CC"/>
                </a:solidFill>
                <a:latin typeface="Verdana"/>
                <a:cs typeface="Verdana"/>
              </a:rPr>
              <a:t> </a:t>
            </a:r>
            <a:r>
              <a:rPr dirty="0" sz="2000">
                <a:solidFill>
                  <a:srgbClr val="3333CC"/>
                </a:solidFill>
                <a:latin typeface="Verdana"/>
                <a:cs typeface="Verdana"/>
              </a:rPr>
              <a:t>Offset,</a:t>
            </a:r>
            <a:r>
              <a:rPr dirty="0" sz="2000" spc="-35">
                <a:solidFill>
                  <a:srgbClr val="3333CC"/>
                </a:solidFill>
                <a:latin typeface="Verdana"/>
                <a:cs typeface="Verdana"/>
              </a:rPr>
              <a:t> </a:t>
            </a:r>
            <a:r>
              <a:rPr dirty="0" sz="2000">
                <a:solidFill>
                  <a:srgbClr val="3333CC"/>
                </a:solidFill>
                <a:latin typeface="Verdana"/>
                <a:cs typeface="Verdana"/>
              </a:rPr>
              <a:t>Length</a:t>
            </a:r>
            <a:endParaRPr sz="2000">
              <a:latin typeface="Verdana"/>
              <a:cs typeface="Verdana"/>
            </a:endParaRPr>
          </a:p>
          <a:p>
            <a:pPr marL="355600" indent="-342900">
              <a:lnSpc>
                <a:spcPct val="100000"/>
              </a:lnSpc>
              <a:spcBef>
                <a:spcPts val="635"/>
              </a:spcBef>
              <a:buChar char="•"/>
              <a:tabLst>
                <a:tab pos="354965" algn="l"/>
                <a:tab pos="355600" algn="l"/>
              </a:tabLst>
            </a:pPr>
            <a:r>
              <a:rPr dirty="0" sz="2400" spc="-10">
                <a:solidFill>
                  <a:srgbClr val="4E2700"/>
                </a:solidFill>
                <a:latin typeface="Verdana"/>
                <a:cs typeface="Verdana"/>
              </a:rPr>
              <a:t>void</a:t>
            </a:r>
            <a:r>
              <a:rPr dirty="0" sz="2400" spc="40">
                <a:solidFill>
                  <a:srgbClr val="4E2700"/>
                </a:solidFill>
                <a:latin typeface="Verdana"/>
                <a:cs typeface="Verdana"/>
              </a:rPr>
              <a:t> </a:t>
            </a:r>
            <a:r>
              <a:rPr dirty="0" sz="2400" spc="-5">
                <a:solidFill>
                  <a:srgbClr val="4E2700"/>
                </a:solidFill>
                <a:latin typeface="Verdana"/>
                <a:cs typeface="Verdana"/>
              </a:rPr>
              <a:t>close()</a:t>
            </a:r>
            <a:endParaRPr sz="2400">
              <a:latin typeface="Verdana"/>
              <a:cs typeface="Verdana"/>
            </a:endParaRPr>
          </a:p>
          <a:p>
            <a:pPr marL="355600" indent="-342900">
              <a:lnSpc>
                <a:spcPct val="100000"/>
              </a:lnSpc>
              <a:spcBef>
                <a:spcPts val="575"/>
              </a:spcBef>
              <a:buChar char="•"/>
              <a:tabLst>
                <a:tab pos="354965" algn="l"/>
                <a:tab pos="355600" algn="l"/>
              </a:tabLst>
            </a:pPr>
            <a:r>
              <a:rPr dirty="0" sz="2400" spc="-10">
                <a:solidFill>
                  <a:srgbClr val="4E2700"/>
                </a:solidFill>
                <a:latin typeface="Verdana"/>
                <a:cs typeface="Verdana"/>
              </a:rPr>
              <a:t>void</a:t>
            </a:r>
            <a:r>
              <a:rPr dirty="0" sz="2400" spc="40">
                <a:solidFill>
                  <a:srgbClr val="4E2700"/>
                </a:solidFill>
                <a:latin typeface="Verdana"/>
                <a:cs typeface="Verdana"/>
              </a:rPr>
              <a:t> </a:t>
            </a:r>
            <a:r>
              <a:rPr dirty="0" sz="2400" spc="-5">
                <a:solidFill>
                  <a:srgbClr val="4E2700"/>
                </a:solidFill>
                <a:latin typeface="Verdana"/>
                <a:cs typeface="Verdana"/>
              </a:rPr>
              <a:t>flush()</a:t>
            </a:r>
            <a:endParaRPr sz="2400">
              <a:latin typeface="Verdana"/>
              <a:cs typeface="Verdana"/>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9993" y="970280"/>
            <a:ext cx="7735570" cy="3013710"/>
          </a:xfrm>
          <a:prstGeom prst="rect">
            <a:avLst/>
          </a:prstGeom>
        </p:spPr>
        <p:txBody>
          <a:bodyPr wrap="square" lIns="0" tIns="13335" rIns="0" bIns="0" rtlCol="0" vert="horz">
            <a:spAutoFit/>
          </a:bodyPr>
          <a:lstStyle/>
          <a:p>
            <a:pPr algn="just" marL="355600" marR="46355" indent="-342900">
              <a:lnSpc>
                <a:spcPct val="100000"/>
              </a:lnSpc>
              <a:spcBef>
                <a:spcPts val="105"/>
              </a:spcBef>
              <a:buChar char="•"/>
              <a:tabLst>
                <a:tab pos="355600" algn="l"/>
              </a:tabLst>
            </a:pPr>
            <a:r>
              <a:rPr dirty="0" sz="2000" spc="-5">
                <a:solidFill>
                  <a:srgbClr val="4E2700"/>
                </a:solidFill>
                <a:latin typeface="Verdana"/>
                <a:cs typeface="Verdana"/>
              </a:rPr>
              <a:t>void</a:t>
            </a:r>
            <a:r>
              <a:rPr dirty="0" sz="2000" spc="5">
                <a:solidFill>
                  <a:srgbClr val="4E2700"/>
                </a:solidFill>
                <a:latin typeface="Verdana"/>
                <a:cs typeface="Verdana"/>
              </a:rPr>
              <a:t> </a:t>
            </a:r>
            <a:r>
              <a:rPr dirty="0" sz="2000" spc="-5">
                <a:solidFill>
                  <a:srgbClr val="4E2700"/>
                </a:solidFill>
                <a:latin typeface="Verdana"/>
                <a:cs typeface="Verdana"/>
              </a:rPr>
              <a:t>write(int</a:t>
            </a:r>
            <a:r>
              <a:rPr dirty="0" sz="2000" spc="10">
                <a:solidFill>
                  <a:srgbClr val="4E2700"/>
                </a:solidFill>
                <a:latin typeface="Verdana"/>
                <a:cs typeface="Verdana"/>
              </a:rPr>
              <a:t> </a:t>
            </a:r>
            <a:r>
              <a:rPr dirty="0" sz="2000">
                <a:solidFill>
                  <a:srgbClr val="4E2700"/>
                </a:solidFill>
                <a:latin typeface="Verdana"/>
                <a:cs typeface="Verdana"/>
              </a:rPr>
              <a:t>n)</a:t>
            </a:r>
            <a:r>
              <a:rPr dirty="0" sz="2000">
                <a:solidFill>
                  <a:srgbClr val="4E2700"/>
                </a:solidFill>
                <a:latin typeface="Noto Sans Mono CJK HK"/>
                <a:cs typeface="Noto Sans Mono CJK HK"/>
              </a:rPr>
              <a:t>：將參數</a:t>
            </a:r>
            <a:r>
              <a:rPr dirty="0" sz="2000" spc="-10">
                <a:solidFill>
                  <a:srgbClr val="4E2700"/>
                </a:solidFill>
                <a:latin typeface="Verdana"/>
                <a:cs typeface="Verdana"/>
              </a:rPr>
              <a:t>n</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出的</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料只</a:t>
            </a:r>
            <a:r>
              <a:rPr dirty="0" sz="2000" spc="-15">
                <a:solidFill>
                  <a:srgbClr val="4E2700"/>
                </a:solidFill>
                <a:latin typeface="Noto Sans Mono CJK HK"/>
                <a:cs typeface="Noto Sans Mono CJK HK"/>
              </a:rPr>
              <a:t>有</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元組，  </a:t>
            </a:r>
            <a:r>
              <a:rPr dirty="0" sz="2000" spc="10">
                <a:solidFill>
                  <a:srgbClr val="4E2700"/>
                </a:solidFill>
                <a:latin typeface="Noto Sans Mono CJK HK"/>
                <a:cs typeface="Noto Sans Mono CJK HK"/>
              </a:rPr>
              <a:t>即</a:t>
            </a:r>
            <a:r>
              <a:rPr dirty="0" sz="2000">
                <a:solidFill>
                  <a:srgbClr val="4E2700"/>
                </a:solidFill>
                <a:latin typeface="Verdana"/>
                <a:cs typeface="Verdana"/>
              </a:rPr>
              <a:t>n</a:t>
            </a:r>
            <a:r>
              <a:rPr dirty="0" sz="2000" spc="5">
                <a:solidFill>
                  <a:srgbClr val="4E2700"/>
                </a:solidFill>
                <a:latin typeface="Noto Sans Mono CJK HK"/>
                <a:cs typeface="Noto Sans Mono CJK HK"/>
              </a:rPr>
              <a:t>的最</a:t>
            </a:r>
            <a:r>
              <a:rPr dirty="0" sz="2000" spc="-5">
                <a:solidFill>
                  <a:srgbClr val="4E2700"/>
                </a:solidFill>
                <a:latin typeface="Noto Sans Mono CJK HK"/>
                <a:cs typeface="Noto Sans Mono CJK HK"/>
              </a:rPr>
              <a:t>低</a:t>
            </a:r>
            <a:r>
              <a:rPr dirty="0" sz="2000" spc="5">
                <a:solidFill>
                  <a:srgbClr val="4E2700"/>
                </a:solidFill>
                <a:latin typeface="Noto Sans Mono CJK HK"/>
                <a:cs typeface="Noto Sans Mono CJK HK"/>
              </a:rPr>
              <a:t>階</a:t>
            </a:r>
            <a:r>
              <a:rPr dirty="0" sz="2000" spc="-15">
                <a:solidFill>
                  <a:srgbClr val="4E2700"/>
                </a:solidFill>
                <a:latin typeface="Noto Sans Mono CJK HK"/>
                <a:cs typeface="Noto Sans Mono CJK HK"/>
              </a:rPr>
              <a:t>的</a:t>
            </a:r>
            <a:r>
              <a:rPr dirty="0" sz="2000" spc="5">
                <a:solidFill>
                  <a:srgbClr val="4E2700"/>
                </a:solidFill>
                <a:latin typeface="Noto Sans Mono CJK HK"/>
                <a:cs typeface="Noto Sans Mono CJK HK"/>
              </a:rPr>
              <a:t>八個</a:t>
            </a:r>
            <a:r>
              <a:rPr dirty="0" sz="2000" spc="-20">
                <a:solidFill>
                  <a:srgbClr val="4E2700"/>
                </a:solidFill>
                <a:latin typeface="Noto Sans Mono CJK HK"/>
                <a:cs typeface="Noto Sans Mono CJK HK"/>
              </a:rPr>
              <a:t>位</a:t>
            </a:r>
            <a:r>
              <a:rPr dirty="0" sz="2000" spc="5">
                <a:solidFill>
                  <a:srgbClr val="4E2700"/>
                </a:solidFill>
                <a:latin typeface="Noto Sans Mono CJK HK"/>
                <a:cs typeface="Noto Sans Mono CJK HK"/>
              </a:rPr>
              <a:t>元</a:t>
            </a:r>
            <a:r>
              <a:rPr dirty="0" sz="2000">
                <a:solidFill>
                  <a:srgbClr val="4E2700"/>
                </a:solidFill>
                <a:latin typeface="Verdana"/>
                <a:cs typeface="Verdana"/>
              </a:rPr>
              <a:t>(</a:t>
            </a:r>
            <a:r>
              <a:rPr dirty="0" sz="2000" spc="5">
                <a:solidFill>
                  <a:srgbClr val="4E2700"/>
                </a:solidFill>
                <a:latin typeface="Noto Sans Mono CJK HK"/>
                <a:cs typeface="Noto Sans Mono CJK HK"/>
              </a:rPr>
              <a:t>一</a:t>
            </a:r>
            <a:r>
              <a:rPr dirty="0" sz="2000" spc="-15">
                <a:solidFill>
                  <a:srgbClr val="4E2700"/>
                </a:solidFill>
                <a:latin typeface="Noto Sans Mono CJK HK"/>
                <a:cs typeface="Noto Sans Mono CJK HK"/>
              </a:rPr>
              <a:t>個</a:t>
            </a:r>
            <a:r>
              <a:rPr dirty="0" sz="2000" spc="5">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組</a:t>
            </a:r>
            <a:r>
              <a:rPr dirty="0" sz="2000">
                <a:solidFill>
                  <a:srgbClr val="4E2700"/>
                </a:solidFill>
                <a:latin typeface="Verdana"/>
                <a:cs typeface="Verdana"/>
              </a:rPr>
              <a:t>)</a:t>
            </a:r>
            <a:r>
              <a:rPr dirty="0" sz="2000" spc="5">
                <a:solidFill>
                  <a:srgbClr val="4E2700"/>
                </a:solidFill>
                <a:latin typeface="Noto Sans Mono CJK HK"/>
                <a:cs typeface="Noto Sans Mono CJK HK"/>
              </a:rPr>
              <a:t>被寫</a:t>
            </a:r>
            <a:r>
              <a:rPr dirty="0" sz="2000" spc="-20">
                <a:solidFill>
                  <a:srgbClr val="4E2700"/>
                </a:solidFill>
                <a:latin typeface="Noto Sans Mono CJK HK"/>
                <a:cs typeface="Noto Sans Mono CJK HK"/>
              </a:rPr>
              <a:t>出</a:t>
            </a:r>
            <a:r>
              <a:rPr dirty="0" sz="2000" spc="5">
                <a:solidFill>
                  <a:srgbClr val="4E2700"/>
                </a:solidFill>
                <a:latin typeface="Noto Sans Mono CJK HK"/>
                <a:cs typeface="Noto Sans Mono CJK HK"/>
              </a:rPr>
              <a:t>。較</a:t>
            </a:r>
            <a:r>
              <a:rPr dirty="0" sz="2000" spc="-20">
                <a:solidFill>
                  <a:srgbClr val="4E2700"/>
                </a:solidFill>
                <a:latin typeface="Noto Sans Mono CJK HK"/>
                <a:cs typeface="Noto Sans Mono CJK HK"/>
              </a:rPr>
              <a:t>高</a:t>
            </a:r>
            <a:r>
              <a:rPr dirty="0" sz="2000" spc="5">
                <a:solidFill>
                  <a:srgbClr val="4E2700"/>
                </a:solidFill>
                <a:latin typeface="Noto Sans Mono CJK HK"/>
                <a:cs typeface="Noto Sans Mono CJK HK"/>
              </a:rPr>
              <a:t>階</a:t>
            </a:r>
            <a:r>
              <a:rPr dirty="0" sz="2000">
                <a:solidFill>
                  <a:srgbClr val="4E2700"/>
                </a:solidFill>
                <a:latin typeface="Noto Sans Mono CJK HK"/>
                <a:cs typeface="Noto Sans Mono CJK HK"/>
              </a:rPr>
              <a:t>的</a:t>
            </a:r>
            <a:r>
              <a:rPr dirty="0" sz="2000" spc="-5">
                <a:solidFill>
                  <a:srgbClr val="4E2700"/>
                </a:solidFill>
                <a:latin typeface="Verdana"/>
                <a:cs typeface="Verdana"/>
              </a:rPr>
              <a:t>24</a:t>
            </a:r>
            <a:r>
              <a:rPr dirty="0" sz="2000" spc="5">
                <a:solidFill>
                  <a:srgbClr val="4E2700"/>
                </a:solidFill>
                <a:latin typeface="Noto Sans Mono CJK HK"/>
                <a:cs typeface="Noto Sans Mono CJK HK"/>
              </a:rPr>
              <a:t>個</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元 </a:t>
            </a:r>
            <a:r>
              <a:rPr dirty="0" sz="2000">
                <a:solidFill>
                  <a:srgbClr val="4E2700"/>
                </a:solidFill>
                <a:latin typeface="Noto Sans Mono CJK HK"/>
                <a:cs typeface="Noto Sans Mono CJK HK"/>
              </a:rPr>
              <a:t>會被忽</a:t>
            </a:r>
            <a:r>
              <a:rPr dirty="0" sz="2000" spc="-15">
                <a:solidFill>
                  <a:srgbClr val="4E2700"/>
                </a:solidFill>
                <a:latin typeface="Noto Sans Mono CJK HK"/>
                <a:cs typeface="Noto Sans Mono CJK HK"/>
              </a:rPr>
              <a:t>略</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480"/>
              </a:spcBef>
              <a:buChar char="•"/>
              <a:tabLst>
                <a:tab pos="354965" algn="l"/>
                <a:tab pos="355600" algn="l"/>
                <a:tab pos="1064260" algn="l"/>
              </a:tabLst>
            </a:pPr>
            <a:r>
              <a:rPr dirty="0" sz="2000" spc="-5">
                <a:solidFill>
                  <a:srgbClr val="4E2700"/>
                </a:solidFill>
                <a:latin typeface="Verdana"/>
                <a:cs typeface="Verdana"/>
              </a:rPr>
              <a:t>void	write(byte[] </a:t>
            </a:r>
            <a:r>
              <a:rPr dirty="0" sz="2000">
                <a:solidFill>
                  <a:srgbClr val="4E2700"/>
                </a:solidFill>
                <a:latin typeface="Verdana"/>
                <a:cs typeface="Verdana"/>
              </a:rPr>
              <a:t>b)</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將</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陣</a:t>
            </a:r>
            <a:r>
              <a:rPr dirty="0" sz="2000" spc="5">
                <a:solidFill>
                  <a:srgbClr val="4E2700"/>
                </a:solidFill>
                <a:latin typeface="Noto Sans Mono CJK HK"/>
                <a:cs typeface="Noto Sans Mono CJK HK"/>
              </a:rPr>
              <a:t>列</a:t>
            </a:r>
            <a:r>
              <a:rPr dirty="0" sz="2000" spc="-15">
                <a:solidFill>
                  <a:srgbClr val="4E2700"/>
                </a:solidFill>
                <a:latin typeface="Verdana"/>
                <a:cs typeface="Verdana"/>
              </a:rPr>
              <a:t>b</a:t>
            </a:r>
            <a:r>
              <a:rPr dirty="0" sz="2000">
                <a:solidFill>
                  <a:srgbClr val="4E2700"/>
                </a:solidFill>
                <a:latin typeface="Noto Sans Mono CJK HK"/>
                <a:cs typeface="Noto Sans Mono CJK HK"/>
              </a:rPr>
              <a:t>內的元</a:t>
            </a:r>
            <a:r>
              <a:rPr dirty="0" sz="2000" spc="-15">
                <a:solidFill>
                  <a:srgbClr val="4E2700"/>
                </a:solidFill>
                <a:latin typeface="Noto Sans Mono CJK HK"/>
                <a:cs typeface="Noto Sans Mono CJK HK"/>
              </a:rPr>
              <a:t>素</a:t>
            </a:r>
            <a:r>
              <a:rPr dirty="0" sz="2000">
                <a:solidFill>
                  <a:srgbClr val="4E2700"/>
                </a:solidFill>
                <a:latin typeface="Noto Sans Mono CJK HK"/>
                <a:cs typeface="Noto Sans Mono CJK HK"/>
              </a:rPr>
              <a:t>全部</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a:t>
            </a:r>
            <a:endParaRPr sz="2000">
              <a:latin typeface="Noto Sans Mono CJK HK"/>
              <a:cs typeface="Noto Sans Mono CJK HK"/>
            </a:endParaRPr>
          </a:p>
          <a:p>
            <a:pPr marL="355600" indent="-342900">
              <a:lnSpc>
                <a:spcPct val="100000"/>
              </a:lnSpc>
              <a:spcBef>
                <a:spcPts val="480"/>
              </a:spcBef>
              <a:buChar char="•"/>
              <a:tabLst>
                <a:tab pos="354965" algn="l"/>
                <a:tab pos="355600" algn="l"/>
                <a:tab pos="1064260" algn="l"/>
              </a:tabLst>
            </a:pPr>
            <a:r>
              <a:rPr dirty="0" sz="2000" spc="-5">
                <a:solidFill>
                  <a:srgbClr val="4E2700"/>
                </a:solidFill>
                <a:latin typeface="Verdana"/>
                <a:cs typeface="Verdana"/>
              </a:rPr>
              <a:t>void	write(byte[]</a:t>
            </a:r>
            <a:r>
              <a:rPr dirty="0" sz="2000" spc="295">
                <a:solidFill>
                  <a:srgbClr val="4E2700"/>
                </a:solidFill>
                <a:latin typeface="Verdana"/>
                <a:cs typeface="Verdana"/>
              </a:rPr>
              <a:t> </a:t>
            </a:r>
            <a:r>
              <a:rPr dirty="0" sz="2000" spc="-15">
                <a:solidFill>
                  <a:srgbClr val="4E2700"/>
                </a:solidFill>
                <a:latin typeface="Verdana"/>
                <a:cs typeface="Verdana"/>
              </a:rPr>
              <a:t>b, </a:t>
            </a:r>
            <a:r>
              <a:rPr dirty="0" sz="2000" spc="-5">
                <a:solidFill>
                  <a:srgbClr val="4E2700"/>
                </a:solidFill>
                <a:latin typeface="Verdana"/>
                <a:cs typeface="Verdana"/>
              </a:rPr>
              <a:t>int</a:t>
            </a:r>
            <a:r>
              <a:rPr dirty="0" sz="2000" spc="305">
                <a:solidFill>
                  <a:srgbClr val="4E2700"/>
                </a:solidFill>
                <a:latin typeface="Verdana"/>
                <a:cs typeface="Verdana"/>
              </a:rPr>
              <a:t> </a:t>
            </a:r>
            <a:r>
              <a:rPr dirty="0" sz="2000" spc="-35">
                <a:solidFill>
                  <a:srgbClr val="4E2700"/>
                </a:solidFill>
                <a:latin typeface="Verdana"/>
                <a:cs typeface="Verdana"/>
              </a:rPr>
              <a:t>off,</a:t>
            </a:r>
            <a:r>
              <a:rPr dirty="0" sz="2000" spc="-15">
                <a:solidFill>
                  <a:srgbClr val="4E2700"/>
                </a:solidFill>
                <a:latin typeface="Verdana"/>
                <a:cs typeface="Verdana"/>
              </a:rPr>
              <a:t> </a:t>
            </a:r>
            <a:r>
              <a:rPr dirty="0" sz="2000" spc="-5">
                <a:solidFill>
                  <a:srgbClr val="4E2700"/>
                </a:solidFill>
                <a:latin typeface="Verdana"/>
                <a:cs typeface="Verdana"/>
              </a:rPr>
              <a:t>int</a:t>
            </a:r>
            <a:r>
              <a:rPr dirty="0" sz="2000" spc="295">
                <a:solidFill>
                  <a:srgbClr val="4E2700"/>
                </a:solidFill>
                <a:latin typeface="Verdana"/>
                <a:cs typeface="Verdana"/>
              </a:rPr>
              <a:t> </a:t>
            </a:r>
            <a:r>
              <a:rPr dirty="0" sz="2000">
                <a:solidFill>
                  <a:srgbClr val="4E2700"/>
                </a:solidFill>
                <a:latin typeface="Verdana"/>
                <a:cs typeface="Verdana"/>
              </a:rPr>
              <a:t>len)</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將</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陣</a:t>
            </a:r>
            <a:r>
              <a:rPr dirty="0" sz="2000" spc="5">
                <a:solidFill>
                  <a:srgbClr val="4E2700"/>
                </a:solidFill>
                <a:latin typeface="Noto Sans Mono CJK HK"/>
                <a:cs typeface="Noto Sans Mono CJK HK"/>
              </a:rPr>
              <a:t>列</a:t>
            </a:r>
            <a:r>
              <a:rPr dirty="0" sz="2000" spc="-5">
                <a:solidFill>
                  <a:srgbClr val="4E2700"/>
                </a:solidFill>
                <a:latin typeface="Verdana"/>
                <a:cs typeface="Verdana"/>
              </a:rPr>
              <a:t>b</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部</a:t>
            </a:r>
            <a:endParaRPr sz="2000">
              <a:latin typeface="Noto Sans Mono CJK HK"/>
              <a:cs typeface="Noto Sans Mono CJK HK"/>
            </a:endParaRPr>
          </a:p>
          <a:p>
            <a:pPr marL="355600">
              <a:lnSpc>
                <a:spcPct val="100000"/>
              </a:lnSpc>
            </a:pPr>
            <a:r>
              <a:rPr dirty="0" sz="2000" spc="10">
                <a:solidFill>
                  <a:srgbClr val="4E2700"/>
                </a:solidFill>
                <a:latin typeface="Noto Sans Mono CJK HK"/>
                <a:cs typeface="Noto Sans Mono CJK HK"/>
              </a:rPr>
              <a:t>分元</a:t>
            </a:r>
            <a:r>
              <a:rPr dirty="0" sz="2000" spc="5">
                <a:solidFill>
                  <a:srgbClr val="4E2700"/>
                </a:solidFill>
                <a:latin typeface="Noto Sans Mono CJK HK"/>
                <a:cs typeface="Noto Sans Mono CJK HK"/>
              </a:rPr>
              <a:t>素寫</a:t>
            </a:r>
            <a:r>
              <a:rPr dirty="0" sz="2000" spc="-20">
                <a:solidFill>
                  <a:srgbClr val="4E2700"/>
                </a:solidFill>
                <a:latin typeface="Noto Sans Mono CJK HK"/>
                <a:cs typeface="Noto Sans Mono CJK HK"/>
              </a:rPr>
              <a:t>出</a:t>
            </a:r>
            <a:r>
              <a:rPr dirty="0" sz="2000" spc="5">
                <a:solidFill>
                  <a:srgbClr val="4E2700"/>
                </a:solidFill>
                <a:latin typeface="Noto Sans Mono CJK HK"/>
                <a:cs typeface="Noto Sans Mono CJK HK"/>
              </a:rPr>
              <a:t>，由</a:t>
            </a:r>
            <a:r>
              <a:rPr dirty="0" sz="2000" spc="-20">
                <a:solidFill>
                  <a:srgbClr val="4E2700"/>
                </a:solidFill>
                <a:latin typeface="Noto Sans Mono CJK HK"/>
                <a:cs typeface="Noto Sans Mono CJK HK"/>
              </a:rPr>
              <a:t>註</a:t>
            </a:r>
            <a:r>
              <a:rPr dirty="0" sz="2000" spc="5">
                <a:solidFill>
                  <a:srgbClr val="4E2700"/>
                </a:solidFill>
                <a:latin typeface="Noto Sans Mono CJK HK"/>
                <a:cs typeface="Noto Sans Mono CJK HK"/>
              </a:rPr>
              <a:t>標</a:t>
            </a:r>
            <a:r>
              <a:rPr dirty="0" sz="2000" spc="-10">
                <a:solidFill>
                  <a:srgbClr val="4E2700"/>
                </a:solidFill>
                <a:latin typeface="Verdana"/>
                <a:cs typeface="Verdana"/>
              </a:rPr>
              <a:t>off</a:t>
            </a:r>
            <a:r>
              <a:rPr dirty="0" sz="2000" spc="5">
                <a:solidFill>
                  <a:srgbClr val="4E2700"/>
                </a:solidFill>
                <a:latin typeface="Noto Sans Mono CJK HK"/>
                <a:cs typeface="Noto Sans Mono CJK HK"/>
              </a:rPr>
              <a:t>的位</a:t>
            </a:r>
            <a:r>
              <a:rPr dirty="0" sz="2000" spc="-5">
                <a:solidFill>
                  <a:srgbClr val="4E2700"/>
                </a:solidFill>
                <a:latin typeface="Noto Sans Mono CJK HK"/>
                <a:cs typeface="Noto Sans Mono CJK HK"/>
              </a:rPr>
              <a:t>置</a:t>
            </a:r>
            <a:r>
              <a:rPr dirty="0" sz="2000" spc="-10">
                <a:solidFill>
                  <a:srgbClr val="4E2700"/>
                </a:solidFill>
                <a:latin typeface="Noto Sans Mono CJK HK"/>
                <a:cs typeface="Noto Sans Mono CJK HK"/>
              </a:rPr>
              <a:t>開</a:t>
            </a:r>
            <a:r>
              <a:rPr dirty="0" sz="2000" spc="5">
                <a:solidFill>
                  <a:srgbClr val="4E2700"/>
                </a:solidFill>
                <a:latin typeface="Noto Sans Mono CJK HK"/>
                <a:cs typeface="Noto Sans Mono CJK HK"/>
              </a:rPr>
              <a:t>始寫</a:t>
            </a:r>
            <a:r>
              <a:rPr dirty="0" sz="2000" spc="-20">
                <a:solidFill>
                  <a:srgbClr val="4E2700"/>
                </a:solidFill>
                <a:latin typeface="Noto Sans Mono CJK HK"/>
                <a:cs typeface="Noto Sans Mono CJK HK"/>
              </a:rPr>
              <a:t>，</a:t>
            </a:r>
            <a:r>
              <a:rPr dirty="0" sz="2000" spc="5">
                <a:solidFill>
                  <a:srgbClr val="4E2700"/>
                </a:solidFill>
                <a:latin typeface="Noto Sans Mono CJK HK"/>
                <a:cs typeface="Noto Sans Mono CJK HK"/>
              </a:rPr>
              <a:t>總共</a:t>
            </a:r>
            <a:r>
              <a:rPr dirty="0" sz="2000" spc="-20">
                <a:solidFill>
                  <a:srgbClr val="4E2700"/>
                </a:solidFill>
                <a:latin typeface="Noto Sans Mono CJK HK"/>
                <a:cs typeface="Noto Sans Mono CJK HK"/>
              </a:rPr>
              <a:t>寫</a:t>
            </a:r>
            <a:r>
              <a:rPr dirty="0" sz="2000" spc="5">
                <a:solidFill>
                  <a:srgbClr val="4E2700"/>
                </a:solidFill>
                <a:latin typeface="Noto Sans Mono CJK HK"/>
                <a:cs typeface="Noto Sans Mono CJK HK"/>
              </a:rPr>
              <a:t>出</a:t>
            </a:r>
            <a:r>
              <a:rPr dirty="0" sz="2000" spc="-5">
                <a:solidFill>
                  <a:srgbClr val="4E2700"/>
                </a:solidFill>
                <a:latin typeface="Verdana"/>
                <a:cs typeface="Verdana"/>
              </a:rPr>
              <a:t>len</a:t>
            </a:r>
            <a:r>
              <a:rPr dirty="0" sz="2000" spc="5">
                <a:solidFill>
                  <a:srgbClr val="4E2700"/>
                </a:solidFill>
                <a:latin typeface="Noto Sans Mono CJK HK"/>
                <a:cs typeface="Noto Sans Mono CJK HK"/>
              </a:rPr>
              <a:t>個</a:t>
            </a:r>
            <a:r>
              <a:rPr dirty="0" sz="2000" spc="-15">
                <a:solidFill>
                  <a:srgbClr val="4E2700"/>
                </a:solidFill>
                <a:latin typeface="Noto Sans Mono CJK HK"/>
                <a:cs typeface="Noto Sans Mono CJK HK"/>
              </a:rPr>
              <a:t>位</a:t>
            </a:r>
            <a:r>
              <a:rPr dirty="0" sz="2000" spc="5">
                <a:solidFill>
                  <a:srgbClr val="4E2700"/>
                </a:solidFill>
                <a:latin typeface="Noto Sans Mono CJK HK"/>
                <a:cs typeface="Noto Sans Mono CJK HK"/>
              </a:rPr>
              <a:t>元組。</a:t>
            </a:r>
            <a:endParaRPr sz="2000">
              <a:latin typeface="Noto Sans Mono CJK HK"/>
              <a:cs typeface="Noto Sans Mono CJK HK"/>
            </a:endParaRPr>
          </a:p>
          <a:p>
            <a:pPr marL="355600" marR="5080" indent="-342900">
              <a:lnSpc>
                <a:spcPct val="100000"/>
              </a:lnSpc>
              <a:spcBef>
                <a:spcPts val="484"/>
              </a:spcBef>
              <a:buChar char="•"/>
              <a:tabLst>
                <a:tab pos="354965" algn="l"/>
                <a:tab pos="355600" algn="l"/>
              </a:tabLst>
            </a:pPr>
            <a:r>
              <a:rPr dirty="0" sz="2000" spc="-5">
                <a:solidFill>
                  <a:srgbClr val="4E2700"/>
                </a:solidFill>
                <a:latin typeface="Verdana"/>
                <a:cs typeface="Verdana"/>
              </a:rPr>
              <a:t>void</a:t>
            </a:r>
            <a:r>
              <a:rPr dirty="0" sz="2000">
                <a:solidFill>
                  <a:srgbClr val="4E2700"/>
                </a:solidFill>
                <a:latin typeface="Verdana"/>
                <a:cs typeface="Verdana"/>
              </a:rPr>
              <a:t> </a:t>
            </a:r>
            <a:r>
              <a:rPr dirty="0" sz="2000" spc="-5">
                <a:solidFill>
                  <a:srgbClr val="4E2700"/>
                </a:solidFill>
                <a:latin typeface="Verdana"/>
                <a:cs typeface="Verdana"/>
              </a:rPr>
              <a:t>close()</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關</a:t>
            </a:r>
            <a:r>
              <a:rPr dirty="0" sz="2000">
                <a:solidFill>
                  <a:srgbClr val="4E2700"/>
                </a:solidFill>
                <a:latin typeface="Noto Sans Mono CJK HK"/>
                <a:cs typeface="Noto Sans Mono CJK HK"/>
              </a:rPr>
              <a:t>閉</a:t>
            </a:r>
            <a:r>
              <a:rPr dirty="0" sz="2000" spc="-5">
                <a:solidFill>
                  <a:srgbClr val="4E2700"/>
                </a:solidFill>
                <a:latin typeface="Verdana"/>
                <a:cs typeface="Verdana"/>
              </a:rPr>
              <a:t>OutputStream</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關閉</a:t>
            </a:r>
            <a:r>
              <a:rPr dirty="0" sz="2000" spc="-15">
                <a:solidFill>
                  <a:srgbClr val="4E2700"/>
                </a:solidFill>
                <a:latin typeface="Noto Sans Mono CJK HK"/>
                <a:cs typeface="Noto Sans Mono CJK HK"/>
              </a:rPr>
              <a:t>檔</a:t>
            </a:r>
            <a:r>
              <a:rPr dirty="0" sz="2000">
                <a:solidFill>
                  <a:srgbClr val="4E2700"/>
                </a:solidFill>
                <a:latin typeface="Noto Sans Mono CJK HK"/>
                <a:cs typeface="Noto Sans Mono CJK HK"/>
              </a:rPr>
              <a:t>案可</a:t>
            </a:r>
            <a:r>
              <a:rPr dirty="0" sz="2000" spc="-15">
                <a:solidFill>
                  <a:srgbClr val="4E2700"/>
                </a:solidFill>
                <a:latin typeface="Noto Sans Mono CJK HK"/>
                <a:cs typeface="Noto Sans Mono CJK HK"/>
              </a:rPr>
              <a:t>以</a:t>
            </a:r>
            <a:r>
              <a:rPr dirty="0" sz="2000">
                <a:solidFill>
                  <a:srgbClr val="4E2700"/>
                </a:solidFill>
                <a:latin typeface="Noto Sans Mono CJK HK"/>
                <a:cs typeface="Noto Sans Mono CJK HK"/>
              </a:rPr>
              <a:t>釋放它 所佔用</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a:t>
            </a:r>
            <a:r>
              <a:rPr dirty="0" sz="2000" spc="-15">
                <a:solidFill>
                  <a:srgbClr val="4E2700"/>
                </a:solidFill>
                <a:latin typeface="Noto Sans Mono CJK HK"/>
                <a:cs typeface="Noto Sans Mono CJK HK"/>
              </a:rPr>
              <a:t>源</a:t>
            </a:r>
            <a:r>
              <a:rPr dirty="0" sz="2000">
                <a:solidFill>
                  <a:srgbClr val="4E2700"/>
                </a:solidFill>
                <a:latin typeface="Noto Sans Mono CJK HK"/>
                <a:cs typeface="Noto Sans Mono CJK HK"/>
              </a:rPr>
              <a:t>。如果</a:t>
            </a:r>
            <a:r>
              <a:rPr dirty="0" sz="2000" spc="-15">
                <a:solidFill>
                  <a:srgbClr val="4E2700"/>
                </a:solidFill>
                <a:latin typeface="Noto Sans Mono CJK HK"/>
                <a:cs typeface="Noto Sans Mono CJK HK"/>
              </a:rPr>
              <a:t>緩</a:t>
            </a:r>
            <a:r>
              <a:rPr dirty="0" sz="2000">
                <a:solidFill>
                  <a:srgbClr val="4E2700"/>
                </a:solidFill>
                <a:latin typeface="Noto Sans Mono CJK HK"/>
                <a:cs typeface="Noto Sans Mono CJK HK"/>
              </a:rPr>
              <a:t>衝</a:t>
            </a:r>
            <a:r>
              <a:rPr dirty="0" sz="2000" spc="-15">
                <a:solidFill>
                  <a:srgbClr val="4E2700"/>
                </a:solidFill>
                <a:latin typeface="Noto Sans Mono CJK HK"/>
                <a:cs typeface="Noto Sans Mono CJK HK"/>
              </a:rPr>
              <a:t>區</a:t>
            </a:r>
            <a:r>
              <a:rPr dirty="0" sz="2000">
                <a:solidFill>
                  <a:srgbClr val="4E2700"/>
                </a:solidFill>
                <a:latin typeface="Noto Sans Mono CJK HK"/>
                <a:cs typeface="Noto Sans Mono CJK HK"/>
              </a:rPr>
              <a:t>內仍有</a:t>
            </a:r>
            <a:r>
              <a:rPr dirty="0" sz="2000" spc="-15">
                <a:solidFill>
                  <a:srgbClr val="4E2700"/>
                </a:solidFill>
                <a:latin typeface="Noto Sans Mono CJK HK"/>
                <a:cs typeface="Noto Sans Mono CJK HK"/>
              </a:rPr>
              <a:t>未</a:t>
            </a:r>
            <a:r>
              <a:rPr dirty="0" sz="2000">
                <a:solidFill>
                  <a:srgbClr val="4E2700"/>
                </a:solidFill>
                <a:latin typeface="Noto Sans Mono CJK HK"/>
                <a:cs typeface="Noto Sans Mono CJK HK"/>
              </a:rPr>
              <a:t>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的位元</a:t>
            </a:r>
            <a:r>
              <a:rPr dirty="0" sz="2000" spc="-15">
                <a:solidFill>
                  <a:srgbClr val="4E2700"/>
                </a:solidFill>
                <a:latin typeface="Noto Sans Mono CJK HK"/>
                <a:cs typeface="Noto Sans Mono CJK HK"/>
              </a:rPr>
              <a:t>組</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先被寫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475"/>
              </a:spcBef>
              <a:buChar char="•"/>
              <a:tabLst>
                <a:tab pos="354965" algn="l"/>
                <a:tab pos="355600" algn="l"/>
              </a:tabLst>
            </a:pPr>
            <a:r>
              <a:rPr dirty="0" sz="2000" spc="-5">
                <a:solidFill>
                  <a:srgbClr val="4E2700"/>
                </a:solidFill>
                <a:latin typeface="Verdana"/>
                <a:cs typeface="Verdana"/>
              </a:rPr>
              <a:t>void </a:t>
            </a:r>
            <a:r>
              <a:rPr dirty="0" sz="2000">
                <a:solidFill>
                  <a:srgbClr val="4E2700"/>
                </a:solidFill>
                <a:latin typeface="Verdana"/>
                <a:cs typeface="Verdana"/>
              </a:rPr>
              <a:t>flush()</a:t>
            </a:r>
            <a:r>
              <a:rPr dirty="0" sz="2000">
                <a:solidFill>
                  <a:srgbClr val="4E2700"/>
                </a:solidFill>
                <a:latin typeface="Noto Sans Mono CJK HK"/>
                <a:cs typeface="Noto Sans Mono CJK HK"/>
              </a:rPr>
              <a:t>：立刻寫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存放</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緩衝</a:t>
            </a:r>
            <a:r>
              <a:rPr dirty="0" sz="2000" spc="-15">
                <a:solidFill>
                  <a:srgbClr val="4E2700"/>
                </a:solidFill>
                <a:latin typeface="Noto Sans Mono CJK HK"/>
                <a:cs typeface="Noto Sans Mono CJK HK"/>
              </a:rPr>
              <a:t>區</a:t>
            </a:r>
            <a:r>
              <a:rPr dirty="0" sz="2000">
                <a:solidFill>
                  <a:srgbClr val="4E2700"/>
                </a:solidFill>
                <a:latin typeface="Noto Sans Mono CJK HK"/>
                <a:cs typeface="Noto Sans Mono CJK HK"/>
              </a:rPr>
              <a:t>內的</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元組。</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71069"/>
            <a:ext cx="3552825" cy="574040"/>
          </a:xfrm>
          <a:prstGeom prst="rect"/>
        </p:spPr>
        <p:txBody>
          <a:bodyPr wrap="square" lIns="0" tIns="12700" rIns="0" bIns="0" rtlCol="0" vert="horz">
            <a:spAutoFit/>
          </a:bodyPr>
          <a:lstStyle/>
          <a:p>
            <a:pPr marL="12700">
              <a:lnSpc>
                <a:spcPct val="100000"/>
              </a:lnSpc>
              <a:spcBef>
                <a:spcPts val="100"/>
              </a:spcBef>
            </a:pPr>
            <a:r>
              <a:rPr dirty="0"/>
              <a:t>讀寫非文字檔案</a:t>
            </a:r>
            <a:r>
              <a:rPr dirty="0" spc="-645"/>
              <a:t> </a:t>
            </a:r>
            <a:r>
              <a:rPr dirty="0">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496316" y="920243"/>
            <a:ext cx="8397875" cy="5462905"/>
          </a:xfrm>
          <a:prstGeom prst="rect">
            <a:avLst/>
          </a:prstGeom>
        </p:spPr>
        <p:txBody>
          <a:bodyPr wrap="square" lIns="0" tIns="67945" rIns="0" bIns="0" rtlCol="0" vert="horz">
            <a:spAutoFit/>
          </a:bodyPr>
          <a:lstStyle/>
          <a:p>
            <a:pPr marL="355600" indent="-342900">
              <a:lnSpc>
                <a:spcPct val="100000"/>
              </a:lnSpc>
              <a:spcBef>
                <a:spcPts val="535"/>
              </a:spcBef>
              <a:buChar char="•"/>
              <a:tabLst>
                <a:tab pos="354965" algn="l"/>
                <a:tab pos="355600" algn="l"/>
              </a:tabLst>
            </a:pPr>
            <a:r>
              <a:rPr dirty="0" sz="2400" spc="-5">
                <a:solidFill>
                  <a:srgbClr val="4E2700"/>
                </a:solidFill>
                <a:latin typeface="Verdana"/>
                <a:cs typeface="Verdana"/>
              </a:rPr>
              <a:t>FileInputStream</a:t>
            </a:r>
            <a:r>
              <a:rPr dirty="0" sz="2400" spc="-5">
                <a:solidFill>
                  <a:srgbClr val="4E2700"/>
                </a:solidFill>
                <a:latin typeface="Noto Sans Mono CJK HK"/>
                <a:cs typeface="Noto Sans Mono CJK HK"/>
              </a:rPr>
              <a:t>類別</a:t>
            </a:r>
            <a:endParaRPr sz="2400">
              <a:latin typeface="Noto Sans Mono CJK HK"/>
              <a:cs typeface="Noto Sans Mono CJK HK"/>
            </a:endParaRPr>
          </a:p>
          <a:p>
            <a:pPr lvl="1" marL="756285" marR="259079" indent="-287020">
              <a:lnSpc>
                <a:spcPts val="2290"/>
              </a:lnSpc>
              <a:spcBef>
                <a:spcPts val="535"/>
              </a:spcBef>
              <a:buFont typeface="Verdana"/>
              <a:buChar char="–"/>
              <a:tabLst>
                <a:tab pos="756920" algn="l"/>
              </a:tabLst>
            </a:pPr>
            <a:r>
              <a:rPr dirty="0" sz="2000">
                <a:solidFill>
                  <a:srgbClr val="4E2700"/>
                </a:solidFill>
                <a:latin typeface="Noto Sans Mono CJK HK"/>
                <a:cs typeface="Noto Sans Mono CJK HK"/>
              </a:rPr>
              <a:t>能夠</a:t>
            </a:r>
            <a:r>
              <a:rPr dirty="0" sz="2000" spc="5">
                <a:solidFill>
                  <a:srgbClr val="4E2700"/>
                </a:solidFill>
                <a:latin typeface="Noto Sans Mono CJK HK"/>
                <a:cs typeface="Noto Sans Mono CJK HK"/>
              </a:rPr>
              <a:t>以</a:t>
            </a:r>
            <a:r>
              <a:rPr dirty="0" sz="2000" spc="-10">
                <a:solidFill>
                  <a:srgbClr val="4E2700"/>
                </a:solidFill>
                <a:latin typeface="Noto Sans Mono CJK HK"/>
                <a:cs typeface="Noto Sans Mono CJK HK"/>
              </a:rPr>
              <a:t>一</a:t>
            </a:r>
            <a:r>
              <a:rPr dirty="0" sz="2000">
                <a:solidFill>
                  <a:srgbClr val="4E2700"/>
                </a:solidFill>
                <a:latin typeface="Noto Sans Mono CJK HK"/>
                <a:cs typeface="Noto Sans Mono CJK HK"/>
              </a:rPr>
              <a:t>次</a:t>
            </a:r>
            <a:r>
              <a:rPr dirty="0" sz="2000" spc="-10">
                <a:solidFill>
                  <a:srgbClr val="4E2700"/>
                </a:solidFill>
                <a:latin typeface="Noto Sans Mono CJK HK"/>
                <a:cs typeface="Noto Sans Mono CJK HK"/>
              </a:rPr>
              <a:t>讀</a:t>
            </a:r>
            <a:r>
              <a:rPr dirty="0" sz="2000">
                <a:solidFill>
                  <a:srgbClr val="4E2700"/>
                </a:solidFill>
                <a:latin typeface="Noto Sans Mono CJK HK"/>
                <a:cs typeface="Noto Sans Mono CJK HK"/>
              </a:rPr>
              <a:t>取一</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位</a:t>
            </a:r>
            <a:r>
              <a:rPr dirty="0" sz="2000">
                <a:solidFill>
                  <a:srgbClr val="4E2700"/>
                </a:solidFill>
                <a:latin typeface="Noto Sans Mono CJK HK"/>
                <a:cs typeface="Noto Sans Mono CJK HK"/>
              </a:rPr>
              <a:t>元</a:t>
            </a:r>
            <a:r>
              <a:rPr dirty="0" sz="2000" spc="-10">
                <a:solidFill>
                  <a:srgbClr val="4E2700"/>
                </a:solidFill>
                <a:latin typeface="Noto Sans Mono CJK HK"/>
                <a:cs typeface="Noto Sans Mono CJK HK"/>
              </a:rPr>
              <a:t>組</a:t>
            </a:r>
            <a:r>
              <a:rPr dirty="0" sz="2000">
                <a:solidFill>
                  <a:srgbClr val="4E2700"/>
                </a:solidFill>
                <a:latin typeface="Noto Sans Mono CJK HK"/>
                <a:cs typeface="Noto Sans Mono CJK HK"/>
              </a:rPr>
              <a:t>或多</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位</a:t>
            </a:r>
            <a:r>
              <a:rPr dirty="0" sz="2000">
                <a:solidFill>
                  <a:srgbClr val="4E2700"/>
                </a:solidFill>
                <a:latin typeface="Noto Sans Mono CJK HK"/>
                <a:cs typeface="Noto Sans Mono CJK HK"/>
              </a:rPr>
              <a:t>元</a:t>
            </a:r>
            <a:r>
              <a:rPr dirty="0" sz="2000" spc="-10">
                <a:solidFill>
                  <a:srgbClr val="4E2700"/>
                </a:solidFill>
                <a:latin typeface="Noto Sans Mono CJK HK"/>
                <a:cs typeface="Noto Sans Mono CJK HK"/>
              </a:rPr>
              <a:t>組</a:t>
            </a:r>
            <a:r>
              <a:rPr dirty="0" sz="2000">
                <a:solidFill>
                  <a:srgbClr val="4E2700"/>
                </a:solidFill>
                <a:latin typeface="Noto Sans Mono CJK HK"/>
                <a:cs typeface="Noto Sans Mono CJK HK"/>
              </a:rPr>
              <a:t>的方</a:t>
            </a:r>
            <a:r>
              <a:rPr dirty="0" sz="2000" spc="5">
                <a:solidFill>
                  <a:srgbClr val="4E2700"/>
                </a:solidFill>
                <a:latin typeface="Noto Sans Mono CJK HK"/>
                <a:cs typeface="Noto Sans Mono CJK HK"/>
              </a:rPr>
              <a:t>式</a:t>
            </a:r>
            <a:r>
              <a:rPr dirty="0" sz="2000" spc="-10">
                <a:solidFill>
                  <a:srgbClr val="4E2700"/>
                </a:solidFill>
                <a:latin typeface="Noto Sans Mono CJK HK"/>
                <a:cs typeface="Noto Sans Mono CJK HK"/>
              </a:rPr>
              <a:t>來</a:t>
            </a:r>
            <a:r>
              <a:rPr dirty="0" sz="2000">
                <a:solidFill>
                  <a:srgbClr val="4E2700"/>
                </a:solidFill>
                <a:latin typeface="Noto Sans Mono CJK HK"/>
                <a:cs typeface="Noto Sans Mono CJK HK"/>
              </a:rPr>
              <a:t>讀</a:t>
            </a:r>
            <a:r>
              <a:rPr dirty="0" sz="2000" spc="-10">
                <a:solidFill>
                  <a:srgbClr val="4E2700"/>
                </a:solidFill>
                <a:latin typeface="Noto Sans Mono CJK HK"/>
                <a:cs typeface="Noto Sans Mono CJK HK"/>
              </a:rPr>
              <a:t>取</a:t>
            </a:r>
            <a:r>
              <a:rPr dirty="0" sz="2000">
                <a:solidFill>
                  <a:srgbClr val="4E2700"/>
                </a:solidFill>
                <a:latin typeface="Noto Sans Mono CJK HK"/>
                <a:cs typeface="Noto Sans Mono CJK HK"/>
              </a:rPr>
              <a:t>外部</a:t>
            </a:r>
            <a:r>
              <a:rPr dirty="0" sz="2000" spc="5">
                <a:solidFill>
                  <a:srgbClr val="4E2700"/>
                </a:solidFill>
                <a:latin typeface="Noto Sans Mono CJK HK"/>
                <a:cs typeface="Noto Sans Mono CJK HK"/>
              </a:rPr>
              <a:t>檔</a:t>
            </a:r>
            <a:r>
              <a:rPr dirty="0" sz="2000" spc="-10">
                <a:solidFill>
                  <a:srgbClr val="4E2700"/>
                </a:solidFill>
                <a:latin typeface="Noto Sans Mono CJK HK"/>
                <a:cs typeface="Noto Sans Mono CJK HK"/>
              </a:rPr>
              <a:t>案</a:t>
            </a:r>
            <a:r>
              <a:rPr dirty="0" sz="2000">
                <a:solidFill>
                  <a:srgbClr val="4E2700"/>
                </a:solidFill>
                <a:latin typeface="Noto Sans Mono CJK HK"/>
                <a:cs typeface="Noto Sans Mono CJK HK"/>
              </a:rPr>
              <a:t>，  </a:t>
            </a:r>
            <a:r>
              <a:rPr dirty="0" sz="2000" spc="10">
                <a:solidFill>
                  <a:srgbClr val="4E2700"/>
                </a:solidFill>
                <a:latin typeface="Noto Sans Mono CJK HK"/>
                <a:cs typeface="Noto Sans Mono CJK HK"/>
              </a:rPr>
              <a:t>提供</a:t>
            </a:r>
            <a:r>
              <a:rPr dirty="0" sz="2000">
                <a:solidFill>
                  <a:srgbClr val="4E2700"/>
                </a:solidFill>
                <a:latin typeface="Noto Sans Mono CJK HK"/>
                <a:cs typeface="Noto Sans Mono CJK HK"/>
              </a:rPr>
              <a:t>的方法與它</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父類</a:t>
            </a:r>
            <a:r>
              <a:rPr dirty="0" sz="2000" spc="-25">
                <a:solidFill>
                  <a:srgbClr val="4E2700"/>
                </a:solidFill>
                <a:latin typeface="Noto Sans Mono CJK HK"/>
                <a:cs typeface="Noto Sans Mono CJK HK"/>
              </a:rPr>
              <a:t>別</a:t>
            </a:r>
            <a:r>
              <a:rPr dirty="0" sz="2000" spc="-5">
                <a:solidFill>
                  <a:srgbClr val="4E2700"/>
                </a:solidFill>
                <a:latin typeface="Verdana"/>
                <a:cs typeface="Verdana"/>
              </a:rPr>
              <a:t>InputStream</a:t>
            </a:r>
            <a:r>
              <a:rPr dirty="0" sz="2000">
                <a:solidFill>
                  <a:srgbClr val="4E2700"/>
                </a:solidFill>
                <a:latin typeface="Noto Sans Mono CJK HK"/>
                <a:cs typeface="Noto Sans Mono CJK HK"/>
              </a:rPr>
              <a:t>類別類</a:t>
            </a:r>
            <a:r>
              <a:rPr dirty="0" sz="2000" spc="-15">
                <a:solidFill>
                  <a:srgbClr val="4E2700"/>
                </a:solidFill>
                <a:latin typeface="Noto Sans Mono CJK HK"/>
                <a:cs typeface="Noto Sans Mono CJK HK"/>
              </a:rPr>
              <a:t>似</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020">
              <a:lnSpc>
                <a:spcPct val="100000"/>
              </a:lnSpc>
              <a:spcBef>
                <a:spcPts val="305"/>
              </a:spcBef>
              <a:buFont typeface="Verdana"/>
              <a:buChar char="–"/>
              <a:tabLst>
                <a:tab pos="756920" algn="l"/>
              </a:tabLst>
            </a:pPr>
            <a:r>
              <a:rPr dirty="0" sz="2000">
                <a:solidFill>
                  <a:srgbClr val="4E2700"/>
                </a:solidFill>
                <a:latin typeface="Noto Sans Mono CJK HK"/>
                <a:cs typeface="Noto Sans Mono CJK HK"/>
              </a:rPr>
              <a:t>建構子</a:t>
            </a:r>
            <a:endParaRPr sz="2000">
              <a:latin typeface="Noto Sans Mono CJK HK"/>
              <a:cs typeface="Noto Sans Mono CJK HK"/>
            </a:endParaRPr>
          </a:p>
          <a:p>
            <a:pPr lvl="2" marL="1155700" indent="-229235">
              <a:lnSpc>
                <a:spcPct val="100000"/>
              </a:lnSpc>
              <a:spcBef>
                <a:spcPts val="340"/>
              </a:spcBef>
              <a:buChar char="•"/>
              <a:tabLst>
                <a:tab pos="1156335" algn="l"/>
              </a:tabLst>
            </a:pPr>
            <a:r>
              <a:rPr dirty="0" sz="1600" spc="-10">
                <a:solidFill>
                  <a:srgbClr val="4E2700"/>
                </a:solidFill>
                <a:latin typeface="Verdana"/>
                <a:cs typeface="Verdana"/>
              </a:rPr>
              <a:t>public </a:t>
            </a:r>
            <a:r>
              <a:rPr dirty="0" sz="1600" spc="-5">
                <a:solidFill>
                  <a:srgbClr val="4E2700"/>
                </a:solidFill>
                <a:latin typeface="Verdana"/>
                <a:cs typeface="Verdana"/>
              </a:rPr>
              <a:t>FileInputStream(File file) throws</a:t>
            </a:r>
            <a:r>
              <a:rPr dirty="0" sz="1600" spc="160">
                <a:solidFill>
                  <a:srgbClr val="4E2700"/>
                </a:solidFill>
                <a:latin typeface="Verdana"/>
                <a:cs typeface="Verdana"/>
              </a:rPr>
              <a:t> </a:t>
            </a:r>
            <a:r>
              <a:rPr dirty="0" sz="1600" spc="-10">
                <a:solidFill>
                  <a:srgbClr val="4E2700"/>
                </a:solidFill>
                <a:latin typeface="Verdana"/>
                <a:cs typeface="Verdana"/>
              </a:rPr>
              <a:t>FileNotFoundException</a:t>
            </a:r>
            <a:endParaRPr sz="1600">
              <a:latin typeface="Verdana"/>
              <a:cs typeface="Verdana"/>
            </a:endParaRPr>
          </a:p>
          <a:p>
            <a:pPr lvl="2" marL="1155700" indent="-229235">
              <a:lnSpc>
                <a:spcPct val="100000"/>
              </a:lnSpc>
              <a:spcBef>
                <a:spcPts val="290"/>
              </a:spcBef>
              <a:buChar char="•"/>
              <a:tabLst>
                <a:tab pos="1156335" algn="l"/>
              </a:tabLst>
            </a:pPr>
            <a:r>
              <a:rPr dirty="0" sz="1600" spc="-10">
                <a:solidFill>
                  <a:srgbClr val="4E2700"/>
                </a:solidFill>
                <a:latin typeface="Verdana"/>
                <a:cs typeface="Verdana"/>
              </a:rPr>
              <a:t>public </a:t>
            </a:r>
            <a:r>
              <a:rPr dirty="0" sz="1600" spc="-5">
                <a:solidFill>
                  <a:srgbClr val="4E2700"/>
                </a:solidFill>
                <a:latin typeface="Verdana"/>
                <a:cs typeface="Verdana"/>
              </a:rPr>
              <a:t>FileInputStream(String name) throws</a:t>
            </a:r>
            <a:r>
              <a:rPr dirty="0" sz="1600" spc="145">
                <a:solidFill>
                  <a:srgbClr val="4E2700"/>
                </a:solidFill>
                <a:latin typeface="Verdana"/>
                <a:cs typeface="Verdana"/>
              </a:rPr>
              <a:t> </a:t>
            </a:r>
            <a:r>
              <a:rPr dirty="0" sz="1600" spc="-10">
                <a:solidFill>
                  <a:srgbClr val="4E2700"/>
                </a:solidFill>
                <a:latin typeface="Verdana"/>
                <a:cs typeface="Verdana"/>
              </a:rPr>
              <a:t>FileNotFoundException</a:t>
            </a:r>
            <a:endParaRPr sz="1600">
              <a:latin typeface="Verdana"/>
              <a:cs typeface="Verdana"/>
            </a:endParaRPr>
          </a:p>
          <a:p>
            <a:pPr lvl="3" marL="1612900" indent="-1057275">
              <a:lnSpc>
                <a:spcPts val="1870"/>
              </a:lnSpc>
              <a:spcBef>
                <a:spcPts val="250"/>
              </a:spcBef>
              <a:buFont typeface="Verdana"/>
              <a:buChar char="–"/>
              <a:tabLst>
                <a:tab pos="1613535" algn="l"/>
              </a:tabLst>
            </a:pPr>
            <a:r>
              <a:rPr dirty="0" sz="1600" spc="5">
                <a:solidFill>
                  <a:srgbClr val="4E2700"/>
                </a:solidFill>
                <a:latin typeface="Noto Sans Mono CJK HK"/>
                <a:cs typeface="Noto Sans Mono CJK HK"/>
              </a:rPr>
              <a:t>上面的參數</a:t>
            </a:r>
            <a:r>
              <a:rPr dirty="0" sz="1600" spc="-10">
                <a:solidFill>
                  <a:srgbClr val="4E2700"/>
                </a:solidFill>
                <a:latin typeface="Verdana"/>
                <a:cs typeface="Verdana"/>
              </a:rPr>
              <a:t>file</a:t>
            </a:r>
            <a:r>
              <a:rPr dirty="0" sz="1600" spc="5">
                <a:solidFill>
                  <a:srgbClr val="4E2700"/>
                </a:solidFill>
                <a:latin typeface="Noto Sans Mono CJK HK"/>
                <a:cs typeface="Noto Sans Mono CJK HK"/>
              </a:rPr>
              <a:t>或</a:t>
            </a:r>
            <a:r>
              <a:rPr dirty="0" sz="1600" spc="-10">
                <a:solidFill>
                  <a:srgbClr val="4E2700"/>
                </a:solidFill>
                <a:latin typeface="Verdana"/>
                <a:cs typeface="Verdana"/>
              </a:rPr>
              <a:t>name</a:t>
            </a:r>
            <a:r>
              <a:rPr dirty="0" sz="1600" spc="5">
                <a:solidFill>
                  <a:srgbClr val="4E2700"/>
                </a:solidFill>
                <a:latin typeface="Noto Sans Mono CJK HK"/>
                <a:cs typeface="Noto Sans Mono CJK HK"/>
              </a:rPr>
              <a:t>表示要</a:t>
            </a:r>
            <a:r>
              <a:rPr dirty="0" sz="1600" spc="-5">
                <a:solidFill>
                  <a:srgbClr val="4E2700"/>
                </a:solidFill>
                <a:latin typeface="Noto Sans Mono CJK HK"/>
                <a:cs typeface="Noto Sans Mono CJK HK"/>
              </a:rPr>
              <a:t>讀</a:t>
            </a:r>
            <a:r>
              <a:rPr dirty="0" sz="1600" spc="5">
                <a:solidFill>
                  <a:srgbClr val="4E2700"/>
                </a:solidFill>
                <a:latin typeface="Noto Sans Mono CJK HK"/>
                <a:cs typeface="Noto Sans Mono CJK HK"/>
              </a:rPr>
              <a:t>取</a:t>
            </a:r>
            <a:r>
              <a:rPr dirty="0" sz="1600" spc="-5">
                <a:solidFill>
                  <a:srgbClr val="4E2700"/>
                </a:solidFill>
                <a:latin typeface="Noto Sans Mono CJK HK"/>
                <a:cs typeface="Noto Sans Mono CJK HK"/>
              </a:rPr>
              <a:t>的檔</a:t>
            </a:r>
            <a:r>
              <a:rPr dirty="0" sz="1600" spc="5">
                <a:solidFill>
                  <a:srgbClr val="4E2700"/>
                </a:solidFill>
                <a:latin typeface="Noto Sans Mono CJK HK"/>
                <a:cs typeface="Noto Sans Mono CJK HK"/>
              </a:rPr>
              <a:t>案</a:t>
            </a:r>
            <a:r>
              <a:rPr dirty="0" sz="1600" spc="-5">
                <a:solidFill>
                  <a:srgbClr val="4E2700"/>
                </a:solidFill>
                <a:latin typeface="Noto Sans Mono CJK HK"/>
                <a:cs typeface="Noto Sans Mono CJK HK"/>
              </a:rPr>
              <a:t>，它</a:t>
            </a:r>
            <a:r>
              <a:rPr dirty="0" sz="1600" spc="5">
                <a:solidFill>
                  <a:srgbClr val="4E2700"/>
                </a:solidFill>
                <a:latin typeface="Noto Sans Mono CJK HK"/>
                <a:cs typeface="Noto Sans Mono CJK HK"/>
              </a:rPr>
              <a:t>必</a:t>
            </a:r>
            <a:r>
              <a:rPr dirty="0" sz="1600" spc="-5">
                <a:solidFill>
                  <a:srgbClr val="4E2700"/>
                </a:solidFill>
                <a:latin typeface="Noto Sans Mono CJK HK"/>
                <a:cs typeface="Noto Sans Mono CJK HK"/>
              </a:rPr>
              <a:t>須存</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否則</a:t>
            </a:r>
            <a:r>
              <a:rPr dirty="0" sz="1600" spc="5">
                <a:solidFill>
                  <a:srgbClr val="4E2700"/>
                </a:solidFill>
                <a:latin typeface="Noto Sans Mono CJK HK"/>
                <a:cs typeface="Noto Sans Mono CJK HK"/>
              </a:rPr>
              <a:t>會</a:t>
            </a:r>
            <a:r>
              <a:rPr dirty="0" sz="1600" spc="-5">
                <a:solidFill>
                  <a:srgbClr val="4E2700"/>
                </a:solidFill>
                <a:latin typeface="Noto Sans Mono CJK HK"/>
                <a:cs typeface="Noto Sans Mono CJK HK"/>
              </a:rPr>
              <a:t>丟出</a:t>
            </a:r>
            <a:endParaRPr sz="1600">
              <a:latin typeface="Noto Sans Mono CJK HK"/>
              <a:cs typeface="Noto Sans Mono CJK HK"/>
            </a:endParaRPr>
          </a:p>
          <a:p>
            <a:pPr algn="ctr" marL="534035">
              <a:lnSpc>
                <a:spcPts val="1870"/>
              </a:lnSpc>
            </a:pPr>
            <a:r>
              <a:rPr dirty="0" sz="1600" spc="-10">
                <a:solidFill>
                  <a:srgbClr val="4E2700"/>
                </a:solidFill>
                <a:latin typeface="Verdana"/>
                <a:cs typeface="Verdana"/>
              </a:rPr>
              <a:t>FileNotFoundException(</a:t>
            </a:r>
            <a:r>
              <a:rPr dirty="0" sz="1600" spc="5">
                <a:solidFill>
                  <a:srgbClr val="4E2700"/>
                </a:solidFill>
                <a:latin typeface="Noto Sans Mono CJK HK"/>
                <a:cs typeface="Noto Sans Mono CJK HK"/>
              </a:rPr>
              <a:t>它為</a:t>
            </a:r>
            <a:r>
              <a:rPr dirty="0" sz="1600" spc="-10">
                <a:solidFill>
                  <a:srgbClr val="4E2700"/>
                </a:solidFill>
                <a:latin typeface="Verdana"/>
                <a:cs typeface="Verdana"/>
              </a:rPr>
              <a:t>java.io.IOException</a:t>
            </a:r>
            <a:r>
              <a:rPr dirty="0" sz="1600" spc="5">
                <a:solidFill>
                  <a:srgbClr val="4E2700"/>
                </a:solidFill>
                <a:latin typeface="Noto Sans Mono CJK HK"/>
                <a:cs typeface="Noto Sans Mono CJK HK"/>
              </a:rPr>
              <a:t>的子類</a:t>
            </a:r>
            <a:r>
              <a:rPr dirty="0" sz="1600">
                <a:solidFill>
                  <a:srgbClr val="4E2700"/>
                </a:solidFill>
                <a:latin typeface="Noto Sans Mono CJK HK"/>
                <a:cs typeface="Noto Sans Mono CJK HK"/>
              </a:rPr>
              <a:t>別</a:t>
            </a:r>
            <a:r>
              <a:rPr dirty="0" sz="1600" spc="-5">
                <a:solidFill>
                  <a:srgbClr val="4E2700"/>
                </a:solidFill>
                <a:latin typeface="Verdana"/>
                <a:cs typeface="Verdana"/>
              </a:rPr>
              <a:t>)</a:t>
            </a:r>
            <a:endParaRPr sz="1600">
              <a:latin typeface="Verdana"/>
              <a:cs typeface="Verdana"/>
            </a:endParaRPr>
          </a:p>
          <a:p>
            <a:pPr marL="355600" indent="-342900">
              <a:lnSpc>
                <a:spcPct val="100000"/>
              </a:lnSpc>
              <a:spcBef>
                <a:spcPts val="400"/>
              </a:spcBef>
              <a:buChar char="•"/>
              <a:tabLst>
                <a:tab pos="354965" algn="l"/>
                <a:tab pos="355600" algn="l"/>
              </a:tabLst>
            </a:pPr>
            <a:r>
              <a:rPr dirty="0" sz="2400" spc="-5">
                <a:solidFill>
                  <a:srgbClr val="4E2700"/>
                </a:solidFill>
                <a:latin typeface="Verdana"/>
                <a:cs typeface="Verdana"/>
              </a:rPr>
              <a:t>FileOutputStream</a:t>
            </a:r>
            <a:r>
              <a:rPr dirty="0" sz="2400" spc="-5">
                <a:solidFill>
                  <a:srgbClr val="4E2700"/>
                </a:solidFill>
                <a:latin typeface="Noto Sans Mono CJK HK"/>
                <a:cs typeface="Noto Sans Mono CJK HK"/>
              </a:rPr>
              <a:t>類別</a:t>
            </a:r>
            <a:endParaRPr sz="2400">
              <a:latin typeface="Noto Sans Mono CJK HK"/>
              <a:cs typeface="Noto Sans Mono CJK HK"/>
            </a:endParaRPr>
          </a:p>
          <a:p>
            <a:pPr lvl="1" marL="756285" marR="5080" indent="-287020">
              <a:lnSpc>
                <a:spcPts val="2290"/>
              </a:lnSpc>
              <a:spcBef>
                <a:spcPts val="535"/>
              </a:spcBef>
              <a:buFont typeface="Verdana"/>
              <a:buChar char="–"/>
              <a:tabLst>
                <a:tab pos="756920" algn="l"/>
              </a:tabLst>
            </a:pPr>
            <a:r>
              <a:rPr dirty="0" sz="2000">
                <a:solidFill>
                  <a:srgbClr val="4E2700"/>
                </a:solidFill>
                <a:latin typeface="Noto Sans Mono CJK HK"/>
                <a:cs typeface="Noto Sans Mono CJK HK"/>
              </a:rPr>
              <a:t>能夠</a:t>
            </a:r>
            <a:r>
              <a:rPr dirty="0" sz="2000" spc="5">
                <a:solidFill>
                  <a:srgbClr val="4E2700"/>
                </a:solidFill>
                <a:latin typeface="Noto Sans Mono CJK HK"/>
                <a:cs typeface="Noto Sans Mono CJK HK"/>
              </a:rPr>
              <a:t>以</a:t>
            </a:r>
            <a:r>
              <a:rPr dirty="0" sz="2000" spc="-10">
                <a:solidFill>
                  <a:srgbClr val="4E2700"/>
                </a:solidFill>
                <a:latin typeface="Noto Sans Mono CJK HK"/>
                <a:cs typeface="Noto Sans Mono CJK HK"/>
              </a:rPr>
              <a:t>一</a:t>
            </a:r>
            <a:r>
              <a:rPr dirty="0" sz="2000">
                <a:solidFill>
                  <a:srgbClr val="4E2700"/>
                </a:solidFill>
                <a:latin typeface="Noto Sans Mono CJK HK"/>
                <a:cs typeface="Noto Sans Mono CJK HK"/>
              </a:rPr>
              <a:t>次</a:t>
            </a:r>
            <a:r>
              <a:rPr dirty="0" sz="2000" spc="-10">
                <a:solidFill>
                  <a:srgbClr val="4E2700"/>
                </a:solidFill>
                <a:latin typeface="Noto Sans Mono CJK HK"/>
                <a:cs typeface="Noto Sans Mono CJK HK"/>
              </a:rPr>
              <a:t>寫</a:t>
            </a:r>
            <a:r>
              <a:rPr dirty="0" sz="2000">
                <a:solidFill>
                  <a:srgbClr val="4E2700"/>
                </a:solidFill>
                <a:latin typeface="Noto Sans Mono CJK HK"/>
                <a:cs typeface="Noto Sans Mono CJK HK"/>
              </a:rPr>
              <a:t>出一</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位</a:t>
            </a:r>
            <a:r>
              <a:rPr dirty="0" sz="2000">
                <a:solidFill>
                  <a:srgbClr val="4E2700"/>
                </a:solidFill>
                <a:latin typeface="Noto Sans Mono CJK HK"/>
                <a:cs typeface="Noto Sans Mono CJK HK"/>
              </a:rPr>
              <a:t>元</a:t>
            </a:r>
            <a:r>
              <a:rPr dirty="0" sz="2000" spc="-10">
                <a:solidFill>
                  <a:srgbClr val="4E2700"/>
                </a:solidFill>
                <a:latin typeface="Noto Sans Mono CJK HK"/>
                <a:cs typeface="Noto Sans Mono CJK HK"/>
              </a:rPr>
              <a:t>組</a:t>
            </a:r>
            <a:r>
              <a:rPr dirty="0" sz="2000">
                <a:solidFill>
                  <a:srgbClr val="4E2700"/>
                </a:solidFill>
                <a:latin typeface="Noto Sans Mono CJK HK"/>
                <a:cs typeface="Noto Sans Mono CJK HK"/>
              </a:rPr>
              <a:t>或多</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位</a:t>
            </a:r>
            <a:r>
              <a:rPr dirty="0" sz="2000">
                <a:solidFill>
                  <a:srgbClr val="4E2700"/>
                </a:solidFill>
                <a:latin typeface="Noto Sans Mono CJK HK"/>
                <a:cs typeface="Noto Sans Mono CJK HK"/>
              </a:rPr>
              <a:t>元</a:t>
            </a:r>
            <a:r>
              <a:rPr dirty="0" sz="2000" spc="-10">
                <a:solidFill>
                  <a:srgbClr val="4E2700"/>
                </a:solidFill>
                <a:latin typeface="Noto Sans Mono CJK HK"/>
                <a:cs typeface="Noto Sans Mono CJK HK"/>
              </a:rPr>
              <a:t>組</a:t>
            </a:r>
            <a:r>
              <a:rPr dirty="0" sz="2000">
                <a:solidFill>
                  <a:srgbClr val="4E2700"/>
                </a:solidFill>
                <a:latin typeface="Noto Sans Mono CJK HK"/>
                <a:cs typeface="Noto Sans Mono CJK HK"/>
              </a:rPr>
              <a:t>的方</a:t>
            </a:r>
            <a:r>
              <a:rPr dirty="0" sz="2000" spc="5">
                <a:solidFill>
                  <a:srgbClr val="4E2700"/>
                </a:solidFill>
                <a:latin typeface="Noto Sans Mono CJK HK"/>
                <a:cs typeface="Noto Sans Mono CJK HK"/>
              </a:rPr>
              <a:t>式</a:t>
            </a:r>
            <a:r>
              <a:rPr dirty="0" sz="2000" spc="-10">
                <a:solidFill>
                  <a:srgbClr val="4E2700"/>
                </a:solidFill>
                <a:latin typeface="Noto Sans Mono CJK HK"/>
                <a:cs typeface="Noto Sans Mono CJK HK"/>
              </a:rPr>
              <a:t>將</a:t>
            </a:r>
            <a:r>
              <a:rPr dirty="0" sz="2000">
                <a:solidFill>
                  <a:srgbClr val="4E2700"/>
                </a:solidFill>
                <a:latin typeface="Noto Sans Mono CJK HK"/>
                <a:cs typeface="Noto Sans Mono CJK HK"/>
              </a:rPr>
              <a:t>資</a:t>
            </a:r>
            <a:r>
              <a:rPr dirty="0" sz="2000" spc="-10">
                <a:solidFill>
                  <a:srgbClr val="4E2700"/>
                </a:solidFill>
                <a:latin typeface="Noto Sans Mono CJK HK"/>
                <a:cs typeface="Noto Sans Mono CJK HK"/>
              </a:rPr>
              <a:t>料</a:t>
            </a:r>
            <a:r>
              <a:rPr dirty="0" sz="2000">
                <a:solidFill>
                  <a:srgbClr val="4E2700"/>
                </a:solidFill>
                <a:latin typeface="Noto Sans Mono CJK HK"/>
                <a:cs typeface="Noto Sans Mono CJK HK"/>
              </a:rPr>
              <a:t>寫出</a:t>
            </a:r>
            <a:r>
              <a:rPr dirty="0" sz="2000" spc="5">
                <a:solidFill>
                  <a:srgbClr val="4E2700"/>
                </a:solidFill>
                <a:latin typeface="Noto Sans Mono CJK HK"/>
                <a:cs typeface="Noto Sans Mono CJK HK"/>
              </a:rPr>
              <a:t>到</a:t>
            </a:r>
            <a:r>
              <a:rPr dirty="0" sz="2000" spc="-10">
                <a:solidFill>
                  <a:srgbClr val="4E2700"/>
                </a:solidFill>
                <a:latin typeface="Noto Sans Mono CJK HK"/>
                <a:cs typeface="Noto Sans Mono CJK HK"/>
              </a:rPr>
              <a:t>檔</a:t>
            </a:r>
            <a:r>
              <a:rPr dirty="0" sz="2000">
                <a:solidFill>
                  <a:srgbClr val="4E2700"/>
                </a:solidFill>
                <a:latin typeface="Noto Sans Mono CJK HK"/>
                <a:cs typeface="Noto Sans Mono CJK HK"/>
              </a:rPr>
              <a:t>案，  </a:t>
            </a:r>
            <a:r>
              <a:rPr dirty="0" sz="2000" spc="10">
                <a:solidFill>
                  <a:srgbClr val="4E2700"/>
                </a:solidFill>
                <a:latin typeface="Noto Sans Mono CJK HK"/>
                <a:cs typeface="Noto Sans Mono CJK HK"/>
              </a:rPr>
              <a:t>提供</a:t>
            </a:r>
            <a:r>
              <a:rPr dirty="0" sz="2000">
                <a:solidFill>
                  <a:srgbClr val="4E2700"/>
                </a:solidFill>
                <a:latin typeface="Noto Sans Mono CJK HK"/>
                <a:cs typeface="Noto Sans Mono CJK HK"/>
              </a:rPr>
              <a:t>的方法與它</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父類</a:t>
            </a:r>
            <a:r>
              <a:rPr dirty="0" sz="2000" spc="-25">
                <a:solidFill>
                  <a:srgbClr val="4E2700"/>
                </a:solidFill>
                <a:latin typeface="Noto Sans Mono CJK HK"/>
                <a:cs typeface="Noto Sans Mono CJK HK"/>
              </a:rPr>
              <a:t>別</a:t>
            </a:r>
            <a:r>
              <a:rPr dirty="0" sz="2000" spc="-5">
                <a:solidFill>
                  <a:srgbClr val="4E2700"/>
                </a:solidFill>
                <a:latin typeface="Verdana"/>
                <a:cs typeface="Verdana"/>
              </a:rPr>
              <a:t>OutputStream</a:t>
            </a:r>
            <a:r>
              <a:rPr dirty="0" sz="2000">
                <a:solidFill>
                  <a:srgbClr val="4E2700"/>
                </a:solidFill>
                <a:latin typeface="Noto Sans Mono CJK HK"/>
                <a:cs typeface="Noto Sans Mono CJK HK"/>
              </a:rPr>
              <a:t>類別類似。</a:t>
            </a:r>
            <a:endParaRPr sz="2000">
              <a:latin typeface="Noto Sans Mono CJK HK"/>
              <a:cs typeface="Noto Sans Mono CJK HK"/>
            </a:endParaRPr>
          </a:p>
          <a:p>
            <a:pPr lvl="1" marL="756285" indent="-287020">
              <a:lnSpc>
                <a:spcPct val="100000"/>
              </a:lnSpc>
              <a:spcBef>
                <a:spcPts val="305"/>
              </a:spcBef>
              <a:buFont typeface="Verdana"/>
              <a:buChar char="–"/>
              <a:tabLst>
                <a:tab pos="756920" algn="l"/>
              </a:tabLst>
            </a:pPr>
            <a:r>
              <a:rPr dirty="0" sz="2000">
                <a:solidFill>
                  <a:srgbClr val="4E2700"/>
                </a:solidFill>
                <a:latin typeface="Noto Sans Mono CJK HK"/>
                <a:cs typeface="Noto Sans Mono CJK HK"/>
              </a:rPr>
              <a:t>建構子</a:t>
            </a:r>
            <a:endParaRPr sz="2000">
              <a:latin typeface="Noto Sans Mono CJK HK"/>
              <a:cs typeface="Noto Sans Mono CJK HK"/>
            </a:endParaRPr>
          </a:p>
          <a:p>
            <a:pPr lvl="2" marL="1155700" indent="-229235">
              <a:lnSpc>
                <a:spcPct val="100000"/>
              </a:lnSpc>
              <a:spcBef>
                <a:spcPts val="340"/>
              </a:spcBef>
              <a:buChar char="•"/>
              <a:tabLst>
                <a:tab pos="1156335" algn="l"/>
              </a:tabLst>
            </a:pPr>
            <a:r>
              <a:rPr dirty="0" sz="1600" spc="-10">
                <a:solidFill>
                  <a:srgbClr val="4E2700"/>
                </a:solidFill>
                <a:latin typeface="Verdana"/>
                <a:cs typeface="Verdana"/>
              </a:rPr>
              <a:t>public FileOutputStream(File </a:t>
            </a:r>
            <a:r>
              <a:rPr dirty="0" sz="1600" spc="-5">
                <a:solidFill>
                  <a:srgbClr val="4E2700"/>
                </a:solidFill>
                <a:latin typeface="Verdana"/>
                <a:cs typeface="Verdana"/>
              </a:rPr>
              <a:t>file) throws</a:t>
            </a:r>
            <a:r>
              <a:rPr dirty="0" sz="1600" spc="160">
                <a:solidFill>
                  <a:srgbClr val="4E2700"/>
                </a:solidFill>
                <a:latin typeface="Verdana"/>
                <a:cs typeface="Verdana"/>
              </a:rPr>
              <a:t> </a:t>
            </a:r>
            <a:r>
              <a:rPr dirty="0" sz="1600" spc="-10">
                <a:solidFill>
                  <a:srgbClr val="4E2700"/>
                </a:solidFill>
                <a:latin typeface="Verdana"/>
                <a:cs typeface="Verdana"/>
              </a:rPr>
              <a:t>FileNotFoundException</a:t>
            </a:r>
            <a:endParaRPr sz="1600">
              <a:latin typeface="Verdana"/>
              <a:cs typeface="Verdana"/>
            </a:endParaRPr>
          </a:p>
          <a:p>
            <a:pPr lvl="2" marL="1155700" marR="236220" indent="-228600">
              <a:lnSpc>
                <a:spcPts val="1820"/>
              </a:lnSpc>
              <a:spcBef>
                <a:spcPts val="434"/>
              </a:spcBef>
              <a:buChar char="•"/>
              <a:tabLst>
                <a:tab pos="1156335" algn="l"/>
              </a:tabLst>
            </a:pPr>
            <a:r>
              <a:rPr dirty="0" sz="1600" spc="-10">
                <a:solidFill>
                  <a:srgbClr val="4E2700"/>
                </a:solidFill>
                <a:latin typeface="Verdana"/>
                <a:cs typeface="Verdana"/>
              </a:rPr>
              <a:t>public </a:t>
            </a:r>
            <a:r>
              <a:rPr dirty="0" sz="1600" spc="-5">
                <a:solidFill>
                  <a:srgbClr val="4E2700"/>
                </a:solidFill>
                <a:latin typeface="Verdana"/>
                <a:cs typeface="Verdana"/>
              </a:rPr>
              <a:t>FileOutputStream(String name) throws  </a:t>
            </a:r>
            <a:r>
              <a:rPr dirty="0" sz="1600" spc="-10">
                <a:solidFill>
                  <a:srgbClr val="4E2700"/>
                </a:solidFill>
                <a:latin typeface="Verdana"/>
                <a:cs typeface="Verdana"/>
              </a:rPr>
              <a:t>FileNotFoundException</a:t>
            </a:r>
            <a:r>
              <a:rPr dirty="0" sz="1600" spc="11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要寫出</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料的</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案為</a:t>
            </a:r>
            <a:r>
              <a:rPr dirty="0" sz="1400" spc="-15">
                <a:solidFill>
                  <a:srgbClr val="4E2700"/>
                </a:solidFill>
                <a:latin typeface="Noto Sans Mono CJK HK"/>
                <a:cs typeface="Noto Sans Mono CJK HK"/>
              </a:rPr>
              <a:t>唯</a:t>
            </a:r>
            <a:r>
              <a:rPr dirty="0" sz="1400">
                <a:solidFill>
                  <a:srgbClr val="4E2700"/>
                </a:solidFill>
                <a:latin typeface="Noto Sans Mono CJK HK"/>
                <a:cs typeface="Noto Sans Mono CJK HK"/>
              </a:rPr>
              <a:t>讀檔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子會</a:t>
            </a:r>
            <a:r>
              <a:rPr dirty="0" sz="1400" spc="-15">
                <a:solidFill>
                  <a:srgbClr val="4E2700"/>
                </a:solidFill>
                <a:latin typeface="Noto Sans Mono CJK HK"/>
                <a:cs typeface="Noto Sans Mono CJK HK"/>
              </a:rPr>
              <a:t>丟</a:t>
            </a:r>
            <a:r>
              <a:rPr dirty="0" sz="1400">
                <a:solidFill>
                  <a:srgbClr val="4E2700"/>
                </a:solidFill>
                <a:latin typeface="Noto Sans Mono CJK HK"/>
                <a:cs typeface="Noto Sans Mono CJK HK"/>
              </a:rPr>
              <a:t>出此</a:t>
            </a:r>
            <a:r>
              <a:rPr dirty="0" sz="1400" spc="-15">
                <a:solidFill>
                  <a:srgbClr val="4E2700"/>
                </a:solidFill>
                <a:latin typeface="Noto Sans Mono CJK HK"/>
                <a:cs typeface="Noto Sans Mono CJK HK"/>
              </a:rPr>
              <a:t>例</a:t>
            </a:r>
            <a:r>
              <a:rPr dirty="0" sz="1400" spc="10">
                <a:solidFill>
                  <a:srgbClr val="4E2700"/>
                </a:solidFill>
                <a:latin typeface="Noto Sans Mono CJK HK"/>
                <a:cs typeface="Noto Sans Mono CJK HK"/>
              </a:rPr>
              <a:t>外</a:t>
            </a:r>
            <a:r>
              <a:rPr dirty="0" sz="1400">
                <a:solidFill>
                  <a:srgbClr val="4E2700"/>
                </a:solidFill>
                <a:latin typeface="Verdana"/>
                <a:cs typeface="Verdana"/>
              </a:rPr>
              <a:t>)</a:t>
            </a:r>
            <a:endParaRPr sz="1400">
              <a:latin typeface="Verdana"/>
              <a:cs typeface="Verdana"/>
            </a:endParaRPr>
          </a:p>
          <a:p>
            <a:pPr lvl="3" marL="1612900" marR="210185" indent="-228600">
              <a:lnSpc>
                <a:spcPts val="1820"/>
              </a:lnSpc>
              <a:spcBef>
                <a:spcPts val="355"/>
              </a:spcBef>
              <a:buFont typeface="Verdana"/>
              <a:buChar char="–"/>
              <a:tabLst>
                <a:tab pos="1613535" algn="l"/>
              </a:tabLst>
            </a:pPr>
            <a:r>
              <a:rPr dirty="0" sz="1600" spc="5">
                <a:solidFill>
                  <a:srgbClr val="4E2700"/>
                </a:solidFill>
                <a:latin typeface="Noto Sans Mono CJK HK"/>
                <a:cs typeface="Noto Sans Mono CJK HK"/>
              </a:rPr>
              <a:t>上面的參數</a:t>
            </a:r>
            <a:r>
              <a:rPr dirty="0" sz="1600" spc="-5">
                <a:solidFill>
                  <a:srgbClr val="4E2700"/>
                </a:solidFill>
                <a:latin typeface="Verdana"/>
                <a:cs typeface="Verdana"/>
              </a:rPr>
              <a:t>fil</a:t>
            </a:r>
            <a:r>
              <a:rPr dirty="0" sz="1600" spc="-20">
                <a:solidFill>
                  <a:srgbClr val="4E2700"/>
                </a:solidFill>
                <a:latin typeface="Verdana"/>
                <a:cs typeface="Verdana"/>
              </a:rPr>
              <a:t>e</a:t>
            </a:r>
            <a:r>
              <a:rPr dirty="0" sz="1600" spc="5">
                <a:solidFill>
                  <a:srgbClr val="4E2700"/>
                </a:solidFill>
                <a:latin typeface="Noto Sans Mono CJK HK"/>
                <a:cs typeface="Noto Sans Mono CJK HK"/>
              </a:rPr>
              <a:t>或</a:t>
            </a:r>
            <a:r>
              <a:rPr dirty="0" sz="1600" spc="-5">
                <a:solidFill>
                  <a:srgbClr val="4E2700"/>
                </a:solidFill>
                <a:latin typeface="Verdana"/>
                <a:cs typeface="Verdana"/>
              </a:rPr>
              <a:t>na</a:t>
            </a:r>
            <a:r>
              <a:rPr dirty="0" sz="1600" spc="-15">
                <a:solidFill>
                  <a:srgbClr val="4E2700"/>
                </a:solidFill>
                <a:latin typeface="Verdana"/>
                <a:cs typeface="Verdana"/>
              </a:rPr>
              <a:t>m</a:t>
            </a:r>
            <a:r>
              <a:rPr dirty="0" sz="1600" spc="-10">
                <a:solidFill>
                  <a:srgbClr val="4E2700"/>
                </a:solidFill>
                <a:latin typeface="Verdana"/>
                <a:cs typeface="Verdana"/>
              </a:rPr>
              <a:t>e</a:t>
            </a:r>
            <a:r>
              <a:rPr dirty="0" sz="1600" spc="5">
                <a:solidFill>
                  <a:srgbClr val="4E2700"/>
                </a:solidFill>
                <a:latin typeface="Noto Sans Mono CJK HK"/>
                <a:cs typeface="Noto Sans Mono CJK HK"/>
              </a:rPr>
              <a:t>表示要</a:t>
            </a:r>
            <a:r>
              <a:rPr dirty="0" sz="1600" spc="-5">
                <a:solidFill>
                  <a:srgbClr val="4E2700"/>
                </a:solidFill>
                <a:latin typeface="Noto Sans Mono CJK HK"/>
                <a:cs typeface="Noto Sans Mono CJK HK"/>
              </a:rPr>
              <a:t>寫</a:t>
            </a:r>
            <a:r>
              <a:rPr dirty="0" sz="1600" spc="5">
                <a:solidFill>
                  <a:srgbClr val="4E2700"/>
                </a:solidFill>
                <a:latin typeface="Noto Sans Mono CJK HK"/>
                <a:cs typeface="Noto Sans Mono CJK HK"/>
              </a:rPr>
              <a:t>出</a:t>
            </a:r>
            <a:r>
              <a:rPr dirty="0" sz="1600" spc="-5">
                <a:solidFill>
                  <a:srgbClr val="4E2700"/>
                </a:solidFill>
                <a:latin typeface="Noto Sans Mono CJK HK"/>
                <a:cs typeface="Noto Sans Mono CJK HK"/>
              </a:rPr>
              <a:t>資料</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檔案</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該檔</a:t>
            </a:r>
            <a:r>
              <a:rPr dirty="0" sz="1600" spc="5">
                <a:solidFill>
                  <a:srgbClr val="4E2700"/>
                </a:solidFill>
                <a:latin typeface="Noto Sans Mono CJK HK"/>
                <a:cs typeface="Noto Sans Mono CJK HK"/>
              </a:rPr>
              <a:t>案</a:t>
            </a:r>
            <a:r>
              <a:rPr dirty="0" sz="1600" spc="-5">
                <a:solidFill>
                  <a:srgbClr val="4E2700"/>
                </a:solidFill>
                <a:latin typeface="Noto Sans Mono CJK HK"/>
                <a:cs typeface="Noto Sans Mono CJK HK"/>
              </a:rPr>
              <a:t>如果</a:t>
            </a:r>
            <a:r>
              <a:rPr dirty="0" sz="1600" spc="5">
                <a:solidFill>
                  <a:srgbClr val="4E2700"/>
                </a:solidFill>
                <a:latin typeface="Noto Sans Mono CJK HK"/>
                <a:cs typeface="Noto Sans Mono CJK HK"/>
              </a:rPr>
              <a:t>存</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該檔 </a:t>
            </a:r>
            <a:r>
              <a:rPr dirty="0" sz="1600" spc="5">
                <a:solidFill>
                  <a:srgbClr val="4E2700"/>
                </a:solidFill>
                <a:latin typeface="Noto Sans Mono CJK HK"/>
                <a:cs typeface="Noto Sans Mono CJK HK"/>
              </a:rPr>
              <a:t>案會被清空</a:t>
            </a:r>
            <a:r>
              <a:rPr dirty="0" sz="1600" spc="-5">
                <a:solidFill>
                  <a:srgbClr val="4E2700"/>
                </a:solidFill>
                <a:latin typeface="Noto Sans Mono CJK HK"/>
                <a:cs typeface="Noto Sans Mono CJK HK"/>
              </a:rPr>
              <a:t>，檔</a:t>
            </a:r>
            <a:r>
              <a:rPr dirty="0" sz="1600" spc="5">
                <a:solidFill>
                  <a:srgbClr val="4E2700"/>
                </a:solidFill>
                <a:latin typeface="Noto Sans Mono CJK HK"/>
                <a:cs typeface="Noto Sans Mono CJK HK"/>
              </a:rPr>
              <a:t>案</a:t>
            </a:r>
            <a:r>
              <a:rPr dirty="0" sz="1600" spc="-5">
                <a:solidFill>
                  <a:srgbClr val="4E2700"/>
                </a:solidFill>
                <a:latin typeface="Noto Sans Mono CJK HK"/>
                <a:cs typeface="Noto Sans Mono CJK HK"/>
              </a:rPr>
              <a:t>大小</a:t>
            </a:r>
            <a:r>
              <a:rPr dirty="0" sz="1600" spc="5">
                <a:solidFill>
                  <a:srgbClr val="4E2700"/>
                </a:solidFill>
                <a:latin typeface="Noto Sans Mono CJK HK"/>
                <a:cs typeface="Noto Sans Mono CJK HK"/>
              </a:rPr>
              <a:t>變</a:t>
            </a:r>
            <a:r>
              <a:rPr dirty="0" sz="1600">
                <a:solidFill>
                  <a:srgbClr val="4E2700"/>
                </a:solidFill>
                <a:latin typeface="Noto Sans Mono CJK HK"/>
                <a:cs typeface="Noto Sans Mono CJK HK"/>
              </a:rPr>
              <a:t>成</a:t>
            </a:r>
            <a:r>
              <a:rPr dirty="0" sz="1600" spc="-15">
                <a:solidFill>
                  <a:srgbClr val="4E2700"/>
                </a:solidFill>
                <a:latin typeface="Verdana"/>
                <a:cs typeface="Verdana"/>
              </a:rPr>
              <a:t>0</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位元</a:t>
            </a:r>
            <a:r>
              <a:rPr dirty="0" sz="1600" spc="5">
                <a:solidFill>
                  <a:srgbClr val="4E2700"/>
                </a:solidFill>
                <a:latin typeface="Noto Sans Mono CJK HK"/>
                <a:cs typeface="Noto Sans Mono CJK HK"/>
              </a:rPr>
              <a:t>組</a:t>
            </a:r>
            <a:r>
              <a:rPr dirty="0" sz="1600" spc="-5">
                <a:solidFill>
                  <a:srgbClr val="4E2700"/>
                </a:solidFill>
                <a:latin typeface="Noto Sans Mono CJK HK"/>
                <a:cs typeface="Noto Sans Mono CJK HK"/>
              </a:rPr>
              <a:t>；如</a:t>
            </a:r>
            <a:r>
              <a:rPr dirty="0" sz="1600" spc="5">
                <a:solidFill>
                  <a:srgbClr val="4E2700"/>
                </a:solidFill>
                <a:latin typeface="Noto Sans Mono CJK HK"/>
                <a:cs typeface="Noto Sans Mono CJK HK"/>
              </a:rPr>
              <a:t>果</a:t>
            </a:r>
            <a:r>
              <a:rPr dirty="0" sz="1600" spc="-5">
                <a:solidFill>
                  <a:srgbClr val="4E2700"/>
                </a:solidFill>
                <a:latin typeface="Noto Sans Mono CJK HK"/>
                <a:cs typeface="Noto Sans Mono CJK HK"/>
              </a:rPr>
              <a:t>不存</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會</a:t>
            </a:r>
            <a:r>
              <a:rPr dirty="0" sz="1600" spc="-5">
                <a:solidFill>
                  <a:srgbClr val="4E2700"/>
                </a:solidFill>
                <a:latin typeface="Noto Sans Mono CJK HK"/>
                <a:cs typeface="Noto Sans Mono CJK HK"/>
              </a:rPr>
              <a:t>在硬</a:t>
            </a:r>
            <a:r>
              <a:rPr dirty="0" sz="1600" spc="5">
                <a:solidFill>
                  <a:srgbClr val="4E2700"/>
                </a:solidFill>
                <a:latin typeface="Noto Sans Mono CJK HK"/>
                <a:cs typeface="Noto Sans Mono CJK HK"/>
              </a:rPr>
              <a:t>碟</a:t>
            </a:r>
            <a:r>
              <a:rPr dirty="0" sz="1600" spc="-5">
                <a:solidFill>
                  <a:srgbClr val="4E2700"/>
                </a:solidFill>
                <a:latin typeface="Noto Sans Mono CJK HK"/>
                <a:cs typeface="Noto Sans Mono CJK HK"/>
              </a:rPr>
              <a:t>上新建 </a:t>
            </a:r>
            <a:r>
              <a:rPr dirty="0" sz="1600" spc="5">
                <a:solidFill>
                  <a:srgbClr val="4E2700"/>
                </a:solidFill>
                <a:latin typeface="Noto Sans Mono CJK HK"/>
                <a:cs typeface="Noto Sans Mono CJK HK"/>
              </a:rPr>
              <a:t>該檔案，檔</a:t>
            </a:r>
            <a:r>
              <a:rPr dirty="0" sz="1600" spc="-5">
                <a:solidFill>
                  <a:srgbClr val="4E2700"/>
                </a:solidFill>
                <a:latin typeface="Noto Sans Mono CJK HK"/>
                <a:cs typeface="Noto Sans Mono CJK HK"/>
              </a:rPr>
              <a:t>案大</a:t>
            </a:r>
            <a:r>
              <a:rPr dirty="0" sz="1600" spc="5">
                <a:solidFill>
                  <a:srgbClr val="4E2700"/>
                </a:solidFill>
                <a:latin typeface="Noto Sans Mono CJK HK"/>
                <a:cs typeface="Noto Sans Mono CJK HK"/>
              </a:rPr>
              <a:t>小</a:t>
            </a:r>
            <a:r>
              <a:rPr dirty="0" sz="1600">
                <a:solidFill>
                  <a:srgbClr val="4E2700"/>
                </a:solidFill>
                <a:latin typeface="Noto Sans Mono CJK HK"/>
                <a:cs typeface="Noto Sans Mono CJK HK"/>
              </a:rPr>
              <a:t>為</a:t>
            </a:r>
            <a:r>
              <a:rPr dirty="0" sz="1600" spc="-15">
                <a:solidFill>
                  <a:srgbClr val="4E2700"/>
                </a:solidFill>
                <a:latin typeface="Verdana"/>
                <a:cs typeface="Verdana"/>
              </a:rPr>
              <a:t>0</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位元</a:t>
            </a:r>
            <a:r>
              <a:rPr dirty="0" sz="1600" spc="5">
                <a:solidFill>
                  <a:srgbClr val="4E2700"/>
                </a:solidFill>
                <a:latin typeface="Noto Sans Mono CJK HK"/>
                <a:cs typeface="Noto Sans Mono CJK HK"/>
              </a:rPr>
              <a:t>組</a:t>
            </a:r>
            <a:r>
              <a:rPr dirty="0" sz="1600" spc="-5">
                <a:solidFill>
                  <a:srgbClr val="4E2700"/>
                </a:solidFill>
                <a:latin typeface="Noto Sans Mono CJK HK"/>
                <a:cs typeface="Noto Sans Mono CJK HK"/>
              </a:rPr>
              <a:t>。</a:t>
            </a:r>
            <a:endParaRPr sz="1600">
              <a:latin typeface="Noto Sans Mono CJK HK"/>
              <a:cs typeface="Noto Sans Mono CJK HK"/>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71069"/>
            <a:ext cx="3719195" cy="574040"/>
          </a:xfrm>
          <a:prstGeom prst="rect"/>
        </p:spPr>
        <p:txBody>
          <a:bodyPr wrap="square" lIns="0" tIns="12700" rIns="0" bIns="0" rtlCol="0" vert="horz">
            <a:spAutoFit/>
          </a:bodyPr>
          <a:lstStyle/>
          <a:p>
            <a:pPr marL="12700">
              <a:lnSpc>
                <a:spcPct val="100000"/>
              </a:lnSpc>
              <a:spcBef>
                <a:spcPts val="100"/>
              </a:spcBef>
            </a:pPr>
            <a:r>
              <a:rPr dirty="0"/>
              <a:t>讀寫非文字檔案</a:t>
            </a:r>
            <a:r>
              <a:rPr dirty="0" spc="-645"/>
              <a:t> </a:t>
            </a:r>
            <a:r>
              <a:rPr dirty="0" spc="-5">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p:nvPr/>
        </p:nvSpPr>
        <p:spPr>
          <a:xfrm>
            <a:off x="496316" y="1002868"/>
            <a:ext cx="8293100" cy="4989195"/>
          </a:xfrm>
          <a:prstGeom prst="rect">
            <a:avLst/>
          </a:prstGeom>
        </p:spPr>
        <p:txBody>
          <a:bodyPr wrap="square" lIns="0" tIns="12065" rIns="0" bIns="0" rtlCol="0" vert="horz">
            <a:spAutoFit/>
          </a:bodyPr>
          <a:lstStyle/>
          <a:p>
            <a:pPr marL="1155700" indent="-229235">
              <a:lnSpc>
                <a:spcPct val="100000"/>
              </a:lnSpc>
              <a:spcBef>
                <a:spcPts val="95"/>
              </a:spcBef>
              <a:buChar char="•"/>
              <a:tabLst>
                <a:tab pos="1156335" algn="l"/>
              </a:tabLst>
            </a:pPr>
            <a:r>
              <a:rPr dirty="0" sz="1600" spc="-10">
                <a:solidFill>
                  <a:srgbClr val="4E2700"/>
                </a:solidFill>
                <a:latin typeface="Verdana"/>
                <a:cs typeface="Verdana"/>
              </a:rPr>
              <a:t>public </a:t>
            </a:r>
            <a:r>
              <a:rPr dirty="0" sz="1600" spc="-5">
                <a:solidFill>
                  <a:srgbClr val="4E2700"/>
                </a:solidFill>
                <a:latin typeface="Verdana"/>
                <a:cs typeface="Verdana"/>
              </a:rPr>
              <a:t>FileOutputStream(String name, </a:t>
            </a:r>
            <a:r>
              <a:rPr dirty="0" sz="1600" spc="-10">
                <a:solidFill>
                  <a:srgbClr val="4E2700"/>
                </a:solidFill>
                <a:latin typeface="Verdana"/>
                <a:cs typeface="Verdana"/>
              </a:rPr>
              <a:t>boolean </a:t>
            </a:r>
            <a:r>
              <a:rPr dirty="0" sz="1600" spc="-5">
                <a:solidFill>
                  <a:srgbClr val="4E2700"/>
                </a:solidFill>
                <a:latin typeface="Verdana"/>
                <a:cs typeface="Verdana"/>
              </a:rPr>
              <a:t>append)</a:t>
            </a:r>
            <a:r>
              <a:rPr dirty="0" sz="1600" spc="140">
                <a:solidFill>
                  <a:srgbClr val="4E2700"/>
                </a:solidFill>
                <a:latin typeface="Verdana"/>
                <a:cs typeface="Verdana"/>
              </a:rPr>
              <a:t> </a:t>
            </a:r>
            <a:r>
              <a:rPr dirty="0" sz="1600" spc="-5">
                <a:solidFill>
                  <a:srgbClr val="4E2700"/>
                </a:solidFill>
                <a:latin typeface="Verdana"/>
                <a:cs typeface="Verdana"/>
              </a:rPr>
              <a:t>throws</a:t>
            </a:r>
            <a:endParaRPr sz="1600">
              <a:latin typeface="Verdana"/>
              <a:cs typeface="Verdana"/>
            </a:endParaRPr>
          </a:p>
          <a:p>
            <a:pPr marL="1155700">
              <a:lnSpc>
                <a:spcPct val="100000"/>
              </a:lnSpc>
              <a:spcBef>
                <a:spcPts val="5"/>
              </a:spcBef>
            </a:pPr>
            <a:r>
              <a:rPr dirty="0" sz="1600" spc="-10">
                <a:solidFill>
                  <a:srgbClr val="4E2700"/>
                </a:solidFill>
                <a:latin typeface="Verdana"/>
                <a:cs typeface="Verdana"/>
              </a:rPr>
              <a:t>FileNotFoundException</a:t>
            </a:r>
            <a:endParaRPr sz="1600">
              <a:latin typeface="Verdana"/>
              <a:cs typeface="Verdana"/>
            </a:endParaRPr>
          </a:p>
          <a:p>
            <a:pPr marL="1155700" marR="1216025" indent="-228600">
              <a:lnSpc>
                <a:spcPct val="100000"/>
              </a:lnSpc>
              <a:spcBef>
                <a:spcPts val="385"/>
              </a:spcBef>
              <a:buChar char="•"/>
              <a:tabLst>
                <a:tab pos="1156335" algn="l"/>
              </a:tabLst>
            </a:pPr>
            <a:r>
              <a:rPr dirty="0" sz="1600" spc="-10">
                <a:solidFill>
                  <a:srgbClr val="4E2700"/>
                </a:solidFill>
                <a:latin typeface="Verdana"/>
                <a:cs typeface="Verdana"/>
              </a:rPr>
              <a:t>public FileOutputStream(File </a:t>
            </a:r>
            <a:r>
              <a:rPr dirty="0" sz="1600" spc="-5">
                <a:solidFill>
                  <a:srgbClr val="4E2700"/>
                </a:solidFill>
                <a:latin typeface="Verdana"/>
                <a:cs typeface="Verdana"/>
              </a:rPr>
              <a:t>file, boolean append) throws  </a:t>
            </a:r>
            <a:r>
              <a:rPr dirty="0" sz="1600" spc="-10">
                <a:solidFill>
                  <a:srgbClr val="4E2700"/>
                </a:solidFill>
                <a:latin typeface="Verdana"/>
                <a:cs typeface="Verdana"/>
              </a:rPr>
              <a:t>FileNotFoundException</a:t>
            </a:r>
            <a:endParaRPr sz="1600">
              <a:latin typeface="Verdana"/>
              <a:cs typeface="Verdana"/>
            </a:endParaRPr>
          </a:p>
          <a:p>
            <a:pPr lvl="1" marL="1612900" indent="-229235">
              <a:lnSpc>
                <a:spcPct val="100000"/>
              </a:lnSpc>
              <a:spcBef>
                <a:spcPts val="345"/>
              </a:spcBef>
              <a:buFont typeface="Verdana"/>
              <a:buChar char="–"/>
              <a:tabLst>
                <a:tab pos="1613535" algn="l"/>
              </a:tabLst>
            </a:pPr>
            <a:r>
              <a:rPr dirty="0" sz="1600" spc="5">
                <a:solidFill>
                  <a:srgbClr val="4E2700"/>
                </a:solidFill>
                <a:latin typeface="Noto Sans Mono CJK HK"/>
                <a:cs typeface="Noto Sans Mono CJK HK"/>
              </a:rPr>
              <a:t>如果參數</a:t>
            </a:r>
            <a:r>
              <a:rPr dirty="0" sz="1600" spc="-5">
                <a:solidFill>
                  <a:srgbClr val="4E2700"/>
                </a:solidFill>
                <a:latin typeface="Verdana"/>
                <a:cs typeface="Verdana"/>
              </a:rPr>
              <a:t>append</a:t>
            </a:r>
            <a:r>
              <a:rPr dirty="0" sz="1600" spc="5">
                <a:solidFill>
                  <a:srgbClr val="4E2700"/>
                </a:solidFill>
                <a:latin typeface="Noto Sans Mono CJK HK"/>
                <a:cs typeface="Noto Sans Mono CJK HK"/>
              </a:rPr>
              <a:t>為</a:t>
            </a:r>
            <a:r>
              <a:rPr dirty="0" sz="1600" spc="-5">
                <a:solidFill>
                  <a:srgbClr val="4E2700"/>
                </a:solidFill>
                <a:latin typeface="Verdana"/>
                <a:cs typeface="Verdana"/>
              </a:rPr>
              <a:t>false</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則上面兩</a:t>
            </a:r>
            <a:r>
              <a:rPr dirty="0" sz="1600" spc="-5">
                <a:solidFill>
                  <a:srgbClr val="4E2700"/>
                </a:solidFill>
                <a:latin typeface="Noto Sans Mono CJK HK"/>
                <a:cs typeface="Noto Sans Mono CJK HK"/>
              </a:rPr>
              <a:t>個建</a:t>
            </a:r>
            <a:r>
              <a:rPr dirty="0" sz="1600" spc="5">
                <a:solidFill>
                  <a:srgbClr val="4E2700"/>
                </a:solidFill>
                <a:latin typeface="Noto Sans Mono CJK HK"/>
                <a:cs typeface="Noto Sans Mono CJK HK"/>
              </a:rPr>
              <a:t>構</a:t>
            </a:r>
            <a:r>
              <a:rPr dirty="0" sz="1600" spc="-5">
                <a:solidFill>
                  <a:srgbClr val="4E2700"/>
                </a:solidFill>
                <a:latin typeface="Noto Sans Mono CJK HK"/>
                <a:cs typeface="Noto Sans Mono CJK HK"/>
              </a:rPr>
              <a:t>子的</a:t>
            </a:r>
            <a:r>
              <a:rPr dirty="0" sz="1600" spc="5">
                <a:solidFill>
                  <a:srgbClr val="4E2700"/>
                </a:solidFill>
                <a:latin typeface="Noto Sans Mono CJK HK"/>
                <a:cs typeface="Noto Sans Mono CJK HK"/>
              </a:rPr>
              <a:t>功</a:t>
            </a:r>
            <a:r>
              <a:rPr dirty="0" sz="1600" spc="-5">
                <a:solidFill>
                  <a:srgbClr val="4E2700"/>
                </a:solidFill>
                <a:latin typeface="Noto Sans Mono CJK HK"/>
                <a:cs typeface="Noto Sans Mono CJK HK"/>
              </a:rPr>
              <a:t>能與</a:t>
            </a:r>
            <a:r>
              <a:rPr dirty="0" sz="1600" spc="5">
                <a:solidFill>
                  <a:srgbClr val="4E2700"/>
                </a:solidFill>
                <a:latin typeface="Noto Sans Mono CJK HK"/>
                <a:cs typeface="Noto Sans Mono CJK HK"/>
              </a:rPr>
              <a:t>前</a:t>
            </a:r>
            <a:r>
              <a:rPr dirty="0" sz="1600" spc="-5">
                <a:solidFill>
                  <a:srgbClr val="4E2700"/>
                </a:solidFill>
                <a:latin typeface="Noto Sans Mono CJK HK"/>
                <a:cs typeface="Noto Sans Mono CJK HK"/>
              </a:rPr>
              <a:t>面兩</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建構</a:t>
            </a:r>
            <a:r>
              <a:rPr dirty="0" sz="1600" spc="5">
                <a:solidFill>
                  <a:srgbClr val="4E2700"/>
                </a:solidFill>
                <a:latin typeface="Noto Sans Mono CJK HK"/>
                <a:cs typeface="Noto Sans Mono CJK HK"/>
              </a:rPr>
              <a:t>子</a:t>
            </a:r>
            <a:r>
              <a:rPr dirty="0" sz="1600" spc="-5">
                <a:solidFill>
                  <a:srgbClr val="4E2700"/>
                </a:solidFill>
                <a:latin typeface="Noto Sans Mono CJK HK"/>
                <a:cs typeface="Noto Sans Mono CJK HK"/>
              </a:rPr>
              <a:t>的</a:t>
            </a:r>
            <a:endParaRPr sz="1600">
              <a:latin typeface="Noto Sans Mono CJK HK"/>
              <a:cs typeface="Noto Sans Mono CJK HK"/>
            </a:endParaRPr>
          </a:p>
          <a:p>
            <a:pPr marL="1612900">
              <a:lnSpc>
                <a:spcPct val="100000"/>
              </a:lnSpc>
            </a:pPr>
            <a:r>
              <a:rPr dirty="0" sz="1600">
                <a:solidFill>
                  <a:srgbClr val="4E2700"/>
                </a:solidFill>
                <a:latin typeface="Noto Sans Mono CJK HK"/>
                <a:cs typeface="Noto Sans Mono CJK HK"/>
              </a:rPr>
              <a:t>功</a:t>
            </a:r>
            <a:r>
              <a:rPr dirty="0" sz="1600" spc="-5">
                <a:solidFill>
                  <a:srgbClr val="4E2700"/>
                </a:solidFill>
                <a:latin typeface="Noto Sans Mono CJK HK"/>
                <a:cs typeface="Noto Sans Mono CJK HK"/>
              </a:rPr>
              <a:t>能</a:t>
            </a:r>
            <a:r>
              <a:rPr dirty="0" sz="1600" spc="-10">
                <a:solidFill>
                  <a:srgbClr val="4E2700"/>
                </a:solidFill>
                <a:latin typeface="Noto Sans Mono CJK HK"/>
                <a:cs typeface="Noto Sans Mono CJK HK"/>
              </a:rPr>
              <a:t>完</a:t>
            </a:r>
            <a:r>
              <a:rPr dirty="0" sz="1600">
                <a:solidFill>
                  <a:srgbClr val="4E2700"/>
                </a:solidFill>
                <a:latin typeface="Noto Sans Mono CJK HK"/>
                <a:cs typeface="Noto Sans Mono CJK HK"/>
              </a:rPr>
              <a:t>全</a:t>
            </a:r>
            <a:r>
              <a:rPr dirty="0" sz="1600" spc="-5">
                <a:solidFill>
                  <a:srgbClr val="4E2700"/>
                </a:solidFill>
                <a:latin typeface="Noto Sans Mono CJK HK"/>
                <a:cs typeface="Noto Sans Mono CJK HK"/>
              </a:rPr>
              <a:t>相</a:t>
            </a:r>
            <a:r>
              <a:rPr dirty="0" sz="1600" spc="-10">
                <a:solidFill>
                  <a:srgbClr val="4E2700"/>
                </a:solidFill>
                <a:latin typeface="Noto Sans Mono CJK HK"/>
                <a:cs typeface="Noto Sans Mono CJK HK"/>
              </a:rPr>
              <a:t>同</a:t>
            </a:r>
            <a:r>
              <a:rPr dirty="0" sz="1600" spc="-5">
                <a:solidFill>
                  <a:srgbClr val="4E2700"/>
                </a:solidFill>
                <a:latin typeface="Noto Sans Mono CJK HK"/>
                <a:cs typeface="Noto Sans Mono CJK HK"/>
              </a:rPr>
              <a:t>。</a:t>
            </a:r>
            <a:endParaRPr sz="1600">
              <a:latin typeface="Noto Sans Mono CJK HK"/>
              <a:cs typeface="Noto Sans Mono CJK HK"/>
            </a:endParaRPr>
          </a:p>
          <a:p>
            <a:pPr algn="just" lvl="1" marL="1612900" marR="154940" indent="-228600">
              <a:lnSpc>
                <a:spcPct val="100000"/>
              </a:lnSpc>
              <a:spcBef>
                <a:spcPts val="390"/>
              </a:spcBef>
              <a:buFont typeface="Verdana"/>
              <a:buChar char="–"/>
              <a:tabLst>
                <a:tab pos="1613535" algn="l"/>
              </a:tabLst>
            </a:pPr>
            <a:r>
              <a:rPr dirty="0" sz="1600" spc="5">
                <a:solidFill>
                  <a:srgbClr val="4E2700"/>
                </a:solidFill>
                <a:latin typeface="Noto Sans Mono CJK HK"/>
                <a:cs typeface="Noto Sans Mono CJK HK"/>
              </a:rPr>
              <a:t>如果參數</a:t>
            </a:r>
            <a:r>
              <a:rPr dirty="0" sz="1600" spc="-5">
                <a:solidFill>
                  <a:srgbClr val="4E2700"/>
                </a:solidFill>
                <a:latin typeface="Verdana"/>
                <a:cs typeface="Verdana"/>
              </a:rPr>
              <a:t>append</a:t>
            </a:r>
            <a:r>
              <a:rPr dirty="0" sz="1600" spc="5">
                <a:solidFill>
                  <a:srgbClr val="4E2700"/>
                </a:solidFill>
                <a:latin typeface="Noto Sans Mono CJK HK"/>
                <a:cs typeface="Noto Sans Mono CJK HK"/>
              </a:rPr>
              <a:t>為</a:t>
            </a:r>
            <a:r>
              <a:rPr dirty="0" sz="1600" spc="-5">
                <a:solidFill>
                  <a:srgbClr val="4E2700"/>
                </a:solidFill>
                <a:latin typeface="Verdana"/>
                <a:cs typeface="Verdana"/>
              </a:rPr>
              <a:t>true</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參數</a:t>
            </a:r>
            <a:r>
              <a:rPr dirty="0" sz="1600" spc="-10">
                <a:solidFill>
                  <a:srgbClr val="4E2700"/>
                </a:solidFill>
                <a:latin typeface="Verdana"/>
                <a:cs typeface="Verdana"/>
              </a:rPr>
              <a:t>file</a:t>
            </a:r>
            <a:r>
              <a:rPr dirty="0" sz="1600" spc="5">
                <a:solidFill>
                  <a:srgbClr val="4E2700"/>
                </a:solidFill>
                <a:latin typeface="Noto Sans Mono CJK HK"/>
                <a:cs typeface="Noto Sans Mono CJK HK"/>
              </a:rPr>
              <a:t>或</a:t>
            </a:r>
            <a:r>
              <a:rPr dirty="0" sz="1600" spc="-10">
                <a:solidFill>
                  <a:srgbClr val="4E2700"/>
                </a:solidFill>
                <a:latin typeface="Verdana"/>
                <a:cs typeface="Verdana"/>
              </a:rPr>
              <a:t>name</a:t>
            </a:r>
            <a:r>
              <a:rPr dirty="0" sz="1600" spc="5">
                <a:solidFill>
                  <a:srgbClr val="4E2700"/>
                </a:solidFill>
                <a:latin typeface="Noto Sans Mono CJK HK"/>
                <a:cs typeface="Noto Sans Mono CJK HK"/>
              </a:rPr>
              <a:t>所表示的</a:t>
            </a:r>
            <a:r>
              <a:rPr dirty="0" sz="1600" spc="-5">
                <a:solidFill>
                  <a:srgbClr val="4E2700"/>
                </a:solidFill>
                <a:latin typeface="Noto Sans Mono CJK HK"/>
                <a:cs typeface="Noto Sans Mono CJK HK"/>
              </a:rPr>
              <a:t>檔</a:t>
            </a:r>
            <a:r>
              <a:rPr dirty="0" sz="1600" spc="5">
                <a:solidFill>
                  <a:srgbClr val="4E2700"/>
                </a:solidFill>
                <a:latin typeface="Noto Sans Mono CJK HK"/>
                <a:cs typeface="Noto Sans Mono CJK HK"/>
              </a:rPr>
              <a:t>案</a:t>
            </a:r>
            <a:r>
              <a:rPr dirty="0" sz="1600" spc="-5">
                <a:solidFill>
                  <a:srgbClr val="4E2700"/>
                </a:solidFill>
                <a:latin typeface="Noto Sans Mono CJK HK"/>
                <a:cs typeface="Noto Sans Mono CJK HK"/>
              </a:rPr>
              <a:t>如果</a:t>
            </a:r>
            <a:r>
              <a:rPr dirty="0" sz="1600" spc="5">
                <a:solidFill>
                  <a:srgbClr val="4E2700"/>
                </a:solidFill>
                <a:latin typeface="Noto Sans Mono CJK HK"/>
                <a:cs typeface="Noto Sans Mono CJK HK"/>
              </a:rPr>
              <a:t>存</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則</a:t>
            </a:r>
            <a:r>
              <a:rPr dirty="0" sz="1600" spc="-5">
                <a:solidFill>
                  <a:srgbClr val="4E2700"/>
                </a:solidFill>
                <a:latin typeface="Noto Sans Mono CJK HK"/>
                <a:cs typeface="Noto Sans Mono CJK HK"/>
              </a:rPr>
              <a:t>該 </a:t>
            </a:r>
            <a:r>
              <a:rPr dirty="0" sz="1600" spc="5">
                <a:solidFill>
                  <a:srgbClr val="4E2700"/>
                </a:solidFill>
                <a:latin typeface="Noto Sans Mono CJK HK"/>
                <a:cs typeface="Noto Sans Mono CJK HK"/>
              </a:rPr>
              <a:t>檔</a:t>
            </a:r>
            <a:r>
              <a:rPr dirty="0" sz="1600" spc="-5">
                <a:solidFill>
                  <a:srgbClr val="4E2700"/>
                </a:solidFill>
                <a:latin typeface="Noto Sans Mono CJK HK"/>
                <a:cs typeface="Noto Sans Mono CJK HK"/>
              </a:rPr>
              <a:t>案</a:t>
            </a:r>
            <a:r>
              <a:rPr dirty="0" sz="1600" spc="-5">
                <a:solidFill>
                  <a:srgbClr val="3333CC"/>
                </a:solidFill>
                <a:latin typeface="Noto Sans Mono CJK HK"/>
                <a:cs typeface="Noto Sans Mono CJK HK"/>
              </a:rPr>
              <a:t>不</a:t>
            </a:r>
            <a:r>
              <a:rPr dirty="0" sz="1600" spc="5">
                <a:solidFill>
                  <a:srgbClr val="3333CC"/>
                </a:solidFill>
                <a:latin typeface="Noto Sans Mono CJK HK"/>
                <a:cs typeface="Noto Sans Mono CJK HK"/>
              </a:rPr>
              <a:t>會</a:t>
            </a:r>
            <a:r>
              <a:rPr dirty="0" sz="1600" spc="-5">
                <a:solidFill>
                  <a:srgbClr val="4E2700"/>
                </a:solidFill>
                <a:latin typeface="Noto Sans Mono CJK HK"/>
                <a:cs typeface="Noto Sans Mono CJK HK"/>
              </a:rPr>
              <a:t>被清空</a:t>
            </a:r>
            <a:r>
              <a:rPr dirty="0" sz="1600" spc="10">
                <a:solidFill>
                  <a:srgbClr val="4E2700"/>
                </a:solidFill>
                <a:latin typeface="Noto Sans Mono CJK HK"/>
                <a:cs typeface="Noto Sans Mono CJK HK"/>
              </a:rPr>
              <a:t>，</a:t>
            </a:r>
            <a:r>
              <a:rPr dirty="0" sz="1600" spc="-5">
                <a:solidFill>
                  <a:srgbClr val="3333CC"/>
                </a:solidFill>
                <a:latin typeface="Noto Sans Mono CJK HK"/>
                <a:cs typeface="Noto Sans Mono CJK HK"/>
              </a:rPr>
              <a:t>寫出</a:t>
            </a:r>
            <a:r>
              <a:rPr dirty="0" sz="1600" spc="5">
                <a:solidFill>
                  <a:srgbClr val="3333CC"/>
                </a:solidFill>
                <a:latin typeface="Noto Sans Mono CJK HK"/>
                <a:cs typeface="Noto Sans Mono CJK HK"/>
              </a:rPr>
              <a:t>的</a:t>
            </a:r>
            <a:r>
              <a:rPr dirty="0" sz="1600" spc="-5">
                <a:solidFill>
                  <a:srgbClr val="3333CC"/>
                </a:solidFill>
                <a:latin typeface="Noto Sans Mono CJK HK"/>
                <a:cs typeface="Noto Sans Mono CJK HK"/>
              </a:rPr>
              <a:t>資料會</a:t>
            </a:r>
            <a:r>
              <a:rPr dirty="0" sz="1600" spc="5">
                <a:solidFill>
                  <a:srgbClr val="3333CC"/>
                </a:solidFill>
                <a:latin typeface="Noto Sans Mono CJK HK"/>
                <a:cs typeface="Noto Sans Mono CJK HK"/>
              </a:rPr>
              <a:t>附</a:t>
            </a:r>
            <a:r>
              <a:rPr dirty="0" sz="1600" spc="-5">
                <a:solidFill>
                  <a:srgbClr val="3333CC"/>
                </a:solidFill>
                <a:latin typeface="Noto Sans Mono CJK HK"/>
                <a:cs typeface="Noto Sans Mono CJK HK"/>
              </a:rPr>
              <a:t>加在</a:t>
            </a:r>
            <a:r>
              <a:rPr dirty="0" sz="1600" spc="5">
                <a:solidFill>
                  <a:srgbClr val="3333CC"/>
                </a:solidFill>
                <a:latin typeface="Noto Sans Mono CJK HK"/>
                <a:cs typeface="Noto Sans Mono CJK HK"/>
              </a:rPr>
              <a:t>原</a:t>
            </a:r>
            <a:r>
              <a:rPr dirty="0" sz="1600" spc="-5">
                <a:solidFill>
                  <a:srgbClr val="3333CC"/>
                </a:solidFill>
                <a:latin typeface="Noto Sans Mono CJK HK"/>
                <a:cs typeface="Noto Sans Mono CJK HK"/>
              </a:rPr>
              <a:t>檔案的</a:t>
            </a:r>
            <a:r>
              <a:rPr dirty="0" sz="1600" spc="5">
                <a:solidFill>
                  <a:srgbClr val="3333CC"/>
                </a:solidFill>
                <a:latin typeface="Noto Sans Mono CJK HK"/>
                <a:cs typeface="Noto Sans Mono CJK HK"/>
              </a:rPr>
              <a:t>尾</a:t>
            </a:r>
            <a:r>
              <a:rPr dirty="0" sz="1600">
                <a:solidFill>
                  <a:srgbClr val="3333CC"/>
                </a:solidFill>
                <a:latin typeface="Noto Sans Mono CJK HK"/>
                <a:cs typeface="Noto Sans Mono CJK HK"/>
              </a:rPr>
              <a:t>端</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如</a:t>
            </a:r>
            <a:r>
              <a:rPr dirty="0" sz="1600" spc="-5">
                <a:solidFill>
                  <a:srgbClr val="4E2700"/>
                </a:solidFill>
                <a:latin typeface="Noto Sans Mono CJK HK"/>
                <a:cs typeface="Noto Sans Mono CJK HK"/>
              </a:rPr>
              <a:t>果不存</a:t>
            </a:r>
            <a:r>
              <a:rPr dirty="0" sz="1600" spc="10">
                <a:solidFill>
                  <a:srgbClr val="4E2700"/>
                </a:solidFill>
                <a:latin typeface="Noto Sans Mono CJK HK"/>
                <a:cs typeface="Noto Sans Mono CJK HK"/>
              </a:rPr>
              <a:t>在</a:t>
            </a:r>
            <a:r>
              <a:rPr dirty="0" sz="1600" spc="-5">
                <a:solidFill>
                  <a:srgbClr val="4E2700"/>
                </a:solidFill>
                <a:latin typeface="Noto Sans Mono CJK HK"/>
                <a:cs typeface="Noto Sans Mono CJK HK"/>
              </a:rPr>
              <a:t>則會在 </a:t>
            </a:r>
            <a:r>
              <a:rPr dirty="0" sz="1600" spc="5">
                <a:solidFill>
                  <a:srgbClr val="4E2700"/>
                </a:solidFill>
                <a:latin typeface="Noto Sans Mono CJK HK"/>
                <a:cs typeface="Noto Sans Mono CJK HK"/>
              </a:rPr>
              <a:t>硬碟上新建</a:t>
            </a:r>
            <a:r>
              <a:rPr dirty="0" sz="1600" spc="-5">
                <a:solidFill>
                  <a:srgbClr val="4E2700"/>
                </a:solidFill>
                <a:latin typeface="Noto Sans Mono CJK HK"/>
                <a:cs typeface="Noto Sans Mono CJK HK"/>
              </a:rPr>
              <a:t>該檔</a:t>
            </a:r>
            <a:r>
              <a:rPr dirty="0" sz="1600" spc="5">
                <a:solidFill>
                  <a:srgbClr val="4E2700"/>
                </a:solidFill>
                <a:latin typeface="Noto Sans Mono CJK HK"/>
                <a:cs typeface="Noto Sans Mono CJK HK"/>
              </a:rPr>
              <a:t>案</a:t>
            </a:r>
            <a:r>
              <a:rPr dirty="0" sz="1600" spc="-5">
                <a:solidFill>
                  <a:srgbClr val="4E2700"/>
                </a:solidFill>
                <a:latin typeface="Noto Sans Mono CJK HK"/>
                <a:cs typeface="Noto Sans Mono CJK HK"/>
              </a:rPr>
              <a:t>，檔</a:t>
            </a:r>
            <a:r>
              <a:rPr dirty="0" sz="1600" spc="5">
                <a:solidFill>
                  <a:srgbClr val="4E2700"/>
                </a:solidFill>
                <a:latin typeface="Noto Sans Mono CJK HK"/>
                <a:cs typeface="Noto Sans Mono CJK HK"/>
              </a:rPr>
              <a:t>案</a:t>
            </a:r>
            <a:r>
              <a:rPr dirty="0" sz="1600" spc="-5">
                <a:solidFill>
                  <a:srgbClr val="4E2700"/>
                </a:solidFill>
                <a:latin typeface="Noto Sans Mono CJK HK"/>
                <a:cs typeface="Noto Sans Mono CJK HK"/>
              </a:rPr>
              <a:t>大小</a:t>
            </a:r>
            <a:r>
              <a:rPr dirty="0" sz="1600" spc="15">
                <a:solidFill>
                  <a:srgbClr val="4E2700"/>
                </a:solidFill>
                <a:latin typeface="Noto Sans Mono CJK HK"/>
                <a:cs typeface="Noto Sans Mono CJK HK"/>
              </a:rPr>
              <a:t>為</a:t>
            </a:r>
            <a:r>
              <a:rPr dirty="0" sz="1600" spc="-10">
                <a:solidFill>
                  <a:srgbClr val="4E2700"/>
                </a:solidFill>
                <a:latin typeface="Verdana"/>
                <a:cs typeface="Verdana"/>
              </a:rPr>
              <a:t>0</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位</a:t>
            </a:r>
            <a:r>
              <a:rPr dirty="0" sz="1600" spc="-5">
                <a:solidFill>
                  <a:srgbClr val="4E2700"/>
                </a:solidFill>
                <a:latin typeface="Noto Sans Mono CJK HK"/>
                <a:cs typeface="Noto Sans Mono CJK HK"/>
              </a:rPr>
              <a:t>元組。</a:t>
            </a:r>
            <a:endParaRPr sz="1600">
              <a:latin typeface="Noto Sans Mono CJK HK"/>
              <a:cs typeface="Noto Sans Mono CJK HK"/>
            </a:endParaRPr>
          </a:p>
          <a:p>
            <a:pPr marL="355600" indent="-342900">
              <a:lnSpc>
                <a:spcPct val="100000"/>
              </a:lnSpc>
              <a:spcBef>
                <a:spcPts val="459"/>
              </a:spcBef>
              <a:buFont typeface="Verdana"/>
              <a:buChar char="•"/>
              <a:tabLst>
                <a:tab pos="354965" algn="l"/>
                <a:tab pos="355600" algn="l"/>
              </a:tabLst>
            </a:pPr>
            <a:r>
              <a:rPr dirty="0" sz="2000" spc="10">
                <a:solidFill>
                  <a:srgbClr val="4E2700"/>
                </a:solidFill>
                <a:latin typeface="Noto Sans Mono CJK HK"/>
                <a:cs typeface="Noto Sans Mono CJK HK"/>
              </a:rPr>
              <a:t>說明</a:t>
            </a:r>
            <a:r>
              <a:rPr dirty="0" sz="2000">
                <a:solidFill>
                  <a:srgbClr val="4E2700"/>
                </a:solidFill>
                <a:latin typeface="Verdana"/>
                <a:cs typeface="Verdana"/>
              </a:rPr>
              <a:t>:</a:t>
            </a:r>
            <a:endParaRPr sz="2000">
              <a:latin typeface="Verdana"/>
              <a:cs typeface="Verdana"/>
            </a:endParaRPr>
          </a:p>
          <a:p>
            <a:pPr lvl="1" marL="756285" marR="5080" indent="-287020">
              <a:lnSpc>
                <a:spcPct val="100000"/>
              </a:lnSpc>
              <a:spcBef>
                <a:spcPts val="445"/>
              </a:spcBef>
              <a:buFont typeface="Verdana"/>
              <a:buChar char="–"/>
              <a:tabLst>
                <a:tab pos="756285" algn="l"/>
                <a:tab pos="756920" algn="l"/>
              </a:tabLst>
            </a:pPr>
            <a:r>
              <a:rPr dirty="0" sz="1800">
                <a:solidFill>
                  <a:srgbClr val="4E2700"/>
                </a:solidFill>
                <a:latin typeface="Noto Sans Mono CJK HK"/>
                <a:cs typeface="Noto Sans Mono CJK HK"/>
              </a:rPr>
              <a:t>要讀出或寫入的檔案應以參</a:t>
            </a:r>
            <a:r>
              <a:rPr dirty="0" sz="1800" spc="-25">
                <a:solidFill>
                  <a:srgbClr val="4E2700"/>
                </a:solidFill>
                <a:latin typeface="Noto Sans Mono CJK HK"/>
                <a:cs typeface="Noto Sans Mono CJK HK"/>
              </a:rPr>
              <a:t>數</a:t>
            </a:r>
            <a:r>
              <a:rPr dirty="0" sz="1800" spc="-5">
                <a:solidFill>
                  <a:srgbClr val="4E2700"/>
                </a:solidFill>
                <a:latin typeface="Verdana"/>
                <a:cs typeface="Verdana"/>
              </a:rPr>
              <a:t>(</a:t>
            </a:r>
            <a:r>
              <a:rPr dirty="0" sz="1800">
                <a:solidFill>
                  <a:srgbClr val="4E2700"/>
                </a:solidFill>
                <a:latin typeface="Noto Sans Mono CJK HK"/>
                <a:cs typeface="Noto Sans Mono CJK HK"/>
              </a:rPr>
              <a:t>參數可以是字串或</a:t>
            </a:r>
            <a:r>
              <a:rPr dirty="0" sz="1800">
                <a:solidFill>
                  <a:srgbClr val="4E2700"/>
                </a:solidFill>
                <a:latin typeface="Verdana"/>
                <a:cs typeface="Verdana"/>
              </a:rPr>
              <a:t>File</a:t>
            </a:r>
            <a:r>
              <a:rPr dirty="0" sz="1800">
                <a:solidFill>
                  <a:srgbClr val="4E2700"/>
                </a:solidFill>
                <a:latin typeface="Noto Sans Mono CJK HK"/>
                <a:cs typeface="Noto Sans Mono CJK HK"/>
              </a:rPr>
              <a:t>物件</a:t>
            </a:r>
            <a:r>
              <a:rPr dirty="0" sz="1800" spc="-5">
                <a:solidFill>
                  <a:srgbClr val="4E2700"/>
                </a:solidFill>
                <a:latin typeface="Verdana"/>
                <a:cs typeface="Verdana"/>
              </a:rPr>
              <a:t>)</a:t>
            </a:r>
            <a:r>
              <a:rPr dirty="0" sz="1800">
                <a:solidFill>
                  <a:srgbClr val="4E2700"/>
                </a:solidFill>
                <a:latin typeface="Noto Sans Mono CJK HK"/>
                <a:cs typeface="Noto Sans Mono CJK HK"/>
              </a:rPr>
              <a:t>傳入這兩個類 別的建構子。檔案的路徑可以是絕對路</a:t>
            </a:r>
            <a:r>
              <a:rPr dirty="0" sz="1800" spc="-35">
                <a:solidFill>
                  <a:srgbClr val="4E2700"/>
                </a:solidFill>
                <a:latin typeface="Noto Sans Mono CJK HK"/>
                <a:cs typeface="Noto Sans Mono CJK HK"/>
              </a:rPr>
              <a:t>徑</a:t>
            </a:r>
            <a:r>
              <a:rPr dirty="0" sz="1800" spc="-5">
                <a:solidFill>
                  <a:srgbClr val="4E2700"/>
                </a:solidFill>
                <a:latin typeface="Verdana"/>
                <a:cs typeface="Verdana"/>
              </a:rPr>
              <a:t>(</a:t>
            </a:r>
            <a:r>
              <a:rPr dirty="0" sz="1800">
                <a:solidFill>
                  <a:srgbClr val="4E2700"/>
                </a:solidFill>
                <a:latin typeface="Noto Sans Mono CJK HK"/>
                <a:cs typeface="Noto Sans Mono CJK HK"/>
              </a:rPr>
              <a:t>含有根目錄的路徑</a:t>
            </a:r>
            <a:r>
              <a:rPr dirty="0" sz="1800" spc="-5">
                <a:solidFill>
                  <a:srgbClr val="4E2700"/>
                </a:solidFill>
                <a:latin typeface="Verdana"/>
                <a:cs typeface="Verdana"/>
              </a:rPr>
              <a:t>)</a:t>
            </a:r>
            <a:r>
              <a:rPr dirty="0" sz="1800">
                <a:solidFill>
                  <a:srgbClr val="4E2700"/>
                </a:solidFill>
                <a:latin typeface="Noto Sans Mono CJK HK"/>
                <a:cs typeface="Noto Sans Mono CJK HK"/>
              </a:rPr>
              <a:t>或相對路徑。 如果檔案採用相對路徑，則該路徑會相對</a:t>
            </a:r>
            <a:r>
              <a:rPr dirty="0" sz="1800" spc="-40">
                <a:solidFill>
                  <a:srgbClr val="4E2700"/>
                </a:solidFill>
                <a:latin typeface="Noto Sans Mono CJK HK"/>
                <a:cs typeface="Noto Sans Mono CJK HK"/>
              </a:rPr>
              <a:t>於</a:t>
            </a:r>
            <a:r>
              <a:rPr dirty="0" sz="1600" spc="-10">
                <a:solidFill>
                  <a:srgbClr val="4E2700"/>
                </a:solidFill>
                <a:latin typeface="Verdana"/>
                <a:cs typeface="Verdana"/>
              </a:rPr>
              <a:t>System.getProperty  </a:t>
            </a:r>
            <a:r>
              <a:rPr dirty="0" sz="1600" spc="-25">
                <a:solidFill>
                  <a:srgbClr val="4E2700"/>
                </a:solidFill>
                <a:latin typeface="Verdana"/>
                <a:cs typeface="Verdana"/>
              </a:rPr>
              <a:t>("user.dir")</a:t>
            </a:r>
            <a:r>
              <a:rPr dirty="0" sz="1600" spc="20">
                <a:solidFill>
                  <a:srgbClr val="4E2700"/>
                </a:solidFill>
                <a:latin typeface="Verdana"/>
                <a:cs typeface="Verdana"/>
              </a:rPr>
              <a:t> </a:t>
            </a:r>
            <a:r>
              <a:rPr dirty="0" sz="1600" spc="5">
                <a:solidFill>
                  <a:srgbClr val="4E2700"/>
                </a:solidFill>
                <a:latin typeface="Noto Sans Mono CJK HK"/>
                <a:cs typeface="Noto Sans Mono CJK HK"/>
              </a:rPr>
              <a:t>所指定</a:t>
            </a:r>
            <a:r>
              <a:rPr dirty="0" sz="1800">
                <a:solidFill>
                  <a:srgbClr val="4E2700"/>
                </a:solidFill>
                <a:latin typeface="Noto Sans Mono CJK HK"/>
                <a:cs typeface="Noto Sans Mono CJK HK"/>
              </a:rPr>
              <a:t>的資料夾。</a:t>
            </a:r>
            <a:endParaRPr sz="1800">
              <a:latin typeface="Noto Sans Mono CJK HK"/>
              <a:cs typeface="Noto Sans Mono CJK HK"/>
            </a:endParaRPr>
          </a:p>
          <a:p>
            <a:pPr algn="just" lvl="1" marL="756285" marR="163195" indent="-287020">
              <a:lnSpc>
                <a:spcPct val="100000"/>
              </a:lnSpc>
              <a:spcBef>
                <a:spcPts val="390"/>
              </a:spcBef>
              <a:buChar char="–"/>
              <a:tabLst>
                <a:tab pos="756920" algn="l"/>
              </a:tabLst>
            </a:pPr>
            <a:r>
              <a:rPr dirty="0" sz="1600" spc="-5">
                <a:solidFill>
                  <a:srgbClr val="4E2700"/>
                </a:solidFill>
                <a:latin typeface="Verdana"/>
                <a:cs typeface="Verdana"/>
              </a:rPr>
              <a:t>System.getProperty</a:t>
            </a:r>
            <a:r>
              <a:rPr dirty="0" sz="1600" spc="65">
                <a:solidFill>
                  <a:srgbClr val="4E2700"/>
                </a:solidFill>
                <a:latin typeface="Verdana"/>
                <a:cs typeface="Verdana"/>
              </a:rPr>
              <a:t> </a:t>
            </a:r>
            <a:r>
              <a:rPr dirty="0" sz="1600" spc="-25">
                <a:solidFill>
                  <a:srgbClr val="4E2700"/>
                </a:solidFill>
                <a:latin typeface="Verdana"/>
                <a:cs typeface="Verdana"/>
              </a:rPr>
              <a:t>("user.dir"):</a:t>
            </a:r>
            <a:r>
              <a:rPr dirty="0" sz="1600">
                <a:solidFill>
                  <a:srgbClr val="4E2700"/>
                </a:solidFill>
                <a:latin typeface="Verdana"/>
                <a:cs typeface="Verdana"/>
              </a:rPr>
              <a:t> </a:t>
            </a:r>
            <a:r>
              <a:rPr dirty="0" sz="1600" spc="5">
                <a:solidFill>
                  <a:srgbClr val="4E2700"/>
                </a:solidFill>
                <a:latin typeface="Noto Sans Mono CJK HK"/>
                <a:cs typeface="Noto Sans Mono CJK HK"/>
              </a:rPr>
              <a:t>會傳回表</a:t>
            </a:r>
            <a:r>
              <a:rPr dirty="0" sz="1600" spc="-5">
                <a:solidFill>
                  <a:srgbClr val="4E2700"/>
                </a:solidFill>
                <a:latin typeface="Noto Sans Mono CJK HK"/>
                <a:cs typeface="Noto Sans Mono CJK HK"/>
              </a:rPr>
              <a:t>示</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預設</a:t>
            </a:r>
            <a:r>
              <a:rPr dirty="0" sz="1600" spc="5">
                <a:solidFill>
                  <a:srgbClr val="4E2700"/>
                </a:solidFill>
                <a:latin typeface="Noto Sans Mono CJK HK"/>
                <a:cs typeface="Noto Sans Mono CJK HK"/>
              </a:rPr>
              <a:t>資</a:t>
            </a:r>
            <a:r>
              <a:rPr dirty="0" sz="1600" spc="-5">
                <a:solidFill>
                  <a:srgbClr val="4E2700"/>
                </a:solidFill>
                <a:latin typeface="Noto Sans Mono CJK HK"/>
                <a:cs typeface="Noto Sans Mono CJK HK"/>
              </a:rPr>
              <a:t>料夾</a:t>
            </a:r>
            <a:r>
              <a:rPr dirty="0" sz="1600" spc="10">
                <a:solidFill>
                  <a:srgbClr val="4E2700"/>
                </a:solidFill>
                <a:latin typeface="Noto Sans Mono CJK HK"/>
                <a:cs typeface="Noto Sans Mono CJK HK"/>
              </a:rPr>
              <a:t>』</a:t>
            </a:r>
            <a:r>
              <a:rPr dirty="0" sz="1600" spc="-5">
                <a:solidFill>
                  <a:srgbClr val="4E2700"/>
                </a:solidFill>
                <a:latin typeface="Noto Sans Mono CJK HK"/>
                <a:cs typeface="Noto Sans Mono CJK HK"/>
              </a:rPr>
              <a:t>的字</a:t>
            </a:r>
            <a:r>
              <a:rPr dirty="0" sz="1600" spc="5">
                <a:solidFill>
                  <a:srgbClr val="4E2700"/>
                </a:solidFill>
                <a:latin typeface="Noto Sans Mono CJK HK"/>
                <a:cs typeface="Noto Sans Mono CJK HK"/>
              </a:rPr>
              <a:t>串</a:t>
            </a:r>
            <a:r>
              <a:rPr dirty="0" sz="1600" spc="-5">
                <a:solidFill>
                  <a:srgbClr val="4E2700"/>
                </a:solidFill>
                <a:latin typeface="Noto Sans Mono CJK HK"/>
                <a:cs typeface="Noto Sans Mono CJK HK"/>
              </a:rPr>
              <a:t>。當</a:t>
            </a:r>
            <a:r>
              <a:rPr dirty="0" sz="1600" spc="-20">
                <a:solidFill>
                  <a:srgbClr val="4E2700"/>
                </a:solidFill>
                <a:latin typeface="Verdana"/>
                <a:cs typeface="Verdana"/>
              </a:rPr>
              <a:t>Java  </a:t>
            </a:r>
            <a:r>
              <a:rPr dirty="0" sz="1600" spc="5">
                <a:solidFill>
                  <a:srgbClr val="4E2700"/>
                </a:solidFill>
                <a:latin typeface="Noto Sans Mono CJK HK"/>
                <a:cs typeface="Noto Sans Mono CJK HK"/>
              </a:rPr>
              <a:t>程式開啟</a:t>
            </a:r>
            <a:r>
              <a:rPr dirty="0" sz="1600" spc="-5">
                <a:solidFill>
                  <a:srgbClr val="4E2700"/>
                </a:solidFill>
                <a:latin typeface="Noto Sans Mono CJK HK"/>
                <a:cs typeface="Noto Sans Mono CJK HK"/>
              </a:rPr>
              <a:t>以『相</a:t>
            </a:r>
            <a:r>
              <a:rPr dirty="0" sz="1600" spc="5">
                <a:solidFill>
                  <a:srgbClr val="4E2700"/>
                </a:solidFill>
                <a:latin typeface="Noto Sans Mono CJK HK"/>
                <a:cs typeface="Noto Sans Mono CJK HK"/>
              </a:rPr>
              <a:t>對</a:t>
            </a:r>
            <a:r>
              <a:rPr dirty="0" sz="1600" spc="-5">
                <a:solidFill>
                  <a:srgbClr val="4E2700"/>
                </a:solidFill>
                <a:latin typeface="Noto Sans Mono CJK HK"/>
                <a:cs typeface="Noto Sans Mono CJK HK"/>
              </a:rPr>
              <a:t>路徑</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表示</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檔案</a:t>
            </a:r>
            <a:r>
              <a:rPr dirty="0" sz="1600" spc="5">
                <a:solidFill>
                  <a:srgbClr val="4E2700"/>
                </a:solidFill>
                <a:latin typeface="Noto Sans Mono CJK HK"/>
                <a:cs typeface="Noto Sans Mono CJK HK"/>
              </a:rPr>
              <a:t>時</a:t>
            </a:r>
            <a:r>
              <a:rPr dirty="0" sz="1600" spc="-5">
                <a:solidFill>
                  <a:srgbClr val="4E2700"/>
                </a:solidFill>
                <a:latin typeface="Noto Sans Mono CJK HK"/>
                <a:cs typeface="Noto Sans Mono CJK HK"/>
              </a:rPr>
              <a:t>，</a:t>
            </a:r>
            <a:r>
              <a:rPr dirty="0" sz="1600" spc="-15">
                <a:solidFill>
                  <a:srgbClr val="4E2700"/>
                </a:solidFill>
                <a:latin typeface="Verdana"/>
                <a:cs typeface="Verdana"/>
              </a:rPr>
              <a:t>J</a:t>
            </a:r>
            <a:r>
              <a:rPr dirty="0" sz="1600" spc="-20">
                <a:solidFill>
                  <a:srgbClr val="4E2700"/>
                </a:solidFill>
                <a:latin typeface="Verdana"/>
                <a:cs typeface="Verdana"/>
              </a:rPr>
              <a:t>a</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5">
                <a:solidFill>
                  <a:srgbClr val="4E2700"/>
                </a:solidFill>
                <a:latin typeface="Noto Sans Mono CJK HK"/>
                <a:cs typeface="Noto Sans Mono CJK HK"/>
              </a:rPr>
              <a:t>會在</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預</a:t>
            </a:r>
            <a:r>
              <a:rPr dirty="0" sz="1600" spc="-5">
                <a:solidFill>
                  <a:srgbClr val="4E2700"/>
                </a:solidFill>
                <a:latin typeface="Noto Sans Mono CJK HK"/>
                <a:cs typeface="Noto Sans Mono CJK HK"/>
              </a:rPr>
              <a:t>設資</a:t>
            </a:r>
            <a:r>
              <a:rPr dirty="0" sz="1600" spc="5">
                <a:solidFill>
                  <a:srgbClr val="4E2700"/>
                </a:solidFill>
                <a:latin typeface="Noto Sans Mono CJK HK"/>
                <a:cs typeface="Noto Sans Mono CJK HK"/>
              </a:rPr>
              <a:t>料</a:t>
            </a:r>
            <a:r>
              <a:rPr dirty="0" sz="1600" spc="-5">
                <a:solidFill>
                  <a:srgbClr val="4E2700"/>
                </a:solidFill>
                <a:latin typeface="Noto Sans Mono CJK HK"/>
                <a:cs typeface="Noto Sans Mono CJK HK"/>
              </a:rPr>
              <a:t>夾』</a:t>
            </a:r>
            <a:r>
              <a:rPr dirty="0" sz="1600" spc="5">
                <a:solidFill>
                  <a:srgbClr val="4E2700"/>
                </a:solidFill>
                <a:latin typeface="Noto Sans Mono CJK HK"/>
                <a:cs typeface="Noto Sans Mono CJK HK"/>
              </a:rPr>
              <a:t>之</a:t>
            </a:r>
            <a:r>
              <a:rPr dirty="0" sz="1600" spc="-5">
                <a:solidFill>
                  <a:srgbClr val="4E2700"/>
                </a:solidFill>
                <a:latin typeface="Noto Sans Mono CJK HK"/>
                <a:cs typeface="Noto Sans Mono CJK HK"/>
              </a:rPr>
              <a:t>下尋</a:t>
            </a:r>
            <a:r>
              <a:rPr dirty="0" sz="1600" spc="5">
                <a:solidFill>
                  <a:srgbClr val="4E2700"/>
                </a:solidFill>
                <a:latin typeface="Noto Sans Mono CJK HK"/>
                <a:cs typeface="Noto Sans Mono CJK HK"/>
              </a:rPr>
              <a:t>找</a:t>
            </a:r>
            <a:r>
              <a:rPr dirty="0" sz="1600" spc="-5">
                <a:solidFill>
                  <a:srgbClr val="4E2700"/>
                </a:solidFill>
                <a:latin typeface="Noto Sans Mono CJK HK"/>
                <a:cs typeface="Noto Sans Mono CJK HK"/>
              </a:rPr>
              <a:t>或建立 </a:t>
            </a:r>
            <a:r>
              <a:rPr dirty="0" sz="1600" spc="5">
                <a:solidFill>
                  <a:srgbClr val="4E2700"/>
                </a:solidFill>
                <a:latin typeface="Noto Sans Mono CJK HK"/>
                <a:cs typeface="Noto Sans Mono CJK HK"/>
              </a:rPr>
              <a:t>該</a:t>
            </a:r>
            <a:r>
              <a:rPr dirty="0" sz="1600" spc="-5">
                <a:solidFill>
                  <a:srgbClr val="4E2700"/>
                </a:solidFill>
                <a:latin typeface="Noto Sans Mono CJK HK"/>
                <a:cs typeface="Noto Sans Mono CJK HK"/>
              </a:rPr>
              <a:t>檔案。</a:t>
            </a:r>
            <a:endParaRPr sz="1600">
              <a:latin typeface="Noto Sans Mono CJK HK"/>
              <a:cs typeface="Noto Sans Mono CJK HK"/>
            </a:endParaRPr>
          </a:p>
          <a:p>
            <a:pPr algn="just" lvl="1" marL="756285" indent="-287020">
              <a:lnSpc>
                <a:spcPct val="100000"/>
              </a:lnSpc>
              <a:spcBef>
                <a:spcPts val="430"/>
              </a:spcBef>
              <a:buChar char="–"/>
              <a:tabLst>
                <a:tab pos="756920" algn="l"/>
              </a:tabLst>
            </a:pPr>
            <a:r>
              <a:rPr dirty="0" sz="1800">
                <a:solidFill>
                  <a:srgbClr val="4E2700"/>
                </a:solidFill>
                <a:latin typeface="Verdana"/>
                <a:cs typeface="Verdana"/>
              </a:rPr>
              <a:t>Eclipse</a:t>
            </a:r>
            <a:r>
              <a:rPr dirty="0" sz="1800" spc="5">
                <a:solidFill>
                  <a:srgbClr val="4E2700"/>
                </a:solidFill>
                <a:latin typeface="Verdana"/>
                <a:cs typeface="Verdana"/>
              </a:rPr>
              <a:t> </a:t>
            </a:r>
            <a:r>
              <a:rPr dirty="0" sz="1800" spc="-5">
                <a:solidFill>
                  <a:srgbClr val="4E2700"/>
                </a:solidFill>
                <a:latin typeface="Verdana"/>
                <a:cs typeface="Verdana"/>
              </a:rPr>
              <a:t>IDE</a:t>
            </a:r>
            <a:r>
              <a:rPr dirty="0" sz="1800">
                <a:solidFill>
                  <a:srgbClr val="4E2700"/>
                </a:solidFill>
                <a:latin typeface="Noto Sans Mono CJK HK"/>
                <a:cs typeface="Noto Sans Mono CJK HK"/>
              </a:rPr>
              <a:t>是以專案資料夾做為</a:t>
            </a:r>
            <a:r>
              <a:rPr dirty="0" sz="1600" spc="5">
                <a:solidFill>
                  <a:srgbClr val="4E2700"/>
                </a:solidFill>
                <a:latin typeface="Noto Sans Mono CJK HK"/>
                <a:cs typeface="Noto Sans Mono CJK HK"/>
              </a:rPr>
              <a:t>『預設資</a:t>
            </a:r>
            <a:r>
              <a:rPr dirty="0" sz="1600" spc="-5">
                <a:solidFill>
                  <a:srgbClr val="4E2700"/>
                </a:solidFill>
                <a:latin typeface="Noto Sans Mono CJK HK"/>
                <a:cs typeface="Noto Sans Mono CJK HK"/>
              </a:rPr>
              <a:t>料</a:t>
            </a:r>
            <a:r>
              <a:rPr dirty="0" sz="1600" spc="10">
                <a:solidFill>
                  <a:srgbClr val="4E2700"/>
                </a:solidFill>
                <a:latin typeface="Noto Sans Mono CJK HK"/>
                <a:cs typeface="Noto Sans Mono CJK HK"/>
              </a:rPr>
              <a:t>夾</a:t>
            </a:r>
            <a:r>
              <a:rPr dirty="0" sz="1600" spc="-5">
                <a:solidFill>
                  <a:srgbClr val="4E2700"/>
                </a:solidFill>
                <a:latin typeface="Noto Sans Mono CJK HK"/>
                <a:cs typeface="Noto Sans Mono CJK HK"/>
              </a:rPr>
              <a:t>』。</a:t>
            </a:r>
            <a:endParaRPr sz="1600">
              <a:latin typeface="Noto Sans Mono CJK HK"/>
              <a:cs typeface="Noto Sans Mono CJK HK"/>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87297"/>
            <a:ext cx="6794500" cy="536130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ch10._01;</a:t>
            </a:r>
            <a:endParaRPr sz="1400">
              <a:latin typeface="Verdana"/>
              <a:cs typeface="Verdana"/>
            </a:endParaRPr>
          </a:p>
          <a:p>
            <a:pPr>
              <a:lnSpc>
                <a:spcPct val="100000"/>
              </a:lnSpc>
              <a:spcBef>
                <a:spcPts val="5"/>
              </a:spcBef>
            </a:pPr>
            <a:endParaRPr sz="1900">
              <a:latin typeface="Verdana"/>
              <a:cs typeface="Verdana"/>
            </a:endParaRPr>
          </a:p>
          <a:p>
            <a:pPr marL="12700">
              <a:lnSpc>
                <a:spcPct val="100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本程</a:t>
            </a:r>
            <a:r>
              <a:rPr dirty="0" sz="1400">
                <a:solidFill>
                  <a:srgbClr val="4E2700"/>
                </a:solidFill>
                <a:latin typeface="Noto Sans Mono CJK HK"/>
                <a:cs typeface="Noto Sans Mono CJK HK"/>
              </a:rPr>
              <a:t>式展</a:t>
            </a:r>
            <a:r>
              <a:rPr dirty="0" sz="1400" spc="-10">
                <a:solidFill>
                  <a:srgbClr val="4E2700"/>
                </a:solidFill>
                <a:latin typeface="Noto Sans Mono CJK HK"/>
                <a:cs typeface="Noto Sans Mono CJK HK"/>
              </a:rPr>
              <a:t>示</a:t>
            </a:r>
            <a:r>
              <a:rPr dirty="0" sz="1400">
                <a:solidFill>
                  <a:srgbClr val="4E2700"/>
                </a:solidFill>
                <a:latin typeface="Noto Sans Mono CJK HK"/>
                <a:cs typeface="Noto Sans Mono CJK HK"/>
              </a:rPr>
              <a:t>如何</a:t>
            </a:r>
            <a:r>
              <a:rPr dirty="0" sz="1400" spc="-10">
                <a:solidFill>
                  <a:srgbClr val="4E2700"/>
                </a:solidFill>
                <a:latin typeface="Noto Sans Mono CJK HK"/>
                <a:cs typeface="Noto Sans Mono CJK HK"/>
              </a:rPr>
              <a:t>讀</a:t>
            </a:r>
            <a:r>
              <a:rPr dirty="0" sz="1400">
                <a:solidFill>
                  <a:srgbClr val="4E2700"/>
                </a:solidFill>
                <a:latin typeface="Noto Sans Mono CJK HK"/>
                <a:cs typeface="Noto Sans Mono CJK HK"/>
              </a:rPr>
              <a:t>寫位</a:t>
            </a:r>
            <a:r>
              <a:rPr dirty="0" sz="1400" spc="-10">
                <a:solidFill>
                  <a:srgbClr val="4E2700"/>
                </a:solidFill>
                <a:latin typeface="Noto Sans Mono CJK HK"/>
                <a:cs typeface="Noto Sans Mono CJK HK"/>
              </a:rPr>
              <a:t>元</a:t>
            </a:r>
            <a:r>
              <a:rPr dirty="0" sz="1400">
                <a:solidFill>
                  <a:srgbClr val="4E2700"/>
                </a:solidFill>
                <a:latin typeface="Noto Sans Mono CJK HK"/>
                <a:cs typeface="Noto Sans Mono CJK HK"/>
              </a:rPr>
              <a:t>組資料</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35">
                <a:solidFill>
                  <a:srgbClr val="4E2700"/>
                </a:solidFill>
                <a:latin typeface="Noto Sans Mono CJK HK"/>
                <a:cs typeface="Noto Sans Mono CJK HK"/>
              </a:rPr>
              <a:t> </a:t>
            </a:r>
            <a:r>
              <a:rPr dirty="0" sz="1400" spc="-5">
                <a:solidFill>
                  <a:srgbClr val="4E2700"/>
                </a:solidFill>
                <a:latin typeface="Verdana"/>
                <a:cs typeface="Verdana"/>
              </a:rPr>
              <a:t>1. </a:t>
            </a:r>
            <a:r>
              <a:rPr dirty="0" sz="1400" spc="10">
                <a:solidFill>
                  <a:srgbClr val="4E2700"/>
                </a:solidFill>
                <a:latin typeface="Noto Sans Mono CJK HK"/>
                <a:cs typeface="Noto Sans Mono CJK HK"/>
              </a:rPr>
              <a:t>由輸</a:t>
            </a:r>
            <a:r>
              <a:rPr dirty="0" sz="1400">
                <a:solidFill>
                  <a:srgbClr val="4E2700"/>
                </a:solidFill>
                <a:latin typeface="Noto Sans Mono CJK HK"/>
                <a:cs typeface="Noto Sans Mono CJK HK"/>
              </a:rPr>
              <a:t>入檔</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次讀</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然後</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讀入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寫出</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輸出檔</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29">
                <a:solidFill>
                  <a:srgbClr val="4E2700"/>
                </a:solidFill>
                <a:latin typeface="Noto Sans Mono CJK HK"/>
                <a:cs typeface="Noto Sans Mono CJK HK"/>
              </a:rPr>
              <a:t> </a:t>
            </a:r>
            <a:r>
              <a:rPr dirty="0" sz="1400" spc="-5">
                <a:solidFill>
                  <a:srgbClr val="4E2700"/>
                </a:solidFill>
                <a:latin typeface="Verdana"/>
                <a:cs typeface="Verdana"/>
              </a:rPr>
              <a:t>2. </a:t>
            </a:r>
            <a:r>
              <a:rPr dirty="0" sz="1400" spc="10">
                <a:solidFill>
                  <a:srgbClr val="4E2700"/>
                </a:solidFill>
                <a:latin typeface="Noto Sans Mono CJK HK"/>
                <a:cs typeface="Noto Sans Mono CJK HK"/>
              </a:rPr>
              <a:t>由輸</a:t>
            </a:r>
            <a:r>
              <a:rPr dirty="0" sz="1400">
                <a:solidFill>
                  <a:srgbClr val="4E2700"/>
                </a:solidFill>
                <a:latin typeface="Noto Sans Mono CJK HK"/>
                <a:cs typeface="Noto Sans Mono CJK HK"/>
              </a:rPr>
              <a:t>入檔</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次讀</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5">
                <a:solidFill>
                  <a:srgbClr val="4E2700"/>
                </a:solidFill>
                <a:latin typeface="Noto Sans Mono CJK HK"/>
                <a:cs typeface="Noto Sans Mono CJK HK"/>
              </a:rPr>
              <a:t>然</a:t>
            </a:r>
            <a:r>
              <a:rPr dirty="0" sz="1400">
                <a:solidFill>
                  <a:srgbClr val="4E2700"/>
                </a:solidFill>
                <a:latin typeface="Noto Sans Mono CJK HK"/>
                <a:cs typeface="Noto Sans Mono CJK HK"/>
              </a:rPr>
              <a:t>後此</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出到</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出檔</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輸入</a:t>
            </a:r>
            <a:r>
              <a:rPr dirty="0" sz="1400">
                <a:solidFill>
                  <a:srgbClr val="4E2700"/>
                </a:solidFill>
                <a:latin typeface="Noto Sans Mono CJK HK"/>
                <a:cs typeface="Noto Sans Mono CJK HK"/>
              </a:rPr>
              <a:t>檔的</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名由</a:t>
            </a:r>
            <a:r>
              <a:rPr dirty="0" sz="1400" spc="-10">
                <a:solidFill>
                  <a:srgbClr val="4E2700"/>
                </a:solidFill>
                <a:latin typeface="Noto Sans Mono CJK HK"/>
                <a:cs typeface="Noto Sans Mono CJK HK"/>
              </a:rPr>
              <a:t>命</a:t>
            </a:r>
            <a:r>
              <a:rPr dirty="0" sz="1400">
                <a:solidFill>
                  <a:srgbClr val="4E2700"/>
                </a:solidFill>
                <a:latin typeface="Noto Sans Mono CJK HK"/>
                <a:cs typeface="Noto Sans Mono CJK HK"/>
              </a:rPr>
              <a:t>令列</a:t>
            </a:r>
            <a:r>
              <a:rPr dirty="0" sz="1400" spc="-10">
                <a:solidFill>
                  <a:srgbClr val="4E2700"/>
                </a:solidFill>
                <a:latin typeface="Noto Sans Mono CJK HK"/>
                <a:cs typeface="Noto Sans Mono CJK HK"/>
              </a:rPr>
              <a:t>參</a:t>
            </a:r>
            <a:r>
              <a:rPr dirty="0" sz="1400">
                <a:solidFill>
                  <a:srgbClr val="4E2700"/>
                </a:solidFill>
                <a:latin typeface="Noto Sans Mono CJK HK"/>
                <a:cs typeface="Noto Sans Mono CJK HK"/>
              </a:rPr>
              <a:t>數提</a:t>
            </a:r>
            <a:r>
              <a:rPr dirty="0" sz="1400" spc="-10">
                <a:solidFill>
                  <a:srgbClr val="4E2700"/>
                </a:solidFill>
                <a:latin typeface="Noto Sans Mono CJK HK"/>
                <a:cs typeface="Noto Sans Mono CJK HK"/>
              </a:rPr>
              <a:t>供</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927100"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Noto Sans Mono CJK HK"/>
                <a:cs typeface="Noto Sans Mono CJK HK"/>
              </a:rPr>
              <a:t>可利</a:t>
            </a:r>
            <a:r>
              <a:rPr dirty="0" sz="1400" spc="5">
                <a:solidFill>
                  <a:srgbClr val="4E2700"/>
                </a:solidFill>
                <a:latin typeface="Noto Sans Mono CJK HK"/>
                <a:cs typeface="Noto Sans Mono CJK HK"/>
              </a:rPr>
              <a:t>用	</a:t>
            </a:r>
            <a:r>
              <a:rPr dirty="0" sz="1400">
                <a:solidFill>
                  <a:srgbClr val="4E2700"/>
                </a:solidFill>
                <a:latin typeface="Verdana"/>
                <a:cs typeface="Verdana"/>
              </a:rPr>
              <a:t>long s </a:t>
            </a:r>
            <a:r>
              <a:rPr dirty="0" sz="1400" spc="5">
                <a:solidFill>
                  <a:srgbClr val="4E2700"/>
                </a:solidFill>
                <a:latin typeface="Verdana"/>
                <a:cs typeface="Verdana"/>
              </a:rPr>
              <a:t>= </a:t>
            </a:r>
            <a:r>
              <a:rPr dirty="0" sz="1400" spc="-5">
                <a:solidFill>
                  <a:srgbClr val="4E2700"/>
                </a:solidFill>
                <a:latin typeface="Verdana"/>
                <a:cs typeface="Verdana"/>
              </a:rPr>
              <a:t>System.currentTimeMillis()</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75"/>
              </a:spcBef>
              <a:tabLst>
                <a:tab pos="927100" algn="l"/>
              </a:tabLst>
            </a:pPr>
            <a:r>
              <a:rPr dirty="0" sz="1400" spc="-5">
                <a:solidFill>
                  <a:srgbClr val="4E2700"/>
                </a:solidFill>
                <a:latin typeface="Verdana"/>
                <a:cs typeface="Verdana"/>
              </a:rPr>
              <a:t>//	</a:t>
            </a:r>
            <a:r>
              <a:rPr dirty="0" sz="1400">
                <a:solidFill>
                  <a:srgbClr val="4E2700"/>
                </a:solidFill>
                <a:latin typeface="Verdana"/>
                <a:cs typeface="Verdana"/>
              </a:rPr>
              <a:t>long e = System.currentTimeMillis()</a:t>
            </a:r>
            <a:r>
              <a:rPr dirty="0" sz="1400" spc="-1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兩敘</a:t>
            </a:r>
            <a:r>
              <a:rPr dirty="0" sz="1400">
                <a:solidFill>
                  <a:srgbClr val="4E2700"/>
                </a:solidFill>
                <a:latin typeface="Noto Sans Mono CJK HK"/>
                <a:cs typeface="Noto Sans Mono CJK HK"/>
              </a:rPr>
              <a:t>述來</a:t>
            </a:r>
            <a:r>
              <a:rPr dirty="0" sz="1400" spc="-10">
                <a:solidFill>
                  <a:srgbClr val="4E2700"/>
                </a:solidFill>
                <a:latin typeface="Noto Sans Mono CJK HK"/>
                <a:cs typeface="Noto Sans Mono CJK HK"/>
              </a:rPr>
              <a:t>觀</a:t>
            </a:r>
            <a:r>
              <a:rPr dirty="0" sz="1400">
                <a:solidFill>
                  <a:srgbClr val="4E2700"/>
                </a:solidFill>
                <a:latin typeface="Noto Sans Mono CJK HK"/>
                <a:cs typeface="Noto Sans Mono CJK HK"/>
              </a:rPr>
              <a:t>察兩</a:t>
            </a:r>
            <a:r>
              <a:rPr dirty="0" sz="1400" spc="-10">
                <a:solidFill>
                  <a:srgbClr val="4E2700"/>
                </a:solidFill>
                <a:latin typeface="Noto Sans Mono CJK HK"/>
                <a:cs typeface="Noto Sans Mono CJK HK"/>
              </a:rPr>
              <a:t>種</a:t>
            </a:r>
            <a:r>
              <a:rPr dirty="0" sz="1400">
                <a:solidFill>
                  <a:srgbClr val="4E2700"/>
                </a:solidFill>
                <a:latin typeface="Noto Sans Mono CJK HK"/>
                <a:cs typeface="Noto Sans Mono CJK HK"/>
              </a:rPr>
              <a:t>執行</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式讀</a:t>
            </a:r>
            <a:r>
              <a:rPr dirty="0" sz="1400" spc="-10">
                <a:solidFill>
                  <a:srgbClr val="4E2700"/>
                </a:solidFill>
                <a:latin typeface="Noto Sans Mono CJK HK"/>
                <a:cs typeface="Noto Sans Mono CJK HK"/>
              </a:rPr>
              <a:t>寫</a:t>
            </a:r>
            <a:r>
              <a:rPr dirty="0" sz="1400">
                <a:solidFill>
                  <a:srgbClr val="4E2700"/>
                </a:solidFill>
                <a:latin typeface="Noto Sans Mono CJK HK"/>
                <a:cs typeface="Noto Sans Mono CJK HK"/>
              </a:rPr>
              <a:t>資料</a:t>
            </a:r>
            <a:r>
              <a:rPr dirty="0" sz="1400" spc="-10">
                <a:solidFill>
                  <a:srgbClr val="4E2700"/>
                </a:solidFill>
                <a:latin typeface="Noto Sans Mono CJK HK"/>
                <a:cs typeface="Noto Sans Mono CJK HK"/>
              </a:rPr>
              <a:t>所</a:t>
            </a:r>
            <a:r>
              <a:rPr dirty="0" sz="1400">
                <a:solidFill>
                  <a:srgbClr val="4E2700"/>
                </a:solidFill>
                <a:latin typeface="Noto Sans Mono CJK HK"/>
                <a:cs typeface="Noto Sans Mono CJK HK"/>
              </a:rPr>
              <a:t>花費</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的時間</a:t>
            </a:r>
            <a:endParaRPr sz="1400">
              <a:latin typeface="Noto Sans Mono CJK HK"/>
              <a:cs typeface="Noto Sans Mono CJK HK"/>
            </a:endParaRPr>
          </a:p>
          <a:p>
            <a:pPr marL="12700" marR="2555240">
              <a:lnSpc>
                <a:spcPts val="2050"/>
              </a:lnSpc>
              <a:spcBef>
                <a:spcPts val="95"/>
              </a:spcBef>
            </a:pPr>
            <a:r>
              <a:rPr dirty="0" sz="1400" spc="-5">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使用</a:t>
            </a:r>
            <a:r>
              <a:rPr dirty="0" sz="1400">
                <a:solidFill>
                  <a:srgbClr val="4E2700"/>
                </a:solidFill>
                <a:latin typeface="Noto Sans Mono CJK HK"/>
                <a:cs typeface="Noto Sans Mono CJK HK"/>
              </a:rPr>
              <a:t>類別：</a:t>
            </a:r>
            <a:r>
              <a:rPr dirty="0" sz="1400">
                <a:solidFill>
                  <a:srgbClr val="4E2700"/>
                </a:solidFill>
                <a:latin typeface="Verdana"/>
                <a:cs typeface="Verdana"/>
              </a:rPr>
              <a:t>FileInputStream/FileOutputStream  import</a:t>
            </a:r>
            <a:r>
              <a:rPr dirty="0" sz="1400" spc="-30">
                <a:solidFill>
                  <a:srgbClr val="4E2700"/>
                </a:solidFill>
                <a:latin typeface="Verdana"/>
                <a:cs typeface="Verdana"/>
              </a:rPr>
              <a:t> </a:t>
            </a:r>
            <a:r>
              <a:rPr dirty="0" sz="1400" spc="-10">
                <a:solidFill>
                  <a:srgbClr val="4E2700"/>
                </a:solidFill>
                <a:latin typeface="Verdana"/>
                <a:cs typeface="Verdana"/>
              </a:rPr>
              <a:t>java.io.*;</a:t>
            </a:r>
            <a:endParaRPr sz="1400">
              <a:latin typeface="Verdana"/>
              <a:cs typeface="Verdana"/>
            </a:endParaRPr>
          </a:p>
          <a:p>
            <a:pPr>
              <a:lnSpc>
                <a:spcPct val="100000"/>
              </a:lnSpc>
              <a:spcBef>
                <a:spcPts val="40"/>
              </a:spcBef>
            </a:pPr>
            <a:endParaRPr sz="1800">
              <a:latin typeface="Verdana"/>
              <a:cs typeface="Verdana"/>
            </a:endParaRPr>
          </a:p>
          <a:p>
            <a:pPr marL="12700">
              <a:lnSpc>
                <a:spcPct val="100000"/>
              </a:lnSpc>
            </a:pPr>
            <a:r>
              <a:rPr dirty="0" sz="1400">
                <a:solidFill>
                  <a:srgbClr val="4E2700"/>
                </a:solidFill>
                <a:latin typeface="Verdana"/>
                <a:cs typeface="Verdana"/>
              </a:rPr>
              <a:t>public class </a:t>
            </a:r>
            <a:r>
              <a:rPr dirty="0" sz="1400" spc="-5">
                <a:solidFill>
                  <a:srgbClr val="4E2700"/>
                </a:solidFill>
                <a:latin typeface="Verdana"/>
                <a:cs typeface="Verdana"/>
              </a:rPr>
              <a:t>ReadWriteBytesDemoTWR</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a:t>
            </a:r>
            <a:r>
              <a:rPr dirty="0" sz="1400" spc="-5">
                <a:solidFill>
                  <a:srgbClr val="4E2700"/>
                </a:solidFill>
                <a:latin typeface="Verdana"/>
                <a:cs typeface="Verdana"/>
              </a:rPr>
              <a:t>throws </a:t>
            </a:r>
            <a:r>
              <a:rPr dirty="0" sz="1400">
                <a:solidFill>
                  <a:srgbClr val="4E2700"/>
                </a:solidFill>
                <a:latin typeface="Verdana"/>
                <a:cs typeface="Verdana"/>
              </a:rPr>
              <a:t>IOException</a:t>
            </a:r>
            <a:r>
              <a:rPr dirty="0" sz="1400" spc="-1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marR="982980">
              <a:lnSpc>
                <a:spcPts val="2050"/>
              </a:lnSpc>
              <a:spcBef>
                <a:spcPts val="60"/>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25">
                <a:solidFill>
                  <a:srgbClr val="4E2700"/>
                </a:solidFill>
                <a:latin typeface="Noto Sans Mono CJK HK"/>
                <a:cs typeface="Noto Sans Mono CJK HK"/>
              </a:rPr>
              <a:t> </a:t>
            </a:r>
            <a:r>
              <a:rPr dirty="0" sz="1400" spc="-5">
                <a:solidFill>
                  <a:srgbClr val="4E2700"/>
                </a:solidFill>
                <a:latin typeface="Verdana"/>
                <a:cs typeface="Verdana"/>
              </a:rPr>
              <a:t>1:</a:t>
            </a:r>
            <a:r>
              <a:rPr dirty="0" sz="1400" spc="10">
                <a:solidFill>
                  <a:srgbClr val="4E2700"/>
                </a:solidFill>
                <a:latin typeface="Noto Sans Mono CJK HK"/>
                <a:cs typeface="Noto Sans Mono CJK HK"/>
              </a:rPr>
              <a:t>一次</a:t>
            </a:r>
            <a:r>
              <a:rPr dirty="0" sz="1400">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沒有</a:t>
            </a:r>
            <a:r>
              <a:rPr dirty="0" sz="1400" spc="-15">
                <a:solidFill>
                  <a:srgbClr val="4E2700"/>
                </a:solidFill>
                <a:latin typeface="Noto Sans Mono CJK HK"/>
                <a:cs typeface="Noto Sans Mono CJK HK"/>
              </a:rPr>
              <a:t>緩</a:t>
            </a:r>
            <a:r>
              <a:rPr dirty="0" sz="1400">
                <a:solidFill>
                  <a:srgbClr val="4E2700"/>
                </a:solidFill>
                <a:latin typeface="Noto Sans Mono CJK HK"/>
                <a:cs typeface="Noto Sans Mono CJK HK"/>
              </a:rPr>
              <a:t>衝區</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將耗</a:t>
            </a:r>
            <a:r>
              <a:rPr dirty="0" sz="1400" spc="-15">
                <a:solidFill>
                  <a:srgbClr val="4E2700"/>
                </a:solidFill>
                <a:latin typeface="Noto Sans Mono CJK HK"/>
                <a:cs typeface="Noto Sans Mono CJK HK"/>
              </a:rPr>
              <a:t>費</a:t>
            </a:r>
            <a:r>
              <a:rPr dirty="0" sz="1400">
                <a:solidFill>
                  <a:srgbClr val="4E2700"/>
                </a:solidFill>
                <a:latin typeface="Noto Sans Mono CJK HK"/>
                <a:cs typeface="Noto Sans Mono CJK HK"/>
              </a:rPr>
              <a:t>大量</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間 </a:t>
            </a:r>
            <a:r>
              <a:rPr dirty="0" sz="1400">
                <a:solidFill>
                  <a:srgbClr val="4E2700"/>
                </a:solidFill>
                <a:latin typeface="Verdana"/>
                <a:cs typeface="Verdana"/>
              </a:rPr>
              <a:t>long s = 0, e =</a:t>
            </a:r>
            <a:r>
              <a:rPr dirty="0" sz="1400" spc="-2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259079">
              <a:lnSpc>
                <a:spcPct val="100000"/>
              </a:lnSpc>
              <a:spcBef>
                <a:spcPts val="210"/>
              </a:spcBef>
            </a:pPr>
            <a:r>
              <a:rPr dirty="0" sz="1400" spc="5">
                <a:solidFill>
                  <a:srgbClr val="4E2700"/>
                </a:solidFill>
                <a:latin typeface="Verdana"/>
                <a:cs typeface="Verdana"/>
              </a:rPr>
              <a:t>File inFile </a:t>
            </a:r>
            <a:r>
              <a:rPr dirty="0" sz="1400">
                <a:solidFill>
                  <a:srgbClr val="4E2700"/>
                </a:solidFill>
                <a:latin typeface="Verdana"/>
                <a:cs typeface="Verdana"/>
              </a:rPr>
              <a:t>= new</a:t>
            </a:r>
            <a:r>
              <a:rPr dirty="0" sz="1400" spc="-75">
                <a:solidFill>
                  <a:srgbClr val="4E2700"/>
                </a:solidFill>
                <a:latin typeface="Verdana"/>
                <a:cs typeface="Verdana"/>
              </a:rPr>
              <a:t> </a:t>
            </a:r>
            <a:r>
              <a:rPr dirty="0" sz="1400">
                <a:solidFill>
                  <a:srgbClr val="4E2700"/>
                </a:solidFill>
                <a:latin typeface="Verdana"/>
                <a:cs typeface="Verdana"/>
              </a:rPr>
              <a:t>File("SamplePictures.zip");</a:t>
            </a:r>
            <a:endParaRPr sz="1400">
              <a:latin typeface="Verdana"/>
              <a:cs typeface="Verdana"/>
            </a:endParaRPr>
          </a:p>
          <a:p>
            <a:pPr marL="259079">
              <a:lnSpc>
                <a:spcPct val="100000"/>
              </a:lnSpc>
              <a:spcBef>
                <a:spcPts val="340"/>
              </a:spcBef>
            </a:pPr>
            <a:r>
              <a:rPr dirty="0" sz="1400" spc="-5">
                <a:solidFill>
                  <a:srgbClr val="4E2700"/>
                </a:solidFill>
                <a:latin typeface="Verdana"/>
                <a:cs typeface="Verdana"/>
              </a:rPr>
              <a:t>try(</a:t>
            </a:r>
            <a:endParaRPr sz="1400">
              <a:latin typeface="Verdana"/>
              <a:cs typeface="Verdana"/>
            </a:endParaRPr>
          </a:p>
          <a:p>
            <a:pPr marL="384810">
              <a:lnSpc>
                <a:spcPct val="100000"/>
              </a:lnSpc>
              <a:spcBef>
                <a:spcPts val="335"/>
              </a:spcBef>
            </a:pPr>
            <a:r>
              <a:rPr dirty="0" sz="1400">
                <a:solidFill>
                  <a:srgbClr val="4E2700"/>
                </a:solidFill>
                <a:latin typeface="Verdana"/>
                <a:cs typeface="Verdana"/>
              </a:rPr>
              <a:t>FileInputStream fis = new</a:t>
            </a:r>
            <a:r>
              <a:rPr dirty="0" sz="1400" spc="-85">
                <a:solidFill>
                  <a:srgbClr val="4E2700"/>
                </a:solidFill>
                <a:latin typeface="Verdana"/>
                <a:cs typeface="Verdana"/>
              </a:rPr>
              <a:t> </a:t>
            </a:r>
            <a:r>
              <a:rPr dirty="0" sz="1400">
                <a:solidFill>
                  <a:srgbClr val="4E2700"/>
                </a:solidFill>
                <a:latin typeface="Verdana"/>
                <a:cs typeface="Verdana"/>
              </a:rPr>
              <a:t>FileInputStream(inFile);</a:t>
            </a:r>
            <a:endParaRPr sz="1400">
              <a:latin typeface="Verdana"/>
              <a:cs typeface="Verdana"/>
            </a:endParaRPr>
          </a:p>
          <a:p>
            <a:pPr marL="384810">
              <a:lnSpc>
                <a:spcPct val="100000"/>
              </a:lnSpc>
              <a:spcBef>
                <a:spcPts val="335"/>
              </a:spcBef>
            </a:pPr>
            <a:r>
              <a:rPr dirty="0" sz="1400">
                <a:solidFill>
                  <a:srgbClr val="4E2700"/>
                </a:solidFill>
                <a:latin typeface="Verdana"/>
                <a:cs typeface="Verdana"/>
              </a:rPr>
              <a:t>FileOutputStream fos = new</a:t>
            </a:r>
            <a:r>
              <a:rPr dirty="0" sz="1400" spc="50">
                <a:solidFill>
                  <a:srgbClr val="4E2700"/>
                </a:solidFill>
                <a:latin typeface="Verdana"/>
                <a:cs typeface="Verdana"/>
              </a:rPr>
              <a:t> </a:t>
            </a:r>
            <a:r>
              <a:rPr dirty="0" sz="1400" spc="-5">
                <a:solidFill>
                  <a:srgbClr val="4E2700"/>
                </a:solidFill>
                <a:latin typeface="Verdana"/>
                <a:cs typeface="Verdana"/>
              </a:rPr>
              <a:t>FileOutputStream("SamplePicturesA.zip");</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a:spLocks noGrp="1"/>
          </p:cNvSpPr>
          <p:nvPr>
            <p:ph type="title"/>
          </p:nvPr>
        </p:nvSpPr>
        <p:spPr>
          <a:xfrm>
            <a:off x="612140" y="193294"/>
            <a:ext cx="3761740" cy="574040"/>
          </a:xfrm>
          <a:prstGeom prst="rect"/>
        </p:spPr>
        <p:txBody>
          <a:bodyPr wrap="square" lIns="0" tIns="12700" rIns="0" bIns="0" rtlCol="0" vert="horz">
            <a:spAutoFit/>
          </a:bodyPr>
          <a:lstStyle/>
          <a:p>
            <a:pPr marL="12700">
              <a:lnSpc>
                <a:spcPct val="100000"/>
              </a:lnSpc>
              <a:spcBef>
                <a:spcPts val="100"/>
              </a:spcBef>
            </a:pPr>
            <a:r>
              <a:rPr dirty="0"/>
              <a:t>讀</a:t>
            </a:r>
            <a:r>
              <a:rPr dirty="0" spc="-5">
                <a:latin typeface="Verdana"/>
                <a:cs typeface="Verdana"/>
              </a:rPr>
              <a:t>/</a:t>
            </a:r>
            <a:r>
              <a:rPr dirty="0"/>
              <a:t>寫位元組範例</a:t>
            </a:r>
            <a:r>
              <a:rPr dirty="0" spc="-620"/>
              <a:t> </a:t>
            </a:r>
            <a:r>
              <a:rPr dirty="0">
                <a:latin typeface="Verdana"/>
                <a:cs typeface="Verdana"/>
              </a:rPr>
              <a:t>.</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9903" y="972528"/>
            <a:ext cx="7358380" cy="4886325"/>
          </a:xfrm>
          <a:prstGeom prst="rect">
            <a:avLst/>
          </a:prstGeom>
        </p:spPr>
        <p:txBody>
          <a:bodyPr wrap="square" lIns="0" tIns="50165" rIns="0" bIns="0" rtlCol="0" vert="horz">
            <a:spAutoFit/>
          </a:bodyPr>
          <a:lstStyle/>
          <a:p>
            <a:pPr marL="137160">
              <a:lnSpc>
                <a:spcPct val="100000"/>
              </a:lnSpc>
              <a:spcBef>
                <a:spcPts val="395"/>
              </a:spcBef>
            </a:pPr>
            <a:r>
              <a:rPr dirty="0" sz="1400">
                <a:solidFill>
                  <a:srgbClr val="4E2700"/>
                </a:solidFill>
                <a:latin typeface="Verdana"/>
                <a:cs typeface="Verdana"/>
              </a:rPr>
              <a:t>int </a:t>
            </a:r>
            <a:r>
              <a:rPr dirty="0" sz="1400" spc="-5">
                <a:solidFill>
                  <a:srgbClr val="4E2700"/>
                </a:solidFill>
                <a:latin typeface="Verdana"/>
                <a:cs typeface="Verdana"/>
              </a:rPr>
              <a:t>data </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137160">
              <a:lnSpc>
                <a:spcPct val="100000"/>
              </a:lnSpc>
              <a:spcBef>
                <a:spcPts val="300"/>
              </a:spcBef>
            </a:pPr>
            <a:r>
              <a:rPr dirty="0" sz="1400">
                <a:solidFill>
                  <a:srgbClr val="4E2700"/>
                </a:solidFill>
                <a:latin typeface="Verdana"/>
                <a:cs typeface="Verdana"/>
              </a:rPr>
              <a:t>System.out.println("</a:t>
            </a:r>
            <a:r>
              <a:rPr dirty="0" sz="1400" spc="5">
                <a:solidFill>
                  <a:srgbClr val="4E2700"/>
                </a:solidFill>
                <a:latin typeface="Noto Sans Mono CJK HK"/>
                <a:cs typeface="Noto Sans Mono CJK HK"/>
              </a:rPr>
              <a:t>開</a:t>
            </a:r>
            <a:r>
              <a:rPr dirty="0" sz="1400" spc="-10">
                <a:solidFill>
                  <a:srgbClr val="4E2700"/>
                </a:solidFill>
                <a:latin typeface="Noto Sans Mono CJK HK"/>
                <a:cs typeface="Noto Sans Mono CJK HK"/>
              </a:rPr>
              <a:t>始</a:t>
            </a:r>
            <a:r>
              <a:rPr dirty="0" sz="1400" spc="5">
                <a:solidFill>
                  <a:srgbClr val="4E2700"/>
                </a:solidFill>
                <a:latin typeface="Noto Sans Mono CJK HK"/>
                <a:cs typeface="Noto Sans Mono CJK HK"/>
              </a:rPr>
              <a:t>讀</a:t>
            </a:r>
            <a:r>
              <a:rPr dirty="0" sz="1400" spc="-5">
                <a:solidFill>
                  <a:srgbClr val="4E2700"/>
                </a:solidFill>
                <a:latin typeface="Noto Sans Mono CJK HK"/>
                <a:cs typeface="Noto Sans Mono CJK HK"/>
              </a:rPr>
              <a:t>取</a:t>
            </a:r>
            <a:r>
              <a:rPr dirty="0" sz="1400" spc="-5">
                <a:solidFill>
                  <a:srgbClr val="4E2700"/>
                </a:solidFill>
                <a:latin typeface="Verdana"/>
                <a:cs typeface="Verdana"/>
              </a:rPr>
              <a:t>SamplePcitures.zip,</a:t>
            </a:r>
            <a:r>
              <a:rPr dirty="0" sz="1400" spc="-40">
                <a:solidFill>
                  <a:srgbClr val="4E2700"/>
                </a:solidFill>
                <a:latin typeface="Verdana"/>
                <a:cs typeface="Verdana"/>
              </a:rPr>
              <a:t> </a:t>
            </a:r>
            <a:r>
              <a:rPr dirty="0" sz="1400" spc="10">
                <a:solidFill>
                  <a:srgbClr val="4E2700"/>
                </a:solidFill>
                <a:latin typeface="Noto Sans Mono CJK HK"/>
                <a:cs typeface="Noto Sans Mono CJK HK"/>
              </a:rPr>
              <a:t>位元</a:t>
            </a:r>
            <a:r>
              <a:rPr dirty="0" sz="1400" spc="5">
                <a:solidFill>
                  <a:srgbClr val="4E2700"/>
                </a:solidFill>
                <a:latin typeface="Noto Sans Mono CJK HK"/>
                <a:cs typeface="Noto Sans Mono CJK HK"/>
              </a:rPr>
              <a:t>組</a:t>
            </a:r>
            <a:r>
              <a:rPr dirty="0" sz="1400">
                <a:solidFill>
                  <a:srgbClr val="4E2700"/>
                </a:solidFill>
                <a:latin typeface="Noto Sans Mono CJK HK"/>
                <a:cs typeface="Noto Sans Mono CJK HK"/>
              </a:rPr>
              <a:t>數</a:t>
            </a:r>
            <a:r>
              <a:rPr dirty="0" sz="1400" spc="-5">
                <a:solidFill>
                  <a:srgbClr val="4E2700"/>
                </a:solidFill>
                <a:latin typeface="Verdana"/>
                <a:cs typeface="Verdana"/>
              </a:rPr>
              <a:t>:"</a:t>
            </a:r>
            <a:endParaRPr sz="1400">
              <a:latin typeface="Verdana"/>
              <a:cs typeface="Verdana"/>
            </a:endParaRPr>
          </a:p>
          <a:p>
            <a:pPr marL="384175">
              <a:lnSpc>
                <a:spcPct val="100000"/>
              </a:lnSpc>
              <a:spcBef>
                <a:spcPts val="375"/>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inFile.length());</a:t>
            </a:r>
            <a:endParaRPr sz="1400">
              <a:latin typeface="Verdana"/>
              <a:cs typeface="Verdana"/>
            </a:endParaRPr>
          </a:p>
          <a:p>
            <a:pPr marL="137160" marR="2839085">
              <a:lnSpc>
                <a:spcPts val="2050"/>
              </a:lnSpc>
              <a:spcBef>
                <a:spcPts val="6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一</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0">
                <a:solidFill>
                  <a:srgbClr val="4E2700"/>
                </a:solidFill>
                <a:latin typeface="Noto Sans Mono CJK HK"/>
                <a:cs typeface="Noto Sans Mono CJK HK"/>
              </a:rPr>
              <a:t>組</a:t>
            </a:r>
            <a:r>
              <a:rPr dirty="0" sz="1400">
                <a:solidFill>
                  <a:srgbClr val="4E2700"/>
                </a:solidFill>
                <a:latin typeface="Verdana"/>
                <a:cs typeface="Verdana"/>
              </a:rPr>
              <a:t>");  s =</a:t>
            </a:r>
            <a:r>
              <a:rPr dirty="0" sz="1400" spc="-40">
                <a:solidFill>
                  <a:srgbClr val="4E2700"/>
                </a:solidFill>
                <a:latin typeface="Verdana"/>
                <a:cs typeface="Verdana"/>
              </a:rPr>
              <a:t> </a:t>
            </a:r>
            <a:r>
              <a:rPr dirty="0" sz="1400">
                <a:solidFill>
                  <a:srgbClr val="4E2700"/>
                </a:solidFill>
                <a:latin typeface="Verdana"/>
                <a:cs typeface="Verdana"/>
              </a:rPr>
              <a:t>System.currentTimeMillis();</a:t>
            </a:r>
            <a:endParaRPr sz="1400">
              <a:latin typeface="Verdana"/>
              <a:cs typeface="Verdana"/>
            </a:endParaRPr>
          </a:p>
          <a:p>
            <a:pPr marL="137160">
              <a:lnSpc>
                <a:spcPct val="100000"/>
              </a:lnSpc>
              <a:spcBef>
                <a:spcPts val="204"/>
              </a:spcBef>
            </a:pPr>
            <a:r>
              <a:rPr dirty="0" sz="1400">
                <a:solidFill>
                  <a:srgbClr val="4E2700"/>
                </a:solidFill>
                <a:latin typeface="Verdana"/>
                <a:cs typeface="Verdana"/>
              </a:rPr>
              <a:t>while </a:t>
            </a:r>
            <a:r>
              <a:rPr dirty="0" sz="1400" spc="-5">
                <a:solidFill>
                  <a:srgbClr val="4E2700"/>
                </a:solidFill>
                <a:latin typeface="Verdana"/>
                <a:cs typeface="Verdana"/>
              </a:rPr>
              <a:t>((data </a:t>
            </a:r>
            <a:r>
              <a:rPr dirty="0" sz="1400">
                <a:solidFill>
                  <a:srgbClr val="4E2700"/>
                </a:solidFill>
                <a:latin typeface="Verdana"/>
                <a:cs typeface="Verdana"/>
              </a:rPr>
              <a:t>= fis.read()) != </a:t>
            </a:r>
            <a:r>
              <a:rPr dirty="0" sz="1400" spc="-5">
                <a:solidFill>
                  <a:srgbClr val="4E2700"/>
                </a:solidFill>
                <a:latin typeface="Verdana"/>
                <a:cs typeface="Verdana"/>
              </a:rPr>
              <a:t>-1)</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60985">
              <a:lnSpc>
                <a:spcPct val="100000"/>
              </a:lnSpc>
              <a:spcBef>
                <a:spcPts val="340"/>
              </a:spcBef>
            </a:pPr>
            <a:r>
              <a:rPr dirty="0" sz="1400">
                <a:solidFill>
                  <a:srgbClr val="4E2700"/>
                </a:solidFill>
                <a:latin typeface="Verdana"/>
                <a:cs typeface="Verdana"/>
              </a:rPr>
              <a:t>fos.write(data);</a:t>
            </a:r>
            <a:endParaRPr sz="1400">
              <a:latin typeface="Verdana"/>
              <a:cs typeface="Verdana"/>
            </a:endParaRPr>
          </a:p>
          <a:p>
            <a:pPr marL="13716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 </a:t>
            </a:r>
            <a:r>
              <a:rPr dirty="0" sz="1400" spc="-5">
                <a:solidFill>
                  <a:srgbClr val="4E2700"/>
                </a:solidFill>
                <a:latin typeface="Verdana"/>
                <a:cs typeface="Verdana"/>
              </a:rPr>
              <a:t>catch(IOException</a:t>
            </a:r>
            <a:r>
              <a:rPr dirty="0" sz="1400" spc="-50">
                <a:solidFill>
                  <a:srgbClr val="4E2700"/>
                </a:solidFill>
                <a:latin typeface="Verdana"/>
                <a:cs typeface="Verdana"/>
              </a:rPr>
              <a:t> </a:t>
            </a:r>
            <a:r>
              <a:rPr dirty="0" sz="1400">
                <a:solidFill>
                  <a:srgbClr val="4E2700"/>
                </a:solidFill>
                <a:latin typeface="Verdana"/>
                <a:cs typeface="Verdana"/>
              </a:rPr>
              <a:t>ex){</a:t>
            </a:r>
            <a:endParaRPr sz="1400">
              <a:latin typeface="Verdana"/>
              <a:cs typeface="Verdana"/>
            </a:endParaRPr>
          </a:p>
          <a:p>
            <a:pPr marL="137160">
              <a:lnSpc>
                <a:spcPct val="100000"/>
              </a:lnSpc>
              <a:spcBef>
                <a:spcPts val="3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發</a:t>
            </a:r>
            <a:r>
              <a:rPr dirty="0" sz="1400" spc="-10">
                <a:solidFill>
                  <a:srgbClr val="4E2700"/>
                </a:solidFill>
                <a:latin typeface="Noto Sans Mono CJK HK"/>
                <a:cs typeface="Noto Sans Mono CJK HK"/>
              </a:rPr>
              <a:t>生</a:t>
            </a:r>
            <a:r>
              <a:rPr dirty="0" sz="1400">
                <a:solidFill>
                  <a:srgbClr val="4E2700"/>
                </a:solidFill>
                <a:latin typeface="Noto Sans Mono CJK HK"/>
                <a:cs typeface="Noto Sans Mono CJK HK"/>
              </a:rPr>
              <a:t>異</a:t>
            </a:r>
            <a:r>
              <a:rPr dirty="0" sz="1400" spc="-5">
                <a:solidFill>
                  <a:srgbClr val="4E2700"/>
                </a:solidFill>
                <a:latin typeface="Noto Sans Mono CJK HK"/>
                <a:cs typeface="Noto Sans Mono CJK HK"/>
              </a:rPr>
              <a:t>常</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 ex.getMessage());</a:t>
            </a:r>
            <a:endParaRPr sz="1400">
              <a:latin typeface="Verdana"/>
              <a:cs typeface="Verdana"/>
            </a:endParaRPr>
          </a:p>
          <a:p>
            <a:pPr marL="12700">
              <a:lnSpc>
                <a:spcPct val="100000"/>
              </a:lnSpc>
              <a:spcBef>
                <a:spcPts val="37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e =</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endParaRPr sz="1400">
              <a:latin typeface="Verdana"/>
              <a:cs typeface="Verdana"/>
            </a:endParaRPr>
          </a:p>
          <a:p>
            <a:pPr marL="12700" marR="5080">
              <a:lnSpc>
                <a:spcPts val="2050"/>
              </a:lnSpc>
              <a:spcBef>
                <a:spcPts val="65"/>
              </a:spcBef>
            </a:pPr>
            <a:r>
              <a:rPr dirty="0" sz="1400">
                <a:solidFill>
                  <a:srgbClr val="4E2700"/>
                </a:solidFill>
                <a:latin typeface="Verdana"/>
                <a:cs typeface="Verdana"/>
              </a:rPr>
              <a:t>System.out.println(" </a:t>
            </a:r>
            <a:r>
              <a:rPr dirty="0" sz="1400">
                <a:solidFill>
                  <a:srgbClr val="4E2700"/>
                </a:solidFill>
                <a:latin typeface="Noto Sans Mono CJK HK"/>
                <a:cs typeface="Noto Sans Mono CJK HK"/>
              </a:rPr>
              <a:t>時 </a:t>
            </a:r>
            <a:r>
              <a:rPr dirty="0" sz="1400" spc="-15">
                <a:solidFill>
                  <a:srgbClr val="4E2700"/>
                </a:solidFill>
                <a:latin typeface="Noto Sans Mono CJK HK"/>
                <a:cs typeface="Noto Sans Mono CJK HK"/>
              </a:rPr>
              <a:t>間 </a:t>
            </a:r>
            <a:r>
              <a:rPr dirty="0" sz="1400">
                <a:solidFill>
                  <a:srgbClr val="4E2700"/>
                </a:solidFill>
                <a:latin typeface="Noto Sans Mono CJK HK"/>
                <a:cs typeface="Noto Sans Mono CJK HK"/>
              </a:rPr>
              <a:t>差 </a:t>
            </a:r>
            <a:r>
              <a:rPr dirty="0" sz="1400" spc="-5">
                <a:solidFill>
                  <a:srgbClr val="4E2700"/>
                </a:solidFill>
                <a:latin typeface="Verdana"/>
                <a:cs typeface="Verdana"/>
              </a:rPr>
              <a:t>( </a:t>
            </a:r>
            <a:r>
              <a:rPr dirty="0" sz="1400">
                <a:solidFill>
                  <a:srgbClr val="4E2700"/>
                </a:solidFill>
                <a:latin typeface="Noto Sans Mono CJK HK"/>
                <a:cs typeface="Noto Sans Mono CJK HK"/>
              </a:rPr>
              <a:t>每 </a:t>
            </a:r>
            <a:r>
              <a:rPr dirty="0" sz="1400" spc="-15">
                <a:solidFill>
                  <a:srgbClr val="4E2700"/>
                </a:solidFill>
                <a:latin typeface="Noto Sans Mono CJK HK"/>
                <a:cs typeface="Noto Sans Mono CJK HK"/>
              </a:rPr>
              <a:t>次 </a:t>
            </a:r>
            <a:r>
              <a:rPr dirty="0" sz="1400">
                <a:solidFill>
                  <a:srgbClr val="4E2700"/>
                </a:solidFill>
                <a:latin typeface="Noto Sans Mono CJK HK"/>
                <a:cs typeface="Noto Sans Mono CJK HK"/>
              </a:rPr>
              <a:t>讀 </a:t>
            </a:r>
            <a:r>
              <a:rPr dirty="0" sz="1400" spc="-5">
                <a:solidFill>
                  <a:srgbClr val="4E2700"/>
                </a:solidFill>
                <a:latin typeface="Verdana"/>
                <a:cs typeface="Verdana"/>
              </a:rPr>
              <a:t>/ </a:t>
            </a:r>
            <a:r>
              <a:rPr dirty="0" sz="1400">
                <a:solidFill>
                  <a:srgbClr val="4E2700"/>
                </a:solidFill>
                <a:latin typeface="Noto Sans Mono CJK HK"/>
                <a:cs typeface="Noto Sans Mono CJK HK"/>
              </a:rPr>
              <a:t>寫 </a:t>
            </a:r>
            <a:r>
              <a:rPr dirty="0" sz="1400" spc="-15">
                <a:solidFill>
                  <a:srgbClr val="4E2700"/>
                </a:solidFill>
                <a:latin typeface="Noto Sans Mono CJK HK"/>
                <a:cs typeface="Noto Sans Mono CJK HK"/>
              </a:rPr>
              <a:t>一 </a:t>
            </a:r>
            <a:r>
              <a:rPr dirty="0" sz="1400">
                <a:solidFill>
                  <a:srgbClr val="4E2700"/>
                </a:solidFill>
                <a:latin typeface="Noto Sans Mono CJK HK"/>
                <a:cs typeface="Noto Sans Mono CJK HK"/>
              </a:rPr>
              <a:t>個 位 </a:t>
            </a:r>
            <a:r>
              <a:rPr dirty="0" sz="1400" spc="-15">
                <a:solidFill>
                  <a:srgbClr val="4E2700"/>
                </a:solidFill>
                <a:latin typeface="Noto Sans Mono CJK HK"/>
                <a:cs typeface="Noto Sans Mono CJK HK"/>
              </a:rPr>
              <a:t>元 </a:t>
            </a:r>
            <a:r>
              <a:rPr dirty="0" sz="1400">
                <a:solidFill>
                  <a:srgbClr val="4E2700"/>
                </a:solidFill>
                <a:latin typeface="Noto Sans Mono CJK HK"/>
                <a:cs typeface="Noto Sans Mono CJK HK"/>
              </a:rPr>
              <a:t>組 </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 </a:t>
            </a:r>
            <a:r>
              <a:rPr dirty="0" sz="1400">
                <a:solidFill>
                  <a:srgbClr val="4E2700"/>
                </a:solidFill>
                <a:latin typeface="Verdana"/>
                <a:cs typeface="Verdana"/>
              </a:rPr>
              <a:t>- s));  System.out.println("====================================");</a:t>
            </a:r>
            <a:endParaRPr sz="1400">
              <a:latin typeface="Verdana"/>
              <a:cs typeface="Verdana"/>
            </a:endParaRPr>
          </a:p>
          <a:p>
            <a:pPr marL="12700">
              <a:lnSpc>
                <a:spcPct val="100000"/>
              </a:lnSpc>
              <a:spcBef>
                <a:spcPts val="17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35">
                <a:solidFill>
                  <a:srgbClr val="4E2700"/>
                </a:solidFill>
                <a:latin typeface="Noto Sans Mono CJK HK"/>
                <a:cs typeface="Noto Sans Mono CJK HK"/>
              </a:rPr>
              <a:t> </a:t>
            </a:r>
            <a:r>
              <a:rPr dirty="0" sz="1400">
                <a:solidFill>
                  <a:srgbClr val="4E2700"/>
                </a:solidFill>
                <a:latin typeface="Verdana"/>
                <a:cs typeface="Verdana"/>
              </a:rPr>
              <a:t>2</a:t>
            </a:r>
            <a:endParaRPr sz="1400">
              <a:latin typeface="Verdana"/>
              <a:cs typeface="Verdana"/>
            </a:endParaRPr>
          </a:p>
          <a:p>
            <a:pPr marL="12700">
              <a:lnSpc>
                <a:spcPct val="100000"/>
              </a:lnSpc>
              <a:spcBef>
                <a:spcPts val="370"/>
              </a:spcBef>
            </a:pPr>
            <a:r>
              <a:rPr dirty="0" sz="1400" spc="-5">
                <a:solidFill>
                  <a:srgbClr val="4E2700"/>
                </a:solidFill>
                <a:latin typeface="Verdana"/>
                <a:cs typeface="Verdana"/>
              </a:rPr>
              <a:t>try</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7160">
              <a:lnSpc>
                <a:spcPct val="100000"/>
              </a:lnSpc>
              <a:spcBef>
                <a:spcPts val="340"/>
              </a:spcBef>
            </a:pPr>
            <a:r>
              <a:rPr dirty="0" sz="1400">
                <a:solidFill>
                  <a:srgbClr val="4E2700"/>
                </a:solidFill>
                <a:latin typeface="Verdana"/>
                <a:cs typeface="Verdana"/>
              </a:rPr>
              <a:t>FileInputStream fis = new</a:t>
            </a:r>
            <a:r>
              <a:rPr dirty="0" sz="1400" spc="-85">
                <a:solidFill>
                  <a:srgbClr val="4E2700"/>
                </a:solidFill>
                <a:latin typeface="Verdana"/>
                <a:cs typeface="Verdana"/>
              </a:rPr>
              <a:t> </a:t>
            </a:r>
            <a:r>
              <a:rPr dirty="0" sz="1400">
                <a:solidFill>
                  <a:srgbClr val="4E2700"/>
                </a:solidFill>
                <a:latin typeface="Verdana"/>
                <a:cs typeface="Verdana"/>
              </a:rPr>
              <a:t>FileInputStream(inFile);</a:t>
            </a:r>
            <a:endParaRPr sz="1400">
              <a:latin typeface="Verdana"/>
              <a:cs typeface="Verdana"/>
            </a:endParaRPr>
          </a:p>
          <a:p>
            <a:pPr marL="137160">
              <a:lnSpc>
                <a:spcPct val="100000"/>
              </a:lnSpc>
              <a:spcBef>
                <a:spcPts val="335"/>
              </a:spcBef>
            </a:pPr>
            <a:r>
              <a:rPr dirty="0" sz="1400">
                <a:solidFill>
                  <a:srgbClr val="4E2700"/>
                </a:solidFill>
                <a:latin typeface="Verdana"/>
                <a:cs typeface="Verdana"/>
              </a:rPr>
              <a:t>FileOutputStream fos </a:t>
            </a:r>
            <a:r>
              <a:rPr dirty="0" sz="1400" spc="5">
                <a:solidFill>
                  <a:srgbClr val="4E2700"/>
                </a:solidFill>
                <a:latin typeface="Verdana"/>
                <a:cs typeface="Verdana"/>
              </a:rPr>
              <a:t>= </a:t>
            </a:r>
            <a:r>
              <a:rPr dirty="0" sz="1400">
                <a:solidFill>
                  <a:srgbClr val="4E2700"/>
                </a:solidFill>
                <a:latin typeface="Verdana"/>
                <a:cs typeface="Verdana"/>
              </a:rPr>
              <a:t>new</a:t>
            </a:r>
            <a:r>
              <a:rPr dirty="0" sz="1400" spc="-85">
                <a:solidFill>
                  <a:srgbClr val="4E2700"/>
                </a:solidFill>
                <a:latin typeface="Verdana"/>
                <a:cs typeface="Verdana"/>
              </a:rPr>
              <a:t> </a:t>
            </a:r>
            <a:r>
              <a:rPr dirty="0" sz="1400" spc="-5">
                <a:solidFill>
                  <a:srgbClr val="4E2700"/>
                </a:solidFill>
                <a:latin typeface="Verdana"/>
                <a:cs typeface="Verdana"/>
              </a:rPr>
              <a:t>FileOutputStream("SamplePicturesB.zip");</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a:spLocks noGrp="1"/>
          </p:cNvSpPr>
          <p:nvPr>
            <p:ph type="title"/>
          </p:nvPr>
        </p:nvSpPr>
        <p:spPr>
          <a:xfrm>
            <a:off x="612140" y="193294"/>
            <a:ext cx="3927475" cy="574040"/>
          </a:xfrm>
          <a:prstGeom prst="rect"/>
        </p:spPr>
        <p:txBody>
          <a:bodyPr wrap="square" lIns="0" tIns="12700" rIns="0" bIns="0" rtlCol="0" vert="horz">
            <a:spAutoFit/>
          </a:bodyPr>
          <a:lstStyle/>
          <a:p>
            <a:pPr marL="12700">
              <a:lnSpc>
                <a:spcPct val="100000"/>
              </a:lnSpc>
              <a:spcBef>
                <a:spcPts val="100"/>
              </a:spcBef>
            </a:pPr>
            <a:r>
              <a:rPr dirty="0"/>
              <a:t>讀</a:t>
            </a:r>
            <a:r>
              <a:rPr dirty="0" spc="-5">
                <a:latin typeface="Verdana"/>
                <a:cs typeface="Verdana"/>
              </a:rPr>
              <a:t>/</a:t>
            </a:r>
            <a:r>
              <a:rPr dirty="0"/>
              <a:t>寫位元組範例</a:t>
            </a:r>
            <a:r>
              <a:rPr dirty="0" spc="-620"/>
              <a:t> </a:t>
            </a:r>
            <a:r>
              <a:rPr dirty="0" spc="-5">
                <a:latin typeface="Verdana"/>
                <a:cs typeface="Verdana"/>
              </a:rPr>
              <a: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46664"/>
            <a:ext cx="5829300" cy="4186554"/>
          </a:xfrm>
          <a:prstGeom prst="rect">
            <a:avLst/>
          </a:prstGeom>
        </p:spPr>
        <p:txBody>
          <a:bodyPr wrap="square" lIns="0" tIns="76200" rIns="0" bIns="0" rtlCol="0" vert="horz">
            <a:spAutoFit/>
          </a:bodyPr>
          <a:lstStyle/>
          <a:p>
            <a:pPr marL="384175">
              <a:lnSpc>
                <a:spcPct val="100000"/>
              </a:lnSpc>
              <a:spcBef>
                <a:spcPts val="6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二</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a:t>
            </a:r>
            <a:r>
              <a:rPr dirty="0" sz="1400" spc="-5">
                <a:solidFill>
                  <a:srgbClr val="4E2700"/>
                </a:solidFill>
                <a:latin typeface="Verdana"/>
                <a:cs typeface="Verdana"/>
              </a:rPr>
              <a:t>1024</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位</a:t>
            </a:r>
            <a:r>
              <a:rPr dirty="0" sz="1400">
                <a:solidFill>
                  <a:srgbClr val="4E2700"/>
                </a:solidFill>
                <a:latin typeface="Noto Sans Mono CJK HK"/>
                <a:cs typeface="Noto Sans Mono CJK HK"/>
              </a:rPr>
              <a:t>元</a:t>
            </a:r>
            <a:r>
              <a:rPr dirty="0" sz="1400" spc="-5">
                <a:solidFill>
                  <a:srgbClr val="4E2700"/>
                </a:solidFill>
                <a:latin typeface="Noto Sans Mono CJK HK"/>
                <a:cs typeface="Noto Sans Mono CJK HK"/>
              </a:rPr>
              <a:t>組</a:t>
            </a:r>
            <a:r>
              <a:rPr dirty="0" sz="1400" spc="-5">
                <a:solidFill>
                  <a:srgbClr val="4E2700"/>
                </a:solidFill>
                <a:latin typeface="Verdana"/>
                <a:cs typeface="Verdana"/>
              </a:rPr>
              <a:t>");</a:t>
            </a:r>
            <a:endParaRPr sz="1400">
              <a:latin typeface="Verdana"/>
              <a:cs typeface="Verdana"/>
            </a:endParaRPr>
          </a:p>
          <a:p>
            <a:pPr marL="384175">
              <a:lnSpc>
                <a:spcPct val="100000"/>
              </a:lnSpc>
              <a:spcBef>
                <a:spcPts val="500"/>
              </a:spcBef>
            </a:pPr>
            <a:r>
              <a:rPr dirty="0" sz="1400">
                <a:solidFill>
                  <a:srgbClr val="4E2700"/>
                </a:solidFill>
                <a:latin typeface="Verdana"/>
                <a:cs typeface="Verdana"/>
              </a:rPr>
              <a:t>s </a:t>
            </a:r>
            <a:r>
              <a:rPr dirty="0" sz="1400" spc="5">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System.currentTimeMillis();</a:t>
            </a:r>
            <a:endParaRPr sz="1400">
              <a:latin typeface="Verdana"/>
              <a:cs typeface="Verdana"/>
            </a:endParaRPr>
          </a:p>
          <a:p>
            <a:pPr marL="384175">
              <a:lnSpc>
                <a:spcPct val="100000"/>
              </a:lnSpc>
              <a:spcBef>
                <a:spcPts val="509"/>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以下</a:t>
            </a:r>
            <a:r>
              <a:rPr dirty="0" sz="1400">
                <a:solidFill>
                  <a:srgbClr val="4E2700"/>
                </a:solidFill>
                <a:latin typeface="Noto Sans Mono CJK HK"/>
                <a:cs typeface="Noto Sans Mono CJK HK"/>
              </a:rPr>
              <a:t>五</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記</a:t>
            </a:r>
            <a:r>
              <a:rPr dirty="0" sz="1400">
                <a:solidFill>
                  <a:srgbClr val="4E2700"/>
                </a:solidFill>
                <a:latin typeface="Noto Sans Mono CJK HK"/>
                <a:cs typeface="Noto Sans Mono CJK HK"/>
              </a:rPr>
              <a:t>憶</a:t>
            </a:r>
            <a:endParaRPr sz="1400">
              <a:latin typeface="Noto Sans Mono CJK HK"/>
              <a:cs typeface="Noto Sans Mono CJK HK"/>
            </a:endParaRPr>
          </a:p>
          <a:p>
            <a:pPr marL="384175">
              <a:lnSpc>
                <a:spcPct val="100000"/>
              </a:lnSpc>
              <a:spcBef>
                <a:spcPts val="500"/>
              </a:spcBef>
            </a:pPr>
            <a:r>
              <a:rPr dirty="0" sz="1400">
                <a:solidFill>
                  <a:srgbClr val="4E2700"/>
                </a:solidFill>
                <a:latin typeface="Verdana"/>
                <a:cs typeface="Verdana"/>
              </a:rPr>
              <a:t>int count =</a:t>
            </a:r>
            <a:r>
              <a:rPr dirty="0" sz="1400" spc="-50">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384175">
              <a:lnSpc>
                <a:spcPct val="100000"/>
              </a:lnSpc>
              <a:spcBef>
                <a:spcPts val="505"/>
              </a:spcBef>
            </a:pPr>
            <a:r>
              <a:rPr dirty="0" sz="1400" spc="-5">
                <a:solidFill>
                  <a:srgbClr val="4E2700"/>
                </a:solidFill>
                <a:latin typeface="Verdana"/>
                <a:cs typeface="Verdana"/>
              </a:rPr>
              <a:t>byte[] ba </a:t>
            </a:r>
            <a:r>
              <a:rPr dirty="0" sz="1400">
                <a:solidFill>
                  <a:srgbClr val="4E2700"/>
                </a:solidFill>
                <a:latin typeface="Verdana"/>
                <a:cs typeface="Verdana"/>
              </a:rPr>
              <a:t>= new</a:t>
            </a:r>
            <a:r>
              <a:rPr dirty="0" sz="1400" spc="-35">
                <a:solidFill>
                  <a:srgbClr val="4E2700"/>
                </a:solidFill>
                <a:latin typeface="Verdana"/>
                <a:cs typeface="Verdana"/>
              </a:rPr>
              <a:t> </a:t>
            </a:r>
            <a:r>
              <a:rPr dirty="0" sz="1400" spc="-5">
                <a:solidFill>
                  <a:srgbClr val="4E2700"/>
                </a:solidFill>
                <a:latin typeface="Verdana"/>
                <a:cs typeface="Verdana"/>
              </a:rPr>
              <a:t>byte[1024];</a:t>
            </a:r>
            <a:endParaRPr sz="1400">
              <a:latin typeface="Verdana"/>
              <a:cs typeface="Verdana"/>
            </a:endParaRPr>
          </a:p>
          <a:p>
            <a:pPr marL="384175">
              <a:lnSpc>
                <a:spcPct val="100000"/>
              </a:lnSpc>
              <a:spcBef>
                <a:spcPts val="505"/>
              </a:spcBef>
            </a:pPr>
            <a:r>
              <a:rPr dirty="0" sz="1400">
                <a:solidFill>
                  <a:srgbClr val="4E2700"/>
                </a:solidFill>
                <a:latin typeface="Verdana"/>
                <a:cs typeface="Verdana"/>
              </a:rPr>
              <a:t>while </a:t>
            </a:r>
            <a:r>
              <a:rPr dirty="0" sz="1400" spc="-5">
                <a:solidFill>
                  <a:srgbClr val="4E2700"/>
                </a:solidFill>
                <a:latin typeface="Verdana"/>
                <a:cs typeface="Verdana"/>
              </a:rPr>
              <a:t>((count </a:t>
            </a:r>
            <a:r>
              <a:rPr dirty="0" sz="1400">
                <a:solidFill>
                  <a:srgbClr val="4E2700"/>
                </a:solidFill>
                <a:latin typeface="Verdana"/>
                <a:cs typeface="Verdana"/>
              </a:rPr>
              <a:t>= fis.read(ba)) != </a:t>
            </a:r>
            <a:r>
              <a:rPr dirty="0" sz="1400" spc="-5">
                <a:solidFill>
                  <a:srgbClr val="4E2700"/>
                </a:solidFill>
                <a:latin typeface="Verdana"/>
                <a:cs typeface="Verdana"/>
              </a:rPr>
              <a:t>-1)</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505"/>
              </a:spcBef>
            </a:pPr>
            <a:r>
              <a:rPr dirty="0" sz="1400">
                <a:solidFill>
                  <a:srgbClr val="4E2700"/>
                </a:solidFill>
                <a:latin typeface="Verdana"/>
                <a:cs typeface="Verdana"/>
              </a:rPr>
              <a:t>fos.write(ba, 0,</a:t>
            </a:r>
            <a:r>
              <a:rPr dirty="0" sz="1400" spc="-50">
                <a:solidFill>
                  <a:srgbClr val="4E2700"/>
                </a:solidFill>
                <a:latin typeface="Verdana"/>
                <a:cs typeface="Verdana"/>
              </a:rPr>
              <a:t> </a:t>
            </a:r>
            <a:r>
              <a:rPr dirty="0" sz="1400">
                <a:solidFill>
                  <a:srgbClr val="4E2700"/>
                </a:solidFill>
                <a:latin typeface="Verdana"/>
                <a:cs typeface="Verdana"/>
              </a:rPr>
              <a:t>count);</a:t>
            </a:r>
            <a:endParaRPr sz="1400">
              <a:latin typeface="Verdana"/>
              <a:cs typeface="Verdana"/>
            </a:endParaRPr>
          </a:p>
          <a:p>
            <a:pPr marL="384175">
              <a:lnSpc>
                <a:spcPct val="100000"/>
              </a:lnSpc>
              <a:spcBef>
                <a:spcPts val="505"/>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505"/>
              </a:spcBef>
            </a:pPr>
            <a:r>
              <a:rPr dirty="0" sz="1400">
                <a:solidFill>
                  <a:srgbClr val="4E2700"/>
                </a:solidFill>
                <a:latin typeface="Verdana"/>
                <a:cs typeface="Verdana"/>
              </a:rPr>
              <a:t>e =</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endParaRPr sz="1400">
              <a:latin typeface="Verdana"/>
              <a:cs typeface="Verdana"/>
            </a:endParaRPr>
          </a:p>
          <a:p>
            <a:pPr marL="384175">
              <a:lnSpc>
                <a:spcPct val="100000"/>
              </a:lnSpc>
              <a:spcBef>
                <a:spcPts val="505"/>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時</a:t>
            </a:r>
            <a:r>
              <a:rPr dirty="0" sz="1400" spc="-10">
                <a:solidFill>
                  <a:srgbClr val="4E2700"/>
                </a:solidFill>
                <a:latin typeface="Noto Sans Mono CJK HK"/>
                <a:cs typeface="Noto Sans Mono CJK HK"/>
              </a:rPr>
              <a:t>間</a:t>
            </a:r>
            <a:r>
              <a:rPr dirty="0" sz="1400" spc="-5">
                <a:solidFill>
                  <a:srgbClr val="4E2700"/>
                </a:solidFill>
                <a:latin typeface="Noto Sans Mono CJK HK"/>
                <a:cs typeface="Noto Sans Mono CJK HK"/>
              </a:rPr>
              <a:t>差</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0">
                <a:solidFill>
                  <a:srgbClr val="4E2700"/>
                </a:solidFill>
                <a:latin typeface="Noto Sans Mono CJK HK"/>
                <a:cs typeface="Noto Sans Mono CJK HK"/>
              </a:rPr>
              <a:t>組</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259079">
              <a:lnSpc>
                <a:spcPct val="100000"/>
              </a:lnSpc>
              <a:spcBef>
                <a:spcPts val="500"/>
              </a:spcBef>
            </a:pPr>
            <a:r>
              <a:rPr dirty="0" sz="1400">
                <a:solidFill>
                  <a:srgbClr val="4E2700"/>
                </a:solidFill>
                <a:latin typeface="Verdana"/>
                <a:cs typeface="Verdana"/>
              </a:rPr>
              <a:t>} </a:t>
            </a:r>
            <a:r>
              <a:rPr dirty="0" sz="1400" spc="-5">
                <a:solidFill>
                  <a:srgbClr val="4E2700"/>
                </a:solidFill>
                <a:latin typeface="Verdana"/>
                <a:cs typeface="Verdana"/>
              </a:rPr>
              <a:t>catch(IOException</a:t>
            </a:r>
            <a:r>
              <a:rPr dirty="0" sz="1400" spc="-50">
                <a:solidFill>
                  <a:srgbClr val="4E2700"/>
                </a:solidFill>
                <a:latin typeface="Verdana"/>
                <a:cs typeface="Verdana"/>
              </a:rPr>
              <a:t> </a:t>
            </a:r>
            <a:r>
              <a:rPr dirty="0" sz="1400">
                <a:solidFill>
                  <a:srgbClr val="4E2700"/>
                </a:solidFill>
                <a:latin typeface="Verdana"/>
                <a:cs typeface="Verdana"/>
              </a:rPr>
              <a:t>ex){</a:t>
            </a:r>
            <a:endParaRPr sz="1400">
              <a:latin typeface="Verdana"/>
              <a:cs typeface="Verdana"/>
            </a:endParaRPr>
          </a:p>
          <a:p>
            <a:pPr marL="384175">
              <a:lnSpc>
                <a:spcPct val="100000"/>
              </a:lnSpc>
              <a:spcBef>
                <a:spcPts val="509"/>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發</a:t>
            </a:r>
            <a:r>
              <a:rPr dirty="0" sz="1400" spc="-10">
                <a:solidFill>
                  <a:srgbClr val="4E2700"/>
                </a:solidFill>
                <a:latin typeface="Noto Sans Mono CJK HK"/>
                <a:cs typeface="Noto Sans Mono CJK HK"/>
              </a:rPr>
              <a:t>生</a:t>
            </a:r>
            <a:r>
              <a:rPr dirty="0" sz="1400">
                <a:solidFill>
                  <a:srgbClr val="4E2700"/>
                </a:solidFill>
                <a:latin typeface="Noto Sans Mono CJK HK"/>
                <a:cs typeface="Noto Sans Mono CJK HK"/>
              </a:rPr>
              <a:t>異</a:t>
            </a:r>
            <a:r>
              <a:rPr dirty="0" sz="1400" spc="-5">
                <a:solidFill>
                  <a:srgbClr val="4E2700"/>
                </a:solidFill>
                <a:latin typeface="Noto Sans Mono CJK HK"/>
                <a:cs typeface="Noto Sans Mono CJK HK"/>
              </a:rPr>
              <a:t>常</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 ex.getMessage());</a:t>
            </a:r>
            <a:endParaRPr sz="1400">
              <a:latin typeface="Verdana"/>
              <a:cs typeface="Verdana"/>
            </a:endParaRPr>
          </a:p>
          <a:p>
            <a:pPr marL="259079">
              <a:lnSpc>
                <a:spcPct val="100000"/>
              </a:lnSpc>
              <a:spcBef>
                <a:spcPts val="505"/>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50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505"/>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564</a:t>
            </a:fld>
          </a:p>
        </p:txBody>
      </p:sp>
      <p:sp>
        <p:nvSpPr>
          <p:cNvPr id="3" name="object 3"/>
          <p:cNvSpPr txBox="1">
            <a:spLocks noGrp="1"/>
          </p:cNvSpPr>
          <p:nvPr>
            <p:ph type="title"/>
          </p:nvPr>
        </p:nvSpPr>
        <p:spPr>
          <a:xfrm>
            <a:off x="612140" y="193294"/>
            <a:ext cx="4093845" cy="574040"/>
          </a:xfrm>
          <a:prstGeom prst="rect"/>
        </p:spPr>
        <p:txBody>
          <a:bodyPr wrap="square" lIns="0" tIns="12700" rIns="0" bIns="0" rtlCol="0" vert="horz">
            <a:spAutoFit/>
          </a:bodyPr>
          <a:lstStyle/>
          <a:p>
            <a:pPr marL="12700">
              <a:lnSpc>
                <a:spcPct val="100000"/>
              </a:lnSpc>
              <a:spcBef>
                <a:spcPts val="100"/>
              </a:spcBef>
            </a:pPr>
            <a:r>
              <a:rPr dirty="0"/>
              <a:t>讀</a:t>
            </a:r>
            <a:r>
              <a:rPr dirty="0" spc="-5">
                <a:latin typeface="Verdana"/>
                <a:cs typeface="Verdana"/>
              </a:rPr>
              <a:t>/</a:t>
            </a:r>
            <a:r>
              <a:rPr dirty="0"/>
              <a:t>寫位元組範例</a:t>
            </a:r>
            <a:r>
              <a:rPr dirty="0" spc="-615"/>
              <a:t> </a:t>
            </a:r>
            <a:r>
              <a:rPr dirty="0" spc="-5">
                <a:latin typeface="Verdana"/>
                <a:cs typeface="Verdana"/>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變數</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89457"/>
            <a:ext cx="7897495" cy="1562100"/>
          </a:xfrm>
          <a:prstGeom prst="rect">
            <a:avLst/>
          </a:prstGeom>
        </p:spPr>
        <p:txBody>
          <a:bodyPr wrap="square" lIns="0" tIns="12700" rIns="0" bIns="0" rtlCol="0" vert="horz">
            <a:spAutoFit/>
          </a:bodyPr>
          <a:lstStyle/>
          <a:p>
            <a:pPr marL="355600" marR="245745"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變數具有名稱</a:t>
            </a:r>
            <a:r>
              <a:rPr dirty="0" sz="2400">
                <a:solidFill>
                  <a:srgbClr val="4E2700"/>
                </a:solidFill>
                <a:latin typeface="Verdana"/>
                <a:cs typeface="Verdana"/>
              </a:rPr>
              <a:t>(</a:t>
            </a:r>
            <a:r>
              <a:rPr dirty="0" sz="2400">
                <a:solidFill>
                  <a:srgbClr val="4E2700"/>
                </a:solidFill>
                <a:latin typeface="Noto Sans Mono CJK HK"/>
                <a:cs typeface="Noto Sans Mono CJK HK"/>
              </a:rPr>
              <a:t>即識別字</a:t>
            </a:r>
            <a:r>
              <a:rPr dirty="0" sz="2400">
                <a:solidFill>
                  <a:srgbClr val="4E2700"/>
                </a:solidFill>
                <a:latin typeface="Verdana"/>
                <a:cs typeface="Verdana"/>
              </a:rPr>
              <a:t>)</a:t>
            </a:r>
            <a:r>
              <a:rPr dirty="0" sz="2400">
                <a:solidFill>
                  <a:srgbClr val="4E2700"/>
                </a:solidFill>
                <a:latin typeface="Noto Sans Mono CJK HK"/>
                <a:cs typeface="Noto Sans Mono CJK HK"/>
              </a:rPr>
              <a:t>，佔據記憶體，用來存放一個 會改變的資料。</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spc="-5">
                <a:solidFill>
                  <a:srgbClr val="4E2700"/>
                </a:solidFill>
                <a:latin typeface="Noto Sans Mono CJK HK"/>
                <a:cs typeface="Noto Sans Mono CJK HK"/>
              </a:rPr>
              <a:t>指定運算</a:t>
            </a:r>
            <a:r>
              <a:rPr dirty="0" sz="2400">
                <a:solidFill>
                  <a:srgbClr val="4E2700"/>
                </a:solidFill>
                <a:latin typeface="Noto Sans Mono CJK HK"/>
                <a:cs typeface="Noto Sans Mono CJK HK"/>
              </a:rPr>
              <a:t>子</a:t>
            </a:r>
            <a:r>
              <a:rPr dirty="0" sz="2400" spc="-375">
                <a:solidFill>
                  <a:srgbClr val="4E2700"/>
                </a:solidFill>
                <a:latin typeface="Noto Sans Mono CJK HK"/>
                <a:cs typeface="Noto Sans Mono CJK HK"/>
              </a:rPr>
              <a:t> </a:t>
            </a:r>
            <a:r>
              <a:rPr dirty="0" sz="2400">
                <a:solidFill>
                  <a:srgbClr val="4E2700"/>
                </a:solidFill>
                <a:latin typeface="Verdana"/>
                <a:cs typeface="Verdana"/>
              </a:rPr>
              <a:t>=</a:t>
            </a:r>
            <a:r>
              <a:rPr dirty="0" sz="2400" spc="-15">
                <a:solidFill>
                  <a:srgbClr val="4E2700"/>
                </a:solidFill>
                <a:latin typeface="Verdana"/>
                <a:cs typeface="Verdana"/>
              </a:rPr>
              <a:t> </a:t>
            </a:r>
            <a:r>
              <a:rPr dirty="0" sz="2400" spc="-5">
                <a:solidFill>
                  <a:srgbClr val="4E2700"/>
                </a:solidFill>
                <a:latin typeface="Verdana"/>
                <a:cs typeface="Verdana"/>
              </a:rPr>
              <a:t>(</a:t>
            </a:r>
            <a:r>
              <a:rPr dirty="0" sz="2400" spc="-5">
                <a:solidFill>
                  <a:srgbClr val="4E2700"/>
                </a:solidFill>
                <a:latin typeface="Noto Sans Mono CJK HK"/>
                <a:cs typeface="Noto Sans Mono CJK HK"/>
              </a:rPr>
              <a:t>等號</a:t>
            </a:r>
            <a:r>
              <a:rPr dirty="0" sz="2400">
                <a:solidFill>
                  <a:srgbClr val="4E2700"/>
                </a:solidFill>
                <a:latin typeface="Verdana"/>
                <a:cs typeface="Verdana"/>
              </a:rPr>
              <a:t>)</a:t>
            </a:r>
            <a:r>
              <a:rPr dirty="0" sz="2400" spc="-10">
                <a:solidFill>
                  <a:srgbClr val="4E2700"/>
                </a:solidFill>
                <a:latin typeface="Verdana"/>
                <a:cs typeface="Verdana"/>
              </a:rPr>
              <a:t> </a:t>
            </a:r>
            <a:r>
              <a:rPr dirty="0" sz="2400" spc="-5">
                <a:solidFill>
                  <a:srgbClr val="4E2700"/>
                </a:solidFill>
                <a:latin typeface="Noto Sans Mono CJK HK"/>
                <a:cs typeface="Noto Sans Mono CJK HK"/>
              </a:rPr>
              <a:t>，可將資料放入</a:t>
            </a:r>
            <a:r>
              <a:rPr dirty="0" sz="2400">
                <a:solidFill>
                  <a:srgbClr val="4E2700"/>
                </a:solidFill>
                <a:latin typeface="Verdana"/>
                <a:cs typeface="Verdana"/>
              </a:rPr>
              <a:t>(</a:t>
            </a:r>
            <a:r>
              <a:rPr dirty="0" sz="2400" spc="-5">
                <a:solidFill>
                  <a:srgbClr val="4E2700"/>
                </a:solidFill>
                <a:latin typeface="Noto Sans Mono CJK HK"/>
                <a:cs typeface="Noto Sans Mono CJK HK"/>
              </a:rPr>
              <a:t>指定給</a:t>
            </a:r>
            <a:r>
              <a:rPr dirty="0" sz="2400">
                <a:solidFill>
                  <a:srgbClr val="4E2700"/>
                </a:solidFill>
                <a:latin typeface="Verdana"/>
                <a:cs typeface="Verdana"/>
              </a:rPr>
              <a:t>)</a:t>
            </a:r>
            <a:r>
              <a:rPr dirty="0" sz="2400">
                <a:solidFill>
                  <a:srgbClr val="4E2700"/>
                </a:solidFill>
                <a:latin typeface="Noto Sans Mono CJK HK"/>
                <a:cs typeface="Noto Sans Mono CJK HK"/>
              </a:rPr>
              <a:t>變數內，</a:t>
            </a:r>
            <a:endParaRPr sz="2400">
              <a:latin typeface="Noto Sans Mono CJK HK"/>
              <a:cs typeface="Noto Sans Mono CJK HK"/>
            </a:endParaRPr>
          </a:p>
          <a:p>
            <a:pPr marL="355600">
              <a:lnSpc>
                <a:spcPct val="100000"/>
              </a:lnSpc>
              <a:spcBef>
                <a:spcPts val="5"/>
              </a:spcBef>
            </a:pPr>
            <a:r>
              <a:rPr dirty="0" sz="2400">
                <a:solidFill>
                  <a:srgbClr val="4E2700"/>
                </a:solidFill>
                <a:latin typeface="Noto Sans Mono CJK HK"/>
                <a:cs typeface="Noto Sans Mono CJK HK"/>
              </a:rPr>
              <a:t>例如：</a:t>
            </a:r>
            <a:endParaRPr sz="2400">
              <a:latin typeface="Noto Sans Mono CJK HK"/>
              <a:cs typeface="Noto Sans Mono CJK HK"/>
            </a:endParaRPr>
          </a:p>
        </p:txBody>
      </p:sp>
      <p:sp>
        <p:nvSpPr>
          <p:cNvPr id="4" name="object 4"/>
          <p:cNvSpPr txBox="1"/>
          <p:nvPr/>
        </p:nvSpPr>
        <p:spPr>
          <a:xfrm>
            <a:off x="1088542" y="2528163"/>
            <a:ext cx="1969770" cy="1123315"/>
          </a:xfrm>
          <a:prstGeom prst="rect">
            <a:avLst/>
          </a:prstGeom>
        </p:spPr>
        <p:txBody>
          <a:bodyPr wrap="square" lIns="0" tIns="12700" rIns="0" bIns="0" rtlCol="0" vert="horz">
            <a:spAutoFit/>
          </a:bodyPr>
          <a:lstStyle/>
          <a:p>
            <a:pPr marL="12700" marR="5080">
              <a:lnSpc>
                <a:spcPct val="120000"/>
              </a:lnSpc>
              <a:spcBef>
                <a:spcPts val="100"/>
              </a:spcBef>
              <a:tabLst>
                <a:tab pos="518159" algn="l"/>
              </a:tabLst>
            </a:pPr>
            <a:r>
              <a:rPr dirty="0" sz="2000" spc="-5">
                <a:solidFill>
                  <a:srgbClr val="4E2700"/>
                </a:solidFill>
                <a:latin typeface="Verdana"/>
                <a:cs typeface="Verdana"/>
              </a:rPr>
              <a:t>int	</a:t>
            </a:r>
            <a:r>
              <a:rPr dirty="0" sz="2000">
                <a:solidFill>
                  <a:srgbClr val="4E2700"/>
                </a:solidFill>
                <a:latin typeface="Verdana"/>
                <a:cs typeface="Verdana"/>
              </a:rPr>
              <a:t>x = 100 ;  </a:t>
            </a:r>
            <a:r>
              <a:rPr dirty="0" sz="2000" spc="-5">
                <a:solidFill>
                  <a:srgbClr val="4E2700"/>
                </a:solidFill>
                <a:latin typeface="Verdana"/>
                <a:cs typeface="Verdana"/>
              </a:rPr>
              <a:t>int	</a:t>
            </a:r>
            <a:r>
              <a:rPr dirty="0" sz="2000">
                <a:solidFill>
                  <a:srgbClr val="4E2700"/>
                </a:solidFill>
                <a:latin typeface="Verdana"/>
                <a:cs typeface="Verdana"/>
              </a:rPr>
              <a:t>y = x + 1</a:t>
            </a:r>
            <a:r>
              <a:rPr dirty="0" sz="2000" spc="-125">
                <a:solidFill>
                  <a:srgbClr val="4E2700"/>
                </a:solidFill>
                <a:latin typeface="Verdana"/>
                <a:cs typeface="Verdana"/>
              </a:rPr>
              <a:t> </a:t>
            </a:r>
            <a:r>
              <a:rPr dirty="0" sz="2000">
                <a:solidFill>
                  <a:srgbClr val="4E2700"/>
                </a:solidFill>
                <a:latin typeface="Verdana"/>
                <a:cs typeface="Verdana"/>
              </a:rPr>
              <a:t>;  x = x + 1</a:t>
            </a:r>
            <a:r>
              <a:rPr dirty="0" sz="2000" spc="-6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p:txBody>
      </p:sp>
      <p:sp>
        <p:nvSpPr>
          <p:cNvPr id="5" name="object 5"/>
          <p:cNvSpPr txBox="1"/>
          <p:nvPr/>
        </p:nvSpPr>
        <p:spPr>
          <a:xfrm>
            <a:off x="3374897" y="2528163"/>
            <a:ext cx="3354704" cy="1123315"/>
          </a:xfrm>
          <a:prstGeom prst="rect">
            <a:avLst/>
          </a:prstGeom>
        </p:spPr>
        <p:txBody>
          <a:bodyPr wrap="square" lIns="0" tIns="73660" rIns="0" bIns="0" rtlCol="0" vert="horz">
            <a:spAutoFit/>
          </a:bodyPr>
          <a:lstStyle/>
          <a:p>
            <a:pPr marL="12700">
              <a:lnSpc>
                <a:spcPct val="100000"/>
              </a:lnSpc>
              <a:spcBef>
                <a:spcPts val="580"/>
              </a:spcBef>
            </a:pPr>
            <a:r>
              <a:rPr dirty="0" sz="2000">
                <a:solidFill>
                  <a:srgbClr val="4E2700"/>
                </a:solidFill>
                <a:latin typeface="Verdana"/>
                <a:cs typeface="Verdana"/>
              </a:rPr>
              <a:t>//</a:t>
            </a:r>
            <a:r>
              <a:rPr dirty="0" sz="2000" spc="-20">
                <a:solidFill>
                  <a:srgbClr val="4E2700"/>
                </a:solidFill>
                <a:latin typeface="Verdana"/>
                <a:cs typeface="Verdana"/>
              </a:rPr>
              <a:t> </a:t>
            </a:r>
            <a:r>
              <a:rPr dirty="0" sz="2000" spc="10">
                <a:solidFill>
                  <a:srgbClr val="4E2700"/>
                </a:solidFill>
                <a:latin typeface="Noto Sans Mono CJK HK"/>
                <a:cs typeface="Noto Sans Mono CJK HK"/>
              </a:rPr>
              <a:t>定義</a:t>
            </a:r>
            <a:r>
              <a:rPr dirty="0" sz="2000">
                <a:solidFill>
                  <a:srgbClr val="4E2700"/>
                </a:solidFill>
                <a:latin typeface="Noto Sans Mono CJK HK"/>
                <a:cs typeface="Noto Sans Mono CJK HK"/>
              </a:rPr>
              <a:t>變數</a:t>
            </a:r>
            <a:r>
              <a:rPr dirty="0" sz="2000">
                <a:solidFill>
                  <a:srgbClr val="4E2700"/>
                </a:solidFill>
                <a:latin typeface="Verdana"/>
                <a:cs typeface="Verdana"/>
              </a:rPr>
              <a:t>x</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其</a:t>
            </a:r>
            <a:r>
              <a:rPr dirty="0" sz="2000">
                <a:solidFill>
                  <a:srgbClr val="4E2700"/>
                </a:solidFill>
                <a:latin typeface="Noto Sans Mono CJK HK"/>
                <a:cs typeface="Noto Sans Mono CJK HK"/>
              </a:rPr>
              <a:t>值為</a:t>
            </a:r>
            <a:r>
              <a:rPr dirty="0" sz="2000" spc="-5">
                <a:solidFill>
                  <a:srgbClr val="4E2700"/>
                </a:solidFill>
                <a:latin typeface="Verdana"/>
                <a:cs typeface="Verdana"/>
              </a:rPr>
              <a:t>100</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a:t>
            </a:r>
            <a:r>
              <a:rPr dirty="0" sz="2000" spc="-20">
                <a:solidFill>
                  <a:srgbClr val="4E2700"/>
                </a:solidFill>
                <a:latin typeface="Verdana"/>
                <a:cs typeface="Verdana"/>
              </a:rPr>
              <a:t> </a:t>
            </a:r>
            <a:r>
              <a:rPr dirty="0" sz="2000" spc="10">
                <a:solidFill>
                  <a:srgbClr val="4E2700"/>
                </a:solidFill>
                <a:latin typeface="Noto Sans Mono CJK HK"/>
                <a:cs typeface="Noto Sans Mono CJK HK"/>
              </a:rPr>
              <a:t>定義</a:t>
            </a:r>
            <a:r>
              <a:rPr dirty="0" sz="2000">
                <a:solidFill>
                  <a:srgbClr val="4E2700"/>
                </a:solidFill>
                <a:latin typeface="Noto Sans Mono CJK HK"/>
                <a:cs typeface="Noto Sans Mono CJK HK"/>
              </a:rPr>
              <a:t>變數</a:t>
            </a:r>
            <a:r>
              <a:rPr dirty="0" sz="2000">
                <a:solidFill>
                  <a:srgbClr val="4E2700"/>
                </a:solidFill>
                <a:latin typeface="Verdana"/>
                <a:cs typeface="Verdana"/>
              </a:rPr>
              <a:t>y</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其</a:t>
            </a:r>
            <a:r>
              <a:rPr dirty="0" sz="2000">
                <a:solidFill>
                  <a:srgbClr val="4E2700"/>
                </a:solidFill>
                <a:latin typeface="Noto Sans Mono CJK HK"/>
                <a:cs typeface="Noto Sans Mono CJK HK"/>
              </a:rPr>
              <a:t>值為</a:t>
            </a:r>
            <a:r>
              <a:rPr dirty="0" sz="2000">
                <a:solidFill>
                  <a:srgbClr val="4E2700"/>
                </a:solidFill>
                <a:latin typeface="Verdana"/>
                <a:cs typeface="Verdana"/>
              </a:rPr>
              <a:t>x+1</a:t>
            </a:r>
            <a:endParaRPr sz="2000">
              <a:latin typeface="Verdana"/>
              <a:cs typeface="Verdana"/>
            </a:endParaRPr>
          </a:p>
          <a:p>
            <a:pPr marL="12700">
              <a:lnSpc>
                <a:spcPct val="100000"/>
              </a:lnSpc>
              <a:spcBef>
                <a:spcPts val="480"/>
              </a:spcBef>
            </a:pPr>
            <a:r>
              <a:rPr dirty="0" sz="2000">
                <a:solidFill>
                  <a:srgbClr val="4E2700"/>
                </a:solidFill>
                <a:latin typeface="Verdana"/>
                <a:cs typeface="Verdana"/>
              </a:rPr>
              <a:t>//</a:t>
            </a:r>
            <a:r>
              <a:rPr dirty="0" sz="2000" spc="-50">
                <a:solidFill>
                  <a:srgbClr val="4E2700"/>
                </a:solidFill>
                <a:latin typeface="Verdana"/>
                <a:cs typeface="Verdana"/>
              </a:rPr>
              <a:t> </a:t>
            </a:r>
            <a:r>
              <a:rPr dirty="0" sz="2000" spc="10">
                <a:solidFill>
                  <a:srgbClr val="4E2700"/>
                </a:solidFill>
                <a:latin typeface="Noto Sans Mono CJK HK"/>
                <a:cs typeface="Noto Sans Mono CJK HK"/>
              </a:rPr>
              <a:t>將</a:t>
            </a:r>
            <a:r>
              <a:rPr dirty="0" sz="2000">
                <a:solidFill>
                  <a:srgbClr val="4E2700"/>
                </a:solidFill>
                <a:latin typeface="Verdana"/>
                <a:cs typeface="Verdana"/>
              </a:rPr>
              <a:t>x</a:t>
            </a:r>
            <a:r>
              <a:rPr dirty="0" sz="2000" spc="10">
                <a:solidFill>
                  <a:srgbClr val="4E2700"/>
                </a:solidFill>
                <a:latin typeface="Noto Sans Mono CJK HK"/>
                <a:cs typeface="Noto Sans Mono CJK HK"/>
              </a:rPr>
              <a:t>指</a:t>
            </a:r>
            <a:r>
              <a:rPr dirty="0" sz="2000">
                <a:solidFill>
                  <a:srgbClr val="4E2700"/>
                </a:solidFill>
                <a:latin typeface="Noto Sans Mono CJK HK"/>
                <a:cs typeface="Noto Sans Mono CJK HK"/>
              </a:rPr>
              <a:t>定為原</a:t>
            </a:r>
            <a:r>
              <a:rPr dirty="0" sz="2000" spc="-15">
                <a:solidFill>
                  <a:srgbClr val="4E2700"/>
                </a:solidFill>
                <a:latin typeface="Noto Sans Mono CJK HK"/>
                <a:cs typeface="Noto Sans Mono CJK HK"/>
              </a:rPr>
              <a:t>來</a:t>
            </a:r>
            <a:r>
              <a:rPr dirty="0" sz="2000">
                <a:solidFill>
                  <a:srgbClr val="4E2700"/>
                </a:solidFill>
                <a:latin typeface="Noto Sans Mono CJK HK"/>
                <a:cs typeface="Noto Sans Mono CJK HK"/>
              </a:rPr>
              <a:t>的</a:t>
            </a:r>
            <a:r>
              <a:rPr dirty="0" sz="2000">
                <a:solidFill>
                  <a:srgbClr val="4E2700"/>
                </a:solidFill>
                <a:latin typeface="Verdana"/>
                <a:cs typeface="Verdana"/>
              </a:rPr>
              <a:t>x</a:t>
            </a:r>
            <a:r>
              <a:rPr dirty="0" sz="2000">
                <a:solidFill>
                  <a:srgbClr val="4E2700"/>
                </a:solidFill>
                <a:latin typeface="Noto Sans Mono CJK HK"/>
                <a:cs typeface="Noto Sans Mono CJK HK"/>
              </a:rPr>
              <a:t>值</a:t>
            </a:r>
            <a:r>
              <a:rPr dirty="0" sz="2000" spc="-15">
                <a:solidFill>
                  <a:srgbClr val="4E2700"/>
                </a:solidFill>
                <a:latin typeface="Noto Sans Mono CJK HK"/>
                <a:cs typeface="Noto Sans Mono CJK HK"/>
              </a:rPr>
              <a:t>再</a:t>
            </a:r>
            <a:r>
              <a:rPr dirty="0" sz="2000">
                <a:solidFill>
                  <a:srgbClr val="4E2700"/>
                </a:solidFill>
                <a:latin typeface="Noto Sans Mono CJK HK"/>
                <a:cs typeface="Noto Sans Mono CJK HK"/>
              </a:rPr>
              <a:t>加</a:t>
            </a:r>
            <a:r>
              <a:rPr dirty="0" sz="2000">
                <a:solidFill>
                  <a:srgbClr val="4E2700"/>
                </a:solidFill>
                <a:latin typeface="Verdana"/>
                <a:cs typeface="Verdana"/>
              </a:rPr>
              <a:t>1</a:t>
            </a:r>
            <a:endParaRPr sz="2000">
              <a:latin typeface="Verdana"/>
              <a:cs typeface="Verdana"/>
            </a:endParaRPr>
          </a:p>
        </p:txBody>
      </p:sp>
      <p:sp>
        <p:nvSpPr>
          <p:cNvPr id="6" name="object 6"/>
          <p:cNvSpPr txBox="1"/>
          <p:nvPr/>
        </p:nvSpPr>
        <p:spPr>
          <a:xfrm>
            <a:off x="631342" y="3696716"/>
            <a:ext cx="7712075" cy="2301875"/>
          </a:xfrm>
          <a:prstGeom prst="rect">
            <a:avLst/>
          </a:prstGeom>
        </p:spPr>
        <p:txBody>
          <a:bodyPr wrap="square" lIns="0" tIns="12700" rIns="0" bIns="0" rtlCol="0" vert="horz">
            <a:spAutoFit/>
          </a:bodyPr>
          <a:lstStyle/>
          <a:p>
            <a:pPr algn="just" marL="355600" marR="5080" indent="-342900">
              <a:lnSpc>
                <a:spcPct val="100000"/>
              </a:lnSpc>
              <a:spcBef>
                <a:spcPts val="100"/>
              </a:spcBef>
              <a:buFont typeface="Verdana"/>
              <a:buChar char="•"/>
              <a:tabLst>
                <a:tab pos="355600" algn="l"/>
              </a:tabLst>
            </a:pPr>
            <a:r>
              <a:rPr dirty="0" sz="2400">
                <a:solidFill>
                  <a:srgbClr val="4E2700"/>
                </a:solidFill>
                <a:latin typeface="Noto Sans Mono CJK HK"/>
                <a:cs typeface="Noto Sans Mono CJK HK"/>
              </a:rPr>
              <a:t>我們必須</a:t>
            </a:r>
            <a:r>
              <a:rPr dirty="0" sz="2400" spc="-5">
                <a:solidFill>
                  <a:srgbClr val="4E2700"/>
                </a:solidFill>
                <a:latin typeface="Verdana"/>
                <a:cs typeface="Verdana"/>
              </a:rPr>
              <a:t>(1</a:t>
            </a:r>
            <a:r>
              <a:rPr dirty="0" sz="2400">
                <a:solidFill>
                  <a:srgbClr val="4E2700"/>
                </a:solidFill>
                <a:latin typeface="Verdana"/>
                <a:cs typeface="Verdana"/>
              </a:rPr>
              <a:t>)</a:t>
            </a:r>
            <a:r>
              <a:rPr dirty="0" sz="2400">
                <a:solidFill>
                  <a:srgbClr val="4E2700"/>
                </a:solidFill>
                <a:latin typeface="Noto Sans Mono CJK HK"/>
                <a:cs typeface="Noto Sans Mono CJK HK"/>
              </a:rPr>
              <a:t>先定義變數</a:t>
            </a:r>
            <a:r>
              <a:rPr dirty="0" sz="2400" spc="-5">
                <a:solidFill>
                  <a:srgbClr val="4E2700"/>
                </a:solidFill>
                <a:latin typeface="Verdana"/>
                <a:cs typeface="Verdana"/>
              </a:rPr>
              <a:t>(2</a:t>
            </a:r>
            <a:r>
              <a:rPr dirty="0" sz="2400">
                <a:solidFill>
                  <a:srgbClr val="4E2700"/>
                </a:solidFill>
                <a:latin typeface="Verdana"/>
                <a:cs typeface="Verdana"/>
              </a:rPr>
              <a:t>)</a:t>
            </a:r>
            <a:r>
              <a:rPr dirty="0" sz="2400">
                <a:solidFill>
                  <a:srgbClr val="4E2700"/>
                </a:solidFill>
                <a:latin typeface="Noto Sans Mono CJK HK"/>
                <a:cs typeface="Noto Sans Mono CJK HK"/>
              </a:rPr>
              <a:t>設定它的初值才能使用它。 每個變數都有一個名稱</a:t>
            </a:r>
            <a:r>
              <a:rPr dirty="0" sz="2400">
                <a:solidFill>
                  <a:srgbClr val="4E2700"/>
                </a:solidFill>
                <a:latin typeface="Verdana"/>
                <a:cs typeface="Verdana"/>
              </a:rPr>
              <a:t>(</a:t>
            </a:r>
            <a:r>
              <a:rPr dirty="0" sz="2400">
                <a:solidFill>
                  <a:srgbClr val="4E2700"/>
                </a:solidFill>
                <a:latin typeface="Noto Sans Mono CJK HK"/>
                <a:cs typeface="Noto Sans Mono CJK HK"/>
              </a:rPr>
              <a:t>識別字</a:t>
            </a:r>
            <a:r>
              <a:rPr dirty="0" sz="2400">
                <a:solidFill>
                  <a:srgbClr val="4E2700"/>
                </a:solidFill>
                <a:latin typeface="Verdana"/>
                <a:cs typeface="Verdana"/>
              </a:rPr>
              <a:t>)</a:t>
            </a:r>
            <a:r>
              <a:rPr dirty="0" sz="2400">
                <a:solidFill>
                  <a:srgbClr val="4E2700"/>
                </a:solidFill>
                <a:latin typeface="Noto Sans Mono CJK HK"/>
                <a:cs typeface="Noto Sans Mono CJK HK"/>
              </a:rPr>
              <a:t>，並屬於某一種資料型 </a:t>
            </a:r>
            <a:r>
              <a:rPr dirty="0" sz="2400" spc="-5">
                <a:solidFill>
                  <a:srgbClr val="4E2700"/>
                </a:solidFill>
                <a:latin typeface="Noto Sans Mono CJK HK"/>
                <a:cs typeface="Noto Sans Mono CJK HK"/>
              </a:rPr>
              <a:t>態。</a:t>
            </a:r>
            <a:endParaRPr sz="2400">
              <a:latin typeface="Noto Sans Mono CJK HK"/>
              <a:cs typeface="Noto Sans Mono CJK HK"/>
            </a:endParaRPr>
          </a:p>
          <a:p>
            <a:pPr algn="just" marL="354965" indent="-342900">
              <a:lnSpc>
                <a:spcPct val="100000"/>
              </a:lnSpc>
              <a:spcBef>
                <a:spcPts val="575"/>
              </a:spcBef>
              <a:buFont typeface="Verdana"/>
              <a:buChar char="•"/>
              <a:tabLst>
                <a:tab pos="355600" algn="l"/>
              </a:tabLst>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多個型態相同</a:t>
            </a:r>
            <a:r>
              <a:rPr dirty="0" sz="2400">
                <a:solidFill>
                  <a:srgbClr val="4E2700"/>
                </a:solidFill>
                <a:latin typeface="Noto Sans Mono CJK HK"/>
                <a:cs typeface="Noto Sans Mono CJK HK"/>
              </a:rPr>
              <a:t>的變數可以定義在同一列：</a:t>
            </a:r>
            <a:endParaRPr sz="2400">
              <a:latin typeface="Noto Sans Mono CJK HK"/>
              <a:cs typeface="Noto Sans Mono CJK HK"/>
            </a:endParaRPr>
          </a:p>
          <a:p>
            <a:pPr marL="469900">
              <a:lnSpc>
                <a:spcPct val="100000"/>
              </a:lnSpc>
              <a:spcBef>
                <a:spcPts val="495"/>
              </a:spcBef>
              <a:tabLst>
                <a:tab pos="975360" algn="l"/>
                <a:tab pos="2266950" algn="l"/>
                <a:tab pos="3146425" algn="l"/>
                <a:tab pos="4392930" algn="l"/>
              </a:tabLst>
            </a:pPr>
            <a:r>
              <a:rPr dirty="0" sz="2000" spc="-5">
                <a:solidFill>
                  <a:srgbClr val="4E2700"/>
                </a:solidFill>
                <a:latin typeface="Verdana"/>
                <a:cs typeface="Verdana"/>
              </a:rPr>
              <a:t>int	</a:t>
            </a:r>
            <a:r>
              <a:rPr dirty="0" sz="2000">
                <a:solidFill>
                  <a:srgbClr val="4E2700"/>
                </a:solidFill>
                <a:latin typeface="Verdana"/>
                <a:cs typeface="Verdana"/>
              </a:rPr>
              <a:t>x</a:t>
            </a:r>
            <a:r>
              <a:rPr dirty="0" sz="2000" spc="5">
                <a:solidFill>
                  <a:srgbClr val="4E2700"/>
                </a:solidFill>
                <a:latin typeface="Verdana"/>
                <a:cs typeface="Verdana"/>
              </a:rPr>
              <a:t> </a:t>
            </a:r>
            <a:r>
              <a:rPr dirty="0" sz="2000">
                <a:solidFill>
                  <a:srgbClr val="4E2700"/>
                </a:solidFill>
                <a:latin typeface="Verdana"/>
                <a:cs typeface="Verdana"/>
              </a:rPr>
              <a:t>=</a:t>
            </a:r>
            <a:r>
              <a:rPr dirty="0" sz="2000" spc="-20">
                <a:solidFill>
                  <a:srgbClr val="4E2700"/>
                </a:solidFill>
                <a:latin typeface="Verdana"/>
                <a:cs typeface="Verdana"/>
              </a:rPr>
              <a:t> </a:t>
            </a:r>
            <a:r>
              <a:rPr dirty="0" sz="2000" spc="-5">
                <a:solidFill>
                  <a:srgbClr val="4E2700"/>
                </a:solidFill>
                <a:latin typeface="Verdana"/>
                <a:cs typeface="Verdana"/>
              </a:rPr>
              <a:t>100,	</a:t>
            </a:r>
            <a:r>
              <a:rPr dirty="0" sz="2000">
                <a:solidFill>
                  <a:srgbClr val="4E2700"/>
                </a:solidFill>
                <a:latin typeface="Verdana"/>
                <a:cs typeface="Verdana"/>
              </a:rPr>
              <a:t>y</a:t>
            </a:r>
            <a:r>
              <a:rPr dirty="0" sz="2000" spc="5">
                <a:solidFill>
                  <a:srgbClr val="4E2700"/>
                </a:solidFill>
                <a:latin typeface="Verdana"/>
                <a:cs typeface="Verdana"/>
              </a:rPr>
              <a:t> </a:t>
            </a:r>
            <a:r>
              <a:rPr dirty="0" sz="2000" spc="-5">
                <a:solidFill>
                  <a:srgbClr val="4E2700"/>
                </a:solidFill>
                <a:latin typeface="Verdana"/>
                <a:cs typeface="Verdana"/>
              </a:rPr>
              <a:t>=0,	</a:t>
            </a:r>
            <a:r>
              <a:rPr dirty="0" sz="2000">
                <a:solidFill>
                  <a:srgbClr val="4E2700"/>
                </a:solidFill>
                <a:latin typeface="Verdana"/>
                <a:cs typeface="Verdana"/>
              </a:rPr>
              <a:t>z =</a:t>
            </a:r>
            <a:r>
              <a:rPr dirty="0" sz="2000" spc="-15">
                <a:solidFill>
                  <a:srgbClr val="4E2700"/>
                </a:solidFill>
                <a:latin typeface="Verdana"/>
                <a:cs typeface="Verdana"/>
              </a:rPr>
              <a:t> </a:t>
            </a:r>
            <a:r>
              <a:rPr dirty="0" sz="2000">
                <a:solidFill>
                  <a:srgbClr val="4E2700"/>
                </a:solidFill>
                <a:latin typeface="Verdana"/>
                <a:cs typeface="Verdana"/>
              </a:rPr>
              <a:t>0</a:t>
            </a:r>
            <a:r>
              <a:rPr dirty="0" sz="2000" spc="-10">
                <a:solidFill>
                  <a:srgbClr val="4E2700"/>
                </a:solidFill>
                <a:latin typeface="Verdana"/>
                <a:cs typeface="Verdana"/>
              </a:rPr>
              <a:t> </a:t>
            </a:r>
            <a:r>
              <a:rPr dirty="0" sz="2000">
                <a:solidFill>
                  <a:srgbClr val="4E2700"/>
                </a:solidFill>
                <a:latin typeface="Verdana"/>
                <a:cs typeface="Verdana"/>
              </a:rPr>
              <a:t>;	</a:t>
            </a:r>
            <a:r>
              <a:rPr dirty="0" sz="2000">
                <a:solidFill>
                  <a:srgbClr val="3333CC"/>
                </a:solidFill>
                <a:latin typeface="Verdana"/>
                <a:cs typeface="Verdana"/>
              </a:rPr>
              <a:t>//</a:t>
            </a:r>
            <a:r>
              <a:rPr dirty="0" sz="2000" spc="-30">
                <a:solidFill>
                  <a:srgbClr val="3333CC"/>
                </a:solidFill>
                <a:latin typeface="Verdana"/>
                <a:cs typeface="Verdana"/>
              </a:rPr>
              <a:t> </a:t>
            </a:r>
            <a:r>
              <a:rPr dirty="0" sz="2000" spc="10">
                <a:solidFill>
                  <a:srgbClr val="3333CC"/>
                </a:solidFill>
                <a:latin typeface="Noto Sans Mono CJK HK"/>
                <a:cs typeface="Noto Sans Mono CJK HK"/>
              </a:rPr>
              <a:t>用逗</a:t>
            </a:r>
            <a:r>
              <a:rPr dirty="0" sz="2000">
                <a:solidFill>
                  <a:srgbClr val="3333CC"/>
                </a:solidFill>
                <a:latin typeface="Noto Sans Mono CJK HK"/>
                <a:cs typeface="Noto Sans Mono CJK HK"/>
              </a:rPr>
              <a:t>點隔開</a:t>
            </a:r>
            <a:r>
              <a:rPr dirty="0" sz="2000" spc="-15">
                <a:solidFill>
                  <a:srgbClr val="3333CC"/>
                </a:solidFill>
                <a:latin typeface="Noto Sans Mono CJK HK"/>
                <a:cs typeface="Noto Sans Mono CJK HK"/>
              </a:rPr>
              <a:t>不</a:t>
            </a:r>
            <a:r>
              <a:rPr dirty="0" sz="2000">
                <a:solidFill>
                  <a:srgbClr val="3333CC"/>
                </a:solidFill>
                <a:latin typeface="Noto Sans Mono CJK HK"/>
                <a:cs typeface="Noto Sans Mono CJK HK"/>
              </a:rPr>
              <a:t>同的</a:t>
            </a:r>
            <a:r>
              <a:rPr dirty="0" sz="2000" spc="-15">
                <a:solidFill>
                  <a:srgbClr val="3333CC"/>
                </a:solidFill>
                <a:latin typeface="Noto Sans Mono CJK HK"/>
                <a:cs typeface="Noto Sans Mono CJK HK"/>
              </a:rPr>
              <a:t>變</a:t>
            </a:r>
            <a:r>
              <a:rPr dirty="0" sz="2000">
                <a:solidFill>
                  <a:srgbClr val="3333CC"/>
                </a:solidFill>
                <a:latin typeface="Noto Sans Mono CJK HK"/>
                <a:cs typeface="Noto Sans Mono CJK HK"/>
              </a:rPr>
              <a:t>數</a:t>
            </a:r>
            <a:endParaRPr sz="2000">
              <a:latin typeface="Noto Sans Mono CJK HK"/>
              <a:cs typeface="Noto Sans Mono CJK HK"/>
            </a:endParaRPr>
          </a:p>
          <a:p>
            <a:pPr marL="469900">
              <a:lnSpc>
                <a:spcPct val="100000"/>
              </a:lnSpc>
              <a:spcBef>
                <a:spcPts val="530"/>
              </a:spcBef>
              <a:tabLst>
                <a:tab pos="1500505" algn="l"/>
              </a:tabLst>
            </a:pPr>
            <a:r>
              <a:rPr dirty="0" sz="2000">
                <a:solidFill>
                  <a:srgbClr val="4E2700"/>
                </a:solidFill>
                <a:latin typeface="Verdana"/>
                <a:cs typeface="Verdana"/>
              </a:rPr>
              <a:t>double	a, </a:t>
            </a:r>
            <a:r>
              <a:rPr dirty="0" sz="2000" spc="-5">
                <a:solidFill>
                  <a:srgbClr val="4E2700"/>
                </a:solidFill>
                <a:latin typeface="Verdana"/>
                <a:cs typeface="Verdana"/>
              </a:rPr>
              <a:t>b=3.14,</a:t>
            </a:r>
            <a:r>
              <a:rPr dirty="0" sz="2000" spc="-35">
                <a:solidFill>
                  <a:srgbClr val="4E2700"/>
                </a:solidFill>
                <a:latin typeface="Verdana"/>
                <a:cs typeface="Verdana"/>
              </a:rPr>
              <a:t> </a:t>
            </a:r>
            <a:r>
              <a:rPr dirty="0" sz="2000">
                <a:solidFill>
                  <a:srgbClr val="4E2700"/>
                </a:solidFill>
                <a:latin typeface="Verdana"/>
                <a:cs typeface="Verdana"/>
              </a:rPr>
              <a:t>c;</a:t>
            </a:r>
            <a:endParaRPr sz="2000">
              <a:latin typeface="Verdana"/>
              <a:cs typeface="Verdana"/>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038" y="6456375"/>
            <a:ext cx="1678305" cy="239395"/>
          </a:xfrm>
          <a:prstGeom prst="rect">
            <a:avLst/>
          </a:prstGeom>
        </p:spPr>
        <p:txBody>
          <a:bodyPr wrap="square" lIns="0" tIns="12700" rIns="0" bIns="0" rtlCol="0" vert="horz">
            <a:spAutoFit/>
          </a:bodyPr>
          <a:lstStyle/>
          <a:p>
            <a:pPr marL="12700">
              <a:lnSpc>
                <a:spcPct val="100000"/>
              </a:lnSpc>
              <a:spcBef>
                <a:spcPts val="10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6" name="object 6"/>
          <p:cNvSpPr txBox="1"/>
          <p:nvPr/>
        </p:nvSpPr>
        <p:spPr>
          <a:xfrm>
            <a:off x="8770111" y="6677262"/>
            <a:ext cx="295275" cy="222885"/>
          </a:xfrm>
          <a:prstGeom prst="rect">
            <a:avLst/>
          </a:prstGeom>
        </p:spPr>
        <p:txBody>
          <a:bodyPr wrap="square" lIns="0" tIns="0" rIns="0" bIns="0" rtlCol="0" vert="horz">
            <a:spAutoFit/>
          </a:bodyPr>
          <a:lstStyle/>
          <a:p>
            <a:pPr marL="12700">
              <a:lnSpc>
                <a:spcPts val="1630"/>
              </a:lnSpc>
            </a:pPr>
            <a:r>
              <a:rPr dirty="0" sz="1400" spc="5">
                <a:latin typeface="Times New Roman"/>
                <a:cs typeface="Times New Roman"/>
              </a:rPr>
              <a:t>580</a:t>
            </a:r>
            <a:endParaRPr sz="1400">
              <a:latin typeface="Times New Roman"/>
              <a:cs typeface="Times New Roman"/>
            </a:endParaRPr>
          </a:p>
        </p:txBody>
      </p:sp>
      <p:sp>
        <p:nvSpPr>
          <p:cNvPr id="3" name="object 3"/>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580</a:t>
            </a:r>
            <a:endParaRPr sz="1400">
              <a:latin typeface="Times New Roman"/>
              <a:cs typeface="Times New Roman"/>
            </a:endParaRPr>
          </a:p>
        </p:txBody>
      </p:sp>
      <p:sp>
        <p:nvSpPr>
          <p:cNvPr id="4" name="object 4"/>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5" name="object 5"/>
          <p:cNvSpPr txBox="1"/>
          <p:nvPr/>
        </p:nvSpPr>
        <p:spPr>
          <a:xfrm>
            <a:off x="570991" y="1005332"/>
            <a:ext cx="7965440" cy="1611630"/>
          </a:xfrm>
          <a:prstGeom prst="rect">
            <a:avLst/>
          </a:prstGeom>
        </p:spPr>
        <p:txBody>
          <a:bodyPr wrap="square" lIns="0" tIns="13335" rIns="0" bIns="0" rtlCol="0" vert="horz">
            <a:spAutoFit/>
          </a:bodyPr>
          <a:lstStyle/>
          <a:p>
            <a:pPr marL="621665" marR="21590" indent="-609600">
              <a:lnSpc>
                <a:spcPct val="100000"/>
              </a:lnSpc>
              <a:spcBef>
                <a:spcPts val="105"/>
              </a:spcBef>
              <a:buFont typeface="Verdana"/>
              <a:buChar char="•"/>
              <a:tabLst>
                <a:tab pos="621665" algn="l"/>
                <a:tab pos="622300" algn="l"/>
              </a:tabLst>
            </a:pPr>
            <a:r>
              <a:rPr dirty="0" sz="2000" spc="10">
                <a:solidFill>
                  <a:srgbClr val="4E2700"/>
                </a:solidFill>
                <a:latin typeface="Noto Sans Mono CJK HK"/>
                <a:cs typeface="Noto Sans Mono CJK HK"/>
              </a:rPr>
              <a:t>編寫</a:t>
            </a:r>
            <a:r>
              <a:rPr dirty="0" sz="2000" spc="-10">
                <a:solidFill>
                  <a:srgbClr val="4E2700"/>
                </a:solidFill>
                <a:latin typeface="Verdana"/>
                <a:cs typeface="Verdana"/>
              </a:rPr>
              <a:t>ProgramCh10Lab01.java</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方法內</a:t>
            </a:r>
            <a:r>
              <a:rPr dirty="0" sz="2000" spc="-15">
                <a:solidFill>
                  <a:srgbClr val="4E2700"/>
                </a:solidFill>
                <a:latin typeface="Noto Sans Mono CJK HK"/>
                <a:cs typeface="Noto Sans Mono CJK HK"/>
              </a:rPr>
              <a:t>讀</a:t>
            </a:r>
            <a:r>
              <a:rPr dirty="0" sz="2000">
                <a:solidFill>
                  <a:srgbClr val="4E2700"/>
                </a:solidFill>
                <a:latin typeface="Noto Sans Mono CJK HK"/>
                <a:cs typeface="Noto Sans Mono CJK HK"/>
              </a:rPr>
              <a:t>取專</a:t>
            </a:r>
            <a:r>
              <a:rPr dirty="0" sz="2000" spc="-15">
                <a:solidFill>
                  <a:srgbClr val="4E2700"/>
                </a:solidFill>
                <a:latin typeface="Noto Sans Mono CJK HK"/>
                <a:cs typeface="Noto Sans Mono CJK HK"/>
              </a:rPr>
              <a:t>案</a:t>
            </a:r>
            <a:r>
              <a:rPr dirty="0" sz="2000">
                <a:solidFill>
                  <a:srgbClr val="4E2700"/>
                </a:solidFill>
                <a:latin typeface="Noto Sans Mono CJK HK"/>
                <a:cs typeface="Noto Sans Mono CJK HK"/>
              </a:rPr>
              <a:t>下的 </a:t>
            </a:r>
            <a:r>
              <a:rPr dirty="0" sz="2000" spc="-5">
                <a:solidFill>
                  <a:srgbClr val="4E2700"/>
                </a:solidFill>
                <a:latin typeface="Verdana"/>
                <a:cs typeface="Verdana"/>
              </a:rPr>
              <a:t>Source.gif</a:t>
            </a:r>
            <a:r>
              <a:rPr dirty="0" sz="2000">
                <a:solidFill>
                  <a:srgbClr val="4E2700"/>
                </a:solidFill>
                <a:latin typeface="Noto Sans Mono CJK HK"/>
                <a:cs typeface="Noto Sans Mono CJK HK"/>
              </a:rPr>
              <a:t>檔案內</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然後</a:t>
            </a:r>
            <a:r>
              <a:rPr dirty="0" sz="2000" spc="-15">
                <a:solidFill>
                  <a:srgbClr val="4E2700"/>
                </a:solidFill>
                <a:latin typeface="Noto Sans Mono CJK HK"/>
                <a:cs typeface="Noto Sans Mono CJK HK"/>
              </a:rPr>
              <a:t>再</a:t>
            </a:r>
            <a:r>
              <a:rPr dirty="0" sz="2000">
                <a:solidFill>
                  <a:srgbClr val="4E2700"/>
                </a:solidFill>
                <a:latin typeface="Noto Sans Mono CJK HK"/>
                <a:cs typeface="Noto Sans Mono CJK HK"/>
              </a:rPr>
              <a:t>將這</a:t>
            </a:r>
            <a:r>
              <a:rPr dirty="0" sz="2000" spc="-15">
                <a:solidFill>
                  <a:srgbClr val="4E2700"/>
                </a:solidFill>
                <a:latin typeface="Noto Sans Mono CJK HK"/>
                <a:cs typeface="Noto Sans Mono CJK HK"/>
              </a:rPr>
              <a:t>些</a:t>
            </a:r>
            <a:r>
              <a:rPr dirty="0" sz="2000">
                <a:solidFill>
                  <a:srgbClr val="4E2700"/>
                </a:solidFill>
                <a:latin typeface="Noto Sans Mono CJK HK"/>
                <a:cs typeface="Noto Sans Mono CJK HK"/>
              </a:rPr>
              <a:t>資料</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出到</a:t>
            </a:r>
            <a:r>
              <a:rPr dirty="0" sz="2000" spc="-15">
                <a:solidFill>
                  <a:srgbClr val="4E2700"/>
                </a:solidFill>
                <a:latin typeface="Noto Sans Mono CJK HK"/>
                <a:cs typeface="Noto Sans Mono CJK HK"/>
              </a:rPr>
              <a:t>輸</a:t>
            </a:r>
            <a:r>
              <a:rPr dirty="0" sz="2000">
                <a:solidFill>
                  <a:srgbClr val="4E2700"/>
                </a:solidFill>
                <a:latin typeface="Noto Sans Mono CJK HK"/>
                <a:cs typeface="Noto Sans Mono CJK HK"/>
              </a:rPr>
              <a:t>出檔 </a:t>
            </a:r>
            <a:r>
              <a:rPr dirty="0" sz="2000" spc="-5">
                <a:solidFill>
                  <a:srgbClr val="4E2700"/>
                </a:solidFill>
                <a:latin typeface="Verdana"/>
                <a:cs typeface="Verdana"/>
              </a:rPr>
              <a:t>C:\data</a:t>
            </a:r>
            <a:r>
              <a:rPr dirty="0" sz="2000" spc="10">
                <a:solidFill>
                  <a:srgbClr val="4E2700"/>
                </a:solidFill>
                <a:latin typeface="Noto Sans Mono CJK HK"/>
                <a:cs typeface="Noto Sans Mono CJK HK"/>
              </a:rPr>
              <a:t>資料</a:t>
            </a:r>
            <a:r>
              <a:rPr dirty="0" sz="2000">
                <a:solidFill>
                  <a:srgbClr val="4E2700"/>
                </a:solidFill>
                <a:latin typeface="Noto Sans Mono CJK HK"/>
                <a:cs typeface="Noto Sans Mono CJK HK"/>
              </a:rPr>
              <a:t>夾</a:t>
            </a:r>
            <a:r>
              <a:rPr dirty="0" sz="2000" spc="-15">
                <a:solidFill>
                  <a:srgbClr val="4E2700"/>
                </a:solidFill>
                <a:latin typeface="Noto Sans Mono CJK HK"/>
                <a:cs typeface="Noto Sans Mono CJK HK"/>
              </a:rPr>
              <a:t>之</a:t>
            </a:r>
            <a:r>
              <a:rPr dirty="0" sz="2000">
                <a:solidFill>
                  <a:srgbClr val="4E2700"/>
                </a:solidFill>
                <a:latin typeface="Noto Sans Mono CJK HK"/>
                <a:cs typeface="Noto Sans Mono CJK HK"/>
              </a:rPr>
              <a:t>下，</a:t>
            </a:r>
            <a:r>
              <a:rPr dirty="0" sz="2000" spc="-15">
                <a:solidFill>
                  <a:srgbClr val="4E2700"/>
                </a:solidFill>
                <a:latin typeface="Noto Sans Mono CJK HK"/>
                <a:cs typeface="Noto Sans Mono CJK HK"/>
              </a:rPr>
              <a:t>新</a:t>
            </a:r>
            <a:r>
              <a:rPr dirty="0" sz="2000">
                <a:solidFill>
                  <a:srgbClr val="4E2700"/>
                </a:solidFill>
                <a:latin typeface="Noto Sans Mono CJK HK"/>
                <a:cs typeface="Noto Sans Mono CJK HK"/>
              </a:rPr>
              <a:t>檔名</a:t>
            </a:r>
            <a:r>
              <a:rPr dirty="0" sz="2000" spc="-5">
                <a:solidFill>
                  <a:srgbClr val="4E2700"/>
                </a:solidFill>
                <a:latin typeface="Noto Sans Mono CJK HK"/>
                <a:cs typeface="Noto Sans Mono CJK HK"/>
              </a:rPr>
              <a:t>為</a:t>
            </a:r>
            <a:r>
              <a:rPr dirty="0" sz="2000" spc="-5">
                <a:solidFill>
                  <a:srgbClr val="4E2700"/>
                </a:solidFill>
                <a:latin typeface="Verdana"/>
                <a:cs typeface="Verdana"/>
              </a:rPr>
              <a:t>MyData.gif</a:t>
            </a:r>
            <a:r>
              <a:rPr dirty="0" sz="2000">
                <a:solidFill>
                  <a:srgbClr val="4E2700"/>
                </a:solidFill>
                <a:latin typeface="Noto Sans Mono CJK HK"/>
                <a:cs typeface="Noto Sans Mono CJK HK"/>
              </a:rPr>
              <a:t>。</a:t>
            </a:r>
            <a:endParaRPr sz="2000">
              <a:latin typeface="Noto Sans Mono CJK HK"/>
              <a:cs typeface="Noto Sans Mono CJK HK"/>
            </a:endParaRPr>
          </a:p>
          <a:p>
            <a:pPr marL="622300" indent="-609600">
              <a:lnSpc>
                <a:spcPct val="100000"/>
              </a:lnSpc>
              <a:spcBef>
                <a:spcPts val="475"/>
              </a:spcBef>
              <a:buFont typeface="Verdana"/>
              <a:buChar char="•"/>
              <a:tabLst>
                <a:tab pos="621665" algn="l"/>
                <a:tab pos="622300" algn="l"/>
              </a:tabLst>
            </a:pPr>
            <a:r>
              <a:rPr dirty="0" sz="2000" spc="10">
                <a:solidFill>
                  <a:srgbClr val="4E2700"/>
                </a:solidFill>
                <a:latin typeface="Noto Sans Mono CJK HK"/>
                <a:cs typeface="Noto Sans Mono CJK HK"/>
              </a:rPr>
              <a:t>程式</a:t>
            </a:r>
            <a:r>
              <a:rPr dirty="0" sz="2000" spc="5">
                <a:solidFill>
                  <a:srgbClr val="4E2700"/>
                </a:solidFill>
                <a:latin typeface="Noto Sans Mono CJK HK"/>
                <a:cs typeface="Noto Sans Mono CJK HK"/>
              </a:rPr>
              <a:t>必須</a:t>
            </a:r>
            <a:r>
              <a:rPr dirty="0" sz="2000" spc="-20">
                <a:solidFill>
                  <a:srgbClr val="4E2700"/>
                </a:solidFill>
                <a:latin typeface="Noto Sans Mono CJK HK"/>
                <a:cs typeface="Noto Sans Mono CJK HK"/>
              </a:rPr>
              <a:t>判</a:t>
            </a:r>
            <a:r>
              <a:rPr dirty="0" sz="2000" spc="5">
                <a:solidFill>
                  <a:srgbClr val="4E2700"/>
                </a:solidFill>
                <a:latin typeface="Noto Sans Mono CJK HK"/>
                <a:cs typeface="Noto Sans Mono CJK HK"/>
              </a:rPr>
              <a:t>斷</a:t>
            </a:r>
            <a:r>
              <a:rPr dirty="0" sz="2000">
                <a:solidFill>
                  <a:srgbClr val="4E2700"/>
                </a:solidFill>
                <a:latin typeface="Verdana"/>
                <a:cs typeface="Verdana"/>
              </a:rPr>
              <a:t>C:\</a:t>
            </a:r>
            <a:r>
              <a:rPr dirty="0" sz="2000" spc="-5">
                <a:solidFill>
                  <a:srgbClr val="4E2700"/>
                </a:solidFill>
                <a:latin typeface="Verdana"/>
                <a:cs typeface="Verdana"/>
              </a:rPr>
              <a:t>d</a:t>
            </a:r>
            <a:r>
              <a:rPr dirty="0" sz="2000" spc="-10">
                <a:solidFill>
                  <a:srgbClr val="4E2700"/>
                </a:solidFill>
                <a:latin typeface="Verdana"/>
                <a:cs typeface="Verdana"/>
              </a:rPr>
              <a:t>a</a:t>
            </a:r>
            <a:r>
              <a:rPr dirty="0" sz="2000" spc="-5">
                <a:solidFill>
                  <a:srgbClr val="4E2700"/>
                </a:solidFill>
                <a:latin typeface="Verdana"/>
                <a:cs typeface="Verdana"/>
              </a:rPr>
              <a:t>t</a:t>
            </a:r>
            <a:r>
              <a:rPr dirty="0" sz="2000" spc="-15">
                <a:solidFill>
                  <a:srgbClr val="4E2700"/>
                </a:solidFill>
                <a:latin typeface="Verdana"/>
                <a:cs typeface="Verdana"/>
              </a:rPr>
              <a:t>a</a:t>
            </a:r>
            <a:r>
              <a:rPr dirty="0" sz="2000" spc="5">
                <a:solidFill>
                  <a:srgbClr val="4E2700"/>
                </a:solidFill>
                <a:latin typeface="Noto Sans Mono CJK HK"/>
                <a:cs typeface="Noto Sans Mono CJK HK"/>
              </a:rPr>
              <a:t>資料</a:t>
            </a:r>
            <a:r>
              <a:rPr dirty="0" sz="2000" spc="-5">
                <a:solidFill>
                  <a:srgbClr val="4E2700"/>
                </a:solidFill>
                <a:latin typeface="Noto Sans Mono CJK HK"/>
                <a:cs typeface="Noto Sans Mono CJK HK"/>
              </a:rPr>
              <a:t>夾</a:t>
            </a:r>
            <a:r>
              <a:rPr dirty="0" sz="2000" spc="-10">
                <a:solidFill>
                  <a:srgbClr val="4E2700"/>
                </a:solidFill>
                <a:latin typeface="Noto Sans Mono CJK HK"/>
                <a:cs typeface="Noto Sans Mono CJK HK"/>
              </a:rPr>
              <a:t>是</a:t>
            </a:r>
            <a:r>
              <a:rPr dirty="0" sz="2000" spc="5">
                <a:solidFill>
                  <a:srgbClr val="4E2700"/>
                </a:solidFill>
                <a:latin typeface="Noto Sans Mono CJK HK"/>
                <a:cs typeface="Noto Sans Mono CJK HK"/>
              </a:rPr>
              <a:t>否存</a:t>
            </a:r>
            <a:r>
              <a:rPr dirty="0" sz="2000" spc="-20">
                <a:solidFill>
                  <a:srgbClr val="4E2700"/>
                </a:solidFill>
                <a:latin typeface="Noto Sans Mono CJK HK"/>
                <a:cs typeface="Noto Sans Mono CJK HK"/>
              </a:rPr>
              <a:t>在</a:t>
            </a:r>
            <a:r>
              <a:rPr dirty="0" sz="2000" spc="5">
                <a:solidFill>
                  <a:srgbClr val="4E2700"/>
                </a:solidFill>
                <a:latin typeface="Noto Sans Mono CJK HK"/>
                <a:cs typeface="Noto Sans Mono CJK HK"/>
              </a:rPr>
              <a:t>，如</a:t>
            </a:r>
            <a:r>
              <a:rPr dirty="0" sz="2000" spc="-20">
                <a:solidFill>
                  <a:srgbClr val="4E2700"/>
                </a:solidFill>
                <a:latin typeface="Noto Sans Mono CJK HK"/>
                <a:cs typeface="Noto Sans Mono CJK HK"/>
              </a:rPr>
              <a:t>果</a:t>
            </a:r>
            <a:r>
              <a:rPr dirty="0" sz="2000" spc="5">
                <a:solidFill>
                  <a:srgbClr val="4E2700"/>
                </a:solidFill>
                <a:latin typeface="Noto Sans Mono CJK HK"/>
                <a:cs typeface="Noto Sans Mono CJK HK"/>
              </a:rPr>
              <a:t>不存</a:t>
            </a:r>
            <a:r>
              <a:rPr dirty="0" sz="2000" spc="-20">
                <a:solidFill>
                  <a:srgbClr val="4E2700"/>
                </a:solidFill>
                <a:latin typeface="Noto Sans Mono CJK HK"/>
                <a:cs typeface="Noto Sans Mono CJK HK"/>
              </a:rPr>
              <a:t>在</a:t>
            </a:r>
            <a:r>
              <a:rPr dirty="0" sz="2000" spc="5">
                <a:solidFill>
                  <a:srgbClr val="4E2700"/>
                </a:solidFill>
                <a:latin typeface="Noto Sans Mono CJK HK"/>
                <a:cs typeface="Noto Sans Mono CJK HK"/>
              </a:rPr>
              <a:t>，請</a:t>
            </a:r>
            <a:r>
              <a:rPr dirty="0" sz="2000" spc="-20">
                <a:solidFill>
                  <a:srgbClr val="4E2700"/>
                </a:solidFill>
                <a:latin typeface="Noto Sans Mono CJK HK"/>
                <a:cs typeface="Noto Sans Mono CJK HK"/>
              </a:rPr>
              <a:t>新</a:t>
            </a:r>
            <a:r>
              <a:rPr dirty="0" sz="2000" spc="5">
                <a:solidFill>
                  <a:srgbClr val="4E2700"/>
                </a:solidFill>
                <a:latin typeface="Noto Sans Mono CJK HK"/>
                <a:cs typeface="Noto Sans Mono CJK HK"/>
              </a:rPr>
              <a:t>建此資</a:t>
            </a:r>
            <a:endParaRPr sz="2000">
              <a:latin typeface="Noto Sans Mono CJK HK"/>
              <a:cs typeface="Noto Sans Mono CJK HK"/>
            </a:endParaRPr>
          </a:p>
          <a:p>
            <a:pPr marL="621665">
              <a:lnSpc>
                <a:spcPct val="100000"/>
              </a:lnSpc>
              <a:spcBef>
                <a:spcPts val="5"/>
              </a:spcBef>
            </a:pPr>
            <a:r>
              <a:rPr dirty="0" sz="2000">
                <a:solidFill>
                  <a:srgbClr val="4E2700"/>
                </a:solidFill>
                <a:latin typeface="Noto Sans Mono CJK HK"/>
                <a:cs typeface="Noto Sans Mono CJK HK"/>
              </a:rPr>
              <a:t>料夾。</a:t>
            </a:r>
            <a:endParaRPr sz="2000">
              <a:latin typeface="Noto Sans Mono CJK HK"/>
              <a:cs typeface="Noto Sans Mono CJK HK"/>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71069"/>
            <a:ext cx="4349750" cy="574040"/>
          </a:xfrm>
          <a:prstGeom prst="rect"/>
        </p:spPr>
        <p:txBody>
          <a:bodyPr wrap="square" lIns="0" tIns="12700" rIns="0" bIns="0" rtlCol="0" vert="horz">
            <a:spAutoFit/>
          </a:bodyPr>
          <a:lstStyle/>
          <a:p>
            <a:pPr marL="12700">
              <a:lnSpc>
                <a:spcPct val="100000"/>
              </a:lnSpc>
              <a:spcBef>
                <a:spcPts val="100"/>
              </a:spcBef>
            </a:pPr>
            <a:r>
              <a:rPr dirty="0"/>
              <a:t>提供輸</a:t>
            </a:r>
            <a:r>
              <a:rPr dirty="0" spc="-10"/>
              <a:t>入</a:t>
            </a:r>
            <a:r>
              <a:rPr dirty="0" spc="-5">
                <a:latin typeface="Verdana"/>
                <a:cs typeface="Verdana"/>
              </a:rPr>
              <a:t>/</a:t>
            </a:r>
            <a:r>
              <a:rPr dirty="0"/>
              <a:t>輸出緩衝區</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581</a:t>
            </a:fld>
          </a:p>
        </p:txBody>
      </p:sp>
      <p:sp>
        <p:nvSpPr>
          <p:cNvPr id="3" name="object 3"/>
          <p:cNvSpPr txBox="1"/>
          <p:nvPr/>
        </p:nvSpPr>
        <p:spPr>
          <a:xfrm>
            <a:off x="402742" y="923290"/>
            <a:ext cx="8340725" cy="4782820"/>
          </a:xfrm>
          <a:prstGeom prst="rect">
            <a:avLst/>
          </a:prstGeom>
        </p:spPr>
        <p:txBody>
          <a:bodyPr wrap="square" lIns="0" tIns="53340" rIns="0" bIns="0" rtlCol="0" vert="horz">
            <a:spAutoFit/>
          </a:bodyPr>
          <a:lstStyle/>
          <a:p>
            <a:pPr marL="355600" indent="-342900">
              <a:lnSpc>
                <a:spcPct val="100000"/>
              </a:lnSpc>
              <a:spcBef>
                <a:spcPts val="420"/>
              </a:spcBef>
              <a:buChar char="•"/>
              <a:tabLst>
                <a:tab pos="354965" algn="l"/>
                <a:tab pos="355600" algn="l"/>
              </a:tabLst>
            </a:pPr>
            <a:r>
              <a:rPr dirty="0" sz="1800" spc="-5">
                <a:solidFill>
                  <a:srgbClr val="4E2700"/>
                </a:solidFill>
                <a:latin typeface="Verdana"/>
                <a:cs typeface="Verdana"/>
              </a:rPr>
              <a:t>BufferedInputStream</a:t>
            </a:r>
            <a:r>
              <a:rPr dirty="0" sz="1800">
                <a:solidFill>
                  <a:srgbClr val="4E2700"/>
                </a:solidFill>
                <a:latin typeface="Noto Sans Mono CJK HK"/>
                <a:cs typeface="Noto Sans Mono CJK HK"/>
              </a:rPr>
              <a:t>類別</a:t>
            </a:r>
            <a:endParaRPr sz="1800">
              <a:latin typeface="Noto Sans Mono CJK HK"/>
              <a:cs typeface="Noto Sans Mono CJK HK"/>
            </a:endParaRPr>
          </a:p>
          <a:p>
            <a:pPr lvl="1" marL="756285" indent="-287020">
              <a:lnSpc>
                <a:spcPct val="100000"/>
              </a:lnSpc>
              <a:spcBef>
                <a:spcPts val="325"/>
              </a:spcBef>
              <a:buFont typeface="Verdana"/>
              <a:buChar char="–"/>
              <a:tabLst>
                <a:tab pos="756285" algn="l"/>
                <a:tab pos="756920" algn="l"/>
              </a:tabLst>
            </a:pPr>
            <a:r>
              <a:rPr dirty="0" sz="1800">
                <a:solidFill>
                  <a:srgbClr val="4E2700"/>
                </a:solidFill>
                <a:latin typeface="Noto Sans Mono CJK HK"/>
                <a:cs typeface="Noto Sans Mono CJK HK"/>
              </a:rPr>
              <a:t>替合作的</a:t>
            </a:r>
            <a:r>
              <a:rPr dirty="0" sz="1800" spc="-5">
                <a:solidFill>
                  <a:srgbClr val="4E2700"/>
                </a:solidFill>
                <a:latin typeface="Verdana"/>
                <a:cs typeface="Verdana"/>
              </a:rPr>
              <a:t>InputStream</a:t>
            </a:r>
            <a:r>
              <a:rPr dirty="0" sz="1800">
                <a:solidFill>
                  <a:srgbClr val="4E2700"/>
                </a:solidFill>
                <a:latin typeface="Noto Sans Mono CJK HK"/>
                <a:cs typeface="Noto Sans Mono CJK HK"/>
              </a:rPr>
              <a:t>類別的物件提供輸入緩衝區來加快讀取的速度。</a:t>
            </a:r>
            <a:endParaRPr sz="1800">
              <a:latin typeface="Noto Sans Mono CJK HK"/>
              <a:cs typeface="Noto Sans Mono CJK HK"/>
            </a:endParaRPr>
          </a:p>
          <a:p>
            <a:pPr lvl="1" marL="756285" indent="-287020">
              <a:lnSpc>
                <a:spcPct val="100000"/>
              </a:lnSpc>
              <a:spcBef>
                <a:spcPts val="325"/>
              </a:spcBef>
              <a:buFont typeface="Verdana"/>
              <a:buChar char="–"/>
              <a:tabLst>
                <a:tab pos="756285" algn="l"/>
                <a:tab pos="756920" algn="l"/>
              </a:tabLst>
            </a:pPr>
            <a:r>
              <a:rPr dirty="0" sz="1800" spc="-5">
                <a:solidFill>
                  <a:srgbClr val="4E2700"/>
                </a:solidFill>
                <a:latin typeface="Noto Sans Mono CJK HK"/>
                <a:cs typeface="Noto Sans Mono CJK HK"/>
              </a:rPr>
              <a:t>建構子</a:t>
            </a:r>
            <a:endParaRPr sz="1800">
              <a:latin typeface="Noto Sans Mono CJK HK"/>
              <a:cs typeface="Noto Sans Mono CJK HK"/>
            </a:endParaRPr>
          </a:p>
          <a:p>
            <a:pPr lvl="2" marL="1155065" indent="-229235">
              <a:lnSpc>
                <a:spcPct val="100000"/>
              </a:lnSpc>
              <a:spcBef>
                <a:spcPts val="309"/>
              </a:spcBef>
              <a:buChar char="•"/>
              <a:tabLst>
                <a:tab pos="1155065" algn="l"/>
                <a:tab pos="1155700" algn="l"/>
              </a:tabLst>
            </a:pPr>
            <a:r>
              <a:rPr dirty="0" sz="1400">
                <a:solidFill>
                  <a:srgbClr val="4E2700"/>
                </a:solidFill>
                <a:latin typeface="Verdana"/>
                <a:cs typeface="Verdana"/>
              </a:rPr>
              <a:t>public</a:t>
            </a:r>
            <a:r>
              <a:rPr dirty="0" sz="1400" spc="-50">
                <a:solidFill>
                  <a:srgbClr val="4E2700"/>
                </a:solidFill>
                <a:latin typeface="Verdana"/>
                <a:cs typeface="Verdana"/>
              </a:rPr>
              <a:t> </a:t>
            </a:r>
            <a:r>
              <a:rPr dirty="0" sz="1400">
                <a:solidFill>
                  <a:srgbClr val="4E2700"/>
                </a:solidFill>
                <a:latin typeface="Verdana"/>
                <a:cs typeface="Verdana"/>
              </a:rPr>
              <a:t>BufferedInputStream(InputStream</a:t>
            </a:r>
            <a:r>
              <a:rPr dirty="0" sz="1400" spc="-45">
                <a:solidFill>
                  <a:srgbClr val="4E2700"/>
                </a:solidFill>
                <a:latin typeface="Verdana"/>
                <a:cs typeface="Verdana"/>
              </a:rPr>
              <a:t> </a:t>
            </a:r>
            <a:r>
              <a:rPr dirty="0" sz="1400">
                <a:solidFill>
                  <a:srgbClr val="4E2700"/>
                </a:solidFill>
                <a:latin typeface="Verdana"/>
                <a:cs typeface="Verdana"/>
              </a:rPr>
              <a:t>in)</a:t>
            </a:r>
            <a:r>
              <a:rPr dirty="0" sz="1400" spc="475">
                <a:solidFill>
                  <a:srgbClr val="4E2700"/>
                </a:solidFill>
                <a:latin typeface="Verdana"/>
                <a:cs typeface="Verdana"/>
              </a:rPr>
              <a:t> </a:t>
            </a:r>
            <a:r>
              <a:rPr dirty="0" sz="1200" spc="-5">
                <a:solidFill>
                  <a:srgbClr val="3333CC"/>
                </a:solidFill>
                <a:latin typeface="Verdana"/>
                <a:cs typeface="Verdana"/>
              </a:rPr>
              <a:t>//</a:t>
            </a:r>
            <a:r>
              <a:rPr dirty="0" sz="1200">
                <a:solidFill>
                  <a:srgbClr val="3333CC"/>
                </a:solidFill>
                <a:latin typeface="Noto Sans Mono CJK HK"/>
                <a:cs typeface="Noto Sans Mono CJK HK"/>
              </a:rPr>
              <a:t>使用預設的緩衝區大小</a:t>
            </a:r>
            <a:r>
              <a:rPr dirty="0" sz="1200">
                <a:solidFill>
                  <a:srgbClr val="3333CC"/>
                </a:solidFill>
                <a:latin typeface="Verdana"/>
                <a:cs typeface="Verdana"/>
              </a:rPr>
              <a:t>(8192</a:t>
            </a:r>
            <a:r>
              <a:rPr dirty="0" sz="1200">
                <a:solidFill>
                  <a:srgbClr val="3333CC"/>
                </a:solidFill>
                <a:latin typeface="Noto Sans Mono CJK HK"/>
                <a:cs typeface="Noto Sans Mono CJK HK"/>
              </a:rPr>
              <a:t>位元組</a:t>
            </a:r>
            <a:r>
              <a:rPr dirty="0" sz="1200">
                <a:solidFill>
                  <a:srgbClr val="3333CC"/>
                </a:solidFill>
                <a:latin typeface="Verdana"/>
                <a:cs typeface="Verdana"/>
              </a:rPr>
              <a:t>)</a:t>
            </a:r>
            <a:endParaRPr sz="1200">
              <a:latin typeface="Verdana"/>
              <a:cs typeface="Verdana"/>
            </a:endParaRPr>
          </a:p>
          <a:p>
            <a:pPr lvl="2" marL="1155065" indent="-229235">
              <a:lnSpc>
                <a:spcPct val="100000"/>
              </a:lnSpc>
              <a:spcBef>
                <a:spcPts val="250"/>
              </a:spcBef>
              <a:buChar char="•"/>
              <a:tabLst>
                <a:tab pos="1155065" algn="l"/>
                <a:tab pos="1155700" algn="l"/>
              </a:tabLst>
            </a:pPr>
            <a:r>
              <a:rPr dirty="0" sz="1400">
                <a:solidFill>
                  <a:srgbClr val="4E2700"/>
                </a:solidFill>
                <a:latin typeface="Verdana"/>
                <a:cs typeface="Verdana"/>
              </a:rPr>
              <a:t>public</a:t>
            </a:r>
            <a:r>
              <a:rPr dirty="0" sz="1400" spc="-45">
                <a:solidFill>
                  <a:srgbClr val="4E2700"/>
                </a:solidFill>
                <a:latin typeface="Verdana"/>
                <a:cs typeface="Verdana"/>
              </a:rPr>
              <a:t> </a:t>
            </a:r>
            <a:r>
              <a:rPr dirty="0" sz="1400">
                <a:solidFill>
                  <a:srgbClr val="4E2700"/>
                </a:solidFill>
                <a:latin typeface="Verdana"/>
                <a:cs typeface="Verdana"/>
              </a:rPr>
              <a:t>BufferedInputStream(InputStream</a:t>
            </a:r>
            <a:r>
              <a:rPr dirty="0" sz="1400" spc="-40">
                <a:solidFill>
                  <a:srgbClr val="4E2700"/>
                </a:solidFill>
                <a:latin typeface="Verdana"/>
                <a:cs typeface="Verdana"/>
              </a:rPr>
              <a:t> </a:t>
            </a:r>
            <a:r>
              <a:rPr dirty="0" sz="1400">
                <a:solidFill>
                  <a:srgbClr val="4E2700"/>
                </a:solidFill>
                <a:latin typeface="Verdana"/>
                <a:cs typeface="Verdana"/>
              </a:rPr>
              <a:t>in,</a:t>
            </a:r>
            <a:r>
              <a:rPr dirty="0" sz="1400" spc="-30">
                <a:solidFill>
                  <a:srgbClr val="4E2700"/>
                </a:solidFill>
                <a:latin typeface="Verdana"/>
                <a:cs typeface="Verdana"/>
              </a:rPr>
              <a:t> </a:t>
            </a:r>
            <a:r>
              <a:rPr dirty="0" sz="1400">
                <a:solidFill>
                  <a:srgbClr val="4E2700"/>
                </a:solidFill>
                <a:latin typeface="Verdana"/>
                <a:cs typeface="Verdana"/>
              </a:rPr>
              <a:t>int</a:t>
            </a:r>
            <a:r>
              <a:rPr dirty="0" sz="1400" spc="-15">
                <a:solidFill>
                  <a:srgbClr val="4E2700"/>
                </a:solidFill>
                <a:latin typeface="Verdana"/>
                <a:cs typeface="Verdana"/>
              </a:rPr>
              <a:t> </a:t>
            </a:r>
            <a:r>
              <a:rPr dirty="0" sz="1400" spc="-5">
                <a:solidFill>
                  <a:srgbClr val="4E2700"/>
                </a:solidFill>
                <a:latin typeface="Verdana"/>
                <a:cs typeface="Verdana"/>
              </a:rPr>
              <a:t>size) </a:t>
            </a:r>
            <a:r>
              <a:rPr dirty="0" sz="1200" spc="-5">
                <a:solidFill>
                  <a:srgbClr val="3333CC"/>
                </a:solidFill>
                <a:latin typeface="Verdana"/>
                <a:cs typeface="Verdana"/>
              </a:rPr>
              <a:t>//</a:t>
            </a:r>
            <a:r>
              <a:rPr dirty="0" sz="1200">
                <a:solidFill>
                  <a:srgbClr val="3333CC"/>
                </a:solidFill>
                <a:latin typeface="Noto Sans Mono CJK HK"/>
                <a:cs typeface="Noto Sans Mono CJK HK"/>
              </a:rPr>
              <a:t>自行指定緩衝區大小</a:t>
            </a:r>
            <a:endParaRPr sz="1200">
              <a:latin typeface="Noto Sans Mono CJK HK"/>
              <a:cs typeface="Noto Sans Mono CJK HK"/>
            </a:endParaRPr>
          </a:p>
          <a:p>
            <a:pPr marL="355600" indent="-342900">
              <a:lnSpc>
                <a:spcPct val="100000"/>
              </a:lnSpc>
              <a:spcBef>
                <a:spcPts val="270"/>
              </a:spcBef>
              <a:buChar char="•"/>
              <a:tabLst>
                <a:tab pos="354965" algn="l"/>
                <a:tab pos="355600" algn="l"/>
              </a:tabLst>
            </a:pPr>
            <a:r>
              <a:rPr dirty="0" sz="1800" spc="-5">
                <a:solidFill>
                  <a:srgbClr val="4E2700"/>
                </a:solidFill>
                <a:latin typeface="Verdana"/>
                <a:cs typeface="Verdana"/>
              </a:rPr>
              <a:t>BufferedOutputStream</a:t>
            </a:r>
            <a:r>
              <a:rPr dirty="0" sz="1800">
                <a:solidFill>
                  <a:srgbClr val="4E2700"/>
                </a:solidFill>
                <a:latin typeface="Noto Sans Mono CJK HK"/>
                <a:cs typeface="Noto Sans Mono CJK HK"/>
              </a:rPr>
              <a:t>類別</a:t>
            </a:r>
            <a:endParaRPr sz="1800">
              <a:latin typeface="Noto Sans Mono CJK HK"/>
              <a:cs typeface="Noto Sans Mono CJK HK"/>
            </a:endParaRPr>
          </a:p>
          <a:p>
            <a:pPr lvl="1" marL="756285" indent="-287020">
              <a:lnSpc>
                <a:spcPct val="100000"/>
              </a:lnSpc>
              <a:spcBef>
                <a:spcPts val="325"/>
              </a:spcBef>
              <a:buFont typeface="Verdana"/>
              <a:buChar char="–"/>
              <a:tabLst>
                <a:tab pos="756285" algn="l"/>
                <a:tab pos="756920" algn="l"/>
              </a:tabLst>
            </a:pPr>
            <a:r>
              <a:rPr dirty="0" sz="1800">
                <a:solidFill>
                  <a:srgbClr val="4E2700"/>
                </a:solidFill>
                <a:latin typeface="Noto Sans Mono CJK HK"/>
                <a:cs typeface="Noto Sans Mono CJK HK"/>
              </a:rPr>
              <a:t>替合作的</a:t>
            </a:r>
            <a:r>
              <a:rPr dirty="0" sz="1800" spc="-5">
                <a:solidFill>
                  <a:srgbClr val="4E2700"/>
                </a:solidFill>
                <a:latin typeface="Verdana"/>
                <a:cs typeface="Verdana"/>
              </a:rPr>
              <a:t>OutputStream</a:t>
            </a:r>
            <a:r>
              <a:rPr dirty="0" sz="1800">
                <a:solidFill>
                  <a:srgbClr val="4E2700"/>
                </a:solidFill>
                <a:latin typeface="Noto Sans Mono CJK HK"/>
                <a:cs typeface="Noto Sans Mono CJK HK"/>
              </a:rPr>
              <a:t>類別的物件提供輸出緩衝區來加快輸出的速度。</a:t>
            </a:r>
            <a:endParaRPr sz="1800">
              <a:latin typeface="Noto Sans Mono CJK HK"/>
              <a:cs typeface="Noto Sans Mono CJK HK"/>
            </a:endParaRPr>
          </a:p>
          <a:p>
            <a:pPr lvl="1" marL="756285" indent="-287020">
              <a:lnSpc>
                <a:spcPct val="100000"/>
              </a:lnSpc>
              <a:spcBef>
                <a:spcPts val="325"/>
              </a:spcBef>
              <a:buFont typeface="Verdana"/>
              <a:buChar char="–"/>
              <a:tabLst>
                <a:tab pos="756285" algn="l"/>
                <a:tab pos="756920" algn="l"/>
              </a:tabLst>
            </a:pPr>
            <a:r>
              <a:rPr dirty="0" sz="1800" spc="-5">
                <a:solidFill>
                  <a:srgbClr val="4E2700"/>
                </a:solidFill>
                <a:latin typeface="Noto Sans Mono CJK HK"/>
                <a:cs typeface="Noto Sans Mono CJK HK"/>
              </a:rPr>
              <a:t>建構子</a:t>
            </a:r>
            <a:endParaRPr sz="1800">
              <a:latin typeface="Noto Sans Mono CJK HK"/>
              <a:cs typeface="Noto Sans Mono CJK HK"/>
            </a:endParaRPr>
          </a:p>
          <a:p>
            <a:pPr lvl="2" marL="1155065" indent="-229235">
              <a:lnSpc>
                <a:spcPct val="100000"/>
              </a:lnSpc>
              <a:spcBef>
                <a:spcPts val="305"/>
              </a:spcBef>
              <a:buChar char="•"/>
              <a:tabLst>
                <a:tab pos="1155065" algn="l"/>
                <a:tab pos="1155700" algn="l"/>
              </a:tabLst>
            </a:pPr>
            <a:r>
              <a:rPr dirty="0" sz="1400">
                <a:solidFill>
                  <a:srgbClr val="4E2700"/>
                </a:solidFill>
                <a:latin typeface="Verdana"/>
                <a:cs typeface="Verdana"/>
              </a:rPr>
              <a:t>public</a:t>
            </a:r>
            <a:r>
              <a:rPr dirty="0" sz="1400" spc="-25">
                <a:solidFill>
                  <a:srgbClr val="4E2700"/>
                </a:solidFill>
                <a:latin typeface="Verdana"/>
                <a:cs typeface="Verdana"/>
              </a:rPr>
              <a:t> </a:t>
            </a:r>
            <a:r>
              <a:rPr dirty="0" sz="1400" spc="-5">
                <a:solidFill>
                  <a:srgbClr val="4E2700"/>
                </a:solidFill>
                <a:latin typeface="Verdana"/>
                <a:cs typeface="Verdana"/>
              </a:rPr>
              <a:t>BufferedOutputStream(OutputStream</a:t>
            </a:r>
            <a:r>
              <a:rPr dirty="0" sz="1400" spc="-35">
                <a:solidFill>
                  <a:srgbClr val="4E2700"/>
                </a:solidFill>
                <a:latin typeface="Verdana"/>
                <a:cs typeface="Verdana"/>
              </a:rPr>
              <a:t> </a:t>
            </a:r>
            <a:r>
              <a:rPr dirty="0" sz="1400">
                <a:solidFill>
                  <a:srgbClr val="4E2700"/>
                </a:solidFill>
                <a:latin typeface="Verdana"/>
                <a:cs typeface="Verdana"/>
              </a:rPr>
              <a:t>out)</a:t>
            </a:r>
            <a:r>
              <a:rPr dirty="0" sz="1400" spc="30">
                <a:solidFill>
                  <a:srgbClr val="4E2700"/>
                </a:solidFill>
                <a:latin typeface="Verdana"/>
                <a:cs typeface="Verdana"/>
              </a:rPr>
              <a:t> </a:t>
            </a:r>
            <a:r>
              <a:rPr dirty="0" sz="1200" spc="-5">
                <a:solidFill>
                  <a:srgbClr val="3333CC"/>
                </a:solidFill>
                <a:latin typeface="Verdana"/>
                <a:cs typeface="Verdana"/>
              </a:rPr>
              <a:t>//</a:t>
            </a:r>
            <a:r>
              <a:rPr dirty="0" sz="1200">
                <a:solidFill>
                  <a:srgbClr val="3333CC"/>
                </a:solidFill>
                <a:latin typeface="Noto Sans Mono CJK HK"/>
                <a:cs typeface="Noto Sans Mono CJK HK"/>
              </a:rPr>
              <a:t>使用預設的緩衝區大小</a:t>
            </a:r>
            <a:r>
              <a:rPr dirty="0" sz="1200">
                <a:solidFill>
                  <a:srgbClr val="3333CC"/>
                </a:solidFill>
                <a:latin typeface="Verdana"/>
                <a:cs typeface="Verdana"/>
              </a:rPr>
              <a:t>(8192</a:t>
            </a:r>
            <a:r>
              <a:rPr dirty="0" sz="1200">
                <a:solidFill>
                  <a:srgbClr val="3333CC"/>
                </a:solidFill>
                <a:latin typeface="Noto Sans Mono CJK HK"/>
                <a:cs typeface="Noto Sans Mono CJK HK"/>
              </a:rPr>
              <a:t>位元組</a:t>
            </a:r>
            <a:r>
              <a:rPr dirty="0" sz="1200">
                <a:solidFill>
                  <a:srgbClr val="3333CC"/>
                </a:solidFill>
                <a:latin typeface="Verdana"/>
                <a:cs typeface="Verdana"/>
              </a:rPr>
              <a:t>)</a:t>
            </a:r>
            <a:endParaRPr sz="1200">
              <a:latin typeface="Verdana"/>
              <a:cs typeface="Verdana"/>
            </a:endParaRPr>
          </a:p>
          <a:p>
            <a:pPr lvl="2" marL="1155065" indent="-229235">
              <a:lnSpc>
                <a:spcPct val="100000"/>
              </a:lnSpc>
              <a:spcBef>
                <a:spcPts val="250"/>
              </a:spcBef>
              <a:buChar char="•"/>
              <a:tabLst>
                <a:tab pos="1155065" algn="l"/>
                <a:tab pos="1155700" algn="l"/>
              </a:tabLst>
            </a:pPr>
            <a:r>
              <a:rPr dirty="0" sz="1400">
                <a:solidFill>
                  <a:srgbClr val="4E2700"/>
                </a:solidFill>
                <a:latin typeface="Verdana"/>
                <a:cs typeface="Verdana"/>
              </a:rPr>
              <a:t>public</a:t>
            </a:r>
            <a:r>
              <a:rPr dirty="0" sz="1400" spc="-35">
                <a:solidFill>
                  <a:srgbClr val="4E2700"/>
                </a:solidFill>
                <a:latin typeface="Verdana"/>
                <a:cs typeface="Verdana"/>
              </a:rPr>
              <a:t> </a:t>
            </a:r>
            <a:r>
              <a:rPr dirty="0" sz="1400" spc="-5">
                <a:solidFill>
                  <a:srgbClr val="4E2700"/>
                </a:solidFill>
                <a:latin typeface="Verdana"/>
                <a:cs typeface="Verdana"/>
              </a:rPr>
              <a:t>BufferedOutputStream(OutputStream</a:t>
            </a:r>
            <a:r>
              <a:rPr dirty="0" sz="1400" spc="-40">
                <a:solidFill>
                  <a:srgbClr val="4E2700"/>
                </a:solidFill>
                <a:latin typeface="Verdana"/>
                <a:cs typeface="Verdana"/>
              </a:rPr>
              <a:t> </a:t>
            </a:r>
            <a:r>
              <a:rPr dirty="0" sz="1400">
                <a:solidFill>
                  <a:srgbClr val="4E2700"/>
                </a:solidFill>
                <a:latin typeface="Verdana"/>
                <a:cs typeface="Verdana"/>
              </a:rPr>
              <a:t>out, int</a:t>
            </a:r>
            <a:r>
              <a:rPr dirty="0" sz="1400" spc="-20">
                <a:solidFill>
                  <a:srgbClr val="4E2700"/>
                </a:solidFill>
                <a:latin typeface="Verdana"/>
                <a:cs typeface="Verdana"/>
              </a:rPr>
              <a:t> </a:t>
            </a:r>
            <a:r>
              <a:rPr dirty="0" sz="1400" spc="-5">
                <a:solidFill>
                  <a:srgbClr val="4E2700"/>
                </a:solidFill>
                <a:latin typeface="Verdana"/>
                <a:cs typeface="Verdana"/>
              </a:rPr>
              <a:t>size)</a:t>
            </a:r>
            <a:r>
              <a:rPr dirty="0" sz="1400" spc="15">
                <a:solidFill>
                  <a:srgbClr val="4E2700"/>
                </a:solidFill>
                <a:latin typeface="Verdana"/>
                <a:cs typeface="Verdana"/>
              </a:rPr>
              <a:t> </a:t>
            </a:r>
            <a:r>
              <a:rPr dirty="0" sz="1200" spc="-5">
                <a:solidFill>
                  <a:srgbClr val="3333CC"/>
                </a:solidFill>
                <a:latin typeface="Verdana"/>
                <a:cs typeface="Verdana"/>
              </a:rPr>
              <a:t>//</a:t>
            </a:r>
            <a:r>
              <a:rPr dirty="0" sz="1200">
                <a:solidFill>
                  <a:srgbClr val="3333CC"/>
                </a:solidFill>
                <a:latin typeface="Noto Sans Mono CJK HK"/>
                <a:cs typeface="Noto Sans Mono CJK HK"/>
              </a:rPr>
              <a:t>自行指定緩衝區大小</a:t>
            </a:r>
            <a:endParaRPr sz="1200">
              <a:latin typeface="Noto Sans Mono CJK HK"/>
              <a:cs typeface="Noto Sans Mono CJK HK"/>
            </a:endParaRPr>
          </a:p>
          <a:p>
            <a:pPr marL="355600" indent="-342900">
              <a:lnSpc>
                <a:spcPct val="100000"/>
              </a:lnSpc>
              <a:spcBef>
                <a:spcPts val="300"/>
              </a:spcBef>
              <a:buFont typeface="Verdana"/>
              <a:buChar char="•"/>
              <a:tabLst>
                <a:tab pos="354965" algn="l"/>
                <a:tab pos="355600" algn="l"/>
              </a:tabLst>
            </a:pPr>
            <a:r>
              <a:rPr dirty="0" sz="2000" spc="10">
                <a:solidFill>
                  <a:srgbClr val="4E2700"/>
                </a:solidFill>
                <a:latin typeface="Noto Sans Mono CJK HK"/>
                <a:cs typeface="Noto Sans Mono CJK HK"/>
              </a:rPr>
              <a:t>說明</a:t>
            </a:r>
            <a:r>
              <a:rPr dirty="0" sz="2000">
                <a:solidFill>
                  <a:srgbClr val="4E2700"/>
                </a:solidFill>
                <a:latin typeface="Verdana"/>
                <a:cs typeface="Verdana"/>
              </a:rPr>
              <a:t>:</a:t>
            </a:r>
            <a:endParaRPr sz="2000">
              <a:latin typeface="Verdana"/>
              <a:cs typeface="Verdana"/>
            </a:endParaRPr>
          </a:p>
          <a:p>
            <a:pPr lvl="1" marL="756285" marR="43180" indent="-287020">
              <a:lnSpc>
                <a:spcPct val="105000"/>
              </a:lnSpc>
              <a:spcBef>
                <a:spcPts val="300"/>
              </a:spcBef>
              <a:buChar char="–"/>
              <a:tabLst>
                <a:tab pos="756285" algn="l"/>
                <a:tab pos="756920" algn="l"/>
              </a:tabLst>
            </a:pPr>
            <a:r>
              <a:rPr dirty="0" sz="1800" spc="-5">
                <a:solidFill>
                  <a:srgbClr val="4E2700"/>
                </a:solidFill>
                <a:latin typeface="Verdana"/>
                <a:cs typeface="Verdana"/>
              </a:rPr>
              <a:t>BufferedInputStream</a:t>
            </a:r>
            <a:r>
              <a:rPr dirty="0" sz="1800">
                <a:solidFill>
                  <a:srgbClr val="4E2700"/>
                </a:solidFill>
                <a:latin typeface="Noto Sans Mono CJK HK"/>
                <a:cs typeface="Noto Sans Mono CJK HK"/>
              </a:rPr>
              <a:t>類別可以與任何</a:t>
            </a:r>
            <a:r>
              <a:rPr dirty="0" sz="1800" spc="-20">
                <a:solidFill>
                  <a:srgbClr val="4E2700"/>
                </a:solidFill>
                <a:latin typeface="Noto Sans Mono CJK HK"/>
                <a:cs typeface="Noto Sans Mono CJK HK"/>
              </a:rPr>
              <a:t>的</a:t>
            </a:r>
            <a:r>
              <a:rPr dirty="0" sz="1800" spc="-5">
                <a:solidFill>
                  <a:srgbClr val="4E2700"/>
                </a:solidFill>
                <a:latin typeface="Verdana"/>
                <a:cs typeface="Verdana"/>
              </a:rPr>
              <a:t>InputStream</a:t>
            </a:r>
            <a:r>
              <a:rPr dirty="0" sz="1800" spc="-5">
                <a:solidFill>
                  <a:srgbClr val="4E2700"/>
                </a:solidFill>
                <a:latin typeface="Noto Sans Mono CJK HK"/>
                <a:cs typeface="Noto Sans Mono CJK HK"/>
              </a:rPr>
              <a:t>類別的物</a:t>
            </a:r>
            <a:r>
              <a:rPr dirty="0" sz="1800">
                <a:solidFill>
                  <a:srgbClr val="4E2700"/>
                </a:solidFill>
                <a:latin typeface="Noto Sans Mono CJK HK"/>
                <a:cs typeface="Noto Sans Mono CJK HK"/>
              </a:rPr>
              <a:t>件</a:t>
            </a:r>
            <a:r>
              <a:rPr dirty="0" sz="1800" spc="-5">
                <a:solidFill>
                  <a:srgbClr val="4E2700"/>
                </a:solidFill>
                <a:latin typeface="Verdana"/>
                <a:cs typeface="Verdana"/>
              </a:rPr>
              <a:t>(</a:t>
            </a:r>
            <a:r>
              <a:rPr dirty="0" sz="1800">
                <a:solidFill>
                  <a:srgbClr val="4E2700"/>
                </a:solidFill>
                <a:latin typeface="Noto Sans Mono CJK HK"/>
                <a:cs typeface="Noto Sans Mono CJK HK"/>
              </a:rPr>
              <a:t>如 </a:t>
            </a:r>
            <a:r>
              <a:rPr dirty="0" sz="1800" spc="-5">
                <a:solidFill>
                  <a:srgbClr val="4E2700"/>
                </a:solidFill>
                <a:latin typeface="Verdana"/>
                <a:cs typeface="Verdana"/>
              </a:rPr>
              <a:t>FileInputStream</a:t>
            </a:r>
            <a:r>
              <a:rPr dirty="0" sz="1800">
                <a:solidFill>
                  <a:srgbClr val="4E2700"/>
                </a:solidFill>
                <a:latin typeface="Noto Sans Mono CJK HK"/>
                <a:cs typeface="Noto Sans Mono CJK HK"/>
              </a:rPr>
              <a:t>物件</a:t>
            </a:r>
            <a:r>
              <a:rPr dirty="0" sz="1800" spc="-5">
                <a:solidFill>
                  <a:srgbClr val="4E2700"/>
                </a:solidFill>
                <a:latin typeface="Verdana"/>
                <a:cs typeface="Verdana"/>
              </a:rPr>
              <a:t>)</a:t>
            </a:r>
            <a:r>
              <a:rPr dirty="0" sz="1800">
                <a:solidFill>
                  <a:srgbClr val="4E2700"/>
                </a:solidFill>
                <a:latin typeface="Noto Sans Mono CJK HK"/>
                <a:cs typeface="Noto Sans Mono CJK HK"/>
              </a:rPr>
              <a:t>合作來讀取資料</a:t>
            </a:r>
            <a:r>
              <a:rPr dirty="0" sz="1800" spc="-5">
                <a:solidFill>
                  <a:srgbClr val="4E2700"/>
                </a:solidFill>
                <a:latin typeface="Noto Sans Mono CJK HK"/>
                <a:cs typeface="Noto Sans Mono CJK HK"/>
              </a:rPr>
              <a:t>；</a:t>
            </a:r>
            <a:r>
              <a:rPr dirty="0" sz="1800" spc="-5">
                <a:solidFill>
                  <a:srgbClr val="4E2700"/>
                </a:solidFill>
                <a:latin typeface="Verdana"/>
                <a:cs typeface="Verdana"/>
              </a:rPr>
              <a:t>BufferedOutputStream</a:t>
            </a:r>
            <a:r>
              <a:rPr dirty="0" sz="1800">
                <a:solidFill>
                  <a:srgbClr val="4E2700"/>
                </a:solidFill>
                <a:latin typeface="Noto Sans Mono CJK HK"/>
                <a:cs typeface="Noto Sans Mono CJK HK"/>
              </a:rPr>
              <a:t>類別可 以與任何的</a:t>
            </a:r>
            <a:r>
              <a:rPr dirty="0" sz="1800" spc="-5">
                <a:solidFill>
                  <a:srgbClr val="4E2700"/>
                </a:solidFill>
                <a:latin typeface="Verdana"/>
                <a:cs typeface="Verdana"/>
              </a:rPr>
              <a:t>OutputStream</a:t>
            </a:r>
            <a:r>
              <a:rPr dirty="0" sz="1800">
                <a:solidFill>
                  <a:srgbClr val="4E2700"/>
                </a:solidFill>
                <a:latin typeface="Noto Sans Mono CJK HK"/>
                <a:cs typeface="Noto Sans Mono CJK HK"/>
              </a:rPr>
              <a:t>類別的物件</a:t>
            </a:r>
            <a:r>
              <a:rPr dirty="0" sz="1800" spc="-5">
                <a:solidFill>
                  <a:srgbClr val="4E2700"/>
                </a:solidFill>
                <a:latin typeface="Verdana"/>
                <a:cs typeface="Verdana"/>
              </a:rPr>
              <a:t>(</a:t>
            </a:r>
            <a:r>
              <a:rPr dirty="0" sz="1800">
                <a:solidFill>
                  <a:srgbClr val="4E2700"/>
                </a:solidFill>
                <a:latin typeface="Noto Sans Mono CJK HK"/>
                <a:cs typeface="Noto Sans Mono CJK HK"/>
              </a:rPr>
              <a:t>如</a:t>
            </a:r>
            <a:r>
              <a:rPr dirty="0" sz="1800" spc="-5">
                <a:solidFill>
                  <a:srgbClr val="4E2700"/>
                </a:solidFill>
                <a:latin typeface="Verdana"/>
                <a:cs typeface="Verdana"/>
              </a:rPr>
              <a:t>FileOutputStream</a:t>
            </a:r>
            <a:r>
              <a:rPr dirty="0" sz="1800">
                <a:solidFill>
                  <a:srgbClr val="4E2700"/>
                </a:solidFill>
                <a:latin typeface="Noto Sans Mono CJK HK"/>
                <a:cs typeface="Noto Sans Mono CJK HK"/>
              </a:rPr>
              <a:t>物件</a:t>
            </a:r>
            <a:r>
              <a:rPr dirty="0" sz="1800" spc="-5">
                <a:solidFill>
                  <a:srgbClr val="4E2700"/>
                </a:solidFill>
                <a:latin typeface="Verdana"/>
                <a:cs typeface="Verdana"/>
              </a:rPr>
              <a:t>)</a:t>
            </a:r>
            <a:r>
              <a:rPr dirty="0" sz="1800">
                <a:solidFill>
                  <a:srgbClr val="4E2700"/>
                </a:solidFill>
                <a:latin typeface="Noto Sans Mono CJK HK"/>
                <a:cs typeface="Noto Sans Mono CJK HK"/>
              </a:rPr>
              <a:t>合作來 寫出資料，可以大幅的提升效能。</a:t>
            </a:r>
            <a:endParaRPr sz="1800">
              <a:latin typeface="Noto Sans Mono CJK HK"/>
              <a:cs typeface="Noto Sans Mono CJK HK"/>
            </a:endParaRPr>
          </a:p>
          <a:p>
            <a:pPr lvl="1" marL="756285" indent="-287020">
              <a:lnSpc>
                <a:spcPct val="100000"/>
              </a:lnSpc>
              <a:spcBef>
                <a:spcPts val="540"/>
              </a:spcBef>
              <a:buFont typeface="Verdana"/>
              <a:buChar char="–"/>
              <a:tabLst>
                <a:tab pos="756285" algn="l"/>
                <a:tab pos="756920" algn="l"/>
              </a:tabLst>
            </a:pPr>
            <a:r>
              <a:rPr dirty="0" sz="1800">
                <a:solidFill>
                  <a:srgbClr val="4E2700"/>
                </a:solidFill>
                <a:latin typeface="Noto Sans Mono CJK HK"/>
                <a:cs typeface="Noto Sans Mono CJK HK"/>
              </a:rPr>
              <a:t>合作的物件是透過建構子之參數傳入的物件。</a:t>
            </a:r>
            <a:endParaRPr sz="1800">
              <a:latin typeface="Noto Sans Mono CJK HK"/>
              <a:cs typeface="Noto Sans Mono CJK HK"/>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87297"/>
            <a:ext cx="6423025" cy="48494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ch10._01;</a:t>
            </a:r>
            <a:endParaRPr sz="1400">
              <a:latin typeface="Verdana"/>
              <a:cs typeface="Verdana"/>
            </a:endParaRPr>
          </a:p>
          <a:p>
            <a:pPr>
              <a:lnSpc>
                <a:spcPct val="100000"/>
              </a:lnSpc>
              <a:spcBef>
                <a:spcPts val="5"/>
              </a:spcBef>
            </a:pPr>
            <a:endParaRPr sz="1900">
              <a:latin typeface="Verdana"/>
              <a:cs typeface="Verdana"/>
            </a:endParaRPr>
          </a:p>
          <a:p>
            <a:pPr marL="12700">
              <a:lnSpc>
                <a:spcPct val="10000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本程</a:t>
            </a:r>
            <a:r>
              <a:rPr dirty="0" sz="1400">
                <a:solidFill>
                  <a:srgbClr val="4E2700"/>
                </a:solidFill>
                <a:latin typeface="Noto Sans Mono CJK HK"/>
                <a:cs typeface="Noto Sans Mono CJK HK"/>
              </a:rPr>
              <a:t>式展</a:t>
            </a:r>
            <a:r>
              <a:rPr dirty="0" sz="1400" spc="-10">
                <a:solidFill>
                  <a:srgbClr val="4E2700"/>
                </a:solidFill>
                <a:latin typeface="Noto Sans Mono CJK HK"/>
                <a:cs typeface="Noto Sans Mono CJK HK"/>
              </a:rPr>
              <a:t>示</a:t>
            </a:r>
            <a:r>
              <a:rPr dirty="0" sz="1400">
                <a:solidFill>
                  <a:srgbClr val="4E2700"/>
                </a:solidFill>
                <a:latin typeface="Noto Sans Mono CJK HK"/>
                <a:cs typeface="Noto Sans Mono CJK HK"/>
              </a:rPr>
              <a:t>如何</a:t>
            </a:r>
            <a:r>
              <a:rPr dirty="0" sz="1400" spc="-10">
                <a:solidFill>
                  <a:srgbClr val="4E2700"/>
                </a:solidFill>
                <a:latin typeface="Noto Sans Mono CJK HK"/>
                <a:cs typeface="Noto Sans Mono CJK HK"/>
              </a:rPr>
              <a:t>讀</a:t>
            </a:r>
            <a:r>
              <a:rPr dirty="0" sz="1400">
                <a:solidFill>
                  <a:srgbClr val="4E2700"/>
                </a:solidFill>
                <a:latin typeface="Noto Sans Mono CJK HK"/>
                <a:cs typeface="Noto Sans Mono CJK HK"/>
              </a:rPr>
              <a:t>寫位</a:t>
            </a:r>
            <a:r>
              <a:rPr dirty="0" sz="1400" spc="-10">
                <a:solidFill>
                  <a:srgbClr val="4E2700"/>
                </a:solidFill>
                <a:latin typeface="Noto Sans Mono CJK HK"/>
                <a:cs typeface="Noto Sans Mono CJK HK"/>
              </a:rPr>
              <a:t>元</a:t>
            </a:r>
            <a:r>
              <a:rPr dirty="0" sz="1400">
                <a:solidFill>
                  <a:srgbClr val="4E2700"/>
                </a:solidFill>
                <a:latin typeface="Noto Sans Mono CJK HK"/>
                <a:cs typeface="Noto Sans Mono CJK HK"/>
              </a:rPr>
              <a:t>組資料</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29">
                <a:solidFill>
                  <a:srgbClr val="4E2700"/>
                </a:solidFill>
                <a:latin typeface="Noto Sans Mono CJK HK"/>
                <a:cs typeface="Noto Sans Mono CJK HK"/>
              </a:rPr>
              <a:t> </a:t>
            </a:r>
            <a:r>
              <a:rPr dirty="0" sz="1400" spc="-5">
                <a:solidFill>
                  <a:srgbClr val="4E2700"/>
                </a:solidFill>
                <a:latin typeface="Verdana"/>
                <a:cs typeface="Verdana"/>
              </a:rPr>
              <a:t>1. </a:t>
            </a:r>
            <a:r>
              <a:rPr dirty="0" sz="1400" spc="10">
                <a:solidFill>
                  <a:srgbClr val="4E2700"/>
                </a:solidFill>
                <a:latin typeface="Noto Sans Mono CJK HK"/>
                <a:cs typeface="Noto Sans Mono CJK HK"/>
              </a:rPr>
              <a:t>由輸</a:t>
            </a:r>
            <a:r>
              <a:rPr dirty="0" sz="1400">
                <a:solidFill>
                  <a:srgbClr val="4E2700"/>
                </a:solidFill>
                <a:latin typeface="Noto Sans Mono CJK HK"/>
                <a:cs typeface="Noto Sans Mono CJK HK"/>
              </a:rPr>
              <a:t>入檔</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次讀</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然後</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讀入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寫出</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輸出檔</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20">
                <a:solidFill>
                  <a:srgbClr val="4E2700"/>
                </a:solidFill>
                <a:latin typeface="Noto Sans Mono CJK HK"/>
                <a:cs typeface="Noto Sans Mono CJK HK"/>
              </a:rPr>
              <a:t> </a:t>
            </a:r>
            <a:r>
              <a:rPr dirty="0" sz="1400" spc="-5">
                <a:solidFill>
                  <a:srgbClr val="4E2700"/>
                </a:solidFill>
                <a:latin typeface="Verdana"/>
                <a:cs typeface="Verdana"/>
              </a:rPr>
              <a:t>2.</a:t>
            </a:r>
            <a:r>
              <a:rPr dirty="0" sz="1400" spc="5">
                <a:solidFill>
                  <a:srgbClr val="4E2700"/>
                </a:solidFill>
                <a:latin typeface="Verdana"/>
                <a:cs typeface="Verdana"/>
              </a:rPr>
              <a:t> </a:t>
            </a:r>
            <a:r>
              <a:rPr dirty="0" sz="1400" spc="10">
                <a:solidFill>
                  <a:srgbClr val="4E2700"/>
                </a:solidFill>
                <a:latin typeface="Noto Sans Mono CJK HK"/>
                <a:cs typeface="Noto Sans Mono CJK HK"/>
              </a:rPr>
              <a:t>由輸</a:t>
            </a:r>
            <a:r>
              <a:rPr dirty="0" sz="1400">
                <a:solidFill>
                  <a:srgbClr val="4E2700"/>
                </a:solidFill>
                <a:latin typeface="Noto Sans Mono CJK HK"/>
                <a:cs typeface="Noto Sans Mono CJK HK"/>
              </a:rPr>
              <a:t>入檔</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次讀</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5">
                <a:solidFill>
                  <a:srgbClr val="4E2700"/>
                </a:solidFill>
                <a:latin typeface="Noto Sans Mono CJK HK"/>
                <a:cs typeface="Noto Sans Mono CJK HK"/>
              </a:rPr>
              <a:t>然</a:t>
            </a:r>
            <a:r>
              <a:rPr dirty="0" sz="1400">
                <a:solidFill>
                  <a:srgbClr val="4E2700"/>
                </a:solidFill>
                <a:latin typeface="Noto Sans Mono CJK HK"/>
                <a:cs typeface="Noto Sans Mono CJK HK"/>
              </a:rPr>
              <a:t>後此</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出到</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出檔</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輸入</a:t>
            </a:r>
            <a:r>
              <a:rPr dirty="0" sz="1400">
                <a:solidFill>
                  <a:srgbClr val="4E2700"/>
                </a:solidFill>
                <a:latin typeface="Noto Sans Mono CJK HK"/>
                <a:cs typeface="Noto Sans Mono CJK HK"/>
              </a:rPr>
              <a:t>檔的</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名由</a:t>
            </a:r>
            <a:r>
              <a:rPr dirty="0" sz="1400" spc="-10">
                <a:solidFill>
                  <a:srgbClr val="4E2700"/>
                </a:solidFill>
                <a:latin typeface="Noto Sans Mono CJK HK"/>
                <a:cs typeface="Noto Sans Mono CJK HK"/>
              </a:rPr>
              <a:t>命</a:t>
            </a:r>
            <a:r>
              <a:rPr dirty="0" sz="1400">
                <a:solidFill>
                  <a:srgbClr val="4E2700"/>
                </a:solidFill>
                <a:latin typeface="Noto Sans Mono CJK HK"/>
                <a:cs typeface="Noto Sans Mono CJK HK"/>
              </a:rPr>
              <a:t>令列</a:t>
            </a:r>
            <a:r>
              <a:rPr dirty="0" sz="1400" spc="-10">
                <a:solidFill>
                  <a:srgbClr val="4E2700"/>
                </a:solidFill>
                <a:latin typeface="Noto Sans Mono CJK HK"/>
                <a:cs typeface="Noto Sans Mono CJK HK"/>
              </a:rPr>
              <a:t>參</a:t>
            </a:r>
            <a:r>
              <a:rPr dirty="0" sz="1400">
                <a:solidFill>
                  <a:srgbClr val="4E2700"/>
                </a:solidFill>
                <a:latin typeface="Noto Sans Mono CJK HK"/>
                <a:cs typeface="Noto Sans Mono CJK HK"/>
              </a:rPr>
              <a:t>數提</a:t>
            </a:r>
            <a:r>
              <a:rPr dirty="0" sz="1400" spc="-10">
                <a:solidFill>
                  <a:srgbClr val="4E2700"/>
                </a:solidFill>
                <a:latin typeface="Noto Sans Mono CJK HK"/>
                <a:cs typeface="Noto Sans Mono CJK HK"/>
              </a:rPr>
              <a:t>供</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Noto Sans Mono CJK HK"/>
                <a:cs typeface="Noto Sans Mono CJK HK"/>
              </a:rPr>
              <a:t>可利</a:t>
            </a:r>
            <a:r>
              <a:rPr dirty="0" sz="1400" spc="5">
                <a:solidFill>
                  <a:srgbClr val="4E2700"/>
                </a:solidFill>
                <a:latin typeface="Noto Sans Mono CJK HK"/>
                <a:cs typeface="Noto Sans Mono CJK HK"/>
              </a:rPr>
              <a:t>用</a:t>
            </a:r>
            <a:r>
              <a:rPr dirty="0" sz="1400" spc="-265">
                <a:solidFill>
                  <a:srgbClr val="4E2700"/>
                </a:solidFill>
                <a:latin typeface="Noto Sans Mono CJK HK"/>
                <a:cs typeface="Noto Sans Mono CJK HK"/>
              </a:rPr>
              <a:t> </a:t>
            </a:r>
            <a:r>
              <a:rPr dirty="0" sz="1400">
                <a:solidFill>
                  <a:srgbClr val="4E2700"/>
                </a:solidFill>
                <a:latin typeface="Verdana"/>
                <a:cs typeface="Verdana"/>
              </a:rPr>
              <a:t>long</a:t>
            </a:r>
            <a:r>
              <a:rPr dirty="0" sz="1400" spc="-20">
                <a:solidFill>
                  <a:srgbClr val="4E2700"/>
                </a:solidFill>
                <a:latin typeface="Verdana"/>
                <a:cs typeface="Verdana"/>
              </a:rPr>
              <a:t> </a:t>
            </a:r>
            <a:r>
              <a:rPr dirty="0" sz="1400">
                <a:solidFill>
                  <a:srgbClr val="4E2700"/>
                </a:solidFill>
                <a:latin typeface="Verdana"/>
                <a:cs typeface="Verdana"/>
              </a:rPr>
              <a:t>s</a:t>
            </a:r>
            <a:r>
              <a:rPr dirty="0" sz="1400" spc="-15">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System.currentTimeMillis()</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75"/>
              </a:spcBef>
              <a:tabLst>
                <a:tab pos="855344" algn="l"/>
              </a:tabLst>
            </a:pPr>
            <a:r>
              <a:rPr dirty="0" sz="1400" spc="-5">
                <a:solidFill>
                  <a:srgbClr val="4E2700"/>
                </a:solidFill>
                <a:latin typeface="Verdana"/>
                <a:cs typeface="Verdana"/>
              </a:rPr>
              <a:t>//	</a:t>
            </a:r>
            <a:r>
              <a:rPr dirty="0" sz="1400">
                <a:solidFill>
                  <a:srgbClr val="4E2700"/>
                </a:solidFill>
                <a:latin typeface="Verdana"/>
                <a:cs typeface="Verdana"/>
              </a:rPr>
              <a:t>long e = System.currentTimeMillis()</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兩敘</a:t>
            </a:r>
            <a:r>
              <a:rPr dirty="0" sz="1400">
                <a:solidFill>
                  <a:srgbClr val="4E2700"/>
                </a:solidFill>
                <a:latin typeface="Noto Sans Mono CJK HK"/>
                <a:cs typeface="Noto Sans Mono CJK HK"/>
              </a:rPr>
              <a:t>述來</a:t>
            </a:r>
            <a:r>
              <a:rPr dirty="0" sz="1400" spc="-10">
                <a:solidFill>
                  <a:srgbClr val="4E2700"/>
                </a:solidFill>
                <a:latin typeface="Noto Sans Mono CJK HK"/>
                <a:cs typeface="Noto Sans Mono CJK HK"/>
              </a:rPr>
              <a:t>觀</a:t>
            </a:r>
            <a:r>
              <a:rPr dirty="0" sz="1400">
                <a:solidFill>
                  <a:srgbClr val="4E2700"/>
                </a:solidFill>
                <a:latin typeface="Noto Sans Mono CJK HK"/>
                <a:cs typeface="Noto Sans Mono CJK HK"/>
              </a:rPr>
              <a:t>察兩</a:t>
            </a:r>
            <a:r>
              <a:rPr dirty="0" sz="1400" spc="-10">
                <a:solidFill>
                  <a:srgbClr val="4E2700"/>
                </a:solidFill>
                <a:latin typeface="Noto Sans Mono CJK HK"/>
                <a:cs typeface="Noto Sans Mono CJK HK"/>
              </a:rPr>
              <a:t>種</a:t>
            </a:r>
            <a:r>
              <a:rPr dirty="0" sz="1400">
                <a:solidFill>
                  <a:srgbClr val="4E2700"/>
                </a:solidFill>
                <a:latin typeface="Noto Sans Mono CJK HK"/>
                <a:cs typeface="Noto Sans Mono CJK HK"/>
              </a:rPr>
              <a:t>執行</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式讀</a:t>
            </a:r>
            <a:r>
              <a:rPr dirty="0" sz="1400" spc="-10">
                <a:solidFill>
                  <a:srgbClr val="4E2700"/>
                </a:solidFill>
                <a:latin typeface="Noto Sans Mono CJK HK"/>
                <a:cs typeface="Noto Sans Mono CJK HK"/>
              </a:rPr>
              <a:t>寫</a:t>
            </a:r>
            <a:r>
              <a:rPr dirty="0" sz="1400">
                <a:solidFill>
                  <a:srgbClr val="4E2700"/>
                </a:solidFill>
                <a:latin typeface="Noto Sans Mono CJK HK"/>
                <a:cs typeface="Noto Sans Mono CJK HK"/>
              </a:rPr>
              <a:t>資料</a:t>
            </a:r>
            <a:r>
              <a:rPr dirty="0" sz="1400" spc="-10">
                <a:solidFill>
                  <a:srgbClr val="4E2700"/>
                </a:solidFill>
                <a:latin typeface="Noto Sans Mono CJK HK"/>
                <a:cs typeface="Noto Sans Mono CJK HK"/>
              </a:rPr>
              <a:t>所</a:t>
            </a:r>
            <a:r>
              <a:rPr dirty="0" sz="1400">
                <a:solidFill>
                  <a:srgbClr val="4E2700"/>
                </a:solidFill>
                <a:latin typeface="Noto Sans Mono CJK HK"/>
                <a:cs typeface="Noto Sans Mono CJK HK"/>
              </a:rPr>
              <a:t>花費</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的時間</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使用</a:t>
            </a:r>
            <a:r>
              <a:rPr dirty="0" sz="1400">
                <a:solidFill>
                  <a:srgbClr val="4E2700"/>
                </a:solidFill>
                <a:latin typeface="Noto Sans Mono CJK HK"/>
                <a:cs typeface="Noto Sans Mono CJK HK"/>
              </a:rPr>
              <a:t>類別：</a:t>
            </a:r>
            <a:r>
              <a:rPr dirty="0" sz="1400">
                <a:solidFill>
                  <a:srgbClr val="4E2700"/>
                </a:solidFill>
                <a:latin typeface="Verdana"/>
                <a:cs typeface="Verdana"/>
              </a:rPr>
              <a:t>FileInputStream/FileOutputStream/BufferedInputStream</a:t>
            </a:r>
            <a:endParaRPr sz="1400">
              <a:latin typeface="Verdana"/>
              <a:cs typeface="Verdana"/>
            </a:endParaRPr>
          </a:p>
          <a:p>
            <a:pPr marL="12700">
              <a:lnSpc>
                <a:spcPct val="100000"/>
              </a:lnSpc>
              <a:spcBef>
                <a:spcPts val="375"/>
              </a:spcBef>
              <a:tabLst>
                <a:tab pos="1041400" algn="l"/>
              </a:tabLst>
            </a:pPr>
            <a:r>
              <a:rPr dirty="0" sz="1400" spc="-5">
                <a:solidFill>
                  <a:srgbClr val="4E2700"/>
                </a:solidFill>
                <a:latin typeface="Verdana"/>
                <a:cs typeface="Verdana"/>
              </a:rPr>
              <a:t>//	BufferedOutputStream</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import</a:t>
            </a:r>
            <a:r>
              <a:rPr dirty="0" sz="1400" spc="-35">
                <a:solidFill>
                  <a:srgbClr val="4E2700"/>
                </a:solidFill>
                <a:latin typeface="Verdana"/>
                <a:cs typeface="Verdana"/>
              </a:rPr>
              <a:t> </a:t>
            </a:r>
            <a:r>
              <a:rPr dirty="0" sz="1400" spc="-5">
                <a:solidFill>
                  <a:srgbClr val="4E2700"/>
                </a:solidFill>
                <a:latin typeface="Verdana"/>
                <a:cs typeface="Verdana"/>
              </a:rPr>
              <a:t>java.io.*;</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import</a:t>
            </a:r>
            <a:r>
              <a:rPr dirty="0" sz="1400" spc="-25">
                <a:solidFill>
                  <a:srgbClr val="4E2700"/>
                </a:solidFill>
                <a:latin typeface="Verdana"/>
                <a:cs typeface="Verdana"/>
              </a:rPr>
              <a:t> </a:t>
            </a:r>
            <a:r>
              <a:rPr dirty="0" sz="1400" spc="-5">
                <a:solidFill>
                  <a:srgbClr val="4E2700"/>
                </a:solidFill>
                <a:latin typeface="Verdana"/>
                <a:cs typeface="Verdana"/>
              </a:rPr>
              <a:t>ch10.util.IOUtility;</a:t>
            </a:r>
            <a:endParaRPr sz="1400">
              <a:latin typeface="Verdana"/>
              <a:cs typeface="Verdana"/>
            </a:endParaRPr>
          </a:p>
          <a:p>
            <a:pPr>
              <a:lnSpc>
                <a:spcPct val="100000"/>
              </a:lnSpc>
              <a:spcBef>
                <a:spcPts val="10"/>
              </a:spcBef>
            </a:pPr>
            <a:endParaRPr sz="1650">
              <a:latin typeface="Verdana"/>
              <a:cs typeface="Verdana"/>
            </a:endParaRPr>
          </a:p>
          <a:p>
            <a:pPr marL="135890" marR="2042795" indent="-123825">
              <a:lnSpc>
                <a:spcPct val="120000"/>
              </a:lnSpc>
            </a:pPr>
            <a:r>
              <a:rPr dirty="0" sz="1400">
                <a:solidFill>
                  <a:srgbClr val="4E2700"/>
                </a:solidFill>
                <a:latin typeface="Verdana"/>
                <a:cs typeface="Verdana"/>
              </a:rPr>
              <a:t>public class </a:t>
            </a:r>
            <a:r>
              <a:rPr dirty="0" sz="1400" spc="-5">
                <a:solidFill>
                  <a:srgbClr val="4E2700"/>
                </a:solidFill>
                <a:latin typeface="Verdana"/>
                <a:cs typeface="Verdana"/>
              </a:rPr>
              <a:t>ReadWriteBufferedBytesDemoTWR</a:t>
            </a:r>
            <a:r>
              <a:rPr dirty="0" sz="1400" spc="-130">
                <a:solidFill>
                  <a:srgbClr val="4E2700"/>
                </a:solidFill>
                <a:latin typeface="Verdana"/>
                <a:cs typeface="Verdana"/>
              </a:rPr>
              <a:t> </a:t>
            </a:r>
            <a:r>
              <a:rPr dirty="0" sz="1400">
                <a:solidFill>
                  <a:srgbClr val="4E2700"/>
                </a:solidFill>
                <a:latin typeface="Verdana"/>
                <a:cs typeface="Verdana"/>
              </a:rPr>
              <a:t>{  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long s = 0, e =</a:t>
            </a:r>
            <a:r>
              <a:rPr dirty="0" sz="1400" spc="-2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259079" marR="787400">
              <a:lnSpc>
                <a:spcPts val="2050"/>
              </a:lnSpc>
              <a:spcBef>
                <a:spcPts val="60"/>
              </a:spcBef>
            </a:pPr>
            <a:r>
              <a:rPr dirty="0" sz="1400">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25">
                <a:solidFill>
                  <a:srgbClr val="4E2700"/>
                </a:solidFill>
                <a:latin typeface="Noto Sans Mono CJK HK"/>
                <a:cs typeface="Noto Sans Mono CJK HK"/>
              </a:rPr>
              <a:t> </a:t>
            </a:r>
            <a:r>
              <a:rPr dirty="0" sz="1400" spc="-5">
                <a:solidFill>
                  <a:srgbClr val="4E2700"/>
                </a:solidFill>
                <a:latin typeface="Verdana"/>
                <a:cs typeface="Verdana"/>
              </a:rPr>
              <a:t>1:</a:t>
            </a:r>
            <a:r>
              <a:rPr dirty="0" sz="1400" spc="10">
                <a:solidFill>
                  <a:srgbClr val="4E2700"/>
                </a:solidFill>
                <a:latin typeface="Noto Sans Mono CJK HK"/>
                <a:cs typeface="Noto Sans Mono CJK HK"/>
              </a:rPr>
              <a:t>一次</a:t>
            </a:r>
            <a:r>
              <a:rPr dirty="0" sz="1400">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有緩</a:t>
            </a:r>
            <a:r>
              <a:rPr dirty="0" sz="1400" spc="-15">
                <a:solidFill>
                  <a:srgbClr val="4E2700"/>
                </a:solidFill>
                <a:latin typeface="Noto Sans Mono CJK HK"/>
                <a:cs typeface="Noto Sans Mono CJK HK"/>
              </a:rPr>
              <a:t>衝</a:t>
            </a:r>
            <a:r>
              <a:rPr dirty="0" sz="1400">
                <a:solidFill>
                  <a:srgbClr val="4E2700"/>
                </a:solidFill>
                <a:latin typeface="Noto Sans Mono CJK HK"/>
                <a:cs typeface="Noto Sans Mono CJK HK"/>
              </a:rPr>
              <a:t>區，</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提升</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行效能 </a:t>
            </a:r>
            <a:r>
              <a:rPr dirty="0" sz="1400" spc="5">
                <a:solidFill>
                  <a:srgbClr val="4E2700"/>
                </a:solidFill>
                <a:latin typeface="Verdana"/>
                <a:cs typeface="Verdana"/>
              </a:rPr>
              <a:t>File inFile </a:t>
            </a:r>
            <a:r>
              <a:rPr dirty="0" sz="1400">
                <a:solidFill>
                  <a:srgbClr val="4E2700"/>
                </a:solidFill>
                <a:latin typeface="Verdana"/>
                <a:cs typeface="Verdana"/>
              </a:rPr>
              <a:t>= new</a:t>
            </a:r>
            <a:r>
              <a:rPr dirty="0" sz="1400" spc="-80">
                <a:solidFill>
                  <a:srgbClr val="4E2700"/>
                </a:solidFill>
                <a:latin typeface="Verdana"/>
                <a:cs typeface="Verdana"/>
              </a:rPr>
              <a:t> </a:t>
            </a:r>
            <a:r>
              <a:rPr dirty="0" sz="1400">
                <a:solidFill>
                  <a:srgbClr val="4E2700"/>
                </a:solidFill>
                <a:latin typeface="Verdana"/>
                <a:cs typeface="Verdana"/>
              </a:rPr>
              <a:t>File("SamplePictures.zip");</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581</a:t>
            </a:fld>
          </a:p>
        </p:txBody>
      </p:sp>
      <p:sp>
        <p:nvSpPr>
          <p:cNvPr id="3" name="object 3"/>
          <p:cNvSpPr txBox="1">
            <a:spLocks noGrp="1"/>
          </p:cNvSpPr>
          <p:nvPr>
            <p:ph type="title"/>
          </p:nvPr>
        </p:nvSpPr>
        <p:spPr>
          <a:xfrm>
            <a:off x="612140" y="193294"/>
            <a:ext cx="5591175" cy="574040"/>
          </a:xfrm>
          <a:prstGeom prst="rect"/>
        </p:spPr>
        <p:txBody>
          <a:bodyPr wrap="square" lIns="0" tIns="12700" rIns="0" bIns="0" rtlCol="0" vert="horz">
            <a:spAutoFit/>
          </a:bodyPr>
          <a:lstStyle/>
          <a:p>
            <a:pPr marL="12700">
              <a:lnSpc>
                <a:spcPct val="100000"/>
              </a:lnSpc>
              <a:spcBef>
                <a:spcPts val="100"/>
              </a:spcBef>
            </a:pPr>
            <a:r>
              <a:rPr dirty="0"/>
              <a:t>提供輸</a:t>
            </a:r>
            <a:r>
              <a:rPr dirty="0" spc="-10"/>
              <a:t>入</a:t>
            </a:r>
            <a:r>
              <a:rPr dirty="0" spc="-5">
                <a:latin typeface="Verdana"/>
                <a:cs typeface="Verdana"/>
              </a:rPr>
              <a:t>/</a:t>
            </a:r>
            <a:r>
              <a:rPr dirty="0"/>
              <a:t>輸出緩衝區範例</a:t>
            </a:r>
            <a:r>
              <a:rPr dirty="0" spc="-635"/>
              <a:t> </a:t>
            </a:r>
            <a:r>
              <a:rPr dirty="0">
                <a:latin typeface="Verdana"/>
                <a:cs typeface="Verdana"/>
              </a:rPr>
              <a:t>.</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9630" y="944854"/>
            <a:ext cx="7851140" cy="5399405"/>
          </a:xfrm>
          <a:prstGeom prst="rect">
            <a:avLst/>
          </a:prstGeom>
        </p:spPr>
        <p:txBody>
          <a:bodyPr wrap="square" lIns="0" tIns="55244" rIns="0" bIns="0" rtlCol="0" vert="horz">
            <a:spAutoFit/>
          </a:bodyPr>
          <a:lstStyle/>
          <a:p>
            <a:pPr marL="12700">
              <a:lnSpc>
                <a:spcPct val="100000"/>
              </a:lnSpc>
              <a:spcBef>
                <a:spcPts val="434"/>
              </a:spcBef>
            </a:pPr>
            <a:r>
              <a:rPr dirty="0" sz="1400" spc="-5">
                <a:solidFill>
                  <a:srgbClr val="4E2700"/>
                </a:solidFill>
                <a:latin typeface="Verdana"/>
                <a:cs typeface="Verdana"/>
              </a:rPr>
              <a:t>try </a:t>
            </a:r>
            <a:r>
              <a:rPr dirty="0" sz="1400">
                <a:solidFill>
                  <a:srgbClr val="4E2700"/>
                </a:solidFill>
                <a:latin typeface="Verdana"/>
                <a:cs typeface="Verdana"/>
              </a:rPr>
              <a:t>(FileInputStream fis = new</a:t>
            </a:r>
            <a:r>
              <a:rPr dirty="0" sz="1400" spc="-85">
                <a:solidFill>
                  <a:srgbClr val="4E2700"/>
                </a:solidFill>
                <a:latin typeface="Verdana"/>
                <a:cs typeface="Verdana"/>
              </a:rPr>
              <a:t> </a:t>
            </a:r>
            <a:r>
              <a:rPr dirty="0" sz="1400">
                <a:solidFill>
                  <a:srgbClr val="4E2700"/>
                </a:solidFill>
                <a:latin typeface="Verdana"/>
                <a:cs typeface="Verdana"/>
              </a:rPr>
              <a:t>FileInputStream(inFile);</a:t>
            </a:r>
            <a:endParaRPr sz="1400">
              <a:latin typeface="Verdana"/>
              <a:cs typeface="Verdana"/>
            </a:endParaRPr>
          </a:p>
          <a:p>
            <a:pPr marL="198120" marR="5080">
              <a:lnSpc>
                <a:spcPct val="120000"/>
              </a:lnSpc>
              <a:spcBef>
                <a:spcPts val="5"/>
              </a:spcBef>
            </a:pPr>
            <a:r>
              <a:rPr dirty="0" sz="1400" spc="-5">
                <a:solidFill>
                  <a:srgbClr val="4E2700"/>
                </a:solidFill>
                <a:latin typeface="Verdana"/>
                <a:cs typeface="Verdana"/>
              </a:rPr>
              <a:t>BufferedInputStream</a:t>
            </a:r>
            <a:r>
              <a:rPr dirty="0" sz="1400" spc="-15">
                <a:solidFill>
                  <a:srgbClr val="4E2700"/>
                </a:solidFill>
                <a:latin typeface="Verdana"/>
                <a:cs typeface="Verdana"/>
              </a:rPr>
              <a:t> </a:t>
            </a:r>
            <a:r>
              <a:rPr dirty="0" sz="1400">
                <a:solidFill>
                  <a:srgbClr val="4E2700"/>
                </a:solidFill>
                <a:latin typeface="Verdana"/>
                <a:cs typeface="Verdana"/>
              </a:rPr>
              <a:t>bis</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new</a:t>
            </a:r>
            <a:r>
              <a:rPr dirty="0" sz="1400" spc="20">
                <a:solidFill>
                  <a:srgbClr val="4E2700"/>
                </a:solidFill>
                <a:latin typeface="Verdana"/>
                <a:cs typeface="Verdana"/>
              </a:rPr>
              <a:t> </a:t>
            </a:r>
            <a:r>
              <a:rPr dirty="0" sz="1400" spc="-5">
                <a:solidFill>
                  <a:srgbClr val="4E2700"/>
                </a:solidFill>
                <a:latin typeface="Verdana"/>
                <a:cs typeface="Verdana"/>
              </a:rPr>
              <a:t>BufferedInputStream(fis);</a:t>
            </a:r>
            <a:r>
              <a:rPr dirty="0" sz="1200" spc="-5">
                <a:solidFill>
                  <a:srgbClr val="3333CC"/>
                </a:solidFill>
                <a:latin typeface="Verdana"/>
                <a:cs typeface="Verdana"/>
              </a:rPr>
              <a:t>//</a:t>
            </a:r>
            <a:r>
              <a:rPr dirty="0" sz="1200">
                <a:solidFill>
                  <a:srgbClr val="3333CC"/>
                </a:solidFill>
                <a:latin typeface="Noto Sans Mono CJK HK"/>
                <a:cs typeface="Noto Sans Mono CJK HK"/>
              </a:rPr>
              <a:t>表現出</a:t>
            </a:r>
            <a:r>
              <a:rPr dirty="0" sz="1200" spc="-5">
                <a:solidFill>
                  <a:srgbClr val="3333CC"/>
                </a:solidFill>
                <a:latin typeface="Verdana"/>
                <a:cs typeface="Verdana"/>
              </a:rPr>
              <a:t>bis</a:t>
            </a:r>
            <a:r>
              <a:rPr dirty="0" sz="1200">
                <a:solidFill>
                  <a:srgbClr val="3333CC"/>
                </a:solidFill>
                <a:latin typeface="Noto Sans Mono CJK HK"/>
                <a:cs typeface="Noto Sans Mono CJK HK"/>
              </a:rPr>
              <a:t>與</a:t>
            </a:r>
            <a:r>
              <a:rPr dirty="0" sz="1200" spc="-5">
                <a:solidFill>
                  <a:srgbClr val="3333CC"/>
                </a:solidFill>
                <a:latin typeface="Verdana"/>
                <a:cs typeface="Verdana"/>
              </a:rPr>
              <a:t>fis</a:t>
            </a:r>
            <a:r>
              <a:rPr dirty="0" sz="1200">
                <a:solidFill>
                  <a:srgbClr val="3333CC"/>
                </a:solidFill>
                <a:latin typeface="Noto Sans Mono CJK HK"/>
                <a:cs typeface="Noto Sans Mono CJK HK"/>
              </a:rPr>
              <a:t>的合作關係 </a:t>
            </a:r>
            <a:r>
              <a:rPr dirty="0" sz="1400">
                <a:solidFill>
                  <a:srgbClr val="4E2700"/>
                </a:solidFill>
                <a:latin typeface="Verdana"/>
                <a:cs typeface="Verdana"/>
              </a:rPr>
              <a:t>FileOutputStream fos = new </a:t>
            </a:r>
            <a:r>
              <a:rPr dirty="0" sz="1400" spc="-5">
                <a:solidFill>
                  <a:srgbClr val="4E2700"/>
                </a:solidFill>
                <a:latin typeface="Verdana"/>
                <a:cs typeface="Verdana"/>
              </a:rPr>
              <a:t>FileOutputStream("SamplePicturesA.zip");  BufferedOutputStream</a:t>
            </a:r>
            <a:r>
              <a:rPr dirty="0" sz="1400" spc="-20">
                <a:solidFill>
                  <a:srgbClr val="4E2700"/>
                </a:solidFill>
                <a:latin typeface="Verdana"/>
                <a:cs typeface="Verdana"/>
              </a:rPr>
              <a:t> </a:t>
            </a:r>
            <a:r>
              <a:rPr dirty="0" sz="1400" spc="-5">
                <a:solidFill>
                  <a:srgbClr val="4E2700"/>
                </a:solidFill>
                <a:latin typeface="Verdana"/>
                <a:cs typeface="Verdana"/>
              </a:rPr>
              <a:t>bos</a:t>
            </a:r>
            <a:r>
              <a:rPr dirty="0" sz="1400" spc="1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new</a:t>
            </a:r>
            <a:r>
              <a:rPr dirty="0" sz="1400" spc="15">
                <a:solidFill>
                  <a:srgbClr val="4E2700"/>
                </a:solidFill>
                <a:latin typeface="Verdana"/>
                <a:cs typeface="Verdana"/>
              </a:rPr>
              <a:t> </a:t>
            </a:r>
            <a:r>
              <a:rPr dirty="0" sz="1400" spc="-5">
                <a:solidFill>
                  <a:srgbClr val="4E2700"/>
                </a:solidFill>
                <a:latin typeface="Verdana"/>
                <a:cs typeface="Verdana"/>
              </a:rPr>
              <a:t>BufferedOutputStream(fos);</a:t>
            </a:r>
            <a:r>
              <a:rPr dirty="0" sz="1200" spc="-5">
                <a:solidFill>
                  <a:srgbClr val="3333CC"/>
                </a:solidFill>
                <a:latin typeface="Verdana"/>
                <a:cs typeface="Verdana"/>
              </a:rPr>
              <a:t>//</a:t>
            </a:r>
            <a:r>
              <a:rPr dirty="0" sz="1200">
                <a:solidFill>
                  <a:srgbClr val="3333CC"/>
                </a:solidFill>
                <a:latin typeface="Noto Sans Mono CJK HK"/>
                <a:cs typeface="Noto Sans Mono CJK HK"/>
              </a:rPr>
              <a:t>表現出</a:t>
            </a:r>
            <a:r>
              <a:rPr dirty="0" sz="1200" spc="-5">
                <a:solidFill>
                  <a:srgbClr val="3333CC"/>
                </a:solidFill>
                <a:latin typeface="Verdana"/>
                <a:cs typeface="Verdana"/>
              </a:rPr>
              <a:t>bos</a:t>
            </a:r>
            <a:r>
              <a:rPr dirty="0" sz="1200">
                <a:solidFill>
                  <a:srgbClr val="3333CC"/>
                </a:solidFill>
                <a:latin typeface="Noto Sans Mono CJK HK"/>
                <a:cs typeface="Noto Sans Mono CJK HK"/>
              </a:rPr>
              <a:t>與</a:t>
            </a:r>
            <a:r>
              <a:rPr dirty="0" sz="1200" spc="-5">
                <a:solidFill>
                  <a:srgbClr val="3333CC"/>
                </a:solidFill>
                <a:latin typeface="Verdana"/>
                <a:cs typeface="Verdana"/>
              </a:rPr>
              <a:t>fos</a:t>
            </a:r>
            <a:r>
              <a:rPr dirty="0" sz="1200">
                <a:solidFill>
                  <a:srgbClr val="3333CC"/>
                </a:solidFill>
                <a:latin typeface="Noto Sans Mono CJK HK"/>
                <a:cs typeface="Noto Sans Mono CJK HK"/>
              </a:rPr>
              <a:t>的合作關係</a:t>
            </a:r>
            <a:endParaRPr sz="1200">
              <a:latin typeface="Noto Sans Mono CJK HK"/>
              <a:cs typeface="Noto Sans Mono CJK HK"/>
            </a:endParaRPr>
          </a:p>
          <a:p>
            <a:pPr marL="13716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a:p>
            <a:pPr marL="137160">
              <a:lnSpc>
                <a:spcPct val="100000"/>
              </a:lnSpc>
              <a:spcBef>
                <a:spcPts val="340"/>
              </a:spcBef>
            </a:pPr>
            <a:r>
              <a:rPr dirty="0" sz="1400">
                <a:solidFill>
                  <a:srgbClr val="4E2700"/>
                </a:solidFill>
                <a:latin typeface="Verdana"/>
                <a:cs typeface="Verdana"/>
              </a:rPr>
              <a:t>int </a:t>
            </a:r>
            <a:r>
              <a:rPr dirty="0" sz="1400" spc="-5">
                <a:solidFill>
                  <a:srgbClr val="4E2700"/>
                </a:solidFill>
                <a:latin typeface="Verdana"/>
                <a:cs typeface="Verdana"/>
              </a:rPr>
              <a:t>data </a:t>
            </a:r>
            <a:r>
              <a:rPr dirty="0" sz="1400" spc="5">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0;</a:t>
            </a:r>
            <a:endParaRPr sz="1400">
              <a:latin typeface="Verdana"/>
              <a:cs typeface="Verdana"/>
            </a:endParaRPr>
          </a:p>
          <a:p>
            <a:pPr marL="137160">
              <a:lnSpc>
                <a:spcPct val="100000"/>
              </a:lnSpc>
              <a:spcBef>
                <a:spcPts val="3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開</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讀取</a:t>
            </a:r>
            <a:r>
              <a:rPr dirty="0" sz="1400" spc="-5">
                <a:solidFill>
                  <a:srgbClr val="4E2700"/>
                </a:solidFill>
                <a:latin typeface="Verdana"/>
                <a:cs typeface="Verdana"/>
              </a:rPr>
              <a:t>SamplePcitures.zip,</a:t>
            </a:r>
            <a:r>
              <a:rPr dirty="0" sz="1400" spc="-30">
                <a:solidFill>
                  <a:srgbClr val="4E2700"/>
                </a:solidFill>
                <a:latin typeface="Verdana"/>
                <a:cs typeface="Verdana"/>
              </a:rPr>
              <a:t> </a:t>
            </a:r>
            <a:r>
              <a:rPr dirty="0" sz="1400" spc="10">
                <a:solidFill>
                  <a:srgbClr val="4E2700"/>
                </a:solidFill>
                <a:latin typeface="Noto Sans Mono CJK HK"/>
                <a:cs typeface="Noto Sans Mono CJK HK"/>
              </a:rPr>
              <a:t>位元</a:t>
            </a:r>
            <a:r>
              <a:rPr dirty="0" sz="1400">
                <a:solidFill>
                  <a:srgbClr val="4E2700"/>
                </a:solidFill>
                <a:latin typeface="Noto Sans Mono CJK HK"/>
                <a:cs typeface="Noto Sans Mono CJK HK"/>
              </a:rPr>
              <a:t>組數</a:t>
            </a:r>
            <a:r>
              <a:rPr dirty="0" sz="1400" spc="-5">
                <a:solidFill>
                  <a:srgbClr val="4E2700"/>
                </a:solidFill>
                <a:latin typeface="Verdana"/>
                <a:cs typeface="Verdana"/>
              </a:rPr>
              <a:t>:"</a:t>
            </a:r>
            <a:endParaRPr sz="1400">
              <a:latin typeface="Verdana"/>
              <a:cs typeface="Verdana"/>
            </a:endParaRPr>
          </a:p>
          <a:p>
            <a:pPr marL="384175">
              <a:lnSpc>
                <a:spcPct val="100000"/>
              </a:lnSpc>
              <a:spcBef>
                <a:spcPts val="370"/>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inFile.length());</a:t>
            </a:r>
            <a:endParaRPr sz="1400">
              <a:latin typeface="Verdana"/>
              <a:cs typeface="Verdana"/>
            </a:endParaRPr>
          </a:p>
          <a:p>
            <a:pPr marL="137160" marR="2459990">
              <a:lnSpc>
                <a:spcPts val="2050"/>
              </a:lnSpc>
              <a:spcBef>
                <a:spcPts val="6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一</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0">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spc="-5">
                <a:solidFill>
                  <a:srgbClr val="4E2700"/>
                </a:solidFill>
                <a:latin typeface="Verdana"/>
                <a:cs typeface="Verdana"/>
              </a:rPr>
              <a:t>(</a:t>
            </a:r>
            <a:r>
              <a:rPr dirty="0" sz="1400">
                <a:solidFill>
                  <a:srgbClr val="4E2700"/>
                </a:solidFill>
                <a:latin typeface="Noto Sans Mono CJK HK"/>
                <a:cs typeface="Noto Sans Mono CJK HK"/>
              </a:rPr>
              <a:t>有緩衝</a:t>
            </a:r>
            <a:r>
              <a:rPr dirty="0" sz="1400" spc="-10">
                <a:solidFill>
                  <a:srgbClr val="4E2700"/>
                </a:solidFill>
                <a:latin typeface="Noto Sans Mono CJK HK"/>
                <a:cs typeface="Noto Sans Mono CJK HK"/>
              </a:rPr>
              <a:t>區</a:t>
            </a:r>
            <a:r>
              <a:rPr dirty="0" sz="1400" spc="-5">
                <a:solidFill>
                  <a:srgbClr val="4E2700"/>
                </a:solidFill>
                <a:latin typeface="Verdana"/>
                <a:cs typeface="Verdana"/>
              </a:rPr>
              <a:t>)");  </a:t>
            </a:r>
            <a:r>
              <a:rPr dirty="0" sz="1400">
                <a:solidFill>
                  <a:srgbClr val="4E2700"/>
                </a:solidFill>
                <a:latin typeface="Verdana"/>
                <a:cs typeface="Verdana"/>
              </a:rPr>
              <a:t>s =</a:t>
            </a:r>
            <a:r>
              <a:rPr dirty="0" sz="1400" spc="-35">
                <a:solidFill>
                  <a:srgbClr val="4E2700"/>
                </a:solidFill>
                <a:latin typeface="Verdana"/>
                <a:cs typeface="Verdana"/>
              </a:rPr>
              <a:t> </a:t>
            </a:r>
            <a:r>
              <a:rPr dirty="0" sz="1400">
                <a:solidFill>
                  <a:srgbClr val="4E2700"/>
                </a:solidFill>
                <a:latin typeface="Verdana"/>
                <a:cs typeface="Verdana"/>
              </a:rPr>
              <a:t>System.currentTimeMillis();</a:t>
            </a:r>
            <a:endParaRPr sz="1400">
              <a:latin typeface="Verdana"/>
              <a:cs typeface="Verdana"/>
            </a:endParaRPr>
          </a:p>
          <a:p>
            <a:pPr marL="137160">
              <a:lnSpc>
                <a:spcPct val="100000"/>
              </a:lnSpc>
              <a:spcBef>
                <a:spcPts val="210"/>
              </a:spcBef>
            </a:pPr>
            <a:r>
              <a:rPr dirty="0" sz="1400">
                <a:solidFill>
                  <a:srgbClr val="4E2700"/>
                </a:solidFill>
                <a:latin typeface="Verdana"/>
                <a:cs typeface="Verdana"/>
              </a:rPr>
              <a:t>while </a:t>
            </a:r>
            <a:r>
              <a:rPr dirty="0" sz="1400" spc="-5">
                <a:solidFill>
                  <a:srgbClr val="4E2700"/>
                </a:solidFill>
                <a:latin typeface="Verdana"/>
                <a:cs typeface="Verdana"/>
              </a:rPr>
              <a:t>((data </a:t>
            </a:r>
            <a:r>
              <a:rPr dirty="0" sz="1400" spc="5">
                <a:solidFill>
                  <a:srgbClr val="4E2700"/>
                </a:solidFill>
                <a:latin typeface="Verdana"/>
                <a:cs typeface="Verdana"/>
              </a:rPr>
              <a:t>= </a:t>
            </a:r>
            <a:r>
              <a:rPr dirty="0" sz="1400">
                <a:solidFill>
                  <a:srgbClr val="4E2700"/>
                </a:solidFill>
                <a:latin typeface="Verdana"/>
                <a:cs typeface="Verdana"/>
              </a:rPr>
              <a:t>bis.read()) != </a:t>
            </a:r>
            <a:r>
              <a:rPr dirty="0" sz="1400" spc="-5">
                <a:solidFill>
                  <a:srgbClr val="4E2700"/>
                </a:solidFill>
                <a:latin typeface="Verdana"/>
                <a:cs typeface="Verdana"/>
              </a:rPr>
              <a:t>-1)</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60985">
              <a:lnSpc>
                <a:spcPct val="100000"/>
              </a:lnSpc>
              <a:spcBef>
                <a:spcPts val="340"/>
              </a:spcBef>
            </a:pPr>
            <a:r>
              <a:rPr dirty="0" sz="1400" spc="-5">
                <a:solidFill>
                  <a:srgbClr val="4E2700"/>
                </a:solidFill>
                <a:latin typeface="Verdana"/>
                <a:cs typeface="Verdana"/>
              </a:rPr>
              <a:t>bos.write(data);</a:t>
            </a:r>
            <a:endParaRPr sz="1400">
              <a:latin typeface="Verdana"/>
              <a:cs typeface="Verdana"/>
            </a:endParaRPr>
          </a:p>
          <a:p>
            <a:pPr marL="13716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 </a:t>
            </a:r>
            <a:r>
              <a:rPr dirty="0" sz="1400" spc="-5">
                <a:solidFill>
                  <a:srgbClr val="4E2700"/>
                </a:solidFill>
                <a:latin typeface="Verdana"/>
                <a:cs typeface="Verdana"/>
              </a:rPr>
              <a:t>catch(IOException</a:t>
            </a:r>
            <a:r>
              <a:rPr dirty="0" sz="1400" spc="-50">
                <a:solidFill>
                  <a:srgbClr val="4E2700"/>
                </a:solidFill>
                <a:latin typeface="Verdana"/>
                <a:cs typeface="Verdana"/>
              </a:rPr>
              <a:t> </a:t>
            </a:r>
            <a:r>
              <a:rPr dirty="0" sz="1400">
                <a:solidFill>
                  <a:srgbClr val="4E2700"/>
                </a:solidFill>
                <a:latin typeface="Verdana"/>
                <a:cs typeface="Verdana"/>
              </a:rPr>
              <a:t>ex){</a:t>
            </a:r>
            <a:endParaRPr sz="1400">
              <a:latin typeface="Verdana"/>
              <a:cs typeface="Verdana"/>
            </a:endParaRPr>
          </a:p>
          <a:p>
            <a:pPr marL="137160">
              <a:lnSpc>
                <a:spcPct val="100000"/>
              </a:lnSpc>
              <a:spcBef>
                <a:spcPts val="3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發</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異常</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 ex.getMessage());</a:t>
            </a:r>
            <a:endParaRPr sz="1400">
              <a:latin typeface="Verdana"/>
              <a:cs typeface="Verdana"/>
            </a:endParaRPr>
          </a:p>
          <a:p>
            <a:pPr marL="12700">
              <a:lnSpc>
                <a:spcPct val="100000"/>
              </a:lnSpc>
              <a:spcBef>
                <a:spcPts val="37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e =</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endParaRPr sz="1400">
              <a:latin typeface="Verdana"/>
              <a:cs typeface="Verdana"/>
            </a:endParaRPr>
          </a:p>
          <a:p>
            <a:pPr marL="12700" marR="497840">
              <a:lnSpc>
                <a:spcPts val="2050"/>
              </a:lnSpc>
              <a:spcBef>
                <a:spcPts val="60"/>
              </a:spcBef>
            </a:pPr>
            <a:r>
              <a:rPr dirty="0" sz="1400">
                <a:solidFill>
                  <a:srgbClr val="4E2700"/>
                </a:solidFill>
                <a:latin typeface="Verdana"/>
                <a:cs typeface="Verdana"/>
              </a:rPr>
              <a:t>System.out.println(" </a:t>
            </a:r>
            <a:r>
              <a:rPr dirty="0" sz="1400">
                <a:solidFill>
                  <a:srgbClr val="4E2700"/>
                </a:solidFill>
                <a:latin typeface="Noto Sans Mono CJK HK"/>
                <a:cs typeface="Noto Sans Mono CJK HK"/>
              </a:rPr>
              <a:t>時 </a:t>
            </a:r>
            <a:r>
              <a:rPr dirty="0" sz="1400" spc="-15">
                <a:solidFill>
                  <a:srgbClr val="4E2700"/>
                </a:solidFill>
                <a:latin typeface="Noto Sans Mono CJK HK"/>
                <a:cs typeface="Noto Sans Mono CJK HK"/>
              </a:rPr>
              <a:t>間 </a:t>
            </a:r>
            <a:r>
              <a:rPr dirty="0" sz="1400">
                <a:solidFill>
                  <a:srgbClr val="4E2700"/>
                </a:solidFill>
                <a:latin typeface="Noto Sans Mono CJK HK"/>
                <a:cs typeface="Noto Sans Mono CJK HK"/>
              </a:rPr>
              <a:t>差 </a:t>
            </a:r>
            <a:r>
              <a:rPr dirty="0" sz="1400" spc="-5">
                <a:solidFill>
                  <a:srgbClr val="4E2700"/>
                </a:solidFill>
                <a:latin typeface="Verdana"/>
                <a:cs typeface="Verdana"/>
              </a:rPr>
              <a:t>( </a:t>
            </a:r>
            <a:r>
              <a:rPr dirty="0" sz="1400">
                <a:solidFill>
                  <a:srgbClr val="4E2700"/>
                </a:solidFill>
                <a:latin typeface="Noto Sans Mono CJK HK"/>
                <a:cs typeface="Noto Sans Mono CJK HK"/>
              </a:rPr>
              <a:t>每 </a:t>
            </a:r>
            <a:r>
              <a:rPr dirty="0" sz="1400" spc="-15">
                <a:solidFill>
                  <a:srgbClr val="4E2700"/>
                </a:solidFill>
                <a:latin typeface="Noto Sans Mono CJK HK"/>
                <a:cs typeface="Noto Sans Mono CJK HK"/>
              </a:rPr>
              <a:t>次 </a:t>
            </a:r>
            <a:r>
              <a:rPr dirty="0" sz="1400">
                <a:solidFill>
                  <a:srgbClr val="4E2700"/>
                </a:solidFill>
                <a:latin typeface="Noto Sans Mono CJK HK"/>
                <a:cs typeface="Noto Sans Mono CJK HK"/>
              </a:rPr>
              <a:t>讀 </a:t>
            </a:r>
            <a:r>
              <a:rPr dirty="0" sz="1400">
                <a:solidFill>
                  <a:srgbClr val="4E2700"/>
                </a:solidFill>
                <a:latin typeface="Verdana"/>
                <a:cs typeface="Verdana"/>
              </a:rPr>
              <a:t>/ </a:t>
            </a:r>
            <a:r>
              <a:rPr dirty="0" sz="1400">
                <a:solidFill>
                  <a:srgbClr val="4E2700"/>
                </a:solidFill>
                <a:latin typeface="Noto Sans Mono CJK HK"/>
                <a:cs typeface="Noto Sans Mono CJK HK"/>
              </a:rPr>
              <a:t>寫 </a:t>
            </a:r>
            <a:r>
              <a:rPr dirty="0" sz="1400" spc="-15">
                <a:solidFill>
                  <a:srgbClr val="4E2700"/>
                </a:solidFill>
                <a:latin typeface="Noto Sans Mono CJK HK"/>
                <a:cs typeface="Noto Sans Mono CJK HK"/>
              </a:rPr>
              <a:t>一 </a:t>
            </a:r>
            <a:r>
              <a:rPr dirty="0" sz="1400">
                <a:solidFill>
                  <a:srgbClr val="4E2700"/>
                </a:solidFill>
                <a:latin typeface="Noto Sans Mono CJK HK"/>
                <a:cs typeface="Noto Sans Mono CJK HK"/>
              </a:rPr>
              <a:t>個 位 </a:t>
            </a:r>
            <a:r>
              <a:rPr dirty="0" sz="1400" spc="-15">
                <a:solidFill>
                  <a:srgbClr val="4E2700"/>
                </a:solidFill>
                <a:latin typeface="Noto Sans Mono CJK HK"/>
                <a:cs typeface="Noto Sans Mono CJK HK"/>
              </a:rPr>
              <a:t>元 </a:t>
            </a:r>
            <a:r>
              <a:rPr dirty="0" sz="1400">
                <a:solidFill>
                  <a:srgbClr val="4E2700"/>
                </a:solidFill>
                <a:latin typeface="Noto Sans Mono CJK HK"/>
                <a:cs typeface="Noto Sans Mono CJK HK"/>
              </a:rPr>
              <a:t>組 </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 </a:t>
            </a:r>
            <a:r>
              <a:rPr dirty="0" sz="1400">
                <a:solidFill>
                  <a:srgbClr val="4E2700"/>
                </a:solidFill>
                <a:latin typeface="Verdana"/>
                <a:cs typeface="Verdana"/>
              </a:rPr>
              <a:t>- s));  System.out.println("====================================");</a:t>
            </a:r>
            <a:endParaRPr sz="1400">
              <a:latin typeface="Verdana"/>
              <a:cs typeface="Verdana"/>
            </a:endParaRPr>
          </a:p>
          <a:p>
            <a:pPr marL="12700">
              <a:lnSpc>
                <a:spcPct val="100000"/>
              </a:lnSpc>
              <a:spcBef>
                <a:spcPts val="17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235">
                <a:solidFill>
                  <a:srgbClr val="4E2700"/>
                </a:solidFill>
                <a:latin typeface="Noto Sans Mono CJK HK"/>
                <a:cs typeface="Noto Sans Mono CJK HK"/>
              </a:rPr>
              <a:t> </a:t>
            </a:r>
            <a:r>
              <a:rPr dirty="0" sz="1400">
                <a:solidFill>
                  <a:srgbClr val="4E2700"/>
                </a:solidFill>
                <a:latin typeface="Verdana"/>
                <a:cs typeface="Verdana"/>
              </a:rPr>
              <a:t>2</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581</a:t>
            </a:fld>
          </a:p>
        </p:txBody>
      </p:sp>
      <p:sp>
        <p:nvSpPr>
          <p:cNvPr id="3" name="object 3"/>
          <p:cNvSpPr txBox="1">
            <a:spLocks noGrp="1"/>
          </p:cNvSpPr>
          <p:nvPr>
            <p:ph type="title"/>
          </p:nvPr>
        </p:nvSpPr>
        <p:spPr>
          <a:xfrm>
            <a:off x="612140" y="193294"/>
            <a:ext cx="5756910" cy="574040"/>
          </a:xfrm>
          <a:prstGeom prst="rect"/>
        </p:spPr>
        <p:txBody>
          <a:bodyPr wrap="square" lIns="0" tIns="12700" rIns="0" bIns="0" rtlCol="0" vert="horz">
            <a:spAutoFit/>
          </a:bodyPr>
          <a:lstStyle/>
          <a:p>
            <a:pPr marL="12700">
              <a:lnSpc>
                <a:spcPct val="100000"/>
              </a:lnSpc>
              <a:spcBef>
                <a:spcPts val="100"/>
              </a:spcBef>
            </a:pPr>
            <a:r>
              <a:rPr dirty="0"/>
              <a:t>提供輸</a:t>
            </a:r>
            <a:r>
              <a:rPr dirty="0" spc="-10"/>
              <a:t>入</a:t>
            </a:r>
            <a:r>
              <a:rPr dirty="0" spc="-5">
                <a:latin typeface="Verdana"/>
                <a:cs typeface="Verdana"/>
              </a:rPr>
              <a:t>/</a:t>
            </a:r>
            <a:r>
              <a:rPr dirty="0"/>
              <a:t>輸出緩衝區範例</a:t>
            </a:r>
            <a:r>
              <a:rPr dirty="0" spc="-630"/>
              <a:t> </a:t>
            </a:r>
            <a:r>
              <a:rPr dirty="0" spc="-5">
                <a:latin typeface="Verdana"/>
                <a:cs typeface="Verdana"/>
              </a:rPr>
              <a:t>..</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44854"/>
            <a:ext cx="6793865" cy="5403850"/>
          </a:xfrm>
          <a:prstGeom prst="rect">
            <a:avLst/>
          </a:prstGeom>
        </p:spPr>
        <p:txBody>
          <a:bodyPr wrap="square" lIns="0" tIns="55244" rIns="0" bIns="0" rtlCol="0" vert="horz">
            <a:spAutoFit/>
          </a:bodyPr>
          <a:lstStyle/>
          <a:p>
            <a:pPr marL="259079">
              <a:lnSpc>
                <a:spcPct val="100000"/>
              </a:lnSpc>
              <a:spcBef>
                <a:spcPts val="434"/>
              </a:spcBef>
            </a:pPr>
            <a:r>
              <a:rPr dirty="0" sz="1400" spc="-5">
                <a:solidFill>
                  <a:srgbClr val="4E2700"/>
                </a:solidFill>
                <a:latin typeface="Verdana"/>
                <a:cs typeface="Verdana"/>
              </a:rPr>
              <a:t>try(</a:t>
            </a:r>
            <a:endParaRPr sz="1400">
              <a:latin typeface="Verdana"/>
              <a:cs typeface="Verdana"/>
            </a:endParaRPr>
          </a:p>
          <a:p>
            <a:pPr marL="384810" marR="5080">
              <a:lnSpc>
                <a:spcPct val="120000"/>
              </a:lnSpc>
              <a:spcBef>
                <a:spcPts val="5"/>
              </a:spcBef>
            </a:pPr>
            <a:r>
              <a:rPr dirty="0" sz="1400">
                <a:solidFill>
                  <a:srgbClr val="4E2700"/>
                </a:solidFill>
                <a:latin typeface="Verdana"/>
                <a:cs typeface="Verdana"/>
              </a:rPr>
              <a:t>FileInputStream fis = new FileInputStream(inFile);  </a:t>
            </a:r>
            <a:r>
              <a:rPr dirty="0" sz="1400" spc="-5">
                <a:solidFill>
                  <a:srgbClr val="4E2700"/>
                </a:solidFill>
                <a:latin typeface="Verdana"/>
                <a:cs typeface="Verdana"/>
              </a:rPr>
              <a:t>BufferedInputStream </a:t>
            </a:r>
            <a:r>
              <a:rPr dirty="0" sz="1400">
                <a:solidFill>
                  <a:srgbClr val="4E2700"/>
                </a:solidFill>
                <a:latin typeface="Verdana"/>
                <a:cs typeface="Verdana"/>
              </a:rPr>
              <a:t>bis = new </a:t>
            </a:r>
            <a:r>
              <a:rPr dirty="0" sz="1400" spc="-5">
                <a:solidFill>
                  <a:srgbClr val="4E2700"/>
                </a:solidFill>
                <a:latin typeface="Verdana"/>
                <a:cs typeface="Verdana"/>
              </a:rPr>
              <a:t>BufferedInputStream(fis);  </a:t>
            </a:r>
            <a:r>
              <a:rPr dirty="0" sz="1400">
                <a:solidFill>
                  <a:srgbClr val="4E2700"/>
                </a:solidFill>
                <a:latin typeface="Verdana"/>
                <a:cs typeface="Verdana"/>
              </a:rPr>
              <a:t>FileOutputStream fos = new </a:t>
            </a:r>
            <a:r>
              <a:rPr dirty="0" sz="1400" spc="-5">
                <a:solidFill>
                  <a:srgbClr val="4E2700"/>
                </a:solidFill>
                <a:latin typeface="Verdana"/>
                <a:cs typeface="Verdana"/>
              </a:rPr>
              <a:t>FileOutputStream("SamplePicturesB.zip");  BufferedOutputStream bos </a:t>
            </a:r>
            <a:r>
              <a:rPr dirty="0" sz="1400">
                <a:solidFill>
                  <a:srgbClr val="4E2700"/>
                </a:solidFill>
                <a:latin typeface="Verdana"/>
                <a:cs typeface="Verdana"/>
              </a:rPr>
              <a:t>= new</a:t>
            </a:r>
            <a:r>
              <a:rPr dirty="0" sz="1400" spc="-50">
                <a:solidFill>
                  <a:srgbClr val="4E2700"/>
                </a:solidFill>
                <a:latin typeface="Verdana"/>
                <a:cs typeface="Verdana"/>
              </a:rPr>
              <a:t> </a:t>
            </a:r>
            <a:r>
              <a:rPr dirty="0" sz="1400" spc="-5">
                <a:solidFill>
                  <a:srgbClr val="4E2700"/>
                </a:solidFill>
                <a:latin typeface="Verdana"/>
                <a:cs typeface="Verdana"/>
              </a:rPr>
              <a:t>BufferedOutputStream(fos);</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810">
              <a:lnSpc>
                <a:spcPct val="100000"/>
              </a:lnSpc>
              <a:spcBef>
                <a:spcPts val="300"/>
              </a:spcBef>
            </a:pPr>
            <a:r>
              <a:rPr dirty="0" sz="1400">
                <a:solidFill>
                  <a:srgbClr val="4E2700"/>
                </a:solidFill>
                <a:latin typeface="Verdana"/>
                <a:cs typeface="Verdana"/>
              </a:rPr>
              <a:t>System.out.println("</a:t>
            </a:r>
            <a:r>
              <a:rPr dirty="0" sz="1400" spc="5">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二</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0">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a:t>
            </a:r>
            <a:r>
              <a:rPr dirty="0" sz="1400" spc="-5">
                <a:solidFill>
                  <a:srgbClr val="4E2700"/>
                </a:solidFill>
                <a:latin typeface="Verdana"/>
                <a:cs typeface="Verdana"/>
              </a:rPr>
              <a:t>1024</a:t>
            </a:r>
            <a:r>
              <a:rPr dirty="0" sz="1400" spc="5">
                <a:solidFill>
                  <a:srgbClr val="4E2700"/>
                </a:solidFill>
                <a:latin typeface="Noto Sans Mono CJK HK"/>
                <a:cs typeface="Noto Sans Mono CJK HK"/>
              </a:rPr>
              <a:t>個</a:t>
            </a:r>
            <a:r>
              <a:rPr dirty="0" sz="1400" spc="-15">
                <a:solidFill>
                  <a:srgbClr val="4E2700"/>
                </a:solidFill>
                <a:latin typeface="Noto Sans Mono CJK HK"/>
                <a:cs typeface="Noto Sans Mono CJK HK"/>
              </a:rPr>
              <a:t>位</a:t>
            </a:r>
            <a:r>
              <a:rPr dirty="0" sz="1400" spc="5">
                <a:solidFill>
                  <a:srgbClr val="4E2700"/>
                </a:solidFill>
                <a:latin typeface="Noto Sans Mono CJK HK"/>
                <a:cs typeface="Noto Sans Mono CJK HK"/>
              </a:rPr>
              <a:t>元</a:t>
            </a:r>
            <a:r>
              <a:rPr dirty="0" sz="1400">
                <a:solidFill>
                  <a:srgbClr val="4E2700"/>
                </a:solidFill>
                <a:latin typeface="Noto Sans Mono CJK HK"/>
                <a:cs typeface="Noto Sans Mono CJK HK"/>
              </a:rPr>
              <a:t>組</a:t>
            </a:r>
            <a:r>
              <a:rPr dirty="0" sz="1400" spc="-15">
                <a:solidFill>
                  <a:srgbClr val="4E2700"/>
                </a:solidFill>
                <a:latin typeface="Verdana"/>
                <a:cs typeface="Verdana"/>
              </a:rPr>
              <a:t>(</a:t>
            </a:r>
            <a:r>
              <a:rPr dirty="0" sz="1400">
                <a:solidFill>
                  <a:srgbClr val="4E2700"/>
                </a:solidFill>
                <a:latin typeface="Noto Sans Mono CJK HK"/>
                <a:cs typeface="Noto Sans Mono CJK HK"/>
              </a:rPr>
              <a:t>有緩衝</a:t>
            </a:r>
            <a:r>
              <a:rPr dirty="0" sz="1400" spc="-10">
                <a:solidFill>
                  <a:srgbClr val="4E2700"/>
                </a:solidFill>
                <a:latin typeface="Noto Sans Mono CJK HK"/>
                <a:cs typeface="Noto Sans Mono CJK HK"/>
              </a:rPr>
              <a:t>區</a:t>
            </a:r>
            <a:r>
              <a:rPr dirty="0" sz="1400" spc="-5">
                <a:solidFill>
                  <a:srgbClr val="4E2700"/>
                </a:solidFill>
                <a:latin typeface="Verdana"/>
                <a:cs typeface="Verdana"/>
              </a:rPr>
              <a:t>)");</a:t>
            </a:r>
            <a:endParaRPr sz="1400">
              <a:latin typeface="Verdana"/>
              <a:cs typeface="Verdana"/>
            </a:endParaRPr>
          </a:p>
          <a:p>
            <a:pPr marL="384810">
              <a:lnSpc>
                <a:spcPct val="100000"/>
              </a:lnSpc>
              <a:spcBef>
                <a:spcPts val="375"/>
              </a:spcBef>
            </a:pPr>
            <a:r>
              <a:rPr dirty="0" sz="1400">
                <a:solidFill>
                  <a:srgbClr val="4E2700"/>
                </a:solidFill>
                <a:latin typeface="Verdana"/>
                <a:cs typeface="Verdana"/>
              </a:rPr>
              <a:t>s =</a:t>
            </a:r>
            <a:r>
              <a:rPr dirty="0" sz="1400" spc="-35">
                <a:solidFill>
                  <a:srgbClr val="4E2700"/>
                </a:solidFill>
                <a:latin typeface="Verdana"/>
                <a:cs typeface="Verdana"/>
              </a:rPr>
              <a:t> </a:t>
            </a:r>
            <a:r>
              <a:rPr dirty="0" sz="1400">
                <a:solidFill>
                  <a:srgbClr val="4E2700"/>
                </a:solidFill>
                <a:latin typeface="Verdana"/>
                <a:cs typeface="Verdana"/>
              </a:rPr>
              <a:t>System.currentTimeMillis();</a:t>
            </a:r>
            <a:endParaRPr sz="1400">
              <a:latin typeface="Verdana"/>
              <a:cs typeface="Verdana"/>
            </a:endParaRPr>
          </a:p>
          <a:p>
            <a:pPr marL="384810">
              <a:lnSpc>
                <a:spcPct val="100000"/>
              </a:lnSpc>
              <a:spcBef>
                <a:spcPts val="30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以下</a:t>
            </a:r>
            <a:r>
              <a:rPr dirty="0" sz="1400">
                <a:solidFill>
                  <a:srgbClr val="4E2700"/>
                </a:solidFill>
                <a:latin typeface="Noto Sans Mono CJK HK"/>
                <a:cs typeface="Noto Sans Mono CJK HK"/>
              </a:rPr>
              <a:t>五</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記</a:t>
            </a:r>
            <a:r>
              <a:rPr dirty="0" sz="1400">
                <a:solidFill>
                  <a:srgbClr val="4E2700"/>
                </a:solidFill>
                <a:latin typeface="Noto Sans Mono CJK HK"/>
                <a:cs typeface="Noto Sans Mono CJK HK"/>
              </a:rPr>
              <a:t>憶</a:t>
            </a:r>
            <a:endParaRPr sz="1400">
              <a:latin typeface="Noto Sans Mono CJK HK"/>
              <a:cs typeface="Noto Sans Mono CJK HK"/>
            </a:endParaRPr>
          </a:p>
          <a:p>
            <a:pPr marL="384810">
              <a:lnSpc>
                <a:spcPct val="100000"/>
              </a:lnSpc>
              <a:spcBef>
                <a:spcPts val="370"/>
              </a:spcBef>
            </a:pPr>
            <a:r>
              <a:rPr dirty="0" sz="1400">
                <a:solidFill>
                  <a:srgbClr val="4E2700"/>
                </a:solidFill>
                <a:latin typeface="Verdana"/>
                <a:cs typeface="Verdana"/>
              </a:rPr>
              <a:t>int count =</a:t>
            </a:r>
            <a:r>
              <a:rPr dirty="0" sz="1400" spc="-50">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384810">
              <a:lnSpc>
                <a:spcPct val="100000"/>
              </a:lnSpc>
              <a:spcBef>
                <a:spcPts val="340"/>
              </a:spcBef>
            </a:pPr>
            <a:r>
              <a:rPr dirty="0" sz="1400" spc="-5">
                <a:solidFill>
                  <a:srgbClr val="4E2700"/>
                </a:solidFill>
                <a:latin typeface="Verdana"/>
                <a:cs typeface="Verdana"/>
              </a:rPr>
              <a:t>byte[] ba </a:t>
            </a:r>
            <a:r>
              <a:rPr dirty="0" sz="1400">
                <a:solidFill>
                  <a:srgbClr val="4E2700"/>
                </a:solidFill>
                <a:latin typeface="Verdana"/>
                <a:cs typeface="Verdana"/>
              </a:rPr>
              <a:t>= new</a:t>
            </a:r>
            <a:r>
              <a:rPr dirty="0" sz="1400" spc="-35">
                <a:solidFill>
                  <a:srgbClr val="4E2700"/>
                </a:solidFill>
                <a:latin typeface="Verdana"/>
                <a:cs typeface="Verdana"/>
              </a:rPr>
              <a:t> </a:t>
            </a:r>
            <a:r>
              <a:rPr dirty="0" sz="1400" spc="-5">
                <a:solidFill>
                  <a:srgbClr val="4E2700"/>
                </a:solidFill>
                <a:latin typeface="Verdana"/>
                <a:cs typeface="Verdana"/>
              </a:rPr>
              <a:t>byte[1024];</a:t>
            </a:r>
            <a:endParaRPr sz="1400">
              <a:latin typeface="Verdana"/>
              <a:cs typeface="Verdana"/>
            </a:endParaRPr>
          </a:p>
          <a:p>
            <a:pPr marL="384810">
              <a:lnSpc>
                <a:spcPct val="100000"/>
              </a:lnSpc>
              <a:spcBef>
                <a:spcPts val="335"/>
              </a:spcBef>
            </a:pPr>
            <a:r>
              <a:rPr dirty="0" sz="1400">
                <a:solidFill>
                  <a:srgbClr val="4E2700"/>
                </a:solidFill>
                <a:latin typeface="Verdana"/>
                <a:cs typeface="Verdana"/>
              </a:rPr>
              <a:t>while ((count </a:t>
            </a:r>
            <a:r>
              <a:rPr dirty="0" sz="1400" spc="5">
                <a:solidFill>
                  <a:srgbClr val="4E2700"/>
                </a:solidFill>
                <a:latin typeface="Verdana"/>
                <a:cs typeface="Verdana"/>
              </a:rPr>
              <a:t>= </a:t>
            </a:r>
            <a:r>
              <a:rPr dirty="0" sz="1400">
                <a:solidFill>
                  <a:srgbClr val="4E2700"/>
                </a:solidFill>
                <a:latin typeface="Verdana"/>
                <a:cs typeface="Verdana"/>
              </a:rPr>
              <a:t>bis.read(ba)) != </a:t>
            </a:r>
            <a:r>
              <a:rPr dirty="0" sz="1400" spc="-5">
                <a:solidFill>
                  <a:srgbClr val="4E2700"/>
                </a:solidFill>
                <a:latin typeface="Verdana"/>
                <a:cs typeface="Verdana"/>
              </a:rPr>
              <a:t>-1)</a:t>
            </a:r>
            <a:r>
              <a:rPr dirty="0" sz="1400" spc="-114">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40"/>
              </a:spcBef>
            </a:pPr>
            <a:r>
              <a:rPr dirty="0" sz="1400" spc="-5">
                <a:solidFill>
                  <a:srgbClr val="4E2700"/>
                </a:solidFill>
                <a:latin typeface="Verdana"/>
                <a:cs typeface="Verdana"/>
              </a:rPr>
              <a:t>bos.write(ba, 0,</a:t>
            </a:r>
            <a:r>
              <a:rPr dirty="0" sz="1400" spc="-45">
                <a:solidFill>
                  <a:srgbClr val="4E2700"/>
                </a:solidFill>
                <a:latin typeface="Verdana"/>
                <a:cs typeface="Verdana"/>
              </a:rPr>
              <a:t> </a:t>
            </a:r>
            <a:r>
              <a:rPr dirty="0" sz="1400">
                <a:solidFill>
                  <a:srgbClr val="4E2700"/>
                </a:solidFill>
                <a:latin typeface="Verdana"/>
                <a:cs typeface="Verdana"/>
              </a:rPr>
              <a:t>count);</a:t>
            </a:r>
            <a:endParaRPr sz="1400">
              <a:latin typeface="Verdana"/>
              <a:cs typeface="Verdana"/>
            </a:endParaRPr>
          </a:p>
          <a:p>
            <a:pPr marL="384810">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810">
              <a:lnSpc>
                <a:spcPct val="100000"/>
              </a:lnSpc>
              <a:spcBef>
                <a:spcPts val="335"/>
              </a:spcBef>
            </a:pPr>
            <a:r>
              <a:rPr dirty="0" sz="1400">
                <a:solidFill>
                  <a:srgbClr val="4E2700"/>
                </a:solidFill>
                <a:latin typeface="Verdana"/>
                <a:cs typeface="Verdana"/>
              </a:rPr>
              <a:t>e =</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endParaRPr sz="1400">
              <a:latin typeface="Verdana"/>
              <a:cs typeface="Verdana"/>
            </a:endParaRPr>
          </a:p>
          <a:p>
            <a:pPr marL="384810">
              <a:lnSpc>
                <a:spcPct val="100000"/>
              </a:lnSpc>
              <a:spcBef>
                <a:spcPts val="3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間</a:t>
            </a:r>
            <a:r>
              <a:rPr dirty="0" sz="1400">
                <a:solidFill>
                  <a:srgbClr val="4E2700"/>
                </a:solidFill>
                <a:latin typeface="Noto Sans Mono CJK HK"/>
                <a:cs typeface="Noto Sans Mono CJK HK"/>
              </a:rPr>
              <a:t>差</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0">
                <a:solidFill>
                  <a:srgbClr val="4E2700"/>
                </a:solidFill>
                <a:latin typeface="Noto Sans Mono CJK HK"/>
                <a:cs typeface="Noto Sans Mono CJK HK"/>
              </a:rPr>
              <a:t>組</a:t>
            </a:r>
            <a:r>
              <a:rPr dirty="0" sz="1400" spc="-5">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259079">
              <a:lnSpc>
                <a:spcPct val="100000"/>
              </a:lnSpc>
              <a:spcBef>
                <a:spcPts val="370"/>
              </a:spcBef>
            </a:pPr>
            <a:r>
              <a:rPr dirty="0" sz="1400">
                <a:solidFill>
                  <a:srgbClr val="4E2700"/>
                </a:solidFill>
                <a:latin typeface="Verdana"/>
                <a:cs typeface="Verdana"/>
              </a:rPr>
              <a:t>} catch(IOException</a:t>
            </a:r>
            <a:r>
              <a:rPr dirty="0" sz="1400" spc="-40">
                <a:solidFill>
                  <a:srgbClr val="4E2700"/>
                </a:solidFill>
                <a:latin typeface="Verdana"/>
                <a:cs typeface="Verdana"/>
              </a:rPr>
              <a:t> </a:t>
            </a:r>
            <a:r>
              <a:rPr dirty="0" sz="1400">
                <a:solidFill>
                  <a:srgbClr val="4E2700"/>
                </a:solidFill>
                <a:latin typeface="Verdana"/>
                <a:cs typeface="Verdana"/>
              </a:rPr>
              <a:t>ex){</a:t>
            </a:r>
            <a:endParaRPr sz="1400">
              <a:latin typeface="Verdana"/>
              <a:cs typeface="Verdana"/>
            </a:endParaRPr>
          </a:p>
          <a:p>
            <a:pPr marL="384810">
              <a:lnSpc>
                <a:spcPct val="100000"/>
              </a:lnSpc>
              <a:spcBef>
                <a:spcPts val="305"/>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發</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異常</a:t>
            </a:r>
            <a:r>
              <a:rPr dirty="0" sz="1400">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 ex.getMessage());</a:t>
            </a:r>
            <a:endParaRPr sz="1400">
              <a:latin typeface="Verdana"/>
              <a:cs typeface="Verdana"/>
            </a:endParaRPr>
          </a:p>
          <a:p>
            <a:pPr marL="259079">
              <a:lnSpc>
                <a:spcPct val="100000"/>
              </a:lnSpc>
              <a:spcBef>
                <a:spcPts val="370"/>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4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a:spLocks noGrp="1"/>
          </p:cNvSpPr>
          <p:nvPr>
            <p:ph type="title"/>
          </p:nvPr>
        </p:nvSpPr>
        <p:spPr>
          <a:xfrm>
            <a:off x="612140" y="193294"/>
            <a:ext cx="5922645" cy="574040"/>
          </a:xfrm>
          <a:prstGeom prst="rect"/>
        </p:spPr>
        <p:txBody>
          <a:bodyPr wrap="square" lIns="0" tIns="12700" rIns="0" bIns="0" rtlCol="0" vert="horz">
            <a:spAutoFit/>
          </a:bodyPr>
          <a:lstStyle/>
          <a:p>
            <a:pPr marL="12700">
              <a:lnSpc>
                <a:spcPct val="100000"/>
              </a:lnSpc>
              <a:spcBef>
                <a:spcPts val="100"/>
              </a:spcBef>
            </a:pPr>
            <a:r>
              <a:rPr dirty="0"/>
              <a:t>提供輸</a:t>
            </a:r>
            <a:r>
              <a:rPr dirty="0" spc="-10"/>
              <a:t>入</a:t>
            </a:r>
            <a:r>
              <a:rPr dirty="0" spc="-5">
                <a:latin typeface="Verdana"/>
                <a:cs typeface="Verdana"/>
              </a:rPr>
              <a:t>/</a:t>
            </a:r>
            <a:r>
              <a:rPr dirty="0"/>
              <a:t>輸出緩衝區範例</a:t>
            </a:r>
            <a:r>
              <a:rPr dirty="0" spc="-630"/>
              <a:t> </a:t>
            </a:r>
            <a:r>
              <a:rPr dirty="0" spc="-5">
                <a:latin typeface="Verdana"/>
                <a:cs typeface="Verdana"/>
              </a:rPr>
              <a:t>...</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p:nvPr/>
        </p:nvSpPr>
        <p:spPr>
          <a:xfrm>
            <a:off x="570991" y="1003808"/>
            <a:ext cx="7973695" cy="2220595"/>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編寫</a:t>
            </a:r>
            <a:r>
              <a:rPr dirty="0" sz="2400" spc="-10">
                <a:solidFill>
                  <a:srgbClr val="4E2700"/>
                </a:solidFill>
                <a:latin typeface="Verdana"/>
                <a:cs typeface="Verdana"/>
              </a:rPr>
              <a:t>ProgramCh10Lab02.java</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在</a:t>
            </a:r>
            <a:r>
              <a:rPr dirty="0" sz="2400" spc="-5">
                <a:solidFill>
                  <a:srgbClr val="4E2700"/>
                </a:solidFill>
                <a:latin typeface="Verdana"/>
                <a:cs typeface="Verdana"/>
              </a:rPr>
              <a:t>main()</a:t>
            </a:r>
            <a:r>
              <a:rPr dirty="0" sz="2400">
                <a:solidFill>
                  <a:srgbClr val="4E2700"/>
                </a:solidFill>
                <a:latin typeface="Noto Sans Mono CJK HK"/>
                <a:cs typeface="Noto Sans Mono CJK HK"/>
              </a:rPr>
              <a:t>方法內讀 取專案下的</a:t>
            </a:r>
            <a:r>
              <a:rPr dirty="0" sz="2400">
                <a:solidFill>
                  <a:srgbClr val="4E2700"/>
                </a:solidFill>
                <a:latin typeface="Verdana"/>
                <a:cs typeface="Verdana"/>
              </a:rPr>
              <a:t>Sourc</a:t>
            </a:r>
            <a:r>
              <a:rPr dirty="0" sz="2400" spc="-10">
                <a:solidFill>
                  <a:srgbClr val="4E2700"/>
                </a:solidFill>
                <a:latin typeface="Verdana"/>
                <a:cs typeface="Verdana"/>
              </a:rPr>
              <a:t>e</a:t>
            </a:r>
            <a:r>
              <a:rPr dirty="0" sz="2400">
                <a:solidFill>
                  <a:srgbClr val="4E2700"/>
                </a:solidFill>
                <a:latin typeface="Verdana"/>
                <a:cs typeface="Verdana"/>
              </a:rPr>
              <a:t>.</a:t>
            </a:r>
            <a:r>
              <a:rPr dirty="0" sz="2400" spc="5">
                <a:solidFill>
                  <a:srgbClr val="4E2700"/>
                </a:solidFill>
                <a:latin typeface="Verdana"/>
                <a:cs typeface="Verdana"/>
              </a:rPr>
              <a:t>g</a:t>
            </a:r>
            <a:r>
              <a:rPr dirty="0" sz="2400" spc="-10">
                <a:solidFill>
                  <a:srgbClr val="4E2700"/>
                </a:solidFill>
                <a:latin typeface="Verdana"/>
                <a:cs typeface="Verdana"/>
              </a:rPr>
              <a:t>if</a:t>
            </a:r>
            <a:r>
              <a:rPr dirty="0" sz="2400">
                <a:solidFill>
                  <a:srgbClr val="4E2700"/>
                </a:solidFill>
                <a:latin typeface="Noto Sans Mono CJK HK"/>
                <a:cs typeface="Noto Sans Mono CJK HK"/>
              </a:rPr>
              <a:t>檔案內的資料，然後再將這些資 </a:t>
            </a:r>
            <a:r>
              <a:rPr dirty="0" sz="2400" spc="-5">
                <a:solidFill>
                  <a:srgbClr val="4E2700"/>
                </a:solidFill>
                <a:latin typeface="Noto Sans Mono CJK HK"/>
                <a:cs typeface="Noto Sans Mono CJK HK"/>
              </a:rPr>
              <a:t>料寫出到輸出檔</a:t>
            </a:r>
            <a:r>
              <a:rPr dirty="0" sz="2400" spc="-5">
                <a:solidFill>
                  <a:srgbClr val="4E2700"/>
                </a:solidFill>
                <a:latin typeface="Verdana"/>
                <a:cs typeface="Verdana"/>
              </a:rPr>
              <a:t>C:\data</a:t>
            </a:r>
            <a:r>
              <a:rPr dirty="0" sz="2400" spc="-5">
                <a:solidFill>
                  <a:srgbClr val="4E2700"/>
                </a:solidFill>
                <a:latin typeface="Noto Sans Mono CJK HK"/>
                <a:cs typeface="Noto Sans Mono CJK HK"/>
              </a:rPr>
              <a:t>資料夾之下，新檔名為 </a:t>
            </a:r>
            <a:r>
              <a:rPr dirty="0" sz="2400" spc="-5">
                <a:solidFill>
                  <a:srgbClr val="4E2700"/>
                </a:solidFill>
                <a:latin typeface="Verdana"/>
                <a:cs typeface="Verdana"/>
              </a:rPr>
              <a:t>MyData.gif</a:t>
            </a:r>
            <a:r>
              <a:rPr dirty="0" sz="2400">
                <a:solidFill>
                  <a:srgbClr val="4E2700"/>
                </a:solidFill>
                <a:latin typeface="Noto Sans Mono CJK HK"/>
                <a:cs typeface="Noto Sans Mono CJK HK"/>
              </a:rPr>
              <a:t>。這個練習與</a:t>
            </a:r>
            <a:r>
              <a:rPr dirty="0" sz="2400" spc="-5">
                <a:solidFill>
                  <a:srgbClr val="4E2700"/>
                </a:solidFill>
                <a:latin typeface="Verdana"/>
                <a:cs typeface="Verdana"/>
              </a:rPr>
              <a:t>lab01</a:t>
            </a:r>
            <a:r>
              <a:rPr dirty="0" sz="2400">
                <a:solidFill>
                  <a:srgbClr val="4E2700"/>
                </a:solidFill>
                <a:latin typeface="Noto Sans Mono CJK HK"/>
                <a:cs typeface="Noto Sans Mono CJK HK"/>
              </a:rPr>
              <a:t>雷同，不過要加上 </a:t>
            </a:r>
            <a:r>
              <a:rPr dirty="0" sz="2400" spc="-5">
                <a:solidFill>
                  <a:srgbClr val="4E2700"/>
                </a:solidFill>
                <a:latin typeface="Verdana"/>
                <a:cs typeface="Verdana"/>
              </a:rPr>
              <a:t>BufferedInputStream</a:t>
            </a:r>
            <a:r>
              <a:rPr dirty="0" sz="2400">
                <a:solidFill>
                  <a:srgbClr val="4E2700"/>
                </a:solidFill>
                <a:latin typeface="Noto Sans Mono CJK HK"/>
                <a:cs typeface="Noto Sans Mono CJK HK"/>
              </a:rPr>
              <a:t>與</a:t>
            </a:r>
            <a:r>
              <a:rPr dirty="0" sz="2400">
                <a:solidFill>
                  <a:srgbClr val="4E2700"/>
                </a:solidFill>
                <a:latin typeface="Verdana"/>
                <a:cs typeface="Verdana"/>
              </a:rPr>
              <a:t>BufferedOutputStream</a:t>
            </a:r>
            <a:r>
              <a:rPr dirty="0" sz="2400">
                <a:solidFill>
                  <a:srgbClr val="4E2700"/>
                </a:solidFill>
                <a:latin typeface="Noto Sans Mono CJK HK"/>
                <a:cs typeface="Noto Sans Mono CJK HK"/>
              </a:rPr>
              <a:t>兩 個類別。</a:t>
            </a:r>
            <a:endParaRPr sz="2400">
              <a:latin typeface="Noto Sans Mono CJK HK"/>
              <a:cs typeface="Noto Sans Mono CJK HK"/>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54580" cy="574040"/>
          </a:xfrm>
          <a:prstGeom prst="rect"/>
        </p:spPr>
        <p:txBody>
          <a:bodyPr wrap="square" lIns="0" tIns="12700" rIns="0" bIns="0" rtlCol="0" vert="horz">
            <a:spAutoFit/>
          </a:bodyPr>
          <a:lstStyle/>
          <a:p>
            <a:pPr marL="12700">
              <a:lnSpc>
                <a:spcPct val="100000"/>
              </a:lnSpc>
              <a:spcBef>
                <a:spcPts val="100"/>
              </a:spcBef>
            </a:pPr>
            <a:r>
              <a:rPr dirty="0" spc="-70">
                <a:latin typeface="Tahoma"/>
                <a:cs typeface="Tahoma"/>
              </a:rPr>
              <a:t>R</a:t>
            </a:r>
            <a:r>
              <a:rPr dirty="0" spc="-5">
                <a:latin typeface="Tahoma"/>
                <a:cs typeface="Tahoma"/>
              </a:rPr>
              <a:t>eade</a:t>
            </a:r>
            <a:r>
              <a:rPr dirty="0" spc="5">
                <a:latin typeface="Tahoma"/>
                <a:cs typeface="Tahoma"/>
              </a:rPr>
              <a:t>r</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p:nvPr/>
        </p:nvSpPr>
        <p:spPr>
          <a:xfrm>
            <a:off x="612140" y="931296"/>
            <a:ext cx="5494655" cy="2677795"/>
          </a:xfrm>
          <a:prstGeom prst="rect">
            <a:avLst/>
          </a:prstGeom>
        </p:spPr>
        <p:txBody>
          <a:bodyPr wrap="square" lIns="0" tIns="94615" rIns="0" bIns="0" rtlCol="0" vert="horz">
            <a:spAutoFit/>
          </a:bodyPr>
          <a:lstStyle/>
          <a:p>
            <a:pPr marL="355600" indent="-343535">
              <a:lnSpc>
                <a:spcPct val="100000"/>
              </a:lnSpc>
              <a:spcBef>
                <a:spcPts val="745"/>
              </a:spcBef>
              <a:buChar char="•"/>
              <a:tabLst>
                <a:tab pos="355600" algn="l"/>
                <a:tab pos="356235" algn="l"/>
              </a:tabLst>
            </a:pPr>
            <a:r>
              <a:rPr dirty="0" sz="2400" spc="-10">
                <a:solidFill>
                  <a:srgbClr val="4E2700"/>
                </a:solidFill>
                <a:latin typeface="Verdana"/>
                <a:cs typeface="Verdana"/>
              </a:rPr>
              <a:t>int </a:t>
            </a:r>
            <a:r>
              <a:rPr dirty="0" sz="2400" spc="-5">
                <a:solidFill>
                  <a:srgbClr val="4E2700"/>
                </a:solidFill>
                <a:latin typeface="Verdana"/>
                <a:cs typeface="Verdana"/>
              </a:rPr>
              <a:t>read(char[] </a:t>
            </a:r>
            <a:r>
              <a:rPr dirty="0" sz="2400" spc="-20">
                <a:solidFill>
                  <a:srgbClr val="4E2700"/>
                </a:solidFill>
                <a:latin typeface="Verdana"/>
                <a:cs typeface="Verdana"/>
              </a:rPr>
              <a:t>b, </a:t>
            </a:r>
            <a:r>
              <a:rPr dirty="0" sz="2400" spc="-10">
                <a:solidFill>
                  <a:srgbClr val="4E2700"/>
                </a:solidFill>
                <a:latin typeface="Verdana"/>
                <a:cs typeface="Verdana"/>
              </a:rPr>
              <a:t>int </a:t>
            </a:r>
            <a:r>
              <a:rPr dirty="0" sz="2400" spc="-45">
                <a:solidFill>
                  <a:srgbClr val="4E2700"/>
                </a:solidFill>
                <a:latin typeface="Verdana"/>
                <a:cs typeface="Verdana"/>
              </a:rPr>
              <a:t>off, </a:t>
            </a:r>
            <a:r>
              <a:rPr dirty="0" sz="2400" spc="-10">
                <a:solidFill>
                  <a:srgbClr val="4E2700"/>
                </a:solidFill>
                <a:latin typeface="Verdana"/>
                <a:cs typeface="Verdana"/>
              </a:rPr>
              <a:t>int</a:t>
            </a:r>
            <a:r>
              <a:rPr dirty="0" sz="2400" spc="-400">
                <a:solidFill>
                  <a:srgbClr val="4E2700"/>
                </a:solidFill>
                <a:latin typeface="Verdana"/>
                <a:cs typeface="Verdana"/>
              </a:rPr>
              <a:t> </a:t>
            </a:r>
            <a:r>
              <a:rPr dirty="0" sz="2400" spc="-10">
                <a:solidFill>
                  <a:srgbClr val="4E2700"/>
                </a:solidFill>
                <a:latin typeface="Verdana"/>
                <a:cs typeface="Verdana"/>
              </a:rPr>
              <a:t>len)</a:t>
            </a:r>
            <a:endParaRPr sz="2400">
              <a:latin typeface="Verdana"/>
              <a:cs typeface="Verdana"/>
            </a:endParaRPr>
          </a:p>
          <a:p>
            <a:pPr marL="355600" indent="-343535">
              <a:lnSpc>
                <a:spcPct val="100000"/>
              </a:lnSpc>
              <a:spcBef>
                <a:spcPts val="645"/>
              </a:spcBef>
              <a:buChar char="•"/>
              <a:tabLst>
                <a:tab pos="355600" algn="l"/>
                <a:tab pos="356235" algn="l"/>
              </a:tabLst>
            </a:pPr>
            <a:r>
              <a:rPr dirty="0" sz="2400" spc="-10">
                <a:solidFill>
                  <a:srgbClr val="4E2700"/>
                </a:solidFill>
                <a:latin typeface="Verdana"/>
                <a:cs typeface="Verdana"/>
              </a:rPr>
              <a:t>int</a:t>
            </a:r>
            <a:r>
              <a:rPr dirty="0" sz="2400" spc="-5">
                <a:solidFill>
                  <a:srgbClr val="4E2700"/>
                </a:solidFill>
                <a:latin typeface="Verdana"/>
                <a:cs typeface="Verdana"/>
              </a:rPr>
              <a:t> read()</a:t>
            </a:r>
            <a:endParaRPr sz="2400">
              <a:latin typeface="Verdana"/>
              <a:cs typeface="Verdana"/>
            </a:endParaRPr>
          </a:p>
          <a:p>
            <a:pPr marL="355600" indent="-343535">
              <a:lnSpc>
                <a:spcPct val="100000"/>
              </a:lnSpc>
              <a:spcBef>
                <a:spcPts val="509"/>
              </a:spcBef>
              <a:buChar char="•"/>
              <a:tabLst>
                <a:tab pos="355600" algn="l"/>
                <a:tab pos="356235" algn="l"/>
              </a:tabLst>
            </a:pPr>
            <a:r>
              <a:rPr dirty="0" sz="2400" spc="-10">
                <a:solidFill>
                  <a:srgbClr val="4E2700"/>
                </a:solidFill>
                <a:latin typeface="Verdana"/>
                <a:cs typeface="Verdana"/>
              </a:rPr>
              <a:t>int </a:t>
            </a:r>
            <a:r>
              <a:rPr dirty="0" sz="2400" spc="-5">
                <a:solidFill>
                  <a:srgbClr val="4E2700"/>
                </a:solidFill>
                <a:latin typeface="Verdana"/>
                <a:cs typeface="Verdana"/>
              </a:rPr>
              <a:t>read(char[]</a:t>
            </a:r>
            <a:r>
              <a:rPr dirty="0" sz="2400" spc="395">
                <a:solidFill>
                  <a:srgbClr val="4E2700"/>
                </a:solidFill>
                <a:latin typeface="Verdana"/>
                <a:cs typeface="Verdana"/>
              </a:rPr>
              <a:t> </a:t>
            </a:r>
            <a:r>
              <a:rPr dirty="0" sz="2400" spc="-5">
                <a:solidFill>
                  <a:srgbClr val="4E2700"/>
                </a:solidFill>
                <a:latin typeface="Verdana"/>
                <a:cs typeface="Verdana"/>
              </a:rPr>
              <a:t>b)</a:t>
            </a:r>
            <a:endParaRPr sz="2400">
              <a:latin typeface="Verdana"/>
              <a:cs typeface="Verdana"/>
            </a:endParaRPr>
          </a:p>
          <a:p>
            <a:pPr marL="355600" indent="-343535">
              <a:lnSpc>
                <a:spcPct val="100000"/>
              </a:lnSpc>
              <a:spcBef>
                <a:spcPts val="645"/>
              </a:spcBef>
              <a:buChar char="•"/>
              <a:tabLst>
                <a:tab pos="355600" algn="l"/>
                <a:tab pos="356235" algn="l"/>
              </a:tabLst>
            </a:pPr>
            <a:r>
              <a:rPr dirty="0" sz="2400" spc="-10">
                <a:solidFill>
                  <a:srgbClr val="4E2700"/>
                </a:solidFill>
                <a:latin typeface="Verdana"/>
                <a:cs typeface="Verdana"/>
              </a:rPr>
              <a:t>void</a:t>
            </a:r>
            <a:r>
              <a:rPr dirty="0" sz="2400" spc="40">
                <a:solidFill>
                  <a:srgbClr val="4E2700"/>
                </a:solidFill>
                <a:latin typeface="Verdana"/>
                <a:cs typeface="Verdana"/>
              </a:rPr>
              <a:t> </a:t>
            </a:r>
            <a:r>
              <a:rPr dirty="0" sz="2400" spc="-5">
                <a:solidFill>
                  <a:srgbClr val="4E2700"/>
                </a:solidFill>
                <a:latin typeface="Verdana"/>
                <a:cs typeface="Verdana"/>
              </a:rPr>
              <a:t>close()</a:t>
            </a:r>
            <a:endParaRPr sz="2400">
              <a:latin typeface="Verdana"/>
              <a:cs typeface="Verdana"/>
            </a:endParaRPr>
          </a:p>
          <a:p>
            <a:pPr marL="355600" indent="-343535">
              <a:lnSpc>
                <a:spcPct val="100000"/>
              </a:lnSpc>
              <a:spcBef>
                <a:spcPts val="575"/>
              </a:spcBef>
              <a:buChar char="•"/>
              <a:tabLst>
                <a:tab pos="355600" algn="l"/>
                <a:tab pos="356235" algn="l"/>
              </a:tabLst>
            </a:pPr>
            <a:r>
              <a:rPr dirty="0" sz="2400" spc="-10">
                <a:solidFill>
                  <a:srgbClr val="4E2700"/>
                </a:solidFill>
                <a:latin typeface="Verdana"/>
                <a:cs typeface="Verdana"/>
              </a:rPr>
              <a:t>int skip(int</a:t>
            </a:r>
            <a:r>
              <a:rPr dirty="0" sz="2400" spc="25">
                <a:solidFill>
                  <a:srgbClr val="4E2700"/>
                </a:solidFill>
                <a:latin typeface="Verdana"/>
                <a:cs typeface="Verdana"/>
              </a:rPr>
              <a:t> </a:t>
            </a:r>
            <a:r>
              <a:rPr dirty="0" sz="2400">
                <a:solidFill>
                  <a:srgbClr val="4E2700"/>
                </a:solidFill>
                <a:latin typeface="Verdana"/>
                <a:cs typeface="Verdana"/>
              </a:rPr>
              <a:t>n)</a:t>
            </a:r>
            <a:endParaRPr sz="2400">
              <a:latin typeface="Verdana"/>
              <a:cs typeface="Verdana"/>
            </a:endParaRPr>
          </a:p>
          <a:p>
            <a:pPr marL="355600" indent="-343535">
              <a:lnSpc>
                <a:spcPct val="100000"/>
              </a:lnSpc>
              <a:spcBef>
                <a:spcPts val="580"/>
              </a:spcBef>
              <a:buChar char="•"/>
              <a:tabLst>
                <a:tab pos="355600" algn="l"/>
                <a:tab pos="356235" algn="l"/>
              </a:tabLst>
            </a:pPr>
            <a:r>
              <a:rPr dirty="0" sz="2400" spc="-10">
                <a:solidFill>
                  <a:srgbClr val="4E2700"/>
                </a:solidFill>
                <a:latin typeface="Verdana"/>
                <a:cs typeface="Verdana"/>
              </a:rPr>
              <a:t>int</a:t>
            </a:r>
            <a:r>
              <a:rPr dirty="0" sz="2400">
                <a:solidFill>
                  <a:srgbClr val="4E2700"/>
                </a:solidFill>
                <a:latin typeface="Verdana"/>
                <a:cs typeface="Verdana"/>
              </a:rPr>
              <a:t> </a:t>
            </a:r>
            <a:r>
              <a:rPr dirty="0" sz="2400" spc="-15">
                <a:solidFill>
                  <a:srgbClr val="4E2700"/>
                </a:solidFill>
                <a:latin typeface="Verdana"/>
                <a:cs typeface="Verdana"/>
              </a:rPr>
              <a:t>available()</a:t>
            </a:r>
            <a:endParaRPr sz="2400">
              <a:latin typeface="Verdana"/>
              <a:cs typeface="Verdana"/>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1002030"/>
            <a:ext cx="7773670" cy="4843145"/>
          </a:xfrm>
          <a:prstGeom prst="rect">
            <a:avLst/>
          </a:prstGeom>
        </p:spPr>
        <p:txBody>
          <a:bodyPr wrap="square" lIns="0" tIns="13335" rIns="0" bIns="0" rtlCol="0" vert="horz">
            <a:spAutoFit/>
          </a:bodyPr>
          <a:lstStyle/>
          <a:p>
            <a:pPr algn="just" marL="355600" marR="341630" indent="-342900">
              <a:lnSpc>
                <a:spcPct val="100000"/>
              </a:lnSpc>
              <a:spcBef>
                <a:spcPts val="105"/>
              </a:spcBef>
              <a:buChar char="•"/>
              <a:tabLst>
                <a:tab pos="355600" algn="l"/>
              </a:tabLst>
            </a:pPr>
            <a:r>
              <a:rPr dirty="0" sz="2000" spc="-5">
                <a:solidFill>
                  <a:srgbClr val="4E2700"/>
                </a:solidFill>
                <a:latin typeface="Verdana"/>
                <a:cs typeface="Verdana"/>
              </a:rPr>
              <a:t>int</a:t>
            </a:r>
            <a:r>
              <a:rPr dirty="0" sz="2000" spc="-30">
                <a:solidFill>
                  <a:srgbClr val="4E2700"/>
                </a:solidFill>
                <a:latin typeface="Verdana"/>
                <a:cs typeface="Verdana"/>
              </a:rPr>
              <a:t> </a:t>
            </a:r>
            <a:r>
              <a:rPr dirty="0" sz="2000" spc="5">
                <a:solidFill>
                  <a:srgbClr val="4E2700"/>
                </a:solidFill>
                <a:latin typeface="Verdana"/>
                <a:cs typeface="Verdana"/>
              </a:rPr>
              <a:t>read()</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由</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外</a:t>
            </a:r>
            <a:r>
              <a:rPr dirty="0" sz="2000">
                <a:solidFill>
                  <a:srgbClr val="4E2700"/>
                </a:solidFill>
                <a:latin typeface="Noto Sans Mono CJK HK"/>
                <a:cs typeface="Noto Sans Mono CJK HK"/>
              </a:rPr>
              <a:t>部讀</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a:t>
            </a:r>
            <a:r>
              <a:rPr dirty="0" sz="2000" spc="-15">
                <a:solidFill>
                  <a:srgbClr val="4E2700"/>
                </a:solidFill>
                <a:latin typeface="Noto Sans Mono CJK HK"/>
                <a:cs typeface="Noto Sans Mono CJK HK"/>
              </a:rPr>
              <a:t>此</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被轉</a:t>
            </a:r>
            <a:r>
              <a:rPr dirty="0" sz="2000" spc="-15">
                <a:solidFill>
                  <a:srgbClr val="4E2700"/>
                </a:solidFill>
                <a:latin typeface="Noto Sans Mono CJK HK"/>
                <a:cs typeface="Noto Sans Mono CJK HK"/>
              </a:rPr>
              <a:t>換</a:t>
            </a:r>
            <a:r>
              <a:rPr dirty="0" sz="2000">
                <a:solidFill>
                  <a:srgbClr val="4E2700"/>
                </a:solidFill>
                <a:latin typeface="Noto Sans Mono CJK HK"/>
                <a:cs typeface="Noto Sans Mono CJK HK"/>
              </a:rPr>
              <a:t>為介於 </a:t>
            </a:r>
            <a:r>
              <a:rPr dirty="0" sz="2000" spc="130">
                <a:solidFill>
                  <a:srgbClr val="4E2700"/>
                </a:solidFill>
                <a:latin typeface="Verdana"/>
                <a:cs typeface="Verdana"/>
              </a:rPr>
              <a:t>0</a:t>
            </a:r>
            <a:r>
              <a:rPr dirty="0" sz="2000" spc="130">
                <a:solidFill>
                  <a:srgbClr val="4E2700"/>
                </a:solidFill>
                <a:latin typeface="Noto Sans Mono CJK HK"/>
                <a:cs typeface="Noto Sans Mono CJK HK"/>
              </a:rPr>
              <a:t>–</a:t>
            </a:r>
            <a:r>
              <a:rPr dirty="0" sz="2000" spc="130">
                <a:solidFill>
                  <a:srgbClr val="4E2700"/>
                </a:solidFill>
                <a:latin typeface="Verdana"/>
                <a:cs typeface="Verdana"/>
              </a:rPr>
              <a:t>65535</a:t>
            </a:r>
            <a:r>
              <a:rPr dirty="0" sz="2000" spc="10">
                <a:solidFill>
                  <a:srgbClr val="4E2700"/>
                </a:solidFill>
                <a:latin typeface="Noto Sans Mono CJK HK"/>
                <a:cs typeface="Noto Sans Mono CJK HK"/>
              </a:rPr>
              <a:t>的整</a:t>
            </a:r>
            <a:r>
              <a:rPr dirty="0" sz="2000">
                <a:solidFill>
                  <a:srgbClr val="4E2700"/>
                </a:solidFill>
                <a:latin typeface="Noto Sans Mono CJK HK"/>
                <a:cs typeface="Noto Sans Mono CJK HK"/>
              </a:rPr>
              <a:t>數傳回</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如果</a:t>
            </a:r>
            <a:r>
              <a:rPr dirty="0" sz="2000" spc="-15">
                <a:solidFill>
                  <a:srgbClr val="4E2700"/>
                </a:solidFill>
                <a:latin typeface="Noto Sans Mono CJK HK"/>
                <a:cs typeface="Noto Sans Mono CJK HK"/>
              </a:rPr>
              <a:t>沒</a:t>
            </a:r>
            <a:r>
              <a:rPr dirty="0" sz="2000">
                <a:solidFill>
                  <a:srgbClr val="4E2700"/>
                </a:solidFill>
                <a:latin typeface="Noto Sans Mono CJK HK"/>
                <a:cs typeface="Noto Sans Mono CJK HK"/>
              </a:rPr>
              <a:t>有字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可讀</a:t>
            </a:r>
            <a:r>
              <a:rPr dirty="0" sz="2000" spc="-15">
                <a:solidFill>
                  <a:srgbClr val="4E2700"/>
                </a:solidFill>
                <a:latin typeface="Noto Sans Mono CJK HK"/>
                <a:cs typeface="Noto Sans Mono CJK HK"/>
              </a:rPr>
              <a:t>取</a:t>
            </a:r>
            <a:r>
              <a:rPr dirty="0" sz="2000">
                <a:solidFill>
                  <a:srgbClr val="4E2700"/>
                </a:solidFill>
                <a:latin typeface="Noto Sans Mono CJK HK"/>
                <a:cs typeface="Noto Sans Mono CJK HK"/>
              </a:rPr>
              <a:t>，則</a:t>
            </a:r>
            <a:r>
              <a:rPr dirty="0" sz="2000" spc="-15">
                <a:solidFill>
                  <a:srgbClr val="4E2700"/>
                </a:solidFill>
                <a:latin typeface="Noto Sans Mono CJK HK"/>
                <a:cs typeface="Noto Sans Mono CJK HK"/>
              </a:rPr>
              <a:t>傳</a:t>
            </a:r>
            <a:r>
              <a:rPr dirty="0" sz="2000" spc="10">
                <a:solidFill>
                  <a:srgbClr val="4E2700"/>
                </a:solidFill>
                <a:latin typeface="Noto Sans Mono CJK HK"/>
                <a:cs typeface="Noto Sans Mono CJK HK"/>
              </a:rPr>
              <a:t>回</a:t>
            </a:r>
            <a:r>
              <a:rPr dirty="0" sz="2000" spc="455">
                <a:solidFill>
                  <a:srgbClr val="4E2700"/>
                </a:solidFill>
                <a:latin typeface="Noto Sans Mono CJK HK"/>
                <a:cs typeface="Noto Sans Mono CJK HK"/>
              </a:rPr>
              <a:t>–</a:t>
            </a:r>
            <a:r>
              <a:rPr dirty="0" sz="2000" spc="455">
                <a:solidFill>
                  <a:srgbClr val="4E2700"/>
                </a:solidFill>
                <a:latin typeface="Verdana"/>
                <a:cs typeface="Verdana"/>
              </a:rPr>
              <a:t>1</a:t>
            </a:r>
            <a:r>
              <a:rPr dirty="0" sz="2000">
                <a:solidFill>
                  <a:srgbClr val="4E2700"/>
                </a:solidFill>
                <a:latin typeface="Noto Sans Mono CJK HK"/>
                <a:cs typeface="Noto Sans Mono CJK HK"/>
              </a:rPr>
              <a:t>。</a:t>
            </a:r>
            <a:endParaRPr sz="2000">
              <a:latin typeface="Noto Sans Mono CJK HK"/>
              <a:cs typeface="Noto Sans Mono CJK HK"/>
            </a:endParaRPr>
          </a:p>
          <a:p>
            <a:pPr algn="just" marL="355600" marR="288925" indent="-342900">
              <a:lnSpc>
                <a:spcPct val="100000"/>
              </a:lnSpc>
              <a:spcBef>
                <a:spcPts val="480"/>
              </a:spcBef>
              <a:buChar char="•"/>
              <a:tabLst>
                <a:tab pos="355600" algn="l"/>
              </a:tabLst>
            </a:pPr>
            <a:r>
              <a:rPr dirty="0" sz="2000" spc="-5">
                <a:solidFill>
                  <a:srgbClr val="4E2700"/>
                </a:solidFill>
                <a:latin typeface="Verdana"/>
                <a:cs typeface="Verdana"/>
              </a:rPr>
              <a:t>int</a:t>
            </a:r>
            <a:r>
              <a:rPr dirty="0" sz="2000" spc="-15">
                <a:solidFill>
                  <a:srgbClr val="4E2700"/>
                </a:solidFill>
                <a:latin typeface="Verdana"/>
                <a:cs typeface="Verdana"/>
              </a:rPr>
              <a:t> </a:t>
            </a:r>
            <a:r>
              <a:rPr dirty="0" sz="2000" spc="-5">
                <a:solidFill>
                  <a:srgbClr val="4E2700"/>
                </a:solidFill>
                <a:latin typeface="Verdana"/>
                <a:cs typeface="Verdana"/>
              </a:rPr>
              <a:t>read(char[]</a:t>
            </a:r>
            <a:r>
              <a:rPr dirty="0" sz="2000" spc="310">
                <a:solidFill>
                  <a:srgbClr val="4E2700"/>
                </a:solidFill>
                <a:latin typeface="Verdana"/>
                <a:cs typeface="Verdana"/>
              </a:rPr>
              <a:t> </a:t>
            </a:r>
            <a:r>
              <a:rPr dirty="0" sz="2000" spc="-15">
                <a:solidFill>
                  <a:srgbClr val="4E2700"/>
                </a:solidFill>
                <a:latin typeface="Verdana"/>
                <a:cs typeface="Verdana"/>
              </a:rPr>
              <a:t>b,</a:t>
            </a:r>
            <a:r>
              <a:rPr dirty="0" sz="2000" spc="-10">
                <a:solidFill>
                  <a:srgbClr val="4E2700"/>
                </a:solidFill>
                <a:latin typeface="Verdana"/>
                <a:cs typeface="Verdana"/>
              </a:rPr>
              <a:t> </a:t>
            </a:r>
            <a:r>
              <a:rPr dirty="0" sz="2000" spc="-5">
                <a:solidFill>
                  <a:srgbClr val="4E2700"/>
                </a:solidFill>
                <a:latin typeface="Verdana"/>
                <a:cs typeface="Verdana"/>
              </a:rPr>
              <a:t>int</a:t>
            </a:r>
            <a:r>
              <a:rPr dirty="0" sz="2000" spc="295">
                <a:solidFill>
                  <a:srgbClr val="4E2700"/>
                </a:solidFill>
                <a:latin typeface="Verdana"/>
                <a:cs typeface="Verdana"/>
              </a:rPr>
              <a:t> </a:t>
            </a:r>
            <a:r>
              <a:rPr dirty="0" sz="2000" spc="-35">
                <a:solidFill>
                  <a:srgbClr val="4E2700"/>
                </a:solidFill>
                <a:latin typeface="Verdana"/>
                <a:cs typeface="Verdana"/>
              </a:rPr>
              <a:t>off,</a:t>
            </a:r>
            <a:r>
              <a:rPr dirty="0" sz="2000" spc="-10">
                <a:solidFill>
                  <a:srgbClr val="4E2700"/>
                </a:solidFill>
                <a:latin typeface="Verdana"/>
                <a:cs typeface="Verdana"/>
              </a:rPr>
              <a:t> </a:t>
            </a:r>
            <a:r>
              <a:rPr dirty="0" sz="2000" spc="-5">
                <a:solidFill>
                  <a:srgbClr val="4E2700"/>
                </a:solidFill>
                <a:latin typeface="Verdana"/>
                <a:cs typeface="Verdana"/>
              </a:rPr>
              <a:t>int</a:t>
            </a:r>
            <a:r>
              <a:rPr dirty="0" sz="2000" spc="305">
                <a:solidFill>
                  <a:srgbClr val="4E2700"/>
                </a:solidFill>
                <a:latin typeface="Verdana"/>
                <a:cs typeface="Verdana"/>
              </a:rPr>
              <a:t> </a:t>
            </a:r>
            <a:r>
              <a:rPr dirty="0" sz="2000">
                <a:solidFill>
                  <a:srgbClr val="4E2700"/>
                </a:solidFill>
                <a:latin typeface="Verdana"/>
                <a:cs typeface="Verdana"/>
              </a:rPr>
              <a:t>len)</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由</a:t>
            </a:r>
            <a:r>
              <a:rPr dirty="0" sz="2000">
                <a:solidFill>
                  <a:srgbClr val="4E2700"/>
                </a:solidFill>
                <a:latin typeface="Noto Sans Mono CJK HK"/>
                <a:cs typeface="Noto Sans Mono CJK HK"/>
              </a:rPr>
              <a:t>程式外</a:t>
            </a:r>
            <a:r>
              <a:rPr dirty="0" sz="2000" spc="-10">
                <a:solidFill>
                  <a:srgbClr val="4E2700"/>
                </a:solidFill>
                <a:latin typeface="Noto Sans Mono CJK HK"/>
                <a:cs typeface="Noto Sans Mono CJK HK"/>
              </a:rPr>
              <a:t>部</a:t>
            </a:r>
            <a:r>
              <a:rPr dirty="0" sz="2000">
                <a:solidFill>
                  <a:srgbClr val="4E2700"/>
                </a:solidFill>
                <a:latin typeface="Noto Sans Mono CJK HK"/>
                <a:cs typeface="Noto Sans Mono CJK HK"/>
              </a:rPr>
              <a:t>『最</a:t>
            </a:r>
            <a:r>
              <a:rPr dirty="0" sz="2000" spc="-15">
                <a:solidFill>
                  <a:srgbClr val="4E2700"/>
                </a:solidFill>
                <a:latin typeface="Noto Sans Mono CJK HK"/>
                <a:cs typeface="Noto Sans Mono CJK HK"/>
              </a:rPr>
              <a:t>多</a:t>
            </a:r>
            <a:r>
              <a:rPr dirty="0" sz="2000">
                <a:solidFill>
                  <a:srgbClr val="4E2700"/>
                </a:solidFill>
                <a:latin typeface="Noto Sans Mono CJK HK"/>
                <a:cs typeface="Noto Sans Mono CJK HK"/>
              </a:rPr>
              <a:t>』讀 取</a:t>
            </a:r>
            <a:r>
              <a:rPr dirty="0" sz="2000" spc="-310">
                <a:solidFill>
                  <a:srgbClr val="4E2700"/>
                </a:solidFill>
                <a:latin typeface="Noto Sans Mono CJK HK"/>
                <a:cs typeface="Noto Sans Mono CJK HK"/>
              </a:rPr>
              <a:t> </a:t>
            </a:r>
            <a:r>
              <a:rPr dirty="0" sz="2000" spc="-5">
                <a:solidFill>
                  <a:srgbClr val="4E2700"/>
                </a:solidFill>
                <a:latin typeface="Verdana"/>
                <a:cs typeface="Verdana"/>
              </a:rPr>
              <a:t>len</a:t>
            </a:r>
            <a:r>
              <a:rPr dirty="0" sz="2000" spc="10">
                <a:solidFill>
                  <a:srgbClr val="4E2700"/>
                </a:solidFill>
                <a:latin typeface="Noto Sans Mono CJK HK"/>
                <a:cs typeface="Noto Sans Mono CJK HK"/>
              </a:rPr>
              <a:t>個字</a:t>
            </a:r>
            <a:r>
              <a:rPr dirty="0" sz="2000">
                <a:solidFill>
                  <a:srgbClr val="4E2700"/>
                </a:solidFill>
                <a:latin typeface="Noto Sans Mono CJK HK"/>
                <a:cs typeface="Noto Sans Mono CJK HK"/>
              </a:rPr>
              <a:t>元，</a:t>
            </a:r>
            <a:r>
              <a:rPr dirty="0" sz="2000" spc="-15">
                <a:solidFill>
                  <a:srgbClr val="4E2700"/>
                </a:solidFill>
                <a:latin typeface="Noto Sans Mono CJK HK"/>
                <a:cs typeface="Noto Sans Mono CJK HK"/>
              </a:rPr>
              <a:t>讀</a:t>
            </a:r>
            <a:r>
              <a:rPr dirty="0" sz="2000">
                <a:solidFill>
                  <a:srgbClr val="4E2700"/>
                </a:solidFill>
                <a:latin typeface="Noto Sans Mono CJK HK"/>
                <a:cs typeface="Noto Sans Mono CJK HK"/>
              </a:rPr>
              <a:t>到的</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元會</a:t>
            </a:r>
            <a:r>
              <a:rPr dirty="0" sz="2000" spc="-15">
                <a:solidFill>
                  <a:srgbClr val="4E2700"/>
                </a:solidFill>
                <a:latin typeface="Noto Sans Mono CJK HK"/>
                <a:cs typeface="Noto Sans Mono CJK HK"/>
              </a:rPr>
              <a:t>被</a:t>
            </a:r>
            <a:r>
              <a:rPr dirty="0" sz="2000">
                <a:solidFill>
                  <a:srgbClr val="4E2700"/>
                </a:solidFill>
                <a:latin typeface="Noto Sans Mono CJK HK"/>
                <a:cs typeface="Noto Sans Mono CJK HK"/>
              </a:rPr>
              <a:t>放到</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元陣</a:t>
            </a:r>
            <a:r>
              <a:rPr dirty="0" sz="2000" spc="-5">
                <a:solidFill>
                  <a:srgbClr val="4E2700"/>
                </a:solidFill>
                <a:latin typeface="Noto Sans Mono CJK HK"/>
                <a:cs typeface="Noto Sans Mono CJK HK"/>
              </a:rPr>
              <a:t>列</a:t>
            </a:r>
            <a:r>
              <a:rPr dirty="0" sz="2000">
                <a:solidFill>
                  <a:srgbClr val="4E2700"/>
                </a:solidFill>
                <a:latin typeface="Verdana"/>
                <a:cs typeface="Verdana"/>
              </a:rPr>
              <a:t>b</a:t>
            </a:r>
            <a:r>
              <a:rPr dirty="0" sz="2000">
                <a:solidFill>
                  <a:srgbClr val="4E2700"/>
                </a:solidFill>
                <a:latin typeface="Noto Sans Mono CJK HK"/>
                <a:cs typeface="Noto Sans Mono CJK HK"/>
              </a:rPr>
              <a:t>，註標</a:t>
            </a:r>
            <a:r>
              <a:rPr dirty="0" sz="2000" spc="-15">
                <a:solidFill>
                  <a:srgbClr val="4E2700"/>
                </a:solidFill>
                <a:latin typeface="Noto Sans Mono CJK HK"/>
                <a:cs typeface="Noto Sans Mono CJK HK"/>
              </a:rPr>
              <a:t>編</a:t>
            </a:r>
            <a:r>
              <a:rPr dirty="0" sz="2000">
                <a:solidFill>
                  <a:srgbClr val="4E2700"/>
                </a:solidFill>
                <a:latin typeface="Noto Sans Mono CJK HK"/>
                <a:cs typeface="Noto Sans Mono CJK HK"/>
              </a:rPr>
              <a:t>號為</a:t>
            </a:r>
            <a:r>
              <a:rPr dirty="0" sz="2000" spc="-5">
                <a:solidFill>
                  <a:srgbClr val="4E2700"/>
                </a:solidFill>
                <a:latin typeface="Verdana"/>
                <a:cs typeface="Verdana"/>
              </a:rPr>
              <a:t>off  </a:t>
            </a:r>
            <a:r>
              <a:rPr dirty="0" sz="2000">
                <a:solidFill>
                  <a:srgbClr val="4E2700"/>
                </a:solidFill>
                <a:latin typeface="Noto Sans Mono CJK HK"/>
                <a:cs typeface="Noto Sans Mono CJK HK"/>
              </a:rPr>
              <a:t>的元</a:t>
            </a:r>
            <a:r>
              <a:rPr dirty="0" sz="2000" spc="5">
                <a:solidFill>
                  <a:srgbClr val="4E2700"/>
                </a:solidFill>
                <a:latin typeface="Noto Sans Mono CJK HK"/>
                <a:cs typeface="Noto Sans Mono CJK HK"/>
              </a:rPr>
              <a:t>素</a:t>
            </a:r>
            <a:r>
              <a:rPr dirty="0" sz="2000" spc="-10">
                <a:solidFill>
                  <a:srgbClr val="4E2700"/>
                </a:solidFill>
                <a:latin typeface="Noto Sans Mono CJK HK"/>
                <a:cs typeface="Noto Sans Mono CJK HK"/>
              </a:rPr>
              <a:t>開</a:t>
            </a:r>
            <a:r>
              <a:rPr dirty="0" sz="2000">
                <a:solidFill>
                  <a:srgbClr val="4E2700"/>
                </a:solidFill>
                <a:latin typeface="Noto Sans Mono CJK HK"/>
                <a:cs typeface="Noto Sans Mono CJK HK"/>
              </a:rPr>
              <a:t>始</a:t>
            </a:r>
            <a:r>
              <a:rPr dirty="0" sz="2000" spc="-10">
                <a:solidFill>
                  <a:srgbClr val="4E2700"/>
                </a:solidFill>
                <a:latin typeface="Noto Sans Mono CJK HK"/>
                <a:cs typeface="Noto Sans Mono CJK HK"/>
              </a:rPr>
              <a:t>放</a:t>
            </a:r>
            <a:r>
              <a:rPr dirty="0" sz="2000">
                <a:solidFill>
                  <a:srgbClr val="4E2700"/>
                </a:solidFill>
                <a:latin typeface="Noto Sans Mono CJK HK"/>
                <a:cs typeface="Noto Sans Mono CJK HK"/>
              </a:rPr>
              <a:t>置，</a:t>
            </a:r>
            <a:r>
              <a:rPr dirty="0" sz="2000" spc="5">
                <a:solidFill>
                  <a:srgbClr val="4E2700"/>
                </a:solidFill>
                <a:latin typeface="Noto Sans Mono CJK HK"/>
                <a:cs typeface="Noto Sans Mono CJK HK"/>
              </a:rPr>
              <a:t>本</a:t>
            </a:r>
            <a:r>
              <a:rPr dirty="0" sz="2000" spc="-10">
                <a:solidFill>
                  <a:srgbClr val="4E2700"/>
                </a:solidFill>
                <a:latin typeface="Noto Sans Mono CJK HK"/>
                <a:cs typeface="Noto Sans Mono CJK HK"/>
              </a:rPr>
              <a:t>方</a:t>
            </a:r>
            <a:r>
              <a:rPr dirty="0" sz="2000">
                <a:solidFill>
                  <a:srgbClr val="4E2700"/>
                </a:solidFill>
                <a:latin typeface="Noto Sans Mono CJK HK"/>
                <a:cs typeface="Noto Sans Mono CJK HK"/>
              </a:rPr>
              <a:t>法</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傳回</a:t>
            </a:r>
            <a:r>
              <a:rPr dirty="0" sz="2000" spc="5">
                <a:solidFill>
                  <a:srgbClr val="4E2700"/>
                </a:solidFill>
                <a:latin typeface="Noto Sans Mono CJK HK"/>
                <a:cs typeface="Noto Sans Mono CJK HK"/>
              </a:rPr>
              <a:t>值</a:t>
            </a:r>
            <a:r>
              <a:rPr dirty="0" sz="2000" spc="-10">
                <a:solidFill>
                  <a:srgbClr val="4E2700"/>
                </a:solidFill>
                <a:latin typeface="Noto Sans Mono CJK HK"/>
                <a:cs typeface="Noto Sans Mono CJK HK"/>
              </a:rPr>
              <a:t>為</a:t>
            </a:r>
            <a:r>
              <a:rPr dirty="0" sz="2000">
                <a:solidFill>
                  <a:srgbClr val="4E2700"/>
                </a:solidFill>
                <a:latin typeface="Noto Sans Mono CJK HK"/>
                <a:cs typeface="Noto Sans Mono CJK HK"/>
              </a:rPr>
              <a:t>實</a:t>
            </a:r>
            <a:r>
              <a:rPr dirty="0" sz="2000" spc="-10">
                <a:solidFill>
                  <a:srgbClr val="4E2700"/>
                </a:solidFill>
                <a:latin typeface="Noto Sans Mono CJK HK"/>
                <a:cs typeface="Noto Sans Mono CJK HK"/>
              </a:rPr>
              <a:t>際</a:t>
            </a:r>
            <a:r>
              <a:rPr dirty="0" sz="2000">
                <a:solidFill>
                  <a:srgbClr val="4E2700"/>
                </a:solidFill>
                <a:latin typeface="Noto Sans Mono CJK HK"/>
                <a:cs typeface="Noto Sans Mono CJK HK"/>
              </a:rPr>
              <a:t>讀取</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字</a:t>
            </a:r>
            <a:r>
              <a:rPr dirty="0" sz="2000">
                <a:solidFill>
                  <a:srgbClr val="4E2700"/>
                </a:solidFill>
                <a:latin typeface="Noto Sans Mono CJK HK"/>
                <a:cs typeface="Noto Sans Mono CJK HK"/>
              </a:rPr>
              <a:t>元</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數。</a:t>
            </a:r>
            <a:r>
              <a:rPr dirty="0" sz="2000" spc="5">
                <a:solidFill>
                  <a:srgbClr val="4E2700"/>
                </a:solidFill>
                <a:latin typeface="Noto Sans Mono CJK HK"/>
                <a:cs typeface="Noto Sans Mono CJK HK"/>
              </a:rPr>
              <a:t>如</a:t>
            </a:r>
            <a:r>
              <a:rPr dirty="0" sz="2000">
                <a:solidFill>
                  <a:srgbClr val="4E2700"/>
                </a:solidFill>
                <a:latin typeface="Noto Sans Mono CJK HK"/>
                <a:cs typeface="Noto Sans Mono CJK HK"/>
              </a:rPr>
              <a:t>果 </a:t>
            </a:r>
            <a:r>
              <a:rPr dirty="0" sz="2000" spc="15">
                <a:solidFill>
                  <a:srgbClr val="4E2700"/>
                </a:solidFill>
                <a:latin typeface="Noto Sans Mono CJK HK"/>
                <a:cs typeface="Noto Sans Mono CJK HK"/>
              </a:rPr>
              <a:t>沒有</a:t>
            </a:r>
            <a:r>
              <a:rPr dirty="0" sz="2000" spc="5">
                <a:solidFill>
                  <a:srgbClr val="4E2700"/>
                </a:solidFill>
                <a:latin typeface="Noto Sans Mono CJK HK"/>
                <a:cs typeface="Noto Sans Mono CJK HK"/>
              </a:rPr>
              <a:t>字元</a:t>
            </a:r>
            <a:r>
              <a:rPr dirty="0" sz="2000" spc="-10">
                <a:solidFill>
                  <a:srgbClr val="4E2700"/>
                </a:solidFill>
                <a:latin typeface="Noto Sans Mono CJK HK"/>
                <a:cs typeface="Noto Sans Mono CJK HK"/>
              </a:rPr>
              <a:t>可</a:t>
            </a:r>
            <a:r>
              <a:rPr dirty="0" sz="2000" spc="5">
                <a:solidFill>
                  <a:srgbClr val="4E2700"/>
                </a:solidFill>
                <a:latin typeface="Noto Sans Mono CJK HK"/>
                <a:cs typeface="Noto Sans Mono CJK HK"/>
              </a:rPr>
              <a:t>讀取</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則傳</a:t>
            </a:r>
            <a:r>
              <a:rPr dirty="0" sz="2000" spc="-25">
                <a:solidFill>
                  <a:srgbClr val="4E2700"/>
                </a:solidFill>
                <a:latin typeface="Noto Sans Mono CJK HK"/>
                <a:cs typeface="Noto Sans Mono CJK HK"/>
              </a:rPr>
              <a:t>回</a:t>
            </a:r>
            <a:r>
              <a:rPr dirty="0" sz="2000" spc="459">
                <a:solidFill>
                  <a:srgbClr val="4E2700"/>
                </a:solidFill>
                <a:latin typeface="Noto Sans Mono CJK HK"/>
                <a:cs typeface="Noto Sans Mono CJK HK"/>
              </a:rPr>
              <a:t>–</a:t>
            </a:r>
            <a:r>
              <a:rPr dirty="0" sz="2000" spc="459">
                <a:solidFill>
                  <a:srgbClr val="4E2700"/>
                </a:solidFill>
                <a:latin typeface="Verdana"/>
                <a:cs typeface="Verdana"/>
              </a:rPr>
              <a:t>1</a:t>
            </a:r>
            <a:r>
              <a:rPr dirty="0" sz="2000" spc="5">
                <a:solidFill>
                  <a:srgbClr val="4E2700"/>
                </a:solidFill>
                <a:latin typeface="Noto Sans Mono CJK HK"/>
                <a:cs typeface="Noto Sans Mono CJK HK"/>
              </a:rPr>
              <a:t>。</a:t>
            </a:r>
            <a:endParaRPr sz="2000">
              <a:latin typeface="Noto Sans Mono CJK HK"/>
              <a:cs typeface="Noto Sans Mono CJK HK"/>
            </a:endParaRPr>
          </a:p>
          <a:p>
            <a:pPr marL="355600" marR="5080" indent="-342900">
              <a:lnSpc>
                <a:spcPct val="100000"/>
              </a:lnSpc>
              <a:spcBef>
                <a:spcPts val="480"/>
              </a:spcBef>
              <a:buChar char="•"/>
              <a:tabLst>
                <a:tab pos="354965" algn="l"/>
                <a:tab pos="355600" algn="l"/>
              </a:tabLst>
            </a:pPr>
            <a:r>
              <a:rPr dirty="0" sz="2000" spc="-5">
                <a:solidFill>
                  <a:srgbClr val="4E2700"/>
                </a:solidFill>
                <a:latin typeface="Verdana"/>
                <a:cs typeface="Verdana"/>
              </a:rPr>
              <a:t>int</a:t>
            </a:r>
            <a:r>
              <a:rPr dirty="0" sz="2000">
                <a:solidFill>
                  <a:srgbClr val="4E2700"/>
                </a:solidFill>
                <a:latin typeface="Verdana"/>
                <a:cs typeface="Verdana"/>
              </a:rPr>
              <a:t> </a:t>
            </a:r>
            <a:r>
              <a:rPr dirty="0" sz="2000" spc="-5">
                <a:solidFill>
                  <a:srgbClr val="4E2700"/>
                </a:solidFill>
                <a:latin typeface="Verdana"/>
                <a:cs typeface="Verdana"/>
              </a:rPr>
              <a:t>read(char[]</a:t>
            </a:r>
            <a:r>
              <a:rPr dirty="0" sz="2000" spc="345">
                <a:solidFill>
                  <a:srgbClr val="4E2700"/>
                </a:solidFill>
                <a:latin typeface="Verdana"/>
                <a:cs typeface="Verdana"/>
              </a:rPr>
              <a:t> </a:t>
            </a:r>
            <a:r>
              <a:rPr dirty="0" sz="2000" spc="-5">
                <a:solidFill>
                  <a:srgbClr val="4E2700"/>
                </a:solidFill>
                <a:latin typeface="Verdana"/>
                <a:cs typeface="Verdana"/>
              </a:rPr>
              <a:t>b)</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由</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式外部</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最</a:t>
            </a:r>
            <a:r>
              <a:rPr dirty="0" sz="2000" spc="-15">
                <a:solidFill>
                  <a:srgbClr val="4E2700"/>
                </a:solidFill>
                <a:latin typeface="Noto Sans Mono CJK HK"/>
                <a:cs typeface="Noto Sans Mono CJK HK"/>
              </a:rPr>
              <a:t>多</a:t>
            </a:r>
            <a:r>
              <a:rPr dirty="0" sz="2000">
                <a:solidFill>
                  <a:srgbClr val="4E2700"/>
                </a:solidFill>
                <a:latin typeface="Noto Sans Mono CJK HK"/>
                <a:cs typeface="Noto Sans Mono CJK HK"/>
              </a:rPr>
              <a:t>』讀</a:t>
            </a:r>
            <a:r>
              <a:rPr dirty="0" sz="2000" spc="10">
                <a:solidFill>
                  <a:srgbClr val="4E2700"/>
                </a:solidFill>
                <a:latin typeface="Noto Sans Mono CJK HK"/>
                <a:cs typeface="Noto Sans Mono CJK HK"/>
              </a:rPr>
              <a:t>取</a:t>
            </a:r>
            <a:r>
              <a:rPr dirty="0" sz="2000" spc="-10">
                <a:solidFill>
                  <a:srgbClr val="4E2700"/>
                </a:solidFill>
                <a:latin typeface="Verdana"/>
                <a:cs typeface="Verdana"/>
              </a:rPr>
              <a:t>b.length</a:t>
            </a:r>
            <a:r>
              <a:rPr dirty="0" sz="2000">
                <a:solidFill>
                  <a:srgbClr val="4E2700"/>
                </a:solidFill>
                <a:latin typeface="Noto Sans Mono CJK HK"/>
                <a:cs typeface="Noto Sans Mono CJK HK"/>
              </a:rPr>
              <a:t>個字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  </a:t>
            </a:r>
            <a:r>
              <a:rPr dirty="0" sz="2000" spc="10">
                <a:solidFill>
                  <a:srgbClr val="4E2700"/>
                </a:solidFill>
                <a:latin typeface="Noto Sans Mono CJK HK"/>
                <a:cs typeface="Noto Sans Mono CJK HK"/>
              </a:rPr>
              <a:t>讀到</a:t>
            </a:r>
            <a:r>
              <a:rPr dirty="0" sz="2000">
                <a:solidFill>
                  <a:srgbClr val="4E2700"/>
                </a:solidFill>
                <a:latin typeface="Noto Sans Mono CJK HK"/>
                <a:cs typeface="Noto Sans Mono CJK HK"/>
              </a:rPr>
              <a:t>的字元會被</a:t>
            </a:r>
            <a:r>
              <a:rPr dirty="0" sz="2000" spc="-10">
                <a:solidFill>
                  <a:srgbClr val="4E2700"/>
                </a:solidFill>
                <a:latin typeface="Noto Sans Mono CJK HK"/>
                <a:cs typeface="Noto Sans Mono CJK HK"/>
              </a:rPr>
              <a:t>放</a:t>
            </a:r>
            <a:r>
              <a:rPr dirty="0" sz="2000">
                <a:solidFill>
                  <a:srgbClr val="4E2700"/>
                </a:solidFill>
                <a:latin typeface="Noto Sans Mono CJK HK"/>
                <a:cs typeface="Noto Sans Mono CJK HK"/>
              </a:rPr>
              <a:t>到字元陣</a:t>
            </a:r>
            <a:r>
              <a:rPr dirty="0" sz="2000" spc="-25">
                <a:solidFill>
                  <a:srgbClr val="4E2700"/>
                </a:solidFill>
                <a:latin typeface="Noto Sans Mono CJK HK"/>
                <a:cs typeface="Noto Sans Mono CJK HK"/>
              </a:rPr>
              <a:t>列</a:t>
            </a:r>
            <a:r>
              <a:rPr dirty="0" sz="2000">
                <a:solidFill>
                  <a:srgbClr val="4E2700"/>
                </a:solidFill>
                <a:latin typeface="Verdana"/>
                <a:cs typeface="Verdana"/>
              </a:rPr>
              <a:t>b</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註</a:t>
            </a:r>
            <a:r>
              <a:rPr dirty="0" sz="2000">
                <a:solidFill>
                  <a:srgbClr val="4E2700"/>
                </a:solidFill>
                <a:latin typeface="Noto Sans Mono CJK HK"/>
                <a:cs typeface="Noto Sans Mono CJK HK"/>
              </a:rPr>
              <a:t>標編</a:t>
            </a:r>
            <a:r>
              <a:rPr dirty="0" sz="2000" spc="-15">
                <a:solidFill>
                  <a:srgbClr val="4E2700"/>
                </a:solidFill>
                <a:latin typeface="Noto Sans Mono CJK HK"/>
                <a:cs typeface="Noto Sans Mono CJK HK"/>
              </a:rPr>
              <a:t>號</a:t>
            </a:r>
            <a:r>
              <a:rPr dirty="0" sz="2000">
                <a:solidFill>
                  <a:srgbClr val="4E2700"/>
                </a:solidFill>
                <a:latin typeface="Noto Sans Mono CJK HK"/>
                <a:cs typeface="Noto Sans Mono CJK HK"/>
              </a:rPr>
              <a:t>為</a:t>
            </a:r>
            <a:r>
              <a:rPr dirty="0" sz="2000" spc="-5">
                <a:solidFill>
                  <a:srgbClr val="4E2700"/>
                </a:solidFill>
                <a:latin typeface="Verdana"/>
                <a:cs typeface="Verdana"/>
              </a:rPr>
              <a:t>0</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素開</a:t>
            </a:r>
            <a:r>
              <a:rPr dirty="0" sz="2000" spc="-15">
                <a:solidFill>
                  <a:srgbClr val="4E2700"/>
                </a:solidFill>
                <a:latin typeface="Noto Sans Mono CJK HK"/>
                <a:cs typeface="Noto Sans Mono CJK HK"/>
              </a:rPr>
              <a:t>始</a:t>
            </a:r>
            <a:r>
              <a:rPr dirty="0" sz="2000">
                <a:solidFill>
                  <a:srgbClr val="4E2700"/>
                </a:solidFill>
                <a:latin typeface="Noto Sans Mono CJK HK"/>
                <a:cs typeface="Noto Sans Mono CJK HK"/>
              </a:rPr>
              <a:t>放置。 本方</a:t>
            </a:r>
            <a:r>
              <a:rPr dirty="0" sz="2000" spc="5">
                <a:solidFill>
                  <a:srgbClr val="4E2700"/>
                </a:solidFill>
                <a:latin typeface="Noto Sans Mono CJK HK"/>
                <a:cs typeface="Noto Sans Mono CJK HK"/>
              </a:rPr>
              <a:t>法</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傳</a:t>
            </a:r>
            <a:r>
              <a:rPr dirty="0" sz="2000" spc="-10">
                <a:solidFill>
                  <a:srgbClr val="4E2700"/>
                </a:solidFill>
                <a:latin typeface="Noto Sans Mono CJK HK"/>
                <a:cs typeface="Noto Sans Mono CJK HK"/>
              </a:rPr>
              <a:t>回</a:t>
            </a:r>
            <a:r>
              <a:rPr dirty="0" sz="2000">
                <a:solidFill>
                  <a:srgbClr val="4E2700"/>
                </a:solidFill>
                <a:latin typeface="Noto Sans Mono CJK HK"/>
                <a:cs typeface="Noto Sans Mono CJK HK"/>
              </a:rPr>
              <a:t>值為</a:t>
            </a:r>
            <a:r>
              <a:rPr dirty="0" sz="2000" spc="5">
                <a:solidFill>
                  <a:srgbClr val="4E2700"/>
                </a:solidFill>
                <a:latin typeface="Noto Sans Mono CJK HK"/>
                <a:cs typeface="Noto Sans Mono CJK HK"/>
              </a:rPr>
              <a:t>實</a:t>
            </a:r>
            <a:r>
              <a:rPr dirty="0" sz="2000" spc="-10">
                <a:solidFill>
                  <a:srgbClr val="4E2700"/>
                </a:solidFill>
                <a:latin typeface="Noto Sans Mono CJK HK"/>
                <a:cs typeface="Noto Sans Mono CJK HK"/>
              </a:rPr>
              <a:t>際</a:t>
            </a:r>
            <a:r>
              <a:rPr dirty="0" sz="2000">
                <a:solidFill>
                  <a:srgbClr val="4E2700"/>
                </a:solidFill>
                <a:latin typeface="Noto Sans Mono CJK HK"/>
                <a:cs typeface="Noto Sans Mono CJK HK"/>
              </a:rPr>
              <a:t>讀</a:t>
            </a:r>
            <a:r>
              <a:rPr dirty="0" sz="2000" spc="-10">
                <a:solidFill>
                  <a:srgbClr val="4E2700"/>
                </a:solidFill>
                <a:latin typeface="Noto Sans Mono CJK HK"/>
                <a:cs typeface="Noto Sans Mono CJK HK"/>
              </a:rPr>
              <a:t>取</a:t>
            </a:r>
            <a:r>
              <a:rPr dirty="0" sz="2000">
                <a:solidFill>
                  <a:srgbClr val="4E2700"/>
                </a:solidFill>
                <a:latin typeface="Noto Sans Mono CJK HK"/>
                <a:cs typeface="Noto Sans Mono CJK HK"/>
              </a:rPr>
              <a:t>的字</a:t>
            </a:r>
            <a:r>
              <a:rPr dirty="0" sz="2000" spc="5">
                <a:solidFill>
                  <a:srgbClr val="4E2700"/>
                </a:solidFill>
                <a:latin typeface="Noto Sans Mono CJK HK"/>
                <a:cs typeface="Noto Sans Mono CJK HK"/>
              </a:rPr>
              <a:t>元</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數</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如果</a:t>
            </a:r>
            <a:r>
              <a:rPr dirty="0" sz="2000" spc="5">
                <a:solidFill>
                  <a:srgbClr val="4E2700"/>
                </a:solidFill>
                <a:latin typeface="Noto Sans Mono CJK HK"/>
                <a:cs typeface="Noto Sans Mono CJK HK"/>
              </a:rPr>
              <a:t>沒</a:t>
            </a:r>
            <a:r>
              <a:rPr dirty="0" sz="2000" spc="-10">
                <a:solidFill>
                  <a:srgbClr val="4E2700"/>
                </a:solidFill>
                <a:latin typeface="Noto Sans Mono CJK HK"/>
                <a:cs typeface="Noto Sans Mono CJK HK"/>
              </a:rPr>
              <a:t>有</a:t>
            </a:r>
            <a:r>
              <a:rPr dirty="0" sz="2000">
                <a:solidFill>
                  <a:srgbClr val="4E2700"/>
                </a:solidFill>
                <a:latin typeface="Noto Sans Mono CJK HK"/>
                <a:cs typeface="Noto Sans Mono CJK HK"/>
              </a:rPr>
              <a:t>字</a:t>
            </a:r>
            <a:r>
              <a:rPr dirty="0" sz="2000" spc="-10">
                <a:solidFill>
                  <a:srgbClr val="4E2700"/>
                </a:solidFill>
                <a:latin typeface="Noto Sans Mono CJK HK"/>
                <a:cs typeface="Noto Sans Mono CJK HK"/>
              </a:rPr>
              <a:t>元</a:t>
            </a:r>
            <a:r>
              <a:rPr dirty="0" sz="2000">
                <a:solidFill>
                  <a:srgbClr val="4E2700"/>
                </a:solidFill>
                <a:latin typeface="Noto Sans Mono CJK HK"/>
                <a:cs typeface="Noto Sans Mono CJK HK"/>
              </a:rPr>
              <a:t>可供</a:t>
            </a:r>
            <a:r>
              <a:rPr dirty="0" sz="2000" spc="5">
                <a:solidFill>
                  <a:srgbClr val="4E2700"/>
                </a:solidFill>
                <a:latin typeface="Noto Sans Mono CJK HK"/>
                <a:cs typeface="Noto Sans Mono CJK HK"/>
              </a:rPr>
              <a:t>讀</a:t>
            </a:r>
            <a:r>
              <a:rPr dirty="0" sz="2000">
                <a:solidFill>
                  <a:srgbClr val="4E2700"/>
                </a:solidFill>
                <a:latin typeface="Noto Sans Mono CJK HK"/>
                <a:cs typeface="Noto Sans Mono CJK HK"/>
              </a:rPr>
              <a:t>取 </a:t>
            </a:r>
            <a:r>
              <a:rPr dirty="0" sz="2000" spc="15">
                <a:solidFill>
                  <a:srgbClr val="4E2700"/>
                </a:solidFill>
                <a:latin typeface="Noto Sans Mono CJK HK"/>
                <a:cs typeface="Noto Sans Mono CJK HK"/>
              </a:rPr>
              <a:t>則傳</a:t>
            </a:r>
            <a:r>
              <a:rPr dirty="0" sz="2000" spc="-5">
                <a:solidFill>
                  <a:srgbClr val="4E2700"/>
                </a:solidFill>
                <a:latin typeface="Noto Sans Mono CJK HK"/>
                <a:cs typeface="Noto Sans Mono CJK HK"/>
              </a:rPr>
              <a:t>回</a:t>
            </a:r>
            <a:r>
              <a:rPr dirty="0" sz="2000" spc="459">
                <a:solidFill>
                  <a:srgbClr val="4E2700"/>
                </a:solidFill>
                <a:latin typeface="Noto Sans Mono CJK HK"/>
                <a:cs typeface="Noto Sans Mono CJK HK"/>
              </a:rPr>
              <a:t>–</a:t>
            </a:r>
            <a:r>
              <a:rPr dirty="0" sz="2000" spc="459">
                <a:solidFill>
                  <a:srgbClr val="4E2700"/>
                </a:solidFill>
                <a:latin typeface="Verdana"/>
                <a:cs typeface="Verdana"/>
              </a:rPr>
              <a:t>1</a:t>
            </a:r>
            <a:r>
              <a:rPr dirty="0" sz="2000" spc="5">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484"/>
              </a:spcBef>
              <a:buChar char="•"/>
              <a:tabLst>
                <a:tab pos="354965" algn="l"/>
                <a:tab pos="355600" algn="l"/>
              </a:tabLst>
            </a:pPr>
            <a:r>
              <a:rPr dirty="0" sz="2000" spc="-5">
                <a:solidFill>
                  <a:srgbClr val="4E2700"/>
                </a:solidFill>
                <a:latin typeface="Verdana"/>
                <a:cs typeface="Verdana"/>
              </a:rPr>
              <a:t>void close()</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關</a:t>
            </a:r>
            <a:r>
              <a:rPr dirty="0" sz="2000">
                <a:solidFill>
                  <a:srgbClr val="4E2700"/>
                </a:solidFill>
                <a:latin typeface="Noto Sans Mono CJK HK"/>
                <a:cs typeface="Noto Sans Mono CJK HK"/>
              </a:rPr>
              <a:t>閉</a:t>
            </a:r>
            <a:r>
              <a:rPr dirty="0" sz="2000" spc="-15">
                <a:solidFill>
                  <a:srgbClr val="4E2700"/>
                </a:solidFill>
                <a:latin typeface="Verdana"/>
                <a:cs typeface="Verdana"/>
              </a:rPr>
              <a:t>Reader</a:t>
            </a:r>
            <a:r>
              <a:rPr dirty="0" sz="2000">
                <a:solidFill>
                  <a:srgbClr val="4E2700"/>
                </a:solidFill>
                <a:latin typeface="Noto Sans Mono CJK HK"/>
                <a:cs typeface="Noto Sans Mono CJK HK"/>
              </a:rPr>
              <a:t>類別。</a:t>
            </a:r>
            <a:endParaRPr sz="2000">
              <a:latin typeface="Noto Sans Mono CJK HK"/>
              <a:cs typeface="Noto Sans Mono CJK HK"/>
            </a:endParaRPr>
          </a:p>
          <a:p>
            <a:pPr marL="355600" marR="241935" indent="-342900">
              <a:lnSpc>
                <a:spcPct val="100000"/>
              </a:lnSpc>
              <a:spcBef>
                <a:spcPts val="480"/>
              </a:spcBef>
              <a:buChar char="•"/>
              <a:tabLst>
                <a:tab pos="354965" algn="l"/>
                <a:tab pos="355600" algn="l"/>
              </a:tabLst>
            </a:pPr>
            <a:r>
              <a:rPr dirty="0" sz="2000" spc="-5">
                <a:solidFill>
                  <a:srgbClr val="4E2700"/>
                </a:solidFill>
                <a:latin typeface="Verdana"/>
                <a:cs typeface="Verdana"/>
              </a:rPr>
              <a:t>long</a:t>
            </a:r>
            <a:r>
              <a:rPr dirty="0" sz="2000" spc="5">
                <a:solidFill>
                  <a:srgbClr val="4E2700"/>
                </a:solidFill>
                <a:latin typeface="Verdana"/>
                <a:cs typeface="Verdana"/>
              </a:rPr>
              <a:t> </a:t>
            </a:r>
            <a:r>
              <a:rPr dirty="0" sz="2000" spc="-5">
                <a:solidFill>
                  <a:srgbClr val="4E2700"/>
                </a:solidFill>
                <a:latin typeface="Verdana"/>
                <a:cs typeface="Verdana"/>
              </a:rPr>
              <a:t>skip(int</a:t>
            </a:r>
            <a:r>
              <a:rPr dirty="0" sz="2000" spc="5">
                <a:solidFill>
                  <a:srgbClr val="4E2700"/>
                </a:solidFill>
                <a:latin typeface="Verdana"/>
                <a:cs typeface="Verdana"/>
              </a:rPr>
              <a:t> </a:t>
            </a:r>
            <a:r>
              <a:rPr dirty="0" sz="2000" spc="10">
                <a:solidFill>
                  <a:srgbClr val="4E2700"/>
                </a:solidFill>
                <a:latin typeface="Verdana"/>
                <a:cs typeface="Verdana"/>
              </a:rPr>
              <a:t>n)</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開啟</a:t>
            </a:r>
            <a:r>
              <a:rPr dirty="0" sz="2000" spc="-15">
                <a:solidFill>
                  <a:srgbClr val="4E2700"/>
                </a:solidFill>
                <a:latin typeface="Verdana"/>
                <a:cs typeface="Verdana"/>
              </a:rPr>
              <a:t>Reader</a:t>
            </a:r>
            <a:r>
              <a:rPr dirty="0" sz="2000">
                <a:solidFill>
                  <a:srgbClr val="4E2700"/>
                </a:solidFill>
                <a:latin typeface="Noto Sans Mono CJK HK"/>
                <a:cs typeface="Noto Sans Mono CJK HK"/>
              </a:rPr>
              <a:t>類別時</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此類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會維</a:t>
            </a:r>
            <a:r>
              <a:rPr dirty="0" sz="2000" spc="-15">
                <a:solidFill>
                  <a:srgbClr val="4E2700"/>
                </a:solidFill>
                <a:latin typeface="Noto Sans Mono CJK HK"/>
                <a:cs typeface="Noto Sans Mono CJK HK"/>
              </a:rPr>
              <a:t>護</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讀</a:t>
            </a:r>
            <a:r>
              <a:rPr dirty="0" sz="2000">
                <a:solidFill>
                  <a:srgbClr val="4E2700"/>
                </a:solidFill>
                <a:latin typeface="Noto Sans Mono CJK HK"/>
                <a:cs typeface="Noto Sans Mono CJK HK"/>
              </a:rPr>
              <a:t>取 </a:t>
            </a:r>
            <a:r>
              <a:rPr dirty="0" sz="2000" spc="10">
                <a:solidFill>
                  <a:srgbClr val="4E2700"/>
                </a:solidFill>
                <a:latin typeface="Noto Sans Mono CJK HK"/>
                <a:cs typeface="Noto Sans Mono CJK HK"/>
              </a:rPr>
              <a:t>指標</a:t>
            </a:r>
            <a:r>
              <a:rPr dirty="0" sz="2000">
                <a:solidFill>
                  <a:srgbClr val="4E2700"/>
                </a:solidFill>
                <a:latin typeface="Noto Sans Mono CJK HK"/>
                <a:cs typeface="Noto Sans Mono CJK HK"/>
              </a:rPr>
              <a:t>，指在第一</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字元之前，</a:t>
            </a:r>
            <a:r>
              <a:rPr dirty="0" sz="2000" spc="-10">
                <a:solidFill>
                  <a:srgbClr val="4E2700"/>
                </a:solidFill>
                <a:latin typeface="Noto Sans Mono CJK HK"/>
                <a:cs typeface="Noto Sans Mono CJK HK"/>
              </a:rPr>
              <a:t>執</a:t>
            </a:r>
            <a:r>
              <a:rPr dirty="0" sz="2000" spc="-25">
                <a:solidFill>
                  <a:srgbClr val="4E2700"/>
                </a:solidFill>
                <a:latin typeface="Noto Sans Mono CJK HK"/>
                <a:cs typeface="Noto Sans Mono CJK HK"/>
              </a:rPr>
              <a:t>行</a:t>
            </a:r>
            <a:r>
              <a:rPr dirty="0" sz="2000" spc="-5">
                <a:solidFill>
                  <a:srgbClr val="4E2700"/>
                </a:solidFill>
                <a:latin typeface="Verdana"/>
                <a:cs typeface="Verdana"/>
              </a:rPr>
              <a:t>read()</a:t>
            </a:r>
            <a:r>
              <a:rPr dirty="0" sz="2000">
                <a:solidFill>
                  <a:srgbClr val="4E2700"/>
                </a:solidFill>
                <a:latin typeface="Noto Sans Mono CJK HK"/>
                <a:cs typeface="Noto Sans Mono CJK HK"/>
              </a:rPr>
              <a:t>方</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時會</a:t>
            </a:r>
            <a:r>
              <a:rPr dirty="0" sz="2000" spc="-15">
                <a:solidFill>
                  <a:srgbClr val="4E2700"/>
                </a:solidFill>
                <a:latin typeface="Noto Sans Mono CJK HK"/>
                <a:cs typeface="Noto Sans Mono CJK HK"/>
              </a:rPr>
              <a:t>讀</a:t>
            </a:r>
            <a:r>
              <a:rPr dirty="0" sz="2000">
                <a:solidFill>
                  <a:srgbClr val="4E2700"/>
                </a:solidFill>
                <a:latin typeface="Noto Sans Mono CJK HK"/>
                <a:cs typeface="Noto Sans Mono CJK HK"/>
              </a:rPr>
              <a:t>取這</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指標 </a:t>
            </a:r>
            <a:r>
              <a:rPr dirty="0" sz="2000" spc="15">
                <a:solidFill>
                  <a:srgbClr val="4E2700"/>
                </a:solidFill>
                <a:latin typeface="Noto Sans Mono CJK HK"/>
                <a:cs typeface="Noto Sans Mono CJK HK"/>
              </a:rPr>
              <a:t>之後</a:t>
            </a:r>
            <a:r>
              <a:rPr dirty="0" sz="2000" spc="5">
                <a:solidFill>
                  <a:srgbClr val="4E2700"/>
                </a:solidFill>
                <a:latin typeface="Noto Sans Mono CJK HK"/>
                <a:cs typeface="Noto Sans Mono CJK HK"/>
              </a:rPr>
              <a:t>的字</a:t>
            </a:r>
            <a:r>
              <a:rPr dirty="0" sz="2000" spc="-10">
                <a:solidFill>
                  <a:srgbClr val="4E2700"/>
                </a:solidFill>
                <a:latin typeface="Noto Sans Mono CJK HK"/>
                <a:cs typeface="Noto Sans Mono CJK HK"/>
              </a:rPr>
              <a:t>元</a:t>
            </a:r>
            <a:r>
              <a:rPr dirty="0" sz="2000" spc="5">
                <a:solidFill>
                  <a:srgbClr val="4E2700"/>
                </a:solidFill>
                <a:latin typeface="Noto Sans Mono CJK HK"/>
                <a:cs typeface="Noto Sans Mono CJK HK"/>
              </a:rPr>
              <a:t>，同</a:t>
            </a:r>
            <a:r>
              <a:rPr dirty="0" sz="2000" spc="-10">
                <a:solidFill>
                  <a:srgbClr val="4E2700"/>
                </a:solidFill>
                <a:latin typeface="Noto Sans Mono CJK HK"/>
                <a:cs typeface="Noto Sans Mono CJK HK"/>
              </a:rPr>
              <a:t>時</a:t>
            </a:r>
            <a:r>
              <a:rPr dirty="0" sz="2000" spc="5">
                <a:solidFill>
                  <a:srgbClr val="4E2700"/>
                </a:solidFill>
                <a:latin typeface="Noto Sans Mono CJK HK"/>
                <a:cs typeface="Noto Sans Mono CJK HK"/>
              </a:rPr>
              <a:t>將指</a:t>
            </a:r>
            <a:r>
              <a:rPr dirty="0" sz="2000" spc="-10">
                <a:solidFill>
                  <a:srgbClr val="4E2700"/>
                </a:solidFill>
                <a:latin typeface="Noto Sans Mono CJK HK"/>
                <a:cs typeface="Noto Sans Mono CJK HK"/>
              </a:rPr>
              <a:t>標</a:t>
            </a:r>
            <a:r>
              <a:rPr dirty="0" sz="2000" spc="5">
                <a:solidFill>
                  <a:srgbClr val="4E2700"/>
                </a:solidFill>
                <a:latin typeface="Noto Sans Mono CJK HK"/>
                <a:cs typeface="Noto Sans Mono CJK HK"/>
              </a:rPr>
              <a:t>移到</a:t>
            </a:r>
            <a:r>
              <a:rPr dirty="0" sz="2000" spc="-10">
                <a:solidFill>
                  <a:srgbClr val="4E2700"/>
                </a:solidFill>
                <a:latin typeface="Noto Sans Mono CJK HK"/>
                <a:cs typeface="Noto Sans Mono CJK HK"/>
              </a:rPr>
              <a:t>新</a:t>
            </a:r>
            <a:r>
              <a:rPr dirty="0" sz="2000" spc="5">
                <a:solidFill>
                  <a:srgbClr val="4E2700"/>
                </a:solidFill>
                <a:latin typeface="Noto Sans Mono CJK HK"/>
                <a:cs typeface="Noto Sans Mono CJK HK"/>
              </a:rPr>
              <a:t>的位</a:t>
            </a:r>
            <a:r>
              <a:rPr dirty="0" sz="2000" spc="-10">
                <a:solidFill>
                  <a:srgbClr val="4E2700"/>
                </a:solidFill>
                <a:latin typeface="Noto Sans Mono CJK HK"/>
                <a:cs typeface="Noto Sans Mono CJK HK"/>
              </a:rPr>
              <a:t>置</a:t>
            </a:r>
            <a:r>
              <a:rPr dirty="0" sz="2000" spc="5">
                <a:solidFill>
                  <a:srgbClr val="4E2700"/>
                </a:solidFill>
                <a:latin typeface="Noto Sans Mono CJK HK"/>
                <a:cs typeface="Noto Sans Mono CJK HK"/>
              </a:rPr>
              <a:t>。此</a:t>
            </a:r>
            <a:r>
              <a:rPr dirty="0" sz="2000" spc="-10">
                <a:solidFill>
                  <a:srgbClr val="4E2700"/>
                </a:solidFill>
                <a:latin typeface="Noto Sans Mono CJK HK"/>
                <a:cs typeface="Noto Sans Mono CJK HK"/>
              </a:rPr>
              <a:t>方</a:t>
            </a:r>
            <a:r>
              <a:rPr dirty="0" sz="2000" spc="5">
                <a:solidFill>
                  <a:srgbClr val="4E2700"/>
                </a:solidFill>
                <a:latin typeface="Noto Sans Mono CJK HK"/>
                <a:cs typeface="Noto Sans Mono CJK HK"/>
              </a:rPr>
              <a:t>法會</a:t>
            </a:r>
            <a:r>
              <a:rPr dirty="0" sz="2000" spc="-10">
                <a:solidFill>
                  <a:srgbClr val="4E2700"/>
                </a:solidFill>
                <a:latin typeface="Noto Sans Mono CJK HK"/>
                <a:cs typeface="Noto Sans Mono CJK HK"/>
              </a:rPr>
              <a:t>將</a:t>
            </a:r>
            <a:r>
              <a:rPr dirty="0" sz="2000" spc="5">
                <a:solidFill>
                  <a:srgbClr val="4E2700"/>
                </a:solidFill>
                <a:latin typeface="Noto Sans Mono CJK HK"/>
                <a:cs typeface="Noto Sans Mono CJK HK"/>
              </a:rPr>
              <a:t>指標</a:t>
            </a:r>
            <a:r>
              <a:rPr dirty="0" sz="2000" spc="-10">
                <a:solidFill>
                  <a:srgbClr val="4E2700"/>
                </a:solidFill>
                <a:latin typeface="Noto Sans Mono CJK HK"/>
                <a:cs typeface="Noto Sans Mono CJK HK"/>
              </a:rPr>
              <a:t>移</a:t>
            </a:r>
            <a:r>
              <a:rPr dirty="0" sz="2000" spc="-50">
                <a:solidFill>
                  <a:srgbClr val="4E2700"/>
                </a:solidFill>
                <a:latin typeface="Noto Sans Mono CJK HK"/>
                <a:cs typeface="Noto Sans Mono CJK HK"/>
              </a:rPr>
              <a:t>動</a:t>
            </a:r>
            <a:r>
              <a:rPr dirty="0" sz="2000">
                <a:solidFill>
                  <a:srgbClr val="4E2700"/>
                </a:solidFill>
                <a:latin typeface="Verdana"/>
                <a:cs typeface="Verdana"/>
              </a:rPr>
              <a:t>n  </a:t>
            </a:r>
            <a:r>
              <a:rPr dirty="0" sz="2000" spc="10">
                <a:solidFill>
                  <a:srgbClr val="4E2700"/>
                </a:solidFill>
                <a:latin typeface="Noto Sans Mono CJK HK"/>
                <a:cs typeface="Noto Sans Mono CJK HK"/>
              </a:rPr>
              <a:t>個字</a:t>
            </a:r>
            <a:r>
              <a:rPr dirty="0" sz="2000">
                <a:solidFill>
                  <a:srgbClr val="4E2700"/>
                </a:solidFill>
                <a:latin typeface="Noto Sans Mono CJK HK"/>
                <a:cs typeface="Noto Sans Mono CJK HK"/>
              </a:rPr>
              <a:t>元。</a:t>
            </a:r>
            <a:r>
              <a:rPr dirty="0" sz="2000">
                <a:solidFill>
                  <a:srgbClr val="4E2700"/>
                </a:solidFill>
                <a:latin typeface="Verdana"/>
                <a:cs typeface="Verdana"/>
              </a:rPr>
              <a:t>n</a:t>
            </a:r>
            <a:r>
              <a:rPr dirty="0" sz="2000" spc="-60">
                <a:solidFill>
                  <a:srgbClr val="4E2700"/>
                </a:solidFill>
                <a:latin typeface="Verdana"/>
                <a:cs typeface="Verdana"/>
              </a:rPr>
              <a:t> </a:t>
            </a:r>
            <a:r>
              <a:rPr dirty="0" sz="2000" spc="10">
                <a:solidFill>
                  <a:srgbClr val="4E2700"/>
                </a:solidFill>
                <a:latin typeface="Noto Sans Mono CJK HK"/>
                <a:cs typeface="Noto Sans Mono CJK HK"/>
              </a:rPr>
              <a:t>可正</a:t>
            </a:r>
            <a:r>
              <a:rPr dirty="0" sz="2000">
                <a:solidFill>
                  <a:srgbClr val="4E2700"/>
                </a:solidFill>
                <a:latin typeface="Noto Sans Mono CJK HK"/>
                <a:cs typeface="Noto Sans Mono CJK HK"/>
              </a:rPr>
              <a:t>可負。</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174875" cy="574040"/>
          </a:xfrm>
          <a:prstGeom prst="rect"/>
        </p:spPr>
        <p:txBody>
          <a:bodyPr wrap="square" lIns="0" tIns="12700" rIns="0" bIns="0" rtlCol="0" vert="horz">
            <a:spAutoFit/>
          </a:bodyPr>
          <a:lstStyle/>
          <a:p>
            <a:pPr marL="12700">
              <a:lnSpc>
                <a:spcPct val="100000"/>
              </a:lnSpc>
              <a:spcBef>
                <a:spcPts val="100"/>
              </a:spcBef>
            </a:pPr>
            <a:r>
              <a:rPr dirty="0" spc="-55">
                <a:latin typeface="Tahoma"/>
                <a:cs typeface="Tahoma"/>
              </a:rPr>
              <a:t>W</a:t>
            </a:r>
            <a:r>
              <a:rPr dirty="0" spc="-5">
                <a:latin typeface="Tahoma"/>
                <a:cs typeface="Tahoma"/>
              </a:rPr>
              <a:t>r</a:t>
            </a:r>
            <a:r>
              <a:rPr dirty="0" spc="5">
                <a:latin typeface="Tahoma"/>
                <a:cs typeface="Tahoma"/>
              </a:rPr>
              <a:t>i</a:t>
            </a:r>
            <a:r>
              <a:rPr dirty="0" spc="-5">
                <a:latin typeface="Tahoma"/>
                <a:cs typeface="Tahoma"/>
              </a:rPr>
              <a:t>te</a:t>
            </a:r>
            <a:r>
              <a:rPr dirty="0" spc="5">
                <a:latin typeface="Tahoma"/>
                <a:cs typeface="Tahoma"/>
              </a:rPr>
              <a:t>r</a:t>
            </a:r>
            <a:r>
              <a:rPr dirty="0"/>
              <a:t>類別</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p:nvPr/>
        </p:nvSpPr>
        <p:spPr>
          <a:xfrm>
            <a:off x="612140" y="925195"/>
            <a:ext cx="5815965" cy="3519170"/>
          </a:xfrm>
          <a:prstGeom prst="rect">
            <a:avLst/>
          </a:prstGeom>
        </p:spPr>
        <p:txBody>
          <a:bodyPr wrap="square" lIns="0" tIns="76200" rIns="0" bIns="0" rtlCol="0" vert="horz">
            <a:spAutoFit/>
          </a:bodyPr>
          <a:lstStyle/>
          <a:p>
            <a:pPr marL="355600" indent="-343535">
              <a:lnSpc>
                <a:spcPct val="100000"/>
              </a:lnSpc>
              <a:spcBef>
                <a:spcPts val="600"/>
              </a:spcBef>
              <a:buChar char="•"/>
              <a:tabLst>
                <a:tab pos="355600" algn="l"/>
                <a:tab pos="356235" algn="l"/>
              </a:tabLst>
            </a:pPr>
            <a:r>
              <a:rPr dirty="0" sz="2400" spc="-10">
                <a:solidFill>
                  <a:srgbClr val="4E2700"/>
                </a:solidFill>
                <a:latin typeface="Verdana"/>
                <a:cs typeface="Verdana"/>
              </a:rPr>
              <a:t>void </a:t>
            </a:r>
            <a:r>
              <a:rPr dirty="0" sz="2400" spc="-5">
                <a:solidFill>
                  <a:srgbClr val="4E2700"/>
                </a:solidFill>
                <a:latin typeface="Verdana"/>
                <a:cs typeface="Verdana"/>
              </a:rPr>
              <a:t>write(char[]</a:t>
            </a:r>
            <a:r>
              <a:rPr dirty="0" sz="2400" spc="40">
                <a:solidFill>
                  <a:srgbClr val="4E2700"/>
                </a:solidFill>
                <a:latin typeface="Verdana"/>
                <a:cs typeface="Verdana"/>
              </a:rPr>
              <a:t> </a:t>
            </a:r>
            <a:r>
              <a:rPr dirty="0" sz="2400">
                <a:solidFill>
                  <a:srgbClr val="4E2700"/>
                </a:solidFill>
                <a:latin typeface="Verdana"/>
                <a:cs typeface="Verdana"/>
              </a:rPr>
              <a:t>b)</a:t>
            </a:r>
            <a:endParaRPr sz="2400">
              <a:latin typeface="Verdana"/>
              <a:cs typeface="Verdana"/>
            </a:endParaRPr>
          </a:p>
          <a:p>
            <a:pPr marL="355600" indent="-343535">
              <a:lnSpc>
                <a:spcPct val="100000"/>
              </a:lnSpc>
              <a:spcBef>
                <a:spcPts val="505"/>
              </a:spcBef>
              <a:buChar char="•"/>
              <a:tabLst>
                <a:tab pos="355600" algn="l"/>
                <a:tab pos="356235" algn="l"/>
              </a:tabLst>
            </a:pPr>
            <a:r>
              <a:rPr dirty="0" sz="2400" spc="-10">
                <a:solidFill>
                  <a:srgbClr val="4E2700"/>
                </a:solidFill>
                <a:latin typeface="Verdana"/>
                <a:cs typeface="Verdana"/>
              </a:rPr>
              <a:t>void </a:t>
            </a:r>
            <a:r>
              <a:rPr dirty="0" sz="2400" spc="-5">
                <a:solidFill>
                  <a:srgbClr val="4E2700"/>
                </a:solidFill>
                <a:latin typeface="Verdana"/>
                <a:cs typeface="Verdana"/>
              </a:rPr>
              <a:t>write(char[] </a:t>
            </a:r>
            <a:r>
              <a:rPr dirty="0" sz="2400" spc="-20">
                <a:solidFill>
                  <a:srgbClr val="4E2700"/>
                </a:solidFill>
                <a:latin typeface="Verdana"/>
                <a:cs typeface="Verdana"/>
              </a:rPr>
              <a:t>b, </a:t>
            </a:r>
            <a:r>
              <a:rPr dirty="0" sz="2400" spc="-10">
                <a:solidFill>
                  <a:srgbClr val="4E2700"/>
                </a:solidFill>
                <a:latin typeface="Verdana"/>
                <a:cs typeface="Verdana"/>
              </a:rPr>
              <a:t>int </a:t>
            </a:r>
            <a:r>
              <a:rPr dirty="0" sz="2400" spc="-45">
                <a:solidFill>
                  <a:srgbClr val="4E2700"/>
                </a:solidFill>
                <a:latin typeface="Verdana"/>
                <a:cs typeface="Verdana"/>
              </a:rPr>
              <a:t>off, </a:t>
            </a:r>
            <a:r>
              <a:rPr dirty="0" sz="2400" spc="-10">
                <a:solidFill>
                  <a:srgbClr val="4E2700"/>
                </a:solidFill>
                <a:latin typeface="Verdana"/>
                <a:cs typeface="Verdana"/>
              </a:rPr>
              <a:t>int</a:t>
            </a:r>
            <a:r>
              <a:rPr dirty="0" sz="2400" spc="-415">
                <a:solidFill>
                  <a:srgbClr val="4E2700"/>
                </a:solidFill>
                <a:latin typeface="Verdana"/>
                <a:cs typeface="Verdana"/>
              </a:rPr>
              <a:t> </a:t>
            </a:r>
            <a:r>
              <a:rPr dirty="0" sz="2400" spc="-10">
                <a:solidFill>
                  <a:srgbClr val="4E2700"/>
                </a:solidFill>
                <a:latin typeface="Verdana"/>
                <a:cs typeface="Verdana"/>
              </a:rPr>
              <a:t>len)</a:t>
            </a:r>
            <a:endParaRPr sz="2400">
              <a:latin typeface="Verdana"/>
              <a:cs typeface="Verdana"/>
            </a:endParaRPr>
          </a:p>
          <a:p>
            <a:pPr marL="443865">
              <a:lnSpc>
                <a:spcPct val="100000"/>
              </a:lnSpc>
              <a:spcBef>
                <a:spcPts val="1250"/>
              </a:spcBef>
            </a:pPr>
            <a:r>
              <a:rPr dirty="0" sz="1800">
                <a:solidFill>
                  <a:srgbClr val="3333CC"/>
                </a:solidFill>
                <a:latin typeface="Noto Sans Mono CJK HK"/>
                <a:cs typeface="Noto Sans Mono CJK HK"/>
              </a:rPr>
              <a:t>口</a:t>
            </a:r>
            <a:r>
              <a:rPr dirty="0" sz="1800" spc="-5">
                <a:solidFill>
                  <a:srgbClr val="3333CC"/>
                </a:solidFill>
                <a:latin typeface="Noto Sans Mono CJK HK"/>
                <a:cs typeface="Noto Sans Mono CJK HK"/>
              </a:rPr>
              <a:t>訣</a:t>
            </a:r>
            <a:r>
              <a:rPr dirty="0" sz="1800" spc="-25">
                <a:solidFill>
                  <a:srgbClr val="3333CC"/>
                </a:solidFill>
                <a:latin typeface="Verdana"/>
                <a:cs typeface="Verdana"/>
              </a:rPr>
              <a:t>AOL:Array,</a:t>
            </a:r>
            <a:r>
              <a:rPr dirty="0" sz="1800" spc="-50">
                <a:solidFill>
                  <a:srgbClr val="3333CC"/>
                </a:solidFill>
                <a:latin typeface="Verdana"/>
                <a:cs typeface="Verdana"/>
              </a:rPr>
              <a:t> </a:t>
            </a:r>
            <a:r>
              <a:rPr dirty="0" sz="1800" spc="-5">
                <a:solidFill>
                  <a:srgbClr val="3333CC"/>
                </a:solidFill>
                <a:latin typeface="Verdana"/>
                <a:cs typeface="Verdana"/>
              </a:rPr>
              <a:t>Offset, Length</a:t>
            </a:r>
            <a:endParaRPr sz="1800">
              <a:latin typeface="Verdana"/>
              <a:cs typeface="Verdana"/>
            </a:endParaRPr>
          </a:p>
          <a:p>
            <a:pPr marL="355600" indent="-343535">
              <a:lnSpc>
                <a:spcPct val="100000"/>
              </a:lnSpc>
              <a:spcBef>
                <a:spcPts val="695"/>
              </a:spcBef>
              <a:buChar char="•"/>
              <a:tabLst>
                <a:tab pos="355600" algn="l"/>
                <a:tab pos="356235" algn="l"/>
              </a:tabLst>
            </a:pPr>
            <a:r>
              <a:rPr dirty="0" sz="2400" spc="-10">
                <a:solidFill>
                  <a:srgbClr val="4E2700"/>
                </a:solidFill>
                <a:latin typeface="Verdana"/>
                <a:cs typeface="Verdana"/>
              </a:rPr>
              <a:t>void </a:t>
            </a:r>
            <a:r>
              <a:rPr dirty="0" sz="2400" spc="-5">
                <a:solidFill>
                  <a:srgbClr val="4E2700"/>
                </a:solidFill>
                <a:latin typeface="Verdana"/>
                <a:cs typeface="Verdana"/>
              </a:rPr>
              <a:t>write(int</a:t>
            </a:r>
            <a:r>
              <a:rPr dirty="0" sz="2400" spc="80">
                <a:solidFill>
                  <a:srgbClr val="4E2700"/>
                </a:solidFill>
                <a:latin typeface="Verdana"/>
                <a:cs typeface="Verdana"/>
              </a:rPr>
              <a:t> </a:t>
            </a:r>
            <a:r>
              <a:rPr dirty="0" sz="2400">
                <a:solidFill>
                  <a:srgbClr val="4E2700"/>
                </a:solidFill>
                <a:latin typeface="Verdana"/>
                <a:cs typeface="Verdana"/>
              </a:rPr>
              <a:t>n)</a:t>
            </a:r>
            <a:endParaRPr sz="2400">
              <a:latin typeface="Verdana"/>
              <a:cs typeface="Verdana"/>
            </a:endParaRPr>
          </a:p>
          <a:p>
            <a:pPr marL="355600" indent="-343535">
              <a:lnSpc>
                <a:spcPct val="100000"/>
              </a:lnSpc>
              <a:spcBef>
                <a:spcPts val="580"/>
              </a:spcBef>
              <a:buChar char="•"/>
              <a:tabLst>
                <a:tab pos="355600" algn="l"/>
                <a:tab pos="356235" algn="l"/>
              </a:tabLst>
            </a:pPr>
            <a:r>
              <a:rPr dirty="0" sz="2400" spc="-10">
                <a:solidFill>
                  <a:srgbClr val="4E2700"/>
                </a:solidFill>
                <a:latin typeface="Verdana"/>
                <a:cs typeface="Verdana"/>
              </a:rPr>
              <a:t>void</a:t>
            </a:r>
            <a:r>
              <a:rPr dirty="0" sz="2400" spc="40">
                <a:solidFill>
                  <a:srgbClr val="4E2700"/>
                </a:solidFill>
                <a:latin typeface="Verdana"/>
                <a:cs typeface="Verdana"/>
              </a:rPr>
              <a:t> </a:t>
            </a:r>
            <a:r>
              <a:rPr dirty="0" sz="2400" spc="-5">
                <a:solidFill>
                  <a:srgbClr val="4E2700"/>
                </a:solidFill>
                <a:latin typeface="Verdana"/>
                <a:cs typeface="Verdana"/>
              </a:rPr>
              <a:t>close()</a:t>
            </a:r>
            <a:endParaRPr sz="2400">
              <a:latin typeface="Verdana"/>
              <a:cs typeface="Verdana"/>
            </a:endParaRPr>
          </a:p>
          <a:p>
            <a:pPr marL="355600" indent="-343535">
              <a:lnSpc>
                <a:spcPct val="100000"/>
              </a:lnSpc>
              <a:spcBef>
                <a:spcPts val="575"/>
              </a:spcBef>
              <a:buChar char="•"/>
              <a:tabLst>
                <a:tab pos="355600" algn="l"/>
                <a:tab pos="356235" algn="l"/>
              </a:tabLst>
            </a:pPr>
            <a:r>
              <a:rPr dirty="0" sz="2400" spc="-15">
                <a:solidFill>
                  <a:srgbClr val="4E2700"/>
                </a:solidFill>
                <a:latin typeface="Verdana"/>
                <a:cs typeface="Verdana"/>
              </a:rPr>
              <a:t>void</a:t>
            </a:r>
            <a:r>
              <a:rPr dirty="0" sz="2400" spc="35">
                <a:solidFill>
                  <a:srgbClr val="4E2700"/>
                </a:solidFill>
                <a:latin typeface="Verdana"/>
                <a:cs typeface="Verdana"/>
              </a:rPr>
              <a:t> </a:t>
            </a:r>
            <a:r>
              <a:rPr dirty="0" sz="2400" spc="-5">
                <a:solidFill>
                  <a:srgbClr val="4E2700"/>
                </a:solidFill>
                <a:latin typeface="Verdana"/>
                <a:cs typeface="Verdana"/>
              </a:rPr>
              <a:t>flush()</a:t>
            </a:r>
            <a:endParaRPr sz="2400">
              <a:latin typeface="Verdana"/>
              <a:cs typeface="Verdana"/>
            </a:endParaRPr>
          </a:p>
          <a:p>
            <a:pPr marL="355600" indent="-343535">
              <a:lnSpc>
                <a:spcPct val="100000"/>
              </a:lnSpc>
              <a:spcBef>
                <a:spcPts val="580"/>
              </a:spcBef>
              <a:buChar char="•"/>
              <a:tabLst>
                <a:tab pos="355600" algn="l"/>
                <a:tab pos="356235" algn="l"/>
              </a:tabLst>
            </a:pPr>
            <a:r>
              <a:rPr dirty="0" sz="2400" spc="-10">
                <a:solidFill>
                  <a:srgbClr val="4E2700"/>
                </a:solidFill>
                <a:latin typeface="Verdana"/>
                <a:cs typeface="Verdana"/>
              </a:rPr>
              <a:t>void </a:t>
            </a:r>
            <a:r>
              <a:rPr dirty="0" sz="2400" spc="-5">
                <a:solidFill>
                  <a:srgbClr val="4E2700"/>
                </a:solidFill>
                <a:latin typeface="Verdana"/>
                <a:cs typeface="Verdana"/>
              </a:rPr>
              <a:t>write(String</a:t>
            </a:r>
            <a:r>
              <a:rPr dirty="0" sz="2400" spc="75">
                <a:solidFill>
                  <a:srgbClr val="4E2700"/>
                </a:solidFill>
                <a:latin typeface="Verdana"/>
                <a:cs typeface="Verdana"/>
              </a:rPr>
              <a:t> </a:t>
            </a:r>
            <a:r>
              <a:rPr dirty="0" sz="2400">
                <a:solidFill>
                  <a:srgbClr val="4E2700"/>
                </a:solidFill>
                <a:latin typeface="Verdana"/>
                <a:cs typeface="Verdana"/>
              </a:rPr>
              <a:t>s)</a:t>
            </a:r>
            <a:endParaRPr sz="2400">
              <a:latin typeface="Verdana"/>
              <a:cs typeface="Verdana"/>
            </a:endParaRPr>
          </a:p>
          <a:p>
            <a:pPr marL="355600" indent="-343535">
              <a:lnSpc>
                <a:spcPct val="100000"/>
              </a:lnSpc>
              <a:spcBef>
                <a:spcPts val="500"/>
              </a:spcBef>
              <a:buChar char="•"/>
              <a:tabLst>
                <a:tab pos="355600" algn="l"/>
                <a:tab pos="356235" algn="l"/>
              </a:tabLst>
            </a:pPr>
            <a:r>
              <a:rPr dirty="0" sz="2400" spc="-10">
                <a:solidFill>
                  <a:srgbClr val="4E2700"/>
                </a:solidFill>
                <a:latin typeface="Verdana"/>
                <a:cs typeface="Verdana"/>
              </a:rPr>
              <a:t>void </a:t>
            </a:r>
            <a:r>
              <a:rPr dirty="0" sz="2400" spc="-5">
                <a:solidFill>
                  <a:srgbClr val="4E2700"/>
                </a:solidFill>
                <a:latin typeface="Verdana"/>
                <a:cs typeface="Verdana"/>
              </a:rPr>
              <a:t>write(String </a:t>
            </a:r>
            <a:r>
              <a:rPr dirty="0" sz="2400">
                <a:solidFill>
                  <a:srgbClr val="4E2700"/>
                </a:solidFill>
                <a:latin typeface="Verdana"/>
                <a:cs typeface="Verdana"/>
              </a:rPr>
              <a:t>s, </a:t>
            </a:r>
            <a:r>
              <a:rPr dirty="0" sz="2400" spc="-10">
                <a:solidFill>
                  <a:srgbClr val="4E2700"/>
                </a:solidFill>
                <a:latin typeface="Verdana"/>
                <a:cs typeface="Verdana"/>
              </a:rPr>
              <a:t>int </a:t>
            </a:r>
            <a:r>
              <a:rPr dirty="0" sz="2400" spc="-45">
                <a:solidFill>
                  <a:srgbClr val="4E2700"/>
                </a:solidFill>
                <a:latin typeface="Verdana"/>
                <a:cs typeface="Verdana"/>
              </a:rPr>
              <a:t>off, </a:t>
            </a:r>
            <a:r>
              <a:rPr dirty="0" sz="2400" spc="-10">
                <a:solidFill>
                  <a:srgbClr val="4E2700"/>
                </a:solidFill>
                <a:latin typeface="Verdana"/>
                <a:cs typeface="Verdana"/>
              </a:rPr>
              <a:t>int</a:t>
            </a:r>
            <a:r>
              <a:rPr dirty="0" sz="2400" spc="85">
                <a:solidFill>
                  <a:srgbClr val="4E2700"/>
                </a:solidFill>
                <a:latin typeface="Verdana"/>
                <a:cs typeface="Verdana"/>
              </a:rPr>
              <a:t> </a:t>
            </a:r>
            <a:r>
              <a:rPr dirty="0" sz="2400" spc="-10">
                <a:solidFill>
                  <a:srgbClr val="4E2700"/>
                </a:solidFill>
                <a:latin typeface="Verdana"/>
                <a:cs typeface="Verdana"/>
              </a:rPr>
              <a:t>len)</a:t>
            </a:r>
            <a:endParaRPr sz="2400">
              <a:latin typeface="Verdana"/>
              <a:cs typeface="Verdana"/>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1002030"/>
            <a:ext cx="7678420" cy="3013710"/>
          </a:xfrm>
          <a:prstGeom prst="rect">
            <a:avLst/>
          </a:prstGeom>
        </p:spPr>
        <p:txBody>
          <a:bodyPr wrap="square" lIns="0" tIns="13335" rIns="0" bIns="0" rtlCol="0" vert="horz">
            <a:spAutoFit/>
          </a:bodyPr>
          <a:lstStyle/>
          <a:p>
            <a:pPr marL="355600" marR="5080" indent="-342900">
              <a:lnSpc>
                <a:spcPct val="100000"/>
              </a:lnSpc>
              <a:spcBef>
                <a:spcPts val="105"/>
              </a:spcBef>
              <a:buChar char="•"/>
              <a:tabLst>
                <a:tab pos="354965" algn="l"/>
                <a:tab pos="355600" algn="l"/>
              </a:tabLst>
            </a:pPr>
            <a:r>
              <a:rPr dirty="0" sz="2000" spc="-5">
                <a:solidFill>
                  <a:srgbClr val="4E2700"/>
                </a:solidFill>
                <a:latin typeface="Verdana"/>
                <a:cs typeface="Verdana"/>
              </a:rPr>
              <a:t>void</a:t>
            </a:r>
            <a:r>
              <a:rPr dirty="0" sz="2000" spc="10">
                <a:solidFill>
                  <a:srgbClr val="4E2700"/>
                </a:solidFill>
                <a:latin typeface="Verdana"/>
                <a:cs typeface="Verdana"/>
              </a:rPr>
              <a:t> </a:t>
            </a:r>
            <a:r>
              <a:rPr dirty="0" sz="2000" spc="-5">
                <a:solidFill>
                  <a:srgbClr val="4E2700"/>
                </a:solidFill>
                <a:latin typeface="Verdana"/>
                <a:cs typeface="Verdana"/>
              </a:rPr>
              <a:t>write(int n)</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將</a:t>
            </a:r>
            <a:r>
              <a:rPr dirty="0" sz="2000" spc="-15">
                <a:solidFill>
                  <a:srgbClr val="4E2700"/>
                </a:solidFill>
                <a:latin typeface="Noto Sans Mono CJK HK"/>
                <a:cs typeface="Noto Sans Mono CJK HK"/>
              </a:rPr>
              <a:t>參</a:t>
            </a:r>
            <a:r>
              <a:rPr dirty="0" sz="2000">
                <a:solidFill>
                  <a:srgbClr val="4E2700"/>
                </a:solidFill>
                <a:latin typeface="Noto Sans Mono CJK HK"/>
                <a:cs typeface="Noto Sans Mono CJK HK"/>
              </a:rPr>
              <a:t>數</a:t>
            </a:r>
            <a:r>
              <a:rPr dirty="0" sz="2000" spc="-10">
                <a:solidFill>
                  <a:srgbClr val="4E2700"/>
                </a:solidFill>
                <a:latin typeface="Verdana"/>
                <a:cs typeface="Verdana"/>
              </a:rPr>
              <a:t>n</a:t>
            </a:r>
            <a:r>
              <a:rPr dirty="0" sz="2000">
                <a:solidFill>
                  <a:srgbClr val="4E2700"/>
                </a:solidFill>
                <a:latin typeface="Noto Sans Mono CJK HK"/>
                <a:cs typeface="Noto Sans Mono CJK HK"/>
              </a:rPr>
              <a:t>寫出，</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寫出的</a:t>
            </a:r>
            <a:r>
              <a:rPr dirty="0" sz="2000" spc="-15">
                <a:solidFill>
                  <a:srgbClr val="4E2700"/>
                </a:solidFill>
                <a:latin typeface="Noto Sans Mono CJK HK"/>
                <a:cs typeface="Noto Sans Mono CJK HK"/>
              </a:rPr>
              <a:t>資</a:t>
            </a:r>
            <a:r>
              <a:rPr dirty="0" sz="2000">
                <a:solidFill>
                  <a:srgbClr val="4E2700"/>
                </a:solidFill>
                <a:latin typeface="Noto Sans Mono CJK HK"/>
                <a:cs typeface="Noto Sans Mono CJK HK"/>
              </a:rPr>
              <a:t>料</a:t>
            </a:r>
            <a:r>
              <a:rPr dirty="0" sz="2000" spc="-15">
                <a:solidFill>
                  <a:srgbClr val="4E2700"/>
                </a:solidFill>
                <a:latin typeface="Noto Sans Mono CJK HK"/>
                <a:cs typeface="Noto Sans Mono CJK HK"/>
              </a:rPr>
              <a:t>只</a:t>
            </a:r>
            <a:r>
              <a:rPr dirty="0" sz="2000">
                <a:solidFill>
                  <a:srgbClr val="4E2700"/>
                </a:solidFill>
                <a:latin typeface="Noto Sans Mono CJK HK"/>
                <a:cs typeface="Noto Sans Mono CJK HK"/>
              </a:rPr>
              <a:t>有一個</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元，  </a:t>
            </a:r>
            <a:r>
              <a:rPr dirty="0" sz="2000" spc="10">
                <a:solidFill>
                  <a:srgbClr val="4E2700"/>
                </a:solidFill>
                <a:latin typeface="Noto Sans Mono CJK HK"/>
                <a:cs typeface="Noto Sans Mono CJK HK"/>
              </a:rPr>
              <a:t>即</a:t>
            </a:r>
            <a:r>
              <a:rPr dirty="0" sz="2000">
                <a:solidFill>
                  <a:srgbClr val="4E2700"/>
                </a:solidFill>
                <a:latin typeface="Verdana"/>
                <a:cs typeface="Verdana"/>
              </a:rPr>
              <a:t>n</a:t>
            </a:r>
            <a:r>
              <a:rPr dirty="0" sz="2000">
                <a:solidFill>
                  <a:srgbClr val="4E2700"/>
                </a:solidFill>
                <a:latin typeface="Noto Sans Mono CJK HK"/>
                <a:cs typeface="Noto Sans Mono CJK HK"/>
              </a:rPr>
              <a:t>的最低階</a:t>
            </a:r>
            <a:r>
              <a:rPr dirty="0" sz="2000" spc="-15">
                <a:solidFill>
                  <a:srgbClr val="4E2700"/>
                </a:solidFill>
                <a:latin typeface="Noto Sans Mono CJK HK"/>
                <a:cs typeface="Noto Sans Mono CJK HK"/>
              </a:rPr>
              <a:t>的</a:t>
            </a:r>
            <a:r>
              <a:rPr dirty="0" sz="2000" spc="-5">
                <a:solidFill>
                  <a:srgbClr val="4E2700"/>
                </a:solidFill>
                <a:latin typeface="Verdana"/>
                <a:cs typeface="Verdana"/>
              </a:rPr>
              <a:t>16</a:t>
            </a:r>
            <a:r>
              <a:rPr dirty="0" sz="2000">
                <a:solidFill>
                  <a:srgbClr val="4E2700"/>
                </a:solidFill>
                <a:latin typeface="Noto Sans Mono CJK HK"/>
                <a:cs typeface="Noto Sans Mono CJK HK"/>
              </a:rPr>
              <a:t>個位</a:t>
            </a:r>
            <a:r>
              <a:rPr dirty="0" sz="2000" spc="-5">
                <a:solidFill>
                  <a:srgbClr val="4E2700"/>
                </a:solidFill>
                <a:latin typeface="Noto Sans Mono CJK HK"/>
                <a:cs typeface="Noto Sans Mono CJK HK"/>
              </a:rPr>
              <a:t>元</a:t>
            </a:r>
            <a:r>
              <a:rPr dirty="0" sz="2000" spc="-10">
                <a:solidFill>
                  <a:srgbClr val="4E2700"/>
                </a:solidFill>
                <a:latin typeface="Verdana"/>
                <a:cs typeface="Verdana"/>
              </a:rPr>
              <a:t>(</a:t>
            </a:r>
            <a:r>
              <a:rPr dirty="0" sz="2000">
                <a:solidFill>
                  <a:srgbClr val="4E2700"/>
                </a:solidFill>
                <a:latin typeface="Noto Sans Mono CJK HK"/>
                <a:cs typeface="Noto Sans Mono CJK HK"/>
              </a:rPr>
              <a:t>兩個位</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組</a:t>
            </a:r>
            <a:r>
              <a:rPr dirty="0" sz="2000">
                <a:solidFill>
                  <a:srgbClr val="4E2700"/>
                </a:solidFill>
                <a:latin typeface="Verdana"/>
                <a:cs typeface="Verdana"/>
              </a:rPr>
              <a:t>)</a:t>
            </a:r>
            <a:r>
              <a:rPr dirty="0" sz="2000">
                <a:solidFill>
                  <a:srgbClr val="4E2700"/>
                </a:solidFill>
                <a:latin typeface="Noto Sans Mono CJK HK"/>
                <a:cs typeface="Noto Sans Mono CJK HK"/>
              </a:rPr>
              <a:t>被</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a:t>
            </a:r>
            <a:r>
              <a:rPr dirty="0" sz="2000" spc="-15">
                <a:solidFill>
                  <a:srgbClr val="4E2700"/>
                </a:solidFill>
                <a:latin typeface="Noto Sans Mono CJK HK"/>
                <a:cs typeface="Noto Sans Mono CJK HK"/>
              </a:rPr>
              <a:t>較</a:t>
            </a:r>
            <a:r>
              <a:rPr dirty="0" sz="2000">
                <a:solidFill>
                  <a:srgbClr val="4E2700"/>
                </a:solidFill>
                <a:latin typeface="Noto Sans Mono CJK HK"/>
                <a:cs typeface="Noto Sans Mono CJK HK"/>
              </a:rPr>
              <a:t>高階</a:t>
            </a:r>
            <a:r>
              <a:rPr dirty="0" sz="2000" spc="-10">
                <a:solidFill>
                  <a:srgbClr val="4E2700"/>
                </a:solidFill>
                <a:latin typeface="Noto Sans Mono CJK HK"/>
                <a:cs typeface="Noto Sans Mono CJK HK"/>
              </a:rPr>
              <a:t>的</a:t>
            </a:r>
            <a:r>
              <a:rPr dirty="0" sz="2000" spc="-5">
                <a:solidFill>
                  <a:srgbClr val="4E2700"/>
                </a:solidFill>
                <a:latin typeface="Verdana"/>
                <a:cs typeface="Verdana"/>
              </a:rPr>
              <a:t>16</a:t>
            </a:r>
            <a:r>
              <a:rPr dirty="0" sz="2000">
                <a:solidFill>
                  <a:srgbClr val="4E2700"/>
                </a:solidFill>
                <a:latin typeface="Noto Sans Mono CJK HK"/>
                <a:cs typeface="Noto Sans Mono CJK HK"/>
              </a:rPr>
              <a:t>個位 元將</a:t>
            </a:r>
            <a:r>
              <a:rPr dirty="0" sz="2000" spc="5">
                <a:solidFill>
                  <a:srgbClr val="4E2700"/>
                </a:solidFill>
                <a:latin typeface="Noto Sans Mono CJK HK"/>
                <a:cs typeface="Noto Sans Mono CJK HK"/>
              </a:rPr>
              <a:t>被</a:t>
            </a:r>
            <a:r>
              <a:rPr dirty="0" sz="2000" spc="-10">
                <a:solidFill>
                  <a:srgbClr val="4E2700"/>
                </a:solidFill>
                <a:latin typeface="Noto Sans Mono CJK HK"/>
                <a:cs typeface="Noto Sans Mono CJK HK"/>
              </a:rPr>
              <a:t>忽</a:t>
            </a:r>
            <a:r>
              <a:rPr dirty="0" sz="2000">
                <a:solidFill>
                  <a:srgbClr val="4E2700"/>
                </a:solidFill>
                <a:latin typeface="Noto Sans Mono CJK HK"/>
                <a:cs typeface="Noto Sans Mono CJK HK"/>
              </a:rPr>
              <a:t>略。</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void</a:t>
            </a:r>
            <a:r>
              <a:rPr dirty="0" sz="2000">
                <a:solidFill>
                  <a:srgbClr val="4E2700"/>
                </a:solidFill>
                <a:latin typeface="Verdana"/>
                <a:cs typeface="Verdana"/>
              </a:rPr>
              <a:t> </a:t>
            </a:r>
            <a:r>
              <a:rPr dirty="0" sz="2000" spc="-5">
                <a:solidFill>
                  <a:srgbClr val="4E2700"/>
                </a:solidFill>
                <a:latin typeface="Verdana"/>
                <a:cs typeface="Verdana"/>
              </a:rPr>
              <a:t>write(char[]</a:t>
            </a:r>
            <a:r>
              <a:rPr dirty="0" sz="2000" spc="-20">
                <a:solidFill>
                  <a:srgbClr val="4E2700"/>
                </a:solidFill>
                <a:latin typeface="Verdana"/>
                <a:cs typeface="Verdana"/>
              </a:rPr>
              <a:t> </a:t>
            </a:r>
            <a:r>
              <a:rPr dirty="0" sz="2000">
                <a:solidFill>
                  <a:srgbClr val="4E2700"/>
                </a:solidFill>
                <a:latin typeface="Verdana"/>
                <a:cs typeface="Verdana"/>
              </a:rPr>
              <a:t>b)</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將</a:t>
            </a:r>
            <a:r>
              <a:rPr dirty="0" sz="2000">
                <a:solidFill>
                  <a:srgbClr val="4E2700"/>
                </a:solidFill>
                <a:latin typeface="Noto Sans Mono CJK HK"/>
                <a:cs typeface="Noto Sans Mono CJK HK"/>
              </a:rPr>
              <a:t>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陣</a:t>
            </a:r>
            <a:r>
              <a:rPr dirty="0" sz="2000" spc="5">
                <a:solidFill>
                  <a:srgbClr val="4E2700"/>
                </a:solidFill>
                <a:latin typeface="Noto Sans Mono CJK HK"/>
                <a:cs typeface="Noto Sans Mono CJK HK"/>
              </a:rPr>
              <a:t>列</a:t>
            </a:r>
            <a:r>
              <a:rPr dirty="0" sz="2000" spc="-5">
                <a:solidFill>
                  <a:srgbClr val="4E2700"/>
                </a:solidFill>
                <a:latin typeface="Verdana"/>
                <a:cs typeface="Verdana"/>
              </a:rPr>
              <a:t>b</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全</a:t>
            </a:r>
            <a:r>
              <a:rPr dirty="0" sz="2000">
                <a:solidFill>
                  <a:srgbClr val="4E2700"/>
                </a:solidFill>
                <a:latin typeface="Noto Sans Mono CJK HK"/>
                <a:cs typeface="Noto Sans Mono CJK HK"/>
              </a:rPr>
              <a:t>部寫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a:t>
            </a:r>
            <a:endParaRPr sz="2000">
              <a:latin typeface="Noto Sans Mono CJK HK"/>
              <a:cs typeface="Noto Sans Mono CJK HK"/>
            </a:endParaRPr>
          </a:p>
          <a:p>
            <a:pPr marL="355600" marR="81915" indent="-342900">
              <a:lnSpc>
                <a:spcPct val="100000"/>
              </a:lnSpc>
              <a:spcBef>
                <a:spcPts val="480"/>
              </a:spcBef>
              <a:buChar char="•"/>
              <a:tabLst>
                <a:tab pos="354965" algn="l"/>
                <a:tab pos="355600" algn="l"/>
              </a:tabLst>
            </a:pPr>
            <a:r>
              <a:rPr dirty="0" sz="2000" spc="-5">
                <a:solidFill>
                  <a:srgbClr val="4E2700"/>
                </a:solidFill>
                <a:latin typeface="Verdana"/>
                <a:cs typeface="Verdana"/>
              </a:rPr>
              <a:t>void</a:t>
            </a:r>
            <a:r>
              <a:rPr dirty="0" sz="2000">
                <a:solidFill>
                  <a:srgbClr val="4E2700"/>
                </a:solidFill>
                <a:latin typeface="Verdana"/>
                <a:cs typeface="Verdana"/>
              </a:rPr>
              <a:t> </a:t>
            </a:r>
            <a:r>
              <a:rPr dirty="0" sz="2000" spc="-5">
                <a:solidFill>
                  <a:srgbClr val="4E2700"/>
                </a:solidFill>
                <a:latin typeface="Verdana"/>
                <a:cs typeface="Verdana"/>
              </a:rPr>
              <a:t>write(char[]</a:t>
            </a:r>
            <a:r>
              <a:rPr dirty="0" sz="2000" spc="285">
                <a:solidFill>
                  <a:srgbClr val="4E2700"/>
                </a:solidFill>
                <a:latin typeface="Verdana"/>
                <a:cs typeface="Verdana"/>
              </a:rPr>
              <a:t> </a:t>
            </a:r>
            <a:r>
              <a:rPr dirty="0" sz="2000" spc="-15">
                <a:solidFill>
                  <a:srgbClr val="4E2700"/>
                </a:solidFill>
                <a:latin typeface="Verdana"/>
                <a:cs typeface="Verdana"/>
              </a:rPr>
              <a:t>b,</a:t>
            </a:r>
            <a:r>
              <a:rPr dirty="0" sz="2000" spc="-10">
                <a:solidFill>
                  <a:srgbClr val="4E2700"/>
                </a:solidFill>
                <a:latin typeface="Verdana"/>
                <a:cs typeface="Verdana"/>
              </a:rPr>
              <a:t> </a:t>
            </a:r>
            <a:r>
              <a:rPr dirty="0" sz="2000" spc="-5">
                <a:solidFill>
                  <a:srgbClr val="4E2700"/>
                </a:solidFill>
                <a:latin typeface="Verdana"/>
                <a:cs typeface="Verdana"/>
              </a:rPr>
              <a:t>int</a:t>
            </a:r>
            <a:r>
              <a:rPr dirty="0" sz="2000" spc="300">
                <a:solidFill>
                  <a:srgbClr val="4E2700"/>
                </a:solidFill>
                <a:latin typeface="Verdana"/>
                <a:cs typeface="Verdana"/>
              </a:rPr>
              <a:t> </a:t>
            </a:r>
            <a:r>
              <a:rPr dirty="0" sz="2000" spc="-35">
                <a:solidFill>
                  <a:srgbClr val="4E2700"/>
                </a:solidFill>
                <a:latin typeface="Verdana"/>
                <a:cs typeface="Verdana"/>
              </a:rPr>
              <a:t>off,</a:t>
            </a:r>
            <a:r>
              <a:rPr dirty="0" sz="2000" spc="-10">
                <a:solidFill>
                  <a:srgbClr val="4E2700"/>
                </a:solidFill>
                <a:latin typeface="Verdana"/>
                <a:cs typeface="Verdana"/>
              </a:rPr>
              <a:t> </a:t>
            </a:r>
            <a:r>
              <a:rPr dirty="0" sz="2000" spc="-5">
                <a:solidFill>
                  <a:srgbClr val="4E2700"/>
                </a:solidFill>
                <a:latin typeface="Verdana"/>
                <a:cs typeface="Verdana"/>
              </a:rPr>
              <a:t>int</a:t>
            </a:r>
            <a:r>
              <a:rPr dirty="0" sz="2000" spc="305">
                <a:solidFill>
                  <a:srgbClr val="4E2700"/>
                </a:solidFill>
                <a:latin typeface="Verdana"/>
                <a:cs typeface="Verdana"/>
              </a:rPr>
              <a:t> </a:t>
            </a:r>
            <a:r>
              <a:rPr dirty="0" sz="2000">
                <a:solidFill>
                  <a:srgbClr val="4E2700"/>
                </a:solidFill>
                <a:latin typeface="Verdana"/>
                <a:cs typeface="Verdana"/>
              </a:rPr>
              <a:t>len)</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將</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陣</a:t>
            </a:r>
            <a:r>
              <a:rPr dirty="0" sz="2000" spc="5">
                <a:solidFill>
                  <a:srgbClr val="4E2700"/>
                </a:solidFill>
                <a:latin typeface="Noto Sans Mono CJK HK"/>
                <a:cs typeface="Noto Sans Mono CJK HK"/>
              </a:rPr>
              <a:t>列</a:t>
            </a:r>
            <a:r>
              <a:rPr dirty="0" sz="2000" spc="-5">
                <a:solidFill>
                  <a:srgbClr val="4E2700"/>
                </a:solidFill>
                <a:latin typeface="Verdana"/>
                <a:cs typeface="Verdana"/>
              </a:rPr>
              <a:t>b</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部分 </a:t>
            </a:r>
            <a:r>
              <a:rPr dirty="0" sz="2000" spc="10">
                <a:solidFill>
                  <a:srgbClr val="4E2700"/>
                </a:solidFill>
                <a:latin typeface="Noto Sans Mono CJK HK"/>
                <a:cs typeface="Noto Sans Mono CJK HK"/>
              </a:rPr>
              <a:t>字元</a:t>
            </a:r>
            <a:r>
              <a:rPr dirty="0" sz="2000">
                <a:solidFill>
                  <a:srgbClr val="4E2700"/>
                </a:solidFill>
                <a:latin typeface="Noto Sans Mono CJK HK"/>
                <a:cs typeface="Noto Sans Mono CJK HK"/>
              </a:rPr>
              <a:t>寫出，由註</a:t>
            </a:r>
            <a:r>
              <a:rPr dirty="0" sz="2000" spc="-25">
                <a:solidFill>
                  <a:srgbClr val="4E2700"/>
                </a:solidFill>
                <a:latin typeface="Noto Sans Mono CJK HK"/>
                <a:cs typeface="Noto Sans Mono CJK HK"/>
              </a:rPr>
              <a:t>標</a:t>
            </a:r>
            <a:r>
              <a:rPr dirty="0" sz="2000" spc="-5">
                <a:solidFill>
                  <a:srgbClr val="4E2700"/>
                </a:solidFill>
                <a:latin typeface="Verdana"/>
                <a:cs typeface="Verdana"/>
              </a:rPr>
              <a:t>off</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置開</a:t>
            </a:r>
            <a:r>
              <a:rPr dirty="0" sz="2000" spc="-15">
                <a:solidFill>
                  <a:srgbClr val="4E2700"/>
                </a:solidFill>
                <a:latin typeface="Noto Sans Mono CJK HK"/>
                <a:cs typeface="Noto Sans Mono CJK HK"/>
              </a:rPr>
              <a:t>始</a:t>
            </a:r>
            <a:r>
              <a:rPr dirty="0" sz="2000">
                <a:solidFill>
                  <a:srgbClr val="4E2700"/>
                </a:solidFill>
                <a:latin typeface="Noto Sans Mono CJK HK"/>
                <a:cs typeface="Noto Sans Mono CJK HK"/>
              </a:rPr>
              <a:t>寫出</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總共</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a:t>
            </a:r>
            <a:r>
              <a:rPr dirty="0" sz="2000" spc="-5">
                <a:solidFill>
                  <a:srgbClr val="4E2700"/>
                </a:solidFill>
                <a:latin typeface="Verdana"/>
                <a:cs typeface="Verdana"/>
              </a:rPr>
              <a:t>len</a:t>
            </a:r>
            <a:r>
              <a:rPr dirty="0" sz="2000">
                <a:solidFill>
                  <a:srgbClr val="4E2700"/>
                </a:solidFill>
                <a:latin typeface="Noto Sans Mono CJK HK"/>
                <a:cs typeface="Noto Sans Mono CJK HK"/>
              </a:rPr>
              <a:t>個</a:t>
            </a:r>
            <a:r>
              <a:rPr dirty="0" sz="2000" spc="-10">
                <a:solidFill>
                  <a:srgbClr val="4E2700"/>
                </a:solidFill>
                <a:latin typeface="Noto Sans Mono CJK HK"/>
                <a:cs typeface="Noto Sans Mono CJK HK"/>
              </a:rPr>
              <a:t>字</a:t>
            </a:r>
            <a:r>
              <a:rPr dirty="0" sz="2000">
                <a:solidFill>
                  <a:srgbClr val="4E2700"/>
                </a:solidFill>
                <a:latin typeface="Noto Sans Mono CJK HK"/>
                <a:cs typeface="Noto Sans Mono CJK HK"/>
              </a:rPr>
              <a:t>元。</a:t>
            </a:r>
            <a:endParaRPr sz="2000">
              <a:latin typeface="Noto Sans Mono CJK HK"/>
              <a:cs typeface="Noto Sans Mono CJK HK"/>
            </a:endParaRPr>
          </a:p>
          <a:p>
            <a:pPr marL="355600" marR="212090" indent="-342900">
              <a:lnSpc>
                <a:spcPct val="100000"/>
              </a:lnSpc>
              <a:spcBef>
                <a:spcPts val="480"/>
              </a:spcBef>
              <a:buChar char="•"/>
              <a:tabLst>
                <a:tab pos="354965" algn="l"/>
                <a:tab pos="355600" algn="l"/>
              </a:tabLst>
            </a:pPr>
            <a:r>
              <a:rPr dirty="0" sz="2000" spc="-5">
                <a:solidFill>
                  <a:srgbClr val="4E2700"/>
                </a:solidFill>
                <a:latin typeface="Verdana"/>
                <a:cs typeface="Verdana"/>
              </a:rPr>
              <a:t>void</a:t>
            </a:r>
            <a:r>
              <a:rPr dirty="0" sz="2000" spc="35">
                <a:solidFill>
                  <a:srgbClr val="4E2700"/>
                </a:solidFill>
                <a:latin typeface="Verdana"/>
                <a:cs typeface="Verdana"/>
              </a:rPr>
              <a:t> </a:t>
            </a:r>
            <a:r>
              <a:rPr dirty="0" sz="2000" spc="-5">
                <a:solidFill>
                  <a:srgbClr val="4E2700"/>
                </a:solidFill>
                <a:latin typeface="Verdana"/>
                <a:cs typeface="Verdana"/>
              </a:rPr>
              <a:t>close()</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關</a:t>
            </a:r>
            <a:r>
              <a:rPr dirty="0" sz="2000">
                <a:solidFill>
                  <a:srgbClr val="4E2700"/>
                </a:solidFill>
                <a:latin typeface="Noto Sans Mono CJK HK"/>
                <a:cs typeface="Noto Sans Mono CJK HK"/>
              </a:rPr>
              <a:t>閉</a:t>
            </a:r>
            <a:r>
              <a:rPr dirty="0" sz="2000" spc="-20">
                <a:solidFill>
                  <a:srgbClr val="4E2700"/>
                </a:solidFill>
                <a:latin typeface="Verdana"/>
                <a:cs typeface="Verdana"/>
              </a:rPr>
              <a:t>Writer</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如</a:t>
            </a:r>
            <a:r>
              <a:rPr dirty="0" sz="2000">
                <a:solidFill>
                  <a:srgbClr val="4E2700"/>
                </a:solidFill>
                <a:latin typeface="Noto Sans Mono CJK HK"/>
                <a:cs typeface="Noto Sans Mono CJK HK"/>
              </a:rPr>
              <a:t>果緩</a:t>
            </a:r>
            <a:r>
              <a:rPr dirty="0" sz="2000" spc="-15">
                <a:solidFill>
                  <a:srgbClr val="4E2700"/>
                </a:solidFill>
                <a:latin typeface="Noto Sans Mono CJK HK"/>
                <a:cs typeface="Noto Sans Mono CJK HK"/>
              </a:rPr>
              <a:t>衝</a:t>
            </a:r>
            <a:r>
              <a:rPr dirty="0" sz="2000">
                <a:solidFill>
                  <a:srgbClr val="4E2700"/>
                </a:solidFill>
                <a:latin typeface="Noto Sans Mono CJK HK"/>
                <a:cs typeface="Noto Sans Mono CJK HK"/>
              </a:rPr>
              <a:t>區內</a:t>
            </a:r>
            <a:r>
              <a:rPr dirty="0" sz="2000" spc="-15">
                <a:solidFill>
                  <a:srgbClr val="4E2700"/>
                </a:solidFill>
                <a:latin typeface="Noto Sans Mono CJK HK"/>
                <a:cs typeface="Noto Sans Mono CJK HK"/>
              </a:rPr>
              <a:t>仍</a:t>
            </a:r>
            <a:r>
              <a:rPr dirty="0" sz="2000">
                <a:solidFill>
                  <a:srgbClr val="4E2700"/>
                </a:solidFill>
                <a:latin typeface="Noto Sans Mono CJK HK"/>
                <a:cs typeface="Noto Sans Mono CJK HK"/>
              </a:rPr>
              <a:t>有未</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出的字 元，</a:t>
            </a:r>
            <a:r>
              <a:rPr dirty="0" sz="2000" spc="5">
                <a:solidFill>
                  <a:srgbClr val="4E2700"/>
                </a:solidFill>
                <a:latin typeface="Noto Sans Mono CJK HK"/>
                <a:cs typeface="Noto Sans Mono CJK HK"/>
              </a:rPr>
              <a:t>會</a:t>
            </a:r>
            <a:r>
              <a:rPr dirty="0" sz="2000" spc="-10">
                <a:solidFill>
                  <a:srgbClr val="4E2700"/>
                </a:solidFill>
                <a:latin typeface="Noto Sans Mono CJK HK"/>
                <a:cs typeface="Noto Sans Mono CJK HK"/>
              </a:rPr>
              <a:t>先</a:t>
            </a:r>
            <a:r>
              <a:rPr dirty="0" sz="2000">
                <a:solidFill>
                  <a:srgbClr val="4E2700"/>
                </a:solidFill>
                <a:latin typeface="Noto Sans Mono CJK HK"/>
                <a:cs typeface="Noto Sans Mono CJK HK"/>
              </a:rPr>
              <a:t>被</a:t>
            </a:r>
            <a:r>
              <a:rPr dirty="0" sz="2000" spc="-10">
                <a:solidFill>
                  <a:srgbClr val="4E2700"/>
                </a:solidFill>
                <a:latin typeface="Noto Sans Mono CJK HK"/>
                <a:cs typeface="Noto Sans Mono CJK HK"/>
              </a:rPr>
              <a:t>寫</a:t>
            </a:r>
            <a:r>
              <a:rPr dirty="0" sz="2000">
                <a:solidFill>
                  <a:srgbClr val="4E2700"/>
                </a:solidFill>
                <a:latin typeface="Noto Sans Mono CJK HK"/>
                <a:cs typeface="Noto Sans Mono CJK HK"/>
              </a:rPr>
              <a:t>出。</a:t>
            </a:r>
            <a:endParaRPr sz="2000">
              <a:latin typeface="Noto Sans Mono CJK HK"/>
              <a:cs typeface="Noto Sans Mono CJK HK"/>
            </a:endParaRPr>
          </a:p>
          <a:p>
            <a:pPr marL="355600" indent="-342900">
              <a:lnSpc>
                <a:spcPct val="100000"/>
              </a:lnSpc>
              <a:spcBef>
                <a:spcPts val="480"/>
              </a:spcBef>
              <a:buChar char="•"/>
              <a:tabLst>
                <a:tab pos="354965" algn="l"/>
                <a:tab pos="355600" algn="l"/>
              </a:tabLst>
            </a:pPr>
            <a:r>
              <a:rPr dirty="0" sz="2000" spc="-5">
                <a:solidFill>
                  <a:srgbClr val="4E2700"/>
                </a:solidFill>
                <a:latin typeface="Verdana"/>
                <a:cs typeface="Verdana"/>
              </a:rPr>
              <a:t>void </a:t>
            </a:r>
            <a:r>
              <a:rPr dirty="0" sz="2000">
                <a:solidFill>
                  <a:srgbClr val="4E2700"/>
                </a:solidFill>
                <a:latin typeface="Verdana"/>
                <a:cs typeface="Verdana"/>
              </a:rPr>
              <a:t>flush()</a:t>
            </a:r>
            <a:r>
              <a:rPr dirty="0" sz="2000">
                <a:solidFill>
                  <a:srgbClr val="4E2700"/>
                </a:solidFill>
                <a:latin typeface="Noto Sans Mono CJK HK"/>
                <a:cs typeface="Noto Sans Mono CJK HK"/>
              </a:rPr>
              <a:t>：立刻寫</a:t>
            </a:r>
            <a:r>
              <a:rPr dirty="0" sz="2000" spc="-15">
                <a:solidFill>
                  <a:srgbClr val="4E2700"/>
                </a:solidFill>
                <a:latin typeface="Noto Sans Mono CJK HK"/>
                <a:cs typeface="Noto Sans Mono CJK HK"/>
              </a:rPr>
              <a:t>出</a:t>
            </a:r>
            <a:r>
              <a:rPr dirty="0" sz="2000">
                <a:solidFill>
                  <a:srgbClr val="4E2700"/>
                </a:solidFill>
                <a:latin typeface="Noto Sans Mono CJK HK"/>
                <a:cs typeface="Noto Sans Mono CJK HK"/>
              </a:rPr>
              <a:t>放在</a:t>
            </a:r>
            <a:r>
              <a:rPr dirty="0" sz="2000" spc="-15">
                <a:solidFill>
                  <a:srgbClr val="4E2700"/>
                </a:solidFill>
                <a:latin typeface="Noto Sans Mono CJK HK"/>
                <a:cs typeface="Noto Sans Mono CJK HK"/>
              </a:rPr>
              <a:t>緩</a:t>
            </a:r>
            <a:r>
              <a:rPr dirty="0" sz="2000">
                <a:solidFill>
                  <a:srgbClr val="4E2700"/>
                </a:solidFill>
                <a:latin typeface="Noto Sans Mono CJK HK"/>
                <a:cs typeface="Noto Sans Mono CJK HK"/>
              </a:rPr>
              <a:t>衝區</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a:t>
            </a:r>
            <a:endParaRPr sz="20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摘要</a:t>
            </a:r>
          </a:p>
        </p:txBody>
      </p:sp>
      <p:sp>
        <p:nvSpPr>
          <p:cNvPr id="3" name="object 3"/>
          <p:cNvSpPr/>
          <p:nvPr/>
        </p:nvSpPr>
        <p:spPr>
          <a:xfrm>
            <a:off x="2510789" y="5607367"/>
            <a:ext cx="3962400" cy="15240"/>
          </a:xfrm>
          <a:custGeom>
            <a:avLst/>
            <a:gdLst/>
            <a:ahLst/>
            <a:cxnLst/>
            <a:rect l="l" t="t" r="r" b="b"/>
            <a:pathLst>
              <a:path w="3962400" h="15239">
                <a:moveTo>
                  <a:pt x="3962400" y="0"/>
                </a:moveTo>
                <a:lnTo>
                  <a:pt x="0" y="0"/>
                </a:lnTo>
                <a:lnTo>
                  <a:pt x="0" y="15240"/>
                </a:lnTo>
                <a:lnTo>
                  <a:pt x="3962400" y="15240"/>
                </a:lnTo>
                <a:lnTo>
                  <a:pt x="3962400" y="0"/>
                </a:lnTo>
                <a:close/>
              </a:path>
            </a:pathLst>
          </a:custGeom>
          <a:solidFill>
            <a:srgbClr val="000066"/>
          </a:solidFill>
        </p:spPr>
        <p:txBody>
          <a:bodyPr wrap="square" lIns="0" tIns="0" rIns="0" bIns="0" rtlCol="0"/>
          <a:lstStyle/>
          <a:p/>
        </p:txBody>
      </p:sp>
      <p:sp>
        <p:nvSpPr>
          <p:cNvPr id="4" name="object 4"/>
          <p:cNvSpPr txBox="1"/>
          <p:nvPr/>
        </p:nvSpPr>
        <p:spPr>
          <a:xfrm>
            <a:off x="631342" y="989457"/>
            <a:ext cx="7906384" cy="5074285"/>
          </a:xfrm>
          <a:prstGeom prst="rect">
            <a:avLst/>
          </a:prstGeom>
        </p:spPr>
        <p:txBody>
          <a:bodyPr wrap="square" lIns="0" tIns="12700" rIns="0" bIns="0" rtlCol="0" vert="horz">
            <a:spAutoFit/>
          </a:bodyPr>
          <a:lstStyle/>
          <a:p>
            <a:pPr marL="355600" marR="508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可將變數視為一個可裝一份資料的盒子</a:t>
            </a:r>
            <a:r>
              <a:rPr dirty="0" sz="2400" spc="5">
                <a:solidFill>
                  <a:srgbClr val="4E2700"/>
                </a:solidFill>
                <a:latin typeface="Noto Sans Mono CJK HK"/>
                <a:cs typeface="Noto Sans Mono CJK HK"/>
              </a:rPr>
              <a:t>，</a:t>
            </a:r>
            <a:r>
              <a:rPr dirty="0" sz="2400">
                <a:solidFill>
                  <a:srgbClr val="000099"/>
                </a:solidFill>
                <a:latin typeface="Noto Sans Mono CJK HK"/>
                <a:cs typeface="Noto Sans Mono CJK HK"/>
              </a:rPr>
              <a:t>指定運算子</a:t>
            </a:r>
            <a:r>
              <a:rPr dirty="0" sz="2400" spc="-5">
                <a:solidFill>
                  <a:srgbClr val="000099"/>
                </a:solidFill>
                <a:latin typeface="Verdana"/>
                <a:cs typeface="Verdana"/>
              </a:rPr>
              <a:t>(=) </a:t>
            </a:r>
            <a:r>
              <a:rPr dirty="0" sz="2400">
                <a:solidFill>
                  <a:srgbClr val="000099"/>
                </a:solidFill>
                <a:latin typeface="Noto Sans Mono CJK HK"/>
                <a:cs typeface="Noto Sans Mono CJK HK"/>
              </a:rPr>
              <a:t>會將某份資料放入</a:t>
            </a:r>
            <a:r>
              <a:rPr dirty="0" sz="2400">
                <a:solidFill>
                  <a:srgbClr val="4E2700"/>
                </a:solidFill>
                <a:latin typeface="Noto Sans Mono CJK HK"/>
                <a:cs typeface="Noto Sans Mono CJK HK"/>
              </a:rPr>
              <a:t>盒子內。如</a:t>
            </a:r>
            <a:endParaRPr sz="2400">
              <a:latin typeface="Noto Sans Mono CJK HK"/>
              <a:cs typeface="Noto Sans Mono CJK HK"/>
            </a:endParaRPr>
          </a:p>
          <a:p>
            <a:pPr marL="577850">
              <a:lnSpc>
                <a:spcPct val="100000"/>
              </a:lnSpc>
              <a:spcBef>
                <a:spcPts val="1045"/>
              </a:spcBef>
              <a:tabLst>
                <a:tab pos="2748280" algn="l"/>
              </a:tabLst>
            </a:pPr>
            <a:r>
              <a:rPr dirty="0" sz="2000" b="1">
                <a:solidFill>
                  <a:srgbClr val="4E2700"/>
                </a:solidFill>
                <a:latin typeface="Verdana"/>
                <a:cs typeface="Verdana"/>
              </a:rPr>
              <a:t>x </a:t>
            </a:r>
            <a:r>
              <a:rPr dirty="0" sz="2000" spc="5" b="1">
                <a:solidFill>
                  <a:srgbClr val="4E2700"/>
                </a:solidFill>
                <a:latin typeface="Verdana"/>
                <a:cs typeface="Verdana"/>
              </a:rPr>
              <a:t>= </a:t>
            </a:r>
            <a:r>
              <a:rPr dirty="0" sz="2000" b="1">
                <a:solidFill>
                  <a:srgbClr val="4E2700"/>
                </a:solidFill>
                <a:latin typeface="Verdana"/>
                <a:cs typeface="Verdana"/>
              </a:rPr>
              <a:t>100</a:t>
            </a:r>
            <a:r>
              <a:rPr dirty="0" sz="2000" spc="-5" b="1">
                <a:solidFill>
                  <a:srgbClr val="4E2700"/>
                </a:solidFill>
                <a:latin typeface="Verdana"/>
                <a:cs typeface="Verdana"/>
              </a:rPr>
              <a:t> </a:t>
            </a:r>
            <a:r>
              <a:rPr dirty="0" sz="2000" b="1">
                <a:solidFill>
                  <a:srgbClr val="4E2700"/>
                </a:solidFill>
                <a:latin typeface="Verdana"/>
                <a:cs typeface="Verdana"/>
              </a:rPr>
              <a:t>;	</a:t>
            </a:r>
            <a:r>
              <a:rPr dirty="0" sz="2000">
                <a:solidFill>
                  <a:srgbClr val="4E2700"/>
                </a:solidFill>
                <a:latin typeface="Verdana"/>
                <a:cs typeface="Verdana"/>
              </a:rPr>
              <a:t>//</a:t>
            </a:r>
            <a:r>
              <a:rPr dirty="0" sz="2000" spc="-15">
                <a:solidFill>
                  <a:srgbClr val="4E2700"/>
                </a:solidFill>
                <a:latin typeface="Verdana"/>
                <a:cs typeface="Verdana"/>
              </a:rPr>
              <a:t> </a:t>
            </a:r>
            <a:r>
              <a:rPr dirty="0" sz="2000" spc="15">
                <a:solidFill>
                  <a:srgbClr val="4E2700"/>
                </a:solidFill>
                <a:latin typeface="Noto Sans Mono CJK HK"/>
                <a:cs typeface="Noto Sans Mono CJK HK"/>
              </a:rPr>
              <a:t>變</a:t>
            </a:r>
            <a:r>
              <a:rPr dirty="0" sz="2000" spc="10">
                <a:solidFill>
                  <a:srgbClr val="4E2700"/>
                </a:solidFill>
                <a:latin typeface="Noto Sans Mono CJK HK"/>
                <a:cs typeface="Noto Sans Mono CJK HK"/>
              </a:rPr>
              <a:t>數</a:t>
            </a:r>
            <a:r>
              <a:rPr dirty="0" sz="2000">
                <a:solidFill>
                  <a:srgbClr val="4E2700"/>
                </a:solidFill>
                <a:latin typeface="Verdana"/>
                <a:cs typeface="Verdana"/>
              </a:rPr>
              <a:t>x</a:t>
            </a:r>
            <a:r>
              <a:rPr dirty="0" sz="2000">
                <a:solidFill>
                  <a:srgbClr val="4E2700"/>
                </a:solidFill>
                <a:latin typeface="Noto Sans Mono CJK HK"/>
                <a:cs typeface="Noto Sans Mono CJK HK"/>
              </a:rPr>
              <a:t>的內容</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100</a:t>
            </a:r>
            <a:endParaRPr sz="2000">
              <a:latin typeface="Verdana"/>
              <a:cs typeface="Verdana"/>
            </a:endParaRPr>
          </a:p>
          <a:p>
            <a:pPr marL="355600" indent="-342900">
              <a:lnSpc>
                <a:spcPct val="100000"/>
              </a:lnSpc>
              <a:spcBef>
                <a:spcPts val="590"/>
              </a:spcBef>
              <a:buFont typeface="Verdana"/>
              <a:buChar char="•"/>
              <a:tabLst>
                <a:tab pos="354965" algn="l"/>
                <a:tab pos="355600" algn="l"/>
              </a:tabLst>
            </a:pPr>
            <a:r>
              <a:rPr dirty="0" sz="2400">
                <a:solidFill>
                  <a:srgbClr val="4E2700"/>
                </a:solidFill>
                <a:latin typeface="Noto Sans Mono CJK HK"/>
                <a:cs typeface="Noto Sans Mono CJK HK"/>
              </a:rPr>
              <a:t>盒內的資料可以取出，參與運算，如</a:t>
            </a:r>
            <a:endParaRPr sz="2400">
              <a:latin typeface="Noto Sans Mono CJK HK"/>
              <a:cs typeface="Noto Sans Mono CJK HK"/>
            </a:endParaRPr>
          </a:p>
          <a:p>
            <a:pPr marL="577850">
              <a:lnSpc>
                <a:spcPct val="100000"/>
              </a:lnSpc>
              <a:spcBef>
                <a:spcPts val="1045"/>
              </a:spcBef>
              <a:tabLst>
                <a:tab pos="2734310" algn="l"/>
              </a:tabLst>
            </a:pPr>
            <a:r>
              <a:rPr dirty="0" sz="2000" b="1">
                <a:solidFill>
                  <a:srgbClr val="4E2700"/>
                </a:solidFill>
                <a:latin typeface="Verdana"/>
                <a:cs typeface="Verdana"/>
              </a:rPr>
              <a:t>x + 1</a:t>
            </a:r>
            <a:r>
              <a:rPr dirty="0" sz="2000" spc="10" b="1">
                <a:solidFill>
                  <a:srgbClr val="4E2700"/>
                </a:solidFill>
                <a:latin typeface="Verdana"/>
                <a:cs typeface="Verdana"/>
              </a:rPr>
              <a:t> </a:t>
            </a:r>
            <a:r>
              <a:rPr dirty="0" sz="2000" b="1">
                <a:solidFill>
                  <a:srgbClr val="4E2700"/>
                </a:solidFill>
                <a:latin typeface="Verdana"/>
                <a:cs typeface="Verdana"/>
              </a:rPr>
              <a:t>;	</a:t>
            </a:r>
            <a:r>
              <a:rPr dirty="0" sz="2000">
                <a:solidFill>
                  <a:srgbClr val="4E2700"/>
                </a:solidFill>
                <a:latin typeface="Verdana"/>
                <a:cs typeface="Verdana"/>
              </a:rPr>
              <a:t>// </a:t>
            </a:r>
            <a:r>
              <a:rPr dirty="0" sz="2000" spc="10">
                <a:solidFill>
                  <a:srgbClr val="4E2700"/>
                </a:solidFill>
                <a:latin typeface="Noto Sans Mono CJK HK"/>
                <a:cs typeface="Noto Sans Mono CJK HK"/>
              </a:rPr>
              <a:t>運算</a:t>
            </a:r>
            <a:r>
              <a:rPr dirty="0" sz="2000">
                <a:solidFill>
                  <a:srgbClr val="4E2700"/>
                </a:solidFill>
                <a:latin typeface="Noto Sans Mono CJK HK"/>
                <a:cs typeface="Noto Sans Mono CJK HK"/>
              </a:rPr>
              <a:t>後的結果</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101</a:t>
            </a:r>
            <a:endParaRPr sz="2000">
              <a:latin typeface="Verdana"/>
              <a:cs typeface="Verdana"/>
            </a:endParaRPr>
          </a:p>
          <a:p>
            <a:pPr marL="355600" indent="-342900">
              <a:lnSpc>
                <a:spcPct val="100000"/>
              </a:lnSpc>
              <a:spcBef>
                <a:spcPts val="585"/>
              </a:spcBef>
              <a:buFont typeface="Verdana"/>
              <a:buChar char="•"/>
              <a:tabLst>
                <a:tab pos="354965" algn="l"/>
                <a:tab pos="355600" algn="l"/>
              </a:tabLst>
            </a:pPr>
            <a:r>
              <a:rPr dirty="0" sz="2400" spc="-5">
                <a:solidFill>
                  <a:srgbClr val="4E2700"/>
                </a:solidFill>
                <a:latin typeface="Noto Sans Mono CJK HK"/>
                <a:cs typeface="Noto Sans Mono CJK HK"/>
              </a:rPr>
              <a:t>運算後的結果，放回變</a:t>
            </a:r>
            <a:r>
              <a:rPr dirty="0" sz="2400">
                <a:solidFill>
                  <a:srgbClr val="4E2700"/>
                </a:solidFill>
                <a:latin typeface="Noto Sans Mono CJK HK"/>
                <a:cs typeface="Noto Sans Mono CJK HK"/>
              </a:rPr>
              <a:t>數</a:t>
            </a:r>
            <a:r>
              <a:rPr dirty="0" sz="2400" spc="-10">
                <a:solidFill>
                  <a:srgbClr val="4E2700"/>
                </a:solidFill>
                <a:latin typeface="Verdana"/>
                <a:cs typeface="Verdana"/>
              </a:rPr>
              <a:t>y</a:t>
            </a:r>
            <a:r>
              <a:rPr dirty="0" sz="2400" spc="-5">
                <a:solidFill>
                  <a:srgbClr val="4E2700"/>
                </a:solidFill>
                <a:latin typeface="Noto Sans Mono CJK HK"/>
                <a:cs typeface="Noto Sans Mono CJK HK"/>
              </a:rPr>
              <a:t>內，如</a:t>
            </a:r>
            <a:endParaRPr sz="2400">
              <a:latin typeface="Noto Sans Mono CJK HK"/>
              <a:cs typeface="Noto Sans Mono CJK HK"/>
            </a:endParaRPr>
          </a:p>
          <a:p>
            <a:pPr marL="577850">
              <a:lnSpc>
                <a:spcPct val="100000"/>
              </a:lnSpc>
              <a:spcBef>
                <a:spcPts val="1050"/>
              </a:spcBef>
              <a:tabLst>
                <a:tab pos="2724150" algn="l"/>
              </a:tabLst>
            </a:pPr>
            <a:r>
              <a:rPr dirty="0" sz="2000" b="1">
                <a:solidFill>
                  <a:srgbClr val="FF0000"/>
                </a:solidFill>
                <a:latin typeface="Verdana"/>
                <a:cs typeface="Verdana"/>
              </a:rPr>
              <a:t>int y = </a:t>
            </a:r>
            <a:r>
              <a:rPr dirty="0" sz="2000" b="1">
                <a:solidFill>
                  <a:srgbClr val="4E2700"/>
                </a:solidFill>
                <a:latin typeface="Verdana"/>
                <a:cs typeface="Verdana"/>
              </a:rPr>
              <a:t>x +</a:t>
            </a:r>
            <a:r>
              <a:rPr dirty="0" sz="2000" spc="10" b="1">
                <a:solidFill>
                  <a:srgbClr val="4E2700"/>
                </a:solidFill>
                <a:latin typeface="Verdana"/>
                <a:cs typeface="Verdana"/>
              </a:rPr>
              <a:t> </a:t>
            </a:r>
            <a:r>
              <a:rPr dirty="0" sz="2000" b="1">
                <a:solidFill>
                  <a:srgbClr val="4E2700"/>
                </a:solidFill>
                <a:latin typeface="Verdana"/>
                <a:cs typeface="Verdana"/>
              </a:rPr>
              <a:t>1</a:t>
            </a:r>
            <a:r>
              <a:rPr dirty="0" sz="2000" spc="10" b="1">
                <a:solidFill>
                  <a:srgbClr val="4E2700"/>
                </a:solidFill>
                <a:latin typeface="Verdana"/>
                <a:cs typeface="Verdana"/>
              </a:rPr>
              <a:t> </a:t>
            </a:r>
            <a:r>
              <a:rPr dirty="0" sz="2000" b="1">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Noto Sans Mono CJK HK"/>
                <a:cs typeface="Noto Sans Mono CJK HK"/>
              </a:rPr>
              <a:t>變數</a:t>
            </a:r>
            <a:r>
              <a:rPr dirty="0" sz="2000" spc="-10">
                <a:solidFill>
                  <a:srgbClr val="4E2700"/>
                </a:solidFill>
                <a:latin typeface="Verdana"/>
                <a:cs typeface="Verdana"/>
              </a:rPr>
              <a:t>y</a:t>
            </a:r>
            <a:r>
              <a:rPr dirty="0" sz="2000">
                <a:solidFill>
                  <a:srgbClr val="4E2700"/>
                </a:solidFill>
                <a:latin typeface="Noto Sans Mono CJK HK"/>
                <a:cs typeface="Noto Sans Mono CJK HK"/>
              </a:rPr>
              <a:t>的內容</a:t>
            </a:r>
            <a:r>
              <a:rPr dirty="0" sz="2000" spc="-15">
                <a:solidFill>
                  <a:srgbClr val="4E2700"/>
                </a:solidFill>
                <a:latin typeface="Noto Sans Mono CJK HK"/>
                <a:cs typeface="Noto Sans Mono CJK HK"/>
              </a:rPr>
              <a:t>為</a:t>
            </a:r>
            <a:r>
              <a:rPr dirty="0" sz="2000" spc="-5">
                <a:solidFill>
                  <a:srgbClr val="4E2700"/>
                </a:solidFill>
                <a:latin typeface="Verdana"/>
                <a:cs typeface="Verdana"/>
              </a:rPr>
              <a:t>101</a:t>
            </a:r>
            <a:endParaRPr sz="2000">
              <a:latin typeface="Verdana"/>
              <a:cs typeface="Verdana"/>
            </a:endParaRPr>
          </a:p>
          <a:p>
            <a:pPr marL="355600" indent="-342900">
              <a:lnSpc>
                <a:spcPct val="100000"/>
              </a:lnSpc>
              <a:spcBef>
                <a:spcPts val="585"/>
              </a:spcBef>
              <a:buFont typeface="Verdana"/>
              <a:buChar char="•"/>
              <a:tabLst>
                <a:tab pos="354965" algn="l"/>
                <a:tab pos="355600" algn="l"/>
              </a:tabLst>
            </a:pPr>
            <a:r>
              <a:rPr dirty="0" sz="2400">
                <a:solidFill>
                  <a:srgbClr val="4E2700"/>
                </a:solidFill>
                <a:latin typeface="Noto Sans Mono CJK HK"/>
                <a:cs typeface="Noto Sans Mono CJK HK"/>
              </a:rPr>
              <a:t>亦可將運算後的結果，放回原變數</a:t>
            </a:r>
            <a:r>
              <a:rPr dirty="0" sz="2400" spc="-355">
                <a:solidFill>
                  <a:srgbClr val="4E2700"/>
                </a:solidFill>
                <a:latin typeface="Noto Sans Mono CJK HK"/>
                <a:cs typeface="Noto Sans Mono CJK HK"/>
              </a:rPr>
              <a:t> </a:t>
            </a:r>
            <a:r>
              <a:rPr dirty="0" sz="2400">
                <a:solidFill>
                  <a:srgbClr val="4E2700"/>
                </a:solidFill>
                <a:latin typeface="Verdana"/>
                <a:cs typeface="Verdana"/>
              </a:rPr>
              <a:t>x</a:t>
            </a:r>
            <a:r>
              <a:rPr dirty="0" sz="2400" spc="-5">
                <a:solidFill>
                  <a:srgbClr val="4E2700"/>
                </a:solidFill>
                <a:latin typeface="Verdana"/>
                <a:cs typeface="Verdana"/>
              </a:rPr>
              <a:t> </a:t>
            </a:r>
            <a:r>
              <a:rPr dirty="0" sz="2400">
                <a:solidFill>
                  <a:srgbClr val="4E2700"/>
                </a:solidFill>
                <a:latin typeface="Noto Sans Mono CJK HK"/>
                <a:cs typeface="Noto Sans Mono CJK HK"/>
              </a:rPr>
              <a:t>內，如</a:t>
            </a:r>
            <a:endParaRPr sz="2400">
              <a:latin typeface="Noto Sans Mono CJK HK"/>
              <a:cs typeface="Noto Sans Mono CJK HK"/>
            </a:endParaRPr>
          </a:p>
          <a:p>
            <a:pPr marL="577850">
              <a:lnSpc>
                <a:spcPct val="100000"/>
              </a:lnSpc>
              <a:spcBef>
                <a:spcPts val="1045"/>
              </a:spcBef>
              <a:tabLst>
                <a:tab pos="2777490" algn="l"/>
              </a:tabLst>
            </a:pPr>
            <a:r>
              <a:rPr dirty="0" sz="2000" b="1">
                <a:solidFill>
                  <a:srgbClr val="FF0000"/>
                </a:solidFill>
                <a:latin typeface="Verdana"/>
                <a:cs typeface="Verdana"/>
              </a:rPr>
              <a:t>x </a:t>
            </a:r>
            <a:r>
              <a:rPr dirty="0" sz="2000" spc="5" b="1">
                <a:solidFill>
                  <a:srgbClr val="FF0000"/>
                </a:solidFill>
                <a:latin typeface="Verdana"/>
                <a:cs typeface="Verdana"/>
              </a:rPr>
              <a:t>= </a:t>
            </a:r>
            <a:r>
              <a:rPr dirty="0" sz="2000" b="1">
                <a:solidFill>
                  <a:srgbClr val="4E2700"/>
                </a:solidFill>
                <a:latin typeface="Verdana"/>
                <a:cs typeface="Verdana"/>
              </a:rPr>
              <a:t>x </a:t>
            </a:r>
            <a:r>
              <a:rPr dirty="0" sz="2000" spc="5" b="1">
                <a:solidFill>
                  <a:srgbClr val="4E2700"/>
                </a:solidFill>
                <a:latin typeface="Verdana"/>
                <a:cs typeface="Verdana"/>
              </a:rPr>
              <a:t>+</a:t>
            </a:r>
            <a:r>
              <a:rPr dirty="0" sz="2000" spc="-15" b="1">
                <a:solidFill>
                  <a:srgbClr val="4E2700"/>
                </a:solidFill>
                <a:latin typeface="Verdana"/>
                <a:cs typeface="Verdana"/>
              </a:rPr>
              <a:t> </a:t>
            </a:r>
            <a:r>
              <a:rPr dirty="0" sz="2000" b="1">
                <a:solidFill>
                  <a:srgbClr val="4E2700"/>
                </a:solidFill>
                <a:latin typeface="Verdana"/>
                <a:cs typeface="Verdana"/>
              </a:rPr>
              <a:t>1</a:t>
            </a:r>
            <a:r>
              <a:rPr dirty="0" sz="2000" spc="20" b="1">
                <a:solidFill>
                  <a:srgbClr val="4E2700"/>
                </a:solidFill>
                <a:latin typeface="Verdana"/>
                <a:cs typeface="Verdana"/>
              </a:rPr>
              <a:t> </a:t>
            </a:r>
            <a:r>
              <a:rPr dirty="0" sz="2000" b="1">
                <a:solidFill>
                  <a:srgbClr val="4E2700"/>
                </a:solidFill>
                <a:latin typeface="Verdana"/>
                <a:cs typeface="Verdana"/>
              </a:rPr>
              <a:t>;	</a:t>
            </a:r>
            <a:r>
              <a:rPr dirty="0" sz="2000">
                <a:solidFill>
                  <a:srgbClr val="4E2700"/>
                </a:solidFill>
                <a:latin typeface="Verdana"/>
                <a:cs typeface="Verdana"/>
              </a:rPr>
              <a:t>//</a:t>
            </a:r>
            <a:r>
              <a:rPr dirty="0" sz="2000" spc="15">
                <a:solidFill>
                  <a:srgbClr val="4E2700"/>
                </a:solidFill>
                <a:latin typeface="Noto Sans Mono CJK HK"/>
                <a:cs typeface="Noto Sans Mono CJK HK"/>
              </a:rPr>
              <a:t>變</a:t>
            </a:r>
            <a:r>
              <a:rPr dirty="0" sz="2000" spc="10">
                <a:solidFill>
                  <a:srgbClr val="4E2700"/>
                </a:solidFill>
                <a:latin typeface="Noto Sans Mono CJK HK"/>
                <a:cs typeface="Noto Sans Mono CJK HK"/>
              </a:rPr>
              <a:t>數</a:t>
            </a:r>
            <a:r>
              <a:rPr dirty="0" sz="2000">
                <a:solidFill>
                  <a:srgbClr val="4E2700"/>
                </a:solidFill>
                <a:latin typeface="Verdana"/>
                <a:cs typeface="Verdana"/>
              </a:rPr>
              <a:t>x</a:t>
            </a:r>
            <a:r>
              <a:rPr dirty="0" sz="2000" spc="5">
                <a:solidFill>
                  <a:srgbClr val="4E2700"/>
                </a:solidFill>
                <a:latin typeface="Noto Sans Mono CJK HK"/>
                <a:cs typeface="Noto Sans Mono CJK HK"/>
              </a:rPr>
              <a:t>的</a:t>
            </a:r>
            <a:r>
              <a:rPr dirty="0" sz="2000" spc="-15">
                <a:solidFill>
                  <a:srgbClr val="4E2700"/>
                </a:solidFill>
                <a:latin typeface="Noto Sans Mono CJK HK"/>
                <a:cs typeface="Noto Sans Mono CJK HK"/>
              </a:rPr>
              <a:t>內</a:t>
            </a:r>
            <a:r>
              <a:rPr dirty="0" sz="2000" spc="5">
                <a:solidFill>
                  <a:srgbClr val="4E2700"/>
                </a:solidFill>
                <a:latin typeface="Noto Sans Mono CJK HK"/>
                <a:cs typeface="Noto Sans Mono CJK HK"/>
              </a:rPr>
              <a:t>容</a:t>
            </a:r>
            <a:r>
              <a:rPr dirty="0" sz="2000" spc="-5">
                <a:solidFill>
                  <a:srgbClr val="4E2700"/>
                </a:solidFill>
                <a:latin typeface="Noto Sans Mono CJK HK"/>
                <a:cs typeface="Noto Sans Mono CJK HK"/>
              </a:rPr>
              <a:t>為</a:t>
            </a:r>
            <a:r>
              <a:rPr dirty="0" sz="2000" spc="-5">
                <a:solidFill>
                  <a:srgbClr val="4E2700"/>
                </a:solidFill>
                <a:latin typeface="Verdana"/>
                <a:cs typeface="Verdana"/>
              </a:rPr>
              <a:t>101</a:t>
            </a:r>
            <a:endParaRPr sz="2000">
              <a:latin typeface="Verdana"/>
              <a:cs typeface="Verdana"/>
            </a:endParaRPr>
          </a:p>
          <a:p>
            <a:pPr marL="355600" marR="227329" indent="-342900">
              <a:lnSpc>
                <a:spcPct val="100400"/>
              </a:lnSpc>
              <a:spcBef>
                <a:spcPts val="565"/>
              </a:spcBef>
              <a:buFont typeface="Verdana"/>
              <a:buChar char="•"/>
              <a:tabLst>
                <a:tab pos="354965" algn="l"/>
                <a:tab pos="355600" algn="l"/>
              </a:tabLst>
            </a:pPr>
            <a:r>
              <a:rPr dirty="0" sz="2400">
                <a:solidFill>
                  <a:srgbClr val="4E2700"/>
                </a:solidFill>
                <a:latin typeface="Noto Sans Mono CJK HK"/>
                <a:cs typeface="Noto Sans Mono CJK HK"/>
              </a:rPr>
              <a:t>當新的資料再一次指定給同一個變數時，原來的資料便 被覆蓋掉，</a:t>
            </a:r>
            <a:r>
              <a:rPr dirty="0" sz="2400">
                <a:solidFill>
                  <a:srgbClr val="000066"/>
                </a:solidFill>
                <a:latin typeface="Noto Sans Mono CJK HK"/>
                <a:cs typeface="Noto Sans Mono CJK HK"/>
              </a:rPr>
              <a:t>變數是用來存放會改變的資料</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spc="-5">
                <a:solidFill>
                  <a:srgbClr val="4E2700"/>
                </a:solidFill>
                <a:latin typeface="Noto Sans Mono CJK HK"/>
                <a:cs typeface="Noto Sans Mono CJK HK"/>
              </a:rPr>
              <a:t>變數佔用的記憶體數量與該變數的型態有關。</a:t>
            </a:r>
            <a:endParaRPr sz="2400">
              <a:latin typeface="Noto Sans Mono CJK HK"/>
              <a:cs typeface="Noto Sans Mono CJK HK"/>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6" name="object 6"/>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43375" cy="574040"/>
          </a:xfrm>
          <a:prstGeom prst="rect"/>
        </p:spPr>
        <p:txBody>
          <a:bodyPr wrap="square" lIns="0" tIns="12700" rIns="0" bIns="0" rtlCol="0" vert="horz">
            <a:spAutoFit/>
          </a:bodyPr>
          <a:lstStyle/>
          <a:p>
            <a:pPr marL="12700">
              <a:lnSpc>
                <a:spcPct val="100000"/>
              </a:lnSpc>
              <a:spcBef>
                <a:spcPts val="100"/>
              </a:spcBef>
            </a:pPr>
            <a:r>
              <a:rPr dirty="0"/>
              <a:t>純文字檔與非文字檔</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p:nvPr/>
        </p:nvSpPr>
        <p:spPr>
          <a:xfrm>
            <a:off x="612140" y="938301"/>
            <a:ext cx="7630159" cy="4956175"/>
          </a:xfrm>
          <a:prstGeom prst="rect">
            <a:avLst/>
          </a:prstGeom>
        </p:spPr>
        <p:txBody>
          <a:bodyPr wrap="square" lIns="0" tIns="50800" rIns="0" bIns="0" rtlCol="0" vert="horz">
            <a:spAutoFit/>
          </a:bodyPr>
          <a:lstStyle/>
          <a:p>
            <a:pPr marL="355600" indent="-343535">
              <a:lnSpc>
                <a:spcPct val="100000"/>
              </a:lnSpc>
              <a:spcBef>
                <a:spcPts val="400"/>
              </a:spcBef>
              <a:buChar char="•"/>
              <a:tabLst>
                <a:tab pos="355600" algn="l"/>
                <a:tab pos="356235"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區分純文字檔與非文字檔的原因：</a:t>
            </a:r>
            <a:endParaRPr sz="2400">
              <a:latin typeface="Noto Sans Mono CJK HK"/>
              <a:cs typeface="Noto Sans Mono CJK HK"/>
            </a:endParaRPr>
          </a:p>
          <a:p>
            <a:pPr lvl="1" marL="756285" marR="5080" indent="-287020">
              <a:lnSpc>
                <a:spcPct val="90100"/>
              </a:lnSpc>
              <a:spcBef>
                <a:spcPts val="495"/>
              </a:spcBef>
              <a:buFont typeface="Verdana"/>
              <a:buChar char="–"/>
              <a:tabLst>
                <a:tab pos="756920" algn="l"/>
              </a:tabLst>
            </a:pPr>
            <a:r>
              <a:rPr dirty="0" sz="2000" spc="10">
                <a:solidFill>
                  <a:srgbClr val="4E2700"/>
                </a:solidFill>
                <a:latin typeface="Noto Sans Mono CJK HK"/>
                <a:cs typeface="Noto Sans Mono CJK HK"/>
              </a:rPr>
              <a:t>在</a:t>
            </a:r>
            <a:r>
              <a:rPr dirty="0" sz="2000" spc="-15">
                <a:solidFill>
                  <a:srgbClr val="4E2700"/>
                </a:solidFill>
                <a:latin typeface="Verdana"/>
                <a:cs typeface="Verdana"/>
              </a:rPr>
              <a:t>Java</a:t>
            </a:r>
            <a:r>
              <a:rPr dirty="0" sz="2000">
                <a:solidFill>
                  <a:srgbClr val="4E2700"/>
                </a:solidFill>
                <a:latin typeface="Noto Sans Mono CJK HK"/>
                <a:cs typeface="Noto Sans Mono CJK HK"/>
              </a:rPr>
              <a:t>原始程式</a:t>
            </a:r>
            <a:r>
              <a:rPr dirty="0" sz="2000" spc="-15">
                <a:solidFill>
                  <a:srgbClr val="4E2700"/>
                </a:solidFill>
                <a:latin typeface="Noto Sans Mono CJK HK"/>
                <a:cs typeface="Noto Sans Mono CJK HK"/>
              </a:rPr>
              <a:t>內</a:t>
            </a:r>
            <a:r>
              <a:rPr dirty="0" sz="2000">
                <a:solidFill>
                  <a:srgbClr val="4E2700"/>
                </a:solidFill>
                <a:latin typeface="Noto Sans Mono CJK HK"/>
                <a:cs typeface="Noto Sans Mono CJK HK"/>
              </a:rPr>
              <a:t>的文</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資</a:t>
            </a:r>
            <a:r>
              <a:rPr dirty="0" sz="2000" spc="5">
                <a:solidFill>
                  <a:srgbClr val="4E2700"/>
                </a:solidFill>
                <a:latin typeface="Noto Sans Mono CJK HK"/>
                <a:cs typeface="Noto Sans Mono CJK HK"/>
              </a:rPr>
              <a:t>料</a:t>
            </a:r>
            <a:r>
              <a:rPr dirty="0" sz="2000">
                <a:solidFill>
                  <a:srgbClr val="4E2700"/>
                </a:solidFill>
                <a:latin typeface="Verdana"/>
                <a:cs typeface="Verdana"/>
              </a:rPr>
              <a:t>(</a:t>
            </a:r>
            <a:r>
              <a:rPr dirty="0" sz="2000">
                <a:solidFill>
                  <a:srgbClr val="4E2700"/>
                </a:solidFill>
                <a:latin typeface="Noto Sans Mono CJK HK"/>
                <a:cs typeface="Noto Sans Mono CJK HK"/>
              </a:rPr>
              <a:t>包</a:t>
            </a:r>
            <a:r>
              <a:rPr dirty="0" sz="2000" spc="-15">
                <a:solidFill>
                  <a:srgbClr val="4E2700"/>
                </a:solidFill>
                <a:latin typeface="Noto Sans Mono CJK HK"/>
                <a:cs typeface="Noto Sans Mono CJK HK"/>
              </a:rPr>
              <a:t>括</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型</a:t>
            </a:r>
            <a:r>
              <a:rPr dirty="0" sz="2000">
                <a:solidFill>
                  <a:srgbClr val="4E2700"/>
                </a:solidFill>
                <a:latin typeface="Noto Sans Mono CJK HK"/>
                <a:cs typeface="Noto Sans Mono CJK HK"/>
              </a:rPr>
              <a:t>態，</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串型</a:t>
            </a:r>
            <a:r>
              <a:rPr dirty="0" sz="2000" spc="-10">
                <a:solidFill>
                  <a:srgbClr val="4E2700"/>
                </a:solidFill>
                <a:latin typeface="Noto Sans Mono CJK HK"/>
                <a:cs typeface="Noto Sans Mono CJK HK"/>
              </a:rPr>
              <a:t>態</a:t>
            </a:r>
            <a:r>
              <a:rPr dirty="0" sz="2000">
                <a:solidFill>
                  <a:srgbClr val="4E2700"/>
                </a:solidFill>
                <a:latin typeface="Verdana"/>
                <a:cs typeface="Verdana"/>
              </a:rPr>
              <a:t>)</a:t>
            </a:r>
            <a:r>
              <a:rPr dirty="0" sz="2000">
                <a:solidFill>
                  <a:srgbClr val="4E2700"/>
                </a:solidFill>
                <a:latin typeface="Noto Sans Mono CJK HK"/>
                <a:cs typeface="Noto Sans Mono CJK HK"/>
              </a:rPr>
              <a:t>，  </a:t>
            </a:r>
            <a:r>
              <a:rPr dirty="0" sz="2000" spc="5">
                <a:solidFill>
                  <a:srgbClr val="4E2700"/>
                </a:solidFill>
                <a:latin typeface="Noto Sans Mono CJK HK"/>
                <a:cs typeface="Noto Sans Mono CJK HK"/>
              </a:rPr>
              <a:t>於編</a:t>
            </a:r>
            <a:r>
              <a:rPr dirty="0" sz="2000" spc="-5">
                <a:solidFill>
                  <a:srgbClr val="4E2700"/>
                </a:solidFill>
                <a:latin typeface="Noto Sans Mono CJK HK"/>
                <a:cs typeface="Noto Sans Mono CJK HK"/>
              </a:rPr>
              <a:t>譯</a:t>
            </a:r>
            <a:r>
              <a:rPr dirty="0" sz="2000" spc="-10">
                <a:solidFill>
                  <a:srgbClr val="4E2700"/>
                </a:solidFill>
                <a:latin typeface="Noto Sans Mono CJK HK"/>
                <a:cs typeface="Noto Sans Mono CJK HK"/>
              </a:rPr>
              <a:t>時</a:t>
            </a:r>
            <a:r>
              <a:rPr dirty="0" sz="2000" spc="5">
                <a:solidFill>
                  <a:srgbClr val="4E2700"/>
                </a:solidFill>
                <a:latin typeface="Noto Sans Mono CJK HK"/>
                <a:cs typeface="Noto Sans Mono CJK HK"/>
              </a:rPr>
              <a:t>將</a:t>
            </a:r>
            <a:r>
              <a:rPr dirty="0" sz="2000" spc="-15">
                <a:solidFill>
                  <a:srgbClr val="4E2700"/>
                </a:solidFill>
                <a:latin typeface="Noto Sans Mono CJK HK"/>
                <a:cs typeface="Noto Sans Mono CJK HK"/>
              </a:rPr>
              <a:t>會</a:t>
            </a:r>
            <a:r>
              <a:rPr dirty="0" sz="2000" spc="5">
                <a:solidFill>
                  <a:srgbClr val="4E2700"/>
                </a:solidFill>
                <a:latin typeface="Noto Sans Mono CJK HK"/>
                <a:cs typeface="Noto Sans Mono CJK HK"/>
              </a:rPr>
              <a:t>被轉</a:t>
            </a:r>
            <a:r>
              <a:rPr dirty="0" sz="2000" spc="-5">
                <a:solidFill>
                  <a:srgbClr val="4E2700"/>
                </a:solidFill>
                <a:latin typeface="Noto Sans Mono CJK HK"/>
                <a:cs typeface="Noto Sans Mono CJK HK"/>
              </a:rPr>
              <a:t>換</a:t>
            </a:r>
            <a:r>
              <a:rPr dirty="0" sz="2000" spc="5">
                <a:solidFill>
                  <a:srgbClr val="4E2700"/>
                </a:solidFill>
                <a:latin typeface="Noto Sans Mono CJK HK"/>
                <a:cs typeface="Noto Sans Mono CJK HK"/>
              </a:rPr>
              <a:t>為</a:t>
            </a:r>
            <a:r>
              <a:rPr dirty="0" sz="2000">
                <a:solidFill>
                  <a:srgbClr val="4E2700"/>
                </a:solidFill>
                <a:latin typeface="Verdana"/>
                <a:cs typeface="Verdana"/>
              </a:rPr>
              <a:t>U</a:t>
            </a:r>
            <a:r>
              <a:rPr dirty="0" sz="2000" spc="-20">
                <a:solidFill>
                  <a:srgbClr val="4E2700"/>
                </a:solidFill>
                <a:latin typeface="Verdana"/>
                <a:cs typeface="Verdana"/>
              </a:rPr>
              <a:t>T</a:t>
            </a:r>
            <a:r>
              <a:rPr dirty="0" sz="2000" spc="-15">
                <a:solidFill>
                  <a:srgbClr val="4E2700"/>
                </a:solidFill>
                <a:latin typeface="Verdana"/>
                <a:cs typeface="Verdana"/>
              </a:rPr>
              <a:t>F</a:t>
            </a:r>
            <a:r>
              <a:rPr dirty="0" sz="2000">
                <a:solidFill>
                  <a:srgbClr val="4E2700"/>
                </a:solidFill>
                <a:latin typeface="Verdana"/>
                <a:cs typeface="Verdana"/>
              </a:rPr>
              <a:t>-</a:t>
            </a:r>
            <a:r>
              <a:rPr dirty="0" sz="2000" spc="-5">
                <a:solidFill>
                  <a:srgbClr val="4E2700"/>
                </a:solidFill>
                <a:latin typeface="Verdana"/>
                <a:cs typeface="Verdana"/>
              </a:rPr>
              <a:t>8</a:t>
            </a:r>
            <a:r>
              <a:rPr dirty="0" sz="2000">
                <a:solidFill>
                  <a:srgbClr val="4E2700"/>
                </a:solidFill>
                <a:latin typeface="Noto Sans Mono CJK HK"/>
                <a:cs typeface="Noto Sans Mono CJK HK"/>
              </a:rPr>
              <a:t>編碼，一</a:t>
            </a:r>
            <a:r>
              <a:rPr dirty="0" sz="2000" spc="-10">
                <a:solidFill>
                  <a:srgbClr val="4E2700"/>
                </a:solidFill>
                <a:latin typeface="Noto Sans Mono CJK HK"/>
                <a:cs typeface="Noto Sans Mono CJK HK"/>
              </a:rPr>
              <a:t>種</a:t>
            </a:r>
            <a:r>
              <a:rPr dirty="0" sz="2000">
                <a:solidFill>
                  <a:srgbClr val="4E2700"/>
                </a:solidFill>
                <a:latin typeface="Verdana"/>
                <a:cs typeface="Verdana"/>
              </a:rPr>
              <a:t>Un</a:t>
            </a:r>
            <a:r>
              <a:rPr dirty="0" sz="2000" spc="-10">
                <a:solidFill>
                  <a:srgbClr val="4E2700"/>
                </a:solidFill>
                <a:latin typeface="Verdana"/>
                <a:cs typeface="Verdana"/>
              </a:rPr>
              <a:t>i</a:t>
            </a:r>
            <a:r>
              <a:rPr dirty="0" sz="2000">
                <a:solidFill>
                  <a:srgbClr val="4E2700"/>
                </a:solidFill>
                <a:latin typeface="Verdana"/>
                <a:cs typeface="Verdana"/>
              </a:rPr>
              <a:t>c</a:t>
            </a:r>
            <a:r>
              <a:rPr dirty="0" sz="2000" spc="-10">
                <a:solidFill>
                  <a:srgbClr val="4E2700"/>
                </a:solidFill>
                <a:latin typeface="Verdana"/>
                <a:cs typeface="Verdana"/>
              </a:rPr>
              <a:t>o</a:t>
            </a:r>
            <a:r>
              <a:rPr dirty="0" sz="2000" spc="-5">
                <a:solidFill>
                  <a:srgbClr val="4E2700"/>
                </a:solidFill>
                <a:latin typeface="Verdana"/>
                <a:cs typeface="Verdana"/>
              </a:rPr>
              <a:t>d</a:t>
            </a:r>
            <a:r>
              <a:rPr dirty="0" sz="2000" spc="-25">
                <a:solidFill>
                  <a:srgbClr val="4E2700"/>
                </a:solidFill>
                <a:latin typeface="Verdana"/>
                <a:cs typeface="Verdana"/>
              </a:rPr>
              <a:t>e</a:t>
            </a:r>
            <a:r>
              <a:rPr dirty="0" sz="2000">
                <a:solidFill>
                  <a:srgbClr val="4E2700"/>
                </a:solidFill>
                <a:latin typeface="Noto Sans Mono CJK HK"/>
                <a:cs typeface="Noto Sans Mono CJK HK"/>
              </a:rPr>
              <a:t>的再編碼， </a:t>
            </a:r>
            <a:r>
              <a:rPr dirty="0" sz="2000" spc="10">
                <a:solidFill>
                  <a:srgbClr val="4E2700"/>
                </a:solidFill>
                <a:latin typeface="Noto Sans Mono CJK HK"/>
                <a:cs typeface="Noto Sans Mono CJK HK"/>
              </a:rPr>
              <a:t>執行</a:t>
            </a:r>
            <a:r>
              <a:rPr dirty="0" sz="2000">
                <a:solidFill>
                  <a:srgbClr val="4E2700"/>
                </a:solidFill>
                <a:latin typeface="Noto Sans Mono CJK HK"/>
                <a:cs typeface="Noto Sans Mono CJK HK"/>
              </a:rPr>
              <a:t>時則</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律轉</a:t>
            </a:r>
            <a:r>
              <a:rPr dirty="0" sz="2000" spc="-15">
                <a:solidFill>
                  <a:srgbClr val="4E2700"/>
                </a:solidFill>
                <a:latin typeface="Noto Sans Mono CJK HK"/>
                <a:cs typeface="Noto Sans Mono CJK HK"/>
              </a:rPr>
              <a:t>換</a:t>
            </a:r>
            <a:r>
              <a:rPr dirty="0" sz="2000" spc="5">
                <a:solidFill>
                  <a:srgbClr val="4E2700"/>
                </a:solidFill>
                <a:latin typeface="Noto Sans Mono CJK HK"/>
                <a:cs typeface="Noto Sans Mono CJK HK"/>
              </a:rPr>
              <a:t>為</a:t>
            </a:r>
            <a:r>
              <a:rPr dirty="0" sz="2000" spc="-5">
                <a:solidFill>
                  <a:srgbClr val="4E2700"/>
                </a:solidFill>
                <a:latin typeface="Verdana"/>
                <a:cs typeface="Verdana"/>
              </a:rPr>
              <a:t>Unicode</a:t>
            </a:r>
            <a:r>
              <a:rPr dirty="0" sz="2000">
                <a:solidFill>
                  <a:srgbClr val="4E2700"/>
                </a:solidFill>
                <a:latin typeface="Noto Sans Mono CJK HK"/>
                <a:cs typeface="Noto Sans Mono CJK HK"/>
              </a:rPr>
              <a:t>編碼。</a:t>
            </a:r>
            <a:endParaRPr sz="2000">
              <a:latin typeface="Noto Sans Mono CJK HK"/>
              <a:cs typeface="Noto Sans Mono CJK HK"/>
            </a:endParaRPr>
          </a:p>
          <a:p>
            <a:pPr lvl="1" marL="756285" marR="105410" indent="-287020">
              <a:lnSpc>
                <a:spcPct val="90000"/>
              </a:lnSpc>
              <a:spcBef>
                <a:spcPts val="480"/>
              </a:spcBef>
              <a:buFont typeface="Verdana"/>
              <a:buChar char="–"/>
              <a:tabLst>
                <a:tab pos="756920" algn="l"/>
              </a:tabLst>
            </a:pPr>
            <a:r>
              <a:rPr dirty="0" sz="2000" spc="10">
                <a:solidFill>
                  <a:srgbClr val="4E2700"/>
                </a:solidFill>
                <a:latin typeface="Noto Sans Mono CJK HK"/>
                <a:cs typeface="Noto Sans Mono CJK HK"/>
              </a:rPr>
              <a:t>因此</a:t>
            </a:r>
            <a:r>
              <a:rPr dirty="0" sz="2000">
                <a:solidFill>
                  <a:srgbClr val="4E2700"/>
                </a:solidFill>
                <a:latin typeface="Noto Sans Mono CJK HK"/>
                <a:cs typeface="Noto Sans Mono CJK HK"/>
              </a:rPr>
              <a:t>，程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執行</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內的</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串常</a:t>
            </a:r>
            <a:r>
              <a:rPr dirty="0" sz="2000" spc="-15">
                <a:solidFill>
                  <a:srgbClr val="4E2700"/>
                </a:solidFill>
                <a:latin typeface="Noto Sans Mono CJK HK"/>
                <a:cs typeface="Noto Sans Mono CJK HK"/>
              </a:rPr>
              <a:t>數</a:t>
            </a:r>
            <a:r>
              <a:rPr dirty="0" sz="2000" spc="5">
                <a:solidFill>
                  <a:srgbClr val="4E2700"/>
                </a:solidFill>
                <a:latin typeface="Noto Sans Mono CJK HK"/>
                <a:cs typeface="Noto Sans Mono CJK HK"/>
              </a:rPr>
              <a:t>如</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加</a:t>
            </a:r>
            <a:r>
              <a:rPr dirty="0" sz="2000">
                <a:solidFill>
                  <a:srgbClr val="4E2700"/>
                </a:solidFill>
                <a:latin typeface="Noto Sans Mono CJK HK"/>
                <a:cs typeface="Noto Sans Mono CJK HK"/>
              </a:rPr>
              <a:t>油』</a:t>
            </a:r>
            <a:r>
              <a:rPr dirty="0" sz="2000" spc="-10">
                <a:solidFill>
                  <a:srgbClr val="4E2700"/>
                </a:solidFill>
                <a:latin typeface="Verdana"/>
                <a:cs typeface="Verdana"/>
              </a:rPr>
              <a:t>(Unicode  </a:t>
            </a:r>
            <a:r>
              <a:rPr dirty="0" sz="2000" spc="10">
                <a:solidFill>
                  <a:srgbClr val="4E2700"/>
                </a:solidFill>
                <a:latin typeface="Noto Sans Mono CJK HK"/>
                <a:cs typeface="Noto Sans Mono CJK HK"/>
              </a:rPr>
              <a:t>編碼</a:t>
            </a:r>
            <a:r>
              <a:rPr dirty="0" sz="2000">
                <a:solidFill>
                  <a:srgbClr val="4E2700"/>
                </a:solidFill>
                <a:latin typeface="Verdana"/>
                <a:cs typeface="Verdana"/>
              </a:rPr>
              <a:t>)</a:t>
            </a:r>
            <a:r>
              <a:rPr dirty="0" sz="2000">
                <a:solidFill>
                  <a:srgbClr val="4E2700"/>
                </a:solidFill>
                <a:latin typeface="Noto Sans Mono CJK HK"/>
                <a:cs typeface="Noto Sans Mono CJK HK"/>
              </a:rPr>
              <a:t>，要</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外</a:t>
            </a:r>
            <a:r>
              <a:rPr dirty="0" sz="2000">
                <a:solidFill>
                  <a:srgbClr val="4E2700"/>
                </a:solidFill>
                <a:latin typeface="Noto Sans Mono CJK HK"/>
                <a:cs typeface="Noto Sans Mono CJK HK"/>
              </a:rPr>
              <a:t>部所</a:t>
            </a:r>
            <a:r>
              <a:rPr dirty="0" sz="2000" spc="-15">
                <a:solidFill>
                  <a:srgbClr val="4E2700"/>
                </a:solidFill>
                <a:latin typeface="Noto Sans Mono CJK HK"/>
                <a:cs typeface="Noto Sans Mono CJK HK"/>
              </a:rPr>
              <a:t>輸</a:t>
            </a:r>
            <a:r>
              <a:rPr dirty="0" sz="2000">
                <a:solidFill>
                  <a:srgbClr val="4E2700"/>
                </a:solidFill>
                <a:latin typeface="Noto Sans Mono CJK HK"/>
                <a:cs typeface="Noto Sans Mono CJK HK"/>
              </a:rPr>
              <a:t>入</a:t>
            </a:r>
            <a:r>
              <a:rPr dirty="0" sz="2000">
                <a:solidFill>
                  <a:srgbClr val="4E2700"/>
                </a:solidFill>
                <a:latin typeface="Verdana"/>
                <a:cs typeface="Verdana"/>
              </a:rPr>
              <a:t>(</a:t>
            </a:r>
            <a:r>
              <a:rPr dirty="0" sz="2000">
                <a:solidFill>
                  <a:srgbClr val="4E2700"/>
                </a:solidFill>
                <a:latin typeface="Noto Sans Mono CJK HK"/>
                <a:cs typeface="Noto Sans Mono CJK HK"/>
              </a:rPr>
              <a:t>如</a:t>
            </a:r>
            <a:r>
              <a:rPr dirty="0" sz="2000" spc="-10">
                <a:solidFill>
                  <a:srgbClr val="4E2700"/>
                </a:solidFill>
                <a:latin typeface="Noto Sans Mono CJK HK"/>
                <a:cs typeface="Noto Sans Mono CJK HK"/>
              </a:rPr>
              <a:t>鍵</a:t>
            </a:r>
            <a:r>
              <a:rPr dirty="0" sz="2000">
                <a:solidFill>
                  <a:srgbClr val="4E2700"/>
                </a:solidFill>
                <a:latin typeface="Noto Sans Mono CJK HK"/>
                <a:cs typeface="Noto Sans Mono CJK HK"/>
              </a:rPr>
              <a:t>盤、檔案，</a:t>
            </a:r>
            <a:r>
              <a:rPr dirty="0" sz="2000" spc="-10">
                <a:solidFill>
                  <a:srgbClr val="4E2700"/>
                </a:solidFill>
                <a:latin typeface="Noto Sans Mono CJK HK"/>
                <a:cs typeface="Noto Sans Mono CJK HK"/>
              </a:rPr>
              <a:t>皆</a:t>
            </a:r>
            <a:r>
              <a:rPr dirty="0" sz="2000" spc="-15">
                <a:solidFill>
                  <a:srgbClr val="4E2700"/>
                </a:solidFill>
                <a:latin typeface="Noto Sans Mono CJK HK"/>
                <a:cs typeface="Noto Sans Mono CJK HK"/>
              </a:rPr>
              <a:t>為</a:t>
            </a:r>
            <a:r>
              <a:rPr dirty="0" sz="2000" spc="-5">
                <a:solidFill>
                  <a:srgbClr val="4E2700"/>
                </a:solidFill>
                <a:latin typeface="Verdana"/>
                <a:cs typeface="Verdana"/>
              </a:rPr>
              <a:t>Big5</a:t>
            </a:r>
            <a:r>
              <a:rPr dirty="0" sz="2000" spc="10">
                <a:solidFill>
                  <a:srgbClr val="4E2700"/>
                </a:solidFill>
                <a:latin typeface="Noto Sans Mono CJK HK"/>
                <a:cs typeface="Noto Sans Mono CJK HK"/>
              </a:rPr>
              <a:t>編</a:t>
            </a:r>
            <a:r>
              <a:rPr dirty="0" sz="2000">
                <a:solidFill>
                  <a:srgbClr val="4E2700"/>
                </a:solidFill>
                <a:latin typeface="Noto Sans Mono CJK HK"/>
                <a:cs typeface="Noto Sans Mono CJK HK"/>
              </a:rPr>
              <a:t>碼</a:t>
            </a:r>
            <a:r>
              <a:rPr dirty="0" sz="2000">
                <a:solidFill>
                  <a:srgbClr val="4E2700"/>
                </a:solidFill>
                <a:latin typeface="Verdana"/>
                <a:cs typeface="Verdana"/>
              </a:rPr>
              <a:t>)  </a:t>
            </a:r>
            <a:r>
              <a:rPr dirty="0" sz="2000">
                <a:solidFill>
                  <a:srgbClr val="4E2700"/>
                </a:solidFill>
                <a:latin typeface="Noto Sans Mono CJK HK"/>
                <a:cs typeface="Noto Sans Mono CJK HK"/>
              </a:rPr>
              <a:t>的資料</a:t>
            </a:r>
            <a:r>
              <a:rPr dirty="0" sz="2000" spc="-10">
                <a:solidFill>
                  <a:srgbClr val="4E2700"/>
                </a:solidFill>
                <a:latin typeface="Noto Sans Mono CJK HK"/>
                <a:cs typeface="Noto Sans Mono CJK HK"/>
              </a:rPr>
              <a:t>如</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金</a:t>
            </a:r>
            <a:r>
              <a:rPr dirty="0" sz="2000">
                <a:solidFill>
                  <a:srgbClr val="4E2700"/>
                </a:solidFill>
                <a:latin typeface="Noto Sans Mono CJK HK"/>
                <a:cs typeface="Noto Sans Mono CJK HK"/>
              </a:rPr>
              <a:t>順』</a:t>
            </a:r>
            <a:r>
              <a:rPr dirty="0" sz="2000" spc="5">
                <a:solidFill>
                  <a:srgbClr val="4E2700"/>
                </a:solidFill>
                <a:latin typeface="Noto Sans Mono CJK HK"/>
                <a:cs typeface="Noto Sans Mono CJK HK"/>
              </a:rPr>
              <a:t>合</a:t>
            </a:r>
            <a:r>
              <a:rPr dirty="0" sz="2000" spc="-15">
                <a:solidFill>
                  <a:srgbClr val="4E2700"/>
                </a:solidFill>
                <a:latin typeface="Noto Sans Mono CJK HK"/>
                <a:cs typeface="Noto Sans Mono CJK HK"/>
              </a:rPr>
              <a:t>併</a:t>
            </a:r>
            <a:r>
              <a:rPr dirty="0" sz="2000">
                <a:solidFill>
                  <a:srgbClr val="4E2700"/>
                </a:solidFill>
                <a:latin typeface="Noto Sans Mono CJK HK"/>
                <a:cs typeface="Noto Sans Mono CJK HK"/>
              </a:rPr>
              <a:t>為</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加油金</a:t>
            </a:r>
            <a:r>
              <a:rPr dirty="0" sz="2000" spc="-10">
                <a:solidFill>
                  <a:srgbClr val="4E2700"/>
                </a:solidFill>
                <a:latin typeface="Noto Sans Mono CJK HK"/>
                <a:cs typeface="Noto Sans Mono CJK HK"/>
              </a:rPr>
              <a:t>順</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a:t>
            </a:r>
            <a:r>
              <a:rPr dirty="0" sz="2000" spc="5">
                <a:solidFill>
                  <a:srgbClr val="4E2700"/>
                </a:solidFill>
                <a:latin typeface="Noto Sans Mono CJK HK"/>
                <a:cs typeface="Noto Sans Mono CJK HK"/>
              </a:rPr>
              <a:t>則必</a:t>
            </a:r>
            <a:r>
              <a:rPr dirty="0" sz="2000" spc="-5">
                <a:solidFill>
                  <a:srgbClr val="4E2700"/>
                </a:solidFill>
                <a:latin typeface="Noto Sans Mono CJK HK"/>
                <a:cs typeface="Noto Sans Mono CJK HK"/>
              </a:rPr>
              <a:t>須</a:t>
            </a:r>
            <a:r>
              <a:rPr dirty="0" sz="2000" spc="-10">
                <a:solidFill>
                  <a:srgbClr val="4E2700"/>
                </a:solidFill>
                <a:latin typeface="Noto Sans Mono CJK HK"/>
                <a:cs typeface="Noto Sans Mono CJK HK"/>
              </a:rPr>
              <a:t>皆</a:t>
            </a:r>
            <a:r>
              <a:rPr dirty="0" sz="2000" spc="5">
                <a:solidFill>
                  <a:srgbClr val="4E2700"/>
                </a:solidFill>
                <a:latin typeface="Noto Sans Mono CJK HK"/>
                <a:cs typeface="Noto Sans Mono CJK HK"/>
              </a:rPr>
              <a:t>為</a:t>
            </a:r>
            <a:r>
              <a:rPr dirty="0" sz="2000" spc="-15">
                <a:solidFill>
                  <a:srgbClr val="4E2700"/>
                </a:solidFill>
                <a:latin typeface="Noto Sans Mono CJK HK"/>
                <a:cs typeface="Noto Sans Mono CJK HK"/>
              </a:rPr>
              <a:t>同</a:t>
            </a:r>
            <a:r>
              <a:rPr dirty="0" sz="2000" spc="5">
                <a:solidFill>
                  <a:srgbClr val="4E2700"/>
                </a:solidFill>
                <a:latin typeface="Noto Sans Mono CJK HK"/>
                <a:cs typeface="Noto Sans Mono CJK HK"/>
              </a:rPr>
              <a:t>一種 </a:t>
            </a:r>
            <a:r>
              <a:rPr dirty="0" sz="2000" spc="10">
                <a:solidFill>
                  <a:srgbClr val="4E2700"/>
                </a:solidFill>
                <a:latin typeface="Noto Sans Mono CJK HK"/>
                <a:cs typeface="Noto Sans Mono CJK HK"/>
              </a:rPr>
              <a:t>編碼</a:t>
            </a:r>
            <a:r>
              <a:rPr dirty="0" sz="2000">
                <a:solidFill>
                  <a:srgbClr val="4E2700"/>
                </a:solidFill>
                <a:latin typeface="Noto Sans Mono CJK HK"/>
                <a:cs typeface="Noto Sans Mono CJK HK"/>
              </a:rPr>
              <a:t>，否</a:t>
            </a:r>
            <a:r>
              <a:rPr dirty="0" sz="2000" spc="-15">
                <a:solidFill>
                  <a:srgbClr val="4E2700"/>
                </a:solidFill>
                <a:latin typeface="Noto Sans Mono CJK HK"/>
                <a:cs typeface="Noto Sans Mono CJK HK"/>
              </a:rPr>
              <a:t>則</a:t>
            </a:r>
            <a:r>
              <a:rPr dirty="0" sz="2000">
                <a:solidFill>
                  <a:srgbClr val="4E2700"/>
                </a:solidFill>
                <a:latin typeface="Noto Sans Mono CJK HK"/>
                <a:cs typeface="Noto Sans Mono CJK HK"/>
              </a:rPr>
              <a:t>無法</a:t>
            </a:r>
            <a:r>
              <a:rPr dirty="0" sz="2000" spc="-15">
                <a:solidFill>
                  <a:srgbClr val="4E2700"/>
                </a:solidFill>
                <a:latin typeface="Noto Sans Mono CJK HK"/>
                <a:cs typeface="Noto Sans Mono CJK HK"/>
              </a:rPr>
              <a:t>進</a:t>
            </a:r>
            <a:r>
              <a:rPr dirty="0" sz="2000">
                <a:solidFill>
                  <a:srgbClr val="4E2700"/>
                </a:solidFill>
                <a:latin typeface="Noto Sans Mono CJK HK"/>
                <a:cs typeface="Noto Sans Mono CJK HK"/>
              </a:rPr>
              <a:t>行字</a:t>
            </a:r>
            <a:r>
              <a:rPr dirty="0" sz="2000" spc="-15">
                <a:solidFill>
                  <a:srgbClr val="4E2700"/>
                </a:solidFill>
                <a:latin typeface="Noto Sans Mono CJK HK"/>
                <a:cs typeface="Noto Sans Mono CJK HK"/>
              </a:rPr>
              <a:t>串</a:t>
            </a:r>
            <a:r>
              <a:rPr dirty="0" sz="2000" spc="5">
                <a:solidFill>
                  <a:srgbClr val="4E2700"/>
                </a:solidFill>
                <a:latin typeface="Noto Sans Mono CJK HK"/>
                <a:cs typeface="Noto Sans Mono CJK HK"/>
              </a:rPr>
              <a:t>的</a:t>
            </a:r>
            <a:r>
              <a:rPr dirty="0" sz="2000" spc="-10">
                <a:solidFill>
                  <a:srgbClr val="4E2700"/>
                </a:solidFill>
                <a:latin typeface="Verdana"/>
                <a:cs typeface="Verdana"/>
              </a:rPr>
              <a:t>+</a:t>
            </a:r>
            <a:r>
              <a:rPr dirty="0" sz="2000">
                <a:solidFill>
                  <a:srgbClr val="4E2700"/>
                </a:solidFill>
                <a:latin typeface="Noto Sans Mono CJK HK"/>
                <a:cs typeface="Noto Sans Mono CJK HK"/>
              </a:rPr>
              <a:t>運</a:t>
            </a:r>
            <a:r>
              <a:rPr dirty="0" sz="2000" spc="-5">
                <a:solidFill>
                  <a:srgbClr val="4E2700"/>
                </a:solidFill>
                <a:latin typeface="Noto Sans Mono CJK HK"/>
                <a:cs typeface="Noto Sans Mono CJK HK"/>
              </a:rPr>
              <a:t>算</a:t>
            </a:r>
            <a:r>
              <a:rPr dirty="0" sz="2000">
                <a:solidFill>
                  <a:srgbClr val="4E2700"/>
                </a:solidFill>
                <a:latin typeface="Verdana"/>
                <a:cs typeface="Verdana"/>
              </a:rPr>
              <a:t>(</a:t>
            </a:r>
            <a:r>
              <a:rPr dirty="0" sz="2000">
                <a:solidFill>
                  <a:srgbClr val="4E2700"/>
                </a:solidFill>
                <a:latin typeface="Noto Sans Mono CJK HK"/>
                <a:cs typeface="Noto Sans Mono CJK HK"/>
              </a:rPr>
              <a:t>任</a:t>
            </a:r>
            <a:r>
              <a:rPr dirty="0" sz="2000" spc="-15">
                <a:solidFill>
                  <a:srgbClr val="4E2700"/>
                </a:solidFill>
                <a:latin typeface="Noto Sans Mono CJK HK"/>
                <a:cs typeface="Noto Sans Mono CJK HK"/>
              </a:rPr>
              <a:t>何</a:t>
            </a:r>
            <a:r>
              <a:rPr dirty="0" sz="2000">
                <a:solidFill>
                  <a:srgbClr val="4E2700"/>
                </a:solidFill>
                <a:latin typeface="Noto Sans Mono CJK HK"/>
                <a:cs typeface="Noto Sans Mono CJK HK"/>
              </a:rPr>
              <a:t>其它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字串</a:t>
            </a:r>
            <a:r>
              <a:rPr dirty="0" sz="2000" spc="-15">
                <a:solidFill>
                  <a:srgbClr val="4E2700"/>
                </a:solidFill>
                <a:latin typeface="Noto Sans Mono CJK HK"/>
                <a:cs typeface="Noto Sans Mono CJK HK"/>
              </a:rPr>
              <a:t>運</a:t>
            </a:r>
            <a:r>
              <a:rPr dirty="0" sz="2000">
                <a:solidFill>
                  <a:srgbClr val="4E2700"/>
                </a:solidFill>
                <a:latin typeface="Noto Sans Mono CJK HK"/>
                <a:cs typeface="Noto Sans Mono CJK HK"/>
              </a:rPr>
              <a:t>算都不 </a:t>
            </a:r>
            <a:r>
              <a:rPr dirty="0" sz="2000" spc="10">
                <a:solidFill>
                  <a:srgbClr val="4E2700"/>
                </a:solidFill>
                <a:latin typeface="Noto Sans Mono CJK HK"/>
                <a:cs typeface="Noto Sans Mono CJK HK"/>
              </a:rPr>
              <a:t>允許</a:t>
            </a:r>
            <a:r>
              <a:rPr dirty="0" sz="2000">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lvl="1" marL="756285" indent="-287020">
              <a:lnSpc>
                <a:spcPct val="100000"/>
              </a:lnSpc>
              <a:spcBef>
                <a:spcPts val="240"/>
              </a:spcBef>
              <a:buFont typeface="Verdana"/>
              <a:buChar char="–"/>
              <a:tabLst>
                <a:tab pos="756920" algn="l"/>
              </a:tabLst>
            </a:pPr>
            <a:r>
              <a:rPr dirty="0" sz="2000">
                <a:solidFill>
                  <a:srgbClr val="4E2700"/>
                </a:solidFill>
                <a:latin typeface="Noto Sans Mono CJK HK"/>
                <a:cs typeface="Noto Sans Mono CJK HK"/>
              </a:rPr>
              <a:t>因此文</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檔</a:t>
            </a:r>
            <a:r>
              <a:rPr dirty="0" sz="2000" spc="-15">
                <a:solidFill>
                  <a:srgbClr val="4E2700"/>
                </a:solidFill>
                <a:latin typeface="Noto Sans Mono CJK HK"/>
                <a:cs typeface="Noto Sans Mono CJK HK"/>
              </a:rPr>
              <a:t>在</a:t>
            </a:r>
            <a:r>
              <a:rPr dirty="0" sz="2000">
                <a:solidFill>
                  <a:srgbClr val="4E2700"/>
                </a:solidFill>
                <a:latin typeface="Noto Sans Mono CJK HK"/>
                <a:cs typeface="Noto Sans Mono CJK HK"/>
              </a:rPr>
              <a:t>輸入與</a:t>
            </a:r>
            <a:r>
              <a:rPr dirty="0" sz="2000" spc="-15">
                <a:solidFill>
                  <a:srgbClr val="4E2700"/>
                </a:solidFill>
                <a:latin typeface="Noto Sans Mono CJK HK"/>
                <a:cs typeface="Noto Sans Mono CJK HK"/>
              </a:rPr>
              <a:t>輸</a:t>
            </a:r>
            <a:r>
              <a:rPr dirty="0" sz="2000">
                <a:solidFill>
                  <a:srgbClr val="4E2700"/>
                </a:solidFill>
                <a:latin typeface="Noto Sans Mono CJK HK"/>
                <a:cs typeface="Noto Sans Mono CJK HK"/>
              </a:rPr>
              <a:t>出</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必須進</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碼</a:t>
            </a:r>
            <a:r>
              <a:rPr dirty="0" sz="2000">
                <a:solidFill>
                  <a:srgbClr val="4E2700"/>
                </a:solidFill>
                <a:latin typeface="Noto Sans Mono CJK HK"/>
                <a:cs typeface="Noto Sans Mono CJK HK"/>
              </a:rPr>
              <a:t>轉換：</a:t>
            </a:r>
            <a:endParaRPr sz="2000">
              <a:latin typeface="Noto Sans Mono CJK HK"/>
              <a:cs typeface="Noto Sans Mono CJK HK"/>
            </a:endParaRPr>
          </a:p>
          <a:p>
            <a:pPr lvl="2" marL="1155700" marR="89535" indent="-228600">
              <a:lnSpc>
                <a:spcPct val="90000"/>
              </a:lnSpc>
              <a:spcBef>
                <a:spcPts val="440"/>
              </a:spcBef>
              <a:buFont typeface="Verdana"/>
              <a:buChar char="•"/>
              <a:tabLst>
                <a:tab pos="1156335" algn="l"/>
              </a:tabLst>
            </a:pPr>
            <a:r>
              <a:rPr dirty="0" sz="1800">
                <a:solidFill>
                  <a:srgbClr val="4E2700"/>
                </a:solidFill>
                <a:latin typeface="Noto Sans Mono CJK HK"/>
                <a:cs typeface="Noto Sans Mono CJK HK"/>
              </a:rPr>
              <a:t>假設一個</a:t>
            </a:r>
            <a:r>
              <a:rPr dirty="0" sz="1800" spc="-5">
                <a:solidFill>
                  <a:srgbClr val="4E2700"/>
                </a:solidFill>
                <a:latin typeface="Verdana"/>
                <a:cs typeface="Verdana"/>
              </a:rPr>
              <a:t>BIG5</a:t>
            </a:r>
            <a:r>
              <a:rPr dirty="0" sz="1800">
                <a:solidFill>
                  <a:srgbClr val="4E2700"/>
                </a:solidFill>
                <a:latin typeface="Noto Sans Mono CJK HK"/>
                <a:cs typeface="Noto Sans Mono CJK HK"/>
              </a:rPr>
              <a:t>編碼的文字檔，其內容為『張</a:t>
            </a:r>
            <a:r>
              <a:rPr dirty="0" sz="1800" spc="-5">
                <a:solidFill>
                  <a:srgbClr val="4E2700"/>
                </a:solidFill>
                <a:latin typeface="Verdana"/>
                <a:cs typeface="Verdana"/>
              </a:rPr>
              <a:t>1</a:t>
            </a:r>
            <a:r>
              <a:rPr dirty="0" sz="1800">
                <a:solidFill>
                  <a:srgbClr val="4E2700"/>
                </a:solidFill>
                <a:latin typeface="Noto Sans Mono CJK HK"/>
                <a:cs typeface="Noto Sans Mono CJK HK"/>
              </a:rPr>
              <a:t>君</a:t>
            </a:r>
            <a:r>
              <a:rPr dirty="0" sz="1800" spc="-5">
                <a:solidFill>
                  <a:srgbClr val="4E2700"/>
                </a:solidFill>
                <a:latin typeface="Verdana"/>
                <a:cs typeface="Verdana"/>
              </a:rPr>
              <a:t>a</a:t>
            </a:r>
            <a:r>
              <a:rPr dirty="0" sz="1800">
                <a:solidFill>
                  <a:srgbClr val="4E2700"/>
                </a:solidFill>
                <a:latin typeface="Noto Sans Mono CJK HK"/>
                <a:cs typeface="Noto Sans Mono CJK HK"/>
              </a:rPr>
              <a:t>雅』，用 </a:t>
            </a:r>
            <a:r>
              <a:rPr dirty="0" sz="1800" spc="-10">
                <a:solidFill>
                  <a:srgbClr val="4E2700"/>
                </a:solidFill>
                <a:latin typeface="Verdana"/>
                <a:cs typeface="Verdana"/>
              </a:rPr>
              <a:t>FileReader</a:t>
            </a:r>
            <a:r>
              <a:rPr dirty="0" sz="1800" spc="-5">
                <a:solidFill>
                  <a:srgbClr val="4E2700"/>
                </a:solidFill>
                <a:latin typeface="Noto Sans Mono CJK HK"/>
                <a:cs typeface="Noto Sans Mono CJK HK"/>
              </a:rPr>
              <a:t>類別來讀取文字檔的內容時，它會將『張』由兩個 </a:t>
            </a:r>
            <a:r>
              <a:rPr dirty="0" sz="1800">
                <a:solidFill>
                  <a:srgbClr val="4E2700"/>
                </a:solidFill>
                <a:latin typeface="Noto Sans Mono CJK HK"/>
                <a:cs typeface="Noto Sans Mono CJK HK"/>
              </a:rPr>
              <a:t>位元組的</a:t>
            </a:r>
            <a:r>
              <a:rPr dirty="0" sz="1800" spc="-5">
                <a:solidFill>
                  <a:srgbClr val="4E2700"/>
                </a:solidFill>
                <a:latin typeface="Verdana"/>
                <a:cs typeface="Verdana"/>
              </a:rPr>
              <a:t>Big5</a:t>
            </a:r>
            <a:r>
              <a:rPr dirty="0" sz="1800">
                <a:solidFill>
                  <a:srgbClr val="4E2700"/>
                </a:solidFill>
                <a:latin typeface="Noto Sans Mono CJK HK"/>
                <a:cs typeface="Noto Sans Mono CJK HK"/>
              </a:rPr>
              <a:t>編碼轉為兩個位元組的</a:t>
            </a:r>
            <a:r>
              <a:rPr dirty="0" sz="1800" spc="-5">
                <a:solidFill>
                  <a:srgbClr val="4E2700"/>
                </a:solidFill>
                <a:latin typeface="Verdana"/>
                <a:cs typeface="Verdana"/>
              </a:rPr>
              <a:t>Unicode</a:t>
            </a:r>
            <a:r>
              <a:rPr dirty="0" sz="1800">
                <a:solidFill>
                  <a:srgbClr val="4E2700"/>
                </a:solidFill>
                <a:latin typeface="Noto Sans Mono CJK HK"/>
                <a:cs typeface="Noto Sans Mono CJK HK"/>
              </a:rPr>
              <a:t>編碼，『</a:t>
            </a:r>
            <a:r>
              <a:rPr dirty="0" sz="1800" spc="-5">
                <a:solidFill>
                  <a:srgbClr val="4E2700"/>
                </a:solidFill>
                <a:latin typeface="Verdana"/>
                <a:cs typeface="Verdana"/>
              </a:rPr>
              <a:t>1</a:t>
            </a:r>
            <a:r>
              <a:rPr dirty="0" sz="1800">
                <a:solidFill>
                  <a:srgbClr val="4E2700"/>
                </a:solidFill>
                <a:latin typeface="Noto Sans Mono CJK HK"/>
                <a:cs typeface="Noto Sans Mono CJK HK"/>
              </a:rPr>
              <a:t>』由一 個位元組的</a:t>
            </a:r>
            <a:r>
              <a:rPr dirty="0" sz="1800" spc="-10">
                <a:solidFill>
                  <a:srgbClr val="4E2700"/>
                </a:solidFill>
                <a:latin typeface="Verdana"/>
                <a:cs typeface="Verdana"/>
              </a:rPr>
              <a:t>A</a:t>
            </a:r>
            <a:r>
              <a:rPr dirty="0" sz="1800">
                <a:solidFill>
                  <a:srgbClr val="4E2700"/>
                </a:solidFill>
                <a:latin typeface="Verdana"/>
                <a:cs typeface="Verdana"/>
              </a:rPr>
              <a:t>S</a:t>
            </a:r>
            <a:r>
              <a:rPr dirty="0" sz="1800" spc="5">
                <a:solidFill>
                  <a:srgbClr val="4E2700"/>
                </a:solidFill>
                <a:latin typeface="Verdana"/>
                <a:cs typeface="Verdana"/>
              </a:rPr>
              <a:t>C</a:t>
            </a:r>
            <a:r>
              <a:rPr dirty="0" sz="1800">
                <a:solidFill>
                  <a:srgbClr val="4E2700"/>
                </a:solidFill>
                <a:latin typeface="Verdana"/>
                <a:cs typeface="Verdana"/>
              </a:rPr>
              <a:t>I</a:t>
            </a:r>
            <a:r>
              <a:rPr dirty="0" sz="1800" spc="-5">
                <a:solidFill>
                  <a:srgbClr val="4E2700"/>
                </a:solidFill>
                <a:latin typeface="Verdana"/>
                <a:cs typeface="Verdana"/>
              </a:rPr>
              <a:t>I</a:t>
            </a:r>
            <a:r>
              <a:rPr dirty="0" sz="1800">
                <a:solidFill>
                  <a:srgbClr val="4E2700"/>
                </a:solidFill>
                <a:latin typeface="Noto Sans Mono CJK HK"/>
                <a:cs typeface="Noto Sans Mono CJK HK"/>
              </a:rPr>
              <a:t>編碼轉為兩個位元組的</a:t>
            </a:r>
            <a:r>
              <a:rPr dirty="0" sz="1800">
                <a:solidFill>
                  <a:srgbClr val="4E2700"/>
                </a:solidFill>
                <a:latin typeface="Verdana"/>
                <a:cs typeface="Verdana"/>
              </a:rPr>
              <a:t>Un</a:t>
            </a:r>
            <a:r>
              <a:rPr dirty="0" sz="1800" spc="15">
                <a:solidFill>
                  <a:srgbClr val="4E2700"/>
                </a:solidFill>
                <a:latin typeface="Verdana"/>
                <a:cs typeface="Verdana"/>
              </a:rPr>
              <a:t>i</a:t>
            </a:r>
            <a:r>
              <a:rPr dirty="0" sz="1800">
                <a:solidFill>
                  <a:srgbClr val="4E2700"/>
                </a:solidFill>
                <a:latin typeface="Verdana"/>
                <a:cs typeface="Verdana"/>
              </a:rPr>
              <a:t>co</a:t>
            </a:r>
            <a:r>
              <a:rPr dirty="0" sz="1800" spc="-10">
                <a:solidFill>
                  <a:srgbClr val="4E2700"/>
                </a:solidFill>
                <a:latin typeface="Verdana"/>
                <a:cs typeface="Verdana"/>
              </a:rPr>
              <a:t>d</a:t>
            </a:r>
            <a:r>
              <a:rPr dirty="0" sz="1800" spc="-5">
                <a:solidFill>
                  <a:srgbClr val="4E2700"/>
                </a:solidFill>
                <a:latin typeface="Verdana"/>
                <a:cs typeface="Verdana"/>
              </a:rPr>
              <a:t>e</a:t>
            </a:r>
            <a:r>
              <a:rPr dirty="0" sz="1800">
                <a:solidFill>
                  <a:srgbClr val="4E2700"/>
                </a:solidFill>
                <a:latin typeface="Noto Sans Mono CJK HK"/>
                <a:cs typeface="Noto Sans Mono CJK HK"/>
              </a:rPr>
              <a:t>編碼，『君』 由兩個位元組的</a:t>
            </a:r>
            <a:r>
              <a:rPr dirty="0" sz="1800" spc="-5">
                <a:solidFill>
                  <a:srgbClr val="4E2700"/>
                </a:solidFill>
                <a:latin typeface="Verdana"/>
                <a:cs typeface="Verdana"/>
              </a:rPr>
              <a:t>Big5</a:t>
            </a:r>
            <a:r>
              <a:rPr dirty="0" sz="1800">
                <a:solidFill>
                  <a:srgbClr val="4E2700"/>
                </a:solidFill>
                <a:latin typeface="Noto Sans Mono CJK HK"/>
                <a:cs typeface="Noto Sans Mono CJK HK"/>
              </a:rPr>
              <a:t>編碼轉為兩個位元組的</a:t>
            </a:r>
            <a:r>
              <a:rPr dirty="0" sz="1800">
                <a:solidFill>
                  <a:srgbClr val="4E2700"/>
                </a:solidFill>
                <a:latin typeface="Verdana"/>
                <a:cs typeface="Verdana"/>
              </a:rPr>
              <a:t>Unicode</a:t>
            </a:r>
            <a:r>
              <a:rPr dirty="0" sz="1800">
                <a:solidFill>
                  <a:srgbClr val="4E2700"/>
                </a:solidFill>
                <a:latin typeface="Noto Sans Mono CJK HK"/>
                <a:cs typeface="Noto Sans Mono CJK HK"/>
              </a:rPr>
              <a:t>編碼，依 此類推。</a:t>
            </a:r>
            <a:endParaRPr sz="1800">
              <a:latin typeface="Noto Sans Mono CJK HK"/>
              <a:cs typeface="Noto Sans Mono CJK HK"/>
            </a:endParaRPr>
          </a:p>
          <a:p>
            <a:pPr lvl="1" marL="756285" indent="-287020">
              <a:lnSpc>
                <a:spcPct val="100000"/>
              </a:lnSpc>
              <a:spcBef>
                <a:spcPts val="229"/>
              </a:spcBef>
              <a:buFont typeface="Verdana"/>
              <a:buChar char="–"/>
              <a:tabLst>
                <a:tab pos="756920" algn="l"/>
              </a:tabLst>
            </a:pPr>
            <a:r>
              <a:rPr dirty="0" sz="2000" spc="5">
                <a:solidFill>
                  <a:srgbClr val="4E2700"/>
                </a:solidFill>
                <a:latin typeface="Noto Sans Mono CJK HK"/>
                <a:cs typeface="Noto Sans Mono CJK HK"/>
              </a:rPr>
              <a:t>非文</a:t>
            </a:r>
            <a:r>
              <a:rPr dirty="0" sz="2000" spc="-5">
                <a:solidFill>
                  <a:srgbClr val="4E2700"/>
                </a:solidFill>
                <a:latin typeface="Noto Sans Mono CJK HK"/>
                <a:cs typeface="Noto Sans Mono CJK HK"/>
              </a:rPr>
              <a:t>字</a:t>
            </a:r>
            <a:r>
              <a:rPr dirty="0" sz="2000" spc="-10">
                <a:solidFill>
                  <a:srgbClr val="4E2700"/>
                </a:solidFill>
                <a:latin typeface="Noto Sans Mono CJK HK"/>
                <a:cs typeface="Noto Sans Mono CJK HK"/>
              </a:rPr>
              <a:t>檔</a:t>
            </a:r>
            <a:r>
              <a:rPr dirty="0" sz="2000" spc="5">
                <a:solidFill>
                  <a:srgbClr val="4E2700"/>
                </a:solidFill>
                <a:latin typeface="Noto Sans Mono CJK HK"/>
                <a:cs typeface="Noto Sans Mono CJK HK"/>
              </a:rPr>
              <a:t>則</a:t>
            </a:r>
            <a:r>
              <a:rPr dirty="0" sz="2000" spc="-15">
                <a:solidFill>
                  <a:srgbClr val="4E2700"/>
                </a:solidFill>
                <a:latin typeface="Noto Sans Mono CJK HK"/>
                <a:cs typeface="Noto Sans Mono CJK HK"/>
              </a:rPr>
              <a:t>不</a:t>
            </a:r>
            <a:r>
              <a:rPr dirty="0" sz="2000" spc="5">
                <a:solidFill>
                  <a:srgbClr val="4E2700"/>
                </a:solidFill>
                <a:latin typeface="Noto Sans Mono CJK HK"/>
                <a:cs typeface="Noto Sans Mono CJK HK"/>
              </a:rPr>
              <a:t>能進</a:t>
            </a:r>
            <a:r>
              <a:rPr dirty="0" sz="2000" spc="-5">
                <a:solidFill>
                  <a:srgbClr val="4E2700"/>
                </a:solidFill>
                <a:latin typeface="Noto Sans Mono CJK HK"/>
                <a:cs typeface="Noto Sans Mono CJK HK"/>
              </a:rPr>
              <a:t>行</a:t>
            </a:r>
            <a:r>
              <a:rPr dirty="0" sz="2000" spc="-10">
                <a:solidFill>
                  <a:srgbClr val="4E2700"/>
                </a:solidFill>
                <a:latin typeface="Noto Sans Mono CJK HK"/>
                <a:cs typeface="Noto Sans Mono CJK HK"/>
              </a:rPr>
              <a:t>內</a:t>
            </a:r>
            <a:r>
              <a:rPr dirty="0" sz="2000" spc="5">
                <a:solidFill>
                  <a:srgbClr val="4E2700"/>
                </a:solidFill>
                <a:latin typeface="Noto Sans Mono CJK HK"/>
                <a:cs typeface="Noto Sans Mono CJK HK"/>
              </a:rPr>
              <a:t>碼</a:t>
            </a:r>
            <a:r>
              <a:rPr dirty="0" sz="2000" spc="-15">
                <a:solidFill>
                  <a:srgbClr val="4E2700"/>
                </a:solidFill>
                <a:latin typeface="Noto Sans Mono CJK HK"/>
                <a:cs typeface="Noto Sans Mono CJK HK"/>
              </a:rPr>
              <a:t>轉</a:t>
            </a:r>
            <a:r>
              <a:rPr dirty="0" sz="2000" spc="5">
                <a:solidFill>
                  <a:srgbClr val="4E2700"/>
                </a:solidFill>
                <a:latin typeface="Noto Sans Mono CJK HK"/>
                <a:cs typeface="Noto Sans Mono CJK HK"/>
              </a:rPr>
              <a:t>換。</a:t>
            </a:r>
            <a:endParaRPr sz="2000">
              <a:latin typeface="Noto Sans Mono CJK HK"/>
              <a:cs typeface="Noto Sans Mono CJK HK"/>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3875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資料處理</a:t>
            </a:r>
          </a:p>
        </p:txBody>
      </p:sp>
      <p:sp>
        <p:nvSpPr>
          <p:cNvPr id="3" name="object 3"/>
          <p:cNvSpPr txBox="1"/>
          <p:nvPr/>
        </p:nvSpPr>
        <p:spPr>
          <a:xfrm>
            <a:off x="1507616" y="1649984"/>
            <a:ext cx="1551305"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Noto Sans Mono CJK HK"/>
                <a:cs typeface="Noto Sans Mono CJK HK"/>
              </a:rPr>
              <a:t>非文字資料</a:t>
            </a:r>
            <a:endParaRPr sz="2400">
              <a:latin typeface="Noto Sans Mono CJK HK"/>
              <a:cs typeface="Noto Sans Mono CJK HK"/>
            </a:endParaRPr>
          </a:p>
        </p:txBody>
      </p:sp>
      <p:sp>
        <p:nvSpPr>
          <p:cNvPr id="4" name="object 4"/>
          <p:cNvSpPr txBox="1"/>
          <p:nvPr/>
        </p:nvSpPr>
        <p:spPr>
          <a:xfrm>
            <a:off x="1507616" y="2640838"/>
            <a:ext cx="1245870"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Noto Sans Mono CJK HK"/>
                <a:cs typeface="Noto Sans Mono CJK HK"/>
              </a:rPr>
              <a:t>文字資料</a:t>
            </a:r>
            <a:endParaRPr sz="2400">
              <a:latin typeface="Noto Sans Mono CJK HK"/>
              <a:cs typeface="Noto Sans Mono CJK HK"/>
            </a:endParaRPr>
          </a:p>
        </p:txBody>
      </p:sp>
      <p:sp>
        <p:nvSpPr>
          <p:cNvPr id="5" name="object 5"/>
          <p:cNvSpPr txBox="1"/>
          <p:nvPr/>
        </p:nvSpPr>
        <p:spPr>
          <a:xfrm>
            <a:off x="4556252" y="1651508"/>
            <a:ext cx="3326129" cy="391160"/>
          </a:xfrm>
          <a:prstGeom prst="rect">
            <a:avLst/>
          </a:prstGeom>
        </p:spPr>
        <p:txBody>
          <a:bodyPr wrap="square" lIns="0" tIns="12700" rIns="0" bIns="0" rtlCol="0" vert="horz">
            <a:spAutoFit/>
          </a:bodyPr>
          <a:lstStyle/>
          <a:p>
            <a:pPr marL="12700">
              <a:lnSpc>
                <a:spcPct val="100000"/>
              </a:lnSpc>
              <a:spcBef>
                <a:spcPts val="100"/>
              </a:spcBef>
            </a:pPr>
            <a:r>
              <a:rPr dirty="0" sz="2400" spc="-5">
                <a:latin typeface="Times New Roman"/>
                <a:cs typeface="Times New Roman"/>
              </a:rPr>
              <a:t>InputStream/OutputStream</a:t>
            </a:r>
            <a:endParaRPr sz="2400">
              <a:latin typeface="Times New Roman"/>
              <a:cs typeface="Times New Roman"/>
            </a:endParaRPr>
          </a:p>
        </p:txBody>
      </p:sp>
      <p:sp>
        <p:nvSpPr>
          <p:cNvPr id="6" name="object 6"/>
          <p:cNvSpPr txBox="1"/>
          <p:nvPr/>
        </p:nvSpPr>
        <p:spPr>
          <a:xfrm>
            <a:off x="4556252" y="2642361"/>
            <a:ext cx="1755775"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Times New Roman"/>
                <a:cs typeface="Times New Roman"/>
              </a:rPr>
              <a:t>Reader</a:t>
            </a:r>
            <a:r>
              <a:rPr dirty="0" sz="2400" spc="5">
                <a:latin typeface="Times New Roman"/>
                <a:cs typeface="Times New Roman"/>
              </a:rPr>
              <a:t>/</a:t>
            </a:r>
            <a:r>
              <a:rPr dirty="0" sz="2400" spc="-120">
                <a:latin typeface="Times New Roman"/>
                <a:cs typeface="Times New Roman"/>
              </a:rPr>
              <a:t>W</a:t>
            </a:r>
            <a:r>
              <a:rPr dirty="0" sz="2400">
                <a:latin typeface="Times New Roman"/>
                <a:cs typeface="Times New Roman"/>
              </a:rPr>
              <a:t>r</a:t>
            </a:r>
            <a:r>
              <a:rPr dirty="0" sz="2400" spc="5">
                <a:latin typeface="Times New Roman"/>
                <a:cs typeface="Times New Roman"/>
              </a:rPr>
              <a:t>i</a:t>
            </a:r>
            <a:r>
              <a:rPr dirty="0" sz="2400">
                <a:latin typeface="Times New Roman"/>
                <a:cs typeface="Times New Roman"/>
              </a:rPr>
              <a:t>ter</a:t>
            </a:r>
            <a:endParaRPr sz="2400">
              <a:latin typeface="Times New Roman"/>
              <a:cs typeface="Times New Roman"/>
            </a:endParaRPr>
          </a:p>
        </p:txBody>
      </p:sp>
      <p:grpSp>
        <p:nvGrpSpPr>
          <p:cNvPr id="7" name="object 7"/>
          <p:cNvGrpSpPr/>
          <p:nvPr/>
        </p:nvGrpSpPr>
        <p:grpSpPr>
          <a:xfrm>
            <a:off x="3177032" y="1820417"/>
            <a:ext cx="1149350" cy="1066800"/>
            <a:chOff x="3177032" y="1820417"/>
            <a:chExt cx="1149350" cy="1066800"/>
          </a:xfrm>
        </p:grpSpPr>
        <p:sp>
          <p:nvSpPr>
            <p:cNvPr id="8" name="object 8"/>
            <p:cNvSpPr/>
            <p:nvPr/>
          </p:nvSpPr>
          <p:spPr>
            <a:xfrm>
              <a:off x="3177032" y="1820417"/>
              <a:ext cx="1149350" cy="1066800"/>
            </a:xfrm>
            <a:custGeom>
              <a:avLst/>
              <a:gdLst/>
              <a:ahLst/>
              <a:cxnLst/>
              <a:rect l="l" t="t" r="r" b="b"/>
              <a:pathLst>
                <a:path w="1149350" h="1066800">
                  <a:moveTo>
                    <a:pt x="1148842" y="1028700"/>
                  </a:moveTo>
                  <a:lnTo>
                    <a:pt x="1129030" y="1018794"/>
                  </a:lnTo>
                  <a:lnTo>
                    <a:pt x="1072642" y="990600"/>
                  </a:lnTo>
                  <a:lnTo>
                    <a:pt x="1072642" y="1018794"/>
                  </a:lnTo>
                  <a:lnTo>
                    <a:pt x="68326" y="1018794"/>
                  </a:lnTo>
                  <a:lnTo>
                    <a:pt x="68326" y="1038606"/>
                  </a:lnTo>
                  <a:lnTo>
                    <a:pt x="1072642" y="1038606"/>
                  </a:lnTo>
                  <a:lnTo>
                    <a:pt x="1072642" y="1066800"/>
                  </a:lnTo>
                  <a:lnTo>
                    <a:pt x="1129017" y="1038606"/>
                  </a:lnTo>
                  <a:lnTo>
                    <a:pt x="1148842" y="1028700"/>
                  </a:lnTo>
                  <a:close/>
                </a:path>
                <a:path w="1149350" h="1066800">
                  <a:moveTo>
                    <a:pt x="1148842" y="114300"/>
                  </a:moveTo>
                  <a:lnTo>
                    <a:pt x="1064895" y="128651"/>
                  </a:lnTo>
                  <a:lnTo>
                    <a:pt x="1081570" y="151409"/>
                  </a:lnTo>
                  <a:lnTo>
                    <a:pt x="0" y="944499"/>
                  </a:lnTo>
                  <a:lnTo>
                    <a:pt x="11684" y="960501"/>
                  </a:lnTo>
                  <a:lnTo>
                    <a:pt x="1093292" y="167386"/>
                  </a:lnTo>
                  <a:lnTo>
                    <a:pt x="1109980" y="190119"/>
                  </a:lnTo>
                  <a:lnTo>
                    <a:pt x="1133665" y="143891"/>
                  </a:lnTo>
                  <a:lnTo>
                    <a:pt x="1148842" y="114300"/>
                  </a:lnTo>
                  <a:close/>
                </a:path>
                <a:path w="1149350" h="1066800">
                  <a:moveTo>
                    <a:pt x="1148842" y="38100"/>
                  </a:moveTo>
                  <a:lnTo>
                    <a:pt x="1129030" y="28194"/>
                  </a:lnTo>
                  <a:lnTo>
                    <a:pt x="1072642" y="0"/>
                  </a:lnTo>
                  <a:lnTo>
                    <a:pt x="1072642" y="28194"/>
                  </a:lnTo>
                  <a:lnTo>
                    <a:pt x="82042" y="28194"/>
                  </a:lnTo>
                  <a:lnTo>
                    <a:pt x="82042" y="48006"/>
                  </a:lnTo>
                  <a:lnTo>
                    <a:pt x="1072642" y="48006"/>
                  </a:lnTo>
                  <a:lnTo>
                    <a:pt x="1072642" y="76200"/>
                  </a:lnTo>
                  <a:lnTo>
                    <a:pt x="1129017" y="48006"/>
                  </a:lnTo>
                  <a:lnTo>
                    <a:pt x="1148842" y="38100"/>
                  </a:lnTo>
                  <a:close/>
                </a:path>
              </a:pathLst>
            </a:custGeom>
            <a:solidFill>
              <a:srgbClr val="000000"/>
            </a:solidFill>
          </p:spPr>
          <p:txBody>
            <a:bodyPr wrap="square" lIns="0" tIns="0" rIns="0" bIns="0" rtlCol="0"/>
            <a:lstStyle/>
            <a:p/>
          </p:txBody>
        </p:sp>
        <p:sp>
          <p:nvSpPr>
            <p:cNvPr id="9" name="object 9"/>
            <p:cNvSpPr/>
            <p:nvPr/>
          </p:nvSpPr>
          <p:spPr>
            <a:xfrm>
              <a:off x="3252343" y="1927351"/>
              <a:ext cx="921385" cy="845819"/>
            </a:xfrm>
            <a:custGeom>
              <a:avLst/>
              <a:gdLst/>
              <a:ahLst/>
              <a:cxnLst/>
              <a:rect l="l" t="t" r="r" b="b"/>
              <a:pathLst>
                <a:path w="921385" h="845819">
                  <a:moveTo>
                    <a:pt x="13462" y="0"/>
                  </a:moveTo>
                  <a:lnTo>
                    <a:pt x="0" y="14605"/>
                  </a:lnTo>
                  <a:lnTo>
                    <a:pt x="58420" y="68199"/>
                  </a:lnTo>
                  <a:lnTo>
                    <a:pt x="71882" y="53594"/>
                  </a:lnTo>
                  <a:lnTo>
                    <a:pt x="13462" y="0"/>
                  </a:lnTo>
                  <a:close/>
                </a:path>
                <a:path w="921385" h="845819">
                  <a:moveTo>
                    <a:pt x="115697" y="93725"/>
                  </a:moveTo>
                  <a:lnTo>
                    <a:pt x="102235" y="108331"/>
                  </a:lnTo>
                  <a:lnTo>
                    <a:pt x="160655" y="161925"/>
                  </a:lnTo>
                  <a:lnTo>
                    <a:pt x="174117" y="147320"/>
                  </a:lnTo>
                  <a:lnTo>
                    <a:pt x="115697" y="93725"/>
                  </a:lnTo>
                  <a:close/>
                </a:path>
                <a:path w="921385" h="845819">
                  <a:moveTo>
                    <a:pt x="217932" y="187451"/>
                  </a:moveTo>
                  <a:lnTo>
                    <a:pt x="204470" y="202057"/>
                  </a:lnTo>
                  <a:lnTo>
                    <a:pt x="262890" y="255650"/>
                  </a:lnTo>
                  <a:lnTo>
                    <a:pt x="276352" y="241046"/>
                  </a:lnTo>
                  <a:lnTo>
                    <a:pt x="217932" y="187451"/>
                  </a:lnTo>
                  <a:close/>
                </a:path>
                <a:path w="921385" h="845819">
                  <a:moveTo>
                    <a:pt x="320167" y="281177"/>
                  </a:moveTo>
                  <a:lnTo>
                    <a:pt x="306705" y="295783"/>
                  </a:lnTo>
                  <a:lnTo>
                    <a:pt x="365125" y="349376"/>
                  </a:lnTo>
                  <a:lnTo>
                    <a:pt x="378587" y="334772"/>
                  </a:lnTo>
                  <a:lnTo>
                    <a:pt x="320167" y="281177"/>
                  </a:lnTo>
                  <a:close/>
                </a:path>
                <a:path w="921385" h="845819">
                  <a:moveTo>
                    <a:pt x="422402" y="374903"/>
                  </a:moveTo>
                  <a:lnTo>
                    <a:pt x="408940" y="389509"/>
                  </a:lnTo>
                  <a:lnTo>
                    <a:pt x="467360" y="443102"/>
                  </a:lnTo>
                  <a:lnTo>
                    <a:pt x="480822" y="428498"/>
                  </a:lnTo>
                  <a:lnTo>
                    <a:pt x="422402" y="374903"/>
                  </a:lnTo>
                  <a:close/>
                </a:path>
                <a:path w="921385" h="845819">
                  <a:moveTo>
                    <a:pt x="524637" y="468630"/>
                  </a:moveTo>
                  <a:lnTo>
                    <a:pt x="511175" y="483235"/>
                  </a:lnTo>
                  <a:lnTo>
                    <a:pt x="569595" y="536828"/>
                  </a:lnTo>
                  <a:lnTo>
                    <a:pt x="583057" y="522224"/>
                  </a:lnTo>
                  <a:lnTo>
                    <a:pt x="524637" y="468630"/>
                  </a:lnTo>
                  <a:close/>
                </a:path>
                <a:path w="921385" h="845819">
                  <a:moveTo>
                    <a:pt x="626872" y="562356"/>
                  </a:moveTo>
                  <a:lnTo>
                    <a:pt x="613410" y="576961"/>
                  </a:lnTo>
                  <a:lnTo>
                    <a:pt x="671830" y="630427"/>
                  </a:lnTo>
                  <a:lnTo>
                    <a:pt x="685292" y="615823"/>
                  </a:lnTo>
                  <a:lnTo>
                    <a:pt x="626872" y="562356"/>
                  </a:lnTo>
                  <a:close/>
                </a:path>
                <a:path w="921385" h="845819">
                  <a:moveTo>
                    <a:pt x="728980" y="656082"/>
                  </a:moveTo>
                  <a:lnTo>
                    <a:pt x="715645" y="670687"/>
                  </a:lnTo>
                  <a:lnTo>
                    <a:pt x="774065" y="724153"/>
                  </a:lnTo>
                  <a:lnTo>
                    <a:pt x="787400" y="709549"/>
                  </a:lnTo>
                  <a:lnTo>
                    <a:pt x="728980" y="656082"/>
                  </a:lnTo>
                  <a:close/>
                </a:path>
                <a:path w="921385" h="845819">
                  <a:moveTo>
                    <a:pt x="858246" y="801381"/>
                  </a:moveTo>
                  <a:lnTo>
                    <a:pt x="839216" y="822198"/>
                  </a:lnTo>
                  <a:lnTo>
                    <a:pt x="921131" y="845565"/>
                  </a:lnTo>
                  <a:lnTo>
                    <a:pt x="907519" y="810006"/>
                  </a:lnTo>
                  <a:lnTo>
                    <a:pt x="867664" y="810006"/>
                  </a:lnTo>
                  <a:lnTo>
                    <a:pt x="858246" y="801381"/>
                  </a:lnTo>
                  <a:close/>
                </a:path>
                <a:path w="921385" h="845819">
                  <a:moveTo>
                    <a:pt x="871591" y="786785"/>
                  </a:moveTo>
                  <a:lnTo>
                    <a:pt x="858246" y="801381"/>
                  </a:lnTo>
                  <a:lnTo>
                    <a:pt x="867664" y="810006"/>
                  </a:lnTo>
                  <a:lnTo>
                    <a:pt x="880999" y="795401"/>
                  </a:lnTo>
                  <a:lnTo>
                    <a:pt x="871591" y="786785"/>
                  </a:lnTo>
                  <a:close/>
                </a:path>
                <a:path w="921385" h="845819">
                  <a:moveTo>
                    <a:pt x="890651" y="765937"/>
                  </a:moveTo>
                  <a:lnTo>
                    <a:pt x="871591" y="786785"/>
                  </a:lnTo>
                  <a:lnTo>
                    <a:pt x="880999" y="795401"/>
                  </a:lnTo>
                  <a:lnTo>
                    <a:pt x="867664" y="810006"/>
                  </a:lnTo>
                  <a:lnTo>
                    <a:pt x="907519" y="810006"/>
                  </a:lnTo>
                  <a:lnTo>
                    <a:pt x="890651" y="765937"/>
                  </a:lnTo>
                  <a:close/>
                </a:path>
                <a:path w="921385" h="845819">
                  <a:moveTo>
                    <a:pt x="831215" y="749808"/>
                  </a:moveTo>
                  <a:lnTo>
                    <a:pt x="817880" y="764413"/>
                  </a:lnTo>
                  <a:lnTo>
                    <a:pt x="858246" y="801381"/>
                  </a:lnTo>
                  <a:lnTo>
                    <a:pt x="871591" y="786785"/>
                  </a:lnTo>
                  <a:lnTo>
                    <a:pt x="831215" y="749808"/>
                  </a:lnTo>
                  <a:close/>
                </a:path>
              </a:pathLst>
            </a:custGeom>
            <a:solidFill>
              <a:srgbClr val="FF0000"/>
            </a:solidFill>
          </p:spPr>
          <p:txBody>
            <a:bodyPr wrap="square" lIns="0" tIns="0" rIns="0" bIns="0" rtlCol="0"/>
            <a:lstStyle/>
            <a:p/>
          </p:txBody>
        </p:sp>
      </p:grpSp>
      <p:sp>
        <p:nvSpPr>
          <p:cNvPr id="10" name="object 10"/>
          <p:cNvSpPr txBox="1"/>
          <p:nvPr/>
        </p:nvSpPr>
        <p:spPr>
          <a:xfrm>
            <a:off x="839216" y="3785742"/>
            <a:ext cx="7290434" cy="2037714"/>
          </a:xfrm>
          <a:prstGeom prst="rect">
            <a:avLst/>
          </a:prstGeom>
        </p:spPr>
        <p:txBody>
          <a:bodyPr wrap="square" lIns="0" tIns="12700" rIns="0" bIns="0" rtlCol="0" vert="horz">
            <a:spAutoFit/>
          </a:bodyPr>
          <a:lstStyle/>
          <a:p>
            <a:pPr marL="469900" indent="-457834">
              <a:lnSpc>
                <a:spcPct val="100000"/>
              </a:lnSpc>
              <a:spcBef>
                <a:spcPts val="100"/>
              </a:spcBef>
              <a:buFont typeface="Verdana"/>
              <a:buAutoNum type="arabicPeriod"/>
              <a:tabLst>
                <a:tab pos="470534" algn="l"/>
              </a:tabLst>
            </a:pPr>
            <a:r>
              <a:rPr dirty="0" sz="2400">
                <a:solidFill>
                  <a:srgbClr val="4E2700"/>
                </a:solidFill>
                <a:latin typeface="Noto Sans Mono CJK HK"/>
                <a:cs typeface="Noto Sans Mono CJK HK"/>
              </a:rPr>
              <a:t>虛線箭頭所標示者為不正確的處理方式</a:t>
            </a:r>
            <a:endParaRPr sz="2400">
              <a:latin typeface="Noto Sans Mono CJK HK"/>
              <a:cs typeface="Noto Sans Mono CJK HK"/>
            </a:endParaRPr>
          </a:p>
          <a:p>
            <a:pPr lvl="1" marL="927100" marR="5080" indent="-457200">
              <a:lnSpc>
                <a:spcPct val="100000"/>
              </a:lnSpc>
              <a:spcBef>
                <a:spcPts val="15"/>
              </a:spcBef>
              <a:buFont typeface="Verdana"/>
              <a:buChar char="•"/>
              <a:tabLst>
                <a:tab pos="927100" algn="l"/>
                <a:tab pos="927735" algn="l"/>
              </a:tabLst>
            </a:pPr>
            <a:r>
              <a:rPr dirty="0" sz="2000" spc="10">
                <a:solidFill>
                  <a:srgbClr val="4E2700"/>
                </a:solidFill>
                <a:latin typeface="Noto Sans Mono CJK HK"/>
                <a:cs typeface="Noto Sans Mono CJK HK"/>
              </a:rPr>
              <a:t>因為</a:t>
            </a:r>
            <a:r>
              <a:rPr dirty="0" sz="2000" spc="-15">
                <a:solidFill>
                  <a:srgbClr val="4E2700"/>
                </a:solidFill>
                <a:latin typeface="Verdana"/>
                <a:cs typeface="Verdana"/>
              </a:rPr>
              <a:t>Reader</a:t>
            </a:r>
            <a:r>
              <a:rPr dirty="0" sz="2000">
                <a:solidFill>
                  <a:srgbClr val="4E2700"/>
                </a:solidFill>
                <a:latin typeface="Noto Sans Mono CJK HK"/>
                <a:cs typeface="Noto Sans Mono CJK HK"/>
              </a:rPr>
              <a:t>家族類</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讀取</a:t>
            </a:r>
            <a:r>
              <a:rPr dirty="0" sz="2000" spc="-15">
                <a:solidFill>
                  <a:srgbClr val="4E2700"/>
                </a:solidFill>
                <a:latin typeface="Noto Sans Mono CJK HK"/>
                <a:cs typeface="Noto Sans Mono CJK HK"/>
              </a:rPr>
              <a:t>圖</a:t>
            </a:r>
            <a:r>
              <a:rPr dirty="0" sz="2000">
                <a:solidFill>
                  <a:srgbClr val="4E2700"/>
                </a:solidFill>
                <a:latin typeface="Noto Sans Mono CJK HK"/>
                <a:cs typeface="Noto Sans Mono CJK HK"/>
              </a:rPr>
              <a:t>檔、</a:t>
            </a:r>
            <a:r>
              <a:rPr dirty="0" sz="2000" spc="-15">
                <a:solidFill>
                  <a:srgbClr val="4E2700"/>
                </a:solidFill>
                <a:latin typeface="Noto Sans Mono CJK HK"/>
                <a:cs typeface="Noto Sans Mono CJK HK"/>
              </a:rPr>
              <a:t>壓</a:t>
            </a:r>
            <a:r>
              <a:rPr dirty="0" sz="2000">
                <a:solidFill>
                  <a:srgbClr val="4E2700"/>
                </a:solidFill>
                <a:latin typeface="Noto Sans Mono CJK HK"/>
                <a:cs typeface="Noto Sans Mono CJK HK"/>
              </a:rPr>
              <a:t>縮檔</a:t>
            </a:r>
            <a:r>
              <a:rPr dirty="0" sz="2000" spc="-15">
                <a:solidFill>
                  <a:srgbClr val="4E2700"/>
                </a:solidFill>
                <a:latin typeface="Noto Sans Mono CJK HK"/>
                <a:cs typeface="Noto Sans Mono CJK HK"/>
              </a:rPr>
              <a:t>等</a:t>
            </a:r>
            <a:r>
              <a:rPr dirty="0" sz="2000">
                <a:solidFill>
                  <a:srgbClr val="4E2700"/>
                </a:solidFill>
                <a:latin typeface="Noto Sans Mono CJK HK"/>
                <a:cs typeface="Noto Sans Mono CJK HK"/>
              </a:rPr>
              <a:t>非文</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檔會認 </a:t>
            </a:r>
            <a:r>
              <a:rPr dirty="0" sz="2000" spc="10">
                <a:solidFill>
                  <a:srgbClr val="4E2700"/>
                </a:solidFill>
                <a:latin typeface="Noto Sans Mono CJK HK"/>
                <a:cs typeface="Noto Sans Mono CJK HK"/>
              </a:rPr>
              <a:t>為這</a:t>
            </a:r>
            <a:r>
              <a:rPr dirty="0" sz="2000">
                <a:solidFill>
                  <a:srgbClr val="4E2700"/>
                </a:solidFill>
                <a:latin typeface="Noto Sans Mono CJK HK"/>
                <a:cs typeface="Noto Sans Mono CJK HK"/>
              </a:rPr>
              <a:t>些檔</a:t>
            </a:r>
            <a:r>
              <a:rPr dirty="0" sz="2000" spc="-15">
                <a:solidFill>
                  <a:srgbClr val="4E2700"/>
                </a:solidFill>
                <a:latin typeface="Noto Sans Mono CJK HK"/>
                <a:cs typeface="Noto Sans Mono CJK HK"/>
              </a:rPr>
              <a:t>案</a:t>
            </a:r>
            <a:r>
              <a:rPr dirty="0" sz="2000">
                <a:solidFill>
                  <a:srgbClr val="4E2700"/>
                </a:solidFill>
                <a:latin typeface="Noto Sans Mono CJK HK"/>
                <a:cs typeface="Noto Sans Mono CJK HK"/>
              </a:rPr>
              <a:t>的內</a:t>
            </a:r>
            <a:r>
              <a:rPr dirty="0" sz="2000" spc="-15">
                <a:solidFill>
                  <a:srgbClr val="4E2700"/>
                </a:solidFill>
                <a:latin typeface="Noto Sans Mono CJK HK"/>
                <a:cs typeface="Noto Sans Mono CJK HK"/>
              </a:rPr>
              <a:t>容</a:t>
            </a:r>
            <a:r>
              <a:rPr dirty="0" sz="2000">
                <a:solidFill>
                  <a:srgbClr val="4E2700"/>
                </a:solidFill>
                <a:latin typeface="Noto Sans Mono CJK HK"/>
                <a:cs typeface="Noto Sans Mono CJK HK"/>
              </a:rPr>
              <a:t>為文</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而轉</a:t>
            </a:r>
            <a:r>
              <a:rPr dirty="0" sz="2000" spc="-15">
                <a:solidFill>
                  <a:srgbClr val="4E2700"/>
                </a:solidFill>
                <a:latin typeface="Noto Sans Mono CJK HK"/>
                <a:cs typeface="Noto Sans Mono CJK HK"/>
              </a:rPr>
              <a:t>換</a:t>
            </a:r>
            <a:r>
              <a:rPr dirty="0" sz="2000">
                <a:solidFill>
                  <a:srgbClr val="4E2700"/>
                </a:solidFill>
                <a:latin typeface="Noto Sans Mono CJK HK"/>
                <a:cs typeface="Noto Sans Mono CJK HK"/>
              </a:rPr>
              <a:t>它們</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內碼</a:t>
            </a:r>
            <a:r>
              <a:rPr dirty="0" sz="2000" spc="-5">
                <a:solidFill>
                  <a:srgbClr val="4E2700"/>
                </a:solidFill>
                <a:latin typeface="Noto Sans Mono CJK HK"/>
                <a:cs typeface="Noto Sans Mono CJK HK"/>
              </a:rPr>
              <a:t>為</a:t>
            </a:r>
            <a:r>
              <a:rPr dirty="0" sz="2000" spc="-5">
                <a:solidFill>
                  <a:srgbClr val="4E2700"/>
                </a:solidFill>
                <a:latin typeface="Verdana"/>
                <a:cs typeface="Verdana"/>
              </a:rPr>
              <a:t>Unicode</a:t>
            </a:r>
            <a:r>
              <a:rPr dirty="0" sz="2000" spc="-5">
                <a:solidFill>
                  <a:srgbClr val="4E2700"/>
                </a:solidFill>
                <a:latin typeface="Noto Sans Mono CJK HK"/>
                <a:cs typeface="Noto Sans Mono CJK HK"/>
              </a:rPr>
              <a:t>，  </a:t>
            </a:r>
            <a:r>
              <a:rPr dirty="0" sz="2000" spc="10">
                <a:solidFill>
                  <a:srgbClr val="4E2700"/>
                </a:solidFill>
                <a:latin typeface="Noto Sans Mono CJK HK"/>
                <a:cs typeface="Noto Sans Mono CJK HK"/>
              </a:rPr>
              <a:t>對於</a:t>
            </a:r>
            <a:r>
              <a:rPr dirty="0" sz="2000">
                <a:solidFill>
                  <a:srgbClr val="4E2700"/>
                </a:solidFill>
                <a:latin typeface="Noto Sans Mono CJK HK"/>
                <a:cs typeface="Noto Sans Mono CJK HK"/>
              </a:rPr>
              <a:t>無法</a:t>
            </a:r>
            <a:r>
              <a:rPr dirty="0" sz="2000" spc="-15">
                <a:solidFill>
                  <a:srgbClr val="4E2700"/>
                </a:solidFill>
                <a:latin typeface="Noto Sans Mono CJK HK"/>
                <a:cs typeface="Noto Sans Mono CJK HK"/>
              </a:rPr>
              <a:t>轉</a:t>
            </a:r>
            <a:r>
              <a:rPr dirty="0" sz="2000">
                <a:solidFill>
                  <a:srgbClr val="4E2700"/>
                </a:solidFill>
                <a:latin typeface="Noto Sans Mono CJK HK"/>
                <a:cs typeface="Noto Sans Mono CJK HK"/>
              </a:rPr>
              <a:t>換的</a:t>
            </a:r>
            <a:r>
              <a:rPr dirty="0" sz="2000" spc="-15">
                <a:solidFill>
                  <a:srgbClr val="4E2700"/>
                </a:solidFill>
                <a:latin typeface="Noto Sans Mono CJK HK"/>
                <a:cs typeface="Noto Sans Mono CJK HK"/>
              </a:rPr>
              <a:t>文</a:t>
            </a:r>
            <a:r>
              <a:rPr dirty="0" sz="2000">
                <a:solidFill>
                  <a:srgbClr val="4E2700"/>
                </a:solidFill>
                <a:latin typeface="Noto Sans Mono CJK HK"/>
                <a:cs typeface="Noto Sans Mono CJK HK"/>
              </a:rPr>
              <a:t>字則</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律轉</a:t>
            </a:r>
            <a:r>
              <a:rPr dirty="0" sz="2000" spc="-15">
                <a:solidFill>
                  <a:srgbClr val="4E2700"/>
                </a:solidFill>
                <a:latin typeface="Noto Sans Mono CJK HK"/>
                <a:cs typeface="Noto Sans Mono CJK HK"/>
              </a:rPr>
              <a:t>換</a:t>
            </a:r>
            <a:r>
              <a:rPr dirty="0" sz="2000">
                <a:solidFill>
                  <a:srgbClr val="4E2700"/>
                </a:solidFill>
                <a:latin typeface="Noto Sans Mono CJK HK"/>
                <a:cs typeface="Noto Sans Mono CJK HK"/>
              </a:rPr>
              <a:t>為問</a:t>
            </a:r>
            <a:r>
              <a:rPr dirty="0" sz="2000" spc="-5">
                <a:solidFill>
                  <a:srgbClr val="4E2700"/>
                </a:solidFill>
                <a:latin typeface="Noto Sans Mono CJK HK"/>
                <a:cs typeface="Noto Sans Mono CJK HK"/>
              </a:rPr>
              <a:t>號</a:t>
            </a:r>
            <a:r>
              <a:rPr dirty="0" sz="2000" spc="-5">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marL="469900" marR="260985" indent="-457834">
              <a:lnSpc>
                <a:spcPts val="2880"/>
              </a:lnSpc>
              <a:spcBef>
                <a:spcPts val="80"/>
              </a:spcBef>
              <a:buFont typeface="Verdana"/>
              <a:buAutoNum type="arabicPeriod"/>
              <a:tabLst>
                <a:tab pos="470534" algn="l"/>
              </a:tabLst>
            </a:pPr>
            <a:r>
              <a:rPr dirty="0" sz="2400">
                <a:solidFill>
                  <a:srgbClr val="4E2700"/>
                </a:solidFill>
                <a:latin typeface="Noto Sans Mono CJK HK"/>
                <a:cs typeface="Noto Sans Mono CJK HK"/>
              </a:rPr>
              <a:t>以</a:t>
            </a:r>
            <a:r>
              <a:rPr dirty="0" sz="2400" spc="-65">
                <a:solidFill>
                  <a:srgbClr val="4E2700"/>
                </a:solidFill>
                <a:latin typeface="Verdana"/>
                <a:cs typeface="Verdana"/>
              </a:rPr>
              <a:t>R</a:t>
            </a:r>
            <a:r>
              <a:rPr dirty="0" sz="2400">
                <a:solidFill>
                  <a:srgbClr val="4E2700"/>
                </a:solidFill>
                <a:latin typeface="Verdana"/>
                <a:cs typeface="Verdana"/>
              </a:rPr>
              <a:t>eade</a:t>
            </a:r>
            <a:r>
              <a:rPr dirty="0" sz="2400" spc="-10">
                <a:solidFill>
                  <a:srgbClr val="4E2700"/>
                </a:solidFill>
                <a:latin typeface="Verdana"/>
                <a:cs typeface="Verdana"/>
              </a:rPr>
              <a:t>r</a:t>
            </a:r>
            <a:r>
              <a:rPr dirty="0" sz="2400" spc="-5">
                <a:solidFill>
                  <a:srgbClr val="4E2700"/>
                </a:solidFill>
                <a:latin typeface="Verdana"/>
                <a:cs typeface="Verdana"/>
              </a:rPr>
              <a:t>/</a:t>
            </a:r>
            <a:r>
              <a:rPr dirty="0" sz="2400" spc="-70">
                <a:solidFill>
                  <a:srgbClr val="4E2700"/>
                </a:solidFill>
                <a:latin typeface="Verdana"/>
                <a:cs typeface="Verdana"/>
              </a:rPr>
              <a:t>W</a:t>
            </a:r>
            <a:r>
              <a:rPr dirty="0" sz="2400">
                <a:solidFill>
                  <a:srgbClr val="4E2700"/>
                </a:solidFill>
                <a:latin typeface="Verdana"/>
                <a:cs typeface="Verdana"/>
              </a:rPr>
              <a:t>r</a:t>
            </a:r>
            <a:r>
              <a:rPr dirty="0" sz="2400" spc="-10">
                <a:solidFill>
                  <a:srgbClr val="4E2700"/>
                </a:solidFill>
                <a:latin typeface="Verdana"/>
                <a:cs typeface="Verdana"/>
              </a:rPr>
              <a:t>i</a:t>
            </a:r>
            <a:r>
              <a:rPr dirty="0" sz="2400" spc="-5">
                <a:solidFill>
                  <a:srgbClr val="4E2700"/>
                </a:solidFill>
                <a:latin typeface="Verdana"/>
                <a:cs typeface="Verdana"/>
              </a:rPr>
              <a:t>te</a:t>
            </a:r>
            <a:r>
              <a:rPr dirty="0" sz="2400" spc="-10">
                <a:solidFill>
                  <a:srgbClr val="4E2700"/>
                </a:solidFill>
                <a:latin typeface="Verdana"/>
                <a:cs typeface="Verdana"/>
              </a:rPr>
              <a:t>r</a:t>
            </a:r>
            <a:r>
              <a:rPr dirty="0" sz="2400">
                <a:solidFill>
                  <a:srgbClr val="4E2700"/>
                </a:solidFill>
                <a:latin typeface="Noto Sans Mono CJK HK"/>
                <a:cs typeface="Noto Sans Mono CJK HK"/>
              </a:rPr>
              <a:t>來處理文字資料時會於輸</a:t>
            </a:r>
            <a:r>
              <a:rPr dirty="0" sz="2400" spc="5">
                <a:solidFill>
                  <a:srgbClr val="4E2700"/>
                </a:solidFill>
                <a:latin typeface="Noto Sans Mono CJK HK"/>
                <a:cs typeface="Noto Sans Mono CJK HK"/>
              </a:rPr>
              <a:t>入</a:t>
            </a:r>
            <a:r>
              <a:rPr dirty="0" sz="2400">
                <a:solidFill>
                  <a:srgbClr val="4E2700"/>
                </a:solidFill>
                <a:latin typeface="Verdana"/>
                <a:cs typeface="Verdana"/>
              </a:rPr>
              <a:t>/</a:t>
            </a:r>
            <a:r>
              <a:rPr dirty="0" sz="2400">
                <a:solidFill>
                  <a:srgbClr val="4E2700"/>
                </a:solidFill>
                <a:latin typeface="Noto Sans Mono CJK HK"/>
                <a:cs typeface="Noto Sans Mono CJK HK"/>
              </a:rPr>
              <a:t>輸 出時進行內碼轉換</a:t>
            </a:r>
            <a:endParaRPr sz="2400">
              <a:latin typeface="Noto Sans Mono CJK HK"/>
              <a:cs typeface="Noto Sans Mono CJK HK"/>
            </a:endParaRPr>
          </a:p>
        </p:txBody>
      </p:sp>
      <p:sp>
        <p:nvSpPr>
          <p:cNvPr id="11" name="object 11"/>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71069"/>
            <a:ext cx="2770505" cy="574040"/>
          </a:xfrm>
          <a:prstGeom prst="rect"/>
        </p:spPr>
        <p:txBody>
          <a:bodyPr wrap="square" lIns="0" tIns="12700" rIns="0" bIns="0" rtlCol="0" vert="horz">
            <a:spAutoFit/>
          </a:bodyPr>
          <a:lstStyle/>
          <a:p>
            <a:pPr marL="12700">
              <a:lnSpc>
                <a:spcPct val="100000"/>
              </a:lnSpc>
              <a:spcBef>
                <a:spcPts val="100"/>
              </a:spcBef>
            </a:pPr>
            <a:r>
              <a:rPr dirty="0"/>
              <a:t>讀寫文字檔案</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p:nvPr/>
        </p:nvSpPr>
        <p:spPr>
          <a:xfrm>
            <a:off x="496316" y="934513"/>
            <a:ext cx="8094345" cy="4826000"/>
          </a:xfrm>
          <a:prstGeom prst="rect">
            <a:avLst/>
          </a:prstGeom>
        </p:spPr>
        <p:txBody>
          <a:bodyPr wrap="square" lIns="0" tIns="43815" rIns="0" bIns="0" rtlCol="0" vert="horz">
            <a:spAutoFit/>
          </a:bodyPr>
          <a:lstStyle/>
          <a:p>
            <a:pPr marL="355600" indent="-342900">
              <a:lnSpc>
                <a:spcPct val="100000"/>
              </a:lnSpc>
              <a:spcBef>
                <a:spcPts val="345"/>
              </a:spcBef>
              <a:buChar char="•"/>
              <a:tabLst>
                <a:tab pos="354965" algn="l"/>
                <a:tab pos="355600" algn="l"/>
              </a:tabLst>
            </a:pPr>
            <a:r>
              <a:rPr dirty="0" sz="2000" spc="-10">
                <a:solidFill>
                  <a:srgbClr val="4E2700"/>
                </a:solidFill>
                <a:latin typeface="Verdana"/>
                <a:cs typeface="Verdana"/>
              </a:rPr>
              <a:t>FileReader</a:t>
            </a:r>
            <a:r>
              <a:rPr dirty="0" sz="2000" spc="10">
                <a:solidFill>
                  <a:srgbClr val="4E2700"/>
                </a:solidFill>
                <a:latin typeface="Noto Sans Mono CJK HK"/>
                <a:cs typeface="Noto Sans Mono CJK HK"/>
              </a:rPr>
              <a:t>類別</a:t>
            </a:r>
            <a:endParaRPr sz="2000">
              <a:latin typeface="Noto Sans Mono CJK HK"/>
              <a:cs typeface="Noto Sans Mono CJK HK"/>
            </a:endParaRPr>
          </a:p>
          <a:p>
            <a:pPr lvl="1" marL="756285" marR="5080" indent="-287020">
              <a:lnSpc>
                <a:spcPts val="1960"/>
              </a:lnSpc>
              <a:spcBef>
                <a:spcPts val="445"/>
              </a:spcBef>
              <a:buFont typeface="Verdana"/>
              <a:buChar char="–"/>
              <a:tabLst>
                <a:tab pos="756285" algn="l"/>
                <a:tab pos="756920" algn="l"/>
              </a:tabLst>
            </a:pPr>
            <a:r>
              <a:rPr dirty="0" sz="1800">
                <a:solidFill>
                  <a:srgbClr val="4E2700"/>
                </a:solidFill>
                <a:latin typeface="Noto Sans Mono CJK HK"/>
                <a:cs typeface="Noto Sans Mono CJK HK"/>
              </a:rPr>
              <a:t>能夠以一次讀取一個字元或多個字元的方式來讀取純文字檔案的內容，提 供的方法與它的父類</a:t>
            </a:r>
            <a:r>
              <a:rPr dirty="0" sz="1800" spc="-20">
                <a:solidFill>
                  <a:srgbClr val="4E2700"/>
                </a:solidFill>
                <a:latin typeface="Noto Sans Mono CJK HK"/>
                <a:cs typeface="Noto Sans Mono CJK HK"/>
              </a:rPr>
              <a:t>別</a:t>
            </a:r>
            <a:r>
              <a:rPr dirty="0" sz="1800" spc="-15">
                <a:solidFill>
                  <a:srgbClr val="4E2700"/>
                </a:solidFill>
                <a:latin typeface="Verdana"/>
                <a:cs typeface="Verdana"/>
              </a:rPr>
              <a:t>Reader</a:t>
            </a:r>
            <a:r>
              <a:rPr dirty="0" sz="1800">
                <a:solidFill>
                  <a:srgbClr val="4E2700"/>
                </a:solidFill>
                <a:latin typeface="Noto Sans Mono CJK HK"/>
                <a:cs typeface="Noto Sans Mono CJK HK"/>
              </a:rPr>
              <a:t>類別類似。</a:t>
            </a:r>
            <a:endParaRPr sz="1800">
              <a:latin typeface="Noto Sans Mono CJK HK"/>
              <a:cs typeface="Noto Sans Mono CJK HK"/>
            </a:endParaRPr>
          </a:p>
          <a:p>
            <a:pPr lvl="1" marL="756285" indent="-287020">
              <a:lnSpc>
                <a:spcPct val="100000"/>
              </a:lnSpc>
              <a:spcBef>
                <a:spcPts val="180"/>
              </a:spcBef>
              <a:buFont typeface="Verdana"/>
              <a:buChar char="–"/>
              <a:tabLst>
                <a:tab pos="756285" algn="l"/>
                <a:tab pos="756920" algn="l"/>
              </a:tabLst>
            </a:pPr>
            <a:r>
              <a:rPr dirty="0" sz="1800">
                <a:solidFill>
                  <a:srgbClr val="4E2700"/>
                </a:solidFill>
                <a:latin typeface="Noto Sans Mono CJK HK"/>
                <a:cs typeface="Noto Sans Mono CJK HK"/>
              </a:rPr>
              <a:t>建構子</a:t>
            </a:r>
            <a:endParaRPr sz="1800">
              <a:latin typeface="Noto Sans Mono CJK HK"/>
              <a:cs typeface="Noto Sans Mono CJK HK"/>
            </a:endParaRPr>
          </a:p>
          <a:p>
            <a:pPr lvl="2" marL="1155700" indent="-229235">
              <a:lnSpc>
                <a:spcPct val="100000"/>
              </a:lnSpc>
              <a:spcBef>
                <a:spcPts val="220"/>
              </a:spcBef>
              <a:buChar char="•"/>
              <a:tabLst>
                <a:tab pos="1155700" algn="l"/>
                <a:tab pos="1156335" algn="l"/>
              </a:tabLst>
            </a:pPr>
            <a:r>
              <a:rPr dirty="0" sz="1400">
                <a:solidFill>
                  <a:srgbClr val="4E2700"/>
                </a:solidFill>
                <a:latin typeface="Verdana"/>
                <a:cs typeface="Verdana"/>
              </a:rPr>
              <a:t>public FileReader(File file) </a:t>
            </a:r>
            <a:r>
              <a:rPr dirty="0" sz="1400" spc="-5">
                <a:solidFill>
                  <a:srgbClr val="4E2700"/>
                </a:solidFill>
                <a:latin typeface="Verdana"/>
                <a:cs typeface="Verdana"/>
              </a:rPr>
              <a:t>throws</a:t>
            </a:r>
            <a:r>
              <a:rPr dirty="0" sz="1400" spc="-135">
                <a:solidFill>
                  <a:srgbClr val="4E2700"/>
                </a:solidFill>
                <a:latin typeface="Verdana"/>
                <a:cs typeface="Verdana"/>
              </a:rPr>
              <a:t> </a:t>
            </a:r>
            <a:r>
              <a:rPr dirty="0" sz="1400" spc="-5">
                <a:solidFill>
                  <a:srgbClr val="4E2700"/>
                </a:solidFill>
                <a:latin typeface="Verdana"/>
                <a:cs typeface="Verdana"/>
              </a:rPr>
              <a:t>FileNotFoundException</a:t>
            </a:r>
            <a:endParaRPr sz="1400">
              <a:latin typeface="Verdana"/>
              <a:cs typeface="Verdana"/>
            </a:endParaRPr>
          </a:p>
          <a:p>
            <a:pPr lvl="2" marL="1155700" indent="-229235">
              <a:lnSpc>
                <a:spcPct val="100000"/>
              </a:lnSpc>
              <a:spcBef>
                <a:spcPts val="170"/>
              </a:spcBef>
              <a:buChar char="•"/>
              <a:tabLst>
                <a:tab pos="1155700" algn="l"/>
                <a:tab pos="1156335" algn="l"/>
              </a:tabLst>
            </a:pPr>
            <a:r>
              <a:rPr dirty="0" sz="1400">
                <a:solidFill>
                  <a:srgbClr val="4E2700"/>
                </a:solidFill>
                <a:latin typeface="Verdana"/>
                <a:cs typeface="Verdana"/>
              </a:rPr>
              <a:t>public FileReader(String name) throws</a:t>
            </a:r>
            <a:r>
              <a:rPr dirty="0" sz="1400" spc="-114">
                <a:solidFill>
                  <a:srgbClr val="4E2700"/>
                </a:solidFill>
                <a:latin typeface="Verdana"/>
                <a:cs typeface="Verdana"/>
              </a:rPr>
              <a:t> </a:t>
            </a:r>
            <a:r>
              <a:rPr dirty="0" sz="1400" spc="-5">
                <a:solidFill>
                  <a:srgbClr val="4E2700"/>
                </a:solidFill>
                <a:latin typeface="Verdana"/>
                <a:cs typeface="Verdana"/>
              </a:rPr>
              <a:t>FileNotFoundException</a:t>
            </a:r>
            <a:endParaRPr sz="1400">
              <a:latin typeface="Verdana"/>
              <a:cs typeface="Verdana"/>
            </a:endParaRPr>
          </a:p>
          <a:p>
            <a:pPr marL="355600" indent="-342900">
              <a:lnSpc>
                <a:spcPct val="100000"/>
              </a:lnSpc>
              <a:spcBef>
                <a:spcPts val="180"/>
              </a:spcBef>
              <a:buChar char="•"/>
              <a:tabLst>
                <a:tab pos="354965" algn="l"/>
                <a:tab pos="355600" algn="l"/>
              </a:tabLst>
            </a:pPr>
            <a:r>
              <a:rPr dirty="0" sz="2000" spc="-15">
                <a:solidFill>
                  <a:srgbClr val="4E2700"/>
                </a:solidFill>
                <a:latin typeface="Verdana"/>
                <a:cs typeface="Verdana"/>
              </a:rPr>
              <a:t>FileWriter</a:t>
            </a:r>
            <a:r>
              <a:rPr dirty="0" sz="2000" spc="10">
                <a:solidFill>
                  <a:srgbClr val="4E2700"/>
                </a:solidFill>
                <a:latin typeface="Noto Sans Mono CJK HK"/>
                <a:cs typeface="Noto Sans Mono CJK HK"/>
              </a:rPr>
              <a:t>類別</a:t>
            </a:r>
            <a:endParaRPr sz="2000">
              <a:latin typeface="Noto Sans Mono CJK HK"/>
              <a:cs typeface="Noto Sans Mono CJK HK"/>
            </a:endParaRPr>
          </a:p>
          <a:p>
            <a:pPr lvl="1" marL="756285" marR="5080" indent="-287020">
              <a:lnSpc>
                <a:spcPct val="110000"/>
              </a:lnSpc>
              <a:spcBef>
                <a:spcPts val="270"/>
              </a:spcBef>
              <a:buFont typeface="Verdana"/>
              <a:buChar char="–"/>
              <a:tabLst>
                <a:tab pos="756285" algn="l"/>
                <a:tab pos="756920" algn="l"/>
              </a:tabLst>
            </a:pPr>
            <a:r>
              <a:rPr dirty="0" sz="1800">
                <a:solidFill>
                  <a:srgbClr val="4E2700"/>
                </a:solidFill>
                <a:latin typeface="Noto Sans Mono CJK HK"/>
                <a:cs typeface="Noto Sans Mono CJK HK"/>
              </a:rPr>
              <a:t>能夠以一次寫出一個字元或多個字元的方式來寫出純文字資料到檔案，提 供的方法與它的父類</a:t>
            </a:r>
            <a:r>
              <a:rPr dirty="0" sz="1800" spc="-20">
                <a:solidFill>
                  <a:srgbClr val="4E2700"/>
                </a:solidFill>
                <a:latin typeface="Noto Sans Mono CJK HK"/>
                <a:cs typeface="Noto Sans Mono CJK HK"/>
              </a:rPr>
              <a:t>別</a:t>
            </a:r>
            <a:r>
              <a:rPr dirty="0" sz="1800" spc="-15">
                <a:solidFill>
                  <a:srgbClr val="4E2700"/>
                </a:solidFill>
                <a:latin typeface="Verdana"/>
                <a:cs typeface="Verdana"/>
              </a:rPr>
              <a:t>Writer</a:t>
            </a:r>
            <a:r>
              <a:rPr dirty="0" sz="1800">
                <a:solidFill>
                  <a:srgbClr val="4E2700"/>
                </a:solidFill>
                <a:latin typeface="Noto Sans Mono CJK HK"/>
                <a:cs typeface="Noto Sans Mono CJK HK"/>
              </a:rPr>
              <a:t>類別類似。</a:t>
            </a:r>
            <a:endParaRPr sz="1800">
              <a:latin typeface="Noto Sans Mono CJK HK"/>
              <a:cs typeface="Noto Sans Mono CJK HK"/>
            </a:endParaRPr>
          </a:p>
          <a:p>
            <a:pPr lvl="1" marL="756285" indent="-287020">
              <a:lnSpc>
                <a:spcPct val="100000"/>
              </a:lnSpc>
              <a:spcBef>
                <a:spcPts val="385"/>
              </a:spcBef>
              <a:buFont typeface="Verdana"/>
              <a:buChar char="–"/>
              <a:tabLst>
                <a:tab pos="756285" algn="l"/>
                <a:tab pos="756920" algn="l"/>
              </a:tabLst>
            </a:pPr>
            <a:r>
              <a:rPr dirty="0" sz="1800">
                <a:solidFill>
                  <a:srgbClr val="4E2700"/>
                </a:solidFill>
                <a:latin typeface="Noto Sans Mono CJK HK"/>
                <a:cs typeface="Noto Sans Mono CJK HK"/>
              </a:rPr>
              <a:t>建構子</a:t>
            </a:r>
            <a:endParaRPr sz="1800">
              <a:latin typeface="Noto Sans Mono CJK HK"/>
              <a:cs typeface="Noto Sans Mono CJK HK"/>
            </a:endParaRPr>
          </a:p>
          <a:p>
            <a:pPr lvl="2" marL="1155700" indent="-229235">
              <a:lnSpc>
                <a:spcPct val="100000"/>
              </a:lnSpc>
              <a:spcBef>
                <a:spcPts val="225"/>
              </a:spcBef>
              <a:buChar char="•"/>
              <a:tabLst>
                <a:tab pos="1155700" algn="l"/>
                <a:tab pos="1156335" algn="l"/>
              </a:tabLst>
            </a:pPr>
            <a:r>
              <a:rPr dirty="0" sz="1400">
                <a:solidFill>
                  <a:srgbClr val="4E2700"/>
                </a:solidFill>
                <a:latin typeface="Verdana"/>
                <a:cs typeface="Verdana"/>
              </a:rPr>
              <a:t>public </a:t>
            </a:r>
            <a:r>
              <a:rPr dirty="0" sz="1400" spc="-5">
                <a:solidFill>
                  <a:srgbClr val="4E2700"/>
                </a:solidFill>
                <a:latin typeface="Verdana"/>
                <a:cs typeface="Verdana"/>
              </a:rPr>
              <a:t>FileWriter(File </a:t>
            </a:r>
            <a:r>
              <a:rPr dirty="0" sz="1400">
                <a:solidFill>
                  <a:srgbClr val="4E2700"/>
                </a:solidFill>
                <a:latin typeface="Verdana"/>
                <a:cs typeface="Verdana"/>
              </a:rPr>
              <a:t>file) </a:t>
            </a:r>
            <a:r>
              <a:rPr dirty="0" sz="1400" spc="-5">
                <a:solidFill>
                  <a:srgbClr val="4E2700"/>
                </a:solidFill>
                <a:latin typeface="Verdana"/>
                <a:cs typeface="Verdana"/>
              </a:rPr>
              <a:t>throws</a:t>
            </a:r>
            <a:r>
              <a:rPr dirty="0" sz="1400" spc="-114">
                <a:solidFill>
                  <a:srgbClr val="4E2700"/>
                </a:solidFill>
                <a:latin typeface="Verdana"/>
                <a:cs typeface="Verdana"/>
              </a:rPr>
              <a:t> </a:t>
            </a:r>
            <a:r>
              <a:rPr dirty="0" sz="1400" spc="-5">
                <a:solidFill>
                  <a:srgbClr val="4E2700"/>
                </a:solidFill>
                <a:latin typeface="Verdana"/>
                <a:cs typeface="Verdana"/>
              </a:rPr>
              <a:t>FileNotFoundException</a:t>
            </a:r>
            <a:endParaRPr sz="1400">
              <a:latin typeface="Verdana"/>
              <a:cs typeface="Verdana"/>
            </a:endParaRPr>
          </a:p>
          <a:p>
            <a:pPr lvl="2" marL="1155700" indent="-229235">
              <a:lnSpc>
                <a:spcPct val="100000"/>
              </a:lnSpc>
              <a:spcBef>
                <a:spcPts val="165"/>
              </a:spcBef>
              <a:buChar char="•"/>
              <a:tabLst>
                <a:tab pos="1155700" algn="l"/>
                <a:tab pos="1156335" algn="l"/>
              </a:tabLst>
            </a:pPr>
            <a:r>
              <a:rPr dirty="0" sz="1400">
                <a:solidFill>
                  <a:srgbClr val="4E2700"/>
                </a:solidFill>
                <a:latin typeface="Verdana"/>
                <a:cs typeface="Verdana"/>
              </a:rPr>
              <a:t>public </a:t>
            </a:r>
            <a:r>
              <a:rPr dirty="0" sz="1400" spc="-5">
                <a:solidFill>
                  <a:srgbClr val="4E2700"/>
                </a:solidFill>
                <a:latin typeface="Verdana"/>
                <a:cs typeface="Verdana"/>
              </a:rPr>
              <a:t>FileWriter(String </a:t>
            </a:r>
            <a:r>
              <a:rPr dirty="0" sz="1400">
                <a:solidFill>
                  <a:srgbClr val="4E2700"/>
                </a:solidFill>
                <a:latin typeface="Verdana"/>
                <a:cs typeface="Verdana"/>
              </a:rPr>
              <a:t>name) </a:t>
            </a:r>
            <a:r>
              <a:rPr dirty="0" sz="1400" spc="-5">
                <a:solidFill>
                  <a:srgbClr val="4E2700"/>
                </a:solidFill>
                <a:latin typeface="Verdana"/>
                <a:cs typeface="Verdana"/>
              </a:rPr>
              <a:t>throws</a:t>
            </a:r>
            <a:r>
              <a:rPr dirty="0" sz="1400" spc="-105">
                <a:solidFill>
                  <a:srgbClr val="4E2700"/>
                </a:solidFill>
                <a:latin typeface="Verdana"/>
                <a:cs typeface="Verdana"/>
              </a:rPr>
              <a:t> </a:t>
            </a:r>
            <a:r>
              <a:rPr dirty="0" sz="1400" spc="-5">
                <a:solidFill>
                  <a:srgbClr val="4E2700"/>
                </a:solidFill>
                <a:latin typeface="Verdana"/>
                <a:cs typeface="Verdana"/>
              </a:rPr>
              <a:t>FileNotFoundException</a:t>
            </a:r>
            <a:endParaRPr sz="1400">
              <a:latin typeface="Verdana"/>
              <a:cs typeface="Verdana"/>
            </a:endParaRPr>
          </a:p>
          <a:p>
            <a:pPr marL="355600" indent="-342900">
              <a:lnSpc>
                <a:spcPct val="100000"/>
              </a:lnSpc>
              <a:spcBef>
                <a:spcPts val="180"/>
              </a:spcBef>
              <a:buFont typeface="Verdana"/>
              <a:buChar char="•"/>
              <a:tabLst>
                <a:tab pos="354965" algn="l"/>
                <a:tab pos="355600" algn="l"/>
              </a:tabLst>
            </a:pPr>
            <a:r>
              <a:rPr dirty="0" sz="2000" spc="10">
                <a:solidFill>
                  <a:srgbClr val="4E2700"/>
                </a:solidFill>
                <a:latin typeface="Noto Sans Mono CJK HK"/>
                <a:cs typeface="Noto Sans Mono CJK HK"/>
              </a:rPr>
              <a:t>說明</a:t>
            </a:r>
            <a:r>
              <a:rPr dirty="0" sz="2000">
                <a:solidFill>
                  <a:srgbClr val="4E2700"/>
                </a:solidFill>
                <a:latin typeface="Verdana"/>
                <a:cs typeface="Verdana"/>
              </a:rPr>
              <a:t>:</a:t>
            </a:r>
            <a:endParaRPr sz="2000">
              <a:latin typeface="Verdana"/>
              <a:cs typeface="Verdana"/>
            </a:endParaRPr>
          </a:p>
          <a:p>
            <a:pPr lvl="1" marL="756285" marR="34290" indent="-287020">
              <a:lnSpc>
                <a:spcPct val="90000"/>
              </a:lnSpc>
              <a:spcBef>
                <a:spcPts val="440"/>
              </a:spcBef>
              <a:buFont typeface="Verdana"/>
              <a:buChar char="–"/>
              <a:tabLst>
                <a:tab pos="756285" algn="l"/>
                <a:tab pos="756920" algn="l"/>
              </a:tabLst>
            </a:pPr>
            <a:r>
              <a:rPr dirty="0" sz="1800">
                <a:solidFill>
                  <a:srgbClr val="4E2700"/>
                </a:solidFill>
                <a:latin typeface="Noto Sans Mono CJK HK"/>
                <a:cs typeface="Noto Sans Mono CJK HK"/>
              </a:rPr>
              <a:t>要讀出或寫入的文字檔應以參</a:t>
            </a:r>
            <a:r>
              <a:rPr dirty="0" sz="1800" spc="-30">
                <a:solidFill>
                  <a:srgbClr val="4E2700"/>
                </a:solidFill>
                <a:latin typeface="Noto Sans Mono CJK HK"/>
                <a:cs typeface="Noto Sans Mono CJK HK"/>
              </a:rPr>
              <a:t>數</a:t>
            </a:r>
            <a:r>
              <a:rPr dirty="0" sz="1800" spc="-5">
                <a:solidFill>
                  <a:srgbClr val="4E2700"/>
                </a:solidFill>
                <a:latin typeface="Verdana"/>
                <a:cs typeface="Verdana"/>
              </a:rPr>
              <a:t>(</a:t>
            </a:r>
            <a:r>
              <a:rPr dirty="0" sz="1800">
                <a:solidFill>
                  <a:srgbClr val="4E2700"/>
                </a:solidFill>
                <a:latin typeface="Noto Sans Mono CJK HK"/>
                <a:cs typeface="Noto Sans Mono CJK HK"/>
              </a:rPr>
              <a:t>參數可以是字串或</a:t>
            </a:r>
            <a:r>
              <a:rPr dirty="0" sz="1800">
                <a:solidFill>
                  <a:srgbClr val="4E2700"/>
                </a:solidFill>
                <a:latin typeface="Verdana"/>
                <a:cs typeface="Verdana"/>
              </a:rPr>
              <a:t>File</a:t>
            </a:r>
            <a:r>
              <a:rPr dirty="0" sz="1800">
                <a:solidFill>
                  <a:srgbClr val="4E2700"/>
                </a:solidFill>
                <a:latin typeface="Noto Sans Mono CJK HK"/>
                <a:cs typeface="Noto Sans Mono CJK HK"/>
              </a:rPr>
              <a:t>物件</a:t>
            </a:r>
            <a:r>
              <a:rPr dirty="0" sz="1800" spc="-5">
                <a:solidFill>
                  <a:srgbClr val="4E2700"/>
                </a:solidFill>
                <a:latin typeface="Verdana"/>
                <a:cs typeface="Verdana"/>
              </a:rPr>
              <a:t>)</a:t>
            </a:r>
            <a:r>
              <a:rPr dirty="0" sz="1800">
                <a:solidFill>
                  <a:srgbClr val="4E2700"/>
                </a:solidFill>
                <a:latin typeface="Noto Sans Mono CJK HK"/>
                <a:cs typeface="Noto Sans Mono CJK HK"/>
              </a:rPr>
              <a:t>傳入這兩個 類別的建構子。檔案的路徑可以是絕對路</a:t>
            </a:r>
            <a:r>
              <a:rPr dirty="0" sz="1800" spc="-40">
                <a:solidFill>
                  <a:srgbClr val="4E2700"/>
                </a:solidFill>
                <a:latin typeface="Noto Sans Mono CJK HK"/>
                <a:cs typeface="Noto Sans Mono CJK HK"/>
              </a:rPr>
              <a:t>徑</a:t>
            </a:r>
            <a:r>
              <a:rPr dirty="0" sz="1800" spc="-5">
                <a:solidFill>
                  <a:srgbClr val="4E2700"/>
                </a:solidFill>
                <a:latin typeface="Verdana"/>
                <a:cs typeface="Verdana"/>
              </a:rPr>
              <a:t>(</a:t>
            </a:r>
            <a:r>
              <a:rPr dirty="0" sz="1800" spc="-5">
                <a:solidFill>
                  <a:srgbClr val="4E2700"/>
                </a:solidFill>
                <a:latin typeface="Noto Sans Mono CJK HK"/>
                <a:cs typeface="Noto Sans Mono CJK HK"/>
              </a:rPr>
              <a:t>含有根目錄的路</a:t>
            </a:r>
            <a:r>
              <a:rPr dirty="0" sz="1800">
                <a:solidFill>
                  <a:srgbClr val="4E2700"/>
                </a:solidFill>
                <a:latin typeface="Noto Sans Mono CJK HK"/>
                <a:cs typeface="Noto Sans Mono CJK HK"/>
              </a:rPr>
              <a:t>徑</a:t>
            </a:r>
            <a:r>
              <a:rPr dirty="0" sz="1800" spc="-5">
                <a:solidFill>
                  <a:srgbClr val="4E2700"/>
                </a:solidFill>
                <a:latin typeface="Verdana"/>
                <a:cs typeface="Verdana"/>
              </a:rPr>
              <a:t>)</a:t>
            </a:r>
            <a:r>
              <a:rPr dirty="0" sz="1800" spc="-5">
                <a:solidFill>
                  <a:srgbClr val="4E2700"/>
                </a:solidFill>
                <a:latin typeface="Noto Sans Mono CJK HK"/>
                <a:cs typeface="Noto Sans Mono CJK HK"/>
              </a:rPr>
              <a:t>或相對路 </a:t>
            </a:r>
            <a:r>
              <a:rPr dirty="0" sz="1800">
                <a:solidFill>
                  <a:srgbClr val="4E2700"/>
                </a:solidFill>
                <a:latin typeface="Noto Sans Mono CJK HK"/>
                <a:cs typeface="Noto Sans Mono CJK HK"/>
              </a:rPr>
              <a:t>徑。如果檔案採用相對路徑，則該路徑會相對</a:t>
            </a:r>
            <a:r>
              <a:rPr dirty="0" sz="1800" spc="-45">
                <a:solidFill>
                  <a:srgbClr val="4E2700"/>
                </a:solidFill>
                <a:latin typeface="Noto Sans Mono CJK HK"/>
                <a:cs typeface="Noto Sans Mono CJK HK"/>
              </a:rPr>
              <a:t>於</a:t>
            </a:r>
            <a:r>
              <a:rPr dirty="0" sz="1600" spc="-10">
                <a:solidFill>
                  <a:srgbClr val="4E2700"/>
                </a:solidFill>
                <a:latin typeface="Verdana"/>
                <a:cs typeface="Verdana"/>
              </a:rPr>
              <a:t>System.getProperty  </a:t>
            </a:r>
            <a:r>
              <a:rPr dirty="0" sz="1600" spc="-25">
                <a:solidFill>
                  <a:srgbClr val="4E2700"/>
                </a:solidFill>
                <a:latin typeface="Verdana"/>
                <a:cs typeface="Verdana"/>
              </a:rPr>
              <a:t>("user.dir")</a:t>
            </a:r>
            <a:r>
              <a:rPr dirty="0" sz="1600" spc="20">
                <a:solidFill>
                  <a:srgbClr val="4E2700"/>
                </a:solidFill>
                <a:latin typeface="Verdana"/>
                <a:cs typeface="Verdana"/>
              </a:rPr>
              <a:t> </a:t>
            </a:r>
            <a:r>
              <a:rPr dirty="0" sz="1600" spc="5">
                <a:solidFill>
                  <a:srgbClr val="4E2700"/>
                </a:solidFill>
                <a:latin typeface="Noto Sans Mono CJK HK"/>
                <a:cs typeface="Noto Sans Mono CJK HK"/>
              </a:rPr>
              <a:t>所指定</a:t>
            </a:r>
            <a:r>
              <a:rPr dirty="0" sz="1800">
                <a:solidFill>
                  <a:srgbClr val="4E2700"/>
                </a:solidFill>
                <a:latin typeface="Noto Sans Mono CJK HK"/>
                <a:cs typeface="Noto Sans Mono CJK HK"/>
              </a:rPr>
              <a:t>的資料夾。</a:t>
            </a:r>
            <a:endParaRPr sz="1800">
              <a:latin typeface="Noto Sans Mono CJK HK"/>
              <a:cs typeface="Noto Sans Mono CJK HK"/>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87297"/>
            <a:ext cx="7156450" cy="536130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ch10._04;</a:t>
            </a:r>
            <a:endParaRPr sz="1400">
              <a:latin typeface="Verdana"/>
              <a:cs typeface="Verdana"/>
            </a:endParaRPr>
          </a:p>
          <a:p>
            <a:pPr>
              <a:lnSpc>
                <a:spcPct val="100000"/>
              </a:lnSpc>
              <a:spcBef>
                <a:spcPts val="5"/>
              </a:spcBef>
            </a:pPr>
            <a:endParaRPr sz="1900">
              <a:latin typeface="Verdana"/>
              <a:cs typeface="Verdana"/>
            </a:endParaRPr>
          </a:p>
          <a:p>
            <a:pPr marL="12700">
              <a:lnSpc>
                <a:spcPct val="100000"/>
              </a:lnSpc>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本程</a:t>
            </a:r>
            <a:r>
              <a:rPr dirty="0" sz="1400">
                <a:solidFill>
                  <a:srgbClr val="4E2700"/>
                </a:solidFill>
                <a:latin typeface="Noto Sans Mono CJK HK"/>
                <a:cs typeface="Noto Sans Mono CJK HK"/>
              </a:rPr>
              <a:t>式自</a:t>
            </a:r>
            <a:r>
              <a:rPr dirty="0" sz="1400" spc="-10">
                <a:solidFill>
                  <a:srgbClr val="4E2700"/>
                </a:solidFill>
                <a:latin typeface="Noto Sans Mono CJK HK"/>
                <a:cs typeface="Noto Sans Mono CJK HK"/>
              </a:rPr>
              <a:t>輸</a:t>
            </a:r>
            <a:r>
              <a:rPr dirty="0" sz="1400">
                <a:solidFill>
                  <a:srgbClr val="4E2700"/>
                </a:solidFill>
                <a:latin typeface="Noto Sans Mono CJK HK"/>
                <a:cs typeface="Noto Sans Mono CJK HK"/>
              </a:rPr>
              <a:t>入</a:t>
            </a:r>
            <a:r>
              <a:rPr dirty="0" sz="1400" spc="-5">
                <a:solidFill>
                  <a:srgbClr val="4E2700"/>
                </a:solidFill>
                <a:latin typeface="Noto Sans Mono CJK HK"/>
                <a:cs typeface="Noto Sans Mono CJK HK"/>
              </a:rPr>
              <a:t>檔</a:t>
            </a:r>
            <a:r>
              <a:rPr dirty="0" sz="1400" spc="-5">
                <a:solidFill>
                  <a:srgbClr val="4E2700"/>
                </a:solidFill>
                <a:latin typeface="Verdana"/>
                <a:cs typeface="Verdana"/>
              </a:rPr>
              <a:t>Source.txt</a:t>
            </a:r>
            <a:r>
              <a:rPr dirty="0" sz="1400">
                <a:solidFill>
                  <a:srgbClr val="4E2700"/>
                </a:solidFill>
                <a:latin typeface="Noto Sans Mono CJK HK"/>
                <a:cs typeface="Noto Sans Mono CJK HK"/>
              </a:rPr>
              <a:t>逐</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元讀</a:t>
            </a:r>
            <a:r>
              <a:rPr dirty="0" sz="1400" spc="-15">
                <a:solidFill>
                  <a:srgbClr val="4E2700"/>
                </a:solidFill>
                <a:latin typeface="Noto Sans Mono CJK HK"/>
                <a:cs typeface="Noto Sans Mono CJK HK"/>
              </a:rPr>
              <a:t>入</a:t>
            </a:r>
            <a:r>
              <a:rPr dirty="0" sz="1400">
                <a:solidFill>
                  <a:srgbClr val="4E2700"/>
                </a:solidFill>
                <a:latin typeface="Verdana"/>
                <a:cs typeface="Verdana"/>
              </a:rPr>
              <a:t>, </a:t>
            </a:r>
            <a:r>
              <a:rPr dirty="0" sz="1400" spc="10">
                <a:solidFill>
                  <a:srgbClr val="4E2700"/>
                </a:solidFill>
                <a:latin typeface="Noto Sans Mono CJK HK"/>
                <a:cs typeface="Noto Sans Mono CJK HK"/>
              </a:rPr>
              <a:t>然後</a:t>
            </a:r>
            <a:r>
              <a:rPr dirty="0" sz="1400">
                <a:solidFill>
                  <a:srgbClr val="4E2700"/>
                </a:solidFill>
                <a:latin typeface="Noto Sans Mono CJK HK"/>
                <a:cs typeface="Noto Sans Mono CJK HK"/>
              </a:rPr>
              <a:t>再</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這些</a:t>
            </a:r>
            <a:r>
              <a:rPr dirty="0" sz="1400" spc="-15">
                <a:solidFill>
                  <a:srgbClr val="4E2700"/>
                </a:solidFill>
                <a:latin typeface="Noto Sans Mono CJK HK"/>
                <a:cs typeface="Noto Sans Mono CJK HK"/>
              </a:rPr>
              <a:t>文</a:t>
            </a:r>
            <a:r>
              <a:rPr dirty="0" sz="1400">
                <a:solidFill>
                  <a:srgbClr val="4E2700"/>
                </a:solidFill>
                <a:latin typeface="Noto Sans Mono CJK HK"/>
                <a:cs typeface="Noto Sans Mono CJK HK"/>
              </a:rPr>
              <a:t>字資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寫出</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輸出</a:t>
            </a:r>
            <a:r>
              <a:rPr dirty="0" sz="1400" spc="-5">
                <a:solidFill>
                  <a:srgbClr val="4E2700"/>
                </a:solidFill>
                <a:latin typeface="Noto Sans Mono CJK HK"/>
                <a:cs typeface="Noto Sans Mono CJK HK"/>
              </a:rPr>
              <a:t>檔</a:t>
            </a:r>
            <a:r>
              <a:rPr dirty="0" sz="1400" spc="-20">
                <a:solidFill>
                  <a:srgbClr val="4E2700"/>
                </a:solidFill>
                <a:latin typeface="Verdana"/>
                <a:cs typeface="Verdana"/>
              </a:rPr>
              <a:t>Target.txt</a:t>
            </a:r>
            <a:endParaRPr sz="1400">
              <a:latin typeface="Verdana"/>
              <a:cs typeface="Verdana"/>
            </a:endParaRPr>
          </a:p>
          <a:p>
            <a:pPr marL="12700">
              <a:lnSpc>
                <a:spcPct val="100000"/>
              </a:lnSpc>
              <a:spcBef>
                <a:spcPts val="340"/>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分為</a:t>
            </a:r>
            <a:r>
              <a:rPr dirty="0" sz="1400">
                <a:solidFill>
                  <a:srgbClr val="4E2700"/>
                </a:solidFill>
                <a:latin typeface="Noto Sans Mono CJK HK"/>
                <a:cs typeface="Noto Sans Mono CJK HK"/>
              </a:rPr>
              <a:t>兩種</a:t>
            </a:r>
            <a:r>
              <a:rPr dirty="0" sz="1400" spc="-10">
                <a:solidFill>
                  <a:srgbClr val="4E2700"/>
                </a:solidFill>
                <a:latin typeface="Noto Sans Mono CJK HK"/>
                <a:cs typeface="Noto Sans Mono CJK HK"/>
              </a:rPr>
              <a:t>讀</a:t>
            </a:r>
            <a:r>
              <a:rPr dirty="0" sz="1400" spc="-5">
                <a:solidFill>
                  <a:srgbClr val="4E2700"/>
                </a:solidFill>
                <a:latin typeface="Noto Sans Mono CJK HK"/>
                <a:cs typeface="Noto Sans Mono CJK HK"/>
              </a:rPr>
              <a:t>入</a:t>
            </a:r>
            <a:r>
              <a:rPr dirty="0" sz="1400" spc="-5">
                <a:solidFill>
                  <a:srgbClr val="4E2700"/>
                </a:solidFill>
                <a:latin typeface="Verdana"/>
                <a:cs typeface="Verdana"/>
              </a:rPr>
              <a:t>/</a:t>
            </a:r>
            <a:r>
              <a:rPr dirty="0" sz="1400">
                <a:solidFill>
                  <a:srgbClr val="4E2700"/>
                </a:solidFill>
                <a:latin typeface="Noto Sans Mono CJK HK"/>
                <a:cs typeface="Noto Sans Mono CJK HK"/>
              </a:rPr>
              <a:t>寫</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方式：</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每次</a:t>
            </a:r>
            <a:r>
              <a:rPr dirty="0" sz="1400" spc="-10">
                <a:solidFill>
                  <a:srgbClr val="4E2700"/>
                </a:solidFill>
                <a:latin typeface="Noto Sans Mono CJK HK"/>
                <a:cs typeface="Noto Sans Mono CJK HK"/>
              </a:rPr>
              <a:t>讀</a:t>
            </a:r>
            <a:r>
              <a:rPr dirty="0" sz="1400">
                <a:solidFill>
                  <a:srgbClr val="4E2700"/>
                </a:solidFill>
                <a:latin typeface="Noto Sans Mono CJK HK"/>
                <a:cs typeface="Noto Sans Mono CJK HK"/>
              </a:rPr>
              <a:t>、寫</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個字元</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每次</a:t>
            </a:r>
            <a:r>
              <a:rPr dirty="0" sz="1400" spc="-10">
                <a:solidFill>
                  <a:srgbClr val="4E2700"/>
                </a:solidFill>
                <a:latin typeface="Noto Sans Mono CJK HK"/>
                <a:cs typeface="Noto Sans Mono CJK HK"/>
              </a:rPr>
              <a:t>讀</a:t>
            </a:r>
            <a:r>
              <a:rPr dirty="0" sz="1400">
                <a:solidFill>
                  <a:srgbClr val="4E2700"/>
                </a:solidFill>
                <a:latin typeface="Noto Sans Mono CJK HK"/>
                <a:cs typeface="Noto Sans Mono CJK HK"/>
              </a:rPr>
              <a:t>、寫</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個字</a:t>
            </a:r>
            <a:r>
              <a:rPr dirty="0" sz="1400" spc="-10">
                <a:solidFill>
                  <a:srgbClr val="4E2700"/>
                </a:solidFill>
                <a:latin typeface="Noto Sans Mono CJK HK"/>
                <a:cs typeface="Noto Sans Mono CJK HK"/>
              </a:rPr>
              <a:t>元</a:t>
            </a:r>
            <a:r>
              <a:rPr dirty="0" sz="1400">
                <a:solidFill>
                  <a:srgbClr val="4E2700"/>
                </a:solidFill>
                <a:latin typeface="Noto Sans Mono CJK HK"/>
                <a:cs typeface="Noto Sans Mono CJK HK"/>
              </a:rPr>
              <a:t>陣列</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 </a:t>
            </a:r>
            <a:r>
              <a:rPr dirty="0" sz="1400" spc="15">
                <a:solidFill>
                  <a:srgbClr val="4E2700"/>
                </a:solidFill>
                <a:latin typeface="Noto Sans Mono CJK HK"/>
                <a:cs typeface="Noto Sans Mono CJK HK"/>
              </a:rPr>
              <a:t>可利</a:t>
            </a:r>
            <a:r>
              <a:rPr dirty="0" sz="1400" spc="5">
                <a:solidFill>
                  <a:srgbClr val="4E2700"/>
                </a:solidFill>
                <a:latin typeface="Noto Sans Mono CJK HK"/>
                <a:cs typeface="Noto Sans Mono CJK HK"/>
              </a:rPr>
              <a:t>用</a:t>
            </a:r>
            <a:r>
              <a:rPr dirty="0" sz="1400" spc="-260">
                <a:solidFill>
                  <a:srgbClr val="4E2700"/>
                </a:solidFill>
                <a:latin typeface="Noto Sans Mono CJK HK"/>
                <a:cs typeface="Noto Sans Mono CJK HK"/>
              </a:rPr>
              <a:t> </a:t>
            </a:r>
            <a:r>
              <a:rPr dirty="0" sz="1400">
                <a:solidFill>
                  <a:srgbClr val="4E2700"/>
                </a:solidFill>
                <a:latin typeface="Verdana"/>
                <a:cs typeface="Verdana"/>
              </a:rPr>
              <a:t>long</a:t>
            </a:r>
            <a:r>
              <a:rPr dirty="0" sz="1400" spc="-10">
                <a:solidFill>
                  <a:srgbClr val="4E2700"/>
                </a:solidFill>
                <a:latin typeface="Verdana"/>
                <a:cs typeface="Verdana"/>
              </a:rPr>
              <a:t> </a:t>
            </a:r>
            <a:r>
              <a:rPr dirty="0" sz="1400">
                <a:solidFill>
                  <a:srgbClr val="4E2700"/>
                </a:solidFill>
                <a:latin typeface="Verdana"/>
                <a:cs typeface="Verdana"/>
              </a:rPr>
              <a:t>s</a:t>
            </a:r>
            <a:r>
              <a:rPr dirty="0" sz="1400" spc="-1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75"/>
              </a:spcBef>
              <a:tabLst>
                <a:tab pos="792480" algn="l"/>
              </a:tabLst>
            </a:pPr>
            <a:r>
              <a:rPr dirty="0" sz="1400" spc="-5">
                <a:solidFill>
                  <a:srgbClr val="4E2700"/>
                </a:solidFill>
                <a:latin typeface="Verdana"/>
                <a:cs typeface="Verdana"/>
              </a:rPr>
              <a:t>//	</a:t>
            </a:r>
            <a:r>
              <a:rPr dirty="0" sz="1400">
                <a:solidFill>
                  <a:srgbClr val="4E2700"/>
                </a:solidFill>
                <a:latin typeface="Verdana"/>
                <a:cs typeface="Verdana"/>
              </a:rPr>
              <a:t>long e = System.currentTimeMillis()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兩敘</a:t>
            </a:r>
            <a:r>
              <a:rPr dirty="0" sz="1400">
                <a:solidFill>
                  <a:srgbClr val="4E2700"/>
                </a:solidFill>
                <a:latin typeface="Noto Sans Mono CJK HK"/>
                <a:cs typeface="Noto Sans Mono CJK HK"/>
              </a:rPr>
              <a:t>述來</a:t>
            </a:r>
            <a:r>
              <a:rPr dirty="0" sz="1400" spc="-10">
                <a:solidFill>
                  <a:srgbClr val="4E2700"/>
                </a:solidFill>
                <a:latin typeface="Noto Sans Mono CJK HK"/>
                <a:cs typeface="Noto Sans Mono CJK HK"/>
              </a:rPr>
              <a:t>觀</a:t>
            </a:r>
            <a:r>
              <a:rPr dirty="0" sz="1400">
                <a:solidFill>
                  <a:srgbClr val="4E2700"/>
                </a:solidFill>
                <a:latin typeface="Noto Sans Mono CJK HK"/>
                <a:cs typeface="Noto Sans Mono CJK HK"/>
              </a:rPr>
              <a:t>察兩</a:t>
            </a:r>
            <a:r>
              <a:rPr dirty="0" sz="1400" spc="-10">
                <a:solidFill>
                  <a:srgbClr val="4E2700"/>
                </a:solidFill>
                <a:latin typeface="Noto Sans Mono CJK HK"/>
                <a:cs typeface="Noto Sans Mono CJK HK"/>
              </a:rPr>
              <a:t>種</a:t>
            </a:r>
            <a:r>
              <a:rPr dirty="0" sz="1400">
                <a:solidFill>
                  <a:srgbClr val="4E2700"/>
                </a:solidFill>
                <a:latin typeface="Noto Sans Mono CJK HK"/>
                <a:cs typeface="Noto Sans Mono CJK HK"/>
              </a:rPr>
              <a:t>執行</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式讀</a:t>
            </a:r>
            <a:r>
              <a:rPr dirty="0" sz="1400" spc="-10">
                <a:solidFill>
                  <a:srgbClr val="4E2700"/>
                </a:solidFill>
                <a:latin typeface="Noto Sans Mono CJK HK"/>
                <a:cs typeface="Noto Sans Mono CJK HK"/>
              </a:rPr>
              <a:t>寫</a:t>
            </a:r>
            <a:r>
              <a:rPr dirty="0" sz="1400">
                <a:solidFill>
                  <a:srgbClr val="4E2700"/>
                </a:solidFill>
                <a:latin typeface="Noto Sans Mono CJK HK"/>
                <a:cs typeface="Noto Sans Mono CJK HK"/>
              </a:rPr>
              <a:t>資料</a:t>
            </a:r>
            <a:r>
              <a:rPr dirty="0" sz="1400" spc="-10">
                <a:solidFill>
                  <a:srgbClr val="4E2700"/>
                </a:solidFill>
                <a:latin typeface="Noto Sans Mono CJK HK"/>
                <a:cs typeface="Noto Sans Mono CJK HK"/>
              </a:rPr>
              <a:t>所</a:t>
            </a:r>
            <a:r>
              <a:rPr dirty="0" sz="1400">
                <a:solidFill>
                  <a:srgbClr val="4E2700"/>
                </a:solidFill>
                <a:latin typeface="Noto Sans Mono CJK HK"/>
                <a:cs typeface="Noto Sans Mono CJK HK"/>
              </a:rPr>
              <a:t>花費</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的時間</a:t>
            </a:r>
            <a:endParaRPr sz="1400">
              <a:latin typeface="Noto Sans Mono CJK HK"/>
              <a:cs typeface="Noto Sans Mono CJK HK"/>
            </a:endParaRPr>
          </a:p>
          <a:p>
            <a:pPr marL="12700" marR="4149090">
              <a:lnSpc>
                <a:spcPts val="2050"/>
              </a:lnSpc>
              <a:spcBef>
                <a:spcPts val="95"/>
              </a:spcBef>
            </a:pPr>
            <a:r>
              <a:rPr dirty="0" sz="1400" spc="-5">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使用</a:t>
            </a:r>
            <a:r>
              <a:rPr dirty="0" sz="1400">
                <a:solidFill>
                  <a:srgbClr val="4E2700"/>
                </a:solidFill>
                <a:latin typeface="Noto Sans Mono CJK HK"/>
                <a:cs typeface="Noto Sans Mono CJK HK"/>
              </a:rPr>
              <a:t>類別</a:t>
            </a:r>
            <a:r>
              <a:rPr dirty="0" sz="1400" spc="-5">
                <a:solidFill>
                  <a:srgbClr val="4E2700"/>
                </a:solidFill>
                <a:latin typeface="Noto Sans Mono CJK HK"/>
                <a:cs typeface="Noto Sans Mono CJK HK"/>
              </a:rPr>
              <a:t>：</a:t>
            </a:r>
            <a:r>
              <a:rPr dirty="0" sz="1400" spc="-5">
                <a:solidFill>
                  <a:srgbClr val="4E2700"/>
                </a:solidFill>
                <a:latin typeface="Verdana"/>
                <a:cs typeface="Verdana"/>
              </a:rPr>
              <a:t>FileReader/FileWriter  </a:t>
            </a:r>
            <a:r>
              <a:rPr dirty="0" sz="1400">
                <a:solidFill>
                  <a:srgbClr val="4E2700"/>
                </a:solidFill>
                <a:latin typeface="Verdana"/>
                <a:cs typeface="Verdana"/>
              </a:rPr>
              <a:t>import</a:t>
            </a:r>
            <a:r>
              <a:rPr dirty="0" sz="1400" spc="-30">
                <a:solidFill>
                  <a:srgbClr val="4E2700"/>
                </a:solidFill>
                <a:latin typeface="Verdana"/>
                <a:cs typeface="Verdana"/>
              </a:rPr>
              <a:t> </a:t>
            </a:r>
            <a:r>
              <a:rPr dirty="0" sz="1400" spc="-10">
                <a:solidFill>
                  <a:srgbClr val="4E2700"/>
                </a:solidFill>
                <a:latin typeface="Verdana"/>
                <a:cs typeface="Verdana"/>
              </a:rPr>
              <a:t>java.io.*;</a:t>
            </a:r>
            <a:endParaRPr sz="1400">
              <a:latin typeface="Verdana"/>
              <a:cs typeface="Verdana"/>
            </a:endParaRPr>
          </a:p>
          <a:p>
            <a:pPr>
              <a:lnSpc>
                <a:spcPct val="100000"/>
              </a:lnSpc>
              <a:spcBef>
                <a:spcPts val="40"/>
              </a:spcBef>
            </a:pPr>
            <a:endParaRPr sz="1800">
              <a:latin typeface="Verdana"/>
              <a:cs typeface="Verdana"/>
            </a:endParaRPr>
          </a:p>
          <a:p>
            <a:pPr marL="12700">
              <a:lnSpc>
                <a:spcPct val="100000"/>
              </a:lnSpc>
            </a:pPr>
            <a:r>
              <a:rPr dirty="0" sz="1400">
                <a:solidFill>
                  <a:srgbClr val="4E2700"/>
                </a:solidFill>
                <a:latin typeface="Verdana"/>
                <a:cs typeface="Verdana"/>
              </a:rPr>
              <a:t>import</a:t>
            </a:r>
            <a:r>
              <a:rPr dirty="0" sz="1400" spc="-25">
                <a:solidFill>
                  <a:srgbClr val="4E2700"/>
                </a:solidFill>
                <a:latin typeface="Verdana"/>
                <a:cs typeface="Verdana"/>
              </a:rPr>
              <a:t> </a:t>
            </a:r>
            <a:r>
              <a:rPr dirty="0" sz="1400" spc="-5">
                <a:solidFill>
                  <a:srgbClr val="4E2700"/>
                </a:solidFill>
                <a:latin typeface="Verdana"/>
                <a:cs typeface="Verdana"/>
              </a:rPr>
              <a:t>ch10.util.IOUtility;</a:t>
            </a:r>
            <a:endParaRPr sz="1400">
              <a:latin typeface="Verdana"/>
              <a:cs typeface="Verdana"/>
            </a:endParaRPr>
          </a:p>
          <a:p>
            <a:pPr>
              <a:lnSpc>
                <a:spcPct val="100000"/>
              </a:lnSpc>
              <a:spcBef>
                <a:spcPts val="45"/>
              </a:spcBef>
            </a:pPr>
            <a:endParaRPr sz="1900">
              <a:latin typeface="Verdana"/>
              <a:cs typeface="Verdana"/>
            </a:endParaRPr>
          </a:p>
          <a:p>
            <a:pPr marL="12700">
              <a:lnSpc>
                <a:spcPct val="100000"/>
              </a:lnSpc>
            </a:pPr>
            <a:r>
              <a:rPr dirty="0" sz="1400">
                <a:solidFill>
                  <a:srgbClr val="4E2700"/>
                </a:solidFill>
                <a:latin typeface="Verdana"/>
                <a:cs typeface="Verdana"/>
              </a:rPr>
              <a:t>public class </a:t>
            </a:r>
            <a:r>
              <a:rPr dirty="0" sz="1400" spc="-5">
                <a:solidFill>
                  <a:srgbClr val="4E2700"/>
                </a:solidFill>
                <a:latin typeface="Verdana"/>
                <a:cs typeface="Verdana"/>
              </a:rPr>
              <a:t>ReadWriteCharactersDemoTWR</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marR="1711325" indent="-12382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a:t>
            </a:r>
            <a:r>
              <a:rPr dirty="0" sz="1400" spc="-5">
                <a:solidFill>
                  <a:srgbClr val="4E2700"/>
                </a:solidFill>
                <a:latin typeface="Verdana"/>
                <a:cs typeface="Verdana"/>
              </a:rPr>
              <a:t>throws </a:t>
            </a:r>
            <a:r>
              <a:rPr dirty="0" sz="1400">
                <a:solidFill>
                  <a:srgbClr val="4E2700"/>
                </a:solidFill>
                <a:latin typeface="Verdana"/>
                <a:cs typeface="Verdana"/>
              </a:rPr>
              <a:t>IOException</a:t>
            </a:r>
            <a:r>
              <a:rPr dirty="0" sz="1400" spc="-165">
                <a:solidFill>
                  <a:srgbClr val="4E2700"/>
                </a:solidFill>
                <a:latin typeface="Verdana"/>
                <a:cs typeface="Verdana"/>
              </a:rPr>
              <a:t> </a:t>
            </a:r>
            <a:r>
              <a:rPr dirty="0" sz="1400">
                <a:solidFill>
                  <a:srgbClr val="4E2700"/>
                </a:solidFill>
                <a:latin typeface="Verdana"/>
                <a:cs typeface="Verdana"/>
              </a:rPr>
              <a:t>{  long s = 0, e =</a:t>
            </a:r>
            <a:r>
              <a:rPr dirty="0" sz="1400" spc="-2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259079">
              <a:lnSpc>
                <a:spcPct val="100000"/>
              </a:lnSpc>
              <a:spcBef>
                <a:spcPts val="300"/>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每次</a:t>
            </a:r>
            <a:r>
              <a:rPr dirty="0" sz="1400" spc="-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寫一個</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元</a:t>
            </a:r>
            <a:endParaRPr sz="1400">
              <a:latin typeface="Noto Sans Mono CJK HK"/>
              <a:cs typeface="Noto Sans Mono CJK HK"/>
            </a:endParaRPr>
          </a:p>
          <a:p>
            <a:pPr marL="259079">
              <a:lnSpc>
                <a:spcPct val="100000"/>
              </a:lnSpc>
              <a:spcBef>
                <a:spcPts val="375"/>
              </a:spcBef>
            </a:pPr>
            <a:r>
              <a:rPr dirty="0" sz="1400" spc="-5">
                <a:solidFill>
                  <a:srgbClr val="4E2700"/>
                </a:solidFill>
                <a:latin typeface="Verdana"/>
                <a:cs typeface="Verdana"/>
              </a:rPr>
              <a:t>try(</a:t>
            </a:r>
            <a:endParaRPr sz="1400">
              <a:latin typeface="Verdana"/>
              <a:cs typeface="Verdana"/>
            </a:endParaRPr>
          </a:p>
          <a:p>
            <a:pPr marL="384810" marR="2665730">
              <a:lnSpc>
                <a:spcPct val="120000"/>
              </a:lnSpc>
            </a:pPr>
            <a:r>
              <a:rPr dirty="0" sz="1400" spc="-5">
                <a:solidFill>
                  <a:srgbClr val="4E2700"/>
                </a:solidFill>
                <a:latin typeface="Verdana"/>
                <a:cs typeface="Verdana"/>
              </a:rPr>
              <a:t>FileReader </a:t>
            </a:r>
            <a:r>
              <a:rPr dirty="0" sz="1400">
                <a:solidFill>
                  <a:srgbClr val="4E2700"/>
                </a:solidFill>
                <a:latin typeface="Verdana"/>
                <a:cs typeface="Verdana"/>
              </a:rPr>
              <a:t>fr = new </a:t>
            </a:r>
            <a:r>
              <a:rPr dirty="0" sz="1400" spc="-5">
                <a:solidFill>
                  <a:srgbClr val="4E2700"/>
                </a:solidFill>
                <a:latin typeface="Verdana"/>
                <a:cs typeface="Verdana"/>
              </a:rPr>
              <a:t>FileReader("Source.txt");  </a:t>
            </a:r>
            <a:r>
              <a:rPr dirty="0" sz="1400">
                <a:solidFill>
                  <a:srgbClr val="4E2700"/>
                </a:solidFill>
                <a:latin typeface="Verdana"/>
                <a:cs typeface="Verdana"/>
              </a:rPr>
              <a:t>FileWriter fw = new</a:t>
            </a:r>
            <a:r>
              <a:rPr dirty="0" sz="1400" spc="-90">
                <a:solidFill>
                  <a:srgbClr val="4E2700"/>
                </a:solidFill>
                <a:latin typeface="Verdana"/>
                <a:cs typeface="Verdana"/>
              </a:rPr>
              <a:t> </a:t>
            </a:r>
            <a:r>
              <a:rPr dirty="0" sz="1400" spc="-10">
                <a:solidFill>
                  <a:srgbClr val="4E2700"/>
                </a:solidFill>
                <a:latin typeface="Verdana"/>
                <a:cs typeface="Verdana"/>
              </a:rPr>
              <a:t>FileWriter("Target.txt");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584</a:t>
            </a:fld>
          </a:p>
        </p:txBody>
      </p:sp>
      <p:sp>
        <p:nvSpPr>
          <p:cNvPr id="3" name="object 3"/>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pPr>
            <a:r>
              <a:rPr dirty="0"/>
              <a:t>讀</a:t>
            </a:r>
            <a:r>
              <a:rPr dirty="0" spc="-5">
                <a:latin typeface="Verdana"/>
                <a:cs typeface="Verdana"/>
              </a:rPr>
              <a:t>/</a:t>
            </a:r>
            <a:r>
              <a:rPr dirty="0"/>
              <a:t>寫字元範例</a:t>
            </a:r>
            <a:r>
              <a:rPr dirty="0" spc="-620"/>
              <a:t> </a:t>
            </a:r>
            <a:r>
              <a:rPr dirty="0">
                <a:latin typeface="Verdana"/>
                <a:cs typeface="Verdana"/>
              </a:rPr>
              <a:t>.</a:t>
            </a: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9903" y="967926"/>
            <a:ext cx="5403850" cy="5424805"/>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7160">
              <a:lnSpc>
                <a:spcPct val="100000"/>
              </a:lnSpc>
              <a:spcBef>
                <a:spcPts val="165"/>
              </a:spcBef>
            </a:pPr>
            <a:r>
              <a:rPr dirty="0" sz="1400">
                <a:solidFill>
                  <a:srgbClr val="4E2700"/>
                </a:solidFill>
                <a:latin typeface="Verdana"/>
                <a:cs typeface="Verdana"/>
              </a:rPr>
              <a:t>int</a:t>
            </a:r>
            <a:r>
              <a:rPr dirty="0" sz="1400" spc="-35">
                <a:solidFill>
                  <a:srgbClr val="4E2700"/>
                </a:solidFill>
                <a:latin typeface="Verdana"/>
                <a:cs typeface="Verdana"/>
              </a:rPr>
              <a:t> </a:t>
            </a:r>
            <a:r>
              <a:rPr dirty="0" sz="1400">
                <a:solidFill>
                  <a:srgbClr val="4E2700"/>
                </a:solidFill>
                <a:latin typeface="Verdana"/>
                <a:cs typeface="Verdana"/>
              </a:rPr>
              <a:t>ch;</a:t>
            </a:r>
            <a:endParaRPr sz="1400">
              <a:latin typeface="Verdana"/>
              <a:cs typeface="Verdana"/>
            </a:endParaRPr>
          </a:p>
          <a:p>
            <a:pPr marL="137160" marR="1965325">
              <a:lnSpc>
                <a:spcPct val="110000"/>
              </a:lnSpc>
              <a:spcBef>
                <a:spcPts val="5"/>
              </a:spcBef>
            </a:pPr>
            <a:r>
              <a:rPr dirty="0" sz="1400">
                <a:solidFill>
                  <a:srgbClr val="4E2700"/>
                </a:solidFill>
                <a:latin typeface="Verdana"/>
                <a:cs typeface="Verdana"/>
              </a:rPr>
              <a:t>s = System.currentTimeMillis();  System.out.println("</a:t>
            </a:r>
            <a:r>
              <a:rPr dirty="0" sz="1400">
                <a:solidFill>
                  <a:srgbClr val="4E2700"/>
                </a:solidFill>
                <a:latin typeface="Noto Sans Mono CJK HK"/>
                <a:cs typeface="Noto Sans Mono CJK HK"/>
              </a:rPr>
              <a:t>開</a:t>
            </a:r>
            <a:r>
              <a:rPr dirty="0" sz="1400" spc="-10">
                <a:solidFill>
                  <a:srgbClr val="4E2700"/>
                </a:solidFill>
                <a:latin typeface="Noto Sans Mono CJK HK"/>
                <a:cs typeface="Noto Sans Mono CJK HK"/>
              </a:rPr>
              <a:t>始</a:t>
            </a:r>
            <a:r>
              <a:rPr dirty="0" sz="1400">
                <a:solidFill>
                  <a:srgbClr val="4E2700"/>
                </a:solidFill>
                <a:latin typeface="Noto Sans Mono CJK HK"/>
                <a:cs typeface="Noto Sans Mono CJK HK"/>
              </a:rPr>
              <a:t>時</a:t>
            </a:r>
            <a:r>
              <a:rPr dirty="0" sz="1400" spc="-5">
                <a:solidFill>
                  <a:srgbClr val="4E2700"/>
                </a:solidFill>
                <a:latin typeface="Noto Sans Mono CJK HK"/>
                <a:cs typeface="Noto Sans Mono CJK HK"/>
              </a:rPr>
              <a:t>間</a:t>
            </a:r>
            <a:r>
              <a:rPr dirty="0" sz="1400">
                <a:solidFill>
                  <a:srgbClr val="4E2700"/>
                </a:solidFill>
                <a:latin typeface="Verdana"/>
                <a:cs typeface="Verdana"/>
              </a:rPr>
              <a:t>="</a:t>
            </a:r>
            <a:r>
              <a:rPr dirty="0" sz="1400" spc="-85">
                <a:solidFill>
                  <a:srgbClr val="4E2700"/>
                </a:solidFill>
                <a:latin typeface="Verdana"/>
                <a:cs typeface="Verdana"/>
              </a:rPr>
              <a:t> </a:t>
            </a:r>
            <a:r>
              <a:rPr dirty="0" sz="1400">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s);  while </a:t>
            </a:r>
            <a:r>
              <a:rPr dirty="0" sz="1400" spc="-5">
                <a:solidFill>
                  <a:srgbClr val="4E2700"/>
                </a:solidFill>
                <a:latin typeface="Verdana"/>
                <a:cs typeface="Verdana"/>
              </a:rPr>
              <a:t>((ch </a:t>
            </a:r>
            <a:r>
              <a:rPr dirty="0" sz="1400">
                <a:solidFill>
                  <a:srgbClr val="4E2700"/>
                </a:solidFill>
                <a:latin typeface="Verdana"/>
                <a:cs typeface="Verdana"/>
              </a:rPr>
              <a:t>= </a:t>
            </a:r>
            <a:r>
              <a:rPr dirty="0" sz="1400" spc="-20">
                <a:solidFill>
                  <a:srgbClr val="4E2700"/>
                </a:solidFill>
                <a:latin typeface="Verdana"/>
                <a:cs typeface="Verdana"/>
              </a:rPr>
              <a:t>fr.read()) </a:t>
            </a:r>
            <a:r>
              <a:rPr dirty="0" sz="1400">
                <a:solidFill>
                  <a:srgbClr val="4E2700"/>
                </a:solidFill>
                <a:latin typeface="Verdana"/>
                <a:cs typeface="Verdana"/>
              </a:rPr>
              <a:t>!= </a:t>
            </a:r>
            <a:r>
              <a:rPr dirty="0" sz="1400" spc="-5">
                <a:solidFill>
                  <a:srgbClr val="4E2700"/>
                </a:solidFill>
                <a:latin typeface="Verdana"/>
                <a:cs typeface="Verdana"/>
              </a:rPr>
              <a:t>-1)</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60985">
              <a:lnSpc>
                <a:spcPct val="100000"/>
              </a:lnSpc>
              <a:spcBef>
                <a:spcPts val="165"/>
              </a:spcBef>
            </a:pPr>
            <a:r>
              <a:rPr dirty="0" sz="1400" spc="-5">
                <a:solidFill>
                  <a:srgbClr val="4E2700"/>
                </a:solidFill>
                <a:latin typeface="Verdana"/>
                <a:cs typeface="Verdana"/>
              </a:rPr>
              <a:t>fw.write(ch);</a:t>
            </a:r>
            <a:endParaRPr sz="1400">
              <a:latin typeface="Verdana"/>
              <a:cs typeface="Verdana"/>
            </a:endParaRPr>
          </a:p>
          <a:p>
            <a:pPr marL="137160">
              <a:lnSpc>
                <a:spcPct val="100000"/>
              </a:lnSpc>
              <a:spcBef>
                <a:spcPts val="170"/>
              </a:spcBef>
            </a:pPr>
            <a:r>
              <a:rPr dirty="0" sz="1400">
                <a:solidFill>
                  <a:srgbClr val="4E2700"/>
                </a:solidFill>
                <a:latin typeface="Verdana"/>
                <a:cs typeface="Verdana"/>
              </a:rPr>
              <a:t>}</a:t>
            </a:r>
            <a:endParaRPr sz="1400">
              <a:latin typeface="Verdana"/>
              <a:cs typeface="Verdana"/>
            </a:endParaRPr>
          </a:p>
          <a:p>
            <a:pPr marL="137160">
              <a:lnSpc>
                <a:spcPct val="100000"/>
              </a:lnSpc>
              <a:spcBef>
                <a:spcPts val="165"/>
              </a:spcBef>
            </a:pPr>
            <a:r>
              <a:rPr dirty="0" sz="1400">
                <a:solidFill>
                  <a:srgbClr val="4E2700"/>
                </a:solidFill>
                <a:latin typeface="Verdana"/>
                <a:cs typeface="Verdana"/>
              </a:rPr>
              <a:t>e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endParaRPr sz="1400">
              <a:latin typeface="Verdana"/>
              <a:cs typeface="Verdana"/>
            </a:endParaRPr>
          </a:p>
          <a:p>
            <a:pPr marL="137160">
              <a:lnSpc>
                <a:spcPct val="100000"/>
              </a:lnSpc>
              <a:spcBef>
                <a:spcPts val="135"/>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結</a:t>
            </a:r>
            <a:r>
              <a:rPr dirty="0" sz="1400" spc="-10">
                <a:solidFill>
                  <a:srgbClr val="4E2700"/>
                </a:solidFill>
                <a:latin typeface="Noto Sans Mono CJK HK"/>
                <a:cs typeface="Noto Sans Mono CJK HK"/>
              </a:rPr>
              <a:t>束</a:t>
            </a:r>
            <a:r>
              <a:rPr dirty="0" sz="1400">
                <a:solidFill>
                  <a:srgbClr val="4E2700"/>
                </a:solidFill>
                <a:latin typeface="Noto Sans Mono CJK HK"/>
                <a:cs typeface="Noto Sans Mono CJK HK"/>
              </a:rPr>
              <a:t>時</a:t>
            </a:r>
            <a:r>
              <a:rPr dirty="0" sz="1400" spc="-5">
                <a:solidFill>
                  <a:srgbClr val="4E2700"/>
                </a:solidFill>
                <a:latin typeface="Noto Sans Mono CJK HK"/>
                <a:cs typeface="Noto Sans Mono CJK HK"/>
              </a:rPr>
              <a:t>間</a:t>
            </a:r>
            <a:r>
              <a:rPr dirty="0" sz="1400">
                <a:solidFill>
                  <a:srgbClr val="4E2700"/>
                </a:solidFill>
                <a:latin typeface="Verdana"/>
                <a:cs typeface="Verdana"/>
              </a:rPr>
              <a:t>="</a:t>
            </a:r>
            <a:r>
              <a:rPr dirty="0" sz="1400" spc="-6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a:t>
            </a:r>
            <a:endParaRPr sz="1400">
              <a:latin typeface="Verdana"/>
              <a:cs typeface="Verdana"/>
            </a:endParaRPr>
          </a:p>
          <a:p>
            <a:pPr marL="137160">
              <a:lnSpc>
                <a:spcPct val="100000"/>
              </a:lnSpc>
              <a:spcBef>
                <a:spcPts val="17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時</a:t>
            </a:r>
            <a:r>
              <a:rPr dirty="0" sz="1400" spc="-10">
                <a:solidFill>
                  <a:srgbClr val="4E2700"/>
                </a:solidFill>
                <a:latin typeface="Noto Sans Mono CJK HK"/>
                <a:cs typeface="Noto Sans Mono CJK HK"/>
              </a:rPr>
              <a:t>間</a:t>
            </a:r>
            <a:r>
              <a:rPr dirty="0" sz="1400" spc="-5">
                <a:solidFill>
                  <a:srgbClr val="4E2700"/>
                </a:solidFill>
                <a:latin typeface="Noto Sans Mono CJK HK"/>
                <a:cs typeface="Noto Sans Mono CJK HK"/>
              </a:rPr>
              <a:t>差</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字元</a:t>
            </a:r>
            <a:r>
              <a:rPr dirty="0" sz="1400" spc="-5">
                <a:solidFill>
                  <a:srgbClr val="4E2700"/>
                </a:solidFill>
                <a:latin typeface="Verdana"/>
                <a:cs typeface="Verdana"/>
              </a:rPr>
              <a:t>)="</a:t>
            </a:r>
            <a:r>
              <a:rPr dirty="0" sz="1400" spc="-6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(e</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12700">
              <a:lnSpc>
                <a:spcPct val="100000"/>
              </a:lnSpc>
              <a:spcBef>
                <a:spcPts val="204"/>
              </a:spcBef>
            </a:pPr>
            <a:r>
              <a:rPr dirty="0" sz="1400">
                <a:solidFill>
                  <a:srgbClr val="4E2700"/>
                </a:solidFill>
                <a:latin typeface="Verdana"/>
                <a:cs typeface="Verdana"/>
              </a:rPr>
              <a:t>}</a:t>
            </a:r>
            <a:endParaRPr sz="1400">
              <a:latin typeface="Verdana"/>
              <a:cs typeface="Verdana"/>
            </a:endParaRPr>
          </a:p>
          <a:p>
            <a:pPr marL="12700" marR="2503170">
              <a:lnSpc>
                <a:spcPts val="1880"/>
              </a:lnSpc>
              <a:spcBef>
                <a:spcPts val="25"/>
              </a:spcBef>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每次</a:t>
            </a:r>
            <a:r>
              <a:rPr dirty="0" sz="1400" spc="-5">
                <a:solidFill>
                  <a:srgbClr val="4E2700"/>
                </a:solidFill>
                <a:latin typeface="Noto Sans Mono CJK HK"/>
                <a:cs typeface="Noto Sans Mono CJK HK"/>
              </a:rPr>
              <a:t>讀</a:t>
            </a:r>
            <a:r>
              <a:rPr dirty="0" sz="1400" spc="-5">
                <a:solidFill>
                  <a:srgbClr val="4E2700"/>
                </a:solidFill>
                <a:latin typeface="Verdana"/>
                <a:cs typeface="Verdana"/>
              </a:rPr>
              <a:t>/</a:t>
            </a:r>
            <a:r>
              <a:rPr dirty="0" sz="1400">
                <a:solidFill>
                  <a:srgbClr val="4E2700"/>
                </a:solidFill>
                <a:latin typeface="Noto Sans Mono CJK HK"/>
                <a:cs typeface="Noto Sans Mono CJK HK"/>
              </a:rPr>
              <a:t>寫多個</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元</a:t>
            </a:r>
            <a:r>
              <a:rPr dirty="0" sz="1400" spc="-10">
                <a:solidFill>
                  <a:srgbClr val="4E2700"/>
                </a:solidFill>
                <a:latin typeface="Verdana"/>
                <a:cs typeface="Verdana"/>
              </a:rPr>
              <a:t>(8192</a:t>
            </a:r>
            <a:r>
              <a:rPr dirty="0" sz="1400">
                <a:solidFill>
                  <a:srgbClr val="4E2700"/>
                </a:solidFill>
                <a:latin typeface="Noto Sans Mono CJK HK"/>
                <a:cs typeface="Noto Sans Mono CJK HK"/>
              </a:rPr>
              <a:t>個字元</a:t>
            </a:r>
            <a:r>
              <a:rPr dirty="0" sz="1400">
                <a:solidFill>
                  <a:srgbClr val="4E2700"/>
                </a:solidFill>
                <a:latin typeface="Verdana"/>
                <a:cs typeface="Verdana"/>
              </a:rPr>
              <a:t>)  </a:t>
            </a:r>
            <a:r>
              <a:rPr dirty="0" sz="1400" spc="-5">
                <a:solidFill>
                  <a:srgbClr val="4E2700"/>
                </a:solidFill>
                <a:latin typeface="Verdana"/>
                <a:cs typeface="Verdana"/>
              </a:rPr>
              <a:t>try(</a:t>
            </a:r>
            <a:endParaRPr sz="1400">
              <a:latin typeface="Verdana"/>
              <a:cs typeface="Verdana"/>
            </a:endParaRPr>
          </a:p>
          <a:p>
            <a:pPr marL="137160">
              <a:lnSpc>
                <a:spcPct val="100000"/>
              </a:lnSpc>
              <a:spcBef>
                <a:spcPts val="80"/>
              </a:spcBef>
            </a:pPr>
            <a:r>
              <a:rPr dirty="0" sz="1400" spc="-5">
                <a:solidFill>
                  <a:srgbClr val="4E2700"/>
                </a:solidFill>
                <a:latin typeface="Verdana"/>
                <a:cs typeface="Verdana"/>
              </a:rPr>
              <a:t>FileReader </a:t>
            </a:r>
            <a:r>
              <a:rPr dirty="0" sz="1400">
                <a:solidFill>
                  <a:srgbClr val="4E2700"/>
                </a:solidFill>
                <a:latin typeface="Verdana"/>
                <a:cs typeface="Verdana"/>
              </a:rPr>
              <a:t>fr = new</a:t>
            </a:r>
            <a:r>
              <a:rPr dirty="0" sz="1400" spc="-50">
                <a:solidFill>
                  <a:srgbClr val="4E2700"/>
                </a:solidFill>
                <a:latin typeface="Verdana"/>
                <a:cs typeface="Verdana"/>
              </a:rPr>
              <a:t> </a:t>
            </a:r>
            <a:r>
              <a:rPr dirty="0" sz="1400" spc="-5">
                <a:solidFill>
                  <a:srgbClr val="4E2700"/>
                </a:solidFill>
                <a:latin typeface="Verdana"/>
                <a:cs typeface="Verdana"/>
              </a:rPr>
              <a:t>FileReader("Source.txt");</a:t>
            </a:r>
            <a:endParaRPr sz="1400">
              <a:latin typeface="Verdana"/>
              <a:cs typeface="Verdana"/>
            </a:endParaRPr>
          </a:p>
          <a:p>
            <a:pPr marL="137160">
              <a:lnSpc>
                <a:spcPct val="100000"/>
              </a:lnSpc>
              <a:spcBef>
                <a:spcPts val="170"/>
              </a:spcBef>
            </a:pPr>
            <a:r>
              <a:rPr dirty="0" sz="1400">
                <a:solidFill>
                  <a:srgbClr val="4E2700"/>
                </a:solidFill>
                <a:latin typeface="Verdana"/>
                <a:cs typeface="Verdana"/>
              </a:rPr>
              <a:t>FileWriter fw = new</a:t>
            </a:r>
            <a:r>
              <a:rPr dirty="0" sz="1400" spc="-80">
                <a:solidFill>
                  <a:srgbClr val="4E2700"/>
                </a:solidFill>
                <a:latin typeface="Verdana"/>
                <a:cs typeface="Verdana"/>
              </a:rPr>
              <a:t> </a:t>
            </a:r>
            <a:r>
              <a:rPr dirty="0" sz="1400" spc="-10">
                <a:solidFill>
                  <a:srgbClr val="4E2700"/>
                </a:solidFill>
                <a:latin typeface="Verdana"/>
                <a:cs typeface="Verdana"/>
              </a:rPr>
              <a:t>FileWriter("Target.txt");</a:t>
            </a:r>
            <a:endParaRPr sz="1400">
              <a:latin typeface="Verdana"/>
              <a:cs typeface="Verdana"/>
            </a:endParaRPr>
          </a:p>
          <a:p>
            <a:pPr marL="12700">
              <a:lnSpc>
                <a:spcPct val="100000"/>
              </a:lnSpc>
              <a:spcBef>
                <a:spcPts val="16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7160">
              <a:lnSpc>
                <a:spcPct val="100000"/>
              </a:lnSpc>
              <a:spcBef>
                <a:spcPts val="170"/>
              </a:spcBef>
            </a:pPr>
            <a:r>
              <a:rPr dirty="0" sz="1400">
                <a:solidFill>
                  <a:srgbClr val="4E2700"/>
                </a:solidFill>
                <a:latin typeface="Verdana"/>
                <a:cs typeface="Verdana"/>
              </a:rPr>
              <a:t>s =</a:t>
            </a:r>
            <a:r>
              <a:rPr dirty="0" sz="1400" spc="-35">
                <a:solidFill>
                  <a:srgbClr val="4E2700"/>
                </a:solidFill>
                <a:latin typeface="Verdana"/>
                <a:cs typeface="Verdana"/>
              </a:rPr>
              <a:t> </a:t>
            </a:r>
            <a:r>
              <a:rPr dirty="0" sz="1400">
                <a:solidFill>
                  <a:srgbClr val="4E2700"/>
                </a:solidFill>
                <a:latin typeface="Verdana"/>
                <a:cs typeface="Verdana"/>
              </a:rPr>
              <a:t>System.currentTimeMillis();</a:t>
            </a:r>
            <a:endParaRPr sz="1400">
              <a:latin typeface="Verdana"/>
              <a:cs typeface="Verdana"/>
            </a:endParaRPr>
          </a:p>
          <a:p>
            <a:pPr marL="137160">
              <a:lnSpc>
                <a:spcPct val="100000"/>
              </a:lnSpc>
              <a:spcBef>
                <a:spcPts val="130"/>
              </a:spcBef>
            </a:pPr>
            <a:r>
              <a:rPr dirty="0" sz="1400" spc="-5">
                <a:solidFill>
                  <a:srgbClr val="4E2700"/>
                </a:solidFill>
                <a:latin typeface="Verdana"/>
                <a:cs typeface="Verdana"/>
              </a:rPr>
              <a:t>// </a:t>
            </a:r>
            <a:r>
              <a:rPr dirty="0" sz="1400" spc="10">
                <a:solidFill>
                  <a:srgbClr val="4E2700"/>
                </a:solidFill>
                <a:latin typeface="Noto Sans Mono CJK HK"/>
                <a:cs typeface="Noto Sans Mono CJK HK"/>
              </a:rPr>
              <a:t>以下</a:t>
            </a:r>
            <a:r>
              <a:rPr dirty="0" sz="1400">
                <a:solidFill>
                  <a:srgbClr val="4E2700"/>
                </a:solidFill>
                <a:latin typeface="Noto Sans Mono CJK HK"/>
                <a:cs typeface="Noto Sans Mono CJK HK"/>
              </a:rPr>
              <a:t>五</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記</a:t>
            </a:r>
            <a:r>
              <a:rPr dirty="0" sz="1400">
                <a:solidFill>
                  <a:srgbClr val="4E2700"/>
                </a:solidFill>
                <a:latin typeface="Noto Sans Mono CJK HK"/>
                <a:cs typeface="Noto Sans Mono CJK HK"/>
              </a:rPr>
              <a:t>憶</a:t>
            </a:r>
            <a:endParaRPr sz="1400">
              <a:latin typeface="Noto Sans Mono CJK HK"/>
              <a:cs typeface="Noto Sans Mono CJK HK"/>
            </a:endParaRPr>
          </a:p>
          <a:p>
            <a:pPr marL="137160">
              <a:lnSpc>
                <a:spcPct val="100000"/>
              </a:lnSpc>
              <a:spcBef>
                <a:spcPts val="204"/>
              </a:spcBef>
            </a:pPr>
            <a:r>
              <a:rPr dirty="0" sz="1400">
                <a:solidFill>
                  <a:srgbClr val="4E2700"/>
                </a:solidFill>
                <a:latin typeface="Verdana"/>
                <a:cs typeface="Verdana"/>
              </a:rPr>
              <a:t>int count </a:t>
            </a:r>
            <a:r>
              <a:rPr dirty="0" sz="1400" spc="5">
                <a:solidFill>
                  <a:srgbClr val="4E2700"/>
                </a:solidFill>
                <a:latin typeface="Verdana"/>
                <a:cs typeface="Verdana"/>
              </a:rPr>
              <a:t>=</a:t>
            </a:r>
            <a:r>
              <a:rPr dirty="0" sz="1400" spc="-55">
                <a:solidFill>
                  <a:srgbClr val="4E2700"/>
                </a:solidFill>
                <a:latin typeface="Verdana"/>
                <a:cs typeface="Verdana"/>
              </a:rPr>
              <a:t> </a:t>
            </a:r>
            <a:r>
              <a:rPr dirty="0" sz="1400" spc="-5">
                <a:solidFill>
                  <a:srgbClr val="4E2700"/>
                </a:solidFill>
                <a:latin typeface="Verdana"/>
                <a:cs typeface="Verdana"/>
              </a:rPr>
              <a:t>0;</a:t>
            </a:r>
            <a:endParaRPr sz="1400">
              <a:latin typeface="Verdana"/>
              <a:cs typeface="Verdana"/>
            </a:endParaRPr>
          </a:p>
          <a:p>
            <a:pPr marL="137160">
              <a:lnSpc>
                <a:spcPct val="100000"/>
              </a:lnSpc>
              <a:spcBef>
                <a:spcPts val="170"/>
              </a:spcBef>
            </a:pPr>
            <a:r>
              <a:rPr dirty="0" sz="1400">
                <a:solidFill>
                  <a:srgbClr val="4E2700"/>
                </a:solidFill>
                <a:latin typeface="Verdana"/>
                <a:cs typeface="Verdana"/>
              </a:rPr>
              <a:t>char[] ca = new</a:t>
            </a:r>
            <a:r>
              <a:rPr dirty="0" sz="1400" spc="-65">
                <a:solidFill>
                  <a:srgbClr val="4E2700"/>
                </a:solidFill>
                <a:latin typeface="Verdana"/>
                <a:cs typeface="Verdana"/>
              </a:rPr>
              <a:t> </a:t>
            </a:r>
            <a:r>
              <a:rPr dirty="0" sz="1400" spc="-5">
                <a:solidFill>
                  <a:srgbClr val="4E2700"/>
                </a:solidFill>
                <a:latin typeface="Verdana"/>
                <a:cs typeface="Verdana"/>
              </a:rPr>
              <a:t>char[8192];</a:t>
            </a:r>
            <a:endParaRPr sz="1400">
              <a:latin typeface="Verdana"/>
              <a:cs typeface="Verdana"/>
            </a:endParaRPr>
          </a:p>
          <a:p>
            <a:pPr marL="260985" marR="1995170" indent="-123825">
              <a:lnSpc>
                <a:spcPct val="110000"/>
              </a:lnSpc>
            </a:pPr>
            <a:r>
              <a:rPr dirty="0" sz="1400">
                <a:solidFill>
                  <a:srgbClr val="4E2700"/>
                </a:solidFill>
                <a:latin typeface="Verdana"/>
                <a:cs typeface="Verdana"/>
              </a:rPr>
              <a:t>while </a:t>
            </a:r>
            <a:r>
              <a:rPr dirty="0" sz="1400" spc="-5">
                <a:solidFill>
                  <a:srgbClr val="4E2700"/>
                </a:solidFill>
                <a:latin typeface="Verdana"/>
                <a:cs typeface="Verdana"/>
              </a:rPr>
              <a:t>((count </a:t>
            </a:r>
            <a:r>
              <a:rPr dirty="0" sz="1400">
                <a:solidFill>
                  <a:srgbClr val="4E2700"/>
                </a:solidFill>
                <a:latin typeface="Verdana"/>
                <a:cs typeface="Verdana"/>
              </a:rPr>
              <a:t>= </a:t>
            </a:r>
            <a:r>
              <a:rPr dirty="0" sz="1400" spc="-15">
                <a:solidFill>
                  <a:srgbClr val="4E2700"/>
                </a:solidFill>
                <a:latin typeface="Verdana"/>
                <a:cs typeface="Verdana"/>
              </a:rPr>
              <a:t>fr.read(ca)) </a:t>
            </a:r>
            <a:r>
              <a:rPr dirty="0" sz="1400">
                <a:solidFill>
                  <a:srgbClr val="4E2700"/>
                </a:solidFill>
                <a:latin typeface="Verdana"/>
                <a:cs typeface="Verdana"/>
              </a:rPr>
              <a:t>!= </a:t>
            </a:r>
            <a:r>
              <a:rPr dirty="0" sz="1400" spc="-5">
                <a:solidFill>
                  <a:srgbClr val="4E2700"/>
                </a:solidFill>
                <a:latin typeface="Verdana"/>
                <a:cs typeface="Verdana"/>
              </a:rPr>
              <a:t>-1)</a:t>
            </a:r>
            <a:r>
              <a:rPr dirty="0" sz="1400" spc="-114">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fw.write(ca, </a:t>
            </a:r>
            <a:r>
              <a:rPr dirty="0" sz="1400">
                <a:solidFill>
                  <a:srgbClr val="4E2700"/>
                </a:solidFill>
                <a:latin typeface="Verdana"/>
                <a:cs typeface="Verdana"/>
              </a:rPr>
              <a:t>0,</a:t>
            </a:r>
            <a:r>
              <a:rPr dirty="0" sz="1400" spc="-40">
                <a:solidFill>
                  <a:srgbClr val="4E2700"/>
                </a:solidFill>
                <a:latin typeface="Verdana"/>
                <a:cs typeface="Verdana"/>
              </a:rPr>
              <a:t> </a:t>
            </a:r>
            <a:r>
              <a:rPr dirty="0" sz="1400">
                <a:solidFill>
                  <a:srgbClr val="4E2700"/>
                </a:solidFill>
                <a:latin typeface="Verdana"/>
                <a:cs typeface="Verdana"/>
              </a:rPr>
              <a:t>count);</a:t>
            </a:r>
            <a:endParaRPr sz="1400">
              <a:latin typeface="Verdana"/>
              <a:cs typeface="Verdana"/>
            </a:endParaRPr>
          </a:p>
          <a:p>
            <a:pPr marL="137160">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a:spLocks noGrp="1"/>
          </p:cNvSpPr>
          <p:nvPr>
            <p:ph type="title"/>
          </p:nvPr>
        </p:nvSpPr>
        <p:spPr>
          <a:xfrm>
            <a:off x="612140" y="193294"/>
            <a:ext cx="3636645" cy="574040"/>
          </a:xfrm>
          <a:prstGeom prst="rect"/>
        </p:spPr>
        <p:txBody>
          <a:bodyPr wrap="square" lIns="0" tIns="12700" rIns="0" bIns="0" rtlCol="0" vert="horz">
            <a:spAutoFit/>
          </a:bodyPr>
          <a:lstStyle/>
          <a:p>
            <a:pPr marL="12700">
              <a:lnSpc>
                <a:spcPct val="100000"/>
              </a:lnSpc>
              <a:spcBef>
                <a:spcPts val="100"/>
              </a:spcBef>
            </a:pPr>
            <a:r>
              <a:rPr dirty="0"/>
              <a:t>讀</a:t>
            </a:r>
            <a:r>
              <a:rPr dirty="0" spc="-5">
                <a:latin typeface="Verdana"/>
                <a:cs typeface="Verdana"/>
              </a:rPr>
              <a:t>/</a:t>
            </a:r>
            <a:r>
              <a:rPr dirty="0"/>
              <a:t>寫字元範例</a:t>
            </a:r>
            <a:r>
              <a:rPr dirty="0" spc="-615"/>
              <a:t> </a:t>
            </a:r>
            <a:r>
              <a:rPr dirty="0" spc="-5">
                <a:latin typeface="Verdana"/>
                <a:cs typeface="Verdana"/>
              </a:rPr>
              <a:t>...</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016" y="948169"/>
            <a:ext cx="5650865" cy="1358900"/>
          </a:xfrm>
          <a:prstGeom prst="rect">
            <a:avLst/>
          </a:prstGeom>
        </p:spPr>
        <p:txBody>
          <a:bodyPr wrap="square" lIns="0" tIns="65405" rIns="0" bIns="0" rtlCol="0" vert="horz">
            <a:spAutoFit/>
          </a:bodyPr>
          <a:lstStyle/>
          <a:p>
            <a:pPr marL="384175">
              <a:lnSpc>
                <a:spcPct val="100000"/>
              </a:lnSpc>
              <a:spcBef>
                <a:spcPts val="515"/>
              </a:spcBef>
            </a:pPr>
            <a:r>
              <a:rPr dirty="0" sz="1400">
                <a:solidFill>
                  <a:srgbClr val="4E2700"/>
                </a:solidFill>
                <a:latin typeface="Verdana"/>
                <a:cs typeface="Verdana"/>
              </a:rPr>
              <a:t>e =</a:t>
            </a:r>
            <a:r>
              <a:rPr dirty="0" sz="1400" spc="-10">
                <a:solidFill>
                  <a:srgbClr val="4E2700"/>
                </a:solidFill>
                <a:latin typeface="Verdana"/>
                <a:cs typeface="Verdana"/>
              </a:rPr>
              <a:t> </a:t>
            </a:r>
            <a:r>
              <a:rPr dirty="0" sz="1400" spc="-5">
                <a:solidFill>
                  <a:srgbClr val="4E2700"/>
                </a:solidFill>
                <a:latin typeface="Verdana"/>
                <a:cs typeface="Verdana"/>
              </a:rPr>
              <a:t>System.currentTimeMillis();</a:t>
            </a:r>
            <a:endParaRPr sz="1400">
              <a:latin typeface="Verdana"/>
              <a:cs typeface="Verdana"/>
            </a:endParaRPr>
          </a:p>
          <a:p>
            <a:pPr marL="384175">
              <a:lnSpc>
                <a:spcPct val="100000"/>
              </a:lnSpc>
              <a:spcBef>
                <a:spcPts val="420"/>
              </a:spcBef>
            </a:pPr>
            <a:r>
              <a:rPr dirty="0" sz="1400">
                <a:solidFill>
                  <a:srgbClr val="4E2700"/>
                </a:solidFill>
                <a:latin typeface="Verdana"/>
                <a:cs typeface="Verdana"/>
              </a:rPr>
              <a:t>System.out.println("</a:t>
            </a:r>
            <a:r>
              <a:rPr dirty="0" sz="1400" spc="5">
                <a:solidFill>
                  <a:srgbClr val="4E2700"/>
                </a:solidFill>
                <a:latin typeface="Noto Sans Mono CJK HK"/>
                <a:cs typeface="Noto Sans Mono CJK HK"/>
              </a:rPr>
              <a:t>時</a:t>
            </a:r>
            <a:r>
              <a:rPr dirty="0" sz="1400" spc="-10">
                <a:solidFill>
                  <a:srgbClr val="4E2700"/>
                </a:solidFill>
                <a:latin typeface="Noto Sans Mono CJK HK"/>
                <a:cs typeface="Noto Sans Mono CJK HK"/>
              </a:rPr>
              <a:t>間</a:t>
            </a:r>
            <a:r>
              <a:rPr dirty="0" sz="1400">
                <a:solidFill>
                  <a:srgbClr val="4E2700"/>
                </a:solidFill>
                <a:latin typeface="Noto Sans Mono CJK HK"/>
                <a:cs typeface="Noto Sans Mono CJK HK"/>
              </a:rPr>
              <a:t>差</a:t>
            </a:r>
            <a:r>
              <a:rPr dirty="0" sz="1400" spc="-5">
                <a:solidFill>
                  <a:srgbClr val="4E2700"/>
                </a:solidFill>
                <a:latin typeface="Verdana"/>
                <a:cs typeface="Verdana"/>
              </a:rPr>
              <a:t>(</a:t>
            </a:r>
            <a:r>
              <a:rPr dirty="0" sz="1400">
                <a:solidFill>
                  <a:srgbClr val="4E2700"/>
                </a:solidFill>
                <a:latin typeface="Noto Sans Mono CJK HK"/>
                <a:cs typeface="Noto Sans Mono CJK HK"/>
              </a:rPr>
              <a:t>每次</a:t>
            </a:r>
            <a:r>
              <a:rPr dirty="0" sz="1400" spc="-10">
                <a:solidFill>
                  <a:srgbClr val="4E2700"/>
                </a:solidFill>
                <a:latin typeface="Noto Sans Mono CJK HK"/>
                <a:cs typeface="Noto Sans Mono CJK HK"/>
              </a:rPr>
              <a:t>讀</a:t>
            </a:r>
            <a:r>
              <a:rPr dirty="0" sz="1400" spc="-5">
                <a:solidFill>
                  <a:srgbClr val="4E2700"/>
                </a:solidFill>
                <a:latin typeface="Verdana"/>
                <a:cs typeface="Verdana"/>
              </a:rPr>
              <a:t>/</a:t>
            </a:r>
            <a:r>
              <a:rPr dirty="0" sz="1400" spc="5">
                <a:solidFill>
                  <a:srgbClr val="4E2700"/>
                </a:solidFill>
                <a:latin typeface="Noto Sans Mono CJK HK"/>
                <a:cs typeface="Noto Sans Mono CJK HK"/>
              </a:rPr>
              <a:t>寫</a:t>
            </a:r>
            <a:r>
              <a:rPr dirty="0" sz="1400">
                <a:solidFill>
                  <a:srgbClr val="4E2700"/>
                </a:solidFill>
                <a:latin typeface="Noto Sans Mono CJK HK"/>
                <a:cs typeface="Noto Sans Mono CJK HK"/>
              </a:rPr>
              <a:t>多</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字</a:t>
            </a:r>
            <a:r>
              <a:rPr dirty="0" sz="1400">
                <a:solidFill>
                  <a:srgbClr val="4E2700"/>
                </a:solidFill>
                <a:latin typeface="Noto Sans Mono CJK HK"/>
                <a:cs typeface="Noto Sans Mono CJK HK"/>
              </a:rPr>
              <a:t>元</a:t>
            </a:r>
            <a:r>
              <a:rPr dirty="0" sz="1400">
                <a:solidFill>
                  <a:srgbClr val="4E2700"/>
                </a:solidFill>
                <a:latin typeface="Verdana"/>
                <a:cs typeface="Verdana"/>
              </a:rPr>
              <a:t>)="</a:t>
            </a:r>
            <a:r>
              <a:rPr dirty="0" sz="1400" spc="-7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(e</a:t>
            </a:r>
            <a:r>
              <a:rPr dirty="0" sz="1400" spc="-2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259079">
              <a:lnSpc>
                <a:spcPct val="100000"/>
              </a:lnSpc>
              <a:spcBef>
                <a:spcPts val="420"/>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42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420"/>
              </a:spcBef>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a:spLocks noGrp="1"/>
          </p:cNvSpPr>
          <p:nvPr>
            <p:ph type="title"/>
          </p:nvPr>
        </p:nvSpPr>
        <p:spPr>
          <a:xfrm>
            <a:off x="612140" y="193294"/>
            <a:ext cx="3636645" cy="574040"/>
          </a:xfrm>
          <a:prstGeom prst="rect"/>
        </p:spPr>
        <p:txBody>
          <a:bodyPr wrap="square" lIns="0" tIns="12700" rIns="0" bIns="0" rtlCol="0" vert="horz">
            <a:spAutoFit/>
          </a:bodyPr>
          <a:lstStyle/>
          <a:p>
            <a:pPr marL="12700">
              <a:lnSpc>
                <a:spcPct val="100000"/>
              </a:lnSpc>
              <a:spcBef>
                <a:spcPts val="100"/>
              </a:spcBef>
            </a:pPr>
            <a:r>
              <a:rPr dirty="0"/>
              <a:t>讀</a:t>
            </a:r>
            <a:r>
              <a:rPr dirty="0" spc="-5">
                <a:latin typeface="Verdana"/>
                <a:cs typeface="Verdana"/>
              </a:rPr>
              <a:t>/</a:t>
            </a:r>
            <a:r>
              <a:rPr dirty="0"/>
              <a:t>寫字元範例</a:t>
            </a:r>
            <a:r>
              <a:rPr dirty="0" spc="-615"/>
              <a:t> </a:t>
            </a:r>
            <a:r>
              <a:rPr dirty="0" spc="-5">
                <a:latin typeface="Verdana"/>
                <a:cs typeface="Verdana"/>
              </a:rPr>
              <a:t>...</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lab05:</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p:nvPr/>
        </p:nvSpPr>
        <p:spPr>
          <a:xfrm>
            <a:off x="570991" y="1003808"/>
            <a:ext cx="8014970" cy="1123315"/>
          </a:xfrm>
          <a:prstGeom prst="rect">
            <a:avLst/>
          </a:prstGeom>
        </p:spPr>
        <p:txBody>
          <a:bodyPr wrap="square" lIns="0" tIns="12700" rIns="0" bIns="0" rtlCol="0" vert="horz">
            <a:spAutoFit/>
          </a:bodyPr>
          <a:lstStyle/>
          <a:p>
            <a:pPr marL="621665" marR="5080" indent="-609600">
              <a:lnSpc>
                <a:spcPct val="100000"/>
              </a:lnSpc>
              <a:spcBef>
                <a:spcPts val="100"/>
              </a:spcBef>
              <a:buFont typeface="Verdana"/>
              <a:buChar char="•"/>
              <a:tabLst>
                <a:tab pos="621665" algn="l"/>
                <a:tab pos="622300" algn="l"/>
              </a:tabLst>
            </a:pPr>
            <a:r>
              <a:rPr dirty="0" sz="2400">
                <a:solidFill>
                  <a:srgbClr val="4E2700"/>
                </a:solidFill>
                <a:latin typeface="Noto Sans Mono CJK HK"/>
                <a:cs typeface="Noto Sans Mono CJK HK"/>
              </a:rPr>
              <a:t>編寫</a:t>
            </a:r>
            <a:r>
              <a:rPr dirty="0" sz="2400" spc="-10">
                <a:solidFill>
                  <a:srgbClr val="4E2700"/>
                </a:solidFill>
                <a:latin typeface="Verdana"/>
                <a:cs typeface="Verdana"/>
              </a:rPr>
              <a:t>ProgramCh10Lab05.java</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在</a:t>
            </a:r>
            <a:r>
              <a:rPr dirty="0" sz="2400" spc="-5">
                <a:solidFill>
                  <a:srgbClr val="4E2700"/>
                </a:solidFill>
                <a:latin typeface="Verdana"/>
                <a:cs typeface="Verdana"/>
              </a:rPr>
              <a:t>main()</a:t>
            </a:r>
            <a:r>
              <a:rPr dirty="0" sz="2400">
                <a:solidFill>
                  <a:srgbClr val="4E2700"/>
                </a:solidFill>
                <a:latin typeface="Noto Sans Mono CJK HK"/>
                <a:cs typeface="Noto Sans Mono CJK HK"/>
              </a:rPr>
              <a:t>之內，能 由輸入檔</a:t>
            </a:r>
            <a:r>
              <a:rPr dirty="0" sz="2400">
                <a:solidFill>
                  <a:srgbClr val="4E2700"/>
                </a:solidFill>
                <a:latin typeface="Verdana"/>
                <a:cs typeface="Verdana"/>
              </a:rPr>
              <a:t>Sourc</a:t>
            </a:r>
            <a:r>
              <a:rPr dirty="0" sz="2400" spc="-10">
                <a:solidFill>
                  <a:srgbClr val="4E2700"/>
                </a:solidFill>
                <a:latin typeface="Verdana"/>
                <a:cs typeface="Verdana"/>
              </a:rPr>
              <a:t>e</a:t>
            </a:r>
            <a:r>
              <a:rPr dirty="0" sz="2400">
                <a:solidFill>
                  <a:srgbClr val="4E2700"/>
                </a:solidFill>
                <a:latin typeface="Verdana"/>
                <a:cs typeface="Verdana"/>
              </a:rPr>
              <a:t>.txt</a:t>
            </a:r>
            <a:r>
              <a:rPr dirty="0" sz="2400">
                <a:solidFill>
                  <a:srgbClr val="4E2700"/>
                </a:solidFill>
                <a:latin typeface="Noto Sans Mono CJK HK"/>
                <a:cs typeface="Noto Sans Mono CJK HK"/>
              </a:rPr>
              <a:t>以字元為導向讀入資料，然後再將 </a:t>
            </a:r>
            <a:r>
              <a:rPr dirty="0" sz="2400" spc="-5">
                <a:solidFill>
                  <a:srgbClr val="4E2700"/>
                </a:solidFill>
                <a:latin typeface="Noto Sans Mono CJK HK"/>
                <a:cs typeface="Noto Sans Mono CJK HK"/>
              </a:rPr>
              <a:t>這些資料寫出到輸出</a:t>
            </a:r>
            <a:r>
              <a:rPr dirty="0" sz="2400">
                <a:solidFill>
                  <a:srgbClr val="4E2700"/>
                </a:solidFill>
                <a:latin typeface="Noto Sans Mono CJK HK"/>
                <a:cs typeface="Noto Sans Mono CJK HK"/>
              </a:rPr>
              <a:t>檔</a:t>
            </a:r>
            <a:r>
              <a:rPr dirty="0" sz="2400" spc="-5">
                <a:solidFill>
                  <a:srgbClr val="4E2700"/>
                </a:solidFill>
                <a:latin typeface="Verdana"/>
                <a:cs typeface="Verdana"/>
              </a:rPr>
              <a:t>D:\MyData.txt</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讀寫一列文字資料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p:nvPr/>
        </p:nvSpPr>
        <p:spPr>
          <a:xfrm>
            <a:off x="618540" y="954942"/>
            <a:ext cx="7940675" cy="4561840"/>
          </a:xfrm>
          <a:prstGeom prst="rect">
            <a:avLst/>
          </a:prstGeom>
        </p:spPr>
        <p:txBody>
          <a:bodyPr wrap="square" lIns="0" tIns="75565" rIns="0" bIns="0" rtlCol="0" vert="horz">
            <a:spAutoFit/>
          </a:bodyPr>
          <a:lstStyle/>
          <a:p>
            <a:pPr marL="355600" indent="-342900">
              <a:lnSpc>
                <a:spcPct val="100000"/>
              </a:lnSpc>
              <a:spcBef>
                <a:spcPts val="595"/>
              </a:spcBef>
              <a:buChar char="•"/>
              <a:tabLst>
                <a:tab pos="354965" algn="l"/>
                <a:tab pos="355600" algn="l"/>
              </a:tabLst>
            </a:pPr>
            <a:r>
              <a:rPr dirty="0" sz="2000" spc="-10">
                <a:solidFill>
                  <a:srgbClr val="4E2700"/>
                </a:solidFill>
                <a:latin typeface="Verdana"/>
                <a:cs typeface="Verdana"/>
              </a:rPr>
              <a:t>BufferedReader</a:t>
            </a:r>
            <a:r>
              <a:rPr dirty="0" sz="2000" spc="5">
                <a:solidFill>
                  <a:srgbClr val="4E2700"/>
                </a:solidFill>
                <a:latin typeface="Noto Sans Mono CJK HK"/>
                <a:cs typeface="Noto Sans Mono CJK HK"/>
              </a:rPr>
              <a:t>類別</a:t>
            </a:r>
            <a:endParaRPr sz="2000">
              <a:latin typeface="Noto Sans Mono CJK HK"/>
              <a:cs typeface="Noto Sans Mono CJK HK"/>
            </a:endParaRPr>
          </a:p>
          <a:p>
            <a:pPr lvl="1" marL="756285" indent="-287655">
              <a:lnSpc>
                <a:spcPct val="100000"/>
              </a:lnSpc>
              <a:spcBef>
                <a:spcPts val="445"/>
              </a:spcBef>
              <a:buFont typeface="Verdana"/>
              <a:buChar char="–"/>
              <a:tabLst>
                <a:tab pos="756285" algn="l"/>
                <a:tab pos="756920" algn="l"/>
              </a:tabLst>
            </a:pPr>
            <a:r>
              <a:rPr dirty="0" sz="1800">
                <a:solidFill>
                  <a:srgbClr val="4E2700"/>
                </a:solidFill>
                <a:latin typeface="Noto Sans Mono CJK HK"/>
                <a:cs typeface="Noto Sans Mono CJK HK"/>
              </a:rPr>
              <a:t>能夠以一次讀取一橫列文字資料的方式來讀取純文字資料。</a:t>
            </a:r>
            <a:endParaRPr sz="1800">
              <a:latin typeface="Noto Sans Mono CJK HK"/>
              <a:cs typeface="Noto Sans Mono CJK HK"/>
            </a:endParaRPr>
          </a:p>
          <a:p>
            <a:pPr lvl="1" marL="756285" indent="-287655">
              <a:lnSpc>
                <a:spcPct val="100000"/>
              </a:lnSpc>
              <a:spcBef>
                <a:spcPts val="480"/>
              </a:spcBef>
              <a:buChar char="–"/>
              <a:tabLst>
                <a:tab pos="756285" algn="l"/>
                <a:tab pos="756920" algn="l"/>
              </a:tabLst>
            </a:pPr>
            <a:r>
              <a:rPr dirty="0" sz="1800">
                <a:solidFill>
                  <a:srgbClr val="4E2700"/>
                </a:solidFill>
                <a:latin typeface="Verdana"/>
                <a:cs typeface="Verdana"/>
              </a:rPr>
              <a:t>public String</a:t>
            </a:r>
            <a:r>
              <a:rPr dirty="0" sz="1800" spc="-10">
                <a:solidFill>
                  <a:srgbClr val="4E2700"/>
                </a:solidFill>
                <a:latin typeface="Verdana"/>
                <a:cs typeface="Verdana"/>
              </a:rPr>
              <a:t> </a:t>
            </a:r>
            <a:r>
              <a:rPr dirty="0" sz="1800" spc="-5">
                <a:solidFill>
                  <a:srgbClr val="4E2700"/>
                </a:solidFill>
                <a:latin typeface="Verdana"/>
                <a:cs typeface="Verdana"/>
              </a:rPr>
              <a:t>readLine()</a:t>
            </a:r>
            <a:endParaRPr sz="1800">
              <a:latin typeface="Verdana"/>
              <a:cs typeface="Verdana"/>
            </a:endParaRPr>
          </a:p>
          <a:p>
            <a:pPr marL="712470">
              <a:lnSpc>
                <a:spcPct val="100000"/>
              </a:lnSpc>
              <a:spcBef>
                <a:spcPts val="385"/>
              </a:spcBef>
            </a:pPr>
            <a:r>
              <a:rPr dirty="0" sz="1800">
                <a:solidFill>
                  <a:srgbClr val="4E2700"/>
                </a:solidFill>
                <a:latin typeface="Noto Sans Mono CJK HK"/>
                <a:cs typeface="Noto Sans Mono CJK HK"/>
              </a:rPr>
              <a:t>讀入一列資料，並將讀到的資料轉換為字串物件傳回。</a:t>
            </a:r>
            <a:endParaRPr sz="1800">
              <a:latin typeface="Noto Sans Mono CJK HK"/>
              <a:cs typeface="Noto Sans Mono CJK HK"/>
            </a:endParaRPr>
          </a:p>
          <a:p>
            <a:pPr lvl="2" marL="1155700" indent="-229235">
              <a:lnSpc>
                <a:spcPct val="100000"/>
              </a:lnSpc>
              <a:spcBef>
                <a:spcPts val="390"/>
              </a:spcBef>
              <a:buFont typeface="Verdana"/>
              <a:buChar char="•"/>
              <a:tabLst>
                <a:tab pos="1156335" algn="l"/>
                <a:tab pos="5621655" algn="l"/>
                <a:tab pos="6888480" algn="l"/>
              </a:tabLst>
            </a:pPr>
            <a:r>
              <a:rPr dirty="0" sz="1600" spc="5">
                <a:solidFill>
                  <a:srgbClr val="4E2700"/>
                </a:solidFill>
                <a:latin typeface="Noto Sans Mono CJK HK"/>
                <a:cs typeface="Noto Sans Mono CJK HK"/>
              </a:rPr>
              <a:t>一列資料是</a:t>
            </a:r>
            <a:r>
              <a:rPr dirty="0" sz="1600" spc="-5">
                <a:solidFill>
                  <a:srgbClr val="4E2700"/>
                </a:solidFill>
                <a:latin typeface="Noto Sans Mono CJK HK"/>
                <a:cs typeface="Noto Sans Mono CJK HK"/>
              </a:rPr>
              <a:t>指</a:t>
            </a:r>
            <a:r>
              <a:rPr dirty="0" sz="1600" spc="-10">
                <a:solidFill>
                  <a:srgbClr val="4E2700"/>
                </a:solidFill>
                <a:latin typeface="Verdana"/>
                <a:cs typeface="Verdana"/>
              </a:rPr>
              <a:t>'\n'</a:t>
            </a:r>
            <a:r>
              <a:rPr dirty="0" sz="1600" spc="5">
                <a:solidFill>
                  <a:srgbClr val="4E2700"/>
                </a:solidFill>
                <a:latin typeface="Noto Sans Mono CJK HK"/>
                <a:cs typeface="Noto Sans Mono CJK HK"/>
              </a:rPr>
              <a:t>或</a:t>
            </a:r>
            <a:r>
              <a:rPr dirty="0" sz="1600" spc="-10">
                <a:solidFill>
                  <a:srgbClr val="4E2700"/>
                </a:solidFill>
                <a:latin typeface="Verdana"/>
                <a:cs typeface="Verdana"/>
              </a:rPr>
              <a:t>'\r'</a:t>
            </a:r>
            <a:r>
              <a:rPr dirty="0" sz="1600" spc="5">
                <a:solidFill>
                  <a:srgbClr val="4E2700"/>
                </a:solidFill>
                <a:latin typeface="Noto Sans Mono CJK HK"/>
                <a:cs typeface="Noto Sans Mono CJK HK"/>
              </a:rPr>
              <a:t>或</a:t>
            </a:r>
            <a:r>
              <a:rPr dirty="0" sz="1600" spc="-10">
                <a:solidFill>
                  <a:srgbClr val="4E2700"/>
                </a:solidFill>
                <a:latin typeface="Verdana"/>
                <a:cs typeface="Verdana"/>
              </a:rPr>
              <a:t>"\r\n"</a:t>
            </a:r>
            <a:r>
              <a:rPr dirty="0" sz="1600" spc="5">
                <a:solidFill>
                  <a:srgbClr val="4E2700"/>
                </a:solidFill>
                <a:latin typeface="Noto Sans Mono CJK HK"/>
                <a:cs typeface="Noto Sans Mono CJK HK"/>
              </a:rPr>
              <a:t>之前的所</a:t>
            </a:r>
            <a:r>
              <a:rPr dirty="0" sz="1600" spc="-5">
                <a:solidFill>
                  <a:srgbClr val="4E2700"/>
                </a:solidFill>
                <a:latin typeface="Noto Sans Mono CJK HK"/>
                <a:cs typeface="Noto Sans Mono CJK HK"/>
              </a:rPr>
              <a:t>有字元	</a:t>
            </a:r>
            <a:r>
              <a:rPr dirty="0" sz="1000" spc="-5">
                <a:solidFill>
                  <a:srgbClr val="3333CC"/>
                </a:solidFill>
                <a:latin typeface="Verdana"/>
                <a:cs typeface="Verdana"/>
              </a:rPr>
              <a:t>\n</a:t>
            </a:r>
            <a:r>
              <a:rPr dirty="0" sz="1000" spc="-5">
                <a:solidFill>
                  <a:srgbClr val="3333CC"/>
                </a:solidFill>
                <a:latin typeface="Wingdings"/>
                <a:cs typeface="Wingdings"/>
              </a:rPr>
              <a:t></a:t>
            </a:r>
            <a:r>
              <a:rPr dirty="0" sz="1000" spc="105">
                <a:solidFill>
                  <a:srgbClr val="3333CC"/>
                </a:solidFill>
                <a:latin typeface="Times New Roman"/>
                <a:cs typeface="Times New Roman"/>
              </a:rPr>
              <a:t> </a:t>
            </a:r>
            <a:r>
              <a:rPr dirty="0" sz="1000" spc="-5">
                <a:solidFill>
                  <a:srgbClr val="3333CC"/>
                </a:solidFill>
                <a:latin typeface="Verdana"/>
                <a:cs typeface="Verdana"/>
              </a:rPr>
              <a:t>0A,</a:t>
            </a:r>
            <a:r>
              <a:rPr dirty="0" sz="1000">
                <a:solidFill>
                  <a:srgbClr val="3333CC"/>
                </a:solidFill>
                <a:latin typeface="Verdana"/>
                <a:cs typeface="Verdana"/>
              </a:rPr>
              <a:t> </a:t>
            </a:r>
            <a:r>
              <a:rPr dirty="0" sz="1000" spc="-5">
                <a:solidFill>
                  <a:srgbClr val="3333CC"/>
                </a:solidFill>
                <a:latin typeface="Verdana"/>
                <a:cs typeface="Verdana"/>
              </a:rPr>
              <a:t>\u000A	</a:t>
            </a:r>
            <a:r>
              <a:rPr dirty="0" sz="1000" spc="-10">
                <a:solidFill>
                  <a:srgbClr val="3333CC"/>
                </a:solidFill>
                <a:latin typeface="Verdana"/>
                <a:cs typeface="Verdana"/>
              </a:rPr>
              <a:t>\r</a:t>
            </a:r>
            <a:r>
              <a:rPr dirty="0" sz="1000" spc="-10">
                <a:solidFill>
                  <a:srgbClr val="3333CC"/>
                </a:solidFill>
                <a:latin typeface="Wingdings"/>
                <a:cs typeface="Wingdings"/>
              </a:rPr>
              <a:t></a:t>
            </a:r>
            <a:r>
              <a:rPr dirty="0" sz="1000" spc="-10">
                <a:solidFill>
                  <a:srgbClr val="3333CC"/>
                </a:solidFill>
                <a:latin typeface="Times New Roman"/>
                <a:cs typeface="Times New Roman"/>
              </a:rPr>
              <a:t> </a:t>
            </a:r>
            <a:r>
              <a:rPr dirty="0" sz="1000" spc="-5">
                <a:solidFill>
                  <a:srgbClr val="3333CC"/>
                </a:solidFill>
                <a:latin typeface="Verdana"/>
                <a:cs typeface="Verdana"/>
              </a:rPr>
              <a:t>0D,</a:t>
            </a:r>
            <a:r>
              <a:rPr dirty="0" sz="1000" spc="-175">
                <a:solidFill>
                  <a:srgbClr val="3333CC"/>
                </a:solidFill>
                <a:latin typeface="Verdana"/>
                <a:cs typeface="Verdana"/>
              </a:rPr>
              <a:t> </a:t>
            </a:r>
            <a:r>
              <a:rPr dirty="0" sz="1000" spc="-5">
                <a:solidFill>
                  <a:srgbClr val="3333CC"/>
                </a:solidFill>
                <a:latin typeface="Verdana"/>
                <a:cs typeface="Verdana"/>
              </a:rPr>
              <a:t>\u000D</a:t>
            </a:r>
            <a:endParaRPr sz="1000">
              <a:latin typeface="Verdana"/>
              <a:cs typeface="Verdana"/>
            </a:endParaRPr>
          </a:p>
          <a:p>
            <a:pPr marL="712470">
              <a:lnSpc>
                <a:spcPct val="100000"/>
              </a:lnSpc>
              <a:spcBef>
                <a:spcPts val="425"/>
              </a:spcBef>
            </a:pPr>
            <a:r>
              <a:rPr dirty="0" sz="1800">
                <a:solidFill>
                  <a:srgbClr val="4E2700"/>
                </a:solidFill>
                <a:latin typeface="Noto Sans Mono CJK HK"/>
                <a:cs typeface="Noto Sans Mono CJK HK"/>
              </a:rPr>
              <a:t>如果資料已全部讀完而沒有資料可讀，則傳</a:t>
            </a:r>
            <a:r>
              <a:rPr dirty="0" sz="1800" spc="5">
                <a:solidFill>
                  <a:srgbClr val="4E2700"/>
                </a:solidFill>
                <a:latin typeface="Noto Sans Mono CJK HK"/>
                <a:cs typeface="Noto Sans Mono CJK HK"/>
              </a:rPr>
              <a:t>回</a:t>
            </a:r>
            <a:r>
              <a:rPr dirty="0" sz="1800">
                <a:solidFill>
                  <a:srgbClr val="4E2700"/>
                </a:solidFill>
                <a:latin typeface="Verdana"/>
                <a:cs typeface="Verdana"/>
              </a:rPr>
              <a:t>null</a:t>
            </a:r>
            <a:r>
              <a:rPr dirty="0" sz="1800">
                <a:solidFill>
                  <a:srgbClr val="4E2700"/>
                </a:solidFill>
                <a:latin typeface="Noto Sans Mono CJK HK"/>
                <a:cs typeface="Noto Sans Mono CJK HK"/>
              </a:rPr>
              <a:t>。</a:t>
            </a:r>
            <a:endParaRPr sz="1800">
              <a:latin typeface="Noto Sans Mono CJK HK"/>
              <a:cs typeface="Noto Sans Mono CJK HK"/>
            </a:endParaRPr>
          </a:p>
          <a:p>
            <a:pPr marL="355600" indent="-342900">
              <a:lnSpc>
                <a:spcPct val="100000"/>
              </a:lnSpc>
              <a:spcBef>
                <a:spcPts val="475"/>
              </a:spcBef>
              <a:buChar char="•"/>
              <a:tabLst>
                <a:tab pos="354965" algn="l"/>
                <a:tab pos="355600" algn="l"/>
              </a:tabLst>
            </a:pPr>
            <a:r>
              <a:rPr dirty="0" sz="2000" spc="-10">
                <a:solidFill>
                  <a:srgbClr val="4E2700"/>
                </a:solidFill>
                <a:latin typeface="Verdana"/>
                <a:cs typeface="Verdana"/>
              </a:rPr>
              <a:t>PrintWriter</a:t>
            </a:r>
            <a:r>
              <a:rPr dirty="0" sz="2000" spc="10">
                <a:solidFill>
                  <a:srgbClr val="4E2700"/>
                </a:solidFill>
                <a:latin typeface="Noto Sans Mono CJK HK"/>
                <a:cs typeface="Noto Sans Mono CJK HK"/>
              </a:rPr>
              <a:t>類別</a:t>
            </a:r>
            <a:endParaRPr sz="2000">
              <a:latin typeface="Noto Sans Mono CJK HK"/>
              <a:cs typeface="Noto Sans Mono CJK HK"/>
            </a:endParaRPr>
          </a:p>
          <a:p>
            <a:pPr lvl="1" marL="756285" indent="-287655">
              <a:lnSpc>
                <a:spcPct val="100000"/>
              </a:lnSpc>
              <a:spcBef>
                <a:spcPts val="440"/>
              </a:spcBef>
              <a:buFont typeface="Verdana"/>
              <a:buChar char="–"/>
              <a:tabLst>
                <a:tab pos="756285" algn="l"/>
                <a:tab pos="756920" algn="l"/>
              </a:tabLst>
            </a:pPr>
            <a:r>
              <a:rPr dirty="0" sz="1800">
                <a:solidFill>
                  <a:srgbClr val="4E2700"/>
                </a:solidFill>
                <a:latin typeface="Noto Sans Mono CJK HK"/>
                <a:cs typeface="Noto Sans Mono CJK HK"/>
              </a:rPr>
              <a:t>能夠以一次寫出一橫列文字資料的方式來寫出純文字資料</a:t>
            </a:r>
            <a:endParaRPr sz="1800">
              <a:latin typeface="Noto Sans Mono CJK HK"/>
              <a:cs typeface="Noto Sans Mono CJK HK"/>
            </a:endParaRPr>
          </a:p>
          <a:p>
            <a:pPr lvl="1" marL="756285" indent="-287655">
              <a:lnSpc>
                <a:spcPct val="100000"/>
              </a:lnSpc>
              <a:spcBef>
                <a:spcPts val="430"/>
              </a:spcBef>
              <a:buFont typeface="Verdana"/>
              <a:buChar char="–"/>
              <a:tabLst>
                <a:tab pos="756285" algn="l"/>
                <a:tab pos="756920" algn="l"/>
              </a:tabLst>
            </a:pPr>
            <a:r>
              <a:rPr dirty="0" sz="1800" spc="-5">
                <a:solidFill>
                  <a:srgbClr val="4E2700"/>
                </a:solidFill>
                <a:latin typeface="Noto Sans Mono CJK HK"/>
                <a:cs typeface="Noto Sans Mono CJK HK"/>
              </a:rPr>
              <a:t>提供多種版本的</a:t>
            </a:r>
            <a:r>
              <a:rPr dirty="0" sz="1800" spc="-5">
                <a:solidFill>
                  <a:srgbClr val="4E2700"/>
                </a:solidFill>
                <a:latin typeface="Verdana"/>
                <a:cs typeface="Verdana"/>
              </a:rPr>
              <a:t>print()</a:t>
            </a:r>
            <a:r>
              <a:rPr dirty="0" sz="1800" spc="-5">
                <a:solidFill>
                  <a:srgbClr val="4E2700"/>
                </a:solidFill>
                <a:latin typeface="Noto Sans Mono CJK HK"/>
                <a:cs typeface="Noto Sans Mono CJK HK"/>
              </a:rPr>
              <a:t>與</a:t>
            </a:r>
            <a:r>
              <a:rPr dirty="0" sz="1800">
                <a:solidFill>
                  <a:srgbClr val="4E2700"/>
                </a:solidFill>
                <a:latin typeface="Verdana"/>
                <a:cs typeface="Verdana"/>
              </a:rPr>
              <a:t>println()</a:t>
            </a:r>
            <a:r>
              <a:rPr dirty="0" sz="1800">
                <a:solidFill>
                  <a:srgbClr val="4E2700"/>
                </a:solidFill>
                <a:latin typeface="Noto Sans Mono CJK HK"/>
                <a:cs typeface="Noto Sans Mono CJK HK"/>
              </a:rPr>
              <a:t>方法</a:t>
            </a:r>
            <a:endParaRPr sz="1800">
              <a:latin typeface="Noto Sans Mono CJK HK"/>
              <a:cs typeface="Noto Sans Mono CJK HK"/>
            </a:endParaRPr>
          </a:p>
          <a:p>
            <a:pPr lvl="1" marL="756285" indent="-287655">
              <a:lnSpc>
                <a:spcPct val="100000"/>
              </a:lnSpc>
              <a:spcBef>
                <a:spcPts val="475"/>
              </a:spcBef>
              <a:buFont typeface="Verdana"/>
              <a:buChar char="–"/>
              <a:tabLst>
                <a:tab pos="756920" algn="l"/>
              </a:tabLst>
            </a:pPr>
            <a:r>
              <a:rPr dirty="0" sz="2000" spc="10">
                <a:solidFill>
                  <a:srgbClr val="4E2700"/>
                </a:solidFill>
                <a:latin typeface="Noto Sans Mono CJK HK"/>
                <a:cs typeface="Noto Sans Mono CJK HK"/>
              </a:rPr>
              <a:t>程式</a:t>
            </a:r>
            <a:r>
              <a:rPr dirty="0" sz="2000">
                <a:solidFill>
                  <a:srgbClr val="4E2700"/>
                </a:solidFill>
                <a:latin typeface="Noto Sans Mono CJK HK"/>
                <a:cs typeface="Noto Sans Mono CJK HK"/>
              </a:rPr>
              <a:t>如果</a:t>
            </a:r>
            <a:r>
              <a:rPr dirty="0" sz="2000" spc="-15">
                <a:solidFill>
                  <a:srgbClr val="4E2700"/>
                </a:solidFill>
                <a:latin typeface="Noto Sans Mono CJK HK"/>
                <a:cs typeface="Noto Sans Mono CJK HK"/>
              </a:rPr>
              <a:t>沒</a:t>
            </a:r>
            <a:r>
              <a:rPr dirty="0" sz="2000">
                <a:solidFill>
                  <a:srgbClr val="4E2700"/>
                </a:solidFill>
                <a:latin typeface="Noto Sans Mono CJK HK"/>
                <a:cs typeface="Noto Sans Mono CJK HK"/>
              </a:rPr>
              <a:t>有關</a:t>
            </a:r>
            <a:r>
              <a:rPr dirty="0" sz="2000" spc="-10">
                <a:solidFill>
                  <a:srgbClr val="4E2700"/>
                </a:solidFill>
                <a:latin typeface="Noto Sans Mono CJK HK"/>
                <a:cs typeface="Noto Sans Mono CJK HK"/>
              </a:rPr>
              <a:t>閉</a:t>
            </a:r>
            <a:r>
              <a:rPr dirty="0" sz="2000" spc="-10">
                <a:solidFill>
                  <a:srgbClr val="4E2700"/>
                </a:solidFill>
                <a:latin typeface="Verdana"/>
                <a:cs typeface="Verdana"/>
              </a:rPr>
              <a:t>PrintWriter</a:t>
            </a:r>
            <a:r>
              <a:rPr dirty="0" sz="2000">
                <a:solidFill>
                  <a:srgbClr val="4E2700"/>
                </a:solidFill>
                <a:latin typeface="Noto Sans Mono CJK HK"/>
                <a:cs typeface="Noto Sans Mono CJK HK"/>
              </a:rPr>
              <a:t>物件</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最</a:t>
            </a:r>
            <a:r>
              <a:rPr dirty="0" sz="2000">
                <a:solidFill>
                  <a:srgbClr val="4E2700"/>
                </a:solidFill>
                <a:latin typeface="Noto Sans Mono CJK HK"/>
                <a:cs typeface="Noto Sans Mono CJK HK"/>
              </a:rPr>
              <a:t>後一批資料</a:t>
            </a:r>
            <a:r>
              <a:rPr dirty="0" sz="2000" spc="-10">
                <a:solidFill>
                  <a:srgbClr val="4E2700"/>
                </a:solidFill>
                <a:latin typeface="Noto Sans Mono CJK HK"/>
                <a:cs typeface="Noto Sans Mono CJK HK"/>
              </a:rPr>
              <a:t>將</a:t>
            </a:r>
            <a:r>
              <a:rPr dirty="0" sz="2000">
                <a:solidFill>
                  <a:srgbClr val="4E2700"/>
                </a:solidFill>
                <a:latin typeface="Noto Sans Mono CJK HK"/>
                <a:cs typeface="Noto Sans Mono CJK HK"/>
              </a:rPr>
              <a:t>不寫出。</a:t>
            </a:r>
            <a:endParaRPr sz="2000">
              <a:latin typeface="Noto Sans Mono CJK HK"/>
              <a:cs typeface="Noto Sans Mono CJK HK"/>
            </a:endParaRPr>
          </a:p>
          <a:p>
            <a:pPr lvl="1" marL="756285" indent="-287655">
              <a:lnSpc>
                <a:spcPct val="100000"/>
              </a:lnSpc>
              <a:spcBef>
                <a:spcPts val="440"/>
              </a:spcBef>
              <a:buFont typeface="Verdana"/>
              <a:buChar char="–"/>
              <a:tabLst>
                <a:tab pos="756285" algn="l"/>
                <a:tab pos="756920" algn="l"/>
              </a:tabLst>
            </a:pPr>
            <a:r>
              <a:rPr dirty="0" sz="1800">
                <a:solidFill>
                  <a:srgbClr val="4E2700"/>
                </a:solidFill>
                <a:latin typeface="Noto Sans Mono CJK HK"/>
                <a:cs typeface="Noto Sans Mono CJK HK"/>
              </a:rPr>
              <a:t>參考</a:t>
            </a:r>
            <a:r>
              <a:rPr dirty="0" sz="1800">
                <a:solidFill>
                  <a:srgbClr val="4E2700"/>
                </a:solidFill>
                <a:latin typeface="Verdana"/>
                <a:cs typeface="Verdana"/>
              </a:rPr>
              <a:t>: </a:t>
            </a:r>
            <a:r>
              <a:rPr dirty="0" sz="1800" spc="-10">
                <a:solidFill>
                  <a:srgbClr val="4E2700"/>
                </a:solidFill>
                <a:latin typeface="Verdana"/>
                <a:cs typeface="Verdana"/>
              </a:rPr>
              <a:t>ch10._05.ReadLinesErrorProneDemo.java</a:t>
            </a:r>
            <a:endParaRPr sz="1800">
              <a:latin typeface="Verdana"/>
              <a:cs typeface="Verdana"/>
            </a:endParaRPr>
          </a:p>
          <a:p>
            <a:pPr marL="354965" marR="43815" indent="-342900">
              <a:lnSpc>
                <a:spcPct val="85300"/>
              </a:lnSpc>
              <a:spcBef>
                <a:spcPts val="455"/>
              </a:spcBef>
              <a:buFont typeface="Verdana"/>
              <a:buChar char="•"/>
              <a:tabLst>
                <a:tab pos="354965" algn="l"/>
                <a:tab pos="355600" algn="l"/>
              </a:tabLst>
            </a:pPr>
            <a:r>
              <a:rPr dirty="0" sz="2000">
                <a:solidFill>
                  <a:srgbClr val="4E2700"/>
                </a:solidFill>
                <a:latin typeface="Noto Sans Mono CJK HK"/>
                <a:cs typeface="Noto Sans Mono CJK HK"/>
              </a:rPr>
              <a:t>這兩</a:t>
            </a:r>
            <a:r>
              <a:rPr dirty="0" sz="2000" spc="5">
                <a:solidFill>
                  <a:srgbClr val="4E2700"/>
                </a:solidFill>
                <a:latin typeface="Noto Sans Mono CJK HK"/>
                <a:cs typeface="Noto Sans Mono CJK HK"/>
              </a:rPr>
              <a:t>個</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a:t>
            </a:r>
            <a:r>
              <a:rPr dirty="0" sz="2000" spc="-10">
                <a:solidFill>
                  <a:srgbClr val="4E2700"/>
                </a:solidFill>
                <a:latin typeface="Noto Sans Mono CJK HK"/>
                <a:cs typeface="Noto Sans Mono CJK HK"/>
              </a:rPr>
              <a:t>不</a:t>
            </a:r>
            <a:r>
              <a:rPr dirty="0" sz="2000">
                <a:solidFill>
                  <a:srgbClr val="4E2700"/>
                </a:solidFill>
                <a:latin typeface="Noto Sans Mono CJK HK"/>
                <a:cs typeface="Noto Sans Mono CJK HK"/>
              </a:rPr>
              <a:t>直接</a:t>
            </a:r>
            <a:r>
              <a:rPr dirty="0" sz="2000" spc="5">
                <a:solidFill>
                  <a:srgbClr val="4E2700"/>
                </a:solidFill>
                <a:latin typeface="Noto Sans Mono CJK HK"/>
                <a:cs typeface="Noto Sans Mono CJK HK"/>
              </a:rPr>
              <a:t>對</a:t>
            </a:r>
            <a:r>
              <a:rPr dirty="0" sz="2000" spc="-10">
                <a:solidFill>
                  <a:srgbClr val="4E2700"/>
                </a:solidFill>
                <a:latin typeface="Noto Sans Mono CJK HK"/>
                <a:cs typeface="Noto Sans Mono CJK HK"/>
              </a:rPr>
              <a:t>硬</a:t>
            </a:r>
            <a:r>
              <a:rPr dirty="0" sz="2000">
                <a:solidFill>
                  <a:srgbClr val="4E2700"/>
                </a:solidFill>
                <a:latin typeface="Noto Sans Mono CJK HK"/>
                <a:cs typeface="Noto Sans Mono CJK HK"/>
              </a:rPr>
              <a:t>碟</a:t>
            </a:r>
            <a:r>
              <a:rPr dirty="0" sz="2000" spc="-10">
                <a:solidFill>
                  <a:srgbClr val="4E2700"/>
                </a:solidFill>
                <a:latin typeface="Noto Sans Mono CJK HK"/>
                <a:cs typeface="Noto Sans Mono CJK HK"/>
              </a:rPr>
              <a:t>上</a:t>
            </a:r>
            <a:r>
              <a:rPr dirty="0" sz="2000">
                <a:solidFill>
                  <a:srgbClr val="4E2700"/>
                </a:solidFill>
                <a:latin typeface="Noto Sans Mono CJK HK"/>
                <a:cs typeface="Noto Sans Mono CJK HK"/>
              </a:rPr>
              <a:t>的檔</a:t>
            </a:r>
            <a:r>
              <a:rPr dirty="0" sz="2000" spc="5">
                <a:solidFill>
                  <a:srgbClr val="4E2700"/>
                </a:solidFill>
                <a:latin typeface="Noto Sans Mono CJK HK"/>
                <a:cs typeface="Noto Sans Mono CJK HK"/>
              </a:rPr>
              <a:t>案</a:t>
            </a:r>
            <a:r>
              <a:rPr dirty="0" sz="2000" spc="-10">
                <a:solidFill>
                  <a:srgbClr val="4E2700"/>
                </a:solidFill>
                <a:latin typeface="Noto Sans Mono CJK HK"/>
                <a:cs typeface="Noto Sans Mono CJK HK"/>
              </a:rPr>
              <a:t>進</a:t>
            </a:r>
            <a:r>
              <a:rPr dirty="0" sz="2000">
                <a:solidFill>
                  <a:srgbClr val="4E2700"/>
                </a:solidFill>
                <a:latin typeface="Noto Sans Mono CJK HK"/>
                <a:cs typeface="Noto Sans Mono CJK HK"/>
              </a:rPr>
              <a:t>行</a:t>
            </a:r>
            <a:r>
              <a:rPr dirty="0" sz="2000" spc="-10">
                <a:solidFill>
                  <a:srgbClr val="4E2700"/>
                </a:solidFill>
                <a:latin typeface="Noto Sans Mono CJK HK"/>
                <a:cs typeface="Noto Sans Mono CJK HK"/>
              </a:rPr>
              <a:t>讀</a:t>
            </a:r>
            <a:r>
              <a:rPr dirty="0" sz="2000">
                <a:solidFill>
                  <a:srgbClr val="4E2700"/>
                </a:solidFill>
                <a:latin typeface="Noto Sans Mono CJK HK"/>
                <a:cs typeface="Noto Sans Mono CJK HK"/>
              </a:rPr>
              <a:t>出或</a:t>
            </a:r>
            <a:r>
              <a:rPr dirty="0" sz="2000" spc="5">
                <a:solidFill>
                  <a:srgbClr val="4E2700"/>
                </a:solidFill>
                <a:latin typeface="Noto Sans Mono CJK HK"/>
                <a:cs typeface="Noto Sans Mono CJK HK"/>
              </a:rPr>
              <a:t>寫</a:t>
            </a:r>
            <a:r>
              <a:rPr dirty="0" sz="2000" spc="-10">
                <a:solidFill>
                  <a:srgbClr val="4E2700"/>
                </a:solidFill>
                <a:latin typeface="Noto Sans Mono CJK HK"/>
                <a:cs typeface="Noto Sans Mono CJK HK"/>
              </a:rPr>
              <a:t>入</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讀出</a:t>
            </a:r>
            <a:r>
              <a:rPr dirty="0" sz="2000" spc="5">
                <a:solidFill>
                  <a:srgbClr val="4E2700"/>
                </a:solidFill>
                <a:latin typeface="Noto Sans Mono CJK HK"/>
                <a:cs typeface="Noto Sans Mono CJK HK"/>
              </a:rPr>
              <a:t>或</a:t>
            </a:r>
            <a:r>
              <a:rPr dirty="0" sz="2000" spc="-10">
                <a:solidFill>
                  <a:srgbClr val="4E2700"/>
                </a:solidFill>
                <a:latin typeface="Noto Sans Mono CJK HK"/>
                <a:cs typeface="Noto Sans Mono CJK HK"/>
              </a:rPr>
              <a:t>寫</a:t>
            </a:r>
            <a:r>
              <a:rPr dirty="0" sz="2000">
                <a:solidFill>
                  <a:srgbClr val="4E2700"/>
                </a:solidFill>
                <a:latin typeface="Noto Sans Mono CJK HK"/>
                <a:cs typeface="Noto Sans Mono CJK HK"/>
              </a:rPr>
              <a:t>入 </a:t>
            </a:r>
            <a:r>
              <a:rPr dirty="0" sz="2000" spc="10">
                <a:solidFill>
                  <a:srgbClr val="4E2700"/>
                </a:solidFill>
                <a:latin typeface="Noto Sans Mono CJK HK"/>
                <a:cs typeface="Noto Sans Mono CJK HK"/>
              </a:rPr>
              <a:t>的檔</a:t>
            </a:r>
            <a:r>
              <a:rPr dirty="0" sz="2000">
                <a:solidFill>
                  <a:srgbClr val="4E2700"/>
                </a:solidFill>
                <a:latin typeface="Noto Sans Mono CJK HK"/>
                <a:cs typeface="Noto Sans Mono CJK HK"/>
              </a:rPr>
              <a:t>案應以參</a:t>
            </a:r>
            <a:r>
              <a:rPr dirty="0" sz="2000" spc="-10">
                <a:solidFill>
                  <a:srgbClr val="4E2700"/>
                </a:solidFill>
                <a:latin typeface="Noto Sans Mono CJK HK"/>
                <a:cs typeface="Noto Sans Mono CJK HK"/>
              </a:rPr>
              <a:t>數</a:t>
            </a:r>
            <a:r>
              <a:rPr dirty="0" sz="2000" spc="-10">
                <a:solidFill>
                  <a:srgbClr val="4E2700"/>
                </a:solidFill>
                <a:latin typeface="Verdana"/>
                <a:cs typeface="Verdana"/>
              </a:rPr>
              <a:t>(</a:t>
            </a:r>
            <a:r>
              <a:rPr dirty="0" sz="2000">
                <a:solidFill>
                  <a:srgbClr val="4E2700"/>
                </a:solidFill>
                <a:latin typeface="Noto Sans Mono CJK HK"/>
                <a:cs typeface="Noto Sans Mono CJK HK"/>
              </a:rPr>
              <a:t>參數</a:t>
            </a:r>
            <a:r>
              <a:rPr dirty="0" sz="2000" spc="5">
                <a:solidFill>
                  <a:srgbClr val="4E2700"/>
                </a:solidFill>
                <a:latin typeface="Noto Sans Mono CJK HK"/>
                <a:cs typeface="Noto Sans Mono CJK HK"/>
              </a:rPr>
              <a:t>可</a:t>
            </a:r>
            <a:r>
              <a:rPr dirty="0" sz="2000" spc="-10">
                <a:solidFill>
                  <a:srgbClr val="4E2700"/>
                </a:solidFill>
                <a:latin typeface="Noto Sans Mono CJK HK"/>
                <a:cs typeface="Noto Sans Mono CJK HK"/>
              </a:rPr>
              <a:t>以</a:t>
            </a:r>
            <a:r>
              <a:rPr dirty="0" sz="2000">
                <a:solidFill>
                  <a:srgbClr val="4E2700"/>
                </a:solidFill>
                <a:latin typeface="Noto Sans Mono CJK HK"/>
                <a:cs typeface="Noto Sans Mono CJK HK"/>
              </a:rPr>
              <a:t>是字串</a:t>
            </a:r>
            <a:r>
              <a:rPr dirty="0" sz="2000" spc="-20">
                <a:solidFill>
                  <a:srgbClr val="4E2700"/>
                </a:solidFill>
                <a:latin typeface="Noto Sans Mono CJK HK"/>
                <a:cs typeface="Noto Sans Mono CJK HK"/>
              </a:rPr>
              <a:t>或</a:t>
            </a:r>
            <a:r>
              <a:rPr dirty="0" sz="2000" spc="-5">
                <a:solidFill>
                  <a:srgbClr val="4E2700"/>
                </a:solidFill>
                <a:latin typeface="Verdana"/>
                <a:cs typeface="Verdana"/>
              </a:rPr>
              <a:t>File</a:t>
            </a:r>
            <a:r>
              <a:rPr dirty="0" sz="2000" spc="10">
                <a:solidFill>
                  <a:srgbClr val="4E2700"/>
                </a:solidFill>
                <a:latin typeface="Noto Sans Mono CJK HK"/>
                <a:cs typeface="Noto Sans Mono CJK HK"/>
              </a:rPr>
              <a:t>物</a:t>
            </a:r>
            <a:r>
              <a:rPr dirty="0" sz="2000">
                <a:solidFill>
                  <a:srgbClr val="4E2700"/>
                </a:solidFill>
                <a:latin typeface="Noto Sans Mono CJK HK"/>
                <a:cs typeface="Noto Sans Mono CJK HK"/>
              </a:rPr>
              <a:t>件</a:t>
            </a:r>
            <a:r>
              <a:rPr dirty="0" sz="2000">
                <a:solidFill>
                  <a:srgbClr val="4E2700"/>
                </a:solidFill>
                <a:latin typeface="Verdana"/>
                <a:cs typeface="Verdana"/>
              </a:rPr>
              <a:t>)</a:t>
            </a:r>
            <a:r>
              <a:rPr dirty="0" sz="2000">
                <a:solidFill>
                  <a:srgbClr val="4E2700"/>
                </a:solidFill>
                <a:latin typeface="Noto Sans Mono CJK HK"/>
                <a:cs typeface="Noto Sans Mono CJK HK"/>
              </a:rPr>
              <a:t>傳</a:t>
            </a:r>
            <a:r>
              <a:rPr dirty="0" sz="2000" spc="-15">
                <a:solidFill>
                  <a:srgbClr val="4E2700"/>
                </a:solidFill>
                <a:latin typeface="Noto Sans Mono CJK HK"/>
                <a:cs typeface="Noto Sans Mono CJK HK"/>
              </a:rPr>
              <a:t>入</a:t>
            </a:r>
            <a:r>
              <a:rPr dirty="0" sz="2000">
                <a:solidFill>
                  <a:srgbClr val="4E2700"/>
                </a:solidFill>
                <a:latin typeface="Noto Sans Mono CJK HK"/>
                <a:cs typeface="Noto Sans Mono CJK HK"/>
              </a:rPr>
              <a:t>這兩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類別</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建構 子，</a:t>
            </a:r>
            <a:r>
              <a:rPr dirty="0" sz="2000" spc="5">
                <a:solidFill>
                  <a:srgbClr val="4E2700"/>
                </a:solidFill>
                <a:latin typeface="Noto Sans Mono CJK HK"/>
                <a:cs typeface="Noto Sans Mono CJK HK"/>
              </a:rPr>
              <a:t>請</a:t>
            </a:r>
            <a:r>
              <a:rPr dirty="0" sz="2000" spc="-10">
                <a:solidFill>
                  <a:srgbClr val="4E2700"/>
                </a:solidFill>
                <a:latin typeface="Noto Sans Mono CJK HK"/>
                <a:cs typeface="Noto Sans Mono CJK HK"/>
              </a:rPr>
              <a:t>參</a:t>
            </a:r>
            <a:r>
              <a:rPr dirty="0" sz="2000">
                <a:solidFill>
                  <a:srgbClr val="4E2700"/>
                </a:solidFill>
                <a:latin typeface="Noto Sans Mono CJK HK"/>
                <a:cs typeface="Noto Sans Mono CJK HK"/>
              </a:rPr>
              <a:t>考</a:t>
            </a:r>
            <a:r>
              <a:rPr dirty="0" sz="2000" spc="-10">
                <a:solidFill>
                  <a:srgbClr val="4E2700"/>
                </a:solidFill>
                <a:latin typeface="Noto Sans Mono CJK HK"/>
                <a:cs typeface="Noto Sans Mono CJK HK"/>
              </a:rPr>
              <a:t>範</a:t>
            </a:r>
            <a:r>
              <a:rPr dirty="0" sz="2000">
                <a:solidFill>
                  <a:srgbClr val="4E2700"/>
                </a:solidFill>
                <a:latin typeface="Noto Sans Mono CJK HK"/>
                <a:cs typeface="Noto Sans Mono CJK HK"/>
              </a:rPr>
              <a:t>例的</a:t>
            </a:r>
            <a:r>
              <a:rPr dirty="0" sz="2000" spc="5">
                <a:solidFill>
                  <a:srgbClr val="4E2700"/>
                </a:solidFill>
                <a:latin typeface="Noto Sans Mono CJK HK"/>
                <a:cs typeface="Noto Sans Mono CJK HK"/>
              </a:rPr>
              <a:t>說</a:t>
            </a:r>
            <a:r>
              <a:rPr dirty="0" sz="2000" spc="-10">
                <a:solidFill>
                  <a:srgbClr val="4E2700"/>
                </a:solidFill>
                <a:latin typeface="Noto Sans Mono CJK HK"/>
                <a:cs typeface="Noto Sans Mono CJK HK"/>
              </a:rPr>
              <a:t>明</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949426"/>
            <a:ext cx="7416165" cy="5399405"/>
          </a:xfrm>
          <a:prstGeom prst="rect">
            <a:avLst/>
          </a:prstGeom>
        </p:spPr>
        <p:txBody>
          <a:bodyPr wrap="square" lIns="0" tIns="50800" rIns="0" bIns="0" rtlCol="0" vert="horz">
            <a:spAutoFit/>
          </a:bodyPr>
          <a:lstStyle/>
          <a:p>
            <a:pPr marL="12700">
              <a:lnSpc>
                <a:spcPct val="100000"/>
              </a:lnSpc>
              <a:spcBef>
                <a:spcPts val="400"/>
              </a:spcBef>
            </a:pPr>
            <a:r>
              <a:rPr dirty="0" sz="1400" spc="-5">
                <a:solidFill>
                  <a:srgbClr val="4E2700"/>
                </a:solidFill>
                <a:latin typeface="Verdana"/>
                <a:cs typeface="Verdana"/>
              </a:rPr>
              <a:t>package</a:t>
            </a:r>
            <a:r>
              <a:rPr dirty="0" sz="1400" spc="-30">
                <a:solidFill>
                  <a:srgbClr val="4E2700"/>
                </a:solidFill>
                <a:latin typeface="Verdana"/>
                <a:cs typeface="Verdana"/>
              </a:rPr>
              <a:t> </a:t>
            </a:r>
            <a:r>
              <a:rPr dirty="0" sz="1400" spc="-5">
                <a:solidFill>
                  <a:srgbClr val="4E2700"/>
                </a:solidFill>
                <a:latin typeface="Verdana"/>
                <a:cs typeface="Verdana"/>
              </a:rPr>
              <a:t>ch10._05;</a:t>
            </a:r>
            <a:endParaRPr sz="1400">
              <a:latin typeface="Verdana"/>
              <a:cs typeface="Verdana"/>
            </a:endParaRPr>
          </a:p>
          <a:p>
            <a:pPr marL="12700">
              <a:lnSpc>
                <a:spcPct val="100000"/>
              </a:lnSpc>
              <a:spcBef>
                <a:spcPts val="305"/>
              </a:spcBef>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由檔</a:t>
            </a:r>
            <a:r>
              <a:rPr dirty="0" sz="1400" spc="-5">
                <a:solidFill>
                  <a:srgbClr val="4E2700"/>
                </a:solidFill>
                <a:latin typeface="Noto Sans Mono CJK HK"/>
                <a:cs typeface="Noto Sans Mono CJK HK"/>
              </a:rPr>
              <a:t>案</a:t>
            </a:r>
            <a:r>
              <a:rPr dirty="0" sz="1400" spc="-5">
                <a:solidFill>
                  <a:srgbClr val="4E2700"/>
                </a:solidFill>
                <a:latin typeface="Verdana"/>
                <a:cs typeface="Verdana"/>
              </a:rPr>
              <a:t>(readme.txt)</a:t>
            </a:r>
            <a:r>
              <a:rPr dirty="0" sz="1400">
                <a:solidFill>
                  <a:srgbClr val="4E2700"/>
                </a:solidFill>
                <a:latin typeface="Noto Sans Mono CJK HK"/>
                <a:cs typeface="Noto Sans Mono CJK HK"/>
              </a:rPr>
              <a:t>讀入多</a:t>
            </a:r>
            <a:r>
              <a:rPr dirty="0" sz="1400" spc="-10">
                <a:solidFill>
                  <a:srgbClr val="4E2700"/>
                </a:solidFill>
                <a:latin typeface="Noto Sans Mono CJK HK"/>
                <a:cs typeface="Noto Sans Mono CJK HK"/>
              </a:rPr>
              <a:t>行</a:t>
            </a:r>
            <a:r>
              <a:rPr dirty="0" sz="1400">
                <a:solidFill>
                  <a:srgbClr val="4E2700"/>
                </a:solidFill>
                <a:latin typeface="Noto Sans Mono CJK HK"/>
                <a:cs typeface="Noto Sans Mono CJK HK"/>
              </a:rPr>
              <a:t>資料</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當</a:t>
            </a:r>
            <a:r>
              <a:rPr dirty="0" sz="1400" spc="-245">
                <a:solidFill>
                  <a:srgbClr val="4E2700"/>
                </a:solidFill>
                <a:latin typeface="Noto Sans Mono CJK HK"/>
                <a:cs typeface="Noto Sans Mono CJK HK"/>
              </a:rPr>
              <a:t> </a:t>
            </a:r>
            <a:r>
              <a:rPr dirty="0" sz="1400">
                <a:solidFill>
                  <a:srgbClr val="4E2700"/>
                </a:solidFill>
                <a:latin typeface="Verdana"/>
                <a:cs typeface="Verdana"/>
              </a:rPr>
              <a:t>readLine()</a:t>
            </a:r>
            <a:r>
              <a:rPr dirty="0" sz="1400">
                <a:solidFill>
                  <a:srgbClr val="4E2700"/>
                </a:solidFill>
                <a:latin typeface="Noto Sans Mono CJK HK"/>
                <a:cs typeface="Noto Sans Mono CJK HK"/>
              </a:rPr>
              <a:t>傳回</a:t>
            </a:r>
            <a:r>
              <a:rPr dirty="0" sz="1400" spc="-240">
                <a:solidFill>
                  <a:srgbClr val="4E2700"/>
                </a:solidFill>
                <a:latin typeface="Noto Sans Mono CJK HK"/>
                <a:cs typeface="Noto Sans Mono CJK HK"/>
              </a:rPr>
              <a:t> </a:t>
            </a:r>
            <a:r>
              <a:rPr dirty="0" sz="1400" spc="5">
                <a:solidFill>
                  <a:srgbClr val="4E2700"/>
                </a:solidFill>
                <a:latin typeface="Verdana"/>
                <a:cs typeface="Verdana"/>
              </a:rPr>
              <a:t>null</a:t>
            </a:r>
            <a:r>
              <a:rPr dirty="0" sz="1400" spc="10">
                <a:solidFill>
                  <a:srgbClr val="4E2700"/>
                </a:solidFill>
                <a:latin typeface="Noto Sans Mono CJK HK"/>
                <a:cs typeface="Noto Sans Mono CJK HK"/>
              </a:rPr>
              <a:t>時</a:t>
            </a:r>
            <a:r>
              <a:rPr dirty="0" sz="1400">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表示</a:t>
            </a:r>
            <a:r>
              <a:rPr dirty="0" sz="1400">
                <a:solidFill>
                  <a:srgbClr val="4E2700"/>
                </a:solidFill>
                <a:latin typeface="Noto Sans Mono CJK HK"/>
                <a:cs typeface="Noto Sans Mono CJK HK"/>
              </a:rPr>
              <a:t>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已經</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取完</a:t>
            </a:r>
            <a:r>
              <a:rPr dirty="0" sz="1400" spc="-15">
                <a:solidFill>
                  <a:srgbClr val="4E2700"/>
                </a:solidFill>
                <a:latin typeface="Noto Sans Mono CJK HK"/>
                <a:cs typeface="Noto Sans Mono CJK HK"/>
              </a:rPr>
              <a:t>畢</a:t>
            </a:r>
            <a:r>
              <a:rPr dirty="0" sz="1400">
                <a:solidFill>
                  <a:srgbClr val="4E2700"/>
                </a:solidFill>
                <a:latin typeface="Noto Sans Mono CJK HK"/>
                <a:cs typeface="Noto Sans Mono CJK HK"/>
              </a:rPr>
              <a:t>。</a:t>
            </a:r>
            <a:endParaRPr sz="1400">
              <a:latin typeface="Noto Sans Mono CJK HK"/>
              <a:cs typeface="Noto Sans Mono CJK HK"/>
            </a:endParaRPr>
          </a:p>
          <a:p>
            <a:pPr marL="12700" marR="1836420">
              <a:lnSpc>
                <a:spcPts val="2050"/>
              </a:lnSpc>
              <a:spcBef>
                <a:spcPts val="95"/>
              </a:spcBef>
            </a:pPr>
            <a:r>
              <a:rPr dirty="0" sz="1400" spc="-5">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使用</a:t>
            </a:r>
            <a:r>
              <a:rPr dirty="0" sz="1400">
                <a:solidFill>
                  <a:srgbClr val="4E2700"/>
                </a:solidFill>
                <a:latin typeface="Noto Sans Mono CJK HK"/>
                <a:cs typeface="Noto Sans Mono CJK HK"/>
              </a:rPr>
              <a:t>類別</a:t>
            </a:r>
            <a:r>
              <a:rPr dirty="0" sz="1400" spc="-5">
                <a:solidFill>
                  <a:srgbClr val="4E2700"/>
                </a:solidFill>
                <a:latin typeface="Noto Sans Mono CJK HK"/>
                <a:cs typeface="Noto Sans Mono CJK HK"/>
              </a:rPr>
              <a:t>：</a:t>
            </a:r>
            <a:r>
              <a:rPr dirty="0" sz="1400" spc="-5">
                <a:solidFill>
                  <a:srgbClr val="4E2700"/>
                </a:solidFill>
                <a:latin typeface="Verdana"/>
                <a:cs typeface="Verdana"/>
              </a:rPr>
              <a:t>BufferedReader/FileReader/PrintWriter/FileWriter  </a:t>
            </a:r>
            <a:r>
              <a:rPr dirty="0" sz="1400">
                <a:solidFill>
                  <a:srgbClr val="4E2700"/>
                </a:solidFill>
                <a:latin typeface="Verdana"/>
                <a:cs typeface="Verdana"/>
              </a:rPr>
              <a:t>import</a:t>
            </a:r>
            <a:r>
              <a:rPr dirty="0" sz="1400" spc="-30">
                <a:solidFill>
                  <a:srgbClr val="4E2700"/>
                </a:solidFill>
                <a:latin typeface="Verdana"/>
                <a:cs typeface="Verdana"/>
              </a:rPr>
              <a:t> </a:t>
            </a:r>
            <a:r>
              <a:rPr dirty="0" sz="1400" spc="-10">
                <a:solidFill>
                  <a:srgbClr val="4E2700"/>
                </a:solidFill>
                <a:latin typeface="Verdana"/>
                <a:cs typeface="Verdana"/>
              </a:rPr>
              <a:t>java.io.*;</a:t>
            </a:r>
            <a:endParaRPr sz="1400">
              <a:latin typeface="Verdana"/>
              <a:cs typeface="Verdana"/>
            </a:endParaRPr>
          </a:p>
          <a:p>
            <a:pPr marL="12700">
              <a:lnSpc>
                <a:spcPct val="100000"/>
              </a:lnSpc>
              <a:spcBef>
                <a:spcPts val="209"/>
              </a:spcBef>
            </a:pPr>
            <a:r>
              <a:rPr dirty="0" sz="1400">
                <a:solidFill>
                  <a:srgbClr val="4E2700"/>
                </a:solidFill>
                <a:latin typeface="Verdana"/>
                <a:cs typeface="Verdana"/>
              </a:rPr>
              <a:t>public class ReadLinesDemoTWR</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a:t>
            </a:r>
            <a:r>
              <a:rPr dirty="0" sz="1400" spc="-5">
                <a:solidFill>
                  <a:srgbClr val="4E2700"/>
                </a:solidFill>
                <a:latin typeface="Verdana"/>
                <a:cs typeface="Verdana"/>
              </a:rPr>
              <a:t>throws </a:t>
            </a:r>
            <a:r>
              <a:rPr dirty="0" sz="1400">
                <a:solidFill>
                  <a:srgbClr val="4E2700"/>
                </a:solidFill>
                <a:latin typeface="Verdana"/>
                <a:cs typeface="Verdana"/>
              </a:rPr>
              <a:t>IOException</a:t>
            </a:r>
            <a:r>
              <a:rPr dirty="0" sz="1400" spc="-1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String s </a:t>
            </a:r>
            <a:r>
              <a:rPr dirty="0" sz="1400" spc="5">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null;</a:t>
            </a:r>
            <a:endParaRPr sz="1400">
              <a:latin typeface="Verdana"/>
              <a:cs typeface="Verdana"/>
            </a:endParaRPr>
          </a:p>
          <a:p>
            <a:pPr marL="259079">
              <a:lnSpc>
                <a:spcPct val="100000"/>
              </a:lnSpc>
              <a:spcBef>
                <a:spcPts val="300"/>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由檔</a:t>
            </a:r>
            <a:r>
              <a:rPr dirty="0" sz="1400">
                <a:solidFill>
                  <a:srgbClr val="4E2700"/>
                </a:solidFill>
                <a:latin typeface="Noto Sans Mono CJK HK"/>
                <a:cs typeface="Noto Sans Mono CJK HK"/>
              </a:rPr>
              <a:t>案讀入</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384810" marR="162560" indent="-125730">
              <a:lnSpc>
                <a:spcPct val="120000"/>
              </a:lnSpc>
              <a:spcBef>
                <a:spcPts val="40"/>
              </a:spcBef>
              <a:tabLst>
                <a:tab pos="1596390" algn="l"/>
              </a:tabLst>
            </a:pPr>
            <a:r>
              <a:rPr dirty="0" sz="1400" spc="-5">
                <a:solidFill>
                  <a:srgbClr val="4E2700"/>
                </a:solidFill>
                <a:latin typeface="Verdana"/>
                <a:cs typeface="Verdana"/>
              </a:rPr>
              <a:t>try(BufferedReader br </a:t>
            </a:r>
            <a:r>
              <a:rPr dirty="0" sz="1400">
                <a:solidFill>
                  <a:srgbClr val="4E2700"/>
                </a:solidFill>
                <a:latin typeface="Verdana"/>
                <a:cs typeface="Verdana"/>
              </a:rPr>
              <a:t>= new BufferedReader(new </a:t>
            </a:r>
            <a:r>
              <a:rPr dirty="0" sz="1400" spc="-5">
                <a:solidFill>
                  <a:srgbClr val="4E2700"/>
                </a:solidFill>
                <a:latin typeface="Verdana"/>
                <a:cs typeface="Verdana"/>
              </a:rPr>
              <a:t>FileReader("readme.txt"));  PrintWriter	</a:t>
            </a:r>
            <a:r>
              <a:rPr dirty="0" sz="1400">
                <a:solidFill>
                  <a:srgbClr val="4E2700"/>
                </a:solidFill>
                <a:latin typeface="Verdana"/>
                <a:cs typeface="Verdana"/>
              </a:rPr>
              <a:t>pw = new </a:t>
            </a:r>
            <a:r>
              <a:rPr dirty="0" sz="1400" spc="-5">
                <a:solidFill>
                  <a:srgbClr val="4E2700"/>
                </a:solidFill>
                <a:latin typeface="Verdana"/>
                <a:cs typeface="Verdana"/>
              </a:rPr>
              <a:t>PrintWriter(new</a:t>
            </a:r>
            <a:r>
              <a:rPr dirty="0" sz="1400" spc="-45">
                <a:solidFill>
                  <a:srgbClr val="4E2700"/>
                </a:solidFill>
                <a:latin typeface="Verdana"/>
                <a:cs typeface="Verdana"/>
              </a:rPr>
              <a:t> </a:t>
            </a:r>
            <a:r>
              <a:rPr dirty="0" sz="1400" spc="-5">
                <a:solidFill>
                  <a:srgbClr val="4E2700"/>
                </a:solidFill>
                <a:latin typeface="Verdana"/>
                <a:cs typeface="Verdana"/>
              </a:rPr>
              <a:t>FileWriter("readme.bak"));</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marL="508000" marR="3816985" indent="-123825">
              <a:lnSpc>
                <a:spcPct val="120000"/>
              </a:lnSpc>
              <a:spcBef>
                <a:spcPts val="5"/>
              </a:spcBef>
            </a:pPr>
            <a:r>
              <a:rPr dirty="0" sz="1400">
                <a:solidFill>
                  <a:srgbClr val="4E2700"/>
                </a:solidFill>
                <a:latin typeface="Verdana"/>
                <a:cs typeface="Verdana"/>
              </a:rPr>
              <a:t>while </a:t>
            </a:r>
            <a:r>
              <a:rPr dirty="0" sz="1400" spc="-5">
                <a:solidFill>
                  <a:srgbClr val="4E2700"/>
                </a:solidFill>
                <a:latin typeface="Verdana"/>
                <a:cs typeface="Verdana"/>
              </a:rPr>
              <a:t>((s </a:t>
            </a:r>
            <a:r>
              <a:rPr dirty="0" sz="1400">
                <a:solidFill>
                  <a:srgbClr val="4E2700"/>
                </a:solidFill>
                <a:latin typeface="Verdana"/>
                <a:cs typeface="Verdana"/>
              </a:rPr>
              <a:t>= </a:t>
            </a:r>
            <a:r>
              <a:rPr dirty="0" sz="1400" spc="-15">
                <a:solidFill>
                  <a:srgbClr val="4E2700"/>
                </a:solidFill>
                <a:latin typeface="Verdana"/>
                <a:cs typeface="Verdana"/>
              </a:rPr>
              <a:t>br.readLine()) </a:t>
            </a:r>
            <a:r>
              <a:rPr dirty="0" sz="1400">
                <a:solidFill>
                  <a:srgbClr val="4E2700"/>
                </a:solidFill>
                <a:latin typeface="Verdana"/>
                <a:cs typeface="Verdana"/>
              </a:rPr>
              <a:t>!= null)</a:t>
            </a:r>
            <a:r>
              <a:rPr dirty="0" sz="1400" spc="-9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pw.println(s);</a:t>
            </a:r>
            <a:endParaRPr sz="1400">
              <a:latin typeface="Verdana"/>
              <a:cs typeface="Verdana"/>
            </a:endParaRPr>
          </a:p>
          <a:p>
            <a:pPr marL="384810">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810">
              <a:lnSpc>
                <a:spcPct val="100000"/>
              </a:lnSpc>
              <a:spcBef>
                <a:spcPts val="30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全部</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出到</a:t>
            </a:r>
            <a:r>
              <a:rPr dirty="0" sz="1400" spc="-5">
                <a:solidFill>
                  <a:srgbClr val="4E2700"/>
                </a:solidFill>
                <a:latin typeface="Verdana"/>
                <a:cs typeface="Verdana"/>
              </a:rPr>
              <a:t>readme.bak");</a:t>
            </a:r>
            <a:endParaRPr sz="1400">
              <a:latin typeface="Verdana"/>
              <a:cs typeface="Verdana"/>
            </a:endParaRPr>
          </a:p>
          <a:p>
            <a:pPr marL="384810" marR="4971415" indent="-125730">
              <a:lnSpc>
                <a:spcPct val="120100"/>
              </a:lnSpc>
              <a:spcBef>
                <a:spcPts val="35"/>
              </a:spcBef>
            </a:pPr>
            <a:r>
              <a:rPr dirty="0" sz="1400">
                <a:solidFill>
                  <a:srgbClr val="4E2700"/>
                </a:solidFill>
                <a:latin typeface="Verdana"/>
                <a:cs typeface="Verdana"/>
              </a:rPr>
              <a:t>} catch(IOException</a:t>
            </a:r>
            <a:r>
              <a:rPr dirty="0" sz="1400" spc="-100">
                <a:solidFill>
                  <a:srgbClr val="4E2700"/>
                </a:solidFill>
                <a:latin typeface="Verdana"/>
                <a:cs typeface="Verdana"/>
              </a:rPr>
              <a:t> </a:t>
            </a:r>
            <a:r>
              <a:rPr dirty="0" sz="1400" spc="-5">
                <a:solidFill>
                  <a:srgbClr val="4E2700"/>
                </a:solidFill>
                <a:latin typeface="Verdana"/>
                <a:cs typeface="Verdana"/>
              </a:rPr>
              <a:t>e){  </a:t>
            </a:r>
            <a:r>
              <a:rPr dirty="0" sz="1400" spc="-10">
                <a:solidFill>
                  <a:srgbClr val="4E2700"/>
                </a:solidFill>
                <a:latin typeface="Verdana"/>
                <a:cs typeface="Verdana"/>
              </a:rPr>
              <a:t>e.printStackTrace();</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algn="r" marR="7158355">
              <a:lnSpc>
                <a:spcPct val="100000"/>
              </a:lnSpc>
              <a:spcBef>
                <a:spcPts val="335"/>
              </a:spcBef>
            </a:pPr>
            <a:r>
              <a:rPr dirty="0" sz="1400">
                <a:solidFill>
                  <a:srgbClr val="4E2700"/>
                </a:solidFill>
                <a:latin typeface="Verdana"/>
                <a:cs typeface="Verdana"/>
              </a:rPr>
              <a:t>}</a:t>
            </a:r>
            <a:endParaRPr sz="1400">
              <a:latin typeface="Verdana"/>
              <a:cs typeface="Verdana"/>
            </a:endParaRPr>
          </a:p>
          <a:p>
            <a:pPr algn="r" marR="7201534">
              <a:lnSpc>
                <a:spcPct val="100000"/>
              </a:lnSpc>
              <a:spcBef>
                <a:spcPts val="335"/>
              </a:spcBef>
            </a:pPr>
            <a:r>
              <a:rPr dirty="0" sz="1400" spc="-5">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a:spLocks noGrp="1"/>
          </p:cNvSpPr>
          <p:nvPr>
            <p:ph type="title"/>
          </p:nvPr>
        </p:nvSpPr>
        <p:spPr>
          <a:xfrm>
            <a:off x="612140" y="193294"/>
            <a:ext cx="4600575" cy="574040"/>
          </a:xfrm>
          <a:prstGeom prst="rect"/>
        </p:spPr>
        <p:txBody>
          <a:bodyPr wrap="square" lIns="0" tIns="12700" rIns="0" bIns="0" rtlCol="0" vert="horz">
            <a:spAutoFit/>
          </a:bodyPr>
          <a:lstStyle/>
          <a:p>
            <a:pPr marL="12700">
              <a:lnSpc>
                <a:spcPct val="100000"/>
              </a:lnSpc>
              <a:spcBef>
                <a:spcPts val="100"/>
              </a:spcBef>
            </a:pPr>
            <a:r>
              <a:rPr dirty="0"/>
              <a:t>讀寫一列文字資料範例</a:t>
            </a: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6547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自我測驗十	</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p:nvPr/>
        </p:nvSpPr>
        <p:spPr>
          <a:xfrm>
            <a:off x="547217" y="986789"/>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547217" y="5649569"/>
            <a:ext cx="417830" cy="239395"/>
          </a:xfrm>
          <a:prstGeom prst="rect">
            <a:avLst/>
          </a:prstGeom>
        </p:spPr>
        <p:txBody>
          <a:bodyPr wrap="square" lIns="0" tIns="12700" rIns="0" bIns="0" rtlCol="0" vert="horz">
            <a:spAutoFit/>
          </a:bodyPr>
          <a:lstStyle/>
          <a:p>
            <a:pPr marL="12700">
              <a:lnSpc>
                <a:spcPct val="100000"/>
              </a:lnSpc>
              <a:spcBef>
                <a:spcPts val="100"/>
              </a:spcBef>
            </a:pPr>
            <a:r>
              <a:rPr dirty="0" sz="1400" spc="165">
                <a:solidFill>
                  <a:srgbClr val="4E2700"/>
                </a:solidFill>
                <a:latin typeface="Arial"/>
                <a:cs typeface="Arial"/>
              </a:rPr>
              <a:t>10.(</a:t>
            </a:r>
            <a:endParaRPr sz="1400">
              <a:latin typeface="Arial"/>
              <a:cs typeface="Arial"/>
            </a:endParaRPr>
          </a:p>
        </p:txBody>
      </p:sp>
      <p:sp>
        <p:nvSpPr>
          <p:cNvPr id="5" name="object 5"/>
          <p:cNvSpPr txBox="1"/>
          <p:nvPr/>
        </p:nvSpPr>
        <p:spPr>
          <a:xfrm>
            <a:off x="644753" y="1200759"/>
            <a:ext cx="8027670" cy="4688205"/>
          </a:xfrm>
          <a:prstGeom prst="rect">
            <a:avLst/>
          </a:prstGeom>
        </p:spPr>
        <p:txBody>
          <a:bodyPr wrap="square" lIns="0" tIns="12700" rIns="0" bIns="0" rtlCol="0" vert="horz">
            <a:spAutoFit/>
          </a:bodyPr>
          <a:lstStyle/>
          <a:p>
            <a:pPr marL="701040" marR="16510" indent="-688975">
              <a:lnSpc>
                <a:spcPct val="114999"/>
              </a:lnSpc>
              <a:spcBef>
                <a:spcPts val="100"/>
              </a:spcBef>
              <a:tabLst>
                <a:tab pos="504190" algn="l"/>
              </a:tabLst>
            </a:pPr>
            <a:r>
              <a:rPr dirty="0" sz="1400" spc="225">
                <a:solidFill>
                  <a:srgbClr val="4E2700"/>
                </a:solidFill>
                <a:latin typeface="Arial"/>
                <a:cs typeface="Arial"/>
              </a:rPr>
              <a:t>1.(	</a:t>
            </a:r>
            <a:r>
              <a:rPr dirty="0" sz="1400" spc="305">
                <a:solidFill>
                  <a:srgbClr val="4E2700"/>
                </a:solidFill>
                <a:latin typeface="Arial"/>
                <a:cs typeface="Arial"/>
              </a:rPr>
              <a:t>)</a:t>
            </a:r>
            <a:r>
              <a:rPr dirty="0" sz="1400" spc="440">
                <a:solidFill>
                  <a:srgbClr val="4E2700"/>
                </a:solidFill>
                <a:latin typeface="Arial"/>
                <a:cs typeface="Arial"/>
              </a:rPr>
              <a:t> </a:t>
            </a:r>
            <a:r>
              <a:rPr dirty="0" sz="1400" spc="135">
                <a:solidFill>
                  <a:srgbClr val="4E2700"/>
                </a:solidFill>
                <a:latin typeface="Arial"/>
                <a:cs typeface="Arial"/>
              </a:rPr>
              <a:t>java.io.InputStream</a:t>
            </a:r>
            <a:r>
              <a:rPr dirty="0" sz="1400">
                <a:solidFill>
                  <a:srgbClr val="4E2700"/>
                </a:solidFill>
                <a:latin typeface="Noto Sans Mono CJK HK"/>
                <a:cs typeface="Noto Sans Mono CJK HK"/>
              </a:rPr>
              <a:t>類別提供</a:t>
            </a:r>
            <a:r>
              <a:rPr dirty="0" sz="1400" spc="15">
                <a:solidFill>
                  <a:srgbClr val="4E2700"/>
                </a:solidFill>
                <a:latin typeface="Noto Sans Mono CJK HK"/>
                <a:cs typeface="Noto Sans Mono CJK HK"/>
              </a:rPr>
              <a:t>的</a:t>
            </a:r>
            <a:r>
              <a:rPr dirty="0" sz="1400" spc="275">
                <a:solidFill>
                  <a:srgbClr val="4E2700"/>
                </a:solidFill>
                <a:latin typeface="Arial"/>
                <a:cs typeface="Arial"/>
              </a:rPr>
              <a:t>int</a:t>
            </a:r>
            <a:r>
              <a:rPr dirty="0" sz="1400" spc="420">
                <a:solidFill>
                  <a:srgbClr val="4E2700"/>
                </a:solidFill>
                <a:latin typeface="Arial"/>
                <a:cs typeface="Arial"/>
              </a:rPr>
              <a:t> </a:t>
            </a:r>
            <a:r>
              <a:rPr dirty="0" sz="1400" spc="150">
                <a:solidFill>
                  <a:srgbClr val="4E2700"/>
                </a:solidFill>
                <a:latin typeface="Arial"/>
                <a:cs typeface="Arial"/>
              </a:rPr>
              <a:t>read()</a:t>
            </a:r>
            <a:r>
              <a:rPr dirty="0" sz="1400">
                <a:solidFill>
                  <a:srgbClr val="4E2700"/>
                </a:solidFill>
                <a:latin typeface="Noto Sans Mono CJK HK"/>
                <a:cs typeface="Noto Sans Mono CJK HK"/>
              </a:rPr>
              <a:t>方法會</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外部</a:t>
            </a:r>
            <a:r>
              <a:rPr dirty="0" sz="1400">
                <a:solidFill>
                  <a:srgbClr val="4E2700"/>
                </a:solidFill>
                <a:latin typeface="Noto Sans Mono CJK HK"/>
                <a:cs typeface="Noto Sans Mono CJK HK"/>
              </a:rPr>
              <a:t>讀取一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組的</a:t>
            </a:r>
            <a:r>
              <a:rPr dirty="0" sz="1400">
                <a:solidFill>
                  <a:srgbClr val="4E2700"/>
                </a:solidFill>
                <a:latin typeface="Noto Sans Mono CJK HK"/>
                <a:cs typeface="Noto Sans Mono CJK HK"/>
              </a:rPr>
              <a:t>資料，此 位元組</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被轉換</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於</a:t>
            </a:r>
            <a:r>
              <a:rPr dirty="0" sz="1400" spc="-25">
                <a:solidFill>
                  <a:srgbClr val="4E2700"/>
                </a:solidFill>
                <a:latin typeface="Arial"/>
                <a:cs typeface="Arial"/>
              </a:rPr>
              <a:t>0</a:t>
            </a:r>
            <a:r>
              <a:rPr dirty="0" sz="1400" spc="-25">
                <a:solidFill>
                  <a:srgbClr val="4E2700"/>
                </a:solidFill>
                <a:latin typeface="Courier New"/>
                <a:cs typeface="Courier New"/>
              </a:rPr>
              <a:t>–</a:t>
            </a:r>
            <a:r>
              <a:rPr dirty="0" sz="1400" spc="-25">
                <a:solidFill>
                  <a:srgbClr val="4E2700"/>
                </a:solidFill>
                <a:latin typeface="Arial"/>
                <a:cs typeface="Arial"/>
              </a:rPr>
              <a:t>255</a:t>
            </a:r>
            <a:r>
              <a:rPr dirty="0" sz="1400">
                <a:solidFill>
                  <a:srgbClr val="4E2700"/>
                </a:solidFill>
                <a:latin typeface="Noto Sans Mono CJK HK"/>
                <a:cs typeface="Noto Sans Mono CJK HK"/>
              </a:rPr>
              <a:t>的整數</a:t>
            </a:r>
            <a:r>
              <a:rPr dirty="0" sz="1400" spc="-10">
                <a:solidFill>
                  <a:srgbClr val="4E2700"/>
                </a:solidFill>
                <a:latin typeface="Noto Sans Mono CJK HK"/>
                <a:cs typeface="Noto Sans Mono CJK HK"/>
              </a:rPr>
              <a:t>然</a:t>
            </a:r>
            <a:r>
              <a:rPr dirty="0" sz="1400">
                <a:solidFill>
                  <a:srgbClr val="4E2700"/>
                </a:solidFill>
                <a:latin typeface="Noto Sans Mono CJK HK"/>
                <a:cs typeface="Noto Sans Mono CJK HK"/>
              </a:rPr>
              <a:t>後傳</a:t>
            </a:r>
            <a:r>
              <a:rPr dirty="0" sz="1400" spc="-10">
                <a:solidFill>
                  <a:srgbClr val="4E2700"/>
                </a:solidFill>
                <a:latin typeface="Noto Sans Mono CJK HK"/>
                <a:cs typeface="Noto Sans Mono CJK HK"/>
              </a:rPr>
              <a:t>回此</a:t>
            </a:r>
            <a:r>
              <a:rPr dirty="0" sz="1400">
                <a:solidFill>
                  <a:srgbClr val="4E2700"/>
                </a:solidFill>
                <a:latin typeface="Noto Sans Mono CJK HK"/>
                <a:cs typeface="Noto Sans Mono CJK HK"/>
              </a:rPr>
              <a:t>整數。</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果沒</a:t>
            </a:r>
            <a:r>
              <a:rPr dirty="0" sz="1400" spc="-10">
                <a:solidFill>
                  <a:srgbClr val="4E2700"/>
                </a:solidFill>
                <a:latin typeface="Noto Sans Mono CJK HK"/>
                <a:cs typeface="Noto Sans Mono CJK HK"/>
              </a:rPr>
              <a:t>有資</a:t>
            </a:r>
            <a:r>
              <a:rPr dirty="0" sz="1400">
                <a:solidFill>
                  <a:srgbClr val="4E2700"/>
                </a:solidFill>
                <a:latin typeface="Noto Sans Mono CJK HK"/>
                <a:cs typeface="Noto Sans Mono CJK HK"/>
              </a:rPr>
              <a:t>料可供</a:t>
            </a:r>
            <a:r>
              <a:rPr dirty="0" sz="1400" spc="-10">
                <a:solidFill>
                  <a:srgbClr val="4E2700"/>
                </a:solidFill>
                <a:latin typeface="Noto Sans Mono CJK HK"/>
                <a:cs typeface="Noto Sans Mono CJK HK"/>
              </a:rPr>
              <a:t>讀</a:t>
            </a:r>
            <a:r>
              <a:rPr dirty="0" sz="1400">
                <a:solidFill>
                  <a:srgbClr val="4E2700"/>
                </a:solidFill>
                <a:latin typeface="Noto Sans Mono CJK HK"/>
                <a:cs typeface="Noto Sans Mono CJK HK"/>
              </a:rPr>
              <a:t>取，</a:t>
            </a:r>
            <a:r>
              <a:rPr dirty="0" sz="1400" spc="-10">
                <a:solidFill>
                  <a:srgbClr val="4E2700"/>
                </a:solidFill>
                <a:latin typeface="Noto Sans Mono CJK HK"/>
                <a:cs typeface="Noto Sans Mono CJK HK"/>
              </a:rPr>
              <a:t>此方</a:t>
            </a:r>
            <a:r>
              <a:rPr dirty="0" sz="1400">
                <a:solidFill>
                  <a:srgbClr val="4E2700"/>
                </a:solidFill>
                <a:latin typeface="Noto Sans Mono CJK HK"/>
                <a:cs typeface="Noto Sans Mono CJK HK"/>
              </a:rPr>
              <a:t>法會傳 </a:t>
            </a:r>
            <a:r>
              <a:rPr dirty="0" sz="1400" spc="10">
                <a:solidFill>
                  <a:srgbClr val="4E2700"/>
                </a:solidFill>
                <a:latin typeface="Noto Sans Mono CJK HK"/>
                <a:cs typeface="Noto Sans Mono CJK HK"/>
              </a:rPr>
              <a:t>回</a:t>
            </a:r>
            <a:r>
              <a:rPr dirty="0" sz="1400" spc="-45">
                <a:solidFill>
                  <a:srgbClr val="4E2700"/>
                </a:solidFill>
                <a:latin typeface="Courier New"/>
                <a:cs typeface="Courier New"/>
              </a:rPr>
              <a:t>–</a:t>
            </a:r>
            <a:r>
              <a:rPr dirty="0" sz="1400" spc="-45">
                <a:solidFill>
                  <a:srgbClr val="4E2700"/>
                </a:solidFill>
                <a:latin typeface="Arial"/>
                <a:cs typeface="Arial"/>
              </a:rPr>
              <a:t>1</a:t>
            </a:r>
            <a:r>
              <a:rPr dirty="0" sz="1400">
                <a:solidFill>
                  <a:srgbClr val="4E2700"/>
                </a:solidFill>
                <a:latin typeface="Noto Sans Mono CJK HK"/>
                <a:cs typeface="Noto Sans Mono CJK HK"/>
              </a:rPr>
              <a:t>。</a:t>
            </a:r>
            <a:endParaRPr sz="1400">
              <a:latin typeface="Noto Sans Mono CJK HK"/>
              <a:cs typeface="Noto Sans Mono CJK HK"/>
            </a:endParaRPr>
          </a:p>
          <a:p>
            <a:pPr marL="701040" marR="174625" indent="-688975">
              <a:lnSpc>
                <a:spcPct val="114999"/>
              </a:lnSpc>
              <a:tabLst>
                <a:tab pos="504190"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440">
                <a:solidFill>
                  <a:srgbClr val="4E2700"/>
                </a:solidFill>
                <a:latin typeface="Arial"/>
                <a:cs typeface="Arial"/>
              </a:rPr>
              <a:t> </a:t>
            </a:r>
            <a:r>
              <a:rPr dirty="0" sz="1400" spc="135">
                <a:solidFill>
                  <a:srgbClr val="4E2700"/>
                </a:solidFill>
                <a:latin typeface="Arial"/>
                <a:cs typeface="Arial"/>
              </a:rPr>
              <a:t>java.io.InputStream</a:t>
            </a:r>
            <a:r>
              <a:rPr dirty="0" sz="1400">
                <a:solidFill>
                  <a:srgbClr val="4E2700"/>
                </a:solidFill>
                <a:latin typeface="Noto Sans Mono CJK HK"/>
                <a:cs typeface="Noto Sans Mono CJK HK"/>
              </a:rPr>
              <a:t>家族提供</a:t>
            </a:r>
            <a:r>
              <a:rPr dirty="0" sz="1400" spc="15">
                <a:solidFill>
                  <a:srgbClr val="4E2700"/>
                </a:solidFill>
                <a:latin typeface="Noto Sans Mono CJK HK"/>
                <a:cs typeface="Noto Sans Mono CJK HK"/>
              </a:rPr>
              <a:t>的</a:t>
            </a:r>
            <a:r>
              <a:rPr dirty="0" sz="1400" spc="125">
                <a:solidFill>
                  <a:srgbClr val="4E2700"/>
                </a:solidFill>
                <a:latin typeface="Arial"/>
                <a:cs typeface="Arial"/>
              </a:rPr>
              <a:t>void</a:t>
            </a:r>
            <a:r>
              <a:rPr dirty="0" sz="1400" spc="430">
                <a:solidFill>
                  <a:srgbClr val="4E2700"/>
                </a:solidFill>
                <a:latin typeface="Arial"/>
                <a:cs typeface="Arial"/>
              </a:rPr>
              <a:t> </a:t>
            </a:r>
            <a:r>
              <a:rPr dirty="0" sz="1400" spc="215">
                <a:solidFill>
                  <a:srgbClr val="4E2700"/>
                </a:solidFill>
                <a:latin typeface="Arial"/>
                <a:cs typeface="Arial"/>
              </a:rPr>
              <a:t>flush()</a:t>
            </a:r>
            <a:r>
              <a:rPr dirty="0" sz="1400">
                <a:solidFill>
                  <a:srgbClr val="4E2700"/>
                </a:solidFill>
                <a:latin typeface="Noto Sans Mono CJK HK"/>
                <a:cs typeface="Noto Sans Mono CJK HK"/>
              </a:rPr>
              <a:t>方法會立刻寫</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存放在</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出緩</a:t>
            </a:r>
            <a:r>
              <a:rPr dirty="0" sz="1400" spc="-15">
                <a:solidFill>
                  <a:srgbClr val="4E2700"/>
                </a:solidFill>
                <a:latin typeface="Noto Sans Mono CJK HK"/>
                <a:cs typeface="Noto Sans Mono CJK HK"/>
              </a:rPr>
              <a:t>衝區</a:t>
            </a:r>
            <a:r>
              <a:rPr dirty="0" sz="1400">
                <a:solidFill>
                  <a:srgbClr val="4E2700"/>
                </a:solidFill>
                <a:latin typeface="Noto Sans Mono CJK HK"/>
                <a:cs typeface="Noto Sans Mono CJK HK"/>
              </a:rPr>
              <a:t>內的所 有位元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a:t>
            </a:r>
            <a:endParaRPr sz="1400">
              <a:latin typeface="Noto Sans Mono CJK HK"/>
              <a:cs typeface="Noto Sans Mono CJK HK"/>
            </a:endParaRPr>
          </a:p>
          <a:p>
            <a:pPr marL="701040" marR="152400" indent="-688975">
              <a:lnSpc>
                <a:spcPct val="114999"/>
              </a:lnSpc>
              <a:tabLst>
                <a:tab pos="50419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434">
                <a:solidFill>
                  <a:srgbClr val="4E2700"/>
                </a:solidFill>
                <a:latin typeface="Arial"/>
                <a:cs typeface="Arial"/>
              </a:rPr>
              <a:t> </a:t>
            </a:r>
            <a:r>
              <a:rPr dirty="0" sz="1400" spc="125">
                <a:solidFill>
                  <a:srgbClr val="4E2700"/>
                </a:solidFill>
                <a:latin typeface="Arial"/>
                <a:cs typeface="Arial"/>
              </a:rPr>
              <a:t>java.io.Reader</a:t>
            </a:r>
            <a:r>
              <a:rPr dirty="0" sz="1400">
                <a:solidFill>
                  <a:srgbClr val="4E2700"/>
                </a:solidFill>
                <a:latin typeface="Noto Sans Mono CJK HK"/>
                <a:cs typeface="Noto Sans Mono CJK HK"/>
              </a:rPr>
              <a:t>類別提供</a:t>
            </a:r>
            <a:r>
              <a:rPr dirty="0" sz="1400" spc="10">
                <a:solidFill>
                  <a:srgbClr val="4E2700"/>
                </a:solidFill>
                <a:latin typeface="Noto Sans Mono CJK HK"/>
                <a:cs typeface="Noto Sans Mono CJK HK"/>
              </a:rPr>
              <a:t>的</a:t>
            </a:r>
            <a:r>
              <a:rPr dirty="0" sz="1400" spc="275">
                <a:solidFill>
                  <a:srgbClr val="4E2700"/>
                </a:solidFill>
                <a:latin typeface="Arial"/>
                <a:cs typeface="Arial"/>
              </a:rPr>
              <a:t>int</a:t>
            </a:r>
            <a:r>
              <a:rPr dirty="0" sz="1400" spc="430">
                <a:solidFill>
                  <a:srgbClr val="4E2700"/>
                </a:solidFill>
                <a:latin typeface="Arial"/>
                <a:cs typeface="Arial"/>
              </a:rPr>
              <a:t> </a:t>
            </a:r>
            <a:r>
              <a:rPr dirty="0" sz="1400" spc="145">
                <a:solidFill>
                  <a:srgbClr val="4E2700"/>
                </a:solidFill>
                <a:latin typeface="Arial"/>
                <a:cs typeface="Arial"/>
              </a:rPr>
              <a:t>read()</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由程式外</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讀取</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字元的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r>
              <a:rPr dirty="0" sz="1400" spc="-15">
                <a:solidFill>
                  <a:srgbClr val="4E2700"/>
                </a:solidFill>
                <a:latin typeface="Noto Sans Mono CJK HK"/>
                <a:cs typeface="Noto Sans Mono CJK HK"/>
              </a:rPr>
              <a:t>此字</a:t>
            </a:r>
            <a:r>
              <a:rPr dirty="0" sz="1400">
                <a:solidFill>
                  <a:srgbClr val="4E2700"/>
                </a:solidFill>
                <a:latin typeface="Noto Sans Mono CJK HK"/>
                <a:cs typeface="Noto Sans Mono CJK HK"/>
              </a:rPr>
              <a:t>元會被轉 換為介</a:t>
            </a:r>
            <a:r>
              <a:rPr dirty="0" sz="1400" spc="-10">
                <a:solidFill>
                  <a:srgbClr val="4E2700"/>
                </a:solidFill>
                <a:latin typeface="Noto Sans Mono CJK HK"/>
                <a:cs typeface="Noto Sans Mono CJK HK"/>
              </a:rPr>
              <a:t>於</a:t>
            </a:r>
            <a:r>
              <a:rPr dirty="0" sz="1400" spc="-20">
                <a:solidFill>
                  <a:srgbClr val="4E2700"/>
                </a:solidFill>
                <a:latin typeface="Arial"/>
                <a:cs typeface="Arial"/>
              </a:rPr>
              <a:t>0</a:t>
            </a:r>
            <a:r>
              <a:rPr dirty="0" sz="1400" spc="-20">
                <a:solidFill>
                  <a:srgbClr val="4E2700"/>
                </a:solidFill>
                <a:latin typeface="Courier New"/>
                <a:cs typeface="Courier New"/>
              </a:rPr>
              <a:t>–</a:t>
            </a:r>
            <a:r>
              <a:rPr dirty="0" sz="1400" spc="-20">
                <a:solidFill>
                  <a:srgbClr val="4E2700"/>
                </a:solidFill>
                <a:latin typeface="Arial"/>
                <a:cs typeface="Arial"/>
              </a:rPr>
              <a:t>65535</a:t>
            </a:r>
            <a:r>
              <a:rPr dirty="0" sz="1400">
                <a:solidFill>
                  <a:srgbClr val="4E2700"/>
                </a:solidFill>
                <a:latin typeface="Noto Sans Mono CJK HK"/>
                <a:cs typeface="Noto Sans Mono CJK HK"/>
              </a:rPr>
              <a:t>的整數然後傳回</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果沒有</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料可</a:t>
            </a:r>
            <a:r>
              <a:rPr dirty="0" sz="1400" spc="-15">
                <a:solidFill>
                  <a:srgbClr val="4E2700"/>
                </a:solidFill>
                <a:latin typeface="Noto Sans Mono CJK HK"/>
                <a:cs typeface="Noto Sans Mono CJK HK"/>
              </a:rPr>
              <a:t>供讀</a:t>
            </a:r>
            <a:r>
              <a:rPr dirty="0" sz="1400">
                <a:solidFill>
                  <a:srgbClr val="4E2700"/>
                </a:solidFill>
                <a:latin typeface="Noto Sans Mono CJK HK"/>
                <a:cs typeface="Noto Sans Mono CJK HK"/>
              </a:rPr>
              <a:t>取，此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法會</a:t>
            </a:r>
            <a:r>
              <a:rPr dirty="0" sz="1400" spc="-15">
                <a:solidFill>
                  <a:srgbClr val="4E2700"/>
                </a:solidFill>
                <a:latin typeface="Noto Sans Mono CJK HK"/>
                <a:cs typeface="Noto Sans Mono CJK HK"/>
              </a:rPr>
              <a:t>傳</a:t>
            </a:r>
            <a:r>
              <a:rPr dirty="0" sz="1400" spc="20">
                <a:solidFill>
                  <a:srgbClr val="4E2700"/>
                </a:solidFill>
                <a:latin typeface="Noto Sans Mono CJK HK"/>
                <a:cs typeface="Noto Sans Mono CJK HK"/>
              </a:rPr>
              <a:t>回</a:t>
            </a:r>
            <a:r>
              <a:rPr dirty="0" sz="1400" spc="-50">
                <a:solidFill>
                  <a:srgbClr val="4E2700"/>
                </a:solidFill>
                <a:latin typeface="Courier New"/>
                <a:cs typeface="Courier New"/>
              </a:rPr>
              <a:t>–</a:t>
            </a:r>
            <a:r>
              <a:rPr dirty="0" sz="1400" spc="-50">
                <a:solidFill>
                  <a:srgbClr val="4E2700"/>
                </a:solidFill>
                <a:latin typeface="Arial"/>
                <a:cs typeface="Arial"/>
              </a:rPr>
              <a:t>1</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0"/>
              </a:spcBef>
              <a:tabLst>
                <a:tab pos="50419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95">
                <a:solidFill>
                  <a:srgbClr val="4E2700"/>
                </a:solidFill>
                <a:latin typeface="Arial"/>
                <a:cs typeface="Arial"/>
              </a:rPr>
              <a:t> </a:t>
            </a:r>
            <a:r>
              <a:rPr dirty="0" sz="1400" spc="114">
                <a:solidFill>
                  <a:srgbClr val="4E2700"/>
                </a:solidFill>
                <a:latin typeface="Arial"/>
                <a:cs typeface="Arial"/>
              </a:rPr>
              <a:t>java.io.OutputStream</a:t>
            </a:r>
            <a:r>
              <a:rPr dirty="0" sz="1400">
                <a:solidFill>
                  <a:srgbClr val="4E2700"/>
                </a:solidFill>
                <a:latin typeface="Noto Sans Mono CJK HK"/>
                <a:cs typeface="Noto Sans Mono CJK HK"/>
              </a:rPr>
              <a:t>類別提供的</a:t>
            </a:r>
            <a:r>
              <a:rPr dirty="0" sz="1400" spc="125">
                <a:solidFill>
                  <a:srgbClr val="4E2700"/>
                </a:solidFill>
                <a:latin typeface="Arial"/>
                <a:cs typeface="Arial"/>
              </a:rPr>
              <a:t>void</a:t>
            </a:r>
            <a:r>
              <a:rPr dirty="0" sz="1400" spc="385">
                <a:solidFill>
                  <a:srgbClr val="4E2700"/>
                </a:solidFill>
                <a:latin typeface="Arial"/>
                <a:cs typeface="Arial"/>
              </a:rPr>
              <a:t> </a:t>
            </a:r>
            <a:r>
              <a:rPr dirty="0" sz="1400" spc="200">
                <a:solidFill>
                  <a:srgbClr val="4E2700"/>
                </a:solidFill>
                <a:latin typeface="Arial"/>
                <a:cs typeface="Arial"/>
              </a:rPr>
              <a:t>write(byte[]</a:t>
            </a:r>
            <a:r>
              <a:rPr dirty="0" sz="1400" spc="390">
                <a:solidFill>
                  <a:srgbClr val="4E2700"/>
                </a:solidFill>
                <a:latin typeface="Arial"/>
                <a:cs typeface="Arial"/>
              </a:rPr>
              <a:t> </a:t>
            </a:r>
            <a:r>
              <a:rPr dirty="0" sz="1400" spc="190">
                <a:solidFill>
                  <a:srgbClr val="4E2700"/>
                </a:solidFill>
                <a:latin typeface="Arial"/>
                <a:cs typeface="Arial"/>
              </a:rPr>
              <a:t>b,</a:t>
            </a:r>
            <a:r>
              <a:rPr dirty="0" sz="1400" spc="395">
                <a:solidFill>
                  <a:srgbClr val="4E2700"/>
                </a:solidFill>
                <a:latin typeface="Arial"/>
                <a:cs typeface="Arial"/>
              </a:rPr>
              <a:t> </a:t>
            </a:r>
            <a:r>
              <a:rPr dirty="0" sz="1400" spc="280">
                <a:solidFill>
                  <a:srgbClr val="4E2700"/>
                </a:solidFill>
                <a:latin typeface="Arial"/>
                <a:cs typeface="Arial"/>
              </a:rPr>
              <a:t>int</a:t>
            </a:r>
            <a:r>
              <a:rPr dirty="0" sz="1400" spc="385">
                <a:solidFill>
                  <a:srgbClr val="4E2700"/>
                </a:solidFill>
                <a:latin typeface="Arial"/>
                <a:cs typeface="Arial"/>
              </a:rPr>
              <a:t> </a:t>
            </a:r>
            <a:r>
              <a:rPr dirty="0" sz="1400" spc="285">
                <a:solidFill>
                  <a:srgbClr val="4E2700"/>
                </a:solidFill>
                <a:latin typeface="Arial"/>
                <a:cs typeface="Arial"/>
              </a:rPr>
              <a:t>off,</a:t>
            </a:r>
            <a:r>
              <a:rPr dirty="0" sz="1400" spc="400">
                <a:solidFill>
                  <a:srgbClr val="4E2700"/>
                </a:solidFill>
                <a:latin typeface="Arial"/>
                <a:cs typeface="Arial"/>
              </a:rPr>
              <a:t> </a:t>
            </a:r>
            <a:r>
              <a:rPr dirty="0" sz="1400" spc="275">
                <a:solidFill>
                  <a:srgbClr val="4E2700"/>
                </a:solidFill>
                <a:latin typeface="Arial"/>
                <a:cs typeface="Arial"/>
              </a:rPr>
              <a:t>int</a:t>
            </a:r>
            <a:r>
              <a:rPr dirty="0" sz="1400" spc="395">
                <a:solidFill>
                  <a:srgbClr val="4E2700"/>
                </a:solidFill>
                <a:latin typeface="Arial"/>
                <a:cs typeface="Arial"/>
              </a:rPr>
              <a:t> </a:t>
            </a:r>
            <a:r>
              <a:rPr dirty="0" sz="1400" spc="195">
                <a:solidFill>
                  <a:srgbClr val="4E2700"/>
                </a:solidFill>
                <a:latin typeface="Arial"/>
                <a:cs typeface="Arial"/>
              </a:rPr>
              <a:t>len)</a:t>
            </a:r>
            <a:r>
              <a:rPr dirty="0" sz="1400">
                <a:solidFill>
                  <a:srgbClr val="4E2700"/>
                </a:solidFill>
                <a:latin typeface="Noto Sans Mono CJK HK"/>
                <a:cs typeface="Noto Sans Mono CJK HK"/>
              </a:rPr>
              <a:t>方法會將</a:t>
            </a:r>
            <a:endParaRPr sz="1400">
              <a:latin typeface="Noto Sans Mono CJK HK"/>
              <a:cs typeface="Noto Sans Mono CJK HK"/>
            </a:endParaRPr>
          </a:p>
          <a:p>
            <a:pPr marL="701040">
              <a:lnSpc>
                <a:spcPct val="100000"/>
              </a:lnSpc>
              <a:spcBef>
                <a:spcPts val="254"/>
              </a:spcBef>
            </a:pPr>
            <a:r>
              <a:rPr dirty="0" sz="1400" spc="5">
                <a:solidFill>
                  <a:srgbClr val="4E2700"/>
                </a:solidFill>
                <a:latin typeface="Noto Sans Mono CJK HK"/>
                <a:cs typeface="Noto Sans Mono CJK HK"/>
              </a:rPr>
              <a:t>位</a:t>
            </a:r>
            <a:r>
              <a:rPr dirty="0" sz="1400">
                <a:solidFill>
                  <a:srgbClr val="4E2700"/>
                </a:solidFill>
                <a:latin typeface="Noto Sans Mono CJK HK"/>
                <a:cs typeface="Noto Sans Mono CJK HK"/>
              </a:rPr>
              <a:t>元</a:t>
            </a:r>
            <a:r>
              <a:rPr dirty="0" sz="1400" spc="5">
                <a:solidFill>
                  <a:srgbClr val="4E2700"/>
                </a:solidFill>
                <a:latin typeface="Noto Sans Mono CJK HK"/>
                <a:cs typeface="Noto Sans Mono CJK HK"/>
              </a:rPr>
              <a:t>組</a:t>
            </a:r>
            <a:r>
              <a:rPr dirty="0" sz="1400" spc="-15">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spc="-30">
                <a:solidFill>
                  <a:srgbClr val="4E2700"/>
                </a:solidFill>
                <a:latin typeface="Arial"/>
                <a:cs typeface="Arial"/>
              </a:rPr>
              <a:t>b</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所</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位</a:t>
            </a:r>
            <a:r>
              <a:rPr dirty="0" sz="1400" spc="5">
                <a:solidFill>
                  <a:srgbClr val="4E2700"/>
                </a:solidFill>
                <a:latin typeface="Noto Sans Mono CJK HK"/>
                <a:cs typeface="Noto Sans Mono CJK HK"/>
              </a:rPr>
              <a:t>元</a:t>
            </a:r>
            <a:r>
              <a:rPr dirty="0" sz="1400" spc="-15">
                <a:solidFill>
                  <a:srgbClr val="4E2700"/>
                </a:solidFill>
                <a:latin typeface="Noto Sans Mono CJK HK"/>
                <a:cs typeface="Noto Sans Mono CJK HK"/>
              </a:rPr>
              <a:t>組</a:t>
            </a:r>
            <a:r>
              <a:rPr dirty="0" sz="1400" spc="5">
                <a:solidFill>
                  <a:srgbClr val="4E2700"/>
                </a:solidFill>
                <a:latin typeface="Noto Sans Mono CJK HK"/>
                <a:cs typeface="Noto Sans Mono CJK HK"/>
              </a:rPr>
              <a:t>寫</a:t>
            </a:r>
            <a:r>
              <a:rPr dirty="0" sz="1400">
                <a:solidFill>
                  <a:srgbClr val="4E2700"/>
                </a:solidFill>
                <a:latin typeface="Noto Sans Mono CJK HK"/>
                <a:cs typeface="Noto Sans Mono CJK HK"/>
              </a:rPr>
              <a:t>出</a:t>
            </a:r>
            <a:r>
              <a:rPr dirty="0" sz="1400" spc="5">
                <a:solidFill>
                  <a:srgbClr val="4E2700"/>
                </a:solidFill>
                <a:latin typeface="Noto Sans Mono CJK HK"/>
                <a:cs typeface="Noto Sans Mono CJK HK"/>
              </a:rPr>
              <a:t>。</a:t>
            </a:r>
            <a:endParaRPr sz="1400">
              <a:latin typeface="Noto Sans Mono CJK HK"/>
              <a:cs typeface="Noto Sans Mono CJK HK"/>
            </a:endParaRPr>
          </a:p>
          <a:p>
            <a:pPr marL="701040" marR="50800" indent="-688975">
              <a:lnSpc>
                <a:spcPct val="114999"/>
              </a:lnSpc>
              <a:tabLst>
                <a:tab pos="504190" algn="l"/>
              </a:tabLst>
            </a:pPr>
            <a:r>
              <a:rPr dirty="0" sz="1400" spc="225">
                <a:solidFill>
                  <a:srgbClr val="4E2700"/>
                </a:solidFill>
                <a:latin typeface="Arial"/>
                <a:cs typeface="Arial"/>
              </a:rPr>
              <a:t>5.(	</a:t>
            </a:r>
            <a:r>
              <a:rPr dirty="0" sz="1400" spc="305">
                <a:solidFill>
                  <a:srgbClr val="4E2700"/>
                </a:solidFill>
                <a:latin typeface="Arial"/>
                <a:cs typeface="Arial"/>
              </a:rPr>
              <a:t>)</a:t>
            </a:r>
            <a:r>
              <a:rPr dirty="0" sz="1400" spc="420">
                <a:solidFill>
                  <a:srgbClr val="4E2700"/>
                </a:solidFill>
                <a:latin typeface="Arial"/>
                <a:cs typeface="Arial"/>
              </a:rPr>
              <a:t> </a:t>
            </a:r>
            <a:r>
              <a:rPr dirty="0" sz="1400" spc="30">
                <a:solidFill>
                  <a:srgbClr val="4E2700"/>
                </a:solidFill>
                <a:latin typeface="Arial"/>
                <a:cs typeface="Arial"/>
              </a:rPr>
              <a:t>Java</a:t>
            </a:r>
            <a:r>
              <a:rPr dirty="0" sz="1400">
                <a:solidFill>
                  <a:srgbClr val="4E2700"/>
                </a:solidFill>
                <a:latin typeface="Noto Sans Mono CJK HK"/>
                <a:cs typeface="Noto Sans Mono CJK HK"/>
              </a:rPr>
              <a:t>語言要區分</a:t>
            </a:r>
            <a:r>
              <a:rPr dirty="0" sz="1400" spc="-10">
                <a:solidFill>
                  <a:srgbClr val="4E2700"/>
                </a:solidFill>
                <a:latin typeface="Noto Sans Mono CJK HK"/>
                <a:cs typeface="Noto Sans Mono CJK HK"/>
              </a:rPr>
              <a:t>純</a:t>
            </a:r>
            <a:r>
              <a:rPr dirty="0" sz="1400">
                <a:solidFill>
                  <a:srgbClr val="4E2700"/>
                </a:solidFill>
                <a:latin typeface="Noto Sans Mono CJK HK"/>
                <a:cs typeface="Noto Sans Mono CJK HK"/>
              </a:rPr>
              <a:t>文字</a:t>
            </a:r>
            <a:r>
              <a:rPr dirty="0" sz="1400" spc="-10">
                <a:solidFill>
                  <a:srgbClr val="4E2700"/>
                </a:solidFill>
                <a:latin typeface="Noto Sans Mono CJK HK"/>
                <a:cs typeface="Noto Sans Mono CJK HK"/>
              </a:rPr>
              <a:t>檔與</a:t>
            </a:r>
            <a:r>
              <a:rPr dirty="0" sz="1400">
                <a:solidFill>
                  <a:srgbClr val="4E2700"/>
                </a:solidFill>
                <a:latin typeface="Noto Sans Mono CJK HK"/>
                <a:cs typeface="Noto Sans Mono CJK HK"/>
              </a:rPr>
              <a:t>非文字</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的最</a:t>
            </a:r>
            <a:r>
              <a:rPr dirty="0" sz="1400" spc="-10">
                <a:solidFill>
                  <a:srgbClr val="4E2700"/>
                </a:solidFill>
                <a:latin typeface="Noto Sans Mono CJK HK"/>
                <a:cs typeface="Noto Sans Mono CJK HK"/>
              </a:rPr>
              <a:t>根本</a:t>
            </a:r>
            <a:r>
              <a:rPr dirty="0" sz="1400">
                <a:solidFill>
                  <a:srgbClr val="4E2700"/>
                </a:solidFill>
                <a:latin typeface="Noto Sans Mono CJK HK"/>
                <a:cs typeface="Noto Sans Mono CJK HK"/>
              </a:rPr>
              <a:t>原因是</a:t>
            </a:r>
            <a:r>
              <a:rPr dirty="0" sz="1400" spc="-10">
                <a:solidFill>
                  <a:srgbClr val="4E2700"/>
                </a:solidFill>
                <a:latin typeface="Noto Sans Mono CJK HK"/>
                <a:cs typeface="Noto Sans Mono CJK HK"/>
              </a:rPr>
              <a:t>因</a:t>
            </a:r>
            <a:r>
              <a:rPr dirty="0" sz="1400">
                <a:solidFill>
                  <a:srgbClr val="4E2700"/>
                </a:solidFill>
                <a:latin typeface="Noto Sans Mono CJK HK"/>
                <a:cs typeface="Noto Sans Mono CJK HK"/>
              </a:rPr>
              <a:t>為程</a:t>
            </a:r>
            <a:r>
              <a:rPr dirty="0" sz="1400" spc="-10">
                <a:solidFill>
                  <a:srgbClr val="4E2700"/>
                </a:solidFill>
                <a:latin typeface="Noto Sans Mono CJK HK"/>
                <a:cs typeface="Noto Sans Mono CJK HK"/>
              </a:rPr>
              <a:t>式執</a:t>
            </a:r>
            <a:r>
              <a:rPr dirty="0" sz="1400">
                <a:solidFill>
                  <a:srgbClr val="4E2700"/>
                </a:solidFill>
                <a:latin typeface="Noto Sans Mono CJK HK"/>
                <a:cs typeface="Noto Sans Mono CJK HK"/>
              </a:rPr>
              <a:t>行時，</a:t>
            </a:r>
            <a:r>
              <a:rPr dirty="0" sz="1400" spc="-10">
                <a:solidFill>
                  <a:srgbClr val="4E2700"/>
                </a:solidFill>
                <a:latin typeface="Noto Sans Mono CJK HK"/>
                <a:cs typeface="Noto Sans Mono CJK HK"/>
              </a:rPr>
              <a:t>程</a:t>
            </a:r>
            <a:r>
              <a:rPr dirty="0" sz="1400">
                <a:solidFill>
                  <a:srgbClr val="4E2700"/>
                </a:solidFill>
                <a:latin typeface="Noto Sans Mono CJK HK"/>
                <a:cs typeface="Noto Sans Mono CJK HK"/>
              </a:rPr>
              <a:t>式內</a:t>
            </a:r>
            <a:r>
              <a:rPr dirty="0" sz="1400" spc="-10">
                <a:solidFill>
                  <a:srgbClr val="4E2700"/>
                </a:solidFill>
                <a:latin typeface="Noto Sans Mono CJK HK"/>
                <a:cs typeface="Noto Sans Mono CJK HK"/>
              </a:rPr>
              <a:t>部的</a:t>
            </a:r>
            <a:r>
              <a:rPr dirty="0" sz="1400">
                <a:solidFill>
                  <a:srgbClr val="4E2700"/>
                </a:solidFill>
                <a:latin typeface="Noto Sans Mono CJK HK"/>
                <a:cs typeface="Noto Sans Mono CJK HK"/>
              </a:rPr>
              <a:t>文字資料 都必須</a:t>
            </a:r>
            <a:r>
              <a:rPr dirty="0" sz="1400" spc="-15">
                <a:solidFill>
                  <a:srgbClr val="4E2700"/>
                </a:solidFill>
                <a:latin typeface="Noto Sans Mono CJK HK"/>
                <a:cs typeface="Noto Sans Mono CJK HK"/>
              </a:rPr>
              <a:t>是</a:t>
            </a:r>
            <a:r>
              <a:rPr dirty="0" sz="1400" spc="10">
                <a:solidFill>
                  <a:srgbClr val="4E2700"/>
                </a:solidFill>
                <a:latin typeface="Noto Sans Mono CJK HK"/>
                <a:cs typeface="Noto Sans Mono CJK HK"/>
              </a:rPr>
              <a:t>以</a:t>
            </a:r>
            <a:r>
              <a:rPr dirty="0" sz="1400" spc="35">
                <a:solidFill>
                  <a:srgbClr val="4E2700"/>
                </a:solidFill>
                <a:latin typeface="Arial"/>
                <a:cs typeface="Arial"/>
              </a:rPr>
              <a:t>Unicode</a:t>
            </a:r>
            <a:r>
              <a:rPr dirty="0" sz="1400">
                <a:solidFill>
                  <a:srgbClr val="4E2700"/>
                </a:solidFill>
                <a:latin typeface="Noto Sans Mono CJK HK"/>
                <a:cs typeface="Noto Sans Mono CJK HK"/>
              </a:rPr>
              <a:t>來編碼，包括</a:t>
            </a:r>
            <a:r>
              <a:rPr dirty="0" sz="1400" spc="-15">
                <a:solidFill>
                  <a:srgbClr val="4E2700"/>
                </a:solidFill>
                <a:latin typeface="Noto Sans Mono CJK HK"/>
                <a:cs typeface="Noto Sans Mono CJK HK"/>
              </a:rPr>
              <a:t>原</a:t>
            </a:r>
            <a:r>
              <a:rPr dirty="0" sz="1400">
                <a:solidFill>
                  <a:srgbClr val="4E2700"/>
                </a:solidFill>
                <a:latin typeface="Noto Sans Mono CJK HK"/>
                <a:cs typeface="Noto Sans Mono CJK HK"/>
              </a:rPr>
              <a:t>本寫</a:t>
            </a:r>
            <a:r>
              <a:rPr dirty="0" sz="1400" spc="-15">
                <a:solidFill>
                  <a:srgbClr val="4E2700"/>
                </a:solidFill>
                <a:latin typeface="Noto Sans Mono CJK HK"/>
                <a:cs typeface="Noto Sans Mono CJK HK"/>
              </a:rPr>
              <a:t>在程</a:t>
            </a:r>
            <a:r>
              <a:rPr dirty="0" sz="1400">
                <a:solidFill>
                  <a:srgbClr val="4E2700"/>
                </a:solidFill>
                <a:latin typeface="Noto Sans Mono CJK HK"/>
                <a:cs typeface="Noto Sans Mono CJK HK"/>
              </a:rPr>
              <a:t>式內的</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元與</a:t>
            </a:r>
            <a:r>
              <a:rPr dirty="0" sz="1400" spc="-15">
                <a:solidFill>
                  <a:srgbClr val="4E2700"/>
                </a:solidFill>
                <a:latin typeface="Noto Sans Mono CJK HK"/>
                <a:cs typeface="Noto Sans Mono CJK HK"/>
              </a:rPr>
              <a:t>字串</a:t>
            </a:r>
            <a:r>
              <a:rPr dirty="0" sz="1400">
                <a:solidFill>
                  <a:srgbClr val="4E2700"/>
                </a:solidFill>
                <a:latin typeface="Noto Sans Mono CJK HK"/>
                <a:cs typeface="Noto Sans Mono CJK HK"/>
              </a:rPr>
              <a:t>，以及</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式由</a:t>
            </a:r>
            <a:r>
              <a:rPr dirty="0" sz="1400" spc="-15">
                <a:solidFill>
                  <a:srgbClr val="4E2700"/>
                </a:solidFill>
                <a:latin typeface="Noto Sans Mono CJK HK"/>
                <a:cs typeface="Noto Sans Mono CJK HK"/>
              </a:rPr>
              <a:t>外界</a:t>
            </a:r>
            <a:r>
              <a:rPr dirty="0" sz="1400">
                <a:solidFill>
                  <a:srgbClr val="4E2700"/>
                </a:solidFill>
                <a:latin typeface="Noto Sans Mono CJK HK"/>
                <a:cs typeface="Noto Sans Mono CJK HK"/>
              </a:rPr>
              <a:t>讀入的</a:t>
            </a:r>
            <a:r>
              <a:rPr dirty="0" sz="1400" spc="-15">
                <a:solidFill>
                  <a:srgbClr val="4E2700"/>
                </a:solidFill>
                <a:latin typeface="Noto Sans Mono CJK HK"/>
                <a:cs typeface="Noto Sans Mono CJK HK"/>
              </a:rPr>
              <a:t>文</a:t>
            </a:r>
            <a:r>
              <a:rPr dirty="0" sz="1400">
                <a:solidFill>
                  <a:srgbClr val="4E2700"/>
                </a:solidFill>
                <a:latin typeface="Noto Sans Mono CJK HK"/>
                <a:cs typeface="Noto Sans Mono CJK HK"/>
              </a:rPr>
              <a:t>字 資料。</a:t>
            </a:r>
            <a:endParaRPr sz="1400">
              <a:latin typeface="Noto Sans Mono CJK HK"/>
              <a:cs typeface="Noto Sans Mono CJK HK"/>
            </a:endParaRPr>
          </a:p>
          <a:p>
            <a:pPr algn="r" marR="179070">
              <a:lnSpc>
                <a:spcPct val="100000"/>
              </a:lnSpc>
              <a:spcBef>
                <a:spcPts val="254"/>
              </a:spcBef>
              <a:tabLst>
                <a:tab pos="491490" algn="l"/>
              </a:tabLst>
            </a:pPr>
            <a:r>
              <a:rPr dirty="0" sz="1400" spc="225">
                <a:solidFill>
                  <a:srgbClr val="4E2700"/>
                </a:solidFill>
                <a:latin typeface="Arial"/>
                <a:cs typeface="Arial"/>
              </a:rPr>
              <a:t>6.(	</a:t>
            </a:r>
            <a:r>
              <a:rPr dirty="0" sz="1400" spc="305">
                <a:solidFill>
                  <a:srgbClr val="4E2700"/>
                </a:solidFill>
                <a:latin typeface="Arial"/>
                <a:cs typeface="Arial"/>
              </a:rPr>
              <a:t>)</a:t>
            </a:r>
            <a:r>
              <a:rPr dirty="0" sz="1400" spc="420">
                <a:solidFill>
                  <a:srgbClr val="4E2700"/>
                </a:solidFill>
                <a:latin typeface="Arial"/>
                <a:cs typeface="Arial"/>
              </a:rPr>
              <a:t> </a:t>
            </a:r>
            <a:r>
              <a:rPr dirty="0" sz="1400">
                <a:solidFill>
                  <a:srgbClr val="4E2700"/>
                </a:solidFill>
                <a:latin typeface="Noto Sans Mono CJK HK"/>
                <a:cs typeface="Noto Sans Mono CJK HK"/>
              </a:rPr>
              <a:t>在</a:t>
            </a:r>
            <a:r>
              <a:rPr dirty="0" sz="1400" spc="10">
                <a:solidFill>
                  <a:srgbClr val="4E2700"/>
                </a:solidFill>
                <a:latin typeface="Noto Sans Mono CJK HK"/>
                <a:cs typeface="Noto Sans Mono CJK HK"/>
              </a:rPr>
              <a:t>與</a:t>
            </a:r>
            <a:r>
              <a:rPr dirty="0" sz="1400" spc="30">
                <a:solidFill>
                  <a:srgbClr val="4E2700"/>
                </a:solidFill>
                <a:latin typeface="Arial"/>
                <a:cs typeface="Arial"/>
              </a:rPr>
              <a:t>Java</a:t>
            </a:r>
            <a:r>
              <a:rPr dirty="0" sz="1400" spc="409">
                <a:solidFill>
                  <a:srgbClr val="4E2700"/>
                </a:solidFill>
                <a:latin typeface="Arial"/>
                <a:cs typeface="Arial"/>
              </a:rPr>
              <a:t> </a:t>
            </a:r>
            <a:r>
              <a:rPr dirty="0" sz="1400" spc="30">
                <a:solidFill>
                  <a:srgbClr val="4E2700"/>
                </a:solidFill>
                <a:latin typeface="Arial"/>
                <a:cs typeface="Arial"/>
              </a:rPr>
              <a:t>IO</a:t>
            </a:r>
            <a:r>
              <a:rPr dirty="0" sz="1400">
                <a:solidFill>
                  <a:srgbClr val="4E2700"/>
                </a:solidFill>
                <a:latin typeface="Noto Sans Mono CJK HK"/>
                <a:cs typeface="Noto Sans Mono CJK HK"/>
              </a:rPr>
              <a:t>有關的類別</a:t>
            </a:r>
            <a:r>
              <a:rPr dirty="0" sz="1400" spc="-15">
                <a:solidFill>
                  <a:srgbClr val="4E2700"/>
                </a:solidFill>
                <a:latin typeface="Noto Sans Mono CJK HK"/>
                <a:cs typeface="Noto Sans Mono CJK HK"/>
              </a:rPr>
              <a:t>中</a:t>
            </a:r>
            <a:r>
              <a:rPr dirty="0" sz="1400" spc="130">
                <a:solidFill>
                  <a:srgbClr val="4E2700"/>
                </a:solidFill>
                <a:latin typeface="Noto Sans Mono CJK HK"/>
                <a:cs typeface="Noto Sans Mono CJK HK"/>
              </a:rPr>
              <a:t>，</a:t>
            </a:r>
            <a:r>
              <a:rPr dirty="0" sz="1400" spc="130">
                <a:solidFill>
                  <a:srgbClr val="4E2700"/>
                </a:solidFill>
                <a:latin typeface="Arial"/>
                <a:cs typeface="Arial"/>
              </a:rPr>
              <a:t>java.io.InputStream</a:t>
            </a:r>
            <a:r>
              <a:rPr dirty="0" sz="1400" spc="10">
                <a:solidFill>
                  <a:srgbClr val="4E2700"/>
                </a:solidFill>
                <a:latin typeface="Noto Sans Mono CJK HK"/>
                <a:cs typeface="Noto Sans Mono CJK HK"/>
              </a:rPr>
              <a:t>、</a:t>
            </a:r>
            <a:r>
              <a:rPr dirty="0" sz="1400" spc="125">
                <a:solidFill>
                  <a:srgbClr val="4E2700"/>
                </a:solidFill>
                <a:latin typeface="Arial"/>
                <a:cs typeface="Arial"/>
              </a:rPr>
              <a:t>java.io.Reader</a:t>
            </a:r>
            <a:r>
              <a:rPr dirty="0" sz="1400" spc="10">
                <a:solidFill>
                  <a:srgbClr val="4E2700"/>
                </a:solidFill>
                <a:latin typeface="Noto Sans Mono CJK HK"/>
                <a:cs typeface="Noto Sans Mono CJK HK"/>
              </a:rPr>
              <a:t>家</a:t>
            </a:r>
            <a:r>
              <a:rPr dirty="0" sz="1400">
                <a:solidFill>
                  <a:srgbClr val="4E2700"/>
                </a:solidFill>
                <a:latin typeface="Noto Sans Mono CJK HK"/>
                <a:cs typeface="Noto Sans Mono CJK HK"/>
              </a:rPr>
              <a:t>族的類</a:t>
            </a:r>
            <a:r>
              <a:rPr dirty="0" sz="1400" spc="-15">
                <a:solidFill>
                  <a:srgbClr val="4E2700"/>
                </a:solidFill>
                <a:latin typeface="Noto Sans Mono CJK HK"/>
                <a:cs typeface="Noto Sans Mono CJK HK"/>
              </a:rPr>
              <a:t>別負</a:t>
            </a:r>
            <a:r>
              <a:rPr dirty="0" sz="1400">
                <a:solidFill>
                  <a:srgbClr val="4E2700"/>
                </a:solidFill>
                <a:latin typeface="Noto Sans Mono CJK HK"/>
                <a:cs typeface="Noto Sans Mono CJK HK"/>
              </a:rPr>
              <a:t>責處</a:t>
            </a:r>
            <a:endParaRPr sz="1400">
              <a:latin typeface="Noto Sans Mono CJK HK"/>
              <a:cs typeface="Noto Sans Mono CJK HK"/>
            </a:endParaRPr>
          </a:p>
          <a:p>
            <a:pPr algn="r" marR="235585">
              <a:lnSpc>
                <a:spcPct val="100000"/>
              </a:lnSpc>
              <a:spcBef>
                <a:spcPts val="250"/>
              </a:spcBef>
            </a:pPr>
            <a:r>
              <a:rPr dirty="0" sz="1400" spc="5">
                <a:solidFill>
                  <a:srgbClr val="4E2700"/>
                </a:solidFill>
                <a:latin typeface="Noto Sans Mono CJK HK"/>
                <a:cs typeface="Noto Sans Mono CJK HK"/>
              </a:rPr>
              <a:t>理</a:t>
            </a:r>
            <a:r>
              <a:rPr dirty="0" sz="1400">
                <a:solidFill>
                  <a:srgbClr val="4E2700"/>
                </a:solidFill>
                <a:latin typeface="Noto Sans Mono CJK HK"/>
                <a:cs typeface="Noto Sans Mono CJK HK"/>
              </a:rPr>
              <a:t>輸</a:t>
            </a:r>
            <a:r>
              <a:rPr dirty="0" sz="1400" spc="5">
                <a:solidFill>
                  <a:srgbClr val="4E2700"/>
                </a:solidFill>
                <a:latin typeface="Noto Sans Mono CJK HK"/>
                <a:cs typeface="Noto Sans Mono CJK HK"/>
              </a:rPr>
              <a:t>入</a:t>
            </a:r>
            <a:r>
              <a:rPr dirty="0" sz="1400" spc="-15">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r>
              <a:rPr dirty="0" sz="1400" spc="105">
                <a:solidFill>
                  <a:srgbClr val="4E2700"/>
                </a:solidFill>
                <a:latin typeface="Noto Sans Mono CJK HK"/>
                <a:cs typeface="Noto Sans Mono CJK HK"/>
              </a:rPr>
              <a:t>，</a:t>
            </a:r>
            <a:r>
              <a:rPr dirty="0" sz="1400" spc="105">
                <a:solidFill>
                  <a:srgbClr val="4E2700"/>
                </a:solidFill>
                <a:latin typeface="Arial"/>
                <a:cs typeface="Arial"/>
              </a:rPr>
              <a:t>java.io.OutputStream</a:t>
            </a:r>
            <a:r>
              <a:rPr dirty="0" sz="1400" spc="10">
                <a:solidFill>
                  <a:srgbClr val="4E2700"/>
                </a:solidFill>
                <a:latin typeface="Noto Sans Mono CJK HK"/>
                <a:cs typeface="Noto Sans Mono CJK HK"/>
              </a:rPr>
              <a:t>、</a:t>
            </a:r>
            <a:r>
              <a:rPr dirty="0" sz="1400" spc="185">
                <a:solidFill>
                  <a:srgbClr val="4E2700"/>
                </a:solidFill>
                <a:latin typeface="Arial"/>
                <a:cs typeface="Arial"/>
              </a:rPr>
              <a:t>java.io.Writer</a:t>
            </a:r>
            <a:r>
              <a:rPr dirty="0" sz="1400" spc="5">
                <a:solidFill>
                  <a:srgbClr val="4E2700"/>
                </a:solidFill>
                <a:latin typeface="Noto Sans Mono CJK HK"/>
                <a:cs typeface="Noto Sans Mono CJK HK"/>
              </a:rPr>
              <a:t>家</a:t>
            </a:r>
            <a:r>
              <a:rPr dirty="0" sz="1400">
                <a:solidFill>
                  <a:srgbClr val="4E2700"/>
                </a:solidFill>
                <a:latin typeface="Noto Sans Mono CJK HK"/>
                <a:cs typeface="Noto Sans Mono CJK HK"/>
              </a:rPr>
              <a:t>族</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負</a:t>
            </a:r>
            <a:r>
              <a:rPr dirty="0" sz="1400" spc="5">
                <a:solidFill>
                  <a:srgbClr val="4E2700"/>
                </a:solidFill>
                <a:latin typeface="Noto Sans Mono CJK HK"/>
                <a:cs typeface="Noto Sans Mono CJK HK"/>
              </a:rPr>
              <a:t>責</a:t>
            </a:r>
            <a:r>
              <a:rPr dirty="0" sz="1400" spc="-15">
                <a:solidFill>
                  <a:srgbClr val="4E2700"/>
                </a:solidFill>
                <a:latin typeface="Noto Sans Mono CJK HK"/>
                <a:cs typeface="Noto Sans Mono CJK HK"/>
              </a:rPr>
              <a:t>處</a:t>
            </a:r>
            <a:r>
              <a:rPr dirty="0" sz="1400" spc="5">
                <a:solidFill>
                  <a:srgbClr val="4E2700"/>
                </a:solidFill>
                <a:latin typeface="Noto Sans Mono CJK HK"/>
                <a:cs typeface="Noto Sans Mono CJK HK"/>
              </a:rPr>
              <a:t>理</a:t>
            </a:r>
            <a:r>
              <a:rPr dirty="0" sz="1400">
                <a:solidFill>
                  <a:srgbClr val="4E2700"/>
                </a:solidFill>
                <a:latin typeface="Noto Sans Mono CJK HK"/>
                <a:cs typeface="Noto Sans Mono CJK HK"/>
              </a:rPr>
              <a:t>輸</a:t>
            </a:r>
            <a:r>
              <a:rPr dirty="0" sz="1400" spc="-10">
                <a:solidFill>
                  <a:srgbClr val="4E2700"/>
                </a:solidFill>
                <a:latin typeface="Noto Sans Mono CJK HK"/>
                <a:cs typeface="Noto Sans Mono CJK HK"/>
              </a:rPr>
              <a:t>出資</a:t>
            </a:r>
            <a:r>
              <a:rPr dirty="0" sz="1400" spc="5">
                <a:solidFill>
                  <a:srgbClr val="4E2700"/>
                </a:solidFill>
                <a:latin typeface="Noto Sans Mono CJK HK"/>
                <a:cs typeface="Noto Sans Mono CJK HK"/>
              </a:rPr>
              <a:t>料。</a:t>
            </a:r>
            <a:endParaRPr sz="1400">
              <a:latin typeface="Noto Sans Mono CJK HK"/>
              <a:cs typeface="Noto Sans Mono CJK HK"/>
            </a:endParaRPr>
          </a:p>
          <a:p>
            <a:pPr marL="12700">
              <a:lnSpc>
                <a:spcPct val="100000"/>
              </a:lnSpc>
              <a:spcBef>
                <a:spcPts val="254"/>
              </a:spcBef>
              <a:tabLst>
                <a:tab pos="504190" algn="l"/>
              </a:tabLst>
            </a:pPr>
            <a:r>
              <a:rPr dirty="0" sz="1400" spc="225">
                <a:solidFill>
                  <a:srgbClr val="4E2700"/>
                </a:solidFill>
                <a:latin typeface="Arial"/>
                <a:cs typeface="Arial"/>
              </a:rPr>
              <a:t>7.(	</a:t>
            </a:r>
            <a:r>
              <a:rPr dirty="0" sz="1400" spc="305">
                <a:solidFill>
                  <a:srgbClr val="4E2700"/>
                </a:solidFill>
                <a:latin typeface="Arial"/>
                <a:cs typeface="Arial"/>
              </a:rPr>
              <a:t>)</a:t>
            </a:r>
            <a:r>
              <a:rPr dirty="0" sz="1400" spc="385">
                <a:solidFill>
                  <a:srgbClr val="4E2700"/>
                </a:solidFill>
                <a:latin typeface="Arial"/>
                <a:cs typeface="Arial"/>
              </a:rPr>
              <a:t> </a:t>
            </a:r>
            <a:r>
              <a:rPr dirty="0" sz="1400" spc="215">
                <a:solidFill>
                  <a:srgbClr val="4E2700"/>
                </a:solidFill>
                <a:latin typeface="Arial"/>
                <a:cs typeface="Arial"/>
              </a:rPr>
              <a:t>java.io.File</a:t>
            </a:r>
            <a:r>
              <a:rPr dirty="0" sz="1400">
                <a:solidFill>
                  <a:srgbClr val="4E2700"/>
                </a:solidFill>
                <a:latin typeface="Noto Sans Mono CJK HK"/>
                <a:cs typeface="Noto Sans Mono CJK HK"/>
              </a:rPr>
              <a:t>類別的物件</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能用來</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0"/>
              </a:spcBef>
              <a:tabLst>
                <a:tab pos="504190" algn="l"/>
              </a:tabLst>
            </a:pPr>
            <a:r>
              <a:rPr dirty="0" sz="1400" spc="225">
                <a:solidFill>
                  <a:srgbClr val="4E2700"/>
                </a:solidFill>
                <a:latin typeface="Arial"/>
                <a:cs typeface="Arial"/>
              </a:rPr>
              <a:t>8.(	</a:t>
            </a:r>
            <a:r>
              <a:rPr dirty="0" sz="1400" spc="305">
                <a:solidFill>
                  <a:srgbClr val="4E2700"/>
                </a:solidFill>
                <a:latin typeface="Arial"/>
                <a:cs typeface="Arial"/>
              </a:rPr>
              <a:t>)</a:t>
            </a:r>
            <a:r>
              <a:rPr dirty="0" sz="1400" spc="390">
                <a:solidFill>
                  <a:srgbClr val="4E2700"/>
                </a:solidFill>
                <a:latin typeface="Arial"/>
                <a:cs typeface="Arial"/>
              </a:rPr>
              <a:t> </a:t>
            </a:r>
            <a:r>
              <a:rPr dirty="0" sz="1400">
                <a:solidFill>
                  <a:srgbClr val="4E2700"/>
                </a:solidFill>
                <a:latin typeface="Noto Sans Mono CJK HK"/>
                <a:cs typeface="Noto Sans Mono CJK HK"/>
              </a:rPr>
              <a:t>我們可</a:t>
            </a:r>
            <a:r>
              <a:rPr dirty="0" sz="1400" spc="-15">
                <a:solidFill>
                  <a:srgbClr val="4E2700"/>
                </a:solidFill>
                <a:latin typeface="Noto Sans Mono CJK HK"/>
                <a:cs typeface="Noto Sans Mono CJK HK"/>
              </a:rPr>
              <a:t>以</a:t>
            </a:r>
            <a:r>
              <a:rPr dirty="0" sz="1400" spc="10">
                <a:solidFill>
                  <a:srgbClr val="4E2700"/>
                </a:solidFill>
                <a:latin typeface="Noto Sans Mono CJK HK"/>
                <a:cs typeface="Noto Sans Mono CJK HK"/>
              </a:rPr>
              <a:t>用</a:t>
            </a:r>
            <a:r>
              <a:rPr dirty="0" sz="1400" spc="175">
                <a:solidFill>
                  <a:srgbClr val="4E2700"/>
                </a:solidFill>
                <a:latin typeface="Arial"/>
                <a:cs typeface="Arial"/>
              </a:rPr>
              <a:t>java.io.FileReader/java.io.FileWriter</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件來處理</a:t>
            </a:r>
            <a:r>
              <a:rPr dirty="0" sz="1400" spc="40">
                <a:solidFill>
                  <a:srgbClr val="4E2700"/>
                </a:solidFill>
                <a:latin typeface="Arial"/>
                <a:cs typeface="Arial"/>
              </a:rPr>
              <a:t>ZIP</a:t>
            </a:r>
            <a:r>
              <a:rPr dirty="0" sz="1400">
                <a:solidFill>
                  <a:srgbClr val="4E2700"/>
                </a:solidFill>
                <a:latin typeface="Noto Sans Mono CJK HK"/>
                <a:cs typeface="Noto Sans Mono CJK HK"/>
              </a:rPr>
              <a:t>檔。</a:t>
            </a:r>
            <a:endParaRPr sz="1400">
              <a:latin typeface="Noto Sans Mono CJK HK"/>
              <a:cs typeface="Noto Sans Mono CJK HK"/>
            </a:endParaRPr>
          </a:p>
          <a:p>
            <a:pPr marL="701040" marR="114300" indent="-688975">
              <a:lnSpc>
                <a:spcPct val="114999"/>
              </a:lnSpc>
              <a:tabLst>
                <a:tab pos="504190" algn="l"/>
              </a:tabLst>
            </a:pPr>
            <a:r>
              <a:rPr dirty="0" sz="1400" spc="225">
                <a:solidFill>
                  <a:srgbClr val="4E2700"/>
                </a:solidFill>
                <a:latin typeface="Arial"/>
                <a:cs typeface="Arial"/>
              </a:rPr>
              <a:t>9.(	</a:t>
            </a:r>
            <a:r>
              <a:rPr dirty="0" sz="1400" spc="305">
                <a:solidFill>
                  <a:srgbClr val="4E2700"/>
                </a:solidFill>
                <a:latin typeface="Arial"/>
                <a:cs typeface="Arial"/>
              </a:rPr>
              <a:t>)</a:t>
            </a:r>
            <a:r>
              <a:rPr dirty="0" sz="1400" spc="445">
                <a:solidFill>
                  <a:srgbClr val="4E2700"/>
                </a:solidFill>
                <a:latin typeface="Arial"/>
                <a:cs typeface="Arial"/>
              </a:rPr>
              <a:t> </a:t>
            </a:r>
            <a:r>
              <a:rPr dirty="0" sz="1400" spc="130">
                <a:solidFill>
                  <a:srgbClr val="4E2700"/>
                </a:solidFill>
                <a:latin typeface="Arial"/>
                <a:cs typeface="Arial"/>
              </a:rPr>
              <a:t>java.io.FileOutputStream</a:t>
            </a:r>
            <a:r>
              <a:rPr dirty="0" sz="1400">
                <a:solidFill>
                  <a:srgbClr val="4E2700"/>
                </a:solidFill>
                <a:latin typeface="Noto Sans Mono CJK HK"/>
                <a:cs typeface="Noto Sans Mono CJK HK"/>
              </a:rPr>
              <a:t>類別有一個建</a:t>
            </a:r>
            <a:r>
              <a:rPr dirty="0" sz="1400" spc="-10">
                <a:solidFill>
                  <a:srgbClr val="4E2700"/>
                </a:solidFill>
                <a:latin typeface="Noto Sans Mono CJK HK"/>
                <a:cs typeface="Noto Sans Mono CJK HK"/>
              </a:rPr>
              <a:t>構</a:t>
            </a:r>
            <a:r>
              <a:rPr dirty="0" sz="1400">
                <a:solidFill>
                  <a:srgbClr val="4E2700"/>
                </a:solidFill>
                <a:latin typeface="Noto Sans Mono CJK HK"/>
                <a:cs typeface="Noto Sans Mono CJK HK"/>
              </a:rPr>
              <a:t>子含有</a:t>
            </a:r>
            <a:r>
              <a:rPr dirty="0" sz="1400" spc="-10">
                <a:solidFill>
                  <a:srgbClr val="4E2700"/>
                </a:solidFill>
                <a:latin typeface="Noto Sans Mono CJK HK"/>
                <a:cs typeface="Noto Sans Mono CJK HK"/>
              </a:rPr>
              <a:t>兩</a:t>
            </a:r>
            <a:r>
              <a:rPr dirty="0" sz="1400">
                <a:solidFill>
                  <a:srgbClr val="4E2700"/>
                </a:solidFill>
                <a:latin typeface="Noto Sans Mono CJK HK"/>
                <a:cs typeface="Noto Sans Mono CJK HK"/>
              </a:rPr>
              <a:t>個參</a:t>
            </a:r>
            <a:r>
              <a:rPr dirty="0" sz="1400" spc="-10">
                <a:solidFill>
                  <a:srgbClr val="4E2700"/>
                </a:solidFill>
                <a:latin typeface="Noto Sans Mono CJK HK"/>
                <a:cs typeface="Noto Sans Mono CJK HK"/>
              </a:rPr>
              <a:t>數，</a:t>
            </a:r>
            <a:r>
              <a:rPr dirty="0" sz="1400">
                <a:solidFill>
                  <a:srgbClr val="4E2700"/>
                </a:solidFill>
                <a:latin typeface="Noto Sans Mono CJK HK"/>
                <a:cs typeface="Noto Sans Mono CJK HK"/>
              </a:rPr>
              <a:t>如果第</a:t>
            </a: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個參</a:t>
            </a:r>
            <a:r>
              <a:rPr dirty="0" sz="1400" spc="-10">
                <a:solidFill>
                  <a:srgbClr val="4E2700"/>
                </a:solidFill>
                <a:latin typeface="Noto Sans Mono CJK HK"/>
                <a:cs typeface="Noto Sans Mono CJK HK"/>
              </a:rPr>
              <a:t>數</a:t>
            </a:r>
            <a:r>
              <a:rPr dirty="0" sz="1400" spc="-20">
                <a:solidFill>
                  <a:srgbClr val="4E2700"/>
                </a:solidFill>
                <a:latin typeface="Noto Sans Mono CJK HK"/>
                <a:cs typeface="Noto Sans Mono CJK HK"/>
              </a:rPr>
              <a:t>為</a:t>
            </a:r>
            <a:r>
              <a:rPr dirty="0" sz="1400" spc="130">
                <a:solidFill>
                  <a:srgbClr val="4E2700"/>
                </a:solidFill>
                <a:latin typeface="Arial"/>
                <a:cs typeface="Arial"/>
              </a:rPr>
              <a:t>true</a:t>
            </a:r>
            <a:r>
              <a:rPr dirty="0" sz="1400" spc="130">
                <a:solidFill>
                  <a:srgbClr val="4E2700"/>
                </a:solidFill>
                <a:latin typeface="Noto Sans Mono CJK HK"/>
                <a:cs typeface="Noto Sans Mono CJK HK"/>
              </a:rPr>
              <a:t>，</a:t>
            </a:r>
            <a:r>
              <a:rPr dirty="0" sz="1400">
                <a:solidFill>
                  <a:srgbClr val="4E2700"/>
                </a:solidFill>
                <a:latin typeface="Noto Sans Mono CJK HK"/>
                <a:cs typeface="Noto Sans Mono CJK HK"/>
              </a:rPr>
              <a:t>則 透</a:t>
            </a:r>
            <a:r>
              <a:rPr dirty="0" sz="1400" spc="10">
                <a:solidFill>
                  <a:srgbClr val="4E2700"/>
                </a:solidFill>
                <a:latin typeface="Noto Sans Mono CJK HK"/>
                <a:cs typeface="Noto Sans Mono CJK HK"/>
              </a:rPr>
              <a:t>過</a:t>
            </a:r>
            <a:r>
              <a:rPr dirty="0" sz="1400" spc="85">
                <a:solidFill>
                  <a:srgbClr val="4E2700"/>
                </a:solidFill>
                <a:latin typeface="Arial"/>
                <a:cs typeface="Arial"/>
              </a:rPr>
              <a:t>FileOutputStream</a:t>
            </a:r>
            <a:r>
              <a:rPr dirty="0" sz="1400">
                <a:solidFill>
                  <a:srgbClr val="4E2700"/>
                </a:solidFill>
                <a:latin typeface="Noto Sans Mono CJK HK"/>
                <a:cs typeface="Noto Sans Mono CJK HK"/>
              </a:rPr>
              <a:t>物件寫出的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料就</a:t>
            </a:r>
            <a:r>
              <a:rPr dirty="0" sz="1400" spc="-15">
                <a:solidFill>
                  <a:srgbClr val="4E2700"/>
                </a:solidFill>
                <a:latin typeface="Noto Sans Mono CJK HK"/>
                <a:cs typeface="Noto Sans Mono CJK HK"/>
              </a:rPr>
              <a:t>會附</a:t>
            </a:r>
            <a:r>
              <a:rPr dirty="0" sz="1400">
                <a:solidFill>
                  <a:srgbClr val="4E2700"/>
                </a:solidFill>
                <a:latin typeface="Noto Sans Mono CJK HK"/>
                <a:cs typeface="Noto Sans Mono CJK HK"/>
              </a:rPr>
              <a:t>加在檔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的尾</a:t>
            </a:r>
            <a:r>
              <a:rPr dirty="0" sz="1400" spc="-15">
                <a:solidFill>
                  <a:srgbClr val="4E2700"/>
                </a:solidFill>
                <a:latin typeface="Noto Sans Mono CJK HK"/>
                <a:cs typeface="Noto Sans Mono CJK HK"/>
              </a:rPr>
              <a:t>端</a:t>
            </a:r>
            <a:r>
              <a:rPr dirty="0" sz="1400">
                <a:solidFill>
                  <a:srgbClr val="4E2700"/>
                </a:solidFill>
                <a:latin typeface="Noto Sans Mono CJK HK"/>
                <a:cs typeface="Noto Sans Mono CJK HK"/>
              </a:rPr>
              <a:t>。</a:t>
            </a:r>
            <a:endParaRPr sz="1400">
              <a:latin typeface="Noto Sans Mono CJK HK"/>
              <a:cs typeface="Noto Sans Mono CJK HK"/>
            </a:endParaRPr>
          </a:p>
          <a:p>
            <a:pPr marL="504190">
              <a:lnSpc>
                <a:spcPct val="100000"/>
              </a:lnSpc>
              <a:spcBef>
                <a:spcPts val="254"/>
              </a:spcBef>
            </a:pPr>
            <a:r>
              <a:rPr dirty="0" sz="1400" spc="305">
                <a:solidFill>
                  <a:srgbClr val="4E2700"/>
                </a:solidFill>
                <a:latin typeface="Arial"/>
                <a:cs typeface="Arial"/>
              </a:rPr>
              <a:t>)</a:t>
            </a:r>
            <a:r>
              <a:rPr dirty="0" sz="1400" spc="390">
                <a:solidFill>
                  <a:srgbClr val="4E2700"/>
                </a:solidFill>
                <a:latin typeface="Arial"/>
                <a:cs typeface="Arial"/>
              </a:rPr>
              <a:t> </a:t>
            </a:r>
            <a:r>
              <a:rPr dirty="0" sz="1400" spc="30">
                <a:solidFill>
                  <a:srgbClr val="4E2700"/>
                </a:solidFill>
                <a:latin typeface="Arial"/>
                <a:cs typeface="Arial"/>
              </a:rPr>
              <a:t>Java</a:t>
            </a:r>
            <a:r>
              <a:rPr dirty="0" sz="1400">
                <a:solidFill>
                  <a:srgbClr val="4E2700"/>
                </a:solidFill>
                <a:latin typeface="Noto Sans Mono CJK HK"/>
                <a:cs typeface="Noto Sans Mono CJK HK"/>
              </a:rPr>
              <a:t>語言</a:t>
            </a:r>
            <a:r>
              <a:rPr dirty="0" sz="1400" spc="5">
                <a:solidFill>
                  <a:srgbClr val="4E2700"/>
                </a:solidFill>
                <a:latin typeface="Noto Sans Mono CJK HK"/>
                <a:cs typeface="Noto Sans Mono CJK HK"/>
              </a:rPr>
              <a:t>的</a:t>
            </a:r>
            <a:r>
              <a:rPr dirty="0" sz="1400" spc="185">
                <a:solidFill>
                  <a:srgbClr val="4E2700"/>
                </a:solidFill>
                <a:latin typeface="Arial"/>
                <a:cs typeface="Arial"/>
              </a:rPr>
              <a:t>java.io.Writer</a:t>
            </a:r>
            <a:r>
              <a:rPr dirty="0" sz="1400">
                <a:solidFill>
                  <a:srgbClr val="4E2700"/>
                </a:solidFill>
                <a:latin typeface="Noto Sans Mono CJK HK"/>
                <a:cs typeface="Noto Sans Mono CJK HK"/>
              </a:rPr>
              <a:t>類別可</a:t>
            </a:r>
            <a:r>
              <a:rPr dirty="0" sz="1400" spc="-10">
                <a:solidFill>
                  <a:srgbClr val="4E2700"/>
                </a:solidFill>
                <a:latin typeface="Noto Sans Mono CJK HK"/>
                <a:cs typeface="Noto Sans Mono CJK HK"/>
              </a:rPr>
              <a:t>以</a:t>
            </a:r>
            <a:r>
              <a:rPr dirty="0" sz="1400">
                <a:solidFill>
                  <a:srgbClr val="4E2700"/>
                </a:solidFill>
                <a:latin typeface="Noto Sans Mono CJK HK"/>
                <a:cs typeface="Noto Sans Mono CJK HK"/>
              </a:rPr>
              <a:t>寫出</a:t>
            </a:r>
            <a:r>
              <a:rPr dirty="0" sz="1400" spc="-10">
                <a:solidFill>
                  <a:srgbClr val="4E2700"/>
                </a:solidFill>
                <a:latin typeface="Noto Sans Mono CJK HK"/>
                <a:cs typeface="Noto Sans Mono CJK HK"/>
              </a:rPr>
              <a:t>文字</a:t>
            </a:r>
            <a:r>
              <a:rPr dirty="0" sz="1400">
                <a:solidFill>
                  <a:srgbClr val="4E2700"/>
                </a:solidFill>
                <a:latin typeface="Noto Sans Mono CJK HK"/>
                <a:cs typeface="Noto Sans Mono CJK HK"/>
              </a:rPr>
              <a:t>資料與</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文字</a:t>
            </a:r>
            <a:r>
              <a:rPr dirty="0" sz="1400" spc="-10">
                <a:solidFill>
                  <a:srgbClr val="4E2700"/>
                </a:solidFill>
                <a:latin typeface="Noto Sans Mono CJK HK"/>
                <a:cs typeface="Noto Sans Mono CJK HK"/>
              </a:rPr>
              <a:t>資料</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79565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JDK</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764540" y="989203"/>
            <a:ext cx="7494905" cy="2030730"/>
          </a:xfrm>
          <a:prstGeom prst="rect">
            <a:avLst/>
          </a:prstGeom>
        </p:spPr>
        <p:txBody>
          <a:bodyPr wrap="square" lIns="0" tIns="31750" rIns="0" bIns="0" rtlCol="0" vert="horz">
            <a:spAutoFit/>
          </a:bodyPr>
          <a:lstStyle/>
          <a:p>
            <a:pPr marL="355600" marR="1669414" indent="-343535">
              <a:lnSpc>
                <a:spcPts val="2810"/>
              </a:lnSpc>
              <a:spcBef>
                <a:spcPts val="250"/>
              </a:spcBef>
              <a:buChar char="•"/>
              <a:tabLst>
                <a:tab pos="355600" algn="l"/>
                <a:tab pos="356235" algn="l"/>
              </a:tabLst>
            </a:pPr>
            <a:r>
              <a:rPr dirty="0" sz="2400" spc="-10">
                <a:solidFill>
                  <a:srgbClr val="4E2700"/>
                </a:solidFill>
                <a:latin typeface="Verdana"/>
                <a:cs typeface="Verdana"/>
              </a:rPr>
              <a:t>JDK(Java </a:t>
            </a:r>
            <a:r>
              <a:rPr dirty="0" sz="2400" spc="-5">
                <a:solidFill>
                  <a:srgbClr val="4E2700"/>
                </a:solidFill>
                <a:latin typeface="Verdana"/>
                <a:cs typeface="Verdana"/>
              </a:rPr>
              <a:t>Platform </a:t>
            </a:r>
            <a:r>
              <a:rPr dirty="0" sz="2400">
                <a:solidFill>
                  <a:srgbClr val="4E2700"/>
                </a:solidFill>
                <a:latin typeface="Verdana"/>
                <a:cs typeface="Verdana"/>
              </a:rPr>
              <a:t>Standard </a:t>
            </a:r>
            <a:r>
              <a:rPr dirty="0" sz="2400" spc="-5">
                <a:solidFill>
                  <a:srgbClr val="4E2700"/>
                </a:solidFill>
                <a:latin typeface="Verdana"/>
                <a:cs typeface="Verdana"/>
              </a:rPr>
              <a:t>Edition  Development</a:t>
            </a:r>
            <a:r>
              <a:rPr dirty="0" sz="2400" spc="30">
                <a:solidFill>
                  <a:srgbClr val="4E2700"/>
                </a:solidFill>
                <a:latin typeface="Verdana"/>
                <a:cs typeface="Verdana"/>
              </a:rPr>
              <a:t> </a:t>
            </a:r>
            <a:r>
              <a:rPr dirty="0" sz="2400" spc="-5">
                <a:solidFill>
                  <a:srgbClr val="4E2700"/>
                </a:solidFill>
                <a:latin typeface="Verdana"/>
                <a:cs typeface="Verdana"/>
              </a:rPr>
              <a:t>Kit)</a:t>
            </a:r>
            <a:r>
              <a:rPr dirty="0" sz="2400">
                <a:solidFill>
                  <a:srgbClr val="4E2700"/>
                </a:solidFill>
                <a:latin typeface="Noto Sans Mono CJK HK"/>
                <a:cs typeface="Noto Sans Mono CJK HK"/>
              </a:rPr>
              <a:t>軟體</a:t>
            </a:r>
            <a:r>
              <a:rPr dirty="0" sz="2400">
                <a:solidFill>
                  <a:srgbClr val="4E2700"/>
                </a:solidFill>
                <a:latin typeface="Verdana"/>
                <a:cs typeface="Verdana"/>
              </a:rPr>
              <a:t>:</a:t>
            </a:r>
            <a:endParaRPr sz="2400">
              <a:latin typeface="Verdana"/>
              <a:cs typeface="Verdana"/>
            </a:endParaRPr>
          </a:p>
          <a:p>
            <a:pPr marL="756285" marR="5080" indent="-287020">
              <a:lnSpc>
                <a:spcPct val="100000"/>
              </a:lnSpc>
              <a:spcBef>
                <a:spcPts val="409"/>
              </a:spcBef>
            </a:pPr>
            <a:r>
              <a:rPr dirty="0" sz="2000">
                <a:solidFill>
                  <a:srgbClr val="4E2700"/>
                </a:solidFill>
                <a:latin typeface="Verdana"/>
                <a:cs typeface="Verdana"/>
              </a:rPr>
              <a:t>–</a:t>
            </a:r>
            <a:r>
              <a:rPr dirty="0" sz="2000" spc="290">
                <a:solidFill>
                  <a:srgbClr val="4E2700"/>
                </a:solidFill>
                <a:latin typeface="Verdana"/>
                <a:cs typeface="Verdana"/>
              </a:rPr>
              <a:t> </a:t>
            </a:r>
            <a:r>
              <a:rPr dirty="0" sz="2000" spc="10">
                <a:solidFill>
                  <a:srgbClr val="4E2700"/>
                </a:solidFill>
                <a:latin typeface="Noto Sans Mono CJK HK"/>
                <a:cs typeface="Noto Sans Mono CJK HK"/>
              </a:rPr>
              <a:t>提供</a:t>
            </a:r>
            <a:r>
              <a:rPr dirty="0" sz="2000">
                <a:solidFill>
                  <a:srgbClr val="4E2700"/>
                </a:solidFill>
                <a:latin typeface="Noto Sans Mono CJK HK"/>
                <a:cs typeface="Noto Sans Mono CJK HK"/>
              </a:rPr>
              <a:t>開發</a:t>
            </a:r>
            <a:r>
              <a:rPr dirty="0" sz="2000" spc="-20">
                <a:solidFill>
                  <a:srgbClr val="4E2700"/>
                </a:solidFill>
                <a:latin typeface="Verdana"/>
                <a:cs typeface="Verdana"/>
              </a:rPr>
              <a:t>Java</a:t>
            </a:r>
            <a:r>
              <a:rPr dirty="0" sz="2000">
                <a:solidFill>
                  <a:srgbClr val="4E2700"/>
                </a:solidFill>
                <a:latin typeface="Noto Sans Mono CJK HK"/>
                <a:cs typeface="Noto Sans Mono CJK HK"/>
              </a:rPr>
              <a:t>應</a:t>
            </a:r>
            <a:r>
              <a:rPr dirty="0" sz="2000" spc="-15">
                <a:solidFill>
                  <a:srgbClr val="4E2700"/>
                </a:solidFill>
                <a:latin typeface="Noto Sans Mono CJK HK"/>
                <a:cs typeface="Noto Sans Mono CJK HK"/>
              </a:rPr>
              <a:t>用</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所</a:t>
            </a:r>
            <a:r>
              <a:rPr dirty="0" sz="2000">
                <a:solidFill>
                  <a:srgbClr val="4E2700"/>
                </a:solidFill>
                <a:latin typeface="Noto Sans Mono CJK HK"/>
                <a:cs typeface="Noto Sans Mono CJK HK"/>
              </a:rPr>
              <a:t>需的</a:t>
            </a:r>
            <a:r>
              <a:rPr dirty="0" sz="2000" spc="-15">
                <a:solidFill>
                  <a:srgbClr val="4E2700"/>
                </a:solidFill>
                <a:latin typeface="Noto Sans Mono CJK HK"/>
                <a:cs typeface="Noto Sans Mono CJK HK"/>
              </a:rPr>
              <a:t>工</a:t>
            </a:r>
            <a:r>
              <a:rPr dirty="0" sz="2000">
                <a:solidFill>
                  <a:srgbClr val="4E2700"/>
                </a:solidFill>
                <a:latin typeface="Noto Sans Mono CJK HK"/>
                <a:cs typeface="Noto Sans Mono CJK HK"/>
              </a:rPr>
              <a:t>具，</a:t>
            </a:r>
            <a:r>
              <a:rPr dirty="0" sz="2000" spc="-10">
                <a:solidFill>
                  <a:srgbClr val="4E2700"/>
                </a:solidFill>
                <a:latin typeface="Noto Sans Mono CJK HK"/>
                <a:cs typeface="Noto Sans Mono CJK HK"/>
              </a:rPr>
              <a:t>如</a:t>
            </a:r>
            <a:r>
              <a:rPr dirty="0" sz="2000" spc="-15">
                <a:solidFill>
                  <a:srgbClr val="4E2700"/>
                </a:solidFill>
                <a:latin typeface="Verdana"/>
                <a:cs typeface="Verdana"/>
              </a:rPr>
              <a:t>Java</a:t>
            </a:r>
            <a:r>
              <a:rPr dirty="0" sz="2000">
                <a:solidFill>
                  <a:srgbClr val="4E2700"/>
                </a:solidFill>
                <a:latin typeface="Noto Sans Mono CJK HK"/>
                <a:cs typeface="Noto Sans Mono CJK HK"/>
              </a:rPr>
              <a:t>編</a:t>
            </a:r>
            <a:r>
              <a:rPr dirty="0" sz="2000" spc="-10">
                <a:solidFill>
                  <a:srgbClr val="4E2700"/>
                </a:solidFill>
                <a:latin typeface="Noto Sans Mono CJK HK"/>
                <a:cs typeface="Noto Sans Mono CJK HK"/>
              </a:rPr>
              <a:t>譯</a:t>
            </a:r>
            <a:r>
              <a:rPr dirty="0" sz="2000">
                <a:solidFill>
                  <a:srgbClr val="4E2700"/>
                </a:solidFill>
                <a:latin typeface="Noto Sans Mono CJK HK"/>
                <a:cs typeface="Noto Sans Mono CJK HK"/>
              </a:rPr>
              <a:t>程式、執行 </a:t>
            </a:r>
            <a:r>
              <a:rPr dirty="0" sz="2000" spc="-15">
                <a:solidFill>
                  <a:srgbClr val="4E2700"/>
                </a:solidFill>
                <a:latin typeface="Verdana"/>
                <a:cs typeface="Verdana"/>
              </a:rPr>
              <a:t>Java</a:t>
            </a:r>
            <a:r>
              <a:rPr dirty="0" sz="2000" spc="10">
                <a:solidFill>
                  <a:srgbClr val="4E2700"/>
                </a:solidFill>
                <a:latin typeface="Noto Sans Mono CJK HK"/>
                <a:cs typeface="Noto Sans Mono CJK HK"/>
              </a:rPr>
              <a:t>程</a:t>
            </a:r>
            <a:r>
              <a:rPr dirty="0" sz="2000" spc="5">
                <a:solidFill>
                  <a:srgbClr val="4E2700"/>
                </a:solidFill>
                <a:latin typeface="Noto Sans Mono CJK HK"/>
                <a:cs typeface="Noto Sans Mono CJK HK"/>
              </a:rPr>
              <a:t>式的</a:t>
            </a:r>
            <a:r>
              <a:rPr dirty="0" sz="2000" spc="-5">
                <a:solidFill>
                  <a:srgbClr val="4E2700"/>
                </a:solidFill>
                <a:latin typeface="Noto Sans Mono CJK HK"/>
                <a:cs typeface="Noto Sans Mono CJK HK"/>
              </a:rPr>
              <a:t>軟</a:t>
            </a:r>
            <a:r>
              <a:rPr dirty="0" sz="2000" spc="5">
                <a:solidFill>
                  <a:srgbClr val="4E2700"/>
                </a:solidFill>
                <a:latin typeface="Noto Sans Mono CJK HK"/>
                <a:cs typeface="Noto Sans Mono CJK HK"/>
              </a:rPr>
              <a:t>體</a:t>
            </a:r>
            <a:r>
              <a:rPr dirty="0" sz="2000" spc="-5">
                <a:solidFill>
                  <a:srgbClr val="4E2700"/>
                </a:solidFill>
                <a:latin typeface="Verdana"/>
                <a:cs typeface="Verdana"/>
              </a:rPr>
              <a:t>(JRE,</a:t>
            </a:r>
            <a:r>
              <a:rPr dirty="0" sz="2000" spc="-65">
                <a:solidFill>
                  <a:srgbClr val="4E2700"/>
                </a:solidFill>
                <a:latin typeface="Verdana"/>
                <a:cs typeface="Verdana"/>
              </a:rPr>
              <a:t> </a:t>
            </a:r>
            <a:r>
              <a:rPr dirty="0" sz="2000" spc="-15">
                <a:solidFill>
                  <a:srgbClr val="4E2700"/>
                </a:solidFill>
                <a:latin typeface="Verdana"/>
                <a:cs typeface="Verdana"/>
              </a:rPr>
              <a:t>Java</a:t>
            </a:r>
            <a:r>
              <a:rPr dirty="0" sz="2000" spc="10">
                <a:solidFill>
                  <a:srgbClr val="4E2700"/>
                </a:solidFill>
                <a:latin typeface="Noto Sans Mono CJK HK"/>
                <a:cs typeface="Noto Sans Mono CJK HK"/>
              </a:rPr>
              <a:t>執行</a:t>
            </a:r>
            <a:r>
              <a:rPr dirty="0" sz="2000" spc="5">
                <a:solidFill>
                  <a:srgbClr val="4E2700"/>
                </a:solidFill>
                <a:latin typeface="Noto Sans Mono CJK HK"/>
                <a:cs typeface="Noto Sans Mono CJK HK"/>
              </a:rPr>
              <a:t>環</a:t>
            </a:r>
            <a:r>
              <a:rPr dirty="0" sz="2000">
                <a:solidFill>
                  <a:srgbClr val="4E2700"/>
                </a:solidFill>
                <a:latin typeface="Noto Sans Mono CJK HK"/>
                <a:cs typeface="Noto Sans Mono CJK HK"/>
              </a:rPr>
              <a:t>境</a:t>
            </a:r>
            <a:r>
              <a:rPr dirty="0" sz="2000" spc="-15">
                <a:solidFill>
                  <a:srgbClr val="4E2700"/>
                </a:solidFill>
                <a:latin typeface="Verdana"/>
                <a:cs typeface="Verdana"/>
              </a:rPr>
              <a:t>)</a:t>
            </a:r>
            <a:r>
              <a:rPr dirty="0" sz="2000">
                <a:solidFill>
                  <a:srgbClr val="4E2700"/>
                </a:solidFill>
                <a:latin typeface="Noto Sans Mono CJK HK"/>
                <a:cs typeface="Noto Sans Mono CJK HK"/>
              </a:rPr>
              <a:t>、</a:t>
            </a:r>
            <a:r>
              <a:rPr dirty="0" sz="2000" spc="-20">
                <a:solidFill>
                  <a:srgbClr val="4E2700"/>
                </a:solidFill>
                <a:latin typeface="Verdana"/>
                <a:cs typeface="Verdana"/>
              </a:rPr>
              <a:t>Java</a:t>
            </a:r>
            <a:r>
              <a:rPr dirty="0" sz="2000" spc="5">
                <a:solidFill>
                  <a:srgbClr val="4E2700"/>
                </a:solidFill>
                <a:latin typeface="Noto Sans Mono CJK HK"/>
                <a:cs typeface="Noto Sans Mono CJK HK"/>
              </a:rPr>
              <a:t>說明</a:t>
            </a:r>
            <a:r>
              <a:rPr dirty="0" sz="2000" spc="-5">
                <a:solidFill>
                  <a:srgbClr val="4E2700"/>
                </a:solidFill>
                <a:latin typeface="Noto Sans Mono CJK HK"/>
                <a:cs typeface="Noto Sans Mono CJK HK"/>
              </a:rPr>
              <a:t>文</a:t>
            </a:r>
            <a:r>
              <a:rPr dirty="0" sz="2000" spc="-10">
                <a:solidFill>
                  <a:srgbClr val="4E2700"/>
                </a:solidFill>
                <a:latin typeface="Noto Sans Mono CJK HK"/>
                <a:cs typeface="Noto Sans Mono CJK HK"/>
              </a:rPr>
              <a:t>件</a:t>
            </a:r>
            <a:r>
              <a:rPr dirty="0" sz="2000" spc="5">
                <a:solidFill>
                  <a:srgbClr val="4E2700"/>
                </a:solidFill>
                <a:latin typeface="Noto Sans Mono CJK HK"/>
                <a:cs typeface="Noto Sans Mono CJK HK"/>
              </a:rPr>
              <a:t>、 </a:t>
            </a:r>
            <a:r>
              <a:rPr dirty="0" sz="2000" spc="-15">
                <a:solidFill>
                  <a:srgbClr val="4E2700"/>
                </a:solidFill>
                <a:latin typeface="Verdana"/>
                <a:cs typeface="Verdana"/>
              </a:rPr>
              <a:t>Java</a:t>
            </a:r>
            <a:r>
              <a:rPr dirty="0" sz="2000" spc="10">
                <a:solidFill>
                  <a:srgbClr val="4E2700"/>
                </a:solidFill>
                <a:latin typeface="Noto Sans Mono CJK HK"/>
                <a:cs typeface="Noto Sans Mono CJK HK"/>
              </a:rPr>
              <a:t>除</a:t>
            </a:r>
            <a:r>
              <a:rPr dirty="0" sz="2000">
                <a:solidFill>
                  <a:srgbClr val="4E2700"/>
                </a:solidFill>
                <a:latin typeface="Noto Sans Mono CJK HK"/>
                <a:cs typeface="Noto Sans Mono CJK HK"/>
              </a:rPr>
              <a:t>錯工具以</a:t>
            </a:r>
            <a:r>
              <a:rPr dirty="0" sz="2000" spc="-15">
                <a:solidFill>
                  <a:srgbClr val="4E2700"/>
                </a:solidFill>
                <a:latin typeface="Noto Sans Mono CJK HK"/>
                <a:cs typeface="Noto Sans Mono CJK HK"/>
              </a:rPr>
              <a:t>及</a:t>
            </a:r>
            <a:r>
              <a:rPr dirty="0" sz="2000">
                <a:solidFill>
                  <a:srgbClr val="4E2700"/>
                </a:solidFill>
                <a:latin typeface="Noto Sans Mono CJK HK"/>
                <a:cs typeface="Noto Sans Mono CJK HK"/>
              </a:rPr>
              <a:t>其他</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輔助</a:t>
            </a:r>
            <a:r>
              <a:rPr dirty="0" sz="2000" spc="-15">
                <a:solidFill>
                  <a:srgbClr val="4E2700"/>
                </a:solidFill>
                <a:latin typeface="Noto Sans Mono CJK HK"/>
                <a:cs typeface="Noto Sans Mono CJK HK"/>
              </a:rPr>
              <a:t>工</a:t>
            </a:r>
            <a:r>
              <a:rPr dirty="0" sz="2000">
                <a:solidFill>
                  <a:srgbClr val="4E2700"/>
                </a:solidFill>
                <a:latin typeface="Noto Sans Mono CJK HK"/>
                <a:cs typeface="Noto Sans Mono CJK HK"/>
              </a:rPr>
              <a:t>具等</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開</a:t>
            </a:r>
            <a:r>
              <a:rPr dirty="0" sz="2000">
                <a:solidFill>
                  <a:srgbClr val="4E2700"/>
                </a:solidFill>
                <a:latin typeface="Noto Sans Mono CJK HK"/>
                <a:cs typeface="Noto Sans Mono CJK HK"/>
              </a:rPr>
              <a:t>發人</a:t>
            </a:r>
            <a:r>
              <a:rPr dirty="0" sz="2000" spc="-15">
                <a:solidFill>
                  <a:srgbClr val="4E2700"/>
                </a:solidFill>
                <a:latin typeface="Noto Sans Mono CJK HK"/>
                <a:cs typeface="Noto Sans Mono CJK HK"/>
              </a:rPr>
              <a:t>員</a:t>
            </a:r>
            <a:r>
              <a:rPr dirty="0" sz="2000">
                <a:solidFill>
                  <a:srgbClr val="4E2700"/>
                </a:solidFill>
                <a:latin typeface="Noto Sans Mono CJK HK"/>
                <a:cs typeface="Noto Sans Mono CJK HK"/>
              </a:rPr>
              <a:t>應該安 </a:t>
            </a:r>
            <a:r>
              <a:rPr dirty="0" sz="2000" spc="10">
                <a:solidFill>
                  <a:srgbClr val="4E2700"/>
                </a:solidFill>
                <a:latin typeface="Noto Sans Mono CJK HK"/>
                <a:cs typeface="Noto Sans Mono CJK HK"/>
              </a:rPr>
              <a:t>裝此</a:t>
            </a:r>
            <a:r>
              <a:rPr dirty="0" sz="2000">
                <a:solidFill>
                  <a:srgbClr val="4E2700"/>
                </a:solidFill>
                <a:latin typeface="Noto Sans Mono CJK HK"/>
                <a:cs typeface="Noto Sans Mono CJK HK"/>
              </a:rPr>
              <a:t>種</a:t>
            </a:r>
            <a:r>
              <a:rPr dirty="0" sz="2000" spc="-20">
                <a:solidFill>
                  <a:srgbClr val="4E2700"/>
                </a:solidFill>
                <a:latin typeface="Verdana"/>
                <a:cs typeface="Verdana"/>
              </a:rPr>
              <a:t>Java</a:t>
            </a:r>
            <a:r>
              <a:rPr dirty="0" sz="2000">
                <a:solidFill>
                  <a:srgbClr val="4E2700"/>
                </a:solidFill>
                <a:latin typeface="Noto Sans Mono CJK HK"/>
                <a:cs typeface="Noto Sans Mono CJK HK"/>
              </a:rPr>
              <a:t>軟體。</a:t>
            </a:r>
            <a:endParaRPr sz="2000">
              <a:latin typeface="Noto Sans Mono CJK HK"/>
              <a:cs typeface="Noto Sans Mono CJK H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定義變數</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524967" y="989457"/>
            <a:ext cx="1587500" cy="391160"/>
          </a:xfrm>
          <a:prstGeom prst="rect">
            <a:avLst/>
          </a:prstGeom>
        </p:spPr>
        <p:txBody>
          <a:bodyPr wrap="square" lIns="0" tIns="12700" rIns="0" bIns="0" rtlCol="0" vert="horz">
            <a:spAutoFit/>
          </a:bodyPr>
          <a:lstStyle/>
          <a:p>
            <a:pPr marL="35560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基本形式</a:t>
            </a:r>
            <a:endParaRPr sz="2400">
              <a:latin typeface="Noto Sans Mono CJK HK"/>
              <a:cs typeface="Noto Sans Mono CJK HK"/>
            </a:endParaRPr>
          </a:p>
        </p:txBody>
      </p:sp>
      <p:sp>
        <p:nvSpPr>
          <p:cNvPr id="4" name="object 4"/>
          <p:cNvSpPr txBox="1"/>
          <p:nvPr/>
        </p:nvSpPr>
        <p:spPr>
          <a:xfrm>
            <a:off x="524967" y="1354836"/>
            <a:ext cx="4601210" cy="1352550"/>
          </a:xfrm>
          <a:prstGeom prst="rect">
            <a:avLst/>
          </a:prstGeom>
        </p:spPr>
        <p:txBody>
          <a:bodyPr wrap="square" lIns="0" tIns="85725" rIns="0" bIns="0" rtlCol="0" vert="horz">
            <a:spAutoFit/>
          </a:bodyPr>
          <a:lstStyle/>
          <a:p>
            <a:pPr marL="335280">
              <a:lnSpc>
                <a:spcPct val="100000"/>
              </a:lnSpc>
              <a:spcBef>
                <a:spcPts val="675"/>
              </a:spcBef>
            </a:pPr>
            <a:r>
              <a:rPr dirty="0" sz="2400">
                <a:solidFill>
                  <a:srgbClr val="4E2700"/>
                </a:solidFill>
                <a:latin typeface="Noto Sans Mono CJK HK"/>
                <a:cs typeface="Noto Sans Mono CJK HK"/>
              </a:rPr>
              <a:t>資料型態</a:t>
            </a:r>
            <a:r>
              <a:rPr dirty="0" sz="2400" spc="465">
                <a:solidFill>
                  <a:srgbClr val="4E2700"/>
                </a:solidFill>
                <a:latin typeface="Noto Sans Mono CJK HK"/>
                <a:cs typeface="Noto Sans Mono CJK HK"/>
              </a:rPr>
              <a:t> </a:t>
            </a:r>
            <a:r>
              <a:rPr dirty="0" sz="2400">
                <a:solidFill>
                  <a:srgbClr val="4E2700"/>
                </a:solidFill>
                <a:latin typeface="Noto Sans Mono CJK HK"/>
                <a:cs typeface="Noto Sans Mono CJK HK"/>
              </a:rPr>
              <a:t>變數名稱</a:t>
            </a:r>
            <a:r>
              <a:rPr dirty="0" sz="2400" spc="-370">
                <a:solidFill>
                  <a:srgbClr val="4E2700"/>
                </a:solidFill>
                <a:latin typeface="Noto Sans Mono CJK HK"/>
                <a:cs typeface="Noto Sans Mono CJK HK"/>
              </a:rPr>
              <a:t> </a:t>
            </a:r>
            <a:r>
              <a:rPr dirty="0" sz="2400" spc="-5">
                <a:solidFill>
                  <a:srgbClr val="4E2700"/>
                </a:solidFill>
                <a:latin typeface="Verdana"/>
                <a:cs typeface="Verdana"/>
              </a:rPr>
              <a:t>[=</a:t>
            </a:r>
            <a:r>
              <a:rPr dirty="0" sz="2400" spc="-15">
                <a:solidFill>
                  <a:srgbClr val="4E2700"/>
                </a:solidFill>
                <a:latin typeface="Verdana"/>
                <a:cs typeface="Verdana"/>
              </a:rPr>
              <a:t> </a:t>
            </a:r>
            <a:r>
              <a:rPr dirty="0" sz="2400">
                <a:solidFill>
                  <a:srgbClr val="4E2700"/>
                </a:solidFill>
                <a:latin typeface="Noto Sans Mono CJK HK"/>
                <a:cs typeface="Noto Sans Mono CJK HK"/>
              </a:rPr>
              <a:t>初值</a:t>
            </a:r>
            <a:r>
              <a:rPr dirty="0" sz="2400">
                <a:solidFill>
                  <a:srgbClr val="4E2700"/>
                </a:solidFill>
                <a:latin typeface="Verdana"/>
                <a:cs typeface="Verdana"/>
              </a:rPr>
              <a:t>]</a:t>
            </a:r>
            <a:r>
              <a:rPr dirty="0" sz="2400" spc="-2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355600" indent="-342900">
              <a:lnSpc>
                <a:spcPct val="100000"/>
              </a:lnSpc>
              <a:spcBef>
                <a:spcPts val="580"/>
              </a:spcBef>
              <a:buFont typeface="Verdana"/>
              <a:buChar char="•"/>
              <a:tabLst>
                <a:tab pos="354965" algn="l"/>
                <a:tab pos="355600" algn="l"/>
              </a:tabLst>
            </a:pPr>
            <a:r>
              <a:rPr dirty="0" sz="2400">
                <a:solidFill>
                  <a:srgbClr val="4E2700"/>
                </a:solidFill>
                <a:latin typeface="Noto Sans Mono CJK HK"/>
                <a:cs typeface="Noto Sans Mono CJK HK"/>
              </a:rPr>
              <a:t>例</a:t>
            </a:r>
            <a:endParaRPr sz="2400">
              <a:latin typeface="Noto Sans Mono CJK HK"/>
              <a:cs typeface="Noto Sans Mono CJK HK"/>
            </a:endParaRPr>
          </a:p>
          <a:p>
            <a:pPr marL="547370">
              <a:lnSpc>
                <a:spcPct val="100000"/>
              </a:lnSpc>
              <a:spcBef>
                <a:spcPts val="650"/>
              </a:spcBef>
            </a:pPr>
            <a:r>
              <a:rPr dirty="0" sz="2400" spc="-15">
                <a:solidFill>
                  <a:srgbClr val="4E2700"/>
                </a:solidFill>
                <a:latin typeface="Verdana"/>
                <a:cs typeface="Verdana"/>
              </a:rPr>
              <a:t>int</a:t>
            </a:r>
            <a:endParaRPr sz="2400">
              <a:latin typeface="Verdana"/>
              <a:cs typeface="Verdana"/>
            </a:endParaRPr>
          </a:p>
        </p:txBody>
      </p:sp>
      <p:sp>
        <p:nvSpPr>
          <p:cNvPr id="5" name="object 5"/>
          <p:cNvSpPr txBox="1"/>
          <p:nvPr/>
        </p:nvSpPr>
        <p:spPr>
          <a:xfrm>
            <a:off x="2531400" y="2315717"/>
            <a:ext cx="2189480" cy="391160"/>
          </a:xfrm>
          <a:prstGeom prst="rect">
            <a:avLst/>
          </a:prstGeom>
        </p:spPr>
        <p:txBody>
          <a:bodyPr wrap="square" lIns="0" tIns="12700" rIns="0" bIns="0" rtlCol="0" vert="horz">
            <a:spAutoFit/>
          </a:bodyPr>
          <a:lstStyle/>
          <a:p>
            <a:pPr marL="12700">
              <a:lnSpc>
                <a:spcPct val="100000"/>
              </a:lnSpc>
              <a:spcBef>
                <a:spcPts val="100"/>
              </a:spcBef>
              <a:tabLst>
                <a:tab pos="1270635" algn="l"/>
                <a:tab pos="1735455" algn="l"/>
              </a:tabLst>
            </a:pPr>
            <a:r>
              <a:rPr dirty="0" sz="2400">
                <a:solidFill>
                  <a:srgbClr val="4E2700"/>
                </a:solidFill>
                <a:latin typeface="Verdana"/>
                <a:cs typeface="Verdana"/>
              </a:rPr>
              <a:t>x	=	0</a:t>
            </a:r>
            <a:r>
              <a:rPr dirty="0" sz="2400" spc="-85">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p:txBody>
      </p:sp>
      <p:sp>
        <p:nvSpPr>
          <p:cNvPr id="6" name="object 6"/>
          <p:cNvSpPr txBox="1"/>
          <p:nvPr/>
        </p:nvSpPr>
        <p:spPr>
          <a:xfrm>
            <a:off x="524967" y="2671108"/>
            <a:ext cx="8089265" cy="2748280"/>
          </a:xfrm>
          <a:prstGeom prst="rect">
            <a:avLst/>
          </a:prstGeom>
        </p:spPr>
        <p:txBody>
          <a:bodyPr wrap="square" lIns="0" tIns="86995" rIns="0" bIns="0" rtlCol="0" vert="horz">
            <a:spAutoFit/>
          </a:bodyPr>
          <a:lstStyle/>
          <a:p>
            <a:pPr marL="355600" indent="-342900">
              <a:lnSpc>
                <a:spcPct val="100000"/>
              </a:lnSpc>
              <a:spcBef>
                <a:spcPts val="685"/>
              </a:spcBef>
              <a:buFont typeface="Verdana"/>
              <a:buChar char="•"/>
              <a:tabLst>
                <a:tab pos="354965" algn="l"/>
                <a:tab pos="355600" algn="l"/>
              </a:tabLst>
            </a:pPr>
            <a:r>
              <a:rPr dirty="0" sz="2400">
                <a:solidFill>
                  <a:srgbClr val="4E2700"/>
                </a:solidFill>
                <a:latin typeface="Noto Sans Mono CJK HK"/>
                <a:cs typeface="Noto Sans Mono CJK HK"/>
              </a:rPr>
              <a:t>資料型態可以是基本型態或參考型態</a:t>
            </a:r>
            <a:endParaRPr sz="2400">
              <a:latin typeface="Noto Sans Mono CJK HK"/>
              <a:cs typeface="Noto Sans Mono CJK HK"/>
            </a:endParaRPr>
          </a:p>
          <a:p>
            <a:pPr lvl="1" marL="756285" indent="-287020">
              <a:lnSpc>
                <a:spcPct val="100000"/>
              </a:lnSpc>
              <a:spcBef>
                <a:spcPts val="495"/>
              </a:spcBef>
              <a:buChar char="–"/>
              <a:tabLst>
                <a:tab pos="756920" algn="l"/>
              </a:tabLst>
            </a:pPr>
            <a:r>
              <a:rPr dirty="0" sz="2000" spc="-5">
                <a:solidFill>
                  <a:srgbClr val="4E2700"/>
                </a:solidFill>
                <a:latin typeface="Verdana"/>
                <a:cs typeface="Verdana"/>
              </a:rPr>
              <a:t>int</a:t>
            </a:r>
            <a:r>
              <a:rPr dirty="0" sz="2000" spc="15">
                <a:solidFill>
                  <a:srgbClr val="4E2700"/>
                </a:solidFill>
                <a:latin typeface="Noto Sans Mono CJK HK"/>
                <a:cs typeface="Noto Sans Mono CJK HK"/>
              </a:rPr>
              <a:t>表示</a:t>
            </a:r>
            <a:r>
              <a:rPr dirty="0" sz="2000" spc="5">
                <a:solidFill>
                  <a:srgbClr val="4E2700"/>
                </a:solidFill>
                <a:latin typeface="Noto Sans Mono CJK HK"/>
                <a:cs typeface="Noto Sans Mono CJK HK"/>
              </a:rPr>
              <a:t>整</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型態</a:t>
            </a:r>
            <a:r>
              <a:rPr dirty="0" sz="2000" spc="-5">
                <a:solidFill>
                  <a:srgbClr val="4E2700"/>
                </a:solidFill>
                <a:latin typeface="Noto Sans Mono CJK HK"/>
                <a:cs typeface="Noto Sans Mono CJK HK"/>
              </a:rPr>
              <a:t>，</a:t>
            </a:r>
            <a:r>
              <a:rPr dirty="0" sz="2000" spc="-5">
                <a:solidFill>
                  <a:srgbClr val="4E2700"/>
                </a:solidFill>
                <a:latin typeface="Verdana"/>
                <a:cs typeface="Verdana"/>
              </a:rPr>
              <a:t>float</a:t>
            </a:r>
            <a:r>
              <a:rPr dirty="0" sz="2000">
                <a:solidFill>
                  <a:srgbClr val="4E2700"/>
                </a:solidFill>
                <a:latin typeface="Noto Sans Mono CJK HK"/>
                <a:cs typeface="Noto Sans Mono CJK HK"/>
              </a:rPr>
              <a:t>與</a:t>
            </a:r>
            <a:r>
              <a:rPr dirty="0" sz="2000" spc="-10">
                <a:solidFill>
                  <a:srgbClr val="4E2700"/>
                </a:solidFill>
                <a:latin typeface="Verdana"/>
                <a:cs typeface="Verdana"/>
              </a:rPr>
              <a:t>double</a:t>
            </a:r>
            <a:r>
              <a:rPr dirty="0" sz="2000" spc="10">
                <a:solidFill>
                  <a:srgbClr val="4E2700"/>
                </a:solidFill>
                <a:latin typeface="Noto Sans Mono CJK HK"/>
                <a:cs typeface="Noto Sans Mono CJK HK"/>
              </a:rPr>
              <a:t>表</a:t>
            </a:r>
            <a:r>
              <a:rPr dirty="0" sz="2000" spc="5">
                <a:solidFill>
                  <a:srgbClr val="4E2700"/>
                </a:solidFill>
                <a:latin typeface="Noto Sans Mono CJK HK"/>
                <a:cs typeface="Noto Sans Mono CJK HK"/>
              </a:rPr>
              <a:t>示</a:t>
            </a:r>
            <a:r>
              <a:rPr dirty="0" sz="2000" spc="-15">
                <a:solidFill>
                  <a:srgbClr val="4E2700"/>
                </a:solidFill>
                <a:latin typeface="Noto Sans Mono CJK HK"/>
                <a:cs typeface="Noto Sans Mono CJK HK"/>
              </a:rPr>
              <a:t>浮</a:t>
            </a:r>
            <a:r>
              <a:rPr dirty="0" sz="2000" spc="5">
                <a:solidFill>
                  <a:srgbClr val="4E2700"/>
                </a:solidFill>
                <a:latin typeface="Noto Sans Mono CJK HK"/>
                <a:cs typeface="Noto Sans Mono CJK HK"/>
              </a:rPr>
              <a:t>點</a:t>
            </a:r>
            <a:r>
              <a:rPr dirty="0" sz="2000">
                <a:solidFill>
                  <a:srgbClr val="4E2700"/>
                </a:solidFill>
                <a:latin typeface="Noto Sans Mono CJK HK"/>
                <a:cs typeface="Noto Sans Mono CJK HK"/>
              </a:rPr>
              <a:t>數</a:t>
            </a:r>
            <a:r>
              <a:rPr dirty="0" sz="2000" spc="-15">
                <a:solidFill>
                  <a:srgbClr val="4E2700"/>
                </a:solidFill>
                <a:latin typeface="Verdana"/>
                <a:cs typeface="Verdana"/>
              </a:rPr>
              <a:t>(</a:t>
            </a:r>
            <a:r>
              <a:rPr dirty="0" sz="2000" spc="5">
                <a:solidFill>
                  <a:srgbClr val="4E2700"/>
                </a:solidFill>
                <a:latin typeface="Noto Sans Mono CJK HK"/>
                <a:cs typeface="Noto Sans Mono CJK HK"/>
              </a:rPr>
              <a:t>含有</a:t>
            </a:r>
            <a:r>
              <a:rPr dirty="0" sz="2000" spc="-5">
                <a:solidFill>
                  <a:srgbClr val="4E2700"/>
                </a:solidFill>
                <a:latin typeface="Noto Sans Mono CJK HK"/>
                <a:cs typeface="Noto Sans Mono CJK HK"/>
              </a:rPr>
              <a:t>小</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點的</a:t>
            </a:r>
            <a:r>
              <a:rPr dirty="0" sz="2000" spc="-15">
                <a:solidFill>
                  <a:srgbClr val="4E2700"/>
                </a:solidFill>
                <a:latin typeface="Noto Sans Mono CJK HK"/>
                <a:cs typeface="Noto Sans Mono CJK HK"/>
              </a:rPr>
              <a:t>數</a:t>
            </a:r>
            <a:r>
              <a:rPr dirty="0" sz="2000">
                <a:solidFill>
                  <a:srgbClr val="4E2700"/>
                </a:solidFill>
                <a:latin typeface="Verdana"/>
                <a:cs typeface="Verdana"/>
              </a:rPr>
              <a:t>)</a:t>
            </a:r>
            <a:r>
              <a:rPr dirty="0" sz="2000">
                <a:solidFill>
                  <a:srgbClr val="4E2700"/>
                </a:solidFill>
                <a:latin typeface="Noto Sans Mono CJK HK"/>
                <a:cs typeface="Noto Sans Mono CJK HK"/>
              </a:rPr>
              <a:t>，</a:t>
            </a:r>
            <a:endParaRPr sz="2000">
              <a:latin typeface="Noto Sans Mono CJK HK"/>
              <a:cs typeface="Noto Sans Mono CJK HK"/>
            </a:endParaRPr>
          </a:p>
          <a:p>
            <a:pPr marL="756285">
              <a:lnSpc>
                <a:spcPct val="100000"/>
              </a:lnSpc>
            </a:pPr>
            <a:r>
              <a:rPr dirty="0" sz="2000">
                <a:solidFill>
                  <a:srgbClr val="4E2700"/>
                </a:solidFill>
                <a:latin typeface="Noto Sans Mono CJK HK"/>
                <a:cs typeface="Noto Sans Mono CJK HK"/>
              </a:rPr>
              <a:t>它們都</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參</a:t>
            </a:r>
            <a:r>
              <a:rPr dirty="0" sz="2000" spc="-15">
                <a:solidFill>
                  <a:srgbClr val="4E2700"/>
                </a:solidFill>
                <a:latin typeface="Noto Sans Mono CJK HK"/>
                <a:cs typeface="Noto Sans Mono CJK HK"/>
              </a:rPr>
              <a:t>與</a:t>
            </a:r>
            <a:r>
              <a:rPr dirty="0" sz="2000">
                <a:solidFill>
                  <a:srgbClr val="4E2700"/>
                </a:solidFill>
                <a:latin typeface="Noto Sans Mono CJK HK"/>
                <a:cs typeface="Noto Sans Mono CJK HK"/>
              </a:rPr>
              <a:t>算術運</a:t>
            </a:r>
            <a:r>
              <a:rPr dirty="0" sz="2000" spc="-15">
                <a:solidFill>
                  <a:srgbClr val="4E2700"/>
                </a:solidFill>
                <a:latin typeface="Noto Sans Mono CJK HK"/>
                <a:cs typeface="Noto Sans Mono CJK HK"/>
              </a:rPr>
              <a:t>算</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ct val="100000"/>
              </a:lnSpc>
              <a:spcBef>
                <a:spcPts val="560"/>
              </a:spcBef>
              <a:buFont typeface="Verdana"/>
              <a:buChar char="•"/>
              <a:tabLst>
                <a:tab pos="354965" algn="l"/>
                <a:tab pos="355600" algn="l"/>
              </a:tabLst>
            </a:pPr>
            <a:r>
              <a:rPr dirty="0" sz="2400">
                <a:solidFill>
                  <a:srgbClr val="4E2700"/>
                </a:solidFill>
                <a:latin typeface="Noto Sans Mono CJK HK"/>
                <a:cs typeface="Noto Sans Mono CJK HK"/>
              </a:rPr>
              <a:t>變數一定要有初值才能參與運算，否則將產生語法錯誤。</a:t>
            </a:r>
            <a:endParaRPr sz="2400">
              <a:latin typeface="Noto Sans Mono CJK HK"/>
              <a:cs typeface="Noto Sans Mono CJK HK"/>
            </a:endParaRPr>
          </a:p>
          <a:p>
            <a:pPr marL="355600" indent="-342900">
              <a:lnSpc>
                <a:spcPct val="100000"/>
              </a:lnSpc>
              <a:spcBef>
                <a:spcPts val="580"/>
              </a:spcBef>
              <a:buFont typeface="Verdana"/>
              <a:buChar char="•"/>
              <a:tabLst>
                <a:tab pos="354965" algn="l"/>
                <a:tab pos="355600" algn="l"/>
              </a:tabLst>
            </a:pPr>
            <a:r>
              <a:rPr dirty="0" sz="2400" spc="-5">
                <a:solidFill>
                  <a:srgbClr val="422000"/>
                </a:solidFill>
                <a:latin typeface="Noto Sans Mono CJK HK"/>
                <a:cs typeface="Noto Sans Mono CJK HK"/>
              </a:rPr>
              <a:t>變數不能重複定義，只要某個範圍中已定義變</a:t>
            </a:r>
            <a:r>
              <a:rPr dirty="0" sz="2400" spc="5">
                <a:solidFill>
                  <a:srgbClr val="422000"/>
                </a:solidFill>
                <a:latin typeface="Noto Sans Mono CJK HK"/>
                <a:cs typeface="Noto Sans Mono CJK HK"/>
              </a:rPr>
              <a:t>數</a:t>
            </a:r>
            <a:r>
              <a:rPr dirty="0" sz="2400" spc="-5">
                <a:solidFill>
                  <a:srgbClr val="422000"/>
                </a:solidFill>
                <a:latin typeface="Verdana"/>
                <a:cs typeface="Verdana"/>
              </a:rPr>
              <a:t>x</a:t>
            </a:r>
            <a:r>
              <a:rPr dirty="0" sz="2400" spc="-5">
                <a:solidFill>
                  <a:srgbClr val="422000"/>
                </a:solidFill>
                <a:latin typeface="Noto Sans Mono CJK HK"/>
                <a:cs typeface="Noto Sans Mono CJK HK"/>
              </a:rPr>
              <a:t>，在該</a:t>
            </a:r>
            <a:endParaRPr sz="2400">
              <a:latin typeface="Noto Sans Mono CJK HK"/>
              <a:cs typeface="Noto Sans Mono CJK HK"/>
            </a:endParaRPr>
          </a:p>
          <a:p>
            <a:pPr marL="355600">
              <a:lnSpc>
                <a:spcPct val="100000"/>
              </a:lnSpc>
            </a:pPr>
            <a:r>
              <a:rPr dirty="0" sz="2400">
                <a:solidFill>
                  <a:srgbClr val="422000"/>
                </a:solidFill>
                <a:latin typeface="Noto Sans Mono CJK HK"/>
                <a:cs typeface="Noto Sans Mono CJK HK"/>
              </a:rPr>
              <a:t>範圍內就不能重複定義同名的變數</a:t>
            </a:r>
            <a:r>
              <a:rPr dirty="0" sz="2400" spc="-5">
                <a:solidFill>
                  <a:srgbClr val="422000"/>
                </a:solidFill>
                <a:latin typeface="Verdana"/>
                <a:cs typeface="Verdana"/>
              </a:rPr>
              <a:t>x</a:t>
            </a:r>
            <a:r>
              <a:rPr dirty="0" sz="2400">
                <a:solidFill>
                  <a:srgbClr val="422000"/>
                </a:solidFill>
                <a:latin typeface="Noto Sans Mono CJK HK"/>
                <a:cs typeface="Noto Sans Mono CJK HK"/>
              </a:rPr>
              <a:t>。</a:t>
            </a:r>
            <a:endParaRPr sz="2400">
              <a:latin typeface="Noto Sans Mono CJK HK"/>
              <a:cs typeface="Noto Sans Mono CJK HK"/>
            </a:endParaRPr>
          </a:p>
          <a:p>
            <a:pPr lvl="1" marL="756285" indent="-287020">
              <a:lnSpc>
                <a:spcPct val="100000"/>
              </a:lnSpc>
              <a:spcBef>
                <a:spcPts val="495"/>
              </a:spcBef>
              <a:buFont typeface="Verdana"/>
              <a:buChar char="–"/>
              <a:tabLst>
                <a:tab pos="756920" algn="l"/>
              </a:tabLst>
            </a:pPr>
            <a:r>
              <a:rPr dirty="0" sz="2000">
                <a:solidFill>
                  <a:srgbClr val="422000"/>
                </a:solidFill>
                <a:latin typeface="Noto Sans Mono CJK HK"/>
                <a:cs typeface="Noto Sans Mono CJK HK"/>
              </a:rPr>
              <a:t>一對大</a:t>
            </a:r>
            <a:r>
              <a:rPr dirty="0" sz="2000" spc="-15">
                <a:solidFill>
                  <a:srgbClr val="422000"/>
                </a:solidFill>
                <a:latin typeface="Noto Sans Mono CJK HK"/>
                <a:cs typeface="Noto Sans Mono CJK HK"/>
              </a:rPr>
              <a:t>括</a:t>
            </a:r>
            <a:r>
              <a:rPr dirty="0" sz="2000">
                <a:solidFill>
                  <a:srgbClr val="422000"/>
                </a:solidFill>
                <a:latin typeface="Noto Sans Mono CJK HK"/>
                <a:cs typeface="Noto Sans Mono CJK HK"/>
              </a:rPr>
              <a:t>弧</a:t>
            </a:r>
            <a:r>
              <a:rPr dirty="0" sz="2000" spc="-15">
                <a:solidFill>
                  <a:srgbClr val="422000"/>
                </a:solidFill>
                <a:latin typeface="Noto Sans Mono CJK HK"/>
                <a:cs typeface="Noto Sans Mono CJK HK"/>
              </a:rPr>
              <a:t>標</a:t>
            </a:r>
            <a:r>
              <a:rPr dirty="0" sz="2000">
                <a:solidFill>
                  <a:srgbClr val="422000"/>
                </a:solidFill>
                <a:latin typeface="Noto Sans Mono CJK HK"/>
                <a:cs typeface="Noto Sans Mono CJK HK"/>
              </a:rPr>
              <a:t>示一個</a:t>
            </a:r>
            <a:r>
              <a:rPr dirty="0" sz="2000" spc="-15">
                <a:solidFill>
                  <a:srgbClr val="422000"/>
                </a:solidFill>
                <a:latin typeface="Noto Sans Mono CJK HK"/>
                <a:cs typeface="Noto Sans Mono CJK HK"/>
              </a:rPr>
              <a:t>範</a:t>
            </a:r>
            <a:r>
              <a:rPr dirty="0" sz="2000">
                <a:solidFill>
                  <a:srgbClr val="422000"/>
                </a:solidFill>
                <a:latin typeface="Noto Sans Mono CJK HK"/>
                <a:cs typeface="Noto Sans Mono CJK HK"/>
              </a:rPr>
              <a:t>圍。</a:t>
            </a:r>
            <a:endParaRPr sz="2000">
              <a:latin typeface="Noto Sans Mono CJK HK"/>
              <a:cs typeface="Noto Sans Mono CJK HK"/>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自我測驗十	</a:t>
            </a:r>
            <a:r>
              <a:rPr dirty="0" spc="-5">
                <a:latin typeface="Tahoma"/>
                <a:cs typeface="Tahoma"/>
              </a:rPr>
              <a:t>..</a:t>
            </a:r>
          </a:p>
        </p:txBody>
      </p:sp>
      <p:sp>
        <p:nvSpPr>
          <p:cNvPr id="3" name="object 3"/>
          <p:cNvSpPr/>
          <p:nvPr/>
        </p:nvSpPr>
        <p:spPr>
          <a:xfrm>
            <a:off x="1882775" y="2242277"/>
            <a:ext cx="1377950" cy="0"/>
          </a:xfrm>
          <a:custGeom>
            <a:avLst/>
            <a:gdLst/>
            <a:ahLst/>
            <a:cxnLst/>
            <a:rect l="l" t="t" r="r" b="b"/>
            <a:pathLst>
              <a:path w="1377950" h="0">
                <a:moveTo>
                  <a:pt x="0" y="0"/>
                </a:moveTo>
                <a:lnTo>
                  <a:pt x="1377929" y="0"/>
                </a:lnTo>
              </a:path>
            </a:pathLst>
          </a:custGeom>
          <a:ln w="12537">
            <a:solidFill>
              <a:srgbClr val="4D2600"/>
            </a:solidFill>
          </a:ln>
        </p:spPr>
        <p:txBody>
          <a:bodyPr wrap="square" lIns="0" tIns="0" rIns="0" bIns="0" rtlCol="0"/>
          <a:lstStyle/>
          <a:p/>
        </p:txBody>
      </p:sp>
      <p:sp>
        <p:nvSpPr>
          <p:cNvPr id="4" name="object 4"/>
          <p:cNvSpPr/>
          <p:nvPr/>
        </p:nvSpPr>
        <p:spPr>
          <a:xfrm>
            <a:off x="3245485" y="2498309"/>
            <a:ext cx="1472565" cy="0"/>
          </a:xfrm>
          <a:custGeom>
            <a:avLst/>
            <a:gdLst/>
            <a:ahLst/>
            <a:cxnLst/>
            <a:rect l="l" t="t" r="r" b="b"/>
            <a:pathLst>
              <a:path w="1472564" h="0">
                <a:moveTo>
                  <a:pt x="0" y="0"/>
                </a:moveTo>
                <a:lnTo>
                  <a:pt x="1472076" y="0"/>
                </a:lnTo>
              </a:path>
            </a:pathLst>
          </a:custGeom>
          <a:ln w="12537">
            <a:solidFill>
              <a:srgbClr val="4D2600"/>
            </a:solidFill>
          </a:ln>
        </p:spPr>
        <p:txBody>
          <a:bodyPr wrap="square" lIns="0" tIns="0" rIns="0" bIns="0" rtlCol="0"/>
          <a:lstStyle/>
          <a:p/>
        </p:txBody>
      </p:sp>
      <p:sp>
        <p:nvSpPr>
          <p:cNvPr id="5" name="object 5"/>
          <p:cNvSpPr txBox="1"/>
          <p:nvPr/>
        </p:nvSpPr>
        <p:spPr>
          <a:xfrm>
            <a:off x="547217" y="955395"/>
            <a:ext cx="8077200" cy="454977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403860" marR="5080" indent="-294640">
              <a:lnSpc>
                <a:spcPct val="120000"/>
              </a:lnSpc>
              <a:buFont typeface="Arial"/>
              <a:buAutoNum type="arabicPeriod"/>
              <a:tabLst>
                <a:tab pos="404495" algn="l"/>
                <a:tab pos="5906770" algn="l"/>
                <a:tab pos="6991350" algn="l"/>
              </a:tabLst>
            </a:pPr>
            <a:r>
              <a:rPr dirty="0" sz="1400" spc="10">
                <a:solidFill>
                  <a:srgbClr val="4E2700"/>
                </a:solidFill>
                <a:latin typeface="Noto Sans Mono CJK HK"/>
                <a:cs typeface="Noto Sans Mono CJK HK"/>
              </a:rPr>
              <a:t>想</a:t>
            </a:r>
            <a:r>
              <a:rPr dirty="0" sz="1400">
                <a:solidFill>
                  <a:srgbClr val="4E2700"/>
                </a:solidFill>
                <a:latin typeface="Noto Sans Mono CJK HK"/>
                <a:cs typeface="Noto Sans Mono CJK HK"/>
              </a:rPr>
              <a:t>要讀取</a:t>
            </a:r>
            <a:r>
              <a:rPr dirty="0" sz="1400" spc="-15">
                <a:solidFill>
                  <a:srgbClr val="4E2700"/>
                </a:solidFill>
                <a:latin typeface="Noto Sans Mono CJK HK"/>
                <a:cs typeface="Noto Sans Mono CJK HK"/>
              </a:rPr>
              <a:t>文字</a:t>
            </a:r>
            <a:r>
              <a:rPr dirty="0" sz="1400">
                <a:solidFill>
                  <a:srgbClr val="4E2700"/>
                </a:solidFill>
                <a:latin typeface="Noto Sans Mono CJK HK"/>
                <a:cs typeface="Noto Sans Mono CJK HK"/>
              </a:rPr>
              <a:t>檔的一</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文字</a:t>
            </a:r>
            <a:r>
              <a:rPr dirty="0" sz="1400" spc="-15">
                <a:solidFill>
                  <a:srgbClr val="4E2700"/>
                </a:solidFill>
                <a:latin typeface="Noto Sans Mono CJK HK"/>
                <a:cs typeface="Noto Sans Mono CJK HK"/>
              </a:rPr>
              <a:t>資料</a:t>
            </a:r>
            <a:r>
              <a:rPr dirty="0" sz="1400">
                <a:solidFill>
                  <a:srgbClr val="4E2700"/>
                </a:solidFill>
                <a:latin typeface="Noto Sans Mono CJK HK"/>
                <a:cs typeface="Noto Sans Mono CJK HK"/>
              </a:rPr>
              <a:t>必須使</a:t>
            </a:r>
            <a:r>
              <a:rPr dirty="0" sz="1400" spc="5">
                <a:solidFill>
                  <a:srgbClr val="4E2700"/>
                </a:solidFill>
                <a:latin typeface="Noto Sans Mono CJK HK"/>
                <a:cs typeface="Noto Sans Mono CJK HK"/>
              </a:rPr>
              <a:t>用</a:t>
            </a:r>
            <a:r>
              <a:rPr dirty="0" sz="1400" spc="-95">
                <a:solidFill>
                  <a:srgbClr val="4E2700"/>
                </a:solidFill>
                <a:latin typeface="Arial"/>
                <a:cs typeface="Arial"/>
              </a:rPr>
              <a:t>B</a:t>
            </a:r>
            <a:r>
              <a:rPr dirty="0" sz="1400" spc="-90">
                <a:solidFill>
                  <a:srgbClr val="4E2700"/>
                </a:solidFill>
                <a:latin typeface="Arial"/>
                <a:cs typeface="Arial"/>
              </a:rPr>
              <a:t>u</a:t>
            </a:r>
            <a:r>
              <a:rPr dirty="0" sz="1400" spc="270">
                <a:solidFill>
                  <a:srgbClr val="4E2700"/>
                </a:solidFill>
                <a:latin typeface="Arial"/>
                <a:cs typeface="Arial"/>
              </a:rPr>
              <a:t>ffe</a:t>
            </a:r>
            <a:r>
              <a:rPr dirty="0" sz="1400" spc="250">
                <a:solidFill>
                  <a:srgbClr val="4E2700"/>
                </a:solidFill>
                <a:latin typeface="Arial"/>
                <a:cs typeface="Arial"/>
              </a:rPr>
              <a:t>r</a:t>
            </a:r>
            <a:r>
              <a:rPr dirty="0" sz="1400" spc="-70">
                <a:solidFill>
                  <a:srgbClr val="4E2700"/>
                </a:solidFill>
                <a:latin typeface="Arial"/>
                <a:cs typeface="Arial"/>
              </a:rPr>
              <a:t>edR</a:t>
            </a:r>
            <a:r>
              <a:rPr dirty="0" sz="1400" spc="-60">
                <a:solidFill>
                  <a:srgbClr val="4E2700"/>
                </a:solidFill>
                <a:latin typeface="Arial"/>
                <a:cs typeface="Arial"/>
              </a:rPr>
              <a:t>e</a:t>
            </a:r>
            <a:r>
              <a:rPr dirty="0" sz="1400" spc="75">
                <a:solidFill>
                  <a:srgbClr val="4E2700"/>
                </a:solidFill>
                <a:latin typeface="Arial"/>
                <a:cs typeface="Arial"/>
              </a:rPr>
              <a:t>ade</a:t>
            </a:r>
            <a:r>
              <a:rPr dirty="0" sz="1400" spc="40">
                <a:solidFill>
                  <a:srgbClr val="4E2700"/>
                </a:solidFill>
                <a:latin typeface="Arial"/>
                <a:cs typeface="Arial"/>
              </a:rPr>
              <a:t>r</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法，寫出文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檔的一</a:t>
            </a:r>
            <a:r>
              <a:rPr dirty="0" sz="1400" spc="-15">
                <a:solidFill>
                  <a:srgbClr val="4E2700"/>
                </a:solidFill>
                <a:latin typeface="Noto Sans Mono CJK HK"/>
                <a:cs typeface="Noto Sans Mono CJK HK"/>
              </a:rPr>
              <a:t>列文</a:t>
            </a:r>
            <a:r>
              <a:rPr dirty="0" sz="1400">
                <a:solidFill>
                  <a:srgbClr val="4E2700"/>
                </a:solidFill>
                <a:latin typeface="Noto Sans Mono CJK HK"/>
                <a:cs typeface="Noto Sans Mono CJK HK"/>
              </a:rPr>
              <a:t>字資料</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須用到</a:t>
            </a:r>
            <a:r>
              <a:rPr dirty="0" sz="1400" spc="500">
                <a:solidFill>
                  <a:srgbClr val="4E2700"/>
                </a:solidFill>
                <a:latin typeface="Noto Sans Mono CJK HK"/>
                <a:cs typeface="Noto Sans Mono CJK HK"/>
              </a:rPr>
              <a:t> </a:t>
            </a:r>
            <a:r>
              <a:rPr dirty="0" sz="1400" spc="170">
                <a:solidFill>
                  <a:srgbClr val="4E2700"/>
                </a:solidFill>
                <a:latin typeface="Arial"/>
                <a:cs typeface="Arial"/>
              </a:rPr>
              <a:t>PrintWriter</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u="sng" sz="1400" spc="1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403860" indent="-294640">
              <a:lnSpc>
                <a:spcPct val="100000"/>
              </a:lnSpc>
              <a:spcBef>
                <a:spcPts val="335"/>
              </a:spcBef>
              <a:buFont typeface="Arial"/>
              <a:buAutoNum type="arabicPeriod"/>
              <a:tabLst>
                <a:tab pos="404495" algn="l"/>
                <a:tab pos="6717030" algn="l"/>
              </a:tabLst>
            </a:pPr>
            <a:r>
              <a:rPr dirty="0" sz="1400" spc="10">
                <a:solidFill>
                  <a:srgbClr val="4E2700"/>
                </a:solidFill>
                <a:latin typeface="Noto Sans Mono CJK HK"/>
                <a:cs typeface="Noto Sans Mono CJK HK"/>
              </a:rPr>
              <a:t>能</a:t>
            </a:r>
            <a:r>
              <a:rPr dirty="0" sz="1400" spc="5">
                <a:solidFill>
                  <a:srgbClr val="4E2700"/>
                </a:solidFill>
                <a:latin typeface="Noto Sans Mono CJK HK"/>
                <a:cs typeface="Noto Sans Mono CJK HK"/>
              </a:rPr>
              <a:t>將</a:t>
            </a:r>
            <a:r>
              <a:rPr dirty="0" sz="1400">
                <a:solidFill>
                  <a:srgbClr val="4E2700"/>
                </a:solidFill>
                <a:latin typeface="Noto Sans Mono CJK HK"/>
                <a:cs typeface="Noto Sans Mono CJK HK"/>
              </a:rPr>
              <a:t>輸</a:t>
            </a:r>
            <a:r>
              <a:rPr dirty="0" sz="1400" spc="5">
                <a:solidFill>
                  <a:srgbClr val="4E2700"/>
                </a:solidFill>
                <a:latin typeface="Noto Sans Mono CJK HK"/>
                <a:cs typeface="Noto Sans Mono CJK HK"/>
              </a:rPr>
              <a:t>入</a:t>
            </a:r>
            <a:r>
              <a:rPr dirty="0" sz="1400" spc="-15">
                <a:solidFill>
                  <a:srgbClr val="4E2700"/>
                </a:solidFill>
                <a:latin typeface="Noto Sans Mono CJK HK"/>
                <a:cs typeface="Noto Sans Mono CJK HK"/>
              </a:rPr>
              <a:t>的</a:t>
            </a:r>
            <a:r>
              <a:rPr dirty="0" sz="1400" spc="-10">
                <a:solidFill>
                  <a:srgbClr val="4E2700"/>
                </a:solidFill>
                <a:latin typeface="Noto Sans Mono CJK HK"/>
                <a:cs typeface="Noto Sans Mono CJK HK"/>
              </a:rPr>
              <a:t>位</a:t>
            </a:r>
            <a:r>
              <a:rPr dirty="0" sz="1400" spc="5">
                <a:solidFill>
                  <a:srgbClr val="4E2700"/>
                </a:solidFill>
                <a:latin typeface="Noto Sans Mono CJK HK"/>
                <a:cs typeface="Noto Sans Mono CJK HK"/>
              </a:rPr>
              <a:t>元</a:t>
            </a:r>
            <a:r>
              <a:rPr dirty="0" sz="1400">
                <a:solidFill>
                  <a:srgbClr val="4E2700"/>
                </a:solidFill>
                <a:latin typeface="Noto Sans Mono CJK HK"/>
                <a:cs typeface="Noto Sans Mono CJK HK"/>
              </a:rPr>
              <a:t>組</a:t>
            </a:r>
            <a:r>
              <a:rPr dirty="0" sz="1400" spc="5">
                <a:solidFill>
                  <a:srgbClr val="4E2700"/>
                </a:solidFill>
                <a:latin typeface="Noto Sans Mono CJK HK"/>
                <a:cs typeface="Noto Sans Mono CJK HK"/>
              </a:rPr>
              <a:t>正</a:t>
            </a:r>
            <a:r>
              <a:rPr dirty="0" sz="1400" spc="-15">
                <a:solidFill>
                  <a:srgbClr val="4E2700"/>
                </a:solidFill>
                <a:latin typeface="Noto Sans Mono CJK HK"/>
                <a:cs typeface="Noto Sans Mono CJK HK"/>
              </a:rPr>
              <a:t>確</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轉</a:t>
            </a:r>
            <a:r>
              <a:rPr dirty="0" sz="1400" spc="-10">
                <a:solidFill>
                  <a:srgbClr val="4E2700"/>
                </a:solidFill>
                <a:latin typeface="Noto Sans Mono CJK HK"/>
                <a:cs typeface="Noto Sans Mono CJK HK"/>
              </a:rPr>
              <a:t>換</a:t>
            </a:r>
            <a:r>
              <a:rPr dirty="0" sz="1400" spc="15">
                <a:solidFill>
                  <a:srgbClr val="4E2700"/>
                </a:solidFill>
                <a:latin typeface="Noto Sans Mono CJK HK"/>
                <a:cs typeface="Noto Sans Mono CJK HK"/>
              </a:rPr>
              <a:t>為</a:t>
            </a:r>
            <a:r>
              <a:rPr dirty="0" sz="1400" spc="30">
                <a:solidFill>
                  <a:srgbClr val="4E2700"/>
                </a:solidFill>
                <a:latin typeface="Arial"/>
                <a:cs typeface="Arial"/>
              </a:rPr>
              <a:t>Unicode</a:t>
            </a:r>
            <a:r>
              <a:rPr dirty="0" sz="1400" spc="10">
                <a:solidFill>
                  <a:srgbClr val="4E2700"/>
                </a:solidFill>
                <a:latin typeface="Noto Sans Mono CJK HK"/>
                <a:cs typeface="Noto Sans Mono CJK HK"/>
              </a:rPr>
              <a:t>字</a:t>
            </a:r>
            <a:r>
              <a:rPr dirty="0" sz="1400" spc="5">
                <a:solidFill>
                  <a:srgbClr val="4E2700"/>
                </a:solidFill>
                <a:latin typeface="Noto Sans Mono CJK HK"/>
                <a:cs typeface="Noto Sans Mono CJK HK"/>
              </a:rPr>
              <a:t>元</a:t>
            </a:r>
            <a:r>
              <a:rPr dirty="0" sz="1400" spc="10">
                <a:solidFill>
                  <a:srgbClr val="4E2700"/>
                </a:solidFill>
                <a:latin typeface="Noto Sans Mono CJK HK"/>
                <a:cs typeface="Noto Sans Mono CJK HK"/>
              </a:rPr>
              <a:t>的</a:t>
            </a:r>
            <a:r>
              <a:rPr dirty="0" sz="1400" spc="25">
                <a:solidFill>
                  <a:srgbClr val="4E2700"/>
                </a:solidFill>
                <a:latin typeface="Arial"/>
                <a:cs typeface="Arial"/>
              </a:rPr>
              <a:t>Java</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為</a:t>
            </a:r>
            <a:r>
              <a:rPr dirty="0" u="sng" sz="1400" spc="10">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405130" indent="-295910">
              <a:lnSpc>
                <a:spcPct val="100000"/>
              </a:lnSpc>
              <a:spcBef>
                <a:spcPts val="340"/>
              </a:spcBef>
              <a:buAutoNum type="arabicPeriod"/>
              <a:tabLst>
                <a:tab pos="405765" algn="l"/>
                <a:tab pos="2710180" algn="l"/>
              </a:tabLst>
            </a:pPr>
            <a:r>
              <a:rPr dirty="0" sz="1400" spc="204">
                <a:solidFill>
                  <a:srgbClr val="4E2700"/>
                </a:solidFill>
                <a:latin typeface="Arial"/>
                <a:cs typeface="Arial"/>
              </a:rPr>
              <a:t>File</a:t>
            </a:r>
            <a:r>
              <a:rPr dirty="0" sz="1400">
                <a:solidFill>
                  <a:srgbClr val="4E2700"/>
                </a:solidFill>
                <a:latin typeface="Noto Sans Mono CJK HK"/>
                <a:cs typeface="Noto Sans Mono CJK HK"/>
              </a:rPr>
              <a:t>類別的	方法可建立</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層資</a:t>
            </a:r>
            <a:r>
              <a:rPr dirty="0" sz="1400" spc="-15">
                <a:solidFill>
                  <a:srgbClr val="4E2700"/>
                </a:solidFill>
                <a:latin typeface="Noto Sans Mono CJK HK"/>
                <a:cs typeface="Noto Sans Mono CJK HK"/>
              </a:rPr>
              <a:t>料夾</a:t>
            </a:r>
            <a:r>
              <a:rPr dirty="0" sz="1400" spc="15">
                <a:solidFill>
                  <a:srgbClr val="4E2700"/>
                </a:solidFill>
                <a:latin typeface="Noto Sans Mono CJK HK"/>
                <a:cs typeface="Noto Sans Mono CJK HK"/>
              </a:rPr>
              <a:t>。</a:t>
            </a:r>
            <a:r>
              <a:rPr dirty="0" sz="1400" spc="285">
                <a:solidFill>
                  <a:srgbClr val="4E2700"/>
                </a:solidFill>
                <a:latin typeface="Arial"/>
                <a:cs typeface="Arial"/>
              </a:rPr>
              <a:t>(</a:t>
            </a:r>
            <a:r>
              <a:rPr dirty="0" sz="1400">
                <a:solidFill>
                  <a:srgbClr val="4E2700"/>
                </a:solidFill>
                <a:latin typeface="Noto Sans Mono CJK HK"/>
                <a:cs typeface="Noto Sans Mono CJK HK"/>
              </a:rPr>
              <a:t>提示</a:t>
            </a:r>
            <a:r>
              <a:rPr dirty="0" sz="1400" spc="-204">
                <a:solidFill>
                  <a:srgbClr val="4E2700"/>
                </a:solidFill>
                <a:latin typeface="Noto Sans Mono CJK HK"/>
                <a:cs typeface="Noto Sans Mono CJK HK"/>
              </a:rPr>
              <a:t>：</a:t>
            </a:r>
            <a:r>
              <a:rPr dirty="0" sz="1400" spc="-204">
                <a:solidFill>
                  <a:srgbClr val="4E2700"/>
                </a:solidFill>
                <a:latin typeface="Arial"/>
                <a:cs typeface="Arial"/>
              </a:rPr>
              <a:t>m</a:t>
            </a:r>
            <a:r>
              <a:rPr dirty="0" sz="1400">
                <a:solidFill>
                  <a:srgbClr val="4E2700"/>
                </a:solidFill>
                <a:latin typeface="Noto Sans Mono CJK HK"/>
                <a:cs typeface="Noto Sans Mono CJK HK"/>
              </a:rPr>
              <a:t>開</a:t>
            </a:r>
            <a:r>
              <a:rPr dirty="0" sz="1400" spc="10">
                <a:solidFill>
                  <a:srgbClr val="4E2700"/>
                </a:solidFill>
                <a:latin typeface="Noto Sans Mono CJK HK"/>
                <a:cs typeface="Noto Sans Mono CJK HK"/>
              </a:rPr>
              <a:t>頭</a:t>
            </a:r>
            <a:r>
              <a:rPr dirty="0" sz="1400" spc="305">
                <a:solidFill>
                  <a:srgbClr val="4E2700"/>
                </a:solidFill>
                <a:latin typeface="Arial"/>
                <a:cs typeface="Arial"/>
              </a:rPr>
              <a:t>)</a:t>
            </a:r>
            <a:endParaRPr sz="1400">
              <a:latin typeface="Arial"/>
              <a:cs typeface="Arial"/>
            </a:endParaRPr>
          </a:p>
          <a:p>
            <a:pPr marL="403860" indent="-294640">
              <a:lnSpc>
                <a:spcPct val="100000"/>
              </a:lnSpc>
              <a:spcBef>
                <a:spcPts val="335"/>
              </a:spcBef>
              <a:buFont typeface="Arial"/>
              <a:buAutoNum type="arabicPeriod"/>
              <a:tabLst>
                <a:tab pos="404495" algn="l"/>
                <a:tab pos="4269740" algn="l"/>
              </a:tabLst>
            </a:pPr>
            <a:r>
              <a:rPr dirty="0" sz="1400" spc="10">
                <a:solidFill>
                  <a:srgbClr val="4E2700"/>
                </a:solidFill>
                <a:latin typeface="Noto Sans Mono CJK HK"/>
                <a:cs typeface="Noto Sans Mono CJK HK"/>
              </a:rPr>
              <a:t>在與</a:t>
            </a:r>
            <a:r>
              <a:rPr dirty="0" sz="1400" spc="30">
                <a:solidFill>
                  <a:srgbClr val="4E2700"/>
                </a:solidFill>
                <a:latin typeface="Arial"/>
                <a:cs typeface="Arial"/>
              </a:rPr>
              <a:t>Java </a:t>
            </a:r>
            <a:r>
              <a:rPr dirty="0" sz="1400" spc="275">
                <a:solidFill>
                  <a:srgbClr val="4E2700"/>
                </a:solidFill>
                <a:latin typeface="Arial"/>
                <a:cs typeface="Arial"/>
              </a:rPr>
              <a:t> </a:t>
            </a:r>
            <a:r>
              <a:rPr dirty="0" sz="1400" spc="40">
                <a:solidFill>
                  <a:srgbClr val="4E2700"/>
                </a:solidFill>
                <a:latin typeface="Arial"/>
                <a:cs typeface="Arial"/>
              </a:rPr>
              <a:t>IO</a:t>
            </a:r>
            <a:r>
              <a:rPr dirty="0" sz="1400">
                <a:solidFill>
                  <a:srgbClr val="4E2700"/>
                </a:solidFill>
                <a:latin typeface="Noto Sans Mono CJK HK"/>
                <a:cs typeface="Noto Sans Mono CJK HK"/>
              </a:rPr>
              <a:t>有關的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別中，	家族的類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負責</a:t>
            </a:r>
            <a:r>
              <a:rPr dirty="0" sz="1400" spc="-15">
                <a:solidFill>
                  <a:srgbClr val="4E2700"/>
                </a:solidFill>
                <a:latin typeface="Noto Sans Mono CJK HK"/>
                <a:cs typeface="Noto Sans Mono CJK HK"/>
              </a:rPr>
              <a:t>讀取</a:t>
            </a:r>
            <a:r>
              <a:rPr dirty="0" sz="1400">
                <a:solidFill>
                  <a:srgbClr val="4E2700"/>
                </a:solidFill>
                <a:latin typeface="Noto Sans Mono CJK HK"/>
                <a:cs typeface="Noto Sans Mono CJK HK"/>
              </a:rPr>
              <a:t>非文字</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405765">
              <a:lnSpc>
                <a:spcPct val="100000"/>
              </a:lnSpc>
              <a:spcBef>
                <a:spcPts val="335"/>
              </a:spcBef>
              <a:tabLst>
                <a:tab pos="231648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95">
                <a:solidFill>
                  <a:srgbClr val="4E2700"/>
                </a:solidFill>
                <a:latin typeface="Times New Roman"/>
                <a:cs typeface="Times New Roman"/>
              </a:rPr>
              <a:t> </a:t>
            </a:r>
            <a:r>
              <a:rPr dirty="0" sz="1400" spc="10">
                <a:solidFill>
                  <a:srgbClr val="4E2700"/>
                </a:solidFill>
                <a:latin typeface="Noto Sans Mono CJK HK"/>
                <a:cs typeface="Noto Sans Mono CJK HK"/>
              </a:rPr>
              <a:t>家</a:t>
            </a:r>
            <a:r>
              <a:rPr dirty="0" sz="1400">
                <a:solidFill>
                  <a:srgbClr val="4E2700"/>
                </a:solidFill>
                <a:latin typeface="Noto Sans Mono CJK HK"/>
                <a:cs typeface="Noto Sans Mono CJK HK"/>
              </a:rPr>
              <a:t>族</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類別負</a:t>
            </a:r>
            <a:r>
              <a:rPr dirty="0" sz="1400" spc="-15">
                <a:solidFill>
                  <a:srgbClr val="4E2700"/>
                </a:solidFill>
                <a:latin typeface="Noto Sans Mono CJK HK"/>
                <a:cs typeface="Noto Sans Mono CJK HK"/>
              </a:rPr>
              <a:t>責</a:t>
            </a:r>
            <a:r>
              <a:rPr dirty="0" sz="1400">
                <a:solidFill>
                  <a:srgbClr val="4E2700"/>
                </a:solidFill>
                <a:latin typeface="Noto Sans Mono CJK HK"/>
                <a:cs typeface="Noto Sans Mono CJK HK"/>
              </a:rPr>
              <a:t>寫出</a:t>
            </a:r>
            <a:r>
              <a:rPr dirty="0" sz="1400" spc="-15">
                <a:solidFill>
                  <a:srgbClr val="4E2700"/>
                </a:solidFill>
                <a:latin typeface="Noto Sans Mono CJK HK"/>
                <a:cs typeface="Noto Sans Mono CJK HK"/>
              </a:rPr>
              <a:t>非文</a:t>
            </a:r>
            <a:r>
              <a:rPr dirty="0" sz="1400">
                <a:solidFill>
                  <a:srgbClr val="4E2700"/>
                </a:solidFill>
                <a:latin typeface="Noto Sans Mono CJK HK"/>
                <a:cs typeface="Noto Sans Mono CJK HK"/>
              </a:rPr>
              <a:t>字資料。</a:t>
            </a:r>
            <a:endParaRPr sz="1400">
              <a:latin typeface="Noto Sans Mono CJK HK"/>
              <a:cs typeface="Noto Sans Mono CJK HK"/>
            </a:endParaRPr>
          </a:p>
          <a:p>
            <a:pPr marL="405765" marR="1012190" indent="-295910">
              <a:lnSpc>
                <a:spcPct val="120000"/>
              </a:lnSpc>
              <a:buFont typeface="Arial"/>
              <a:buAutoNum type="arabicPeriod" startAt="5"/>
              <a:tabLst>
                <a:tab pos="404495" algn="l"/>
                <a:tab pos="2562225" algn="l"/>
                <a:tab pos="4565015" algn="l"/>
              </a:tabLst>
            </a:pPr>
            <a:r>
              <a:rPr dirty="0" sz="1400" spc="10">
                <a:solidFill>
                  <a:srgbClr val="4E2700"/>
                </a:solidFill>
                <a:latin typeface="Noto Sans Mono CJK HK"/>
                <a:cs typeface="Noto Sans Mono CJK HK"/>
              </a:rPr>
              <a:t>在與</a:t>
            </a:r>
            <a:r>
              <a:rPr dirty="0" sz="1400" spc="30">
                <a:solidFill>
                  <a:srgbClr val="4E2700"/>
                </a:solidFill>
                <a:latin typeface="Arial"/>
                <a:cs typeface="Arial"/>
              </a:rPr>
              <a:t>J</a:t>
            </a:r>
            <a:r>
              <a:rPr dirty="0" sz="1400" spc="20">
                <a:solidFill>
                  <a:srgbClr val="4E2700"/>
                </a:solidFill>
                <a:latin typeface="Arial"/>
                <a:cs typeface="Arial"/>
              </a:rPr>
              <a:t>a</a:t>
            </a:r>
            <a:r>
              <a:rPr dirty="0" sz="1400" spc="30">
                <a:solidFill>
                  <a:srgbClr val="4E2700"/>
                </a:solidFill>
                <a:latin typeface="Arial"/>
                <a:cs typeface="Arial"/>
              </a:rPr>
              <a:t>va</a:t>
            </a:r>
            <a:r>
              <a:rPr dirty="0" sz="1400">
                <a:solidFill>
                  <a:srgbClr val="4E2700"/>
                </a:solidFill>
                <a:latin typeface="Arial"/>
                <a:cs typeface="Arial"/>
              </a:rPr>
              <a:t> </a:t>
            </a:r>
            <a:r>
              <a:rPr dirty="0" sz="1400" spc="-10">
                <a:solidFill>
                  <a:srgbClr val="4E2700"/>
                </a:solidFill>
                <a:latin typeface="Arial"/>
                <a:cs typeface="Arial"/>
              </a:rPr>
              <a:t> </a:t>
            </a:r>
            <a:r>
              <a:rPr dirty="0" sz="1400" spc="385">
                <a:solidFill>
                  <a:srgbClr val="4E2700"/>
                </a:solidFill>
                <a:latin typeface="Arial"/>
                <a:cs typeface="Arial"/>
              </a:rPr>
              <a:t>I</a:t>
            </a:r>
            <a:r>
              <a:rPr dirty="0" sz="1400" spc="-310">
                <a:solidFill>
                  <a:srgbClr val="4E2700"/>
                </a:solidFill>
                <a:latin typeface="Arial"/>
                <a:cs typeface="Arial"/>
              </a:rPr>
              <a:t>O</a:t>
            </a:r>
            <a:r>
              <a:rPr dirty="0" sz="1400">
                <a:solidFill>
                  <a:srgbClr val="4E2700"/>
                </a:solidFill>
                <a:latin typeface="Noto Sans Mono CJK HK"/>
                <a:cs typeface="Noto Sans Mono CJK HK"/>
              </a:rPr>
              <a:t>有關的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別中，</a:t>
            </a:r>
            <a:r>
              <a:rPr dirty="0" sz="1400" spc="125">
                <a:solidFill>
                  <a:srgbClr val="4E2700"/>
                </a:solidFill>
                <a:latin typeface="Arial"/>
                <a:cs typeface="Arial"/>
              </a:rPr>
              <a:t>j</a:t>
            </a:r>
            <a:r>
              <a:rPr dirty="0" sz="1400" spc="310">
                <a:solidFill>
                  <a:srgbClr val="4E2700"/>
                </a:solidFill>
                <a:latin typeface="Arial"/>
                <a:cs typeface="Arial"/>
              </a:rPr>
              <a:t>a</a:t>
            </a:r>
            <a:r>
              <a:rPr dirty="0" sz="1400" spc="30">
                <a:solidFill>
                  <a:srgbClr val="4E2700"/>
                </a:solidFill>
                <a:latin typeface="Arial"/>
                <a:cs typeface="Arial"/>
              </a:rPr>
              <a:t>v</a:t>
            </a:r>
            <a:r>
              <a:rPr dirty="0" sz="1400" spc="20">
                <a:solidFill>
                  <a:srgbClr val="4E2700"/>
                </a:solidFill>
                <a:latin typeface="Arial"/>
                <a:cs typeface="Arial"/>
              </a:rPr>
              <a:t>a</a:t>
            </a:r>
            <a:r>
              <a:rPr dirty="0" sz="1400" spc="385">
                <a:solidFill>
                  <a:srgbClr val="4E2700"/>
                </a:solidFill>
                <a:latin typeface="Arial"/>
                <a:cs typeface="Arial"/>
              </a:rPr>
              <a:t>.</a:t>
            </a:r>
            <a:r>
              <a:rPr dirty="0" sz="1400" spc="275">
                <a:solidFill>
                  <a:srgbClr val="4E2700"/>
                </a:solidFill>
                <a:latin typeface="Arial"/>
                <a:cs typeface="Arial"/>
              </a:rPr>
              <a:t>io.</a:t>
            </a:r>
            <a:r>
              <a:rPr dirty="0" u="sng" sz="1400" spc="380">
                <a:solidFill>
                  <a:srgbClr val="4E2700"/>
                </a:solidFill>
                <a:uFill>
                  <a:solidFill>
                    <a:srgbClr val="4D2600"/>
                  </a:solidFill>
                </a:uFill>
                <a:latin typeface="Arial"/>
                <a:cs typeface="Arial"/>
              </a:rPr>
              <a:t> </a:t>
            </a:r>
            <a:r>
              <a:rPr dirty="0" u="sng" sz="1400">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家族的類別</a:t>
            </a:r>
            <a:r>
              <a:rPr dirty="0" sz="1400" spc="-15">
                <a:solidFill>
                  <a:srgbClr val="4E2700"/>
                </a:solidFill>
                <a:latin typeface="Noto Sans Mono CJK HK"/>
                <a:cs typeface="Noto Sans Mono CJK HK"/>
              </a:rPr>
              <a:t>負</a:t>
            </a:r>
            <a:r>
              <a:rPr dirty="0" sz="1400">
                <a:solidFill>
                  <a:srgbClr val="4E2700"/>
                </a:solidFill>
                <a:latin typeface="Noto Sans Mono CJK HK"/>
                <a:cs typeface="Noto Sans Mono CJK HK"/>
              </a:rPr>
              <a:t>責</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取文字</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  </a:t>
            </a:r>
            <a:r>
              <a:rPr dirty="0" sz="1400" spc="215">
                <a:solidFill>
                  <a:srgbClr val="4E2700"/>
                </a:solidFill>
                <a:latin typeface="Arial"/>
                <a:cs typeface="Arial"/>
              </a:rPr>
              <a:t>java.io.</a:t>
            </a:r>
            <a:r>
              <a:rPr dirty="0" u="sng" sz="1400" spc="215">
                <a:solidFill>
                  <a:srgbClr val="4E2700"/>
                </a:solidFill>
                <a:uFill>
                  <a:solidFill>
                    <a:srgbClr val="4D2600"/>
                  </a:solidFill>
                </a:uFill>
                <a:latin typeface="Arial"/>
                <a:cs typeface="Arial"/>
              </a:rPr>
              <a:t> 	</a:t>
            </a:r>
            <a:r>
              <a:rPr dirty="0" sz="1400" spc="10">
                <a:solidFill>
                  <a:srgbClr val="4E2700"/>
                </a:solidFill>
                <a:latin typeface="Noto Sans Mono CJK HK"/>
                <a:cs typeface="Noto Sans Mono CJK HK"/>
              </a:rPr>
              <a:t>家</a:t>
            </a:r>
            <a:r>
              <a:rPr dirty="0" sz="1400">
                <a:solidFill>
                  <a:srgbClr val="4E2700"/>
                </a:solidFill>
                <a:latin typeface="Noto Sans Mono CJK HK"/>
                <a:cs typeface="Noto Sans Mono CJK HK"/>
              </a:rPr>
              <a:t>族的類別</a:t>
            </a:r>
            <a:r>
              <a:rPr dirty="0" sz="1400" spc="-15">
                <a:solidFill>
                  <a:srgbClr val="4E2700"/>
                </a:solidFill>
                <a:latin typeface="Noto Sans Mono CJK HK"/>
                <a:cs typeface="Noto Sans Mono CJK HK"/>
              </a:rPr>
              <a:t>負</a:t>
            </a:r>
            <a:r>
              <a:rPr dirty="0" sz="1400">
                <a:solidFill>
                  <a:srgbClr val="4E2700"/>
                </a:solidFill>
                <a:latin typeface="Noto Sans Mono CJK HK"/>
                <a:cs typeface="Noto Sans Mono CJK HK"/>
              </a:rPr>
              <a:t>責寫</a:t>
            </a:r>
            <a:r>
              <a:rPr dirty="0" sz="1400" spc="-15">
                <a:solidFill>
                  <a:srgbClr val="4E2700"/>
                </a:solidFill>
                <a:latin typeface="Noto Sans Mono CJK HK"/>
                <a:cs typeface="Noto Sans Mono CJK HK"/>
              </a:rPr>
              <a:t>出文</a:t>
            </a:r>
            <a:r>
              <a:rPr dirty="0" sz="1400">
                <a:solidFill>
                  <a:srgbClr val="4E2700"/>
                </a:solidFill>
                <a:latin typeface="Noto Sans Mono CJK HK"/>
                <a:cs typeface="Noto Sans Mono CJK HK"/>
              </a:rPr>
              <a:t>字資料。</a:t>
            </a:r>
            <a:endParaRPr sz="1400">
              <a:latin typeface="Noto Sans Mono CJK HK"/>
              <a:cs typeface="Noto Sans Mono CJK HK"/>
            </a:endParaRPr>
          </a:p>
          <a:p>
            <a:pPr marL="354965" marR="107950" indent="-245745">
              <a:lnSpc>
                <a:spcPct val="100000"/>
              </a:lnSpc>
              <a:spcBef>
                <a:spcPts val="340"/>
              </a:spcBef>
              <a:buClr>
                <a:srgbClr val="4E2700"/>
              </a:buClr>
              <a:buFont typeface="Arial"/>
              <a:buAutoNum type="arabicPeriod" startAt="5"/>
              <a:tabLst>
                <a:tab pos="404495" algn="l"/>
                <a:tab pos="2402205" algn="l"/>
              </a:tabLst>
            </a:pPr>
            <a:r>
              <a:rPr dirty="0"/>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夠一次</a:t>
            </a:r>
            <a:r>
              <a:rPr dirty="0" sz="1400" spc="-10">
                <a:solidFill>
                  <a:srgbClr val="4E2700"/>
                </a:solidFill>
                <a:latin typeface="Noto Sans Mono CJK HK"/>
                <a:cs typeface="Noto Sans Mono CJK HK"/>
              </a:rPr>
              <a:t>寫</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一個基</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型態如</a:t>
            </a:r>
            <a:r>
              <a:rPr dirty="0" sz="1400" spc="160">
                <a:solidFill>
                  <a:srgbClr val="4E2700"/>
                </a:solidFill>
                <a:latin typeface="Arial"/>
                <a:cs typeface="Arial"/>
              </a:rPr>
              <a:t>byte,</a:t>
            </a:r>
            <a:r>
              <a:rPr dirty="0" sz="1400" spc="395">
                <a:solidFill>
                  <a:srgbClr val="4E2700"/>
                </a:solidFill>
                <a:latin typeface="Arial"/>
                <a:cs typeface="Arial"/>
              </a:rPr>
              <a:t> </a:t>
            </a:r>
            <a:r>
              <a:rPr dirty="0" sz="1400" spc="190">
                <a:solidFill>
                  <a:srgbClr val="4E2700"/>
                </a:solidFill>
                <a:latin typeface="Arial"/>
                <a:cs typeface="Arial"/>
              </a:rPr>
              <a:t>short,</a:t>
            </a:r>
            <a:r>
              <a:rPr dirty="0" sz="1400" spc="390">
                <a:solidFill>
                  <a:srgbClr val="4E2700"/>
                </a:solidFill>
                <a:latin typeface="Arial"/>
                <a:cs typeface="Arial"/>
              </a:rPr>
              <a:t> </a:t>
            </a:r>
            <a:r>
              <a:rPr dirty="0" sz="1400" spc="305">
                <a:solidFill>
                  <a:srgbClr val="4E2700"/>
                </a:solidFill>
                <a:latin typeface="Arial"/>
                <a:cs typeface="Arial"/>
              </a:rPr>
              <a:t>int,</a:t>
            </a:r>
            <a:r>
              <a:rPr dirty="0" sz="1400" spc="400">
                <a:solidFill>
                  <a:srgbClr val="4E2700"/>
                </a:solidFill>
                <a:latin typeface="Arial"/>
                <a:cs typeface="Arial"/>
              </a:rPr>
              <a:t> </a:t>
            </a:r>
            <a:r>
              <a:rPr dirty="0" sz="1400" spc="165">
                <a:solidFill>
                  <a:srgbClr val="4E2700"/>
                </a:solidFill>
                <a:latin typeface="Arial"/>
                <a:cs typeface="Arial"/>
              </a:rPr>
              <a:t>long,</a:t>
            </a:r>
            <a:r>
              <a:rPr dirty="0" sz="1400" spc="390">
                <a:solidFill>
                  <a:srgbClr val="4E2700"/>
                </a:solidFill>
                <a:latin typeface="Arial"/>
                <a:cs typeface="Arial"/>
              </a:rPr>
              <a:t> </a:t>
            </a:r>
            <a:r>
              <a:rPr dirty="0" sz="1400" spc="265">
                <a:solidFill>
                  <a:srgbClr val="4E2700"/>
                </a:solidFill>
                <a:latin typeface="Arial"/>
                <a:cs typeface="Arial"/>
              </a:rPr>
              <a:t>float,</a:t>
            </a:r>
            <a:r>
              <a:rPr dirty="0" sz="1400" spc="400">
                <a:solidFill>
                  <a:srgbClr val="4E2700"/>
                </a:solidFill>
                <a:latin typeface="Arial"/>
                <a:cs typeface="Arial"/>
              </a:rPr>
              <a:t> </a:t>
            </a:r>
            <a:r>
              <a:rPr dirty="0" sz="1400" spc="70">
                <a:solidFill>
                  <a:srgbClr val="4E2700"/>
                </a:solidFill>
                <a:latin typeface="Arial"/>
                <a:cs typeface="Arial"/>
              </a:rPr>
              <a:t>double</a:t>
            </a:r>
            <a:r>
              <a:rPr dirty="0" sz="1400" spc="10">
                <a:solidFill>
                  <a:srgbClr val="4E2700"/>
                </a:solidFill>
                <a:latin typeface="Noto Sans Mono CJK HK"/>
                <a:cs typeface="Noto Sans Mono CJK HK"/>
              </a:rPr>
              <a:t>之</a:t>
            </a:r>
            <a:r>
              <a:rPr dirty="0" sz="1400">
                <a:solidFill>
                  <a:srgbClr val="4E2700"/>
                </a:solidFill>
                <a:latin typeface="Noto Sans Mono CJK HK"/>
                <a:cs typeface="Noto Sans Mono CJK HK"/>
              </a:rPr>
              <a:t>資料與</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的類別 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90"/>
              </a:spcBef>
              <a:buClr>
                <a:srgbClr val="4E2700"/>
              </a:buClr>
              <a:buFont typeface="Arial"/>
              <a:buAutoNum type="arabicPeriod" startAt="5"/>
            </a:pPr>
            <a:endParaRPr sz="95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三、選</a:t>
            </a:r>
            <a:r>
              <a:rPr dirty="0" sz="1400" spc="-15">
                <a:solidFill>
                  <a:srgbClr val="4E2700"/>
                </a:solidFill>
                <a:latin typeface="Noto Sans Mono CJK HK"/>
                <a:cs typeface="Noto Sans Mono CJK HK"/>
              </a:rPr>
              <a:t>擇</a:t>
            </a:r>
            <a:r>
              <a:rPr dirty="0" sz="1400">
                <a:solidFill>
                  <a:srgbClr val="4E2700"/>
                </a:solidFill>
                <a:latin typeface="Noto Sans Mono CJK HK"/>
                <a:cs typeface="Noto Sans Mono CJK HK"/>
              </a:rPr>
              <a:t>題</a:t>
            </a:r>
            <a:endParaRPr sz="1400">
              <a:latin typeface="Noto Sans Mono CJK HK"/>
              <a:cs typeface="Noto Sans Mono CJK HK"/>
            </a:endParaRPr>
          </a:p>
          <a:p>
            <a:pPr marL="109855">
              <a:lnSpc>
                <a:spcPct val="100000"/>
              </a:lnSpc>
              <a:spcBef>
                <a:spcPts val="335"/>
              </a:spcBef>
              <a:tabLst>
                <a:tab pos="701040" algn="l"/>
                <a:tab pos="995044" algn="l"/>
              </a:tabLst>
            </a:pPr>
            <a:r>
              <a:rPr dirty="0" sz="1400" spc="225">
                <a:solidFill>
                  <a:srgbClr val="4E2700"/>
                </a:solidFill>
                <a:latin typeface="Arial"/>
                <a:cs typeface="Arial"/>
              </a:rPr>
              <a:t>1.(	</a:t>
            </a:r>
            <a:r>
              <a:rPr dirty="0" sz="1400" spc="305">
                <a:solidFill>
                  <a:srgbClr val="4E2700"/>
                </a:solidFill>
                <a:latin typeface="Arial"/>
                <a:cs typeface="Arial"/>
              </a:rPr>
              <a:t>)	</a:t>
            </a:r>
            <a:r>
              <a:rPr dirty="0" sz="1400">
                <a:solidFill>
                  <a:srgbClr val="4E2700"/>
                </a:solidFill>
                <a:latin typeface="Noto Sans Mono CJK HK"/>
                <a:cs typeface="Noto Sans Mono CJK HK"/>
              </a:rPr>
              <a:t>下列哪一個類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讀取</a:t>
            </a:r>
            <a:r>
              <a:rPr dirty="0" sz="1400">
                <a:solidFill>
                  <a:srgbClr val="4E2700"/>
                </a:solidFill>
                <a:latin typeface="Noto Sans Mono CJK HK"/>
                <a:cs typeface="Noto Sans Mono CJK HK"/>
              </a:rPr>
              <a:t>硬碟上</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檔案？</a:t>
            </a:r>
            <a:endParaRPr sz="1400">
              <a:latin typeface="Noto Sans Mono CJK HK"/>
              <a:cs typeface="Noto Sans Mono CJK HK"/>
            </a:endParaRPr>
          </a:p>
          <a:p>
            <a:pPr lvl="1" marL="1290955" indent="-393700">
              <a:lnSpc>
                <a:spcPct val="100000"/>
              </a:lnSpc>
              <a:spcBef>
                <a:spcPts val="340"/>
              </a:spcBef>
              <a:buAutoNum type="alphaUcParenBoth"/>
              <a:tabLst>
                <a:tab pos="1291590" algn="l"/>
              </a:tabLst>
            </a:pPr>
            <a:r>
              <a:rPr dirty="0" sz="1400" spc="215">
                <a:solidFill>
                  <a:srgbClr val="4E2700"/>
                </a:solidFill>
                <a:latin typeface="Arial"/>
                <a:cs typeface="Arial"/>
              </a:rPr>
              <a:t>java.io.File</a:t>
            </a:r>
            <a:endParaRPr sz="1400">
              <a:latin typeface="Arial"/>
              <a:cs typeface="Arial"/>
            </a:endParaRPr>
          </a:p>
          <a:p>
            <a:pPr lvl="1" marL="1291590" indent="-394335">
              <a:lnSpc>
                <a:spcPct val="100000"/>
              </a:lnSpc>
              <a:spcBef>
                <a:spcPts val="335"/>
              </a:spcBef>
              <a:buAutoNum type="alphaUcParenBoth"/>
              <a:tabLst>
                <a:tab pos="1292225" algn="l"/>
              </a:tabLst>
            </a:pPr>
            <a:r>
              <a:rPr dirty="0" sz="1400" spc="135">
                <a:solidFill>
                  <a:srgbClr val="4E2700"/>
                </a:solidFill>
                <a:latin typeface="Arial"/>
                <a:cs typeface="Arial"/>
              </a:rPr>
              <a:t>java.io.InputStream</a:t>
            </a:r>
            <a:endParaRPr sz="1400">
              <a:latin typeface="Arial"/>
              <a:cs typeface="Arial"/>
            </a:endParaRPr>
          </a:p>
          <a:p>
            <a:pPr lvl="1" marL="1291590" indent="-394335">
              <a:lnSpc>
                <a:spcPct val="100000"/>
              </a:lnSpc>
              <a:spcBef>
                <a:spcPts val="340"/>
              </a:spcBef>
              <a:buAutoNum type="alphaUcParenBoth"/>
              <a:tabLst>
                <a:tab pos="1292225" algn="l"/>
              </a:tabLst>
            </a:pPr>
            <a:r>
              <a:rPr dirty="0" sz="1400" spc="150">
                <a:solidFill>
                  <a:srgbClr val="4E2700"/>
                </a:solidFill>
                <a:latin typeface="Arial"/>
                <a:cs typeface="Arial"/>
              </a:rPr>
              <a:t>java.io.FileInputStream</a:t>
            </a:r>
            <a:endParaRPr sz="1400">
              <a:latin typeface="Arial"/>
              <a:cs typeface="Arial"/>
            </a:endParaRPr>
          </a:p>
          <a:p>
            <a:pPr lvl="1" marL="1291590" indent="-394335">
              <a:lnSpc>
                <a:spcPct val="100000"/>
              </a:lnSpc>
              <a:spcBef>
                <a:spcPts val="335"/>
              </a:spcBef>
              <a:buAutoNum type="alphaUcParenBoth"/>
              <a:tabLst>
                <a:tab pos="1292225" algn="l"/>
              </a:tabLst>
            </a:pPr>
            <a:r>
              <a:rPr dirty="0" sz="1400" spc="145">
                <a:solidFill>
                  <a:srgbClr val="4E2700"/>
                </a:solidFill>
                <a:latin typeface="Arial"/>
                <a:cs typeface="Arial"/>
              </a:rPr>
              <a:t>java.io.ReadFile</a:t>
            </a:r>
            <a:endParaRPr sz="1400">
              <a:latin typeface="Arial"/>
              <a:cs typeface="Arial"/>
            </a:endParaRP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4297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自我測驗十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p:nvPr/>
        </p:nvSpPr>
        <p:spPr>
          <a:xfrm>
            <a:off x="644753" y="955395"/>
            <a:ext cx="5906770" cy="3866515"/>
          </a:xfrm>
          <a:prstGeom prst="rect">
            <a:avLst/>
          </a:prstGeom>
        </p:spPr>
        <p:txBody>
          <a:bodyPr wrap="square" lIns="0" tIns="55244" rIns="0" bIns="0" rtlCol="0" vert="horz">
            <a:spAutoFit/>
          </a:bodyPr>
          <a:lstStyle/>
          <a:p>
            <a:pPr marL="12700">
              <a:lnSpc>
                <a:spcPct val="100000"/>
              </a:lnSpc>
              <a:spcBef>
                <a:spcPts val="434"/>
              </a:spcBef>
              <a:tabLst>
                <a:tab pos="603250" algn="l"/>
              </a:tabLst>
            </a:pPr>
            <a:r>
              <a:rPr dirty="0" sz="1400" spc="225">
                <a:solidFill>
                  <a:srgbClr val="4E2700"/>
                </a:solidFill>
                <a:latin typeface="Arial"/>
                <a:cs typeface="Arial"/>
              </a:rPr>
              <a:t>2.(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夠</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次讀取</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個物</a:t>
            </a:r>
            <a:r>
              <a:rPr dirty="0" sz="1400" spc="-15">
                <a:solidFill>
                  <a:srgbClr val="4E2700"/>
                </a:solidFill>
                <a:latin typeface="Noto Sans Mono CJK HK"/>
                <a:cs typeface="Noto Sans Mono CJK HK"/>
              </a:rPr>
              <a:t>件之</a:t>
            </a:r>
            <a:r>
              <a:rPr dirty="0" sz="1400">
                <a:solidFill>
                  <a:srgbClr val="4E2700"/>
                </a:solidFill>
                <a:latin typeface="Noto Sans Mono CJK HK"/>
                <a:cs typeface="Noto Sans Mono CJK HK"/>
              </a:rPr>
              <a:t>類別</a:t>
            </a:r>
            <a:r>
              <a:rPr dirty="0" sz="1400" spc="20">
                <a:solidFill>
                  <a:srgbClr val="4E2700"/>
                </a:solidFill>
                <a:latin typeface="Noto Sans Mono CJK HK"/>
                <a:cs typeface="Noto Sans Mono CJK HK"/>
              </a:rPr>
              <a:t>為</a:t>
            </a:r>
            <a:r>
              <a:rPr dirty="0" sz="1400" spc="380">
                <a:solidFill>
                  <a:srgbClr val="4E2700"/>
                </a:solidFill>
                <a:latin typeface="Arial"/>
                <a:cs typeface="Arial"/>
              </a:rPr>
              <a:t>:</a:t>
            </a:r>
            <a:endParaRPr sz="1400">
              <a:latin typeface="Arial"/>
              <a:cs typeface="Arial"/>
            </a:endParaRPr>
          </a:p>
          <a:p>
            <a:pPr marL="1193800" indent="-394335">
              <a:lnSpc>
                <a:spcPct val="100000"/>
              </a:lnSpc>
              <a:spcBef>
                <a:spcPts val="335"/>
              </a:spcBef>
              <a:buAutoNum type="alphaUcParenBoth"/>
              <a:tabLst>
                <a:tab pos="1194435" algn="l"/>
              </a:tabLst>
            </a:pPr>
            <a:r>
              <a:rPr dirty="0" sz="1400" spc="150">
                <a:solidFill>
                  <a:srgbClr val="4E2700"/>
                </a:solidFill>
                <a:latin typeface="Arial"/>
                <a:cs typeface="Arial"/>
              </a:rPr>
              <a:t>java.io.FileInputStream</a:t>
            </a:r>
            <a:endParaRPr sz="1400">
              <a:latin typeface="Arial"/>
              <a:cs typeface="Arial"/>
            </a:endParaRPr>
          </a:p>
          <a:p>
            <a:pPr marL="1193800" indent="-394335">
              <a:lnSpc>
                <a:spcPct val="100000"/>
              </a:lnSpc>
              <a:spcBef>
                <a:spcPts val="335"/>
              </a:spcBef>
              <a:buAutoNum type="alphaUcParenBoth"/>
              <a:tabLst>
                <a:tab pos="1194435" algn="l"/>
              </a:tabLst>
            </a:pPr>
            <a:r>
              <a:rPr dirty="0" sz="1400" spc="145">
                <a:solidFill>
                  <a:srgbClr val="4E2700"/>
                </a:solidFill>
                <a:latin typeface="Arial"/>
                <a:cs typeface="Arial"/>
              </a:rPr>
              <a:t>java.io.FileReader</a:t>
            </a:r>
            <a:endParaRPr sz="1400">
              <a:latin typeface="Arial"/>
              <a:cs typeface="Arial"/>
            </a:endParaRPr>
          </a:p>
          <a:p>
            <a:pPr marL="1193165" indent="-393700">
              <a:lnSpc>
                <a:spcPct val="100000"/>
              </a:lnSpc>
              <a:spcBef>
                <a:spcPts val="335"/>
              </a:spcBef>
              <a:buAutoNum type="alphaUcParenBoth"/>
              <a:tabLst>
                <a:tab pos="1193800" algn="l"/>
              </a:tabLst>
            </a:pPr>
            <a:r>
              <a:rPr dirty="0" sz="1400" spc="125">
                <a:solidFill>
                  <a:srgbClr val="4E2700"/>
                </a:solidFill>
                <a:latin typeface="Arial"/>
                <a:cs typeface="Arial"/>
              </a:rPr>
              <a:t>java.io.ObjectInputStream</a:t>
            </a:r>
            <a:endParaRPr sz="1400">
              <a:latin typeface="Arial"/>
              <a:cs typeface="Arial"/>
            </a:endParaRPr>
          </a:p>
          <a:p>
            <a:pPr marL="1193800" indent="-394335">
              <a:lnSpc>
                <a:spcPct val="100000"/>
              </a:lnSpc>
              <a:spcBef>
                <a:spcPts val="340"/>
              </a:spcBef>
              <a:buAutoNum type="alphaUcParenBoth"/>
              <a:tabLst>
                <a:tab pos="1194435" algn="l"/>
              </a:tabLst>
            </a:pPr>
            <a:r>
              <a:rPr dirty="0" sz="1400" spc="130">
                <a:solidFill>
                  <a:srgbClr val="4E2700"/>
                </a:solidFill>
                <a:latin typeface="Arial"/>
                <a:cs typeface="Arial"/>
              </a:rPr>
              <a:t>java.io.BufferedInputStream</a:t>
            </a:r>
            <a:endParaRPr sz="1400">
              <a:latin typeface="Arial"/>
              <a:cs typeface="Arial"/>
            </a:endParaRPr>
          </a:p>
          <a:p>
            <a:pPr marL="12700">
              <a:lnSpc>
                <a:spcPct val="100000"/>
              </a:lnSpc>
              <a:spcBef>
                <a:spcPts val="335"/>
              </a:spcBef>
              <a:tabLst>
                <a:tab pos="603250" algn="l"/>
              </a:tabLst>
            </a:pPr>
            <a:r>
              <a:rPr dirty="0" sz="1400" spc="225">
                <a:solidFill>
                  <a:srgbClr val="4E2700"/>
                </a:solidFill>
                <a:latin typeface="Arial"/>
                <a:cs typeface="Arial"/>
              </a:rPr>
              <a:t>3.(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下</a:t>
            </a:r>
            <a:r>
              <a:rPr dirty="0" sz="1400">
                <a:solidFill>
                  <a:srgbClr val="4E2700"/>
                </a:solidFill>
                <a:latin typeface="Noto Sans Mono CJK HK"/>
                <a:cs typeface="Noto Sans Mono CJK HK"/>
              </a:rPr>
              <a:t>列</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一個類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件可</a:t>
            </a:r>
            <a:r>
              <a:rPr dirty="0" sz="1400">
                <a:solidFill>
                  <a:srgbClr val="4E2700"/>
                </a:solidFill>
                <a:latin typeface="Noto Sans Mono CJK HK"/>
                <a:cs typeface="Noto Sans Mono CJK HK"/>
              </a:rPr>
              <a:t>以代表</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案總</a:t>
            </a:r>
            <a:r>
              <a:rPr dirty="0" sz="1400" spc="-15">
                <a:solidFill>
                  <a:srgbClr val="4E2700"/>
                </a:solidFill>
                <a:latin typeface="Noto Sans Mono CJK HK"/>
                <a:cs typeface="Noto Sans Mono CJK HK"/>
              </a:rPr>
              <a:t>管內</a:t>
            </a:r>
            <a:r>
              <a:rPr dirty="0" sz="1400">
                <a:solidFill>
                  <a:srgbClr val="4E2700"/>
                </a:solidFill>
                <a:latin typeface="Noto Sans Mono CJK HK"/>
                <a:cs typeface="Noto Sans Mono CJK HK"/>
              </a:rPr>
              <a:t>的資料</a:t>
            </a:r>
            <a:r>
              <a:rPr dirty="0" sz="1400" spc="10">
                <a:solidFill>
                  <a:srgbClr val="4E2700"/>
                </a:solidFill>
                <a:latin typeface="Noto Sans Mono CJK HK"/>
                <a:cs typeface="Noto Sans Mono CJK HK"/>
              </a:rPr>
              <a:t>夾</a:t>
            </a:r>
            <a:r>
              <a:rPr dirty="0" sz="1400" spc="-10">
                <a:solidFill>
                  <a:srgbClr val="4E2700"/>
                </a:solidFill>
                <a:latin typeface="Arial"/>
                <a:cs typeface="Arial"/>
              </a:rPr>
              <a:t>?</a:t>
            </a:r>
            <a:endParaRPr sz="1400">
              <a:latin typeface="Arial"/>
              <a:cs typeface="Arial"/>
            </a:endParaRPr>
          </a:p>
          <a:p>
            <a:pPr marL="1193800" indent="-394335">
              <a:lnSpc>
                <a:spcPct val="100000"/>
              </a:lnSpc>
              <a:spcBef>
                <a:spcPts val="335"/>
              </a:spcBef>
              <a:buAutoNum type="alphaUcParenBoth"/>
              <a:tabLst>
                <a:tab pos="1194435" algn="l"/>
              </a:tabLst>
            </a:pPr>
            <a:r>
              <a:rPr dirty="0" sz="1400" spc="215">
                <a:solidFill>
                  <a:srgbClr val="4E2700"/>
                </a:solidFill>
                <a:latin typeface="Arial"/>
                <a:cs typeface="Arial"/>
              </a:rPr>
              <a:t>java.io.File</a:t>
            </a:r>
            <a:endParaRPr sz="1400">
              <a:latin typeface="Arial"/>
              <a:cs typeface="Arial"/>
            </a:endParaRPr>
          </a:p>
          <a:p>
            <a:pPr marL="1193800" indent="-394335">
              <a:lnSpc>
                <a:spcPct val="100000"/>
              </a:lnSpc>
              <a:spcBef>
                <a:spcPts val="340"/>
              </a:spcBef>
              <a:buAutoNum type="alphaUcParenBoth"/>
              <a:tabLst>
                <a:tab pos="1194435" algn="l"/>
              </a:tabLst>
            </a:pPr>
            <a:r>
              <a:rPr dirty="0" sz="1400" spc="204">
                <a:solidFill>
                  <a:srgbClr val="4E2700"/>
                </a:solidFill>
                <a:latin typeface="Arial"/>
                <a:cs typeface="Arial"/>
              </a:rPr>
              <a:t>java.io.Dir</a:t>
            </a:r>
            <a:endParaRPr sz="1400">
              <a:latin typeface="Arial"/>
              <a:cs typeface="Arial"/>
            </a:endParaRPr>
          </a:p>
          <a:p>
            <a:pPr marL="1193800" indent="-394335">
              <a:lnSpc>
                <a:spcPct val="100000"/>
              </a:lnSpc>
              <a:spcBef>
                <a:spcPts val="335"/>
              </a:spcBef>
              <a:buAutoNum type="alphaUcParenBoth"/>
              <a:tabLst>
                <a:tab pos="1194435" algn="l"/>
              </a:tabLst>
            </a:pPr>
            <a:r>
              <a:rPr dirty="0" sz="1400" spc="170">
                <a:solidFill>
                  <a:srgbClr val="4E2700"/>
                </a:solidFill>
                <a:latin typeface="Arial"/>
                <a:cs typeface="Arial"/>
              </a:rPr>
              <a:t>java.io.Folder</a:t>
            </a:r>
            <a:endParaRPr sz="1400">
              <a:latin typeface="Arial"/>
              <a:cs typeface="Arial"/>
            </a:endParaRPr>
          </a:p>
          <a:p>
            <a:pPr marL="1193800" indent="-394335">
              <a:lnSpc>
                <a:spcPct val="100000"/>
              </a:lnSpc>
              <a:spcBef>
                <a:spcPts val="335"/>
              </a:spcBef>
              <a:buFont typeface="Arial"/>
              <a:buAutoNum type="alphaUcParenBoth"/>
              <a:tabLst>
                <a:tab pos="1194435" algn="l"/>
              </a:tabLst>
            </a:pPr>
            <a:r>
              <a:rPr dirty="0" sz="1400">
                <a:solidFill>
                  <a:srgbClr val="4E2700"/>
                </a:solidFill>
                <a:latin typeface="Noto Sans Mono CJK HK"/>
                <a:cs typeface="Noto Sans Mono CJK HK"/>
              </a:rPr>
              <a:t>以上皆可</a:t>
            </a:r>
            <a:endParaRPr sz="1400">
              <a:latin typeface="Noto Sans Mono CJK HK"/>
              <a:cs typeface="Noto Sans Mono CJK HK"/>
            </a:endParaRPr>
          </a:p>
          <a:p>
            <a:pPr marL="12700">
              <a:lnSpc>
                <a:spcPct val="100000"/>
              </a:lnSpc>
              <a:spcBef>
                <a:spcPts val="340"/>
              </a:spcBef>
              <a:tabLst>
                <a:tab pos="603250" algn="l"/>
              </a:tabLst>
            </a:pPr>
            <a:r>
              <a:rPr dirty="0" sz="1400" spc="225">
                <a:solidFill>
                  <a:srgbClr val="4E2700"/>
                </a:solidFill>
                <a:latin typeface="Arial"/>
                <a:cs typeface="Arial"/>
              </a:rPr>
              <a:t>4.(	</a:t>
            </a: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將</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入的位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組資</a:t>
            </a:r>
            <a:r>
              <a:rPr dirty="0" sz="1400" spc="-15">
                <a:solidFill>
                  <a:srgbClr val="4E2700"/>
                </a:solidFill>
                <a:latin typeface="Noto Sans Mono CJK HK"/>
                <a:cs typeface="Noto Sans Mono CJK HK"/>
              </a:rPr>
              <a:t>料正</a:t>
            </a:r>
            <a:r>
              <a:rPr dirty="0" sz="1400">
                <a:solidFill>
                  <a:srgbClr val="4E2700"/>
                </a:solidFill>
                <a:latin typeface="Noto Sans Mono CJK HK"/>
                <a:cs typeface="Noto Sans Mono CJK HK"/>
              </a:rPr>
              <a:t>確的轉</a:t>
            </a:r>
            <a:r>
              <a:rPr dirty="0" sz="1400" spc="-15">
                <a:solidFill>
                  <a:srgbClr val="4E2700"/>
                </a:solidFill>
                <a:latin typeface="Noto Sans Mono CJK HK"/>
                <a:cs typeface="Noto Sans Mono CJK HK"/>
              </a:rPr>
              <a:t>換</a:t>
            </a:r>
            <a:r>
              <a:rPr dirty="0" sz="1400" spc="20">
                <a:solidFill>
                  <a:srgbClr val="4E2700"/>
                </a:solidFill>
                <a:latin typeface="Noto Sans Mono CJK HK"/>
                <a:cs typeface="Noto Sans Mono CJK HK"/>
              </a:rPr>
              <a:t>為</a:t>
            </a:r>
            <a:r>
              <a:rPr dirty="0" sz="1400" spc="35">
                <a:solidFill>
                  <a:srgbClr val="4E2700"/>
                </a:solidFill>
                <a:latin typeface="Arial"/>
                <a:cs typeface="Arial"/>
              </a:rPr>
              <a:t>Unicode</a:t>
            </a:r>
            <a:r>
              <a:rPr dirty="0" sz="1400">
                <a:solidFill>
                  <a:srgbClr val="4E2700"/>
                </a:solidFill>
                <a:latin typeface="Noto Sans Mono CJK HK"/>
                <a:cs typeface="Noto Sans Mono CJK HK"/>
              </a:rPr>
              <a:t>字元</a:t>
            </a:r>
            <a:r>
              <a:rPr dirty="0" sz="1400" spc="10">
                <a:solidFill>
                  <a:srgbClr val="4E2700"/>
                </a:solidFill>
                <a:latin typeface="Noto Sans Mono CJK HK"/>
                <a:cs typeface="Noto Sans Mono CJK HK"/>
              </a:rPr>
              <a:t>的</a:t>
            </a:r>
            <a:r>
              <a:rPr dirty="0" sz="1400" spc="25">
                <a:solidFill>
                  <a:srgbClr val="4E2700"/>
                </a:solidFill>
                <a:latin typeface="Arial"/>
                <a:cs typeface="Arial"/>
              </a:rPr>
              <a:t>Java</a:t>
            </a:r>
            <a:r>
              <a:rPr dirty="0" sz="1400">
                <a:solidFill>
                  <a:srgbClr val="4E2700"/>
                </a:solidFill>
                <a:latin typeface="Noto Sans Mono CJK HK"/>
                <a:cs typeface="Noto Sans Mono CJK HK"/>
              </a:rPr>
              <a:t>類別為</a:t>
            </a:r>
            <a:r>
              <a:rPr dirty="0" sz="1400" spc="380">
                <a:solidFill>
                  <a:srgbClr val="4E2700"/>
                </a:solidFill>
                <a:latin typeface="Arial"/>
                <a:cs typeface="Arial"/>
              </a:rPr>
              <a:t>:</a:t>
            </a:r>
            <a:endParaRPr sz="1400">
              <a:latin typeface="Arial"/>
              <a:cs typeface="Arial"/>
            </a:endParaRPr>
          </a:p>
          <a:p>
            <a:pPr marL="1193800" indent="-394335">
              <a:lnSpc>
                <a:spcPct val="100000"/>
              </a:lnSpc>
              <a:spcBef>
                <a:spcPts val="335"/>
              </a:spcBef>
              <a:buAutoNum type="alphaUcParenBoth"/>
              <a:tabLst>
                <a:tab pos="1194435" algn="l"/>
              </a:tabLst>
            </a:pPr>
            <a:r>
              <a:rPr dirty="0" sz="1400" spc="105">
                <a:solidFill>
                  <a:srgbClr val="4E2700"/>
                </a:solidFill>
                <a:latin typeface="Arial"/>
                <a:cs typeface="Arial"/>
              </a:rPr>
              <a:t>java.io.InputStreamReader</a:t>
            </a:r>
            <a:endParaRPr sz="1400">
              <a:latin typeface="Arial"/>
              <a:cs typeface="Arial"/>
            </a:endParaRPr>
          </a:p>
          <a:p>
            <a:pPr marL="1193800" indent="-394335">
              <a:lnSpc>
                <a:spcPct val="100000"/>
              </a:lnSpc>
              <a:spcBef>
                <a:spcPts val="335"/>
              </a:spcBef>
              <a:buAutoNum type="alphaUcParenBoth"/>
              <a:tabLst>
                <a:tab pos="1194435" algn="l"/>
              </a:tabLst>
            </a:pPr>
            <a:r>
              <a:rPr dirty="0" sz="1400" spc="190">
                <a:solidFill>
                  <a:srgbClr val="4E2700"/>
                </a:solidFill>
                <a:latin typeface="Arial"/>
                <a:cs typeface="Arial"/>
              </a:rPr>
              <a:t>java.io.PrintWriter</a:t>
            </a:r>
            <a:endParaRPr sz="1400">
              <a:latin typeface="Arial"/>
              <a:cs typeface="Arial"/>
            </a:endParaRPr>
          </a:p>
          <a:p>
            <a:pPr marL="1193800" indent="-394335">
              <a:lnSpc>
                <a:spcPct val="100000"/>
              </a:lnSpc>
              <a:spcBef>
                <a:spcPts val="335"/>
              </a:spcBef>
              <a:buAutoNum type="alphaUcParenBoth"/>
              <a:tabLst>
                <a:tab pos="1194435" algn="l"/>
              </a:tabLst>
            </a:pPr>
            <a:r>
              <a:rPr dirty="0" sz="1400" spc="125">
                <a:solidFill>
                  <a:srgbClr val="4E2700"/>
                </a:solidFill>
                <a:latin typeface="Arial"/>
                <a:cs typeface="Arial"/>
              </a:rPr>
              <a:t>java.io.Reader</a:t>
            </a:r>
            <a:endParaRPr sz="1400">
              <a:latin typeface="Arial"/>
              <a:cs typeface="Arial"/>
            </a:endParaRPr>
          </a:p>
          <a:p>
            <a:pPr marL="1193165" indent="-393700">
              <a:lnSpc>
                <a:spcPct val="100000"/>
              </a:lnSpc>
              <a:spcBef>
                <a:spcPts val="335"/>
              </a:spcBef>
              <a:buAutoNum type="alphaUcParenBoth"/>
              <a:tabLst>
                <a:tab pos="1193800" algn="l"/>
              </a:tabLst>
            </a:pPr>
            <a:r>
              <a:rPr dirty="0" sz="1400" spc="135">
                <a:solidFill>
                  <a:srgbClr val="4E2700"/>
                </a:solidFill>
                <a:latin typeface="Arial"/>
                <a:cs typeface="Arial"/>
              </a:rPr>
              <a:t>java.io.InputStream</a:t>
            </a:r>
            <a:endParaRPr sz="1400">
              <a:latin typeface="Arial"/>
              <a:cs typeface="Arial"/>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958722"/>
            <a:ext cx="6994525" cy="3596004"/>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Verdana"/>
                <a:cs typeface="Verdana"/>
              </a:rPr>
              <a:t>Q10_01.</a:t>
            </a:r>
            <a:endParaRPr sz="1400">
              <a:latin typeface="Verdana"/>
              <a:cs typeface="Verdana"/>
            </a:endParaRPr>
          </a:p>
          <a:p>
            <a:pPr marL="321945">
              <a:lnSpc>
                <a:spcPct val="100000"/>
              </a:lnSpc>
              <a:spcBef>
                <a:spcPts val="45"/>
              </a:spcBef>
            </a:pPr>
            <a:r>
              <a:rPr dirty="0" sz="1400" spc="10">
                <a:solidFill>
                  <a:srgbClr val="4E2700"/>
                </a:solidFill>
                <a:latin typeface="Noto Sans Mono CJK HK"/>
                <a:cs typeface="Noto Sans Mono CJK HK"/>
              </a:rPr>
              <a:t>請寫</a:t>
            </a:r>
            <a:r>
              <a:rPr dirty="0" sz="1400">
                <a:solidFill>
                  <a:srgbClr val="4E2700"/>
                </a:solidFill>
                <a:latin typeface="Noto Sans Mono CJK HK"/>
                <a:cs typeface="Noto Sans Mono CJK HK"/>
              </a:rPr>
              <a:t>一程</a:t>
            </a:r>
            <a:r>
              <a:rPr dirty="0" sz="1400" spc="-15">
                <a:solidFill>
                  <a:srgbClr val="4E2700"/>
                </a:solidFill>
                <a:latin typeface="Noto Sans Mono CJK HK"/>
                <a:cs typeface="Noto Sans Mono CJK HK"/>
              </a:rPr>
              <a:t>式</a:t>
            </a:r>
            <a:r>
              <a:rPr dirty="0" sz="1400" spc="-10">
                <a:solidFill>
                  <a:srgbClr val="4E2700"/>
                </a:solidFill>
                <a:latin typeface="Verdana"/>
                <a:cs typeface="Verdana"/>
              </a:rPr>
              <a:t>Q10_01.java</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它</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讀入</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檔案</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然後</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顯示</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有多</a:t>
            </a:r>
            <a:r>
              <a:rPr dirty="0" sz="1400" spc="-15">
                <a:solidFill>
                  <a:srgbClr val="4E2700"/>
                </a:solidFill>
                <a:latin typeface="Noto Sans Mono CJK HK"/>
                <a:cs typeface="Noto Sans Mono CJK HK"/>
              </a:rPr>
              <a:t>少</a:t>
            </a:r>
            <a:r>
              <a:rPr dirty="0" sz="1400">
                <a:solidFill>
                  <a:srgbClr val="4E2700"/>
                </a:solidFill>
                <a:latin typeface="Noto Sans Mono CJK HK"/>
                <a:cs typeface="Noto Sans Mono CJK HK"/>
              </a:rPr>
              <a:t>個位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a:t>
            </a:r>
            <a:endParaRPr sz="1400">
              <a:latin typeface="Noto Sans Mono CJK HK"/>
              <a:cs typeface="Noto Sans Mono CJK HK"/>
            </a:endParaRPr>
          </a:p>
          <a:p>
            <a:pPr>
              <a:lnSpc>
                <a:spcPct val="100000"/>
              </a:lnSpc>
              <a:spcBef>
                <a:spcPts val="60"/>
              </a:spcBef>
            </a:pPr>
            <a:endParaRPr sz="900">
              <a:latin typeface="Noto Sans Mono CJK HK"/>
              <a:cs typeface="Noto Sans Mono CJK HK"/>
            </a:endParaRPr>
          </a:p>
          <a:p>
            <a:pPr marL="12700">
              <a:lnSpc>
                <a:spcPct val="100000"/>
              </a:lnSpc>
              <a:spcBef>
                <a:spcPts val="5"/>
              </a:spcBef>
            </a:pPr>
            <a:r>
              <a:rPr dirty="0" sz="1400" spc="-10">
                <a:solidFill>
                  <a:srgbClr val="4E2700"/>
                </a:solidFill>
                <a:latin typeface="Verdana"/>
                <a:cs typeface="Verdana"/>
              </a:rPr>
              <a:t>Q10_02.</a:t>
            </a:r>
            <a:endParaRPr sz="1400">
              <a:latin typeface="Verdana"/>
              <a:cs typeface="Verdana"/>
            </a:endParaRPr>
          </a:p>
          <a:p>
            <a:pPr marL="12700">
              <a:lnSpc>
                <a:spcPct val="100000"/>
              </a:lnSpc>
              <a:spcBef>
                <a:spcPts val="45"/>
              </a:spcBef>
            </a:pPr>
            <a:r>
              <a:rPr dirty="0" sz="1400" spc="10">
                <a:solidFill>
                  <a:srgbClr val="4E2700"/>
                </a:solidFill>
                <a:latin typeface="Noto Sans Mono CJK HK"/>
                <a:cs typeface="Noto Sans Mono CJK HK"/>
              </a:rPr>
              <a:t>假設</a:t>
            </a:r>
            <a:r>
              <a:rPr dirty="0" sz="1400" spc="5">
                <a:solidFill>
                  <a:srgbClr val="4E2700"/>
                </a:solidFill>
                <a:latin typeface="Noto Sans Mono CJK HK"/>
                <a:cs typeface="Noto Sans Mono CJK HK"/>
              </a:rPr>
              <a:t>文</a:t>
            </a:r>
            <a:r>
              <a:rPr dirty="0" sz="1400">
                <a:solidFill>
                  <a:srgbClr val="4E2700"/>
                </a:solidFill>
                <a:latin typeface="Noto Sans Mono CJK HK"/>
                <a:cs typeface="Noto Sans Mono CJK HK"/>
              </a:rPr>
              <a:t>字</a:t>
            </a:r>
            <a:r>
              <a:rPr dirty="0" sz="1400" spc="5">
                <a:solidFill>
                  <a:srgbClr val="4E2700"/>
                </a:solidFill>
                <a:latin typeface="Noto Sans Mono CJK HK"/>
                <a:cs typeface="Noto Sans Mono CJK HK"/>
              </a:rPr>
              <a:t>檔</a:t>
            </a:r>
            <a:r>
              <a:rPr dirty="0" sz="1400" spc="229">
                <a:solidFill>
                  <a:srgbClr val="4E2700"/>
                </a:solidFill>
                <a:latin typeface="Noto Sans Mono CJK HK"/>
                <a:cs typeface="Noto Sans Mono CJK HK"/>
              </a:rPr>
              <a:t> </a:t>
            </a:r>
            <a:r>
              <a:rPr dirty="0" sz="1400">
                <a:solidFill>
                  <a:srgbClr val="4E2700"/>
                </a:solidFill>
                <a:latin typeface="Verdana"/>
                <a:cs typeface="Verdana"/>
              </a:rPr>
              <a:t>Sample.txt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的內</a:t>
            </a:r>
            <a:r>
              <a:rPr dirty="0" sz="1400" spc="5">
                <a:solidFill>
                  <a:srgbClr val="4E2700"/>
                </a:solidFill>
                <a:latin typeface="Noto Sans Mono CJK HK"/>
                <a:cs typeface="Noto Sans Mono CJK HK"/>
              </a:rPr>
              <a:t>容</a:t>
            </a:r>
            <a:r>
              <a:rPr dirty="0" sz="1400">
                <a:solidFill>
                  <a:srgbClr val="4E2700"/>
                </a:solidFill>
                <a:latin typeface="Noto Sans Mono CJK HK"/>
                <a:cs typeface="Noto Sans Mono CJK HK"/>
              </a:rPr>
              <a:t>如</a:t>
            </a:r>
            <a:r>
              <a:rPr dirty="0" sz="1400" spc="-10">
                <a:solidFill>
                  <a:srgbClr val="4E2700"/>
                </a:solidFill>
                <a:latin typeface="Noto Sans Mono CJK HK"/>
                <a:cs typeface="Noto Sans Mono CJK HK"/>
              </a:rPr>
              <a:t>下</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marR="972185">
              <a:lnSpc>
                <a:spcPct val="105000"/>
              </a:lnSpc>
              <a:spcBef>
                <a:spcPts val="5"/>
              </a:spcBef>
            </a:pPr>
            <a:r>
              <a:rPr dirty="0" sz="1400" spc="10">
                <a:solidFill>
                  <a:srgbClr val="4E2700"/>
                </a:solidFill>
                <a:latin typeface="Noto Sans Mono CJK HK"/>
                <a:cs typeface="Noto Sans Mono CJK HK"/>
              </a:rPr>
              <a:t>五局</a:t>
            </a:r>
            <a:r>
              <a:rPr dirty="0" sz="1400">
                <a:solidFill>
                  <a:srgbClr val="4E2700"/>
                </a:solidFill>
                <a:latin typeface="Noto Sans Mono CJK HK"/>
                <a:cs typeface="Noto Sans Mono CJK HK"/>
              </a:rPr>
              <a:t>下半</a:t>
            </a:r>
            <a:r>
              <a:rPr dirty="0" sz="1400" spc="-15">
                <a:solidFill>
                  <a:srgbClr val="4E2700"/>
                </a:solidFill>
                <a:latin typeface="Noto Sans Mono CJK HK"/>
                <a:cs typeface="Noto Sans Mono CJK HK"/>
              </a:rPr>
              <a:t>王</a:t>
            </a:r>
            <a:r>
              <a:rPr dirty="0" sz="1400">
                <a:solidFill>
                  <a:srgbClr val="4E2700"/>
                </a:solidFill>
                <a:latin typeface="Noto Sans Mono CJK HK"/>
                <a:cs typeface="Noto Sans Mono CJK HK"/>
              </a:rPr>
              <a:t>建民</a:t>
            </a:r>
            <a:r>
              <a:rPr dirty="0" sz="1400" spc="-15">
                <a:solidFill>
                  <a:srgbClr val="4E2700"/>
                </a:solidFill>
                <a:latin typeface="Verdana"/>
                <a:cs typeface="Verdana"/>
              </a:rPr>
              <a:t>(</a:t>
            </a:r>
            <a:r>
              <a:rPr dirty="0" sz="1400">
                <a:solidFill>
                  <a:srgbClr val="4E2700"/>
                </a:solidFill>
                <a:latin typeface="Noto Sans Mono CJK HK"/>
                <a:cs typeface="Noto Sans Mono CJK HK"/>
              </a:rPr>
              <a:t>新聞、</a:t>
            </a:r>
            <a:r>
              <a:rPr dirty="0" sz="1400" spc="-10">
                <a:solidFill>
                  <a:srgbClr val="4E2700"/>
                </a:solidFill>
                <a:latin typeface="Noto Sans Mono CJK HK"/>
                <a:cs typeface="Noto Sans Mono CJK HK"/>
              </a:rPr>
              <a:t>圖</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商</a:t>
            </a:r>
            <a:r>
              <a:rPr dirty="0" sz="1400" spc="-15">
                <a:solidFill>
                  <a:srgbClr val="4E2700"/>
                </a:solidFill>
                <a:latin typeface="Noto Sans Mono CJK HK"/>
                <a:cs typeface="Noto Sans Mono CJK HK"/>
              </a:rPr>
              <a:t>品</a:t>
            </a:r>
            <a:r>
              <a:rPr dirty="0" sz="1400" spc="-5">
                <a:solidFill>
                  <a:srgbClr val="4E2700"/>
                </a:solidFill>
                <a:latin typeface="Verdana"/>
                <a:cs typeface="Verdana"/>
              </a:rPr>
              <a:t>)</a:t>
            </a:r>
            <a:r>
              <a:rPr dirty="0" sz="1400">
                <a:solidFill>
                  <a:srgbClr val="4E2700"/>
                </a:solidFill>
                <a:latin typeface="Noto Sans Mono CJK HK"/>
                <a:cs typeface="Noto Sans Mono CJK HK"/>
              </a:rPr>
              <a:t>遇到</a:t>
            </a:r>
            <a:r>
              <a:rPr dirty="0" sz="1400" spc="-15">
                <a:solidFill>
                  <a:srgbClr val="4E2700"/>
                </a:solidFill>
                <a:latin typeface="Noto Sans Mono CJK HK"/>
                <a:cs typeface="Noto Sans Mono CJK HK"/>
              </a:rPr>
              <a:t>亂</a:t>
            </a:r>
            <a:r>
              <a:rPr dirty="0" sz="1400">
                <a:solidFill>
                  <a:srgbClr val="4E2700"/>
                </a:solidFill>
                <a:latin typeface="Noto Sans Mono CJK HK"/>
                <a:cs typeface="Noto Sans Mono CJK HK"/>
              </a:rPr>
              <a:t>流，</a:t>
            </a:r>
            <a:r>
              <a:rPr dirty="0" sz="1400" spc="-15">
                <a:solidFill>
                  <a:srgbClr val="4E2700"/>
                </a:solidFill>
                <a:latin typeface="Noto Sans Mono CJK HK"/>
                <a:cs typeface="Noto Sans Mono CJK HK"/>
              </a:rPr>
              <a:t>被</a:t>
            </a:r>
            <a:r>
              <a:rPr dirty="0" sz="1400">
                <a:solidFill>
                  <a:srgbClr val="4E2700"/>
                </a:solidFill>
                <a:latin typeface="Noto Sans Mono CJK HK"/>
                <a:cs typeface="Noto Sans Mono CJK HK"/>
              </a:rPr>
              <a:t>運動</a:t>
            </a:r>
            <a:r>
              <a:rPr dirty="0" sz="1400" spc="-15">
                <a:solidFill>
                  <a:srgbClr val="4E2700"/>
                </a:solidFill>
                <a:latin typeface="Noto Sans Mono CJK HK"/>
                <a:cs typeface="Noto Sans Mono CJK HK"/>
              </a:rPr>
              <a:t>家</a:t>
            </a:r>
            <a:r>
              <a:rPr dirty="0" sz="1400">
                <a:solidFill>
                  <a:srgbClr val="4E2700"/>
                </a:solidFill>
                <a:latin typeface="Noto Sans Mono CJK HK"/>
                <a:cs typeface="Noto Sans Mono CJK HK"/>
              </a:rPr>
              <a:t>隊擊</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兩隻</a:t>
            </a:r>
            <a:r>
              <a:rPr dirty="0" sz="1400" spc="-15">
                <a:solidFill>
                  <a:srgbClr val="4E2700"/>
                </a:solidFill>
                <a:latin typeface="Noto Sans Mono CJK HK"/>
                <a:cs typeface="Noto Sans Mono CJK HK"/>
              </a:rPr>
              <a:t>安</a:t>
            </a:r>
            <a:r>
              <a:rPr dirty="0" sz="1400">
                <a:solidFill>
                  <a:srgbClr val="4E2700"/>
                </a:solidFill>
                <a:latin typeface="Noto Sans Mono CJK HK"/>
                <a:cs typeface="Noto Sans Mono CJK HK"/>
              </a:rPr>
              <a:t>打，  </a:t>
            </a:r>
            <a:r>
              <a:rPr dirty="0" sz="1400" spc="10">
                <a:solidFill>
                  <a:srgbClr val="4E2700"/>
                </a:solidFill>
                <a:latin typeface="Noto Sans Mono CJK HK"/>
                <a:cs typeface="Noto Sans Mono CJK HK"/>
              </a:rPr>
              <a:t>王建</a:t>
            </a:r>
            <a:r>
              <a:rPr dirty="0" sz="1400">
                <a:solidFill>
                  <a:srgbClr val="4E2700"/>
                </a:solidFill>
                <a:latin typeface="Noto Sans Mono CJK HK"/>
                <a:cs typeface="Noto Sans Mono CJK HK"/>
              </a:rPr>
              <a:t>民又</a:t>
            </a:r>
            <a:r>
              <a:rPr dirty="0" sz="1400" spc="-15">
                <a:solidFill>
                  <a:srgbClr val="4E2700"/>
                </a:solidFill>
                <a:latin typeface="Noto Sans Mono CJK HK"/>
                <a:cs typeface="Noto Sans Mono CJK HK"/>
              </a:rPr>
              <a:t>投</a:t>
            </a:r>
            <a:r>
              <a:rPr dirty="0" sz="1400">
                <a:solidFill>
                  <a:srgbClr val="4E2700"/>
                </a:solidFill>
                <a:latin typeface="Noto Sans Mono CJK HK"/>
                <a:cs typeface="Noto Sans Mono CJK HK"/>
              </a:rPr>
              <a:t>出兩</a:t>
            </a:r>
            <a:r>
              <a:rPr dirty="0" sz="1400" spc="-15">
                <a:solidFill>
                  <a:srgbClr val="4E2700"/>
                </a:solidFill>
                <a:latin typeface="Noto Sans Mono CJK HK"/>
                <a:cs typeface="Noto Sans Mono CJK HK"/>
              </a:rPr>
              <a:t>次</a:t>
            </a:r>
            <a:r>
              <a:rPr dirty="0" sz="1400">
                <a:solidFill>
                  <a:srgbClr val="4E2700"/>
                </a:solidFill>
                <a:latin typeface="Noto Sans Mono CJK HK"/>
                <a:cs typeface="Noto Sans Mono CJK HK"/>
              </a:rPr>
              <a:t>保送</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雙方</a:t>
            </a:r>
            <a:r>
              <a:rPr dirty="0" sz="1400" spc="-15">
                <a:solidFill>
                  <a:srgbClr val="4E2700"/>
                </a:solidFill>
                <a:latin typeface="Noto Sans Mono CJK HK"/>
                <a:cs typeface="Noto Sans Mono CJK HK"/>
              </a:rPr>
              <a:t>打</a:t>
            </a:r>
            <a:r>
              <a:rPr dirty="0" sz="1400" spc="5">
                <a:solidFill>
                  <a:srgbClr val="4E2700"/>
                </a:solidFill>
                <a:latin typeface="Noto Sans Mono CJK HK"/>
                <a:cs typeface="Noto Sans Mono CJK HK"/>
              </a:rPr>
              <a:t>成</a:t>
            </a:r>
            <a:r>
              <a:rPr dirty="0" sz="1400" spc="-5">
                <a:solidFill>
                  <a:srgbClr val="4E2700"/>
                </a:solidFill>
                <a:latin typeface="Verdana"/>
                <a:cs typeface="Verdana"/>
              </a:rPr>
              <a:t>4:4</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洋</a:t>
            </a:r>
            <a:r>
              <a:rPr dirty="0" sz="1400">
                <a:solidFill>
                  <a:srgbClr val="4E2700"/>
                </a:solidFill>
                <a:latin typeface="Noto Sans Mono CJK HK"/>
                <a:cs typeface="Noto Sans Mono CJK HK"/>
              </a:rPr>
              <a:t>基總</a:t>
            </a:r>
            <a:r>
              <a:rPr dirty="0" sz="1400" spc="-15">
                <a:solidFill>
                  <a:srgbClr val="4E2700"/>
                </a:solidFill>
                <a:latin typeface="Noto Sans Mono CJK HK"/>
                <a:cs typeface="Noto Sans Mono CJK HK"/>
              </a:rPr>
              <a:t>教</a:t>
            </a:r>
            <a:r>
              <a:rPr dirty="0" sz="1400">
                <a:solidFill>
                  <a:srgbClr val="4E2700"/>
                </a:solidFill>
                <a:latin typeface="Noto Sans Mono CJK HK"/>
                <a:cs typeface="Noto Sans Mono CJK HK"/>
              </a:rPr>
              <a:t>頭托</a:t>
            </a:r>
            <a:r>
              <a:rPr dirty="0" sz="1400" spc="-15">
                <a:solidFill>
                  <a:srgbClr val="4E2700"/>
                </a:solidFill>
                <a:latin typeface="Noto Sans Mono CJK HK"/>
                <a:cs typeface="Noto Sans Mono CJK HK"/>
              </a:rPr>
              <a:t>瑞</a:t>
            </a:r>
            <a:r>
              <a:rPr dirty="0" sz="1400">
                <a:solidFill>
                  <a:srgbClr val="4E2700"/>
                </a:solidFill>
                <a:latin typeface="Noto Sans Mono CJK HK"/>
                <a:cs typeface="Noto Sans Mono CJK HK"/>
              </a:rPr>
              <a:t>上場</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換下</a:t>
            </a:r>
            <a:r>
              <a:rPr dirty="0" sz="1400" spc="-15">
                <a:solidFill>
                  <a:srgbClr val="4E2700"/>
                </a:solidFill>
                <a:latin typeface="Noto Sans Mono CJK HK"/>
                <a:cs typeface="Noto Sans Mono CJK HK"/>
              </a:rPr>
              <a:t>王</a:t>
            </a:r>
            <a:r>
              <a:rPr dirty="0" sz="1400">
                <a:solidFill>
                  <a:srgbClr val="4E2700"/>
                </a:solidFill>
                <a:latin typeface="Noto Sans Mono CJK HK"/>
                <a:cs typeface="Noto Sans Mono CJK HK"/>
              </a:rPr>
              <a:t>建民，  由中繼</a:t>
            </a:r>
            <a:r>
              <a:rPr dirty="0" sz="1400" spc="-15">
                <a:solidFill>
                  <a:srgbClr val="4E2700"/>
                </a:solidFill>
                <a:latin typeface="Noto Sans Mono CJK HK"/>
                <a:cs typeface="Noto Sans Mono CJK HK"/>
              </a:rPr>
              <a:t>投</a:t>
            </a:r>
            <a:r>
              <a:rPr dirty="0" sz="1400">
                <a:solidFill>
                  <a:srgbClr val="4E2700"/>
                </a:solidFill>
                <a:latin typeface="Noto Sans Mono CJK HK"/>
                <a:cs typeface="Noto Sans Mono CJK HK"/>
              </a:rPr>
              <a:t>手斯</a:t>
            </a:r>
            <a:r>
              <a:rPr dirty="0" sz="1400" spc="-15">
                <a:solidFill>
                  <a:srgbClr val="4E2700"/>
                </a:solidFill>
                <a:latin typeface="Noto Sans Mono CJK HK"/>
                <a:cs typeface="Noto Sans Mono CJK HK"/>
              </a:rPr>
              <a:t>特茲</a:t>
            </a:r>
            <a:r>
              <a:rPr dirty="0" sz="1400">
                <a:solidFill>
                  <a:srgbClr val="4E2700"/>
                </a:solidFill>
                <a:latin typeface="Noto Sans Mono CJK HK"/>
                <a:cs typeface="Noto Sans Mono CJK HK"/>
              </a:rPr>
              <a:t>接手，</a:t>
            </a:r>
            <a:r>
              <a:rPr dirty="0" sz="1400" spc="-15">
                <a:solidFill>
                  <a:srgbClr val="4E2700"/>
                </a:solidFill>
                <a:latin typeface="Noto Sans Mono CJK HK"/>
                <a:cs typeface="Noto Sans Mono CJK HK"/>
              </a:rPr>
              <a:t>五</a:t>
            </a:r>
            <a:r>
              <a:rPr dirty="0" sz="1400">
                <a:solidFill>
                  <a:srgbClr val="4E2700"/>
                </a:solidFill>
                <a:latin typeface="Noto Sans Mono CJK HK"/>
                <a:cs typeface="Noto Sans Mono CJK HK"/>
              </a:rPr>
              <a:t>局結</a:t>
            </a:r>
            <a:r>
              <a:rPr dirty="0" sz="1400" spc="-15">
                <a:solidFill>
                  <a:srgbClr val="4E2700"/>
                </a:solidFill>
                <a:latin typeface="Noto Sans Mono CJK HK"/>
                <a:cs typeface="Noto Sans Mono CJK HK"/>
              </a:rPr>
              <a:t>束雙</a:t>
            </a:r>
            <a:r>
              <a:rPr dirty="0" sz="1400">
                <a:solidFill>
                  <a:srgbClr val="4E2700"/>
                </a:solidFill>
                <a:latin typeface="Noto Sans Mono CJK HK"/>
                <a:cs typeface="Noto Sans Mono CJK HK"/>
              </a:rPr>
              <a:t>方打平</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王建</a:t>
            </a:r>
            <a:r>
              <a:rPr dirty="0" sz="1400" spc="-15">
                <a:solidFill>
                  <a:srgbClr val="4E2700"/>
                </a:solidFill>
                <a:latin typeface="Noto Sans Mono CJK HK"/>
                <a:cs typeface="Noto Sans Mono CJK HK"/>
              </a:rPr>
              <a:t>民今</a:t>
            </a:r>
            <a:r>
              <a:rPr dirty="0" sz="1400">
                <a:solidFill>
                  <a:srgbClr val="4E2700"/>
                </a:solidFill>
                <a:latin typeface="Noto Sans Mono CJK HK"/>
                <a:cs typeface="Noto Sans Mono CJK HK"/>
              </a:rPr>
              <a:t>年的第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次登</a:t>
            </a:r>
            <a:r>
              <a:rPr dirty="0" sz="1400" spc="-15">
                <a:solidFill>
                  <a:srgbClr val="4E2700"/>
                </a:solidFill>
                <a:latin typeface="Noto Sans Mono CJK HK"/>
                <a:cs typeface="Noto Sans Mono CJK HK"/>
              </a:rPr>
              <a:t>板</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0"/>
              </a:spcBef>
            </a:pPr>
            <a:r>
              <a:rPr dirty="0" sz="1400">
                <a:solidFill>
                  <a:srgbClr val="4E2700"/>
                </a:solidFill>
                <a:latin typeface="Noto Sans Mono CJK HK"/>
                <a:cs typeface="Noto Sans Mono CJK HK"/>
              </a:rPr>
              <a:t>確定與</a:t>
            </a:r>
            <a:r>
              <a:rPr dirty="0" sz="1400" spc="-15">
                <a:solidFill>
                  <a:srgbClr val="4E2700"/>
                </a:solidFill>
                <a:latin typeface="Noto Sans Mono CJK HK"/>
                <a:cs typeface="Noto Sans Mono CJK HK"/>
              </a:rPr>
              <a:t>比</a:t>
            </a:r>
            <a:r>
              <a:rPr dirty="0" sz="1400">
                <a:solidFill>
                  <a:srgbClr val="4E2700"/>
                </a:solidFill>
                <a:latin typeface="Noto Sans Mono CJK HK"/>
                <a:cs typeface="Noto Sans Mono CJK HK"/>
              </a:rPr>
              <a:t>賽勝</a:t>
            </a:r>
            <a:r>
              <a:rPr dirty="0" sz="1400" spc="-15">
                <a:solidFill>
                  <a:srgbClr val="4E2700"/>
                </a:solidFill>
                <a:latin typeface="Noto Sans Mono CJK HK"/>
                <a:cs typeface="Noto Sans Mono CJK HK"/>
              </a:rPr>
              <a:t>負無</a:t>
            </a:r>
            <a:r>
              <a:rPr dirty="0" sz="1400">
                <a:solidFill>
                  <a:srgbClr val="4E2700"/>
                </a:solidFill>
                <a:latin typeface="Noto Sans Mono CJK HK"/>
                <a:cs typeface="Noto Sans Mono CJK HK"/>
              </a:rPr>
              <a:t>關。</a:t>
            </a:r>
            <a:endParaRPr sz="1400">
              <a:latin typeface="Noto Sans Mono CJK HK"/>
              <a:cs typeface="Noto Sans Mono CJK HK"/>
            </a:endParaRPr>
          </a:p>
          <a:p>
            <a:pPr>
              <a:lnSpc>
                <a:spcPct val="100000"/>
              </a:lnSpc>
              <a:spcBef>
                <a:spcPts val="25"/>
              </a:spcBef>
            </a:pPr>
            <a:endParaRPr sz="900">
              <a:latin typeface="Noto Sans Mono CJK HK"/>
              <a:cs typeface="Noto Sans Mono CJK HK"/>
            </a:endParaRPr>
          </a:p>
          <a:p>
            <a:pPr marL="12700">
              <a:lnSpc>
                <a:spcPct val="100000"/>
              </a:lnSpc>
              <a:spcBef>
                <a:spcPts val="5"/>
              </a:spcBef>
            </a:pPr>
            <a:r>
              <a:rPr dirty="0" sz="1400" spc="5">
                <a:solidFill>
                  <a:srgbClr val="4E2700"/>
                </a:solidFill>
                <a:latin typeface="Noto Sans Mono CJK HK"/>
                <a:cs typeface="Noto Sans Mono CJK HK"/>
              </a:rPr>
              <a:t>運</a:t>
            </a:r>
            <a:r>
              <a:rPr dirty="0" sz="1400">
                <a:solidFill>
                  <a:srgbClr val="4E2700"/>
                </a:solidFill>
                <a:latin typeface="Noto Sans Mono CJK HK"/>
                <a:cs typeface="Noto Sans Mono CJK HK"/>
              </a:rPr>
              <a:t>動</a:t>
            </a:r>
            <a:r>
              <a:rPr dirty="0" sz="1400" spc="5">
                <a:solidFill>
                  <a:srgbClr val="4E2700"/>
                </a:solidFill>
                <a:latin typeface="Noto Sans Mono CJK HK"/>
                <a:cs typeface="Noto Sans Mono CJK HK"/>
              </a:rPr>
              <a:t>家</a:t>
            </a:r>
            <a:r>
              <a:rPr dirty="0" sz="1400" spc="-15">
                <a:solidFill>
                  <a:srgbClr val="4E2700"/>
                </a:solidFill>
                <a:latin typeface="Noto Sans Mono CJK HK"/>
                <a:cs typeface="Noto Sans Mono CJK HK"/>
              </a:rPr>
              <a:t>隊</a:t>
            </a:r>
            <a:r>
              <a:rPr dirty="0" sz="1400" spc="5">
                <a:solidFill>
                  <a:srgbClr val="4E2700"/>
                </a:solidFill>
                <a:latin typeface="Noto Sans Mono CJK HK"/>
                <a:cs typeface="Noto Sans Mono CJK HK"/>
              </a:rPr>
              <a:t>打</a:t>
            </a:r>
            <a:r>
              <a:rPr dirty="0" sz="1400">
                <a:solidFill>
                  <a:srgbClr val="4E2700"/>
                </a:solidFill>
                <a:latin typeface="Noto Sans Mono CJK HK"/>
                <a:cs typeface="Noto Sans Mono CJK HK"/>
              </a:rPr>
              <a:t>者</a:t>
            </a:r>
            <a:r>
              <a:rPr dirty="0" sz="1400" spc="-10">
                <a:solidFill>
                  <a:srgbClr val="4E2700"/>
                </a:solidFill>
                <a:latin typeface="Noto Sans Mono CJK HK"/>
                <a:cs typeface="Noto Sans Mono CJK HK"/>
              </a:rPr>
              <a:t>在八</a:t>
            </a:r>
            <a:r>
              <a:rPr dirty="0" sz="1400" spc="5">
                <a:solidFill>
                  <a:srgbClr val="4E2700"/>
                </a:solidFill>
                <a:latin typeface="Noto Sans Mono CJK HK"/>
                <a:cs typeface="Noto Sans Mono CJK HK"/>
              </a:rPr>
              <a:t>局</a:t>
            </a:r>
            <a:r>
              <a:rPr dirty="0" sz="1400">
                <a:solidFill>
                  <a:srgbClr val="4E2700"/>
                </a:solidFill>
                <a:latin typeface="Noto Sans Mono CJK HK"/>
                <a:cs typeface="Noto Sans Mono CJK HK"/>
              </a:rPr>
              <a:t>下</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一</a:t>
            </a:r>
            <a:r>
              <a:rPr dirty="0" sz="1400" spc="5">
                <a:solidFill>
                  <a:srgbClr val="4E2700"/>
                </a:solidFill>
                <a:latin typeface="Noto Sans Mono CJK HK"/>
                <a:cs typeface="Noto Sans Mono CJK HK"/>
              </a:rPr>
              <a:t>輪</a:t>
            </a:r>
            <a:r>
              <a:rPr dirty="0" sz="1400">
                <a:solidFill>
                  <a:srgbClr val="4E2700"/>
                </a:solidFill>
                <a:latin typeface="Noto Sans Mono CJK HK"/>
                <a:cs typeface="Noto Sans Mono CJK HK"/>
              </a:rPr>
              <a:t>猛</a:t>
            </a:r>
            <a:r>
              <a:rPr dirty="0" sz="1400" spc="-10">
                <a:solidFill>
                  <a:srgbClr val="4E2700"/>
                </a:solidFill>
                <a:latin typeface="Noto Sans Mono CJK HK"/>
                <a:cs typeface="Noto Sans Mono CJK HK"/>
              </a:rPr>
              <a:t>攻，</a:t>
            </a:r>
            <a:r>
              <a:rPr dirty="0" sz="1400" spc="5">
                <a:solidFill>
                  <a:srgbClr val="4E2700"/>
                </a:solidFill>
                <a:latin typeface="Noto Sans Mono CJK HK"/>
                <a:cs typeface="Noto Sans Mono CJK HK"/>
              </a:rPr>
              <a:t>即</a:t>
            </a:r>
            <a:r>
              <a:rPr dirty="0" sz="1400">
                <a:solidFill>
                  <a:srgbClr val="4E2700"/>
                </a:solidFill>
                <a:latin typeface="Noto Sans Mono CJK HK"/>
                <a:cs typeface="Noto Sans Mono CJK HK"/>
              </a:rPr>
              <a:t>使</a:t>
            </a:r>
            <a:r>
              <a:rPr dirty="0" sz="1400" spc="5">
                <a:solidFill>
                  <a:srgbClr val="4E2700"/>
                </a:solidFill>
                <a:latin typeface="Noto Sans Mono CJK HK"/>
                <a:cs typeface="Noto Sans Mono CJK HK"/>
              </a:rPr>
              <a:t>洋</a:t>
            </a:r>
            <a:r>
              <a:rPr dirty="0" sz="1400" spc="-15">
                <a:solidFill>
                  <a:srgbClr val="4E2700"/>
                </a:solidFill>
                <a:latin typeface="Noto Sans Mono CJK HK"/>
                <a:cs typeface="Noto Sans Mono CJK HK"/>
              </a:rPr>
              <a:t>基</a:t>
            </a:r>
            <a:r>
              <a:rPr dirty="0" sz="1400" spc="5">
                <a:solidFill>
                  <a:srgbClr val="4E2700"/>
                </a:solidFill>
                <a:latin typeface="Noto Sans Mono CJK HK"/>
                <a:cs typeface="Noto Sans Mono CJK HK"/>
              </a:rPr>
              <a:t>換</a:t>
            </a:r>
            <a:r>
              <a:rPr dirty="0" sz="1400">
                <a:solidFill>
                  <a:srgbClr val="4E2700"/>
                </a:solidFill>
                <a:latin typeface="Noto Sans Mono CJK HK"/>
                <a:cs typeface="Noto Sans Mono CJK HK"/>
              </a:rPr>
              <a:t>了</a:t>
            </a:r>
            <a:r>
              <a:rPr dirty="0" sz="1400" spc="-10">
                <a:solidFill>
                  <a:srgbClr val="4E2700"/>
                </a:solidFill>
                <a:latin typeface="Noto Sans Mono CJK HK"/>
                <a:cs typeface="Noto Sans Mono CJK HK"/>
              </a:rPr>
              <a:t>三任</a:t>
            </a:r>
            <a:r>
              <a:rPr dirty="0" sz="1400" spc="5">
                <a:solidFill>
                  <a:srgbClr val="4E2700"/>
                </a:solidFill>
                <a:latin typeface="Noto Sans Mono CJK HK"/>
                <a:cs typeface="Noto Sans Mono CJK HK"/>
              </a:rPr>
              <a:t>投</a:t>
            </a:r>
            <a:r>
              <a:rPr dirty="0" sz="1400">
                <a:solidFill>
                  <a:srgbClr val="4E2700"/>
                </a:solidFill>
                <a:latin typeface="Noto Sans Mono CJK HK"/>
                <a:cs typeface="Noto Sans Mono CJK HK"/>
              </a:rPr>
              <a:t>手</a:t>
            </a:r>
            <a:r>
              <a:rPr dirty="0" sz="1400" spc="5">
                <a:solidFill>
                  <a:srgbClr val="4E2700"/>
                </a:solidFill>
                <a:latin typeface="Noto Sans Mono CJK HK"/>
                <a:cs typeface="Noto Sans Mono CJK HK"/>
              </a:rPr>
              <a:t>也</a:t>
            </a:r>
            <a:r>
              <a:rPr dirty="0" sz="1400" spc="-15">
                <a:solidFill>
                  <a:srgbClr val="4E2700"/>
                </a:solidFill>
                <a:latin typeface="Noto Sans Mono CJK HK"/>
                <a:cs typeface="Noto Sans Mono CJK HK"/>
              </a:rPr>
              <a:t>擋</a:t>
            </a:r>
            <a:r>
              <a:rPr dirty="0" sz="1400" spc="5">
                <a:solidFill>
                  <a:srgbClr val="4E2700"/>
                </a:solidFill>
                <a:latin typeface="Noto Sans Mono CJK HK"/>
                <a:cs typeface="Noto Sans Mono CJK HK"/>
              </a:rPr>
              <a:t>不</a:t>
            </a:r>
            <a:r>
              <a:rPr dirty="0" sz="1400">
                <a:solidFill>
                  <a:srgbClr val="4E2700"/>
                </a:solidFill>
                <a:latin typeface="Noto Sans Mono CJK HK"/>
                <a:cs typeface="Noto Sans Mono CJK HK"/>
              </a:rPr>
              <a:t>住</a:t>
            </a:r>
            <a:r>
              <a:rPr dirty="0" sz="1400" spc="-10">
                <a:solidFill>
                  <a:srgbClr val="4E2700"/>
                </a:solidFill>
                <a:latin typeface="Noto Sans Mono CJK HK"/>
                <a:cs typeface="Noto Sans Mono CJK HK"/>
              </a:rPr>
              <a:t>，海</a:t>
            </a:r>
            <a:r>
              <a:rPr dirty="0" sz="1400" spc="5">
                <a:solidFill>
                  <a:srgbClr val="4E2700"/>
                </a:solidFill>
                <a:latin typeface="Noto Sans Mono CJK HK"/>
                <a:cs typeface="Noto Sans Mono CJK HK"/>
              </a:rPr>
              <a:t>灌</a:t>
            </a:r>
            <a:r>
              <a:rPr dirty="0" sz="1400">
                <a:solidFill>
                  <a:srgbClr val="4E2700"/>
                </a:solidFill>
                <a:latin typeface="Noto Sans Mono CJK HK"/>
                <a:cs typeface="Noto Sans Mono CJK HK"/>
              </a:rPr>
              <a:t>了</a:t>
            </a:r>
            <a:r>
              <a:rPr dirty="0" sz="1400" spc="5">
                <a:solidFill>
                  <a:srgbClr val="4E2700"/>
                </a:solidFill>
                <a:latin typeface="Noto Sans Mono CJK HK"/>
                <a:cs typeface="Noto Sans Mono CJK HK"/>
              </a:rPr>
              <a:t>五</a:t>
            </a:r>
            <a:r>
              <a:rPr dirty="0" sz="1400" spc="-15">
                <a:solidFill>
                  <a:srgbClr val="4E2700"/>
                </a:solidFill>
                <a:latin typeface="Noto Sans Mono CJK HK"/>
                <a:cs typeface="Noto Sans Mono CJK HK"/>
              </a:rPr>
              <a:t>分</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spc="10">
                <a:solidFill>
                  <a:srgbClr val="4E2700"/>
                </a:solidFill>
                <a:latin typeface="Noto Sans Mono CJK HK"/>
                <a:cs typeface="Noto Sans Mono CJK HK"/>
              </a:rPr>
              <a:t>將比</a:t>
            </a:r>
            <a:r>
              <a:rPr dirty="0" sz="1400">
                <a:solidFill>
                  <a:srgbClr val="4E2700"/>
                </a:solidFill>
                <a:latin typeface="Noto Sans Mono CJK HK"/>
                <a:cs typeface="Noto Sans Mono CJK HK"/>
              </a:rPr>
              <a:t>數拉</a:t>
            </a:r>
            <a:r>
              <a:rPr dirty="0" sz="1400" spc="-15">
                <a:solidFill>
                  <a:srgbClr val="4E2700"/>
                </a:solidFill>
                <a:latin typeface="Noto Sans Mono CJK HK"/>
                <a:cs typeface="Noto Sans Mono CJK HK"/>
              </a:rPr>
              <a:t>大</a:t>
            </a:r>
            <a:r>
              <a:rPr dirty="0" sz="1400">
                <a:solidFill>
                  <a:srgbClr val="4E2700"/>
                </a:solidFill>
                <a:latin typeface="Noto Sans Mono CJK HK"/>
                <a:cs typeface="Noto Sans Mono CJK HK"/>
              </a:rPr>
              <a:t>為</a:t>
            </a:r>
            <a:r>
              <a:rPr dirty="0" sz="1400" spc="-5">
                <a:solidFill>
                  <a:srgbClr val="4E2700"/>
                </a:solidFill>
                <a:latin typeface="Verdana"/>
                <a:cs typeface="Verdana"/>
              </a:rPr>
              <a:t>9:4</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九</a:t>
            </a:r>
            <a:r>
              <a:rPr dirty="0" sz="1400">
                <a:solidFill>
                  <a:srgbClr val="4E2700"/>
                </a:solidFill>
                <a:latin typeface="Noto Sans Mono CJK HK"/>
                <a:cs typeface="Noto Sans Mono CJK HK"/>
              </a:rPr>
              <a:t>局上</a:t>
            </a:r>
            <a:r>
              <a:rPr dirty="0" sz="1400" spc="-15">
                <a:solidFill>
                  <a:srgbClr val="4E2700"/>
                </a:solidFill>
                <a:latin typeface="Noto Sans Mono CJK HK"/>
                <a:cs typeface="Noto Sans Mono CJK HK"/>
              </a:rPr>
              <a:t>洋</a:t>
            </a:r>
            <a:r>
              <a:rPr dirty="0" sz="1400">
                <a:solidFill>
                  <a:srgbClr val="4E2700"/>
                </a:solidFill>
                <a:latin typeface="Noto Sans Mono CJK HK"/>
                <a:cs typeface="Noto Sans Mono CJK HK"/>
              </a:rPr>
              <a:t>基反</a:t>
            </a:r>
            <a:r>
              <a:rPr dirty="0" sz="1400" spc="-15">
                <a:solidFill>
                  <a:srgbClr val="4E2700"/>
                </a:solidFill>
                <a:latin typeface="Noto Sans Mono CJK HK"/>
                <a:cs typeface="Noto Sans Mono CJK HK"/>
              </a:rPr>
              <a:t>攻</a:t>
            </a:r>
            <a:r>
              <a:rPr dirty="0" sz="1400">
                <a:solidFill>
                  <a:srgbClr val="4E2700"/>
                </a:solidFill>
                <a:latin typeface="Noto Sans Mono CJK HK"/>
                <a:cs typeface="Noto Sans Mono CJK HK"/>
              </a:rPr>
              <a:t>無力</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最終</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掉這</a:t>
            </a:r>
            <a:r>
              <a:rPr dirty="0" sz="1400" spc="-15">
                <a:solidFill>
                  <a:srgbClr val="4E2700"/>
                </a:solidFill>
                <a:latin typeface="Noto Sans Mono CJK HK"/>
                <a:cs typeface="Noto Sans Mono CJK HK"/>
              </a:rPr>
              <a:t>場</a:t>
            </a:r>
            <a:r>
              <a:rPr dirty="0" sz="1400">
                <a:solidFill>
                  <a:srgbClr val="4E2700"/>
                </a:solidFill>
                <a:latin typeface="Noto Sans Mono CJK HK"/>
                <a:cs typeface="Noto Sans Mono CJK HK"/>
              </a:rPr>
              <a:t>比賽。</a:t>
            </a:r>
            <a:endParaRPr sz="1400">
              <a:latin typeface="Noto Sans Mono CJK HK"/>
              <a:cs typeface="Noto Sans Mono CJK HK"/>
            </a:endParaRPr>
          </a:p>
          <a:p>
            <a:pPr>
              <a:lnSpc>
                <a:spcPct val="100000"/>
              </a:lnSpc>
              <a:spcBef>
                <a:spcPts val="25"/>
              </a:spcBef>
            </a:pPr>
            <a:endParaRPr sz="900">
              <a:latin typeface="Noto Sans Mono CJK HK"/>
              <a:cs typeface="Noto Sans Mono CJK HK"/>
            </a:endParaRPr>
          </a:p>
          <a:p>
            <a:pPr marL="12700">
              <a:lnSpc>
                <a:spcPct val="100000"/>
              </a:lnSpc>
            </a:pPr>
            <a:r>
              <a:rPr dirty="0" sz="1400" spc="10">
                <a:solidFill>
                  <a:srgbClr val="4E2700"/>
                </a:solidFill>
                <a:latin typeface="Noto Sans Mono CJK HK"/>
                <a:cs typeface="Noto Sans Mono CJK HK"/>
              </a:rPr>
              <a:t>請撰</a:t>
            </a:r>
            <a:r>
              <a:rPr dirty="0" sz="1400">
                <a:solidFill>
                  <a:srgbClr val="4E2700"/>
                </a:solidFill>
                <a:latin typeface="Noto Sans Mono CJK HK"/>
                <a:cs typeface="Noto Sans Mono CJK HK"/>
              </a:rPr>
              <a:t>寫一</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Verdana"/>
                <a:cs typeface="Verdana"/>
              </a:rPr>
              <a:t>Q10_02.java</a:t>
            </a:r>
            <a:r>
              <a:rPr dirty="0" sz="1400">
                <a:solidFill>
                  <a:srgbClr val="4E2700"/>
                </a:solidFill>
                <a:latin typeface="Noto Sans Mono CJK HK"/>
                <a:cs typeface="Noto Sans Mono CJK HK"/>
              </a:rPr>
              <a:t>來</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取此</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案的</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容，</a:t>
            </a:r>
            <a:r>
              <a:rPr dirty="0" sz="1400" spc="-15">
                <a:solidFill>
                  <a:srgbClr val="4E2700"/>
                </a:solidFill>
                <a:latin typeface="Noto Sans Mono CJK HK"/>
                <a:cs typeface="Noto Sans Mono CJK HK"/>
              </a:rPr>
              <a:t>然</a:t>
            </a:r>
            <a:r>
              <a:rPr dirty="0" sz="1400">
                <a:solidFill>
                  <a:srgbClr val="4E2700"/>
                </a:solidFill>
                <a:latin typeface="Noto Sans Mono CJK HK"/>
                <a:cs typeface="Noto Sans Mono CJK HK"/>
              </a:rPr>
              <a:t>後於</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5">
                <a:solidFill>
                  <a:srgbClr val="4E2700"/>
                </a:solidFill>
                <a:latin typeface="Noto Sans Mono CJK HK"/>
                <a:cs typeface="Noto Sans Mono CJK HK"/>
              </a:rPr>
              <a:t>顯</a:t>
            </a:r>
            <a:r>
              <a:rPr dirty="0" sz="1400">
                <a:solidFill>
                  <a:srgbClr val="4E2700"/>
                </a:solidFill>
                <a:latin typeface="Noto Sans Mono CJK HK"/>
                <a:cs typeface="Noto Sans Mono CJK HK"/>
              </a:rPr>
              <a:t>示下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訊息：</a:t>
            </a:r>
            <a:endParaRPr sz="1400">
              <a:latin typeface="Noto Sans Mono CJK HK"/>
              <a:cs typeface="Noto Sans Mono CJK HK"/>
            </a:endParaRPr>
          </a:p>
          <a:p>
            <a:pPr marL="12700">
              <a:lnSpc>
                <a:spcPct val="100000"/>
              </a:lnSpc>
              <a:spcBef>
                <a:spcPts val="85"/>
              </a:spcBef>
            </a:pPr>
            <a:r>
              <a:rPr dirty="0" sz="1400" b="1">
                <a:solidFill>
                  <a:srgbClr val="4E2700"/>
                </a:solidFill>
                <a:latin typeface="Verdana"/>
                <a:cs typeface="Verdana"/>
              </a:rPr>
              <a:t>sample.txt</a:t>
            </a:r>
            <a:r>
              <a:rPr dirty="0" sz="1400" spc="-40" b="1">
                <a:solidFill>
                  <a:srgbClr val="4E2700"/>
                </a:solidFill>
                <a:latin typeface="Verdana"/>
                <a:cs typeface="Verdana"/>
              </a:rPr>
              <a:t> </a:t>
            </a:r>
            <a:r>
              <a:rPr dirty="0" sz="1400" spc="25" b="1">
                <a:solidFill>
                  <a:srgbClr val="4E2700"/>
                </a:solidFill>
                <a:latin typeface="Noto Sans Mono CJK HK"/>
                <a:cs typeface="Noto Sans Mono CJK HK"/>
              </a:rPr>
              <a:t>含</a:t>
            </a:r>
            <a:r>
              <a:rPr dirty="0" sz="1400" b="1">
                <a:solidFill>
                  <a:srgbClr val="4E2700"/>
                </a:solidFill>
                <a:latin typeface="Noto Sans Mono CJK HK"/>
                <a:cs typeface="Noto Sans Mono CJK HK"/>
              </a:rPr>
              <a:t>有</a:t>
            </a:r>
            <a:r>
              <a:rPr dirty="0" sz="1400" spc="-260" b="1">
                <a:solidFill>
                  <a:srgbClr val="4E2700"/>
                </a:solidFill>
                <a:latin typeface="Noto Sans Mono CJK HK"/>
                <a:cs typeface="Noto Sans Mono CJK HK"/>
              </a:rPr>
              <a:t> </a:t>
            </a:r>
            <a:r>
              <a:rPr dirty="0" sz="1400" spc="-5" b="1">
                <a:solidFill>
                  <a:srgbClr val="4E2700"/>
                </a:solidFill>
                <a:latin typeface="Verdana"/>
                <a:cs typeface="Verdana"/>
              </a:rPr>
              <a:t>xxx </a:t>
            </a:r>
            <a:r>
              <a:rPr dirty="0" sz="1400" spc="20" b="1">
                <a:solidFill>
                  <a:srgbClr val="4E2700"/>
                </a:solidFill>
                <a:latin typeface="Noto Sans Mono CJK HK"/>
                <a:cs typeface="Noto Sans Mono CJK HK"/>
              </a:rPr>
              <a:t>個</a:t>
            </a:r>
            <a:r>
              <a:rPr dirty="0" sz="1400" b="1">
                <a:solidFill>
                  <a:srgbClr val="4E2700"/>
                </a:solidFill>
                <a:latin typeface="Noto Sans Mono CJK HK"/>
                <a:cs typeface="Noto Sans Mono CJK HK"/>
              </a:rPr>
              <a:t>位元組，</a:t>
            </a:r>
            <a:r>
              <a:rPr dirty="0" sz="1400" spc="-270" b="1">
                <a:solidFill>
                  <a:srgbClr val="4E2700"/>
                </a:solidFill>
                <a:latin typeface="Noto Sans Mono CJK HK"/>
                <a:cs typeface="Noto Sans Mono CJK HK"/>
              </a:rPr>
              <a:t> </a:t>
            </a:r>
            <a:r>
              <a:rPr dirty="0" sz="1400" spc="-5" b="1">
                <a:solidFill>
                  <a:srgbClr val="4E2700"/>
                </a:solidFill>
                <a:latin typeface="Verdana"/>
                <a:cs typeface="Verdana"/>
              </a:rPr>
              <a:t>yyy</a:t>
            </a:r>
            <a:r>
              <a:rPr dirty="0" sz="1400" b="1">
                <a:solidFill>
                  <a:srgbClr val="4E2700"/>
                </a:solidFill>
                <a:latin typeface="Verdana"/>
                <a:cs typeface="Verdana"/>
              </a:rPr>
              <a:t> </a:t>
            </a:r>
            <a:r>
              <a:rPr dirty="0" sz="1400" spc="10" b="1">
                <a:solidFill>
                  <a:srgbClr val="4E2700"/>
                </a:solidFill>
                <a:latin typeface="Noto Sans Mono CJK HK"/>
                <a:cs typeface="Noto Sans Mono CJK HK"/>
              </a:rPr>
              <a:t>個字</a:t>
            </a:r>
            <a:r>
              <a:rPr dirty="0" sz="1400" b="1">
                <a:solidFill>
                  <a:srgbClr val="4E2700"/>
                </a:solidFill>
                <a:latin typeface="Noto Sans Mono CJK HK"/>
                <a:cs typeface="Noto Sans Mono CJK HK"/>
              </a:rPr>
              <a:t>元，</a:t>
            </a:r>
            <a:r>
              <a:rPr dirty="0" sz="1400" spc="-270" b="1">
                <a:solidFill>
                  <a:srgbClr val="4E2700"/>
                </a:solidFill>
                <a:latin typeface="Noto Sans Mono CJK HK"/>
                <a:cs typeface="Noto Sans Mono CJK HK"/>
              </a:rPr>
              <a:t> </a:t>
            </a:r>
            <a:r>
              <a:rPr dirty="0" sz="1400" b="1">
                <a:solidFill>
                  <a:srgbClr val="4E2700"/>
                </a:solidFill>
                <a:latin typeface="Verdana"/>
                <a:cs typeface="Verdana"/>
              </a:rPr>
              <a:t>mmm </a:t>
            </a:r>
            <a:r>
              <a:rPr dirty="0" sz="1400" spc="10" b="1">
                <a:solidFill>
                  <a:srgbClr val="4E2700"/>
                </a:solidFill>
                <a:latin typeface="Noto Sans Mono CJK HK"/>
                <a:cs typeface="Noto Sans Mono CJK HK"/>
              </a:rPr>
              <a:t>列資</a:t>
            </a:r>
            <a:r>
              <a:rPr dirty="0" sz="1400" b="1">
                <a:solidFill>
                  <a:srgbClr val="4E2700"/>
                </a:solidFill>
                <a:latin typeface="Noto Sans Mono CJK HK"/>
                <a:cs typeface="Noto Sans Mono CJK HK"/>
              </a:rPr>
              <a:t>料。</a:t>
            </a:r>
            <a:endParaRPr sz="1400">
              <a:latin typeface="Noto Sans Mono CJK HK"/>
              <a:cs typeface="Noto Sans Mono CJK HK"/>
            </a:endParaRPr>
          </a:p>
          <a:p>
            <a:pPr marL="12700">
              <a:lnSpc>
                <a:spcPct val="100000"/>
              </a:lnSpc>
              <a:spcBef>
                <a:spcPts val="85"/>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要</a:t>
            </a:r>
            <a:r>
              <a:rPr dirty="0" sz="1400">
                <a:solidFill>
                  <a:srgbClr val="4E2700"/>
                </a:solidFill>
                <a:latin typeface="Noto Sans Mono CJK HK"/>
                <a:cs typeface="Noto Sans Mono CJK HK"/>
              </a:rPr>
              <a:t>以</a:t>
            </a:r>
            <a:r>
              <a:rPr dirty="0" sz="1400" spc="-235">
                <a:solidFill>
                  <a:srgbClr val="4E2700"/>
                </a:solidFill>
                <a:latin typeface="Noto Sans Mono CJK HK"/>
                <a:cs typeface="Noto Sans Mono CJK HK"/>
              </a:rPr>
              <a:t> </a:t>
            </a:r>
            <a:r>
              <a:rPr dirty="0" sz="1400" spc="-5">
                <a:solidFill>
                  <a:srgbClr val="4E2700"/>
                </a:solidFill>
                <a:latin typeface="Verdana"/>
                <a:cs typeface="Verdana"/>
              </a:rPr>
              <a:t>FileInputStream</a:t>
            </a:r>
            <a:r>
              <a:rPr dirty="0" sz="1400" spc="-5">
                <a:solidFill>
                  <a:srgbClr val="4E2700"/>
                </a:solidFill>
                <a:latin typeface="Noto Sans Mono CJK HK"/>
                <a:cs typeface="Noto Sans Mono CJK HK"/>
              </a:rPr>
              <a:t>，</a:t>
            </a:r>
            <a:r>
              <a:rPr dirty="0" sz="1400" spc="-5">
                <a:solidFill>
                  <a:srgbClr val="4E2700"/>
                </a:solidFill>
                <a:latin typeface="Verdana"/>
                <a:cs typeface="Verdana"/>
              </a:rPr>
              <a:t>FileReader</a:t>
            </a:r>
            <a:r>
              <a:rPr dirty="0" sz="1400" spc="-5">
                <a:solidFill>
                  <a:srgbClr val="4E2700"/>
                </a:solidFill>
                <a:latin typeface="Noto Sans Mono CJK HK"/>
                <a:cs typeface="Noto Sans Mono CJK HK"/>
              </a:rPr>
              <a:t>，</a:t>
            </a:r>
            <a:r>
              <a:rPr dirty="0" sz="1400" spc="-5">
                <a:solidFill>
                  <a:srgbClr val="4E2700"/>
                </a:solidFill>
                <a:latin typeface="Verdana"/>
                <a:cs typeface="Verdana"/>
              </a:rPr>
              <a:t>BufferedReader</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分別</a:t>
            </a:r>
            <a:r>
              <a:rPr dirty="0" sz="1400">
                <a:solidFill>
                  <a:srgbClr val="4E2700"/>
                </a:solidFill>
                <a:latin typeface="Noto Sans Mono CJK HK"/>
                <a:cs typeface="Noto Sans Mono CJK HK"/>
              </a:rPr>
              <a:t>來處裡</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-Ch10</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594</a:t>
            </a:fld>
          </a:p>
        </p:txBody>
      </p:sp>
      <p:sp>
        <p:nvSpPr>
          <p:cNvPr id="3" name="object 3"/>
          <p:cNvSpPr txBox="1">
            <a:spLocks noGrp="1"/>
          </p:cNvSpPr>
          <p:nvPr>
            <p:ph type="title"/>
          </p:nvPr>
        </p:nvSpPr>
        <p:spPr>
          <a:xfrm>
            <a:off x="612140" y="193294"/>
            <a:ext cx="1266825" cy="574040"/>
          </a:xfrm>
          <a:prstGeom prst="rect"/>
        </p:spPr>
        <p:txBody>
          <a:bodyPr wrap="square" lIns="0" tIns="12700" rIns="0" bIns="0" rtlCol="0" vert="horz">
            <a:spAutoFit/>
          </a:bodyPr>
          <a:lstStyle/>
          <a:p>
            <a:pPr marL="12700">
              <a:lnSpc>
                <a:spcPct val="100000"/>
              </a:lnSpc>
              <a:spcBef>
                <a:spcPts val="100"/>
              </a:spcBef>
            </a:pPr>
            <a:r>
              <a:rPr dirty="0"/>
              <a:t>作業</a:t>
            </a:r>
            <a:r>
              <a:rPr dirty="0" spc="-640"/>
              <a:t> </a:t>
            </a:r>
            <a:r>
              <a:rPr dirty="0">
                <a:latin typeface="Verdana"/>
                <a:cs typeface="Verdana"/>
              </a:rPr>
              <a:t>.</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7445" y="2555570"/>
            <a:ext cx="2768600" cy="574675"/>
          </a:xfrm>
          <a:prstGeom prst="rect"/>
        </p:spPr>
        <p:txBody>
          <a:bodyPr wrap="square" lIns="0" tIns="12700" rIns="0" bIns="0" rtlCol="0" vert="horz">
            <a:spAutoFit/>
          </a:bodyPr>
          <a:lstStyle/>
          <a:p>
            <a:pPr marL="12700">
              <a:lnSpc>
                <a:spcPct val="100000"/>
              </a:lnSpc>
              <a:spcBef>
                <a:spcPts val="100"/>
              </a:spcBef>
            </a:pPr>
            <a:r>
              <a:rPr dirty="0" spc="-5"/>
              <a:t>十一、執行緒</a:t>
            </a:r>
          </a:p>
        </p:txBody>
      </p:sp>
      <p:sp>
        <p:nvSpPr>
          <p:cNvPr id="3" name="object 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603</a:t>
            </a:fld>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607</a:t>
            </a:fld>
          </a:p>
        </p:txBody>
      </p:sp>
      <p:sp>
        <p:nvSpPr>
          <p:cNvPr id="3" name="object 3"/>
          <p:cNvSpPr txBox="1"/>
          <p:nvPr/>
        </p:nvSpPr>
        <p:spPr>
          <a:xfrm>
            <a:off x="688340" y="927630"/>
            <a:ext cx="7474584" cy="3354070"/>
          </a:xfrm>
          <a:prstGeom prst="rect">
            <a:avLst/>
          </a:prstGeom>
        </p:spPr>
        <p:txBody>
          <a:bodyPr wrap="square" lIns="0" tIns="97790" rIns="0" bIns="0" rtlCol="0" vert="horz">
            <a:spAutoFit/>
          </a:bodyPr>
          <a:lstStyle/>
          <a:p>
            <a:pPr marL="469900" indent="-457834">
              <a:lnSpc>
                <a:spcPct val="100000"/>
              </a:lnSpc>
              <a:spcBef>
                <a:spcPts val="770"/>
              </a:spcBef>
              <a:buFont typeface="Verdana"/>
              <a:buChar char="•"/>
              <a:tabLst>
                <a:tab pos="469900" algn="l"/>
                <a:tab pos="470534" algn="l"/>
              </a:tabLst>
            </a:pPr>
            <a:r>
              <a:rPr dirty="0" sz="2800">
                <a:solidFill>
                  <a:srgbClr val="4E2700"/>
                </a:solidFill>
                <a:latin typeface="Noto Sans Mono CJK HK"/>
                <a:cs typeface="Noto Sans Mono CJK HK"/>
              </a:rPr>
              <a:t>定</a:t>
            </a:r>
            <a:r>
              <a:rPr dirty="0" sz="2800" spc="-5">
                <a:solidFill>
                  <a:srgbClr val="4E2700"/>
                </a:solidFill>
                <a:latin typeface="Noto Sans Mono CJK HK"/>
                <a:cs typeface="Noto Sans Mono CJK HK"/>
              </a:rPr>
              <a:t>義執行緒</a:t>
            </a:r>
            <a:endParaRPr sz="2800">
              <a:latin typeface="Noto Sans Mono CJK HK"/>
              <a:cs typeface="Noto Sans Mono CJK HK"/>
            </a:endParaRPr>
          </a:p>
          <a:p>
            <a:pPr marL="469900" marR="6858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繼承</a:t>
            </a:r>
            <a:r>
              <a:rPr dirty="0" sz="2800" spc="-15">
                <a:solidFill>
                  <a:srgbClr val="4E2700"/>
                </a:solidFill>
                <a:latin typeface="Verdana"/>
                <a:cs typeface="Verdana"/>
              </a:rPr>
              <a:t>java.lang.Thread</a:t>
            </a:r>
            <a:r>
              <a:rPr dirty="0" sz="2800">
                <a:solidFill>
                  <a:srgbClr val="4E2700"/>
                </a:solidFill>
                <a:latin typeface="Noto Sans Mono CJK HK"/>
                <a:cs typeface="Noto Sans Mono CJK HK"/>
              </a:rPr>
              <a:t>類別來產生多個執行 </a:t>
            </a:r>
            <a:r>
              <a:rPr dirty="0" sz="2800" spc="-5">
                <a:solidFill>
                  <a:srgbClr val="4E2700"/>
                </a:solidFill>
                <a:latin typeface="Noto Sans Mono CJK HK"/>
                <a:cs typeface="Noto Sans Mono CJK HK"/>
              </a:rPr>
              <a:t>緒</a:t>
            </a:r>
            <a:endParaRPr sz="2800">
              <a:latin typeface="Noto Sans Mono CJK HK"/>
              <a:cs typeface="Noto Sans Mono CJK HK"/>
            </a:endParaRPr>
          </a:p>
          <a:p>
            <a:pPr marL="469900" marR="5080"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實作</a:t>
            </a:r>
            <a:r>
              <a:rPr dirty="0" sz="2800" spc="-15">
                <a:solidFill>
                  <a:srgbClr val="4E2700"/>
                </a:solidFill>
                <a:latin typeface="Verdana"/>
                <a:cs typeface="Verdana"/>
              </a:rPr>
              <a:t>java.lang.Runnable</a:t>
            </a:r>
            <a:r>
              <a:rPr dirty="0" sz="2800" spc="5">
                <a:solidFill>
                  <a:srgbClr val="4E2700"/>
                </a:solidFill>
                <a:latin typeface="Noto Sans Mono CJK HK"/>
                <a:cs typeface="Noto Sans Mono CJK HK"/>
              </a:rPr>
              <a:t>介面來產生多個執 </a:t>
            </a:r>
            <a:r>
              <a:rPr dirty="0" sz="2800">
                <a:solidFill>
                  <a:srgbClr val="4E2700"/>
                </a:solidFill>
                <a:latin typeface="Noto Sans Mono CJK HK"/>
                <a:cs typeface="Noto Sans Mono CJK HK"/>
              </a:rPr>
              <a:t>行緒</a:t>
            </a:r>
            <a:endParaRPr sz="2800">
              <a:latin typeface="Noto Sans Mono CJK HK"/>
              <a:cs typeface="Noto Sans Mono CJK HK"/>
            </a:endParaRPr>
          </a:p>
          <a:p>
            <a:pPr marL="469900" marR="27305" indent="-457834">
              <a:lnSpc>
                <a:spcPct val="100000"/>
              </a:lnSpc>
              <a:spcBef>
                <a:spcPts val="675"/>
              </a:spcBef>
              <a:buFont typeface="Verdana"/>
              <a:buChar char="•"/>
              <a:tabLst>
                <a:tab pos="469900" algn="l"/>
                <a:tab pos="470534" algn="l"/>
              </a:tabLst>
            </a:pPr>
            <a:r>
              <a:rPr dirty="0" sz="2800" spc="5">
                <a:solidFill>
                  <a:srgbClr val="4E2700"/>
                </a:solidFill>
                <a:latin typeface="Noto Sans Mono CJK HK"/>
                <a:cs typeface="Noto Sans Mono CJK HK"/>
              </a:rPr>
              <a:t>使用</a:t>
            </a:r>
            <a:r>
              <a:rPr dirty="0" sz="2800" spc="-5">
                <a:solidFill>
                  <a:srgbClr val="4E2700"/>
                </a:solidFill>
                <a:latin typeface="Verdana"/>
                <a:cs typeface="Verdana"/>
              </a:rPr>
              <a:t>sy</a:t>
            </a:r>
            <a:r>
              <a:rPr dirty="0" sz="2800" spc="-20">
                <a:solidFill>
                  <a:srgbClr val="4E2700"/>
                </a:solidFill>
                <a:latin typeface="Verdana"/>
                <a:cs typeface="Verdana"/>
              </a:rPr>
              <a:t>n</a:t>
            </a:r>
            <a:r>
              <a:rPr dirty="0" sz="2800" spc="-5">
                <a:solidFill>
                  <a:srgbClr val="4E2700"/>
                </a:solidFill>
                <a:latin typeface="Verdana"/>
                <a:cs typeface="Verdana"/>
              </a:rPr>
              <a:t>c</a:t>
            </a:r>
            <a:r>
              <a:rPr dirty="0" sz="2800" spc="-20">
                <a:solidFill>
                  <a:srgbClr val="4E2700"/>
                </a:solidFill>
                <a:latin typeface="Verdana"/>
                <a:cs typeface="Verdana"/>
              </a:rPr>
              <a:t>h</a:t>
            </a:r>
            <a:r>
              <a:rPr dirty="0" sz="2800" spc="-5">
                <a:solidFill>
                  <a:srgbClr val="4E2700"/>
                </a:solidFill>
                <a:latin typeface="Verdana"/>
                <a:cs typeface="Verdana"/>
              </a:rPr>
              <a:t>r</a:t>
            </a:r>
            <a:r>
              <a:rPr dirty="0" sz="2800" spc="-20">
                <a:solidFill>
                  <a:srgbClr val="4E2700"/>
                </a:solidFill>
                <a:latin typeface="Verdana"/>
                <a:cs typeface="Verdana"/>
              </a:rPr>
              <a:t>o</a:t>
            </a:r>
            <a:r>
              <a:rPr dirty="0" sz="2800" spc="-5">
                <a:solidFill>
                  <a:srgbClr val="4E2700"/>
                </a:solidFill>
                <a:latin typeface="Verdana"/>
                <a:cs typeface="Verdana"/>
              </a:rPr>
              <a:t>ni</a:t>
            </a:r>
            <a:r>
              <a:rPr dirty="0" sz="2800" spc="-20">
                <a:solidFill>
                  <a:srgbClr val="4E2700"/>
                </a:solidFill>
                <a:latin typeface="Verdana"/>
                <a:cs typeface="Verdana"/>
              </a:rPr>
              <a:t>z</a:t>
            </a:r>
            <a:r>
              <a:rPr dirty="0" sz="2800" spc="5">
                <a:solidFill>
                  <a:srgbClr val="4E2700"/>
                </a:solidFill>
                <a:latin typeface="Verdana"/>
                <a:cs typeface="Verdana"/>
              </a:rPr>
              <a:t>e</a:t>
            </a:r>
            <a:r>
              <a:rPr dirty="0" sz="2800" spc="-10">
                <a:solidFill>
                  <a:srgbClr val="4E2700"/>
                </a:solidFill>
                <a:latin typeface="Verdana"/>
                <a:cs typeface="Verdana"/>
              </a:rPr>
              <a:t>d</a:t>
            </a:r>
            <a:r>
              <a:rPr dirty="0" sz="2800" spc="5">
                <a:solidFill>
                  <a:srgbClr val="4E2700"/>
                </a:solidFill>
                <a:latin typeface="Noto Sans Mono CJK HK"/>
                <a:cs typeface="Noto Sans Mono CJK HK"/>
              </a:rPr>
              <a:t>來保護共用資料，解決執 </a:t>
            </a:r>
            <a:r>
              <a:rPr dirty="0" sz="2800">
                <a:solidFill>
                  <a:srgbClr val="4E2700"/>
                </a:solidFill>
                <a:latin typeface="Noto Sans Mono CJK HK"/>
                <a:cs typeface="Noto Sans Mono CJK HK"/>
              </a:rPr>
              <a:t>行</a:t>
            </a:r>
            <a:r>
              <a:rPr dirty="0" sz="2800" spc="-5">
                <a:solidFill>
                  <a:srgbClr val="4E2700"/>
                </a:solidFill>
                <a:latin typeface="Noto Sans Mono CJK HK"/>
                <a:cs typeface="Noto Sans Mono CJK HK"/>
              </a:rPr>
              <a:t>緒的同</a:t>
            </a:r>
            <a:r>
              <a:rPr dirty="0" sz="2800">
                <a:solidFill>
                  <a:srgbClr val="4E2700"/>
                </a:solidFill>
                <a:latin typeface="Noto Sans Mono CJK HK"/>
                <a:cs typeface="Noto Sans Mono CJK HK"/>
              </a:rPr>
              <a:t>步</a:t>
            </a:r>
            <a:r>
              <a:rPr dirty="0" sz="2800" spc="-5">
                <a:solidFill>
                  <a:srgbClr val="4E2700"/>
                </a:solidFill>
                <a:latin typeface="Noto Sans Mono CJK HK"/>
                <a:cs typeface="Noto Sans Mono CJK HK"/>
              </a:rPr>
              <a:t>問題</a:t>
            </a:r>
            <a:endParaRPr sz="2800">
              <a:latin typeface="Noto Sans Mono CJK HK"/>
              <a:cs typeface="Noto Sans Mono CJK HK"/>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68650" cy="574040"/>
          </a:xfrm>
          <a:prstGeom prst="rect"/>
        </p:spPr>
        <p:txBody>
          <a:bodyPr wrap="square" lIns="0" tIns="12700" rIns="0" bIns="0" rtlCol="0" vert="horz">
            <a:spAutoFit/>
          </a:bodyPr>
          <a:lstStyle/>
          <a:p>
            <a:pPr marL="12700">
              <a:lnSpc>
                <a:spcPct val="100000"/>
              </a:lnSpc>
              <a:spcBef>
                <a:spcPts val="100"/>
              </a:spcBef>
            </a:pPr>
            <a:r>
              <a:rPr dirty="0"/>
              <a:t>執行</a:t>
            </a:r>
            <a:r>
              <a:rPr dirty="0" spc="-5"/>
              <a:t>緒</a:t>
            </a:r>
            <a:r>
              <a:rPr dirty="0" spc="-5">
                <a:latin typeface="Tahoma"/>
                <a:cs typeface="Tahoma"/>
              </a:rPr>
              <a:t>(Thread)</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607</a:t>
            </a:fld>
          </a:p>
        </p:txBody>
      </p:sp>
      <p:sp>
        <p:nvSpPr>
          <p:cNvPr id="3" name="object 3"/>
          <p:cNvSpPr txBox="1"/>
          <p:nvPr/>
        </p:nvSpPr>
        <p:spPr>
          <a:xfrm>
            <a:off x="764540" y="938301"/>
            <a:ext cx="7521575" cy="4947920"/>
          </a:xfrm>
          <a:prstGeom prst="rect">
            <a:avLst/>
          </a:prstGeom>
        </p:spPr>
        <p:txBody>
          <a:bodyPr wrap="square" lIns="0" tIns="50800" rIns="0" bIns="0" rtlCol="0" vert="horz">
            <a:spAutoFit/>
          </a:bodyPr>
          <a:lstStyle/>
          <a:p>
            <a:pPr marL="469900" indent="-457834">
              <a:lnSpc>
                <a:spcPct val="100000"/>
              </a:lnSpc>
              <a:spcBef>
                <a:spcPts val="400"/>
              </a:spcBef>
              <a:buFont typeface="Verdana"/>
              <a:buChar char="•"/>
              <a:tabLst>
                <a:tab pos="469900" algn="l"/>
                <a:tab pos="470534" algn="l"/>
              </a:tabLst>
            </a:pPr>
            <a:r>
              <a:rPr dirty="0" sz="2400">
                <a:solidFill>
                  <a:srgbClr val="422000"/>
                </a:solidFill>
                <a:latin typeface="Noto Sans Mono CJK HK"/>
                <a:cs typeface="Noto Sans Mono CJK HK"/>
              </a:rPr>
              <a:t>執行</a:t>
            </a:r>
            <a:r>
              <a:rPr dirty="0" sz="2400" spc="-5">
                <a:solidFill>
                  <a:srgbClr val="422000"/>
                </a:solidFill>
                <a:latin typeface="Noto Sans Mono CJK HK"/>
                <a:cs typeface="Noto Sans Mono CJK HK"/>
              </a:rPr>
              <a:t>緒</a:t>
            </a:r>
            <a:r>
              <a:rPr dirty="0" sz="2400">
                <a:solidFill>
                  <a:srgbClr val="422000"/>
                </a:solidFill>
                <a:latin typeface="Verdana"/>
                <a:cs typeface="Verdana"/>
              </a:rPr>
              <a:t>:</a:t>
            </a:r>
            <a:endParaRPr sz="2400">
              <a:latin typeface="Verdana"/>
              <a:cs typeface="Verdana"/>
            </a:endParaRPr>
          </a:p>
          <a:p>
            <a:pPr lvl="1" marL="1040130" indent="-455930">
              <a:lnSpc>
                <a:spcPct val="100000"/>
              </a:lnSpc>
              <a:spcBef>
                <a:spcPts val="254"/>
              </a:spcBef>
              <a:buChar char="–"/>
              <a:tabLst>
                <a:tab pos="1039494" algn="l"/>
                <a:tab pos="1040130" algn="l"/>
              </a:tabLst>
            </a:pPr>
            <a:r>
              <a:rPr dirty="0" sz="2000">
                <a:solidFill>
                  <a:srgbClr val="422000"/>
                </a:solidFill>
                <a:latin typeface="Verdana"/>
                <a:cs typeface="Verdana"/>
              </a:rPr>
              <a:t>CPU</a:t>
            </a:r>
            <a:r>
              <a:rPr dirty="0" sz="2000" spc="10">
                <a:solidFill>
                  <a:srgbClr val="422000"/>
                </a:solidFill>
                <a:latin typeface="Noto Sans Mono CJK HK"/>
                <a:cs typeface="Noto Sans Mono CJK HK"/>
              </a:rPr>
              <a:t>、</a:t>
            </a:r>
            <a:r>
              <a:rPr dirty="0" sz="2000">
                <a:solidFill>
                  <a:srgbClr val="422000"/>
                </a:solidFill>
                <a:latin typeface="Noto Sans Mono CJK HK"/>
                <a:cs typeface="Noto Sans Mono CJK HK"/>
              </a:rPr>
              <a:t>程式碼與資</a:t>
            </a:r>
            <a:r>
              <a:rPr dirty="0" sz="2000" spc="-10">
                <a:solidFill>
                  <a:srgbClr val="422000"/>
                </a:solidFill>
                <a:latin typeface="Noto Sans Mono CJK HK"/>
                <a:cs typeface="Noto Sans Mono CJK HK"/>
              </a:rPr>
              <a:t>料</a:t>
            </a:r>
            <a:r>
              <a:rPr dirty="0" sz="2000">
                <a:solidFill>
                  <a:srgbClr val="422000"/>
                </a:solidFill>
                <a:latin typeface="Noto Sans Mono CJK HK"/>
                <a:cs typeface="Noto Sans Mono CJK HK"/>
              </a:rPr>
              <a:t>所成的集合</a:t>
            </a:r>
            <a:r>
              <a:rPr dirty="0" sz="2000" spc="-10">
                <a:solidFill>
                  <a:srgbClr val="422000"/>
                </a:solidFill>
                <a:latin typeface="Noto Sans Mono CJK HK"/>
                <a:cs typeface="Noto Sans Mono CJK HK"/>
              </a:rPr>
              <a:t>稱</a:t>
            </a:r>
            <a:r>
              <a:rPr dirty="0" sz="2000">
                <a:solidFill>
                  <a:srgbClr val="422000"/>
                </a:solidFill>
                <a:latin typeface="Noto Sans Mono CJK HK"/>
                <a:cs typeface="Noto Sans Mono CJK HK"/>
              </a:rPr>
              <a:t>為執行緒。</a:t>
            </a:r>
            <a:endParaRPr sz="2000">
              <a:latin typeface="Noto Sans Mono CJK HK"/>
              <a:cs typeface="Noto Sans Mono CJK HK"/>
            </a:endParaRPr>
          </a:p>
          <a:p>
            <a:pPr lvl="1" marL="1040130" indent="-455930">
              <a:lnSpc>
                <a:spcPct val="100000"/>
              </a:lnSpc>
              <a:spcBef>
                <a:spcPts val="245"/>
              </a:spcBef>
              <a:buFont typeface="Verdana"/>
              <a:buChar char="–"/>
              <a:tabLst>
                <a:tab pos="1039494" algn="l"/>
                <a:tab pos="1040130" algn="l"/>
              </a:tabLst>
            </a:pPr>
            <a:r>
              <a:rPr dirty="0" sz="2000" spc="10">
                <a:solidFill>
                  <a:srgbClr val="422000"/>
                </a:solidFill>
                <a:latin typeface="Noto Sans Mono CJK HK"/>
                <a:cs typeface="Noto Sans Mono CJK HK"/>
              </a:rPr>
              <a:t>程式</a:t>
            </a:r>
            <a:r>
              <a:rPr dirty="0" sz="2000">
                <a:solidFill>
                  <a:srgbClr val="422000"/>
                </a:solidFill>
                <a:latin typeface="Noto Sans Mono CJK HK"/>
                <a:cs typeface="Noto Sans Mono CJK HK"/>
              </a:rPr>
              <a:t>的執</a:t>
            </a:r>
            <a:r>
              <a:rPr dirty="0" sz="2000" spc="-15">
                <a:solidFill>
                  <a:srgbClr val="422000"/>
                </a:solidFill>
                <a:latin typeface="Noto Sans Mono CJK HK"/>
                <a:cs typeface="Noto Sans Mono CJK HK"/>
              </a:rPr>
              <a:t>行</a:t>
            </a:r>
            <a:r>
              <a:rPr dirty="0" sz="2000">
                <a:solidFill>
                  <a:srgbClr val="422000"/>
                </a:solidFill>
                <a:latin typeface="Noto Sans Mono CJK HK"/>
                <a:cs typeface="Noto Sans Mono CJK HK"/>
              </a:rPr>
              <a:t>路</a:t>
            </a:r>
            <a:r>
              <a:rPr dirty="0" sz="2000" spc="5">
                <a:solidFill>
                  <a:srgbClr val="422000"/>
                </a:solidFill>
                <a:latin typeface="Noto Sans Mono CJK HK"/>
                <a:cs typeface="Noto Sans Mono CJK HK"/>
              </a:rPr>
              <a:t>徑</a:t>
            </a:r>
            <a:r>
              <a:rPr dirty="0" sz="2000" spc="-10">
                <a:solidFill>
                  <a:srgbClr val="422000"/>
                </a:solidFill>
                <a:latin typeface="Verdana"/>
                <a:cs typeface="Verdana"/>
              </a:rPr>
              <a:t>(</a:t>
            </a:r>
            <a:r>
              <a:rPr dirty="0" sz="2000">
                <a:solidFill>
                  <a:srgbClr val="422000"/>
                </a:solidFill>
                <a:latin typeface="Noto Sans Mono CJK HK"/>
                <a:cs typeface="Noto Sans Mono CJK HK"/>
              </a:rPr>
              <a:t>或執行</a:t>
            </a:r>
            <a:r>
              <a:rPr dirty="0" sz="2000" spc="-15">
                <a:solidFill>
                  <a:srgbClr val="422000"/>
                </a:solidFill>
                <a:latin typeface="Noto Sans Mono CJK HK"/>
                <a:cs typeface="Noto Sans Mono CJK HK"/>
              </a:rPr>
              <a:t>環</a:t>
            </a:r>
            <a:r>
              <a:rPr dirty="0" sz="2000">
                <a:solidFill>
                  <a:srgbClr val="422000"/>
                </a:solidFill>
                <a:latin typeface="Noto Sans Mono CJK HK"/>
                <a:cs typeface="Noto Sans Mono CJK HK"/>
              </a:rPr>
              <a:t>境</a:t>
            </a:r>
            <a:r>
              <a:rPr dirty="0" sz="2000">
                <a:solidFill>
                  <a:srgbClr val="422000"/>
                </a:solidFill>
                <a:latin typeface="Verdana"/>
                <a:cs typeface="Verdana"/>
              </a:rPr>
              <a:t>)</a:t>
            </a:r>
            <a:r>
              <a:rPr dirty="0" sz="2000">
                <a:solidFill>
                  <a:srgbClr val="422000"/>
                </a:solidFill>
                <a:latin typeface="Noto Sans Mono CJK HK"/>
                <a:cs typeface="Noto Sans Mono CJK HK"/>
              </a:rPr>
              <a:t>稱</a:t>
            </a:r>
            <a:r>
              <a:rPr dirty="0" sz="2000" spc="-15">
                <a:solidFill>
                  <a:srgbClr val="422000"/>
                </a:solidFill>
                <a:latin typeface="Noto Sans Mono CJK HK"/>
                <a:cs typeface="Noto Sans Mono CJK HK"/>
              </a:rPr>
              <a:t>為</a:t>
            </a:r>
            <a:r>
              <a:rPr dirty="0" sz="2000">
                <a:solidFill>
                  <a:srgbClr val="422000"/>
                </a:solidFill>
                <a:latin typeface="Noto Sans Mono CJK HK"/>
                <a:cs typeface="Noto Sans Mono CJK HK"/>
              </a:rPr>
              <a:t>執行</a:t>
            </a:r>
            <a:r>
              <a:rPr dirty="0" sz="2000" spc="-15">
                <a:solidFill>
                  <a:srgbClr val="422000"/>
                </a:solidFill>
                <a:latin typeface="Noto Sans Mono CJK HK"/>
                <a:cs typeface="Noto Sans Mono CJK HK"/>
              </a:rPr>
              <a:t>緒</a:t>
            </a:r>
            <a:r>
              <a:rPr dirty="0" sz="2000">
                <a:solidFill>
                  <a:srgbClr val="422000"/>
                </a:solidFill>
                <a:latin typeface="Noto Sans Mono CJK HK"/>
                <a:cs typeface="Noto Sans Mono CJK HK"/>
              </a:rPr>
              <a:t>。</a:t>
            </a:r>
            <a:endParaRPr sz="2000">
              <a:latin typeface="Noto Sans Mono CJK HK"/>
              <a:cs typeface="Noto Sans Mono CJK HK"/>
            </a:endParaRPr>
          </a:p>
          <a:p>
            <a:pPr marL="469900" marR="33020" indent="-457834">
              <a:lnSpc>
                <a:spcPts val="2600"/>
              </a:lnSpc>
              <a:spcBef>
                <a:spcPts val="580"/>
              </a:spcBef>
              <a:buFont typeface="Verdana"/>
              <a:buChar char="•"/>
              <a:tabLst>
                <a:tab pos="469900" algn="l"/>
                <a:tab pos="470534" algn="l"/>
              </a:tabLst>
            </a:pPr>
            <a:r>
              <a:rPr dirty="0" sz="2400">
                <a:solidFill>
                  <a:srgbClr val="422000"/>
                </a:solidFill>
                <a:latin typeface="Noto Sans Mono CJK HK"/>
                <a:cs typeface="Noto Sans Mono CJK HK"/>
              </a:rPr>
              <a:t>使用執行緒的主要目的為要以『多工』的方式來執行 程式，提高電腦的生產力。</a:t>
            </a:r>
            <a:endParaRPr sz="2400">
              <a:latin typeface="Noto Sans Mono CJK HK"/>
              <a:cs typeface="Noto Sans Mono CJK HK"/>
            </a:endParaRPr>
          </a:p>
          <a:p>
            <a:pPr lvl="1" marL="1040130" indent="-455930">
              <a:lnSpc>
                <a:spcPct val="100000"/>
              </a:lnSpc>
              <a:spcBef>
                <a:spcPts val="220"/>
              </a:spcBef>
              <a:buFont typeface="Verdana"/>
              <a:buChar char="–"/>
              <a:tabLst>
                <a:tab pos="1039494" algn="l"/>
                <a:tab pos="1040130" algn="l"/>
              </a:tabLst>
            </a:pPr>
            <a:r>
              <a:rPr dirty="0" sz="2000">
                <a:solidFill>
                  <a:srgbClr val="422000"/>
                </a:solidFill>
                <a:latin typeface="Noto Sans Mono CJK HK"/>
                <a:cs typeface="Noto Sans Mono CJK HK"/>
              </a:rPr>
              <a:t>一個程</a:t>
            </a:r>
            <a:r>
              <a:rPr dirty="0" sz="2000" spc="-15">
                <a:solidFill>
                  <a:srgbClr val="422000"/>
                </a:solidFill>
                <a:latin typeface="Noto Sans Mono CJK HK"/>
                <a:cs typeface="Noto Sans Mono CJK HK"/>
              </a:rPr>
              <a:t>式</a:t>
            </a:r>
            <a:r>
              <a:rPr dirty="0" sz="2000">
                <a:solidFill>
                  <a:srgbClr val="422000"/>
                </a:solidFill>
                <a:latin typeface="Noto Sans Mono CJK HK"/>
                <a:cs typeface="Noto Sans Mono CJK HK"/>
              </a:rPr>
              <a:t>同</a:t>
            </a:r>
            <a:r>
              <a:rPr dirty="0" sz="2000" spc="-15">
                <a:solidFill>
                  <a:srgbClr val="422000"/>
                </a:solidFill>
                <a:latin typeface="Noto Sans Mono CJK HK"/>
                <a:cs typeface="Noto Sans Mono CJK HK"/>
              </a:rPr>
              <a:t>時</a:t>
            </a:r>
            <a:r>
              <a:rPr dirty="0" sz="2000">
                <a:solidFill>
                  <a:srgbClr val="422000"/>
                </a:solidFill>
                <a:latin typeface="Noto Sans Mono CJK HK"/>
                <a:cs typeface="Noto Sans Mono CJK HK"/>
              </a:rPr>
              <a:t>可做多</a:t>
            </a:r>
            <a:r>
              <a:rPr dirty="0" sz="2000" spc="-15">
                <a:solidFill>
                  <a:srgbClr val="422000"/>
                </a:solidFill>
                <a:latin typeface="Noto Sans Mono CJK HK"/>
                <a:cs typeface="Noto Sans Mono CJK HK"/>
              </a:rPr>
              <a:t>個</a:t>
            </a:r>
            <a:r>
              <a:rPr dirty="0" sz="2000">
                <a:solidFill>
                  <a:srgbClr val="422000"/>
                </a:solidFill>
                <a:latin typeface="Noto Sans Mono CJK HK"/>
                <a:cs typeface="Noto Sans Mono CJK HK"/>
              </a:rPr>
              <a:t>工</a:t>
            </a:r>
            <a:r>
              <a:rPr dirty="0" sz="2000" spc="-15">
                <a:solidFill>
                  <a:srgbClr val="422000"/>
                </a:solidFill>
                <a:latin typeface="Noto Sans Mono CJK HK"/>
                <a:cs typeface="Noto Sans Mono CJK HK"/>
              </a:rPr>
              <a:t>作</a:t>
            </a:r>
            <a:r>
              <a:rPr dirty="0" sz="2000">
                <a:solidFill>
                  <a:srgbClr val="422000"/>
                </a:solidFill>
                <a:latin typeface="Noto Sans Mono CJK HK"/>
                <a:cs typeface="Noto Sans Mono CJK HK"/>
              </a:rPr>
              <a:t>稱</a:t>
            </a:r>
            <a:r>
              <a:rPr dirty="0" sz="2000" spc="5">
                <a:solidFill>
                  <a:srgbClr val="422000"/>
                </a:solidFill>
                <a:latin typeface="Noto Sans Mono CJK HK"/>
                <a:cs typeface="Noto Sans Mono CJK HK"/>
              </a:rPr>
              <a:t>為</a:t>
            </a:r>
            <a:r>
              <a:rPr dirty="0" sz="2000">
                <a:solidFill>
                  <a:srgbClr val="422000"/>
                </a:solidFill>
                <a:latin typeface="Noto Sans Mono CJK HK"/>
                <a:cs typeface="Noto Sans Mono CJK HK"/>
              </a:rPr>
              <a:t>『</a:t>
            </a:r>
            <a:r>
              <a:rPr dirty="0" sz="2000" spc="-15">
                <a:solidFill>
                  <a:srgbClr val="422000"/>
                </a:solidFill>
                <a:latin typeface="Noto Sans Mono CJK HK"/>
                <a:cs typeface="Noto Sans Mono CJK HK"/>
              </a:rPr>
              <a:t>多</a:t>
            </a:r>
            <a:r>
              <a:rPr dirty="0" sz="2000">
                <a:solidFill>
                  <a:srgbClr val="422000"/>
                </a:solidFill>
                <a:latin typeface="Noto Sans Mono CJK HK"/>
                <a:cs typeface="Noto Sans Mono CJK HK"/>
              </a:rPr>
              <a:t>工』</a:t>
            </a:r>
            <a:endParaRPr sz="2000">
              <a:latin typeface="Noto Sans Mono CJK HK"/>
              <a:cs typeface="Noto Sans Mono CJK HK"/>
            </a:endParaRPr>
          </a:p>
          <a:p>
            <a:pPr marL="469900" marR="196850" indent="-457834">
              <a:lnSpc>
                <a:spcPts val="2590"/>
              </a:lnSpc>
              <a:spcBef>
                <a:spcPts val="600"/>
              </a:spcBef>
              <a:buFont typeface="Verdana"/>
              <a:buChar char="•"/>
              <a:tabLst>
                <a:tab pos="469900" algn="l"/>
                <a:tab pos="470534" algn="l"/>
              </a:tabLst>
            </a:pPr>
            <a:r>
              <a:rPr dirty="0" sz="2400">
                <a:solidFill>
                  <a:srgbClr val="422000"/>
                </a:solidFill>
                <a:latin typeface="Noto Sans Mono CJK HK"/>
                <a:cs typeface="Noto Sans Mono CJK HK"/>
              </a:rPr>
              <a:t>執行緒</a:t>
            </a:r>
            <a:r>
              <a:rPr dirty="0" sz="2400" spc="-5">
                <a:solidFill>
                  <a:srgbClr val="422000"/>
                </a:solidFill>
                <a:latin typeface="Noto Sans Mono CJK HK"/>
                <a:cs typeface="Noto Sans Mono CJK HK"/>
              </a:rPr>
              <a:t>與</a:t>
            </a:r>
            <a:r>
              <a:rPr dirty="0" sz="2400" spc="-5">
                <a:solidFill>
                  <a:srgbClr val="422000"/>
                </a:solidFill>
                <a:latin typeface="Verdana"/>
                <a:cs typeface="Verdana"/>
              </a:rPr>
              <a:t>j</a:t>
            </a:r>
            <a:r>
              <a:rPr dirty="0" sz="2400" spc="-25">
                <a:solidFill>
                  <a:srgbClr val="422000"/>
                </a:solidFill>
                <a:latin typeface="Verdana"/>
                <a:cs typeface="Verdana"/>
              </a:rPr>
              <a:t>a</a:t>
            </a:r>
            <a:r>
              <a:rPr dirty="0" sz="2400" spc="-55">
                <a:solidFill>
                  <a:srgbClr val="422000"/>
                </a:solidFill>
                <a:latin typeface="Verdana"/>
                <a:cs typeface="Verdana"/>
              </a:rPr>
              <a:t>v</a:t>
            </a:r>
            <a:r>
              <a:rPr dirty="0" sz="2400">
                <a:solidFill>
                  <a:srgbClr val="422000"/>
                </a:solidFill>
                <a:latin typeface="Verdana"/>
                <a:cs typeface="Verdana"/>
              </a:rPr>
              <a:t>a.l</a:t>
            </a:r>
            <a:r>
              <a:rPr dirty="0" sz="2400" spc="-10">
                <a:solidFill>
                  <a:srgbClr val="422000"/>
                </a:solidFill>
                <a:latin typeface="Verdana"/>
                <a:cs typeface="Verdana"/>
              </a:rPr>
              <a:t>a</a:t>
            </a:r>
            <a:r>
              <a:rPr dirty="0" sz="2400">
                <a:solidFill>
                  <a:srgbClr val="422000"/>
                </a:solidFill>
                <a:latin typeface="Verdana"/>
                <a:cs typeface="Verdana"/>
              </a:rPr>
              <a:t>n</a:t>
            </a:r>
            <a:r>
              <a:rPr dirty="0" sz="2400" spc="5">
                <a:solidFill>
                  <a:srgbClr val="422000"/>
                </a:solidFill>
                <a:latin typeface="Verdana"/>
                <a:cs typeface="Verdana"/>
              </a:rPr>
              <a:t>g</a:t>
            </a:r>
            <a:r>
              <a:rPr dirty="0" sz="2400">
                <a:solidFill>
                  <a:srgbClr val="422000"/>
                </a:solidFill>
                <a:latin typeface="Verdana"/>
                <a:cs typeface="Verdana"/>
              </a:rPr>
              <a:t>.Thread</a:t>
            </a:r>
            <a:r>
              <a:rPr dirty="0" sz="2400">
                <a:solidFill>
                  <a:srgbClr val="422000"/>
                </a:solidFill>
                <a:latin typeface="Noto Sans Mono CJK HK"/>
                <a:cs typeface="Noto Sans Mono CJK HK"/>
              </a:rPr>
              <a:t>類別的物件是兩個不同 的觀念，不能混為一談。</a:t>
            </a:r>
            <a:endParaRPr sz="2400">
              <a:latin typeface="Noto Sans Mono CJK HK"/>
              <a:cs typeface="Noto Sans Mono CJK HK"/>
            </a:endParaRPr>
          </a:p>
          <a:p>
            <a:pPr marL="469900" marR="5080" indent="-457834">
              <a:lnSpc>
                <a:spcPct val="90000"/>
              </a:lnSpc>
              <a:spcBef>
                <a:spcPts val="540"/>
              </a:spcBef>
              <a:buChar char="•"/>
              <a:tabLst>
                <a:tab pos="469900" algn="l"/>
                <a:tab pos="470534" algn="l"/>
              </a:tabLst>
            </a:pPr>
            <a:r>
              <a:rPr dirty="0" sz="2400" spc="-25">
                <a:solidFill>
                  <a:srgbClr val="422000"/>
                </a:solidFill>
                <a:latin typeface="Verdana"/>
                <a:cs typeface="Verdana"/>
              </a:rPr>
              <a:t>Java</a:t>
            </a:r>
            <a:r>
              <a:rPr dirty="0" sz="2400">
                <a:solidFill>
                  <a:srgbClr val="422000"/>
                </a:solidFill>
                <a:latin typeface="Noto Sans Mono CJK HK"/>
                <a:cs typeface="Noto Sans Mono CJK HK"/>
              </a:rPr>
              <a:t>程式執行時，</a:t>
            </a:r>
            <a:r>
              <a:rPr dirty="0" sz="2400">
                <a:solidFill>
                  <a:srgbClr val="422000"/>
                </a:solidFill>
                <a:latin typeface="Verdana"/>
                <a:cs typeface="Verdana"/>
              </a:rPr>
              <a:t>JVM</a:t>
            </a:r>
            <a:r>
              <a:rPr dirty="0" sz="2400">
                <a:solidFill>
                  <a:srgbClr val="422000"/>
                </a:solidFill>
                <a:latin typeface="Noto Sans Mono CJK HK"/>
                <a:cs typeface="Noto Sans Mono CJK HK"/>
              </a:rPr>
              <a:t>會啟動一個名</a:t>
            </a:r>
            <a:r>
              <a:rPr dirty="0" sz="2400" spc="-15">
                <a:solidFill>
                  <a:srgbClr val="422000"/>
                </a:solidFill>
                <a:latin typeface="Noto Sans Mono CJK HK"/>
                <a:cs typeface="Noto Sans Mono CJK HK"/>
              </a:rPr>
              <a:t>為</a:t>
            </a:r>
            <a:r>
              <a:rPr dirty="0" sz="2400" spc="-5">
                <a:solidFill>
                  <a:srgbClr val="422000"/>
                </a:solidFill>
                <a:latin typeface="Verdana"/>
                <a:cs typeface="Verdana"/>
              </a:rPr>
              <a:t>main</a:t>
            </a:r>
            <a:r>
              <a:rPr dirty="0" sz="2400">
                <a:solidFill>
                  <a:srgbClr val="422000"/>
                </a:solidFill>
                <a:latin typeface="Noto Sans Mono CJK HK"/>
                <a:cs typeface="Noto Sans Mono CJK HK"/>
              </a:rPr>
              <a:t>的執行 </a:t>
            </a:r>
            <a:r>
              <a:rPr dirty="0" sz="2400" spc="-5">
                <a:solidFill>
                  <a:srgbClr val="422000"/>
                </a:solidFill>
                <a:latin typeface="Noto Sans Mono CJK HK"/>
                <a:cs typeface="Noto Sans Mono CJK HK"/>
              </a:rPr>
              <a:t>緒來執行程式</a:t>
            </a:r>
            <a:r>
              <a:rPr dirty="0" sz="2400">
                <a:solidFill>
                  <a:srgbClr val="422000"/>
                </a:solidFill>
                <a:latin typeface="Noto Sans Mono CJK HK"/>
                <a:cs typeface="Noto Sans Mono CJK HK"/>
              </a:rPr>
              <a:t>的</a:t>
            </a:r>
            <a:r>
              <a:rPr dirty="0" sz="2400" spc="-5">
                <a:solidFill>
                  <a:srgbClr val="422000"/>
                </a:solidFill>
                <a:latin typeface="Verdana"/>
                <a:cs typeface="Verdana"/>
              </a:rPr>
              <a:t>main()</a:t>
            </a:r>
            <a:r>
              <a:rPr dirty="0" sz="2400">
                <a:solidFill>
                  <a:srgbClr val="422000"/>
                </a:solidFill>
                <a:latin typeface="Noto Sans Mono CJK HK"/>
                <a:cs typeface="Noto Sans Mono CJK HK"/>
              </a:rPr>
              <a:t>方法</a:t>
            </a:r>
            <a:r>
              <a:rPr dirty="0" sz="2400" spc="-10">
                <a:solidFill>
                  <a:srgbClr val="422000"/>
                </a:solidFill>
                <a:latin typeface="Noto Sans Mono CJK HK"/>
                <a:cs typeface="Noto Sans Mono CJK HK"/>
              </a:rPr>
              <a:t>。</a:t>
            </a:r>
            <a:r>
              <a:rPr dirty="0" sz="2400" spc="-25">
                <a:solidFill>
                  <a:srgbClr val="422000"/>
                </a:solidFill>
                <a:latin typeface="Verdana"/>
                <a:cs typeface="Verdana"/>
              </a:rPr>
              <a:t>Java</a:t>
            </a:r>
            <a:r>
              <a:rPr dirty="0" sz="2400" spc="-5">
                <a:solidFill>
                  <a:srgbClr val="422000"/>
                </a:solidFill>
                <a:latin typeface="Noto Sans Mono CJK HK"/>
                <a:cs typeface="Noto Sans Mono CJK HK"/>
              </a:rPr>
              <a:t>允許我們</a:t>
            </a:r>
            <a:r>
              <a:rPr dirty="0" sz="2400">
                <a:solidFill>
                  <a:srgbClr val="422000"/>
                </a:solidFill>
                <a:latin typeface="Noto Sans Mono CJK HK"/>
                <a:cs typeface="Noto Sans Mono CJK HK"/>
              </a:rPr>
              <a:t>在</a:t>
            </a:r>
            <a:r>
              <a:rPr dirty="0" sz="2400">
                <a:solidFill>
                  <a:srgbClr val="422000"/>
                </a:solidFill>
                <a:latin typeface="Verdana"/>
                <a:cs typeface="Verdana"/>
              </a:rPr>
              <a:t>main  </a:t>
            </a:r>
            <a:r>
              <a:rPr dirty="0" sz="2400">
                <a:solidFill>
                  <a:srgbClr val="422000"/>
                </a:solidFill>
                <a:latin typeface="Noto Sans Mono CJK HK"/>
                <a:cs typeface="Noto Sans Mono CJK HK"/>
              </a:rPr>
              <a:t>執行緒內，包括</a:t>
            </a:r>
            <a:r>
              <a:rPr dirty="0" sz="2400" spc="-5">
                <a:solidFill>
                  <a:srgbClr val="422000"/>
                </a:solidFill>
                <a:latin typeface="Verdana"/>
                <a:cs typeface="Verdana"/>
              </a:rPr>
              <a:t>main()</a:t>
            </a:r>
            <a:r>
              <a:rPr dirty="0" sz="2400">
                <a:solidFill>
                  <a:srgbClr val="422000"/>
                </a:solidFill>
                <a:latin typeface="Noto Sans Mono CJK HK"/>
                <a:cs typeface="Noto Sans Mono CJK HK"/>
              </a:rPr>
              <a:t>方法以</a:t>
            </a:r>
            <a:r>
              <a:rPr dirty="0" sz="2400" spc="-10">
                <a:solidFill>
                  <a:srgbClr val="422000"/>
                </a:solidFill>
                <a:latin typeface="Noto Sans Mono CJK HK"/>
                <a:cs typeface="Noto Sans Mono CJK HK"/>
              </a:rPr>
              <a:t>及</a:t>
            </a:r>
            <a:r>
              <a:rPr dirty="0" sz="2400">
                <a:solidFill>
                  <a:srgbClr val="422000"/>
                </a:solidFill>
                <a:latin typeface="Verdana"/>
                <a:cs typeface="Verdana"/>
              </a:rPr>
              <a:t>main()</a:t>
            </a:r>
            <a:r>
              <a:rPr dirty="0" sz="2400">
                <a:solidFill>
                  <a:srgbClr val="422000"/>
                </a:solidFill>
                <a:latin typeface="Noto Sans Mono CJK HK"/>
                <a:cs typeface="Noto Sans Mono CJK HK"/>
              </a:rPr>
              <a:t>方法直接或 間接呼叫的所有方法內，利用適當的敘述啟動多個由 </a:t>
            </a:r>
            <a:r>
              <a:rPr dirty="0" sz="2400" spc="-5">
                <a:solidFill>
                  <a:srgbClr val="422000"/>
                </a:solidFill>
                <a:latin typeface="Verdana"/>
                <a:cs typeface="Verdana"/>
              </a:rPr>
              <a:t>Thread</a:t>
            </a:r>
            <a:r>
              <a:rPr dirty="0" sz="2400">
                <a:solidFill>
                  <a:srgbClr val="422000"/>
                </a:solidFill>
                <a:latin typeface="Noto Sans Mono CJK HK"/>
                <a:cs typeface="Noto Sans Mono CJK HK"/>
              </a:rPr>
              <a:t>類別或</a:t>
            </a:r>
            <a:r>
              <a:rPr dirty="0" sz="2400" spc="-5">
                <a:solidFill>
                  <a:srgbClr val="422000"/>
                </a:solidFill>
                <a:latin typeface="Verdana"/>
                <a:cs typeface="Verdana"/>
              </a:rPr>
              <a:t>Thread</a:t>
            </a:r>
            <a:r>
              <a:rPr dirty="0" sz="2400">
                <a:solidFill>
                  <a:srgbClr val="422000"/>
                </a:solidFill>
                <a:latin typeface="Noto Sans Mono CJK HK"/>
                <a:cs typeface="Noto Sans Mono CJK HK"/>
              </a:rPr>
              <a:t>類別</a:t>
            </a:r>
            <a:r>
              <a:rPr dirty="0" sz="2400" spc="-5">
                <a:solidFill>
                  <a:srgbClr val="422000"/>
                </a:solidFill>
                <a:latin typeface="Verdana"/>
                <a:cs typeface="Verdana"/>
              </a:rPr>
              <a:t>+Runnable</a:t>
            </a:r>
            <a:r>
              <a:rPr dirty="0" sz="2400">
                <a:solidFill>
                  <a:srgbClr val="422000"/>
                </a:solidFill>
                <a:latin typeface="Noto Sans Mono CJK HK"/>
                <a:cs typeface="Noto Sans Mono CJK HK"/>
              </a:rPr>
              <a:t>介面所定義 </a:t>
            </a:r>
            <a:r>
              <a:rPr dirty="0" sz="2400" spc="-5">
                <a:solidFill>
                  <a:srgbClr val="422000"/>
                </a:solidFill>
                <a:latin typeface="Noto Sans Mono CJK HK"/>
                <a:cs typeface="Noto Sans Mono CJK HK"/>
              </a:rPr>
              <a:t>的執行緒。</a:t>
            </a:r>
            <a:endParaRPr sz="2400">
              <a:latin typeface="Noto Sans Mono CJK HK"/>
              <a:cs typeface="Noto Sans Mono CJK HK"/>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58410" cy="574040"/>
          </a:xfrm>
          <a:prstGeom prst="rect"/>
        </p:spPr>
        <p:txBody>
          <a:bodyPr wrap="square" lIns="0" tIns="12700" rIns="0" bIns="0" rtlCol="0" vert="horz">
            <a:spAutoFit/>
          </a:bodyPr>
          <a:lstStyle/>
          <a:p>
            <a:pPr marL="12700">
              <a:lnSpc>
                <a:spcPct val="100000"/>
              </a:lnSpc>
              <a:spcBef>
                <a:spcPts val="100"/>
              </a:spcBef>
            </a:pPr>
            <a:r>
              <a:rPr dirty="0"/>
              <a:t>準備執行緒所需的程式碼</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607</a:t>
            </a:fld>
          </a:p>
        </p:txBody>
      </p:sp>
      <p:sp>
        <p:nvSpPr>
          <p:cNvPr id="3" name="object 3"/>
          <p:cNvSpPr txBox="1"/>
          <p:nvPr/>
        </p:nvSpPr>
        <p:spPr>
          <a:xfrm>
            <a:off x="764540" y="802005"/>
            <a:ext cx="7582534" cy="5476875"/>
          </a:xfrm>
          <a:prstGeom prst="rect">
            <a:avLst/>
          </a:prstGeom>
        </p:spPr>
        <p:txBody>
          <a:bodyPr wrap="square" lIns="0" tIns="48895" rIns="0" bIns="0" rtlCol="0" vert="horz">
            <a:spAutoFit/>
          </a:bodyPr>
          <a:lstStyle/>
          <a:p>
            <a:pPr algn="just" marL="355600" indent="-343535">
              <a:lnSpc>
                <a:spcPct val="100000"/>
              </a:lnSpc>
              <a:spcBef>
                <a:spcPts val="385"/>
              </a:spcBef>
              <a:buFont typeface="Verdana"/>
              <a:buChar char="•"/>
              <a:tabLst>
                <a:tab pos="356235" algn="l"/>
              </a:tabLst>
            </a:pPr>
            <a:r>
              <a:rPr dirty="0" sz="2400">
                <a:solidFill>
                  <a:srgbClr val="422000"/>
                </a:solidFill>
                <a:latin typeface="Noto Sans Mono CJK HK"/>
                <a:cs typeface="Noto Sans Mono CJK HK"/>
              </a:rPr>
              <a:t>方法一</a:t>
            </a:r>
            <a:endParaRPr sz="2400">
              <a:latin typeface="Noto Sans Mono CJK HK"/>
              <a:cs typeface="Noto Sans Mono CJK HK"/>
            </a:endParaRPr>
          </a:p>
          <a:p>
            <a:pPr lvl="1" marL="756285" indent="-287020">
              <a:lnSpc>
                <a:spcPct val="100000"/>
              </a:lnSpc>
              <a:spcBef>
                <a:spcPts val="290"/>
              </a:spcBef>
              <a:buFont typeface="Verdana"/>
              <a:buChar char="–"/>
              <a:tabLst>
                <a:tab pos="756920" algn="l"/>
              </a:tabLst>
            </a:pPr>
            <a:r>
              <a:rPr dirty="0" sz="2400">
                <a:solidFill>
                  <a:srgbClr val="422000"/>
                </a:solidFill>
                <a:latin typeface="Noto Sans Mono CJK HK"/>
                <a:cs typeface="Noto Sans Mono CJK HK"/>
              </a:rPr>
              <a:t>建立一個繼承自</a:t>
            </a:r>
            <a:r>
              <a:rPr dirty="0" sz="2400" spc="-10">
                <a:solidFill>
                  <a:srgbClr val="422000"/>
                </a:solidFill>
                <a:latin typeface="Verdana"/>
                <a:cs typeface="Verdana"/>
              </a:rPr>
              <a:t>java.lang.Thread</a:t>
            </a:r>
            <a:r>
              <a:rPr dirty="0" sz="2400">
                <a:solidFill>
                  <a:srgbClr val="422000"/>
                </a:solidFill>
                <a:latin typeface="Noto Sans Mono CJK HK"/>
                <a:cs typeface="Noto Sans Mono CJK HK"/>
              </a:rPr>
              <a:t>類別的子類別</a:t>
            </a:r>
            <a:endParaRPr sz="2400">
              <a:latin typeface="Noto Sans Mono CJK HK"/>
              <a:cs typeface="Noto Sans Mono CJK HK"/>
            </a:endParaRPr>
          </a:p>
          <a:p>
            <a:pPr algn="just" lvl="1" marL="756285" marR="113030" indent="-287020">
              <a:lnSpc>
                <a:spcPct val="90100"/>
              </a:lnSpc>
              <a:spcBef>
                <a:spcPts val="575"/>
              </a:spcBef>
              <a:buFont typeface="Verdana"/>
              <a:buChar char="–"/>
              <a:tabLst>
                <a:tab pos="756920" algn="l"/>
              </a:tabLst>
            </a:pPr>
            <a:r>
              <a:rPr dirty="0" sz="2400" spc="-5">
                <a:solidFill>
                  <a:srgbClr val="422000"/>
                </a:solidFill>
                <a:latin typeface="Noto Sans Mono CJK HK"/>
                <a:cs typeface="Noto Sans Mono CJK HK"/>
              </a:rPr>
              <a:t>此類別必</a:t>
            </a:r>
            <a:r>
              <a:rPr dirty="0" sz="2400">
                <a:solidFill>
                  <a:srgbClr val="422000"/>
                </a:solidFill>
                <a:latin typeface="Noto Sans Mono CJK HK"/>
                <a:cs typeface="Noto Sans Mono CJK HK"/>
              </a:rPr>
              <a:t>須</a:t>
            </a:r>
            <a:r>
              <a:rPr dirty="0" sz="2400" spc="-10">
                <a:solidFill>
                  <a:srgbClr val="422000"/>
                </a:solidFill>
                <a:latin typeface="Verdana"/>
                <a:cs typeface="Verdana"/>
              </a:rPr>
              <a:t>Override</a:t>
            </a:r>
            <a:r>
              <a:rPr dirty="0" sz="2400">
                <a:solidFill>
                  <a:srgbClr val="422000"/>
                </a:solidFill>
                <a:latin typeface="Noto Sans Mono CJK HK"/>
                <a:cs typeface="Noto Sans Mono CJK HK"/>
              </a:rPr>
              <a:t>繼承來</a:t>
            </a:r>
            <a:r>
              <a:rPr dirty="0" sz="2400" spc="-10">
                <a:solidFill>
                  <a:srgbClr val="422000"/>
                </a:solidFill>
                <a:latin typeface="Noto Sans Mono CJK HK"/>
                <a:cs typeface="Noto Sans Mono CJK HK"/>
              </a:rPr>
              <a:t>的</a:t>
            </a:r>
            <a:r>
              <a:rPr dirty="0" sz="2400">
                <a:solidFill>
                  <a:srgbClr val="422000"/>
                </a:solidFill>
                <a:latin typeface="Verdana"/>
                <a:cs typeface="Verdana"/>
              </a:rPr>
              <a:t>run()</a:t>
            </a:r>
            <a:r>
              <a:rPr dirty="0" sz="2400">
                <a:solidFill>
                  <a:srgbClr val="422000"/>
                </a:solidFill>
                <a:latin typeface="Noto Sans Mono CJK HK"/>
                <a:cs typeface="Noto Sans Mono CJK HK"/>
              </a:rPr>
              <a:t>方法，提供此 執行緒要執行的程式碼。當啟動執行緒後，這些程 式碼就會被執行。</a:t>
            </a:r>
            <a:endParaRPr sz="2400">
              <a:latin typeface="Noto Sans Mono CJK HK"/>
              <a:cs typeface="Noto Sans Mono CJK HK"/>
            </a:endParaRPr>
          </a:p>
          <a:p>
            <a:pPr algn="just" marL="355600" indent="-343535">
              <a:lnSpc>
                <a:spcPct val="100000"/>
              </a:lnSpc>
              <a:spcBef>
                <a:spcPts val="285"/>
              </a:spcBef>
              <a:buFont typeface="Verdana"/>
              <a:buChar char="•"/>
              <a:tabLst>
                <a:tab pos="356235" algn="l"/>
              </a:tabLst>
            </a:pPr>
            <a:r>
              <a:rPr dirty="0" sz="2400">
                <a:solidFill>
                  <a:srgbClr val="422000"/>
                </a:solidFill>
                <a:latin typeface="Noto Sans Mono CJK HK"/>
                <a:cs typeface="Noto Sans Mono CJK HK"/>
              </a:rPr>
              <a:t>方法二</a:t>
            </a:r>
            <a:endParaRPr sz="2400">
              <a:latin typeface="Noto Sans Mono CJK HK"/>
              <a:cs typeface="Noto Sans Mono CJK HK"/>
            </a:endParaRPr>
          </a:p>
          <a:p>
            <a:pPr lvl="1" marL="756285" marR="46355" indent="-287020">
              <a:lnSpc>
                <a:spcPct val="90000"/>
              </a:lnSpc>
              <a:spcBef>
                <a:spcPts val="575"/>
              </a:spcBef>
              <a:buFont typeface="Verdana"/>
              <a:buChar char="–"/>
              <a:tabLst>
                <a:tab pos="756920" algn="l"/>
              </a:tabLst>
            </a:pPr>
            <a:r>
              <a:rPr dirty="0" sz="2400" spc="-5">
                <a:solidFill>
                  <a:srgbClr val="422000"/>
                </a:solidFill>
                <a:latin typeface="Noto Sans Mono CJK HK"/>
                <a:cs typeface="Noto Sans Mono CJK HK"/>
              </a:rPr>
              <a:t>建立一個實</a:t>
            </a:r>
            <a:r>
              <a:rPr dirty="0" sz="2400">
                <a:solidFill>
                  <a:srgbClr val="422000"/>
                </a:solidFill>
                <a:latin typeface="Noto Sans Mono CJK HK"/>
                <a:cs typeface="Noto Sans Mono CJK HK"/>
              </a:rPr>
              <a:t>作</a:t>
            </a:r>
            <a:r>
              <a:rPr dirty="0" sz="2400" spc="-10">
                <a:solidFill>
                  <a:srgbClr val="422000"/>
                </a:solidFill>
                <a:latin typeface="Verdana"/>
                <a:cs typeface="Verdana"/>
              </a:rPr>
              <a:t>java.lang.Runnable</a:t>
            </a:r>
            <a:r>
              <a:rPr dirty="0" sz="2400">
                <a:solidFill>
                  <a:srgbClr val="422000"/>
                </a:solidFill>
                <a:latin typeface="Noto Sans Mono CJK HK"/>
                <a:cs typeface="Noto Sans Mono CJK HK"/>
              </a:rPr>
              <a:t>介面的一般 </a:t>
            </a:r>
            <a:r>
              <a:rPr dirty="0" sz="2400">
                <a:solidFill>
                  <a:srgbClr val="422000"/>
                </a:solidFill>
                <a:latin typeface="Verdana"/>
                <a:cs typeface="Verdana"/>
              </a:rPr>
              <a:t>J</a:t>
            </a:r>
            <a:r>
              <a:rPr dirty="0" sz="2400" spc="-30">
                <a:solidFill>
                  <a:srgbClr val="422000"/>
                </a:solidFill>
                <a:latin typeface="Verdana"/>
                <a:cs typeface="Verdana"/>
              </a:rPr>
              <a:t>a</a:t>
            </a:r>
            <a:r>
              <a:rPr dirty="0" sz="2400" spc="-55">
                <a:solidFill>
                  <a:srgbClr val="422000"/>
                </a:solidFill>
                <a:latin typeface="Verdana"/>
                <a:cs typeface="Verdana"/>
              </a:rPr>
              <a:t>v</a:t>
            </a:r>
            <a:r>
              <a:rPr dirty="0" sz="2400" spc="-5">
                <a:solidFill>
                  <a:srgbClr val="422000"/>
                </a:solidFill>
                <a:latin typeface="Verdana"/>
                <a:cs typeface="Verdana"/>
              </a:rPr>
              <a:t>a</a:t>
            </a:r>
            <a:r>
              <a:rPr dirty="0" sz="2400">
                <a:solidFill>
                  <a:srgbClr val="422000"/>
                </a:solidFill>
                <a:latin typeface="Noto Sans Mono CJK HK"/>
                <a:cs typeface="Noto Sans Mono CJK HK"/>
              </a:rPr>
              <a:t>類別，提供執行緒要執行的程式碼與要處理的 資料</a:t>
            </a:r>
            <a:endParaRPr sz="2400">
              <a:latin typeface="Noto Sans Mono CJK HK"/>
              <a:cs typeface="Noto Sans Mono CJK HK"/>
            </a:endParaRPr>
          </a:p>
          <a:p>
            <a:pPr lvl="1" marL="756285" marR="5080" indent="-287020">
              <a:lnSpc>
                <a:spcPct val="90000"/>
              </a:lnSpc>
              <a:spcBef>
                <a:spcPts val="580"/>
              </a:spcBef>
              <a:buFont typeface="Verdana"/>
              <a:buChar char="–"/>
              <a:tabLst>
                <a:tab pos="756920" algn="l"/>
              </a:tabLst>
            </a:pPr>
            <a:r>
              <a:rPr dirty="0" sz="2400">
                <a:solidFill>
                  <a:srgbClr val="422000"/>
                </a:solidFill>
                <a:latin typeface="Noto Sans Mono CJK HK"/>
                <a:cs typeface="Noto Sans Mono CJK HK"/>
              </a:rPr>
              <a:t>此類別必須</a:t>
            </a:r>
            <a:r>
              <a:rPr dirty="0" sz="2400" spc="-10">
                <a:solidFill>
                  <a:srgbClr val="422000"/>
                </a:solidFill>
                <a:latin typeface="Verdana"/>
                <a:cs typeface="Verdana"/>
              </a:rPr>
              <a:t>Override</a:t>
            </a:r>
            <a:r>
              <a:rPr dirty="0" sz="2400" spc="-35">
                <a:solidFill>
                  <a:srgbClr val="422000"/>
                </a:solidFill>
                <a:latin typeface="Verdana"/>
                <a:cs typeface="Verdana"/>
              </a:rPr>
              <a:t> </a:t>
            </a:r>
            <a:r>
              <a:rPr dirty="0" sz="2400" spc="-5">
                <a:solidFill>
                  <a:srgbClr val="422000"/>
                </a:solidFill>
                <a:latin typeface="Verdana"/>
                <a:cs typeface="Verdana"/>
              </a:rPr>
              <a:t>Runnable</a:t>
            </a:r>
            <a:r>
              <a:rPr dirty="0" sz="2400">
                <a:solidFill>
                  <a:srgbClr val="422000"/>
                </a:solidFill>
                <a:latin typeface="Noto Sans Mono CJK HK"/>
                <a:cs typeface="Noto Sans Mono CJK HK"/>
              </a:rPr>
              <a:t>介面唯一的方法：  </a:t>
            </a:r>
            <a:r>
              <a:rPr dirty="0" sz="2400">
                <a:solidFill>
                  <a:srgbClr val="422000"/>
                </a:solidFill>
                <a:latin typeface="Verdana"/>
                <a:cs typeface="Verdana"/>
              </a:rPr>
              <a:t>run()</a:t>
            </a:r>
            <a:r>
              <a:rPr dirty="0" sz="2400" spc="-5">
                <a:solidFill>
                  <a:srgbClr val="422000"/>
                </a:solidFill>
                <a:latin typeface="Noto Sans Mono CJK HK"/>
                <a:cs typeface="Noto Sans Mono CJK HK"/>
              </a:rPr>
              <a:t>方法，提供此執行緒要執行的程式碼。當執 </a:t>
            </a:r>
            <a:r>
              <a:rPr dirty="0" sz="2400">
                <a:solidFill>
                  <a:srgbClr val="422000"/>
                </a:solidFill>
                <a:latin typeface="Noto Sans Mono CJK HK"/>
                <a:cs typeface="Noto Sans Mono CJK HK"/>
              </a:rPr>
              <a:t>行緒啟動後，這些程式碼就會被執行。</a:t>
            </a:r>
            <a:endParaRPr sz="2400">
              <a:latin typeface="Noto Sans Mono CJK HK"/>
              <a:cs typeface="Noto Sans Mono CJK HK"/>
            </a:endParaRPr>
          </a:p>
          <a:p>
            <a:pPr algn="just" marL="355600" marR="208279" indent="-343535">
              <a:lnSpc>
                <a:spcPct val="90300"/>
              </a:lnSpc>
              <a:spcBef>
                <a:spcPts val="555"/>
              </a:spcBef>
              <a:buFont typeface="Verdana"/>
              <a:buChar char="•"/>
              <a:tabLst>
                <a:tab pos="356235" algn="l"/>
              </a:tabLst>
            </a:pPr>
            <a:r>
              <a:rPr dirty="0" sz="2400">
                <a:solidFill>
                  <a:srgbClr val="422000"/>
                </a:solidFill>
                <a:latin typeface="Noto Sans Mono CJK HK"/>
                <a:cs typeface="Noto Sans Mono CJK HK"/>
              </a:rPr>
              <a:t>如何將執行緒需要處理的資料由外界傳入上述兩種類 </a:t>
            </a:r>
            <a:r>
              <a:rPr dirty="0" sz="2400" spc="-5">
                <a:solidFill>
                  <a:srgbClr val="422000"/>
                </a:solidFill>
                <a:latin typeface="Noto Sans Mono CJK HK"/>
                <a:cs typeface="Noto Sans Mono CJK HK"/>
              </a:rPr>
              <a:t>別之內，讓執行緒啟動後能處理這些資料是學習執行 </a:t>
            </a:r>
            <a:r>
              <a:rPr dirty="0" sz="2400">
                <a:solidFill>
                  <a:srgbClr val="422000"/>
                </a:solidFill>
                <a:latin typeface="Noto Sans Mono CJK HK"/>
                <a:cs typeface="Noto Sans Mono CJK HK"/>
              </a:rPr>
              <a:t>緒的基本課題之一。</a:t>
            </a:r>
            <a:endParaRPr sz="2400">
              <a:latin typeface="Noto Sans Mono CJK HK"/>
              <a:cs typeface="Noto Sans Mono CJK HK"/>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644390" cy="574040"/>
          </a:xfrm>
          <a:prstGeom prst="rect"/>
        </p:spPr>
        <p:txBody>
          <a:bodyPr wrap="square" lIns="0" tIns="12700" rIns="0" bIns="0" rtlCol="0" vert="horz">
            <a:spAutoFit/>
          </a:bodyPr>
          <a:lstStyle/>
          <a:p>
            <a:pPr marL="12700">
              <a:lnSpc>
                <a:spcPct val="100000"/>
              </a:lnSpc>
              <a:spcBef>
                <a:spcPts val="100"/>
              </a:spcBef>
            </a:pPr>
            <a:r>
              <a:rPr dirty="0"/>
              <a:t>範例：繼</a:t>
            </a:r>
            <a:r>
              <a:rPr dirty="0" spc="-5"/>
              <a:t>承</a:t>
            </a:r>
            <a:r>
              <a:rPr dirty="0" spc="-10">
                <a:latin typeface="Tahoma"/>
                <a:cs typeface="Tahoma"/>
              </a:rPr>
              <a:t>Thread</a:t>
            </a:r>
            <a:r>
              <a:rPr dirty="0"/>
              <a:t>類別</a:t>
            </a:r>
          </a:p>
        </p:txBody>
      </p:sp>
      <p:sp>
        <p:nvSpPr>
          <p:cNvPr id="3" name="object 3"/>
          <p:cNvSpPr txBox="1"/>
          <p:nvPr/>
        </p:nvSpPr>
        <p:spPr>
          <a:xfrm>
            <a:off x="764540" y="962659"/>
            <a:ext cx="4866005" cy="1658620"/>
          </a:xfrm>
          <a:prstGeom prst="rect">
            <a:avLst/>
          </a:prstGeom>
        </p:spPr>
        <p:txBody>
          <a:bodyPr wrap="square" lIns="0" tIns="28575" rIns="0" bIns="0" rtlCol="0" vert="horz">
            <a:spAutoFit/>
          </a:bodyPr>
          <a:lstStyle/>
          <a:p>
            <a:pPr marL="12700" marR="1350645">
              <a:lnSpc>
                <a:spcPts val="1600"/>
              </a:lnSpc>
              <a:spcBef>
                <a:spcPts val="225"/>
              </a:spcBef>
            </a:pPr>
            <a:r>
              <a:rPr dirty="0" sz="1400">
                <a:solidFill>
                  <a:srgbClr val="4E2700"/>
                </a:solidFill>
                <a:latin typeface="Verdana"/>
                <a:cs typeface="Verdana"/>
              </a:rPr>
              <a:t>package </a:t>
            </a:r>
            <a:r>
              <a:rPr dirty="0" sz="1400" spc="-5">
                <a:solidFill>
                  <a:srgbClr val="4E2700"/>
                </a:solidFill>
                <a:latin typeface="Verdana"/>
                <a:cs typeface="Verdana"/>
              </a:rPr>
              <a:t>ch11._01_create._01_thread;  </a:t>
            </a:r>
            <a:r>
              <a:rPr dirty="0" sz="1400">
                <a:solidFill>
                  <a:srgbClr val="4E2700"/>
                </a:solidFill>
                <a:latin typeface="Verdana"/>
                <a:cs typeface="Verdana"/>
              </a:rPr>
              <a:t>public </a:t>
            </a:r>
            <a:r>
              <a:rPr dirty="0" sz="1400" spc="5">
                <a:solidFill>
                  <a:srgbClr val="4E2700"/>
                </a:solidFill>
                <a:latin typeface="Verdana"/>
                <a:cs typeface="Verdana"/>
              </a:rPr>
              <a:t>class </a:t>
            </a:r>
            <a:r>
              <a:rPr dirty="0" sz="1400">
                <a:solidFill>
                  <a:srgbClr val="4E2700"/>
                </a:solidFill>
                <a:latin typeface="Verdana"/>
                <a:cs typeface="Verdana"/>
              </a:rPr>
              <a:t>ThreadCreate1</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98755">
              <a:lnSpc>
                <a:spcPts val="151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810" marR="5080">
              <a:lnSpc>
                <a:spcPts val="1600"/>
              </a:lnSpc>
              <a:spcBef>
                <a:spcPts val="75"/>
              </a:spcBef>
              <a:tabLst>
                <a:tab pos="1529080" algn="l"/>
              </a:tabLst>
            </a:pPr>
            <a:r>
              <a:rPr dirty="0" sz="1400">
                <a:solidFill>
                  <a:srgbClr val="4E2700"/>
                </a:solidFill>
                <a:latin typeface="Verdana"/>
                <a:cs typeface="Verdana"/>
              </a:rPr>
              <a:t>HelloThread r = new HelloThread("Kitty", </a:t>
            </a:r>
            <a:r>
              <a:rPr dirty="0" sz="1400" spc="-10">
                <a:solidFill>
                  <a:srgbClr val="4E2700"/>
                </a:solidFill>
                <a:latin typeface="Verdana"/>
                <a:cs typeface="Verdana"/>
              </a:rPr>
              <a:t>1500);  </a:t>
            </a:r>
            <a:r>
              <a:rPr dirty="0" sz="1400">
                <a:solidFill>
                  <a:srgbClr val="4E2700"/>
                </a:solidFill>
                <a:latin typeface="Verdana"/>
                <a:cs typeface="Verdana"/>
              </a:rPr>
              <a:t>HelloThread s = new </a:t>
            </a:r>
            <a:r>
              <a:rPr dirty="0" sz="1400" spc="-5">
                <a:solidFill>
                  <a:srgbClr val="4E2700"/>
                </a:solidFill>
                <a:latin typeface="Verdana"/>
                <a:cs typeface="Verdana"/>
              </a:rPr>
              <a:t>HelloThread("Micky", </a:t>
            </a:r>
            <a:r>
              <a:rPr dirty="0" sz="1400" spc="-10">
                <a:solidFill>
                  <a:srgbClr val="4E2700"/>
                </a:solidFill>
                <a:latin typeface="Verdana"/>
                <a:cs typeface="Verdana"/>
              </a:rPr>
              <a:t>2000);  </a:t>
            </a:r>
            <a:r>
              <a:rPr dirty="0" sz="1400" spc="-20">
                <a:solidFill>
                  <a:srgbClr val="4E2700"/>
                </a:solidFill>
                <a:latin typeface="Verdana"/>
                <a:cs typeface="Verdana"/>
              </a:rPr>
              <a:t>r.start();	</a:t>
            </a:r>
            <a:r>
              <a:rPr dirty="0" sz="1400">
                <a:solidFill>
                  <a:srgbClr val="4E2700"/>
                </a:solidFill>
                <a:latin typeface="Verdana"/>
                <a:cs typeface="Verdana"/>
              </a:rPr>
              <a:t>s.start();</a:t>
            </a:r>
            <a:endParaRPr sz="1400">
              <a:latin typeface="Verdana"/>
              <a:cs typeface="Verdana"/>
            </a:endParaRPr>
          </a:p>
          <a:p>
            <a:pPr marL="198755">
              <a:lnSpc>
                <a:spcPts val="1505"/>
              </a:lnSpc>
            </a:pPr>
            <a:r>
              <a:rPr dirty="0" sz="1400">
                <a:solidFill>
                  <a:srgbClr val="4E2700"/>
                </a:solidFill>
                <a:latin typeface="Verdana"/>
                <a:cs typeface="Verdana"/>
              </a:rPr>
              <a:t>}</a:t>
            </a:r>
            <a:endParaRPr sz="1400">
              <a:latin typeface="Verdana"/>
              <a:cs typeface="Verdana"/>
            </a:endParaRPr>
          </a:p>
          <a:p>
            <a:pPr marL="12700">
              <a:lnSpc>
                <a:spcPts val="1639"/>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764540" y="2584450"/>
            <a:ext cx="4284980" cy="1456055"/>
          </a:xfrm>
          <a:prstGeom prst="rect">
            <a:avLst/>
          </a:prstGeom>
        </p:spPr>
        <p:txBody>
          <a:bodyPr wrap="square" lIns="0" tIns="13335" rIns="0" bIns="0" rtlCol="0" vert="horz">
            <a:spAutoFit/>
          </a:bodyPr>
          <a:lstStyle/>
          <a:p>
            <a:pPr marL="12700">
              <a:lnSpc>
                <a:spcPts val="1639"/>
              </a:lnSpc>
              <a:spcBef>
                <a:spcPts val="105"/>
              </a:spcBef>
            </a:pPr>
            <a:r>
              <a:rPr dirty="0" sz="1400">
                <a:solidFill>
                  <a:srgbClr val="4E2700"/>
                </a:solidFill>
                <a:latin typeface="Verdana"/>
                <a:cs typeface="Verdana"/>
              </a:rPr>
              <a:t>package</a:t>
            </a:r>
            <a:r>
              <a:rPr dirty="0" sz="1400" spc="-20">
                <a:solidFill>
                  <a:srgbClr val="4E2700"/>
                </a:solidFill>
                <a:latin typeface="Verdana"/>
                <a:cs typeface="Verdana"/>
              </a:rPr>
              <a:t> </a:t>
            </a:r>
            <a:r>
              <a:rPr dirty="0" sz="1400" spc="-5">
                <a:solidFill>
                  <a:srgbClr val="4E2700"/>
                </a:solidFill>
                <a:latin typeface="Verdana"/>
                <a:cs typeface="Verdana"/>
              </a:rPr>
              <a:t>ch11._01_create._01_thread;</a:t>
            </a:r>
            <a:endParaRPr sz="1400">
              <a:latin typeface="Verdana"/>
              <a:cs typeface="Verdana"/>
            </a:endParaRPr>
          </a:p>
          <a:p>
            <a:pPr marL="12700">
              <a:lnSpc>
                <a:spcPts val="1595"/>
              </a:lnSpc>
            </a:pPr>
            <a:r>
              <a:rPr dirty="0" sz="1400">
                <a:solidFill>
                  <a:srgbClr val="4E2700"/>
                </a:solidFill>
                <a:latin typeface="Verdana"/>
                <a:cs typeface="Verdana"/>
              </a:rPr>
              <a:t>public </a:t>
            </a:r>
            <a:r>
              <a:rPr dirty="0" sz="1400" spc="5">
                <a:solidFill>
                  <a:srgbClr val="4E2700"/>
                </a:solidFill>
                <a:latin typeface="Verdana"/>
                <a:cs typeface="Verdana"/>
              </a:rPr>
              <a:t>class </a:t>
            </a:r>
            <a:r>
              <a:rPr dirty="0" sz="1400">
                <a:solidFill>
                  <a:srgbClr val="4E2700"/>
                </a:solidFill>
                <a:latin typeface="Verdana"/>
                <a:cs typeface="Verdana"/>
              </a:rPr>
              <a:t>HelloThread extends Thread</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ts val="1600"/>
              </a:lnSpc>
            </a:pPr>
            <a:r>
              <a:rPr dirty="0" sz="1400">
                <a:solidFill>
                  <a:srgbClr val="4E2700"/>
                </a:solidFill>
                <a:latin typeface="Verdana"/>
                <a:cs typeface="Verdana"/>
              </a:rPr>
              <a:t>int upperBound =</a:t>
            </a:r>
            <a:r>
              <a:rPr dirty="0" sz="1400" spc="-3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508000" marR="5080" indent="-248920">
              <a:lnSpc>
                <a:spcPts val="1600"/>
              </a:lnSpc>
              <a:spcBef>
                <a:spcPts val="75"/>
              </a:spcBef>
            </a:pPr>
            <a:r>
              <a:rPr dirty="0" sz="1400">
                <a:solidFill>
                  <a:srgbClr val="4E2700"/>
                </a:solidFill>
                <a:latin typeface="Verdana"/>
                <a:cs typeface="Verdana"/>
              </a:rPr>
              <a:t>HelloThread(String name, int upperBound)</a:t>
            </a:r>
            <a:r>
              <a:rPr dirty="0" sz="1400" spc="-110">
                <a:solidFill>
                  <a:srgbClr val="4E2700"/>
                </a:solidFill>
                <a:latin typeface="Verdana"/>
                <a:cs typeface="Verdana"/>
              </a:rPr>
              <a:t> </a:t>
            </a:r>
            <a:r>
              <a:rPr dirty="0" sz="1400">
                <a:solidFill>
                  <a:srgbClr val="4E2700"/>
                </a:solidFill>
                <a:latin typeface="Verdana"/>
                <a:cs typeface="Verdana"/>
              </a:rPr>
              <a:t>{  super(name);</a:t>
            </a:r>
            <a:endParaRPr sz="1400">
              <a:latin typeface="Verdana"/>
              <a:cs typeface="Verdana"/>
            </a:endParaRPr>
          </a:p>
          <a:p>
            <a:pPr marL="508000">
              <a:lnSpc>
                <a:spcPts val="1510"/>
              </a:lnSpc>
            </a:pPr>
            <a:r>
              <a:rPr dirty="0" sz="1400">
                <a:solidFill>
                  <a:srgbClr val="4E2700"/>
                </a:solidFill>
                <a:latin typeface="Verdana"/>
                <a:cs typeface="Verdana"/>
              </a:rPr>
              <a:t>this.upperBound =</a:t>
            </a:r>
            <a:r>
              <a:rPr dirty="0" sz="1400" spc="-45">
                <a:solidFill>
                  <a:srgbClr val="4E2700"/>
                </a:solidFill>
                <a:latin typeface="Verdana"/>
                <a:cs typeface="Verdana"/>
              </a:rPr>
              <a:t> </a:t>
            </a:r>
            <a:r>
              <a:rPr dirty="0" sz="1400">
                <a:solidFill>
                  <a:srgbClr val="4E2700"/>
                </a:solidFill>
                <a:latin typeface="Verdana"/>
                <a:cs typeface="Verdana"/>
              </a:rPr>
              <a:t>upperBound;</a:t>
            </a:r>
            <a:endParaRPr sz="1400">
              <a:latin typeface="Verdana"/>
              <a:cs typeface="Verdana"/>
            </a:endParaRPr>
          </a:p>
          <a:p>
            <a:pPr marL="259715">
              <a:lnSpc>
                <a:spcPts val="1639"/>
              </a:lnSpc>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4540" y="4003675"/>
            <a:ext cx="5927725" cy="2470150"/>
          </a:xfrm>
          <a:prstGeom prst="rect">
            <a:avLst/>
          </a:prstGeom>
        </p:spPr>
        <p:txBody>
          <a:bodyPr wrap="square" lIns="0" tIns="12700" rIns="0" bIns="0" rtlCol="0" vert="horz">
            <a:spAutoFit/>
          </a:bodyPr>
          <a:lstStyle/>
          <a:p>
            <a:pPr marL="259715">
              <a:lnSpc>
                <a:spcPts val="1639"/>
              </a:lnSpc>
              <a:spcBef>
                <a:spcPts val="100"/>
              </a:spcBef>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run()</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ts val="1595"/>
              </a:lnSpc>
            </a:pPr>
            <a:r>
              <a:rPr dirty="0" sz="1400">
                <a:solidFill>
                  <a:srgbClr val="4E2700"/>
                </a:solidFill>
                <a:latin typeface="Verdana"/>
                <a:cs typeface="Verdana"/>
              </a:rPr>
              <a:t>int i </a:t>
            </a:r>
            <a:r>
              <a:rPr dirty="0" sz="1400" spc="5">
                <a:solidFill>
                  <a:srgbClr val="4E2700"/>
                </a:solidFill>
                <a:latin typeface="Verdana"/>
                <a:cs typeface="Verdana"/>
              </a:rPr>
              <a:t>= </a:t>
            </a:r>
            <a:r>
              <a:rPr dirty="0" sz="1400">
                <a:solidFill>
                  <a:srgbClr val="4E2700"/>
                </a:solidFill>
                <a:latin typeface="Verdana"/>
                <a:cs typeface="Verdana"/>
              </a:rPr>
              <a:t>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ts val="1595"/>
              </a:lnSpc>
            </a:pPr>
            <a:r>
              <a:rPr dirty="0" sz="1400">
                <a:solidFill>
                  <a:srgbClr val="4E2700"/>
                </a:solidFill>
                <a:latin typeface="Verdana"/>
                <a:cs typeface="Verdana"/>
              </a:rPr>
              <a:t>while </a:t>
            </a:r>
            <a:r>
              <a:rPr dirty="0" sz="1400" spc="-5">
                <a:solidFill>
                  <a:srgbClr val="4E2700"/>
                </a:solidFill>
                <a:latin typeface="Verdana"/>
                <a:cs typeface="Verdana"/>
              </a:rPr>
              <a:t>(true)</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marR="5080" indent="-186055">
              <a:lnSpc>
                <a:spcPts val="1600"/>
              </a:lnSpc>
              <a:spcBef>
                <a:spcPts val="80"/>
              </a:spcBef>
            </a:pPr>
            <a:r>
              <a:rPr dirty="0" sz="1400">
                <a:solidFill>
                  <a:srgbClr val="4E2700"/>
                </a:solidFill>
                <a:latin typeface="Verdana"/>
                <a:cs typeface="Verdana"/>
              </a:rPr>
              <a:t>if </a:t>
            </a:r>
            <a:r>
              <a:rPr dirty="0" sz="1400" spc="-5">
                <a:solidFill>
                  <a:srgbClr val="4E2700"/>
                </a:solidFill>
                <a:latin typeface="Verdana"/>
                <a:cs typeface="Verdana"/>
              </a:rPr>
              <a:t>(getName().equals("Kitty")) </a:t>
            </a:r>
            <a:r>
              <a:rPr dirty="0" sz="1400">
                <a:solidFill>
                  <a:srgbClr val="4E2700"/>
                </a:solidFill>
                <a:latin typeface="Verdana"/>
                <a:cs typeface="Verdana"/>
              </a:rPr>
              <a:t>{  </a:t>
            </a:r>
            <a:r>
              <a:rPr dirty="0" sz="1400" spc="-5">
                <a:solidFill>
                  <a:srgbClr val="4E2700"/>
                </a:solidFill>
                <a:latin typeface="Verdana"/>
                <a:cs typeface="Verdana"/>
              </a:rPr>
              <a:t>System.out.println("Name="+getName()+",</a:t>
            </a:r>
            <a:r>
              <a:rPr dirty="0" sz="1400" spc="40">
                <a:solidFill>
                  <a:srgbClr val="4E2700"/>
                </a:solidFill>
                <a:latin typeface="Verdana"/>
                <a:cs typeface="Verdana"/>
              </a:rPr>
              <a:t> </a:t>
            </a:r>
            <a:r>
              <a:rPr dirty="0" sz="1400">
                <a:solidFill>
                  <a:srgbClr val="4E2700"/>
                </a:solidFill>
                <a:latin typeface="Verdana"/>
                <a:cs typeface="Verdana"/>
              </a:rPr>
              <a:t>i="+i++);</a:t>
            </a:r>
            <a:endParaRPr sz="1400">
              <a:latin typeface="Verdana"/>
              <a:cs typeface="Verdana"/>
            </a:endParaRPr>
          </a:p>
          <a:p>
            <a:pPr marL="755015">
              <a:lnSpc>
                <a:spcPts val="1510"/>
              </a:lnSpc>
            </a:pPr>
            <a:r>
              <a:rPr dirty="0" sz="1400">
                <a:solidFill>
                  <a:srgbClr val="4E2700"/>
                </a:solidFill>
                <a:latin typeface="Verdana"/>
                <a:cs typeface="Verdana"/>
              </a:rPr>
              <a:t>} </a:t>
            </a:r>
            <a:r>
              <a:rPr dirty="0" sz="1400" spc="5">
                <a:solidFill>
                  <a:srgbClr val="4E2700"/>
                </a:solidFill>
                <a:latin typeface="Verdana"/>
                <a:cs typeface="Verdana"/>
              </a:rPr>
              <a:t>else</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a:lnSpc>
                <a:spcPts val="1595"/>
              </a:lnSpc>
            </a:pPr>
            <a:r>
              <a:rPr dirty="0" sz="1400" spc="-5">
                <a:solidFill>
                  <a:srgbClr val="4E2700"/>
                </a:solidFill>
                <a:latin typeface="Verdana"/>
                <a:cs typeface="Verdana"/>
              </a:rPr>
              <a:t>System.err.println("Name="+getName()+",</a:t>
            </a:r>
            <a:r>
              <a:rPr dirty="0" sz="1400" spc="-65">
                <a:solidFill>
                  <a:srgbClr val="4E2700"/>
                </a:solidFill>
                <a:latin typeface="Verdana"/>
                <a:cs typeface="Verdana"/>
              </a:rPr>
              <a:t> </a:t>
            </a:r>
            <a:r>
              <a:rPr dirty="0" sz="1400">
                <a:solidFill>
                  <a:srgbClr val="4E2700"/>
                </a:solidFill>
                <a:latin typeface="Verdana"/>
                <a:cs typeface="Verdana"/>
              </a:rPr>
              <a:t>i="+i++);</a:t>
            </a:r>
            <a:endParaRPr sz="1400">
              <a:latin typeface="Verdana"/>
              <a:cs typeface="Verdana"/>
            </a:endParaRPr>
          </a:p>
          <a:p>
            <a:pPr marL="755015">
              <a:lnSpc>
                <a:spcPts val="1595"/>
              </a:lnSpc>
            </a:pPr>
            <a:r>
              <a:rPr dirty="0" sz="1400">
                <a:solidFill>
                  <a:srgbClr val="4E2700"/>
                </a:solidFill>
                <a:latin typeface="Verdana"/>
                <a:cs typeface="Verdana"/>
              </a:rPr>
              <a:t>}</a:t>
            </a:r>
            <a:endParaRPr sz="1400">
              <a:latin typeface="Verdana"/>
              <a:cs typeface="Verdana"/>
            </a:endParaRPr>
          </a:p>
          <a:p>
            <a:pPr marL="755015">
              <a:lnSpc>
                <a:spcPts val="1595"/>
              </a:lnSpc>
            </a:pPr>
            <a:r>
              <a:rPr dirty="0" sz="1400">
                <a:solidFill>
                  <a:srgbClr val="4E2700"/>
                </a:solidFill>
                <a:latin typeface="Verdana"/>
                <a:cs typeface="Verdana"/>
              </a:rPr>
              <a:t>if </a:t>
            </a:r>
            <a:r>
              <a:rPr dirty="0" sz="1400" spc="-5">
                <a:solidFill>
                  <a:srgbClr val="4E2700"/>
                </a:solidFill>
                <a:latin typeface="Verdana"/>
                <a:cs typeface="Verdana"/>
              </a:rPr>
              <a:t>(i </a:t>
            </a:r>
            <a:r>
              <a:rPr dirty="0" sz="1400">
                <a:solidFill>
                  <a:srgbClr val="4E2700"/>
                </a:solidFill>
                <a:latin typeface="Verdana"/>
                <a:cs typeface="Verdana"/>
              </a:rPr>
              <a:t>&gt;= upperBound)</a:t>
            </a:r>
            <a:r>
              <a:rPr dirty="0" sz="1400" spc="445">
                <a:solidFill>
                  <a:srgbClr val="4E2700"/>
                </a:solidFill>
                <a:latin typeface="Verdana"/>
                <a:cs typeface="Verdana"/>
              </a:rPr>
              <a:t> </a:t>
            </a:r>
            <a:r>
              <a:rPr dirty="0" sz="1400" spc="-5">
                <a:solidFill>
                  <a:srgbClr val="4E2700"/>
                </a:solidFill>
                <a:latin typeface="Verdana"/>
                <a:cs typeface="Verdana"/>
              </a:rPr>
              <a:t>break;</a:t>
            </a:r>
            <a:endParaRPr sz="1400">
              <a:latin typeface="Verdana"/>
              <a:cs typeface="Verdana"/>
            </a:endParaRPr>
          </a:p>
          <a:p>
            <a:pPr marL="508000">
              <a:lnSpc>
                <a:spcPts val="1595"/>
              </a:lnSpc>
            </a:pPr>
            <a:r>
              <a:rPr dirty="0" sz="1400">
                <a:solidFill>
                  <a:srgbClr val="4E2700"/>
                </a:solidFill>
                <a:latin typeface="Verdana"/>
                <a:cs typeface="Verdana"/>
              </a:rPr>
              <a:t>}</a:t>
            </a:r>
            <a:endParaRPr sz="1400">
              <a:latin typeface="Verdana"/>
              <a:cs typeface="Verdana"/>
            </a:endParaRPr>
          </a:p>
          <a:p>
            <a:pPr marL="259715">
              <a:lnSpc>
                <a:spcPts val="1595"/>
              </a:lnSpc>
            </a:pPr>
            <a:r>
              <a:rPr dirty="0" sz="1400">
                <a:solidFill>
                  <a:srgbClr val="4E2700"/>
                </a:solidFill>
                <a:latin typeface="Verdana"/>
                <a:cs typeface="Verdana"/>
              </a:rPr>
              <a:t>}</a:t>
            </a:r>
            <a:endParaRPr sz="1400">
              <a:latin typeface="Verdana"/>
              <a:cs typeface="Verdana"/>
            </a:endParaRPr>
          </a:p>
          <a:p>
            <a:pPr marL="12700">
              <a:lnSpc>
                <a:spcPts val="1639"/>
              </a:lnSpc>
            </a:pPr>
            <a:r>
              <a:rPr dirty="0" sz="1400">
                <a:solidFill>
                  <a:srgbClr val="4E2700"/>
                </a:solidFill>
                <a:latin typeface="Verdana"/>
                <a:cs typeface="Verdana"/>
              </a:rPr>
              <a:t>}</a:t>
            </a:r>
            <a:endParaRPr sz="1400">
              <a:latin typeface="Verdana"/>
              <a:cs typeface="Verdana"/>
            </a:endParaRPr>
          </a:p>
        </p:txBody>
      </p:sp>
      <p:grpSp>
        <p:nvGrpSpPr>
          <p:cNvPr id="6" name="object 6"/>
          <p:cNvGrpSpPr/>
          <p:nvPr/>
        </p:nvGrpSpPr>
        <p:grpSpPr>
          <a:xfrm>
            <a:off x="966216" y="3571240"/>
            <a:ext cx="5918200" cy="2744470"/>
            <a:chOff x="966216" y="3571240"/>
            <a:chExt cx="5918200" cy="2744470"/>
          </a:xfrm>
        </p:grpSpPr>
        <p:sp>
          <p:nvSpPr>
            <p:cNvPr id="7" name="object 7"/>
            <p:cNvSpPr/>
            <p:nvPr/>
          </p:nvSpPr>
          <p:spPr>
            <a:xfrm>
              <a:off x="972312" y="4076700"/>
              <a:ext cx="5905500" cy="2232660"/>
            </a:xfrm>
            <a:custGeom>
              <a:avLst/>
              <a:gdLst/>
              <a:ahLst/>
              <a:cxnLst/>
              <a:rect l="l" t="t" r="r" b="b"/>
              <a:pathLst>
                <a:path w="5905500" h="2232660">
                  <a:moveTo>
                    <a:pt x="0" y="2232660"/>
                  </a:moveTo>
                  <a:lnTo>
                    <a:pt x="5905499" y="2232660"/>
                  </a:lnTo>
                  <a:lnTo>
                    <a:pt x="5905499" y="0"/>
                  </a:lnTo>
                  <a:lnTo>
                    <a:pt x="0" y="0"/>
                  </a:lnTo>
                  <a:lnTo>
                    <a:pt x="0" y="2232660"/>
                  </a:lnTo>
                  <a:close/>
                </a:path>
              </a:pathLst>
            </a:custGeom>
            <a:ln w="12191">
              <a:solidFill>
                <a:srgbClr val="FF0000"/>
              </a:solidFill>
            </a:ln>
          </p:spPr>
          <p:txBody>
            <a:bodyPr wrap="square" lIns="0" tIns="0" rIns="0" bIns="0" rtlCol="0"/>
            <a:lstStyle/>
            <a:p/>
          </p:txBody>
        </p:sp>
        <p:sp>
          <p:nvSpPr>
            <p:cNvPr id="8" name="object 8"/>
            <p:cNvSpPr/>
            <p:nvPr/>
          </p:nvSpPr>
          <p:spPr>
            <a:xfrm>
              <a:off x="6368923" y="3571240"/>
              <a:ext cx="225425" cy="495300"/>
            </a:xfrm>
            <a:custGeom>
              <a:avLst/>
              <a:gdLst/>
              <a:ahLst/>
              <a:cxnLst/>
              <a:rect l="l" t="t" r="r" b="b"/>
              <a:pathLst>
                <a:path w="225425" h="495300">
                  <a:moveTo>
                    <a:pt x="0" y="409702"/>
                  </a:moveTo>
                  <a:lnTo>
                    <a:pt x="4444" y="494792"/>
                  </a:lnTo>
                  <a:lnTo>
                    <a:pt x="69850" y="440182"/>
                  </a:lnTo>
                  <a:lnTo>
                    <a:pt x="67521" y="439166"/>
                  </a:lnTo>
                  <a:lnTo>
                    <a:pt x="35687" y="439166"/>
                  </a:lnTo>
                  <a:lnTo>
                    <a:pt x="24002" y="434086"/>
                  </a:lnTo>
                  <a:lnTo>
                    <a:pt x="29103" y="422401"/>
                  </a:lnTo>
                  <a:lnTo>
                    <a:pt x="0" y="409702"/>
                  </a:lnTo>
                  <a:close/>
                </a:path>
                <a:path w="225425" h="495300">
                  <a:moveTo>
                    <a:pt x="29103" y="422401"/>
                  </a:moveTo>
                  <a:lnTo>
                    <a:pt x="24002" y="434086"/>
                  </a:lnTo>
                  <a:lnTo>
                    <a:pt x="35687" y="439166"/>
                  </a:lnTo>
                  <a:lnTo>
                    <a:pt x="40780" y="427497"/>
                  </a:lnTo>
                  <a:lnTo>
                    <a:pt x="29103" y="422401"/>
                  </a:lnTo>
                  <a:close/>
                </a:path>
                <a:path w="225425" h="495300">
                  <a:moveTo>
                    <a:pt x="40780" y="427497"/>
                  </a:moveTo>
                  <a:lnTo>
                    <a:pt x="35687" y="439166"/>
                  </a:lnTo>
                  <a:lnTo>
                    <a:pt x="67521" y="439166"/>
                  </a:lnTo>
                  <a:lnTo>
                    <a:pt x="40780" y="427497"/>
                  </a:lnTo>
                  <a:close/>
                </a:path>
                <a:path w="225425" h="495300">
                  <a:moveTo>
                    <a:pt x="213486" y="0"/>
                  </a:moveTo>
                  <a:lnTo>
                    <a:pt x="29103" y="422401"/>
                  </a:lnTo>
                  <a:lnTo>
                    <a:pt x="40780" y="427497"/>
                  </a:lnTo>
                  <a:lnTo>
                    <a:pt x="225171" y="5080"/>
                  </a:lnTo>
                  <a:lnTo>
                    <a:pt x="213486" y="0"/>
                  </a:lnTo>
                  <a:close/>
                </a:path>
              </a:pathLst>
            </a:custGeom>
            <a:solidFill>
              <a:srgbClr val="FF0000"/>
            </a:solidFill>
          </p:spPr>
          <p:txBody>
            <a:bodyPr wrap="square" lIns="0" tIns="0" rIns="0" bIns="0" rtlCol="0"/>
            <a:lstStyle/>
            <a:p/>
          </p:txBody>
        </p:sp>
      </p:grpSp>
      <p:sp>
        <p:nvSpPr>
          <p:cNvPr id="9" name="object 9"/>
          <p:cNvSpPr txBox="1"/>
          <p:nvPr/>
        </p:nvSpPr>
        <p:spPr>
          <a:xfrm>
            <a:off x="5515102" y="3164839"/>
            <a:ext cx="2567940" cy="330835"/>
          </a:xfrm>
          <a:prstGeom prst="rect">
            <a:avLst/>
          </a:prstGeom>
        </p:spPr>
        <p:txBody>
          <a:bodyPr wrap="square" lIns="0" tIns="13335" rIns="0" bIns="0" rtlCol="0" vert="horz">
            <a:spAutoFit/>
          </a:bodyPr>
          <a:lstStyle/>
          <a:p>
            <a:pPr marL="12700">
              <a:lnSpc>
                <a:spcPct val="100000"/>
              </a:lnSpc>
              <a:spcBef>
                <a:spcPts val="105"/>
              </a:spcBef>
            </a:pPr>
            <a:r>
              <a:rPr dirty="0" sz="2000">
                <a:latin typeface="Noto Sans Mono CJK HK"/>
                <a:cs typeface="Noto Sans Mono CJK HK"/>
              </a:rPr>
              <a:t>執行緒</a:t>
            </a:r>
            <a:r>
              <a:rPr dirty="0" sz="2000" spc="-15">
                <a:latin typeface="Noto Sans Mono CJK HK"/>
                <a:cs typeface="Noto Sans Mono CJK HK"/>
              </a:rPr>
              <a:t>要</a:t>
            </a:r>
            <a:r>
              <a:rPr dirty="0" sz="2000">
                <a:latin typeface="Noto Sans Mono CJK HK"/>
                <a:cs typeface="Noto Sans Mono CJK HK"/>
              </a:rPr>
              <a:t>執</a:t>
            </a:r>
            <a:r>
              <a:rPr dirty="0" sz="2000" spc="-15">
                <a:latin typeface="Noto Sans Mono CJK HK"/>
                <a:cs typeface="Noto Sans Mono CJK HK"/>
              </a:rPr>
              <a:t>行</a:t>
            </a:r>
            <a:r>
              <a:rPr dirty="0" sz="2000">
                <a:latin typeface="Noto Sans Mono CJK HK"/>
                <a:cs typeface="Noto Sans Mono CJK HK"/>
              </a:rPr>
              <a:t>的程式碼</a:t>
            </a:r>
            <a:endParaRPr sz="2000">
              <a:latin typeface="Noto Sans Mono CJK HK"/>
              <a:cs typeface="Noto Sans Mono CJK HK"/>
            </a:endParaRP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607</a:t>
            </a:fld>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80594"/>
            <a:ext cx="5109210" cy="574040"/>
          </a:xfrm>
          <a:prstGeom prst="rect"/>
        </p:spPr>
        <p:txBody>
          <a:bodyPr wrap="square" lIns="0" tIns="12700" rIns="0" bIns="0" rtlCol="0" vert="horz">
            <a:spAutoFit/>
          </a:bodyPr>
          <a:lstStyle/>
          <a:p>
            <a:pPr marL="12700">
              <a:lnSpc>
                <a:spcPct val="100000"/>
              </a:lnSpc>
              <a:spcBef>
                <a:spcPts val="100"/>
              </a:spcBef>
            </a:pPr>
            <a:r>
              <a:rPr dirty="0"/>
              <a:t>範例：實</a:t>
            </a:r>
            <a:r>
              <a:rPr dirty="0" spc="-5"/>
              <a:t>作</a:t>
            </a:r>
            <a:r>
              <a:rPr dirty="0" spc="-10">
                <a:latin typeface="Tahoma"/>
                <a:cs typeface="Tahoma"/>
              </a:rPr>
              <a:t>Runnable</a:t>
            </a:r>
            <a:r>
              <a:rPr dirty="0"/>
              <a:t>介面</a:t>
            </a:r>
          </a:p>
        </p:txBody>
      </p:sp>
      <p:sp>
        <p:nvSpPr>
          <p:cNvPr id="3" name="object 3"/>
          <p:cNvSpPr txBox="1"/>
          <p:nvPr/>
        </p:nvSpPr>
        <p:spPr>
          <a:xfrm>
            <a:off x="763016" y="875791"/>
            <a:ext cx="4637405" cy="1967864"/>
          </a:xfrm>
          <a:prstGeom prst="rect">
            <a:avLst/>
          </a:prstGeom>
        </p:spPr>
        <p:txBody>
          <a:bodyPr wrap="square" lIns="0" tIns="37465" rIns="0" bIns="0" rtlCol="0" vert="horz">
            <a:spAutoFit/>
          </a:bodyPr>
          <a:lstStyle/>
          <a:p>
            <a:pPr marL="12700" marR="924560">
              <a:lnSpc>
                <a:spcPts val="1510"/>
              </a:lnSpc>
              <a:spcBef>
                <a:spcPts val="295"/>
              </a:spcBef>
            </a:pPr>
            <a:r>
              <a:rPr dirty="0" sz="1400" spc="-5">
                <a:solidFill>
                  <a:srgbClr val="4E2700"/>
                </a:solidFill>
                <a:latin typeface="Verdana"/>
                <a:cs typeface="Verdana"/>
              </a:rPr>
              <a:t>package ch11._01_create._02_runnable;  </a:t>
            </a:r>
            <a:r>
              <a:rPr dirty="0" sz="1400">
                <a:solidFill>
                  <a:srgbClr val="4E2700"/>
                </a:solidFill>
                <a:latin typeface="Verdana"/>
                <a:cs typeface="Verdana"/>
              </a:rPr>
              <a:t>public class </a:t>
            </a:r>
            <a:r>
              <a:rPr dirty="0" sz="1400" spc="-5">
                <a:solidFill>
                  <a:srgbClr val="4E2700"/>
                </a:solidFill>
                <a:latin typeface="Verdana"/>
                <a:cs typeface="Verdana"/>
              </a:rPr>
              <a:t>ThreadCreate2</a:t>
            </a:r>
            <a:r>
              <a:rPr dirty="0" sz="1400" spc="-114">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ts val="141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5080">
              <a:lnSpc>
                <a:spcPct val="90000"/>
              </a:lnSpc>
              <a:spcBef>
                <a:spcPts val="85"/>
              </a:spcBef>
              <a:tabLst>
                <a:tab pos="1789430" algn="l"/>
              </a:tabLst>
            </a:pPr>
            <a:r>
              <a:rPr dirty="0" sz="1400">
                <a:solidFill>
                  <a:srgbClr val="4E2700"/>
                </a:solidFill>
                <a:latin typeface="Verdana"/>
                <a:cs typeface="Verdana"/>
              </a:rPr>
              <a:t>HelloRunnable r </a:t>
            </a:r>
            <a:r>
              <a:rPr dirty="0" sz="1400" spc="5">
                <a:solidFill>
                  <a:srgbClr val="4E2700"/>
                </a:solidFill>
                <a:latin typeface="Verdana"/>
                <a:cs typeface="Verdana"/>
              </a:rPr>
              <a:t>= </a:t>
            </a:r>
            <a:r>
              <a:rPr dirty="0" sz="1400">
                <a:solidFill>
                  <a:srgbClr val="4E2700"/>
                </a:solidFill>
                <a:latin typeface="Verdana"/>
                <a:cs typeface="Verdana"/>
              </a:rPr>
              <a:t>new HelloRunnable(1500);  Thread </a:t>
            </a:r>
            <a:r>
              <a:rPr dirty="0" sz="1400" spc="-5">
                <a:solidFill>
                  <a:srgbClr val="4E2700"/>
                </a:solidFill>
                <a:latin typeface="Verdana"/>
                <a:cs typeface="Verdana"/>
              </a:rPr>
              <a:t>t1 </a:t>
            </a:r>
            <a:r>
              <a:rPr dirty="0" sz="1400">
                <a:solidFill>
                  <a:srgbClr val="4E2700"/>
                </a:solidFill>
                <a:latin typeface="Verdana"/>
                <a:cs typeface="Verdana"/>
              </a:rPr>
              <a:t>= new </a:t>
            </a:r>
            <a:r>
              <a:rPr dirty="0" sz="1400" spc="-25">
                <a:solidFill>
                  <a:srgbClr val="4E2700"/>
                </a:solidFill>
                <a:latin typeface="Verdana"/>
                <a:cs typeface="Verdana"/>
              </a:rPr>
              <a:t>Thread(r, </a:t>
            </a:r>
            <a:r>
              <a:rPr dirty="0" sz="1400">
                <a:solidFill>
                  <a:srgbClr val="4E2700"/>
                </a:solidFill>
                <a:latin typeface="Verdana"/>
                <a:cs typeface="Verdana"/>
              </a:rPr>
              <a:t>"Kitty");  HelloRunnable s = new HelloRunnable(2000);  Thread </a:t>
            </a:r>
            <a:r>
              <a:rPr dirty="0" sz="1400" spc="-5">
                <a:solidFill>
                  <a:srgbClr val="4E2700"/>
                </a:solidFill>
                <a:latin typeface="Verdana"/>
                <a:cs typeface="Verdana"/>
              </a:rPr>
              <a:t>t2 </a:t>
            </a:r>
            <a:r>
              <a:rPr dirty="0" sz="1400">
                <a:solidFill>
                  <a:srgbClr val="4E2700"/>
                </a:solidFill>
                <a:latin typeface="Verdana"/>
                <a:cs typeface="Verdana"/>
              </a:rPr>
              <a:t>= new Thread(s, "Micky");  </a:t>
            </a:r>
            <a:r>
              <a:rPr dirty="0" sz="1400" spc="-5">
                <a:solidFill>
                  <a:srgbClr val="4E2700"/>
                </a:solidFill>
                <a:latin typeface="Verdana"/>
                <a:cs typeface="Verdana"/>
              </a:rPr>
              <a:t>t1.start();	t2.start();</a:t>
            </a:r>
            <a:endParaRPr sz="1400">
              <a:latin typeface="Verdana"/>
              <a:cs typeface="Verdana"/>
            </a:endParaRPr>
          </a:p>
          <a:p>
            <a:pPr marL="259079">
              <a:lnSpc>
                <a:spcPts val="1430"/>
              </a:lnSpc>
            </a:pPr>
            <a:r>
              <a:rPr dirty="0" sz="1400">
                <a:solidFill>
                  <a:srgbClr val="4E2700"/>
                </a:solidFill>
                <a:latin typeface="Verdana"/>
                <a:cs typeface="Verdana"/>
              </a:rPr>
              <a:t>}</a:t>
            </a:r>
            <a:endParaRPr sz="1400">
              <a:latin typeface="Verdana"/>
              <a:cs typeface="Verdana"/>
            </a:endParaRPr>
          </a:p>
          <a:p>
            <a:pPr marL="12700">
              <a:lnSpc>
                <a:spcPts val="1595"/>
              </a:lnSpc>
            </a:pP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763016" y="2795981"/>
            <a:ext cx="4561840" cy="1200785"/>
          </a:xfrm>
          <a:prstGeom prst="rect">
            <a:avLst/>
          </a:prstGeom>
        </p:spPr>
        <p:txBody>
          <a:bodyPr wrap="square" lIns="0" tIns="13335" rIns="0" bIns="0" rtlCol="0" vert="horz">
            <a:spAutoFit/>
          </a:bodyPr>
          <a:lstStyle/>
          <a:p>
            <a:pPr marL="12700">
              <a:lnSpc>
                <a:spcPts val="1595"/>
              </a:lnSpc>
              <a:spcBef>
                <a:spcPts val="105"/>
              </a:spcBef>
            </a:pPr>
            <a:r>
              <a:rPr dirty="0" sz="1400" spc="-5">
                <a:solidFill>
                  <a:srgbClr val="4E2700"/>
                </a:solidFill>
                <a:latin typeface="Verdana"/>
                <a:cs typeface="Verdana"/>
              </a:rPr>
              <a:t>package</a:t>
            </a:r>
            <a:r>
              <a:rPr dirty="0" sz="1400" spc="-25">
                <a:solidFill>
                  <a:srgbClr val="4E2700"/>
                </a:solidFill>
                <a:latin typeface="Verdana"/>
                <a:cs typeface="Verdana"/>
              </a:rPr>
              <a:t> </a:t>
            </a:r>
            <a:r>
              <a:rPr dirty="0" sz="1400" spc="-5">
                <a:solidFill>
                  <a:srgbClr val="4E2700"/>
                </a:solidFill>
                <a:latin typeface="Verdana"/>
                <a:cs typeface="Verdana"/>
              </a:rPr>
              <a:t>ch11._01_create._02_runnable;</a:t>
            </a:r>
            <a:endParaRPr sz="1400">
              <a:latin typeface="Verdana"/>
              <a:cs typeface="Verdana"/>
            </a:endParaRPr>
          </a:p>
          <a:p>
            <a:pPr marL="259079" marR="5080" indent="-247015">
              <a:lnSpc>
                <a:spcPts val="1510"/>
              </a:lnSpc>
              <a:spcBef>
                <a:spcPts val="110"/>
              </a:spcBef>
            </a:pPr>
            <a:r>
              <a:rPr dirty="0" sz="1400">
                <a:solidFill>
                  <a:srgbClr val="4E2700"/>
                </a:solidFill>
                <a:latin typeface="Verdana"/>
                <a:cs typeface="Verdana"/>
              </a:rPr>
              <a:t>public class HelloRunnable implements </a:t>
            </a:r>
            <a:r>
              <a:rPr dirty="0" sz="1400" spc="-5">
                <a:solidFill>
                  <a:srgbClr val="4E2700"/>
                </a:solidFill>
                <a:latin typeface="Verdana"/>
                <a:cs typeface="Verdana"/>
              </a:rPr>
              <a:t>Runnable</a:t>
            </a:r>
            <a:r>
              <a:rPr dirty="0" sz="1400" spc="-175">
                <a:solidFill>
                  <a:srgbClr val="4E2700"/>
                </a:solidFill>
                <a:latin typeface="Verdana"/>
                <a:cs typeface="Verdana"/>
              </a:rPr>
              <a:t> </a:t>
            </a:r>
            <a:r>
              <a:rPr dirty="0" sz="1400">
                <a:solidFill>
                  <a:srgbClr val="4E2700"/>
                </a:solidFill>
                <a:latin typeface="Verdana"/>
                <a:cs typeface="Verdana"/>
              </a:rPr>
              <a:t>{  int upperBound =</a:t>
            </a:r>
            <a:r>
              <a:rPr dirty="0" sz="1400" spc="-3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508000" marR="712470" indent="-248920">
              <a:lnSpc>
                <a:spcPts val="1510"/>
              </a:lnSpc>
              <a:spcBef>
                <a:spcPts val="5"/>
              </a:spcBef>
            </a:pPr>
            <a:r>
              <a:rPr dirty="0" sz="1400">
                <a:solidFill>
                  <a:srgbClr val="4E2700"/>
                </a:solidFill>
                <a:latin typeface="Verdana"/>
                <a:cs typeface="Verdana"/>
              </a:rPr>
              <a:t>public HelloRunnable(int upperBound)</a:t>
            </a:r>
            <a:r>
              <a:rPr dirty="0" sz="1400" spc="-145">
                <a:solidFill>
                  <a:srgbClr val="4E2700"/>
                </a:solidFill>
                <a:latin typeface="Verdana"/>
                <a:cs typeface="Verdana"/>
              </a:rPr>
              <a:t> </a:t>
            </a:r>
            <a:r>
              <a:rPr dirty="0" sz="1400">
                <a:solidFill>
                  <a:srgbClr val="4E2700"/>
                </a:solidFill>
                <a:latin typeface="Verdana"/>
                <a:cs typeface="Verdana"/>
              </a:rPr>
              <a:t>{  this.upperBound =</a:t>
            </a:r>
            <a:r>
              <a:rPr dirty="0" sz="1400" spc="-30">
                <a:solidFill>
                  <a:srgbClr val="4E2700"/>
                </a:solidFill>
                <a:latin typeface="Verdana"/>
                <a:cs typeface="Verdana"/>
              </a:rPr>
              <a:t> </a:t>
            </a:r>
            <a:r>
              <a:rPr dirty="0" sz="1400">
                <a:solidFill>
                  <a:srgbClr val="4E2700"/>
                </a:solidFill>
                <a:latin typeface="Verdana"/>
                <a:cs typeface="Verdana"/>
              </a:rPr>
              <a:t>upperBound;</a:t>
            </a:r>
            <a:endParaRPr sz="1400">
              <a:latin typeface="Verdana"/>
              <a:cs typeface="Verdana"/>
            </a:endParaRPr>
          </a:p>
          <a:p>
            <a:pPr marL="259079">
              <a:lnSpc>
                <a:spcPts val="1490"/>
              </a:lnSpc>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900683" y="3994403"/>
            <a:ext cx="6617334" cy="2376170"/>
          </a:xfrm>
          <a:prstGeom prst="rect">
            <a:avLst/>
          </a:prstGeom>
          <a:solidFill>
            <a:srgbClr val="CCE8CF"/>
          </a:solidFill>
          <a:ln w="12192">
            <a:solidFill>
              <a:srgbClr val="FF0000"/>
            </a:solidFill>
          </a:ln>
        </p:spPr>
        <p:txBody>
          <a:bodyPr wrap="square" lIns="0" tIns="0" rIns="0" bIns="0" rtlCol="0" vert="horz">
            <a:spAutoFit/>
          </a:bodyPr>
          <a:lstStyle/>
          <a:p>
            <a:pPr marL="121285">
              <a:lnSpc>
                <a:spcPts val="134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run()</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70205">
              <a:lnSpc>
                <a:spcPts val="1515"/>
              </a:lnSpc>
            </a:pPr>
            <a:r>
              <a:rPr dirty="0" sz="1400">
                <a:solidFill>
                  <a:srgbClr val="4E2700"/>
                </a:solidFill>
                <a:latin typeface="Verdana"/>
                <a:cs typeface="Verdana"/>
              </a:rPr>
              <a:t>int i </a:t>
            </a:r>
            <a:r>
              <a:rPr dirty="0" sz="1400" spc="5">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370205">
              <a:lnSpc>
                <a:spcPts val="1515"/>
              </a:lnSpc>
            </a:pPr>
            <a:r>
              <a:rPr dirty="0" sz="1400" spc="5">
                <a:solidFill>
                  <a:srgbClr val="4E2700"/>
                </a:solidFill>
                <a:latin typeface="Verdana"/>
                <a:cs typeface="Verdana"/>
              </a:rPr>
              <a:t>while </a:t>
            </a:r>
            <a:r>
              <a:rPr dirty="0" sz="1400">
                <a:solidFill>
                  <a:srgbClr val="4E2700"/>
                </a:solidFill>
                <a:latin typeface="Verdana"/>
                <a:cs typeface="Verdana"/>
              </a:rPr>
              <a:t>(true)</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17220" marR="1383665">
              <a:lnSpc>
                <a:spcPts val="1510"/>
              </a:lnSpc>
              <a:spcBef>
                <a:spcPts val="105"/>
              </a:spcBef>
            </a:pPr>
            <a:r>
              <a:rPr dirty="0" sz="1400">
                <a:solidFill>
                  <a:srgbClr val="4E2700"/>
                </a:solidFill>
                <a:latin typeface="Verdana"/>
                <a:cs typeface="Verdana"/>
              </a:rPr>
              <a:t>String name =</a:t>
            </a:r>
            <a:r>
              <a:rPr dirty="0" sz="1400" spc="-75">
                <a:solidFill>
                  <a:srgbClr val="4E2700"/>
                </a:solidFill>
                <a:latin typeface="Verdana"/>
                <a:cs typeface="Verdana"/>
              </a:rPr>
              <a:t> </a:t>
            </a:r>
            <a:r>
              <a:rPr dirty="0" sz="1400">
                <a:solidFill>
                  <a:srgbClr val="4E2700"/>
                </a:solidFill>
                <a:latin typeface="Verdana"/>
                <a:cs typeface="Verdana"/>
              </a:rPr>
              <a:t>Thread.currentThread().getName();  if </a:t>
            </a:r>
            <a:r>
              <a:rPr dirty="0" sz="1400" spc="-5">
                <a:solidFill>
                  <a:srgbClr val="4E2700"/>
                </a:solidFill>
                <a:latin typeface="Verdana"/>
                <a:cs typeface="Verdana"/>
              </a:rPr>
              <a:t>(name.equals("Kitty"))</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65505">
              <a:lnSpc>
                <a:spcPts val="1410"/>
              </a:lnSpc>
            </a:pPr>
            <a:r>
              <a:rPr dirty="0" sz="1400">
                <a:solidFill>
                  <a:srgbClr val="4E2700"/>
                </a:solidFill>
                <a:latin typeface="Verdana"/>
                <a:cs typeface="Verdana"/>
              </a:rPr>
              <a:t>System.out.println(name + ", i=" +</a:t>
            </a:r>
            <a:r>
              <a:rPr dirty="0" sz="1400" spc="-11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617220">
              <a:lnSpc>
                <a:spcPts val="1510"/>
              </a:lnSpc>
            </a:pPr>
            <a:r>
              <a:rPr dirty="0" sz="1400">
                <a:solidFill>
                  <a:srgbClr val="4E2700"/>
                </a:solidFill>
                <a:latin typeface="Verdana"/>
                <a:cs typeface="Verdana"/>
              </a:rPr>
              <a:t>} </a:t>
            </a:r>
            <a:r>
              <a:rPr dirty="0" sz="1400" spc="5">
                <a:solidFill>
                  <a:srgbClr val="4E2700"/>
                </a:solidFill>
                <a:latin typeface="Verdana"/>
                <a:cs typeface="Verdana"/>
              </a:rPr>
              <a:t>else</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65505">
              <a:lnSpc>
                <a:spcPts val="1510"/>
              </a:lnSpc>
            </a:pPr>
            <a:r>
              <a:rPr dirty="0" sz="1400" spc="-10">
                <a:solidFill>
                  <a:srgbClr val="4E2700"/>
                </a:solidFill>
                <a:latin typeface="Verdana"/>
                <a:cs typeface="Verdana"/>
              </a:rPr>
              <a:t>System.err.println(name </a:t>
            </a:r>
            <a:r>
              <a:rPr dirty="0" sz="1400">
                <a:solidFill>
                  <a:srgbClr val="4E2700"/>
                </a:solidFill>
                <a:latin typeface="Verdana"/>
                <a:cs typeface="Verdana"/>
              </a:rPr>
              <a:t>+ ", i=" +</a:t>
            </a:r>
            <a:r>
              <a:rPr dirty="0" sz="1400" spc="-85">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617220">
              <a:lnSpc>
                <a:spcPts val="1515"/>
              </a:lnSpc>
            </a:pPr>
            <a:r>
              <a:rPr dirty="0" sz="1400">
                <a:solidFill>
                  <a:srgbClr val="4E2700"/>
                </a:solidFill>
                <a:latin typeface="Verdana"/>
                <a:cs typeface="Verdana"/>
              </a:rPr>
              <a:t>}</a:t>
            </a:r>
            <a:endParaRPr sz="1400">
              <a:latin typeface="Verdana"/>
              <a:cs typeface="Verdana"/>
            </a:endParaRPr>
          </a:p>
          <a:p>
            <a:pPr marL="617220">
              <a:lnSpc>
                <a:spcPts val="1515"/>
              </a:lnSpc>
              <a:tabLst>
                <a:tab pos="2748915" algn="l"/>
              </a:tabLst>
            </a:pPr>
            <a:r>
              <a:rPr dirty="0" sz="1400">
                <a:solidFill>
                  <a:srgbClr val="4E2700"/>
                </a:solidFill>
                <a:latin typeface="Verdana"/>
                <a:cs typeface="Verdana"/>
              </a:rPr>
              <a:t>if </a:t>
            </a:r>
            <a:r>
              <a:rPr dirty="0" sz="1400" spc="-5">
                <a:solidFill>
                  <a:srgbClr val="4E2700"/>
                </a:solidFill>
                <a:latin typeface="Verdana"/>
                <a:cs typeface="Verdana"/>
              </a:rPr>
              <a:t>(i</a:t>
            </a:r>
            <a:r>
              <a:rPr dirty="0" sz="1400" spc="-10">
                <a:solidFill>
                  <a:srgbClr val="4E2700"/>
                </a:solidFill>
                <a:latin typeface="Verdana"/>
                <a:cs typeface="Verdana"/>
              </a:rPr>
              <a:t> </a:t>
            </a:r>
            <a:r>
              <a:rPr dirty="0" sz="1400">
                <a:solidFill>
                  <a:srgbClr val="4E2700"/>
                </a:solidFill>
                <a:latin typeface="Verdana"/>
                <a:cs typeface="Verdana"/>
              </a:rPr>
              <a:t>&gt;= upperBound)	</a:t>
            </a:r>
            <a:r>
              <a:rPr dirty="0" sz="1400" spc="-5">
                <a:solidFill>
                  <a:srgbClr val="4E2700"/>
                </a:solidFill>
                <a:latin typeface="Verdana"/>
                <a:cs typeface="Verdana"/>
              </a:rPr>
              <a:t>break;</a:t>
            </a:r>
            <a:endParaRPr sz="1400">
              <a:latin typeface="Verdana"/>
              <a:cs typeface="Verdana"/>
            </a:endParaRPr>
          </a:p>
          <a:p>
            <a:pPr marL="370205">
              <a:lnSpc>
                <a:spcPts val="1510"/>
              </a:lnSpc>
            </a:pPr>
            <a:r>
              <a:rPr dirty="0" sz="1400">
                <a:solidFill>
                  <a:srgbClr val="4E2700"/>
                </a:solidFill>
                <a:latin typeface="Verdana"/>
                <a:cs typeface="Verdana"/>
              </a:rPr>
              <a:t>}</a:t>
            </a:r>
            <a:endParaRPr sz="1400">
              <a:latin typeface="Verdana"/>
              <a:cs typeface="Verdana"/>
            </a:endParaRPr>
          </a:p>
          <a:p>
            <a:pPr marL="121285">
              <a:lnSpc>
                <a:spcPts val="1595"/>
              </a:lnSpc>
            </a:pP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763016" y="6253683"/>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5875782" y="3020313"/>
            <a:ext cx="2567940" cy="330835"/>
          </a:xfrm>
          <a:prstGeom prst="rect">
            <a:avLst/>
          </a:prstGeom>
        </p:spPr>
        <p:txBody>
          <a:bodyPr wrap="square" lIns="0" tIns="13335" rIns="0" bIns="0" rtlCol="0" vert="horz">
            <a:spAutoFit/>
          </a:bodyPr>
          <a:lstStyle/>
          <a:p>
            <a:pPr marL="12700">
              <a:lnSpc>
                <a:spcPct val="100000"/>
              </a:lnSpc>
              <a:spcBef>
                <a:spcPts val="105"/>
              </a:spcBef>
            </a:pPr>
            <a:r>
              <a:rPr dirty="0" sz="2000">
                <a:latin typeface="Noto Sans Mono CJK HK"/>
                <a:cs typeface="Noto Sans Mono CJK HK"/>
              </a:rPr>
              <a:t>執行緒</a:t>
            </a:r>
            <a:r>
              <a:rPr dirty="0" sz="2000" spc="-15">
                <a:latin typeface="Noto Sans Mono CJK HK"/>
                <a:cs typeface="Noto Sans Mono CJK HK"/>
              </a:rPr>
              <a:t>要</a:t>
            </a:r>
            <a:r>
              <a:rPr dirty="0" sz="2000">
                <a:latin typeface="Noto Sans Mono CJK HK"/>
                <a:cs typeface="Noto Sans Mono CJK HK"/>
              </a:rPr>
              <a:t>執</a:t>
            </a:r>
            <a:r>
              <a:rPr dirty="0" sz="2000" spc="-15">
                <a:latin typeface="Noto Sans Mono CJK HK"/>
                <a:cs typeface="Noto Sans Mono CJK HK"/>
              </a:rPr>
              <a:t>行</a:t>
            </a:r>
            <a:r>
              <a:rPr dirty="0" sz="2000">
                <a:latin typeface="Noto Sans Mono CJK HK"/>
                <a:cs typeface="Noto Sans Mono CJK HK"/>
              </a:rPr>
              <a:t>的程式碼</a:t>
            </a:r>
            <a:endParaRPr sz="2000">
              <a:latin typeface="Noto Sans Mono CJK HK"/>
              <a:cs typeface="Noto Sans Mono CJK HK"/>
            </a:endParaRPr>
          </a:p>
        </p:txBody>
      </p:sp>
      <p:sp>
        <p:nvSpPr>
          <p:cNvPr id="8" name="object 8"/>
          <p:cNvSpPr/>
          <p:nvPr/>
        </p:nvSpPr>
        <p:spPr>
          <a:xfrm>
            <a:off x="6605016" y="3402329"/>
            <a:ext cx="438150" cy="581660"/>
          </a:xfrm>
          <a:custGeom>
            <a:avLst/>
            <a:gdLst/>
            <a:ahLst/>
            <a:cxnLst/>
            <a:rect l="l" t="t" r="r" b="b"/>
            <a:pathLst>
              <a:path w="438150" h="581660">
                <a:moveTo>
                  <a:pt x="15239" y="497586"/>
                </a:moveTo>
                <a:lnTo>
                  <a:pt x="0" y="581406"/>
                </a:lnTo>
                <a:lnTo>
                  <a:pt x="76200" y="543306"/>
                </a:lnTo>
                <a:lnTo>
                  <a:pt x="64346" y="534416"/>
                </a:lnTo>
                <a:lnTo>
                  <a:pt x="43179" y="534416"/>
                </a:lnTo>
                <a:lnTo>
                  <a:pt x="33019" y="526796"/>
                </a:lnTo>
                <a:lnTo>
                  <a:pt x="40635" y="516632"/>
                </a:lnTo>
                <a:lnTo>
                  <a:pt x="15239" y="497586"/>
                </a:lnTo>
                <a:close/>
              </a:path>
              <a:path w="438150" h="581660">
                <a:moveTo>
                  <a:pt x="40635" y="516632"/>
                </a:moveTo>
                <a:lnTo>
                  <a:pt x="33019" y="526796"/>
                </a:lnTo>
                <a:lnTo>
                  <a:pt x="43179" y="534416"/>
                </a:lnTo>
                <a:lnTo>
                  <a:pt x="50795" y="524252"/>
                </a:lnTo>
                <a:lnTo>
                  <a:pt x="40635" y="516632"/>
                </a:lnTo>
                <a:close/>
              </a:path>
              <a:path w="438150" h="581660">
                <a:moveTo>
                  <a:pt x="50795" y="524252"/>
                </a:moveTo>
                <a:lnTo>
                  <a:pt x="43179" y="534416"/>
                </a:lnTo>
                <a:lnTo>
                  <a:pt x="64346" y="534416"/>
                </a:lnTo>
                <a:lnTo>
                  <a:pt x="50795" y="524252"/>
                </a:lnTo>
                <a:close/>
              </a:path>
              <a:path w="438150" h="581660">
                <a:moveTo>
                  <a:pt x="427735" y="0"/>
                </a:moveTo>
                <a:lnTo>
                  <a:pt x="40635" y="516632"/>
                </a:lnTo>
                <a:lnTo>
                  <a:pt x="50795" y="524252"/>
                </a:lnTo>
                <a:lnTo>
                  <a:pt x="437895" y="7620"/>
                </a:lnTo>
                <a:lnTo>
                  <a:pt x="427735" y="0"/>
                </a:lnTo>
                <a:close/>
              </a:path>
            </a:pathLst>
          </a:custGeom>
          <a:solidFill>
            <a:srgbClr val="FF0000"/>
          </a:solidFill>
        </p:spPr>
        <p:txBody>
          <a:bodyPr wrap="square" lIns="0" tIns="0" rIns="0" bIns="0" rtlCol="0"/>
          <a:lstStyle/>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觀察執行結果</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
        <p:nvSpPr>
          <p:cNvPr id="3" name="object 3"/>
          <p:cNvSpPr txBox="1"/>
          <p:nvPr/>
        </p:nvSpPr>
        <p:spPr>
          <a:xfrm>
            <a:off x="764540" y="990980"/>
            <a:ext cx="7896225" cy="3757295"/>
          </a:xfrm>
          <a:prstGeom prst="rect">
            <a:avLst/>
          </a:prstGeom>
        </p:spPr>
        <p:txBody>
          <a:bodyPr wrap="square" lIns="0" tIns="12700" rIns="0" bIns="0" rtlCol="0" vert="horz">
            <a:spAutoFit/>
          </a:bodyPr>
          <a:lstStyle/>
          <a:p>
            <a:pPr marL="546100" marR="384810" indent="-534035">
              <a:lnSpc>
                <a:spcPct val="100000"/>
              </a:lnSpc>
              <a:spcBef>
                <a:spcPts val="100"/>
              </a:spcBef>
              <a:buFont typeface="Verdana"/>
              <a:buChar char="•"/>
              <a:tabLst>
                <a:tab pos="546100" algn="l"/>
                <a:tab pos="546735" algn="l"/>
              </a:tabLst>
            </a:pPr>
            <a:r>
              <a:rPr dirty="0" sz="2400">
                <a:solidFill>
                  <a:srgbClr val="4E2700"/>
                </a:solidFill>
                <a:latin typeface="Noto Sans Mono CJK HK"/>
                <a:cs typeface="Noto Sans Mono CJK HK"/>
              </a:rPr>
              <a:t>前面兩個多執行緒的範例都印</a:t>
            </a:r>
            <a:r>
              <a:rPr dirty="0" sz="2400" spc="5">
                <a:solidFill>
                  <a:srgbClr val="4E2700"/>
                </a:solidFill>
                <a:latin typeface="Noto Sans Mono CJK HK"/>
                <a:cs typeface="Noto Sans Mono CJK HK"/>
              </a:rPr>
              <a:t>出</a:t>
            </a:r>
            <a:r>
              <a:rPr dirty="0" sz="2400" spc="-10">
                <a:solidFill>
                  <a:srgbClr val="4E2700"/>
                </a:solidFill>
                <a:latin typeface="Verdana"/>
                <a:cs typeface="Verdana"/>
              </a:rPr>
              <a:t>java.lang.Thread  </a:t>
            </a:r>
            <a:r>
              <a:rPr dirty="0" sz="2400" spc="-5">
                <a:solidFill>
                  <a:srgbClr val="4E2700"/>
                </a:solidFill>
                <a:latin typeface="Noto Sans Mono CJK HK"/>
                <a:cs typeface="Noto Sans Mono CJK HK"/>
              </a:rPr>
              <a:t>類別的</a:t>
            </a:r>
            <a:r>
              <a:rPr dirty="0" sz="2400">
                <a:solidFill>
                  <a:srgbClr val="4E2700"/>
                </a:solidFill>
                <a:latin typeface="Verdana"/>
                <a:cs typeface="Verdana"/>
              </a:rPr>
              <a:t>name</a:t>
            </a:r>
            <a:r>
              <a:rPr dirty="0" sz="2400" spc="-5">
                <a:solidFill>
                  <a:srgbClr val="4E2700"/>
                </a:solidFill>
                <a:latin typeface="Noto Sans Mono CJK HK"/>
                <a:cs typeface="Noto Sans Mono CJK HK"/>
              </a:rPr>
              <a:t>屬性，每個</a:t>
            </a:r>
            <a:r>
              <a:rPr dirty="0" sz="2400" spc="-5">
                <a:solidFill>
                  <a:srgbClr val="4E2700"/>
                </a:solidFill>
                <a:latin typeface="Verdana"/>
                <a:cs typeface="Verdana"/>
              </a:rPr>
              <a:t>Thread</a:t>
            </a:r>
            <a:r>
              <a:rPr dirty="0" sz="2400" spc="-5">
                <a:solidFill>
                  <a:srgbClr val="4E2700"/>
                </a:solidFill>
                <a:latin typeface="Noto Sans Mono CJK HK"/>
                <a:cs typeface="Noto Sans Mono CJK HK"/>
              </a:rPr>
              <a:t>類別的物件都有一 </a:t>
            </a:r>
            <a:r>
              <a:rPr dirty="0" sz="2400">
                <a:solidFill>
                  <a:srgbClr val="4E2700"/>
                </a:solidFill>
                <a:latin typeface="Noto Sans Mono CJK HK"/>
                <a:cs typeface="Noto Sans Mono CJK HK"/>
              </a:rPr>
              <a:t>個</a:t>
            </a:r>
            <a:r>
              <a:rPr dirty="0" sz="2400">
                <a:solidFill>
                  <a:srgbClr val="4E2700"/>
                </a:solidFill>
                <a:latin typeface="Verdana"/>
                <a:cs typeface="Verdana"/>
              </a:rPr>
              <a:t>na</a:t>
            </a:r>
            <a:r>
              <a:rPr dirty="0" sz="2400" spc="5">
                <a:solidFill>
                  <a:srgbClr val="4E2700"/>
                </a:solidFill>
                <a:latin typeface="Verdana"/>
                <a:cs typeface="Verdana"/>
              </a:rPr>
              <a:t>m</a:t>
            </a:r>
            <a:r>
              <a:rPr dirty="0" sz="2400">
                <a:solidFill>
                  <a:srgbClr val="4E2700"/>
                </a:solidFill>
                <a:latin typeface="Verdana"/>
                <a:cs typeface="Verdana"/>
              </a:rPr>
              <a:t>e</a:t>
            </a:r>
            <a:r>
              <a:rPr dirty="0" sz="2400">
                <a:solidFill>
                  <a:srgbClr val="4E2700"/>
                </a:solidFill>
                <a:latin typeface="Noto Sans Mono CJK HK"/>
                <a:cs typeface="Noto Sans Mono CJK HK"/>
              </a:rPr>
              <a:t>屬性，它的值可以由外界透過建構子傳入， 也可以使用</a:t>
            </a:r>
            <a:r>
              <a:rPr dirty="0" sz="2400">
                <a:solidFill>
                  <a:srgbClr val="4E2700"/>
                </a:solidFill>
                <a:latin typeface="Verdana"/>
                <a:cs typeface="Verdana"/>
              </a:rPr>
              <a:t>JVM</a:t>
            </a:r>
            <a:r>
              <a:rPr dirty="0" sz="2400">
                <a:solidFill>
                  <a:srgbClr val="4E2700"/>
                </a:solidFill>
                <a:latin typeface="Noto Sans Mono CJK HK"/>
                <a:cs typeface="Noto Sans Mono CJK HK"/>
              </a:rPr>
              <a:t>提供的預設值</a:t>
            </a:r>
            <a:r>
              <a:rPr dirty="0" sz="1200" spc="-5">
                <a:solidFill>
                  <a:srgbClr val="FF0000"/>
                </a:solidFill>
                <a:latin typeface="Verdana"/>
                <a:cs typeface="Verdana"/>
              </a:rPr>
              <a:t>(Thread-0, Thread-1,</a:t>
            </a:r>
            <a:r>
              <a:rPr dirty="0" sz="1200">
                <a:solidFill>
                  <a:srgbClr val="FF0000"/>
                </a:solidFill>
                <a:latin typeface="Verdana"/>
                <a:cs typeface="Verdana"/>
              </a:rPr>
              <a:t> </a:t>
            </a:r>
            <a:r>
              <a:rPr dirty="0" sz="1200" spc="-5">
                <a:solidFill>
                  <a:srgbClr val="FF0000"/>
                </a:solidFill>
                <a:latin typeface="Verdana"/>
                <a:cs typeface="Verdana"/>
              </a:rPr>
              <a:t>…)</a:t>
            </a:r>
            <a:r>
              <a:rPr dirty="0" sz="1200" spc="20">
                <a:solidFill>
                  <a:srgbClr val="FF0000"/>
                </a:solidFill>
                <a:latin typeface="Verdana"/>
                <a:cs typeface="Verdana"/>
              </a:rPr>
              <a:t> </a:t>
            </a:r>
            <a:r>
              <a:rPr dirty="0" sz="2400">
                <a:solidFill>
                  <a:srgbClr val="4E2700"/>
                </a:solidFill>
                <a:latin typeface="Noto Sans Mono CJK HK"/>
                <a:cs typeface="Noto Sans Mono CJK HK"/>
              </a:rPr>
              <a:t>。</a:t>
            </a:r>
            <a:endParaRPr sz="2400">
              <a:latin typeface="Noto Sans Mono CJK HK"/>
              <a:cs typeface="Noto Sans Mono CJK HK"/>
            </a:endParaRPr>
          </a:p>
          <a:p>
            <a:pPr marL="546100" marR="5080" indent="-534035">
              <a:lnSpc>
                <a:spcPct val="100000"/>
              </a:lnSpc>
              <a:spcBef>
                <a:spcPts val="575"/>
              </a:spcBef>
              <a:buFont typeface="Verdana"/>
              <a:buChar char="•"/>
              <a:tabLst>
                <a:tab pos="546100" algn="l"/>
                <a:tab pos="546735" algn="l"/>
              </a:tabLst>
            </a:pPr>
            <a:r>
              <a:rPr dirty="0" sz="2400">
                <a:solidFill>
                  <a:srgbClr val="4E2700"/>
                </a:solidFill>
                <a:latin typeface="Noto Sans Mono CJK HK"/>
                <a:cs typeface="Noto Sans Mono CJK HK"/>
              </a:rPr>
              <a:t>觀察</a:t>
            </a:r>
            <a:r>
              <a:rPr dirty="0" sz="2400">
                <a:solidFill>
                  <a:srgbClr val="4E2700"/>
                </a:solidFill>
                <a:latin typeface="Verdana"/>
                <a:cs typeface="Verdana"/>
              </a:rPr>
              <a:t>name</a:t>
            </a:r>
            <a:r>
              <a:rPr dirty="0" sz="2400">
                <a:solidFill>
                  <a:srgbClr val="4E2700"/>
                </a:solidFill>
                <a:latin typeface="Noto Sans Mono CJK HK"/>
                <a:cs typeface="Noto Sans Mono CJK HK"/>
              </a:rPr>
              <a:t>屬性的值我們可以發現多執行緒是以交替 執行的方式進行，即每個執行緒都分配一小段執行時 間</a:t>
            </a:r>
            <a:r>
              <a:rPr dirty="0" sz="2400" spc="-5">
                <a:solidFill>
                  <a:srgbClr val="4E2700"/>
                </a:solidFill>
                <a:latin typeface="Verdana"/>
                <a:cs typeface="Verdana"/>
              </a:rPr>
              <a:t>(Time</a:t>
            </a:r>
            <a:r>
              <a:rPr dirty="0" sz="2400" spc="-100">
                <a:solidFill>
                  <a:srgbClr val="4E2700"/>
                </a:solidFill>
                <a:latin typeface="Verdana"/>
                <a:cs typeface="Verdana"/>
              </a:rPr>
              <a:t> </a:t>
            </a:r>
            <a:r>
              <a:rPr dirty="0" sz="2400">
                <a:solidFill>
                  <a:srgbClr val="4E2700"/>
                </a:solidFill>
                <a:latin typeface="Verdana"/>
                <a:cs typeface="Verdana"/>
              </a:rPr>
              <a:t>Slice)</a:t>
            </a:r>
            <a:r>
              <a:rPr dirty="0" sz="2400">
                <a:solidFill>
                  <a:srgbClr val="4E2700"/>
                </a:solidFill>
                <a:latin typeface="Noto Sans Mono CJK HK"/>
                <a:cs typeface="Noto Sans Mono CJK HK"/>
              </a:rPr>
              <a:t>，如果在這段時間沒有做完它的工作，  它必須讓出</a:t>
            </a:r>
            <a:r>
              <a:rPr dirty="0" sz="2400" spc="-5">
                <a:solidFill>
                  <a:srgbClr val="4E2700"/>
                </a:solidFill>
                <a:latin typeface="Verdana"/>
                <a:cs typeface="Verdana"/>
              </a:rPr>
              <a:t>(yield)JVM</a:t>
            </a:r>
            <a:r>
              <a:rPr dirty="0" sz="2400">
                <a:solidFill>
                  <a:srgbClr val="4E2700"/>
                </a:solidFill>
                <a:latin typeface="Noto Sans Mono CJK HK"/>
                <a:cs typeface="Noto Sans Mono CJK HK"/>
              </a:rPr>
              <a:t>的使用權，讓下一個執行緒</a:t>
            </a:r>
            <a:endParaRPr sz="2400">
              <a:latin typeface="Noto Sans Mono CJK HK"/>
              <a:cs typeface="Noto Sans Mono CJK HK"/>
            </a:endParaRPr>
          </a:p>
          <a:p>
            <a:pPr marL="546100">
              <a:lnSpc>
                <a:spcPts val="2870"/>
              </a:lnSpc>
            </a:pPr>
            <a:r>
              <a:rPr dirty="0" sz="2400" spc="-5">
                <a:solidFill>
                  <a:srgbClr val="4E2700"/>
                </a:solidFill>
                <a:latin typeface="Noto Sans Mono CJK HK"/>
                <a:cs typeface="Noto Sans Mono CJK HK"/>
              </a:rPr>
              <a:t>執行。每個執行緒都以此方式輪流、交替執行，而不</a:t>
            </a:r>
            <a:endParaRPr sz="2400">
              <a:latin typeface="Noto Sans Mono CJK HK"/>
              <a:cs typeface="Noto Sans Mono CJK HK"/>
            </a:endParaRPr>
          </a:p>
          <a:p>
            <a:pPr marL="546100">
              <a:lnSpc>
                <a:spcPct val="100000"/>
              </a:lnSpc>
              <a:spcBef>
                <a:spcPts val="15"/>
              </a:spcBef>
            </a:pPr>
            <a:r>
              <a:rPr dirty="0" sz="2400">
                <a:solidFill>
                  <a:srgbClr val="4E2700"/>
                </a:solidFill>
                <a:latin typeface="Noto Sans Mono CJK HK"/>
                <a:cs typeface="Noto Sans Mono CJK HK"/>
              </a:rPr>
              <a:t>是第一個執行緒完全執行完畢才執行下一個執行緒。</a:t>
            </a:r>
            <a:endParaRPr sz="2400">
              <a:latin typeface="Noto Sans Mono CJK HK"/>
              <a:cs typeface="Noto Sans Mono CJK HK"/>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常數</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16305"/>
            <a:ext cx="4635500" cy="1343025"/>
          </a:xfrm>
          <a:prstGeom prst="rect">
            <a:avLst/>
          </a:prstGeom>
        </p:spPr>
        <p:txBody>
          <a:bodyPr wrap="square" lIns="0" tIns="85725" rIns="0" bIns="0" rtlCol="0" vert="horz">
            <a:spAutoFit/>
          </a:bodyPr>
          <a:lstStyle/>
          <a:p>
            <a:pPr marL="355600" indent="-342900">
              <a:lnSpc>
                <a:spcPct val="100000"/>
              </a:lnSpc>
              <a:spcBef>
                <a:spcPts val="675"/>
              </a:spcBef>
              <a:buFont typeface="Verdana"/>
              <a:buChar char="•"/>
              <a:tabLst>
                <a:tab pos="354965" algn="l"/>
                <a:tab pos="355600" algn="l"/>
              </a:tabLst>
            </a:pPr>
            <a:r>
              <a:rPr dirty="0" sz="2400">
                <a:solidFill>
                  <a:srgbClr val="4E2700"/>
                </a:solidFill>
                <a:latin typeface="Noto Sans Mono CJK HK"/>
                <a:cs typeface="Noto Sans Mono CJK HK"/>
              </a:rPr>
              <a:t>內含值不能改變的資料稱為常數</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每個常數都屬於某種型態</a:t>
            </a:r>
            <a:endParaRPr sz="2400">
              <a:latin typeface="Noto Sans Mono CJK HK"/>
              <a:cs typeface="Noto Sans Mono CJK HK"/>
            </a:endParaRPr>
          </a:p>
          <a:p>
            <a:pPr marL="355600" indent="-342900">
              <a:lnSpc>
                <a:spcPct val="100000"/>
              </a:lnSpc>
              <a:spcBef>
                <a:spcPts val="580"/>
              </a:spcBef>
              <a:buFont typeface="Verdana"/>
              <a:buChar char="•"/>
              <a:tabLst>
                <a:tab pos="354965" algn="l"/>
                <a:tab pos="355600" algn="l"/>
              </a:tabLst>
            </a:pPr>
            <a:r>
              <a:rPr dirty="0" sz="2400">
                <a:solidFill>
                  <a:srgbClr val="4E2700"/>
                </a:solidFill>
                <a:latin typeface="Noto Sans Mono CJK HK"/>
                <a:cs typeface="Noto Sans Mono CJK HK"/>
              </a:rPr>
              <a:t>例</a:t>
            </a:r>
            <a:endParaRPr sz="2400">
              <a:latin typeface="Noto Sans Mono CJK HK"/>
              <a:cs typeface="Noto Sans Mono CJK HK"/>
            </a:endParaRPr>
          </a:p>
        </p:txBody>
      </p:sp>
      <p:sp>
        <p:nvSpPr>
          <p:cNvPr id="4" name="object 4"/>
          <p:cNvSpPr txBox="1"/>
          <p:nvPr/>
        </p:nvSpPr>
        <p:spPr>
          <a:xfrm>
            <a:off x="974242" y="2233422"/>
            <a:ext cx="1824989" cy="2659380"/>
          </a:xfrm>
          <a:prstGeom prst="rect">
            <a:avLst/>
          </a:prstGeom>
        </p:spPr>
        <p:txBody>
          <a:bodyPr wrap="square" lIns="0" tIns="85725" rIns="0" bIns="0" rtlCol="0" vert="horz">
            <a:spAutoFit/>
          </a:bodyPr>
          <a:lstStyle/>
          <a:p>
            <a:pPr marL="12700">
              <a:lnSpc>
                <a:spcPct val="100000"/>
              </a:lnSpc>
              <a:spcBef>
                <a:spcPts val="675"/>
              </a:spcBef>
            </a:pPr>
            <a:r>
              <a:rPr dirty="0" sz="2400">
                <a:solidFill>
                  <a:srgbClr val="4E2700"/>
                </a:solidFill>
                <a:latin typeface="Verdana"/>
                <a:cs typeface="Verdana"/>
              </a:rPr>
              <a:t>3.14,</a:t>
            </a:r>
            <a:r>
              <a:rPr dirty="0" sz="2400" spc="-35">
                <a:solidFill>
                  <a:srgbClr val="4E2700"/>
                </a:solidFill>
                <a:latin typeface="Verdana"/>
                <a:cs typeface="Verdana"/>
              </a:rPr>
              <a:t> </a:t>
            </a:r>
            <a:r>
              <a:rPr dirty="0" sz="2400">
                <a:solidFill>
                  <a:srgbClr val="4E2700"/>
                </a:solidFill>
                <a:latin typeface="Verdana"/>
                <a:cs typeface="Verdana"/>
              </a:rPr>
              <a:t>10.0</a:t>
            </a:r>
            <a:endParaRPr sz="2400">
              <a:latin typeface="Verdana"/>
              <a:cs typeface="Verdana"/>
            </a:endParaRPr>
          </a:p>
          <a:p>
            <a:pPr marL="12700">
              <a:lnSpc>
                <a:spcPct val="100000"/>
              </a:lnSpc>
              <a:spcBef>
                <a:spcPts val="575"/>
              </a:spcBef>
            </a:pPr>
            <a:r>
              <a:rPr dirty="0" sz="2400" spc="-30">
                <a:solidFill>
                  <a:srgbClr val="4E2700"/>
                </a:solidFill>
                <a:latin typeface="Verdana"/>
                <a:cs typeface="Verdana"/>
              </a:rPr>
              <a:t>3.14f,</a:t>
            </a:r>
            <a:r>
              <a:rPr dirty="0" sz="2400" spc="-60">
                <a:solidFill>
                  <a:srgbClr val="4E2700"/>
                </a:solidFill>
                <a:latin typeface="Verdana"/>
                <a:cs typeface="Verdana"/>
              </a:rPr>
              <a:t> </a:t>
            </a:r>
            <a:r>
              <a:rPr dirty="0" sz="2400">
                <a:solidFill>
                  <a:srgbClr val="4E2700"/>
                </a:solidFill>
                <a:latin typeface="Verdana"/>
                <a:cs typeface="Verdana"/>
              </a:rPr>
              <a:t>10.0f</a:t>
            </a:r>
            <a:endParaRPr sz="2400">
              <a:latin typeface="Verdana"/>
              <a:cs typeface="Verdana"/>
            </a:endParaRPr>
          </a:p>
          <a:p>
            <a:pPr marL="12700">
              <a:lnSpc>
                <a:spcPct val="100000"/>
              </a:lnSpc>
              <a:spcBef>
                <a:spcPts val="580"/>
              </a:spcBef>
            </a:pPr>
            <a:r>
              <a:rPr dirty="0" sz="2400">
                <a:solidFill>
                  <a:srgbClr val="4E2700"/>
                </a:solidFill>
                <a:latin typeface="Verdana"/>
                <a:cs typeface="Verdana"/>
              </a:rPr>
              <a:t>10,</a:t>
            </a:r>
            <a:r>
              <a:rPr dirty="0" sz="2400" spc="-10">
                <a:solidFill>
                  <a:srgbClr val="4E2700"/>
                </a:solidFill>
                <a:latin typeface="Verdana"/>
                <a:cs typeface="Verdana"/>
              </a:rPr>
              <a:t> </a:t>
            </a:r>
            <a:r>
              <a:rPr dirty="0" sz="2400">
                <a:solidFill>
                  <a:srgbClr val="4E2700"/>
                </a:solidFill>
                <a:latin typeface="Verdana"/>
                <a:cs typeface="Verdana"/>
              </a:rPr>
              <a:t>9</a:t>
            </a:r>
            <a:endParaRPr sz="2400">
              <a:latin typeface="Verdana"/>
              <a:cs typeface="Verdana"/>
            </a:endParaRPr>
          </a:p>
          <a:p>
            <a:pPr marL="12700" marR="247015">
              <a:lnSpc>
                <a:spcPct val="120000"/>
              </a:lnSpc>
            </a:pPr>
            <a:r>
              <a:rPr dirty="0" sz="2400" spc="-5">
                <a:solidFill>
                  <a:srgbClr val="4E2700"/>
                </a:solidFill>
                <a:latin typeface="Verdana"/>
                <a:cs typeface="Verdana"/>
              </a:rPr>
              <a:t>true,</a:t>
            </a:r>
            <a:r>
              <a:rPr dirty="0" sz="2400" spc="-80">
                <a:solidFill>
                  <a:srgbClr val="4E2700"/>
                </a:solidFill>
                <a:latin typeface="Verdana"/>
                <a:cs typeface="Verdana"/>
              </a:rPr>
              <a:t> </a:t>
            </a:r>
            <a:r>
              <a:rPr dirty="0" sz="2400" spc="-5">
                <a:solidFill>
                  <a:srgbClr val="4E2700"/>
                </a:solidFill>
                <a:latin typeface="Verdana"/>
                <a:cs typeface="Verdana"/>
              </a:rPr>
              <a:t>false  </a:t>
            </a:r>
            <a:r>
              <a:rPr dirty="0" sz="2400">
                <a:solidFill>
                  <a:srgbClr val="4E2700"/>
                </a:solidFill>
                <a:latin typeface="Verdana"/>
                <a:cs typeface="Verdana"/>
              </a:rPr>
              <a:t>'a'</a:t>
            </a:r>
            <a:endParaRPr sz="2400">
              <a:latin typeface="Verdana"/>
              <a:cs typeface="Verdana"/>
            </a:endParaRPr>
          </a:p>
          <a:p>
            <a:pPr marL="12700">
              <a:lnSpc>
                <a:spcPct val="100000"/>
              </a:lnSpc>
              <a:spcBef>
                <a:spcPts val="575"/>
              </a:spcBef>
            </a:pPr>
            <a:r>
              <a:rPr dirty="0" sz="2400">
                <a:solidFill>
                  <a:srgbClr val="4E2700"/>
                </a:solidFill>
                <a:latin typeface="Verdana"/>
                <a:cs typeface="Verdana"/>
              </a:rPr>
              <a:t>null</a:t>
            </a:r>
            <a:endParaRPr sz="2400">
              <a:latin typeface="Verdana"/>
              <a:cs typeface="Verdana"/>
            </a:endParaRPr>
          </a:p>
        </p:txBody>
      </p:sp>
      <p:sp>
        <p:nvSpPr>
          <p:cNvPr id="5" name="object 5"/>
          <p:cNvSpPr txBox="1"/>
          <p:nvPr/>
        </p:nvSpPr>
        <p:spPr>
          <a:xfrm>
            <a:off x="3374897" y="2233422"/>
            <a:ext cx="3376929" cy="2659380"/>
          </a:xfrm>
          <a:prstGeom prst="rect">
            <a:avLst/>
          </a:prstGeom>
        </p:spPr>
        <p:txBody>
          <a:bodyPr wrap="square" lIns="0" tIns="85725" rIns="0" bIns="0" rtlCol="0" vert="horz">
            <a:spAutoFit/>
          </a:bodyPr>
          <a:lstStyle/>
          <a:p>
            <a:pPr marL="12700">
              <a:lnSpc>
                <a:spcPct val="100000"/>
              </a:lnSpc>
              <a:spcBef>
                <a:spcPts val="675"/>
              </a:spcBef>
            </a:pPr>
            <a:r>
              <a:rPr dirty="0" sz="2400" spc="-5">
                <a:solidFill>
                  <a:srgbClr val="4E2700"/>
                </a:solidFill>
                <a:latin typeface="Verdana"/>
                <a:cs typeface="Verdana"/>
              </a:rPr>
              <a:t>//</a:t>
            </a:r>
            <a:r>
              <a:rPr dirty="0" sz="2400" spc="-20">
                <a:solidFill>
                  <a:srgbClr val="4E2700"/>
                </a:solidFill>
                <a:latin typeface="Verdana"/>
                <a:cs typeface="Verdana"/>
              </a:rPr>
              <a:t> </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型態的常數</a:t>
            </a:r>
            <a:endParaRPr sz="2400">
              <a:latin typeface="Noto Sans Mono CJK HK"/>
              <a:cs typeface="Noto Sans Mono CJK HK"/>
            </a:endParaRPr>
          </a:p>
          <a:p>
            <a:pPr marL="12700">
              <a:lnSpc>
                <a:spcPct val="100000"/>
              </a:lnSpc>
              <a:spcBef>
                <a:spcPts val="575"/>
              </a:spcBef>
            </a:pPr>
            <a:r>
              <a:rPr dirty="0" sz="2400" spc="-5">
                <a:solidFill>
                  <a:srgbClr val="4E2700"/>
                </a:solidFill>
                <a:latin typeface="Verdana"/>
                <a:cs typeface="Verdana"/>
              </a:rPr>
              <a:t>//</a:t>
            </a:r>
            <a:r>
              <a:rPr dirty="0" sz="2400" spc="-15">
                <a:solidFill>
                  <a:srgbClr val="4E2700"/>
                </a:solidFill>
                <a:latin typeface="Verdana"/>
                <a:cs typeface="Verdana"/>
              </a:rPr>
              <a:t> </a:t>
            </a:r>
            <a:r>
              <a:rPr dirty="0" sz="2400" spc="-5">
                <a:solidFill>
                  <a:srgbClr val="4E2700"/>
                </a:solidFill>
                <a:latin typeface="Verdana"/>
                <a:cs typeface="Verdana"/>
              </a:rPr>
              <a:t>float</a:t>
            </a:r>
            <a:r>
              <a:rPr dirty="0" sz="2400">
                <a:solidFill>
                  <a:srgbClr val="4E2700"/>
                </a:solidFill>
                <a:latin typeface="Noto Sans Mono CJK HK"/>
                <a:cs typeface="Noto Sans Mono CJK HK"/>
              </a:rPr>
              <a:t>型態的常數</a:t>
            </a:r>
            <a:endParaRPr sz="2400">
              <a:latin typeface="Noto Sans Mono CJK HK"/>
              <a:cs typeface="Noto Sans Mono CJK HK"/>
            </a:endParaRPr>
          </a:p>
          <a:p>
            <a:pPr marL="12700">
              <a:lnSpc>
                <a:spcPct val="100000"/>
              </a:lnSpc>
              <a:spcBef>
                <a:spcPts val="580"/>
              </a:spcBef>
            </a:pPr>
            <a:r>
              <a:rPr dirty="0" sz="2400" spc="-5">
                <a:solidFill>
                  <a:srgbClr val="4E2700"/>
                </a:solidFill>
                <a:latin typeface="Verdana"/>
                <a:cs typeface="Verdana"/>
              </a:rPr>
              <a:t>//</a:t>
            </a:r>
            <a:r>
              <a:rPr dirty="0" sz="2400" spc="-10">
                <a:solidFill>
                  <a:srgbClr val="4E2700"/>
                </a:solidFill>
                <a:latin typeface="Verdana"/>
                <a:cs typeface="Verdana"/>
              </a:rPr>
              <a:t> </a:t>
            </a:r>
            <a:r>
              <a:rPr dirty="0" sz="2400" spc="-5">
                <a:solidFill>
                  <a:srgbClr val="4E2700"/>
                </a:solidFill>
                <a:latin typeface="Verdana"/>
                <a:cs typeface="Verdana"/>
              </a:rPr>
              <a:t>int</a:t>
            </a:r>
            <a:r>
              <a:rPr dirty="0" sz="2400">
                <a:solidFill>
                  <a:srgbClr val="4E2700"/>
                </a:solidFill>
                <a:latin typeface="Noto Sans Mono CJK HK"/>
                <a:cs typeface="Noto Sans Mono CJK HK"/>
              </a:rPr>
              <a:t>型態的常數</a:t>
            </a:r>
            <a:endParaRPr sz="2400">
              <a:latin typeface="Noto Sans Mono CJK HK"/>
              <a:cs typeface="Noto Sans Mono CJK HK"/>
            </a:endParaRPr>
          </a:p>
          <a:p>
            <a:pPr marL="12700">
              <a:lnSpc>
                <a:spcPct val="100000"/>
              </a:lnSpc>
              <a:spcBef>
                <a:spcPts val="575"/>
              </a:spcBef>
            </a:pPr>
            <a:r>
              <a:rPr dirty="0" sz="2400" spc="-5">
                <a:solidFill>
                  <a:srgbClr val="4E2700"/>
                </a:solidFill>
                <a:latin typeface="Verdana"/>
                <a:cs typeface="Verdana"/>
              </a:rPr>
              <a:t>//</a:t>
            </a:r>
            <a:r>
              <a:rPr dirty="0" sz="2400" spc="-30">
                <a:solidFill>
                  <a:srgbClr val="4E2700"/>
                </a:solidFill>
                <a:latin typeface="Verdana"/>
                <a:cs typeface="Verdana"/>
              </a:rPr>
              <a:t> </a:t>
            </a:r>
            <a:r>
              <a:rPr dirty="0" sz="2400" spc="-5">
                <a:solidFill>
                  <a:srgbClr val="4E2700"/>
                </a:solidFill>
                <a:latin typeface="Verdana"/>
                <a:cs typeface="Verdana"/>
              </a:rPr>
              <a:t>boolean</a:t>
            </a:r>
            <a:r>
              <a:rPr dirty="0" sz="2400">
                <a:solidFill>
                  <a:srgbClr val="4E2700"/>
                </a:solidFill>
                <a:latin typeface="Noto Sans Mono CJK HK"/>
                <a:cs typeface="Noto Sans Mono CJK HK"/>
              </a:rPr>
              <a:t>型態的常數</a:t>
            </a:r>
            <a:endParaRPr sz="2400">
              <a:latin typeface="Noto Sans Mono CJK HK"/>
              <a:cs typeface="Noto Sans Mono CJK HK"/>
            </a:endParaRPr>
          </a:p>
          <a:p>
            <a:pPr marL="12700">
              <a:lnSpc>
                <a:spcPct val="100000"/>
              </a:lnSpc>
              <a:spcBef>
                <a:spcPts val="575"/>
              </a:spcBef>
            </a:pPr>
            <a:r>
              <a:rPr dirty="0" sz="2400" spc="-5">
                <a:solidFill>
                  <a:srgbClr val="4E2700"/>
                </a:solidFill>
                <a:latin typeface="Verdana"/>
                <a:cs typeface="Verdana"/>
              </a:rPr>
              <a:t>//</a:t>
            </a:r>
            <a:r>
              <a:rPr dirty="0" sz="2400" spc="-10">
                <a:solidFill>
                  <a:srgbClr val="4E2700"/>
                </a:solidFill>
                <a:latin typeface="Verdana"/>
                <a:cs typeface="Verdana"/>
              </a:rPr>
              <a:t> </a:t>
            </a:r>
            <a:r>
              <a:rPr dirty="0" sz="2400" spc="-5">
                <a:solidFill>
                  <a:srgbClr val="4E2700"/>
                </a:solidFill>
                <a:latin typeface="Verdana"/>
                <a:cs typeface="Verdana"/>
              </a:rPr>
              <a:t>char</a:t>
            </a:r>
            <a:r>
              <a:rPr dirty="0" sz="2400">
                <a:solidFill>
                  <a:srgbClr val="4E2700"/>
                </a:solidFill>
                <a:latin typeface="Noto Sans Mono CJK HK"/>
                <a:cs typeface="Noto Sans Mono CJK HK"/>
              </a:rPr>
              <a:t>型態的常數</a:t>
            </a:r>
            <a:endParaRPr sz="2400">
              <a:latin typeface="Noto Sans Mono CJK HK"/>
              <a:cs typeface="Noto Sans Mono CJK HK"/>
            </a:endParaRPr>
          </a:p>
          <a:p>
            <a:pPr marL="12700">
              <a:lnSpc>
                <a:spcPct val="100000"/>
              </a:lnSpc>
              <a:spcBef>
                <a:spcPts val="575"/>
              </a:spcBef>
            </a:pPr>
            <a:r>
              <a:rPr dirty="0" sz="2400" spc="-5">
                <a:solidFill>
                  <a:srgbClr val="4E2700"/>
                </a:solidFill>
                <a:latin typeface="Verdana"/>
                <a:cs typeface="Verdana"/>
              </a:rPr>
              <a:t>//</a:t>
            </a:r>
            <a:r>
              <a:rPr dirty="0" sz="2400" spc="-55">
                <a:solidFill>
                  <a:srgbClr val="4E2700"/>
                </a:solidFill>
                <a:latin typeface="Verdana"/>
                <a:cs typeface="Verdana"/>
              </a:rPr>
              <a:t> </a:t>
            </a:r>
            <a:r>
              <a:rPr dirty="0" sz="2400" spc="-5">
                <a:solidFill>
                  <a:srgbClr val="4E2700"/>
                </a:solidFill>
                <a:latin typeface="Verdana"/>
                <a:cs typeface="Verdana"/>
              </a:rPr>
              <a:t>reference</a:t>
            </a:r>
            <a:r>
              <a:rPr dirty="0" sz="2400" spc="-5">
                <a:solidFill>
                  <a:srgbClr val="4E2700"/>
                </a:solidFill>
                <a:latin typeface="Noto Sans Mono CJK HK"/>
                <a:cs typeface="Noto Sans Mono CJK HK"/>
              </a:rPr>
              <a:t>型態的常數</a:t>
            </a:r>
            <a:endParaRPr sz="2400">
              <a:latin typeface="Noto Sans Mono CJK HK"/>
              <a:cs typeface="Noto Sans Mono CJK HK"/>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27621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Thread</a:t>
            </a:r>
            <a:r>
              <a:rPr dirty="0"/>
              <a:t>類別的</a:t>
            </a:r>
            <a:r>
              <a:rPr dirty="0" spc="-5">
                <a:latin typeface="Tahoma"/>
                <a:cs typeface="Tahoma"/>
              </a:rPr>
              <a:t>start()</a:t>
            </a:r>
            <a:r>
              <a:rPr dirty="0"/>
              <a:t>方法</a:t>
            </a:r>
            <a:r>
              <a:rPr dirty="0" spc="-740"/>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
        <p:nvSpPr>
          <p:cNvPr id="3" name="object 3"/>
          <p:cNvSpPr txBox="1"/>
          <p:nvPr/>
        </p:nvSpPr>
        <p:spPr>
          <a:xfrm>
            <a:off x="764540" y="1000759"/>
            <a:ext cx="7760970" cy="4563745"/>
          </a:xfrm>
          <a:prstGeom prst="rect">
            <a:avLst/>
          </a:prstGeom>
        </p:spPr>
        <p:txBody>
          <a:bodyPr wrap="square" lIns="0" tIns="12065" rIns="0" bIns="0" rtlCol="0" vert="horz">
            <a:spAutoFit/>
          </a:bodyPr>
          <a:lstStyle/>
          <a:p>
            <a:pPr algn="just" marL="469900" marR="272415" indent="-457834">
              <a:lnSpc>
                <a:spcPct val="100099"/>
              </a:lnSpc>
              <a:spcBef>
                <a:spcPts val="95"/>
              </a:spcBef>
              <a:buFont typeface="Verdana"/>
              <a:buChar char="•"/>
              <a:tabLst>
                <a:tab pos="470534" algn="l"/>
              </a:tabLst>
            </a:pPr>
            <a:r>
              <a:rPr dirty="0" sz="2400">
                <a:solidFill>
                  <a:srgbClr val="4E2700"/>
                </a:solidFill>
                <a:latin typeface="Noto Sans Mono CJK HK"/>
                <a:cs typeface="Noto Sans Mono CJK HK"/>
              </a:rPr>
              <a:t>替執行緒準備所需的程式碼後，執行緒並不會自動執 行，必須透過</a:t>
            </a:r>
            <a:r>
              <a:rPr dirty="0" sz="2400" spc="-5">
                <a:solidFill>
                  <a:srgbClr val="422000"/>
                </a:solidFill>
                <a:latin typeface="Verdana"/>
                <a:cs typeface="Verdana"/>
              </a:rPr>
              <a:t>Thread</a:t>
            </a:r>
            <a:r>
              <a:rPr dirty="0" sz="2400">
                <a:solidFill>
                  <a:srgbClr val="422000"/>
                </a:solidFill>
                <a:latin typeface="Noto Sans Mono CJK HK"/>
                <a:cs typeface="Noto Sans Mono CJK HK"/>
              </a:rPr>
              <a:t>類別的</a:t>
            </a:r>
            <a:r>
              <a:rPr dirty="0" sz="2400" spc="-5">
                <a:solidFill>
                  <a:srgbClr val="422000"/>
                </a:solidFill>
                <a:latin typeface="Verdana"/>
                <a:cs typeface="Verdana"/>
              </a:rPr>
              <a:t>start()</a:t>
            </a:r>
            <a:r>
              <a:rPr dirty="0" sz="2400" spc="-5">
                <a:solidFill>
                  <a:srgbClr val="422000"/>
                </a:solidFill>
                <a:latin typeface="Noto Sans Mono CJK HK"/>
                <a:cs typeface="Noto Sans Mono CJK HK"/>
              </a:rPr>
              <a:t>，</a:t>
            </a:r>
            <a:r>
              <a:rPr dirty="0" sz="2400">
                <a:solidFill>
                  <a:srgbClr val="422000"/>
                </a:solidFill>
                <a:latin typeface="Noto Sans Mono CJK HK"/>
                <a:cs typeface="Noto Sans Mono CJK HK"/>
              </a:rPr>
              <a:t>通知</a:t>
            </a:r>
            <a:r>
              <a:rPr dirty="0" sz="2400">
                <a:solidFill>
                  <a:srgbClr val="422000"/>
                </a:solidFill>
                <a:latin typeface="Verdana"/>
                <a:cs typeface="Verdana"/>
              </a:rPr>
              <a:t>JVM</a:t>
            </a:r>
            <a:r>
              <a:rPr dirty="0" sz="2400">
                <a:solidFill>
                  <a:srgbClr val="422000"/>
                </a:solidFill>
                <a:latin typeface="Noto Sans Mono CJK HK"/>
                <a:cs typeface="Noto Sans Mono CJK HK"/>
              </a:rPr>
              <a:t>已經 有一</a:t>
            </a:r>
            <a:r>
              <a:rPr dirty="0" sz="2400" spc="-5">
                <a:solidFill>
                  <a:srgbClr val="422000"/>
                </a:solidFill>
                <a:latin typeface="Noto Sans Mono CJK HK"/>
                <a:cs typeface="Noto Sans Mono CJK HK"/>
              </a:rPr>
              <a:t>個</a:t>
            </a:r>
            <a:r>
              <a:rPr dirty="0" sz="2400">
                <a:solidFill>
                  <a:srgbClr val="4E2700"/>
                </a:solidFill>
                <a:latin typeface="Noto Sans Mono CJK HK"/>
                <a:cs typeface="Noto Sans Mono CJK HK"/>
              </a:rPr>
              <a:t>執行緒蓄勢待發，隨時可以執行。待原本已存 </a:t>
            </a:r>
            <a:r>
              <a:rPr dirty="0" sz="2400" spc="-5">
                <a:solidFill>
                  <a:srgbClr val="4E2700"/>
                </a:solidFill>
                <a:latin typeface="Noto Sans Mono CJK HK"/>
                <a:cs typeface="Noto Sans Mono CJK HK"/>
              </a:rPr>
              <a:t>在的執行緒執行到一段落時</a:t>
            </a:r>
            <a:r>
              <a:rPr dirty="0" sz="2400">
                <a:solidFill>
                  <a:srgbClr val="4E2700"/>
                </a:solidFill>
                <a:latin typeface="Noto Sans Mono CJK HK"/>
                <a:cs typeface="Noto Sans Mono CJK HK"/>
              </a:rPr>
              <a:t>，</a:t>
            </a:r>
            <a:r>
              <a:rPr dirty="0" sz="2400">
                <a:solidFill>
                  <a:srgbClr val="4E2700"/>
                </a:solidFill>
                <a:latin typeface="Verdana"/>
                <a:cs typeface="Verdana"/>
              </a:rPr>
              <a:t>JVM</a:t>
            </a:r>
            <a:r>
              <a:rPr dirty="0" sz="2400" spc="-5">
                <a:solidFill>
                  <a:srgbClr val="4E2700"/>
                </a:solidFill>
                <a:latin typeface="Noto Sans Mono CJK HK"/>
                <a:cs typeface="Noto Sans Mono CJK HK"/>
              </a:rPr>
              <a:t>便會讓此執行緒開 </a:t>
            </a:r>
            <a:r>
              <a:rPr dirty="0" sz="2400">
                <a:solidFill>
                  <a:srgbClr val="4E2700"/>
                </a:solidFill>
                <a:latin typeface="Noto Sans Mono CJK HK"/>
                <a:cs typeface="Noto Sans Mono CJK HK"/>
              </a:rPr>
              <a:t>始執行。</a:t>
            </a:r>
            <a:endParaRPr sz="2400">
              <a:latin typeface="Noto Sans Mono CJK HK"/>
              <a:cs typeface="Noto Sans Mono CJK HK"/>
            </a:endParaRPr>
          </a:p>
          <a:p>
            <a:pPr marL="469900" marR="410209" indent="-457834">
              <a:lnSpc>
                <a:spcPct val="100000"/>
              </a:lnSpc>
              <a:spcBef>
                <a:spcPts val="575"/>
              </a:spcBef>
              <a:buFont typeface="Verdana"/>
              <a:buChar char="•"/>
              <a:tabLst>
                <a:tab pos="469900" algn="l"/>
                <a:tab pos="470534" algn="l"/>
              </a:tabLst>
            </a:pPr>
            <a:r>
              <a:rPr dirty="0" sz="2400">
                <a:solidFill>
                  <a:srgbClr val="422000"/>
                </a:solidFill>
                <a:latin typeface="Noto Sans Mono CJK HK"/>
                <a:cs typeface="Noto Sans Mono CJK HK"/>
              </a:rPr>
              <a:t>對於繼</a:t>
            </a:r>
            <a:r>
              <a:rPr dirty="0" sz="2400" spc="-5">
                <a:solidFill>
                  <a:srgbClr val="422000"/>
                </a:solidFill>
                <a:latin typeface="Noto Sans Mono CJK HK"/>
                <a:cs typeface="Noto Sans Mono CJK HK"/>
              </a:rPr>
              <a:t>承</a:t>
            </a:r>
            <a:r>
              <a:rPr dirty="0" sz="2400" spc="-5">
                <a:solidFill>
                  <a:srgbClr val="422000"/>
                </a:solidFill>
                <a:latin typeface="Verdana"/>
                <a:cs typeface="Verdana"/>
              </a:rPr>
              <a:t>Thre</a:t>
            </a:r>
            <a:r>
              <a:rPr dirty="0" sz="2400" spc="-10">
                <a:solidFill>
                  <a:srgbClr val="422000"/>
                </a:solidFill>
                <a:latin typeface="Verdana"/>
                <a:cs typeface="Verdana"/>
              </a:rPr>
              <a:t>a</a:t>
            </a:r>
            <a:r>
              <a:rPr dirty="0" sz="2400" spc="10">
                <a:solidFill>
                  <a:srgbClr val="422000"/>
                </a:solidFill>
                <a:latin typeface="Verdana"/>
                <a:cs typeface="Verdana"/>
              </a:rPr>
              <a:t>d</a:t>
            </a:r>
            <a:r>
              <a:rPr dirty="0" sz="2400">
                <a:solidFill>
                  <a:srgbClr val="422000"/>
                </a:solidFill>
                <a:latin typeface="Noto Sans Mono CJK HK"/>
                <a:cs typeface="Noto Sans Mono CJK HK"/>
              </a:rPr>
              <a:t>類別的子類別：將子類</a:t>
            </a:r>
            <a:r>
              <a:rPr dirty="0" sz="2400" spc="5">
                <a:solidFill>
                  <a:srgbClr val="422000"/>
                </a:solidFill>
                <a:latin typeface="Noto Sans Mono CJK HK"/>
                <a:cs typeface="Noto Sans Mono CJK HK"/>
              </a:rPr>
              <a:t>別</a:t>
            </a:r>
            <a:r>
              <a:rPr dirty="0" sz="2400">
                <a:solidFill>
                  <a:srgbClr val="422000"/>
                </a:solidFill>
                <a:latin typeface="Verdana"/>
                <a:cs typeface="Verdana"/>
              </a:rPr>
              <a:t>ne</a:t>
            </a:r>
            <a:r>
              <a:rPr dirty="0" sz="2400" spc="5">
                <a:solidFill>
                  <a:srgbClr val="422000"/>
                </a:solidFill>
                <a:latin typeface="Verdana"/>
                <a:cs typeface="Verdana"/>
              </a:rPr>
              <a:t>w</a:t>
            </a:r>
            <a:r>
              <a:rPr dirty="0" sz="2400">
                <a:solidFill>
                  <a:srgbClr val="422000"/>
                </a:solidFill>
                <a:latin typeface="Noto Sans Mono CJK HK"/>
                <a:cs typeface="Noto Sans Mono CJK HK"/>
              </a:rPr>
              <a:t>為物 件後直接呼叫此物件的</a:t>
            </a:r>
            <a:r>
              <a:rPr dirty="0" sz="2400" spc="-5">
                <a:solidFill>
                  <a:srgbClr val="422000"/>
                </a:solidFill>
                <a:latin typeface="Verdana"/>
                <a:cs typeface="Verdana"/>
              </a:rPr>
              <a:t>start()</a:t>
            </a:r>
            <a:r>
              <a:rPr dirty="0" sz="2400">
                <a:solidFill>
                  <a:srgbClr val="422000"/>
                </a:solidFill>
                <a:latin typeface="Noto Sans Mono CJK HK"/>
                <a:cs typeface="Noto Sans Mono CJK HK"/>
              </a:rPr>
              <a:t>方法</a:t>
            </a:r>
            <a:r>
              <a:rPr dirty="0" sz="2400">
                <a:solidFill>
                  <a:srgbClr val="4E2700"/>
                </a:solidFill>
                <a:latin typeface="Noto Sans Mono CJK HK"/>
                <a:cs typeface="Noto Sans Mono CJK HK"/>
              </a:rPr>
              <a:t>。</a:t>
            </a:r>
            <a:endParaRPr sz="2400">
              <a:latin typeface="Noto Sans Mono CJK HK"/>
              <a:cs typeface="Noto Sans Mono CJK HK"/>
            </a:endParaRPr>
          </a:p>
          <a:p>
            <a:pPr marL="469900" marR="5080" indent="-457834">
              <a:lnSpc>
                <a:spcPct val="100000"/>
              </a:lnSpc>
              <a:spcBef>
                <a:spcPts val="580"/>
              </a:spcBef>
              <a:buFont typeface="Verdana"/>
              <a:buChar char="•"/>
              <a:tabLst>
                <a:tab pos="469900" algn="l"/>
                <a:tab pos="470534" algn="l"/>
              </a:tabLst>
            </a:pPr>
            <a:r>
              <a:rPr dirty="0" sz="2400">
                <a:solidFill>
                  <a:srgbClr val="422000"/>
                </a:solidFill>
                <a:latin typeface="Noto Sans Mono CJK HK"/>
                <a:cs typeface="Noto Sans Mono CJK HK"/>
              </a:rPr>
              <a:t>對於實</a:t>
            </a:r>
            <a:r>
              <a:rPr dirty="0" sz="2400" spc="-5">
                <a:solidFill>
                  <a:srgbClr val="422000"/>
                </a:solidFill>
                <a:latin typeface="Noto Sans Mono CJK HK"/>
                <a:cs typeface="Noto Sans Mono CJK HK"/>
              </a:rPr>
              <a:t>作</a:t>
            </a:r>
            <a:r>
              <a:rPr dirty="0" sz="2400" spc="-10">
                <a:solidFill>
                  <a:srgbClr val="422000"/>
                </a:solidFill>
                <a:latin typeface="Verdana"/>
                <a:cs typeface="Verdana"/>
              </a:rPr>
              <a:t>java.lang.Runnable</a:t>
            </a:r>
            <a:r>
              <a:rPr dirty="0" sz="2400" spc="5">
                <a:solidFill>
                  <a:srgbClr val="422000"/>
                </a:solidFill>
                <a:latin typeface="Noto Sans Mono CJK HK"/>
                <a:cs typeface="Noto Sans Mono CJK HK"/>
              </a:rPr>
              <a:t>介</a:t>
            </a:r>
            <a:r>
              <a:rPr dirty="0" sz="2400">
                <a:solidFill>
                  <a:srgbClr val="422000"/>
                </a:solidFill>
                <a:latin typeface="Noto Sans Mono CJK HK"/>
                <a:cs typeface="Noto Sans Mono CJK HK"/>
              </a:rPr>
              <a:t>面的一</a:t>
            </a:r>
            <a:r>
              <a:rPr dirty="0" sz="2400" spc="5">
                <a:solidFill>
                  <a:srgbClr val="422000"/>
                </a:solidFill>
                <a:latin typeface="Noto Sans Mono CJK HK"/>
                <a:cs typeface="Noto Sans Mono CJK HK"/>
              </a:rPr>
              <a:t>般</a:t>
            </a:r>
            <a:r>
              <a:rPr dirty="0" sz="2400" spc="-25">
                <a:solidFill>
                  <a:srgbClr val="422000"/>
                </a:solidFill>
                <a:latin typeface="Verdana"/>
                <a:cs typeface="Verdana"/>
              </a:rPr>
              <a:t>Java</a:t>
            </a:r>
            <a:r>
              <a:rPr dirty="0" sz="2400">
                <a:solidFill>
                  <a:srgbClr val="422000"/>
                </a:solidFill>
                <a:latin typeface="Noto Sans Mono CJK HK"/>
                <a:cs typeface="Noto Sans Mono CJK HK"/>
              </a:rPr>
              <a:t>類別：  將此類</a:t>
            </a:r>
            <a:r>
              <a:rPr dirty="0" sz="2400" spc="-5">
                <a:solidFill>
                  <a:srgbClr val="422000"/>
                </a:solidFill>
                <a:latin typeface="Noto Sans Mono CJK HK"/>
                <a:cs typeface="Noto Sans Mono CJK HK"/>
              </a:rPr>
              <a:t>別</a:t>
            </a:r>
            <a:r>
              <a:rPr dirty="0" sz="2400">
                <a:solidFill>
                  <a:srgbClr val="422000"/>
                </a:solidFill>
                <a:latin typeface="Verdana"/>
                <a:cs typeface="Verdana"/>
              </a:rPr>
              <a:t>new</a:t>
            </a:r>
            <a:r>
              <a:rPr dirty="0" sz="2400">
                <a:solidFill>
                  <a:srgbClr val="422000"/>
                </a:solidFill>
                <a:latin typeface="Noto Sans Mono CJK HK"/>
                <a:cs typeface="Noto Sans Mono CJK HK"/>
              </a:rPr>
              <a:t>為物件，再產生一個</a:t>
            </a:r>
            <a:r>
              <a:rPr dirty="0" sz="2400" spc="-5">
                <a:solidFill>
                  <a:srgbClr val="422000"/>
                </a:solidFill>
                <a:latin typeface="Verdana"/>
                <a:cs typeface="Verdana"/>
              </a:rPr>
              <a:t>Thread</a:t>
            </a:r>
            <a:r>
              <a:rPr dirty="0" sz="2400">
                <a:solidFill>
                  <a:srgbClr val="422000"/>
                </a:solidFill>
                <a:latin typeface="Noto Sans Mono CJK HK"/>
                <a:cs typeface="Noto Sans Mono CJK HK"/>
              </a:rPr>
              <a:t>類別的物 件，同</a:t>
            </a:r>
            <a:r>
              <a:rPr dirty="0" sz="2400" spc="-5">
                <a:solidFill>
                  <a:srgbClr val="422000"/>
                </a:solidFill>
                <a:latin typeface="Noto Sans Mono CJK HK"/>
                <a:cs typeface="Noto Sans Mono CJK HK"/>
              </a:rPr>
              <a:t>時</a:t>
            </a:r>
            <a:r>
              <a:rPr dirty="0" sz="2400" spc="-5">
                <a:solidFill>
                  <a:srgbClr val="422000"/>
                </a:solidFill>
                <a:latin typeface="Verdana"/>
                <a:cs typeface="Verdana"/>
              </a:rPr>
              <a:t>Thread</a:t>
            </a:r>
            <a:r>
              <a:rPr dirty="0" sz="2400">
                <a:solidFill>
                  <a:srgbClr val="422000"/>
                </a:solidFill>
                <a:latin typeface="Noto Sans Mono CJK HK"/>
                <a:cs typeface="Noto Sans Mono CJK HK"/>
              </a:rPr>
              <a:t>類別的建構子必須傳入前一步驟所 </a:t>
            </a:r>
            <a:r>
              <a:rPr dirty="0" sz="2400" spc="-5">
                <a:solidFill>
                  <a:srgbClr val="422000"/>
                </a:solidFill>
                <a:latin typeface="Noto Sans Mono CJK HK"/>
                <a:cs typeface="Noto Sans Mono CJK HK"/>
              </a:rPr>
              <a:t>產生的一般類別的物</a:t>
            </a:r>
            <a:r>
              <a:rPr dirty="0" sz="2400">
                <a:solidFill>
                  <a:srgbClr val="422000"/>
                </a:solidFill>
                <a:latin typeface="Noto Sans Mono CJK HK"/>
                <a:cs typeface="Noto Sans Mono CJK HK"/>
              </a:rPr>
              <a:t>件</a:t>
            </a:r>
            <a:r>
              <a:rPr dirty="0" sz="1600" spc="-10">
                <a:solidFill>
                  <a:srgbClr val="FF0000"/>
                </a:solidFill>
                <a:latin typeface="Verdana"/>
                <a:cs typeface="Verdana"/>
              </a:rPr>
              <a:t>(Runnable</a:t>
            </a:r>
            <a:r>
              <a:rPr dirty="0" sz="1600">
                <a:solidFill>
                  <a:srgbClr val="FF0000"/>
                </a:solidFill>
                <a:latin typeface="Noto Sans Mono CJK HK"/>
                <a:cs typeface="Noto Sans Mono CJK HK"/>
              </a:rPr>
              <a:t>物件</a:t>
            </a:r>
            <a:r>
              <a:rPr dirty="0" sz="1600" spc="-5">
                <a:solidFill>
                  <a:srgbClr val="FF0000"/>
                </a:solidFill>
                <a:latin typeface="Verdana"/>
                <a:cs typeface="Verdana"/>
              </a:rPr>
              <a:t>)</a:t>
            </a:r>
            <a:r>
              <a:rPr dirty="0" sz="1600" spc="10">
                <a:solidFill>
                  <a:srgbClr val="FF0000"/>
                </a:solidFill>
                <a:latin typeface="Verdana"/>
                <a:cs typeface="Verdana"/>
              </a:rPr>
              <a:t> </a:t>
            </a:r>
            <a:r>
              <a:rPr dirty="0" sz="2400" spc="-5">
                <a:solidFill>
                  <a:srgbClr val="422000"/>
                </a:solidFill>
                <a:latin typeface="Noto Sans Mono CJK HK"/>
                <a:cs typeface="Noto Sans Mono CJK HK"/>
              </a:rPr>
              <a:t>，然後呼叫此 </a:t>
            </a:r>
            <a:r>
              <a:rPr dirty="0" sz="2400" spc="-5">
                <a:solidFill>
                  <a:srgbClr val="422000"/>
                </a:solidFill>
                <a:latin typeface="Verdana"/>
                <a:cs typeface="Verdana"/>
              </a:rPr>
              <a:t>Thread</a:t>
            </a:r>
            <a:r>
              <a:rPr dirty="0" sz="2400">
                <a:solidFill>
                  <a:srgbClr val="422000"/>
                </a:solidFill>
                <a:latin typeface="Noto Sans Mono CJK HK"/>
                <a:cs typeface="Noto Sans Mono CJK HK"/>
              </a:rPr>
              <a:t>物件的</a:t>
            </a:r>
            <a:r>
              <a:rPr dirty="0" sz="2400" spc="-5">
                <a:solidFill>
                  <a:srgbClr val="422000"/>
                </a:solidFill>
                <a:latin typeface="Verdana"/>
                <a:cs typeface="Verdana"/>
              </a:rPr>
              <a:t>start()</a:t>
            </a:r>
            <a:r>
              <a:rPr dirty="0" sz="2400">
                <a:solidFill>
                  <a:srgbClr val="422000"/>
                </a:solidFill>
                <a:latin typeface="Noto Sans Mono CJK HK"/>
                <a:cs typeface="Noto Sans Mono CJK HK"/>
              </a:rPr>
              <a:t>方法。</a:t>
            </a:r>
            <a:endParaRPr sz="2400">
              <a:latin typeface="Noto Sans Mono CJK HK"/>
              <a:cs typeface="Noto Sans Mono CJK HK"/>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1528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Thread</a:t>
            </a:r>
            <a:r>
              <a:rPr dirty="0"/>
              <a:t>類別的</a:t>
            </a:r>
            <a:r>
              <a:rPr dirty="0" spc="-5">
                <a:latin typeface="Tahoma"/>
                <a:cs typeface="Tahoma"/>
              </a:rPr>
              <a:t>start()</a:t>
            </a:r>
            <a:r>
              <a:rPr dirty="0"/>
              <a:t>方法</a:t>
            </a:r>
            <a:r>
              <a:rPr dirty="0" spc="-740"/>
              <a:t> </a:t>
            </a:r>
            <a:r>
              <a:rPr dirty="0" spc="-5">
                <a:latin typeface="Tahoma"/>
                <a:cs typeface="Tahoma"/>
              </a:rPr>
              <a:t>..</a:t>
            </a:r>
          </a:p>
        </p:txBody>
      </p:sp>
      <p:sp>
        <p:nvSpPr>
          <p:cNvPr id="3" name="object 3"/>
          <p:cNvSpPr/>
          <p:nvPr/>
        </p:nvSpPr>
        <p:spPr>
          <a:xfrm>
            <a:off x="4052315" y="3872103"/>
            <a:ext cx="609600" cy="15240"/>
          </a:xfrm>
          <a:custGeom>
            <a:avLst/>
            <a:gdLst/>
            <a:ahLst/>
            <a:cxnLst/>
            <a:rect l="l" t="t" r="r" b="b"/>
            <a:pathLst>
              <a:path w="609600" h="15239">
                <a:moveTo>
                  <a:pt x="609600" y="0"/>
                </a:moveTo>
                <a:lnTo>
                  <a:pt x="0" y="0"/>
                </a:lnTo>
                <a:lnTo>
                  <a:pt x="0" y="15240"/>
                </a:lnTo>
                <a:lnTo>
                  <a:pt x="609600" y="15240"/>
                </a:lnTo>
                <a:lnTo>
                  <a:pt x="609600" y="0"/>
                </a:lnTo>
                <a:close/>
              </a:path>
            </a:pathLst>
          </a:custGeom>
          <a:solidFill>
            <a:srgbClr val="422000"/>
          </a:solidFill>
        </p:spPr>
        <p:txBody>
          <a:bodyPr wrap="square" lIns="0" tIns="0" rIns="0" bIns="0" rtlCol="0"/>
          <a:lstStyle/>
          <a:p/>
        </p:txBody>
      </p:sp>
      <p:sp>
        <p:nvSpPr>
          <p:cNvPr id="4" name="object 4"/>
          <p:cNvSpPr txBox="1"/>
          <p:nvPr/>
        </p:nvSpPr>
        <p:spPr>
          <a:xfrm>
            <a:off x="764540" y="973327"/>
            <a:ext cx="7568565" cy="4525645"/>
          </a:xfrm>
          <a:prstGeom prst="rect">
            <a:avLst/>
          </a:prstGeom>
        </p:spPr>
        <p:txBody>
          <a:bodyPr wrap="square" lIns="0" tIns="12700" rIns="0" bIns="0" rtlCol="0" vert="horz">
            <a:spAutoFit/>
          </a:bodyPr>
          <a:lstStyle/>
          <a:p>
            <a:pPr marL="469900" marR="31115" indent="-457834">
              <a:lnSpc>
                <a:spcPct val="110000"/>
              </a:lnSpc>
              <a:spcBef>
                <a:spcPts val="100"/>
              </a:spcBef>
              <a:buFont typeface="Verdana"/>
              <a:buChar char="•"/>
              <a:tabLst>
                <a:tab pos="469900" algn="l"/>
                <a:tab pos="470534" algn="l"/>
              </a:tabLst>
            </a:pPr>
            <a:r>
              <a:rPr dirty="0" sz="2400">
                <a:solidFill>
                  <a:srgbClr val="422000"/>
                </a:solidFill>
                <a:latin typeface="Noto Sans Mono CJK HK"/>
                <a:cs typeface="Noto Sans Mono CJK HK"/>
              </a:rPr>
              <a:t>我們的程式經由某個</a:t>
            </a:r>
            <a:r>
              <a:rPr dirty="0" sz="2400" spc="-5">
                <a:solidFill>
                  <a:srgbClr val="422000"/>
                </a:solidFill>
                <a:latin typeface="Verdana"/>
                <a:cs typeface="Verdana"/>
              </a:rPr>
              <a:t>Thread</a:t>
            </a:r>
            <a:r>
              <a:rPr dirty="0" sz="2400">
                <a:solidFill>
                  <a:srgbClr val="422000"/>
                </a:solidFill>
                <a:latin typeface="Noto Sans Mono CJK HK"/>
                <a:cs typeface="Noto Sans Mono CJK HK"/>
              </a:rPr>
              <a:t>物件的</a:t>
            </a:r>
            <a:r>
              <a:rPr dirty="0" sz="2400" spc="-5">
                <a:solidFill>
                  <a:srgbClr val="422000"/>
                </a:solidFill>
                <a:latin typeface="Verdana"/>
                <a:cs typeface="Verdana"/>
              </a:rPr>
              <a:t>start()</a:t>
            </a:r>
            <a:r>
              <a:rPr dirty="0" sz="2400">
                <a:solidFill>
                  <a:srgbClr val="422000"/>
                </a:solidFill>
                <a:latin typeface="Noto Sans Mono CJK HK"/>
                <a:cs typeface="Noto Sans Mono CJK HK"/>
              </a:rPr>
              <a:t>方法提出 請求後</a:t>
            </a:r>
            <a:r>
              <a:rPr dirty="0" sz="2400" spc="-5">
                <a:solidFill>
                  <a:srgbClr val="422000"/>
                </a:solidFill>
                <a:latin typeface="Noto Sans Mono CJK HK"/>
                <a:cs typeface="Noto Sans Mono CJK HK"/>
              </a:rPr>
              <a:t>，</a:t>
            </a:r>
            <a:r>
              <a:rPr dirty="0" sz="2400">
                <a:solidFill>
                  <a:srgbClr val="422000"/>
                </a:solidFill>
                <a:latin typeface="Verdana"/>
                <a:cs typeface="Verdana"/>
              </a:rPr>
              <a:t>JV</a:t>
            </a:r>
            <a:r>
              <a:rPr dirty="0" sz="2400" spc="10">
                <a:solidFill>
                  <a:srgbClr val="422000"/>
                </a:solidFill>
                <a:latin typeface="Verdana"/>
                <a:cs typeface="Verdana"/>
              </a:rPr>
              <a:t>M</a:t>
            </a:r>
            <a:r>
              <a:rPr dirty="0" sz="2400">
                <a:solidFill>
                  <a:srgbClr val="422000"/>
                </a:solidFill>
                <a:latin typeface="Noto Sans Mono CJK HK"/>
                <a:cs typeface="Noto Sans Mono CJK HK"/>
              </a:rPr>
              <a:t>會參考此</a:t>
            </a:r>
            <a:r>
              <a:rPr dirty="0" sz="2400" spc="-5">
                <a:solidFill>
                  <a:srgbClr val="422000"/>
                </a:solidFill>
                <a:latin typeface="Verdana"/>
                <a:cs typeface="Verdana"/>
              </a:rPr>
              <a:t>Thre</a:t>
            </a:r>
            <a:r>
              <a:rPr dirty="0" sz="2400" spc="-10">
                <a:solidFill>
                  <a:srgbClr val="422000"/>
                </a:solidFill>
                <a:latin typeface="Verdana"/>
                <a:cs typeface="Verdana"/>
              </a:rPr>
              <a:t>a</a:t>
            </a:r>
            <a:r>
              <a:rPr dirty="0" sz="2400" spc="10">
                <a:solidFill>
                  <a:srgbClr val="422000"/>
                </a:solidFill>
                <a:latin typeface="Verdana"/>
                <a:cs typeface="Verdana"/>
              </a:rPr>
              <a:t>d</a:t>
            </a:r>
            <a:r>
              <a:rPr dirty="0" sz="2400">
                <a:solidFill>
                  <a:srgbClr val="422000"/>
                </a:solidFill>
                <a:latin typeface="Noto Sans Mono CJK HK"/>
                <a:cs typeface="Noto Sans Mono CJK HK"/>
              </a:rPr>
              <a:t>物件或實作</a:t>
            </a:r>
            <a:r>
              <a:rPr dirty="0" sz="2400" spc="-25">
                <a:solidFill>
                  <a:srgbClr val="422000"/>
                </a:solidFill>
                <a:latin typeface="Verdana"/>
                <a:cs typeface="Verdana"/>
              </a:rPr>
              <a:t>R</a:t>
            </a:r>
            <a:r>
              <a:rPr dirty="0" sz="2400">
                <a:solidFill>
                  <a:srgbClr val="422000"/>
                </a:solidFill>
                <a:latin typeface="Verdana"/>
                <a:cs typeface="Verdana"/>
              </a:rPr>
              <a:t>u</a:t>
            </a:r>
            <a:r>
              <a:rPr dirty="0" sz="2400" spc="5">
                <a:solidFill>
                  <a:srgbClr val="422000"/>
                </a:solidFill>
                <a:latin typeface="Verdana"/>
                <a:cs typeface="Verdana"/>
              </a:rPr>
              <a:t>n</a:t>
            </a:r>
            <a:r>
              <a:rPr dirty="0" sz="2400">
                <a:solidFill>
                  <a:srgbClr val="422000"/>
                </a:solidFill>
                <a:latin typeface="Verdana"/>
                <a:cs typeface="Verdana"/>
              </a:rPr>
              <a:t>na</a:t>
            </a:r>
            <a:r>
              <a:rPr dirty="0" sz="2400" spc="5">
                <a:solidFill>
                  <a:srgbClr val="422000"/>
                </a:solidFill>
                <a:latin typeface="Verdana"/>
                <a:cs typeface="Verdana"/>
              </a:rPr>
              <a:t>b</a:t>
            </a:r>
            <a:r>
              <a:rPr dirty="0" sz="2400" spc="-10">
                <a:solidFill>
                  <a:srgbClr val="422000"/>
                </a:solidFill>
                <a:latin typeface="Verdana"/>
                <a:cs typeface="Verdana"/>
              </a:rPr>
              <a:t>le </a:t>
            </a:r>
            <a:r>
              <a:rPr dirty="0" sz="2400">
                <a:solidFill>
                  <a:srgbClr val="422000"/>
                </a:solidFill>
                <a:latin typeface="Noto Sans Mono CJK HK"/>
                <a:cs typeface="Noto Sans Mono CJK HK"/>
              </a:rPr>
              <a:t>介面之類</a:t>
            </a:r>
            <a:r>
              <a:rPr dirty="0" sz="2400" spc="-5">
                <a:solidFill>
                  <a:srgbClr val="422000"/>
                </a:solidFill>
                <a:latin typeface="Noto Sans Mono CJK HK"/>
                <a:cs typeface="Noto Sans Mono CJK HK"/>
              </a:rPr>
              <a:t>別</a:t>
            </a:r>
            <a:r>
              <a:rPr dirty="0" sz="2400">
                <a:solidFill>
                  <a:srgbClr val="422000"/>
                </a:solidFill>
                <a:latin typeface="Noto Sans Mono CJK HK"/>
                <a:cs typeface="Noto Sans Mono CJK HK"/>
              </a:rPr>
              <a:t>的物件內的資</a:t>
            </a:r>
            <a:r>
              <a:rPr dirty="0" sz="2400" spc="-10">
                <a:solidFill>
                  <a:srgbClr val="422000"/>
                </a:solidFill>
                <a:latin typeface="Noto Sans Mono CJK HK"/>
                <a:cs typeface="Noto Sans Mono CJK HK"/>
              </a:rPr>
              <a:t>訊</a:t>
            </a:r>
            <a:r>
              <a:rPr dirty="0" sz="2400">
                <a:solidFill>
                  <a:srgbClr val="422000"/>
                </a:solidFill>
                <a:latin typeface="Noto Sans Mono CJK HK"/>
                <a:cs typeface="Noto Sans Mono CJK HK"/>
              </a:rPr>
              <a:t>(包括執行緒要執行的程 </a:t>
            </a:r>
            <a:r>
              <a:rPr dirty="0" sz="2400" spc="-5">
                <a:solidFill>
                  <a:srgbClr val="422000"/>
                </a:solidFill>
                <a:latin typeface="Noto Sans Mono CJK HK"/>
                <a:cs typeface="Noto Sans Mono CJK HK"/>
              </a:rPr>
              <a:t>式碼、執行緒的名稱、執行緒的優先權、處理的資料 等</a:t>
            </a:r>
            <a:r>
              <a:rPr dirty="0" sz="2400">
                <a:solidFill>
                  <a:srgbClr val="422000"/>
                </a:solidFill>
                <a:latin typeface="Noto Sans Mono CJK HK"/>
                <a:cs typeface="Noto Sans Mono CJK HK"/>
              </a:rPr>
              <a:t>)來產生一個執行緒，並讓此執行緒能夠接</a:t>
            </a:r>
            <a:r>
              <a:rPr dirty="0" sz="2400" spc="5">
                <a:solidFill>
                  <a:srgbClr val="422000"/>
                </a:solidFill>
                <a:latin typeface="Noto Sans Mono CJK HK"/>
                <a:cs typeface="Noto Sans Mono CJK HK"/>
              </a:rPr>
              <a:t>受</a:t>
            </a:r>
            <a:r>
              <a:rPr dirty="0" sz="2400">
                <a:solidFill>
                  <a:srgbClr val="422000"/>
                </a:solidFill>
                <a:latin typeface="Verdana"/>
                <a:cs typeface="Verdana"/>
              </a:rPr>
              <a:t>JVM  </a:t>
            </a:r>
            <a:r>
              <a:rPr dirty="0" sz="2400">
                <a:solidFill>
                  <a:srgbClr val="422000"/>
                </a:solidFill>
                <a:latin typeface="Noto Sans Mono CJK HK"/>
                <a:cs typeface="Noto Sans Mono CJK HK"/>
              </a:rPr>
              <a:t>的排程。</a:t>
            </a:r>
            <a:endParaRPr sz="2400">
              <a:latin typeface="Noto Sans Mono CJK HK"/>
              <a:cs typeface="Noto Sans Mono CJK HK"/>
            </a:endParaRPr>
          </a:p>
          <a:p>
            <a:pPr marL="469900" marR="5080" indent="-457834">
              <a:lnSpc>
                <a:spcPct val="110000"/>
              </a:lnSpc>
              <a:spcBef>
                <a:spcPts val="575"/>
              </a:spcBef>
              <a:buChar char="•"/>
              <a:tabLst>
                <a:tab pos="469900" algn="l"/>
                <a:tab pos="470534" algn="l"/>
              </a:tabLst>
            </a:pPr>
            <a:r>
              <a:rPr dirty="0" sz="2400" spc="-5">
                <a:solidFill>
                  <a:srgbClr val="422000"/>
                </a:solidFill>
                <a:latin typeface="Verdana"/>
                <a:cs typeface="Verdana"/>
              </a:rPr>
              <a:t>start()</a:t>
            </a:r>
            <a:r>
              <a:rPr dirty="0" sz="2400" spc="-5">
                <a:solidFill>
                  <a:srgbClr val="422000"/>
                </a:solidFill>
                <a:latin typeface="Noto Sans Mono CJK HK"/>
                <a:cs typeface="Noto Sans Mono CJK HK"/>
              </a:rPr>
              <a:t>方法不一定</a:t>
            </a:r>
            <a:r>
              <a:rPr dirty="0" sz="2400">
                <a:solidFill>
                  <a:srgbClr val="422000"/>
                </a:solidFill>
                <a:latin typeface="Noto Sans Mono CJK HK"/>
                <a:cs typeface="Noto Sans Mono CJK HK"/>
              </a:rPr>
              <a:t>會</a:t>
            </a:r>
            <a:r>
              <a:rPr dirty="0" sz="2400" spc="-5">
                <a:solidFill>
                  <a:srgbClr val="422000"/>
                </a:solidFill>
                <a:latin typeface="Noto Sans Mono CJK HK"/>
                <a:cs typeface="Noto Sans Mono CJK HK"/>
              </a:rPr>
              <a:t>立刻啟動執行緒，需視當時是否 </a:t>
            </a:r>
            <a:r>
              <a:rPr dirty="0" sz="2400">
                <a:solidFill>
                  <a:srgbClr val="422000"/>
                </a:solidFill>
                <a:latin typeface="Noto Sans Mono CJK HK"/>
                <a:cs typeface="Noto Sans Mono CJK HK"/>
              </a:rPr>
              <a:t>有正在執行的執行緒以及此執行緒的優先權而定。等 </a:t>
            </a:r>
            <a:r>
              <a:rPr dirty="0" sz="2400" spc="-5">
                <a:solidFill>
                  <a:srgbClr val="422000"/>
                </a:solidFill>
                <a:latin typeface="Noto Sans Mono CJK HK"/>
                <a:cs typeface="Noto Sans Mono CJK HK"/>
              </a:rPr>
              <a:t>到</a:t>
            </a:r>
            <a:r>
              <a:rPr dirty="0" sz="2400">
                <a:solidFill>
                  <a:srgbClr val="422000"/>
                </a:solidFill>
                <a:latin typeface="Verdana"/>
                <a:cs typeface="Verdana"/>
              </a:rPr>
              <a:t>JVM</a:t>
            </a:r>
            <a:r>
              <a:rPr dirty="0" sz="2400">
                <a:solidFill>
                  <a:srgbClr val="422000"/>
                </a:solidFill>
                <a:latin typeface="Noto Sans Mono CJK HK"/>
                <a:cs typeface="Noto Sans Mono CJK HK"/>
              </a:rPr>
              <a:t>有空時</a:t>
            </a:r>
            <a:r>
              <a:rPr dirty="0" sz="2400">
                <a:solidFill>
                  <a:srgbClr val="422000"/>
                </a:solidFill>
                <a:latin typeface="Verdana"/>
                <a:cs typeface="Verdana"/>
              </a:rPr>
              <a:t>(</a:t>
            </a:r>
            <a:r>
              <a:rPr dirty="0" sz="2400">
                <a:solidFill>
                  <a:srgbClr val="422000"/>
                </a:solidFill>
                <a:latin typeface="Noto Sans Mono CJK HK"/>
                <a:cs typeface="Noto Sans Mono CJK HK"/>
              </a:rPr>
              <a:t>如原本正在執行的執行緒做完它的 </a:t>
            </a:r>
            <a:r>
              <a:rPr dirty="0" sz="2400">
                <a:solidFill>
                  <a:srgbClr val="422000"/>
                </a:solidFill>
                <a:latin typeface="Verdana"/>
                <a:cs typeface="Verdana"/>
              </a:rPr>
              <a:t>run()</a:t>
            </a:r>
            <a:r>
              <a:rPr dirty="0" sz="2400" spc="-5">
                <a:solidFill>
                  <a:srgbClr val="422000"/>
                </a:solidFill>
                <a:latin typeface="Noto Sans Mono CJK HK"/>
                <a:cs typeface="Noto Sans Mono CJK HK"/>
              </a:rPr>
              <a:t>方法、所分配的時間用完、進</a:t>
            </a:r>
            <a:r>
              <a:rPr dirty="0" sz="2400">
                <a:solidFill>
                  <a:srgbClr val="422000"/>
                </a:solidFill>
                <a:latin typeface="Noto Sans Mono CJK HK"/>
                <a:cs typeface="Noto Sans Mono CJK HK"/>
              </a:rPr>
              <a:t>行</a:t>
            </a:r>
            <a:r>
              <a:rPr dirty="0" sz="2400" spc="-10">
                <a:solidFill>
                  <a:srgbClr val="422000"/>
                </a:solidFill>
                <a:latin typeface="Verdana"/>
                <a:cs typeface="Verdana"/>
              </a:rPr>
              <a:t>I/O</a:t>
            </a:r>
            <a:r>
              <a:rPr dirty="0" sz="2400" spc="-5">
                <a:solidFill>
                  <a:srgbClr val="422000"/>
                </a:solidFill>
                <a:latin typeface="Noto Sans Mono CJK HK"/>
                <a:cs typeface="Noto Sans Mono CJK HK"/>
              </a:rPr>
              <a:t>而必須等 </a:t>
            </a:r>
            <a:r>
              <a:rPr dirty="0" sz="2400" spc="-10">
                <a:solidFill>
                  <a:srgbClr val="422000"/>
                </a:solidFill>
                <a:latin typeface="Verdana"/>
                <a:cs typeface="Verdana"/>
              </a:rPr>
              <a:t>I/O</a:t>
            </a:r>
            <a:r>
              <a:rPr dirty="0" sz="2400">
                <a:solidFill>
                  <a:srgbClr val="422000"/>
                </a:solidFill>
                <a:latin typeface="Noto Sans Mono CJK HK"/>
                <a:cs typeface="Noto Sans Mono CJK HK"/>
              </a:rPr>
              <a:t>完成等</a:t>
            </a:r>
            <a:r>
              <a:rPr dirty="0" sz="2400">
                <a:solidFill>
                  <a:srgbClr val="422000"/>
                </a:solidFill>
                <a:latin typeface="Verdana"/>
                <a:cs typeface="Verdana"/>
              </a:rPr>
              <a:t>)</a:t>
            </a:r>
            <a:r>
              <a:rPr dirty="0" sz="2400">
                <a:solidFill>
                  <a:srgbClr val="422000"/>
                </a:solidFill>
                <a:latin typeface="Noto Sans Mono CJK HK"/>
                <a:cs typeface="Noto Sans Mono CJK HK"/>
              </a:rPr>
              <a:t>，才會挑選下一個執行緒來執行。</a:t>
            </a:r>
            <a:endParaRPr sz="2400">
              <a:latin typeface="Noto Sans Mono CJK HK"/>
              <a:cs typeface="Noto Sans Mono CJK HK"/>
            </a:endParaRPr>
          </a:p>
        </p:txBody>
      </p:sp>
      <p:sp>
        <p:nvSpPr>
          <p:cNvPr id="5" name="object 5"/>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55434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Thread</a:t>
            </a:r>
            <a:r>
              <a:rPr dirty="0"/>
              <a:t>類別的</a:t>
            </a:r>
            <a:r>
              <a:rPr dirty="0" spc="-5">
                <a:latin typeface="Tahoma"/>
                <a:cs typeface="Tahoma"/>
              </a:rPr>
              <a:t>start()</a:t>
            </a:r>
            <a:r>
              <a:rPr dirty="0"/>
              <a:t>方法</a:t>
            </a:r>
            <a:r>
              <a:rPr dirty="0" spc="-735"/>
              <a:t> </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
        <p:nvSpPr>
          <p:cNvPr id="3" name="object 3"/>
          <p:cNvSpPr txBox="1"/>
          <p:nvPr/>
        </p:nvSpPr>
        <p:spPr>
          <a:xfrm>
            <a:off x="764540" y="973327"/>
            <a:ext cx="7568565" cy="1232535"/>
          </a:xfrm>
          <a:prstGeom prst="rect">
            <a:avLst/>
          </a:prstGeom>
        </p:spPr>
        <p:txBody>
          <a:bodyPr wrap="square" lIns="0" tIns="12700" rIns="0" bIns="0" rtlCol="0" vert="horz">
            <a:spAutoFit/>
          </a:bodyPr>
          <a:lstStyle/>
          <a:p>
            <a:pPr marL="469900" marR="5080" indent="-457834">
              <a:lnSpc>
                <a:spcPct val="110000"/>
              </a:lnSpc>
              <a:spcBef>
                <a:spcPts val="100"/>
              </a:spcBef>
              <a:buFont typeface="Verdana"/>
              <a:buChar char="•"/>
              <a:tabLst>
                <a:tab pos="469900" algn="l"/>
                <a:tab pos="470534" algn="l"/>
              </a:tabLst>
            </a:pPr>
            <a:r>
              <a:rPr dirty="0" sz="2400" spc="-5">
                <a:solidFill>
                  <a:srgbClr val="422000"/>
                </a:solidFill>
                <a:latin typeface="Noto Sans Mono CJK HK"/>
                <a:cs typeface="Noto Sans Mono CJK HK"/>
              </a:rPr>
              <a:t>在</a:t>
            </a:r>
            <a:r>
              <a:rPr dirty="0" sz="2400" spc="-5">
                <a:solidFill>
                  <a:srgbClr val="422000"/>
                </a:solidFill>
                <a:latin typeface="Verdana"/>
                <a:cs typeface="Verdana"/>
              </a:rPr>
              <a:t>Thread</a:t>
            </a:r>
            <a:r>
              <a:rPr dirty="0" sz="2400">
                <a:solidFill>
                  <a:srgbClr val="422000"/>
                </a:solidFill>
                <a:latin typeface="Noto Sans Mono CJK HK"/>
                <a:cs typeface="Noto Sans Mono CJK HK"/>
              </a:rPr>
              <a:t>子類別內，我們不應</a:t>
            </a:r>
            <a:r>
              <a:rPr dirty="0" sz="2400" spc="-20">
                <a:solidFill>
                  <a:srgbClr val="422000"/>
                </a:solidFill>
                <a:latin typeface="Noto Sans Mono CJK HK"/>
                <a:cs typeface="Noto Sans Mono CJK HK"/>
              </a:rPr>
              <a:t>該</a:t>
            </a:r>
            <a:r>
              <a:rPr dirty="0" sz="2400" spc="-10">
                <a:solidFill>
                  <a:srgbClr val="422000"/>
                </a:solidFill>
                <a:latin typeface="Verdana"/>
                <a:cs typeface="Verdana"/>
              </a:rPr>
              <a:t>Override</a:t>
            </a:r>
            <a:r>
              <a:rPr dirty="0" sz="2400">
                <a:solidFill>
                  <a:srgbClr val="422000"/>
                </a:solidFill>
                <a:latin typeface="Noto Sans Mono CJK HK"/>
                <a:cs typeface="Noto Sans Mono CJK HK"/>
              </a:rPr>
              <a:t>繼承來的 </a:t>
            </a:r>
            <a:r>
              <a:rPr dirty="0" sz="2400">
                <a:solidFill>
                  <a:srgbClr val="422000"/>
                </a:solidFill>
                <a:latin typeface="Verdana"/>
                <a:cs typeface="Verdana"/>
              </a:rPr>
              <a:t>sta</a:t>
            </a:r>
            <a:r>
              <a:rPr dirty="0" sz="2400" spc="-10">
                <a:solidFill>
                  <a:srgbClr val="422000"/>
                </a:solidFill>
                <a:latin typeface="Verdana"/>
                <a:cs typeface="Verdana"/>
              </a:rPr>
              <a:t>r</a:t>
            </a:r>
            <a:r>
              <a:rPr dirty="0" sz="2400" spc="-5">
                <a:solidFill>
                  <a:srgbClr val="422000"/>
                </a:solidFill>
                <a:latin typeface="Verdana"/>
                <a:cs typeface="Verdana"/>
              </a:rPr>
              <a:t>t(</a:t>
            </a:r>
            <a:r>
              <a:rPr dirty="0" sz="2400" spc="5">
                <a:solidFill>
                  <a:srgbClr val="422000"/>
                </a:solidFill>
                <a:latin typeface="Verdana"/>
                <a:cs typeface="Verdana"/>
              </a:rPr>
              <a:t>)</a:t>
            </a:r>
            <a:r>
              <a:rPr dirty="0" sz="2400">
                <a:solidFill>
                  <a:srgbClr val="422000"/>
                </a:solidFill>
                <a:latin typeface="Noto Sans Mono CJK HK"/>
                <a:cs typeface="Noto Sans Mono CJK HK"/>
              </a:rPr>
              <a:t>方法</a:t>
            </a:r>
            <a:r>
              <a:rPr dirty="0" sz="2400">
                <a:solidFill>
                  <a:srgbClr val="4E2700"/>
                </a:solidFill>
                <a:latin typeface="Noto Sans Mono CJK HK"/>
                <a:cs typeface="Noto Sans Mono CJK HK"/>
              </a:rPr>
              <a:t>，否則此方法預設行為不再，無法正常向  </a:t>
            </a:r>
            <a:r>
              <a:rPr dirty="0" sz="2400">
                <a:solidFill>
                  <a:srgbClr val="4E2700"/>
                </a:solidFill>
                <a:latin typeface="Verdana"/>
                <a:cs typeface="Verdana"/>
              </a:rPr>
              <a:t>JVM</a:t>
            </a:r>
            <a:r>
              <a:rPr dirty="0" sz="2400">
                <a:solidFill>
                  <a:srgbClr val="4E2700"/>
                </a:solidFill>
                <a:latin typeface="Noto Sans Mono CJK HK"/>
                <a:cs typeface="Noto Sans Mono CJK HK"/>
              </a:rPr>
              <a:t>提出要求執行的請求</a:t>
            </a:r>
            <a:r>
              <a:rPr dirty="0" sz="2400">
                <a:solidFill>
                  <a:srgbClr val="4220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
        <p:nvSpPr>
          <p:cNvPr id="3" name="object 3"/>
          <p:cNvSpPr txBox="1"/>
          <p:nvPr/>
        </p:nvSpPr>
        <p:spPr>
          <a:xfrm>
            <a:off x="570991" y="967232"/>
            <a:ext cx="8122284" cy="4927600"/>
          </a:xfrm>
          <a:prstGeom prst="rect">
            <a:avLst/>
          </a:prstGeom>
        </p:spPr>
        <p:txBody>
          <a:bodyPr wrap="square" lIns="0" tIns="53975" rIns="0" bIns="0" rtlCol="0" vert="horz">
            <a:spAutoFit/>
          </a:bodyPr>
          <a:lstStyle/>
          <a:p>
            <a:pPr marL="621665" marR="5080" indent="-393700">
              <a:lnSpc>
                <a:spcPts val="2590"/>
              </a:lnSpc>
              <a:spcBef>
                <a:spcPts val="425"/>
              </a:spcBef>
              <a:buFont typeface="Verdana"/>
              <a:buAutoNum type="arabicPeriod"/>
              <a:tabLst>
                <a:tab pos="640715" algn="l"/>
              </a:tabLst>
            </a:pPr>
            <a:r>
              <a:rPr dirty="0" sz="2400">
                <a:solidFill>
                  <a:srgbClr val="4E2700"/>
                </a:solidFill>
                <a:latin typeface="Noto Sans Mono CJK HK"/>
                <a:cs typeface="Noto Sans Mono CJK HK"/>
              </a:rPr>
              <a:t>利用繼承</a:t>
            </a:r>
            <a:r>
              <a:rPr dirty="0" sz="2400" spc="-10">
                <a:solidFill>
                  <a:srgbClr val="4E2700"/>
                </a:solidFill>
                <a:latin typeface="Verdana"/>
                <a:cs typeface="Verdana"/>
              </a:rPr>
              <a:t>java.lang.Thread</a:t>
            </a:r>
            <a:r>
              <a:rPr dirty="0" sz="2400">
                <a:solidFill>
                  <a:srgbClr val="4E2700"/>
                </a:solidFill>
                <a:latin typeface="Noto Sans Mono CJK HK"/>
                <a:cs typeface="Noto Sans Mono CJK HK"/>
              </a:rPr>
              <a:t>類別的方式設計一個類別 </a:t>
            </a:r>
            <a:r>
              <a:rPr dirty="0" sz="2400" spc="-10">
                <a:solidFill>
                  <a:srgbClr val="4E2700"/>
                </a:solidFill>
                <a:latin typeface="Verdana"/>
                <a:cs typeface="Verdana"/>
              </a:rPr>
              <a:t>DrawStarThread</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在它的</a:t>
            </a:r>
            <a:r>
              <a:rPr dirty="0" sz="2400" spc="-5">
                <a:solidFill>
                  <a:srgbClr val="4E2700"/>
                </a:solidFill>
                <a:latin typeface="Verdana"/>
                <a:cs typeface="Verdana"/>
              </a:rPr>
              <a:t>public</a:t>
            </a:r>
            <a:r>
              <a:rPr dirty="0" sz="2400" spc="5">
                <a:solidFill>
                  <a:srgbClr val="4E2700"/>
                </a:solidFill>
                <a:latin typeface="Verdana"/>
                <a:cs typeface="Verdana"/>
              </a:rPr>
              <a:t> </a:t>
            </a:r>
            <a:r>
              <a:rPr dirty="0" sz="2400" spc="-10">
                <a:solidFill>
                  <a:srgbClr val="4E2700"/>
                </a:solidFill>
                <a:latin typeface="Verdana"/>
                <a:cs typeface="Verdana"/>
              </a:rPr>
              <a:t>void</a:t>
            </a:r>
            <a:r>
              <a:rPr dirty="0" sz="2400" spc="35">
                <a:solidFill>
                  <a:srgbClr val="4E2700"/>
                </a:solidFill>
                <a:latin typeface="Verdana"/>
                <a:cs typeface="Verdana"/>
              </a:rPr>
              <a:t> </a:t>
            </a:r>
            <a:r>
              <a:rPr dirty="0" sz="2400">
                <a:solidFill>
                  <a:srgbClr val="4E2700"/>
                </a:solidFill>
                <a:latin typeface="Verdana"/>
                <a:cs typeface="Verdana"/>
              </a:rPr>
              <a:t>run()</a:t>
            </a:r>
            <a:r>
              <a:rPr dirty="0" sz="2400">
                <a:solidFill>
                  <a:srgbClr val="4E2700"/>
                </a:solidFill>
                <a:latin typeface="Noto Sans Mono CJK HK"/>
                <a:cs typeface="Noto Sans Mono CJK HK"/>
              </a:rPr>
              <a:t>方法內繪 製下面的圖形</a:t>
            </a:r>
            <a:r>
              <a:rPr dirty="0" sz="2400">
                <a:solidFill>
                  <a:srgbClr val="4E2700"/>
                </a:solidFill>
                <a:latin typeface="Verdana"/>
                <a:cs typeface="Verdana"/>
              </a:rPr>
              <a:t>:</a:t>
            </a:r>
            <a:endParaRPr sz="2400">
              <a:latin typeface="Verdana"/>
              <a:cs typeface="Verdana"/>
            </a:endParaRPr>
          </a:p>
          <a:p>
            <a:pPr marL="12700" marR="7352030">
              <a:lnSpc>
                <a:spcPct val="110000"/>
              </a:lnSpc>
              <a:spcBef>
                <a:spcPts val="40"/>
              </a:spcBef>
            </a:pPr>
            <a:r>
              <a:rPr dirty="0" sz="2400">
                <a:solidFill>
                  <a:srgbClr val="4E2700"/>
                </a:solidFill>
                <a:latin typeface="Verdana"/>
                <a:cs typeface="Verdana"/>
              </a:rPr>
              <a:t>#  ##  ###</a:t>
            </a:r>
            <a:endParaRPr sz="2400">
              <a:latin typeface="Verdana"/>
              <a:cs typeface="Verdana"/>
            </a:endParaRPr>
          </a:p>
          <a:p>
            <a:pPr marL="12700">
              <a:lnSpc>
                <a:spcPct val="100000"/>
              </a:lnSpc>
              <a:spcBef>
                <a:spcPts val="290"/>
              </a:spcBef>
            </a:pPr>
            <a:r>
              <a:rPr dirty="0" sz="2400">
                <a:solidFill>
                  <a:srgbClr val="4E2700"/>
                </a:solidFill>
                <a:latin typeface="Verdana"/>
                <a:cs typeface="Verdana"/>
              </a:rPr>
              <a:t>...</a:t>
            </a:r>
            <a:endParaRPr sz="2400">
              <a:latin typeface="Verdana"/>
              <a:cs typeface="Verdana"/>
            </a:endParaRPr>
          </a:p>
          <a:p>
            <a:pPr marL="12700" marR="6351905">
              <a:lnSpc>
                <a:spcPct val="110000"/>
              </a:lnSpc>
              <a:spcBef>
                <a:spcPts val="5"/>
              </a:spcBef>
            </a:pPr>
            <a:r>
              <a:rPr dirty="0" sz="2400">
                <a:solidFill>
                  <a:srgbClr val="4E2700"/>
                </a:solidFill>
                <a:latin typeface="Verdana"/>
                <a:cs typeface="Verdana"/>
              </a:rPr>
              <a:t>...  #######</a:t>
            </a:r>
            <a:endParaRPr sz="2400">
              <a:latin typeface="Verdana"/>
              <a:cs typeface="Verdana"/>
            </a:endParaRPr>
          </a:p>
          <a:p>
            <a:pPr marL="659765">
              <a:lnSpc>
                <a:spcPts val="2735"/>
              </a:lnSpc>
              <a:spcBef>
                <a:spcPts val="215"/>
              </a:spcBef>
            </a:pPr>
            <a:r>
              <a:rPr dirty="0" sz="2400" spc="-5">
                <a:solidFill>
                  <a:srgbClr val="4E2700"/>
                </a:solidFill>
                <a:latin typeface="Noto Sans Mono CJK HK"/>
                <a:cs typeface="Noto Sans Mono CJK HK"/>
              </a:rPr>
              <a:t>繪製的列數與符</a:t>
            </a:r>
            <a:r>
              <a:rPr dirty="0" sz="2400">
                <a:solidFill>
                  <a:srgbClr val="4E2700"/>
                </a:solidFill>
                <a:latin typeface="Noto Sans Mono CJK HK"/>
                <a:cs typeface="Noto Sans Mono CJK HK"/>
              </a:rPr>
              <a:t>號</a:t>
            </a:r>
            <a:r>
              <a:rPr dirty="0" sz="2400">
                <a:solidFill>
                  <a:srgbClr val="4E2700"/>
                </a:solidFill>
                <a:latin typeface="Verdana"/>
                <a:cs typeface="Verdana"/>
              </a:rPr>
              <a:t>(</a:t>
            </a:r>
            <a:r>
              <a:rPr dirty="0" sz="2400" spc="-5">
                <a:solidFill>
                  <a:srgbClr val="4E2700"/>
                </a:solidFill>
                <a:latin typeface="Noto Sans Mono CJK HK"/>
                <a:cs typeface="Noto Sans Mono CJK HK"/>
              </a:rPr>
              <a:t>即上面的</a:t>
            </a:r>
            <a:r>
              <a:rPr dirty="0" sz="2400">
                <a:solidFill>
                  <a:srgbClr val="4E2700"/>
                </a:solidFill>
                <a:latin typeface="Verdana"/>
                <a:cs typeface="Verdana"/>
              </a:rPr>
              <a:t>#)</a:t>
            </a:r>
            <a:r>
              <a:rPr dirty="0" sz="2400">
                <a:solidFill>
                  <a:srgbClr val="4E2700"/>
                </a:solidFill>
                <a:latin typeface="Noto Sans Mono CJK HK"/>
                <a:cs typeface="Noto Sans Mono CJK HK"/>
              </a:rPr>
              <a:t>必須由建構子傳入到類</a:t>
            </a:r>
            <a:endParaRPr sz="2400">
              <a:latin typeface="Noto Sans Mono CJK HK"/>
              <a:cs typeface="Noto Sans Mono CJK HK"/>
            </a:endParaRPr>
          </a:p>
          <a:p>
            <a:pPr marL="621665">
              <a:lnSpc>
                <a:spcPts val="2735"/>
              </a:lnSpc>
            </a:pPr>
            <a:r>
              <a:rPr dirty="0" sz="2400">
                <a:solidFill>
                  <a:srgbClr val="4E2700"/>
                </a:solidFill>
                <a:latin typeface="Noto Sans Mono CJK HK"/>
                <a:cs typeface="Noto Sans Mono CJK HK"/>
              </a:rPr>
              <a:t>別內。</a:t>
            </a:r>
            <a:endParaRPr sz="2400">
              <a:latin typeface="Noto Sans Mono CJK HK"/>
              <a:cs typeface="Noto Sans Mono CJK HK"/>
            </a:endParaRPr>
          </a:p>
          <a:p>
            <a:pPr marL="621665" marR="39370" indent="-393700">
              <a:lnSpc>
                <a:spcPts val="2590"/>
              </a:lnSpc>
              <a:spcBef>
                <a:spcPts val="615"/>
              </a:spcBef>
              <a:buFont typeface="Verdana"/>
              <a:buAutoNum type="arabicPeriod" startAt="2"/>
              <a:tabLst>
                <a:tab pos="640715" algn="l"/>
              </a:tabLst>
            </a:pPr>
            <a:r>
              <a:rPr dirty="0" sz="2400">
                <a:solidFill>
                  <a:srgbClr val="4E2700"/>
                </a:solidFill>
                <a:latin typeface="Noto Sans Mono CJK HK"/>
                <a:cs typeface="Noto Sans Mono CJK HK"/>
              </a:rPr>
              <a:t>在</a:t>
            </a:r>
            <a:r>
              <a:rPr dirty="0" sz="2400" spc="5">
                <a:solidFill>
                  <a:srgbClr val="4E2700"/>
                </a:solidFill>
                <a:latin typeface="Verdana"/>
                <a:cs typeface="Verdana"/>
              </a:rPr>
              <a:t>m</a:t>
            </a:r>
            <a:r>
              <a:rPr dirty="0" sz="2400">
                <a:solidFill>
                  <a:srgbClr val="4E2700"/>
                </a:solidFill>
                <a:latin typeface="Verdana"/>
                <a:cs typeface="Verdana"/>
              </a:rPr>
              <a:t>ain(</a:t>
            </a:r>
            <a:r>
              <a:rPr dirty="0" sz="2400" spc="-5">
                <a:solidFill>
                  <a:srgbClr val="4E2700"/>
                </a:solidFill>
                <a:latin typeface="Verdana"/>
                <a:cs typeface="Verdana"/>
              </a:rPr>
              <a:t>)</a:t>
            </a:r>
            <a:r>
              <a:rPr dirty="0" sz="2400">
                <a:solidFill>
                  <a:srgbClr val="4E2700"/>
                </a:solidFill>
                <a:latin typeface="Noto Sans Mono CJK HK"/>
                <a:cs typeface="Noto Sans Mono CJK HK"/>
              </a:rPr>
              <a:t>方法來建構兩個以上的執行緒物件，然後呼叫 它們的</a:t>
            </a:r>
            <a:r>
              <a:rPr dirty="0" sz="2400" spc="-5">
                <a:solidFill>
                  <a:srgbClr val="4E2700"/>
                </a:solidFill>
                <a:latin typeface="Verdana"/>
                <a:cs typeface="Verdana"/>
              </a:rPr>
              <a:t>start()</a:t>
            </a:r>
            <a:r>
              <a:rPr dirty="0" sz="2400">
                <a:solidFill>
                  <a:srgbClr val="4E2700"/>
                </a:solidFill>
                <a:latin typeface="Noto Sans Mono CJK HK"/>
                <a:cs typeface="Noto Sans Mono CJK HK"/>
              </a:rPr>
              <a:t>方法，來繪製三角型圖案。</a:t>
            </a:r>
            <a:endParaRPr sz="2400">
              <a:latin typeface="Noto Sans Mono CJK HK"/>
              <a:cs typeface="Noto Sans Mono CJK HK"/>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-Ch11</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608</a:t>
            </a:fld>
          </a:p>
        </p:txBody>
      </p:sp>
      <p:sp>
        <p:nvSpPr>
          <p:cNvPr id="3" name="object 3"/>
          <p:cNvSpPr txBox="1"/>
          <p:nvPr/>
        </p:nvSpPr>
        <p:spPr>
          <a:xfrm>
            <a:off x="570991" y="967232"/>
            <a:ext cx="8087995" cy="4927600"/>
          </a:xfrm>
          <a:prstGeom prst="rect">
            <a:avLst/>
          </a:prstGeom>
        </p:spPr>
        <p:txBody>
          <a:bodyPr wrap="square" lIns="0" tIns="53975" rIns="0" bIns="0" rtlCol="0" vert="horz">
            <a:spAutoFit/>
          </a:bodyPr>
          <a:lstStyle/>
          <a:p>
            <a:pPr algn="just" marL="621665" marR="217170" indent="-393700">
              <a:lnSpc>
                <a:spcPts val="2590"/>
              </a:lnSpc>
              <a:spcBef>
                <a:spcPts val="425"/>
              </a:spcBef>
              <a:buFont typeface="Verdana"/>
              <a:buAutoNum type="arabicPeriod"/>
              <a:tabLst>
                <a:tab pos="640715" algn="l"/>
              </a:tabLst>
            </a:pPr>
            <a:r>
              <a:rPr dirty="0" sz="2400">
                <a:solidFill>
                  <a:srgbClr val="4E2700"/>
                </a:solidFill>
                <a:latin typeface="Noto Sans Mono CJK HK"/>
                <a:cs typeface="Noto Sans Mono CJK HK"/>
              </a:rPr>
              <a:t>利用實作</a:t>
            </a:r>
            <a:r>
              <a:rPr dirty="0" sz="2400" spc="-10">
                <a:solidFill>
                  <a:srgbClr val="4E2700"/>
                </a:solidFill>
                <a:latin typeface="Verdana"/>
                <a:cs typeface="Verdana"/>
              </a:rPr>
              <a:t>java.lang.Runnable</a:t>
            </a:r>
            <a:r>
              <a:rPr dirty="0" sz="2400">
                <a:solidFill>
                  <a:srgbClr val="4E2700"/>
                </a:solidFill>
                <a:latin typeface="Noto Sans Mono CJK HK"/>
                <a:cs typeface="Noto Sans Mono CJK HK"/>
              </a:rPr>
              <a:t>介面的方式設計一個類 別</a:t>
            </a:r>
            <a:r>
              <a:rPr dirty="0" sz="2400" spc="-10">
                <a:solidFill>
                  <a:srgbClr val="4E2700"/>
                </a:solidFill>
                <a:latin typeface="Verdana"/>
                <a:cs typeface="Verdana"/>
              </a:rPr>
              <a:t>DrawStarRunnable</a:t>
            </a:r>
            <a:r>
              <a:rPr dirty="0" sz="2400" spc="-10">
                <a:solidFill>
                  <a:srgbClr val="4E2700"/>
                </a:solidFill>
                <a:latin typeface="Noto Sans Mono CJK HK"/>
                <a:cs typeface="Noto Sans Mono CJK HK"/>
              </a:rPr>
              <a:t>，</a:t>
            </a:r>
            <a:r>
              <a:rPr dirty="0" sz="2400">
                <a:solidFill>
                  <a:srgbClr val="4E2700"/>
                </a:solidFill>
                <a:latin typeface="Noto Sans Mono CJK HK"/>
                <a:cs typeface="Noto Sans Mono CJK HK"/>
              </a:rPr>
              <a:t>在它的</a:t>
            </a:r>
            <a:r>
              <a:rPr dirty="0" sz="2400" spc="-5">
                <a:solidFill>
                  <a:srgbClr val="4E2700"/>
                </a:solidFill>
                <a:latin typeface="Verdana"/>
                <a:cs typeface="Verdana"/>
              </a:rPr>
              <a:t>public</a:t>
            </a:r>
            <a:r>
              <a:rPr dirty="0" sz="2400" spc="20">
                <a:solidFill>
                  <a:srgbClr val="4E2700"/>
                </a:solidFill>
                <a:latin typeface="Verdana"/>
                <a:cs typeface="Verdana"/>
              </a:rPr>
              <a:t> </a:t>
            </a:r>
            <a:r>
              <a:rPr dirty="0" sz="2400" spc="-10">
                <a:solidFill>
                  <a:srgbClr val="4E2700"/>
                </a:solidFill>
                <a:latin typeface="Verdana"/>
                <a:cs typeface="Verdana"/>
              </a:rPr>
              <a:t>void</a:t>
            </a:r>
            <a:r>
              <a:rPr dirty="0" sz="2400" spc="40">
                <a:solidFill>
                  <a:srgbClr val="4E2700"/>
                </a:solidFill>
                <a:latin typeface="Verdana"/>
                <a:cs typeface="Verdana"/>
              </a:rPr>
              <a:t> </a:t>
            </a:r>
            <a:r>
              <a:rPr dirty="0" sz="2400">
                <a:solidFill>
                  <a:srgbClr val="4E2700"/>
                </a:solidFill>
                <a:latin typeface="Verdana"/>
                <a:cs typeface="Verdana"/>
              </a:rPr>
              <a:t>run()</a:t>
            </a:r>
            <a:r>
              <a:rPr dirty="0" sz="2400">
                <a:solidFill>
                  <a:srgbClr val="4E2700"/>
                </a:solidFill>
                <a:latin typeface="Noto Sans Mono CJK HK"/>
                <a:cs typeface="Noto Sans Mono CJK HK"/>
              </a:rPr>
              <a:t>方 法內繪製下列的圖</a:t>
            </a:r>
            <a:r>
              <a:rPr dirty="0" sz="2400" spc="5">
                <a:solidFill>
                  <a:srgbClr val="4E2700"/>
                </a:solidFill>
                <a:latin typeface="Noto Sans Mono CJK HK"/>
                <a:cs typeface="Noto Sans Mono CJK HK"/>
              </a:rPr>
              <a:t>形</a:t>
            </a:r>
            <a:r>
              <a:rPr dirty="0" sz="2400">
                <a:solidFill>
                  <a:srgbClr val="4E2700"/>
                </a:solidFill>
                <a:latin typeface="Verdana"/>
                <a:cs typeface="Verdana"/>
              </a:rPr>
              <a:t>:</a:t>
            </a:r>
            <a:endParaRPr sz="2400">
              <a:latin typeface="Verdana"/>
              <a:cs typeface="Verdana"/>
            </a:endParaRPr>
          </a:p>
          <a:p>
            <a:pPr marL="12700" marR="7317105">
              <a:lnSpc>
                <a:spcPct val="110000"/>
              </a:lnSpc>
              <a:spcBef>
                <a:spcPts val="40"/>
              </a:spcBef>
            </a:pPr>
            <a:r>
              <a:rPr dirty="0" sz="2400">
                <a:solidFill>
                  <a:srgbClr val="4E2700"/>
                </a:solidFill>
                <a:latin typeface="Verdana"/>
                <a:cs typeface="Verdana"/>
              </a:rPr>
              <a:t>#  ##  ###</a:t>
            </a:r>
            <a:endParaRPr sz="2400">
              <a:latin typeface="Verdana"/>
              <a:cs typeface="Verdana"/>
            </a:endParaRPr>
          </a:p>
          <a:p>
            <a:pPr marL="12700">
              <a:lnSpc>
                <a:spcPct val="100000"/>
              </a:lnSpc>
              <a:spcBef>
                <a:spcPts val="290"/>
              </a:spcBef>
            </a:pPr>
            <a:r>
              <a:rPr dirty="0" sz="2400">
                <a:solidFill>
                  <a:srgbClr val="4E2700"/>
                </a:solidFill>
                <a:latin typeface="Verdana"/>
                <a:cs typeface="Verdana"/>
              </a:rPr>
              <a:t>...</a:t>
            </a:r>
            <a:endParaRPr sz="2400">
              <a:latin typeface="Verdana"/>
              <a:cs typeface="Verdana"/>
            </a:endParaRPr>
          </a:p>
          <a:p>
            <a:pPr marL="12700" marR="6317615">
              <a:lnSpc>
                <a:spcPct val="110000"/>
              </a:lnSpc>
              <a:spcBef>
                <a:spcPts val="5"/>
              </a:spcBef>
            </a:pPr>
            <a:r>
              <a:rPr dirty="0" sz="2400">
                <a:solidFill>
                  <a:srgbClr val="4E2700"/>
                </a:solidFill>
                <a:latin typeface="Verdana"/>
                <a:cs typeface="Verdana"/>
              </a:rPr>
              <a:t>...  #######</a:t>
            </a:r>
            <a:endParaRPr sz="2400">
              <a:latin typeface="Verdana"/>
              <a:cs typeface="Verdana"/>
            </a:endParaRPr>
          </a:p>
          <a:p>
            <a:pPr marL="659765">
              <a:lnSpc>
                <a:spcPts val="2735"/>
              </a:lnSpc>
              <a:spcBef>
                <a:spcPts val="215"/>
              </a:spcBef>
            </a:pPr>
            <a:r>
              <a:rPr dirty="0" sz="2400" spc="-5">
                <a:solidFill>
                  <a:srgbClr val="4E2700"/>
                </a:solidFill>
                <a:latin typeface="Noto Sans Mono CJK HK"/>
                <a:cs typeface="Noto Sans Mono CJK HK"/>
              </a:rPr>
              <a:t>繪製的列數與符</a:t>
            </a:r>
            <a:r>
              <a:rPr dirty="0" sz="2400">
                <a:solidFill>
                  <a:srgbClr val="4E2700"/>
                </a:solidFill>
                <a:latin typeface="Noto Sans Mono CJK HK"/>
                <a:cs typeface="Noto Sans Mono CJK HK"/>
              </a:rPr>
              <a:t>號</a:t>
            </a:r>
            <a:r>
              <a:rPr dirty="0" sz="2400">
                <a:solidFill>
                  <a:srgbClr val="4E2700"/>
                </a:solidFill>
                <a:latin typeface="Verdana"/>
                <a:cs typeface="Verdana"/>
              </a:rPr>
              <a:t>(</a:t>
            </a:r>
            <a:r>
              <a:rPr dirty="0" sz="2400" spc="-5">
                <a:solidFill>
                  <a:srgbClr val="4E2700"/>
                </a:solidFill>
                <a:latin typeface="Noto Sans Mono CJK HK"/>
                <a:cs typeface="Noto Sans Mono CJK HK"/>
              </a:rPr>
              <a:t>即上面的</a:t>
            </a:r>
            <a:r>
              <a:rPr dirty="0" sz="2400">
                <a:solidFill>
                  <a:srgbClr val="4E2700"/>
                </a:solidFill>
                <a:latin typeface="Verdana"/>
                <a:cs typeface="Verdana"/>
              </a:rPr>
              <a:t>#)</a:t>
            </a:r>
            <a:r>
              <a:rPr dirty="0" sz="2400">
                <a:solidFill>
                  <a:srgbClr val="4E2700"/>
                </a:solidFill>
                <a:latin typeface="Noto Sans Mono CJK HK"/>
                <a:cs typeface="Noto Sans Mono CJK HK"/>
              </a:rPr>
              <a:t>必須由建構子傳入到類</a:t>
            </a:r>
            <a:endParaRPr sz="2400">
              <a:latin typeface="Noto Sans Mono CJK HK"/>
              <a:cs typeface="Noto Sans Mono CJK HK"/>
            </a:endParaRPr>
          </a:p>
          <a:p>
            <a:pPr marL="621665">
              <a:lnSpc>
                <a:spcPts val="2735"/>
              </a:lnSpc>
            </a:pPr>
            <a:r>
              <a:rPr dirty="0" sz="2400">
                <a:solidFill>
                  <a:srgbClr val="4E2700"/>
                </a:solidFill>
                <a:latin typeface="Noto Sans Mono CJK HK"/>
                <a:cs typeface="Noto Sans Mono CJK HK"/>
              </a:rPr>
              <a:t>別內。</a:t>
            </a:r>
            <a:endParaRPr sz="2400">
              <a:latin typeface="Noto Sans Mono CJK HK"/>
              <a:cs typeface="Noto Sans Mono CJK HK"/>
            </a:endParaRPr>
          </a:p>
          <a:p>
            <a:pPr marL="621665" marR="5080" indent="-393700">
              <a:lnSpc>
                <a:spcPts val="2590"/>
              </a:lnSpc>
              <a:spcBef>
                <a:spcPts val="615"/>
              </a:spcBef>
              <a:buFont typeface="Verdana"/>
              <a:buAutoNum type="arabicPeriod" startAt="2"/>
              <a:tabLst>
                <a:tab pos="640715" algn="l"/>
              </a:tabLst>
            </a:pPr>
            <a:r>
              <a:rPr dirty="0" sz="2400">
                <a:solidFill>
                  <a:srgbClr val="4E2700"/>
                </a:solidFill>
                <a:latin typeface="Noto Sans Mono CJK HK"/>
                <a:cs typeface="Noto Sans Mono CJK HK"/>
              </a:rPr>
              <a:t>在</a:t>
            </a:r>
            <a:r>
              <a:rPr dirty="0" sz="2400" spc="5">
                <a:solidFill>
                  <a:srgbClr val="4E2700"/>
                </a:solidFill>
                <a:latin typeface="Verdana"/>
                <a:cs typeface="Verdana"/>
              </a:rPr>
              <a:t>m</a:t>
            </a:r>
            <a:r>
              <a:rPr dirty="0" sz="2400">
                <a:solidFill>
                  <a:srgbClr val="4E2700"/>
                </a:solidFill>
                <a:latin typeface="Verdana"/>
                <a:cs typeface="Verdana"/>
              </a:rPr>
              <a:t>ain(</a:t>
            </a:r>
            <a:r>
              <a:rPr dirty="0" sz="2400" spc="-5">
                <a:solidFill>
                  <a:srgbClr val="4E2700"/>
                </a:solidFill>
                <a:latin typeface="Verdana"/>
                <a:cs typeface="Verdana"/>
              </a:rPr>
              <a:t>)</a:t>
            </a:r>
            <a:r>
              <a:rPr dirty="0" sz="2400">
                <a:solidFill>
                  <a:srgbClr val="4E2700"/>
                </a:solidFill>
                <a:latin typeface="Noto Sans Mono CJK HK"/>
                <a:cs typeface="Noto Sans Mono CJK HK"/>
              </a:rPr>
              <a:t>方法來建構兩個以上的執行緒物件，然後呼叫 它們的</a:t>
            </a:r>
            <a:r>
              <a:rPr dirty="0" sz="2400" spc="-5">
                <a:solidFill>
                  <a:srgbClr val="4E2700"/>
                </a:solidFill>
                <a:latin typeface="Verdana"/>
                <a:cs typeface="Verdana"/>
              </a:rPr>
              <a:t>start()</a:t>
            </a:r>
            <a:r>
              <a:rPr dirty="0" sz="2400">
                <a:solidFill>
                  <a:srgbClr val="4E2700"/>
                </a:solidFill>
                <a:latin typeface="Noto Sans Mono CJK HK"/>
                <a:cs typeface="Noto Sans Mono CJK HK"/>
              </a:rPr>
              <a:t>方法，來繪製三角型圖案。</a:t>
            </a:r>
            <a:endParaRPr sz="2400">
              <a:latin typeface="Noto Sans Mono CJK HK"/>
              <a:cs typeface="Noto Sans Mono CJK HK"/>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615</a:t>
            </a:r>
            <a:endParaRPr sz="1400">
              <a:latin typeface="Times New Roman"/>
              <a:cs typeface="Times New Roman"/>
            </a:endParaRPr>
          </a:p>
        </p:txBody>
      </p:sp>
      <p:sp>
        <p:nvSpPr>
          <p:cNvPr id="3" name="object 3"/>
          <p:cNvSpPr txBox="1">
            <a:spLocks noGrp="1"/>
          </p:cNvSpPr>
          <p:nvPr>
            <p:ph type="title"/>
          </p:nvPr>
        </p:nvSpPr>
        <p:spPr>
          <a:prstGeom prst="rect"/>
        </p:spPr>
        <p:txBody>
          <a:bodyPr wrap="square" lIns="0" tIns="12700" rIns="0" bIns="0" rtlCol="0" vert="horz">
            <a:spAutoFit/>
          </a:bodyPr>
          <a:lstStyle/>
          <a:p>
            <a:pPr marL="13970">
              <a:lnSpc>
                <a:spcPct val="100000"/>
              </a:lnSpc>
              <a:spcBef>
                <a:spcPts val="100"/>
              </a:spcBef>
            </a:pPr>
            <a:r>
              <a:rPr dirty="0"/>
              <a:t>十二</a:t>
            </a:r>
            <a:r>
              <a:rPr dirty="0" spc="-5"/>
              <a:t>、</a:t>
            </a:r>
            <a:r>
              <a:rPr dirty="0" spc="-25">
                <a:latin typeface="Verdana"/>
                <a:cs typeface="Verdana"/>
              </a:rPr>
              <a:t>Java</a:t>
            </a:r>
            <a:r>
              <a:rPr dirty="0" spc="-90">
                <a:latin typeface="Verdana"/>
                <a:cs typeface="Verdana"/>
              </a:rPr>
              <a:t> </a:t>
            </a:r>
            <a:r>
              <a:rPr dirty="0" spc="-5"/>
              <a:t>新增功能</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-Ch12</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616</a:t>
            </a:fld>
          </a:p>
        </p:txBody>
      </p:sp>
      <p:sp>
        <p:nvSpPr>
          <p:cNvPr id="3" name="object 3"/>
          <p:cNvSpPr txBox="1"/>
          <p:nvPr/>
        </p:nvSpPr>
        <p:spPr>
          <a:xfrm>
            <a:off x="688340" y="916305"/>
            <a:ext cx="7493634" cy="2586355"/>
          </a:xfrm>
          <a:prstGeom prst="rect">
            <a:avLst/>
          </a:prstGeom>
        </p:spPr>
        <p:txBody>
          <a:bodyPr wrap="square" lIns="0" tIns="85725" rIns="0" bIns="0" rtlCol="0" vert="horz">
            <a:spAutoFit/>
          </a:bodyPr>
          <a:lstStyle/>
          <a:p>
            <a:pPr marL="469900" indent="-457834">
              <a:lnSpc>
                <a:spcPct val="100000"/>
              </a:lnSpc>
              <a:spcBef>
                <a:spcPts val="675"/>
              </a:spcBef>
              <a:buFont typeface="Verdana"/>
              <a:buChar char="•"/>
              <a:tabLst>
                <a:tab pos="469900" algn="l"/>
                <a:tab pos="470534" algn="l"/>
              </a:tabLst>
            </a:pPr>
            <a:r>
              <a:rPr dirty="0" sz="2400">
                <a:solidFill>
                  <a:srgbClr val="4E2700"/>
                </a:solidFill>
                <a:latin typeface="Noto Sans Mono CJK HK"/>
                <a:cs typeface="Noto Sans Mono CJK HK"/>
              </a:rPr>
              <a:t>在方法內使用變動數量的參數</a:t>
            </a:r>
            <a:endParaRPr sz="2400">
              <a:latin typeface="Noto Sans Mono CJK HK"/>
              <a:cs typeface="Noto Sans Mono CJK HK"/>
            </a:endParaRPr>
          </a:p>
          <a:p>
            <a:pPr marL="469900" indent="-457834">
              <a:lnSpc>
                <a:spcPct val="100000"/>
              </a:lnSpc>
              <a:spcBef>
                <a:spcPts val="575"/>
              </a:spcBef>
              <a:buFont typeface="Verdana"/>
              <a:buChar char="•"/>
              <a:tabLst>
                <a:tab pos="469900" algn="l"/>
                <a:tab pos="470534" algn="l"/>
              </a:tabLst>
            </a:pPr>
            <a:r>
              <a:rPr dirty="0" sz="2400">
                <a:solidFill>
                  <a:srgbClr val="4E2700"/>
                </a:solidFill>
                <a:latin typeface="Noto Sans Mono CJK HK"/>
                <a:cs typeface="Noto Sans Mono CJK HK"/>
              </a:rPr>
              <a:t>使用註</a:t>
            </a:r>
            <a:r>
              <a:rPr dirty="0" sz="2400" spc="-5">
                <a:solidFill>
                  <a:srgbClr val="4E2700"/>
                </a:solidFill>
                <a:latin typeface="Noto Sans Mono CJK HK"/>
                <a:cs typeface="Noto Sans Mono CJK HK"/>
              </a:rPr>
              <a:t>釋</a:t>
            </a:r>
            <a:r>
              <a:rPr dirty="0" sz="2400" spc="-5">
                <a:solidFill>
                  <a:srgbClr val="4E2700"/>
                </a:solidFill>
                <a:latin typeface="Verdana"/>
                <a:cs typeface="Verdana"/>
              </a:rPr>
              <a:t>(Annotation)</a:t>
            </a:r>
            <a:endParaRPr sz="2400">
              <a:latin typeface="Verdana"/>
              <a:cs typeface="Verdana"/>
            </a:endParaRPr>
          </a:p>
          <a:p>
            <a:pPr marL="469900" marR="5080" indent="-457834">
              <a:lnSpc>
                <a:spcPct val="100400"/>
              </a:lnSpc>
              <a:spcBef>
                <a:spcPts val="555"/>
              </a:spcBef>
              <a:buFont typeface="Verdana"/>
              <a:buChar char="•"/>
              <a:tabLst>
                <a:tab pos="469900" algn="l"/>
                <a:tab pos="470534" algn="l"/>
              </a:tabLst>
            </a:pPr>
            <a:r>
              <a:rPr dirty="0" sz="2400">
                <a:solidFill>
                  <a:srgbClr val="4E2700"/>
                </a:solidFill>
                <a:latin typeface="Noto Sans Mono CJK HK"/>
                <a:cs typeface="Noto Sans Mono CJK HK"/>
              </a:rPr>
              <a:t>理解自動裝箱與自動解箱對基本資料型態與包裝類別 的影</a:t>
            </a:r>
            <a:r>
              <a:rPr dirty="0" sz="2400" spc="-5">
                <a:solidFill>
                  <a:srgbClr val="4E2700"/>
                </a:solidFill>
                <a:latin typeface="Noto Sans Mono CJK HK"/>
                <a:cs typeface="Noto Sans Mono CJK HK"/>
              </a:rPr>
              <a:t>響</a:t>
            </a:r>
            <a:r>
              <a:rPr dirty="0" sz="2400">
                <a:solidFill>
                  <a:srgbClr val="4E2700"/>
                </a:solidFill>
                <a:latin typeface="Verdana"/>
                <a:cs typeface="Verdana"/>
              </a:rPr>
              <a:t>(</a:t>
            </a:r>
            <a:r>
              <a:rPr dirty="0" sz="2400">
                <a:solidFill>
                  <a:srgbClr val="4E2700"/>
                </a:solidFill>
                <a:latin typeface="Noto Sans Mono CJK HK"/>
                <a:cs typeface="Noto Sans Mono CJK HK"/>
              </a:rPr>
              <a:t>第九章</a:t>
            </a:r>
            <a:r>
              <a:rPr dirty="0" sz="2400">
                <a:solidFill>
                  <a:srgbClr val="4E2700"/>
                </a:solidFill>
                <a:latin typeface="Verdana"/>
                <a:cs typeface="Verdana"/>
              </a:rPr>
              <a:t>)</a:t>
            </a:r>
            <a:endParaRPr sz="2400">
              <a:latin typeface="Verdana"/>
              <a:cs typeface="Verdana"/>
            </a:endParaRPr>
          </a:p>
          <a:p>
            <a:pPr marL="469900" indent="-457834">
              <a:lnSpc>
                <a:spcPct val="100000"/>
              </a:lnSpc>
              <a:spcBef>
                <a:spcPts val="575"/>
              </a:spcBef>
              <a:buFont typeface="Verdana"/>
              <a:buChar char="•"/>
              <a:tabLst>
                <a:tab pos="469900" algn="l"/>
                <a:tab pos="470534" algn="l"/>
              </a:tabLst>
            </a:pPr>
            <a:r>
              <a:rPr dirty="0" sz="2400">
                <a:solidFill>
                  <a:srgbClr val="4E2700"/>
                </a:solidFill>
                <a:latin typeface="Noto Sans Mono CJK HK"/>
                <a:cs typeface="Noto Sans Mono CJK HK"/>
              </a:rPr>
              <a:t>在程式設計中使用泛型</a:t>
            </a:r>
            <a:r>
              <a:rPr dirty="0" sz="2400">
                <a:solidFill>
                  <a:srgbClr val="4E2700"/>
                </a:solidFill>
                <a:latin typeface="Verdana"/>
                <a:cs typeface="Verdana"/>
              </a:rPr>
              <a:t>(</a:t>
            </a:r>
            <a:r>
              <a:rPr dirty="0" sz="2400">
                <a:solidFill>
                  <a:srgbClr val="4E2700"/>
                </a:solidFill>
                <a:latin typeface="Noto Sans Mono CJK HK"/>
                <a:cs typeface="Noto Sans Mono CJK HK"/>
              </a:rPr>
              <a:t>第九</a:t>
            </a:r>
            <a:r>
              <a:rPr dirty="0" sz="2400" spc="-5">
                <a:solidFill>
                  <a:srgbClr val="4E2700"/>
                </a:solidFill>
                <a:latin typeface="Noto Sans Mono CJK HK"/>
                <a:cs typeface="Noto Sans Mono CJK HK"/>
              </a:rPr>
              <a:t>章</a:t>
            </a:r>
            <a:r>
              <a:rPr dirty="0" sz="2400">
                <a:solidFill>
                  <a:srgbClr val="4E2700"/>
                </a:solidFill>
                <a:latin typeface="Verdana"/>
                <a:cs typeface="Verdana"/>
              </a:rPr>
              <a:t>)</a:t>
            </a:r>
            <a:endParaRPr sz="2400">
              <a:latin typeface="Verdana"/>
              <a:cs typeface="Verdana"/>
            </a:endParaRPr>
          </a:p>
          <a:p>
            <a:pPr marL="469900" indent="-457834">
              <a:lnSpc>
                <a:spcPct val="100000"/>
              </a:lnSpc>
              <a:spcBef>
                <a:spcPts val="580"/>
              </a:spcBef>
              <a:buFont typeface="Verdana"/>
              <a:buChar char="•"/>
              <a:tabLst>
                <a:tab pos="469900" algn="l"/>
                <a:tab pos="470534" algn="l"/>
              </a:tabLst>
            </a:pPr>
            <a:r>
              <a:rPr dirty="0" sz="2400" spc="-5">
                <a:solidFill>
                  <a:srgbClr val="4E2700"/>
                </a:solidFill>
                <a:latin typeface="Noto Sans Mono CJK HK"/>
                <a:cs typeface="Noto Sans Mono CJK HK"/>
              </a:rPr>
              <a:t>增強版的</a:t>
            </a:r>
            <a:r>
              <a:rPr dirty="0" sz="2400" spc="-5">
                <a:solidFill>
                  <a:srgbClr val="4E2700"/>
                </a:solidFill>
                <a:latin typeface="Verdana"/>
                <a:cs typeface="Verdana"/>
              </a:rPr>
              <a:t>for</a:t>
            </a:r>
            <a:r>
              <a:rPr dirty="0" sz="2400" spc="-5">
                <a:solidFill>
                  <a:srgbClr val="4E2700"/>
                </a:solidFill>
                <a:latin typeface="Noto Sans Mono CJK HK"/>
                <a:cs typeface="Noto Sans Mono CJK HK"/>
              </a:rPr>
              <a:t>敘述</a:t>
            </a:r>
            <a:r>
              <a:rPr dirty="0" sz="2400">
                <a:solidFill>
                  <a:srgbClr val="4E2700"/>
                </a:solidFill>
                <a:latin typeface="Verdana"/>
                <a:cs typeface="Verdana"/>
              </a:rPr>
              <a:t>(</a:t>
            </a:r>
            <a:r>
              <a:rPr dirty="0" sz="2400" spc="-5">
                <a:solidFill>
                  <a:srgbClr val="4E2700"/>
                </a:solidFill>
                <a:latin typeface="Noto Sans Mono CJK HK"/>
                <a:cs typeface="Noto Sans Mono CJK HK"/>
              </a:rPr>
              <a:t>第九章</a:t>
            </a:r>
            <a:r>
              <a:rPr dirty="0" sz="2400">
                <a:solidFill>
                  <a:srgbClr val="4E2700"/>
                </a:solidFill>
                <a:latin typeface="Verdana"/>
                <a:cs typeface="Verdana"/>
              </a:rPr>
              <a:t>)</a:t>
            </a:r>
            <a:endParaRPr sz="2400">
              <a:latin typeface="Verdana"/>
              <a:cs typeface="Verdana"/>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變動數量參數</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-Ch12</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616</a:t>
            </a:fld>
          </a:p>
        </p:txBody>
      </p:sp>
      <p:sp>
        <p:nvSpPr>
          <p:cNvPr id="3" name="object 3"/>
          <p:cNvSpPr txBox="1"/>
          <p:nvPr/>
        </p:nvSpPr>
        <p:spPr>
          <a:xfrm>
            <a:off x="574040" y="1000201"/>
            <a:ext cx="8390890" cy="4653915"/>
          </a:xfrm>
          <a:prstGeom prst="rect">
            <a:avLst/>
          </a:prstGeom>
        </p:spPr>
        <p:txBody>
          <a:bodyPr wrap="square" lIns="0" tIns="12700" rIns="0" bIns="0" rtlCol="0" vert="horz">
            <a:spAutoFit/>
          </a:bodyPr>
          <a:lstStyle/>
          <a:p>
            <a:pPr marL="355600" marR="285750" indent="-343535">
              <a:lnSpc>
                <a:spcPct val="100000"/>
              </a:lnSpc>
              <a:spcBef>
                <a:spcPts val="100"/>
              </a:spcBef>
              <a:buChar char="•"/>
              <a:tabLst>
                <a:tab pos="355600" algn="l"/>
                <a:tab pos="356235" algn="l"/>
              </a:tabLst>
            </a:pPr>
            <a:r>
              <a:rPr dirty="0" sz="2400" spc="-20">
                <a:solidFill>
                  <a:srgbClr val="4E2700"/>
                </a:solidFill>
                <a:latin typeface="Verdana"/>
                <a:cs typeface="Verdana"/>
              </a:rPr>
              <a:t>Java</a:t>
            </a:r>
            <a:r>
              <a:rPr dirty="0" sz="2400" spc="-5">
                <a:solidFill>
                  <a:srgbClr val="4E2700"/>
                </a:solidFill>
                <a:latin typeface="Verdana"/>
                <a:cs typeface="Verdana"/>
              </a:rPr>
              <a:t> 5.0</a:t>
            </a:r>
            <a:r>
              <a:rPr dirty="0" sz="2400" spc="-5">
                <a:solidFill>
                  <a:srgbClr val="4E2700"/>
                </a:solidFill>
                <a:latin typeface="Noto Sans Mono CJK HK"/>
                <a:cs typeface="Noto Sans Mono CJK HK"/>
              </a:rPr>
              <a:t>加入</a:t>
            </a:r>
            <a:r>
              <a:rPr dirty="0" sz="2400">
                <a:solidFill>
                  <a:srgbClr val="4E2700"/>
                </a:solidFill>
                <a:latin typeface="Noto Sans Mono CJK HK"/>
                <a:cs typeface="Noto Sans Mono CJK HK"/>
              </a:rPr>
              <a:t>了</a:t>
            </a:r>
            <a:r>
              <a:rPr dirty="0" sz="2400" spc="-5">
                <a:solidFill>
                  <a:srgbClr val="4E2700"/>
                </a:solidFill>
                <a:latin typeface="Noto Sans Mono CJK HK"/>
                <a:cs typeface="Noto Sans Mono CJK HK"/>
              </a:rPr>
              <a:t>變動數量參數</a:t>
            </a:r>
            <a:r>
              <a:rPr dirty="0" sz="2400" spc="-10">
                <a:solidFill>
                  <a:srgbClr val="4E2700"/>
                </a:solidFill>
                <a:latin typeface="Verdana"/>
                <a:cs typeface="Verdana"/>
              </a:rPr>
              <a:t>(variable-length  </a:t>
            </a:r>
            <a:r>
              <a:rPr dirty="0" sz="2400" spc="-5">
                <a:solidFill>
                  <a:srgbClr val="4E2700"/>
                </a:solidFill>
                <a:latin typeface="Verdana"/>
                <a:cs typeface="Verdana"/>
              </a:rPr>
              <a:t>arguments,</a:t>
            </a:r>
            <a:r>
              <a:rPr dirty="0" sz="2400" spc="-25">
                <a:solidFill>
                  <a:srgbClr val="4E2700"/>
                </a:solidFill>
                <a:latin typeface="Verdana"/>
                <a:cs typeface="Verdana"/>
              </a:rPr>
              <a:t> Varargs)</a:t>
            </a:r>
            <a:r>
              <a:rPr dirty="0" sz="2400">
                <a:solidFill>
                  <a:srgbClr val="4E2700"/>
                </a:solidFill>
                <a:latin typeface="Noto Sans Mono CJK HK"/>
                <a:cs typeface="Noto Sans Mono CJK HK"/>
              </a:rPr>
              <a:t>的功能，此功能允許方法最後一個 參數的數量可以變動</a:t>
            </a:r>
            <a:r>
              <a:rPr dirty="0" sz="2400" spc="-5">
                <a:solidFill>
                  <a:srgbClr val="4E2700"/>
                </a:solidFill>
                <a:latin typeface="Verdana"/>
                <a:cs typeface="Verdana"/>
              </a:rPr>
              <a:t>(0</a:t>
            </a:r>
            <a:r>
              <a:rPr dirty="0" sz="2400">
                <a:solidFill>
                  <a:srgbClr val="4E2700"/>
                </a:solidFill>
                <a:latin typeface="Noto Sans Mono CJK HK"/>
                <a:cs typeface="Noto Sans Mono CJK HK"/>
              </a:rPr>
              <a:t>或</a:t>
            </a:r>
            <a:r>
              <a:rPr dirty="0" sz="2400" spc="5">
                <a:solidFill>
                  <a:srgbClr val="4E2700"/>
                </a:solidFill>
                <a:latin typeface="Verdana"/>
                <a:cs typeface="Verdana"/>
              </a:rPr>
              <a:t>n</a:t>
            </a:r>
            <a:r>
              <a:rPr dirty="0" sz="2400">
                <a:solidFill>
                  <a:srgbClr val="4E2700"/>
                </a:solidFill>
                <a:latin typeface="Noto Sans Mono CJK HK"/>
                <a:cs typeface="Noto Sans Mono CJK HK"/>
              </a:rPr>
              <a:t>個</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3535">
              <a:lnSpc>
                <a:spcPct val="100000"/>
              </a:lnSpc>
              <a:spcBef>
                <a:spcPts val="580"/>
              </a:spcBef>
              <a:buFont typeface="Verdana"/>
              <a:buChar char="•"/>
              <a:tabLst>
                <a:tab pos="355600" algn="l"/>
                <a:tab pos="356235" algn="l"/>
              </a:tabLst>
            </a:pPr>
            <a:r>
              <a:rPr dirty="0" sz="2400">
                <a:solidFill>
                  <a:srgbClr val="4E2700"/>
                </a:solidFill>
                <a:latin typeface="Noto Sans Mono CJK HK"/>
                <a:cs typeface="Noto Sans Mono CJK HK"/>
              </a:rPr>
              <a:t>定義可變數量參數方法的語法如下：</a:t>
            </a:r>
            <a:endParaRPr sz="2400">
              <a:latin typeface="Noto Sans Mono CJK HK"/>
              <a:cs typeface="Noto Sans Mono CJK HK"/>
            </a:endParaRPr>
          </a:p>
          <a:p>
            <a:pPr marL="254635">
              <a:lnSpc>
                <a:spcPct val="100000"/>
              </a:lnSpc>
              <a:spcBef>
                <a:spcPts val="455"/>
              </a:spcBef>
            </a:pPr>
            <a:r>
              <a:rPr dirty="0" sz="1800" spc="-20">
                <a:solidFill>
                  <a:srgbClr val="4E2700"/>
                </a:solidFill>
                <a:latin typeface="Verdana"/>
                <a:cs typeface="Verdana"/>
              </a:rPr>
              <a:t>returnType </a:t>
            </a:r>
            <a:r>
              <a:rPr dirty="0" sz="1800" spc="-5">
                <a:solidFill>
                  <a:srgbClr val="4E2700"/>
                </a:solidFill>
                <a:latin typeface="Verdana"/>
                <a:cs typeface="Verdana"/>
              </a:rPr>
              <a:t>methodName(type1 name1,</a:t>
            </a:r>
            <a:r>
              <a:rPr dirty="0" sz="1800" spc="-5">
                <a:solidFill>
                  <a:srgbClr val="4E2700"/>
                </a:solidFill>
                <a:latin typeface="Noto Sans Mono CJK HK"/>
                <a:cs typeface="Noto Sans Mono CJK HK"/>
              </a:rPr>
              <a:t>…</a:t>
            </a:r>
            <a:r>
              <a:rPr dirty="0" sz="1800" spc="-5">
                <a:solidFill>
                  <a:srgbClr val="4E2700"/>
                </a:solidFill>
                <a:latin typeface="Verdana"/>
                <a:cs typeface="Verdana"/>
              </a:rPr>
              <a:t>, </a:t>
            </a:r>
            <a:r>
              <a:rPr dirty="0" u="sng" sz="1800" b="1">
                <a:solidFill>
                  <a:srgbClr val="4E2700"/>
                </a:solidFill>
                <a:uFill>
                  <a:solidFill>
                    <a:srgbClr val="4E2700"/>
                  </a:solidFill>
                </a:uFill>
                <a:latin typeface="Verdana"/>
                <a:cs typeface="Verdana"/>
              </a:rPr>
              <a:t>typen </a:t>
            </a:r>
            <a:r>
              <a:rPr dirty="0" u="sng" sz="1800" spc="-5" b="1">
                <a:solidFill>
                  <a:srgbClr val="4E2700"/>
                </a:solidFill>
                <a:uFill>
                  <a:solidFill>
                    <a:srgbClr val="4E2700"/>
                  </a:solidFill>
                </a:uFill>
                <a:latin typeface="Verdana"/>
                <a:cs typeface="Verdana"/>
              </a:rPr>
              <a:t>...</a:t>
            </a:r>
            <a:r>
              <a:rPr dirty="0" u="sng" sz="1800" spc="60" b="1">
                <a:solidFill>
                  <a:srgbClr val="4E2700"/>
                </a:solidFill>
                <a:uFill>
                  <a:solidFill>
                    <a:srgbClr val="4E2700"/>
                  </a:solidFill>
                </a:uFill>
                <a:latin typeface="Verdana"/>
                <a:cs typeface="Verdana"/>
              </a:rPr>
              <a:t> </a:t>
            </a:r>
            <a:r>
              <a:rPr dirty="0" u="sng" sz="1800" spc="-5" b="1">
                <a:solidFill>
                  <a:srgbClr val="4E2700"/>
                </a:solidFill>
                <a:uFill>
                  <a:solidFill>
                    <a:srgbClr val="4E2700"/>
                  </a:solidFill>
                </a:uFill>
                <a:latin typeface="Verdana"/>
                <a:cs typeface="Verdana"/>
              </a:rPr>
              <a:t>nameN</a:t>
            </a:r>
            <a:r>
              <a:rPr dirty="0" sz="1800" spc="-5">
                <a:solidFill>
                  <a:srgbClr val="4E2700"/>
                </a:solidFill>
                <a:latin typeface="Verdana"/>
                <a:cs typeface="Verdana"/>
              </a:rPr>
              <a:t>){</a:t>
            </a:r>
            <a:endParaRPr sz="1800">
              <a:latin typeface="Verdana"/>
              <a:cs typeface="Verdana"/>
            </a:endParaRPr>
          </a:p>
          <a:p>
            <a:pPr marL="598170" marR="6412865">
              <a:lnSpc>
                <a:spcPct val="100000"/>
              </a:lnSpc>
            </a:pPr>
            <a:r>
              <a:rPr dirty="0" sz="1800">
                <a:solidFill>
                  <a:srgbClr val="4E2700"/>
                </a:solidFill>
                <a:latin typeface="Noto Sans Mono CJK HK"/>
                <a:cs typeface="Noto Sans Mono CJK HK"/>
              </a:rPr>
              <a:t>定</a:t>
            </a:r>
            <a:r>
              <a:rPr dirty="0" sz="1800" spc="-5">
                <a:solidFill>
                  <a:srgbClr val="4E2700"/>
                </a:solidFill>
                <a:latin typeface="Noto Sans Mono CJK HK"/>
                <a:cs typeface="Noto Sans Mono CJK HK"/>
              </a:rPr>
              <a:t>義</a:t>
            </a:r>
            <a:r>
              <a:rPr dirty="0" sz="1800">
                <a:solidFill>
                  <a:srgbClr val="4E2700"/>
                </a:solidFill>
                <a:latin typeface="Noto Sans Mono CJK HK"/>
                <a:cs typeface="Noto Sans Mono CJK HK"/>
              </a:rPr>
              <a:t>區域變數 敘</a:t>
            </a:r>
            <a:r>
              <a:rPr dirty="0" sz="1800" spc="-5">
                <a:solidFill>
                  <a:srgbClr val="4E2700"/>
                </a:solidFill>
                <a:latin typeface="Noto Sans Mono CJK HK"/>
                <a:cs typeface="Noto Sans Mono CJK HK"/>
              </a:rPr>
              <a:t>述</a:t>
            </a:r>
            <a:r>
              <a:rPr dirty="0" sz="1800">
                <a:solidFill>
                  <a:srgbClr val="4E2700"/>
                </a:solidFill>
                <a:latin typeface="Noto Sans Mono CJK HK"/>
                <a:cs typeface="Noto Sans Mono CJK HK"/>
              </a:rPr>
              <a:t>…</a:t>
            </a:r>
            <a:endParaRPr sz="1800">
              <a:latin typeface="Noto Sans Mono CJK HK"/>
              <a:cs typeface="Noto Sans Mono CJK HK"/>
            </a:endParaRPr>
          </a:p>
          <a:p>
            <a:pPr marL="660400">
              <a:lnSpc>
                <a:spcPct val="100000"/>
              </a:lnSpc>
              <a:spcBef>
                <a:spcPts val="434"/>
              </a:spcBef>
            </a:pPr>
            <a:r>
              <a:rPr dirty="0" sz="1800" spc="-5">
                <a:solidFill>
                  <a:srgbClr val="4E2700"/>
                </a:solidFill>
                <a:latin typeface="Verdana"/>
                <a:cs typeface="Verdana"/>
              </a:rPr>
              <a:t>return </a:t>
            </a:r>
            <a:r>
              <a:rPr dirty="0" sz="1800">
                <a:solidFill>
                  <a:srgbClr val="4E2700"/>
                </a:solidFill>
                <a:latin typeface="Verdana"/>
                <a:cs typeface="Verdana"/>
              </a:rPr>
              <a:t>[</a:t>
            </a:r>
            <a:r>
              <a:rPr dirty="0" sz="1800">
                <a:solidFill>
                  <a:srgbClr val="4E2700"/>
                </a:solidFill>
                <a:latin typeface="Noto Sans Mono CJK HK"/>
                <a:cs typeface="Noto Sans Mono CJK HK"/>
              </a:rPr>
              <a:t>傳回值</a:t>
            </a:r>
            <a:r>
              <a:rPr dirty="0" sz="1800" spc="-5">
                <a:solidFill>
                  <a:srgbClr val="4E2700"/>
                </a:solidFill>
                <a:latin typeface="Verdana"/>
                <a:cs typeface="Verdana"/>
              </a:rPr>
              <a:t>];</a:t>
            </a:r>
            <a:endParaRPr sz="1800">
              <a:latin typeface="Verdana"/>
              <a:cs typeface="Verdana"/>
            </a:endParaRPr>
          </a:p>
          <a:p>
            <a:pPr marL="355600">
              <a:lnSpc>
                <a:spcPct val="100000"/>
              </a:lnSpc>
              <a:spcBef>
                <a:spcPts val="45"/>
              </a:spcBef>
            </a:pPr>
            <a:r>
              <a:rPr dirty="0" sz="1800">
                <a:solidFill>
                  <a:srgbClr val="4E2700"/>
                </a:solidFill>
                <a:latin typeface="Verdana"/>
                <a:cs typeface="Verdana"/>
              </a:rPr>
              <a:t>}</a:t>
            </a:r>
            <a:endParaRPr sz="1800">
              <a:latin typeface="Verdana"/>
              <a:cs typeface="Verdana"/>
            </a:endParaRPr>
          </a:p>
          <a:p>
            <a:pPr marL="756285" marR="5080" indent="-287020">
              <a:lnSpc>
                <a:spcPct val="100400"/>
              </a:lnSpc>
              <a:spcBef>
                <a:spcPts val="484"/>
              </a:spcBef>
            </a:pPr>
            <a:r>
              <a:rPr dirty="0" sz="2400">
                <a:solidFill>
                  <a:srgbClr val="4E2700"/>
                </a:solidFill>
                <a:latin typeface="Verdana"/>
                <a:cs typeface="Verdana"/>
              </a:rPr>
              <a:t>–</a:t>
            </a:r>
            <a:r>
              <a:rPr dirty="0" sz="2400" spc="-140">
                <a:solidFill>
                  <a:srgbClr val="4E2700"/>
                </a:solidFill>
                <a:latin typeface="Verdana"/>
                <a:cs typeface="Verdana"/>
              </a:rPr>
              <a:t> </a:t>
            </a:r>
            <a:r>
              <a:rPr dirty="0" sz="2400">
                <a:solidFill>
                  <a:srgbClr val="4E2700"/>
                </a:solidFill>
                <a:latin typeface="Noto Sans Mono CJK HK"/>
                <a:cs typeface="Noto Sans Mono CJK HK"/>
              </a:rPr>
              <a:t>方法如果有變動數量參數，則此參數必須是方法的最後 一個參數，且一個方法最多只能定義一個變</a:t>
            </a:r>
            <a:r>
              <a:rPr dirty="0" sz="2400" spc="5">
                <a:solidFill>
                  <a:srgbClr val="4E2700"/>
                </a:solidFill>
                <a:latin typeface="Noto Sans Mono CJK HK"/>
                <a:cs typeface="Noto Sans Mono CJK HK"/>
              </a:rPr>
              <a:t>動</a:t>
            </a:r>
            <a:r>
              <a:rPr dirty="0" sz="2400">
                <a:solidFill>
                  <a:srgbClr val="4E2700"/>
                </a:solidFill>
                <a:latin typeface="Noto Sans Mono CJK HK"/>
                <a:cs typeface="Noto Sans Mono CJK HK"/>
              </a:rPr>
              <a:t>數量參數。</a:t>
            </a:r>
            <a:endParaRPr sz="2400">
              <a:latin typeface="Noto Sans Mono CJK HK"/>
              <a:cs typeface="Noto Sans Mono CJK HK"/>
            </a:endParaRPr>
          </a:p>
          <a:p>
            <a:pPr marL="355600" marR="337820" indent="-343535">
              <a:lnSpc>
                <a:spcPct val="100000"/>
              </a:lnSpc>
              <a:spcBef>
                <a:spcPts val="575"/>
              </a:spcBef>
              <a:buFont typeface="Verdana"/>
              <a:buChar char="•"/>
              <a:tabLst>
                <a:tab pos="355600" algn="l"/>
                <a:tab pos="356235" algn="l"/>
              </a:tabLst>
            </a:pPr>
            <a:r>
              <a:rPr dirty="0" sz="2400">
                <a:solidFill>
                  <a:srgbClr val="4E2700"/>
                </a:solidFill>
                <a:latin typeface="Noto Sans Mono CJK HK"/>
                <a:cs typeface="Noto Sans Mono CJK HK"/>
              </a:rPr>
              <a:t>在</a:t>
            </a:r>
            <a:r>
              <a:rPr dirty="0" sz="2400" spc="-25">
                <a:solidFill>
                  <a:srgbClr val="4E2700"/>
                </a:solidFill>
                <a:latin typeface="Verdana"/>
                <a:cs typeface="Verdana"/>
              </a:rPr>
              <a:t>Java</a:t>
            </a:r>
            <a:r>
              <a:rPr dirty="0" sz="2400" spc="-80">
                <a:solidFill>
                  <a:srgbClr val="4E2700"/>
                </a:solidFill>
                <a:latin typeface="Verdana"/>
                <a:cs typeface="Verdana"/>
              </a:rPr>
              <a:t> </a:t>
            </a:r>
            <a:r>
              <a:rPr dirty="0" sz="2400">
                <a:solidFill>
                  <a:srgbClr val="4E2700"/>
                </a:solidFill>
                <a:latin typeface="Verdana"/>
                <a:cs typeface="Verdana"/>
              </a:rPr>
              <a:t>5.0</a:t>
            </a:r>
            <a:r>
              <a:rPr dirty="0" sz="2400">
                <a:solidFill>
                  <a:srgbClr val="4E2700"/>
                </a:solidFill>
                <a:latin typeface="Noto Sans Mono CJK HK"/>
                <a:cs typeface="Noto Sans Mono CJK HK"/>
              </a:rPr>
              <a:t>之前，變動數量參數是將參數定義成陣列來完 成相同的功能。</a:t>
            </a:r>
            <a:endParaRPr sz="2400">
              <a:latin typeface="Noto Sans Mono CJK HK"/>
              <a:cs typeface="Noto Sans Mono CJK HK"/>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973445" cy="574040"/>
          </a:xfrm>
          <a:prstGeom prst="rect"/>
        </p:spPr>
        <p:txBody>
          <a:bodyPr wrap="square" lIns="0" tIns="12700" rIns="0" bIns="0" rtlCol="0" vert="horz">
            <a:spAutoFit/>
          </a:bodyPr>
          <a:lstStyle/>
          <a:p>
            <a:pPr marL="12700">
              <a:lnSpc>
                <a:spcPct val="100000"/>
              </a:lnSpc>
              <a:spcBef>
                <a:spcPts val="100"/>
              </a:spcBef>
            </a:pPr>
            <a:r>
              <a:rPr dirty="0"/>
              <a:t>定義含有變動數量參數的方法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-Ch12</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616</a:t>
            </a:fld>
          </a:p>
        </p:txBody>
      </p:sp>
      <p:sp>
        <p:nvSpPr>
          <p:cNvPr id="3" name="object 3"/>
          <p:cNvSpPr txBox="1"/>
          <p:nvPr/>
        </p:nvSpPr>
        <p:spPr>
          <a:xfrm>
            <a:off x="612140" y="961110"/>
            <a:ext cx="7406005" cy="2232660"/>
          </a:xfrm>
          <a:prstGeom prst="rect">
            <a:avLst/>
          </a:prstGeom>
        </p:spPr>
        <p:txBody>
          <a:bodyPr wrap="square" lIns="0" tIns="79375" rIns="0" bIns="0" rtlCol="0" vert="horz">
            <a:spAutoFit/>
          </a:bodyPr>
          <a:lstStyle/>
          <a:p>
            <a:pPr marL="12700">
              <a:lnSpc>
                <a:spcPct val="100000"/>
              </a:lnSpc>
              <a:spcBef>
                <a:spcPts val="625"/>
              </a:spcBef>
            </a:pPr>
            <a:r>
              <a:rPr dirty="0" sz="2000" spc="-5">
                <a:solidFill>
                  <a:srgbClr val="4E2700"/>
                </a:solidFill>
                <a:latin typeface="Verdana"/>
                <a:cs typeface="Verdana"/>
              </a:rPr>
              <a:t>int </a:t>
            </a:r>
            <a:r>
              <a:rPr dirty="0" sz="2000" spc="-15">
                <a:solidFill>
                  <a:srgbClr val="4E2700"/>
                </a:solidFill>
                <a:latin typeface="Verdana"/>
                <a:cs typeface="Verdana"/>
              </a:rPr>
              <a:t>doWork(int </a:t>
            </a:r>
            <a:r>
              <a:rPr dirty="0" sz="2000" spc="-5">
                <a:solidFill>
                  <a:srgbClr val="4E2700"/>
                </a:solidFill>
                <a:latin typeface="Verdana"/>
                <a:cs typeface="Verdana"/>
              </a:rPr>
              <a:t>a, int </a:t>
            </a:r>
            <a:r>
              <a:rPr dirty="0" sz="2000" spc="-15">
                <a:solidFill>
                  <a:srgbClr val="4E2700"/>
                </a:solidFill>
                <a:latin typeface="Verdana"/>
                <a:cs typeface="Verdana"/>
              </a:rPr>
              <a:t>b, </a:t>
            </a:r>
            <a:r>
              <a:rPr dirty="0" sz="2000" spc="-5">
                <a:solidFill>
                  <a:srgbClr val="4E2700"/>
                </a:solidFill>
                <a:latin typeface="Verdana"/>
                <a:cs typeface="Verdana"/>
              </a:rPr>
              <a:t>double </a:t>
            </a:r>
            <a:r>
              <a:rPr dirty="0" sz="2000">
                <a:solidFill>
                  <a:srgbClr val="4E2700"/>
                </a:solidFill>
                <a:latin typeface="Verdana"/>
                <a:cs typeface="Verdana"/>
              </a:rPr>
              <a:t>c, </a:t>
            </a:r>
            <a:r>
              <a:rPr dirty="0" sz="2000" spc="-5">
                <a:solidFill>
                  <a:srgbClr val="4E2700"/>
                </a:solidFill>
                <a:latin typeface="Verdana"/>
                <a:cs typeface="Verdana"/>
              </a:rPr>
              <a:t>int </a:t>
            </a:r>
            <a:r>
              <a:rPr dirty="0" sz="2000">
                <a:solidFill>
                  <a:srgbClr val="4E2700"/>
                </a:solidFill>
                <a:latin typeface="Noto Sans Mono CJK HK"/>
                <a:cs typeface="Noto Sans Mono CJK HK"/>
              </a:rPr>
              <a:t>…</a:t>
            </a:r>
            <a:r>
              <a:rPr dirty="0" sz="2000" spc="-290">
                <a:solidFill>
                  <a:srgbClr val="4E2700"/>
                </a:solidFill>
                <a:latin typeface="Noto Sans Mono CJK HK"/>
                <a:cs typeface="Noto Sans Mono CJK HK"/>
              </a:rPr>
              <a:t> </a:t>
            </a:r>
            <a:r>
              <a:rPr dirty="0" sz="2000" spc="-10">
                <a:solidFill>
                  <a:srgbClr val="4E2700"/>
                </a:solidFill>
                <a:latin typeface="Verdana"/>
                <a:cs typeface="Verdana"/>
              </a:rPr>
              <a:t>vals)</a:t>
            </a:r>
            <a:endParaRPr sz="2000">
              <a:latin typeface="Verdana"/>
              <a:cs typeface="Verdana"/>
            </a:endParaRPr>
          </a:p>
          <a:p>
            <a:pPr marL="756285" indent="-287020">
              <a:lnSpc>
                <a:spcPct val="100000"/>
              </a:lnSpc>
              <a:spcBef>
                <a:spcPts val="530"/>
              </a:spcBef>
              <a:buChar char="–"/>
              <a:tabLst>
                <a:tab pos="756920" algn="l"/>
              </a:tabLst>
            </a:pPr>
            <a:r>
              <a:rPr dirty="0" sz="2000" spc="-10">
                <a:solidFill>
                  <a:srgbClr val="4E2700"/>
                </a:solidFill>
                <a:latin typeface="Verdana"/>
                <a:cs typeface="Verdana"/>
              </a:rPr>
              <a:t>OK</a:t>
            </a:r>
            <a:endParaRPr sz="2000">
              <a:latin typeface="Verdana"/>
              <a:cs typeface="Verdana"/>
            </a:endParaRPr>
          </a:p>
          <a:p>
            <a:pPr marL="12700">
              <a:lnSpc>
                <a:spcPct val="100000"/>
              </a:lnSpc>
              <a:spcBef>
                <a:spcPts val="430"/>
              </a:spcBef>
            </a:pPr>
            <a:r>
              <a:rPr dirty="0" sz="2000" spc="-5">
                <a:solidFill>
                  <a:srgbClr val="4E2700"/>
                </a:solidFill>
                <a:latin typeface="Verdana"/>
                <a:cs typeface="Verdana"/>
              </a:rPr>
              <a:t>int </a:t>
            </a:r>
            <a:r>
              <a:rPr dirty="0" sz="2000" spc="-15">
                <a:solidFill>
                  <a:srgbClr val="4E2700"/>
                </a:solidFill>
                <a:latin typeface="Verdana"/>
                <a:cs typeface="Verdana"/>
              </a:rPr>
              <a:t>doWork(int </a:t>
            </a:r>
            <a:r>
              <a:rPr dirty="0" sz="2000" spc="-5">
                <a:solidFill>
                  <a:srgbClr val="4E2700"/>
                </a:solidFill>
                <a:latin typeface="Verdana"/>
                <a:cs typeface="Verdana"/>
              </a:rPr>
              <a:t>a, int </a:t>
            </a:r>
            <a:r>
              <a:rPr dirty="0" sz="2000" spc="-15">
                <a:solidFill>
                  <a:srgbClr val="4E2700"/>
                </a:solidFill>
                <a:latin typeface="Verdana"/>
                <a:cs typeface="Verdana"/>
              </a:rPr>
              <a:t>b, </a:t>
            </a:r>
            <a:r>
              <a:rPr dirty="0" sz="2000" spc="-5">
                <a:solidFill>
                  <a:srgbClr val="4E2700"/>
                </a:solidFill>
                <a:latin typeface="Verdana"/>
                <a:cs typeface="Verdana"/>
              </a:rPr>
              <a:t>double </a:t>
            </a:r>
            <a:r>
              <a:rPr dirty="0" sz="2000">
                <a:solidFill>
                  <a:srgbClr val="4E2700"/>
                </a:solidFill>
                <a:latin typeface="Verdana"/>
                <a:cs typeface="Verdana"/>
              </a:rPr>
              <a:t>c, </a:t>
            </a:r>
            <a:r>
              <a:rPr dirty="0" sz="2000" spc="-5">
                <a:solidFill>
                  <a:srgbClr val="4E2700"/>
                </a:solidFill>
                <a:latin typeface="Verdana"/>
                <a:cs typeface="Verdana"/>
              </a:rPr>
              <a:t>int </a:t>
            </a:r>
            <a:r>
              <a:rPr dirty="0" sz="2000">
                <a:solidFill>
                  <a:srgbClr val="4E2700"/>
                </a:solidFill>
                <a:latin typeface="Noto Sans Mono CJK HK"/>
                <a:cs typeface="Noto Sans Mono CJK HK"/>
              </a:rPr>
              <a:t>… </a:t>
            </a:r>
            <a:r>
              <a:rPr dirty="0" sz="2000" spc="-10">
                <a:solidFill>
                  <a:srgbClr val="4E2700"/>
                </a:solidFill>
                <a:latin typeface="Verdana"/>
                <a:cs typeface="Verdana"/>
              </a:rPr>
              <a:t>vals, </a:t>
            </a:r>
            <a:r>
              <a:rPr dirty="0" sz="2000" spc="-5">
                <a:solidFill>
                  <a:srgbClr val="4E2700"/>
                </a:solidFill>
                <a:latin typeface="Verdana"/>
                <a:cs typeface="Verdana"/>
              </a:rPr>
              <a:t>boolean</a:t>
            </a:r>
            <a:r>
              <a:rPr dirty="0" sz="2000" spc="-290">
                <a:solidFill>
                  <a:srgbClr val="4E2700"/>
                </a:solidFill>
                <a:latin typeface="Verdana"/>
                <a:cs typeface="Verdana"/>
              </a:rPr>
              <a:t> </a:t>
            </a:r>
            <a:r>
              <a:rPr dirty="0" sz="2000">
                <a:solidFill>
                  <a:srgbClr val="4E2700"/>
                </a:solidFill>
                <a:latin typeface="Verdana"/>
                <a:cs typeface="Verdana"/>
              </a:rPr>
              <a:t>flag)</a:t>
            </a:r>
            <a:endParaRPr sz="2000">
              <a:latin typeface="Verdana"/>
              <a:cs typeface="Verdana"/>
            </a:endParaRPr>
          </a:p>
          <a:p>
            <a:pPr marL="756285" indent="-287020">
              <a:lnSpc>
                <a:spcPct val="100000"/>
              </a:lnSpc>
              <a:spcBef>
                <a:spcPts val="530"/>
              </a:spcBef>
              <a:buChar char="–"/>
              <a:tabLst>
                <a:tab pos="756920" algn="l"/>
              </a:tabLst>
            </a:pPr>
            <a:r>
              <a:rPr dirty="0" sz="2000" spc="-5">
                <a:solidFill>
                  <a:srgbClr val="4E2700"/>
                </a:solidFill>
                <a:latin typeface="Verdana"/>
                <a:cs typeface="Verdana"/>
              </a:rPr>
              <a:t>NG</a:t>
            </a:r>
            <a:endParaRPr sz="2000">
              <a:latin typeface="Verdana"/>
              <a:cs typeface="Verdana"/>
            </a:endParaRPr>
          </a:p>
          <a:p>
            <a:pPr marL="12700">
              <a:lnSpc>
                <a:spcPct val="100000"/>
              </a:lnSpc>
              <a:spcBef>
                <a:spcPts val="434"/>
              </a:spcBef>
              <a:tabLst>
                <a:tab pos="4961255" algn="l"/>
              </a:tabLst>
            </a:pPr>
            <a:r>
              <a:rPr dirty="0" sz="2000" spc="-5">
                <a:solidFill>
                  <a:srgbClr val="4E2700"/>
                </a:solidFill>
                <a:latin typeface="Verdana"/>
                <a:cs typeface="Verdana"/>
              </a:rPr>
              <a:t>int </a:t>
            </a:r>
            <a:r>
              <a:rPr dirty="0" sz="2000" spc="-10">
                <a:solidFill>
                  <a:srgbClr val="4E2700"/>
                </a:solidFill>
                <a:latin typeface="Verdana"/>
                <a:cs typeface="Verdana"/>
              </a:rPr>
              <a:t>doWork(double </a:t>
            </a:r>
            <a:r>
              <a:rPr dirty="0" sz="2000">
                <a:solidFill>
                  <a:srgbClr val="4E2700"/>
                </a:solidFill>
                <a:latin typeface="Verdana"/>
                <a:cs typeface="Verdana"/>
              </a:rPr>
              <a:t>x, </a:t>
            </a:r>
            <a:r>
              <a:rPr dirty="0" sz="2000" spc="-5">
                <a:solidFill>
                  <a:srgbClr val="4E2700"/>
                </a:solidFill>
                <a:latin typeface="Verdana"/>
                <a:cs typeface="Verdana"/>
              </a:rPr>
              <a:t>int </a:t>
            </a:r>
            <a:r>
              <a:rPr dirty="0" sz="2000">
                <a:solidFill>
                  <a:srgbClr val="4E2700"/>
                </a:solidFill>
                <a:latin typeface="Noto Sans Mono CJK HK"/>
                <a:cs typeface="Noto Sans Mono CJK HK"/>
              </a:rPr>
              <a:t>… </a:t>
            </a:r>
            <a:r>
              <a:rPr dirty="0" sz="2000">
                <a:solidFill>
                  <a:srgbClr val="4E2700"/>
                </a:solidFill>
                <a:latin typeface="Verdana"/>
                <a:cs typeface="Verdana"/>
              </a:rPr>
              <a:t>a,</a:t>
            </a:r>
            <a:r>
              <a:rPr dirty="0" sz="2000" spc="-260">
                <a:solidFill>
                  <a:srgbClr val="4E2700"/>
                </a:solidFill>
                <a:latin typeface="Verdana"/>
                <a:cs typeface="Verdana"/>
              </a:rPr>
              <a:t> </a:t>
            </a:r>
            <a:r>
              <a:rPr dirty="0" sz="2000" spc="-5">
                <a:solidFill>
                  <a:srgbClr val="4E2700"/>
                </a:solidFill>
                <a:latin typeface="Verdana"/>
                <a:cs typeface="Verdana"/>
              </a:rPr>
              <a:t>float</a:t>
            </a:r>
            <a:r>
              <a:rPr dirty="0" sz="2000">
                <a:solidFill>
                  <a:srgbClr val="4E2700"/>
                </a:solidFill>
                <a:latin typeface="Verdana"/>
                <a:cs typeface="Verdana"/>
              </a:rPr>
              <a:t> </a:t>
            </a:r>
            <a:r>
              <a:rPr dirty="0" sz="2000" spc="-15">
                <a:solidFill>
                  <a:srgbClr val="4E2700"/>
                </a:solidFill>
                <a:latin typeface="Verdana"/>
                <a:cs typeface="Verdana"/>
              </a:rPr>
              <a:t>b,	</a:t>
            </a:r>
            <a:r>
              <a:rPr dirty="0" sz="2000" spc="-5">
                <a:solidFill>
                  <a:srgbClr val="4E2700"/>
                </a:solidFill>
                <a:latin typeface="Verdana"/>
                <a:cs typeface="Verdana"/>
              </a:rPr>
              <a:t>int </a:t>
            </a:r>
            <a:r>
              <a:rPr dirty="0" sz="2000">
                <a:solidFill>
                  <a:srgbClr val="4E2700"/>
                </a:solidFill>
                <a:latin typeface="Noto Sans Mono CJK HK"/>
                <a:cs typeface="Noto Sans Mono CJK HK"/>
              </a:rPr>
              <a:t>…</a:t>
            </a:r>
            <a:r>
              <a:rPr dirty="0" sz="2000" spc="-315">
                <a:solidFill>
                  <a:srgbClr val="4E2700"/>
                </a:solidFill>
                <a:latin typeface="Noto Sans Mono CJK HK"/>
                <a:cs typeface="Noto Sans Mono CJK HK"/>
              </a:rPr>
              <a:t> </a:t>
            </a:r>
            <a:r>
              <a:rPr dirty="0" sz="2000" spc="-10">
                <a:solidFill>
                  <a:srgbClr val="4E2700"/>
                </a:solidFill>
                <a:latin typeface="Verdana"/>
                <a:cs typeface="Verdana"/>
              </a:rPr>
              <a:t>vals)</a:t>
            </a:r>
            <a:endParaRPr sz="2000">
              <a:latin typeface="Verdana"/>
              <a:cs typeface="Verdana"/>
            </a:endParaRPr>
          </a:p>
          <a:p>
            <a:pPr marL="756285" indent="-287020">
              <a:lnSpc>
                <a:spcPct val="100000"/>
              </a:lnSpc>
              <a:spcBef>
                <a:spcPts val="525"/>
              </a:spcBef>
              <a:buChar char="–"/>
              <a:tabLst>
                <a:tab pos="756920" algn="l"/>
              </a:tabLst>
            </a:pPr>
            <a:r>
              <a:rPr dirty="0" sz="2000">
                <a:solidFill>
                  <a:srgbClr val="4E2700"/>
                </a:solidFill>
                <a:latin typeface="Verdana"/>
                <a:cs typeface="Verdana"/>
              </a:rPr>
              <a:t>NG</a:t>
            </a:r>
            <a:endParaRPr sz="2000">
              <a:latin typeface="Verdana"/>
              <a:cs typeface="Verdana"/>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89525" cy="574040"/>
          </a:xfrm>
          <a:prstGeom prst="rect"/>
        </p:spPr>
        <p:txBody>
          <a:bodyPr wrap="square" lIns="0" tIns="12700" rIns="0" bIns="0" rtlCol="0" vert="horz">
            <a:spAutoFit/>
          </a:bodyPr>
          <a:lstStyle/>
          <a:p>
            <a:pPr marL="12700">
              <a:lnSpc>
                <a:spcPct val="100000"/>
              </a:lnSpc>
              <a:spcBef>
                <a:spcPts val="100"/>
              </a:spcBef>
            </a:pPr>
            <a:r>
              <a:rPr dirty="0"/>
              <a:t>範例</a:t>
            </a:r>
            <a:r>
              <a:rPr dirty="0" spc="-5"/>
              <a:t>：</a:t>
            </a:r>
            <a:r>
              <a:rPr dirty="0" spc="-175">
                <a:latin typeface="Tahoma"/>
                <a:cs typeface="Tahoma"/>
              </a:rPr>
              <a:t>V</a:t>
            </a:r>
            <a:r>
              <a:rPr dirty="0">
                <a:latin typeface="Tahoma"/>
                <a:cs typeface="Tahoma"/>
              </a:rPr>
              <a:t>arA</a:t>
            </a:r>
            <a:r>
              <a:rPr dirty="0" spc="-20">
                <a:latin typeface="Tahoma"/>
                <a:cs typeface="Tahoma"/>
              </a:rPr>
              <a:t>r</a:t>
            </a:r>
            <a:r>
              <a:rPr dirty="0">
                <a:latin typeface="Tahoma"/>
                <a:cs typeface="Tahoma"/>
              </a:rPr>
              <a:t>gsDem</a:t>
            </a:r>
            <a:r>
              <a:rPr dirty="0" spc="-35">
                <a:latin typeface="Tahoma"/>
                <a:cs typeface="Tahoma"/>
              </a:rPr>
              <a:t>o</a:t>
            </a:r>
            <a:r>
              <a:rPr dirty="0" spc="-5">
                <a:latin typeface="Tahoma"/>
                <a:cs typeface="Tahoma"/>
              </a:rPr>
              <a:t>.j</a:t>
            </a:r>
            <a:r>
              <a:rPr dirty="0" spc="-30">
                <a:latin typeface="Tahoma"/>
                <a:cs typeface="Tahoma"/>
              </a:rPr>
              <a:t>a</a:t>
            </a:r>
            <a:r>
              <a:rPr dirty="0" spc="-80">
                <a:latin typeface="Tahoma"/>
                <a:cs typeface="Tahoma"/>
              </a:rPr>
              <a:t>v</a:t>
            </a:r>
            <a:r>
              <a:rPr dirty="0">
                <a:latin typeface="Tahoma"/>
                <a:cs typeface="Tahoma"/>
              </a:rPr>
              <a:t>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-Ch12</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616</a:t>
            </a:fld>
          </a:p>
        </p:txBody>
      </p:sp>
      <p:sp>
        <p:nvSpPr>
          <p:cNvPr id="3" name="object 3"/>
          <p:cNvSpPr txBox="1"/>
          <p:nvPr/>
        </p:nvSpPr>
        <p:spPr>
          <a:xfrm>
            <a:off x="752043" y="1010158"/>
            <a:ext cx="5390515" cy="4756785"/>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a:solidFill>
                  <a:srgbClr val="4E2700"/>
                </a:solidFill>
                <a:latin typeface="Verdana"/>
                <a:cs typeface="Verdana"/>
              </a:rPr>
              <a:t> </a:t>
            </a:r>
            <a:r>
              <a:rPr dirty="0" sz="1600" spc="-10">
                <a:solidFill>
                  <a:srgbClr val="4E2700"/>
                </a:solidFill>
                <a:latin typeface="Verdana"/>
                <a:cs typeface="Verdana"/>
              </a:rPr>
              <a:t>ch12._02_varargs;</a:t>
            </a:r>
            <a:endParaRPr sz="1600">
              <a:latin typeface="Verdana"/>
              <a:cs typeface="Verdana"/>
            </a:endParaRPr>
          </a:p>
          <a:p>
            <a:pPr>
              <a:lnSpc>
                <a:spcPct val="100000"/>
              </a:lnSpc>
              <a:spcBef>
                <a:spcPts val="5"/>
              </a:spcBef>
            </a:pPr>
            <a:endParaRPr sz="205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5">
                <a:solidFill>
                  <a:srgbClr val="4E2700"/>
                </a:solidFill>
                <a:latin typeface="Verdana"/>
                <a:cs typeface="Verdana"/>
              </a:rPr>
              <a:t>VarArgsDemo</a:t>
            </a:r>
            <a:r>
              <a:rPr dirty="0" sz="1600" spc="9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1087120" indent="-287020">
              <a:lnSpc>
                <a:spcPct val="114999"/>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25">
                <a:solidFill>
                  <a:srgbClr val="4E2700"/>
                </a:solidFill>
                <a:latin typeface="Verdana"/>
                <a:cs typeface="Verdana"/>
              </a:rPr>
              <a:t>vaTest(10);</a:t>
            </a:r>
            <a:endParaRPr sz="1600">
              <a:latin typeface="Verdana"/>
              <a:cs typeface="Verdana"/>
            </a:endParaRPr>
          </a:p>
          <a:p>
            <a:pPr marL="584200" marR="3342640">
              <a:lnSpc>
                <a:spcPct val="114999"/>
              </a:lnSpc>
            </a:pPr>
            <a:r>
              <a:rPr dirty="0" sz="1600" spc="-30">
                <a:solidFill>
                  <a:srgbClr val="4E2700"/>
                </a:solidFill>
                <a:latin typeface="Verdana"/>
                <a:cs typeface="Verdana"/>
              </a:rPr>
              <a:t>vaTest();  </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175">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s</a:t>
            </a:r>
            <a:r>
              <a:rPr dirty="0" sz="1600" spc="-10">
                <a:solidFill>
                  <a:srgbClr val="4E2700"/>
                </a:solidFill>
                <a:latin typeface="Verdana"/>
                <a:cs typeface="Verdana"/>
              </a:rPr>
              <a:t>t(1,2,3);</a:t>
            </a:r>
            <a:endParaRPr sz="1600">
              <a:latin typeface="Verdana"/>
              <a:cs typeface="Verdana"/>
            </a:endParaRPr>
          </a:p>
          <a:p>
            <a:pPr marL="297180">
              <a:lnSpc>
                <a:spcPct val="100000"/>
              </a:lnSpc>
              <a:spcBef>
                <a:spcPts val="290"/>
              </a:spcBef>
            </a:pPr>
            <a:r>
              <a:rPr dirty="0" sz="1600" spc="-5">
                <a:solidFill>
                  <a:srgbClr val="4E2700"/>
                </a:solidFill>
                <a:latin typeface="Verdana"/>
                <a:cs typeface="Verdana"/>
              </a:rPr>
              <a:t>}</a:t>
            </a:r>
            <a:endParaRPr sz="1600">
              <a:latin typeface="Verdana"/>
              <a:cs typeface="Verdana"/>
            </a:endParaRPr>
          </a:p>
          <a:p>
            <a:pPr marL="584200" marR="106045" indent="-287020">
              <a:lnSpc>
                <a:spcPct val="114100"/>
              </a:lnSpc>
              <a:spcBef>
                <a:spcPts val="20"/>
              </a:spcBef>
            </a:pPr>
            <a:r>
              <a:rPr dirty="0" sz="1600" spc="-10">
                <a:solidFill>
                  <a:srgbClr val="4E2700"/>
                </a:solidFill>
                <a:latin typeface="Verdana"/>
                <a:cs typeface="Verdana"/>
              </a:rPr>
              <a:t>public static </a:t>
            </a:r>
            <a:r>
              <a:rPr dirty="0" sz="1600" spc="-5">
                <a:solidFill>
                  <a:srgbClr val="4E2700"/>
                </a:solidFill>
                <a:latin typeface="Verdana"/>
                <a:cs typeface="Verdana"/>
              </a:rPr>
              <a:t>void </a:t>
            </a:r>
            <a:r>
              <a:rPr dirty="0" sz="1600" spc="-25">
                <a:solidFill>
                  <a:srgbClr val="4E2700"/>
                </a:solidFill>
                <a:latin typeface="Verdana"/>
                <a:cs typeface="Verdana"/>
              </a:rPr>
              <a:t>vaTest(int... </a:t>
            </a:r>
            <a:r>
              <a:rPr dirty="0" sz="1600" spc="-10">
                <a:solidFill>
                  <a:srgbClr val="4E2700"/>
                </a:solidFill>
                <a:latin typeface="Verdana"/>
                <a:cs typeface="Verdana"/>
              </a:rPr>
              <a:t>intA) </a:t>
            </a:r>
            <a:r>
              <a:rPr dirty="0" sz="1600" spc="-5">
                <a:solidFill>
                  <a:srgbClr val="4E2700"/>
                </a:solidFill>
                <a:latin typeface="Verdana"/>
                <a:cs typeface="Verdana"/>
              </a:rPr>
              <a:t>{  System.out.println("</a:t>
            </a:r>
            <a:r>
              <a:rPr dirty="0" sz="1600" spc="5">
                <a:solidFill>
                  <a:srgbClr val="4E2700"/>
                </a:solidFill>
                <a:latin typeface="Noto Sans Mono CJK HK"/>
                <a:cs typeface="Noto Sans Mono CJK HK"/>
              </a:rPr>
              <a:t>參數個數</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intA.length);  </a:t>
            </a:r>
            <a:r>
              <a:rPr dirty="0" sz="1600" spc="-5">
                <a:solidFill>
                  <a:srgbClr val="4E2700"/>
                </a:solidFill>
                <a:latin typeface="Verdana"/>
                <a:cs typeface="Verdana"/>
              </a:rPr>
              <a:t>System.out.print("</a:t>
            </a:r>
            <a:r>
              <a:rPr dirty="0" sz="1600" spc="5">
                <a:solidFill>
                  <a:srgbClr val="4E2700"/>
                </a:solidFill>
                <a:latin typeface="Noto Sans Mono CJK HK"/>
                <a:cs typeface="Noto Sans Mono CJK HK"/>
              </a:rPr>
              <a:t>元素內容</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marL="584200">
              <a:lnSpc>
                <a:spcPct val="100000"/>
              </a:lnSpc>
              <a:spcBef>
                <a:spcPts val="325"/>
              </a:spcBef>
            </a:pPr>
            <a:r>
              <a:rPr dirty="0" sz="1600" spc="-5">
                <a:solidFill>
                  <a:srgbClr val="4E2700"/>
                </a:solidFill>
                <a:latin typeface="Verdana"/>
                <a:cs typeface="Verdana"/>
              </a:rPr>
              <a:t>for(int i : </a:t>
            </a:r>
            <a:r>
              <a:rPr dirty="0" sz="1600" spc="-10">
                <a:solidFill>
                  <a:srgbClr val="4E2700"/>
                </a:solidFill>
                <a:latin typeface="Verdana"/>
                <a:cs typeface="Verdana"/>
              </a:rPr>
              <a:t>intA)</a:t>
            </a:r>
            <a:r>
              <a:rPr dirty="0" sz="1600" spc="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68680">
              <a:lnSpc>
                <a:spcPct val="100000"/>
              </a:lnSpc>
              <a:spcBef>
                <a:spcPts val="285"/>
              </a:spcBef>
            </a:pPr>
            <a:r>
              <a:rPr dirty="0" sz="1600" spc="-5">
                <a:solidFill>
                  <a:srgbClr val="4E2700"/>
                </a:solidFill>
                <a:latin typeface="Verdana"/>
                <a:cs typeface="Verdana"/>
              </a:rPr>
              <a:t>System.out.print( i + "</a:t>
            </a:r>
            <a:r>
              <a:rPr dirty="0" sz="1600" spc="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290"/>
              </a:spcBef>
            </a:pPr>
            <a:r>
              <a:rPr dirty="0" sz="1600" spc="-5">
                <a:solidFill>
                  <a:srgbClr val="4E2700"/>
                </a:solidFill>
                <a:latin typeface="Verdana"/>
                <a:cs typeface="Verdana"/>
              </a:rPr>
              <a:t>}</a:t>
            </a:r>
            <a:endParaRPr sz="1600">
              <a:latin typeface="Verdana"/>
              <a:cs typeface="Verdana"/>
            </a:endParaRPr>
          </a:p>
          <a:p>
            <a:pPr marL="584200">
              <a:lnSpc>
                <a:spcPct val="100000"/>
              </a:lnSpc>
              <a:spcBef>
                <a:spcPts val="290"/>
              </a:spcBef>
            </a:pPr>
            <a:r>
              <a:rPr dirty="0" sz="1600" spc="-5">
                <a:solidFill>
                  <a:srgbClr val="4E2700"/>
                </a:solidFill>
                <a:latin typeface="Verdana"/>
                <a:cs typeface="Verdana"/>
              </a:rPr>
              <a:t>System.out.println("\n------------------------");</a:t>
            </a:r>
            <a:endParaRPr sz="1600">
              <a:latin typeface="Verdana"/>
              <a:cs typeface="Verdana"/>
            </a:endParaRPr>
          </a:p>
          <a:p>
            <a:pPr marL="297180">
              <a:lnSpc>
                <a:spcPct val="100000"/>
              </a:lnSpc>
              <a:spcBef>
                <a:spcPts val="29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2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515610" cy="574040"/>
          </a:xfrm>
          <a:prstGeom prst="rect"/>
        </p:spPr>
        <p:txBody>
          <a:bodyPr wrap="square" lIns="0" tIns="12700" rIns="0" bIns="0" rtlCol="0" vert="horz">
            <a:spAutoFit/>
          </a:bodyPr>
          <a:lstStyle/>
          <a:p>
            <a:pPr marL="12700">
              <a:lnSpc>
                <a:spcPct val="100000"/>
              </a:lnSpc>
              <a:spcBef>
                <a:spcPts val="100"/>
              </a:spcBef>
            </a:pPr>
            <a:r>
              <a:rPr dirty="0"/>
              <a:t>基本資料型態與其儲存長度</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07161"/>
            <a:ext cx="6536690" cy="848360"/>
          </a:xfrm>
          <a:prstGeom prst="rect">
            <a:avLst/>
          </a:prstGeom>
        </p:spPr>
        <p:txBody>
          <a:bodyPr wrap="square" lIns="0" tIns="58419" rIns="0" bIns="0" rtlCol="0" vert="horz">
            <a:spAutoFit/>
          </a:bodyPr>
          <a:lstStyle/>
          <a:p>
            <a:pPr marL="12700">
              <a:lnSpc>
                <a:spcPct val="100000"/>
              </a:lnSpc>
              <a:spcBef>
                <a:spcPts val="459"/>
              </a:spcBef>
              <a:tabLst>
                <a:tab pos="1555115" algn="l"/>
                <a:tab pos="3482975" algn="l"/>
                <a:tab pos="5027295" algn="l"/>
              </a:tabLst>
            </a:pPr>
            <a:r>
              <a:rPr dirty="0" sz="2400">
                <a:solidFill>
                  <a:srgbClr val="4E2700"/>
                </a:solidFill>
                <a:latin typeface="Noto Sans Mono CJK HK"/>
                <a:cs typeface="Noto Sans Mono CJK HK"/>
              </a:rPr>
              <a:t>資料型態	長度</a:t>
            </a:r>
            <a:r>
              <a:rPr dirty="0" sz="2400">
                <a:solidFill>
                  <a:srgbClr val="4E2700"/>
                </a:solidFill>
                <a:latin typeface="Verdana"/>
                <a:cs typeface="Verdana"/>
              </a:rPr>
              <a:t>(</a:t>
            </a:r>
            <a:r>
              <a:rPr dirty="0" sz="2400">
                <a:solidFill>
                  <a:srgbClr val="4E2700"/>
                </a:solidFill>
                <a:latin typeface="Noto Sans Mono CJK HK"/>
                <a:cs typeface="Noto Sans Mono CJK HK"/>
              </a:rPr>
              <a:t>位元</a:t>
            </a:r>
            <a:r>
              <a:rPr dirty="0" sz="2400">
                <a:solidFill>
                  <a:srgbClr val="4E2700"/>
                </a:solidFill>
                <a:latin typeface="Verdana"/>
                <a:cs typeface="Verdana"/>
              </a:rPr>
              <a:t>)	</a:t>
            </a:r>
            <a:r>
              <a:rPr dirty="0" sz="2400">
                <a:solidFill>
                  <a:srgbClr val="4E2700"/>
                </a:solidFill>
                <a:latin typeface="Noto Sans Mono CJK HK"/>
                <a:cs typeface="Noto Sans Mono CJK HK"/>
              </a:rPr>
              <a:t>資料型態	長度</a:t>
            </a:r>
            <a:r>
              <a:rPr dirty="0" sz="2400">
                <a:solidFill>
                  <a:srgbClr val="4E2700"/>
                </a:solidFill>
                <a:latin typeface="Verdana"/>
                <a:cs typeface="Verdana"/>
              </a:rPr>
              <a:t>(</a:t>
            </a:r>
            <a:r>
              <a:rPr dirty="0" sz="2400">
                <a:solidFill>
                  <a:srgbClr val="4E2700"/>
                </a:solidFill>
                <a:latin typeface="Noto Sans Mono CJK HK"/>
                <a:cs typeface="Noto Sans Mono CJK HK"/>
              </a:rPr>
              <a:t>位元</a:t>
            </a:r>
            <a:r>
              <a:rPr dirty="0" sz="2400">
                <a:solidFill>
                  <a:srgbClr val="4E2700"/>
                </a:solidFill>
                <a:latin typeface="Verdana"/>
                <a:cs typeface="Verdana"/>
              </a:rPr>
              <a:t>)</a:t>
            </a:r>
            <a:endParaRPr sz="2400">
              <a:latin typeface="Verdana"/>
              <a:cs typeface="Verdana"/>
            </a:endParaRPr>
          </a:p>
          <a:p>
            <a:pPr marL="12700">
              <a:lnSpc>
                <a:spcPct val="100000"/>
              </a:lnSpc>
              <a:spcBef>
                <a:spcPts val="359"/>
              </a:spcBef>
            </a:pPr>
            <a:r>
              <a:rPr dirty="0" sz="2400" spc="-705">
                <a:solidFill>
                  <a:srgbClr val="4E2700"/>
                </a:solidFill>
                <a:latin typeface="Verdana"/>
                <a:cs typeface="Verdana"/>
              </a:rPr>
              <a:t>──────────────────────────</a:t>
            </a:r>
            <a:endParaRPr sz="2400">
              <a:latin typeface="Verdana"/>
              <a:cs typeface="Verdana"/>
            </a:endParaRPr>
          </a:p>
        </p:txBody>
      </p:sp>
      <p:graphicFrame>
        <p:nvGraphicFramePr>
          <p:cNvPr id="4" name="object 4"/>
          <p:cNvGraphicFramePr>
            <a:graphicFrameLocks noGrp="1"/>
          </p:cNvGraphicFramePr>
          <p:nvPr/>
        </p:nvGraphicFramePr>
        <p:xfrm>
          <a:off x="612292" y="1777453"/>
          <a:ext cx="5937885" cy="1578610"/>
        </p:xfrm>
        <a:graphic>
          <a:graphicData uri="http://schemas.openxmlformats.org/drawingml/2006/table">
            <a:tbl>
              <a:tblPr firstRow="1" bandRow="1">
                <a:tableStyleId>{2D5ABB26-0587-4C30-8999-92F81FD0307C}</a:tableStyleId>
              </a:tblPr>
              <a:tblGrid>
                <a:gridCol w="1599565"/>
                <a:gridCol w="1433830"/>
                <a:gridCol w="2082164"/>
                <a:gridCol w="821055"/>
              </a:tblGrid>
              <a:tr h="386913">
                <a:tc>
                  <a:txBody>
                    <a:bodyPr/>
                    <a:lstStyle/>
                    <a:p>
                      <a:pPr marL="31750">
                        <a:lnSpc>
                          <a:spcPct val="100000"/>
                        </a:lnSpc>
                        <a:spcBef>
                          <a:spcPts val="15"/>
                        </a:spcBef>
                      </a:pPr>
                      <a:r>
                        <a:rPr dirty="0" sz="2400" spc="-10">
                          <a:latin typeface="Verdana"/>
                          <a:cs typeface="Verdana"/>
                        </a:rPr>
                        <a:t>boolean</a:t>
                      </a:r>
                      <a:endParaRPr sz="2400">
                        <a:latin typeface="Verdana"/>
                        <a:cs typeface="Verdana"/>
                      </a:endParaRPr>
                    </a:p>
                  </a:txBody>
                  <a:tcPr marL="0" marR="0" marB="0" marT="1905">
                    <a:solidFill>
                      <a:srgbClr val="CCE8CF"/>
                    </a:solidFill>
                  </a:tcPr>
                </a:tc>
                <a:tc>
                  <a:txBody>
                    <a:bodyPr/>
                    <a:lstStyle/>
                    <a:p>
                      <a:pPr algn="r" marR="648335">
                        <a:lnSpc>
                          <a:spcPct val="100000"/>
                        </a:lnSpc>
                        <a:spcBef>
                          <a:spcPts val="15"/>
                        </a:spcBef>
                      </a:pPr>
                      <a:r>
                        <a:rPr dirty="0" sz="2400">
                          <a:latin typeface="Verdana"/>
                          <a:cs typeface="Verdana"/>
                        </a:rPr>
                        <a:t>8</a:t>
                      </a:r>
                      <a:endParaRPr sz="2400">
                        <a:latin typeface="Verdana"/>
                        <a:cs typeface="Verdana"/>
                      </a:endParaRPr>
                    </a:p>
                  </a:txBody>
                  <a:tcPr marL="0" marR="0" marB="0" marT="1905">
                    <a:solidFill>
                      <a:srgbClr val="CCE8CF"/>
                    </a:solidFill>
                  </a:tcPr>
                </a:tc>
                <a:tc>
                  <a:txBody>
                    <a:bodyPr/>
                    <a:lstStyle/>
                    <a:p>
                      <a:pPr marL="655955">
                        <a:lnSpc>
                          <a:spcPct val="100000"/>
                        </a:lnSpc>
                        <a:spcBef>
                          <a:spcPts val="15"/>
                        </a:spcBef>
                      </a:pPr>
                      <a:r>
                        <a:rPr dirty="0" sz="2400">
                          <a:latin typeface="Verdana"/>
                          <a:cs typeface="Verdana"/>
                        </a:rPr>
                        <a:t>char</a:t>
                      </a:r>
                      <a:endParaRPr sz="2400">
                        <a:latin typeface="Verdana"/>
                        <a:cs typeface="Verdana"/>
                      </a:endParaRPr>
                    </a:p>
                  </a:txBody>
                  <a:tcPr marL="0" marR="0" marB="0" marT="1905">
                    <a:solidFill>
                      <a:srgbClr val="CCE8CF"/>
                    </a:solidFill>
                  </a:tcPr>
                </a:tc>
                <a:tc>
                  <a:txBody>
                    <a:bodyPr/>
                    <a:lstStyle/>
                    <a:p>
                      <a:pPr algn="r" marR="24130">
                        <a:lnSpc>
                          <a:spcPct val="100000"/>
                        </a:lnSpc>
                        <a:spcBef>
                          <a:spcPts val="15"/>
                        </a:spcBef>
                      </a:pPr>
                      <a:r>
                        <a:rPr dirty="0" sz="2400" spc="-5">
                          <a:latin typeface="Verdana"/>
                          <a:cs typeface="Verdana"/>
                        </a:rPr>
                        <a:t>16</a:t>
                      </a:r>
                      <a:endParaRPr sz="2400">
                        <a:latin typeface="Verdana"/>
                        <a:cs typeface="Verdana"/>
                      </a:endParaRPr>
                    </a:p>
                  </a:txBody>
                  <a:tcPr marL="0" marR="0" marB="0" marT="1905">
                    <a:solidFill>
                      <a:srgbClr val="CCE8CF"/>
                    </a:solidFill>
                  </a:tcPr>
                </a:tc>
              </a:tr>
              <a:tr h="402494">
                <a:tc>
                  <a:txBody>
                    <a:bodyPr/>
                    <a:lstStyle/>
                    <a:p>
                      <a:pPr marL="31750">
                        <a:lnSpc>
                          <a:spcPct val="100000"/>
                        </a:lnSpc>
                        <a:spcBef>
                          <a:spcPts val="140"/>
                        </a:spcBef>
                      </a:pPr>
                      <a:r>
                        <a:rPr dirty="0" sz="2400" spc="-5">
                          <a:solidFill>
                            <a:srgbClr val="CC3300"/>
                          </a:solidFill>
                          <a:latin typeface="Verdana"/>
                          <a:cs typeface="Verdana"/>
                        </a:rPr>
                        <a:t>byte</a:t>
                      </a:r>
                      <a:endParaRPr sz="2400">
                        <a:latin typeface="Verdana"/>
                        <a:cs typeface="Verdana"/>
                      </a:endParaRPr>
                    </a:p>
                  </a:txBody>
                  <a:tcPr marL="0" marR="0" marB="0" marT="17780">
                    <a:solidFill>
                      <a:srgbClr val="CCE8CF"/>
                    </a:solidFill>
                  </a:tcPr>
                </a:tc>
                <a:tc>
                  <a:txBody>
                    <a:bodyPr/>
                    <a:lstStyle/>
                    <a:p>
                      <a:pPr algn="r" marR="648335">
                        <a:lnSpc>
                          <a:spcPct val="100000"/>
                        </a:lnSpc>
                        <a:spcBef>
                          <a:spcPts val="140"/>
                        </a:spcBef>
                      </a:pPr>
                      <a:r>
                        <a:rPr dirty="0" sz="2400">
                          <a:solidFill>
                            <a:srgbClr val="CC3300"/>
                          </a:solidFill>
                          <a:latin typeface="Verdana"/>
                          <a:cs typeface="Verdana"/>
                        </a:rPr>
                        <a:t>8</a:t>
                      </a:r>
                      <a:endParaRPr sz="2400">
                        <a:latin typeface="Verdana"/>
                        <a:cs typeface="Verdana"/>
                      </a:endParaRPr>
                    </a:p>
                  </a:txBody>
                  <a:tcPr marL="0" marR="0" marB="0" marT="17780">
                    <a:solidFill>
                      <a:srgbClr val="CCE8CF"/>
                    </a:solidFill>
                  </a:tcPr>
                </a:tc>
                <a:tc>
                  <a:txBody>
                    <a:bodyPr/>
                    <a:lstStyle/>
                    <a:p>
                      <a:pPr marL="655955">
                        <a:lnSpc>
                          <a:spcPct val="100000"/>
                        </a:lnSpc>
                        <a:spcBef>
                          <a:spcPts val="140"/>
                        </a:spcBef>
                      </a:pPr>
                      <a:r>
                        <a:rPr dirty="0" sz="2400" spc="-5">
                          <a:solidFill>
                            <a:srgbClr val="CC3300"/>
                          </a:solidFill>
                          <a:latin typeface="Verdana"/>
                          <a:cs typeface="Verdana"/>
                        </a:rPr>
                        <a:t>short</a:t>
                      </a:r>
                      <a:endParaRPr sz="2400">
                        <a:latin typeface="Verdana"/>
                        <a:cs typeface="Verdana"/>
                      </a:endParaRPr>
                    </a:p>
                  </a:txBody>
                  <a:tcPr marL="0" marR="0" marB="0" marT="17780">
                    <a:solidFill>
                      <a:srgbClr val="CCE8CF"/>
                    </a:solidFill>
                  </a:tcPr>
                </a:tc>
                <a:tc>
                  <a:txBody>
                    <a:bodyPr/>
                    <a:lstStyle/>
                    <a:p>
                      <a:pPr algn="r" marR="24130">
                        <a:lnSpc>
                          <a:spcPct val="100000"/>
                        </a:lnSpc>
                        <a:spcBef>
                          <a:spcPts val="140"/>
                        </a:spcBef>
                      </a:pPr>
                      <a:r>
                        <a:rPr dirty="0" sz="2400" spc="-5">
                          <a:solidFill>
                            <a:srgbClr val="CC3300"/>
                          </a:solidFill>
                          <a:latin typeface="Verdana"/>
                          <a:cs typeface="Verdana"/>
                        </a:rPr>
                        <a:t>16</a:t>
                      </a:r>
                      <a:endParaRPr sz="2400">
                        <a:latin typeface="Verdana"/>
                        <a:cs typeface="Verdana"/>
                      </a:endParaRPr>
                    </a:p>
                  </a:txBody>
                  <a:tcPr marL="0" marR="0" marB="0" marT="17780">
                    <a:solidFill>
                      <a:srgbClr val="CCE8CF"/>
                    </a:solidFill>
                  </a:tcPr>
                </a:tc>
              </a:tr>
              <a:tr h="402182">
                <a:tc>
                  <a:txBody>
                    <a:bodyPr/>
                    <a:lstStyle/>
                    <a:p>
                      <a:pPr marL="31750">
                        <a:lnSpc>
                          <a:spcPct val="100000"/>
                        </a:lnSpc>
                        <a:spcBef>
                          <a:spcPts val="135"/>
                        </a:spcBef>
                      </a:pPr>
                      <a:r>
                        <a:rPr dirty="0" sz="2400" spc="-10">
                          <a:solidFill>
                            <a:srgbClr val="CC3300"/>
                          </a:solidFill>
                          <a:latin typeface="Verdana"/>
                          <a:cs typeface="Verdana"/>
                        </a:rPr>
                        <a:t>int</a:t>
                      </a:r>
                      <a:endParaRPr sz="2400">
                        <a:latin typeface="Verdana"/>
                        <a:cs typeface="Verdana"/>
                      </a:endParaRPr>
                    </a:p>
                  </a:txBody>
                  <a:tcPr marL="0" marR="0" marB="0" marT="17145">
                    <a:solidFill>
                      <a:srgbClr val="CCE8CF"/>
                    </a:solidFill>
                  </a:tcPr>
                </a:tc>
                <a:tc>
                  <a:txBody>
                    <a:bodyPr/>
                    <a:lstStyle/>
                    <a:p>
                      <a:pPr algn="r" marR="669290">
                        <a:lnSpc>
                          <a:spcPct val="100000"/>
                        </a:lnSpc>
                        <a:spcBef>
                          <a:spcPts val="135"/>
                        </a:spcBef>
                      </a:pPr>
                      <a:r>
                        <a:rPr dirty="0" sz="2400">
                          <a:solidFill>
                            <a:srgbClr val="CC3300"/>
                          </a:solidFill>
                          <a:latin typeface="Verdana"/>
                          <a:cs typeface="Verdana"/>
                        </a:rPr>
                        <a:t>32</a:t>
                      </a:r>
                      <a:endParaRPr sz="2400">
                        <a:latin typeface="Verdana"/>
                        <a:cs typeface="Verdana"/>
                      </a:endParaRPr>
                    </a:p>
                  </a:txBody>
                  <a:tcPr marL="0" marR="0" marB="0" marT="17145">
                    <a:solidFill>
                      <a:srgbClr val="CCE8CF"/>
                    </a:solidFill>
                  </a:tcPr>
                </a:tc>
                <a:tc>
                  <a:txBody>
                    <a:bodyPr/>
                    <a:lstStyle/>
                    <a:p>
                      <a:pPr marL="655955">
                        <a:lnSpc>
                          <a:spcPct val="100000"/>
                        </a:lnSpc>
                        <a:spcBef>
                          <a:spcPts val="135"/>
                        </a:spcBef>
                      </a:pPr>
                      <a:r>
                        <a:rPr dirty="0" sz="2400" spc="-10">
                          <a:solidFill>
                            <a:srgbClr val="CC3300"/>
                          </a:solidFill>
                          <a:latin typeface="Verdana"/>
                          <a:cs typeface="Verdana"/>
                        </a:rPr>
                        <a:t>long</a:t>
                      </a:r>
                      <a:endParaRPr sz="2400">
                        <a:latin typeface="Verdana"/>
                        <a:cs typeface="Verdana"/>
                      </a:endParaRPr>
                    </a:p>
                  </a:txBody>
                  <a:tcPr marL="0" marR="0" marB="0" marT="17145">
                    <a:solidFill>
                      <a:srgbClr val="CCE8CF"/>
                    </a:solidFill>
                  </a:tcPr>
                </a:tc>
                <a:tc>
                  <a:txBody>
                    <a:bodyPr/>
                    <a:lstStyle/>
                    <a:p>
                      <a:pPr algn="r" marR="24130">
                        <a:lnSpc>
                          <a:spcPct val="100000"/>
                        </a:lnSpc>
                        <a:spcBef>
                          <a:spcPts val="135"/>
                        </a:spcBef>
                      </a:pPr>
                      <a:r>
                        <a:rPr dirty="0" sz="2400" spc="-5">
                          <a:solidFill>
                            <a:srgbClr val="CC3300"/>
                          </a:solidFill>
                          <a:latin typeface="Verdana"/>
                          <a:cs typeface="Verdana"/>
                        </a:rPr>
                        <a:t>64</a:t>
                      </a:r>
                      <a:endParaRPr sz="2400">
                        <a:latin typeface="Verdana"/>
                        <a:cs typeface="Verdana"/>
                      </a:endParaRPr>
                    </a:p>
                  </a:txBody>
                  <a:tcPr marL="0" marR="0" marB="0" marT="17145">
                    <a:solidFill>
                      <a:srgbClr val="CCE8CF"/>
                    </a:solidFill>
                  </a:tcPr>
                </a:tc>
              </a:tr>
              <a:tr h="386601">
                <a:tc>
                  <a:txBody>
                    <a:bodyPr/>
                    <a:lstStyle/>
                    <a:p>
                      <a:pPr marL="31750">
                        <a:lnSpc>
                          <a:spcPts val="2805"/>
                        </a:lnSpc>
                        <a:spcBef>
                          <a:spcPts val="140"/>
                        </a:spcBef>
                      </a:pPr>
                      <a:r>
                        <a:rPr dirty="0" sz="2400" spc="-5">
                          <a:solidFill>
                            <a:srgbClr val="000099"/>
                          </a:solidFill>
                          <a:latin typeface="Verdana"/>
                          <a:cs typeface="Verdana"/>
                        </a:rPr>
                        <a:t>float</a:t>
                      </a:r>
                      <a:endParaRPr sz="2400">
                        <a:latin typeface="Verdana"/>
                        <a:cs typeface="Verdana"/>
                      </a:endParaRPr>
                    </a:p>
                  </a:txBody>
                  <a:tcPr marL="0" marR="0" marB="0" marT="17780">
                    <a:solidFill>
                      <a:srgbClr val="CCE8CF"/>
                    </a:solidFill>
                  </a:tcPr>
                </a:tc>
                <a:tc>
                  <a:txBody>
                    <a:bodyPr/>
                    <a:lstStyle/>
                    <a:p>
                      <a:pPr algn="r" marR="668655">
                        <a:lnSpc>
                          <a:spcPts val="2805"/>
                        </a:lnSpc>
                        <a:spcBef>
                          <a:spcPts val="140"/>
                        </a:spcBef>
                      </a:pPr>
                      <a:r>
                        <a:rPr dirty="0" sz="2400">
                          <a:solidFill>
                            <a:srgbClr val="000099"/>
                          </a:solidFill>
                          <a:latin typeface="Verdana"/>
                          <a:cs typeface="Verdana"/>
                        </a:rPr>
                        <a:t>32</a:t>
                      </a:r>
                      <a:endParaRPr sz="2400">
                        <a:latin typeface="Verdana"/>
                        <a:cs typeface="Verdana"/>
                      </a:endParaRPr>
                    </a:p>
                  </a:txBody>
                  <a:tcPr marL="0" marR="0" marB="0" marT="17780">
                    <a:solidFill>
                      <a:srgbClr val="CCE8CF"/>
                    </a:solidFill>
                  </a:tcPr>
                </a:tc>
                <a:tc>
                  <a:txBody>
                    <a:bodyPr/>
                    <a:lstStyle/>
                    <a:p>
                      <a:pPr marL="655955">
                        <a:lnSpc>
                          <a:spcPts val="2805"/>
                        </a:lnSpc>
                        <a:spcBef>
                          <a:spcPts val="140"/>
                        </a:spcBef>
                      </a:pPr>
                      <a:r>
                        <a:rPr dirty="0" sz="2400" spc="-5">
                          <a:solidFill>
                            <a:srgbClr val="000099"/>
                          </a:solidFill>
                          <a:latin typeface="Verdana"/>
                          <a:cs typeface="Verdana"/>
                        </a:rPr>
                        <a:t>double</a:t>
                      </a:r>
                      <a:endParaRPr sz="2400">
                        <a:latin typeface="Verdana"/>
                        <a:cs typeface="Verdana"/>
                      </a:endParaRPr>
                    </a:p>
                  </a:txBody>
                  <a:tcPr marL="0" marR="0" marB="0" marT="17780">
                    <a:solidFill>
                      <a:srgbClr val="CCE8CF"/>
                    </a:solidFill>
                  </a:tcPr>
                </a:tc>
                <a:tc>
                  <a:txBody>
                    <a:bodyPr/>
                    <a:lstStyle/>
                    <a:p>
                      <a:pPr algn="r" marR="24130">
                        <a:lnSpc>
                          <a:spcPts val="2805"/>
                        </a:lnSpc>
                        <a:spcBef>
                          <a:spcPts val="140"/>
                        </a:spcBef>
                      </a:pPr>
                      <a:r>
                        <a:rPr dirty="0" sz="2400" spc="-5">
                          <a:solidFill>
                            <a:srgbClr val="000099"/>
                          </a:solidFill>
                          <a:latin typeface="Verdana"/>
                          <a:cs typeface="Verdana"/>
                        </a:rPr>
                        <a:t>64</a:t>
                      </a:r>
                      <a:endParaRPr sz="2400">
                        <a:latin typeface="Verdana"/>
                        <a:cs typeface="Verdana"/>
                      </a:endParaRPr>
                    </a:p>
                  </a:txBody>
                  <a:tcPr marL="0" marR="0" marB="0" marT="17780">
                    <a:solidFill>
                      <a:srgbClr val="CCE8CF"/>
                    </a:solidFill>
                  </a:tcPr>
                </a:tc>
              </a:tr>
            </a:tbl>
          </a:graphicData>
        </a:graphic>
      </p:graphicFrame>
      <p:sp>
        <p:nvSpPr>
          <p:cNvPr id="5" name="object 5"/>
          <p:cNvSpPr txBox="1"/>
          <p:nvPr/>
        </p:nvSpPr>
        <p:spPr>
          <a:xfrm>
            <a:off x="631342" y="3603142"/>
            <a:ext cx="6320790" cy="2171700"/>
          </a:xfrm>
          <a:prstGeom prst="rect">
            <a:avLst/>
          </a:prstGeom>
        </p:spPr>
        <p:txBody>
          <a:bodyPr wrap="square" lIns="0" tIns="36830" rIns="0" bIns="0" rtlCol="0" vert="horz">
            <a:spAutoFit/>
          </a:bodyPr>
          <a:lstStyle/>
          <a:p>
            <a:pPr marL="355600" indent="-342900">
              <a:lnSpc>
                <a:spcPct val="100000"/>
              </a:lnSpc>
              <a:spcBef>
                <a:spcPts val="290"/>
              </a:spcBef>
              <a:buFont typeface="Verdana"/>
              <a:buChar char="•"/>
              <a:tabLst>
                <a:tab pos="354965" algn="l"/>
                <a:tab pos="355600" algn="l"/>
              </a:tabLst>
            </a:pPr>
            <a:r>
              <a:rPr dirty="0" sz="1600" spc="5">
                <a:solidFill>
                  <a:srgbClr val="4E2700"/>
                </a:solidFill>
                <a:latin typeface="Noto Sans Mono CJK HK"/>
                <a:cs typeface="Noto Sans Mono CJK HK"/>
              </a:rPr>
              <a:t>上</a:t>
            </a:r>
            <a:r>
              <a:rPr dirty="0" sz="1600" spc="-5">
                <a:solidFill>
                  <a:srgbClr val="4E2700"/>
                </a:solidFill>
                <a:latin typeface="Noto Sans Mono CJK HK"/>
                <a:cs typeface="Noto Sans Mono CJK HK"/>
              </a:rPr>
              <a:t>面的</a:t>
            </a:r>
            <a:r>
              <a:rPr dirty="0" sz="1600" spc="5">
                <a:solidFill>
                  <a:srgbClr val="4E2700"/>
                </a:solidFill>
                <a:latin typeface="Noto Sans Mono CJK HK"/>
                <a:cs typeface="Noto Sans Mono CJK HK"/>
              </a:rPr>
              <a:t>數</a:t>
            </a:r>
            <a:r>
              <a:rPr dirty="0" sz="1600" spc="-5">
                <a:solidFill>
                  <a:srgbClr val="4E2700"/>
                </a:solidFill>
                <a:latin typeface="Noto Sans Mono CJK HK"/>
                <a:cs typeface="Noto Sans Mono CJK HK"/>
              </a:rPr>
              <a:t>字為某</a:t>
            </a:r>
            <a:r>
              <a:rPr dirty="0" sz="1600" spc="5">
                <a:solidFill>
                  <a:srgbClr val="4E2700"/>
                </a:solidFill>
                <a:latin typeface="Noto Sans Mono CJK HK"/>
                <a:cs typeface="Noto Sans Mono CJK HK"/>
              </a:rPr>
              <a:t>種</a:t>
            </a:r>
            <a:r>
              <a:rPr dirty="0" sz="1600" spc="-5">
                <a:solidFill>
                  <a:srgbClr val="4E2700"/>
                </a:solidFill>
                <a:latin typeface="Noto Sans Mono CJK HK"/>
                <a:cs typeface="Noto Sans Mono CJK HK"/>
              </a:rPr>
              <a:t>型態</a:t>
            </a:r>
            <a:r>
              <a:rPr dirty="0" sz="1600" spc="5">
                <a:solidFill>
                  <a:srgbClr val="4E2700"/>
                </a:solidFill>
                <a:latin typeface="Noto Sans Mono CJK HK"/>
                <a:cs typeface="Noto Sans Mono CJK HK"/>
              </a:rPr>
              <a:t>之</a:t>
            </a:r>
            <a:r>
              <a:rPr dirty="0" sz="1600" spc="-5">
                <a:solidFill>
                  <a:srgbClr val="4E2700"/>
                </a:solidFill>
                <a:latin typeface="Noto Sans Mono CJK HK"/>
                <a:cs typeface="Noto Sans Mono CJK HK"/>
              </a:rPr>
              <a:t>資料的</a:t>
            </a:r>
            <a:r>
              <a:rPr dirty="0" sz="1600" spc="5">
                <a:solidFill>
                  <a:srgbClr val="4E2700"/>
                </a:solidFill>
                <a:latin typeface="Noto Sans Mono CJK HK"/>
                <a:cs typeface="Noto Sans Mono CJK HK"/>
              </a:rPr>
              <a:t>佔</a:t>
            </a:r>
            <a:r>
              <a:rPr dirty="0" sz="1600" spc="-5">
                <a:solidFill>
                  <a:srgbClr val="4E2700"/>
                </a:solidFill>
                <a:latin typeface="Noto Sans Mono CJK HK"/>
                <a:cs typeface="Noto Sans Mono CJK HK"/>
              </a:rPr>
              <a:t>用長</a:t>
            </a:r>
            <a:r>
              <a:rPr dirty="0" sz="1600" spc="5">
                <a:solidFill>
                  <a:srgbClr val="4E2700"/>
                </a:solidFill>
                <a:latin typeface="Noto Sans Mono CJK HK"/>
                <a:cs typeface="Noto Sans Mono CJK HK"/>
              </a:rPr>
              <a:t>度</a:t>
            </a:r>
            <a:r>
              <a:rPr dirty="0" sz="1600" spc="-5">
                <a:solidFill>
                  <a:srgbClr val="4E2700"/>
                </a:solidFill>
                <a:latin typeface="Noto Sans Mono CJK HK"/>
                <a:cs typeface="Noto Sans Mono CJK HK"/>
              </a:rPr>
              <a:t>。</a:t>
            </a:r>
            <a:endParaRPr sz="1600">
              <a:latin typeface="Noto Sans Mono CJK HK"/>
              <a:cs typeface="Noto Sans Mono CJK HK"/>
            </a:endParaRPr>
          </a:p>
          <a:p>
            <a:pPr marL="355600" indent="-342900">
              <a:lnSpc>
                <a:spcPct val="100000"/>
              </a:lnSpc>
              <a:spcBef>
                <a:spcPts val="195"/>
              </a:spcBef>
              <a:buFont typeface="Verdana"/>
              <a:buChar char="•"/>
              <a:tabLst>
                <a:tab pos="354965" algn="l"/>
                <a:tab pos="355600" algn="l"/>
              </a:tabLst>
            </a:pPr>
            <a:r>
              <a:rPr dirty="0" sz="1600" spc="5">
                <a:solidFill>
                  <a:srgbClr val="4E2700"/>
                </a:solidFill>
                <a:latin typeface="Noto Sans Mono CJK HK"/>
                <a:cs typeface="Noto Sans Mono CJK HK"/>
              </a:rPr>
              <a:t>一個位元能</a:t>
            </a:r>
            <a:r>
              <a:rPr dirty="0" sz="1600" spc="-5">
                <a:solidFill>
                  <a:srgbClr val="4E2700"/>
                </a:solidFill>
                <a:latin typeface="Noto Sans Mono CJK HK"/>
                <a:cs typeface="Noto Sans Mono CJK HK"/>
              </a:rPr>
              <a:t>夠表</a:t>
            </a:r>
            <a:r>
              <a:rPr dirty="0" sz="1600" spc="5">
                <a:solidFill>
                  <a:srgbClr val="4E2700"/>
                </a:solidFill>
                <a:latin typeface="Noto Sans Mono CJK HK"/>
                <a:cs typeface="Noto Sans Mono CJK HK"/>
              </a:rPr>
              <a:t>示</a:t>
            </a:r>
            <a:r>
              <a:rPr dirty="0" sz="1600" spc="-5">
                <a:solidFill>
                  <a:srgbClr val="4E2700"/>
                </a:solidFill>
                <a:latin typeface="Noto Sans Mono CJK HK"/>
                <a:cs typeface="Noto Sans Mono CJK HK"/>
              </a:rPr>
              <a:t>兩種</a:t>
            </a:r>
            <a:r>
              <a:rPr dirty="0" sz="1600" spc="5">
                <a:solidFill>
                  <a:srgbClr val="4E2700"/>
                </a:solidFill>
                <a:latin typeface="Noto Sans Mono CJK HK"/>
                <a:cs typeface="Noto Sans Mono CJK HK"/>
              </a:rPr>
              <a:t>不</a:t>
            </a:r>
            <a:r>
              <a:rPr dirty="0" sz="1600" spc="-5">
                <a:solidFill>
                  <a:srgbClr val="4E2700"/>
                </a:solidFill>
                <a:latin typeface="Noto Sans Mono CJK HK"/>
                <a:cs typeface="Noto Sans Mono CJK HK"/>
              </a:rPr>
              <a:t>同的</a:t>
            </a:r>
            <a:r>
              <a:rPr dirty="0" sz="1600" spc="5">
                <a:solidFill>
                  <a:srgbClr val="4E2700"/>
                </a:solidFill>
                <a:latin typeface="Noto Sans Mono CJK HK"/>
                <a:cs typeface="Noto Sans Mono CJK HK"/>
              </a:rPr>
              <a:t>狀</a:t>
            </a:r>
            <a:r>
              <a:rPr dirty="0" sz="1600" spc="-5">
                <a:solidFill>
                  <a:srgbClr val="4E2700"/>
                </a:solidFill>
                <a:latin typeface="Noto Sans Mono CJK HK"/>
                <a:cs typeface="Noto Sans Mono CJK HK"/>
              </a:rPr>
              <a:t>態，</a:t>
            </a:r>
            <a:r>
              <a:rPr dirty="0" sz="1600" spc="5">
                <a:solidFill>
                  <a:srgbClr val="4E2700"/>
                </a:solidFill>
                <a:latin typeface="Noto Sans Mono CJK HK"/>
                <a:cs typeface="Noto Sans Mono CJK HK"/>
              </a:rPr>
              <a:t>如</a:t>
            </a:r>
            <a:r>
              <a:rPr dirty="0" sz="1600" spc="-5">
                <a:solidFill>
                  <a:srgbClr val="4E2700"/>
                </a:solidFill>
                <a:latin typeface="Noto Sans Mono CJK HK"/>
                <a:cs typeface="Noto Sans Mono CJK HK"/>
              </a:rPr>
              <a:t>真與</a:t>
            </a:r>
            <a:r>
              <a:rPr dirty="0" sz="1600" spc="5">
                <a:solidFill>
                  <a:srgbClr val="4E2700"/>
                </a:solidFill>
                <a:latin typeface="Noto Sans Mono CJK HK"/>
                <a:cs typeface="Noto Sans Mono CJK HK"/>
              </a:rPr>
              <a:t>假、</a:t>
            </a:r>
            <a:r>
              <a:rPr dirty="0" sz="1600" spc="-15">
                <a:solidFill>
                  <a:srgbClr val="4E2700"/>
                </a:solidFill>
                <a:latin typeface="Verdana"/>
                <a:cs typeface="Verdana"/>
              </a:rPr>
              <a:t>0</a:t>
            </a:r>
            <a:r>
              <a:rPr dirty="0" sz="1600" spc="5">
                <a:solidFill>
                  <a:srgbClr val="4E2700"/>
                </a:solidFill>
                <a:latin typeface="Noto Sans Mono CJK HK"/>
                <a:cs typeface="Noto Sans Mono CJK HK"/>
              </a:rPr>
              <a:t>與</a:t>
            </a:r>
            <a:r>
              <a:rPr dirty="0" sz="1600" spc="-10">
                <a:solidFill>
                  <a:srgbClr val="4E2700"/>
                </a:solidFill>
                <a:latin typeface="Verdana"/>
                <a:cs typeface="Verdana"/>
              </a:rPr>
              <a:t>1</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開</a:t>
            </a:r>
            <a:r>
              <a:rPr dirty="0" sz="1600" spc="-5">
                <a:solidFill>
                  <a:srgbClr val="4E2700"/>
                </a:solidFill>
                <a:latin typeface="Noto Sans Mono CJK HK"/>
                <a:cs typeface="Noto Sans Mono CJK HK"/>
              </a:rPr>
              <a:t>與關</a:t>
            </a:r>
            <a:r>
              <a:rPr dirty="0" sz="1600" spc="5">
                <a:solidFill>
                  <a:srgbClr val="4E2700"/>
                </a:solidFill>
                <a:latin typeface="Noto Sans Mono CJK HK"/>
                <a:cs typeface="Noto Sans Mono CJK HK"/>
              </a:rPr>
              <a:t>等</a:t>
            </a:r>
            <a:r>
              <a:rPr dirty="0" sz="1600" spc="-5">
                <a:solidFill>
                  <a:srgbClr val="4E2700"/>
                </a:solidFill>
                <a:latin typeface="Noto Sans Mono CJK HK"/>
                <a:cs typeface="Noto Sans Mono CJK HK"/>
              </a:rPr>
              <a:t>。</a:t>
            </a:r>
            <a:endParaRPr sz="1600">
              <a:latin typeface="Noto Sans Mono CJK HK"/>
              <a:cs typeface="Noto Sans Mono CJK HK"/>
            </a:endParaRPr>
          </a:p>
          <a:p>
            <a:pPr marL="355600" indent="-342900">
              <a:lnSpc>
                <a:spcPct val="100000"/>
              </a:lnSpc>
              <a:spcBef>
                <a:spcPts val="190"/>
              </a:spcBef>
              <a:buChar char="•"/>
              <a:tabLst>
                <a:tab pos="354965" algn="l"/>
                <a:tab pos="355600" algn="l"/>
              </a:tabLst>
            </a:pPr>
            <a:r>
              <a:rPr dirty="0" sz="1600">
                <a:solidFill>
                  <a:srgbClr val="422000"/>
                </a:solidFill>
                <a:latin typeface="Verdana"/>
                <a:cs typeface="Verdana"/>
              </a:rPr>
              <a:t>8</a:t>
            </a:r>
            <a:r>
              <a:rPr dirty="0" sz="1600" spc="5">
                <a:solidFill>
                  <a:srgbClr val="422000"/>
                </a:solidFill>
                <a:latin typeface="Noto Sans Mono CJK HK"/>
                <a:cs typeface="Noto Sans Mono CJK HK"/>
              </a:rPr>
              <a:t>個位元</a:t>
            </a:r>
            <a:r>
              <a:rPr dirty="0" sz="1600" spc="-10">
                <a:solidFill>
                  <a:srgbClr val="422000"/>
                </a:solidFill>
                <a:latin typeface="Verdana"/>
                <a:cs typeface="Verdana"/>
              </a:rPr>
              <a:t>(bit)</a:t>
            </a:r>
            <a:r>
              <a:rPr dirty="0" sz="1600" spc="5">
                <a:solidFill>
                  <a:srgbClr val="422000"/>
                </a:solidFill>
                <a:latin typeface="Noto Sans Mono CJK HK"/>
                <a:cs typeface="Noto Sans Mono CJK HK"/>
              </a:rPr>
              <a:t>稱為一</a:t>
            </a:r>
            <a:r>
              <a:rPr dirty="0" sz="1600" spc="-5">
                <a:solidFill>
                  <a:srgbClr val="422000"/>
                </a:solidFill>
                <a:latin typeface="Noto Sans Mono CJK HK"/>
                <a:cs typeface="Noto Sans Mono CJK HK"/>
              </a:rPr>
              <a:t>個</a:t>
            </a:r>
            <a:r>
              <a:rPr dirty="0" sz="1600" spc="5">
                <a:solidFill>
                  <a:srgbClr val="422000"/>
                </a:solidFill>
                <a:latin typeface="Noto Sans Mono CJK HK"/>
                <a:cs typeface="Noto Sans Mono CJK HK"/>
              </a:rPr>
              <a:t>位</a:t>
            </a:r>
            <a:r>
              <a:rPr dirty="0" sz="1600" spc="-5">
                <a:solidFill>
                  <a:srgbClr val="422000"/>
                </a:solidFill>
                <a:latin typeface="Noto Sans Mono CJK HK"/>
                <a:cs typeface="Noto Sans Mono CJK HK"/>
              </a:rPr>
              <a:t>元組</a:t>
            </a:r>
            <a:r>
              <a:rPr dirty="0" sz="1600" spc="-10">
                <a:solidFill>
                  <a:srgbClr val="422000"/>
                </a:solidFill>
                <a:latin typeface="Verdana"/>
                <a:cs typeface="Verdana"/>
              </a:rPr>
              <a:t>(byte)</a:t>
            </a:r>
            <a:r>
              <a:rPr dirty="0" sz="1600" spc="-5">
                <a:solidFill>
                  <a:srgbClr val="422000"/>
                </a:solidFill>
                <a:latin typeface="Noto Sans Mono CJK HK"/>
                <a:cs typeface="Noto Sans Mono CJK HK"/>
              </a:rPr>
              <a:t>。</a:t>
            </a:r>
            <a:endParaRPr sz="1600">
              <a:latin typeface="Noto Sans Mono CJK HK"/>
              <a:cs typeface="Noto Sans Mono CJK HK"/>
            </a:endParaRPr>
          </a:p>
          <a:p>
            <a:pPr lvl="1" marL="756285" indent="-287020">
              <a:lnSpc>
                <a:spcPct val="100000"/>
              </a:lnSpc>
              <a:spcBef>
                <a:spcPts val="190"/>
              </a:spcBef>
              <a:buChar char="–"/>
              <a:tabLst>
                <a:tab pos="756285" algn="l"/>
                <a:tab pos="756920" algn="l"/>
                <a:tab pos="2080895" algn="l"/>
                <a:tab pos="2713355" algn="l"/>
              </a:tabLst>
            </a:pPr>
            <a:r>
              <a:rPr dirty="0" sz="1600" spc="-10">
                <a:solidFill>
                  <a:srgbClr val="422000"/>
                </a:solidFill>
                <a:latin typeface="Verdana"/>
                <a:cs typeface="Verdana"/>
              </a:rPr>
              <a:t>bit:</a:t>
            </a:r>
            <a:r>
              <a:rPr dirty="0" sz="1600" spc="5">
                <a:solidFill>
                  <a:srgbClr val="422000"/>
                </a:solidFill>
                <a:latin typeface="Verdana"/>
                <a:cs typeface="Verdana"/>
              </a:rPr>
              <a:t> </a:t>
            </a:r>
            <a:r>
              <a:rPr dirty="0" sz="1600">
                <a:solidFill>
                  <a:srgbClr val="422000"/>
                </a:solidFill>
                <a:latin typeface="Verdana"/>
                <a:cs typeface="Verdana"/>
              </a:rPr>
              <a:t>BInary	</a:t>
            </a:r>
            <a:r>
              <a:rPr dirty="0" sz="1600" spc="-10">
                <a:solidFill>
                  <a:srgbClr val="422000"/>
                </a:solidFill>
                <a:latin typeface="Verdana"/>
                <a:cs typeface="Verdana"/>
              </a:rPr>
              <a:t>digiT	</a:t>
            </a:r>
            <a:r>
              <a:rPr dirty="0" sz="1600" spc="5">
                <a:solidFill>
                  <a:srgbClr val="422000"/>
                </a:solidFill>
                <a:latin typeface="Noto Sans Mono CJK HK"/>
                <a:cs typeface="Noto Sans Mono CJK HK"/>
              </a:rPr>
              <a:t>二進位數字</a:t>
            </a:r>
            <a:endParaRPr sz="1600">
              <a:latin typeface="Noto Sans Mono CJK HK"/>
              <a:cs typeface="Noto Sans Mono CJK HK"/>
            </a:endParaRPr>
          </a:p>
          <a:p>
            <a:pPr lvl="1" marL="756285" indent="-287020">
              <a:lnSpc>
                <a:spcPct val="100000"/>
              </a:lnSpc>
              <a:spcBef>
                <a:spcPts val="195"/>
              </a:spcBef>
              <a:buFont typeface="Verdana"/>
              <a:buChar char="–"/>
              <a:tabLst>
                <a:tab pos="756285" algn="l"/>
                <a:tab pos="756920" algn="l"/>
              </a:tabLst>
            </a:pPr>
            <a:r>
              <a:rPr dirty="0" sz="1600" spc="5">
                <a:solidFill>
                  <a:srgbClr val="422000"/>
                </a:solidFill>
                <a:latin typeface="Noto Sans Mono CJK HK"/>
                <a:cs typeface="Noto Sans Mono CJK HK"/>
              </a:rPr>
              <a:t>可以表</a:t>
            </a:r>
            <a:r>
              <a:rPr dirty="0" sz="1600" spc="10">
                <a:solidFill>
                  <a:srgbClr val="422000"/>
                </a:solidFill>
                <a:latin typeface="Noto Sans Mono CJK HK"/>
                <a:cs typeface="Noto Sans Mono CJK HK"/>
              </a:rPr>
              <a:t>示</a:t>
            </a:r>
            <a:r>
              <a:rPr dirty="0" sz="1600" spc="-10">
                <a:solidFill>
                  <a:srgbClr val="422000"/>
                </a:solidFill>
                <a:latin typeface="Verdana"/>
                <a:cs typeface="Verdana"/>
              </a:rPr>
              <a:t>256</a:t>
            </a:r>
            <a:r>
              <a:rPr dirty="0" sz="1600" spc="5">
                <a:solidFill>
                  <a:srgbClr val="422000"/>
                </a:solidFill>
                <a:latin typeface="Noto Sans Mono CJK HK"/>
                <a:cs typeface="Noto Sans Mono CJK HK"/>
              </a:rPr>
              <a:t>種</a:t>
            </a:r>
            <a:r>
              <a:rPr dirty="0" sz="1600" spc="-10">
                <a:solidFill>
                  <a:srgbClr val="422000"/>
                </a:solidFill>
                <a:latin typeface="Verdana"/>
                <a:cs typeface="Verdana"/>
              </a:rPr>
              <a:t>0,1</a:t>
            </a:r>
            <a:r>
              <a:rPr dirty="0" sz="1600" spc="5">
                <a:solidFill>
                  <a:srgbClr val="422000"/>
                </a:solidFill>
                <a:latin typeface="Noto Sans Mono CJK HK"/>
                <a:cs typeface="Noto Sans Mono CJK HK"/>
              </a:rPr>
              <a:t>排</a:t>
            </a:r>
            <a:r>
              <a:rPr dirty="0" sz="1600" spc="-5">
                <a:solidFill>
                  <a:srgbClr val="422000"/>
                </a:solidFill>
                <a:latin typeface="Noto Sans Mono CJK HK"/>
                <a:cs typeface="Noto Sans Mono CJK HK"/>
              </a:rPr>
              <a:t>列</a:t>
            </a:r>
            <a:r>
              <a:rPr dirty="0" sz="1600" spc="5">
                <a:solidFill>
                  <a:srgbClr val="422000"/>
                </a:solidFill>
                <a:latin typeface="Noto Sans Mono CJK HK"/>
                <a:cs typeface="Noto Sans Mono CJK HK"/>
              </a:rPr>
              <a:t>情</a:t>
            </a:r>
            <a:r>
              <a:rPr dirty="0" sz="1600" spc="-5">
                <a:solidFill>
                  <a:srgbClr val="422000"/>
                </a:solidFill>
                <a:latin typeface="Noto Sans Mono CJK HK"/>
                <a:cs typeface="Noto Sans Mono CJK HK"/>
              </a:rPr>
              <a:t>形</a:t>
            </a:r>
            <a:endParaRPr sz="1600">
              <a:latin typeface="Noto Sans Mono CJK HK"/>
              <a:cs typeface="Noto Sans Mono CJK HK"/>
            </a:endParaRPr>
          </a:p>
          <a:p>
            <a:pPr marL="355600" indent="-342900">
              <a:lnSpc>
                <a:spcPct val="100000"/>
              </a:lnSpc>
              <a:spcBef>
                <a:spcPts val="195"/>
              </a:spcBef>
              <a:buChar char="•"/>
              <a:tabLst>
                <a:tab pos="354965" algn="l"/>
                <a:tab pos="355600" algn="l"/>
              </a:tabLst>
            </a:pPr>
            <a:r>
              <a:rPr dirty="0" sz="1600">
                <a:solidFill>
                  <a:srgbClr val="422000"/>
                </a:solidFill>
                <a:latin typeface="Verdana"/>
                <a:cs typeface="Verdana"/>
              </a:rPr>
              <a:t>16</a:t>
            </a:r>
            <a:r>
              <a:rPr dirty="0" sz="1600" spc="5">
                <a:solidFill>
                  <a:srgbClr val="422000"/>
                </a:solidFill>
                <a:latin typeface="Noto Sans Mono CJK HK"/>
                <a:cs typeface="Noto Sans Mono CJK HK"/>
              </a:rPr>
              <a:t>個位元</a:t>
            </a:r>
            <a:r>
              <a:rPr dirty="0" sz="1600" spc="-5">
                <a:solidFill>
                  <a:srgbClr val="422000"/>
                </a:solidFill>
                <a:latin typeface="Noto Sans Mono CJK HK"/>
                <a:cs typeface="Noto Sans Mono CJK HK"/>
              </a:rPr>
              <a:t>可以</a:t>
            </a:r>
            <a:r>
              <a:rPr dirty="0" sz="1600" spc="5">
                <a:solidFill>
                  <a:srgbClr val="422000"/>
                </a:solidFill>
                <a:latin typeface="Noto Sans Mono CJK HK"/>
                <a:cs typeface="Noto Sans Mono CJK HK"/>
              </a:rPr>
              <a:t>表</a:t>
            </a:r>
            <a:r>
              <a:rPr dirty="0" sz="1600">
                <a:solidFill>
                  <a:srgbClr val="422000"/>
                </a:solidFill>
                <a:latin typeface="Noto Sans Mono CJK HK"/>
                <a:cs typeface="Noto Sans Mono CJK HK"/>
              </a:rPr>
              <a:t>示</a:t>
            </a:r>
            <a:r>
              <a:rPr dirty="0" sz="1600" spc="-10">
                <a:solidFill>
                  <a:srgbClr val="422000"/>
                </a:solidFill>
                <a:latin typeface="Verdana"/>
                <a:cs typeface="Verdana"/>
              </a:rPr>
              <a:t>65536</a:t>
            </a:r>
            <a:r>
              <a:rPr dirty="0" sz="1600" spc="-5">
                <a:solidFill>
                  <a:srgbClr val="422000"/>
                </a:solidFill>
                <a:latin typeface="Noto Sans Mono CJK HK"/>
                <a:cs typeface="Noto Sans Mono CJK HK"/>
              </a:rPr>
              <a:t>種</a:t>
            </a:r>
            <a:r>
              <a:rPr dirty="0" sz="1600" spc="-5">
                <a:solidFill>
                  <a:srgbClr val="422000"/>
                </a:solidFill>
                <a:latin typeface="Verdana"/>
                <a:cs typeface="Verdana"/>
              </a:rPr>
              <a:t>0,1</a:t>
            </a:r>
            <a:r>
              <a:rPr dirty="0" sz="1600" spc="-5">
                <a:solidFill>
                  <a:srgbClr val="422000"/>
                </a:solidFill>
                <a:latin typeface="Noto Sans Mono CJK HK"/>
                <a:cs typeface="Noto Sans Mono CJK HK"/>
              </a:rPr>
              <a:t>排</a:t>
            </a:r>
            <a:r>
              <a:rPr dirty="0" sz="1600" spc="5">
                <a:solidFill>
                  <a:srgbClr val="422000"/>
                </a:solidFill>
                <a:latin typeface="Noto Sans Mono CJK HK"/>
                <a:cs typeface="Noto Sans Mono CJK HK"/>
              </a:rPr>
              <a:t>列</a:t>
            </a:r>
            <a:r>
              <a:rPr dirty="0" sz="1600" spc="-5">
                <a:solidFill>
                  <a:srgbClr val="422000"/>
                </a:solidFill>
                <a:latin typeface="Noto Sans Mono CJK HK"/>
                <a:cs typeface="Noto Sans Mono CJK HK"/>
              </a:rPr>
              <a:t>情形</a:t>
            </a:r>
            <a:endParaRPr sz="1600">
              <a:latin typeface="Noto Sans Mono CJK HK"/>
              <a:cs typeface="Noto Sans Mono CJK HK"/>
            </a:endParaRPr>
          </a:p>
          <a:p>
            <a:pPr marL="355600" indent="-342900">
              <a:lnSpc>
                <a:spcPct val="100000"/>
              </a:lnSpc>
              <a:spcBef>
                <a:spcPts val="190"/>
              </a:spcBef>
              <a:buChar char="•"/>
              <a:tabLst>
                <a:tab pos="354965" algn="l"/>
                <a:tab pos="355600" algn="l"/>
              </a:tabLst>
            </a:pPr>
            <a:r>
              <a:rPr dirty="0" sz="1600">
                <a:solidFill>
                  <a:srgbClr val="422000"/>
                </a:solidFill>
                <a:latin typeface="Verdana"/>
                <a:cs typeface="Verdana"/>
              </a:rPr>
              <a:t>32</a:t>
            </a:r>
            <a:r>
              <a:rPr dirty="0" sz="1600" spc="5">
                <a:solidFill>
                  <a:srgbClr val="422000"/>
                </a:solidFill>
                <a:latin typeface="Noto Sans Mono CJK HK"/>
                <a:cs typeface="Noto Sans Mono CJK HK"/>
              </a:rPr>
              <a:t>個位元</a:t>
            </a:r>
            <a:r>
              <a:rPr dirty="0" sz="1600" spc="-5">
                <a:solidFill>
                  <a:srgbClr val="422000"/>
                </a:solidFill>
                <a:latin typeface="Noto Sans Mono CJK HK"/>
                <a:cs typeface="Noto Sans Mono CJK HK"/>
              </a:rPr>
              <a:t>可以</a:t>
            </a:r>
            <a:r>
              <a:rPr dirty="0" sz="1600" spc="5">
                <a:solidFill>
                  <a:srgbClr val="422000"/>
                </a:solidFill>
                <a:latin typeface="Noto Sans Mono CJK HK"/>
                <a:cs typeface="Noto Sans Mono CJK HK"/>
              </a:rPr>
              <a:t>表</a:t>
            </a:r>
            <a:r>
              <a:rPr dirty="0" sz="1600">
                <a:solidFill>
                  <a:srgbClr val="422000"/>
                </a:solidFill>
                <a:latin typeface="Noto Sans Mono CJK HK"/>
                <a:cs typeface="Noto Sans Mono CJK HK"/>
              </a:rPr>
              <a:t>示</a:t>
            </a:r>
            <a:r>
              <a:rPr dirty="0" sz="1600" spc="-5">
                <a:solidFill>
                  <a:srgbClr val="422000"/>
                </a:solidFill>
                <a:latin typeface="Verdana"/>
                <a:cs typeface="Verdana"/>
              </a:rPr>
              <a:t>2^32</a:t>
            </a:r>
            <a:r>
              <a:rPr dirty="0" sz="1600" spc="-5">
                <a:solidFill>
                  <a:srgbClr val="422000"/>
                </a:solidFill>
                <a:latin typeface="Noto Sans Mono CJK HK"/>
                <a:cs typeface="Noto Sans Mono CJK HK"/>
              </a:rPr>
              <a:t>次方</a:t>
            </a:r>
            <a:r>
              <a:rPr dirty="0" sz="1600" spc="5">
                <a:solidFill>
                  <a:srgbClr val="422000"/>
                </a:solidFill>
                <a:latin typeface="Noto Sans Mono CJK HK"/>
                <a:cs typeface="Noto Sans Mono CJK HK"/>
              </a:rPr>
              <a:t>種</a:t>
            </a:r>
            <a:r>
              <a:rPr dirty="0" sz="1600" spc="-10">
                <a:solidFill>
                  <a:srgbClr val="422000"/>
                </a:solidFill>
                <a:latin typeface="Verdana"/>
                <a:cs typeface="Verdana"/>
              </a:rPr>
              <a:t>0,1</a:t>
            </a:r>
            <a:r>
              <a:rPr dirty="0" sz="1600" spc="5">
                <a:solidFill>
                  <a:srgbClr val="422000"/>
                </a:solidFill>
                <a:latin typeface="Noto Sans Mono CJK HK"/>
                <a:cs typeface="Noto Sans Mono CJK HK"/>
              </a:rPr>
              <a:t>排</a:t>
            </a:r>
            <a:r>
              <a:rPr dirty="0" sz="1600" spc="-5">
                <a:solidFill>
                  <a:srgbClr val="422000"/>
                </a:solidFill>
                <a:latin typeface="Noto Sans Mono CJK HK"/>
                <a:cs typeface="Noto Sans Mono CJK HK"/>
              </a:rPr>
              <a:t>列情</a:t>
            </a:r>
            <a:r>
              <a:rPr dirty="0" sz="1600" spc="5">
                <a:solidFill>
                  <a:srgbClr val="422000"/>
                </a:solidFill>
                <a:latin typeface="Noto Sans Mono CJK HK"/>
                <a:cs typeface="Noto Sans Mono CJK HK"/>
              </a:rPr>
              <a:t>形</a:t>
            </a:r>
            <a:r>
              <a:rPr dirty="0" sz="1600" spc="-10">
                <a:solidFill>
                  <a:srgbClr val="422000"/>
                </a:solidFill>
                <a:latin typeface="Verdana"/>
                <a:cs typeface="Verdana"/>
              </a:rPr>
              <a:t>(42</a:t>
            </a:r>
            <a:r>
              <a:rPr dirty="0" sz="1600" spc="-5">
                <a:solidFill>
                  <a:srgbClr val="422000"/>
                </a:solidFill>
                <a:latin typeface="Noto Sans Mono CJK HK"/>
                <a:cs typeface="Noto Sans Mono CJK HK"/>
              </a:rPr>
              <a:t>億多</a:t>
            </a:r>
            <a:r>
              <a:rPr dirty="0" sz="1600" spc="5">
                <a:solidFill>
                  <a:srgbClr val="422000"/>
                </a:solidFill>
                <a:latin typeface="Noto Sans Mono CJK HK"/>
                <a:cs typeface="Noto Sans Mono CJK HK"/>
              </a:rPr>
              <a:t>種</a:t>
            </a:r>
            <a:r>
              <a:rPr dirty="0" sz="1600" spc="-5">
                <a:solidFill>
                  <a:srgbClr val="422000"/>
                </a:solidFill>
                <a:latin typeface="Verdana"/>
                <a:cs typeface="Verdana"/>
              </a:rPr>
              <a:t>)</a:t>
            </a:r>
            <a:endParaRPr sz="1600">
              <a:latin typeface="Verdana"/>
              <a:cs typeface="Verdana"/>
            </a:endParaRPr>
          </a:p>
          <a:p>
            <a:pPr marL="355600" indent="-342900">
              <a:lnSpc>
                <a:spcPct val="100000"/>
              </a:lnSpc>
              <a:spcBef>
                <a:spcPts val="195"/>
              </a:spcBef>
              <a:buChar char="•"/>
              <a:tabLst>
                <a:tab pos="354965" algn="l"/>
                <a:tab pos="355600" algn="l"/>
              </a:tabLst>
            </a:pPr>
            <a:r>
              <a:rPr dirty="0" sz="1600">
                <a:solidFill>
                  <a:srgbClr val="422000"/>
                </a:solidFill>
                <a:latin typeface="Verdana"/>
                <a:cs typeface="Verdana"/>
              </a:rPr>
              <a:t>64</a:t>
            </a:r>
            <a:r>
              <a:rPr dirty="0" sz="1600" spc="5">
                <a:solidFill>
                  <a:srgbClr val="422000"/>
                </a:solidFill>
                <a:latin typeface="Noto Sans Mono CJK HK"/>
                <a:cs typeface="Noto Sans Mono CJK HK"/>
              </a:rPr>
              <a:t>個位元</a:t>
            </a:r>
            <a:r>
              <a:rPr dirty="0" sz="1600" spc="-5">
                <a:solidFill>
                  <a:srgbClr val="422000"/>
                </a:solidFill>
                <a:latin typeface="Noto Sans Mono CJK HK"/>
                <a:cs typeface="Noto Sans Mono CJK HK"/>
              </a:rPr>
              <a:t>可以</a:t>
            </a:r>
            <a:r>
              <a:rPr dirty="0" sz="1600" spc="5">
                <a:solidFill>
                  <a:srgbClr val="422000"/>
                </a:solidFill>
                <a:latin typeface="Noto Sans Mono CJK HK"/>
                <a:cs typeface="Noto Sans Mono CJK HK"/>
              </a:rPr>
              <a:t>表</a:t>
            </a:r>
            <a:r>
              <a:rPr dirty="0" sz="1600">
                <a:solidFill>
                  <a:srgbClr val="422000"/>
                </a:solidFill>
                <a:latin typeface="Noto Sans Mono CJK HK"/>
                <a:cs typeface="Noto Sans Mono CJK HK"/>
              </a:rPr>
              <a:t>示</a:t>
            </a:r>
            <a:r>
              <a:rPr dirty="0" sz="1600" spc="-5">
                <a:solidFill>
                  <a:srgbClr val="422000"/>
                </a:solidFill>
                <a:latin typeface="Verdana"/>
                <a:cs typeface="Verdana"/>
              </a:rPr>
              <a:t>2^64</a:t>
            </a:r>
            <a:r>
              <a:rPr dirty="0" sz="1600" spc="-5">
                <a:solidFill>
                  <a:srgbClr val="422000"/>
                </a:solidFill>
                <a:latin typeface="Noto Sans Mono CJK HK"/>
                <a:cs typeface="Noto Sans Mono CJK HK"/>
              </a:rPr>
              <a:t>次方</a:t>
            </a:r>
            <a:r>
              <a:rPr dirty="0" sz="1600" spc="5">
                <a:solidFill>
                  <a:srgbClr val="422000"/>
                </a:solidFill>
                <a:latin typeface="Noto Sans Mono CJK HK"/>
                <a:cs typeface="Noto Sans Mono CJK HK"/>
              </a:rPr>
              <a:t>種</a:t>
            </a:r>
            <a:r>
              <a:rPr dirty="0" sz="1600" spc="-10">
                <a:solidFill>
                  <a:srgbClr val="422000"/>
                </a:solidFill>
                <a:latin typeface="Verdana"/>
                <a:cs typeface="Verdana"/>
              </a:rPr>
              <a:t>0,1</a:t>
            </a:r>
            <a:r>
              <a:rPr dirty="0" sz="1600" spc="5">
                <a:solidFill>
                  <a:srgbClr val="422000"/>
                </a:solidFill>
                <a:latin typeface="Noto Sans Mono CJK HK"/>
                <a:cs typeface="Noto Sans Mono CJK HK"/>
              </a:rPr>
              <a:t>排</a:t>
            </a:r>
            <a:r>
              <a:rPr dirty="0" sz="1600" spc="-5">
                <a:solidFill>
                  <a:srgbClr val="422000"/>
                </a:solidFill>
                <a:latin typeface="Noto Sans Mono CJK HK"/>
                <a:cs typeface="Noto Sans Mono CJK HK"/>
              </a:rPr>
              <a:t>列情</a:t>
            </a:r>
            <a:r>
              <a:rPr dirty="0" sz="1600" spc="5">
                <a:solidFill>
                  <a:srgbClr val="422000"/>
                </a:solidFill>
                <a:latin typeface="Noto Sans Mono CJK HK"/>
                <a:cs typeface="Noto Sans Mono CJK HK"/>
              </a:rPr>
              <a:t>形</a:t>
            </a:r>
            <a:r>
              <a:rPr dirty="0" sz="1600" spc="-10">
                <a:solidFill>
                  <a:srgbClr val="422000"/>
                </a:solidFill>
                <a:latin typeface="Verdana"/>
                <a:cs typeface="Verdana"/>
              </a:rPr>
              <a:t>(</a:t>
            </a:r>
            <a:r>
              <a:rPr dirty="0" sz="1600" spc="-5">
                <a:solidFill>
                  <a:srgbClr val="422000"/>
                </a:solidFill>
                <a:latin typeface="Noto Sans Mono CJK HK"/>
                <a:cs typeface="Noto Sans Mono CJK HK"/>
              </a:rPr>
              <a:t>天</a:t>
            </a:r>
            <a:r>
              <a:rPr dirty="0" sz="1600" spc="5">
                <a:solidFill>
                  <a:srgbClr val="422000"/>
                </a:solidFill>
                <a:latin typeface="Noto Sans Mono CJK HK"/>
                <a:cs typeface="Noto Sans Mono CJK HK"/>
              </a:rPr>
              <a:t>文</a:t>
            </a:r>
            <a:r>
              <a:rPr dirty="0" sz="1600" spc="-5">
                <a:solidFill>
                  <a:srgbClr val="422000"/>
                </a:solidFill>
                <a:latin typeface="Noto Sans Mono CJK HK"/>
                <a:cs typeface="Noto Sans Mono CJK HK"/>
              </a:rPr>
              <a:t>數字</a:t>
            </a:r>
            <a:r>
              <a:rPr dirty="0" sz="1600" spc="5">
                <a:solidFill>
                  <a:srgbClr val="422000"/>
                </a:solidFill>
                <a:latin typeface="Noto Sans Mono CJK HK"/>
                <a:cs typeface="Noto Sans Mono CJK HK"/>
              </a:rPr>
              <a:t>種</a:t>
            </a:r>
            <a:r>
              <a:rPr dirty="0" sz="1600" spc="-5">
                <a:solidFill>
                  <a:srgbClr val="422000"/>
                </a:solidFill>
                <a:latin typeface="Verdana"/>
                <a:cs typeface="Verdana"/>
              </a:rPr>
              <a:t>)</a:t>
            </a:r>
            <a:endParaRPr sz="1600">
              <a:latin typeface="Verdana"/>
              <a:cs typeface="Verdana"/>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85540" cy="574040"/>
          </a:xfrm>
          <a:prstGeom prst="rect"/>
        </p:spPr>
        <p:txBody>
          <a:bodyPr wrap="square" lIns="0" tIns="12700" rIns="0" bIns="0" rtlCol="0" vert="horz">
            <a:spAutoFit/>
          </a:bodyPr>
          <a:lstStyle/>
          <a:p>
            <a:pPr marL="12700">
              <a:lnSpc>
                <a:spcPct val="100000"/>
              </a:lnSpc>
              <a:spcBef>
                <a:spcPts val="100"/>
              </a:spcBef>
            </a:pPr>
            <a:r>
              <a:rPr dirty="0"/>
              <a:t>參數為陣列的方法</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-Ch12</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616</a:t>
            </a:fld>
          </a:p>
        </p:txBody>
      </p:sp>
      <p:sp>
        <p:nvSpPr>
          <p:cNvPr id="3" name="object 3"/>
          <p:cNvSpPr txBox="1"/>
          <p:nvPr/>
        </p:nvSpPr>
        <p:spPr>
          <a:xfrm>
            <a:off x="752043" y="972972"/>
            <a:ext cx="5390515" cy="5123180"/>
          </a:xfrm>
          <a:prstGeom prst="rect">
            <a:avLst/>
          </a:prstGeom>
        </p:spPr>
        <p:txBody>
          <a:bodyPr wrap="square" lIns="0" tIns="12700" rIns="0" bIns="0" rtlCol="0" vert="horz">
            <a:spAutoFit/>
          </a:bodyPr>
          <a:lstStyle/>
          <a:p>
            <a:pPr algn="just" marL="12700" marR="2444750">
              <a:lnSpc>
                <a:spcPct val="110000"/>
              </a:lnSpc>
              <a:spcBef>
                <a:spcPts val="100"/>
              </a:spcBef>
            </a:pPr>
            <a:r>
              <a:rPr dirty="0" sz="1600" spc="-10">
                <a:solidFill>
                  <a:srgbClr val="4E2700"/>
                </a:solidFill>
                <a:latin typeface="Verdana"/>
                <a:cs typeface="Verdana"/>
              </a:rPr>
              <a:t>package ch12._02_varargs;  public </a:t>
            </a:r>
            <a:r>
              <a:rPr dirty="0" sz="1600" spc="-5">
                <a:solidFill>
                  <a:srgbClr val="4E2700"/>
                </a:solidFill>
                <a:latin typeface="Verdana"/>
                <a:cs typeface="Verdana"/>
              </a:rPr>
              <a:t>class </a:t>
            </a:r>
            <a:r>
              <a:rPr dirty="0" sz="1600" spc="-15">
                <a:solidFill>
                  <a:srgbClr val="4E2700"/>
                </a:solidFill>
                <a:latin typeface="Verdana"/>
                <a:cs typeface="Verdana"/>
              </a:rPr>
              <a:t>PassArray</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algn="just" marL="512445" marR="1087120" indent="-215265">
              <a:lnSpc>
                <a:spcPts val="2110"/>
              </a:lnSpc>
              <a:spcBef>
                <a:spcPts val="10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 {  </a:t>
            </a:r>
            <a:r>
              <a:rPr dirty="0" sz="1600" spc="-10">
                <a:solidFill>
                  <a:srgbClr val="4E2700"/>
                </a:solidFill>
                <a:latin typeface="Verdana"/>
                <a:cs typeface="Verdana"/>
              </a:rPr>
              <a:t>int[] </a:t>
            </a:r>
            <a:r>
              <a:rPr dirty="0" sz="1600" spc="-5">
                <a:solidFill>
                  <a:srgbClr val="4E2700"/>
                </a:solidFill>
                <a:latin typeface="Verdana"/>
                <a:cs typeface="Verdana"/>
              </a:rPr>
              <a:t>a1 = {1, 2,</a:t>
            </a:r>
            <a:r>
              <a:rPr dirty="0" sz="1600" spc="10">
                <a:solidFill>
                  <a:srgbClr val="4E2700"/>
                </a:solidFill>
                <a:latin typeface="Verdana"/>
                <a:cs typeface="Verdana"/>
              </a:rPr>
              <a:t> </a:t>
            </a:r>
            <a:r>
              <a:rPr dirty="0" sz="1600" spc="-5">
                <a:solidFill>
                  <a:srgbClr val="4E2700"/>
                </a:solidFill>
                <a:latin typeface="Verdana"/>
                <a:cs typeface="Verdana"/>
              </a:rPr>
              <a:t>9};</a:t>
            </a:r>
            <a:endParaRPr sz="1600">
              <a:latin typeface="Verdana"/>
              <a:cs typeface="Verdana"/>
            </a:endParaRPr>
          </a:p>
          <a:p>
            <a:pPr algn="just" marL="512445">
              <a:lnSpc>
                <a:spcPct val="100000"/>
              </a:lnSpc>
              <a:spcBef>
                <a:spcPts val="95"/>
              </a:spcBef>
            </a:pPr>
            <a:r>
              <a:rPr dirty="0" sz="1600" spc="-10">
                <a:solidFill>
                  <a:srgbClr val="4E2700"/>
                </a:solidFill>
                <a:latin typeface="Verdana"/>
                <a:cs typeface="Verdana"/>
              </a:rPr>
              <a:t>int[] </a:t>
            </a:r>
            <a:r>
              <a:rPr dirty="0" sz="1600" spc="-5">
                <a:solidFill>
                  <a:srgbClr val="4E2700"/>
                </a:solidFill>
                <a:latin typeface="Verdana"/>
                <a:cs typeface="Verdana"/>
              </a:rPr>
              <a:t>a2 =</a:t>
            </a:r>
            <a:r>
              <a:rPr dirty="0" sz="1600" spc="10">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algn="just" marL="512445">
              <a:lnSpc>
                <a:spcPct val="100000"/>
              </a:lnSpc>
              <a:spcBef>
                <a:spcPts val="190"/>
              </a:spcBef>
            </a:pPr>
            <a:r>
              <a:rPr dirty="0" sz="1600" spc="-10">
                <a:solidFill>
                  <a:srgbClr val="4E2700"/>
                </a:solidFill>
                <a:latin typeface="Verdana"/>
                <a:cs typeface="Verdana"/>
              </a:rPr>
              <a:t>int[] </a:t>
            </a:r>
            <a:r>
              <a:rPr dirty="0" sz="1600" spc="-5">
                <a:solidFill>
                  <a:srgbClr val="4E2700"/>
                </a:solidFill>
                <a:latin typeface="Verdana"/>
                <a:cs typeface="Verdana"/>
              </a:rPr>
              <a:t>a3 =</a:t>
            </a:r>
            <a:r>
              <a:rPr dirty="0" sz="1600" spc="10">
                <a:solidFill>
                  <a:srgbClr val="4E2700"/>
                </a:solidFill>
                <a:latin typeface="Verdana"/>
                <a:cs typeface="Verdana"/>
              </a:rPr>
              <a:t> </a:t>
            </a:r>
            <a:r>
              <a:rPr dirty="0" sz="1600" spc="-5">
                <a:solidFill>
                  <a:srgbClr val="4E2700"/>
                </a:solidFill>
                <a:latin typeface="Verdana"/>
                <a:cs typeface="Verdana"/>
              </a:rPr>
              <a:t>{100};</a:t>
            </a:r>
            <a:endParaRPr sz="1600">
              <a:latin typeface="Verdana"/>
              <a:cs typeface="Verdana"/>
            </a:endParaRPr>
          </a:p>
          <a:p>
            <a:pPr algn="just" marL="512445" marR="3696970">
              <a:lnSpc>
                <a:spcPts val="2110"/>
              </a:lnSpc>
              <a:spcBef>
                <a:spcPts val="105"/>
              </a:spcBef>
            </a:pPr>
            <a:r>
              <a:rPr dirty="0" sz="1600" spc="-40">
                <a:solidFill>
                  <a:srgbClr val="4E2700"/>
                </a:solidFill>
                <a:latin typeface="Verdana"/>
                <a:cs typeface="Verdana"/>
              </a:rPr>
              <a:t>v</a:t>
            </a:r>
            <a:r>
              <a:rPr dirty="0" sz="1600" spc="-5">
                <a:solidFill>
                  <a:srgbClr val="4E2700"/>
                </a:solidFill>
                <a:latin typeface="Verdana"/>
                <a:cs typeface="Verdana"/>
              </a:rPr>
              <a:t>a</a:t>
            </a:r>
            <a:r>
              <a:rPr dirty="0" sz="1600" spc="-175">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s</a:t>
            </a:r>
            <a:r>
              <a:rPr dirty="0" sz="1600" spc="-10">
                <a:solidFill>
                  <a:srgbClr val="4E2700"/>
                </a:solidFill>
                <a:latin typeface="Verdana"/>
                <a:cs typeface="Verdana"/>
              </a:rPr>
              <a:t>t(a1);  </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175">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s</a:t>
            </a:r>
            <a:r>
              <a:rPr dirty="0" sz="1600" spc="-10">
                <a:solidFill>
                  <a:srgbClr val="4E2700"/>
                </a:solidFill>
                <a:latin typeface="Verdana"/>
                <a:cs typeface="Verdana"/>
              </a:rPr>
              <a:t>t(a2);  </a:t>
            </a:r>
            <a:r>
              <a:rPr dirty="0" sz="1600" spc="-40">
                <a:solidFill>
                  <a:srgbClr val="4E2700"/>
                </a:solidFill>
                <a:latin typeface="Verdana"/>
                <a:cs typeface="Verdana"/>
              </a:rPr>
              <a:t>v</a:t>
            </a:r>
            <a:r>
              <a:rPr dirty="0" sz="1600" spc="-5">
                <a:solidFill>
                  <a:srgbClr val="4E2700"/>
                </a:solidFill>
                <a:latin typeface="Verdana"/>
                <a:cs typeface="Verdana"/>
              </a:rPr>
              <a:t>a</a:t>
            </a:r>
            <a:r>
              <a:rPr dirty="0" sz="1600" spc="-175">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s</a:t>
            </a:r>
            <a:r>
              <a:rPr dirty="0" sz="1600" spc="-10">
                <a:solidFill>
                  <a:srgbClr val="4E2700"/>
                </a:solidFill>
                <a:latin typeface="Verdana"/>
                <a:cs typeface="Verdana"/>
              </a:rPr>
              <a:t>t(a3);</a:t>
            </a:r>
            <a:endParaRPr sz="1600">
              <a:latin typeface="Verdana"/>
              <a:cs typeface="Verdana"/>
            </a:endParaRPr>
          </a:p>
          <a:p>
            <a:pPr marL="297180">
              <a:lnSpc>
                <a:spcPct val="100000"/>
              </a:lnSpc>
              <a:spcBef>
                <a:spcPts val="95"/>
              </a:spcBef>
            </a:pPr>
            <a:r>
              <a:rPr dirty="0" sz="1600" spc="-5">
                <a:solidFill>
                  <a:srgbClr val="4E2700"/>
                </a:solidFill>
                <a:latin typeface="Verdana"/>
                <a:cs typeface="Verdana"/>
              </a:rPr>
              <a:t>}</a:t>
            </a:r>
            <a:endParaRPr sz="1600">
              <a:latin typeface="Verdana"/>
              <a:cs typeface="Verdana"/>
            </a:endParaRPr>
          </a:p>
          <a:p>
            <a:pPr marL="584200" marR="106045" indent="-287020">
              <a:lnSpc>
                <a:spcPct val="109100"/>
              </a:lnSpc>
              <a:spcBef>
                <a:spcPts val="20"/>
              </a:spcBef>
            </a:pPr>
            <a:r>
              <a:rPr dirty="0" sz="1600" spc="-10">
                <a:solidFill>
                  <a:srgbClr val="4E2700"/>
                </a:solidFill>
                <a:latin typeface="Verdana"/>
                <a:cs typeface="Verdana"/>
              </a:rPr>
              <a:t>public static </a:t>
            </a:r>
            <a:r>
              <a:rPr dirty="0" sz="1600" spc="-5">
                <a:solidFill>
                  <a:srgbClr val="4E2700"/>
                </a:solidFill>
                <a:latin typeface="Verdana"/>
                <a:cs typeface="Verdana"/>
              </a:rPr>
              <a:t>void </a:t>
            </a:r>
            <a:r>
              <a:rPr dirty="0" sz="1600" spc="-25">
                <a:solidFill>
                  <a:srgbClr val="4E2700"/>
                </a:solidFill>
                <a:latin typeface="Verdana"/>
                <a:cs typeface="Verdana"/>
              </a:rPr>
              <a:t>vaTest(int[] </a:t>
            </a:r>
            <a:r>
              <a:rPr dirty="0" sz="1600" spc="-10">
                <a:solidFill>
                  <a:srgbClr val="4E2700"/>
                </a:solidFill>
                <a:latin typeface="Verdana"/>
                <a:cs typeface="Verdana"/>
              </a:rPr>
              <a:t>intA) </a:t>
            </a:r>
            <a:r>
              <a:rPr dirty="0" sz="1600" spc="-5">
                <a:solidFill>
                  <a:srgbClr val="4E2700"/>
                </a:solidFill>
                <a:latin typeface="Verdana"/>
                <a:cs typeface="Verdana"/>
              </a:rPr>
              <a:t>{  System.out.println("</a:t>
            </a:r>
            <a:r>
              <a:rPr dirty="0" sz="1600" spc="5">
                <a:solidFill>
                  <a:srgbClr val="4E2700"/>
                </a:solidFill>
                <a:latin typeface="Noto Sans Mono CJK HK"/>
                <a:cs typeface="Noto Sans Mono CJK HK"/>
              </a:rPr>
              <a:t>元素個數</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20">
                <a:solidFill>
                  <a:srgbClr val="4E2700"/>
                </a:solidFill>
                <a:latin typeface="Verdana"/>
                <a:cs typeface="Verdana"/>
              </a:rPr>
              <a:t> </a:t>
            </a:r>
            <a:r>
              <a:rPr dirty="0" sz="1600" spc="-10">
                <a:solidFill>
                  <a:srgbClr val="4E2700"/>
                </a:solidFill>
                <a:latin typeface="Verdana"/>
                <a:cs typeface="Verdana"/>
              </a:rPr>
              <a:t>intA.length);  </a:t>
            </a:r>
            <a:r>
              <a:rPr dirty="0" sz="1600" spc="-5">
                <a:solidFill>
                  <a:srgbClr val="4E2700"/>
                </a:solidFill>
                <a:latin typeface="Verdana"/>
                <a:cs typeface="Verdana"/>
              </a:rPr>
              <a:t>System.out.print("</a:t>
            </a:r>
            <a:r>
              <a:rPr dirty="0" sz="1600" spc="5">
                <a:solidFill>
                  <a:srgbClr val="4E2700"/>
                </a:solidFill>
                <a:latin typeface="Noto Sans Mono CJK HK"/>
                <a:cs typeface="Noto Sans Mono CJK HK"/>
              </a:rPr>
              <a:t>元素內容</a:t>
            </a:r>
            <a:r>
              <a:rPr dirty="0" sz="1600" spc="-5">
                <a:solidFill>
                  <a:srgbClr val="4E2700"/>
                </a:solidFill>
                <a:latin typeface="Verdana"/>
                <a:cs typeface="Verdana"/>
              </a:rPr>
              <a:t>:"</a:t>
            </a:r>
            <a:r>
              <a:rPr dirty="0" sz="1600" spc="25">
                <a:solidFill>
                  <a:srgbClr val="4E2700"/>
                </a:solidFill>
                <a:latin typeface="Verdana"/>
                <a:cs typeface="Verdana"/>
              </a:rPr>
              <a:t> </a:t>
            </a:r>
            <a:r>
              <a:rPr dirty="0" sz="1600" spc="-10">
                <a:solidFill>
                  <a:srgbClr val="4E2700"/>
                </a:solidFill>
                <a:latin typeface="Verdana"/>
                <a:cs typeface="Verdana"/>
              </a:rPr>
              <a:t>);</a:t>
            </a:r>
            <a:endParaRPr sz="1600">
              <a:latin typeface="Verdana"/>
              <a:cs typeface="Verdana"/>
            </a:endParaRPr>
          </a:p>
          <a:p>
            <a:pPr marL="868680" marR="1821814" indent="-285115">
              <a:lnSpc>
                <a:spcPct val="110000"/>
              </a:lnSpc>
              <a:spcBef>
                <a:spcPts val="35"/>
              </a:spcBef>
            </a:pPr>
            <a:r>
              <a:rPr dirty="0" sz="1600" spc="-5">
                <a:solidFill>
                  <a:srgbClr val="4E2700"/>
                </a:solidFill>
                <a:latin typeface="Verdana"/>
                <a:cs typeface="Verdana"/>
              </a:rPr>
              <a:t>for(int i : </a:t>
            </a:r>
            <a:r>
              <a:rPr dirty="0" sz="1600" spc="-10">
                <a:solidFill>
                  <a:srgbClr val="4E2700"/>
                </a:solidFill>
                <a:latin typeface="Verdana"/>
                <a:cs typeface="Verdana"/>
              </a:rPr>
              <a:t>intA) </a:t>
            </a:r>
            <a:r>
              <a:rPr dirty="0" sz="1600" spc="-5">
                <a:solidFill>
                  <a:srgbClr val="4E2700"/>
                </a:solidFill>
                <a:latin typeface="Verdana"/>
                <a:cs typeface="Verdana"/>
              </a:rPr>
              <a:t>{  System.out.print( i + "</a:t>
            </a:r>
            <a:r>
              <a:rPr dirty="0" sz="1600" spc="-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195"/>
              </a:spcBef>
            </a:pPr>
            <a:r>
              <a:rPr dirty="0" sz="1600" spc="-5">
                <a:solidFill>
                  <a:srgbClr val="4E2700"/>
                </a:solidFill>
                <a:latin typeface="Verdana"/>
                <a:cs typeface="Verdana"/>
              </a:rPr>
              <a:t>}</a:t>
            </a:r>
            <a:endParaRPr sz="1600">
              <a:latin typeface="Verdana"/>
              <a:cs typeface="Verdana"/>
            </a:endParaRPr>
          </a:p>
          <a:p>
            <a:pPr marL="584200">
              <a:lnSpc>
                <a:spcPct val="100000"/>
              </a:lnSpc>
              <a:spcBef>
                <a:spcPts val="190"/>
              </a:spcBef>
            </a:pPr>
            <a:r>
              <a:rPr dirty="0" sz="1600" spc="-5">
                <a:solidFill>
                  <a:srgbClr val="4E2700"/>
                </a:solidFill>
                <a:latin typeface="Verdana"/>
                <a:cs typeface="Verdana"/>
              </a:rPr>
              <a:t>System.out.println("\n------------------------");</a:t>
            </a:r>
            <a:endParaRPr sz="1600">
              <a:latin typeface="Verdana"/>
              <a:cs typeface="Verdana"/>
            </a:endParaRPr>
          </a:p>
          <a:p>
            <a:pPr marL="297180">
              <a:lnSpc>
                <a:spcPct val="100000"/>
              </a:lnSpc>
              <a:spcBef>
                <a:spcPts val="19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使用註釋</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-Ch12</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616</a:t>
            </a:fld>
          </a:p>
        </p:txBody>
      </p:sp>
      <p:sp>
        <p:nvSpPr>
          <p:cNvPr id="3" name="object 3"/>
          <p:cNvSpPr txBox="1"/>
          <p:nvPr/>
        </p:nvSpPr>
        <p:spPr>
          <a:xfrm>
            <a:off x="752043" y="956817"/>
            <a:ext cx="7461250" cy="5350510"/>
          </a:xfrm>
          <a:prstGeom prst="rect">
            <a:avLst/>
          </a:prstGeom>
        </p:spPr>
        <p:txBody>
          <a:bodyPr wrap="square" lIns="0" tIns="66675" rIns="0" bIns="0" rtlCol="0" vert="horz">
            <a:spAutoFit/>
          </a:bodyPr>
          <a:lstStyle/>
          <a:p>
            <a:pPr algn="just" marL="354965" marR="5080" indent="-342900">
              <a:lnSpc>
                <a:spcPct val="85200"/>
              </a:lnSpc>
              <a:spcBef>
                <a:spcPts val="525"/>
              </a:spcBef>
              <a:buFont typeface="Verdana"/>
              <a:buChar char="•"/>
              <a:tabLst>
                <a:tab pos="355600" algn="l"/>
              </a:tabLst>
            </a:pPr>
            <a:r>
              <a:rPr dirty="0" sz="2400">
                <a:solidFill>
                  <a:srgbClr val="4E2700"/>
                </a:solidFill>
                <a:latin typeface="Noto Sans Mono CJK HK"/>
                <a:cs typeface="Noto Sans Mono CJK HK"/>
              </a:rPr>
              <a:t>我們可在程式的類別、介面、欄位、方法的前面加入 稱為註釋的說明性資訊</a:t>
            </a:r>
            <a:r>
              <a:rPr dirty="0" sz="2400" spc="-5">
                <a:solidFill>
                  <a:srgbClr val="4E2700"/>
                </a:solidFill>
                <a:latin typeface="Verdana"/>
                <a:cs typeface="Verdana"/>
              </a:rPr>
              <a:t>(meta-data</a:t>
            </a:r>
            <a:r>
              <a:rPr dirty="0" sz="2400" spc="-50">
                <a:solidFill>
                  <a:srgbClr val="4E2700"/>
                </a:solidFill>
                <a:latin typeface="Verdana"/>
                <a:cs typeface="Verdana"/>
              </a:rPr>
              <a:t> </a:t>
            </a:r>
            <a:r>
              <a:rPr dirty="0" sz="2400" spc="-5">
                <a:solidFill>
                  <a:srgbClr val="4E2700"/>
                </a:solidFill>
                <a:latin typeface="Verdana"/>
                <a:cs typeface="Verdana"/>
              </a:rPr>
              <a:t>information)</a:t>
            </a:r>
            <a:r>
              <a:rPr dirty="0" sz="2400" spc="-5">
                <a:solidFill>
                  <a:srgbClr val="4E2700"/>
                </a:solidFill>
                <a:latin typeface="Noto Sans Mono CJK HK"/>
                <a:cs typeface="Noto Sans Mono CJK HK"/>
              </a:rPr>
              <a:t>，  而開發工具如編譯程式</a:t>
            </a:r>
            <a:r>
              <a:rPr dirty="0" sz="2400">
                <a:solidFill>
                  <a:srgbClr val="4E2700"/>
                </a:solidFill>
                <a:latin typeface="Noto Sans Mono CJK HK"/>
                <a:cs typeface="Noto Sans Mono CJK HK"/>
              </a:rPr>
              <a:t>、</a:t>
            </a:r>
            <a:r>
              <a:rPr dirty="0" sz="2400" spc="-10">
                <a:solidFill>
                  <a:srgbClr val="4E2700"/>
                </a:solidFill>
                <a:latin typeface="Verdana"/>
                <a:cs typeface="Verdana"/>
              </a:rPr>
              <a:t>Hibernate</a:t>
            </a:r>
            <a:r>
              <a:rPr dirty="0" sz="2400" spc="-5">
                <a:solidFill>
                  <a:srgbClr val="4E2700"/>
                </a:solidFill>
                <a:latin typeface="Noto Sans Mono CJK HK"/>
                <a:cs typeface="Noto Sans Mono CJK HK"/>
              </a:rPr>
              <a:t>、</a:t>
            </a:r>
            <a:r>
              <a:rPr dirty="0" sz="2400" spc="-5">
                <a:solidFill>
                  <a:srgbClr val="4E2700"/>
                </a:solidFill>
                <a:latin typeface="Verdana"/>
                <a:cs typeface="Verdana"/>
              </a:rPr>
              <a:t>Spring</a:t>
            </a:r>
            <a:r>
              <a:rPr dirty="0" sz="2400" spc="-5">
                <a:solidFill>
                  <a:srgbClr val="4E2700"/>
                </a:solidFill>
                <a:latin typeface="Noto Sans Mono CJK HK"/>
                <a:cs typeface="Noto Sans Mono CJK HK"/>
              </a:rPr>
              <a:t>等，可 </a:t>
            </a:r>
            <a:r>
              <a:rPr dirty="0" sz="2400">
                <a:solidFill>
                  <a:srgbClr val="4E2700"/>
                </a:solidFill>
                <a:latin typeface="Noto Sans Mono CJK HK"/>
                <a:cs typeface="Noto Sans Mono CJK HK"/>
              </a:rPr>
              <a:t>參考這些資訊做進一步的處理。</a:t>
            </a:r>
            <a:endParaRPr sz="2400">
              <a:latin typeface="Noto Sans Mono CJK HK"/>
              <a:cs typeface="Noto Sans Mono CJK HK"/>
            </a:endParaRPr>
          </a:p>
          <a:p>
            <a:pPr algn="just" marL="354965" marR="21590" indent="-342900">
              <a:lnSpc>
                <a:spcPts val="2450"/>
              </a:lnSpc>
              <a:spcBef>
                <a:spcPts val="585"/>
              </a:spcBef>
              <a:buFont typeface="Verdana"/>
              <a:buChar char="•"/>
              <a:tabLst>
                <a:tab pos="355600" algn="l"/>
              </a:tabLst>
            </a:pPr>
            <a:r>
              <a:rPr dirty="0" sz="2400">
                <a:solidFill>
                  <a:srgbClr val="4E2700"/>
                </a:solidFill>
                <a:latin typeface="Noto Sans Mono CJK HK"/>
                <a:cs typeface="Noto Sans Mono CJK HK"/>
              </a:rPr>
              <a:t>註釋必須寫在它要說明之</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spc="-5">
                <a:solidFill>
                  <a:srgbClr val="4E2700"/>
                </a:solidFill>
                <a:latin typeface="Verdana"/>
                <a:cs typeface="Verdana"/>
              </a:rPr>
              <a:t>a</a:t>
            </a:r>
            <a:r>
              <a:rPr dirty="0" sz="2400">
                <a:solidFill>
                  <a:srgbClr val="4E2700"/>
                </a:solidFill>
                <a:latin typeface="Noto Sans Mono CJK HK"/>
                <a:cs typeface="Noto Sans Mono CJK HK"/>
              </a:rPr>
              <a:t>元素的前面，兩者之間 除了註解</a:t>
            </a:r>
            <a:r>
              <a:rPr dirty="0" sz="2400">
                <a:solidFill>
                  <a:srgbClr val="4E2700"/>
                </a:solidFill>
                <a:latin typeface="Verdana"/>
                <a:cs typeface="Verdana"/>
              </a:rPr>
              <a:t>(Comment)</a:t>
            </a:r>
            <a:r>
              <a:rPr dirty="0" sz="2400">
                <a:solidFill>
                  <a:srgbClr val="4E2700"/>
                </a:solidFill>
                <a:latin typeface="Noto Sans Mono CJK HK"/>
                <a:cs typeface="Noto Sans Mono CJK HK"/>
              </a:rPr>
              <a:t>之外，請勿寫上其他敘述。</a:t>
            </a:r>
            <a:endParaRPr sz="2400">
              <a:latin typeface="Noto Sans Mono CJK HK"/>
              <a:cs typeface="Noto Sans Mono CJK HK"/>
            </a:endParaRPr>
          </a:p>
          <a:p>
            <a:pPr algn="just" marL="355600" indent="-342900">
              <a:lnSpc>
                <a:spcPct val="100000"/>
              </a:lnSpc>
              <a:spcBef>
                <a:spcPts val="130"/>
              </a:spcBef>
              <a:buFont typeface="Verdana"/>
              <a:buChar char="•"/>
              <a:tabLst>
                <a:tab pos="355600" algn="l"/>
              </a:tabLst>
            </a:pPr>
            <a:r>
              <a:rPr dirty="0" sz="2400" spc="-5">
                <a:solidFill>
                  <a:srgbClr val="4E2700"/>
                </a:solidFill>
                <a:latin typeface="Noto Sans Mono CJK HK"/>
                <a:cs typeface="Noto Sans Mono CJK HK"/>
              </a:rPr>
              <a:t>使用註釋的語法為：</a:t>
            </a:r>
            <a:endParaRPr sz="2400">
              <a:latin typeface="Noto Sans Mono CJK HK"/>
              <a:cs typeface="Noto Sans Mono CJK HK"/>
            </a:endParaRPr>
          </a:p>
          <a:p>
            <a:pPr algn="just" marL="443865" marR="153035" indent="-88900">
              <a:lnSpc>
                <a:spcPct val="105000"/>
              </a:lnSpc>
              <a:spcBef>
                <a:spcPts val="5"/>
              </a:spcBef>
            </a:pPr>
            <a:r>
              <a:rPr dirty="0" sz="2400" b="1">
                <a:solidFill>
                  <a:srgbClr val="4E2700"/>
                </a:solidFill>
                <a:latin typeface="Verdana"/>
                <a:cs typeface="Verdana"/>
              </a:rPr>
              <a:t>@</a:t>
            </a:r>
            <a:r>
              <a:rPr dirty="0" sz="2400" spc="10" b="1">
                <a:solidFill>
                  <a:srgbClr val="4E2700"/>
                </a:solidFill>
                <a:latin typeface="Noto Sans Mono CJK HK"/>
                <a:cs typeface="Noto Sans Mono CJK HK"/>
              </a:rPr>
              <a:t>註釋名</a:t>
            </a:r>
            <a:r>
              <a:rPr dirty="0" sz="2400" b="1">
                <a:solidFill>
                  <a:srgbClr val="4E2700"/>
                </a:solidFill>
                <a:latin typeface="Noto Sans Mono CJK HK"/>
                <a:cs typeface="Noto Sans Mono CJK HK"/>
              </a:rPr>
              <a:t>稱</a:t>
            </a:r>
            <a:r>
              <a:rPr dirty="0" sz="2400" spc="-10" b="1">
                <a:solidFill>
                  <a:srgbClr val="4E2700"/>
                </a:solidFill>
                <a:latin typeface="Verdana"/>
                <a:cs typeface="Verdana"/>
              </a:rPr>
              <a:t>(</a:t>
            </a:r>
            <a:r>
              <a:rPr dirty="0" sz="2400" b="1">
                <a:solidFill>
                  <a:srgbClr val="FF0000"/>
                </a:solidFill>
                <a:latin typeface="Noto Sans Mono CJK HK"/>
                <a:cs typeface="Noto Sans Mono CJK HK"/>
              </a:rPr>
              <a:t>參數</a:t>
            </a:r>
            <a:r>
              <a:rPr dirty="0" sz="2400" spc="-10" b="1">
                <a:solidFill>
                  <a:srgbClr val="FF0000"/>
                </a:solidFill>
                <a:latin typeface="Verdana"/>
                <a:cs typeface="Verdana"/>
              </a:rPr>
              <a:t>1</a:t>
            </a:r>
            <a:r>
              <a:rPr dirty="0" sz="2400" spc="-10" b="1">
                <a:solidFill>
                  <a:srgbClr val="4E2700"/>
                </a:solidFill>
                <a:latin typeface="Verdana"/>
                <a:cs typeface="Verdana"/>
              </a:rPr>
              <a:t>="</a:t>
            </a:r>
            <a:r>
              <a:rPr dirty="0" sz="2400" spc="10" b="1">
                <a:solidFill>
                  <a:srgbClr val="4E2700"/>
                </a:solidFill>
                <a:latin typeface="Noto Sans Mono CJK HK"/>
                <a:cs typeface="Noto Sans Mono CJK HK"/>
              </a:rPr>
              <a:t>初值</a:t>
            </a:r>
            <a:r>
              <a:rPr dirty="0" sz="2400" spc="-5" b="1">
                <a:solidFill>
                  <a:srgbClr val="4E2700"/>
                </a:solidFill>
                <a:latin typeface="Verdana"/>
                <a:cs typeface="Verdana"/>
              </a:rPr>
              <a:t>1",</a:t>
            </a:r>
            <a:r>
              <a:rPr dirty="0" sz="2400" spc="-95" b="1">
                <a:solidFill>
                  <a:srgbClr val="4E2700"/>
                </a:solidFill>
                <a:latin typeface="Verdana"/>
                <a:cs typeface="Verdana"/>
              </a:rPr>
              <a:t> </a:t>
            </a:r>
            <a:r>
              <a:rPr dirty="0" sz="2400" spc="10" b="1">
                <a:solidFill>
                  <a:srgbClr val="FF0000"/>
                </a:solidFill>
                <a:latin typeface="Noto Sans Mono CJK HK"/>
                <a:cs typeface="Noto Sans Mono CJK HK"/>
              </a:rPr>
              <a:t>參數</a:t>
            </a:r>
            <a:r>
              <a:rPr dirty="0" sz="2400" spc="-10" b="1">
                <a:solidFill>
                  <a:srgbClr val="FF0000"/>
                </a:solidFill>
                <a:latin typeface="Verdana"/>
                <a:cs typeface="Verdana"/>
              </a:rPr>
              <a:t>2</a:t>
            </a:r>
            <a:r>
              <a:rPr dirty="0" sz="2400" spc="-10" b="1">
                <a:solidFill>
                  <a:srgbClr val="4E2700"/>
                </a:solidFill>
                <a:latin typeface="Verdana"/>
                <a:cs typeface="Verdana"/>
              </a:rPr>
              <a:t>="</a:t>
            </a:r>
            <a:r>
              <a:rPr dirty="0" sz="2400" spc="10" b="1">
                <a:solidFill>
                  <a:srgbClr val="4E2700"/>
                </a:solidFill>
                <a:latin typeface="Noto Sans Mono CJK HK"/>
                <a:cs typeface="Noto Sans Mono CJK HK"/>
              </a:rPr>
              <a:t>初值</a:t>
            </a:r>
            <a:r>
              <a:rPr dirty="0" sz="2400" spc="-5" b="1">
                <a:solidFill>
                  <a:srgbClr val="4E2700"/>
                </a:solidFill>
                <a:latin typeface="Verdana"/>
                <a:cs typeface="Verdana"/>
              </a:rPr>
              <a:t>2"...)  </a:t>
            </a:r>
            <a:r>
              <a:rPr dirty="0" sz="2400">
                <a:solidFill>
                  <a:srgbClr val="4E2700"/>
                </a:solidFill>
                <a:latin typeface="Noto Sans Mono CJK HK"/>
                <a:cs typeface="Noto Sans Mono CJK HK"/>
              </a:rPr>
              <a:t>請注意使用註釋時</a:t>
            </a:r>
            <a:r>
              <a:rPr dirty="0" sz="2400">
                <a:solidFill>
                  <a:srgbClr val="000099"/>
                </a:solidFill>
                <a:latin typeface="Noto Sans Mono CJK HK"/>
                <a:cs typeface="Noto Sans Mono CJK HK"/>
              </a:rPr>
              <a:t>不能在最後加上分號</a:t>
            </a:r>
            <a:endParaRPr sz="2400">
              <a:latin typeface="Noto Sans Mono CJK HK"/>
              <a:cs typeface="Noto Sans Mono CJK HK"/>
            </a:endParaRPr>
          </a:p>
          <a:p>
            <a:pPr algn="just" marL="355600" indent="-342900">
              <a:lnSpc>
                <a:spcPts val="2670"/>
              </a:lnSpc>
              <a:spcBef>
                <a:spcPts val="130"/>
              </a:spcBef>
              <a:buFont typeface="Verdana"/>
              <a:buChar char="•"/>
              <a:tabLst>
                <a:tab pos="355600" algn="l"/>
              </a:tabLst>
            </a:pPr>
            <a:r>
              <a:rPr dirty="0" sz="2400" spc="-5">
                <a:solidFill>
                  <a:srgbClr val="4E2700"/>
                </a:solidFill>
                <a:latin typeface="Noto Sans Mono CJK HK"/>
                <a:cs typeface="Noto Sans Mono CJK HK"/>
              </a:rPr>
              <a:t>註釋的每個成員都要指定初值，除非該成員有預設的</a:t>
            </a:r>
            <a:endParaRPr sz="2400">
              <a:latin typeface="Noto Sans Mono CJK HK"/>
              <a:cs typeface="Noto Sans Mono CJK HK"/>
            </a:endParaRPr>
          </a:p>
          <a:p>
            <a:pPr marL="354965">
              <a:lnSpc>
                <a:spcPts val="2670"/>
              </a:lnSpc>
            </a:pPr>
            <a:r>
              <a:rPr dirty="0" sz="2400">
                <a:solidFill>
                  <a:srgbClr val="4E2700"/>
                </a:solidFill>
                <a:latin typeface="Noto Sans Mono CJK HK"/>
                <a:cs typeface="Noto Sans Mono CJK HK"/>
              </a:rPr>
              <a:t>初值。</a:t>
            </a:r>
            <a:endParaRPr sz="2400">
              <a:latin typeface="Noto Sans Mono CJK HK"/>
              <a:cs typeface="Noto Sans Mono CJK HK"/>
            </a:endParaRPr>
          </a:p>
          <a:p>
            <a:pPr marL="355600" indent="-342900">
              <a:lnSpc>
                <a:spcPct val="100000"/>
              </a:lnSpc>
              <a:spcBef>
                <a:spcPts val="135"/>
              </a:spcBef>
              <a:buFont typeface="Verdana"/>
              <a:buChar char="•"/>
              <a:tabLst>
                <a:tab pos="354965" algn="l"/>
                <a:tab pos="355600" algn="l"/>
              </a:tabLst>
            </a:pPr>
            <a:r>
              <a:rPr dirty="0" sz="2000">
                <a:solidFill>
                  <a:srgbClr val="4E2700"/>
                </a:solidFill>
                <a:latin typeface="Noto Sans Mono CJK HK"/>
                <a:cs typeface="Noto Sans Mono CJK HK"/>
              </a:rPr>
              <a:t>例：</a:t>
            </a:r>
            <a:endParaRPr sz="2000">
              <a:latin typeface="Noto Sans Mono CJK HK"/>
              <a:cs typeface="Noto Sans Mono CJK HK"/>
            </a:endParaRPr>
          </a:p>
          <a:p>
            <a:pPr marL="12700" marR="1964055">
              <a:lnSpc>
                <a:spcPct val="105000"/>
              </a:lnSpc>
              <a:spcBef>
                <a:spcPts val="55"/>
              </a:spcBef>
            </a:pPr>
            <a:r>
              <a:rPr dirty="0" sz="1800" spc="-5">
                <a:solidFill>
                  <a:srgbClr val="4E2700"/>
                </a:solidFill>
                <a:latin typeface="Verdana"/>
                <a:cs typeface="Verdana"/>
              </a:rPr>
              <a:t>@MyAnno(str="Annotation Example", </a:t>
            </a:r>
            <a:r>
              <a:rPr dirty="0" sz="1800" spc="-10">
                <a:solidFill>
                  <a:srgbClr val="4E2700"/>
                </a:solidFill>
                <a:latin typeface="Verdana"/>
                <a:cs typeface="Verdana"/>
              </a:rPr>
              <a:t>val=100)  </a:t>
            </a:r>
            <a:r>
              <a:rPr dirty="0" sz="1800">
                <a:solidFill>
                  <a:srgbClr val="4E2700"/>
                </a:solidFill>
                <a:latin typeface="Verdana"/>
                <a:cs typeface="Verdana"/>
              </a:rPr>
              <a:t>public void</a:t>
            </a:r>
            <a:r>
              <a:rPr dirty="0" sz="1800" spc="-10">
                <a:solidFill>
                  <a:srgbClr val="4E2700"/>
                </a:solidFill>
                <a:latin typeface="Verdana"/>
                <a:cs typeface="Verdana"/>
              </a:rPr>
              <a:t> myMeth(){</a:t>
            </a:r>
            <a:endParaRPr sz="1800">
              <a:latin typeface="Verdana"/>
              <a:cs typeface="Verdana"/>
            </a:endParaRPr>
          </a:p>
          <a:p>
            <a:pPr marL="335280">
              <a:lnSpc>
                <a:spcPct val="100000"/>
              </a:lnSpc>
              <a:spcBef>
                <a:spcPts val="60"/>
              </a:spcBef>
            </a:pPr>
            <a:r>
              <a:rPr dirty="0" sz="1800" spc="-5">
                <a:solidFill>
                  <a:srgbClr val="4E2700"/>
                </a:solidFill>
                <a:latin typeface="Verdana"/>
                <a:cs typeface="Verdana"/>
              </a:rPr>
              <a:t>//</a:t>
            </a:r>
            <a:r>
              <a:rPr dirty="0" sz="1800" spc="-5">
                <a:solidFill>
                  <a:srgbClr val="4E2700"/>
                </a:solidFill>
                <a:latin typeface="Noto Sans Mono CJK HK"/>
                <a:cs typeface="Noto Sans Mono CJK HK"/>
              </a:rPr>
              <a:t>…</a:t>
            </a:r>
            <a:r>
              <a:rPr dirty="0" sz="1800" spc="-5">
                <a:solidFill>
                  <a:srgbClr val="4E2700"/>
                </a:solidFill>
                <a:latin typeface="Verdana"/>
                <a:cs typeface="Verdana"/>
              </a:rPr>
              <a:t>..</a:t>
            </a:r>
            <a:endParaRPr sz="1800">
              <a:latin typeface="Verdana"/>
              <a:cs typeface="Verdana"/>
            </a:endParaRPr>
          </a:p>
          <a:p>
            <a:pPr marL="12700">
              <a:lnSpc>
                <a:spcPct val="100000"/>
              </a:lnSpc>
              <a:spcBef>
                <a:spcPts val="160"/>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623</a:t>
            </a:r>
            <a:endParaRPr sz="1400">
              <a:latin typeface="Times New Roman"/>
              <a:cs typeface="Times New Roman"/>
            </a:endParaRPr>
          </a:p>
        </p:txBody>
      </p:sp>
      <p:sp>
        <p:nvSpPr>
          <p:cNvPr id="3" name="object 3"/>
          <p:cNvSpPr txBox="1"/>
          <p:nvPr/>
        </p:nvSpPr>
        <p:spPr>
          <a:xfrm>
            <a:off x="4051553" y="2523566"/>
            <a:ext cx="1044575" cy="635000"/>
          </a:xfrm>
          <a:prstGeom prst="rect">
            <a:avLst/>
          </a:prstGeom>
        </p:spPr>
        <p:txBody>
          <a:bodyPr wrap="square" lIns="0" tIns="12065" rIns="0" bIns="0" rtlCol="0" vert="horz">
            <a:spAutoFit/>
          </a:bodyPr>
          <a:lstStyle/>
          <a:p>
            <a:pPr marL="12700">
              <a:lnSpc>
                <a:spcPct val="100000"/>
              </a:lnSpc>
              <a:spcBef>
                <a:spcPts val="95"/>
              </a:spcBef>
            </a:pPr>
            <a:r>
              <a:rPr dirty="0" sz="4000" spc="5">
                <a:solidFill>
                  <a:srgbClr val="000099"/>
                </a:solidFill>
                <a:latin typeface="Noto Sans Mono CJK HK"/>
                <a:cs typeface="Noto Sans Mono CJK HK"/>
              </a:rPr>
              <a:t>附錄</a:t>
            </a:r>
            <a:endParaRPr sz="4000">
              <a:latin typeface="Noto Sans Mono CJK HK"/>
              <a:cs typeface="Noto Sans Mono CJK HK"/>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626235" cy="574040"/>
          </a:xfrm>
          <a:prstGeom prst="rect"/>
        </p:spPr>
        <p:txBody>
          <a:bodyPr wrap="square" lIns="0" tIns="12700" rIns="0" bIns="0" rtlCol="0" vert="horz">
            <a:spAutoFit/>
          </a:bodyPr>
          <a:lstStyle/>
          <a:p>
            <a:pPr marL="12700">
              <a:lnSpc>
                <a:spcPct val="100000"/>
              </a:lnSpc>
              <a:spcBef>
                <a:spcPts val="100"/>
              </a:spcBef>
            </a:pPr>
            <a:r>
              <a:rPr dirty="0" spc="-15">
                <a:latin typeface="Tahoma"/>
                <a:cs typeface="Tahoma"/>
              </a:rPr>
              <a:t>A</a:t>
            </a:r>
            <a:r>
              <a:rPr dirty="0" spc="-10">
                <a:latin typeface="Tahoma"/>
                <a:cs typeface="Tahoma"/>
              </a:rPr>
              <a:t>SCI</a:t>
            </a:r>
            <a:r>
              <a:rPr dirty="0" spc="-5">
                <a:latin typeface="Tahoma"/>
                <a:cs typeface="Tahoma"/>
              </a:rPr>
              <a:t>I</a:t>
            </a:r>
            <a:r>
              <a:rPr dirty="0"/>
              <a:t>表</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3" name="object 3"/>
          <p:cNvSpPr txBox="1"/>
          <p:nvPr/>
        </p:nvSpPr>
        <p:spPr>
          <a:xfrm>
            <a:off x="547217" y="915083"/>
            <a:ext cx="7770495" cy="2252980"/>
          </a:xfrm>
          <a:prstGeom prst="rect">
            <a:avLst/>
          </a:prstGeom>
        </p:spPr>
        <p:txBody>
          <a:bodyPr wrap="square" lIns="0" tIns="69215" rIns="0" bIns="0" rtlCol="0" vert="horz">
            <a:spAutoFit/>
          </a:bodyPr>
          <a:lstStyle/>
          <a:p>
            <a:pPr marL="355600" indent="-342900">
              <a:lnSpc>
                <a:spcPct val="100000"/>
              </a:lnSpc>
              <a:spcBef>
                <a:spcPts val="545"/>
              </a:spcBef>
              <a:buChar char="•"/>
              <a:tabLst>
                <a:tab pos="354965" algn="l"/>
                <a:tab pos="355600" algn="l"/>
              </a:tabLst>
            </a:pPr>
            <a:r>
              <a:rPr dirty="0" sz="1800" spc="-5">
                <a:solidFill>
                  <a:srgbClr val="4E2700"/>
                </a:solidFill>
                <a:latin typeface="Verdana"/>
                <a:cs typeface="Verdana"/>
              </a:rPr>
              <a:t>ASCII</a:t>
            </a:r>
            <a:r>
              <a:rPr dirty="0" sz="1800">
                <a:solidFill>
                  <a:srgbClr val="4E2700"/>
                </a:solidFill>
                <a:latin typeface="Noto Sans Mono CJK HK"/>
                <a:cs typeface="Noto Sans Mono CJK HK"/>
              </a:rPr>
              <a:t>碼，由七個位元組成，共</a:t>
            </a:r>
            <a:r>
              <a:rPr dirty="0" sz="1800" spc="-20">
                <a:solidFill>
                  <a:srgbClr val="4E2700"/>
                </a:solidFill>
                <a:latin typeface="Noto Sans Mono CJK HK"/>
                <a:cs typeface="Noto Sans Mono CJK HK"/>
              </a:rPr>
              <a:t>有</a:t>
            </a:r>
            <a:r>
              <a:rPr dirty="0" sz="1800" spc="-5">
                <a:solidFill>
                  <a:srgbClr val="4E2700"/>
                </a:solidFill>
                <a:latin typeface="Verdana"/>
                <a:cs typeface="Verdana"/>
              </a:rPr>
              <a:t>128</a:t>
            </a:r>
            <a:r>
              <a:rPr dirty="0" sz="1800">
                <a:solidFill>
                  <a:srgbClr val="4E2700"/>
                </a:solidFill>
                <a:latin typeface="Noto Sans Mono CJK HK"/>
                <a:cs typeface="Noto Sans Mono CJK HK"/>
              </a:rPr>
              <a:t>個字元，大致可以分作兩部分：</a:t>
            </a:r>
            <a:endParaRPr sz="1800">
              <a:latin typeface="Noto Sans Mono CJK HK"/>
              <a:cs typeface="Noto Sans Mono CJK HK"/>
            </a:endParaRPr>
          </a:p>
          <a:p>
            <a:pPr lvl="1" marL="756285" marR="5080" indent="-287020">
              <a:lnSpc>
                <a:spcPct val="100000"/>
              </a:lnSpc>
              <a:spcBef>
                <a:spcPts val="390"/>
              </a:spcBef>
              <a:buFont typeface="Verdana"/>
              <a:buChar char="–"/>
              <a:tabLst>
                <a:tab pos="756285" algn="l"/>
                <a:tab pos="756920" algn="l"/>
              </a:tabLst>
            </a:pPr>
            <a:r>
              <a:rPr dirty="0" sz="1600" spc="5">
                <a:solidFill>
                  <a:srgbClr val="4E2700"/>
                </a:solidFill>
                <a:latin typeface="Noto Sans Mono CJK HK"/>
                <a:cs typeface="Noto Sans Mono CJK HK"/>
              </a:rPr>
              <a:t>第一部分由</a:t>
            </a:r>
            <a:r>
              <a:rPr dirty="0" sz="1600" spc="-10">
                <a:solidFill>
                  <a:srgbClr val="4E2700"/>
                </a:solidFill>
                <a:latin typeface="Verdana"/>
                <a:cs typeface="Verdana"/>
              </a:rPr>
              <a:t>00H</a:t>
            </a:r>
            <a:r>
              <a:rPr dirty="0" sz="1600" spc="5">
                <a:solidFill>
                  <a:srgbClr val="4E2700"/>
                </a:solidFill>
                <a:latin typeface="Noto Sans Mono CJK HK"/>
                <a:cs typeface="Noto Sans Mono CJK HK"/>
              </a:rPr>
              <a:t>到</a:t>
            </a:r>
            <a:r>
              <a:rPr dirty="0" sz="1600" spc="-10">
                <a:solidFill>
                  <a:srgbClr val="4E2700"/>
                </a:solidFill>
                <a:latin typeface="Verdana"/>
                <a:cs typeface="Verdana"/>
              </a:rPr>
              <a:t>1FH</a:t>
            </a:r>
            <a:r>
              <a:rPr dirty="0" sz="1600" spc="5">
                <a:solidFill>
                  <a:srgbClr val="4E2700"/>
                </a:solidFill>
                <a:latin typeface="Noto Sans Mono CJK HK"/>
                <a:cs typeface="Noto Sans Mono CJK HK"/>
              </a:rPr>
              <a:t>共</a:t>
            </a:r>
            <a:r>
              <a:rPr dirty="0" sz="1600" spc="-5">
                <a:solidFill>
                  <a:srgbClr val="4E2700"/>
                </a:solidFill>
                <a:latin typeface="Verdana"/>
                <a:cs typeface="Verdana"/>
              </a:rPr>
              <a:t>32</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，用</a:t>
            </a:r>
            <a:r>
              <a:rPr dirty="0" sz="1600" spc="5">
                <a:solidFill>
                  <a:srgbClr val="4E2700"/>
                </a:solidFill>
                <a:latin typeface="Noto Sans Mono CJK HK"/>
                <a:cs typeface="Noto Sans Mono CJK HK"/>
              </a:rPr>
              <a:t>來</a:t>
            </a:r>
            <a:r>
              <a:rPr dirty="0" sz="1600" spc="-5">
                <a:solidFill>
                  <a:srgbClr val="4E2700"/>
                </a:solidFill>
                <a:latin typeface="Noto Sans Mono CJK HK"/>
                <a:cs typeface="Noto Sans Mono CJK HK"/>
              </a:rPr>
              <a:t>傳送</a:t>
            </a:r>
            <a:r>
              <a:rPr dirty="0" sz="1600" spc="5">
                <a:solidFill>
                  <a:srgbClr val="4E2700"/>
                </a:solidFill>
                <a:latin typeface="Noto Sans Mono CJK HK"/>
                <a:cs typeface="Noto Sans Mono CJK HK"/>
              </a:rPr>
              <a:t>資</a:t>
            </a:r>
            <a:r>
              <a:rPr dirty="0" sz="1600" spc="-5">
                <a:solidFill>
                  <a:srgbClr val="4E2700"/>
                </a:solidFill>
                <a:latin typeface="Noto Sans Mono CJK HK"/>
                <a:cs typeface="Noto Sans Mono CJK HK"/>
              </a:rPr>
              <a:t>料或</a:t>
            </a:r>
            <a:r>
              <a:rPr dirty="0" sz="1600" spc="5">
                <a:solidFill>
                  <a:srgbClr val="4E2700"/>
                </a:solidFill>
                <a:latin typeface="Noto Sans Mono CJK HK"/>
                <a:cs typeface="Noto Sans Mono CJK HK"/>
              </a:rPr>
              <a:t>作</a:t>
            </a:r>
            <a:r>
              <a:rPr dirty="0" sz="1600" spc="-5">
                <a:solidFill>
                  <a:srgbClr val="4E2700"/>
                </a:solidFill>
                <a:latin typeface="Noto Sans Mono CJK HK"/>
                <a:cs typeface="Noto Sans Mono CJK HK"/>
              </a:rPr>
              <a:t>為控</a:t>
            </a:r>
            <a:r>
              <a:rPr dirty="0" sz="1600" spc="5">
                <a:solidFill>
                  <a:srgbClr val="4E2700"/>
                </a:solidFill>
                <a:latin typeface="Noto Sans Mono CJK HK"/>
                <a:cs typeface="Noto Sans Mono CJK HK"/>
              </a:rPr>
              <a:t>制</a:t>
            </a:r>
            <a:r>
              <a:rPr dirty="0" sz="1600" spc="-5">
                <a:solidFill>
                  <a:srgbClr val="4E2700"/>
                </a:solidFill>
                <a:latin typeface="Noto Sans Mono CJK HK"/>
                <a:cs typeface="Noto Sans Mono CJK HK"/>
              </a:rPr>
              <a:t>之用</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這些</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元大 </a:t>
            </a:r>
            <a:r>
              <a:rPr dirty="0" sz="1600" spc="5">
                <a:solidFill>
                  <a:srgbClr val="4E2700"/>
                </a:solidFill>
                <a:latin typeface="Noto Sans Mono CJK HK"/>
                <a:cs typeface="Noto Sans Mono CJK HK"/>
              </a:rPr>
              <a:t>多</a:t>
            </a:r>
            <a:r>
              <a:rPr dirty="0" sz="1600" spc="-5">
                <a:solidFill>
                  <a:srgbClr val="4E2700"/>
                </a:solidFill>
                <a:latin typeface="Noto Sans Mono CJK HK"/>
                <a:cs typeface="Noto Sans Mono CJK HK"/>
              </a:rPr>
              <a:t>沒有</a:t>
            </a:r>
            <a:r>
              <a:rPr dirty="0" sz="1600" spc="5">
                <a:solidFill>
                  <a:srgbClr val="4E2700"/>
                </a:solidFill>
                <a:latin typeface="Noto Sans Mono CJK HK"/>
                <a:cs typeface="Noto Sans Mono CJK HK"/>
              </a:rPr>
              <a:t>外</a:t>
            </a:r>
            <a:r>
              <a:rPr dirty="0" sz="1600" spc="-5">
                <a:solidFill>
                  <a:srgbClr val="4E2700"/>
                </a:solidFill>
                <a:latin typeface="Noto Sans Mono CJK HK"/>
                <a:cs typeface="Noto Sans Mono CJK HK"/>
              </a:rPr>
              <a:t>觀，無</a:t>
            </a:r>
            <a:r>
              <a:rPr dirty="0" sz="1600" spc="5">
                <a:solidFill>
                  <a:srgbClr val="4E2700"/>
                </a:solidFill>
                <a:latin typeface="Noto Sans Mono CJK HK"/>
                <a:cs typeface="Noto Sans Mono CJK HK"/>
              </a:rPr>
              <a:t>法</a:t>
            </a:r>
            <a:r>
              <a:rPr dirty="0" sz="1600" spc="-5">
                <a:solidFill>
                  <a:srgbClr val="4E2700"/>
                </a:solidFill>
                <a:latin typeface="Noto Sans Mono CJK HK"/>
                <a:cs typeface="Noto Sans Mono CJK HK"/>
              </a:rPr>
              <a:t>顯示</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螢幕上</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但能</a:t>
            </a:r>
            <a:r>
              <a:rPr dirty="0" sz="1600" spc="5">
                <a:solidFill>
                  <a:srgbClr val="4E2700"/>
                </a:solidFill>
                <a:latin typeface="Noto Sans Mono CJK HK"/>
                <a:cs typeface="Noto Sans Mono CJK HK"/>
              </a:rPr>
              <a:t>看</a:t>
            </a:r>
            <a:r>
              <a:rPr dirty="0" sz="1600" spc="-5">
                <a:solidFill>
                  <a:srgbClr val="4E2700"/>
                </a:solidFill>
                <a:latin typeface="Noto Sans Mono CJK HK"/>
                <a:cs typeface="Noto Sans Mono CJK HK"/>
              </a:rPr>
              <a:t>到其效</a:t>
            </a:r>
            <a:r>
              <a:rPr dirty="0" sz="1600" spc="15">
                <a:solidFill>
                  <a:srgbClr val="4E2700"/>
                </a:solidFill>
                <a:latin typeface="Noto Sans Mono CJK HK"/>
                <a:cs typeface="Noto Sans Mono CJK HK"/>
              </a:rPr>
              <a:t>果</a:t>
            </a:r>
            <a:r>
              <a:rPr dirty="0" sz="1600" spc="-10">
                <a:solidFill>
                  <a:srgbClr val="4E2700"/>
                </a:solidFill>
                <a:latin typeface="Verdana"/>
                <a:cs typeface="Verdana"/>
              </a:rPr>
              <a:t>(</a:t>
            </a:r>
            <a:r>
              <a:rPr dirty="0" sz="1600" spc="-5">
                <a:solidFill>
                  <a:srgbClr val="4E2700"/>
                </a:solidFill>
                <a:latin typeface="Noto Sans Mono CJK HK"/>
                <a:cs typeface="Noto Sans Mono CJK HK"/>
              </a:rPr>
              <a:t>例</a:t>
            </a:r>
            <a:r>
              <a:rPr dirty="0" sz="1600" spc="5">
                <a:solidFill>
                  <a:srgbClr val="4E2700"/>
                </a:solidFill>
                <a:latin typeface="Noto Sans Mono CJK HK"/>
                <a:cs typeface="Noto Sans Mono CJK HK"/>
              </a:rPr>
              <a:t>如</a:t>
            </a:r>
            <a:r>
              <a:rPr dirty="0" sz="1600" spc="-5">
                <a:solidFill>
                  <a:srgbClr val="4E2700"/>
                </a:solidFill>
                <a:latin typeface="Noto Sans Mono CJK HK"/>
                <a:cs typeface="Noto Sans Mono CJK HK"/>
              </a:rPr>
              <a:t>換行</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元</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歸位</a:t>
            </a:r>
            <a:r>
              <a:rPr dirty="0" sz="1600" spc="5">
                <a:solidFill>
                  <a:srgbClr val="4E2700"/>
                </a:solidFill>
                <a:latin typeface="Noto Sans Mono CJK HK"/>
                <a:cs typeface="Noto Sans Mono CJK HK"/>
              </a:rPr>
              <a:t>字</a:t>
            </a:r>
            <a:r>
              <a:rPr dirty="0" sz="1600">
                <a:solidFill>
                  <a:srgbClr val="4E2700"/>
                </a:solidFill>
                <a:latin typeface="Noto Sans Mono CJK HK"/>
                <a:cs typeface="Noto Sans Mono CJK HK"/>
              </a:rPr>
              <a:t>元</a:t>
            </a:r>
            <a:r>
              <a:rPr dirty="0" sz="1600" spc="-5">
                <a:solidFill>
                  <a:srgbClr val="4E2700"/>
                </a:solidFill>
                <a:latin typeface="Noto Sans Mono CJK HK"/>
                <a:cs typeface="Noto Sans Mono CJK HK"/>
              </a:rPr>
              <a:t>、  </a:t>
            </a:r>
            <a:r>
              <a:rPr dirty="0" sz="1600" spc="-70">
                <a:solidFill>
                  <a:srgbClr val="4E2700"/>
                </a:solidFill>
                <a:latin typeface="Verdana"/>
                <a:cs typeface="Verdana"/>
              </a:rPr>
              <a:t>Tab</a:t>
            </a:r>
            <a:r>
              <a:rPr dirty="0" sz="1600" spc="5">
                <a:solidFill>
                  <a:srgbClr val="4E2700"/>
                </a:solidFill>
                <a:latin typeface="Noto Sans Mono CJK HK"/>
                <a:cs typeface="Noto Sans Mono CJK HK"/>
              </a:rPr>
              <a:t>字元等</a:t>
            </a:r>
            <a:r>
              <a:rPr dirty="0" sz="1600" spc="-10">
                <a:solidFill>
                  <a:srgbClr val="4E2700"/>
                </a:solidFill>
                <a:latin typeface="Verdana"/>
                <a:cs typeface="Verdana"/>
              </a:rPr>
              <a:t>)</a:t>
            </a:r>
            <a:r>
              <a:rPr dirty="0" sz="1600" spc="-5">
                <a:solidFill>
                  <a:srgbClr val="4E2700"/>
                </a:solidFill>
                <a:latin typeface="Noto Sans Mono CJK HK"/>
                <a:cs typeface="Noto Sans Mono CJK HK"/>
              </a:rPr>
              <a:t>。</a:t>
            </a:r>
            <a:endParaRPr sz="1600">
              <a:latin typeface="Noto Sans Mono CJK HK"/>
              <a:cs typeface="Noto Sans Mono CJK HK"/>
            </a:endParaRPr>
          </a:p>
          <a:p>
            <a:pPr lvl="1" marL="756285" marR="193040" indent="-287020">
              <a:lnSpc>
                <a:spcPct val="100000"/>
              </a:lnSpc>
              <a:spcBef>
                <a:spcPts val="390"/>
              </a:spcBef>
              <a:buFont typeface="Verdana"/>
              <a:buChar char="–"/>
              <a:tabLst>
                <a:tab pos="756285" algn="l"/>
                <a:tab pos="756920" algn="l"/>
              </a:tabLst>
            </a:pPr>
            <a:r>
              <a:rPr dirty="0" sz="1600" spc="5">
                <a:solidFill>
                  <a:srgbClr val="4E2700"/>
                </a:solidFill>
                <a:latin typeface="Noto Sans Mono CJK HK"/>
                <a:cs typeface="Noto Sans Mono CJK HK"/>
              </a:rPr>
              <a:t>第二部分是</a:t>
            </a:r>
            <a:r>
              <a:rPr dirty="0" sz="1600" spc="-5">
                <a:solidFill>
                  <a:srgbClr val="4E2700"/>
                </a:solidFill>
                <a:latin typeface="Noto Sans Mono CJK HK"/>
                <a:cs typeface="Noto Sans Mono CJK HK"/>
              </a:rPr>
              <a:t>由</a:t>
            </a:r>
            <a:r>
              <a:rPr dirty="0" sz="1600" spc="-15">
                <a:solidFill>
                  <a:srgbClr val="4E2700"/>
                </a:solidFill>
                <a:latin typeface="Verdana"/>
                <a:cs typeface="Verdana"/>
              </a:rPr>
              <a:t>2</a:t>
            </a:r>
            <a:r>
              <a:rPr dirty="0" sz="1600" spc="-5">
                <a:solidFill>
                  <a:srgbClr val="4E2700"/>
                </a:solidFill>
                <a:latin typeface="Verdana"/>
                <a:cs typeface="Verdana"/>
              </a:rPr>
              <a:t>0H</a:t>
            </a:r>
            <a:r>
              <a:rPr dirty="0" sz="1600" spc="-5">
                <a:solidFill>
                  <a:srgbClr val="4E2700"/>
                </a:solidFill>
                <a:latin typeface="Noto Sans Mono CJK HK"/>
                <a:cs typeface="Noto Sans Mono CJK HK"/>
              </a:rPr>
              <a:t>到</a:t>
            </a:r>
            <a:r>
              <a:rPr dirty="0" sz="1600" spc="-15">
                <a:solidFill>
                  <a:srgbClr val="4E2700"/>
                </a:solidFill>
                <a:latin typeface="Verdana"/>
                <a:cs typeface="Verdana"/>
              </a:rPr>
              <a:t>7F</a:t>
            </a:r>
            <a:r>
              <a:rPr dirty="0" sz="1600" spc="-5">
                <a:solidFill>
                  <a:srgbClr val="4E2700"/>
                </a:solidFill>
                <a:latin typeface="Verdana"/>
                <a:cs typeface="Verdana"/>
              </a:rPr>
              <a:t>H</a:t>
            </a:r>
            <a:r>
              <a:rPr dirty="0" sz="1600" spc="5">
                <a:solidFill>
                  <a:srgbClr val="4E2700"/>
                </a:solidFill>
                <a:latin typeface="Noto Sans Mono CJK HK"/>
                <a:cs typeface="Noto Sans Mono CJK HK"/>
              </a:rPr>
              <a:t>共</a:t>
            </a:r>
            <a:r>
              <a:rPr dirty="0" sz="1600">
                <a:solidFill>
                  <a:srgbClr val="4E2700"/>
                </a:solidFill>
                <a:latin typeface="Verdana"/>
                <a:cs typeface="Verdana"/>
              </a:rPr>
              <a:t>96</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這</a:t>
            </a:r>
            <a:r>
              <a:rPr dirty="0" sz="1600" spc="-15">
                <a:solidFill>
                  <a:srgbClr val="4E2700"/>
                </a:solidFill>
                <a:latin typeface="Verdana"/>
                <a:cs typeface="Verdana"/>
              </a:rPr>
              <a:t>96</a:t>
            </a:r>
            <a:r>
              <a:rPr dirty="0" sz="1600" spc="5">
                <a:solidFill>
                  <a:srgbClr val="4E2700"/>
                </a:solidFill>
                <a:latin typeface="Noto Sans Mono CJK HK"/>
                <a:cs typeface="Noto Sans Mono CJK HK"/>
              </a:rPr>
              <a:t>個</a:t>
            </a:r>
            <a:r>
              <a:rPr dirty="0" sz="1600" spc="-5">
                <a:solidFill>
                  <a:srgbClr val="4E2700"/>
                </a:solidFill>
                <a:latin typeface="Noto Sans Mono CJK HK"/>
                <a:cs typeface="Noto Sans Mono CJK HK"/>
              </a:rPr>
              <a:t>字元</a:t>
            </a:r>
            <a:r>
              <a:rPr dirty="0" sz="1600" spc="5">
                <a:solidFill>
                  <a:srgbClr val="4E2700"/>
                </a:solidFill>
                <a:latin typeface="Noto Sans Mono CJK HK"/>
                <a:cs typeface="Noto Sans Mono CJK HK"/>
              </a:rPr>
              <a:t>是</a:t>
            </a:r>
            <a:r>
              <a:rPr dirty="0" sz="1600" spc="-5">
                <a:solidFill>
                  <a:srgbClr val="4E2700"/>
                </a:solidFill>
                <a:latin typeface="Noto Sans Mono CJK HK"/>
                <a:cs typeface="Noto Sans Mono CJK HK"/>
              </a:rPr>
              <a:t>用來</a:t>
            </a:r>
            <a:r>
              <a:rPr dirty="0" sz="1600" spc="5">
                <a:solidFill>
                  <a:srgbClr val="4E2700"/>
                </a:solidFill>
                <a:latin typeface="Noto Sans Mono CJK HK"/>
                <a:cs typeface="Noto Sans Mono CJK HK"/>
              </a:rPr>
              <a:t>表</a:t>
            </a:r>
            <a:r>
              <a:rPr dirty="0" sz="1600" spc="-5">
                <a:solidFill>
                  <a:srgbClr val="4E2700"/>
                </a:solidFill>
                <a:latin typeface="Noto Sans Mono CJK HK"/>
                <a:cs typeface="Noto Sans Mono CJK HK"/>
              </a:rPr>
              <a:t>示空</a:t>
            </a:r>
            <a:r>
              <a:rPr dirty="0" sz="1600" spc="5">
                <a:solidFill>
                  <a:srgbClr val="4E2700"/>
                </a:solidFill>
                <a:latin typeface="Noto Sans Mono CJK HK"/>
                <a:cs typeface="Noto Sans Mono CJK HK"/>
              </a:rPr>
              <a:t>白</a:t>
            </a:r>
            <a:r>
              <a:rPr dirty="0" sz="1600" spc="-5">
                <a:solidFill>
                  <a:srgbClr val="4E2700"/>
                </a:solidFill>
                <a:latin typeface="Noto Sans Mono CJK HK"/>
                <a:cs typeface="Noto Sans Mono CJK HK"/>
              </a:rPr>
              <a:t>字元</a:t>
            </a:r>
            <a:r>
              <a:rPr dirty="0" sz="1600" spc="5">
                <a:solidFill>
                  <a:srgbClr val="4E2700"/>
                </a:solidFill>
                <a:latin typeface="Noto Sans Mono CJK HK"/>
                <a:cs typeface="Noto Sans Mono CJK HK"/>
              </a:rPr>
              <a:t>、</a:t>
            </a:r>
            <a:r>
              <a:rPr dirty="0" sz="1600" spc="-5">
                <a:solidFill>
                  <a:srgbClr val="4E2700"/>
                </a:solidFill>
                <a:latin typeface="Noto Sans Mono CJK HK"/>
                <a:cs typeface="Noto Sans Mono CJK HK"/>
              </a:rPr>
              <a:t>標點符 </a:t>
            </a:r>
            <a:r>
              <a:rPr dirty="0" sz="1600" spc="5">
                <a:solidFill>
                  <a:srgbClr val="4E2700"/>
                </a:solidFill>
                <a:latin typeface="Noto Sans Mono CJK HK"/>
                <a:cs typeface="Noto Sans Mono CJK HK"/>
              </a:rPr>
              <a:t>號</a:t>
            </a:r>
            <a:r>
              <a:rPr dirty="0" sz="1600" spc="-5">
                <a:solidFill>
                  <a:srgbClr val="4E2700"/>
                </a:solidFill>
                <a:latin typeface="Noto Sans Mono CJK HK"/>
                <a:cs typeface="Noto Sans Mono CJK HK"/>
              </a:rPr>
              <a:t>、運</a:t>
            </a:r>
            <a:r>
              <a:rPr dirty="0" sz="1600" spc="5">
                <a:solidFill>
                  <a:srgbClr val="4E2700"/>
                </a:solidFill>
                <a:latin typeface="Noto Sans Mono CJK HK"/>
                <a:cs typeface="Noto Sans Mono CJK HK"/>
              </a:rPr>
              <a:t>算</a:t>
            </a:r>
            <a:r>
              <a:rPr dirty="0" sz="1600" spc="-5">
                <a:solidFill>
                  <a:srgbClr val="4E2700"/>
                </a:solidFill>
                <a:latin typeface="Noto Sans Mono CJK HK"/>
                <a:cs typeface="Noto Sans Mono CJK HK"/>
              </a:rPr>
              <a:t>符號、</a:t>
            </a:r>
            <a:r>
              <a:rPr dirty="0" sz="1600" spc="5">
                <a:solidFill>
                  <a:srgbClr val="4E2700"/>
                </a:solidFill>
                <a:latin typeface="Noto Sans Mono CJK HK"/>
                <a:cs typeface="Noto Sans Mono CJK HK"/>
              </a:rPr>
              <a:t>底</a:t>
            </a:r>
            <a:r>
              <a:rPr dirty="0" sz="1600" spc="-5">
                <a:solidFill>
                  <a:srgbClr val="4E2700"/>
                </a:solidFill>
                <a:latin typeface="Noto Sans Mono CJK HK"/>
                <a:cs typeface="Noto Sans Mono CJK HK"/>
              </a:rPr>
              <a:t>線、</a:t>
            </a:r>
            <a:r>
              <a:rPr dirty="0" sz="1600" spc="5">
                <a:solidFill>
                  <a:srgbClr val="4E2700"/>
                </a:solidFill>
                <a:latin typeface="Noto Sans Mono CJK HK"/>
                <a:cs typeface="Noto Sans Mono CJK HK"/>
              </a:rPr>
              <a:t>括</a:t>
            </a:r>
            <a:r>
              <a:rPr dirty="0" sz="1600" spc="-5">
                <a:solidFill>
                  <a:srgbClr val="4E2700"/>
                </a:solidFill>
                <a:latin typeface="Noto Sans Mono CJK HK"/>
                <a:cs typeface="Noto Sans Mono CJK HK"/>
              </a:rPr>
              <a:t>號、阿</a:t>
            </a:r>
            <a:r>
              <a:rPr dirty="0" sz="1600" spc="5">
                <a:solidFill>
                  <a:srgbClr val="4E2700"/>
                </a:solidFill>
                <a:latin typeface="Noto Sans Mono CJK HK"/>
                <a:cs typeface="Noto Sans Mono CJK HK"/>
              </a:rPr>
              <a:t>拉</a:t>
            </a:r>
            <a:r>
              <a:rPr dirty="0" sz="1600" spc="-5">
                <a:solidFill>
                  <a:srgbClr val="4E2700"/>
                </a:solidFill>
                <a:latin typeface="Noto Sans Mono CJK HK"/>
                <a:cs typeface="Noto Sans Mono CJK HK"/>
              </a:rPr>
              <a:t>伯數</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、大小</a:t>
            </a:r>
            <a:r>
              <a:rPr dirty="0" sz="1600" spc="5">
                <a:solidFill>
                  <a:srgbClr val="4E2700"/>
                </a:solidFill>
                <a:latin typeface="Noto Sans Mono CJK HK"/>
                <a:cs typeface="Noto Sans Mono CJK HK"/>
              </a:rPr>
              <a:t>寫</a:t>
            </a:r>
            <a:r>
              <a:rPr dirty="0" sz="1600" spc="-5">
                <a:solidFill>
                  <a:srgbClr val="4E2700"/>
                </a:solidFill>
                <a:latin typeface="Noto Sans Mono CJK HK"/>
                <a:cs typeface="Noto Sans Mono CJK HK"/>
              </a:rPr>
              <a:t>英文</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母等符</a:t>
            </a:r>
            <a:r>
              <a:rPr dirty="0" sz="1600" spc="5">
                <a:solidFill>
                  <a:srgbClr val="4E2700"/>
                </a:solidFill>
                <a:latin typeface="Noto Sans Mono CJK HK"/>
                <a:cs typeface="Noto Sans Mono CJK HK"/>
              </a:rPr>
              <a:t>號</a:t>
            </a:r>
            <a:r>
              <a:rPr dirty="0" sz="1600" spc="-5">
                <a:solidFill>
                  <a:srgbClr val="4E2700"/>
                </a:solidFill>
                <a:latin typeface="Noto Sans Mono CJK HK"/>
                <a:cs typeface="Noto Sans Mono CJK HK"/>
              </a:rPr>
              <a:t>，大</a:t>
            </a:r>
            <a:r>
              <a:rPr dirty="0" sz="1600" spc="5">
                <a:solidFill>
                  <a:srgbClr val="4E2700"/>
                </a:solidFill>
                <a:latin typeface="Noto Sans Mono CJK HK"/>
                <a:cs typeface="Noto Sans Mono CJK HK"/>
              </a:rPr>
              <a:t>部</a:t>
            </a:r>
            <a:r>
              <a:rPr dirty="0" sz="1600" spc="-5">
                <a:solidFill>
                  <a:srgbClr val="4E2700"/>
                </a:solidFill>
                <a:latin typeface="Noto Sans Mono CJK HK"/>
                <a:cs typeface="Noto Sans Mono CJK HK"/>
              </a:rPr>
              <a:t>分 </a:t>
            </a:r>
            <a:r>
              <a:rPr dirty="0" sz="1600" spc="5">
                <a:solidFill>
                  <a:srgbClr val="4E2700"/>
                </a:solidFill>
                <a:latin typeface="Noto Sans Mono CJK HK"/>
                <a:cs typeface="Noto Sans Mono CJK HK"/>
              </a:rPr>
              <a:t>字</a:t>
            </a:r>
            <a:r>
              <a:rPr dirty="0" sz="1600" spc="-5">
                <a:solidFill>
                  <a:srgbClr val="4E2700"/>
                </a:solidFill>
                <a:latin typeface="Noto Sans Mono CJK HK"/>
                <a:cs typeface="Noto Sans Mono CJK HK"/>
              </a:rPr>
              <a:t>元有</a:t>
            </a:r>
            <a:r>
              <a:rPr dirty="0" sz="1600" spc="5">
                <a:solidFill>
                  <a:srgbClr val="4E2700"/>
                </a:solidFill>
                <a:latin typeface="Noto Sans Mono CJK HK"/>
                <a:cs typeface="Noto Sans Mono CJK HK"/>
              </a:rPr>
              <a:t>外</a:t>
            </a:r>
            <a:r>
              <a:rPr dirty="0" sz="1600" spc="-5">
                <a:solidFill>
                  <a:srgbClr val="4E2700"/>
                </a:solidFill>
                <a:latin typeface="Noto Sans Mono CJK HK"/>
                <a:cs typeface="Noto Sans Mono CJK HK"/>
              </a:rPr>
              <a:t>觀，可</a:t>
            </a:r>
            <a:r>
              <a:rPr dirty="0" sz="1600" spc="5">
                <a:solidFill>
                  <a:srgbClr val="4E2700"/>
                </a:solidFill>
                <a:latin typeface="Noto Sans Mono CJK HK"/>
                <a:cs typeface="Noto Sans Mono CJK HK"/>
              </a:rPr>
              <a:t>以</a:t>
            </a:r>
            <a:r>
              <a:rPr dirty="0" sz="1600" spc="-5">
                <a:solidFill>
                  <a:srgbClr val="4E2700"/>
                </a:solidFill>
                <a:latin typeface="Noto Sans Mono CJK HK"/>
                <a:cs typeface="Noto Sans Mono CJK HK"/>
              </a:rPr>
              <a:t>顯示</a:t>
            </a:r>
            <a:r>
              <a:rPr dirty="0" sz="1600" spc="5">
                <a:solidFill>
                  <a:srgbClr val="4E2700"/>
                </a:solidFill>
                <a:latin typeface="Noto Sans Mono CJK HK"/>
                <a:cs typeface="Noto Sans Mono CJK HK"/>
              </a:rPr>
              <a:t>在</a:t>
            </a:r>
            <a:r>
              <a:rPr dirty="0" sz="1600" spc="-5">
                <a:solidFill>
                  <a:srgbClr val="4E2700"/>
                </a:solidFill>
                <a:latin typeface="Noto Sans Mono CJK HK"/>
                <a:cs typeface="Noto Sans Mono CJK HK"/>
              </a:rPr>
              <a:t>螢幕上。</a:t>
            </a:r>
            <a:endParaRPr sz="1600">
              <a:latin typeface="Noto Sans Mono CJK HK"/>
              <a:cs typeface="Noto Sans Mono CJK HK"/>
            </a:endParaRPr>
          </a:p>
          <a:p>
            <a:pPr marL="355600" indent="-342900">
              <a:lnSpc>
                <a:spcPct val="100000"/>
              </a:lnSpc>
              <a:spcBef>
                <a:spcPts val="475"/>
              </a:spcBef>
              <a:buClr>
                <a:srgbClr val="4E2700"/>
              </a:buClr>
              <a:buChar char="•"/>
              <a:tabLst>
                <a:tab pos="354965" algn="l"/>
                <a:tab pos="355600" algn="l"/>
              </a:tabLst>
            </a:pPr>
            <a:r>
              <a:rPr dirty="0" u="sng" sz="1800" spc="-5">
                <a:solidFill>
                  <a:srgbClr val="CCCCFF"/>
                </a:solidFill>
                <a:uFill>
                  <a:solidFill>
                    <a:srgbClr val="CCCCFF"/>
                  </a:solidFill>
                </a:uFill>
                <a:latin typeface="Verdana"/>
                <a:cs typeface="Verdana"/>
                <a:hlinkClick r:id="rId2"/>
              </a:rPr>
              <a:t>http://en.wikipedia.org/wiki/ASCII</a:t>
            </a:r>
            <a:endParaRPr sz="1800">
              <a:latin typeface="Verdana"/>
              <a:cs typeface="Verdana"/>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二進位加法</a:t>
            </a:r>
          </a:p>
        </p:txBody>
      </p:sp>
      <p:sp>
        <p:nvSpPr>
          <p:cNvPr id="9" name="object 9"/>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3" name="object 3"/>
          <p:cNvSpPr txBox="1"/>
          <p:nvPr/>
        </p:nvSpPr>
        <p:spPr>
          <a:xfrm>
            <a:off x="1461642" y="1708150"/>
            <a:ext cx="233679"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Verdana"/>
                <a:cs typeface="Verdana"/>
              </a:rPr>
              <a:t>+</a:t>
            </a:r>
            <a:endParaRPr sz="2000">
              <a:latin typeface="Verdana"/>
              <a:cs typeface="Verdana"/>
            </a:endParaRPr>
          </a:p>
        </p:txBody>
      </p:sp>
      <p:sp>
        <p:nvSpPr>
          <p:cNvPr id="4" name="object 4"/>
          <p:cNvSpPr txBox="1"/>
          <p:nvPr/>
        </p:nvSpPr>
        <p:spPr>
          <a:xfrm>
            <a:off x="2376297" y="1281215"/>
            <a:ext cx="2448560" cy="758190"/>
          </a:xfrm>
          <a:prstGeom prst="rect">
            <a:avLst/>
          </a:prstGeom>
        </p:spPr>
        <p:txBody>
          <a:bodyPr wrap="square" lIns="0" tIns="73660" rIns="0" bIns="0" rtlCol="0" vert="horz">
            <a:spAutoFit/>
          </a:bodyPr>
          <a:lstStyle/>
          <a:p>
            <a:pPr algn="r" marR="5080">
              <a:lnSpc>
                <a:spcPct val="100000"/>
              </a:lnSpc>
              <a:spcBef>
                <a:spcPts val="580"/>
              </a:spcBef>
            </a:pPr>
            <a:r>
              <a:rPr dirty="0" sz="2000" spc="-5">
                <a:solidFill>
                  <a:srgbClr val="4E2700"/>
                </a:solidFill>
                <a:latin typeface="Verdana"/>
                <a:cs typeface="Verdana"/>
              </a:rPr>
              <a:t>111111100000101</a:t>
            </a:r>
            <a:endParaRPr sz="2000">
              <a:latin typeface="Verdana"/>
              <a:cs typeface="Verdana"/>
            </a:endParaRPr>
          </a:p>
          <a:p>
            <a:pPr algn="r" marR="17780">
              <a:lnSpc>
                <a:spcPct val="100000"/>
              </a:lnSpc>
              <a:spcBef>
                <a:spcPts val="484"/>
              </a:spcBef>
            </a:pPr>
            <a:r>
              <a:rPr dirty="0" sz="2000">
                <a:solidFill>
                  <a:srgbClr val="4E2700"/>
                </a:solidFill>
                <a:latin typeface="Verdana"/>
                <a:cs typeface="Verdana"/>
              </a:rPr>
              <a:t>1</a:t>
            </a:r>
            <a:endParaRPr sz="2000">
              <a:latin typeface="Verdana"/>
              <a:cs typeface="Verdana"/>
            </a:endParaRPr>
          </a:p>
        </p:txBody>
      </p:sp>
      <p:sp>
        <p:nvSpPr>
          <p:cNvPr id="5" name="object 5"/>
          <p:cNvSpPr txBox="1"/>
          <p:nvPr/>
        </p:nvSpPr>
        <p:spPr>
          <a:xfrm>
            <a:off x="1461642" y="2013559"/>
            <a:ext cx="3564890" cy="756920"/>
          </a:xfrm>
          <a:prstGeom prst="rect">
            <a:avLst/>
          </a:prstGeom>
        </p:spPr>
        <p:txBody>
          <a:bodyPr wrap="square" lIns="0" tIns="12700" rIns="0" bIns="0" rtlCol="0" vert="horz">
            <a:spAutoFit/>
          </a:bodyPr>
          <a:lstStyle/>
          <a:p>
            <a:pPr marL="927100" marR="5080" indent="-915035">
              <a:lnSpc>
                <a:spcPct val="120000"/>
              </a:lnSpc>
              <a:spcBef>
                <a:spcPts val="100"/>
              </a:spcBef>
            </a:pPr>
            <a:r>
              <a:rPr dirty="0" sz="2000" spc="-5">
                <a:solidFill>
                  <a:srgbClr val="4E2700"/>
                </a:solidFill>
                <a:latin typeface="Verdana"/>
                <a:cs typeface="Verdana"/>
              </a:rPr>
              <a:t>=================  111111100000110</a:t>
            </a:r>
            <a:endParaRPr sz="2000">
              <a:latin typeface="Verdana"/>
              <a:cs typeface="Verdana"/>
            </a:endParaRPr>
          </a:p>
        </p:txBody>
      </p:sp>
      <p:sp>
        <p:nvSpPr>
          <p:cNvPr id="6" name="object 6"/>
          <p:cNvSpPr txBox="1"/>
          <p:nvPr/>
        </p:nvSpPr>
        <p:spPr>
          <a:xfrm>
            <a:off x="1461642" y="3903090"/>
            <a:ext cx="233679" cy="330835"/>
          </a:xfrm>
          <a:prstGeom prst="rect">
            <a:avLst/>
          </a:prstGeom>
        </p:spPr>
        <p:txBody>
          <a:bodyPr wrap="square" lIns="0" tIns="12700" rIns="0" bIns="0" rtlCol="0" vert="horz">
            <a:spAutoFit/>
          </a:bodyPr>
          <a:lstStyle/>
          <a:p>
            <a:pPr marL="12700">
              <a:lnSpc>
                <a:spcPct val="100000"/>
              </a:lnSpc>
              <a:spcBef>
                <a:spcPts val="100"/>
              </a:spcBef>
            </a:pPr>
            <a:r>
              <a:rPr dirty="0" sz="2000">
                <a:solidFill>
                  <a:srgbClr val="4E2700"/>
                </a:solidFill>
                <a:latin typeface="Verdana"/>
                <a:cs typeface="Verdana"/>
              </a:rPr>
              <a:t>+</a:t>
            </a:r>
            <a:endParaRPr sz="2000">
              <a:latin typeface="Verdana"/>
              <a:cs typeface="Verdana"/>
            </a:endParaRPr>
          </a:p>
        </p:txBody>
      </p:sp>
      <p:sp>
        <p:nvSpPr>
          <p:cNvPr id="7" name="object 7"/>
          <p:cNvSpPr txBox="1"/>
          <p:nvPr/>
        </p:nvSpPr>
        <p:spPr>
          <a:xfrm>
            <a:off x="2376297" y="3476980"/>
            <a:ext cx="2458720" cy="756920"/>
          </a:xfrm>
          <a:prstGeom prst="rect">
            <a:avLst/>
          </a:prstGeom>
        </p:spPr>
        <p:txBody>
          <a:bodyPr wrap="square" lIns="0" tIns="73660" rIns="0" bIns="0" rtlCol="0" vert="horz">
            <a:spAutoFit/>
          </a:bodyPr>
          <a:lstStyle/>
          <a:p>
            <a:pPr algn="r" marR="13335">
              <a:lnSpc>
                <a:spcPct val="100000"/>
              </a:lnSpc>
              <a:spcBef>
                <a:spcPts val="580"/>
              </a:spcBef>
            </a:pPr>
            <a:r>
              <a:rPr dirty="0" sz="2000" spc="-5">
                <a:solidFill>
                  <a:srgbClr val="4E2700"/>
                </a:solidFill>
                <a:latin typeface="Verdana"/>
                <a:cs typeface="Verdana"/>
              </a:rPr>
              <a:t>111111100000101</a:t>
            </a:r>
            <a:endParaRPr sz="2000">
              <a:latin typeface="Verdana"/>
              <a:cs typeface="Verdana"/>
            </a:endParaRPr>
          </a:p>
          <a:p>
            <a:pPr algn="r" marR="5080">
              <a:lnSpc>
                <a:spcPct val="100000"/>
              </a:lnSpc>
              <a:spcBef>
                <a:spcPts val="480"/>
              </a:spcBef>
            </a:pPr>
            <a:r>
              <a:rPr dirty="0" sz="2000">
                <a:solidFill>
                  <a:srgbClr val="4E2700"/>
                </a:solidFill>
                <a:latin typeface="Verdana"/>
                <a:cs typeface="Verdana"/>
              </a:rPr>
              <a:t>10</a:t>
            </a:r>
            <a:r>
              <a:rPr dirty="0" sz="2000" spc="-10">
                <a:solidFill>
                  <a:srgbClr val="4E2700"/>
                </a:solidFill>
                <a:latin typeface="Verdana"/>
                <a:cs typeface="Verdana"/>
              </a:rPr>
              <a:t>1</a:t>
            </a:r>
            <a:r>
              <a:rPr dirty="0" sz="2000">
                <a:solidFill>
                  <a:srgbClr val="4E2700"/>
                </a:solidFill>
                <a:latin typeface="Verdana"/>
                <a:cs typeface="Verdana"/>
              </a:rPr>
              <a:t>1</a:t>
            </a:r>
            <a:endParaRPr sz="2000">
              <a:latin typeface="Verdana"/>
              <a:cs typeface="Verdana"/>
            </a:endParaRPr>
          </a:p>
        </p:txBody>
      </p:sp>
      <p:sp>
        <p:nvSpPr>
          <p:cNvPr id="8" name="object 8"/>
          <p:cNvSpPr txBox="1"/>
          <p:nvPr/>
        </p:nvSpPr>
        <p:spPr>
          <a:xfrm>
            <a:off x="1461642" y="4208754"/>
            <a:ext cx="3564890" cy="756920"/>
          </a:xfrm>
          <a:prstGeom prst="rect">
            <a:avLst/>
          </a:prstGeom>
        </p:spPr>
        <p:txBody>
          <a:bodyPr wrap="square" lIns="0" tIns="12700" rIns="0" bIns="0" rtlCol="0" vert="horz">
            <a:spAutoFit/>
          </a:bodyPr>
          <a:lstStyle/>
          <a:p>
            <a:pPr marL="927100" marR="5080" indent="-915035">
              <a:lnSpc>
                <a:spcPct val="120000"/>
              </a:lnSpc>
              <a:spcBef>
                <a:spcPts val="100"/>
              </a:spcBef>
            </a:pPr>
            <a:r>
              <a:rPr dirty="0" sz="2000" spc="-5">
                <a:solidFill>
                  <a:srgbClr val="4E2700"/>
                </a:solidFill>
                <a:latin typeface="Verdana"/>
                <a:cs typeface="Verdana"/>
              </a:rPr>
              <a:t>=================  111111100010000</a:t>
            </a:r>
            <a:endParaRPr sz="2000">
              <a:latin typeface="Verdana"/>
              <a:cs typeface="Verdana"/>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918209" y="3260597"/>
              <a:ext cx="3528060" cy="215265"/>
            </a:xfrm>
            <a:custGeom>
              <a:avLst/>
              <a:gdLst/>
              <a:ahLst/>
              <a:cxnLst/>
              <a:rect l="l" t="t" r="r" b="b"/>
              <a:pathLst>
                <a:path w="3528060" h="215264">
                  <a:moveTo>
                    <a:pt x="0" y="214884"/>
                  </a:moveTo>
                  <a:lnTo>
                    <a:pt x="3528060" y="214884"/>
                  </a:lnTo>
                  <a:lnTo>
                    <a:pt x="3528060" y="0"/>
                  </a:lnTo>
                  <a:lnTo>
                    <a:pt x="0" y="0"/>
                  </a:lnTo>
                  <a:lnTo>
                    <a:pt x="0" y="214884"/>
                  </a:lnTo>
                  <a:close/>
                </a:path>
              </a:pathLst>
            </a:custGeom>
            <a:ln w="19812">
              <a:solidFill>
                <a:srgbClr val="FF0000"/>
              </a:solidFill>
            </a:ln>
          </p:spPr>
          <p:txBody>
            <a:bodyPr wrap="square" lIns="0" tIns="0" rIns="0" bIns="0" rtlCol="0"/>
            <a:lstStyle/>
            <a:p/>
          </p:txBody>
        </p:sp>
      </p:grpSp>
      <p:sp>
        <p:nvSpPr>
          <p:cNvPr id="5" name="object 5"/>
          <p:cNvSpPr txBox="1">
            <a:spLocks noGrp="1"/>
          </p:cNvSpPr>
          <p:nvPr>
            <p:ph type="title"/>
          </p:nvPr>
        </p:nvSpPr>
        <p:spPr>
          <a:xfrm>
            <a:off x="5227701" y="1577086"/>
            <a:ext cx="2160270" cy="452120"/>
          </a:xfrm>
          <a:prstGeom prst="rect"/>
        </p:spPr>
        <p:txBody>
          <a:bodyPr wrap="square" lIns="0" tIns="12065" rIns="0" bIns="0" rtlCol="0" vert="horz">
            <a:spAutoFit/>
          </a:bodyPr>
          <a:lstStyle/>
          <a:p>
            <a:pPr marL="12700">
              <a:lnSpc>
                <a:spcPct val="100000"/>
              </a:lnSpc>
              <a:spcBef>
                <a:spcPts val="95"/>
              </a:spcBef>
            </a:pPr>
            <a:r>
              <a:rPr dirty="0" sz="2800" spc="5">
                <a:solidFill>
                  <a:srgbClr val="3333CC"/>
                </a:solidFill>
              </a:rPr>
              <a:t>匯</a:t>
            </a:r>
            <a:r>
              <a:rPr dirty="0" sz="2800" spc="-5">
                <a:solidFill>
                  <a:srgbClr val="3333CC"/>
                </a:solidFill>
              </a:rPr>
              <a:t>入範例</a:t>
            </a:r>
            <a:r>
              <a:rPr dirty="0" sz="2800" spc="10">
                <a:solidFill>
                  <a:srgbClr val="3333CC"/>
                </a:solidFill>
              </a:rPr>
              <a:t>程</a:t>
            </a:r>
            <a:r>
              <a:rPr dirty="0" sz="2800" spc="-5">
                <a:solidFill>
                  <a:srgbClr val="3333CC"/>
                </a:solidFill>
              </a:rPr>
              <a:t>式</a:t>
            </a:r>
            <a:endParaRPr sz="2800"/>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3003295" y="3785742"/>
            <a:ext cx="3076575"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3333CC"/>
                </a:solidFill>
                <a:latin typeface="Noto Sans Mono CJK HK"/>
                <a:cs typeface="Noto Sans Mono CJK HK"/>
              </a:rPr>
              <a:t>匯入現有專案到工作區</a:t>
            </a:r>
            <a:endParaRPr sz="2400">
              <a:latin typeface="Noto Sans Mono CJK HK"/>
              <a:cs typeface="Noto Sans Mono CJK HK"/>
            </a:endParaRPr>
          </a:p>
        </p:txBody>
      </p:sp>
      <p:sp>
        <p:nvSpPr>
          <p:cNvPr id="4" name="object 4"/>
          <p:cNvSpPr/>
          <p:nvPr/>
        </p:nvSpPr>
        <p:spPr>
          <a:xfrm>
            <a:off x="2701289" y="2350770"/>
            <a:ext cx="2016760" cy="2891155"/>
          </a:xfrm>
          <a:custGeom>
            <a:avLst/>
            <a:gdLst/>
            <a:ahLst/>
            <a:cxnLst/>
            <a:rect l="l" t="t" r="r" b="b"/>
            <a:pathLst>
              <a:path w="2016760" h="2891154">
                <a:moveTo>
                  <a:pt x="0" y="214884"/>
                </a:moveTo>
                <a:lnTo>
                  <a:pt x="2016252" y="214884"/>
                </a:lnTo>
                <a:lnTo>
                  <a:pt x="2016252" y="0"/>
                </a:lnTo>
                <a:lnTo>
                  <a:pt x="0" y="0"/>
                </a:lnTo>
                <a:lnTo>
                  <a:pt x="0" y="214884"/>
                </a:lnTo>
                <a:close/>
              </a:path>
              <a:path w="2016760" h="2891154">
                <a:moveTo>
                  <a:pt x="1778508" y="2456815"/>
                </a:moveTo>
                <a:lnTo>
                  <a:pt x="1885950" y="2313432"/>
                </a:lnTo>
                <a:lnTo>
                  <a:pt x="1993392" y="2456815"/>
                </a:lnTo>
                <a:lnTo>
                  <a:pt x="1939671" y="2456815"/>
                </a:lnTo>
                <a:lnTo>
                  <a:pt x="1939671" y="2891028"/>
                </a:lnTo>
                <a:lnTo>
                  <a:pt x="1832229" y="2891028"/>
                </a:lnTo>
                <a:lnTo>
                  <a:pt x="1832229" y="2456815"/>
                </a:lnTo>
                <a:lnTo>
                  <a:pt x="1778508" y="2456815"/>
                </a:lnTo>
                <a:close/>
              </a:path>
            </a:pathLst>
          </a:custGeom>
          <a:ln w="19812">
            <a:solidFill>
              <a:srgbClr val="FF0000"/>
            </a:solidFill>
          </a:ln>
        </p:spPr>
        <p:txBody>
          <a:bodyPr wrap="square" lIns="0" tIns="0" rIns="0" bIns="0" rtlCol="0"/>
          <a:lstStyle/>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753362" y="1762505"/>
              <a:ext cx="4719955" cy="853440"/>
            </a:xfrm>
            <a:custGeom>
              <a:avLst/>
              <a:gdLst/>
              <a:ahLst/>
              <a:cxnLst/>
              <a:rect l="l" t="t" r="r" b="b"/>
              <a:pathLst>
                <a:path w="4719955" h="853439">
                  <a:moveTo>
                    <a:pt x="0" y="54102"/>
                  </a:moveTo>
                  <a:lnTo>
                    <a:pt x="431673" y="54102"/>
                  </a:lnTo>
                  <a:lnTo>
                    <a:pt x="431673" y="0"/>
                  </a:lnTo>
                  <a:lnTo>
                    <a:pt x="576071" y="108204"/>
                  </a:lnTo>
                  <a:lnTo>
                    <a:pt x="431673" y="216408"/>
                  </a:lnTo>
                  <a:lnTo>
                    <a:pt x="431673" y="162306"/>
                  </a:lnTo>
                  <a:lnTo>
                    <a:pt x="0" y="162306"/>
                  </a:lnTo>
                  <a:lnTo>
                    <a:pt x="0" y="54102"/>
                  </a:lnTo>
                  <a:close/>
                </a:path>
                <a:path w="4719955" h="853439">
                  <a:moveTo>
                    <a:pt x="4503420" y="421767"/>
                  </a:moveTo>
                  <a:lnTo>
                    <a:pt x="4611624" y="277368"/>
                  </a:lnTo>
                  <a:lnTo>
                    <a:pt x="4719828" y="421767"/>
                  </a:lnTo>
                  <a:lnTo>
                    <a:pt x="4665726" y="421767"/>
                  </a:lnTo>
                  <a:lnTo>
                    <a:pt x="4665726" y="853440"/>
                  </a:lnTo>
                  <a:lnTo>
                    <a:pt x="4557522" y="853440"/>
                  </a:lnTo>
                  <a:lnTo>
                    <a:pt x="4557522" y="421767"/>
                  </a:lnTo>
                  <a:lnTo>
                    <a:pt x="4503420" y="421767"/>
                  </a:lnTo>
                  <a:close/>
                </a:path>
              </a:pathLst>
            </a:custGeom>
            <a:ln w="19812">
              <a:solidFill>
                <a:srgbClr val="FF0000"/>
              </a:solidFill>
            </a:ln>
          </p:spPr>
          <p:txBody>
            <a:bodyPr wrap="square" lIns="0" tIns="0" rIns="0" bIns="0" rtlCol="0"/>
            <a:lstStyle/>
            <a:p/>
          </p:txBody>
        </p:sp>
      </p:grpSp>
      <p:sp>
        <p:nvSpPr>
          <p:cNvPr id="5" name="object 5"/>
          <p:cNvSpPr txBox="1">
            <a:spLocks noGrp="1"/>
          </p:cNvSpPr>
          <p:nvPr>
            <p:ph type="title"/>
          </p:nvPr>
        </p:nvSpPr>
        <p:spPr>
          <a:xfrm>
            <a:off x="3448050" y="2921889"/>
            <a:ext cx="1549400" cy="391160"/>
          </a:xfrm>
          <a:prstGeom prst="rect"/>
        </p:spPr>
        <p:txBody>
          <a:bodyPr wrap="square" lIns="0" tIns="12700" rIns="0" bIns="0" rtlCol="0" vert="horz">
            <a:spAutoFit/>
          </a:bodyPr>
          <a:lstStyle/>
          <a:p>
            <a:pPr marL="12700">
              <a:lnSpc>
                <a:spcPct val="100000"/>
              </a:lnSpc>
              <a:spcBef>
                <a:spcPts val="100"/>
              </a:spcBef>
            </a:pPr>
            <a:r>
              <a:rPr dirty="0" sz="2400"/>
              <a:t>挑選備份檔</a:t>
            </a:r>
            <a:endParaRPr sz="2400"/>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539490" y="1916430"/>
              <a:ext cx="3194685" cy="4105910"/>
            </a:xfrm>
            <a:custGeom>
              <a:avLst/>
              <a:gdLst/>
              <a:ahLst/>
              <a:cxnLst/>
              <a:rect l="l" t="t" r="r" b="b"/>
              <a:pathLst>
                <a:path w="3194684" h="4105910">
                  <a:moveTo>
                    <a:pt x="2977895" y="3673983"/>
                  </a:moveTo>
                  <a:lnTo>
                    <a:pt x="3086100" y="3529584"/>
                  </a:lnTo>
                  <a:lnTo>
                    <a:pt x="3194304" y="3673983"/>
                  </a:lnTo>
                  <a:lnTo>
                    <a:pt x="3140202" y="3673983"/>
                  </a:lnTo>
                  <a:lnTo>
                    <a:pt x="3140202" y="4105656"/>
                  </a:lnTo>
                  <a:lnTo>
                    <a:pt x="3031998" y="4105656"/>
                  </a:lnTo>
                  <a:lnTo>
                    <a:pt x="3031998" y="3673983"/>
                  </a:lnTo>
                  <a:lnTo>
                    <a:pt x="2977895" y="3673983"/>
                  </a:lnTo>
                  <a:close/>
                </a:path>
                <a:path w="3194684" h="4105910">
                  <a:moveTo>
                    <a:pt x="0" y="288036"/>
                  </a:moveTo>
                  <a:lnTo>
                    <a:pt x="3168395" y="288036"/>
                  </a:lnTo>
                  <a:lnTo>
                    <a:pt x="3168395" y="0"/>
                  </a:lnTo>
                  <a:lnTo>
                    <a:pt x="0" y="0"/>
                  </a:lnTo>
                  <a:lnTo>
                    <a:pt x="0" y="288036"/>
                  </a:lnTo>
                  <a:close/>
                </a:path>
              </a:pathLst>
            </a:custGeom>
            <a:ln w="19812">
              <a:solidFill>
                <a:srgbClr val="FF0000"/>
              </a:solidFill>
            </a:ln>
          </p:spPr>
          <p:txBody>
            <a:bodyPr wrap="square" lIns="0" tIns="0" rIns="0" bIns="0" rtlCol="0"/>
            <a:lstStyle/>
            <a:p/>
          </p:txBody>
        </p:sp>
      </p:grpSp>
      <p:sp>
        <p:nvSpPr>
          <p:cNvPr id="5" name="object 5"/>
          <p:cNvSpPr txBox="1"/>
          <p:nvPr/>
        </p:nvSpPr>
        <p:spPr>
          <a:xfrm>
            <a:off x="2850895" y="3309365"/>
            <a:ext cx="4926330" cy="635635"/>
          </a:xfrm>
          <a:prstGeom prst="rect">
            <a:avLst/>
          </a:prstGeom>
        </p:spPr>
        <p:txBody>
          <a:bodyPr wrap="square" lIns="0" tIns="13335" rIns="0" bIns="0" rtlCol="0" vert="horz">
            <a:spAutoFit/>
          </a:bodyPr>
          <a:lstStyle/>
          <a:p>
            <a:pPr marL="12700" marR="5080">
              <a:lnSpc>
                <a:spcPct val="100000"/>
              </a:lnSpc>
              <a:spcBef>
                <a:spcPts val="105"/>
              </a:spcBef>
            </a:pPr>
            <a:r>
              <a:rPr dirty="0" sz="2000" spc="10">
                <a:solidFill>
                  <a:srgbClr val="000099"/>
                </a:solidFill>
                <a:latin typeface="Noto Sans Mono CJK HK"/>
                <a:cs typeface="Noto Sans Mono CJK HK"/>
              </a:rPr>
              <a:t>尋找</a:t>
            </a:r>
            <a:r>
              <a:rPr dirty="0" sz="2000" spc="-10">
                <a:solidFill>
                  <a:srgbClr val="000099"/>
                </a:solidFill>
                <a:latin typeface="Verdana"/>
                <a:cs typeface="Verdana"/>
              </a:rPr>
              <a:t>JavaExamples&amp;JavaLabsL2.zip</a:t>
            </a:r>
            <a:r>
              <a:rPr dirty="0" sz="2000" spc="10">
                <a:solidFill>
                  <a:srgbClr val="000099"/>
                </a:solidFill>
                <a:latin typeface="Noto Sans Mono CJK HK"/>
                <a:cs typeface="Noto Sans Mono CJK HK"/>
              </a:rPr>
              <a:t>檔，  </a:t>
            </a:r>
            <a:r>
              <a:rPr dirty="0" sz="2000">
                <a:solidFill>
                  <a:srgbClr val="000099"/>
                </a:solidFill>
                <a:latin typeface="Noto Sans Mono CJK HK"/>
                <a:cs typeface="Noto Sans Mono CJK HK"/>
              </a:rPr>
              <a:t>找到後</a:t>
            </a:r>
            <a:r>
              <a:rPr dirty="0" sz="2000" spc="-15">
                <a:solidFill>
                  <a:srgbClr val="000099"/>
                </a:solidFill>
                <a:latin typeface="Noto Sans Mono CJK HK"/>
                <a:cs typeface="Noto Sans Mono CJK HK"/>
              </a:rPr>
              <a:t>點</a:t>
            </a:r>
            <a:r>
              <a:rPr dirty="0" sz="2000">
                <a:solidFill>
                  <a:srgbClr val="000099"/>
                </a:solidFill>
                <a:latin typeface="Noto Sans Mono CJK HK"/>
                <a:cs typeface="Noto Sans Mono CJK HK"/>
              </a:rPr>
              <a:t>選</a:t>
            </a:r>
            <a:r>
              <a:rPr dirty="0" sz="2000" spc="-15">
                <a:solidFill>
                  <a:srgbClr val="000099"/>
                </a:solidFill>
                <a:latin typeface="Noto Sans Mono CJK HK"/>
                <a:cs typeface="Noto Sans Mono CJK HK"/>
              </a:rPr>
              <a:t>它</a:t>
            </a:r>
            <a:r>
              <a:rPr dirty="0" sz="2000">
                <a:solidFill>
                  <a:srgbClr val="000099"/>
                </a:solidFill>
                <a:latin typeface="Noto Sans Mono CJK HK"/>
                <a:cs typeface="Noto Sans Mono CJK HK"/>
              </a:rPr>
              <a:t>，按下</a:t>
            </a:r>
            <a:r>
              <a:rPr dirty="0" sz="2000" spc="-15">
                <a:solidFill>
                  <a:srgbClr val="000099"/>
                </a:solidFill>
                <a:latin typeface="Noto Sans Mono CJK HK"/>
                <a:cs typeface="Noto Sans Mono CJK HK"/>
              </a:rPr>
              <a:t>開</a:t>
            </a:r>
            <a:r>
              <a:rPr dirty="0" sz="2000">
                <a:solidFill>
                  <a:srgbClr val="000099"/>
                </a:solidFill>
                <a:latin typeface="Noto Sans Mono CJK HK"/>
                <a:cs typeface="Noto Sans Mono CJK HK"/>
              </a:rPr>
              <a:t>啟</a:t>
            </a:r>
            <a:r>
              <a:rPr dirty="0" sz="2000" spc="-15">
                <a:solidFill>
                  <a:srgbClr val="000099"/>
                </a:solidFill>
                <a:latin typeface="Noto Sans Mono CJK HK"/>
                <a:cs typeface="Noto Sans Mono CJK HK"/>
              </a:rPr>
              <a:t>舊</a:t>
            </a:r>
            <a:r>
              <a:rPr dirty="0" sz="2000">
                <a:solidFill>
                  <a:srgbClr val="000099"/>
                </a:solidFill>
                <a:latin typeface="Noto Sans Mono CJK HK"/>
                <a:cs typeface="Noto Sans Mono CJK HK"/>
              </a:rPr>
              <a:t>檔</a:t>
            </a:r>
            <a:endParaRPr sz="2000">
              <a:latin typeface="Noto Sans Mono CJK HK"/>
              <a:cs typeface="Noto Sans Mono CJK HK"/>
            </a:endParaRP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整數型態</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593242" y="893323"/>
            <a:ext cx="7881620" cy="4566920"/>
          </a:xfrm>
          <a:prstGeom prst="rect">
            <a:avLst/>
          </a:prstGeom>
        </p:spPr>
        <p:txBody>
          <a:bodyPr wrap="square" lIns="0" tIns="107950" rIns="0" bIns="0" rtlCol="0" vert="horz">
            <a:spAutoFit/>
          </a:bodyPr>
          <a:lstStyle/>
          <a:p>
            <a:pPr marL="393700" indent="-342900">
              <a:lnSpc>
                <a:spcPct val="100000"/>
              </a:lnSpc>
              <a:spcBef>
                <a:spcPts val="850"/>
              </a:spcBef>
              <a:buFont typeface="Verdana"/>
              <a:buChar char="•"/>
              <a:tabLst>
                <a:tab pos="393700" algn="l"/>
              </a:tabLst>
            </a:pPr>
            <a:r>
              <a:rPr dirty="0" sz="2800">
                <a:solidFill>
                  <a:srgbClr val="4E2700"/>
                </a:solidFill>
                <a:latin typeface="Noto Sans Mono CJK HK"/>
                <a:cs typeface="Noto Sans Mono CJK HK"/>
              </a:rPr>
              <a:t>四</a:t>
            </a:r>
            <a:r>
              <a:rPr dirty="0" sz="2800" spc="-5">
                <a:solidFill>
                  <a:srgbClr val="4E2700"/>
                </a:solidFill>
                <a:latin typeface="Noto Sans Mono CJK HK"/>
                <a:cs typeface="Noto Sans Mono CJK HK"/>
              </a:rPr>
              <a:t>種整數</a:t>
            </a:r>
            <a:r>
              <a:rPr dirty="0" sz="2800">
                <a:solidFill>
                  <a:srgbClr val="4E2700"/>
                </a:solidFill>
                <a:latin typeface="Noto Sans Mono CJK HK"/>
                <a:cs typeface="Noto Sans Mono CJK HK"/>
              </a:rPr>
              <a:t>型</a:t>
            </a:r>
            <a:r>
              <a:rPr dirty="0" sz="2800" spc="-5">
                <a:solidFill>
                  <a:srgbClr val="4E2700"/>
                </a:solidFill>
                <a:latin typeface="Noto Sans Mono CJK HK"/>
                <a:cs typeface="Noto Sans Mono CJK HK"/>
              </a:rPr>
              <a:t>態</a:t>
            </a:r>
            <a:endParaRPr sz="2800">
              <a:latin typeface="Noto Sans Mono CJK HK"/>
              <a:cs typeface="Noto Sans Mono CJK HK"/>
            </a:endParaRPr>
          </a:p>
          <a:p>
            <a:pPr marL="508000" marR="6579234">
              <a:lnSpc>
                <a:spcPct val="120000"/>
              </a:lnSpc>
              <a:spcBef>
                <a:spcPts val="75"/>
              </a:spcBef>
            </a:pPr>
            <a:r>
              <a:rPr dirty="0" sz="2400" spc="-5">
                <a:solidFill>
                  <a:srgbClr val="4E2700"/>
                </a:solidFill>
                <a:latin typeface="Verdana"/>
                <a:cs typeface="Verdana"/>
              </a:rPr>
              <a:t>byte  </a:t>
            </a:r>
            <a:r>
              <a:rPr dirty="0" sz="2400">
                <a:solidFill>
                  <a:srgbClr val="4E2700"/>
                </a:solidFill>
                <a:latin typeface="Verdana"/>
                <a:cs typeface="Verdana"/>
              </a:rPr>
              <a:t>sho</a:t>
            </a:r>
            <a:r>
              <a:rPr dirty="0" sz="2400" spc="-10">
                <a:solidFill>
                  <a:srgbClr val="4E2700"/>
                </a:solidFill>
                <a:latin typeface="Verdana"/>
                <a:cs typeface="Verdana"/>
              </a:rPr>
              <a:t>r</a:t>
            </a:r>
            <a:r>
              <a:rPr dirty="0" sz="2400">
                <a:solidFill>
                  <a:srgbClr val="4E2700"/>
                </a:solidFill>
                <a:latin typeface="Verdana"/>
                <a:cs typeface="Verdana"/>
              </a:rPr>
              <a:t>t  </a:t>
            </a:r>
            <a:r>
              <a:rPr dirty="0" sz="2400" spc="-15">
                <a:solidFill>
                  <a:srgbClr val="4E2700"/>
                </a:solidFill>
                <a:latin typeface="Verdana"/>
                <a:cs typeface="Verdana"/>
              </a:rPr>
              <a:t>int  </a:t>
            </a:r>
            <a:r>
              <a:rPr dirty="0" sz="2400" spc="-10">
                <a:solidFill>
                  <a:srgbClr val="4E2700"/>
                </a:solidFill>
                <a:latin typeface="Verdana"/>
                <a:cs typeface="Verdana"/>
              </a:rPr>
              <a:t>long</a:t>
            </a:r>
            <a:endParaRPr sz="2400">
              <a:latin typeface="Verdana"/>
              <a:cs typeface="Verdana"/>
            </a:endParaRPr>
          </a:p>
          <a:p>
            <a:pPr marL="393700" marR="17780" indent="-342900">
              <a:lnSpc>
                <a:spcPct val="100699"/>
              </a:lnSpc>
              <a:spcBef>
                <a:spcPts val="555"/>
              </a:spcBef>
              <a:buFont typeface="Verdana"/>
              <a:buChar char="•"/>
              <a:tabLst>
                <a:tab pos="393700" algn="l"/>
              </a:tabLst>
            </a:pPr>
            <a:r>
              <a:rPr dirty="0" sz="2800">
                <a:solidFill>
                  <a:srgbClr val="4E2700"/>
                </a:solidFill>
                <a:latin typeface="Noto Sans Mono CJK HK"/>
                <a:cs typeface="Noto Sans Mono CJK HK"/>
              </a:rPr>
              <a:t>將</a:t>
            </a:r>
            <a:r>
              <a:rPr dirty="0" sz="2800" spc="-5">
                <a:solidFill>
                  <a:srgbClr val="4E2700"/>
                </a:solidFill>
                <a:latin typeface="Noto Sans Mono CJK HK"/>
                <a:cs typeface="Noto Sans Mono CJK HK"/>
              </a:rPr>
              <a:t>常數指</a:t>
            </a:r>
            <a:r>
              <a:rPr dirty="0" sz="2800">
                <a:solidFill>
                  <a:srgbClr val="4E2700"/>
                </a:solidFill>
                <a:latin typeface="Noto Sans Mono CJK HK"/>
                <a:cs typeface="Noto Sans Mono CJK HK"/>
              </a:rPr>
              <a:t>定</a:t>
            </a:r>
            <a:r>
              <a:rPr dirty="0" sz="2800" spc="-5">
                <a:solidFill>
                  <a:srgbClr val="4E2700"/>
                </a:solidFill>
                <a:latin typeface="Noto Sans Mono CJK HK"/>
                <a:cs typeface="Noto Sans Mono CJK HK"/>
              </a:rPr>
              <a:t>給整數</a:t>
            </a:r>
            <a:r>
              <a:rPr dirty="0" sz="2800">
                <a:solidFill>
                  <a:srgbClr val="4E2700"/>
                </a:solidFill>
                <a:latin typeface="Noto Sans Mono CJK HK"/>
                <a:cs typeface="Noto Sans Mono CJK HK"/>
              </a:rPr>
              <a:t>型</a:t>
            </a:r>
            <a:r>
              <a:rPr dirty="0" sz="2800" spc="-5">
                <a:solidFill>
                  <a:srgbClr val="4E2700"/>
                </a:solidFill>
                <a:latin typeface="Noto Sans Mono CJK HK"/>
                <a:cs typeface="Noto Sans Mono CJK HK"/>
              </a:rPr>
              <a:t>態的變</a:t>
            </a:r>
            <a:r>
              <a:rPr dirty="0" sz="2800">
                <a:solidFill>
                  <a:srgbClr val="4E2700"/>
                </a:solidFill>
                <a:latin typeface="Noto Sans Mono CJK HK"/>
                <a:cs typeface="Noto Sans Mono CJK HK"/>
              </a:rPr>
              <a:t>數</a:t>
            </a:r>
            <a:r>
              <a:rPr dirty="0" sz="2800" spc="-5">
                <a:solidFill>
                  <a:srgbClr val="4E2700"/>
                </a:solidFill>
                <a:latin typeface="Noto Sans Mono CJK HK"/>
                <a:cs typeface="Noto Sans Mono CJK HK"/>
              </a:rPr>
              <a:t>時，不</a:t>
            </a: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超過所允 </a:t>
            </a:r>
            <a:r>
              <a:rPr dirty="0" sz="2800">
                <a:solidFill>
                  <a:srgbClr val="4E2700"/>
                </a:solidFill>
                <a:latin typeface="Noto Sans Mono CJK HK"/>
                <a:cs typeface="Noto Sans Mono CJK HK"/>
              </a:rPr>
              <a:t>許</a:t>
            </a:r>
            <a:r>
              <a:rPr dirty="0" sz="2800" spc="-5">
                <a:solidFill>
                  <a:srgbClr val="4E2700"/>
                </a:solidFill>
                <a:latin typeface="Noto Sans Mono CJK HK"/>
                <a:cs typeface="Noto Sans Mono CJK HK"/>
              </a:rPr>
              <a:t>的範圍。</a:t>
            </a:r>
            <a:endParaRPr sz="2800">
              <a:latin typeface="Noto Sans Mono CJK HK"/>
              <a:cs typeface="Noto Sans Mono CJK HK"/>
            </a:endParaRPr>
          </a:p>
          <a:p>
            <a:pPr marL="393700" indent="-342900">
              <a:lnSpc>
                <a:spcPct val="100000"/>
              </a:lnSpc>
              <a:spcBef>
                <a:spcPts val="500"/>
              </a:spcBef>
              <a:buChar char="•"/>
              <a:tabLst>
                <a:tab pos="393065" algn="l"/>
                <a:tab pos="393700" algn="l"/>
                <a:tab pos="1143000" algn="l"/>
                <a:tab pos="4056379" algn="l"/>
              </a:tabLst>
            </a:pPr>
            <a:r>
              <a:rPr dirty="0" sz="2000" spc="-5">
                <a:solidFill>
                  <a:srgbClr val="4E2700"/>
                </a:solidFill>
                <a:latin typeface="Verdana"/>
                <a:cs typeface="Verdana"/>
              </a:rPr>
              <a:t>byte	</a:t>
            </a:r>
            <a:r>
              <a:rPr dirty="0" sz="2000" spc="5">
                <a:solidFill>
                  <a:srgbClr val="4E2700"/>
                </a:solidFill>
                <a:latin typeface="Verdana"/>
                <a:cs typeface="Verdana"/>
              </a:rPr>
              <a:t>:</a:t>
            </a:r>
            <a:r>
              <a:rPr dirty="0" sz="2000" spc="10">
                <a:solidFill>
                  <a:srgbClr val="4E2700"/>
                </a:solidFill>
                <a:latin typeface="Noto Sans Mono CJK HK"/>
                <a:cs typeface="Noto Sans Mono CJK HK"/>
              </a:rPr>
              <a:t>必須</a:t>
            </a:r>
            <a:r>
              <a:rPr dirty="0" sz="2000">
                <a:solidFill>
                  <a:srgbClr val="4E2700"/>
                </a:solidFill>
                <a:latin typeface="Noto Sans Mono CJK HK"/>
                <a:cs typeface="Noto Sans Mono CJK HK"/>
              </a:rPr>
              <a:t>指</a:t>
            </a:r>
            <a:r>
              <a:rPr dirty="0" sz="2000" spc="-15">
                <a:solidFill>
                  <a:srgbClr val="4E2700"/>
                </a:solidFill>
                <a:latin typeface="Noto Sans Mono CJK HK"/>
                <a:cs typeface="Noto Sans Mono CJK HK"/>
              </a:rPr>
              <a:t>定</a:t>
            </a:r>
            <a:r>
              <a:rPr dirty="0" sz="2000">
                <a:solidFill>
                  <a:srgbClr val="4E2700"/>
                </a:solidFill>
                <a:latin typeface="Noto Sans Mono CJK HK"/>
                <a:cs typeface="Noto Sans Mono CJK HK"/>
              </a:rPr>
              <a:t>介於</a:t>
            </a:r>
            <a:r>
              <a:rPr dirty="0" sz="2000" spc="-335">
                <a:solidFill>
                  <a:srgbClr val="4E2700"/>
                </a:solidFill>
                <a:latin typeface="Noto Sans Mono CJK HK"/>
                <a:cs typeface="Noto Sans Mono CJK HK"/>
              </a:rPr>
              <a:t> </a:t>
            </a:r>
            <a:r>
              <a:rPr dirty="0" sz="2000" spc="235">
                <a:solidFill>
                  <a:srgbClr val="4E2700"/>
                </a:solidFill>
                <a:latin typeface="Noto Sans Mono CJK HK"/>
                <a:cs typeface="Noto Sans Mono CJK HK"/>
              </a:rPr>
              <a:t>–</a:t>
            </a:r>
            <a:r>
              <a:rPr dirty="0" sz="2000" spc="235">
                <a:solidFill>
                  <a:srgbClr val="4E2700"/>
                </a:solidFill>
                <a:latin typeface="Verdana"/>
                <a:cs typeface="Verdana"/>
              </a:rPr>
              <a:t>128	</a:t>
            </a:r>
            <a:r>
              <a:rPr dirty="0" sz="2000">
                <a:solidFill>
                  <a:srgbClr val="4E2700"/>
                </a:solidFill>
                <a:latin typeface="Noto Sans Mono CJK HK"/>
                <a:cs typeface="Noto Sans Mono CJK HK"/>
              </a:rPr>
              <a:t>～</a:t>
            </a:r>
            <a:r>
              <a:rPr dirty="0" sz="2000">
                <a:solidFill>
                  <a:srgbClr val="4E2700"/>
                </a:solidFill>
                <a:latin typeface="Verdana"/>
                <a:cs typeface="Verdana"/>
              </a:rPr>
              <a:t>+127</a:t>
            </a:r>
            <a:r>
              <a:rPr dirty="0" sz="2000" spc="-15">
                <a:solidFill>
                  <a:srgbClr val="4E2700"/>
                </a:solidFill>
                <a:latin typeface="Verdana"/>
                <a:cs typeface="Verdana"/>
              </a:rPr>
              <a:t> </a:t>
            </a:r>
            <a:r>
              <a:rPr dirty="0" sz="2000" spc="10">
                <a:solidFill>
                  <a:srgbClr val="4E2700"/>
                </a:solidFill>
                <a:latin typeface="Noto Sans Mono CJK HK"/>
                <a:cs typeface="Noto Sans Mono CJK HK"/>
              </a:rPr>
              <a:t>的整</a:t>
            </a:r>
            <a:r>
              <a:rPr dirty="0" sz="2000">
                <a:solidFill>
                  <a:srgbClr val="4E2700"/>
                </a:solidFill>
                <a:latin typeface="Noto Sans Mono CJK HK"/>
                <a:cs typeface="Noto Sans Mono CJK HK"/>
              </a:rPr>
              <a:t>數值</a:t>
            </a:r>
            <a:endParaRPr sz="2000">
              <a:latin typeface="Noto Sans Mono CJK HK"/>
              <a:cs typeface="Noto Sans Mono CJK HK"/>
            </a:endParaRPr>
          </a:p>
          <a:p>
            <a:pPr marL="393700" indent="-342900">
              <a:lnSpc>
                <a:spcPct val="100000"/>
              </a:lnSpc>
              <a:spcBef>
                <a:spcPts val="480"/>
              </a:spcBef>
              <a:buChar char="•"/>
              <a:tabLst>
                <a:tab pos="393065" algn="l"/>
                <a:tab pos="393700" algn="l"/>
              </a:tabLst>
            </a:pPr>
            <a:r>
              <a:rPr dirty="0" sz="2000">
                <a:solidFill>
                  <a:srgbClr val="4E2700"/>
                </a:solidFill>
                <a:latin typeface="Verdana"/>
                <a:cs typeface="Verdana"/>
              </a:rPr>
              <a:t>short</a:t>
            </a:r>
            <a:r>
              <a:rPr dirty="0" sz="2000" spc="-35">
                <a:solidFill>
                  <a:srgbClr val="4E2700"/>
                </a:solidFill>
                <a:latin typeface="Verdana"/>
                <a:cs typeface="Verdana"/>
              </a:rPr>
              <a:t> </a:t>
            </a:r>
            <a:r>
              <a:rPr dirty="0" sz="2000">
                <a:solidFill>
                  <a:srgbClr val="4E2700"/>
                </a:solidFill>
                <a:latin typeface="Verdana"/>
                <a:cs typeface="Verdana"/>
              </a:rPr>
              <a:t>:</a:t>
            </a:r>
            <a:r>
              <a:rPr dirty="0" sz="2000" spc="10">
                <a:solidFill>
                  <a:srgbClr val="4E2700"/>
                </a:solidFill>
                <a:latin typeface="Noto Sans Mono CJK HK"/>
                <a:cs typeface="Noto Sans Mono CJK HK"/>
              </a:rPr>
              <a:t>必須</a:t>
            </a:r>
            <a:r>
              <a:rPr dirty="0" sz="2000" spc="5">
                <a:solidFill>
                  <a:srgbClr val="4E2700"/>
                </a:solidFill>
                <a:latin typeface="Noto Sans Mono CJK HK"/>
                <a:cs typeface="Noto Sans Mono CJK HK"/>
              </a:rPr>
              <a:t>指定</a:t>
            </a:r>
            <a:r>
              <a:rPr dirty="0" sz="2000" spc="-5">
                <a:solidFill>
                  <a:srgbClr val="4E2700"/>
                </a:solidFill>
                <a:latin typeface="Noto Sans Mono CJK HK"/>
                <a:cs typeface="Noto Sans Mono CJK HK"/>
              </a:rPr>
              <a:t>介</a:t>
            </a:r>
            <a:r>
              <a:rPr dirty="0" sz="2000" spc="5">
                <a:solidFill>
                  <a:srgbClr val="4E2700"/>
                </a:solidFill>
                <a:latin typeface="Noto Sans Mono CJK HK"/>
                <a:cs typeface="Noto Sans Mono CJK HK"/>
              </a:rPr>
              <a:t>於</a:t>
            </a:r>
            <a:r>
              <a:rPr dirty="0" sz="2000" spc="-345">
                <a:solidFill>
                  <a:srgbClr val="4E2700"/>
                </a:solidFill>
                <a:latin typeface="Noto Sans Mono CJK HK"/>
                <a:cs typeface="Noto Sans Mono CJK HK"/>
              </a:rPr>
              <a:t> </a:t>
            </a:r>
            <a:r>
              <a:rPr dirty="0" sz="2000" spc="155">
                <a:solidFill>
                  <a:srgbClr val="4E2700"/>
                </a:solidFill>
                <a:latin typeface="Noto Sans Mono CJK HK"/>
                <a:cs typeface="Noto Sans Mono CJK HK"/>
              </a:rPr>
              <a:t>–</a:t>
            </a:r>
            <a:r>
              <a:rPr dirty="0" sz="2000" spc="155">
                <a:solidFill>
                  <a:srgbClr val="4E2700"/>
                </a:solidFill>
                <a:latin typeface="Verdana"/>
                <a:cs typeface="Verdana"/>
              </a:rPr>
              <a:t>32768</a:t>
            </a:r>
            <a:r>
              <a:rPr dirty="0" sz="2000" spc="-15">
                <a:solidFill>
                  <a:srgbClr val="4E2700"/>
                </a:solidFill>
                <a:latin typeface="Verdana"/>
                <a:cs typeface="Verdana"/>
              </a:rPr>
              <a:t> </a:t>
            </a:r>
            <a:r>
              <a:rPr dirty="0" sz="2000">
                <a:solidFill>
                  <a:srgbClr val="4E2700"/>
                </a:solidFill>
                <a:latin typeface="Noto Sans Mono CJK HK"/>
                <a:cs typeface="Noto Sans Mono CJK HK"/>
              </a:rPr>
              <a:t>～</a:t>
            </a:r>
            <a:r>
              <a:rPr dirty="0" sz="2000">
                <a:solidFill>
                  <a:srgbClr val="4E2700"/>
                </a:solidFill>
                <a:latin typeface="Verdana"/>
                <a:cs typeface="Verdana"/>
              </a:rPr>
              <a:t>+32767</a:t>
            </a:r>
            <a:r>
              <a:rPr dirty="0" sz="2000" spc="-15">
                <a:solidFill>
                  <a:srgbClr val="4E2700"/>
                </a:solidFill>
                <a:latin typeface="Verdana"/>
                <a:cs typeface="Verdana"/>
              </a:rPr>
              <a:t> </a:t>
            </a:r>
            <a:r>
              <a:rPr dirty="0" sz="2000" spc="10">
                <a:solidFill>
                  <a:srgbClr val="4E2700"/>
                </a:solidFill>
                <a:latin typeface="Noto Sans Mono CJK HK"/>
                <a:cs typeface="Noto Sans Mono CJK HK"/>
              </a:rPr>
              <a:t>的整</a:t>
            </a:r>
            <a:r>
              <a:rPr dirty="0" sz="2000" spc="5">
                <a:solidFill>
                  <a:srgbClr val="4E2700"/>
                </a:solidFill>
                <a:latin typeface="Noto Sans Mono CJK HK"/>
                <a:cs typeface="Noto Sans Mono CJK HK"/>
              </a:rPr>
              <a:t>數值</a:t>
            </a:r>
            <a:endParaRPr sz="2000">
              <a:latin typeface="Noto Sans Mono CJK HK"/>
              <a:cs typeface="Noto Sans Mono CJK HK"/>
            </a:endParaRPr>
          </a:p>
          <a:p>
            <a:pPr marL="393700" indent="-342900">
              <a:lnSpc>
                <a:spcPct val="100000"/>
              </a:lnSpc>
              <a:spcBef>
                <a:spcPts val="480"/>
              </a:spcBef>
              <a:buChar char="•"/>
              <a:tabLst>
                <a:tab pos="393065" algn="l"/>
                <a:tab pos="393700" algn="l"/>
                <a:tab pos="1164590" algn="l"/>
                <a:tab pos="3944620" algn="l"/>
              </a:tabLst>
            </a:pPr>
            <a:r>
              <a:rPr dirty="0" sz="2000" spc="-5">
                <a:solidFill>
                  <a:srgbClr val="4E2700"/>
                </a:solidFill>
                <a:latin typeface="Verdana"/>
                <a:cs typeface="Verdana"/>
              </a:rPr>
              <a:t>int	</a:t>
            </a:r>
            <a:r>
              <a:rPr dirty="0" sz="2000" spc="25">
                <a:solidFill>
                  <a:srgbClr val="4E2700"/>
                </a:solidFill>
                <a:latin typeface="Verdana"/>
                <a:cs typeface="Verdana"/>
              </a:rPr>
              <a:t>:</a:t>
            </a:r>
            <a:r>
              <a:rPr dirty="0" sz="2000" spc="10">
                <a:solidFill>
                  <a:srgbClr val="4E2700"/>
                </a:solidFill>
                <a:latin typeface="Noto Sans Mono CJK HK"/>
                <a:cs typeface="Noto Sans Mono CJK HK"/>
              </a:rPr>
              <a:t>必須</a:t>
            </a:r>
            <a:r>
              <a:rPr dirty="0" sz="2000">
                <a:solidFill>
                  <a:srgbClr val="4E2700"/>
                </a:solidFill>
                <a:latin typeface="Noto Sans Mono CJK HK"/>
                <a:cs typeface="Noto Sans Mono CJK HK"/>
              </a:rPr>
              <a:t>指定介於</a:t>
            </a:r>
            <a:r>
              <a:rPr dirty="0" sz="2000" spc="-335">
                <a:solidFill>
                  <a:srgbClr val="4E2700"/>
                </a:solidFill>
                <a:latin typeface="Noto Sans Mono CJK HK"/>
                <a:cs typeface="Noto Sans Mono CJK HK"/>
              </a:rPr>
              <a:t> </a:t>
            </a:r>
            <a:r>
              <a:rPr dirty="0" sz="2000" spc="245">
                <a:solidFill>
                  <a:srgbClr val="4E2700"/>
                </a:solidFill>
                <a:latin typeface="Noto Sans Mono CJK HK"/>
                <a:cs typeface="Noto Sans Mono CJK HK"/>
              </a:rPr>
              <a:t>–</a:t>
            </a:r>
            <a:r>
              <a:rPr dirty="0" sz="2000" spc="245">
                <a:solidFill>
                  <a:srgbClr val="4E2700"/>
                </a:solidFill>
                <a:latin typeface="Verdana"/>
                <a:cs typeface="Verdana"/>
              </a:rPr>
              <a:t>2</a:t>
            </a:r>
            <a:r>
              <a:rPr dirty="0" baseline="25641" sz="1950" spc="367">
                <a:solidFill>
                  <a:srgbClr val="4E2700"/>
                </a:solidFill>
                <a:latin typeface="Verdana"/>
                <a:cs typeface="Verdana"/>
              </a:rPr>
              <a:t>31	</a:t>
            </a:r>
            <a:r>
              <a:rPr dirty="0" sz="2000">
                <a:solidFill>
                  <a:srgbClr val="4E2700"/>
                </a:solidFill>
                <a:latin typeface="Noto Sans Mono CJK HK"/>
                <a:cs typeface="Noto Sans Mono CJK HK"/>
              </a:rPr>
              <a:t>～</a:t>
            </a:r>
            <a:r>
              <a:rPr dirty="0" sz="2000" spc="-320">
                <a:solidFill>
                  <a:srgbClr val="4E2700"/>
                </a:solidFill>
                <a:latin typeface="Noto Sans Mono CJK HK"/>
                <a:cs typeface="Noto Sans Mono CJK HK"/>
              </a:rPr>
              <a:t> </a:t>
            </a:r>
            <a:r>
              <a:rPr dirty="0" sz="2000" spc="10">
                <a:solidFill>
                  <a:srgbClr val="4E2700"/>
                </a:solidFill>
                <a:latin typeface="Verdana"/>
                <a:cs typeface="Verdana"/>
              </a:rPr>
              <a:t>+2</a:t>
            </a:r>
            <a:r>
              <a:rPr dirty="0" baseline="25641" sz="1950" spc="15">
                <a:solidFill>
                  <a:srgbClr val="4E2700"/>
                </a:solidFill>
                <a:latin typeface="Verdana"/>
                <a:cs typeface="Verdana"/>
              </a:rPr>
              <a:t>31</a:t>
            </a:r>
            <a:r>
              <a:rPr dirty="0" baseline="25641" sz="1950" spc="337">
                <a:solidFill>
                  <a:srgbClr val="4E2700"/>
                </a:solidFill>
                <a:latin typeface="Verdana"/>
                <a:cs typeface="Verdana"/>
              </a:rPr>
              <a:t> </a:t>
            </a:r>
            <a:r>
              <a:rPr dirty="0" sz="2000">
                <a:solidFill>
                  <a:srgbClr val="4E2700"/>
                </a:solidFill>
                <a:latin typeface="Noto Sans Mono CJK HK"/>
                <a:cs typeface="Noto Sans Mono CJK HK"/>
              </a:rPr>
              <a:t>－</a:t>
            </a:r>
            <a:r>
              <a:rPr dirty="0" sz="2000" spc="-325">
                <a:solidFill>
                  <a:srgbClr val="4E2700"/>
                </a:solidFill>
                <a:latin typeface="Noto Sans Mono CJK HK"/>
                <a:cs typeface="Noto Sans Mono CJK HK"/>
              </a:rPr>
              <a:t> </a:t>
            </a:r>
            <a:r>
              <a:rPr dirty="0" sz="2000">
                <a:solidFill>
                  <a:srgbClr val="4E2700"/>
                </a:solidFill>
                <a:latin typeface="Verdana"/>
                <a:cs typeface="Verdana"/>
              </a:rPr>
              <a:t>1</a:t>
            </a:r>
            <a:r>
              <a:rPr dirty="0" sz="2000" spc="-15">
                <a:solidFill>
                  <a:srgbClr val="4E2700"/>
                </a:solidFill>
                <a:latin typeface="Verdana"/>
                <a:cs typeface="Verdana"/>
              </a:rPr>
              <a:t> </a:t>
            </a:r>
            <a:r>
              <a:rPr dirty="0" sz="2000" spc="10">
                <a:solidFill>
                  <a:srgbClr val="4E2700"/>
                </a:solidFill>
                <a:latin typeface="Noto Sans Mono CJK HK"/>
                <a:cs typeface="Noto Sans Mono CJK HK"/>
              </a:rPr>
              <a:t>的整</a:t>
            </a:r>
            <a:r>
              <a:rPr dirty="0" sz="2000">
                <a:solidFill>
                  <a:srgbClr val="4E2700"/>
                </a:solidFill>
                <a:latin typeface="Noto Sans Mono CJK HK"/>
                <a:cs typeface="Noto Sans Mono CJK HK"/>
              </a:rPr>
              <a:t>數值</a:t>
            </a:r>
            <a:endParaRPr sz="2000">
              <a:latin typeface="Noto Sans Mono CJK HK"/>
              <a:cs typeface="Noto Sans Mono CJK HK"/>
            </a:endParaRPr>
          </a:p>
          <a:p>
            <a:pPr marL="2635250">
              <a:lnSpc>
                <a:spcPct val="100000"/>
              </a:lnSpc>
              <a:spcBef>
                <a:spcPts val="320"/>
              </a:spcBef>
              <a:tabLst>
                <a:tab pos="3834765" algn="l"/>
                <a:tab pos="4122420" algn="l"/>
              </a:tabLst>
            </a:pPr>
            <a:r>
              <a:rPr dirty="0" sz="1200">
                <a:solidFill>
                  <a:srgbClr val="4E2700"/>
                </a:solidFill>
                <a:latin typeface="Verdana"/>
                <a:cs typeface="Verdana"/>
              </a:rPr>
              <a:t>-2147483648	~	</a:t>
            </a:r>
            <a:r>
              <a:rPr dirty="0" sz="1200" spc="-5">
                <a:solidFill>
                  <a:srgbClr val="4E2700"/>
                </a:solidFill>
                <a:latin typeface="Verdana"/>
                <a:cs typeface="Verdana"/>
              </a:rPr>
              <a:t>+2147483647</a:t>
            </a:r>
            <a:r>
              <a:rPr dirty="0" sz="1200" spc="340">
                <a:solidFill>
                  <a:srgbClr val="4E2700"/>
                </a:solidFill>
                <a:latin typeface="Verdana"/>
                <a:cs typeface="Verdana"/>
              </a:rPr>
              <a:t> </a:t>
            </a:r>
            <a:r>
              <a:rPr dirty="0" sz="1200" spc="-5">
                <a:solidFill>
                  <a:srgbClr val="3333CC"/>
                </a:solidFill>
                <a:latin typeface="Verdana"/>
                <a:cs typeface="Verdana"/>
              </a:rPr>
              <a:t>(</a:t>
            </a:r>
            <a:r>
              <a:rPr dirty="0" sz="1200">
                <a:solidFill>
                  <a:srgbClr val="3333CC"/>
                </a:solidFill>
                <a:latin typeface="Noto Sans Mono CJK HK"/>
                <a:cs typeface="Noto Sans Mono CJK HK"/>
              </a:rPr>
              <a:t>介於正負</a:t>
            </a:r>
            <a:r>
              <a:rPr dirty="0" sz="1200" spc="5">
                <a:solidFill>
                  <a:srgbClr val="3333CC"/>
                </a:solidFill>
                <a:latin typeface="Verdana"/>
                <a:cs typeface="Verdana"/>
              </a:rPr>
              <a:t>21</a:t>
            </a:r>
            <a:r>
              <a:rPr dirty="0" sz="1200">
                <a:solidFill>
                  <a:srgbClr val="3333CC"/>
                </a:solidFill>
                <a:latin typeface="Noto Sans Mono CJK HK"/>
                <a:cs typeface="Noto Sans Mono CJK HK"/>
              </a:rPr>
              <a:t>億多</a:t>
            </a:r>
            <a:r>
              <a:rPr dirty="0" sz="1200">
                <a:solidFill>
                  <a:srgbClr val="3333CC"/>
                </a:solidFill>
                <a:latin typeface="Verdana"/>
                <a:cs typeface="Verdana"/>
              </a:rPr>
              <a:t>)</a:t>
            </a:r>
            <a:endParaRPr sz="1200">
              <a:latin typeface="Verdana"/>
              <a:cs typeface="Verdana"/>
            </a:endParaRPr>
          </a:p>
        </p:txBody>
      </p:sp>
      <p:sp>
        <p:nvSpPr>
          <p:cNvPr id="4" name="object 4"/>
          <p:cNvSpPr txBox="1"/>
          <p:nvPr/>
        </p:nvSpPr>
        <p:spPr>
          <a:xfrm>
            <a:off x="3488182" y="5414568"/>
            <a:ext cx="710565" cy="330835"/>
          </a:xfrm>
          <a:prstGeom prst="rect">
            <a:avLst/>
          </a:prstGeom>
        </p:spPr>
        <p:txBody>
          <a:bodyPr wrap="square" lIns="0" tIns="12700" rIns="0" bIns="0" rtlCol="0" vert="horz">
            <a:spAutoFit/>
          </a:bodyPr>
          <a:lstStyle/>
          <a:p>
            <a:pPr marL="38100">
              <a:lnSpc>
                <a:spcPct val="100000"/>
              </a:lnSpc>
              <a:spcBef>
                <a:spcPts val="100"/>
              </a:spcBef>
            </a:pPr>
            <a:r>
              <a:rPr dirty="0" baseline="-16666" sz="3000" spc="367">
                <a:solidFill>
                  <a:srgbClr val="4E2700"/>
                </a:solidFill>
                <a:latin typeface="Noto Sans Mono CJK HK"/>
                <a:cs typeface="Noto Sans Mono CJK HK"/>
              </a:rPr>
              <a:t>–</a:t>
            </a:r>
            <a:r>
              <a:rPr dirty="0" baseline="-16666" sz="3000" spc="367">
                <a:solidFill>
                  <a:srgbClr val="4E2700"/>
                </a:solidFill>
                <a:latin typeface="Verdana"/>
                <a:cs typeface="Verdana"/>
              </a:rPr>
              <a:t>2</a:t>
            </a:r>
            <a:r>
              <a:rPr dirty="0" sz="1300" spc="245">
                <a:solidFill>
                  <a:srgbClr val="4E2700"/>
                </a:solidFill>
                <a:latin typeface="Verdana"/>
                <a:cs typeface="Verdana"/>
              </a:rPr>
              <a:t>63</a:t>
            </a:r>
            <a:endParaRPr sz="1300">
              <a:latin typeface="Verdana"/>
              <a:cs typeface="Verdana"/>
            </a:endParaRPr>
          </a:p>
        </p:txBody>
      </p:sp>
      <p:sp>
        <p:nvSpPr>
          <p:cNvPr id="5" name="object 5"/>
          <p:cNvSpPr txBox="1"/>
          <p:nvPr/>
        </p:nvSpPr>
        <p:spPr>
          <a:xfrm>
            <a:off x="605942" y="5490768"/>
            <a:ext cx="6603365" cy="330835"/>
          </a:xfrm>
          <a:prstGeom prst="rect">
            <a:avLst/>
          </a:prstGeom>
        </p:spPr>
        <p:txBody>
          <a:bodyPr wrap="square" lIns="0" tIns="12700" rIns="0" bIns="0" rtlCol="0" vert="horz">
            <a:spAutoFit/>
          </a:bodyPr>
          <a:lstStyle/>
          <a:p>
            <a:pPr marL="381000" indent="-342900">
              <a:lnSpc>
                <a:spcPct val="100000"/>
              </a:lnSpc>
              <a:spcBef>
                <a:spcPts val="100"/>
              </a:spcBef>
              <a:buChar char="•"/>
              <a:tabLst>
                <a:tab pos="380365" algn="l"/>
                <a:tab pos="381000" algn="l"/>
                <a:tab pos="1101725" algn="l"/>
                <a:tab pos="3907790" algn="l"/>
              </a:tabLst>
            </a:pPr>
            <a:r>
              <a:rPr dirty="0" sz="2000" spc="-5">
                <a:solidFill>
                  <a:srgbClr val="4E2700"/>
                </a:solidFill>
                <a:latin typeface="Verdana"/>
                <a:cs typeface="Verdana"/>
              </a:rPr>
              <a:t>long	</a:t>
            </a:r>
            <a:r>
              <a:rPr dirty="0" sz="2000">
                <a:solidFill>
                  <a:srgbClr val="4E2700"/>
                </a:solidFill>
                <a:latin typeface="Verdana"/>
                <a:cs typeface="Verdana"/>
              </a:rPr>
              <a:t>:</a:t>
            </a:r>
            <a:r>
              <a:rPr dirty="0" sz="2000" spc="10">
                <a:solidFill>
                  <a:srgbClr val="4E2700"/>
                </a:solidFill>
                <a:latin typeface="Noto Sans Mono CJK HK"/>
                <a:cs typeface="Noto Sans Mono CJK HK"/>
              </a:rPr>
              <a:t>必須</a:t>
            </a:r>
            <a:r>
              <a:rPr dirty="0" sz="2000">
                <a:solidFill>
                  <a:srgbClr val="4E2700"/>
                </a:solidFill>
                <a:latin typeface="Noto Sans Mono CJK HK"/>
                <a:cs typeface="Noto Sans Mono CJK HK"/>
              </a:rPr>
              <a:t>指定介於	～</a:t>
            </a:r>
            <a:r>
              <a:rPr dirty="0" sz="2000" spc="-320">
                <a:solidFill>
                  <a:srgbClr val="4E2700"/>
                </a:solidFill>
                <a:latin typeface="Noto Sans Mono CJK HK"/>
                <a:cs typeface="Noto Sans Mono CJK HK"/>
              </a:rPr>
              <a:t> </a:t>
            </a:r>
            <a:r>
              <a:rPr dirty="0" sz="2000" spc="10">
                <a:solidFill>
                  <a:srgbClr val="4E2700"/>
                </a:solidFill>
                <a:latin typeface="Verdana"/>
                <a:cs typeface="Verdana"/>
              </a:rPr>
              <a:t>+2</a:t>
            </a:r>
            <a:r>
              <a:rPr dirty="0" baseline="25641" sz="1950" spc="15">
                <a:solidFill>
                  <a:srgbClr val="4E2700"/>
                </a:solidFill>
                <a:latin typeface="Verdana"/>
                <a:cs typeface="Verdana"/>
              </a:rPr>
              <a:t>63</a:t>
            </a:r>
            <a:r>
              <a:rPr dirty="0" baseline="25641" sz="1950" spc="322">
                <a:solidFill>
                  <a:srgbClr val="4E2700"/>
                </a:solidFill>
                <a:latin typeface="Verdana"/>
                <a:cs typeface="Verdana"/>
              </a:rPr>
              <a:t> </a:t>
            </a:r>
            <a:r>
              <a:rPr dirty="0" sz="2000">
                <a:solidFill>
                  <a:srgbClr val="4E2700"/>
                </a:solidFill>
                <a:latin typeface="Noto Sans Mono CJK HK"/>
                <a:cs typeface="Noto Sans Mono CJK HK"/>
              </a:rPr>
              <a:t>－</a:t>
            </a:r>
            <a:r>
              <a:rPr dirty="0" sz="2000" spc="-320">
                <a:solidFill>
                  <a:srgbClr val="4E2700"/>
                </a:solidFill>
                <a:latin typeface="Noto Sans Mono CJK HK"/>
                <a:cs typeface="Noto Sans Mono CJK HK"/>
              </a:rPr>
              <a:t> </a:t>
            </a:r>
            <a:r>
              <a:rPr dirty="0" sz="2000">
                <a:solidFill>
                  <a:srgbClr val="4E2700"/>
                </a:solidFill>
                <a:latin typeface="Verdana"/>
                <a:cs typeface="Verdana"/>
              </a:rPr>
              <a:t>1</a:t>
            </a:r>
            <a:r>
              <a:rPr dirty="0" sz="2000" spc="-10">
                <a:solidFill>
                  <a:srgbClr val="4E2700"/>
                </a:solidFill>
                <a:latin typeface="Verdana"/>
                <a:cs typeface="Verdana"/>
              </a:rPr>
              <a:t> </a:t>
            </a:r>
            <a:r>
              <a:rPr dirty="0" sz="2000" spc="10">
                <a:solidFill>
                  <a:srgbClr val="4E2700"/>
                </a:solidFill>
                <a:latin typeface="Noto Sans Mono CJK HK"/>
                <a:cs typeface="Noto Sans Mono CJK HK"/>
              </a:rPr>
              <a:t>的整</a:t>
            </a:r>
            <a:r>
              <a:rPr dirty="0" sz="2000">
                <a:solidFill>
                  <a:srgbClr val="4E2700"/>
                </a:solidFill>
                <a:latin typeface="Noto Sans Mono CJK HK"/>
                <a:cs typeface="Noto Sans Mono CJK HK"/>
              </a:rPr>
              <a:t>數值</a:t>
            </a:r>
            <a:endParaRPr sz="2000">
              <a:latin typeface="Noto Sans Mono CJK HK"/>
              <a:cs typeface="Noto Sans Mono CJK HK"/>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5365241" y="5313425"/>
              <a:ext cx="215265" cy="577850"/>
            </a:xfrm>
            <a:custGeom>
              <a:avLst/>
              <a:gdLst/>
              <a:ahLst/>
              <a:cxnLst/>
              <a:rect l="l" t="t" r="r" b="b"/>
              <a:pathLst>
                <a:path w="215264" h="577850">
                  <a:moveTo>
                    <a:pt x="0" y="434213"/>
                  </a:moveTo>
                  <a:lnTo>
                    <a:pt x="107442" y="577596"/>
                  </a:lnTo>
                  <a:lnTo>
                    <a:pt x="214884" y="434213"/>
                  </a:lnTo>
                  <a:lnTo>
                    <a:pt x="161162" y="434213"/>
                  </a:lnTo>
                  <a:lnTo>
                    <a:pt x="161162" y="0"/>
                  </a:lnTo>
                  <a:lnTo>
                    <a:pt x="53721" y="0"/>
                  </a:lnTo>
                  <a:lnTo>
                    <a:pt x="53721" y="434213"/>
                  </a:lnTo>
                  <a:lnTo>
                    <a:pt x="0" y="434213"/>
                  </a:lnTo>
                  <a:close/>
                </a:path>
              </a:pathLst>
            </a:custGeom>
            <a:ln w="19812">
              <a:solidFill>
                <a:srgbClr val="FF0000"/>
              </a:solidFill>
            </a:ln>
          </p:spPr>
          <p:txBody>
            <a:bodyPr wrap="square" lIns="0" tIns="0" rIns="0" bIns="0" rtlCol="0"/>
            <a:lstStyle/>
            <a:p/>
          </p:txBody>
        </p:sp>
      </p:gr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697230" y="1578102"/>
              <a:ext cx="1297305" cy="361315"/>
            </a:xfrm>
            <a:custGeom>
              <a:avLst/>
              <a:gdLst/>
              <a:ahLst/>
              <a:cxnLst/>
              <a:rect l="l" t="t" r="r" b="b"/>
              <a:pathLst>
                <a:path w="1297305" h="361314">
                  <a:moveTo>
                    <a:pt x="0" y="361188"/>
                  </a:moveTo>
                  <a:lnTo>
                    <a:pt x="1296924" y="361188"/>
                  </a:lnTo>
                  <a:lnTo>
                    <a:pt x="1296924" y="0"/>
                  </a:lnTo>
                  <a:lnTo>
                    <a:pt x="0" y="0"/>
                  </a:lnTo>
                  <a:lnTo>
                    <a:pt x="0" y="361188"/>
                  </a:lnTo>
                  <a:close/>
                </a:path>
              </a:pathLst>
            </a:custGeom>
            <a:ln w="19812">
              <a:solidFill>
                <a:srgbClr val="FF0000"/>
              </a:solidFill>
            </a:ln>
          </p:spPr>
          <p:txBody>
            <a:bodyPr wrap="square" lIns="0" tIns="0" rIns="0" bIns="0" rtlCol="0"/>
            <a:lstStyle/>
            <a:p/>
          </p:txBody>
        </p:sp>
      </p:grpSp>
      <p:sp>
        <p:nvSpPr>
          <p:cNvPr id="5" name="object 5"/>
          <p:cNvSpPr txBox="1">
            <a:spLocks noGrp="1"/>
          </p:cNvSpPr>
          <p:nvPr>
            <p:ph type="title"/>
          </p:nvPr>
        </p:nvSpPr>
        <p:spPr>
          <a:xfrm>
            <a:off x="4219702" y="1653032"/>
            <a:ext cx="2058670" cy="330835"/>
          </a:xfrm>
          <a:prstGeom prst="rect"/>
        </p:spPr>
        <p:txBody>
          <a:bodyPr wrap="square" lIns="0" tIns="13335" rIns="0" bIns="0" rtlCol="0" vert="horz">
            <a:spAutoFit/>
          </a:bodyPr>
          <a:lstStyle/>
          <a:p>
            <a:pPr marL="12700">
              <a:lnSpc>
                <a:spcPct val="100000"/>
              </a:lnSpc>
              <a:spcBef>
                <a:spcPts val="105"/>
              </a:spcBef>
            </a:pPr>
            <a:r>
              <a:rPr dirty="0" sz="2000"/>
              <a:t>成功匯</a:t>
            </a:r>
            <a:r>
              <a:rPr dirty="0" sz="2000" spc="-15"/>
              <a:t>入</a:t>
            </a:r>
            <a:r>
              <a:rPr dirty="0" sz="2000"/>
              <a:t>兩</a:t>
            </a:r>
            <a:r>
              <a:rPr dirty="0" sz="2000" spc="-15"/>
              <a:t>個</a:t>
            </a:r>
            <a:r>
              <a:rPr dirty="0" sz="2000"/>
              <a:t>專案</a:t>
            </a:r>
            <a:endParaRPr sz="2000"/>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5372227" y="1363802"/>
            <a:ext cx="2240280" cy="452120"/>
          </a:xfrm>
          <a:prstGeom prst="rect"/>
        </p:spPr>
        <p:txBody>
          <a:bodyPr wrap="square" lIns="0" tIns="12065" rIns="0" bIns="0" rtlCol="0" vert="horz">
            <a:spAutoFit/>
          </a:bodyPr>
          <a:lstStyle/>
          <a:p>
            <a:pPr marL="12700">
              <a:lnSpc>
                <a:spcPct val="100000"/>
              </a:lnSpc>
              <a:spcBef>
                <a:spcPts val="95"/>
              </a:spcBef>
            </a:pPr>
            <a:r>
              <a:rPr dirty="0" sz="2800" spc="5"/>
              <a:t>匯</a:t>
            </a:r>
            <a:r>
              <a:rPr dirty="0" sz="2800"/>
              <a:t>出</a:t>
            </a:r>
            <a:r>
              <a:rPr dirty="0" sz="2800" spc="-5">
                <a:latin typeface="Verdana"/>
                <a:cs typeface="Verdana"/>
              </a:rPr>
              <a:t>J</a:t>
            </a:r>
            <a:r>
              <a:rPr dirty="0" sz="2800" spc="-35">
                <a:latin typeface="Verdana"/>
                <a:cs typeface="Verdana"/>
              </a:rPr>
              <a:t>a</a:t>
            </a:r>
            <a:r>
              <a:rPr dirty="0" sz="2800" spc="-70">
                <a:latin typeface="Verdana"/>
                <a:cs typeface="Verdana"/>
              </a:rPr>
              <a:t>v</a:t>
            </a:r>
            <a:r>
              <a:rPr dirty="0" sz="2800" spc="-5">
                <a:latin typeface="Verdana"/>
                <a:cs typeface="Verdana"/>
              </a:rPr>
              <a:t>a</a:t>
            </a:r>
            <a:r>
              <a:rPr dirty="0" sz="2800"/>
              <a:t>專案</a:t>
            </a:r>
            <a:endParaRPr sz="2800">
              <a:latin typeface="Verdana"/>
              <a:cs typeface="Verdana"/>
            </a:endParaRP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31" y="502919"/>
            <a:ext cx="8816340" cy="5852160"/>
            <a:chOff x="179831" y="502919"/>
            <a:chExt cx="8816340" cy="5852160"/>
          </a:xfrm>
        </p:grpSpPr>
        <p:sp>
          <p:nvSpPr>
            <p:cNvPr id="3" name="object 3"/>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666237" y="2375153"/>
              <a:ext cx="2051685" cy="2875915"/>
            </a:xfrm>
            <a:custGeom>
              <a:avLst/>
              <a:gdLst/>
              <a:ahLst/>
              <a:cxnLst/>
              <a:rect l="l" t="t" r="r" b="b"/>
              <a:pathLst>
                <a:path w="2051685" h="2875915">
                  <a:moveTo>
                    <a:pt x="0" y="179832"/>
                  </a:moveTo>
                  <a:lnTo>
                    <a:pt x="1007363" y="179832"/>
                  </a:lnTo>
                  <a:lnTo>
                    <a:pt x="1007363" y="0"/>
                  </a:lnTo>
                  <a:lnTo>
                    <a:pt x="0" y="0"/>
                  </a:lnTo>
                  <a:lnTo>
                    <a:pt x="0" y="179832"/>
                  </a:lnTo>
                  <a:close/>
                </a:path>
                <a:path w="2051685" h="2875915">
                  <a:moveTo>
                    <a:pt x="1834896" y="2444115"/>
                  </a:moveTo>
                  <a:lnTo>
                    <a:pt x="1943100" y="2299716"/>
                  </a:lnTo>
                  <a:lnTo>
                    <a:pt x="2051303" y="2444115"/>
                  </a:lnTo>
                  <a:lnTo>
                    <a:pt x="1997202" y="2444115"/>
                  </a:lnTo>
                  <a:lnTo>
                    <a:pt x="1997202" y="2875788"/>
                  </a:lnTo>
                  <a:lnTo>
                    <a:pt x="1888998" y="2875788"/>
                  </a:lnTo>
                  <a:lnTo>
                    <a:pt x="1888998" y="2444115"/>
                  </a:lnTo>
                  <a:lnTo>
                    <a:pt x="1834896" y="2444115"/>
                  </a:lnTo>
                  <a:close/>
                </a:path>
              </a:pathLst>
            </a:custGeom>
            <a:ln w="19812">
              <a:solidFill>
                <a:srgbClr val="FF0000"/>
              </a:solidFill>
            </a:ln>
          </p:spPr>
          <p:txBody>
            <a:bodyPr wrap="square" lIns="0" tIns="0" rIns="0" bIns="0" rtlCol="0"/>
            <a:lstStyle/>
            <a:p/>
          </p:txBody>
        </p:sp>
      </p:gr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083" y="502919"/>
            <a:ext cx="7801356" cy="5852160"/>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3282822" y="2158111"/>
            <a:ext cx="3582670" cy="635635"/>
          </a:xfrm>
          <a:prstGeom prst="rect"/>
        </p:spPr>
        <p:txBody>
          <a:bodyPr wrap="square" lIns="0" tIns="13335" rIns="0" bIns="0" rtlCol="0" vert="horz">
            <a:spAutoFit/>
          </a:bodyPr>
          <a:lstStyle/>
          <a:p>
            <a:pPr marL="12700" marR="5080">
              <a:lnSpc>
                <a:spcPct val="100000"/>
              </a:lnSpc>
              <a:spcBef>
                <a:spcPts val="105"/>
              </a:spcBef>
            </a:pPr>
            <a:r>
              <a:rPr dirty="0" sz="2000">
                <a:solidFill>
                  <a:srgbClr val="3333CC"/>
                </a:solidFill>
              </a:rPr>
              <a:t>輸入匯</a:t>
            </a:r>
            <a:r>
              <a:rPr dirty="0" sz="2000" spc="-15">
                <a:solidFill>
                  <a:srgbClr val="3333CC"/>
                </a:solidFill>
              </a:rPr>
              <a:t>出</a:t>
            </a:r>
            <a:r>
              <a:rPr dirty="0" sz="2000">
                <a:solidFill>
                  <a:srgbClr val="3333CC"/>
                </a:solidFill>
              </a:rPr>
              <a:t>檔</a:t>
            </a:r>
            <a:r>
              <a:rPr dirty="0" sz="2000" spc="-15">
                <a:solidFill>
                  <a:srgbClr val="3333CC"/>
                </a:solidFill>
              </a:rPr>
              <a:t>的</a:t>
            </a:r>
            <a:r>
              <a:rPr dirty="0" sz="2000">
                <a:solidFill>
                  <a:srgbClr val="3333CC"/>
                </a:solidFill>
              </a:rPr>
              <a:t>檔名，</a:t>
            </a:r>
            <a:r>
              <a:rPr dirty="0" sz="2000" spc="-15">
                <a:solidFill>
                  <a:srgbClr val="3333CC"/>
                </a:solidFill>
              </a:rPr>
              <a:t>自</a:t>
            </a:r>
            <a:r>
              <a:rPr dirty="0" sz="2000">
                <a:solidFill>
                  <a:srgbClr val="3333CC"/>
                </a:solidFill>
              </a:rPr>
              <a:t>行</a:t>
            </a:r>
            <a:r>
              <a:rPr dirty="0" sz="2000" spc="-15">
                <a:solidFill>
                  <a:srgbClr val="3333CC"/>
                </a:solidFill>
              </a:rPr>
              <a:t>決</a:t>
            </a:r>
            <a:r>
              <a:rPr dirty="0" sz="2000">
                <a:solidFill>
                  <a:srgbClr val="3333CC"/>
                </a:solidFill>
              </a:rPr>
              <a:t>定， </a:t>
            </a:r>
            <a:r>
              <a:rPr dirty="0" sz="2000" spc="10">
                <a:solidFill>
                  <a:srgbClr val="3333CC"/>
                </a:solidFill>
              </a:rPr>
              <a:t>本例</a:t>
            </a:r>
            <a:r>
              <a:rPr dirty="0" sz="2000">
                <a:solidFill>
                  <a:srgbClr val="3333CC"/>
                </a:solidFill>
              </a:rPr>
              <a:t>為</a:t>
            </a:r>
            <a:r>
              <a:rPr dirty="0" sz="2000" spc="-10">
                <a:solidFill>
                  <a:srgbClr val="3333CC"/>
                </a:solidFill>
                <a:latin typeface="Verdana"/>
                <a:cs typeface="Verdana"/>
              </a:rPr>
              <a:t>D:\JavaLF</a:t>
            </a:r>
            <a:endParaRPr sz="2000">
              <a:latin typeface="Verdana"/>
              <a:cs typeface="Verdana"/>
            </a:endParaRPr>
          </a:p>
        </p:txBody>
      </p:sp>
      <p:sp>
        <p:nvSpPr>
          <p:cNvPr id="4" name="object 4"/>
          <p:cNvSpPr/>
          <p:nvPr/>
        </p:nvSpPr>
        <p:spPr>
          <a:xfrm>
            <a:off x="3193542" y="3336797"/>
            <a:ext cx="3167380" cy="2097405"/>
          </a:xfrm>
          <a:custGeom>
            <a:avLst/>
            <a:gdLst/>
            <a:ahLst/>
            <a:cxnLst/>
            <a:rect l="l" t="t" r="r" b="b"/>
            <a:pathLst>
              <a:path w="3167379" h="2097404">
                <a:moveTo>
                  <a:pt x="0" y="214884"/>
                </a:moveTo>
                <a:lnTo>
                  <a:pt x="647700" y="214884"/>
                </a:lnTo>
                <a:lnTo>
                  <a:pt x="647700" y="0"/>
                </a:lnTo>
                <a:lnTo>
                  <a:pt x="0" y="0"/>
                </a:lnTo>
                <a:lnTo>
                  <a:pt x="0" y="214884"/>
                </a:lnTo>
                <a:close/>
              </a:path>
              <a:path w="3167379" h="2097404">
                <a:moveTo>
                  <a:pt x="2950463" y="1952625"/>
                </a:moveTo>
                <a:lnTo>
                  <a:pt x="3004566" y="1952625"/>
                </a:lnTo>
                <a:lnTo>
                  <a:pt x="3004566" y="1519427"/>
                </a:lnTo>
                <a:lnTo>
                  <a:pt x="3112770" y="1519427"/>
                </a:lnTo>
                <a:lnTo>
                  <a:pt x="3112770" y="1952625"/>
                </a:lnTo>
                <a:lnTo>
                  <a:pt x="3166872" y="1952625"/>
                </a:lnTo>
                <a:lnTo>
                  <a:pt x="3058668" y="2097024"/>
                </a:lnTo>
                <a:lnTo>
                  <a:pt x="2950463" y="1952625"/>
                </a:lnTo>
                <a:close/>
              </a:path>
            </a:pathLst>
          </a:custGeom>
          <a:ln w="19812">
            <a:solidFill>
              <a:srgbClr val="FF0000"/>
            </a:solidFill>
          </a:ln>
        </p:spPr>
        <p:txBody>
          <a:bodyPr wrap="square" lIns="0" tIns="0" rIns="0" bIns="0" rtlCol="0"/>
          <a:lstStyle/>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973445" cy="574040"/>
          </a:xfrm>
          <a:prstGeom prst="rect"/>
        </p:spPr>
        <p:txBody>
          <a:bodyPr wrap="square" lIns="0" tIns="12700" rIns="0" bIns="0" rtlCol="0" vert="horz">
            <a:spAutoFit/>
          </a:bodyPr>
          <a:lstStyle/>
          <a:p>
            <a:pPr marL="12700">
              <a:lnSpc>
                <a:spcPct val="100000"/>
              </a:lnSpc>
              <a:spcBef>
                <a:spcPts val="100"/>
              </a:spcBef>
            </a:pPr>
            <a:r>
              <a:rPr dirty="0"/>
              <a:t>子代父代類別間方法的關係圖</a:t>
            </a:r>
          </a:p>
        </p:txBody>
      </p:sp>
      <p:sp>
        <p:nvSpPr>
          <p:cNvPr id="3" name="object 3"/>
          <p:cNvSpPr txBox="1"/>
          <p:nvPr/>
        </p:nvSpPr>
        <p:spPr>
          <a:xfrm>
            <a:off x="4243578" y="1296161"/>
            <a:ext cx="1676400" cy="609600"/>
          </a:xfrm>
          <a:prstGeom prst="rect">
            <a:avLst/>
          </a:prstGeom>
          <a:solidFill>
            <a:srgbClr val="CCE8CF"/>
          </a:solidFill>
          <a:ln w="19811">
            <a:solidFill>
              <a:srgbClr val="000000"/>
            </a:solidFill>
          </a:ln>
        </p:spPr>
        <p:txBody>
          <a:bodyPr wrap="square" lIns="0" tIns="130175" rIns="0" bIns="0" rtlCol="0" vert="horz">
            <a:spAutoFit/>
          </a:bodyPr>
          <a:lstStyle/>
          <a:p>
            <a:pPr marL="307975">
              <a:lnSpc>
                <a:spcPct val="100000"/>
              </a:lnSpc>
              <a:spcBef>
                <a:spcPts val="1025"/>
              </a:spcBef>
            </a:pPr>
            <a:r>
              <a:rPr dirty="0" sz="2000">
                <a:solidFill>
                  <a:srgbClr val="0000A3"/>
                </a:solidFill>
                <a:latin typeface="Noto Sans Mono CJK HK"/>
                <a:cs typeface="Noto Sans Mono CJK HK"/>
              </a:rPr>
              <a:t>方法名稱</a:t>
            </a:r>
            <a:endParaRPr sz="2000">
              <a:latin typeface="Noto Sans Mono CJK HK"/>
              <a:cs typeface="Noto Sans Mono CJK HK"/>
            </a:endParaRPr>
          </a:p>
        </p:txBody>
      </p:sp>
      <p:sp>
        <p:nvSpPr>
          <p:cNvPr id="4" name="object 4"/>
          <p:cNvSpPr/>
          <p:nvPr/>
        </p:nvSpPr>
        <p:spPr>
          <a:xfrm>
            <a:off x="3875532" y="1899539"/>
            <a:ext cx="471170" cy="294005"/>
          </a:xfrm>
          <a:custGeom>
            <a:avLst/>
            <a:gdLst/>
            <a:ahLst/>
            <a:cxnLst/>
            <a:rect l="l" t="t" r="r" b="b"/>
            <a:pathLst>
              <a:path w="471170" h="294005">
                <a:moveTo>
                  <a:pt x="44957" y="221107"/>
                </a:moveTo>
                <a:lnTo>
                  <a:pt x="0" y="293497"/>
                </a:lnTo>
                <a:lnTo>
                  <a:pt x="84835" y="286003"/>
                </a:lnTo>
                <a:lnTo>
                  <a:pt x="72271" y="265557"/>
                </a:lnTo>
                <a:lnTo>
                  <a:pt x="57403" y="265557"/>
                </a:lnTo>
                <a:lnTo>
                  <a:pt x="50800" y="254762"/>
                </a:lnTo>
                <a:lnTo>
                  <a:pt x="61565" y="248133"/>
                </a:lnTo>
                <a:lnTo>
                  <a:pt x="44957" y="221107"/>
                </a:lnTo>
                <a:close/>
              </a:path>
              <a:path w="471170" h="294005">
                <a:moveTo>
                  <a:pt x="61565" y="248133"/>
                </a:moveTo>
                <a:lnTo>
                  <a:pt x="50800" y="254762"/>
                </a:lnTo>
                <a:lnTo>
                  <a:pt x="57403" y="265557"/>
                </a:lnTo>
                <a:lnTo>
                  <a:pt x="68192" y="258917"/>
                </a:lnTo>
                <a:lnTo>
                  <a:pt x="61565" y="248133"/>
                </a:lnTo>
                <a:close/>
              </a:path>
              <a:path w="471170" h="294005">
                <a:moveTo>
                  <a:pt x="68192" y="258917"/>
                </a:moveTo>
                <a:lnTo>
                  <a:pt x="57403" y="265557"/>
                </a:lnTo>
                <a:lnTo>
                  <a:pt x="72271" y="265557"/>
                </a:lnTo>
                <a:lnTo>
                  <a:pt x="68192" y="258917"/>
                </a:lnTo>
                <a:close/>
              </a:path>
              <a:path w="471170" h="294005">
                <a:moveTo>
                  <a:pt x="464565" y="0"/>
                </a:moveTo>
                <a:lnTo>
                  <a:pt x="61565" y="248133"/>
                </a:lnTo>
                <a:lnTo>
                  <a:pt x="68192" y="258917"/>
                </a:lnTo>
                <a:lnTo>
                  <a:pt x="471169" y="10922"/>
                </a:lnTo>
                <a:lnTo>
                  <a:pt x="464565" y="0"/>
                </a:lnTo>
                <a:close/>
              </a:path>
            </a:pathLst>
          </a:custGeom>
          <a:solidFill>
            <a:srgbClr val="000000"/>
          </a:solidFill>
        </p:spPr>
        <p:txBody>
          <a:bodyPr wrap="square" lIns="0" tIns="0" rIns="0" bIns="0" rtlCol="0"/>
          <a:lstStyle/>
          <a:p/>
        </p:txBody>
      </p:sp>
      <p:sp>
        <p:nvSpPr>
          <p:cNvPr id="5" name="object 5"/>
          <p:cNvSpPr/>
          <p:nvPr/>
        </p:nvSpPr>
        <p:spPr>
          <a:xfrm>
            <a:off x="5809234" y="1899539"/>
            <a:ext cx="471170" cy="294005"/>
          </a:xfrm>
          <a:custGeom>
            <a:avLst/>
            <a:gdLst/>
            <a:ahLst/>
            <a:cxnLst/>
            <a:rect l="l" t="t" r="r" b="b"/>
            <a:pathLst>
              <a:path w="471170" h="294005">
                <a:moveTo>
                  <a:pt x="402977" y="258917"/>
                </a:moveTo>
                <a:lnTo>
                  <a:pt x="386333" y="286003"/>
                </a:lnTo>
                <a:lnTo>
                  <a:pt x="471169" y="293497"/>
                </a:lnTo>
                <a:lnTo>
                  <a:pt x="453817" y="265557"/>
                </a:lnTo>
                <a:lnTo>
                  <a:pt x="413765" y="265557"/>
                </a:lnTo>
                <a:lnTo>
                  <a:pt x="402977" y="258917"/>
                </a:lnTo>
                <a:close/>
              </a:path>
              <a:path w="471170" h="294005">
                <a:moveTo>
                  <a:pt x="409604" y="248133"/>
                </a:moveTo>
                <a:lnTo>
                  <a:pt x="402977" y="258917"/>
                </a:lnTo>
                <a:lnTo>
                  <a:pt x="413765" y="265557"/>
                </a:lnTo>
                <a:lnTo>
                  <a:pt x="420369" y="254762"/>
                </a:lnTo>
                <a:lnTo>
                  <a:pt x="409604" y="248133"/>
                </a:lnTo>
                <a:close/>
              </a:path>
              <a:path w="471170" h="294005">
                <a:moveTo>
                  <a:pt x="426212" y="221107"/>
                </a:moveTo>
                <a:lnTo>
                  <a:pt x="409604" y="248133"/>
                </a:lnTo>
                <a:lnTo>
                  <a:pt x="420369" y="254762"/>
                </a:lnTo>
                <a:lnTo>
                  <a:pt x="413765" y="265557"/>
                </a:lnTo>
                <a:lnTo>
                  <a:pt x="453817" y="265557"/>
                </a:lnTo>
                <a:lnTo>
                  <a:pt x="426212" y="221107"/>
                </a:lnTo>
                <a:close/>
              </a:path>
              <a:path w="471170" h="294005">
                <a:moveTo>
                  <a:pt x="6603" y="0"/>
                </a:moveTo>
                <a:lnTo>
                  <a:pt x="0" y="10922"/>
                </a:lnTo>
                <a:lnTo>
                  <a:pt x="402977" y="258917"/>
                </a:lnTo>
                <a:lnTo>
                  <a:pt x="409604" y="248133"/>
                </a:lnTo>
                <a:lnTo>
                  <a:pt x="6603" y="0"/>
                </a:lnTo>
                <a:close/>
              </a:path>
            </a:pathLst>
          </a:custGeom>
          <a:solidFill>
            <a:srgbClr val="000000"/>
          </a:solidFill>
        </p:spPr>
        <p:txBody>
          <a:bodyPr wrap="square" lIns="0" tIns="0" rIns="0" bIns="0" rtlCol="0"/>
          <a:lstStyle/>
          <a:p/>
        </p:txBody>
      </p:sp>
      <p:sp>
        <p:nvSpPr>
          <p:cNvPr id="6" name="object 6"/>
          <p:cNvSpPr txBox="1"/>
          <p:nvPr/>
        </p:nvSpPr>
        <p:spPr>
          <a:xfrm>
            <a:off x="6059804" y="1740534"/>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不同</a:t>
            </a:r>
            <a:endParaRPr sz="1800">
              <a:latin typeface="Noto Sans Mono CJK HK"/>
              <a:cs typeface="Noto Sans Mono CJK HK"/>
            </a:endParaRPr>
          </a:p>
        </p:txBody>
      </p:sp>
      <p:sp>
        <p:nvSpPr>
          <p:cNvPr id="7" name="object 7"/>
          <p:cNvSpPr txBox="1"/>
          <p:nvPr/>
        </p:nvSpPr>
        <p:spPr>
          <a:xfrm>
            <a:off x="5615178" y="2210561"/>
            <a:ext cx="2539365" cy="386080"/>
          </a:xfrm>
          <a:prstGeom prst="rect">
            <a:avLst/>
          </a:prstGeom>
          <a:solidFill>
            <a:srgbClr val="CCE8CF"/>
          </a:solidFill>
          <a:ln w="19811">
            <a:solidFill>
              <a:srgbClr val="000000"/>
            </a:solidFill>
          </a:ln>
        </p:spPr>
        <p:txBody>
          <a:bodyPr wrap="square" lIns="0" tIns="36195" rIns="0" bIns="0" rtlCol="0" vert="horz">
            <a:spAutoFit/>
          </a:bodyPr>
          <a:lstStyle/>
          <a:p>
            <a:pPr marL="92075">
              <a:lnSpc>
                <a:spcPct val="100000"/>
              </a:lnSpc>
              <a:spcBef>
                <a:spcPts val="285"/>
              </a:spcBef>
            </a:pPr>
            <a:r>
              <a:rPr dirty="0" sz="1800">
                <a:latin typeface="Noto Sans Mono CJK HK"/>
                <a:cs typeface="Noto Sans Mono CJK HK"/>
              </a:rPr>
              <a:t>兩方法不相關，不討論</a:t>
            </a:r>
            <a:endParaRPr sz="1800">
              <a:latin typeface="Noto Sans Mono CJK HK"/>
              <a:cs typeface="Noto Sans Mono CJK HK"/>
            </a:endParaRPr>
          </a:p>
        </p:txBody>
      </p:sp>
      <p:sp>
        <p:nvSpPr>
          <p:cNvPr id="8" name="object 8"/>
          <p:cNvSpPr txBox="1"/>
          <p:nvPr/>
        </p:nvSpPr>
        <p:spPr>
          <a:xfrm>
            <a:off x="3603497" y="1774901"/>
            <a:ext cx="483234"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相同</a:t>
            </a:r>
            <a:endParaRPr sz="1800">
              <a:latin typeface="Noto Sans Mono CJK HK"/>
              <a:cs typeface="Noto Sans Mono CJK HK"/>
            </a:endParaRPr>
          </a:p>
        </p:txBody>
      </p:sp>
      <p:sp>
        <p:nvSpPr>
          <p:cNvPr id="9" name="object 9"/>
          <p:cNvSpPr txBox="1"/>
          <p:nvPr/>
        </p:nvSpPr>
        <p:spPr>
          <a:xfrm>
            <a:off x="3100577" y="2219705"/>
            <a:ext cx="1676400" cy="609600"/>
          </a:xfrm>
          <a:prstGeom prst="rect">
            <a:avLst/>
          </a:prstGeom>
          <a:solidFill>
            <a:srgbClr val="CCE8CF"/>
          </a:solidFill>
          <a:ln w="19811">
            <a:solidFill>
              <a:srgbClr val="000000"/>
            </a:solidFill>
          </a:ln>
        </p:spPr>
        <p:txBody>
          <a:bodyPr wrap="square" lIns="0" tIns="110490" rIns="0" bIns="0" rtlCol="0" vert="horz">
            <a:spAutoFit/>
          </a:bodyPr>
          <a:lstStyle/>
          <a:p>
            <a:pPr marL="67310">
              <a:lnSpc>
                <a:spcPct val="100000"/>
              </a:lnSpc>
              <a:spcBef>
                <a:spcPts val="870"/>
              </a:spcBef>
            </a:pPr>
            <a:r>
              <a:rPr dirty="0" sz="2000">
                <a:solidFill>
                  <a:srgbClr val="0000A3"/>
                </a:solidFill>
                <a:latin typeface="Noto Sans Mono CJK HK"/>
                <a:cs typeface="Noto Sans Mono CJK HK"/>
              </a:rPr>
              <a:t>參數</a:t>
            </a:r>
            <a:r>
              <a:rPr dirty="0" sz="2000" spc="5">
                <a:solidFill>
                  <a:srgbClr val="0000A3"/>
                </a:solidFill>
                <a:latin typeface="Noto Sans Mono CJK HK"/>
                <a:cs typeface="Noto Sans Mono CJK HK"/>
              </a:rPr>
              <a:t>列</a:t>
            </a:r>
            <a:r>
              <a:rPr dirty="0" sz="2000" spc="-10">
                <a:solidFill>
                  <a:srgbClr val="0000A3"/>
                </a:solidFill>
                <a:latin typeface="Noto Sans Mono CJK HK"/>
                <a:cs typeface="Noto Sans Mono CJK HK"/>
              </a:rPr>
              <a:t>的</a:t>
            </a:r>
            <a:r>
              <a:rPr dirty="0" sz="2000">
                <a:solidFill>
                  <a:srgbClr val="0000A3"/>
                </a:solidFill>
                <a:latin typeface="Noto Sans Mono CJK HK"/>
                <a:cs typeface="Noto Sans Mono CJK HK"/>
              </a:rPr>
              <a:t>樣式</a:t>
            </a:r>
            <a:endParaRPr sz="2000">
              <a:latin typeface="Noto Sans Mono CJK HK"/>
              <a:cs typeface="Noto Sans Mono CJK HK"/>
            </a:endParaRPr>
          </a:p>
        </p:txBody>
      </p:sp>
      <p:sp>
        <p:nvSpPr>
          <p:cNvPr id="10" name="object 10"/>
          <p:cNvSpPr/>
          <p:nvPr/>
        </p:nvSpPr>
        <p:spPr>
          <a:xfrm>
            <a:off x="2743200" y="2826130"/>
            <a:ext cx="471170" cy="294005"/>
          </a:xfrm>
          <a:custGeom>
            <a:avLst/>
            <a:gdLst/>
            <a:ahLst/>
            <a:cxnLst/>
            <a:rect l="l" t="t" r="r" b="b"/>
            <a:pathLst>
              <a:path w="471169" h="294005">
                <a:moveTo>
                  <a:pt x="44957" y="221107"/>
                </a:moveTo>
                <a:lnTo>
                  <a:pt x="0" y="293497"/>
                </a:lnTo>
                <a:lnTo>
                  <a:pt x="84836" y="286004"/>
                </a:lnTo>
                <a:lnTo>
                  <a:pt x="72271" y="265557"/>
                </a:lnTo>
                <a:lnTo>
                  <a:pt x="57404" y="265557"/>
                </a:lnTo>
                <a:lnTo>
                  <a:pt x="50800" y="254762"/>
                </a:lnTo>
                <a:lnTo>
                  <a:pt x="61565" y="248133"/>
                </a:lnTo>
                <a:lnTo>
                  <a:pt x="44957" y="221107"/>
                </a:lnTo>
                <a:close/>
              </a:path>
              <a:path w="471169" h="294005">
                <a:moveTo>
                  <a:pt x="61565" y="248133"/>
                </a:moveTo>
                <a:lnTo>
                  <a:pt x="50800" y="254762"/>
                </a:lnTo>
                <a:lnTo>
                  <a:pt x="57404" y="265557"/>
                </a:lnTo>
                <a:lnTo>
                  <a:pt x="68192" y="258917"/>
                </a:lnTo>
                <a:lnTo>
                  <a:pt x="61565" y="248133"/>
                </a:lnTo>
                <a:close/>
              </a:path>
              <a:path w="471169" h="294005">
                <a:moveTo>
                  <a:pt x="68192" y="258917"/>
                </a:moveTo>
                <a:lnTo>
                  <a:pt x="57404" y="265557"/>
                </a:lnTo>
                <a:lnTo>
                  <a:pt x="72271" y="265557"/>
                </a:lnTo>
                <a:lnTo>
                  <a:pt x="68192" y="258917"/>
                </a:lnTo>
                <a:close/>
              </a:path>
              <a:path w="471169" h="294005">
                <a:moveTo>
                  <a:pt x="464566" y="0"/>
                </a:moveTo>
                <a:lnTo>
                  <a:pt x="61565" y="248133"/>
                </a:lnTo>
                <a:lnTo>
                  <a:pt x="68192" y="258917"/>
                </a:lnTo>
                <a:lnTo>
                  <a:pt x="471169" y="10922"/>
                </a:lnTo>
                <a:lnTo>
                  <a:pt x="464566" y="0"/>
                </a:lnTo>
                <a:close/>
              </a:path>
            </a:pathLst>
          </a:custGeom>
          <a:solidFill>
            <a:srgbClr val="000000"/>
          </a:solidFill>
        </p:spPr>
        <p:txBody>
          <a:bodyPr wrap="square" lIns="0" tIns="0" rIns="0" bIns="0" rtlCol="0"/>
          <a:lstStyle/>
          <a:p/>
        </p:txBody>
      </p:sp>
      <p:sp>
        <p:nvSpPr>
          <p:cNvPr id="11" name="object 11"/>
          <p:cNvSpPr/>
          <p:nvPr/>
        </p:nvSpPr>
        <p:spPr>
          <a:xfrm>
            <a:off x="4676902" y="2826130"/>
            <a:ext cx="471170" cy="294005"/>
          </a:xfrm>
          <a:custGeom>
            <a:avLst/>
            <a:gdLst/>
            <a:ahLst/>
            <a:cxnLst/>
            <a:rect l="l" t="t" r="r" b="b"/>
            <a:pathLst>
              <a:path w="471170" h="294005">
                <a:moveTo>
                  <a:pt x="402977" y="258917"/>
                </a:moveTo>
                <a:lnTo>
                  <a:pt x="386334" y="286004"/>
                </a:lnTo>
                <a:lnTo>
                  <a:pt x="471170" y="293497"/>
                </a:lnTo>
                <a:lnTo>
                  <a:pt x="453817" y="265557"/>
                </a:lnTo>
                <a:lnTo>
                  <a:pt x="413765" y="265557"/>
                </a:lnTo>
                <a:lnTo>
                  <a:pt x="402977" y="258917"/>
                </a:lnTo>
                <a:close/>
              </a:path>
              <a:path w="471170" h="294005">
                <a:moveTo>
                  <a:pt x="409604" y="248133"/>
                </a:moveTo>
                <a:lnTo>
                  <a:pt x="402977" y="258917"/>
                </a:lnTo>
                <a:lnTo>
                  <a:pt x="413765" y="265557"/>
                </a:lnTo>
                <a:lnTo>
                  <a:pt x="420370" y="254762"/>
                </a:lnTo>
                <a:lnTo>
                  <a:pt x="409604" y="248133"/>
                </a:lnTo>
                <a:close/>
              </a:path>
              <a:path w="471170" h="294005">
                <a:moveTo>
                  <a:pt x="426212" y="221107"/>
                </a:moveTo>
                <a:lnTo>
                  <a:pt x="409604" y="248133"/>
                </a:lnTo>
                <a:lnTo>
                  <a:pt x="420370" y="254762"/>
                </a:lnTo>
                <a:lnTo>
                  <a:pt x="413765" y="265557"/>
                </a:lnTo>
                <a:lnTo>
                  <a:pt x="453817" y="265557"/>
                </a:lnTo>
                <a:lnTo>
                  <a:pt x="426212" y="221107"/>
                </a:lnTo>
                <a:close/>
              </a:path>
              <a:path w="471170" h="294005">
                <a:moveTo>
                  <a:pt x="6603" y="0"/>
                </a:moveTo>
                <a:lnTo>
                  <a:pt x="0" y="10922"/>
                </a:lnTo>
                <a:lnTo>
                  <a:pt x="402977" y="258917"/>
                </a:lnTo>
                <a:lnTo>
                  <a:pt x="409604" y="248133"/>
                </a:lnTo>
                <a:lnTo>
                  <a:pt x="6603" y="0"/>
                </a:lnTo>
                <a:close/>
              </a:path>
            </a:pathLst>
          </a:custGeom>
          <a:solidFill>
            <a:srgbClr val="000000"/>
          </a:solidFill>
        </p:spPr>
        <p:txBody>
          <a:bodyPr wrap="square" lIns="0" tIns="0" rIns="0" bIns="0" rtlCol="0"/>
          <a:lstStyle/>
          <a:p/>
        </p:txBody>
      </p:sp>
      <p:sp>
        <p:nvSpPr>
          <p:cNvPr id="12" name="object 12"/>
          <p:cNvSpPr txBox="1"/>
          <p:nvPr/>
        </p:nvSpPr>
        <p:spPr>
          <a:xfrm>
            <a:off x="4927853" y="2667761"/>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不同</a:t>
            </a:r>
            <a:endParaRPr sz="1800">
              <a:latin typeface="Noto Sans Mono CJK HK"/>
              <a:cs typeface="Noto Sans Mono CJK HK"/>
            </a:endParaRPr>
          </a:p>
        </p:txBody>
      </p:sp>
      <p:sp>
        <p:nvSpPr>
          <p:cNvPr id="13" name="object 13"/>
          <p:cNvSpPr txBox="1"/>
          <p:nvPr/>
        </p:nvSpPr>
        <p:spPr>
          <a:xfrm>
            <a:off x="2471420" y="2702814"/>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相同</a:t>
            </a:r>
            <a:endParaRPr sz="1800">
              <a:latin typeface="Noto Sans Mono CJK HK"/>
              <a:cs typeface="Noto Sans Mono CJK HK"/>
            </a:endParaRPr>
          </a:p>
        </p:txBody>
      </p:sp>
      <p:sp>
        <p:nvSpPr>
          <p:cNvPr id="14" name="object 14"/>
          <p:cNvSpPr txBox="1"/>
          <p:nvPr/>
        </p:nvSpPr>
        <p:spPr>
          <a:xfrm>
            <a:off x="4722114" y="3147822"/>
            <a:ext cx="3657600" cy="660400"/>
          </a:xfrm>
          <a:prstGeom prst="rect">
            <a:avLst/>
          </a:prstGeom>
          <a:solidFill>
            <a:srgbClr val="CCE8CF"/>
          </a:solidFill>
          <a:ln w="19811">
            <a:solidFill>
              <a:srgbClr val="6600FF"/>
            </a:solidFill>
          </a:ln>
        </p:spPr>
        <p:txBody>
          <a:bodyPr wrap="square" lIns="0" tIns="35560" rIns="0" bIns="0" rtlCol="0" vert="horz">
            <a:spAutoFit/>
          </a:bodyPr>
          <a:lstStyle/>
          <a:p>
            <a:pPr marL="90805">
              <a:lnSpc>
                <a:spcPct val="100000"/>
              </a:lnSpc>
              <a:spcBef>
                <a:spcPts val="280"/>
              </a:spcBef>
            </a:pPr>
            <a:r>
              <a:rPr dirty="0" sz="1800" spc="-5">
                <a:solidFill>
                  <a:srgbClr val="6600FF"/>
                </a:solidFill>
                <a:latin typeface="Times New Roman"/>
                <a:cs typeface="Times New Roman"/>
              </a:rPr>
              <a:t>OK,</a:t>
            </a:r>
            <a:r>
              <a:rPr dirty="0" sz="1800" spc="-10">
                <a:solidFill>
                  <a:srgbClr val="6600FF"/>
                </a:solidFill>
                <a:latin typeface="Times New Roman"/>
                <a:cs typeface="Times New Roman"/>
              </a:rPr>
              <a:t> </a:t>
            </a:r>
            <a:r>
              <a:rPr dirty="0" sz="1800">
                <a:solidFill>
                  <a:srgbClr val="6600FF"/>
                </a:solidFill>
                <a:latin typeface="Noto Sans Mono CJK HK"/>
                <a:cs typeface="Noto Sans Mono CJK HK"/>
              </a:rPr>
              <a:t>子代、父代兩方法共存於子代</a:t>
            </a:r>
            <a:endParaRPr sz="1800">
              <a:latin typeface="Noto Sans Mono CJK HK"/>
              <a:cs typeface="Noto Sans Mono CJK HK"/>
            </a:endParaRPr>
          </a:p>
          <a:p>
            <a:pPr marL="90805">
              <a:lnSpc>
                <a:spcPct val="100000"/>
              </a:lnSpc>
              <a:spcBef>
                <a:spcPts val="5"/>
              </a:spcBef>
            </a:pPr>
            <a:r>
              <a:rPr dirty="0" sz="1800">
                <a:solidFill>
                  <a:srgbClr val="6600FF"/>
                </a:solidFill>
                <a:latin typeface="Noto Sans Mono CJK HK"/>
                <a:cs typeface="Noto Sans Mono CJK HK"/>
              </a:rPr>
              <a:t>類別之內，互為</a:t>
            </a:r>
            <a:r>
              <a:rPr dirty="0" sz="1800">
                <a:solidFill>
                  <a:srgbClr val="6600FF"/>
                </a:solidFill>
                <a:latin typeface="Times New Roman"/>
                <a:cs typeface="Times New Roman"/>
              </a:rPr>
              <a:t>Overloading</a:t>
            </a:r>
            <a:r>
              <a:rPr dirty="0" sz="1800" spc="-15">
                <a:solidFill>
                  <a:srgbClr val="6600FF"/>
                </a:solidFill>
                <a:latin typeface="Times New Roman"/>
                <a:cs typeface="Times New Roman"/>
              </a:rPr>
              <a:t> </a:t>
            </a:r>
            <a:r>
              <a:rPr dirty="0" sz="1800">
                <a:solidFill>
                  <a:srgbClr val="6600FF"/>
                </a:solidFill>
                <a:latin typeface="Noto Sans Mono CJK HK"/>
                <a:cs typeface="Noto Sans Mono CJK HK"/>
              </a:rPr>
              <a:t>方法</a:t>
            </a:r>
            <a:endParaRPr sz="1800">
              <a:latin typeface="Noto Sans Mono CJK HK"/>
              <a:cs typeface="Noto Sans Mono CJK HK"/>
            </a:endParaRPr>
          </a:p>
        </p:txBody>
      </p:sp>
      <p:sp>
        <p:nvSpPr>
          <p:cNvPr id="15" name="object 15"/>
          <p:cNvSpPr txBox="1"/>
          <p:nvPr/>
        </p:nvSpPr>
        <p:spPr>
          <a:xfrm>
            <a:off x="1981961" y="3146298"/>
            <a:ext cx="1676400" cy="609600"/>
          </a:xfrm>
          <a:prstGeom prst="rect">
            <a:avLst/>
          </a:prstGeom>
          <a:solidFill>
            <a:srgbClr val="CCE8CF"/>
          </a:solidFill>
          <a:ln w="19811">
            <a:solidFill>
              <a:srgbClr val="000000"/>
            </a:solidFill>
          </a:ln>
        </p:spPr>
        <p:txBody>
          <a:bodyPr wrap="square" lIns="0" tIns="109220" rIns="0" bIns="0" rtlCol="0" vert="horz">
            <a:spAutoFit/>
          </a:bodyPr>
          <a:lstStyle/>
          <a:p>
            <a:pPr marL="66675">
              <a:lnSpc>
                <a:spcPct val="100000"/>
              </a:lnSpc>
              <a:spcBef>
                <a:spcPts val="860"/>
              </a:spcBef>
            </a:pPr>
            <a:r>
              <a:rPr dirty="0" sz="2000">
                <a:solidFill>
                  <a:srgbClr val="0000A3"/>
                </a:solidFill>
                <a:latin typeface="Noto Sans Mono CJK HK"/>
                <a:cs typeface="Noto Sans Mono CJK HK"/>
              </a:rPr>
              <a:t>傳回值</a:t>
            </a:r>
            <a:r>
              <a:rPr dirty="0" sz="2000" spc="-15">
                <a:solidFill>
                  <a:srgbClr val="0000A3"/>
                </a:solidFill>
                <a:latin typeface="Noto Sans Mono CJK HK"/>
                <a:cs typeface="Noto Sans Mono CJK HK"/>
              </a:rPr>
              <a:t>的</a:t>
            </a:r>
            <a:r>
              <a:rPr dirty="0" sz="2000">
                <a:solidFill>
                  <a:srgbClr val="0000A3"/>
                </a:solidFill>
                <a:latin typeface="Noto Sans Mono CJK HK"/>
                <a:cs typeface="Noto Sans Mono CJK HK"/>
              </a:rPr>
              <a:t>型態</a:t>
            </a:r>
            <a:endParaRPr sz="2000">
              <a:latin typeface="Noto Sans Mono CJK HK"/>
              <a:cs typeface="Noto Sans Mono CJK HK"/>
            </a:endParaRPr>
          </a:p>
        </p:txBody>
      </p:sp>
      <p:sp>
        <p:nvSpPr>
          <p:cNvPr id="16" name="object 16"/>
          <p:cNvSpPr/>
          <p:nvPr/>
        </p:nvSpPr>
        <p:spPr>
          <a:xfrm>
            <a:off x="1581911" y="3763390"/>
            <a:ext cx="471170" cy="292100"/>
          </a:xfrm>
          <a:custGeom>
            <a:avLst/>
            <a:gdLst/>
            <a:ahLst/>
            <a:cxnLst/>
            <a:rect l="l" t="t" r="r" b="b"/>
            <a:pathLst>
              <a:path w="471169" h="292100">
                <a:moveTo>
                  <a:pt x="45085" y="219709"/>
                </a:moveTo>
                <a:lnTo>
                  <a:pt x="0" y="291972"/>
                </a:lnTo>
                <a:lnTo>
                  <a:pt x="84836" y="284606"/>
                </a:lnTo>
                <a:lnTo>
                  <a:pt x="72389" y="264286"/>
                </a:lnTo>
                <a:lnTo>
                  <a:pt x="57531" y="264286"/>
                </a:lnTo>
                <a:lnTo>
                  <a:pt x="50800" y="253364"/>
                </a:lnTo>
                <a:lnTo>
                  <a:pt x="61635" y="246730"/>
                </a:lnTo>
                <a:lnTo>
                  <a:pt x="45085" y="219709"/>
                </a:lnTo>
                <a:close/>
              </a:path>
              <a:path w="471169" h="292100">
                <a:moveTo>
                  <a:pt x="61635" y="246730"/>
                </a:moveTo>
                <a:lnTo>
                  <a:pt x="50800" y="253364"/>
                </a:lnTo>
                <a:lnTo>
                  <a:pt x="57531" y="264286"/>
                </a:lnTo>
                <a:lnTo>
                  <a:pt x="68335" y="257668"/>
                </a:lnTo>
                <a:lnTo>
                  <a:pt x="61635" y="246730"/>
                </a:lnTo>
                <a:close/>
              </a:path>
              <a:path w="471169" h="292100">
                <a:moveTo>
                  <a:pt x="68335" y="257668"/>
                </a:moveTo>
                <a:lnTo>
                  <a:pt x="57531" y="264286"/>
                </a:lnTo>
                <a:lnTo>
                  <a:pt x="72389" y="264286"/>
                </a:lnTo>
                <a:lnTo>
                  <a:pt x="68335" y="257668"/>
                </a:lnTo>
                <a:close/>
              </a:path>
              <a:path w="471169" h="292100">
                <a:moveTo>
                  <a:pt x="464565" y="0"/>
                </a:moveTo>
                <a:lnTo>
                  <a:pt x="61635" y="246730"/>
                </a:lnTo>
                <a:lnTo>
                  <a:pt x="68335" y="257668"/>
                </a:lnTo>
                <a:lnTo>
                  <a:pt x="471169" y="10921"/>
                </a:lnTo>
                <a:lnTo>
                  <a:pt x="464565" y="0"/>
                </a:lnTo>
                <a:close/>
              </a:path>
            </a:pathLst>
          </a:custGeom>
          <a:solidFill>
            <a:srgbClr val="000000"/>
          </a:solidFill>
        </p:spPr>
        <p:txBody>
          <a:bodyPr wrap="square" lIns="0" tIns="0" rIns="0" bIns="0" rtlCol="0"/>
          <a:lstStyle/>
          <a:p/>
        </p:txBody>
      </p:sp>
      <p:sp>
        <p:nvSpPr>
          <p:cNvPr id="17" name="object 17"/>
          <p:cNvSpPr/>
          <p:nvPr/>
        </p:nvSpPr>
        <p:spPr>
          <a:xfrm>
            <a:off x="3514090" y="3763390"/>
            <a:ext cx="473075" cy="292100"/>
          </a:xfrm>
          <a:custGeom>
            <a:avLst/>
            <a:gdLst/>
            <a:ahLst/>
            <a:cxnLst/>
            <a:rect l="l" t="t" r="r" b="b"/>
            <a:pathLst>
              <a:path w="473075" h="292100">
                <a:moveTo>
                  <a:pt x="404342" y="257683"/>
                </a:moveTo>
                <a:lnTo>
                  <a:pt x="387858" y="284733"/>
                </a:lnTo>
                <a:lnTo>
                  <a:pt x="472694" y="291972"/>
                </a:lnTo>
                <a:lnTo>
                  <a:pt x="455372" y="264286"/>
                </a:lnTo>
                <a:lnTo>
                  <a:pt x="415163" y="264286"/>
                </a:lnTo>
                <a:lnTo>
                  <a:pt x="404342" y="257683"/>
                </a:lnTo>
                <a:close/>
              </a:path>
              <a:path w="473075" h="292100">
                <a:moveTo>
                  <a:pt x="410928" y="246874"/>
                </a:moveTo>
                <a:lnTo>
                  <a:pt x="404342" y="257683"/>
                </a:lnTo>
                <a:lnTo>
                  <a:pt x="415163" y="264286"/>
                </a:lnTo>
                <a:lnTo>
                  <a:pt x="421767" y="253491"/>
                </a:lnTo>
                <a:lnTo>
                  <a:pt x="410928" y="246874"/>
                </a:lnTo>
                <a:close/>
              </a:path>
              <a:path w="473075" h="292100">
                <a:moveTo>
                  <a:pt x="427482" y="219709"/>
                </a:moveTo>
                <a:lnTo>
                  <a:pt x="410928" y="246874"/>
                </a:lnTo>
                <a:lnTo>
                  <a:pt x="421767" y="253491"/>
                </a:lnTo>
                <a:lnTo>
                  <a:pt x="415163" y="264286"/>
                </a:lnTo>
                <a:lnTo>
                  <a:pt x="455372" y="264286"/>
                </a:lnTo>
                <a:lnTo>
                  <a:pt x="427482" y="219709"/>
                </a:lnTo>
                <a:close/>
              </a:path>
              <a:path w="473075" h="292100">
                <a:moveTo>
                  <a:pt x="6604" y="0"/>
                </a:moveTo>
                <a:lnTo>
                  <a:pt x="0" y="10921"/>
                </a:lnTo>
                <a:lnTo>
                  <a:pt x="404342" y="257683"/>
                </a:lnTo>
                <a:lnTo>
                  <a:pt x="410928" y="246874"/>
                </a:lnTo>
                <a:lnTo>
                  <a:pt x="6604" y="0"/>
                </a:lnTo>
                <a:close/>
              </a:path>
            </a:pathLst>
          </a:custGeom>
          <a:solidFill>
            <a:srgbClr val="000000"/>
          </a:solidFill>
        </p:spPr>
        <p:txBody>
          <a:bodyPr wrap="square" lIns="0" tIns="0" rIns="0" bIns="0" rtlCol="0"/>
          <a:lstStyle/>
          <a:p/>
        </p:txBody>
      </p:sp>
      <p:sp>
        <p:nvSpPr>
          <p:cNvPr id="18" name="object 18"/>
          <p:cNvSpPr txBox="1"/>
          <p:nvPr/>
        </p:nvSpPr>
        <p:spPr>
          <a:xfrm>
            <a:off x="3765550" y="3604641"/>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不同</a:t>
            </a:r>
            <a:endParaRPr sz="1800">
              <a:latin typeface="Noto Sans Mono CJK HK"/>
              <a:cs typeface="Noto Sans Mono CJK HK"/>
            </a:endParaRPr>
          </a:p>
        </p:txBody>
      </p:sp>
      <p:sp>
        <p:nvSpPr>
          <p:cNvPr id="22" name="object 22"/>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23" name="object 2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19" name="object 19"/>
          <p:cNvSpPr txBox="1"/>
          <p:nvPr/>
        </p:nvSpPr>
        <p:spPr>
          <a:xfrm>
            <a:off x="1309242" y="3639439"/>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Noto Sans Mono CJK HK"/>
                <a:cs typeface="Noto Sans Mono CJK HK"/>
              </a:rPr>
              <a:t>相同</a:t>
            </a:r>
            <a:endParaRPr sz="1800">
              <a:latin typeface="Noto Sans Mono CJK HK"/>
              <a:cs typeface="Noto Sans Mono CJK HK"/>
            </a:endParaRPr>
          </a:p>
        </p:txBody>
      </p:sp>
      <p:sp>
        <p:nvSpPr>
          <p:cNvPr id="20" name="object 20"/>
          <p:cNvSpPr txBox="1"/>
          <p:nvPr/>
        </p:nvSpPr>
        <p:spPr>
          <a:xfrm>
            <a:off x="451866" y="4158234"/>
            <a:ext cx="2565400" cy="935990"/>
          </a:xfrm>
          <a:prstGeom prst="rect">
            <a:avLst/>
          </a:prstGeom>
          <a:solidFill>
            <a:srgbClr val="CCE8CF"/>
          </a:solidFill>
          <a:ln w="19812">
            <a:solidFill>
              <a:srgbClr val="008000"/>
            </a:solidFill>
          </a:ln>
        </p:spPr>
        <p:txBody>
          <a:bodyPr wrap="square" lIns="0" tIns="36830" rIns="0" bIns="0" rtlCol="0" vert="horz">
            <a:spAutoFit/>
          </a:bodyPr>
          <a:lstStyle/>
          <a:p>
            <a:pPr marL="90170" marR="103505">
              <a:lnSpc>
                <a:spcPct val="100000"/>
              </a:lnSpc>
              <a:spcBef>
                <a:spcPts val="290"/>
              </a:spcBef>
            </a:pPr>
            <a:r>
              <a:rPr dirty="0" sz="1800" spc="-5">
                <a:solidFill>
                  <a:srgbClr val="006600"/>
                </a:solidFill>
                <a:latin typeface="Times New Roman"/>
                <a:cs typeface="Times New Roman"/>
              </a:rPr>
              <a:t>OK,</a:t>
            </a:r>
            <a:r>
              <a:rPr dirty="0" sz="1800" spc="-80">
                <a:solidFill>
                  <a:srgbClr val="006600"/>
                </a:solidFill>
                <a:latin typeface="Times New Roman"/>
                <a:cs typeface="Times New Roman"/>
              </a:rPr>
              <a:t> </a:t>
            </a:r>
            <a:r>
              <a:rPr dirty="0" sz="1800">
                <a:solidFill>
                  <a:srgbClr val="006600"/>
                </a:solidFill>
                <a:latin typeface="Noto Sans Mono CJK HK"/>
                <a:cs typeface="Noto Sans Mono CJK HK"/>
              </a:rPr>
              <a:t>子代類別</a:t>
            </a:r>
            <a:r>
              <a:rPr dirty="0" sz="1800">
                <a:solidFill>
                  <a:srgbClr val="006600"/>
                </a:solidFill>
                <a:latin typeface="Times New Roman"/>
                <a:cs typeface="Times New Roman"/>
              </a:rPr>
              <a:t>Overriding  </a:t>
            </a:r>
            <a:r>
              <a:rPr dirty="0" sz="1800">
                <a:solidFill>
                  <a:srgbClr val="006600"/>
                </a:solidFill>
                <a:latin typeface="Noto Sans Mono CJK HK"/>
                <a:cs typeface="Noto Sans Mono CJK HK"/>
              </a:rPr>
              <a:t>父代類別的方法，如果 其他兩條件符合。</a:t>
            </a:r>
            <a:endParaRPr sz="1800">
              <a:latin typeface="Noto Sans Mono CJK HK"/>
              <a:cs typeface="Noto Sans Mono CJK HK"/>
            </a:endParaRPr>
          </a:p>
        </p:txBody>
      </p:sp>
      <p:sp>
        <p:nvSpPr>
          <p:cNvPr id="21" name="object 21"/>
          <p:cNvSpPr txBox="1"/>
          <p:nvPr/>
        </p:nvSpPr>
        <p:spPr>
          <a:xfrm>
            <a:off x="3224022" y="4149090"/>
            <a:ext cx="1708785" cy="386080"/>
          </a:xfrm>
          <a:prstGeom prst="rect">
            <a:avLst/>
          </a:prstGeom>
          <a:solidFill>
            <a:srgbClr val="CCE8CF"/>
          </a:solidFill>
          <a:ln w="19811">
            <a:solidFill>
              <a:srgbClr val="FF0000"/>
            </a:solidFill>
          </a:ln>
        </p:spPr>
        <p:txBody>
          <a:bodyPr wrap="square" lIns="0" tIns="36195" rIns="0" bIns="0" rtlCol="0" vert="horz">
            <a:spAutoFit/>
          </a:bodyPr>
          <a:lstStyle/>
          <a:p>
            <a:pPr marL="90170">
              <a:lnSpc>
                <a:spcPct val="100000"/>
              </a:lnSpc>
              <a:spcBef>
                <a:spcPts val="285"/>
              </a:spcBef>
            </a:pPr>
            <a:r>
              <a:rPr dirty="0" sz="1800" spc="-5">
                <a:solidFill>
                  <a:srgbClr val="FF0000"/>
                </a:solidFill>
                <a:latin typeface="Times New Roman"/>
                <a:cs typeface="Times New Roman"/>
              </a:rPr>
              <a:t>NG</a:t>
            </a:r>
            <a:r>
              <a:rPr dirty="0" sz="1800" spc="-5">
                <a:solidFill>
                  <a:srgbClr val="FF0000"/>
                </a:solidFill>
                <a:latin typeface="Noto Sans Mono CJK HK"/>
                <a:cs typeface="Noto Sans Mono CJK HK"/>
              </a:rPr>
              <a:t>，</a:t>
            </a:r>
            <a:r>
              <a:rPr dirty="0" sz="1800">
                <a:solidFill>
                  <a:srgbClr val="FF0000"/>
                </a:solidFill>
                <a:latin typeface="Noto Sans Mono CJK HK"/>
                <a:cs typeface="Noto Sans Mono CJK HK"/>
              </a:rPr>
              <a:t>語法錯誤</a:t>
            </a:r>
            <a:endParaRPr sz="1800">
              <a:latin typeface="Noto Sans Mono CJK HK"/>
              <a:cs typeface="Noto Sans Mono CJK HK"/>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參考型態的變數</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3" name="object 3"/>
          <p:cNvSpPr txBox="1"/>
          <p:nvPr/>
        </p:nvSpPr>
        <p:spPr>
          <a:xfrm>
            <a:off x="612140" y="989457"/>
            <a:ext cx="7379334" cy="3469004"/>
          </a:xfrm>
          <a:prstGeom prst="rect">
            <a:avLst/>
          </a:prstGeom>
        </p:spPr>
        <p:txBody>
          <a:bodyPr wrap="square" lIns="0" tIns="10795" rIns="0" bIns="0" rtlCol="0" vert="horz">
            <a:spAutoFit/>
          </a:bodyPr>
          <a:lstStyle/>
          <a:p>
            <a:pPr marL="355600" marR="5080" indent="-343535">
              <a:lnSpc>
                <a:spcPct val="100400"/>
              </a:lnSpc>
              <a:spcBef>
                <a:spcPts val="85"/>
              </a:spcBef>
              <a:buFont typeface="Verdana"/>
              <a:buChar char="•"/>
              <a:tabLst>
                <a:tab pos="355600" algn="l"/>
                <a:tab pos="356235" algn="l"/>
              </a:tabLst>
            </a:pPr>
            <a:r>
              <a:rPr dirty="0" sz="2400">
                <a:solidFill>
                  <a:srgbClr val="422000"/>
                </a:solidFill>
                <a:latin typeface="Noto Sans Mono CJK HK"/>
                <a:cs typeface="Noto Sans Mono CJK HK"/>
              </a:rPr>
              <a:t>多個變數的型態如果具有上下代的繼承關係，它們之 </a:t>
            </a:r>
            <a:r>
              <a:rPr dirty="0" sz="2400" spc="-5">
                <a:solidFill>
                  <a:srgbClr val="422000"/>
                </a:solidFill>
                <a:latin typeface="Noto Sans Mono CJK HK"/>
                <a:cs typeface="Noto Sans Mono CJK HK"/>
              </a:rPr>
              <a:t>間可以相互指定：</a:t>
            </a:r>
            <a:endParaRPr sz="2400">
              <a:latin typeface="Noto Sans Mono CJK HK"/>
              <a:cs typeface="Noto Sans Mono CJK HK"/>
            </a:endParaRPr>
          </a:p>
          <a:p>
            <a:pPr lvl="1" marL="756285" indent="-287020">
              <a:lnSpc>
                <a:spcPct val="100000"/>
              </a:lnSpc>
              <a:spcBef>
                <a:spcPts val="500"/>
              </a:spcBef>
              <a:buFont typeface="Verdana"/>
              <a:buChar char="–"/>
              <a:tabLst>
                <a:tab pos="756920" algn="l"/>
              </a:tabLst>
            </a:pPr>
            <a:r>
              <a:rPr dirty="0" sz="2000">
                <a:solidFill>
                  <a:srgbClr val="422000"/>
                </a:solidFill>
                <a:latin typeface="Noto Sans Mono CJK HK"/>
                <a:cs typeface="Noto Sans Mono CJK HK"/>
              </a:rPr>
              <a:t>型態為</a:t>
            </a:r>
            <a:r>
              <a:rPr dirty="0" sz="2000" spc="-15">
                <a:solidFill>
                  <a:srgbClr val="422000"/>
                </a:solidFill>
                <a:latin typeface="Noto Sans Mono CJK HK"/>
                <a:cs typeface="Noto Sans Mono CJK HK"/>
              </a:rPr>
              <a:t>子</a:t>
            </a:r>
            <a:r>
              <a:rPr dirty="0" sz="2000">
                <a:solidFill>
                  <a:srgbClr val="422000"/>
                </a:solidFill>
                <a:latin typeface="Noto Sans Mono CJK HK"/>
                <a:cs typeface="Noto Sans Mono CJK HK"/>
              </a:rPr>
              <a:t>代</a:t>
            </a:r>
            <a:r>
              <a:rPr dirty="0" sz="2000" spc="-15">
                <a:solidFill>
                  <a:srgbClr val="422000"/>
                </a:solidFill>
                <a:latin typeface="Noto Sans Mono CJK HK"/>
                <a:cs typeface="Noto Sans Mono CJK HK"/>
              </a:rPr>
              <a:t>類</a:t>
            </a:r>
            <a:r>
              <a:rPr dirty="0" sz="2000">
                <a:solidFill>
                  <a:srgbClr val="422000"/>
                </a:solidFill>
                <a:latin typeface="Noto Sans Mono CJK HK"/>
                <a:cs typeface="Noto Sans Mono CJK HK"/>
              </a:rPr>
              <a:t>別的變</a:t>
            </a:r>
            <a:r>
              <a:rPr dirty="0" sz="2000" spc="-15">
                <a:solidFill>
                  <a:srgbClr val="422000"/>
                </a:solidFill>
                <a:latin typeface="Noto Sans Mono CJK HK"/>
                <a:cs typeface="Noto Sans Mono CJK HK"/>
              </a:rPr>
              <a:t>數</a:t>
            </a:r>
            <a:r>
              <a:rPr dirty="0" sz="2000">
                <a:solidFill>
                  <a:srgbClr val="422000"/>
                </a:solidFill>
                <a:latin typeface="Noto Sans Mono CJK HK"/>
                <a:cs typeface="Noto Sans Mono CJK HK"/>
              </a:rPr>
              <a:t>指</a:t>
            </a:r>
            <a:r>
              <a:rPr dirty="0" sz="2000" spc="-15">
                <a:solidFill>
                  <a:srgbClr val="422000"/>
                </a:solidFill>
                <a:latin typeface="Noto Sans Mono CJK HK"/>
                <a:cs typeface="Noto Sans Mono CJK HK"/>
              </a:rPr>
              <a:t>定</a:t>
            </a:r>
            <a:r>
              <a:rPr dirty="0" sz="2000">
                <a:solidFill>
                  <a:srgbClr val="422000"/>
                </a:solidFill>
                <a:latin typeface="Noto Sans Mono CJK HK"/>
                <a:cs typeface="Noto Sans Mono CJK HK"/>
              </a:rPr>
              <a:t>給型態</a:t>
            </a:r>
            <a:r>
              <a:rPr dirty="0" sz="2000" spc="-15">
                <a:solidFill>
                  <a:srgbClr val="422000"/>
                </a:solidFill>
                <a:latin typeface="Noto Sans Mono CJK HK"/>
                <a:cs typeface="Noto Sans Mono CJK HK"/>
              </a:rPr>
              <a:t>為</a:t>
            </a:r>
            <a:r>
              <a:rPr dirty="0" sz="2000">
                <a:solidFill>
                  <a:srgbClr val="422000"/>
                </a:solidFill>
                <a:latin typeface="Noto Sans Mono CJK HK"/>
                <a:cs typeface="Noto Sans Mono CJK HK"/>
              </a:rPr>
              <a:t>父</a:t>
            </a:r>
            <a:r>
              <a:rPr dirty="0" sz="2000" spc="-15">
                <a:solidFill>
                  <a:srgbClr val="422000"/>
                </a:solidFill>
                <a:latin typeface="Noto Sans Mono CJK HK"/>
                <a:cs typeface="Noto Sans Mono CJK HK"/>
              </a:rPr>
              <a:t>代</a:t>
            </a:r>
            <a:r>
              <a:rPr dirty="0" sz="2000">
                <a:solidFill>
                  <a:srgbClr val="422000"/>
                </a:solidFill>
                <a:latin typeface="Noto Sans Mono CJK HK"/>
                <a:cs typeface="Noto Sans Mono CJK HK"/>
              </a:rPr>
              <a:t>類別的</a:t>
            </a:r>
            <a:r>
              <a:rPr dirty="0" sz="2000" spc="-15">
                <a:solidFill>
                  <a:srgbClr val="422000"/>
                </a:solidFill>
                <a:latin typeface="Noto Sans Mono CJK HK"/>
                <a:cs typeface="Noto Sans Mono CJK HK"/>
              </a:rPr>
              <a:t>變</a:t>
            </a:r>
            <a:r>
              <a:rPr dirty="0" sz="2000">
                <a:solidFill>
                  <a:srgbClr val="422000"/>
                </a:solidFill>
                <a:latin typeface="Noto Sans Mono CJK HK"/>
                <a:cs typeface="Noto Sans Mono CJK HK"/>
              </a:rPr>
              <a:t>數：</a:t>
            </a:r>
            <a:endParaRPr sz="2000">
              <a:latin typeface="Noto Sans Mono CJK HK"/>
              <a:cs typeface="Noto Sans Mono CJK HK"/>
            </a:endParaRPr>
          </a:p>
          <a:p>
            <a:pPr lvl="2" marL="1155700" indent="-229235">
              <a:lnSpc>
                <a:spcPct val="100000"/>
              </a:lnSpc>
              <a:spcBef>
                <a:spcPts val="440"/>
              </a:spcBef>
              <a:buFont typeface="Verdana"/>
              <a:buChar char="•"/>
              <a:tabLst>
                <a:tab pos="1156335" algn="l"/>
              </a:tabLst>
            </a:pPr>
            <a:r>
              <a:rPr dirty="0" sz="1800">
                <a:solidFill>
                  <a:srgbClr val="422000"/>
                </a:solidFill>
                <a:latin typeface="Noto Sans Mono CJK HK"/>
                <a:cs typeface="Noto Sans Mono CJK HK"/>
              </a:rPr>
              <a:t>子代類別算是父代類別的一種，</a:t>
            </a:r>
            <a:r>
              <a:rPr dirty="0" sz="1800">
                <a:solidFill>
                  <a:srgbClr val="422000"/>
                </a:solidFill>
                <a:latin typeface="Verdana"/>
                <a:cs typeface="Verdana"/>
              </a:rPr>
              <a:t>OK</a:t>
            </a:r>
            <a:r>
              <a:rPr dirty="0" sz="1800">
                <a:solidFill>
                  <a:srgbClr val="422000"/>
                </a:solidFill>
                <a:latin typeface="Noto Sans Mono CJK HK"/>
                <a:cs typeface="Noto Sans Mono CJK HK"/>
              </a:rPr>
              <a:t>，可以直接指定</a:t>
            </a:r>
            <a:endParaRPr sz="1800">
              <a:latin typeface="Noto Sans Mono CJK HK"/>
              <a:cs typeface="Noto Sans Mono CJK HK"/>
            </a:endParaRPr>
          </a:p>
          <a:p>
            <a:pPr marL="1155700" indent="-229235">
              <a:lnSpc>
                <a:spcPct val="100000"/>
              </a:lnSpc>
              <a:spcBef>
                <a:spcPts val="434"/>
              </a:spcBef>
              <a:buFont typeface="Tahoma"/>
              <a:buChar char="•"/>
              <a:tabLst>
                <a:tab pos="1156335" algn="l"/>
              </a:tabLst>
            </a:pPr>
            <a:r>
              <a:rPr dirty="0" sz="1800">
                <a:solidFill>
                  <a:srgbClr val="4E2700"/>
                </a:solidFill>
                <a:latin typeface="Noto Sans Mono CJK HK"/>
                <a:cs typeface="Noto Sans Mono CJK HK"/>
              </a:rPr>
              <a:t>父代類別變數</a:t>
            </a:r>
            <a:r>
              <a:rPr dirty="0" sz="1800" spc="-5">
                <a:solidFill>
                  <a:srgbClr val="4E2700"/>
                </a:solidFill>
                <a:latin typeface="Tahoma"/>
                <a:cs typeface="Tahoma"/>
              </a:rPr>
              <a:t>/</a:t>
            </a:r>
            <a:r>
              <a:rPr dirty="0" sz="1800">
                <a:solidFill>
                  <a:srgbClr val="4E2700"/>
                </a:solidFill>
                <a:latin typeface="Noto Sans Mono CJK HK"/>
                <a:cs typeface="Noto Sans Mono CJK HK"/>
              </a:rPr>
              <a:t>參數可以存放子代物件參考</a:t>
            </a:r>
            <a:endParaRPr sz="1800">
              <a:latin typeface="Noto Sans Mono CJK HK"/>
              <a:cs typeface="Noto Sans Mono CJK HK"/>
            </a:endParaRPr>
          </a:p>
          <a:p>
            <a:pPr marL="1155700" indent="-229235">
              <a:lnSpc>
                <a:spcPct val="100000"/>
              </a:lnSpc>
              <a:spcBef>
                <a:spcPts val="430"/>
              </a:spcBef>
              <a:buFont typeface="Tahoma"/>
              <a:buChar char="•"/>
              <a:tabLst>
                <a:tab pos="1156335" algn="l"/>
              </a:tabLst>
            </a:pPr>
            <a:r>
              <a:rPr dirty="0" sz="1800" spc="-5">
                <a:solidFill>
                  <a:srgbClr val="4E2700"/>
                </a:solidFill>
                <a:latin typeface="Noto Sans Mono CJK HK"/>
                <a:cs typeface="Noto Sans Mono CJK HK"/>
              </a:rPr>
              <a:t>向上提升</a:t>
            </a:r>
            <a:endParaRPr sz="1800">
              <a:latin typeface="Noto Sans Mono CJK HK"/>
              <a:cs typeface="Noto Sans Mono CJK HK"/>
            </a:endParaRPr>
          </a:p>
          <a:p>
            <a:pPr marL="756285" indent="-287020">
              <a:lnSpc>
                <a:spcPct val="100000"/>
              </a:lnSpc>
              <a:spcBef>
                <a:spcPts val="475"/>
              </a:spcBef>
              <a:buFont typeface="Verdana"/>
              <a:buChar char="–"/>
              <a:tabLst>
                <a:tab pos="756920" algn="l"/>
              </a:tabLst>
            </a:pPr>
            <a:r>
              <a:rPr dirty="0" sz="2000">
                <a:solidFill>
                  <a:srgbClr val="422000"/>
                </a:solidFill>
                <a:latin typeface="Noto Sans Mono CJK HK"/>
                <a:cs typeface="Noto Sans Mono CJK HK"/>
              </a:rPr>
              <a:t>型態為</a:t>
            </a:r>
            <a:r>
              <a:rPr dirty="0" sz="2000" spc="-15">
                <a:solidFill>
                  <a:srgbClr val="422000"/>
                </a:solidFill>
                <a:latin typeface="Noto Sans Mono CJK HK"/>
                <a:cs typeface="Noto Sans Mono CJK HK"/>
              </a:rPr>
              <a:t>父</a:t>
            </a:r>
            <a:r>
              <a:rPr dirty="0" sz="2000">
                <a:solidFill>
                  <a:srgbClr val="422000"/>
                </a:solidFill>
                <a:latin typeface="Noto Sans Mono CJK HK"/>
                <a:cs typeface="Noto Sans Mono CJK HK"/>
              </a:rPr>
              <a:t>代</a:t>
            </a:r>
            <a:r>
              <a:rPr dirty="0" sz="2000" spc="-15">
                <a:solidFill>
                  <a:srgbClr val="422000"/>
                </a:solidFill>
                <a:latin typeface="Noto Sans Mono CJK HK"/>
                <a:cs typeface="Noto Sans Mono CJK HK"/>
              </a:rPr>
              <a:t>類</a:t>
            </a:r>
            <a:r>
              <a:rPr dirty="0" sz="2000">
                <a:solidFill>
                  <a:srgbClr val="422000"/>
                </a:solidFill>
                <a:latin typeface="Noto Sans Mono CJK HK"/>
                <a:cs typeface="Noto Sans Mono CJK HK"/>
              </a:rPr>
              <a:t>別的變</a:t>
            </a:r>
            <a:r>
              <a:rPr dirty="0" sz="2000" spc="-15">
                <a:solidFill>
                  <a:srgbClr val="422000"/>
                </a:solidFill>
                <a:latin typeface="Noto Sans Mono CJK HK"/>
                <a:cs typeface="Noto Sans Mono CJK HK"/>
              </a:rPr>
              <a:t>數</a:t>
            </a:r>
            <a:r>
              <a:rPr dirty="0" sz="2000">
                <a:solidFill>
                  <a:srgbClr val="422000"/>
                </a:solidFill>
                <a:latin typeface="Noto Sans Mono CJK HK"/>
                <a:cs typeface="Noto Sans Mono CJK HK"/>
              </a:rPr>
              <a:t>指</a:t>
            </a:r>
            <a:r>
              <a:rPr dirty="0" sz="2000" spc="-15">
                <a:solidFill>
                  <a:srgbClr val="422000"/>
                </a:solidFill>
                <a:latin typeface="Noto Sans Mono CJK HK"/>
                <a:cs typeface="Noto Sans Mono CJK HK"/>
              </a:rPr>
              <a:t>定</a:t>
            </a:r>
            <a:r>
              <a:rPr dirty="0" sz="2000">
                <a:solidFill>
                  <a:srgbClr val="422000"/>
                </a:solidFill>
                <a:latin typeface="Noto Sans Mono CJK HK"/>
                <a:cs typeface="Noto Sans Mono CJK HK"/>
              </a:rPr>
              <a:t>給型態</a:t>
            </a:r>
            <a:r>
              <a:rPr dirty="0" sz="2000" spc="-15">
                <a:solidFill>
                  <a:srgbClr val="422000"/>
                </a:solidFill>
                <a:latin typeface="Noto Sans Mono CJK HK"/>
                <a:cs typeface="Noto Sans Mono CJK HK"/>
              </a:rPr>
              <a:t>為</a:t>
            </a:r>
            <a:r>
              <a:rPr dirty="0" sz="2000">
                <a:solidFill>
                  <a:srgbClr val="422000"/>
                </a:solidFill>
                <a:latin typeface="Noto Sans Mono CJK HK"/>
                <a:cs typeface="Noto Sans Mono CJK HK"/>
              </a:rPr>
              <a:t>子</a:t>
            </a:r>
            <a:r>
              <a:rPr dirty="0" sz="2000" spc="-15">
                <a:solidFill>
                  <a:srgbClr val="422000"/>
                </a:solidFill>
                <a:latin typeface="Noto Sans Mono CJK HK"/>
                <a:cs typeface="Noto Sans Mono CJK HK"/>
              </a:rPr>
              <a:t>代</a:t>
            </a:r>
            <a:r>
              <a:rPr dirty="0" sz="2000">
                <a:solidFill>
                  <a:srgbClr val="422000"/>
                </a:solidFill>
                <a:latin typeface="Noto Sans Mono CJK HK"/>
                <a:cs typeface="Noto Sans Mono CJK HK"/>
              </a:rPr>
              <a:t>類別的</a:t>
            </a:r>
            <a:r>
              <a:rPr dirty="0" sz="2000" spc="-15">
                <a:solidFill>
                  <a:srgbClr val="422000"/>
                </a:solidFill>
                <a:latin typeface="Noto Sans Mono CJK HK"/>
                <a:cs typeface="Noto Sans Mono CJK HK"/>
              </a:rPr>
              <a:t>變</a:t>
            </a:r>
            <a:r>
              <a:rPr dirty="0" sz="2000">
                <a:solidFill>
                  <a:srgbClr val="422000"/>
                </a:solidFill>
                <a:latin typeface="Noto Sans Mono CJK HK"/>
                <a:cs typeface="Noto Sans Mono CJK HK"/>
              </a:rPr>
              <a:t>數：</a:t>
            </a:r>
            <a:endParaRPr sz="2000">
              <a:latin typeface="Noto Sans Mono CJK HK"/>
              <a:cs typeface="Noto Sans Mono CJK HK"/>
            </a:endParaRPr>
          </a:p>
          <a:p>
            <a:pPr lvl="1" marL="1155700" indent="-229235">
              <a:lnSpc>
                <a:spcPct val="100000"/>
              </a:lnSpc>
              <a:spcBef>
                <a:spcPts val="440"/>
              </a:spcBef>
              <a:buChar char="•"/>
              <a:tabLst>
                <a:tab pos="1156335" algn="l"/>
              </a:tabLst>
            </a:pPr>
            <a:r>
              <a:rPr dirty="0" sz="1800" spc="-5">
                <a:solidFill>
                  <a:srgbClr val="422000"/>
                </a:solidFill>
                <a:latin typeface="Verdana"/>
                <a:cs typeface="Verdana"/>
              </a:rPr>
              <a:t>NG</a:t>
            </a:r>
            <a:r>
              <a:rPr dirty="0" sz="1800" spc="-5">
                <a:solidFill>
                  <a:srgbClr val="422000"/>
                </a:solidFill>
                <a:latin typeface="Noto Sans Mono CJK HK"/>
                <a:cs typeface="Noto Sans Mono CJK HK"/>
              </a:rPr>
              <a:t>，</a:t>
            </a:r>
            <a:r>
              <a:rPr dirty="0" sz="1800">
                <a:solidFill>
                  <a:srgbClr val="422000"/>
                </a:solidFill>
                <a:latin typeface="Noto Sans Mono CJK HK"/>
                <a:cs typeface="Noto Sans Mono CJK HK"/>
              </a:rPr>
              <a:t>必須型別轉換</a:t>
            </a:r>
            <a:r>
              <a:rPr dirty="0" sz="1800" spc="-5">
                <a:solidFill>
                  <a:srgbClr val="422000"/>
                </a:solidFill>
                <a:latin typeface="Verdana"/>
                <a:cs typeface="Verdana"/>
              </a:rPr>
              <a:t>(Cast)</a:t>
            </a:r>
            <a:r>
              <a:rPr dirty="0" sz="1800">
                <a:solidFill>
                  <a:srgbClr val="422000"/>
                </a:solidFill>
                <a:latin typeface="Noto Sans Mono CJK HK"/>
                <a:cs typeface="Noto Sans Mono CJK HK"/>
              </a:rPr>
              <a:t>才能指定</a:t>
            </a:r>
            <a:endParaRPr sz="1800">
              <a:latin typeface="Noto Sans Mono CJK HK"/>
              <a:cs typeface="Noto Sans Mono CJK HK"/>
            </a:endParaRPr>
          </a:p>
          <a:p>
            <a:pPr lvl="1" marL="1155700" indent="-229235">
              <a:lnSpc>
                <a:spcPct val="100000"/>
              </a:lnSpc>
              <a:spcBef>
                <a:spcPts val="430"/>
              </a:spcBef>
              <a:buFont typeface="Verdana"/>
              <a:buChar char="•"/>
              <a:tabLst>
                <a:tab pos="1156335" algn="l"/>
              </a:tabLst>
            </a:pPr>
            <a:r>
              <a:rPr dirty="0" sz="1800">
                <a:solidFill>
                  <a:srgbClr val="422000"/>
                </a:solidFill>
                <a:latin typeface="Noto Sans Mono CJK HK"/>
                <a:cs typeface="Noto Sans Mono CJK HK"/>
              </a:rPr>
              <a:t>父代類別不一定是該子代類別的一種</a:t>
            </a:r>
            <a:endParaRPr sz="1800">
              <a:latin typeface="Noto Sans Mono CJK HK"/>
              <a:cs typeface="Noto Sans Mono CJK HK"/>
            </a:endParaRPr>
          </a:p>
          <a:p>
            <a:pPr marL="1155700" indent="-229235">
              <a:lnSpc>
                <a:spcPct val="100000"/>
              </a:lnSpc>
              <a:spcBef>
                <a:spcPts val="434"/>
              </a:spcBef>
              <a:buFont typeface="Tahoma"/>
              <a:buChar char="•"/>
              <a:tabLst>
                <a:tab pos="1156335" algn="l"/>
              </a:tabLst>
            </a:pPr>
            <a:r>
              <a:rPr dirty="0" sz="1800" spc="-5">
                <a:solidFill>
                  <a:srgbClr val="4E2700"/>
                </a:solidFill>
                <a:latin typeface="Noto Sans Mono CJK HK"/>
                <a:cs typeface="Noto Sans Mono CJK HK"/>
              </a:rPr>
              <a:t>向下沉淪</a:t>
            </a:r>
            <a:endParaRPr sz="1800">
              <a:latin typeface="Noto Sans Mono CJK HK"/>
              <a:cs typeface="Noto Sans Mono CJK HK"/>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參考型態的變數</a:t>
            </a:r>
          </a:p>
        </p:txBody>
      </p:sp>
      <p:sp>
        <p:nvSpPr>
          <p:cNvPr id="7" name="object 7"/>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3" name="object 3"/>
          <p:cNvSpPr txBox="1"/>
          <p:nvPr/>
        </p:nvSpPr>
        <p:spPr>
          <a:xfrm>
            <a:off x="859942" y="958062"/>
            <a:ext cx="4826000" cy="1818005"/>
          </a:xfrm>
          <a:prstGeom prst="rect">
            <a:avLst/>
          </a:prstGeom>
        </p:spPr>
        <p:txBody>
          <a:bodyPr wrap="square" lIns="0" tIns="12700" rIns="0" bIns="0" rtlCol="0" vert="horz">
            <a:spAutoFit/>
          </a:bodyPr>
          <a:lstStyle/>
          <a:p>
            <a:pPr marL="12700" marR="2423160">
              <a:lnSpc>
                <a:spcPct val="120000"/>
              </a:lnSpc>
              <a:spcBef>
                <a:spcPts val="100"/>
              </a:spcBef>
            </a:pPr>
            <a:r>
              <a:rPr dirty="0" sz="1400" spc="-5">
                <a:solidFill>
                  <a:srgbClr val="4E2700"/>
                </a:solidFill>
                <a:latin typeface="Verdana"/>
                <a:cs typeface="Verdana"/>
              </a:rPr>
              <a:t>package</a:t>
            </a:r>
            <a:r>
              <a:rPr dirty="0" sz="1400" spc="-75">
                <a:solidFill>
                  <a:srgbClr val="4E2700"/>
                </a:solidFill>
                <a:latin typeface="Verdana"/>
                <a:cs typeface="Verdana"/>
              </a:rPr>
              <a:t> </a:t>
            </a:r>
            <a:r>
              <a:rPr dirty="0" sz="1400">
                <a:solidFill>
                  <a:srgbClr val="4E2700"/>
                </a:solidFill>
                <a:latin typeface="Verdana"/>
                <a:cs typeface="Verdana"/>
              </a:rPr>
              <a:t>x.appendix.p538;  public class MainClass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7365" marR="1779270">
              <a:lnSpc>
                <a:spcPct val="120000"/>
              </a:lnSpc>
              <a:tabLst>
                <a:tab pos="993775" algn="l"/>
                <a:tab pos="1450975" algn="l"/>
              </a:tabLst>
            </a:pPr>
            <a:r>
              <a:rPr dirty="0" sz="1400" spc="-5">
                <a:solidFill>
                  <a:srgbClr val="4E2700"/>
                </a:solidFill>
                <a:latin typeface="Verdana"/>
                <a:cs typeface="Verdana"/>
              </a:rPr>
              <a:t>Cat	kitty </a:t>
            </a:r>
            <a:r>
              <a:rPr dirty="0" sz="1400">
                <a:solidFill>
                  <a:srgbClr val="4E2700"/>
                </a:solidFill>
                <a:latin typeface="Verdana"/>
                <a:cs typeface="Verdana"/>
              </a:rPr>
              <a:t>= new </a:t>
            </a:r>
            <a:r>
              <a:rPr dirty="0" sz="1400" spc="-5">
                <a:solidFill>
                  <a:srgbClr val="4E2700"/>
                </a:solidFill>
                <a:latin typeface="Verdana"/>
                <a:cs typeface="Verdana"/>
              </a:rPr>
              <a:t>Cat();  </a:t>
            </a:r>
            <a:r>
              <a:rPr dirty="0" sz="1400">
                <a:solidFill>
                  <a:srgbClr val="4E2700"/>
                </a:solidFill>
                <a:latin typeface="Verdana"/>
                <a:cs typeface="Verdana"/>
              </a:rPr>
              <a:t>Mammal	mm = new</a:t>
            </a:r>
            <a:r>
              <a:rPr dirty="0" sz="1400" spc="-100">
                <a:solidFill>
                  <a:srgbClr val="4E2700"/>
                </a:solidFill>
                <a:latin typeface="Verdana"/>
                <a:cs typeface="Verdana"/>
              </a:rPr>
              <a:t> </a:t>
            </a:r>
            <a:r>
              <a:rPr dirty="0" sz="1400" spc="-5">
                <a:solidFill>
                  <a:srgbClr val="4E2700"/>
                </a:solidFill>
                <a:latin typeface="Verdana"/>
                <a:cs typeface="Verdana"/>
              </a:rPr>
              <a:t>Cat();</a:t>
            </a:r>
            <a:endParaRPr sz="1400">
              <a:latin typeface="Verdana"/>
              <a:cs typeface="Verdana"/>
            </a:endParaRPr>
          </a:p>
          <a:p>
            <a:pPr marL="507365" marR="5080">
              <a:lnSpc>
                <a:spcPct val="120000"/>
              </a:lnSpc>
            </a:pPr>
            <a:r>
              <a:rPr dirty="0" sz="1400" spc="-5">
                <a:solidFill>
                  <a:srgbClr val="4E2700"/>
                </a:solidFill>
                <a:latin typeface="Verdana"/>
                <a:cs typeface="Verdana"/>
              </a:rPr>
              <a:t>System.out.println(mm.getClass().getName());  System.out.println(kitty.getClass().getName());</a:t>
            </a:r>
            <a:endParaRPr sz="1400">
              <a:latin typeface="Verdana"/>
              <a:cs typeface="Verdana"/>
            </a:endParaRPr>
          </a:p>
        </p:txBody>
      </p:sp>
      <p:sp>
        <p:nvSpPr>
          <p:cNvPr id="4" name="object 4"/>
          <p:cNvSpPr txBox="1"/>
          <p:nvPr/>
        </p:nvSpPr>
        <p:spPr>
          <a:xfrm>
            <a:off x="1106830" y="5097526"/>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859942" y="5353558"/>
            <a:ext cx="13906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1355216" y="2750413"/>
            <a:ext cx="6969759" cy="3052445"/>
          </a:xfrm>
          <a:prstGeom prst="rect">
            <a:avLst/>
          </a:prstGeom>
        </p:spPr>
        <p:txBody>
          <a:bodyPr wrap="square" lIns="0" tIns="12700" rIns="0" bIns="0" rtlCol="0" vert="horz">
            <a:spAutoFit/>
          </a:bodyPr>
          <a:lstStyle/>
          <a:p>
            <a:pPr marL="12700" marR="2851150">
              <a:lnSpc>
                <a:spcPct val="120000"/>
              </a:lnSpc>
              <a:spcBef>
                <a:spcPts val="100"/>
              </a:spcBef>
              <a:tabLst>
                <a:tab pos="955675" algn="l"/>
              </a:tabLst>
            </a:pPr>
            <a:r>
              <a:rPr dirty="0" sz="1400">
                <a:solidFill>
                  <a:srgbClr val="4E2700"/>
                </a:solidFill>
                <a:latin typeface="Verdana"/>
                <a:cs typeface="Verdana"/>
              </a:rPr>
              <a:t>Mammal	m = kitty;  </a:t>
            </a:r>
            <a:r>
              <a:rPr dirty="0" sz="1400" spc="-5">
                <a:solidFill>
                  <a:srgbClr val="4E2700"/>
                </a:solidFill>
                <a:latin typeface="Verdana"/>
                <a:cs typeface="Verdana"/>
              </a:rPr>
              <a:t>System.out.println(m.getClass().getName());  </a:t>
            </a:r>
            <a:r>
              <a:rPr dirty="0" sz="1400">
                <a:solidFill>
                  <a:srgbClr val="4E2700"/>
                </a:solidFill>
                <a:latin typeface="Verdana"/>
                <a:cs typeface="Verdana"/>
              </a:rPr>
              <a:t>m = new Dog();  </a:t>
            </a:r>
            <a:r>
              <a:rPr dirty="0" sz="1400" spc="-5">
                <a:solidFill>
                  <a:srgbClr val="4E2700"/>
                </a:solidFill>
                <a:latin typeface="Verdana"/>
                <a:cs typeface="Verdana"/>
              </a:rPr>
              <a:t>System.out.println(m.getClass().getName());  </a:t>
            </a:r>
            <a:r>
              <a:rPr dirty="0" sz="1400">
                <a:solidFill>
                  <a:srgbClr val="4E2700"/>
                </a:solidFill>
                <a:latin typeface="Verdana"/>
                <a:cs typeface="Verdana"/>
              </a:rPr>
              <a:t>if (m instanceof </a:t>
            </a:r>
            <a:r>
              <a:rPr dirty="0" sz="1400" spc="-5">
                <a:solidFill>
                  <a:srgbClr val="4E2700"/>
                </a:solidFill>
                <a:latin typeface="Verdana"/>
                <a:cs typeface="Verdana"/>
              </a:rPr>
              <a:t>Cat)</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98120">
              <a:lnSpc>
                <a:spcPct val="100000"/>
              </a:lnSpc>
              <a:spcBef>
                <a:spcPts val="335"/>
              </a:spcBef>
            </a:pPr>
            <a:r>
              <a:rPr dirty="0" sz="1400" spc="-5">
                <a:solidFill>
                  <a:srgbClr val="4E2700"/>
                </a:solidFill>
                <a:latin typeface="Verdana"/>
                <a:cs typeface="Verdana"/>
              </a:rPr>
              <a:t>kitty </a:t>
            </a:r>
            <a:r>
              <a:rPr dirty="0" sz="1400">
                <a:solidFill>
                  <a:srgbClr val="4E2700"/>
                </a:solidFill>
                <a:latin typeface="Verdana"/>
                <a:cs typeface="Verdana"/>
              </a:rPr>
              <a:t>=</a:t>
            </a:r>
            <a:r>
              <a:rPr dirty="0" sz="1400" spc="-30">
                <a:solidFill>
                  <a:srgbClr val="4E2700"/>
                </a:solidFill>
                <a:latin typeface="Verdana"/>
                <a:cs typeface="Verdana"/>
              </a:rPr>
              <a:t> </a:t>
            </a:r>
            <a:r>
              <a:rPr dirty="0" sz="1400" spc="-5">
                <a:solidFill>
                  <a:srgbClr val="4E2700"/>
                </a:solidFill>
                <a:latin typeface="Verdana"/>
                <a:cs typeface="Verdana"/>
              </a:rPr>
              <a:t>(Cat)m;</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 </a:t>
            </a:r>
            <a:r>
              <a:rPr dirty="0" sz="1400" spc="5">
                <a:solidFill>
                  <a:srgbClr val="4E2700"/>
                </a:solidFill>
                <a:latin typeface="Verdana"/>
                <a:cs typeface="Verdana"/>
              </a:rPr>
              <a:t>else</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98120">
              <a:lnSpc>
                <a:spcPct val="100000"/>
              </a:lnSpc>
              <a:spcBef>
                <a:spcPts val="305"/>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錯</a:t>
            </a:r>
            <a:r>
              <a:rPr dirty="0" sz="1400">
                <a:solidFill>
                  <a:srgbClr val="4E2700"/>
                </a:solidFill>
                <a:latin typeface="Noto Sans Mono CJK HK"/>
                <a:cs typeface="Noto Sans Mono CJK HK"/>
              </a:rPr>
              <a:t>誤</a:t>
            </a:r>
            <a:r>
              <a:rPr dirty="0" sz="1400" spc="-5">
                <a:solidFill>
                  <a:srgbClr val="4E2700"/>
                </a:solidFill>
                <a:latin typeface="Verdana"/>
                <a:cs typeface="Verdana"/>
              </a:rPr>
              <a:t>");</a:t>
            </a:r>
            <a:endParaRPr sz="1400">
              <a:latin typeface="Verdana"/>
              <a:cs typeface="Verdana"/>
            </a:endParaRPr>
          </a:p>
          <a:p>
            <a:pPr marL="12700">
              <a:lnSpc>
                <a:spcPts val="1639"/>
              </a:lnSpc>
              <a:spcBef>
                <a:spcPts val="370"/>
              </a:spcBef>
            </a:pPr>
            <a:r>
              <a:rPr dirty="0" sz="1400">
                <a:solidFill>
                  <a:srgbClr val="4E2700"/>
                </a:solidFill>
                <a:latin typeface="Verdana"/>
                <a:cs typeface="Verdana"/>
              </a:rPr>
              <a:t>}</a:t>
            </a:r>
            <a:endParaRPr sz="1400">
              <a:latin typeface="Verdana"/>
              <a:cs typeface="Verdana"/>
            </a:endParaRPr>
          </a:p>
          <a:p>
            <a:pPr marL="3093085">
              <a:lnSpc>
                <a:spcPts val="1880"/>
              </a:lnSpc>
            </a:pPr>
            <a:r>
              <a:rPr dirty="0" sz="1600" spc="-10">
                <a:latin typeface="Verdana"/>
                <a:cs typeface="Verdana"/>
              </a:rPr>
              <a:t>public </a:t>
            </a:r>
            <a:r>
              <a:rPr dirty="0" sz="1600" spc="-5">
                <a:latin typeface="Verdana"/>
                <a:cs typeface="Verdana"/>
              </a:rPr>
              <a:t>class Mammal {</a:t>
            </a:r>
            <a:r>
              <a:rPr dirty="0" sz="1600" spc="85">
                <a:latin typeface="Verdana"/>
                <a:cs typeface="Verdana"/>
              </a:rPr>
              <a:t> </a:t>
            </a:r>
            <a:r>
              <a:rPr dirty="0" sz="1600" spc="-5">
                <a:latin typeface="Verdana"/>
                <a:cs typeface="Verdana"/>
              </a:rPr>
              <a:t>}</a:t>
            </a:r>
            <a:endParaRPr sz="1600">
              <a:latin typeface="Verdana"/>
              <a:cs typeface="Verdana"/>
            </a:endParaRPr>
          </a:p>
          <a:p>
            <a:pPr marL="3093085" marR="5080">
              <a:lnSpc>
                <a:spcPct val="100000"/>
              </a:lnSpc>
            </a:pPr>
            <a:r>
              <a:rPr dirty="0" sz="1600" spc="-10">
                <a:latin typeface="Verdana"/>
                <a:cs typeface="Verdana"/>
              </a:rPr>
              <a:t>public </a:t>
            </a:r>
            <a:r>
              <a:rPr dirty="0" sz="1600" spc="-5">
                <a:latin typeface="Verdana"/>
                <a:cs typeface="Verdana"/>
              </a:rPr>
              <a:t>class </a:t>
            </a:r>
            <a:r>
              <a:rPr dirty="0" sz="1600" spc="-10">
                <a:latin typeface="Verdana"/>
                <a:cs typeface="Verdana"/>
              </a:rPr>
              <a:t>Cat </a:t>
            </a:r>
            <a:r>
              <a:rPr dirty="0" sz="1600" spc="-5">
                <a:latin typeface="Verdana"/>
                <a:cs typeface="Verdana"/>
              </a:rPr>
              <a:t>extends Mammal { }  </a:t>
            </a:r>
            <a:r>
              <a:rPr dirty="0" sz="1600" spc="-10">
                <a:latin typeface="Verdana"/>
                <a:cs typeface="Verdana"/>
              </a:rPr>
              <a:t>public </a:t>
            </a:r>
            <a:r>
              <a:rPr dirty="0" sz="1600" spc="-5">
                <a:latin typeface="Verdana"/>
                <a:cs typeface="Verdana"/>
              </a:rPr>
              <a:t>class </a:t>
            </a:r>
            <a:r>
              <a:rPr dirty="0" sz="1600" spc="-10">
                <a:latin typeface="Verdana"/>
                <a:cs typeface="Verdana"/>
              </a:rPr>
              <a:t>Dog </a:t>
            </a:r>
            <a:r>
              <a:rPr dirty="0" sz="1600" spc="-5">
                <a:latin typeface="Verdana"/>
                <a:cs typeface="Verdana"/>
              </a:rPr>
              <a:t>extends Mammal {</a:t>
            </a:r>
            <a:r>
              <a:rPr dirty="0" sz="1600" spc="110">
                <a:latin typeface="Verdana"/>
                <a:cs typeface="Verdana"/>
              </a:rPr>
              <a:t> </a:t>
            </a:r>
            <a:r>
              <a:rPr dirty="0" sz="1600" spc="-5">
                <a:latin typeface="Verdana"/>
                <a:cs typeface="Verdana"/>
              </a:rPr>
              <a:t>}</a:t>
            </a:r>
            <a:endParaRPr sz="1600">
              <a:latin typeface="Verdana"/>
              <a:cs typeface="Verdana"/>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06390" cy="574040"/>
          </a:xfrm>
          <a:prstGeom prst="rect"/>
        </p:spPr>
        <p:txBody>
          <a:bodyPr wrap="square" lIns="0" tIns="12700" rIns="0" bIns="0" rtlCol="0" vert="horz">
            <a:spAutoFit/>
          </a:bodyPr>
          <a:lstStyle/>
          <a:p>
            <a:pPr marL="12700">
              <a:lnSpc>
                <a:spcPct val="100000"/>
              </a:lnSpc>
              <a:spcBef>
                <a:spcPts val="100"/>
              </a:spcBef>
            </a:pPr>
            <a:r>
              <a:rPr dirty="0"/>
              <a:t>多型</a:t>
            </a:r>
            <a:r>
              <a:rPr dirty="0" spc="-5"/>
              <a:t>的</a:t>
            </a:r>
            <a:r>
              <a:rPr dirty="0"/>
              <a:t>施行步驟</a:t>
            </a:r>
            <a:r>
              <a:rPr dirty="0">
                <a:latin typeface="Tahoma"/>
                <a:cs typeface="Tahoma"/>
              </a:rPr>
              <a:t>(</a:t>
            </a:r>
            <a:r>
              <a:rPr dirty="0"/>
              <a:t>父類別版</a:t>
            </a:r>
            <a:r>
              <a:rPr dirty="0">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3" name="object 3"/>
          <p:cNvSpPr txBox="1"/>
          <p:nvPr/>
        </p:nvSpPr>
        <p:spPr>
          <a:xfrm>
            <a:off x="764540" y="1011682"/>
            <a:ext cx="7684134" cy="3539490"/>
          </a:xfrm>
          <a:prstGeom prst="rect">
            <a:avLst/>
          </a:prstGeom>
        </p:spPr>
        <p:txBody>
          <a:bodyPr wrap="square" lIns="0" tIns="10795" rIns="0" bIns="0" rtlCol="0" vert="horz">
            <a:spAutoFit/>
          </a:bodyPr>
          <a:lstStyle/>
          <a:p>
            <a:pPr marL="355600" marR="309880" indent="-343535">
              <a:lnSpc>
                <a:spcPct val="100400"/>
              </a:lnSpc>
              <a:spcBef>
                <a:spcPts val="85"/>
              </a:spcBef>
              <a:buFont typeface="Verdana"/>
              <a:buChar char="•"/>
              <a:tabLst>
                <a:tab pos="355600" algn="l"/>
                <a:tab pos="356235" algn="l"/>
              </a:tabLst>
            </a:pPr>
            <a:r>
              <a:rPr dirty="0" sz="2400">
                <a:solidFill>
                  <a:srgbClr val="4E2700"/>
                </a:solidFill>
                <a:latin typeface="Noto Sans Mono CJK HK"/>
                <a:cs typeface="Noto Sans Mono CJK HK"/>
              </a:rPr>
              <a:t>為一組相關類別尋找或設計一個父類別，在此父類別 </a:t>
            </a:r>
            <a:r>
              <a:rPr dirty="0" sz="2400" spc="-5">
                <a:solidFill>
                  <a:srgbClr val="4E2700"/>
                </a:solidFill>
                <a:latin typeface="Noto Sans Mono CJK HK"/>
                <a:cs typeface="Noto Sans Mono CJK HK"/>
              </a:rPr>
              <a:t>內定義此相關類別所需要的共同方法。</a:t>
            </a:r>
            <a:endParaRPr sz="2400">
              <a:latin typeface="Noto Sans Mono CJK HK"/>
              <a:cs typeface="Noto Sans Mono CJK HK"/>
            </a:endParaRPr>
          </a:p>
          <a:p>
            <a:pPr marL="355600" marR="217170" indent="-343535">
              <a:lnSpc>
                <a:spcPct val="100000"/>
              </a:lnSpc>
              <a:spcBef>
                <a:spcPts val="580"/>
              </a:spcBef>
              <a:buFont typeface="Verdana"/>
              <a:buChar char="•"/>
              <a:tabLst>
                <a:tab pos="355600" algn="l"/>
                <a:tab pos="356235" algn="l"/>
              </a:tabLst>
            </a:pPr>
            <a:r>
              <a:rPr dirty="0" sz="2400">
                <a:solidFill>
                  <a:srgbClr val="4E2700"/>
                </a:solidFill>
                <a:latin typeface="Noto Sans Mono CJK HK"/>
                <a:cs typeface="Noto Sans Mono CJK HK"/>
              </a:rPr>
              <a:t>每個子類別應繼承自該父類別，然後</a:t>
            </a:r>
            <a:r>
              <a:rPr dirty="0" sz="2400" spc="-5">
                <a:solidFill>
                  <a:srgbClr val="4E2700"/>
                </a:solidFill>
                <a:latin typeface="Verdana"/>
                <a:cs typeface="Verdana"/>
              </a:rPr>
              <a:t>O</a:t>
            </a:r>
            <a:r>
              <a:rPr dirty="0" sz="2400" spc="-35">
                <a:solidFill>
                  <a:srgbClr val="4E2700"/>
                </a:solidFill>
                <a:latin typeface="Verdana"/>
                <a:cs typeface="Verdana"/>
              </a:rPr>
              <a:t>v</a:t>
            </a:r>
            <a:r>
              <a:rPr dirty="0" sz="2400">
                <a:solidFill>
                  <a:srgbClr val="4E2700"/>
                </a:solidFill>
                <a:latin typeface="Verdana"/>
                <a:cs typeface="Verdana"/>
              </a:rPr>
              <a:t>e</a:t>
            </a:r>
            <a:r>
              <a:rPr dirty="0" sz="2400" spc="-10">
                <a:solidFill>
                  <a:srgbClr val="4E2700"/>
                </a:solidFill>
                <a:latin typeface="Verdana"/>
                <a:cs typeface="Verdana"/>
              </a:rPr>
              <a:t>r</a:t>
            </a:r>
            <a:r>
              <a:rPr dirty="0" sz="2400">
                <a:solidFill>
                  <a:srgbClr val="4E2700"/>
                </a:solidFill>
                <a:latin typeface="Verdana"/>
                <a:cs typeface="Verdana"/>
              </a:rPr>
              <a:t>r</a:t>
            </a:r>
            <a:r>
              <a:rPr dirty="0" sz="2400" spc="-10">
                <a:solidFill>
                  <a:srgbClr val="4E2700"/>
                </a:solidFill>
                <a:latin typeface="Verdana"/>
                <a:cs typeface="Verdana"/>
              </a:rPr>
              <a:t>i</a:t>
            </a:r>
            <a:r>
              <a:rPr dirty="0" sz="2400" spc="-5">
                <a:solidFill>
                  <a:srgbClr val="4E2700"/>
                </a:solidFill>
                <a:latin typeface="Verdana"/>
                <a:cs typeface="Verdana"/>
              </a:rPr>
              <a:t>d</a:t>
            </a:r>
            <a:r>
              <a:rPr dirty="0" sz="2400">
                <a:solidFill>
                  <a:srgbClr val="4E2700"/>
                </a:solidFill>
                <a:latin typeface="Verdana"/>
                <a:cs typeface="Verdana"/>
              </a:rPr>
              <a:t>e</a:t>
            </a:r>
            <a:r>
              <a:rPr dirty="0" sz="2400">
                <a:solidFill>
                  <a:srgbClr val="4E2700"/>
                </a:solidFill>
                <a:latin typeface="Noto Sans Mono CJK HK"/>
                <a:cs typeface="Noto Sans Mono CJK HK"/>
              </a:rPr>
              <a:t>繼承來 的所有方法。</a:t>
            </a:r>
            <a:endParaRPr sz="2400">
              <a:latin typeface="Noto Sans Mono CJK HK"/>
              <a:cs typeface="Noto Sans Mono CJK HK"/>
            </a:endParaRPr>
          </a:p>
          <a:p>
            <a:pPr marL="355600" marR="309880" indent="-343535">
              <a:lnSpc>
                <a:spcPct val="100400"/>
              </a:lnSpc>
              <a:spcBef>
                <a:spcPts val="555"/>
              </a:spcBef>
              <a:buFont typeface="Verdana"/>
              <a:buChar char="•"/>
              <a:tabLst>
                <a:tab pos="355600" algn="l"/>
                <a:tab pos="356235" algn="l"/>
              </a:tabLst>
            </a:pPr>
            <a:r>
              <a:rPr dirty="0" sz="2400">
                <a:solidFill>
                  <a:srgbClr val="4E2700"/>
                </a:solidFill>
                <a:latin typeface="Noto Sans Mono CJK HK"/>
                <a:cs typeface="Noto Sans Mono CJK HK"/>
              </a:rPr>
              <a:t>設計一個服務類別，其內的服務方法可以接受型別為 </a:t>
            </a:r>
            <a:r>
              <a:rPr dirty="0" sz="2400" spc="-5">
                <a:solidFill>
                  <a:srgbClr val="4E2700"/>
                </a:solidFill>
                <a:latin typeface="Noto Sans Mono CJK HK"/>
                <a:cs typeface="Noto Sans Mono CJK HK"/>
              </a:rPr>
              <a:t>父代類別的參數。</a:t>
            </a:r>
            <a:endParaRPr sz="2400">
              <a:latin typeface="Noto Sans Mono CJK HK"/>
              <a:cs typeface="Noto Sans Mono CJK HK"/>
            </a:endParaRPr>
          </a:p>
          <a:p>
            <a:pPr marL="355600" marR="5080" indent="-343535">
              <a:lnSpc>
                <a:spcPct val="100200"/>
              </a:lnSpc>
              <a:spcBef>
                <a:spcPts val="560"/>
              </a:spcBef>
              <a:buFont typeface="Verdana"/>
              <a:buChar char="•"/>
              <a:tabLst>
                <a:tab pos="355600" algn="l"/>
                <a:tab pos="356235" algn="l"/>
              </a:tabLst>
            </a:pPr>
            <a:r>
              <a:rPr dirty="0" sz="2400">
                <a:solidFill>
                  <a:srgbClr val="4E2700"/>
                </a:solidFill>
                <a:latin typeface="Noto Sans Mono CJK HK"/>
                <a:cs typeface="Noto Sans Mono CJK HK"/>
              </a:rPr>
              <a:t>屬於此相關類別的物件便可傳入服務方法內，在此方 法內，可以透過該參數來執行本家族類別的共有方法。 </a:t>
            </a:r>
            <a:r>
              <a:rPr dirty="0" sz="2400" spc="-5">
                <a:solidFill>
                  <a:srgbClr val="4E2700"/>
                </a:solidFill>
                <a:latin typeface="Noto Sans Mono CJK HK"/>
                <a:cs typeface="Noto Sans Mono CJK HK"/>
              </a:rPr>
              <a:t>做到了用同一個方法來處理多種型別的物件。</a:t>
            </a:r>
            <a:endParaRPr sz="2400">
              <a:latin typeface="Noto Sans Mono CJK HK"/>
              <a:cs typeface="Noto Sans Mono CJK HK"/>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49190" cy="574040"/>
          </a:xfrm>
          <a:prstGeom prst="rect"/>
        </p:spPr>
        <p:txBody>
          <a:bodyPr wrap="square" lIns="0" tIns="12700" rIns="0" bIns="0" rtlCol="0" vert="horz">
            <a:spAutoFit/>
          </a:bodyPr>
          <a:lstStyle/>
          <a:p>
            <a:pPr marL="12700">
              <a:lnSpc>
                <a:spcPct val="100000"/>
              </a:lnSpc>
              <a:spcBef>
                <a:spcPts val="100"/>
              </a:spcBef>
            </a:pPr>
            <a:r>
              <a:rPr dirty="0"/>
              <a:t>多型</a:t>
            </a:r>
            <a:r>
              <a:rPr dirty="0" spc="-5"/>
              <a:t>的</a:t>
            </a:r>
            <a:r>
              <a:rPr dirty="0"/>
              <a:t>施行步驟</a:t>
            </a:r>
            <a:r>
              <a:rPr dirty="0">
                <a:latin typeface="Tahoma"/>
                <a:cs typeface="Tahoma"/>
              </a:rPr>
              <a:t>(</a:t>
            </a:r>
            <a:r>
              <a:rPr dirty="0"/>
              <a:t>介面版</a:t>
            </a:r>
            <a:r>
              <a:rPr dirty="0">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630</a:t>
            </a:fld>
          </a:p>
        </p:txBody>
      </p:sp>
      <p:sp>
        <p:nvSpPr>
          <p:cNvPr id="3" name="object 3"/>
          <p:cNvSpPr txBox="1"/>
          <p:nvPr/>
        </p:nvSpPr>
        <p:spPr>
          <a:xfrm>
            <a:off x="764540" y="1024509"/>
            <a:ext cx="7684770" cy="3538854"/>
          </a:xfrm>
          <a:prstGeom prst="rect">
            <a:avLst/>
          </a:prstGeom>
        </p:spPr>
        <p:txBody>
          <a:bodyPr wrap="square" lIns="0" tIns="10795" rIns="0" bIns="0" rtlCol="0" vert="horz">
            <a:spAutoFit/>
          </a:bodyPr>
          <a:lstStyle/>
          <a:p>
            <a:pPr marL="355600" marR="309880" indent="-343535">
              <a:lnSpc>
                <a:spcPct val="100400"/>
              </a:lnSpc>
              <a:spcBef>
                <a:spcPts val="85"/>
              </a:spcBef>
              <a:buFont typeface="Verdana"/>
              <a:buChar char="•"/>
              <a:tabLst>
                <a:tab pos="355600" algn="l"/>
                <a:tab pos="356235" algn="l"/>
              </a:tabLst>
            </a:pPr>
            <a:r>
              <a:rPr dirty="0" sz="2400">
                <a:solidFill>
                  <a:srgbClr val="4E2700"/>
                </a:solidFill>
                <a:latin typeface="Noto Sans Mono CJK HK"/>
                <a:cs typeface="Noto Sans Mono CJK HK"/>
              </a:rPr>
              <a:t>為一組相關類別尋找或設計一個</a:t>
            </a:r>
            <a:r>
              <a:rPr dirty="0" sz="2400">
                <a:solidFill>
                  <a:srgbClr val="3333CC"/>
                </a:solidFill>
                <a:latin typeface="Noto Sans Mono CJK HK"/>
                <a:cs typeface="Noto Sans Mono CJK HK"/>
              </a:rPr>
              <a:t>介面</a:t>
            </a:r>
            <a:r>
              <a:rPr dirty="0" sz="2400">
                <a:solidFill>
                  <a:srgbClr val="4E2700"/>
                </a:solidFill>
                <a:latin typeface="Noto Sans Mono CJK HK"/>
                <a:cs typeface="Noto Sans Mono CJK HK"/>
              </a:rPr>
              <a:t>，在此介面內定 義此相關類別所需要的共同方法。</a:t>
            </a:r>
            <a:endParaRPr sz="2400">
              <a:latin typeface="Noto Sans Mono CJK HK"/>
              <a:cs typeface="Noto Sans Mono CJK HK"/>
            </a:endParaRPr>
          </a:p>
          <a:p>
            <a:pPr marL="355600" indent="-343535">
              <a:lnSpc>
                <a:spcPct val="100000"/>
              </a:lnSpc>
              <a:spcBef>
                <a:spcPts val="580"/>
              </a:spcBef>
              <a:buFont typeface="Verdana"/>
              <a:buChar char="•"/>
              <a:tabLst>
                <a:tab pos="355600" algn="l"/>
                <a:tab pos="356235" algn="l"/>
              </a:tabLst>
            </a:pPr>
            <a:r>
              <a:rPr dirty="0" sz="2400" spc="-5">
                <a:solidFill>
                  <a:srgbClr val="4E2700"/>
                </a:solidFill>
                <a:latin typeface="Noto Sans Mono CJK HK"/>
                <a:cs typeface="Noto Sans Mono CJK HK"/>
              </a:rPr>
              <a:t>每個相關類別</a:t>
            </a:r>
            <a:r>
              <a:rPr dirty="0" sz="2400">
                <a:solidFill>
                  <a:srgbClr val="4E2700"/>
                </a:solidFill>
                <a:latin typeface="Noto Sans Mono CJK HK"/>
                <a:cs typeface="Noto Sans Mono CJK HK"/>
              </a:rPr>
              <a:t>應</a:t>
            </a:r>
            <a:r>
              <a:rPr dirty="0" sz="2400" spc="-5">
                <a:solidFill>
                  <a:srgbClr val="3333CC"/>
                </a:solidFill>
                <a:latin typeface="Noto Sans Mono CJK HK"/>
                <a:cs typeface="Noto Sans Mono CJK HK"/>
              </a:rPr>
              <a:t>實作</a:t>
            </a:r>
            <a:r>
              <a:rPr dirty="0" sz="2400" spc="-5">
                <a:solidFill>
                  <a:srgbClr val="4E2700"/>
                </a:solidFill>
                <a:latin typeface="Noto Sans Mono CJK HK"/>
                <a:cs typeface="Noto Sans Mono CJK HK"/>
              </a:rPr>
              <a:t>此介面，然後</a:t>
            </a:r>
            <a:r>
              <a:rPr dirty="0" sz="2400" spc="-10">
                <a:solidFill>
                  <a:srgbClr val="4E2700"/>
                </a:solidFill>
                <a:latin typeface="Verdana"/>
                <a:cs typeface="Verdana"/>
              </a:rPr>
              <a:t>Override</a:t>
            </a:r>
            <a:r>
              <a:rPr dirty="0" sz="2400" spc="-5">
                <a:solidFill>
                  <a:srgbClr val="4E2700"/>
                </a:solidFill>
                <a:latin typeface="Noto Sans Mono CJK HK"/>
                <a:cs typeface="Noto Sans Mono CJK HK"/>
              </a:rPr>
              <a:t>定義在介</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面內的所有方法。</a:t>
            </a:r>
            <a:endParaRPr sz="2400">
              <a:latin typeface="Noto Sans Mono CJK HK"/>
              <a:cs typeface="Noto Sans Mono CJK HK"/>
            </a:endParaRPr>
          </a:p>
          <a:p>
            <a:pPr marL="355600" marR="309880" indent="-343535">
              <a:lnSpc>
                <a:spcPct val="100400"/>
              </a:lnSpc>
              <a:spcBef>
                <a:spcPts val="555"/>
              </a:spcBef>
              <a:buFont typeface="Verdana"/>
              <a:buChar char="•"/>
              <a:tabLst>
                <a:tab pos="355600" algn="l"/>
                <a:tab pos="356235" algn="l"/>
              </a:tabLst>
            </a:pPr>
            <a:r>
              <a:rPr dirty="0" sz="2400">
                <a:solidFill>
                  <a:srgbClr val="4E2700"/>
                </a:solidFill>
                <a:latin typeface="Noto Sans Mono CJK HK"/>
                <a:cs typeface="Noto Sans Mono CJK HK"/>
              </a:rPr>
              <a:t>設計一個服務類別，其內的服務方法可以接受型別為 </a:t>
            </a:r>
            <a:r>
              <a:rPr dirty="0" sz="2400">
                <a:solidFill>
                  <a:srgbClr val="3333CC"/>
                </a:solidFill>
                <a:latin typeface="Noto Sans Mono CJK HK"/>
                <a:cs typeface="Noto Sans Mono CJK HK"/>
              </a:rPr>
              <a:t>介</a:t>
            </a:r>
            <a:r>
              <a:rPr dirty="0" sz="2400" spc="-5">
                <a:solidFill>
                  <a:srgbClr val="3333CC"/>
                </a:solidFill>
                <a:latin typeface="Noto Sans Mono CJK HK"/>
                <a:cs typeface="Noto Sans Mono CJK HK"/>
              </a:rPr>
              <a:t>面</a:t>
            </a:r>
            <a:r>
              <a:rPr dirty="0" sz="2400">
                <a:solidFill>
                  <a:srgbClr val="4E2700"/>
                </a:solidFill>
                <a:latin typeface="Noto Sans Mono CJK HK"/>
                <a:cs typeface="Noto Sans Mono CJK HK"/>
              </a:rPr>
              <a:t>的參數。</a:t>
            </a:r>
            <a:endParaRPr sz="2400">
              <a:latin typeface="Noto Sans Mono CJK HK"/>
              <a:cs typeface="Noto Sans Mono CJK HK"/>
            </a:endParaRPr>
          </a:p>
          <a:p>
            <a:pPr marL="355600" marR="5080" indent="-343535">
              <a:lnSpc>
                <a:spcPct val="100200"/>
              </a:lnSpc>
              <a:spcBef>
                <a:spcPts val="555"/>
              </a:spcBef>
              <a:buFont typeface="Verdana"/>
              <a:buChar char="•"/>
              <a:tabLst>
                <a:tab pos="355600" algn="l"/>
                <a:tab pos="356235" algn="l"/>
              </a:tabLst>
            </a:pPr>
            <a:r>
              <a:rPr dirty="0" sz="2400" spc="-5">
                <a:solidFill>
                  <a:srgbClr val="4E2700"/>
                </a:solidFill>
                <a:latin typeface="Noto Sans Mono CJK HK"/>
                <a:cs typeface="Noto Sans Mono CJK HK"/>
              </a:rPr>
              <a:t>屬於此相關類別的物件便可傳入服務方法內，在此方 </a:t>
            </a:r>
            <a:r>
              <a:rPr dirty="0" sz="2400">
                <a:solidFill>
                  <a:srgbClr val="4E2700"/>
                </a:solidFill>
                <a:latin typeface="Noto Sans Mono CJK HK"/>
                <a:cs typeface="Noto Sans Mono CJK HK"/>
              </a:rPr>
              <a:t>法內，可以透過該參數來執行</a:t>
            </a:r>
            <a:r>
              <a:rPr dirty="0" sz="2400">
                <a:solidFill>
                  <a:srgbClr val="3333CC"/>
                </a:solidFill>
                <a:latin typeface="Noto Sans Mono CJK HK"/>
                <a:cs typeface="Noto Sans Mono CJK HK"/>
              </a:rPr>
              <a:t>介面</a:t>
            </a:r>
            <a:r>
              <a:rPr dirty="0" sz="2400">
                <a:solidFill>
                  <a:srgbClr val="4E2700"/>
                </a:solidFill>
                <a:latin typeface="Noto Sans Mono CJK HK"/>
                <a:cs typeface="Noto Sans Mono CJK HK"/>
              </a:rPr>
              <a:t>所定義的共有方法。 做到用同一個方法來處理多種型別的物件。</a:t>
            </a:r>
            <a:endParaRPr sz="2400">
              <a:latin typeface="Noto Sans Mono CJK HK"/>
              <a:cs typeface="Noto Sans Mono CJK HK"/>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整數型態的常數</a:t>
            </a:r>
          </a:p>
        </p:txBody>
      </p:sp>
      <p:sp>
        <p:nvSpPr>
          <p:cNvPr id="9" name="object 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10" name="object 10"/>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16304"/>
            <a:ext cx="7687945" cy="1976755"/>
          </a:xfrm>
          <a:prstGeom prst="rect">
            <a:avLst/>
          </a:prstGeom>
        </p:spPr>
        <p:txBody>
          <a:bodyPr wrap="square" lIns="0" tIns="12700" rIns="0" bIns="0" rtlCol="0" vert="horz">
            <a:spAutoFit/>
          </a:bodyPr>
          <a:lstStyle/>
          <a:p>
            <a:pPr marL="35560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沒有小數點的數值常數。</a:t>
            </a:r>
            <a:endParaRPr sz="2400">
              <a:latin typeface="Noto Sans Mono CJK HK"/>
              <a:cs typeface="Noto Sans Mono CJK HK"/>
            </a:endParaRPr>
          </a:p>
          <a:p>
            <a:pPr marL="355600" indent="-342900">
              <a:lnSpc>
                <a:spcPct val="100000"/>
              </a:lnSpc>
              <a:buFont typeface="Verdana"/>
              <a:buChar char="•"/>
              <a:tabLst>
                <a:tab pos="354965" algn="l"/>
                <a:tab pos="355600" algn="l"/>
              </a:tabLst>
            </a:pPr>
            <a:r>
              <a:rPr dirty="0" sz="2400">
                <a:solidFill>
                  <a:srgbClr val="4E2700"/>
                </a:solidFill>
                <a:latin typeface="Noto Sans Mono CJK HK"/>
                <a:cs typeface="Noto Sans Mono CJK HK"/>
              </a:rPr>
              <a:t>整數常數只有兩種型態</a:t>
            </a:r>
            <a:r>
              <a:rPr dirty="0" sz="2400">
                <a:solidFill>
                  <a:srgbClr val="4E2700"/>
                </a:solidFill>
                <a:latin typeface="Verdana"/>
                <a:cs typeface="Verdana"/>
              </a:rPr>
              <a:t>:</a:t>
            </a:r>
            <a:endParaRPr sz="2400">
              <a:latin typeface="Verdana"/>
              <a:cs typeface="Verdana"/>
            </a:endParaRPr>
          </a:p>
          <a:p>
            <a:pPr lvl="1" marL="756285" indent="-287020">
              <a:lnSpc>
                <a:spcPct val="100000"/>
              </a:lnSpc>
              <a:spcBef>
                <a:spcPts val="15"/>
              </a:spcBef>
              <a:buChar char="–"/>
              <a:tabLst>
                <a:tab pos="756920" algn="l"/>
              </a:tabLst>
            </a:pPr>
            <a:r>
              <a:rPr dirty="0" sz="2000" spc="-5">
                <a:solidFill>
                  <a:srgbClr val="4E2700"/>
                </a:solidFill>
                <a:latin typeface="Verdana"/>
                <a:cs typeface="Verdana"/>
              </a:rPr>
              <a:t>long:</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必須</a:t>
            </a:r>
            <a:r>
              <a:rPr dirty="0" sz="2000" spc="5">
                <a:solidFill>
                  <a:srgbClr val="4E2700"/>
                </a:solidFill>
                <a:latin typeface="Noto Sans Mono CJK HK"/>
                <a:cs typeface="Noto Sans Mono CJK HK"/>
              </a:rPr>
              <a:t>於</a:t>
            </a:r>
            <a:r>
              <a:rPr dirty="0" sz="2000" spc="-15">
                <a:solidFill>
                  <a:srgbClr val="4E2700"/>
                </a:solidFill>
                <a:latin typeface="Noto Sans Mono CJK HK"/>
                <a:cs typeface="Noto Sans Mono CJK HK"/>
              </a:rPr>
              <a:t>字</a:t>
            </a:r>
            <a:r>
              <a:rPr dirty="0" sz="2000" spc="5">
                <a:solidFill>
                  <a:srgbClr val="4E2700"/>
                </a:solidFill>
                <a:latin typeface="Noto Sans Mono CJK HK"/>
                <a:cs typeface="Noto Sans Mono CJK HK"/>
              </a:rPr>
              <a:t>尾加</a:t>
            </a:r>
            <a:r>
              <a:rPr dirty="0" sz="2000" spc="-10">
                <a:solidFill>
                  <a:srgbClr val="4E2700"/>
                </a:solidFill>
                <a:latin typeface="Noto Sans Mono CJK HK"/>
                <a:cs typeface="Noto Sans Mono CJK HK"/>
              </a:rPr>
              <a:t>上</a:t>
            </a:r>
            <a:r>
              <a:rPr dirty="0" sz="2000" spc="-5">
                <a:solidFill>
                  <a:srgbClr val="4E2700"/>
                </a:solidFill>
                <a:latin typeface="Verdana"/>
                <a:cs typeface="Verdana"/>
              </a:rPr>
              <a:t>L</a:t>
            </a:r>
            <a:r>
              <a:rPr dirty="0" sz="2000">
                <a:solidFill>
                  <a:srgbClr val="4E2700"/>
                </a:solidFill>
                <a:latin typeface="Noto Sans Mono CJK HK"/>
                <a:cs typeface="Noto Sans Mono CJK HK"/>
              </a:rPr>
              <a:t>或</a:t>
            </a:r>
            <a:r>
              <a:rPr dirty="0" sz="2000" spc="-10">
                <a:solidFill>
                  <a:srgbClr val="4E2700"/>
                </a:solidFill>
                <a:latin typeface="Verdana"/>
                <a:cs typeface="Verdana"/>
              </a:rPr>
              <a:t>l</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例如</a:t>
            </a:r>
            <a:r>
              <a:rPr dirty="0" sz="2000" spc="-5">
                <a:solidFill>
                  <a:srgbClr val="4E2700"/>
                </a:solidFill>
                <a:latin typeface="Verdana"/>
                <a:cs typeface="Verdana"/>
              </a:rPr>
              <a:t>0L,</a:t>
            </a:r>
            <a:r>
              <a:rPr dirty="0" sz="2000" spc="-40">
                <a:solidFill>
                  <a:srgbClr val="4E2700"/>
                </a:solidFill>
                <a:latin typeface="Verdana"/>
                <a:cs typeface="Verdana"/>
              </a:rPr>
              <a:t> </a:t>
            </a:r>
            <a:r>
              <a:rPr dirty="0" sz="2000">
                <a:solidFill>
                  <a:srgbClr val="4E2700"/>
                </a:solidFill>
                <a:latin typeface="Verdana"/>
                <a:cs typeface="Verdana"/>
              </a:rPr>
              <a:t>-100L,</a:t>
            </a:r>
            <a:r>
              <a:rPr dirty="0" sz="2000" spc="-5">
                <a:solidFill>
                  <a:srgbClr val="4E2700"/>
                </a:solidFill>
                <a:latin typeface="Verdana"/>
                <a:cs typeface="Verdana"/>
              </a:rPr>
              <a:t> 2147483648L</a:t>
            </a:r>
            <a:endParaRPr sz="2000">
              <a:latin typeface="Verdana"/>
              <a:cs typeface="Verdana"/>
            </a:endParaRPr>
          </a:p>
          <a:p>
            <a:pPr marL="469900">
              <a:lnSpc>
                <a:spcPct val="100000"/>
              </a:lnSpc>
              <a:spcBef>
                <a:spcPts val="5"/>
              </a:spcBef>
              <a:tabLst>
                <a:tab pos="1261745" algn="l"/>
              </a:tabLst>
            </a:pPr>
            <a:r>
              <a:rPr dirty="0" sz="2000">
                <a:solidFill>
                  <a:srgbClr val="4E2700"/>
                </a:solidFill>
                <a:latin typeface="Verdana"/>
                <a:cs typeface="Verdana"/>
              </a:rPr>
              <a:t>–</a:t>
            </a:r>
            <a:r>
              <a:rPr dirty="0" sz="2000" spc="275">
                <a:solidFill>
                  <a:srgbClr val="4E2700"/>
                </a:solidFill>
                <a:latin typeface="Verdana"/>
                <a:cs typeface="Verdana"/>
              </a:rPr>
              <a:t> </a:t>
            </a:r>
            <a:r>
              <a:rPr dirty="0" sz="2000" spc="-5">
                <a:solidFill>
                  <a:srgbClr val="4E2700"/>
                </a:solidFill>
                <a:latin typeface="Verdana"/>
                <a:cs typeface="Verdana"/>
              </a:rPr>
              <a:t>int	</a:t>
            </a:r>
            <a:r>
              <a:rPr dirty="0" sz="2000">
                <a:solidFill>
                  <a:srgbClr val="4E2700"/>
                </a:solidFill>
                <a:latin typeface="Verdana"/>
                <a:cs typeface="Verdana"/>
              </a:rPr>
              <a:t>:</a:t>
            </a:r>
            <a:r>
              <a:rPr dirty="0" sz="2000" spc="15">
                <a:solidFill>
                  <a:srgbClr val="4E2700"/>
                </a:solidFill>
                <a:latin typeface="Verdana"/>
                <a:cs typeface="Verdana"/>
              </a:rPr>
              <a:t> </a:t>
            </a:r>
            <a:r>
              <a:rPr dirty="0" sz="2000" spc="10">
                <a:solidFill>
                  <a:srgbClr val="4E2700"/>
                </a:solidFill>
                <a:latin typeface="Noto Sans Mono CJK HK"/>
                <a:cs typeface="Noto Sans Mono CJK HK"/>
              </a:rPr>
              <a:t>字尾</a:t>
            </a:r>
            <a:r>
              <a:rPr dirty="0" sz="2000">
                <a:solidFill>
                  <a:srgbClr val="4E2700"/>
                </a:solidFill>
                <a:latin typeface="Noto Sans Mono CJK HK"/>
                <a:cs typeface="Noto Sans Mono CJK HK"/>
              </a:rPr>
              <a:t>不</a:t>
            </a:r>
            <a:r>
              <a:rPr dirty="0" sz="2000" spc="-15">
                <a:solidFill>
                  <a:srgbClr val="4E2700"/>
                </a:solidFill>
                <a:latin typeface="Noto Sans Mono CJK HK"/>
                <a:cs typeface="Noto Sans Mono CJK HK"/>
              </a:rPr>
              <a:t>加</a:t>
            </a:r>
            <a:r>
              <a:rPr dirty="0" sz="2000">
                <a:solidFill>
                  <a:srgbClr val="4E2700"/>
                </a:solidFill>
                <a:latin typeface="Noto Sans Mono CJK HK"/>
                <a:cs typeface="Noto Sans Mono CJK HK"/>
              </a:rPr>
              <a:t>任何</a:t>
            </a:r>
            <a:r>
              <a:rPr dirty="0" sz="2000" spc="-15">
                <a:solidFill>
                  <a:srgbClr val="4E2700"/>
                </a:solidFill>
                <a:latin typeface="Noto Sans Mono CJK HK"/>
                <a:cs typeface="Noto Sans Mono CJK HK"/>
              </a:rPr>
              <a:t>符</a:t>
            </a:r>
            <a:r>
              <a:rPr dirty="0" sz="2000">
                <a:solidFill>
                  <a:srgbClr val="4E2700"/>
                </a:solidFill>
                <a:latin typeface="Noto Sans Mono CJK HK"/>
                <a:cs typeface="Noto Sans Mono CJK HK"/>
              </a:rPr>
              <a:t>號，</a:t>
            </a:r>
            <a:r>
              <a:rPr dirty="0" sz="2000" spc="-15">
                <a:solidFill>
                  <a:srgbClr val="4E2700"/>
                </a:solidFill>
                <a:latin typeface="Noto Sans Mono CJK HK"/>
                <a:cs typeface="Noto Sans Mono CJK HK"/>
              </a:rPr>
              <a:t>例</a:t>
            </a:r>
            <a:r>
              <a:rPr dirty="0" sz="2000" spc="5">
                <a:solidFill>
                  <a:srgbClr val="4E2700"/>
                </a:solidFill>
                <a:latin typeface="Noto Sans Mono CJK HK"/>
                <a:cs typeface="Noto Sans Mono CJK HK"/>
              </a:rPr>
              <a:t>如</a:t>
            </a:r>
            <a:r>
              <a:rPr dirty="0" sz="2000">
                <a:solidFill>
                  <a:srgbClr val="4E2700"/>
                </a:solidFill>
                <a:latin typeface="Verdana"/>
                <a:cs typeface="Verdana"/>
              </a:rPr>
              <a:t>0,</a:t>
            </a:r>
            <a:r>
              <a:rPr dirty="0" sz="2000" spc="-50">
                <a:solidFill>
                  <a:srgbClr val="4E2700"/>
                </a:solidFill>
                <a:latin typeface="Verdana"/>
                <a:cs typeface="Verdana"/>
              </a:rPr>
              <a:t> </a:t>
            </a:r>
            <a:r>
              <a:rPr dirty="0" sz="2000">
                <a:solidFill>
                  <a:srgbClr val="4E2700"/>
                </a:solidFill>
                <a:latin typeface="Verdana"/>
                <a:cs typeface="Verdana"/>
              </a:rPr>
              <a:t>-100,</a:t>
            </a:r>
            <a:r>
              <a:rPr dirty="0" sz="2000" spc="-5">
                <a:solidFill>
                  <a:srgbClr val="4E2700"/>
                </a:solidFill>
                <a:latin typeface="Verdana"/>
                <a:cs typeface="Verdana"/>
              </a:rPr>
              <a:t> </a:t>
            </a:r>
            <a:r>
              <a:rPr dirty="0" sz="2000">
                <a:solidFill>
                  <a:srgbClr val="4E2700"/>
                </a:solidFill>
                <a:latin typeface="Verdana"/>
                <a:cs typeface="Verdana"/>
              </a:rPr>
              <a:t>2147483647</a:t>
            </a:r>
            <a:endParaRPr sz="2000">
              <a:latin typeface="Verdana"/>
              <a:cs typeface="Verdana"/>
            </a:endParaRPr>
          </a:p>
          <a:p>
            <a:pPr lvl="2" marL="1155065" indent="-229235">
              <a:lnSpc>
                <a:spcPts val="1905"/>
              </a:lnSpc>
              <a:spcBef>
                <a:spcPts val="15"/>
              </a:spcBef>
              <a:buFont typeface="Verdana"/>
              <a:buChar char="•"/>
              <a:tabLst>
                <a:tab pos="1155700" algn="l"/>
              </a:tabLst>
            </a:pPr>
            <a:r>
              <a:rPr dirty="0" sz="1600" spc="5">
                <a:solidFill>
                  <a:srgbClr val="4E2700"/>
                </a:solidFill>
                <a:latin typeface="Noto Sans Mono CJK HK"/>
                <a:cs typeface="Noto Sans Mono CJK HK"/>
              </a:rPr>
              <a:t>程式中若出</a:t>
            </a:r>
            <a:r>
              <a:rPr dirty="0" sz="1600" spc="-15">
                <a:solidFill>
                  <a:srgbClr val="4E2700"/>
                </a:solidFill>
                <a:latin typeface="Noto Sans Mono CJK HK"/>
                <a:cs typeface="Noto Sans Mono CJK HK"/>
              </a:rPr>
              <a:t>現</a:t>
            </a:r>
            <a:r>
              <a:rPr dirty="0" sz="1600" spc="-10">
                <a:solidFill>
                  <a:srgbClr val="4E2700"/>
                </a:solidFill>
                <a:latin typeface="Verdana"/>
                <a:cs typeface="Verdana"/>
              </a:rPr>
              <a:t>2147483648</a:t>
            </a:r>
            <a:r>
              <a:rPr dirty="0" sz="1600" spc="-5">
                <a:solidFill>
                  <a:srgbClr val="4E2700"/>
                </a:solidFill>
                <a:latin typeface="Noto Sans Mono CJK HK"/>
                <a:cs typeface="Noto Sans Mono CJK HK"/>
              </a:rPr>
              <a:t>或比</a:t>
            </a:r>
            <a:r>
              <a:rPr dirty="0" sz="1600" spc="5">
                <a:solidFill>
                  <a:srgbClr val="4E2700"/>
                </a:solidFill>
                <a:latin typeface="Noto Sans Mono CJK HK"/>
                <a:cs typeface="Noto Sans Mono CJK HK"/>
              </a:rPr>
              <a:t>此</a:t>
            </a:r>
            <a:r>
              <a:rPr dirty="0" sz="1600" spc="-5">
                <a:solidFill>
                  <a:srgbClr val="4E2700"/>
                </a:solidFill>
                <a:latin typeface="Noto Sans Mono CJK HK"/>
                <a:cs typeface="Noto Sans Mono CJK HK"/>
              </a:rPr>
              <a:t>數大</a:t>
            </a:r>
            <a:r>
              <a:rPr dirty="0" sz="1600" spc="5">
                <a:solidFill>
                  <a:srgbClr val="4E2700"/>
                </a:solidFill>
                <a:latin typeface="Noto Sans Mono CJK HK"/>
                <a:cs typeface="Noto Sans Mono CJK HK"/>
              </a:rPr>
              <a:t>的</a:t>
            </a:r>
            <a:r>
              <a:rPr dirty="0" sz="1600" spc="-5">
                <a:solidFill>
                  <a:srgbClr val="4E2700"/>
                </a:solidFill>
                <a:latin typeface="Noto Sans Mono CJK HK"/>
                <a:cs typeface="Noto Sans Mono CJK HK"/>
              </a:rPr>
              <a:t>常數</a:t>
            </a:r>
            <a:r>
              <a:rPr dirty="0" sz="1600" spc="5">
                <a:solidFill>
                  <a:srgbClr val="4E2700"/>
                </a:solidFill>
                <a:latin typeface="Noto Sans Mono CJK HK"/>
                <a:cs typeface="Noto Sans Mono CJK HK"/>
              </a:rPr>
              <a:t>都</a:t>
            </a:r>
            <a:r>
              <a:rPr dirty="0" sz="1600" spc="-5">
                <a:solidFill>
                  <a:srgbClr val="4E2700"/>
                </a:solidFill>
                <a:latin typeface="Noto Sans Mono CJK HK"/>
                <a:cs typeface="Noto Sans Mono CJK HK"/>
              </a:rPr>
              <a:t>會產</a:t>
            </a:r>
            <a:r>
              <a:rPr dirty="0" sz="1600" spc="5">
                <a:solidFill>
                  <a:srgbClr val="4E2700"/>
                </a:solidFill>
                <a:latin typeface="Noto Sans Mono CJK HK"/>
                <a:cs typeface="Noto Sans Mono CJK HK"/>
              </a:rPr>
              <a:t>生</a:t>
            </a:r>
            <a:r>
              <a:rPr dirty="0" sz="1600" spc="-5">
                <a:solidFill>
                  <a:srgbClr val="4E2700"/>
                </a:solidFill>
                <a:latin typeface="Noto Sans Mono CJK HK"/>
                <a:cs typeface="Noto Sans Mono CJK HK"/>
              </a:rPr>
              <a:t>語法</a:t>
            </a:r>
            <a:r>
              <a:rPr dirty="0" sz="1600" spc="5">
                <a:solidFill>
                  <a:srgbClr val="4E2700"/>
                </a:solidFill>
                <a:latin typeface="Noto Sans Mono CJK HK"/>
                <a:cs typeface="Noto Sans Mono CJK HK"/>
              </a:rPr>
              <a:t>錯</a:t>
            </a:r>
            <a:r>
              <a:rPr dirty="0" sz="1600" spc="-5">
                <a:solidFill>
                  <a:srgbClr val="4E2700"/>
                </a:solidFill>
                <a:latin typeface="Noto Sans Mono CJK HK"/>
                <a:cs typeface="Noto Sans Mono CJK HK"/>
              </a:rPr>
              <a:t>誤。</a:t>
            </a:r>
            <a:endParaRPr sz="1600">
              <a:latin typeface="Noto Sans Mono CJK HK"/>
              <a:cs typeface="Noto Sans Mono CJK HK"/>
            </a:endParaRPr>
          </a:p>
          <a:p>
            <a:pPr marL="355600" indent="-342900">
              <a:lnSpc>
                <a:spcPts val="2865"/>
              </a:lnSpc>
              <a:buFont typeface="Verdana"/>
              <a:buChar char="•"/>
              <a:tabLst>
                <a:tab pos="354965" algn="l"/>
                <a:tab pos="355600" algn="l"/>
              </a:tabLst>
            </a:pPr>
            <a:r>
              <a:rPr dirty="0" sz="2400">
                <a:solidFill>
                  <a:srgbClr val="4E2700"/>
                </a:solidFill>
                <a:latin typeface="Noto Sans Mono CJK HK"/>
                <a:cs typeface="Noto Sans Mono CJK HK"/>
              </a:rPr>
              <a:t>例：</a:t>
            </a:r>
            <a:endParaRPr sz="2400">
              <a:latin typeface="Noto Sans Mono CJK HK"/>
              <a:cs typeface="Noto Sans Mono CJK HK"/>
            </a:endParaRPr>
          </a:p>
        </p:txBody>
      </p:sp>
      <p:graphicFrame>
        <p:nvGraphicFramePr>
          <p:cNvPr id="4" name="object 4"/>
          <p:cNvGraphicFramePr>
            <a:graphicFrameLocks noGrp="1"/>
          </p:cNvGraphicFramePr>
          <p:nvPr/>
        </p:nvGraphicFramePr>
        <p:xfrm>
          <a:off x="1355978" y="2888022"/>
          <a:ext cx="4528820" cy="1101090"/>
        </p:xfrm>
        <a:graphic>
          <a:graphicData uri="http://schemas.openxmlformats.org/drawingml/2006/table">
            <a:tbl>
              <a:tblPr firstRow="1" bandRow="1">
                <a:tableStyleId>{2D5ABB26-0587-4C30-8999-92F81FD0307C}</a:tableStyleId>
              </a:tblPr>
              <a:tblGrid>
                <a:gridCol w="819785"/>
                <a:gridCol w="2827019"/>
                <a:gridCol w="882650"/>
              </a:tblGrid>
              <a:tr h="275919">
                <a:tc>
                  <a:txBody>
                    <a:bodyPr/>
                    <a:lstStyle/>
                    <a:p>
                      <a:pPr marL="31750">
                        <a:lnSpc>
                          <a:spcPts val="2065"/>
                        </a:lnSpc>
                        <a:spcBef>
                          <a:spcPts val="10"/>
                        </a:spcBef>
                      </a:pPr>
                      <a:r>
                        <a:rPr dirty="0" sz="1800">
                          <a:solidFill>
                            <a:srgbClr val="4E2700"/>
                          </a:solidFill>
                          <a:latin typeface="Verdana"/>
                          <a:cs typeface="Verdana"/>
                        </a:rPr>
                        <a:t>int</a:t>
                      </a:r>
                      <a:endParaRPr sz="1800">
                        <a:latin typeface="Verdana"/>
                        <a:cs typeface="Verdana"/>
                      </a:endParaRPr>
                    </a:p>
                  </a:txBody>
                  <a:tcPr marL="0" marR="0" marB="0" marT="1270">
                    <a:solidFill>
                      <a:srgbClr val="CCE8CF"/>
                    </a:solidFill>
                  </a:tcPr>
                </a:tc>
                <a:tc>
                  <a:txBody>
                    <a:bodyPr/>
                    <a:lstStyle/>
                    <a:p>
                      <a:pPr marL="297180">
                        <a:lnSpc>
                          <a:spcPts val="2065"/>
                        </a:lnSpc>
                        <a:spcBef>
                          <a:spcPts val="10"/>
                        </a:spcBef>
                      </a:pPr>
                      <a:r>
                        <a:rPr dirty="0" sz="1800">
                          <a:solidFill>
                            <a:srgbClr val="4E2700"/>
                          </a:solidFill>
                          <a:latin typeface="Verdana"/>
                          <a:cs typeface="Verdana"/>
                        </a:rPr>
                        <a:t>x1 =</a:t>
                      </a:r>
                      <a:r>
                        <a:rPr dirty="0" sz="1800" spc="-5">
                          <a:solidFill>
                            <a:srgbClr val="4E2700"/>
                          </a:solidFill>
                          <a:latin typeface="Verdana"/>
                          <a:cs typeface="Verdana"/>
                        </a:rPr>
                        <a:t> 2147483647;</a:t>
                      </a:r>
                      <a:endParaRPr sz="1800">
                        <a:latin typeface="Verdana"/>
                        <a:cs typeface="Verdana"/>
                      </a:endParaRPr>
                    </a:p>
                  </a:txBody>
                  <a:tcPr marL="0" marR="0" marB="0" marT="1270">
                    <a:solidFill>
                      <a:srgbClr val="CCE8CF"/>
                    </a:solidFill>
                  </a:tcPr>
                </a:tc>
                <a:tc>
                  <a:txBody>
                    <a:bodyPr/>
                    <a:lstStyle/>
                    <a:p>
                      <a:pPr algn="r" marR="33655">
                        <a:lnSpc>
                          <a:spcPts val="2065"/>
                        </a:lnSpc>
                        <a:spcBef>
                          <a:spcPts val="10"/>
                        </a:spcBef>
                      </a:pPr>
                      <a:r>
                        <a:rPr dirty="0" sz="1800" spc="-5">
                          <a:solidFill>
                            <a:srgbClr val="4E2700"/>
                          </a:solidFill>
                          <a:latin typeface="Verdana"/>
                          <a:cs typeface="Verdana"/>
                        </a:rPr>
                        <a:t>//</a:t>
                      </a:r>
                      <a:r>
                        <a:rPr dirty="0" sz="1800" spc="-95">
                          <a:solidFill>
                            <a:srgbClr val="4E2700"/>
                          </a:solidFill>
                          <a:latin typeface="Verdana"/>
                          <a:cs typeface="Verdana"/>
                        </a:rPr>
                        <a:t> </a:t>
                      </a:r>
                      <a:r>
                        <a:rPr dirty="0" sz="1800" spc="-5">
                          <a:solidFill>
                            <a:srgbClr val="4E2700"/>
                          </a:solidFill>
                          <a:latin typeface="Verdana"/>
                          <a:cs typeface="Verdana"/>
                        </a:rPr>
                        <a:t>OK</a:t>
                      </a:r>
                      <a:endParaRPr sz="1800">
                        <a:latin typeface="Verdana"/>
                        <a:cs typeface="Verdana"/>
                      </a:endParaRPr>
                    </a:p>
                  </a:txBody>
                  <a:tcPr marL="0" marR="0" marB="0" marT="1270">
                    <a:solidFill>
                      <a:srgbClr val="CCE8CF"/>
                    </a:solidFill>
                  </a:tcPr>
                </a:tc>
              </a:tr>
              <a:tr h="274632">
                <a:tc>
                  <a:txBody>
                    <a:bodyPr/>
                    <a:lstStyle/>
                    <a:p>
                      <a:pPr marL="31750">
                        <a:lnSpc>
                          <a:spcPts val="2060"/>
                        </a:lnSpc>
                      </a:pPr>
                      <a:r>
                        <a:rPr dirty="0" sz="1800">
                          <a:solidFill>
                            <a:srgbClr val="4E2700"/>
                          </a:solidFill>
                          <a:latin typeface="Verdana"/>
                          <a:cs typeface="Verdana"/>
                        </a:rPr>
                        <a:t>long</a:t>
                      </a:r>
                      <a:endParaRPr sz="1800">
                        <a:latin typeface="Verdana"/>
                        <a:cs typeface="Verdana"/>
                      </a:endParaRPr>
                    </a:p>
                  </a:txBody>
                  <a:tcPr marL="0" marR="0" marB="0" marT="0">
                    <a:solidFill>
                      <a:srgbClr val="CCE8CF"/>
                    </a:solidFill>
                  </a:tcPr>
                </a:tc>
                <a:tc>
                  <a:txBody>
                    <a:bodyPr/>
                    <a:lstStyle/>
                    <a:p>
                      <a:pPr marL="297180">
                        <a:lnSpc>
                          <a:spcPts val="2060"/>
                        </a:lnSpc>
                      </a:pPr>
                      <a:r>
                        <a:rPr dirty="0" sz="1800">
                          <a:solidFill>
                            <a:srgbClr val="4E2700"/>
                          </a:solidFill>
                          <a:latin typeface="Verdana"/>
                          <a:cs typeface="Verdana"/>
                        </a:rPr>
                        <a:t>x2 =</a:t>
                      </a:r>
                      <a:r>
                        <a:rPr dirty="0" sz="1800" spc="-25">
                          <a:solidFill>
                            <a:srgbClr val="4E2700"/>
                          </a:solidFill>
                          <a:latin typeface="Verdana"/>
                          <a:cs typeface="Verdana"/>
                        </a:rPr>
                        <a:t> </a:t>
                      </a:r>
                      <a:r>
                        <a:rPr dirty="0" sz="1800" spc="-5">
                          <a:solidFill>
                            <a:srgbClr val="4E2700"/>
                          </a:solidFill>
                          <a:latin typeface="Verdana"/>
                          <a:cs typeface="Verdana"/>
                        </a:rPr>
                        <a:t>2147483647;</a:t>
                      </a:r>
                      <a:endParaRPr sz="1800">
                        <a:latin typeface="Verdana"/>
                        <a:cs typeface="Verdana"/>
                      </a:endParaRPr>
                    </a:p>
                  </a:txBody>
                  <a:tcPr marL="0" marR="0" marB="0" marT="0">
                    <a:solidFill>
                      <a:srgbClr val="CCE8CF"/>
                    </a:solidFill>
                  </a:tcPr>
                </a:tc>
                <a:tc>
                  <a:txBody>
                    <a:bodyPr/>
                    <a:lstStyle/>
                    <a:p>
                      <a:pPr algn="r" marR="33655">
                        <a:lnSpc>
                          <a:spcPts val="2060"/>
                        </a:lnSpc>
                      </a:pPr>
                      <a:r>
                        <a:rPr dirty="0" sz="1800" spc="-5">
                          <a:solidFill>
                            <a:srgbClr val="4E2700"/>
                          </a:solidFill>
                          <a:latin typeface="Verdana"/>
                          <a:cs typeface="Verdana"/>
                        </a:rPr>
                        <a:t>//</a:t>
                      </a:r>
                      <a:r>
                        <a:rPr dirty="0" sz="1800" spc="-90">
                          <a:solidFill>
                            <a:srgbClr val="4E2700"/>
                          </a:solidFill>
                          <a:latin typeface="Verdana"/>
                          <a:cs typeface="Verdana"/>
                        </a:rPr>
                        <a:t> </a:t>
                      </a:r>
                      <a:r>
                        <a:rPr dirty="0" sz="1800" spc="-5">
                          <a:solidFill>
                            <a:srgbClr val="4E2700"/>
                          </a:solidFill>
                          <a:latin typeface="Verdana"/>
                          <a:cs typeface="Verdana"/>
                        </a:rPr>
                        <a:t>OK</a:t>
                      </a:r>
                      <a:endParaRPr sz="1800">
                        <a:latin typeface="Verdana"/>
                        <a:cs typeface="Verdana"/>
                      </a:endParaRPr>
                    </a:p>
                  </a:txBody>
                  <a:tcPr marL="0" marR="0" marB="0" marT="0">
                    <a:solidFill>
                      <a:srgbClr val="CCE8CF"/>
                    </a:solidFill>
                  </a:tcPr>
                </a:tc>
              </a:tr>
              <a:tr h="274415">
                <a:tc>
                  <a:txBody>
                    <a:bodyPr/>
                    <a:lstStyle/>
                    <a:p>
                      <a:pPr marL="31750">
                        <a:lnSpc>
                          <a:spcPts val="2060"/>
                        </a:lnSpc>
                      </a:pPr>
                      <a:r>
                        <a:rPr dirty="0" sz="1800">
                          <a:solidFill>
                            <a:srgbClr val="4E2700"/>
                          </a:solidFill>
                          <a:latin typeface="Verdana"/>
                          <a:cs typeface="Verdana"/>
                        </a:rPr>
                        <a:t>int</a:t>
                      </a:r>
                      <a:endParaRPr sz="1800">
                        <a:latin typeface="Verdana"/>
                        <a:cs typeface="Verdana"/>
                      </a:endParaRPr>
                    </a:p>
                  </a:txBody>
                  <a:tcPr marL="0" marR="0" marB="0" marT="0">
                    <a:solidFill>
                      <a:srgbClr val="CCE8CF"/>
                    </a:solidFill>
                  </a:tcPr>
                </a:tc>
                <a:tc>
                  <a:txBody>
                    <a:bodyPr/>
                    <a:lstStyle/>
                    <a:p>
                      <a:pPr marL="297180">
                        <a:lnSpc>
                          <a:spcPts val="2060"/>
                        </a:lnSpc>
                      </a:pPr>
                      <a:r>
                        <a:rPr dirty="0" sz="1800">
                          <a:solidFill>
                            <a:srgbClr val="4E2700"/>
                          </a:solidFill>
                          <a:latin typeface="Verdana"/>
                          <a:cs typeface="Verdana"/>
                        </a:rPr>
                        <a:t>y1 =</a:t>
                      </a:r>
                      <a:r>
                        <a:rPr dirty="0" sz="1800" spc="-5">
                          <a:solidFill>
                            <a:srgbClr val="4E2700"/>
                          </a:solidFill>
                          <a:latin typeface="Verdana"/>
                          <a:cs typeface="Verdana"/>
                        </a:rPr>
                        <a:t> 2147483648;</a:t>
                      </a:r>
                      <a:endParaRPr sz="1800">
                        <a:latin typeface="Verdana"/>
                        <a:cs typeface="Verdana"/>
                      </a:endParaRPr>
                    </a:p>
                  </a:txBody>
                  <a:tcPr marL="0" marR="0" marB="0" marT="0">
                    <a:solidFill>
                      <a:srgbClr val="CCE8CF"/>
                    </a:solidFill>
                  </a:tcPr>
                </a:tc>
                <a:tc>
                  <a:txBody>
                    <a:bodyPr/>
                    <a:lstStyle/>
                    <a:p>
                      <a:pPr algn="r" marR="24130">
                        <a:lnSpc>
                          <a:spcPts val="2060"/>
                        </a:lnSpc>
                      </a:pPr>
                      <a:r>
                        <a:rPr dirty="0" sz="1800" spc="-5">
                          <a:solidFill>
                            <a:srgbClr val="4E2700"/>
                          </a:solidFill>
                          <a:latin typeface="Verdana"/>
                          <a:cs typeface="Verdana"/>
                        </a:rPr>
                        <a:t>//</a:t>
                      </a:r>
                      <a:r>
                        <a:rPr dirty="0" sz="1800" spc="-95">
                          <a:solidFill>
                            <a:srgbClr val="4E2700"/>
                          </a:solidFill>
                          <a:latin typeface="Verdana"/>
                          <a:cs typeface="Verdana"/>
                        </a:rPr>
                        <a:t> </a:t>
                      </a:r>
                      <a:r>
                        <a:rPr dirty="0" sz="1800" spc="-5">
                          <a:solidFill>
                            <a:srgbClr val="4E2700"/>
                          </a:solidFill>
                          <a:latin typeface="Verdana"/>
                          <a:cs typeface="Verdana"/>
                        </a:rPr>
                        <a:t>NG</a:t>
                      </a:r>
                      <a:endParaRPr sz="1800">
                        <a:latin typeface="Verdana"/>
                        <a:cs typeface="Verdana"/>
                      </a:endParaRPr>
                    </a:p>
                  </a:txBody>
                  <a:tcPr marL="0" marR="0" marB="0" marT="0">
                    <a:solidFill>
                      <a:srgbClr val="CCE8CF"/>
                    </a:solidFill>
                  </a:tcPr>
                </a:tc>
              </a:tr>
              <a:tr h="276072">
                <a:tc>
                  <a:txBody>
                    <a:bodyPr/>
                    <a:lstStyle/>
                    <a:p>
                      <a:pPr marL="31750">
                        <a:lnSpc>
                          <a:spcPts val="2075"/>
                        </a:lnSpc>
                      </a:pPr>
                      <a:r>
                        <a:rPr dirty="0" sz="1800">
                          <a:solidFill>
                            <a:srgbClr val="4E2700"/>
                          </a:solidFill>
                          <a:latin typeface="Verdana"/>
                          <a:cs typeface="Verdana"/>
                        </a:rPr>
                        <a:t>long</a:t>
                      </a:r>
                      <a:endParaRPr sz="1800">
                        <a:latin typeface="Verdana"/>
                        <a:cs typeface="Verdana"/>
                      </a:endParaRPr>
                    </a:p>
                  </a:txBody>
                  <a:tcPr marL="0" marR="0" marB="0" marT="0">
                    <a:solidFill>
                      <a:srgbClr val="CCE8CF"/>
                    </a:solidFill>
                  </a:tcPr>
                </a:tc>
                <a:tc>
                  <a:txBody>
                    <a:bodyPr/>
                    <a:lstStyle/>
                    <a:p>
                      <a:pPr marL="297180">
                        <a:lnSpc>
                          <a:spcPts val="2075"/>
                        </a:lnSpc>
                      </a:pPr>
                      <a:r>
                        <a:rPr dirty="0" sz="1800">
                          <a:solidFill>
                            <a:srgbClr val="4E2700"/>
                          </a:solidFill>
                          <a:latin typeface="Verdana"/>
                          <a:cs typeface="Verdana"/>
                        </a:rPr>
                        <a:t>y2 =</a:t>
                      </a:r>
                      <a:r>
                        <a:rPr dirty="0" sz="1800" spc="-10">
                          <a:solidFill>
                            <a:srgbClr val="4E2700"/>
                          </a:solidFill>
                          <a:latin typeface="Verdana"/>
                          <a:cs typeface="Verdana"/>
                        </a:rPr>
                        <a:t> </a:t>
                      </a:r>
                      <a:r>
                        <a:rPr dirty="0" sz="1800" spc="-5">
                          <a:solidFill>
                            <a:srgbClr val="4E2700"/>
                          </a:solidFill>
                          <a:latin typeface="Verdana"/>
                          <a:cs typeface="Verdana"/>
                        </a:rPr>
                        <a:t>2147483648L;</a:t>
                      </a:r>
                      <a:endParaRPr sz="1800">
                        <a:latin typeface="Verdana"/>
                        <a:cs typeface="Verdana"/>
                      </a:endParaRPr>
                    </a:p>
                  </a:txBody>
                  <a:tcPr marL="0" marR="0" marB="0" marT="0">
                    <a:solidFill>
                      <a:srgbClr val="CCE8CF"/>
                    </a:solidFill>
                  </a:tcPr>
                </a:tc>
                <a:tc>
                  <a:txBody>
                    <a:bodyPr/>
                    <a:lstStyle/>
                    <a:p>
                      <a:pPr algn="r" marR="33655">
                        <a:lnSpc>
                          <a:spcPts val="2075"/>
                        </a:lnSpc>
                      </a:pPr>
                      <a:r>
                        <a:rPr dirty="0" sz="1800" spc="-5">
                          <a:solidFill>
                            <a:srgbClr val="4E2700"/>
                          </a:solidFill>
                          <a:latin typeface="Verdana"/>
                          <a:cs typeface="Verdana"/>
                        </a:rPr>
                        <a:t>//</a:t>
                      </a:r>
                      <a:r>
                        <a:rPr dirty="0" sz="1800" spc="-95">
                          <a:solidFill>
                            <a:srgbClr val="4E2700"/>
                          </a:solidFill>
                          <a:latin typeface="Verdana"/>
                          <a:cs typeface="Verdana"/>
                        </a:rPr>
                        <a:t> </a:t>
                      </a:r>
                      <a:r>
                        <a:rPr dirty="0" sz="1800" spc="-5">
                          <a:solidFill>
                            <a:srgbClr val="4E2700"/>
                          </a:solidFill>
                          <a:latin typeface="Verdana"/>
                          <a:cs typeface="Verdana"/>
                        </a:rPr>
                        <a:t>OK</a:t>
                      </a:r>
                      <a:endParaRPr sz="1800">
                        <a:latin typeface="Verdana"/>
                        <a:cs typeface="Verdana"/>
                      </a:endParaRPr>
                    </a:p>
                  </a:txBody>
                  <a:tcPr marL="0" marR="0" marB="0" marT="0">
                    <a:solidFill>
                      <a:srgbClr val="CCE8CF"/>
                    </a:solidFill>
                  </a:tcPr>
                </a:tc>
              </a:tr>
            </a:tbl>
          </a:graphicData>
        </a:graphic>
      </p:graphicFrame>
      <p:sp>
        <p:nvSpPr>
          <p:cNvPr id="5" name="object 5"/>
          <p:cNvSpPr txBox="1"/>
          <p:nvPr/>
        </p:nvSpPr>
        <p:spPr>
          <a:xfrm>
            <a:off x="631342" y="3964940"/>
            <a:ext cx="6159500" cy="391160"/>
          </a:xfrm>
          <a:prstGeom prst="rect">
            <a:avLst/>
          </a:prstGeom>
        </p:spPr>
        <p:txBody>
          <a:bodyPr wrap="square" lIns="0" tIns="12700" rIns="0" bIns="0" rtlCol="0" vert="horz">
            <a:spAutoFit/>
          </a:bodyPr>
          <a:lstStyle/>
          <a:p>
            <a:pPr marL="35560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分為十進位、八進位、十六進位三種常數：</a:t>
            </a:r>
            <a:endParaRPr sz="2400">
              <a:latin typeface="Noto Sans Mono CJK HK"/>
              <a:cs typeface="Noto Sans Mono CJK HK"/>
            </a:endParaRPr>
          </a:p>
        </p:txBody>
      </p:sp>
      <p:sp>
        <p:nvSpPr>
          <p:cNvPr id="6" name="object 6"/>
          <p:cNvSpPr txBox="1"/>
          <p:nvPr/>
        </p:nvSpPr>
        <p:spPr>
          <a:xfrm>
            <a:off x="5203952" y="4331919"/>
            <a:ext cx="789305" cy="636270"/>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4E2700"/>
                </a:solidFill>
                <a:latin typeface="Noto Sans Mono CJK HK"/>
                <a:cs typeface="Noto Sans Mono CJK HK"/>
              </a:rPr>
              <a:t>十進位</a:t>
            </a:r>
            <a:endParaRPr sz="2000">
              <a:latin typeface="Noto Sans Mono CJK HK"/>
              <a:cs typeface="Noto Sans Mono CJK HK"/>
            </a:endParaRPr>
          </a:p>
          <a:p>
            <a:pPr marL="12700">
              <a:lnSpc>
                <a:spcPct val="100000"/>
              </a:lnSpc>
            </a:pPr>
            <a:r>
              <a:rPr dirty="0" sz="2000">
                <a:solidFill>
                  <a:srgbClr val="4E2700"/>
                </a:solidFill>
                <a:latin typeface="Noto Sans Mono CJK HK"/>
                <a:cs typeface="Noto Sans Mono CJK HK"/>
              </a:rPr>
              <a:t>八進位</a:t>
            </a:r>
            <a:endParaRPr sz="2000">
              <a:latin typeface="Noto Sans Mono CJK HK"/>
              <a:cs typeface="Noto Sans Mono CJK HK"/>
            </a:endParaRPr>
          </a:p>
        </p:txBody>
      </p:sp>
      <p:sp>
        <p:nvSpPr>
          <p:cNvPr id="7" name="object 7"/>
          <p:cNvSpPr txBox="1"/>
          <p:nvPr/>
        </p:nvSpPr>
        <p:spPr>
          <a:xfrm>
            <a:off x="1088542" y="4331919"/>
            <a:ext cx="2475865" cy="882015"/>
          </a:xfrm>
          <a:prstGeom prst="rect">
            <a:avLst/>
          </a:prstGeom>
        </p:spPr>
        <p:txBody>
          <a:bodyPr wrap="square" lIns="0" tIns="13335" rIns="0" bIns="0" rtlCol="0" vert="horz">
            <a:spAutoFit/>
          </a:bodyPr>
          <a:lstStyle/>
          <a:p>
            <a:pPr marL="12700">
              <a:lnSpc>
                <a:spcPct val="100000"/>
              </a:lnSpc>
              <a:spcBef>
                <a:spcPts val="105"/>
              </a:spcBef>
            </a:pPr>
            <a:r>
              <a:rPr dirty="0" sz="2000" spc="-5">
                <a:solidFill>
                  <a:srgbClr val="4E2700"/>
                </a:solidFill>
                <a:latin typeface="Verdana"/>
                <a:cs typeface="Verdana"/>
              </a:rPr>
              <a:t>28</a:t>
            </a:r>
            <a:endParaRPr sz="2000">
              <a:latin typeface="Verdana"/>
              <a:cs typeface="Verdana"/>
            </a:endParaRPr>
          </a:p>
          <a:p>
            <a:pPr marL="12700">
              <a:lnSpc>
                <a:spcPct val="100000"/>
              </a:lnSpc>
            </a:pPr>
            <a:r>
              <a:rPr dirty="0" sz="2000" spc="-5">
                <a:solidFill>
                  <a:srgbClr val="4E2700"/>
                </a:solidFill>
                <a:latin typeface="Verdana"/>
                <a:cs typeface="Verdana"/>
              </a:rPr>
              <a:t>034</a:t>
            </a:r>
            <a:endParaRPr sz="2000">
              <a:latin typeface="Verdana"/>
              <a:cs typeface="Verdana"/>
            </a:endParaRPr>
          </a:p>
          <a:p>
            <a:pPr marL="12700">
              <a:lnSpc>
                <a:spcPct val="100000"/>
              </a:lnSpc>
              <a:spcBef>
                <a:spcPts val="20"/>
              </a:spcBef>
              <a:tabLst>
                <a:tab pos="299085" algn="l"/>
              </a:tabLst>
            </a:pPr>
            <a:r>
              <a:rPr dirty="0" sz="1600" spc="-5">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Verdana"/>
                <a:cs typeface="Verdana"/>
              </a:rPr>
              <a:t>0</a:t>
            </a:r>
            <a:r>
              <a:rPr dirty="0" sz="1600" spc="5">
                <a:solidFill>
                  <a:srgbClr val="4E2700"/>
                </a:solidFill>
                <a:latin typeface="Noto Sans Mono CJK HK"/>
                <a:cs typeface="Noto Sans Mono CJK HK"/>
              </a:rPr>
              <a:t>開頭的常</a:t>
            </a:r>
            <a:r>
              <a:rPr dirty="0" sz="1600" spc="-5">
                <a:solidFill>
                  <a:srgbClr val="4E2700"/>
                </a:solidFill>
                <a:latin typeface="Noto Sans Mono CJK HK"/>
                <a:cs typeface="Noto Sans Mono CJK HK"/>
              </a:rPr>
              <a:t>數視</a:t>
            </a:r>
            <a:r>
              <a:rPr dirty="0" sz="1600" spc="5">
                <a:solidFill>
                  <a:srgbClr val="4E2700"/>
                </a:solidFill>
                <a:latin typeface="Noto Sans Mono CJK HK"/>
                <a:cs typeface="Noto Sans Mono CJK HK"/>
              </a:rPr>
              <a:t>為</a:t>
            </a:r>
            <a:r>
              <a:rPr dirty="0" sz="1600" spc="-5">
                <a:solidFill>
                  <a:srgbClr val="4E2700"/>
                </a:solidFill>
                <a:latin typeface="Noto Sans Mono CJK HK"/>
                <a:cs typeface="Noto Sans Mono CJK HK"/>
              </a:rPr>
              <a:t>八進位</a:t>
            </a:r>
            <a:endParaRPr sz="1600">
              <a:latin typeface="Noto Sans Mono CJK HK"/>
              <a:cs typeface="Noto Sans Mono CJK HK"/>
            </a:endParaRPr>
          </a:p>
        </p:txBody>
      </p:sp>
      <p:sp>
        <p:nvSpPr>
          <p:cNvPr id="8" name="object 8"/>
          <p:cNvSpPr txBox="1"/>
          <p:nvPr/>
        </p:nvSpPr>
        <p:spPr>
          <a:xfrm>
            <a:off x="1088542" y="5185917"/>
            <a:ext cx="5159375" cy="576580"/>
          </a:xfrm>
          <a:prstGeom prst="rect">
            <a:avLst/>
          </a:prstGeom>
        </p:spPr>
        <p:txBody>
          <a:bodyPr wrap="square" lIns="0" tIns="12700" rIns="0" bIns="0" rtlCol="0" vert="horz">
            <a:spAutoFit/>
          </a:bodyPr>
          <a:lstStyle/>
          <a:p>
            <a:pPr marL="12700">
              <a:lnSpc>
                <a:spcPct val="100000"/>
              </a:lnSpc>
              <a:spcBef>
                <a:spcPts val="100"/>
              </a:spcBef>
              <a:tabLst>
                <a:tab pos="4127500" algn="l"/>
              </a:tabLst>
            </a:pPr>
            <a:r>
              <a:rPr dirty="0" sz="2000">
                <a:solidFill>
                  <a:srgbClr val="4E2700"/>
                </a:solidFill>
                <a:latin typeface="Verdana"/>
                <a:cs typeface="Verdana"/>
              </a:rPr>
              <a:t>0x1C,</a:t>
            </a:r>
            <a:r>
              <a:rPr dirty="0" sz="2000">
                <a:solidFill>
                  <a:srgbClr val="4E2700"/>
                </a:solidFill>
                <a:latin typeface="Verdana"/>
                <a:cs typeface="Verdana"/>
              </a:rPr>
              <a:t> </a:t>
            </a:r>
            <a:r>
              <a:rPr dirty="0" sz="2000" spc="-10">
                <a:solidFill>
                  <a:srgbClr val="4E2700"/>
                </a:solidFill>
                <a:latin typeface="Verdana"/>
                <a:cs typeface="Verdana"/>
              </a:rPr>
              <a:t>0</a:t>
            </a:r>
            <a:r>
              <a:rPr dirty="0" sz="2000" spc="-5">
                <a:solidFill>
                  <a:srgbClr val="4E2700"/>
                </a:solidFill>
                <a:latin typeface="Verdana"/>
                <a:cs typeface="Verdana"/>
              </a:rPr>
              <a:t>X</a:t>
            </a:r>
            <a:r>
              <a:rPr dirty="0" sz="2000" spc="-10">
                <a:solidFill>
                  <a:srgbClr val="4E2700"/>
                </a:solidFill>
                <a:latin typeface="Verdana"/>
                <a:cs typeface="Verdana"/>
              </a:rPr>
              <a:t>1</a:t>
            </a:r>
            <a:r>
              <a:rPr dirty="0" sz="2000" spc="-5">
                <a:solidFill>
                  <a:srgbClr val="4E2700"/>
                </a:solidFill>
                <a:latin typeface="Verdana"/>
                <a:cs typeface="Verdana"/>
              </a:rPr>
              <a:t>C</a:t>
            </a:r>
            <a:r>
              <a:rPr dirty="0" sz="2000">
                <a:solidFill>
                  <a:srgbClr val="4E2700"/>
                </a:solidFill>
                <a:latin typeface="Verdana"/>
                <a:cs typeface="Verdana"/>
              </a:rPr>
              <a:t>,</a:t>
            </a:r>
            <a:r>
              <a:rPr dirty="0" sz="2000" spc="-5">
                <a:solidFill>
                  <a:srgbClr val="4E2700"/>
                </a:solidFill>
                <a:latin typeface="Verdana"/>
                <a:cs typeface="Verdana"/>
              </a:rPr>
              <a:t> </a:t>
            </a:r>
            <a:r>
              <a:rPr dirty="0" sz="2000">
                <a:solidFill>
                  <a:srgbClr val="4E2700"/>
                </a:solidFill>
                <a:latin typeface="Verdana"/>
                <a:cs typeface="Verdana"/>
              </a:rPr>
              <a:t>0x1c,</a:t>
            </a:r>
            <a:r>
              <a:rPr dirty="0" sz="2000" spc="-10">
                <a:solidFill>
                  <a:srgbClr val="4E2700"/>
                </a:solidFill>
                <a:latin typeface="Verdana"/>
                <a:cs typeface="Verdana"/>
              </a:rPr>
              <a:t> </a:t>
            </a:r>
            <a:r>
              <a:rPr dirty="0" sz="2000">
                <a:solidFill>
                  <a:srgbClr val="4E2700"/>
                </a:solidFill>
                <a:latin typeface="Verdana"/>
                <a:cs typeface="Verdana"/>
              </a:rPr>
              <a:t>0</a:t>
            </a:r>
            <a:r>
              <a:rPr dirty="0" sz="2000" spc="-10">
                <a:solidFill>
                  <a:srgbClr val="4E2700"/>
                </a:solidFill>
                <a:latin typeface="Verdana"/>
                <a:cs typeface="Verdana"/>
              </a:rPr>
              <a:t>X</a:t>
            </a:r>
            <a:r>
              <a:rPr dirty="0" sz="2000">
                <a:solidFill>
                  <a:srgbClr val="4E2700"/>
                </a:solidFill>
                <a:latin typeface="Verdana"/>
                <a:cs typeface="Verdana"/>
              </a:rPr>
              <a:t>1c</a:t>
            </a:r>
            <a:r>
              <a:rPr dirty="0" sz="2000">
                <a:solidFill>
                  <a:srgbClr val="4E2700"/>
                </a:solidFill>
                <a:latin typeface="Verdana"/>
                <a:cs typeface="Verdana"/>
              </a:rPr>
              <a:t>	</a:t>
            </a:r>
            <a:r>
              <a:rPr dirty="0" sz="2000">
                <a:solidFill>
                  <a:srgbClr val="4E2700"/>
                </a:solidFill>
                <a:latin typeface="Noto Sans Mono CJK HK"/>
                <a:cs typeface="Noto Sans Mono CJK HK"/>
              </a:rPr>
              <a:t>十六進位</a:t>
            </a:r>
            <a:endParaRPr sz="2000">
              <a:latin typeface="Noto Sans Mono CJK HK"/>
              <a:cs typeface="Noto Sans Mono CJK HK"/>
            </a:endParaRPr>
          </a:p>
          <a:p>
            <a:pPr marL="12700">
              <a:lnSpc>
                <a:spcPct val="100000"/>
              </a:lnSpc>
              <a:spcBef>
                <a:spcPts val="20"/>
              </a:spcBef>
              <a:tabLst>
                <a:tab pos="299085" algn="l"/>
              </a:tabLst>
            </a:pPr>
            <a:r>
              <a:rPr dirty="0" sz="1600" spc="-5">
                <a:solidFill>
                  <a:srgbClr val="4E2700"/>
                </a:solidFill>
                <a:latin typeface="Verdana"/>
                <a:cs typeface="Verdana"/>
              </a:rPr>
              <a:t>–	</a:t>
            </a:r>
            <a:r>
              <a:rPr dirty="0" sz="1600">
                <a:solidFill>
                  <a:srgbClr val="4E2700"/>
                </a:solidFill>
                <a:latin typeface="Verdana"/>
                <a:cs typeface="Verdana"/>
              </a:rPr>
              <a:t>0x</a:t>
            </a:r>
            <a:r>
              <a:rPr dirty="0" sz="1600" spc="5">
                <a:solidFill>
                  <a:srgbClr val="4E2700"/>
                </a:solidFill>
                <a:latin typeface="Noto Sans Mono CJK HK"/>
                <a:cs typeface="Noto Sans Mono CJK HK"/>
              </a:rPr>
              <a:t>開頭的常</a:t>
            </a:r>
            <a:r>
              <a:rPr dirty="0" sz="1600" spc="-5">
                <a:solidFill>
                  <a:srgbClr val="4E2700"/>
                </a:solidFill>
                <a:latin typeface="Noto Sans Mono CJK HK"/>
                <a:cs typeface="Noto Sans Mono CJK HK"/>
              </a:rPr>
              <a:t>數</a:t>
            </a:r>
            <a:r>
              <a:rPr dirty="0" sz="1600" spc="10">
                <a:solidFill>
                  <a:srgbClr val="4E2700"/>
                </a:solidFill>
                <a:latin typeface="Noto Sans Mono CJK HK"/>
                <a:cs typeface="Noto Sans Mono CJK HK"/>
              </a:rPr>
              <a:t>視</a:t>
            </a:r>
            <a:r>
              <a:rPr dirty="0" sz="1600" spc="-5">
                <a:solidFill>
                  <a:srgbClr val="4E2700"/>
                </a:solidFill>
                <a:latin typeface="Noto Sans Mono CJK HK"/>
                <a:cs typeface="Noto Sans Mono CJK HK"/>
              </a:rPr>
              <a:t>為十</a:t>
            </a:r>
            <a:r>
              <a:rPr dirty="0" sz="1600" spc="5">
                <a:solidFill>
                  <a:srgbClr val="4E2700"/>
                </a:solidFill>
                <a:latin typeface="Noto Sans Mono CJK HK"/>
                <a:cs typeface="Noto Sans Mono CJK HK"/>
              </a:rPr>
              <a:t>六</a:t>
            </a:r>
            <a:r>
              <a:rPr dirty="0" sz="1600" spc="-5">
                <a:solidFill>
                  <a:srgbClr val="4E2700"/>
                </a:solidFill>
                <a:latin typeface="Noto Sans Mono CJK HK"/>
                <a:cs typeface="Noto Sans Mono CJK HK"/>
              </a:rPr>
              <a:t>進</a:t>
            </a:r>
            <a:r>
              <a:rPr dirty="0" sz="1600" spc="-15">
                <a:solidFill>
                  <a:srgbClr val="4E2700"/>
                </a:solidFill>
                <a:latin typeface="Noto Sans Mono CJK HK"/>
                <a:cs typeface="Noto Sans Mono CJK HK"/>
              </a:rPr>
              <a:t>位</a:t>
            </a:r>
            <a:r>
              <a:rPr dirty="0" sz="1600" spc="-5">
                <a:solidFill>
                  <a:srgbClr val="4E2700"/>
                </a:solidFill>
                <a:latin typeface="Verdana"/>
                <a:cs typeface="Verdana"/>
              </a:rPr>
              <a:t>,</a:t>
            </a:r>
            <a:r>
              <a:rPr dirty="0" sz="1600" spc="-40">
                <a:solidFill>
                  <a:srgbClr val="4E2700"/>
                </a:solidFill>
                <a:latin typeface="Verdana"/>
                <a:cs typeface="Verdana"/>
              </a:rPr>
              <a:t> </a:t>
            </a:r>
            <a:r>
              <a:rPr dirty="0" sz="1600" spc="5">
                <a:solidFill>
                  <a:srgbClr val="4E2700"/>
                </a:solidFill>
                <a:latin typeface="Noto Sans Mono CJK HK"/>
                <a:cs typeface="Noto Sans Mono CJK HK"/>
              </a:rPr>
              <a:t>這裡不分大</a:t>
            </a:r>
            <a:r>
              <a:rPr dirty="0" sz="1600" spc="-5">
                <a:solidFill>
                  <a:srgbClr val="4E2700"/>
                </a:solidFill>
                <a:latin typeface="Noto Sans Mono CJK HK"/>
                <a:cs typeface="Noto Sans Mono CJK HK"/>
              </a:rPr>
              <a:t>小寫</a:t>
            </a:r>
            <a:endParaRPr sz="1600">
              <a:latin typeface="Noto Sans Mono CJK HK"/>
              <a:cs typeface="Noto Sans Mono CJK HK"/>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7445" y="2555570"/>
            <a:ext cx="2768600" cy="574675"/>
          </a:xfrm>
          <a:prstGeom prst="rect"/>
        </p:spPr>
        <p:txBody>
          <a:bodyPr wrap="square" lIns="0" tIns="12700" rIns="0" bIns="0" rtlCol="0" vert="horz">
            <a:spAutoFit/>
          </a:bodyPr>
          <a:lstStyle/>
          <a:p>
            <a:pPr marL="12700">
              <a:lnSpc>
                <a:spcPct val="100000"/>
              </a:lnSpc>
              <a:spcBef>
                <a:spcPts val="100"/>
              </a:spcBef>
            </a:pPr>
            <a:r>
              <a:rPr dirty="0" spc="-5"/>
              <a:t>自我測驗解答</a:t>
            </a:r>
          </a:p>
        </p:txBody>
      </p:sp>
      <p:sp>
        <p:nvSpPr>
          <p:cNvPr id="3" name="object 3"/>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4" name="object 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自我測驗一</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3016" y="966317"/>
            <a:ext cx="7637780" cy="3354704"/>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570230" marR="69215" indent="-558165">
              <a:lnSpc>
                <a:spcPct val="120000"/>
              </a:lnSpc>
            </a:pPr>
            <a:r>
              <a:rPr dirty="0" sz="1400" spc="-5">
                <a:solidFill>
                  <a:srgbClr val="4E2700"/>
                </a:solidFill>
                <a:latin typeface="Verdana"/>
                <a:cs typeface="Verdana"/>
              </a:rPr>
              <a:t>1.(</a:t>
            </a:r>
            <a:r>
              <a:rPr dirty="0" sz="1400">
                <a:solidFill>
                  <a:srgbClr val="4E2700"/>
                </a:solidFill>
                <a:latin typeface="Verdana"/>
                <a:cs typeface="Verdana"/>
              </a:rPr>
              <a:t> o</a:t>
            </a:r>
            <a:r>
              <a:rPr dirty="0" sz="1400" spc="2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spc="-15">
                <a:solidFill>
                  <a:srgbClr val="4E2700"/>
                </a:solidFill>
                <a:latin typeface="Verdana"/>
                <a:cs typeface="Verdana"/>
              </a:rPr>
              <a:t>Java</a:t>
            </a:r>
            <a:r>
              <a:rPr dirty="0" sz="1400">
                <a:solidFill>
                  <a:srgbClr val="4E2700"/>
                </a:solidFill>
                <a:latin typeface="Noto Sans Mono CJK HK"/>
                <a:cs typeface="Noto Sans Mono CJK HK"/>
              </a:rPr>
              <a:t>原始</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式含</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公用</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Verdana"/>
                <a:cs typeface="Verdana"/>
              </a:rPr>
              <a:t>(public</a:t>
            </a:r>
            <a:r>
              <a:rPr dirty="0" sz="1400" spc="-30">
                <a:solidFill>
                  <a:srgbClr val="4E2700"/>
                </a:solidFill>
                <a:latin typeface="Verdana"/>
                <a:cs typeface="Verdana"/>
              </a:rPr>
              <a:t> </a:t>
            </a:r>
            <a:r>
              <a:rPr dirty="0" sz="1400">
                <a:solidFill>
                  <a:srgbClr val="4E2700"/>
                </a:solidFill>
                <a:latin typeface="Verdana"/>
                <a:cs typeface="Verdana"/>
              </a:rPr>
              <a:t>class)</a:t>
            </a:r>
            <a:r>
              <a:rPr dirty="0" sz="1400">
                <a:solidFill>
                  <a:srgbClr val="4E2700"/>
                </a:solidFill>
                <a:latin typeface="Noto Sans Mono CJK HK"/>
                <a:cs typeface="Noto Sans Mono CJK HK"/>
              </a:rPr>
              <a:t>，則原始</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式檔</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主檔</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一定</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與該</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 </a:t>
            </a:r>
            <a:r>
              <a:rPr dirty="0" sz="1400" spc="10">
                <a:solidFill>
                  <a:srgbClr val="4E2700"/>
                </a:solidFill>
                <a:latin typeface="Noto Sans Mono CJK HK"/>
                <a:cs typeface="Noto Sans Mono CJK HK"/>
              </a:rPr>
              <a:t>的名</a:t>
            </a:r>
            <a:r>
              <a:rPr dirty="0" sz="1400">
                <a:solidFill>
                  <a:srgbClr val="4E2700"/>
                </a:solidFill>
                <a:latin typeface="Noto Sans Mono CJK HK"/>
                <a:cs typeface="Noto Sans Mono CJK HK"/>
              </a:rPr>
              <a:t>稱</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2.(</a:t>
            </a:r>
            <a:r>
              <a:rPr dirty="0" sz="1400" spc="-1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原</a:t>
            </a:r>
            <a:r>
              <a:rPr dirty="0" sz="1400">
                <a:solidFill>
                  <a:srgbClr val="4E2700"/>
                </a:solidFill>
                <a:latin typeface="Noto Sans Mono CJK HK"/>
                <a:cs typeface="Noto Sans Mono CJK HK"/>
              </a:rPr>
              <a:t>始程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的副</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名可</a:t>
            </a:r>
            <a:r>
              <a:rPr dirty="0" sz="1400" spc="-15">
                <a:solidFill>
                  <a:srgbClr val="4E2700"/>
                </a:solidFill>
                <a:latin typeface="Noto Sans Mono CJK HK"/>
                <a:cs typeface="Noto Sans Mono CJK HK"/>
              </a:rPr>
              <a:t>以</a:t>
            </a:r>
            <a:r>
              <a:rPr dirty="0" sz="1400" spc="5">
                <a:solidFill>
                  <a:srgbClr val="4E2700"/>
                </a:solidFill>
                <a:latin typeface="Noto Sans Mono CJK HK"/>
                <a:cs typeface="Noto Sans Mono CJK HK"/>
              </a:rPr>
              <a:t>是</a:t>
            </a:r>
            <a:r>
              <a:rPr dirty="0" sz="1400" spc="-25">
                <a:solidFill>
                  <a:srgbClr val="4E2700"/>
                </a:solidFill>
                <a:latin typeface="Verdana"/>
                <a:cs typeface="Verdana"/>
              </a:rPr>
              <a:t>JAVA</a:t>
            </a:r>
            <a:r>
              <a:rPr dirty="0" sz="1400">
                <a:solidFill>
                  <a:srgbClr val="4E2700"/>
                </a:solidFill>
                <a:latin typeface="Noto Sans Mono CJK HK"/>
                <a:cs typeface="Noto Sans Mono CJK HK"/>
              </a:rPr>
              <a:t>或</a:t>
            </a:r>
            <a:r>
              <a:rPr dirty="0" sz="1400" spc="-15">
                <a:solidFill>
                  <a:srgbClr val="4E2700"/>
                </a:solidFill>
                <a:latin typeface="Verdana"/>
                <a:cs typeface="Verdana"/>
              </a:rPr>
              <a:t>java</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3.(</a:t>
            </a:r>
            <a:r>
              <a:rPr dirty="0" sz="1400" spc="-20">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編</a:t>
            </a:r>
            <a:r>
              <a:rPr dirty="0" sz="1400" spc="5">
                <a:solidFill>
                  <a:srgbClr val="4E2700"/>
                </a:solidFill>
                <a:latin typeface="Noto Sans Mono CJK HK"/>
                <a:cs typeface="Noto Sans Mono CJK HK"/>
              </a:rPr>
              <a:t>譯</a:t>
            </a:r>
            <a:r>
              <a:rPr dirty="0" sz="1400">
                <a:solidFill>
                  <a:srgbClr val="4E2700"/>
                </a:solidFill>
                <a:latin typeface="Noto Sans Mono CJK HK"/>
                <a:cs typeface="Noto Sans Mono CJK HK"/>
              </a:rPr>
              <a:t>程式</a:t>
            </a:r>
            <a:r>
              <a:rPr dirty="0" sz="1400" spc="-10">
                <a:solidFill>
                  <a:srgbClr val="4E2700"/>
                </a:solidFill>
                <a:latin typeface="Verdana"/>
                <a:cs typeface="Verdana"/>
              </a:rPr>
              <a:t>javac.exe</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主</a:t>
            </a:r>
            <a:r>
              <a:rPr dirty="0" sz="1400" spc="5">
                <a:solidFill>
                  <a:srgbClr val="4E2700"/>
                </a:solidFill>
                <a:latin typeface="Noto Sans Mono CJK HK"/>
                <a:cs typeface="Noto Sans Mono CJK HK"/>
              </a:rPr>
              <a:t>要</a:t>
            </a:r>
            <a:r>
              <a:rPr dirty="0" sz="1400">
                <a:solidFill>
                  <a:srgbClr val="4E2700"/>
                </a:solidFill>
                <a:latin typeface="Noto Sans Mono CJK HK"/>
                <a:cs typeface="Noto Sans Mono CJK HK"/>
              </a:rPr>
              <a:t>功</a:t>
            </a:r>
            <a:r>
              <a:rPr dirty="0" sz="1400" spc="-10">
                <a:solidFill>
                  <a:srgbClr val="4E2700"/>
                </a:solidFill>
                <a:latin typeface="Noto Sans Mono CJK HK"/>
                <a:cs typeface="Noto Sans Mono CJK HK"/>
              </a:rPr>
              <a:t>能</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將</a:t>
            </a:r>
            <a:r>
              <a:rPr dirty="0" sz="1400" spc="-10">
                <a:solidFill>
                  <a:srgbClr val="4E2700"/>
                </a:solidFill>
                <a:latin typeface="Noto Sans Mono CJK HK"/>
                <a:cs typeface="Noto Sans Mono CJK HK"/>
              </a:rPr>
              <a:t>人</a:t>
            </a:r>
            <a:r>
              <a:rPr dirty="0" sz="1400" spc="5">
                <a:solidFill>
                  <a:srgbClr val="4E2700"/>
                </a:solidFill>
                <a:latin typeface="Noto Sans Mono CJK HK"/>
                <a:cs typeface="Noto Sans Mono CJK HK"/>
              </a:rPr>
              <a:t>們</a:t>
            </a:r>
            <a:r>
              <a:rPr dirty="0" sz="1400">
                <a:solidFill>
                  <a:srgbClr val="4E2700"/>
                </a:solidFill>
                <a:latin typeface="Noto Sans Mono CJK HK"/>
                <a:cs typeface="Noto Sans Mono CJK HK"/>
              </a:rPr>
              <a:t>能</a:t>
            </a:r>
            <a:r>
              <a:rPr dirty="0" sz="1400" spc="-10">
                <a:solidFill>
                  <a:srgbClr val="4E2700"/>
                </a:solidFill>
                <a:latin typeface="Noto Sans Mono CJK HK"/>
                <a:cs typeface="Noto Sans Mono CJK HK"/>
              </a:rPr>
              <a:t>閱</a:t>
            </a:r>
            <a:r>
              <a:rPr dirty="0" sz="1400" spc="5">
                <a:solidFill>
                  <a:srgbClr val="4E2700"/>
                </a:solidFill>
                <a:latin typeface="Noto Sans Mono CJK HK"/>
                <a:cs typeface="Noto Sans Mono CJK HK"/>
              </a:rPr>
              <a:t>讀</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轉</a:t>
            </a:r>
            <a:r>
              <a:rPr dirty="0" sz="1400" spc="-10">
                <a:solidFill>
                  <a:srgbClr val="4E2700"/>
                </a:solidFill>
                <a:latin typeface="Noto Sans Mono CJK HK"/>
                <a:cs typeface="Noto Sans Mono CJK HK"/>
              </a:rPr>
              <a:t>換</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電</a:t>
            </a:r>
            <a:r>
              <a:rPr dirty="0" sz="1400" spc="-10">
                <a:solidFill>
                  <a:srgbClr val="4E2700"/>
                </a:solidFill>
                <a:latin typeface="Noto Sans Mono CJK HK"/>
                <a:cs typeface="Noto Sans Mono CJK HK"/>
              </a:rPr>
              <a:t>腦</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0">
                <a:solidFill>
                  <a:srgbClr val="4E2700"/>
                </a:solidFill>
                <a:latin typeface="Noto Sans Mono CJK HK"/>
                <a:cs typeface="Noto Sans Mono CJK HK"/>
              </a:rPr>
              <a:t>理</a:t>
            </a:r>
            <a:r>
              <a:rPr dirty="0" sz="1400" spc="5">
                <a:solidFill>
                  <a:srgbClr val="4E2700"/>
                </a:solidFill>
                <a:latin typeface="Noto Sans Mono CJK HK"/>
                <a:cs typeface="Noto Sans Mono CJK HK"/>
              </a:rPr>
              <a:t>解</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機</a:t>
            </a:r>
            <a:r>
              <a:rPr dirty="0" sz="1400" spc="5">
                <a:solidFill>
                  <a:srgbClr val="4E2700"/>
                </a:solidFill>
                <a:latin typeface="Noto Sans Mono CJK HK"/>
                <a:cs typeface="Noto Sans Mono CJK HK"/>
              </a:rPr>
              <a:t>器碼</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Verdana"/>
                <a:cs typeface="Verdana"/>
              </a:rPr>
              <a:t>(Java</a:t>
            </a:r>
            <a:r>
              <a:rPr dirty="0" sz="1400" spc="-25">
                <a:solidFill>
                  <a:srgbClr val="4E2700"/>
                </a:solidFill>
                <a:latin typeface="Verdana"/>
                <a:cs typeface="Verdana"/>
              </a:rPr>
              <a:t> </a:t>
            </a:r>
            <a:r>
              <a:rPr dirty="0" sz="1400" spc="-5">
                <a:solidFill>
                  <a:srgbClr val="4E2700"/>
                </a:solidFill>
                <a:latin typeface="Verdana"/>
                <a:cs typeface="Verdana"/>
              </a:rPr>
              <a:t>bytecode)</a:t>
            </a:r>
            <a:r>
              <a:rPr dirty="0" sz="1400">
                <a:solidFill>
                  <a:srgbClr val="4E2700"/>
                </a:solidFill>
                <a:latin typeface="Noto Sans Mono CJK HK"/>
                <a:cs typeface="Noto Sans Mono CJK HK"/>
              </a:rPr>
              <a:t>。</a:t>
            </a:r>
            <a:endParaRPr sz="1400">
              <a:latin typeface="Noto Sans Mono CJK HK"/>
              <a:cs typeface="Noto Sans Mono CJK HK"/>
            </a:endParaRPr>
          </a:p>
          <a:p>
            <a:pPr marL="12700" marR="1172210">
              <a:lnSpc>
                <a:spcPct val="120000"/>
              </a:lnSpc>
            </a:pPr>
            <a:r>
              <a:rPr dirty="0" sz="1400" spc="-5">
                <a:solidFill>
                  <a:srgbClr val="4E2700"/>
                </a:solidFill>
                <a:latin typeface="Verdana"/>
                <a:cs typeface="Verdana"/>
              </a:rPr>
              <a:t>4.(</a:t>
            </a:r>
            <a:r>
              <a:rPr dirty="0" sz="1400" spc="5">
                <a:solidFill>
                  <a:srgbClr val="4E2700"/>
                </a:solidFill>
                <a:latin typeface="Verdana"/>
                <a:cs typeface="Verdana"/>
              </a:rPr>
              <a:t> </a:t>
            </a:r>
            <a:r>
              <a:rPr dirty="0" sz="1400">
                <a:solidFill>
                  <a:srgbClr val="4E2700"/>
                </a:solidFill>
                <a:latin typeface="Verdana"/>
                <a:cs typeface="Verdana"/>
              </a:rPr>
              <a:t>o)</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別檔不需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做任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修改</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就可</a:t>
            </a:r>
            <a:r>
              <a:rPr dirty="0" sz="1400" spc="-15">
                <a:solidFill>
                  <a:srgbClr val="4E2700"/>
                </a:solidFill>
                <a:latin typeface="Noto Sans Mono CJK HK"/>
                <a:cs typeface="Noto Sans Mono CJK HK"/>
              </a:rPr>
              <a:t>送</a:t>
            </a:r>
            <a:r>
              <a:rPr dirty="0" sz="1400">
                <a:solidFill>
                  <a:srgbClr val="4E2700"/>
                </a:solidFill>
                <a:latin typeface="Noto Sans Mono CJK HK"/>
                <a:cs typeface="Noto Sans Mono CJK HK"/>
              </a:rPr>
              <a:t>到不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的工</a:t>
            </a:r>
            <a:r>
              <a:rPr dirty="0" sz="1400" spc="-15">
                <a:solidFill>
                  <a:srgbClr val="4E2700"/>
                </a:solidFill>
                <a:latin typeface="Noto Sans Mono CJK HK"/>
                <a:cs typeface="Noto Sans Mono CJK HK"/>
              </a:rPr>
              <a:t>作</a:t>
            </a:r>
            <a:r>
              <a:rPr dirty="0" sz="1400">
                <a:solidFill>
                  <a:srgbClr val="4E2700"/>
                </a:solidFill>
                <a:latin typeface="Noto Sans Mono CJK HK"/>
                <a:cs typeface="Noto Sans Mono CJK HK"/>
              </a:rPr>
              <a:t>平台</a:t>
            </a:r>
            <a:r>
              <a:rPr dirty="0" sz="1400" spc="-15">
                <a:solidFill>
                  <a:srgbClr val="4E2700"/>
                </a:solidFill>
                <a:latin typeface="Noto Sans Mono CJK HK"/>
                <a:cs typeface="Noto Sans Mono CJK HK"/>
              </a:rPr>
              <a:t>內</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JRE</a:t>
            </a:r>
            <a:r>
              <a:rPr dirty="0" sz="1400">
                <a:solidFill>
                  <a:srgbClr val="4E2700"/>
                </a:solidFill>
                <a:latin typeface="Noto Sans Mono CJK HK"/>
                <a:cs typeface="Noto Sans Mono CJK HK"/>
              </a:rPr>
              <a:t>去執</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 </a:t>
            </a:r>
            <a:r>
              <a:rPr dirty="0" sz="1400" spc="-5">
                <a:solidFill>
                  <a:srgbClr val="4E2700"/>
                </a:solidFill>
                <a:latin typeface="Verdana"/>
                <a:cs typeface="Verdana"/>
              </a:rPr>
              <a:t>5.(</a:t>
            </a:r>
            <a:r>
              <a:rPr dirty="0" sz="1400" spc="-15">
                <a:solidFill>
                  <a:srgbClr val="4E2700"/>
                </a:solidFill>
                <a:latin typeface="Verdana"/>
                <a:cs typeface="Verdana"/>
              </a:rPr>
              <a:t> </a:t>
            </a:r>
            <a:r>
              <a:rPr dirty="0" sz="1400">
                <a:solidFill>
                  <a:srgbClr val="4E2700"/>
                </a:solidFill>
                <a:latin typeface="Verdana"/>
                <a:cs typeface="Verdana"/>
              </a:rPr>
              <a:t>x ) public</a:t>
            </a:r>
            <a:r>
              <a:rPr dirty="0" sz="1400" spc="-35">
                <a:solidFill>
                  <a:srgbClr val="4E2700"/>
                </a:solidFill>
                <a:latin typeface="Verdana"/>
                <a:cs typeface="Verdana"/>
              </a:rPr>
              <a:t> </a:t>
            </a:r>
            <a:r>
              <a:rPr dirty="0" sz="1400" spc="-5">
                <a:solidFill>
                  <a:srgbClr val="4E2700"/>
                </a:solidFill>
                <a:latin typeface="Verdana"/>
                <a:cs typeface="Verdana"/>
              </a:rPr>
              <a:t>void</a:t>
            </a:r>
            <a:r>
              <a:rPr dirty="0" sz="1400" spc="-25">
                <a:solidFill>
                  <a:srgbClr val="4E2700"/>
                </a:solidFill>
                <a:latin typeface="Verdana"/>
                <a:cs typeface="Verdana"/>
              </a:rPr>
              <a:t> </a:t>
            </a:r>
            <a:r>
              <a:rPr dirty="0" sz="1400">
                <a:solidFill>
                  <a:srgbClr val="4E2700"/>
                </a:solidFill>
                <a:latin typeface="Verdana"/>
                <a:cs typeface="Verdana"/>
              </a:rPr>
              <a:t>main(String[]</a:t>
            </a:r>
            <a:r>
              <a:rPr dirty="0" sz="1400" spc="-25">
                <a:solidFill>
                  <a:srgbClr val="4E2700"/>
                </a:solidFill>
                <a:latin typeface="Verdana"/>
                <a:cs typeface="Verdana"/>
              </a:rPr>
              <a:t> </a:t>
            </a:r>
            <a:r>
              <a:rPr dirty="0" sz="1400">
                <a:solidFill>
                  <a:srgbClr val="4E2700"/>
                </a:solidFill>
                <a:latin typeface="Verdana"/>
                <a:cs typeface="Verdana"/>
              </a:rPr>
              <a:t>args)</a:t>
            </a:r>
            <a:r>
              <a:rPr dirty="0" sz="1400" spc="10">
                <a:solidFill>
                  <a:srgbClr val="4E2700"/>
                </a:solidFill>
                <a:latin typeface="Noto Sans Mono CJK HK"/>
                <a:cs typeface="Noto Sans Mono CJK HK"/>
              </a:rPr>
              <a:t>為</a:t>
            </a:r>
            <a:r>
              <a:rPr dirty="0" sz="1400" spc="-15">
                <a:solidFill>
                  <a:srgbClr val="4E2700"/>
                </a:solidFill>
                <a:latin typeface="Verdana"/>
                <a:cs typeface="Verdana"/>
              </a:rPr>
              <a:t>Java</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開</a:t>
            </a:r>
            <a:r>
              <a:rPr dirty="0" sz="1400">
                <a:solidFill>
                  <a:srgbClr val="4E2700"/>
                </a:solidFill>
                <a:latin typeface="Noto Sans Mono CJK HK"/>
                <a:cs typeface="Noto Sans Mono CJK HK"/>
              </a:rPr>
              <a:t>始執</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6.(</a:t>
            </a:r>
            <a:r>
              <a:rPr dirty="0" sz="1400" spc="-10">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(classes)</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但</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至多</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能有</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個公</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類別</a:t>
            </a:r>
            <a:r>
              <a:rPr dirty="0" sz="1400" spc="-5">
                <a:solidFill>
                  <a:srgbClr val="4E2700"/>
                </a:solidFill>
                <a:latin typeface="Verdana"/>
                <a:cs typeface="Verdana"/>
              </a:rPr>
              <a:t>(public</a:t>
            </a:r>
            <a:r>
              <a:rPr dirty="0" sz="1400" spc="-40">
                <a:solidFill>
                  <a:srgbClr val="4E2700"/>
                </a:solidFill>
                <a:latin typeface="Verdana"/>
                <a:cs typeface="Verdana"/>
              </a:rPr>
              <a:t> </a:t>
            </a:r>
            <a:r>
              <a:rPr dirty="0" sz="1400">
                <a:solidFill>
                  <a:srgbClr val="4E2700"/>
                </a:solidFill>
                <a:latin typeface="Verdana"/>
                <a:cs typeface="Verdana"/>
              </a:rPr>
              <a:t>class)</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7.(</a:t>
            </a:r>
            <a:r>
              <a:rPr dirty="0" sz="1400" spc="-20">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言</a:t>
            </a:r>
            <a:r>
              <a:rPr dirty="0" sz="1400">
                <a:solidFill>
                  <a:srgbClr val="4E2700"/>
                </a:solidFill>
                <a:latin typeface="Noto Sans Mono CJK HK"/>
                <a:cs typeface="Noto Sans Mono CJK HK"/>
              </a:rPr>
              <a:t>不</a:t>
            </a:r>
            <a:r>
              <a:rPr dirty="0" sz="1400" spc="-10">
                <a:solidFill>
                  <a:srgbClr val="4E2700"/>
                </a:solidFill>
                <a:latin typeface="Noto Sans Mono CJK HK"/>
                <a:cs typeface="Noto Sans Mono CJK HK"/>
              </a:rPr>
              <a:t>區</a:t>
            </a:r>
            <a:r>
              <a:rPr dirty="0" sz="1400" spc="5">
                <a:solidFill>
                  <a:srgbClr val="4E2700"/>
                </a:solidFill>
                <a:latin typeface="Noto Sans Mono CJK HK"/>
                <a:cs typeface="Noto Sans Mono CJK HK"/>
              </a:rPr>
              <a:t>分</a:t>
            </a:r>
            <a:r>
              <a:rPr dirty="0" sz="1400">
                <a:solidFill>
                  <a:srgbClr val="4E2700"/>
                </a:solidFill>
                <a:latin typeface="Noto Sans Mono CJK HK"/>
                <a:cs typeface="Noto Sans Mono CJK HK"/>
              </a:rPr>
              <a:t>大</a:t>
            </a:r>
            <a:r>
              <a:rPr dirty="0" sz="1400" spc="-10">
                <a:solidFill>
                  <a:srgbClr val="4E2700"/>
                </a:solidFill>
                <a:latin typeface="Noto Sans Mono CJK HK"/>
                <a:cs typeface="Noto Sans Mono CJK HK"/>
              </a:rPr>
              <a:t>小</a:t>
            </a:r>
            <a:r>
              <a:rPr dirty="0" sz="1400" spc="5">
                <a:solidFill>
                  <a:srgbClr val="4E2700"/>
                </a:solidFill>
                <a:latin typeface="Noto Sans Mono CJK HK"/>
                <a:cs typeface="Noto Sans Mono CJK HK"/>
              </a:rPr>
              <a:t>寫</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即</a:t>
            </a:r>
            <a:r>
              <a:rPr dirty="0" sz="1400" spc="-5">
                <a:solidFill>
                  <a:srgbClr val="4E2700"/>
                </a:solidFill>
                <a:latin typeface="Verdana"/>
                <a:cs typeface="Verdana"/>
              </a:rPr>
              <a:t>A</a:t>
            </a:r>
            <a:r>
              <a:rPr dirty="0" sz="1400">
                <a:solidFill>
                  <a:srgbClr val="4E2700"/>
                </a:solidFill>
                <a:latin typeface="Noto Sans Mono CJK HK"/>
                <a:cs typeface="Noto Sans Mono CJK HK"/>
              </a:rPr>
              <a:t>與</a:t>
            </a:r>
            <a:r>
              <a:rPr dirty="0" sz="1400" spc="-5">
                <a:solidFill>
                  <a:srgbClr val="4E2700"/>
                </a:solidFill>
                <a:latin typeface="Verdana"/>
                <a:cs typeface="Verdana"/>
              </a:rPr>
              <a:t>a</a:t>
            </a:r>
            <a:r>
              <a:rPr dirty="0" sz="1400" spc="5">
                <a:solidFill>
                  <a:srgbClr val="4E2700"/>
                </a:solidFill>
                <a:latin typeface="Noto Sans Mono CJK HK"/>
                <a:cs typeface="Noto Sans Mono CJK HK"/>
              </a:rPr>
              <a:t>兩</a:t>
            </a:r>
            <a:r>
              <a:rPr dirty="0" sz="1400" spc="-15">
                <a:solidFill>
                  <a:srgbClr val="4E2700"/>
                </a:solidFill>
                <a:latin typeface="Noto Sans Mono CJK HK"/>
                <a:cs typeface="Noto Sans Mono CJK HK"/>
              </a:rPr>
              <a:t>個</a:t>
            </a:r>
            <a:r>
              <a:rPr dirty="0" sz="1400" spc="5">
                <a:solidFill>
                  <a:srgbClr val="4E2700"/>
                </a:solidFill>
                <a:latin typeface="Noto Sans Mono CJK HK"/>
                <a:cs typeface="Noto Sans Mono CJK HK"/>
              </a:rPr>
              <a:t>識</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字</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樣</a:t>
            </a:r>
            <a:r>
              <a:rPr dirty="0" sz="1400" spc="5">
                <a:solidFill>
                  <a:srgbClr val="4E2700"/>
                </a:solidFill>
                <a:latin typeface="Noto Sans Mono CJK HK"/>
                <a:cs typeface="Noto Sans Mono CJK HK"/>
              </a:rPr>
              <a:t>的。</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8.(</a:t>
            </a:r>
            <a:r>
              <a:rPr dirty="0" sz="1400">
                <a:solidFill>
                  <a:srgbClr val="4E2700"/>
                </a:solidFill>
                <a:latin typeface="Verdana"/>
                <a:cs typeface="Verdana"/>
              </a:rPr>
              <a:t> o</a:t>
            </a:r>
            <a:r>
              <a:rPr dirty="0" sz="1400" spc="2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公司</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政人</a:t>
            </a:r>
            <a:r>
              <a:rPr dirty="0" sz="1400" spc="-15">
                <a:solidFill>
                  <a:srgbClr val="4E2700"/>
                </a:solidFill>
                <a:latin typeface="Noto Sans Mono CJK HK"/>
                <a:cs typeface="Noto Sans Mono CJK HK"/>
              </a:rPr>
              <a:t>員</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需</a:t>
            </a:r>
            <a:r>
              <a:rPr dirty="0" sz="1400">
                <a:solidFill>
                  <a:srgbClr val="4E2700"/>
                </a:solidFill>
                <a:latin typeface="Noto Sans Mono CJK HK"/>
                <a:cs typeface="Noto Sans Mono CJK HK"/>
              </a:rPr>
              <a:t>要使</a:t>
            </a:r>
            <a:r>
              <a:rPr dirty="0" sz="1400" spc="-15">
                <a:solidFill>
                  <a:srgbClr val="4E2700"/>
                </a:solidFill>
                <a:latin typeface="Noto Sans Mono CJK HK"/>
                <a:cs typeface="Noto Sans Mono CJK HK"/>
              </a:rPr>
              <a:t>用</a:t>
            </a:r>
            <a:r>
              <a:rPr dirty="0" sz="1400" spc="5">
                <a:solidFill>
                  <a:srgbClr val="4E2700"/>
                </a:solidFill>
                <a:latin typeface="Noto Sans Mono CJK HK"/>
                <a:cs typeface="Noto Sans Mono CJK HK"/>
              </a:rPr>
              <a:t>由</a:t>
            </a:r>
            <a:r>
              <a:rPr dirty="0" sz="1400" spc="-15">
                <a:solidFill>
                  <a:srgbClr val="4E2700"/>
                </a:solidFill>
                <a:latin typeface="Verdana"/>
                <a:cs typeface="Verdana"/>
              </a:rPr>
              <a:t>Java</a:t>
            </a:r>
            <a:r>
              <a:rPr dirty="0" sz="1400">
                <a:solidFill>
                  <a:srgbClr val="4E2700"/>
                </a:solidFill>
                <a:latin typeface="Noto Sans Mono CJK HK"/>
                <a:cs typeface="Noto Sans Mono CJK HK"/>
              </a:rPr>
              <a:t>語言</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開發</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應用</a:t>
            </a:r>
            <a:r>
              <a:rPr dirty="0" sz="1400" spc="-15">
                <a:solidFill>
                  <a:srgbClr val="4E2700"/>
                </a:solidFill>
                <a:latin typeface="Noto Sans Mono CJK HK"/>
                <a:cs typeface="Noto Sans Mono CJK HK"/>
              </a:rPr>
              <a:t>系</a:t>
            </a:r>
            <a:r>
              <a:rPr dirty="0" sz="1400">
                <a:solidFill>
                  <a:srgbClr val="4E2700"/>
                </a:solidFill>
                <a:latin typeface="Noto Sans Mono CJK HK"/>
                <a:cs typeface="Noto Sans Mono CJK HK"/>
              </a:rPr>
              <a:t>統，</a:t>
            </a:r>
            <a:r>
              <a:rPr dirty="0" sz="1400" spc="-10">
                <a:solidFill>
                  <a:srgbClr val="4E2700"/>
                </a:solidFill>
                <a:latin typeface="Noto Sans Mono CJK HK"/>
                <a:cs typeface="Noto Sans Mono CJK HK"/>
              </a:rPr>
              <a:t>他</a:t>
            </a:r>
            <a:r>
              <a:rPr dirty="0" sz="1400">
                <a:solidFill>
                  <a:srgbClr val="4E2700"/>
                </a:solidFill>
                <a:latin typeface="Noto Sans Mono CJK HK"/>
                <a:cs typeface="Noto Sans Mono CJK HK"/>
              </a:rPr>
              <a:t>所使</a:t>
            </a:r>
            <a:r>
              <a:rPr dirty="0" sz="1400" spc="-10">
                <a:solidFill>
                  <a:srgbClr val="4E2700"/>
                </a:solidFill>
                <a:latin typeface="Noto Sans Mono CJK HK"/>
                <a:cs typeface="Noto Sans Mono CJK HK"/>
              </a:rPr>
              <a:t>用</a:t>
            </a:r>
            <a:r>
              <a:rPr dirty="0" sz="1400">
                <a:solidFill>
                  <a:srgbClr val="4E2700"/>
                </a:solidFill>
                <a:latin typeface="Noto Sans Mono CJK HK"/>
                <a:cs typeface="Noto Sans Mono CJK HK"/>
              </a:rPr>
              <a:t>的電</a:t>
            </a:r>
            <a:r>
              <a:rPr dirty="0" sz="1400" spc="-15">
                <a:solidFill>
                  <a:srgbClr val="4E2700"/>
                </a:solidFill>
                <a:latin typeface="Noto Sans Mono CJK HK"/>
                <a:cs typeface="Noto Sans Mono CJK HK"/>
              </a:rPr>
              <a:t>腦</a:t>
            </a:r>
            <a:r>
              <a:rPr dirty="0" sz="1400">
                <a:solidFill>
                  <a:srgbClr val="4E2700"/>
                </a:solidFill>
                <a:latin typeface="Noto Sans Mono CJK HK"/>
                <a:cs typeface="Noto Sans Mono CJK HK"/>
              </a:rPr>
              <a:t>只需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安裝</a:t>
            </a:r>
            <a:endParaRPr sz="1400">
              <a:latin typeface="Noto Sans Mono CJK HK"/>
              <a:cs typeface="Noto Sans Mono CJK HK"/>
            </a:endParaRPr>
          </a:p>
          <a:p>
            <a:pPr marL="631190">
              <a:lnSpc>
                <a:spcPct val="100000"/>
              </a:lnSpc>
              <a:spcBef>
                <a:spcPts val="335"/>
              </a:spcBef>
            </a:pPr>
            <a:r>
              <a:rPr dirty="0" sz="1400" spc="-5">
                <a:solidFill>
                  <a:srgbClr val="4E2700"/>
                </a:solidFill>
                <a:latin typeface="Verdana"/>
                <a:cs typeface="Verdana"/>
              </a:rPr>
              <a:t>JRE</a:t>
            </a:r>
            <a:r>
              <a:rPr dirty="0" sz="1400" spc="10">
                <a:solidFill>
                  <a:srgbClr val="4E2700"/>
                </a:solidFill>
                <a:latin typeface="Noto Sans Mono CJK HK"/>
                <a:cs typeface="Noto Sans Mono CJK HK"/>
              </a:rPr>
              <a:t>軟體</a:t>
            </a:r>
            <a:r>
              <a:rPr dirty="0" sz="1400">
                <a:solidFill>
                  <a:srgbClr val="4E2700"/>
                </a:solidFill>
                <a:latin typeface="Noto Sans Mono CJK HK"/>
                <a:cs typeface="Noto Sans Mono CJK HK"/>
              </a:rPr>
              <a:t>即可。</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9.(</a:t>
            </a:r>
            <a:r>
              <a:rPr dirty="0" sz="1400" spc="-15">
                <a:solidFill>
                  <a:srgbClr val="4E2700"/>
                </a:solidFill>
                <a:latin typeface="Verdana"/>
                <a:cs typeface="Verdana"/>
              </a:rPr>
              <a:t> </a:t>
            </a:r>
            <a:r>
              <a:rPr dirty="0" sz="1400">
                <a:solidFill>
                  <a:srgbClr val="4E2700"/>
                </a:solidFill>
                <a:latin typeface="Verdana"/>
                <a:cs typeface="Verdana"/>
              </a:rPr>
              <a:t>x</a:t>
            </a:r>
            <a:r>
              <a:rPr dirty="0" sz="1400" spc="47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程</a:t>
            </a:r>
            <a:r>
              <a:rPr dirty="0" sz="1400">
                <a:solidFill>
                  <a:srgbClr val="4E2700"/>
                </a:solidFill>
                <a:latin typeface="Noto Sans Mono CJK HK"/>
                <a:cs typeface="Noto Sans Mono CJK HK"/>
              </a:rPr>
              <a:t>式中，方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左</a:t>
            </a:r>
            <a:r>
              <a:rPr dirty="0" sz="1400">
                <a:solidFill>
                  <a:srgbClr val="4E2700"/>
                </a:solidFill>
                <a:latin typeface="Noto Sans Mono CJK HK"/>
                <a:cs typeface="Noto Sans Mono CJK HK"/>
              </a:rPr>
              <a:t>小括</a:t>
            </a:r>
            <a:r>
              <a:rPr dirty="0" sz="1400" spc="-15">
                <a:solidFill>
                  <a:srgbClr val="4E2700"/>
                </a:solidFill>
                <a:latin typeface="Noto Sans Mono CJK HK"/>
                <a:cs typeface="Noto Sans Mono CJK HK"/>
              </a:rPr>
              <a:t>弧</a:t>
            </a:r>
            <a:r>
              <a:rPr dirty="0" sz="1400">
                <a:solidFill>
                  <a:srgbClr val="4E2700"/>
                </a:solidFill>
                <a:latin typeface="Noto Sans Mono CJK HK"/>
                <a:cs typeface="Noto Sans Mono CJK HK"/>
              </a:rPr>
              <a:t>，即</a:t>
            </a:r>
            <a:r>
              <a:rPr dirty="0" sz="1400" spc="-254">
                <a:solidFill>
                  <a:srgbClr val="4E2700"/>
                </a:solidFill>
                <a:latin typeface="Noto Sans Mono CJK HK"/>
                <a:cs typeface="Noto Sans Mono CJK HK"/>
              </a:rPr>
              <a:t> </a:t>
            </a:r>
            <a:r>
              <a:rPr dirty="0" sz="1400" spc="-5">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表示</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範圍</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開始。</a:t>
            </a:r>
            <a:endParaRPr sz="1400">
              <a:latin typeface="Noto Sans Mono CJK HK"/>
              <a:cs typeface="Noto Sans Mono CJK HK"/>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自我測驗一</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51966"/>
            <a:ext cx="7448550" cy="5382260"/>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2095" indent="-240029">
              <a:lnSpc>
                <a:spcPct val="100000"/>
              </a:lnSpc>
              <a:spcBef>
                <a:spcPts val="170"/>
              </a:spcBef>
              <a:buAutoNum type="arabicPeriod"/>
              <a:tabLst>
                <a:tab pos="252729"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經過</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譯後</a:t>
            </a:r>
            <a:r>
              <a:rPr dirty="0" sz="1400" spc="-15">
                <a:solidFill>
                  <a:srgbClr val="4E2700"/>
                </a:solidFill>
                <a:latin typeface="Noto Sans Mono CJK HK"/>
                <a:cs typeface="Noto Sans Mono CJK HK"/>
              </a:rPr>
              <a:t>每</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都會</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檔，</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別檔</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副檔</a:t>
            </a:r>
            <a:r>
              <a:rPr dirty="0" sz="1400" spc="-15">
                <a:solidFill>
                  <a:srgbClr val="4E2700"/>
                </a:solidFill>
                <a:latin typeface="Noto Sans Mono CJK HK"/>
                <a:cs typeface="Noto Sans Mono CJK HK"/>
              </a:rPr>
              <a:t>名</a:t>
            </a:r>
            <a:r>
              <a:rPr dirty="0" sz="1400" spc="15">
                <a:solidFill>
                  <a:srgbClr val="4E2700"/>
                </a:solidFill>
                <a:latin typeface="Noto Sans Mono CJK HK"/>
                <a:cs typeface="Noto Sans Mono CJK HK"/>
              </a:rPr>
              <a:t>為</a:t>
            </a:r>
            <a:r>
              <a:rPr dirty="0" sz="1400">
                <a:solidFill>
                  <a:srgbClr val="4E2700"/>
                </a:solidFill>
                <a:latin typeface="Verdana"/>
                <a:cs typeface="Verdana"/>
              </a:rPr>
              <a:t>_</a:t>
            </a:r>
            <a:r>
              <a:rPr dirty="0" sz="1400" spc="-55">
                <a:solidFill>
                  <a:srgbClr val="4E2700"/>
                </a:solidFill>
                <a:latin typeface="Verdana"/>
                <a:cs typeface="Verdana"/>
              </a:rPr>
              <a:t> </a:t>
            </a:r>
            <a:r>
              <a:rPr dirty="0" sz="1400">
                <a:solidFill>
                  <a:srgbClr val="4E2700"/>
                </a:solidFill>
                <a:latin typeface="Verdana"/>
                <a:cs typeface="Verdana"/>
              </a:rPr>
              <a:t>.class</a:t>
            </a:r>
            <a:r>
              <a:rPr dirty="0" sz="1400" spc="-35">
                <a:solidFill>
                  <a:srgbClr val="4E2700"/>
                </a:solidFill>
                <a:latin typeface="Verdana"/>
                <a:cs typeface="Verdana"/>
              </a:rPr>
              <a:t> </a:t>
            </a:r>
            <a:r>
              <a:rPr dirty="0" sz="1400" spc="-10">
                <a:solidFill>
                  <a:srgbClr val="4E2700"/>
                </a:solidFill>
                <a:latin typeface="Verdana"/>
                <a:cs typeface="Verdana"/>
              </a:rPr>
              <a:t>_</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204"/>
              </a:spcBef>
              <a:buAutoNum type="arabicPeriod"/>
              <a:tabLst>
                <a:tab pos="252729" algn="l"/>
              </a:tabLst>
            </a:pPr>
            <a:r>
              <a:rPr dirty="0" sz="1400">
                <a:solidFill>
                  <a:srgbClr val="4E2700"/>
                </a:solidFill>
                <a:latin typeface="Verdana"/>
                <a:cs typeface="Verdana"/>
              </a:rPr>
              <a:t>public </a:t>
            </a:r>
            <a:r>
              <a:rPr dirty="0" sz="1400" spc="5">
                <a:solidFill>
                  <a:srgbClr val="4E2700"/>
                </a:solidFill>
                <a:latin typeface="Verdana"/>
                <a:cs typeface="Verdana"/>
              </a:rPr>
              <a:t>class </a:t>
            </a:r>
            <a:r>
              <a:rPr dirty="0" sz="1400">
                <a:solidFill>
                  <a:srgbClr val="4E2700"/>
                </a:solidFill>
                <a:latin typeface="Verdana"/>
                <a:cs typeface="Verdana"/>
              </a:rPr>
              <a:t>ProgramA</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r" marR="3500754">
              <a:lnSpc>
                <a:spcPct val="100000"/>
              </a:lnSpc>
              <a:spcBef>
                <a:spcPts val="16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r" marR="3440429">
              <a:lnSpc>
                <a:spcPct val="100000"/>
              </a:lnSpc>
              <a:spcBef>
                <a:spcPts val="170"/>
              </a:spcBef>
            </a:pPr>
            <a:r>
              <a:rPr dirty="0" sz="1400">
                <a:solidFill>
                  <a:srgbClr val="4E2700"/>
                </a:solidFill>
                <a:latin typeface="Verdana"/>
                <a:cs typeface="Verdana"/>
              </a:rPr>
              <a:t>System.out.println("Hello,</a:t>
            </a:r>
            <a:r>
              <a:rPr dirty="0" sz="1400" spc="-135">
                <a:solidFill>
                  <a:srgbClr val="4E2700"/>
                </a:solidFill>
                <a:latin typeface="Verdana"/>
                <a:cs typeface="Verdana"/>
              </a:rPr>
              <a:t> </a:t>
            </a:r>
            <a:r>
              <a:rPr dirty="0" sz="1400" spc="-5">
                <a:solidFill>
                  <a:srgbClr val="4E2700"/>
                </a:solidFill>
                <a:latin typeface="Verdana"/>
                <a:cs typeface="Verdana"/>
              </a:rPr>
              <a:t>World!!!");</a:t>
            </a:r>
            <a:endParaRPr sz="1400">
              <a:latin typeface="Verdana"/>
              <a:cs typeface="Verdana"/>
            </a:endParaRPr>
          </a:p>
          <a:p>
            <a:pPr marL="445770">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8755">
              <a:lnSpc>
                <a:spcPct val="100000"/>
              </a:lnSpc>
              <a:spcBef>
                <a:spcPts val="130"/>
              </a:spcBef>
              <a:tabLst>
                <a:tab pos="3222625" algn="l"/>
              </a:tabLst>
            </a:pPr>
            <a:r>
              <a:rPr dirty="0" sz="1400" spc="10">
                <a:solidFill>
                  <a:srgbClr val="4E2700"/>
                </a:solidFill>
                <a:latin typeface="Noto Sans Mono CJK HK"/>
                <a:cs typeface="Noto Sans Mono CJK HK"/>
              </a:rPr>
              <a:t>此程</a:t>
            </a:r>
            <a:r>
              <a:rPr dirty="0" sz="1400">
                <a:solidFill>
                  <a:srgbClr val="4E2700"/>
                </a:solidFill>
                <a:latin typeface="Noto Sans Mono CJK HK"/>
                <a:cs typeface="Noto Sans Mono CJK HK"/>
              </a:rPr>
              <a:t>式的</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名為</a:t>
            </a:r>
            <a:r>
              <a:rPr dirty="0" sz="1400">
                <a:solidFill>
                  <a:srgbClr val="4E2700"/>
                </a:solidFill>
                <a:latin typeface="Verdana"/>
                <a:cs typeface="Verdana"/>
              </a:rPr>
              <a:t>_</a:t>
            </a:r>
            <a:r>
              <a:rPr dirty="0" sz="1400" spc="-45">
                <a:solidFill>
                  <a:srgbClr val="4E2700"/>
                </a:solidFill>
                <a:latin typeface="Verdana"/>
                <a:cs typeface="Verdana"/>
              </a:rPr>
              <a:t> </a:t>
            </a:r>
            <a:r>
              <a:rPr dirty="0" sz="1400" spc="-5">
                <a:solidFill>
                  <a:srgbClr val="4E2700"/>
                </a:solidFill>
                <a:latin typeface="Verdana"/>
                <a:cs typeface="Verdana"/>
              </a:rPr>
              <a:t>ProgramA.java</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729" marR="5080" indent="-252729">
              <a:lnSpc>
                <a:spcPts val="1510"/>
              </a:lnSpc>
              <a:spcBef>
                <a:spcPts val="360"/>
              </a:spcBef>
              <a:buAutoNum type="arabicPeriod" startAt="3"/>
              <a:tabLst>
                <a:tab pos="252729"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環</a:t>
            </a:r>
            <a:r>
              <a:rPr dirty="0" sz="1400" spc="-15">
                <a:solidFill>
                  <a:srgbClr val="4E2700"/>
                </a:solidFill>
                <a:latin typeface="Noto Sans Mono CJK HK"/>
                <a:cs typeface="Noto Sans Mono CJK HK"/>
              </a:rPr>
              <a:t>境</a:t>
            </a:r>
            <a:r>
              <a:rPr dirty="0" sz="1400" spc="-5">
                <a:solidFill>
                  <a:srgbClr val="4E2700"/>
                </a:solidFill>
                <a:latin typeface="Verdana"/>
                <a:cs typeface="Verdana"/>
              </a:rPr>
              <a:t>(JRE,</a:t>
            </a:r>
            <a:r>
              <a:rPr dirty="0" sz="1400" spc="-3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Verdana"/>
                <a:cs typeface="Verdana"/>
              </a:rPr>
              <a:t> </a:t>
            </a:r>
            <a:r>
              <a:rPr dirty="0" sz="1400">
                <a:solidFill>
                  <a:srgbClr val="4E2700"/>
                </a:solidFill>
                <a:latin typeface="Verdana"/>
                <a:cs typeface="Verdana"/>
              </a:rPr>
              <a:t>Runtime</a:t>
            </a:r>
            <a:r>
              <a:rPr dirty="0" sz="1400" spc="-10">
                <a:solidFill>
                  <a:srgbClr val="4E2700"/>
                </a:solidFill>
                <a:latin typeface="Verdana"/>
                <a:cs typeface="Verdana"/>
              </a:rPr>
              <a:t> </a:t>
            </a:r>
            <a:r>
              <a:rPr dirty="0" sz="1400">
                <a:solidFill>
                  <a:srgbClr val="4E2700"/>
                </a:solidFill>
                <a:latin typeface="Verdana"/>
                <a:cs typeface="Verdana"/>
              </a:rPr>
              <a:t>Environment)</a:t>
            </a:r>
            <a:r>
              <a:rPr dirty="0" sz="1400" spc="10">
                <a:solidFill>
                  <a:srgbClr val="4E2700"/>
                </a:solidFill>
                <a:latin typeface="Noto Sans Mono CJK HK"/>
                <a:cs typeface="Noto Sans Mono CJK HK"/>
              </a:rPr>
              <a:t>由</a:t>
            </a:r>
            <a:r>
              <a:rPr dirty="0" sz="1400">
                <a:solidFill>
                  <a:srgbClr val="4E2700"/>
                </a:solidFill>
                <a:latin typeface="Verdana"/>
                <a:cs typeface="Verdana"/>
              </a:rPr>
              <a:t>_</a:t>
            </a:r>
            <a:r>
              <a:rPr dirty="0" sz="1400" spc="-4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虛</a:t>
            </a:r>
            <a:r>
              <a:rPr dirty="0" sz="1400">
                <a:solidFill>
                  <a:srgbClr val="4E2700"/>
                </a:solidFill>
                <a:latin typeface="Noto Sans Mono CJK HK"/>
                <a:cs typeface="Noto Sans Mono CJK HK"/>
              </a:rPr>
              <a:t>擬機器</a:t>
            </a:r>
            <a:r>
              <a:rPr dirty="0" sz="1400" spc="-5">
                <a:solidFill>
                  <a:srgbClr val="4E2700"/>
                </a:solidFill>
                <a:latin typeface="Verdana"/>
                <a:cs typeface="Verdana"/>
              </a:rPr>
              <a:t>(JVM)</a:t>
            </a:r>
            <a:r>
              <a:rPr dirty="0" sz="1400" spc="-25">
                <a:solidFill>
                  <a:srgbClr val="4E2700"/>
                </a:solidFill>
                <a:latin typeface="Verdana"/>
                <a:cs typeface="Verdana"/>
              </a:rPr>
              <a:t> </a:t>
            </a:r>
            <a:r>
              <a:rPr dirty="0" sz="1400" spc="-5">
                <a:solidFill>
                  <a:srgbClr val="4E2700"/>
                </a:solidFill>
                <a:latin typeface="Verdana"/>
                <a:cs typeface="Verdana"/>
              </a:rPr>
              <a:t>_</a:t>
            </a:r>
            <a:r>
              <a:rPr dirty="0" sz="1400" spc="10">
                <a:solidFill>
                  <a:srgbClr val="4E2700"/>
                </a:solidFill>
                <a:latin typeface="Noto Sans Mono CJK HK"/>
                <a:cs typeface="Noto Sans Mono CJK HK"/>
              </a:rPr>
              <a:t>與</a:t>
            </a:r>
            <a:r>
              <a:rPr dirty="0" sz="1400">
                <a:solidFill>
                  <a:srgbClr val="4E2700"/>
                </a:solidFill>
                <a:latin typeface="Verdana"/>
                <a:cs typeface="Verdana"/>
              </a:rPr>
              <a:t>_</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a:solidFill>
                  <a:srgbClr val="4E2700"/>
                </a:solidFill>
                <a:latin typeface="Noto Sans Mono CJK HK"/>
                <a:cs typeface="Noto Sans Mono CJK HK"/>
              </a:rPr>
              <a:t>應 </a:t>
            </a:r>
            <a:r>
              <a:rPr dirty="0" sz="1400" spc="10">
                <a:solidFill>
                  <a:srgbClr val="4E2700"/>
                </a:solidFill>
                <a:latin typeface="Noto Sans Mono CJK HK"/>
                <a:cs typeface="Noto Sans Mono CJK HK"/>
              </a:rPr>
              <a:t>用程</a:t>
            </a:r>
            <a:r>
              <a:rPr dirty="0" sz="1400">
                <a:solidFill>
                  <a:srgbClr val="4E2700"/>
                </a:solidFill>
                <a:latin typeface="Noto Sans Mono CJK HK"/>
                <a:cs typeface="Noto Sans Mono CJK HK"/>
              </a:rPr>
              <a:t>式介</a:t>
            </a:r>
            <a:r>
              <a:rPr dirty="0" sz="1400" spc="-15">
                <a:solidFill>
                  <a:srgbClr val="4E2700"/>
                </a:solidFill>
                <a:latin typeface="Noto Sans Mono CJK HK"/>
                <a:cs typeface="Noto Sans Mono CJK HK"/>
              </a:rPr>
              <a:t>面</a:t>
            </a:r>
            <a:r>
              <a:rPr dirty="0" sz="1400" spc="-10">
                <a:solidFill>
                  <a:srgbClr val="4E2700"/>
                </a:solidFill>
                <a:latin typeface="Verdana"/>
                <a:cs typeface="Verdana"/>
              </a:rPr>
              <a:t>(Java</a:t>
            </a:r>
            <a:r>
              <a:rPr dirty="0" sz="1400" spc="-60">
                <a:solidFill>
                  <a:srgbClr val="4E2700"/>
                </a:solidFill>
                <a:latin typeface="Verdana"/>
                <a:cs typeface="Verdana"/>
              </a:rPr>
              <a:t> </a:t>
            </a:r>
            <a:r>
              <a:rPr dirty="0" sz="1400">
                <a:solidFill>
                  <a:srgbClr val="4E2700"/>
                </a:solidFill>
                <a:latin typeface="Verdana"/>
                <a:cs typeface="Verdana"/>
              </a:rPr>
              <a:t>API)</a:t>
            </a:r>
            <a:r>
              <a:rPr dirty="0" sz="1400" spc="-5">
                <a:solidFill>
                  <a:srgbClr val="4E2700"/>
                </a:solidFill>
                <a:latin typeface="Verdana"/>
                <a:cs typeface="Verdana"/>
              </a:rPr>
              <a:t> </a:t>
            </a:r>
            <a:r>
              <a:rPr dirty="0" sz="1400" spc="-10">
                <a:solidFill>
                  <a:srgbClr val="4E2700"/>
                </a:solidFill>
                <a:latin typeface="Verdana"/>
                <a:cs typeface="Verdana"/>
              </a:rPr>
              <a:t>_</a:t>
            </a:r>
            <a:r>
              <a:rPr dirty="0" sz="1400" spc="10">
                <a:solidFill>
                  <a:srgbClr val="4E2700"/>
                </a:solidFill>
                <a:latin typeface="Noto Sans Mono CJK HK"/>
                <a:cs typeface="Noto Sans Mono CJK HK"/>
              </a:rPr>
              <a:t>兩部</a:t>
            </a:r>
            <a:r>
              <a:rPr dirty="0" sz="1400">
                <a:solidFill>
                  <a:srgbClr val="4E2700"/>
                </a:solidFill>
                <a:latin typeface="Noto Sans Mono CJK HK"/>
                <a:cs typeface="Noto Sans Mono CJK HK"/>
              </a:rPr>
              <a:t>分組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150"/>
              </a:spcBef>
              <a:buFont typeface="Verdana"/>
              <a:buAutoNum type="arabicPeriod" startAt="3"/>
              <a:tabLst>
                <a:tab pos="252729" algn="l"/>
                <a:tab pos="6304280" algn="l"/>
                <a:tab pos="6831965" algn="l"/>
              </a:tabLst>
            </a:pPr>
            <a:r>
              <a:rPr dirty="0" sz="1400" spc="10">
                <a:solidFill>
                  <a:srgbClr val="4E2700"/>
                </a:solidFill>
                <a:latin typeface="Noto Sans Mono CJK HK"/>
                <a:cs typeface="Noto Sans Mono CJK HK"/>
              </a:rPr>
              <a:t>下列</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spc="-15">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Noto Sans Mono CJK HK"/>
                <a:cs typeface="Noto Sans Mono CJK HK"/>
              </a:rPr>
              <a:t>會</a:t>
            </a:r>
            <a:r>
              <a:rPr dirty="0" sz="1400" spc="-10">
                <a:solidFill>
                  <a:srgbClr val="4E2700"/>
                </a:solidFill>
                <a:latin typeface="Noto Sans Mono CJK HK"/>
                <a:cs typeface="Noto Sans Mono CJK HK"/>
              </a:rPr>
              <a:t>在</a:t>
            </a:r>
            <a:r>
              <a:rPr dirty="0" sz="1400" spc="5">
                <a:solidFill>
                  <a:srgbClr val="4E2700"/>
                </a:solidFill>
                <a:latin typeface="Noto Sans Mono CJK HK"/>
                <a:cs typeface="Noto Sans Mono CJK HK"/>
              </a:rPr>
              <a:t>螢</a:t>
            </a:r>
            <a:r>
              <a:rPr dirty="0" sz="1400">
                <a:solidFill>
                  <a:srgbClr val="4E2700"/>
                </a:solidFill>
                <a:latin typeface="Noto Sans Mono CJK HK"/>
                <a:cs typeface="Noto Sans Mono CJK HK"/>
              </a:rPr>
              <a:t>幕</a:t>
            </a:r>
            <a:r>
              <a:rPr dirty="0" sz="1400" spc="-10">
                <a:solidFill>
                  <a:srgbClr val="4E2700"/>
                </a:solidFill>
                <a:latin typeface="Noto Sans Mono CJK HK"/>
                <a:cs typeface="Noto Sans Mono CJK HK"/>
              </a:rPr>
              <a:t>上</a:t>
            </a:r>
            <a:r>
              <a:rPr dirty="0" sz="1400" spc="5">
                <a:solidFill>
                  <a:srgbClr val="4E2700"/>
                </a:solidFill>
                <a:latin typeface="Noto Sans Mono CJK HK"/>
                <a:cs typeface="Noto Sans Mono CJK HK"/>
              </a:rPr>
              <a:t>顯</a:t>
            </a:r>
            <a:r>
              <a:rPr dirty="0" sz="1400">
                <a:solidFill>
                  <a:srgbClr val="4E2700"/>
                </a:solidFill>
                <a:latin typeface="Noto Sans Mono CJK HK"/>
                <a:cs typeface="Noto Sans Mono CJK HK"/>
              </a:rPr>
              <a:t>示</a:t>
            </a:r>
            <a:r>
              <a:rPr dirty="0" sz="1400" spc="-10">
                <a:solidFill>
                  <a:srgbClr val="4E2700"/>
                </a:solidFill>
                <a:latin typeface="Noto Sans Mono CJK HK"/>
                <a:cs typeface="Noto Sans Mono CJK HK"/>
              </a:rPr>
              <a:t>兩</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資</a:t>
            </a:r>
            <a:r>
              <a:rPr dirty="0" sz="1400" spc="-10">
                <a:solidFill>
                  <a:srgbClr val="4E2700"/>
                </a:solidFill>
                <a:latin typeface="Noto Sans Mono CJK HK"/>
                <a:cs typeface="Noto Sans Mono CJK HK"/>
              </a:rPr>
              <a:t>料</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第</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是</a:t>
            </a:r>
            <a:r>
              <a:rPr dirty="0" sz="1400">
                <a:solidFill>
                  <a:srgbClr val="4E2700"/>
                </a:solidFill>
                <a:latin typeface="Verdana"/>
                <a:cs typeface="Verdana"/>
              </a:rPr>
              <a:t>_</a:t>
            </a:r>
            <a:r>
              <a:rPr dirty="0" sz="1400" spc="-35">
                <a:solidFill>
                  <a:srgbClr val="4E2700"/>
                </a:solidFill>
                <a:latin typeface="Verdana"/>
                <a:cs typeface="Verdana"/>
              </a:rPr>
              <a:t> </a:t>
            </a:r>
            <a:r>
              <a:rPr dirty="0" sz="1400" spc="-5">
                <a:solidFill>
                  <a:srgbClr val="4E2700"/>
                </a:solidFill>
                <a:latin typeface="Verdana"/>
                <a:cs typeface="Verdana"/>
              </a:rPr>
              <a:t>1122</a:t>
            </a:r>
            <a:r>
              <a:rPr dirty="0" sz="1400" spc="15">
                <a:solidFill>
                  <a:srgbClr val="4E2700"/>
                </a:solidFill>
                <a:latin typeface="Verdana"/>
                <a:cs typeface="Verdana"/>
              </a:rPr>
              <a:t> </a:t>
            </a:r>
            <a:r>
              <a:rPr dirty="0" sz="1400">
                <a:solidFill>
                  <a:srgbClr val="4E2700"/>
                </a:solidFill>
                <a:latin typeface="Verdana"/>
                <a:cs typeface="Verdana"/>
              </a:rPr>
              <a:t>_</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第</a:t>
            </a:r>
            <a:r>
              <a:rPr dirty="0" sz="1400" spc="5">
                <a:solidFill>
                  <a:srgbClr val="4E2700"/>
                </a:solidFill>
                <a:latin typeface="Noto Sans Mono CJK HK"/>
                <a:cs typeface="Noto Sans Mono CJK HK"/>
              </a:rPr>
              <a:t>二</a:t>
            </a:r>
            <a:r>
              <a:rPr dirty="0" sz="1400" spc="-15">
                <a:solidFill>
                  <a:srgbClr val="4E2700"/>
                </a:solidFill>
                <a:latin typeface="Noto Sans Mono CJK HK"/>
                <a:cs typeface="Noto Sans Mono CJK HK"/>
              </a:rPr>
              <a:t>行</a:t>
            </a:r>
            <a:r>
              <a:rPr dirty="0" sz="1400" spc="5">
                <a:solidFill>
                  <a:srgbClr val="4E2700"/>
                </a:solidFill>
                <a:latin typeface="Noto Sans Mono CJK HK"/>
                <a:cs typeface="Noto Sans Mono CJK HK"/>
              </a:rPr>
              <a:t>是</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33</a:t>
            </a:r>
            <a:r>
              <a:rPr dirty="0" u="sng" sz="1400" spc="-5">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259715" marR="4878070">
              <a:lnSpc>
                <a:spcPct val="110000"/>
              </a:lnSpc>
              <a:spcBef>
                <a:spcPts val="35"/>
              </a:spcBef>
            </a:pPr>
            <a:r>
              <a:rPr dirty="0" sz="1400" spc="-5">
                <a:solidFill>
                  <a:srgbClr val="4E2700"/>
                </a:solidFill>
                <a:latin typeface="Verdana"/>
                <a:cs typeface="Verdana"/>
              </a:rPr>
              <a:t>System.out.print("11");  System.out.println("22");  System.out.print("33");</a:t>
            </a:r>
            <a:endParaRPr sz="1400">
              <a:latin typeface="Verdana"/>
              <a:cs typeface="Verdana"/>
            </a:endParaRPr>
          </a:p>
          <a:p>
            <a:pPr marL="259715" marR="257175" indent="-247650">
              <a:lnSpc>
                <a:spcPts val="1880"/>
              </a:lnSpc>
              <a:spcBef>
                <a:spcPts val="30"/>
              </a:spcBef>
              <a:buFont typeface="Verdana"/>
              <a:buAutoNum type="arabicPeriod" startAt="5"/>
              <a:tabLst>
                <a:tab pos="252729" algn="l"/>
                <a:tab pos="4615180" algn="l"/>
                <a:tab pos="5161280" algn="l"/>
                <a:tab pos="6322060"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段會</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顯示</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行資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行</a:t>
            </a:r>
            <a:r>
              <a:rPr dirty="0" sz="1400" spc="10">
                <a:solidFill>
                  <a:srgbClr val="4E2700"/>
                </a:solidFill>
                <a:latin typeface="Noto Sans Mono CJK HK"/>
                <a:cs typeface="Noto Sans Mono CJK HK"/>
              </a:rPr>
              <a:t>是</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AA</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，第</a:t>
            </a:r>
            <a:r>
              <a:rPr dirty="0" sz="1400">
                <a:solidFill>
                  <a:srgbClr val="4E2700"/>
                </a:solidFill>
                <a:latin typeface="Noto Sans Mono CJK HK"/>
                <a:cs typeface="Noto Sans Mono CJK HK"/>
              </a:rPr>
              <a:t>二行</a:t>
            </a:r>
            <a:r>
              <a:rPr dirty="0" sz="1400" spc="-10">
                <a:solidFill>
                  <a:srgbClr val="4E2700"/>
                </a:solidFill>
                <a:latin typeface="Noto Sans Mono CJK HK"/>
                <a:cs typeface="Noto Sans Mono CJK HK"/>
              </a:rPr>
              <a:t>是</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BBCC</a:t>
            </a:r>
            <a:r>
              <a:rPr dirty="0" sz="1400" spc="-85">
                <a:solidFill>
                  <a:srgbClr val="4E2700"/>
                </a:solidFill>
                <a:latin typeface="Verdana"/>
                <a:cs typeface="Verdana"/>
              </a:rPr>
              <a:t> </a:t>
            </a:r>
            <a:r>
              <a:rPr dirty="0" sz="1400" spc="-5">
                <a:solidFill>
                  <a:srgbClr val="4E2700"/>
                </a:solidFill>
                <a:latin typeface="Verdana"/>
                <a:cs typeface="Verdana"/>
              </a:rPr>
              <a:t>_</a:t>
            </a:r>
            <a:r>
              <a:rPr dirty="0" sz="1400">
                <a:solidFill>
                  <a:srgbClr val="4E2700"/>
                </a:solidFill>
                <a:latin typeface="Noto Sans Mono CJK HK"/>
                <a:cs typeface="Noto Sans Mono CJK HK"/>
              </a:rPr>
              <a:t>。 </a:t>
            </a:r>
            <a:r>
              <a:rPr dirty="0" sz="1400">
                <a:solidFill>
                  <a:srgbClr val="4E2700"/>
                </a:solidFill>
                <a:latin typeface="Verdana"/>
                <a:cs typeface="Verdana"/>
              </a:rPr>
              <a:t>System.out.println("AA");</a:t>
            </a:r>
            <a:endParaRPr sz="1400">
              <a:latin typeface="Verdana"/>
              <a:cs typeface="Verdana"/>
            </a:endParaRPr>
          </a:p>
          <a:p>
            <a:pPr marL="259715">
              <a:lnSpc>
                <a:spcPct val="100000"/>
              </a:lnSpc>
              <a:spcBef>
                <a:spcPts val="75"/>
              </a:spcBef>
            </a:pPr>
            <a:r>
              <a:rPr dirty="0" sz="1400" spc="-5">
                <a:solidFill>
                  <a:srgbClr val="4E2700"/>
                </a:solidFill>
                <a:latin typeface="Verdana"/>
                <a:cs typeface="Verdana"/>
              </a:rPr>
              <a:t>System.out.print("BB");</a:t>
            </a:r>
            <a:endParaRPr sz="1400">
              <a:latin typeface="Verdana"/>
              <a:cs typeface="Verdana"/>
            </a:endParaRPr>
          </a:p>
          <a:p>
            <a:pPr marL="259715">
              <a:lnSpc>
                <a:spcPct val="100000"/>
              </a:lnSpc>
              <a:spcBef>
                <a:spcPts val="170"/>
              </a:spcBef>
            </a:pPr>
            <a:r>
              <a:rPr dirty="0" sz="1400" spc="-5">
                <a:solidFill>
                  <a:srgbClr val="4E2700"/>
                </a:solidFill>
                <a:latin typeface="Verdana"/>
                <a:cs typeface="Verdana"/>
              </a:rPr>
              <a:t>System.out.print("CC");</a:t>
            </a:r>
            <a:endParaRPr sz="1400">
              <a:latin typeface="Verdana"/>
              <a:cs typeface="Verdana"/>
            </a:endParaRPr>
          </a:p>
          <a:p>
            <a:pPr marL="252095" indent="-240029">
              <a:lnSpc>
                <a:spcPct val="100000"/>
              </a:lnSpc>
              <a:spcBef>
                <a:spcPts val="130"/>
              </a:spcBef>
              <a:buFont typeface="Verdana"/>
              <a:buAutoNum type="arabicPeriod" startAt="6"/>
              <a:tabLst>
                <a:tab pos="252729" algn="l"/>
                <a:tab pos="3127375" algn="l"/>
                <a:tab pos="3768090"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段會</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a:t>
            </a:r>
            <a:r>
              <a:rPr dirty="0" sz="1400" spc="5">
                <a:solidFill>
                  <a:srgbClr val="4E2700"/>
                </a:solidFill>
                <a:latin typeface="Noto Sans Mono CJK HK"/>
                <a:cs typeface="Noto Sans Mono CJK HK"/>
              </a:rPr>
              <a:t>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1</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行有</a:t>
            </a:r>
            <a:r>
              <a:rPr dirty="0" sz="1400">
                <a:solidFill>
                  <a:srgbClr val="4E2700"/>
                </a:solidFill>
                <a:latin typeface="Noto Sans Mono CJK HK"/>
                <a:cs typeface="Noto Sans Mono CJK HK"/>
              </a:rPr>
              <a:t>符</a:t>
            </a:r>
            <a:r>
              <a:rPr dirty="0" sz="1400" spc="-10">
                <a:solidFill>
                  <a:srgbClr val="4E2700"/>
                </a:solidFill>
                <a:latin typeface="Noto Sans Mono CJK HK"/>
                <a:cs typeface="Noto Sans Mono CJK HK"/>
              </a:rPr>
              <a:t>號</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視</a:t>
            </a:r>
            <a:r>
              <a:rPr dirty="0" sz="1400">
                <a:solidFill>
                  <a:srgbClr val="4E2700"/>
                </a:solidFill>
                <a:latin typeface="Noto Sans Mono CJK HK"/>
                <a:cs typeface="Noto Sans Mono CJK HK"/>
              </a:rPr>
              <a:t>的資</a:t>
            </a:r>
            <a:r>
              <a:rPr dirty="0" sz="1400" spc="-10">
                <a:solidFill>
                  <a:srgbClr val="4E2700"/>
                </a:solidFill>
                <a:latin typeface="Noto Sans Mono CJK HK"/>
                <a:cs typeface="Noto Sans Mono CJK HK"/>
              </a:rPr>
              <a:t>料</a:t>
            </a:r>
            <a:r>
              <a:rPr dirty="0" sz="1400">
                <a:solidFill>
                  <a:srgbClr val="4E2700"/>
                </a:solidFill>
                <a:latin typeface="Noto Sans Mono CJK HK"/>
                <a:cs typeface="Noto Sans Mono CJK HK"/>
              </a:rPr>
              <a:t>。</a:t>
            </a:r>
            <a:endParaRPr sz="1400">
              <a:latin typeface="Noto Sans Mono CJK HK"/>
              <a:cs typeface="Noto Sans Mono CJK HK"/>
            </a:endParaRPr>
          </a:p>
          <a:p>
            <a:pPr marL="259715">
              <a:lnSpc>
                <a:spcPct val="100000"/>
              </a:lnSpc>
              <a:spcBef>
                <a:spcPts val="204"/>
              </a:spcBef>
            </a:pPr>
            <a:r>
              <a:rPr dirty="0" sz="1400" spc="-5">
                <a:solidFill>
                  <a:srgbClr val="4E2700"/>
                </a:solidFill>
                <a:latin typeface="Verdana"/>
                <a:cs typeface="Verdana"/>
              </a:rPr>
              <a:t>System.out.print("OO");</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System.out.print("XX");</a:t>
            </a:r>
            <a:endParaRPr sz="1400">
              <a:latin typeface="Verdana"/>
              <a:cs typeface="Verdana"/>
            </a:endParaRPr>
          </a:p>
          <a:p>
            <a:pPr marL="259715">
              <a:lnSpc>
                <a:spcPct val="100000"/>
              </a:lnSpc>
              <a:spcBef>
                <a:spcPts val="165"/>
              </a:spcBef>
            </a:pPr>
            <a:r>
              <a:rPr dirty="0" sz="1400" spc="-5">
                <a:solidFill>
                  <a:srgbClr val="4E2700"/>
                </a:solidFill>
                <a:latin typeface="Verdana"/>
                <a:cs typeface="Verdana"/>
              </a:rPr>
              <a:t>System.out.println("TT");</a:t>
            </a:r>
            <a:endParaRPr sz="1400">
              <a:latin typeface="Verdana"/>
              <a:cs typeface="Verdana"/>
            </a:endParaRPr>
          </a:p>
          <a:p>
            <a:pPr marL="252095" indent="-240029">
              <a:lnSpc>
                <a:spcPct val="100000"/>
              </a:lnSpc>
              <a:spcBef>
                <a:spcPts val="135"/>
              </a:spcBef>
              <a:buFont typeface="Verdana"/>
              <a:buAutoNum type="arabicPeriod" startAt="7"/>
              <a:tabLst>
                <a:tab pos="252729" algn="l"/>
                <a:tab pos="2480945" algn="l"/>
                <a:tab pos="5091430" algn="l"/>
              </a:tabLst>
            </a:pPr>
            <a:r>
              <a:rPr dirty="0" sz="1400" spc="10">
                <a:solidFill>
                  <a:srgbClr val="4E2700"/>
                </a:solidFill>
                <a:latin typeface="Noto Sans Mono CJK HK"/>
                <a:cs typeface="Noto Sans Mono CJK HK"/>
              </a:rPr>
              <a:t>人們</a:t>
            </a:r>
            <a:r>
              <a:rPr dirty="0" sz="1400">
                <a:solidFill>
                  <a:srgbClr val="4E2700"/>
                </a:solidFill>
                <a:latin typeface="Noto Sans Mono CJK HK"/>
                <a:cs typeface="Noto Sans Mono CJK HK"/>
              </a:rPr>
              <a:t>可以閱</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的程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稱</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程式</a:t>
            </a:r>
            <a:r>
              <a:rPr dirty="0" sz="1400" spc="-5">
                <a:solidFill>
                  <a:srgbClr val="4E2700"/>
                </a:solidFill>
                <a:latin typeface="Verdana"/>
                <a:cs typeface="Verdana"/>
              </a:rPr>
              <a:t>(Source</a:t>
            </a:r>
            <a:r>
              <a:rPr dirty="0" sz="1400" spc="-25">
                <a:solidFill>
                  <a:srgbClr val="4E2700"/>
                </a:solidFill>
                <a:latin typeface="Verdana"/>
                <a:cs typeface="Verdana"/>
              </a:rPr>
              <a:t> </a:t>
            </a:r>
            <a:r>
              <a:rPr dirty="0" sz="1400" spc="-5">
                <a:solidFill>
                  <a:srgbClr val="4E2700"/>
                </a:solidFill>
                <a:latin typeface="Verdana"/>
                <a:cs typeface="Verdana"/>
              </a:rPr>
              <a:t>Program)</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63391"/>
            <a:ext cx="7592059" cy="4891405"/>
          </a:xfrm>
          <a:prstGeom prst="rect">
            <a:avLst/>
          </a:prstGeom>
        </p:spPr>
        <p:txBody>
          <a:bodyPr wrap="square" lIns="0" tIns="54610" rIns="0" bIns="0" rtlCol="0" vert="horz">
            <a:spAutoFit/>
          </a:bodyPr>
          <a:lstStyle/>
          <a:p>
            <a:pPr marL="12700">
              <a:lnSpc>
                <a:spcPct val="100000"/>
              </a:lnSpc>
              <a:spcBef>
                <a:spcPts val="430"/>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1.(</a:t>
            </a:r>
            <a:r>
              <a:rPr dirty="0" sz="1400" spc="-10">
                <a:solidFill>
                  <a:srgbClr val="4E2700"/>
                </a:solidFill>
                <a:latin typeface="Verdana"/>
                <a:cs typeface="Verdana"/>
              </a:rPr>
              <a:t> </a:t>
            </a:r>
            <a:r>
              <a:rPr dirty="0" sz="1400">
                <a:solidFill>
                  <a:srgbClr val="4E2700"/>
                </a:solidFill>
                <a:latin typeface="Verdana"/>
                <a:cs typeface="Verdana"/>
              </a:rPr>
              <a:t>o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一個</a:t>
            </a:r>
            <a:r>
              <a:rPr dirty="0" sz="1400" spc="-20">
                <a:solidFill>
                  <a:srgbClr val="4E2700"/>
                </a:solidFill>
                <a:latin typeface="Verdana"/>
                <a:cs typeface="Verdana"/>
              </a:rPr>
              <a:t>Java</a:t>
            </a:r>
            <a:r>
              <a:rPr dirty="0" sz="1400" spc="5">
                <a:solidFill>
                  <a:srgbClr val="4E2700"/>
                </a:solidFill>
                <a:latin typeface="Noto Sans Mono CJK HK"/>
                <a:cs typeface="Noto Sans Mono CJK HK"/>
              </a:rPr>
              <a:t>原</a:t>
            </a:r>
            <a:r>
              <a:rPr dirty="0" sz="1400">
                <a:solidFill>
                  <a:srgbClr val="4E2700"/>
                </a:solidFill>
                <a:latin typeface="Noto Sans Mono CJK HK"/>
                <a:cs typeface="Noto Sans Mono CJK HK"/>
              </a:rPr>
              <a:t>始</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0">
                <a:solidFill>
                  <a:srgbClr val="4E2700"/>
                </a:solidFill>
                <a:latin typeface="Noto Sans Mono CJK HK"/>
                <a:cs typeface="Noto Sans Mono CJK HK"/>
              </a:rPr>
              <a:t>多</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(classes)</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但</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至</a:t>
            </a:r>
            <a:r>
              <a:rPr dirty="0" sz="1400" spc="-10">
                <a:solidFill>
                  <a:srgbClr val="4E2700"/>
                </a:solidFill>
                <a:latin typeface="Noto Sans Mono CJK HK"/>
                <a:cs typeface="Noto Sans Mono CJK HK"/>
              </a:rPr>
              <a:t>多</a:t>
            </a:r>
            <a:r>
              <a:rPr dirty="0" sz="1400" spc="5">
                <a:solidFill>
                  <a:srgbClr val="4E2700"/>
                </a:solidFill>
                <a:latin typeface="Noto Sans Mono CJK HK"/>
                <a:cs typeface="Noto Sans Mono CJK HK"/>
              </a:rPr>
              <a:t>只</a:t>
            </a:r>
            <a:r>
              <a:rPr dirty="0" sz="1400">
                <a:solidFill>
                  <a:srgbClr val="4E2700"/>
                </a:solidFill>
                <a:latin typeface="Noto Sans Mono CJK HK"/>
                <a:cs typeface="Noto Sans Mono CJK HK"/>
              </a:rPr>
              <a:t>能</a:t>
            </a:r>
            <a:r>
              <a:rPr dirty="0" sz="1400" spc="-10">
                <a:solidFill>
                  <a:srgbClr val="4E2700"/>
                </a:solidFill>
                <a:latin typeface="Noto Sans Mono CJK HK"/>
                <a:cs typeface="Noto Sans Mono CJK HK"/>
              </a:rPr>
              <a:t>有</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最</a:t>
            </a:r>
            <a:r>
              <a:rPr dirty="0" sz="1400" spc="5">
                <a:solidFill>
                  <a:srgbClr val="4E2700"/>
                </a:solidFill>
                <a:latin typeface="Noto Sans Mono CJK HK"/>
                <a:cs typeface="Noto Sans Mono CJK HK"/>
              </a:rPr>
              <a:t>上</a:t>
            </a:r>
            <a:r>
              <a:rPr dirty="0" sz="1400">
                <a:solidFill>
                  <a:srgbClr val="4E2700"/>
                </a:solidFill>
                <a:latin typeface="Noto Sans Mono CJK HK"/>
                <a:cs typeface="Noto Sans Mono CJK HK"/>
              </a:rPr>
              <a:t>層</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公用</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Noto Sans Mono CJK HK"/>
                <a:cs typeface="Noto Sans Mono CJK HK"/>
              </a:rPr>
              <a:t>類別</a:t>
            </a:r>
            <a:r>
              <a:rPr dirty="0" sz="1400" spc="-5">
                <a:solidFill>
                  <a:srgbClr val="4E2700"/>
                </a:solidFill>
                <a:latin typeface="Verdana"/>
                <a:cs typeface="Verdana"/>
              </a:rPr>
              <a:t>(public</a:t>
            </a:r>
            <a:r>
              <a:rPr dirty="0" sz="1400" spc="-60">
                <a:solidFill>
                  <a:srgbClr val="4E2700"/>
                </a:solidFill>
                <a:latin typeface="Verdana"/>
                <a:cs typeface="Verdana"/>
              </a:rPr>
              <a:t> </a:t>
            </a:r>
            <a:r>
              <a:rPr dirty="0" sz="1400">
                <a:solidFill>
                  <a:srgbClr val="4E2700"/>
                </a:solidFill>
                <a:latin typeface="Verdana"/>
                <a:cs typeface="Verdana"/>
              </a:rPr>
              <a:t>class)</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2.(</a:t>
            </a:r>
            <a:r>
              <a:rPr dirty="0" sz="1400" spc="-10">
                <a:solidFill>
                  <a:srgbClr val="4E2700"/>
                </a:solidFill>
                <a:latin typeface="Verdana"/>
                <a:cs typeface="Verdana"/>
              </a:rPr>
              <a:t> </a:t>
            </a:r>
            <a:r>
              <a:rPr dirty="0" sz="1400">
                <a:solidFill>
                  <a:srgbClr val="4E2700"/>
                </a:solidFill>
                <a:latin typeface="Verdana"/>
                <a:cs typeface="Verdana"/>
              </a:rPr>
              <a:t>o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套件</a:t>
            </a:r>
            <a:r>
              <a:rPr dirty="0" sz="1400" spc="-5">
                <a:solidFill>
                  <a:srgbClr val="4E2700"/>
                </a:solidFill>
                <a:latin typeface="Verdana"/>
                <a:cs typeface="Verdana"/>
              </a:rPr>
              <a:t>(package)</a:t>
            </a:r>
            <a:r>
              <a:rPr dirty="0" sz="1400">
                <a:solidFill>
                  <a:srgbClr val="4E2700"/>
                </a:solidFill>
                <a:latin typeface="Noto Sans Mono CJK HK"/>
                <a:cs typeface="Noto Sans Mono CJK HK"/>
              </a:rPr>
              <a:t>是</a:t>
            </a:r>
            <a:r>
              <a:rPr dirty="0" sz="1400" spc="-20">
                <a:solidFill>
                  <a:srgbClr val="4E2700"/>
                </a:solidFill>
                <a:latin typeface="Verdana"/>
                <a:cs typeface="Verdana"/>
              </a:rPr>
              <a:t>Java</a:t>
            </a:r>
            <a:r>
              <a:rPr dirty="0" sz="1400">
                <a:solidFill>
                  <a:srgbClr val="4E2700"/>
                </a:solidFill>
                <a:latin typeface="Noto Sans Mono CJK HK"/>
                <a:cs typeface="Noto Sans Mono CJK HK"/>
              </a:rPr>
              <a:t>語言用</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區分</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名類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的一</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分辨</a:t>
            </a:r>
            <a:r>
              <a:rPr dirty="0" sz="1400" spc="-15">
                <a:solidFill>
                  <a:srgbClr val="4E2700"/>
                </a:solidFill>
                <a:latin typeface="Noto Sans Mono CJK HK"/>
                <a:cs typeface="Noto Sans Mono CJK HK"/>
              </a:rPr>
              <a:t>機</a:t>
            </a:r>
            <a:r>
              <a:rPr dirty="0" sz="1400">
                <a:solidFill>
                  <a:srgbClr val="4E2700"/>
                </a:solidFill>
                <a:latin typeface="Noto Sans Mono CJK HK"/>
                <a:cs typeface="Noto Sans Mono CJK HK"/>
              </a:rPr>
              <a:t>制。</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3.(</a:t>
            </a:r>
            <a:r>
              <a:rPr dirty="0" sz="1400" spc="-10">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import</a:t>
            </a:r>
            <a:r>
              <a:rPr dirty="0" sz="1400">
                <a:solidFill>
                  <a:srgbClr val="4E2700"/>
                </a:solidFill>
                <a:latin typeface="Noto Sans Mono CJK HK"/>
                <a:cs typeface="Noto Sans Mono CJK HK"/>
              </a:rPr>
              <a:t>敘述的功</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通</a:t>
            </a:r>
            <a:r>
              <a:rPr dirty="0" sz="1400">
                <a:solidFill>
                  <a:srgbClr val="4E2700"/>
                </a:solidFill>
                <a:latin typeface="Noto Sans Mono CJK HK"/>
                <a:cs typeface="Noto Sans Mono CJK HK"/>
              </a:rPr>
              <a:t>知</a:t>
            </a:r>
            <a:r>
              <a:rPr dirty="0" sz="1400" spc="-20">
                <a:solidFill>
                  <a:srgbClr val="4E2700"/>
                </a:solidFill>
                <a:latin typeface="Verdana"/>
                <a:cs typeface="Verdana"/>
              </a:rPr>
              <a:t>Java</a:t>
            </a:r>
            <a:r>
              <a:rPr dirty="0" sz="1400">
                <a:solidFill>
                  <a:srgbClr val="4E2700"/>
                </a:solidFill>
                <a:latin typeface="Noto Sans Mono CJK HK"/>
                <a:cs typeface="Noto Sans Mono CJK HK"/>
              </a:rPr>
              <a:t>編譯</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些套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內有</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所需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的類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檔。</a:t>
            </a:r>
            <a:endParaRPr sz="1400">
              <a:latin typeface="Noto Sans Mono CJK HK"/>
              <a:cs typeface="Noto Sans Mono CJK HK"/>
            </a:endParaRPr>
          </a:p>
          <a:p>
            <a:pPr marL="12700">
              <a:lnSpc>
                <a:spcPct val="100000"/>
              </a:lnSpc>
              <a:spcBef>
                <a:spcPts val="340"/>
              </a:spcBef>
            </a:pPr>
            <a:r>
              <a:rPr dirty="0" sz="1400">
                <a:solidFill>
                  <a:srgbClr val="4E2700"/>
                </a:solidFill>
                <a:latin typeface="Verdana"/>
                <a:cs typeface="Verdana"/>
              </a:rPr>
              <a:t>4.( o</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a:solidFill>
                  <a:srgbClr val="4E2700"/>
                </a:solidFill>
                <a:latin typeface="Noto Sans Mono CJK HK"/>
                <a:cs typeface="Noto Sans Mono CJK HK"/>
              </a:rPr>
              <a:t>原</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使用</a:t>
            </a:r>
            <a:r>
              <a:rPr dirty="0" sz="1400" spc="-10">
                <a:solidFill>
                  <a:srgbClr val="4E2700"/>
                </a:solidFill>
                <a:latin typeface="Verdana"/>
                <a:cs typeface="Verdana"/>
              </a:rPr>
              <a:t>java.lang</a:t>
            </a:r>
            <a:r>
              <a:rPr dirty="0" sz="1400">
                <a:solidFill>
                  <a:srgbClr val="4E2700"/>
                </a:solidFill>
                <a:latin typeface="Noto Sans Mono CJK HK"/>
                <a:cs typeface="Noto Sans Mono CJK HK"/>
              </a:rPr>
              <a:t>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如</a:t>
            </a:r>
            <a:r>
              <a:rPr dirty="0" sz="1400">
                <a:solidFill>
                  <a:srgbClr val="4E2700"/>
                </a:solidFill>
                <a:latin typeface="Verdana"/>
                <a:cs typeface="Verdana"/>
              </a:rPr>
              <a:t>String,</a:t>
            </a:r>
            <a:r>
              <a:rPr dirty="0" sz="1400" spc="-30">
                <a:solidFill>
                  <a:srgbClr val="4E2700"/>
                </a:solidFill>
                <a:latin typeface="Verdana"/>
                <a:cs typeface="Verdana"/>
              </a:rPr>
              <a:t> </a:t>
            </a:r>
            <a:r>
              <a:rPr dirty="0" sz="1400">
                <a:solidFill>
                  <a:srgbClr val="4E2700"/>
                </a:solidFill>
                <a:latin typeface="Verdana"/>
                <a:cs typeface="Verdana"/>
              </a:rPr>
              <a:t>Math</a:t>
            </a:r>
            <a:r>
              <a:rPr dirty="0" sz="1400" spc="10">
                <a:solidFill>
                  <a:srgbClr val="4E2700"/>
                </a:solidFill>
                <a:latin typeface="Noto Sans Mono CJK HK"/>
                <a:cs typeface="Noto Sans Mono CJK HK"/>
              </a:rPr>
              <a:t>等</a:t>
            </a:r>
            <a:r>
              <a:rPr dirty="0" sz="1400">
                <a:solidFill>
                  <a:srgbClr val="4E2700"/>
                </a:solidFill>
                <a:latin typeface="Verdana"/>
                <a:cs typeface="Verdana"/>
              </a:rPr>
              <a:t>)</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必使用</a:t>
            </a:r>
            <a:endParaRPr sz="1400">
              <a:latin typeface="Noto Sans Mono CJK HK"/>
              <a:cs typeface="Noto Sans Mono CJK HK"/>
            </a:endParaRPr>
          </a:p>
          <a:p>
            <a:pPr marL="631190">
              <a:lnSpc>
                <a:spcPct val="100000"/>
              </a:lnSpc>
              <a:spcBef>
                <a:spcPts val="335"/>
              </a:spcBef>
            </a:pPr>
            <a:r>
              <a:rPr dirty="0" sz="1400">
                <a:solidFill>
                  <a:srgbClr val="4E2700"/>
                </a:solidFill>
                <a:latin typeface="Verdana"/>
                <a:cs typeface="Verdana"/>
              </a:rPr>
              <a:t>import</a:t>
            </a:r>
            <a:r>
              <a:rPr dirty="0" sz="1400" spc="10">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來</a:t>
            </a:r>
            <a:r>
              <a:rPr dirty="0" sz="1400" spc="-10">
                <a:solidFill>
                  <a:srgbClr val="4E2700"/>
                </a:solidFill>
                <a:latin typeface="Noto Sans Mono CJK HK"/>
                <a:cs typeface="Noto Sans Mono CJK HK"/>
              </a:rPr>
              <a:t>匯</a:t>
            </a:r>
            <a:r>
              <a:rPr dirty="0" sz="1400" spc="5">
                <a:solidFill>
                  <a:srgbClr val="4E2700"/>
                </a:solidFill>
                <a:latin typeface="Noto Sans Mono CJK HK"/>
                <a:cs typeface="Noto Sans Mono CJK HK"/>
              </a:rPr>
              <a:t>入</a:t>
            </a:r>
            <a:r>
              <a:rPr dirty="0" sz="1400">
                <a:solidFill>
                  <a:srgbClr val="4E2700"/>
                </a:solidFill>
                <a:latin typeface="Noto Sans Mono CJK HK"/>
                <a:cs typeface="Noto Sans Mono CJK HK"/>
              </a:rPr>
              <a:t>它</a:t>
            </a:r>
            <a:r>
              <a:rPr dirty="0" sz="1400" spc="-10">
                <a:solidFill>
                  <a:srgbClr val="4E2700"/>
                </a:solidFill>
                <a:latin typeface="Noto Sans Mono CJK HK"/>
                <a:cs typeface="Noto Sans Mono CJK HK"/>
              </a:rPr>
              <a:t>們</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因</a:t>
            </a:r>
            <a:r>
              <a:rPr dirty="0" sz="1400" spc="-10">
                <a:solidFill>
                  <a:srgbClr val="4E2700"/>
                </a:solidFill>
                <a:latin typeface="Noto Sans Mono CJK HK"/>
                <a:cs typeface="Noto Sans Mono CJK HK"/>
              </a:rPr>
              <a:t>為</a:t>
            </a:r>
            <a:r>
              <a:rPr dirty="0" sz="1400" spc="-10">
                <a:solidFill>
                  <a:srgbClr val="4E2700"/>
                </a:solidFill>
                <a:latin typeface="Verdana"/>
                <a:cs typeface="Verdana"/>
              </a:rPr>
              <a:t>java.lang</a:t>
            </a:r>
            <a:r>
              <a:rPr dirty="0" sz="1400" spc="5">
                <a:solidFill>
                  <a:srgbClr val="4E2700"/>
                </a:solidFill>
                <a:latin typeface="Noto Sans Mono CJK HK"/>
                <a:cs typeface="Noto Sans Mono CJK HK"/>
              </a:rPr>
              <a:t>套件內</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會</a:t>
            </a:r>
            <a:r>
              <a:rPr dirty="0" sz="1400" spc="5">
                <a:solidFill>
                  <a:srgbClr val="4E2700"/>
                </a:solidFill>
                <a:latin typeface="Noto Sans Mono CJK HK"/>
                <a:cs typeface="Noto Sans Mono CJK HK"/>
              </a:rPr>
              <a:t>自動</a:t>
            </a:r>
            <a:r>
              <a:rPr dirty="0" sz="1400" spc="-10">
                <a:solidFill>
                  <a:srgbClr val="4E2700"/>
                </a:solidFill>
                <a:latin typeface="Noto Sans Mono CJK HK"/>
                <a:cs typeface="Noto Sans Mono CJK HK"/>
              </a:rPr>
              <a:t>匯</a:t>
            </a:r>
            <a:r>
              <a:rPr dirty="0" sz="1400" spc="5">
                <a:solidFill>
                  <a:srgbClr val="4E2700"/>
                </a:solidFill>
                <a:latin typeface="Noto Sans Mono CJK HK"/>
                <a:cs typeface="Noto Sans Mono CJK HK"/>
              </a:rPr>
              <a:t>入。</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x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編譯</a:t>
            </a:r>
            <a:r>
              <a:rPr dirty="0" sz="1400">
                <a:solidFill>
                  <a:srgbClr val="4E2700"/>
                </a:solidFill>
                <a:latin typeface="Noto Sans Mono CJK HK"/>
                <a:cs typeface="Noto Sans Mono CJK HK"/>
              </a:rPr>
              <a:t>原</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，每</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原始</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案只</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檔。</a:t>
            </a:r>
            <a:endParaRPr sz="1400">
              <a:latin typeface="Noto Sans Mono CJK HK"/>
              <a:cs typeface="Noto Sans Mono CJK HK"/>
            </a:endParaRPr>
          </a:p>
          <a:p>
            <a:pPr marL="12700">
              <a:lnSpc>
                <a:spcPct val="100000"/>
              </a:lnSpc>
              <a:spcBef>
                <a:spcPts val="340"/>
              </a:spcBef>
            </a:pPr>
            <a:r>
              <a:rPr dirty="0" sz="1400">
                <a:solidFill>
                  <a:srgbClr val="4E2700"/>
                </a:solidFill>
                <a:latin typeface="Verdana"/>
                <a:cs typeface="Verdana"/>
              </a:rPr>
              <a:t>6.(</a:t>
            </a:r>
            <a:r>
              <a:rPr dirty="0" sz="1400" spc="-10">
                <a:solidFill>
                  <a:srgbClr val="4E2700"/>
                </a:solidFill>
                <a:latin typeface="Verdana"/>
                <a:cs typeface="Verdana"/>
              </a:rPr>
              <a:t> </a:t>
            </a:r>
            <a:r>
              <a:rPr dirty="0" sz="1400">
                <a:solidFill>
                  <a:srgbClr val="4E2700"/>
                </a:solidFill>
                <a:latin typeface="Verdana"/>
                <a:cs typeface="Verdana"/>
              </a:rPr>
              <a:t>x )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字都</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由大</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字母</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成。</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7.(</a:t>
            </a:r>
            <a:r>
              <a:rPr dirty="0" sz="1400" spc="-10">
                <a:solidFill>
                  <a:srgbClr val="4E2700"/>
                </a:solidFill>
                <a:latin typeface="Verdana"/>
                <a:cs typeface="Verdana"/>
              </a:rPr>
              <a:t> </a:t>
            </a:r>
            <a:r>
              <a:rPr dirty="0" sz="1400">
                <a:solidFill>
                  <a:srgbClr val="4E2700"/>
                </a:solidFill>
                <a:latin typeface="Verdana"/>
                <a:cs typeface="Verdana"/>
              </a:rPr>
              <a:t>o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a:solidFill>
                  <a:srgbClr val="4E2700"/>
                </a:solidFill>
                <a:latin typeface="Noto Sans Mono CJK HK"/>
                <a:cs typeface="Noto Sans Mono CJK HK"/>
              </a:rPr>
              <a:t>識別字</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命名</a:t>
            </a:r>
            <a:r>
              <a:rPr dirty="0" sz="1400" spc="-15">
                <a:solidFill>
                  <a:srgbClr val="4E2700"/>
                </a:solidFill>
                <a:latin typeface="Noto Sans Mono CJK HK"/>
                <a:cs typeface="Noto Sans Mono CJK HK"/>
              </a:rPr>
              <a:t>習</a:t>
            </a:r>
            <a:r>
              <a:rPr dirty="0" sz="1400">
                <a:solidFill>
                  <a:srgbClr val="4E2700"/>
                </a:solidFill>
                <a:latin typeface="Noto Sans Mono CJK HK"/>
                <a:cs typeface="Noto Sans Mono CJK HK"/>
              </a:rPr>
              <a:t>慣中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常數</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稱通</a:t>
            </a:r>
            <a:r>
              <a:rPr dirty="0" sz="1400" spc="-15">
                <a:solidFill>
                  <a:srgbClr val="4E2700"/>
                </a:solidFill>
                <a:latin typeface="Noto Sans Mono CJK HK"/>
                <a:cs typeface="Noto Sans Mono CJK HK"/>
              </a:rPr>
              <a:t>常</a:t>
            </a:r>
            <a:r>
              <a:rPr dirty="0" sz="1400">
                <a:solidFill>
                  <a:srgbClr val="4E2700"/>
                </a:solidFill>
                <a:latin typeface="Noto Sans Mono CJK HK"/>
                <a:cs typeface="Noto Sans Mono CJK HK"/>
              </a:rPr>
              <a:t>是用</a:t>
            </a:r>
            <a:r>
              <a:rPr dirty="0" sz="1400" spc="-15">
                <a:solidFill>
                  <a:srgbClr val="4E2700"/>
                </a:solidFill>
                <a:latin typeface="Noto Sans Mono CJK HK"/>
                <a:cs typeface="Noto Sans Mono CJK HK"/>
              </a:rPr>
              <a:t>全</a:t>
            </a:r>
            <a:r>
              <a:rPr dirty="0" sz="1400">
                <a:solidFill>
                  <a:srgbClr val="4E2700"/>
                </a:solidFill>
                <a:latin typeface="Noto Sans Mono CJK HK"/>
                <a:cs typeface="Noto Sans Mono CJK HK"/>
              </a:rPr>
              <a:t>大寫</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母與</a:t>
            </a:r>
            <a:r>
              <a:rPr dirty="0" sz="1400" spc="-15">
                <a:solidFill>
                  <a:srgbClr val="4E2700"/>
                </a:solidFill>
                <a:latin typeface="Noto Sans Mono CJK HK"/>
                <a:cs typeface="Noto Sans Mono CJK HK"/>
              </a:rPr>
              <a:t>底</a:t>
            </a:r>
            <a:r>
              <a:rPr dirty="0" sz="1400">
                <a:solidFill>
                  <a:srgbClr val="4E2700"/>
                </a:solidFill>
                <a:latin typeface="Noto Sans Mono CJK HK"/>
                <a:cs typeface="Noto Sans Mono CJK HK"/>
              </a:rPr>
              <a:t>線來</a:t>
            </a:r>
            <a:r>
              <a:rPr dirty="0" sz="1400" spc="-15">
                <a:solidFill>
                  <a:srgbClr val="4E2700"/>
                </a:solidFill>
                <a:latin typeface="Noto Sans Mono CJK HK"/>
                <a:cs typeface="Noto Sans Mono CJK HK"/>
              </a:rPr>
              <a:t>命</a:t>
            </a:r>
            <a:r>
              <a:rPr dirty="0" sz="1400">
                <a:solidFill>
                  <a:srgbClr val="4E2700"/>
                </a:solidFill>
                <a:latin typeface="Noto Sans Mono CJK HK"/>
                <a:cs typeface="Noto Sans Mono CJK HK"/>
              </a:rPr>
              <a:t>名。</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8.(</a:t>
            </a:r>
            <a:r>
              <a:rPr dirty="0" sz="1400" spc="-15">
                <a:solidFill>
                  <a:srgbClr val="4E2700"/>
                </a:solidFill>
                <a:latin typeface="Verdana"/>
                <a:cs typeface="Verdana"/>
              </a:rPr>
              <a:t> </a:t>
            </a:r>
            <a:r>
              <a:rPr dirty="0" sz="1400">
                <a:solidFill>
                  <a:srgbClr val="4E2700"/>
                </a:solidFill>
                <a:latin typeface="Verdana"/>
                <a:cs typeface="Verdana"/>
              </a:rPr>
              <a:t>o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的基</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形式</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a:t>
            </a:r>
            <a:endParaRPr sz="1400">
              <a:latin typeface="Noto Sans Mono CJK HK"/>
              <a:cs typeface="Noto Sans Mono CJK HK"/>
            </a:endParaRPr>
          </a:p>
          <a:p>
            <a:pPr marL="755015">
              <a:lnSpc>
                <a:spcPct val="100000"/>
              </a:lnSpc>
              <a:spcBef>
                <a:spcPts val="335"/>
              </a:spcBef>
            </a:pPr>
            <a:r>
              <a:rPr dirty="0" sz="1400" spc="10">
                <a:solidFill>
                  <a:srgbClr val="4E2700"/>
                </a:solidFill>
                <a:latin typeface="Noto Sans Mono CJK HK"/>
                <a:cs typeface="Noto Sans Mono CJK HK"/>
              </a:rPr>
              <a:t>資料</a:t>
            </a:r>
            <a:r>
              <a:rPr dirty="0" sz="1400">
                <a:solidFill>
                  <a:srgbClr val="4E2700"/>
                </a:solidFill>
                <a:latin typeface="Noto Sans Mono CJK HK"/>
                <a:cs typeface="Noto Sans Mono CJK HK"/>
              </a:rPr>
              <a:t>型態</a:t>
            </a:r>
            <a:r>
              <a:rPr dirty="0" sz="1400" spc="240">
                <a:solidFill>
                  <a:srgbClr val="4E2700"/>
                </a:solidFill>
                <a:latin typeface="Noto Sans Mono CJK HK"/>
                <a:cs typeface="Noto Sans Mono CJK HK"/>
              </a:rPr>
              <a:t> </a:t>
            </a:r>
            <a:r>
              <a:rPr dirty="0" sz="1400" spc="10">
                <a:solidFill>
                  <a:srgbClr val="4E2700"/>
                </a:solidFill>
                <a:latin typeface="Noto Sans Mono CJK HK"/>
                <a:cs typeface="Noto Sans Mono CJK HK"/>
              </a:rPr>
              <a:t>變</a:t>
            </a:r>
            <a:r>
              <a:rPr dirty="0" sz="1400">
                <a:solidFill>
                  <a:srgbClr val="4E2700"/>
                </a:solidFill>
                <a:latin typeface="Noto Sans Mono CJK HK"/>
                <a:cs typeface="Noto Sans Mono CJK HK"/>
              </a:rPr>
              <a:t>數名稱</a:t>
            </a:r>
            <a:r>
              <a:rPr dirty="0" sz="1400" spc="-245">
                <a:solidFill>
                  <a:srgbClr val="4E2700"/>
                </a:solidFill>
                <a:latin typeface="Noto Sans Mono CJK HK"/>
                <a:cs typeface="Noto Sans Mono CJK HK"/>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marR="75565">
              <a:lnSpc>
                <a:spcPct val="120000"/>
              </a:lnSpc>
              <a:spcBef>
                <a:spcPts val="5"/>
              </a:spcBef>
            </a:pPr>
            <a:r>
              <a:rPr dirty="0" sz="1400" spc="10">
                <a:solidFill>
                  <a:srgbClr val="4E2700"/>
                </a:solidFill>
                <a:latin typeface="Noto Sans Mono CJK HK"/>
                <a:cs typeface="Noto Sans Mono CJK HK"/>
              </a:rPr>
              <a:t>可以</a:t>
            </a:r>
            <a:r>
              <a:rPr dirty="0" sz="1400">
                <a:solidFill>
                  <a:srgbClr val="4E2700"/>
                </a:solidFill>
                <a:latin typeface="Noto Sans Mono CJK HK"/>
                <a:cs typeface="Noto Sans Mono CJK HK"/>
              </a:rPr>
              <a:t>立</a:t>
            </a:r>
            <a:r>
              <a:rPr dirty="0" sz="1400" spc="-15">
                <a:solidFill>
                  <a:srgbClr val="4E2700"/>
                </a:solidFill>
                <a:latin typeface="Noto Sans Mono CJK HK"/>
                <a:cs typeface="Noto Sans Mono CJK HK"/>
              </a:rPr>
              <a:t>刻</a:t>
            </a:r>
            <a:r>
              <a:rPr dirty="0" sz="1400">
                <a:solidFill>
                  <a:srgbClr val="4E2700"/>
                </a:solidFill>
                <a:latin typeface="Noto Sans Mono CJK HK"/>
                <a:cs typeface="Noto Sans Mono CJK HK"/>
              </a:rPr>
              <a:t>設定</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數的</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r>
              <a:rPr dirty="0" sz="1400" spc="-15">
                <a:solidFill>
                  <a:srgbClr val="4E2700"/>
                </a:solidFill>
                <a:latin typeface="Noto Sans Mono CJK HK"/>
                <a:cs typeface="Noto Sans Mono CJK HK"/>
              </a:rPr>
              <a:t>也</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稍</a:t>
            </a:r>
            <a:r>
              <a:rPr dirty="0" sz="1400">
                <a:solidFill>
                  <a:srgbClr val="4E2700"/>
                </a:solidFill>
                <a:latin typeface="Noto Sans Mono CJK HK"/>
                <a:cs typeface="Noto Sans Mono CJK HK"/>
              </a:rPr>
              <a:t>後設</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初值</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但是</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數一</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要有</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參與 </a:t>
            </a: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否</a:t>
            </a:r>
            <a:r>
              <a:rPr dirty="0" sz="1400">
                <a:solidFill>
                  <a:srgbClr val="4E2700"/>
                </a:solidFill>
                <a:latin typeface="Noto Sans Mono CJK HK"/>
                <a:cs typeface="Noto Sans Mono CJK HK"/>
              </a:rPr>
              <a:t>則將</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生語</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錯誤。</a:t>
            </a:r>
            <a:endParaRPr sz="1400">
              <a:latin typeface="Noto Sans Mono CJK HK"/>
              <a:cs typeface="Noto Sans Mono CJK HK"/>
            </a:endParaRPr>
          </a:p>
          <a:p>
            <a:pPr marL="755015" marR="1485265" indent="-742950">
              <a:lnSpc>
                <a:spcPts val="2050"/>
              </a:lnSpc>
              <a:spcBef>
                <a:spcPts val="95"/>
              </a:spcBef>
            </a:pPr>
            <a:r>
              <a:rPr dirty="0" sz="1400">
                <a:solidFill>
                  <a:srgbClr val="4E2700"/>
                </a:solidFill>
                <a:latin typeface="Verdana"/>
                <a:cs typeface="Verdana"/>
              </a:rPr>
              <a:t>9.( x</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述出</a:t>
            </a:r>
            <a:r>
              <a:rPr dirty="0" sz="1400" spc="-15">
                <a:solidFill>
                  <a:srgbClr val="4E2700"/>
                </a:solidFill>
                <a:latin typeface="Noto Sans Mono CJK HK"/>
                <a:cs typeface="Noto Sans Mono CJK HK"/>
              </a:rPr>
              <a:t>現</a:t>
            </a:r>
            <a:r>
              <a:rPr dirty="0" sz="1400" spc="5">
                <a:solidFill>
                  <a:srgbClr val="4E2700"/>
                </a:solidFill>
                <a:latin typeface="Noto Sans Mono CJK HK"/>
                <a:cs typeface="Noto Sans Mono CJK HK"/>
              </a:rPr>
              <a:t>在</a:t>
            </a:r>
            <a:r>
              <a:rPr dirty="0" sz="1400" spc="-5">
                <a:solidFill>
                  <a:srgbClr val="4E2700"/>
                </a:solidFill>
                <a:latin typeface="Verdana"/>
                <a:cs typeface="Verdana"/>
              </a:rPr>
              <a:t>public</a:t>
            </a:r>
            <a:r>
              <a:rPr dirty="0" sz="1400" spc="-40">
                <a:solidFill>
                  <a:srgbClr val="4E2700"/>
                </a:solidFill>
                <a:latin typeface="Verdana"/>
                <a:cs typeface="Verdana"/>
              </a:rPr>
              <a:t> </a:t>
            </a:r>
            <a:r>
              <a:rPr dirty="0" sz="1400">
                <a:solidFill>
                  <a:srgbClr val="4E2700"/>
                </a:solidFill>
                <a:latin typeface="Verdana"/>
                <a:cs typeface="Verdana"/>
              </a:rPr>
              <a:t>static</a:t>
            </a:r>
            <a:r>
              <a:rPr dirty="0" sz="1400" spc="-15">
                <a:solidFill>
                  <a:srgbClr val="4E2700"/>
                </a:solidFill>
                <a:latin typeface="Verdana"/>
                <a:cs typeface="Verdana"/>
              </a:rPr>
              <a:t> </a:t>
            </a:r>
            <a:r>
              <a:rPr dirty="0" sz="1400" spc="-5">
                <a:solidFill>
                  <a:srgbClr val="4E2700"/>
                </a:solidFill>
                <a:latin typeface="Verdana"/>
                <a:cs typeface="Verdana"/>
              </a:rPr>
              <a:t>void</a:t>
            </a:r>
            <a:r>
              <a:rPr dirty="0" sz="1400" spc="-15">
                <a:solidFill>
                  <a:srgbClr val="4E2700"/>
                </a:solidFill>
                <a:latin typeface="Verdana"/>
                <a:cs typeface="Verdana"/>
              </a:rPr>
              <a:t> </a:t>
            </a:r>
            <a:r>
              <a:rPr dirty="0" sz="1400">
                <a:solidFill>
                  <a:srgbClr val="4E2700"/>
                </a:solidFill>
                <a:latin typeface="Verdana"/>
                <a:cs typeface="Verdana"/>
              </a:rPr>
              <a:t>main(String[]</a:t>
            </a:r>
            <a:r>
              <a:rPr dirty="0" sz="1400" spc="-20">
                <a:solidFill>
                  <a:srgbClr val="4E2700"/>
                </a:solidFill>
                <a:latin typeface="Verdana"/>
                <a:cs typeface="Verdana"/>
              </a:rPr>
              <a:t> </a:t>
            </a:r>
            <a:r>
              <a:rPr dirty="0" sz="1400" spc="-5">
                <a:solidFill>
                  <a:srgbClr val="4E2700"/>
                </a:solidFill>
                <a:latin typeface="Verdana"/>
                <a:cs typeface="Verdana"/>
              </a:rPr>
              <a:t>args)</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法內，  </a:t>
            </a:r>
            <a:r>
              <a:rPr dirty="0" sz="1400">
                <a:solidFill>
                  <a:srgbClr val="4E2700"/>
                </a:solidFill>
                <a:latin typeface="Verdana"/>
                <a:cs typeface="Verdana"/>
              </a:rPr>
              <a:t>int i</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209"/>
              </a:spcBef>
            </a:pPr>
            <a:r>
              <a:rPr dirty="0" sz="1400">
                <a:solidFill>
                  <a:srgbClr val="4E2700"/>
                </a:solidFill>
                <a:latin typeface="Verdana"/>
                <a:cs typeface="Verdana"/>
              </a:rPr>
              <a:t>System.out.println("i=" +</a:t>
            </a:r>
            <a:r>
              <a:rPr dirty="0" sz="1400" spc="-65">
                <a:solidFill>
                  <a:srgbClr val="4E2700"/>
                </a:solidFill>
                <a:latin typeface="Verdana"/>
                <a:cs typeface="Verdana"/>
              </a:rPr>
              <a:t> </a:t>
            </a:r>
            <a:r>
              <a:rPr dirty="0" sz="1400" spc="-5">
                <a:solidFill>
                  <a:srgbClr val="4E2700"/>
                </a:solidFill>
                <a:latin typeface="Verdana"/>
                <a:cs typeface="Verdana"/>
              </a:rPr>
              <a:t>i);</a:t>
            </a:r>
            <a:endParaRPr sz="1400">
              <a:latin typeface="Verdana"/>
              <a:cs typeface="Verdana"/>
            </a:endParaRPr>
          </a:p>
          <a:p>
            <a:pPr marL="508000">
              <a:lnSpc>
                <a:spcPct val="100000"/>
              </a:lnSpc>
              <a:spcBef>
                <a:spcPts val="300"/>
              </a:spcBef>
            </a:pPr>
            <a:r>
              <a:rPr dirty="0" sz="1400" spc="10">
                <a:solidFill>
                  <a:srgbClr val="4E2700"/>
                </a:solidFill>
                <a:latin typeface="Noto Sans Mono CJK HK"/>
                <a:cs typeface="Noto Sans Mono CJK HK"/>
              </a:rPr>
              <a:t>上面</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敘</a:t>
            </a:r>
            <a:r>
              <a:rPr dirty="0" sz="1400" spc="-10">
                <a:solidFill>
                  <a:srgbClr val="4E2700"/>
                </a:solidFill>
                <a:latin typeface="Noto Sans Mono CJK HK"/>
                <a:cs typeface="Noto Sans Mono CJK HK"/>
              </a:rPr>
              <a:t>述</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沒</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錯</a:t>
            </a:r>
            <a:r>
              <a:rPr dirty="0" sz="1400" spc="-10">
                <a:solidFill>
                  <a:srgbClr val="4E2700"/>
                </a:solidFill>
                <a:latin typeface="Noto Sans Mono CJK HK"/>
                <a:cs typeface="Noto Sans Mono CJK HK"/>
              </a:rPr>
              <a:t>誤</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10.(</a:t>
            </a:r>
            <a:r>
              <a:rPr dirty="0" sz="1400" spc="-10">
                <a:solidFill>
                  <a:srgbClr val="4E2700"/>
                </a:solidFill>
                <a:latin typeface="Verdana"/>
                <a:cs typeface="Verdana"/>
              </a:rPr>
              <a:t> </a:t>
            </a:r>
            <a:r>
              <a:rPr dirty="0" sz="1400">
                <a:solidFill>
                  <a:srgbClr val="4E2700"/>
                </a:solidFill>
                <a:latin typeface="Verdana"/>
                <a:cs typeface="Verdana"/>
              </a:rPr>
              <a:t>o )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程</a:t>
            </a:r>
            <a:r>
              <a:rPr dirty="0" sz="1400">
                <a:solidFill>
                  <a:srgbClr val="4E2700"/>
                </a:solidFill>
                <a:latin typeface="Noto Sans Mono CJK HK"/>
                <a:cs typeface="Noto Sans Mono CJK HK"/>
              </a:rPr>
              <a:t>式中的</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都必</a:t>
            </a:r>
            <a:r>
              <a:rPr dirty="0" sz="1400" spc="-15">
                <a:solidFill>
                  <a:srgbClr val="4E2700"/>
                </a:solidFill>
                <a:latin typeface="Noto Sans Mono CJK HK"/>
                <a:cs typeface="Noto Sans Mono CJK HK"/>
              </a:rPr>
              <a:t>須</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某</a:t>
            </a:r>
            <a:r>
              <a:rPr dirty="0" sz="1400">
                <a:solidFill>
                  <a:srgbClr val="4E2700"/>
                </a:solidFill>
                <a:latin typeface="Noto Sans Mono CJK HK"/>
                <a:cs typeface="Noto Sans Mono CJK HK"/>
              </a:rPr>
              <a:t>一種</a:t>
            </a:r>
            <a:r>
              <a:rPr dirty="0" sz="1400" spc="-15">
                <a:solidFill>
                  <a:srgbClr val="4E2700"/>
                </a:solidFill>
                <a:latin typeface="Noto Sans Mono CJK HK"/>
                <a:cs typeface="Noto Sans Mono CJK HK"/>
              </a:rPr>
              <a:t>且</a:t>
            </a:r>
            <a:r>
              <a:rPr dirty="0" sz="1400">
                <a:solidFill>
                  <a:srgbClr val="4E2700"/>
                </a:solidFill>
                <a:latin typeface="Noto Sans Mono CJK HK"/>
                <a:cs typeface="Noto Sans Mono CJK HK"/>
              </a:rPr>
              <a:t>只能</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於某</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種資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型態。</a:t>
            </a:r>
            <a:endParaRPr sz="1400">
              <a:latin typeface="Noto Sans Mono CJK HK"/>
              <a:cs typeface="Noto Sans Mono CJK HK"/>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62025"/>
            <a:ext cx="5857875" cy="449707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11.(</a:t>
            </a:r>
            <a:r>
              <a:rPr dirty="0" sz="1400" spc="-15">
                <a:solidFill>
                  <a:srgbClr val="4E2700"/>
                </a:solidFill>
                <a:latin typeface="Verdana"/>
                <a:cs typeface="Verdana"/>
              </a:rPr>
              <a:t> </a:t>
            </a:r>
            <a:r>
              <a:rPr dirty="0" sz="1400">
                <a:solidFill>
                  <a:srgbClr val="4E2700"/>
                </a:solidFill>
                <a:latin typeface="Verdana"/>
                <a:cs typeface="Verdana"/>
              </a:rPr>
              <a:t>o ) </a:t>
            </a:r>
            <a:r>
              <a:rPr dirty="0" sz="1400" spc="-5">
                <a:solidFill>
                  <a:srgbClr val="4E2700"/>
                </a:solidFill>
                <a:latin typeface="Verdana"/>
                <a:cs typeface="Verdana"/>
              </a:rPr>
              <a:t>byte</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數佔</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記憶</a:t>
            </a:r>
            <a:r>
              <a:rPr dirty="0" sz="1400" spc="-15">
                <a:solidFill>
                  <a:srgbClr val="4E2700"/>
                </a:solidFill>
                <a:latin typeface="Noto Sans Mono CJK HK"/>
                <a:cs typeface="Noto Sans Mono CJK HK"/>
              </a:rPr>
              <a:t>體</a:t>
            </a:r>
            <a:r>
              <a:rPr dirty="0" sz="1400">
                <a:solidFill>
                  <a:srgbClr val="4E2700"/>
                </a:solidFill>
                <a:latin typeface="Noto Sans Mono CJK HK"/>
                <a:cs typeface="Noto Sans Mono CJK HK"/>
              </a:rPr>
              <a:t>。</a:t>
            </a:r>
            <a:endParaRPr sz="1400">
              <a:latin typeface="Noto Sans Mono CJK HK"/>
              <a:cs typeface="Noto Sans Mono CJK HK"/>
            </a:endParaRPr>
          </a:p>
          <a:p>
            <a:pPr marL="12700" marR="1605280">
              <a:lnSpc>
                <a:spcPts val="1800"/>
              </a:lnSpc>
              <a:spcBef>
                <a:spcPts val="40"/>
              </a:spcBef>
            </a:pPr>
            <a:r>
              <a:rPr dirty="0" sz="1400">
                <a:solidFill>
                  <a:srgbClr val="4E2700"/>
                </a:solidFill>
                <a:latin typeface="Verdana"/>
                <a:cs typeface="Verdana"/>
              </a:rPr>
              <a:t>12.(</a:t>
            </a:r>
            <a:r>
              <a:rPr dirty="0" sz="1400" spc="-15">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short</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數佔</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兩個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記憶</a:t>
            </a:r>
            <a:r>
              <a:rPr dirty="0" sz="1400" spc="-15">
                <a:solidFill>
                  <a:srgbClr val="4E2700"/>
                </a:solidFill>
                <a:latin typeface="Noto Sans Mono CJK HK"/>
                <a:cs typeface="Noto Sans Mono CJK HK"/>
              </a:rPr>
              <a:t>體</a:t>
            </a:r>
            <a:r>
              <a:rPr dirty="0" sz="1400">
                <a:solidFill>
                  <a:srgbClr val="4E2700"/>
                </a:solidFill>
                <a:latin typeface="Noto Sans Mono CJK HK"/>
                <a:cs typeface="Noto Sans Mono CJK HK"/>
              </a:rPr>
              <a:t>。 </a:t>
            </a:r>
            <a:r>
              <a:rPr dirty="0" sz="1400">
                <a:solidFill>
                  <a:srgbClr val="4E2700"/>
                </a:solidFill>
                <a:latin typeface="Verdana"/>
                <a:cs typeface="Verdana"/>
              </a:rPr>
              <a:t>13.( o ) </a:t>
            </a:r>
            <a:r>
              <a:rPr dirty="0" sz="1400" spc="5">
                <a:solidFill>
                  <a:srgbClr val="4E2700"/>
                </a:solidFill>
                <a:latin typeface="Verdana"/>
                <a:cs typeface="Verdana"/>
              </a:rPr>
              <a:t>int </a:t>
            </a:r>
            <a:r>
              <a:rPr dirty="0" sz="1400">
                <a:solidFill>
                  <a:srgbClr val="4E2700"/>
                </a:solidFill>
                <a:latin typeface="Verdana"/>
                <a:cs typeface="Verdana"/>
              </a:rPr>
              <a:t>i = 011</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5"/>
              </a:spcBef>
            </a:pPr>
            <a:r>
              <a:rPr dirty="0" sz="1400">
                <a:solidFill>
                  <a:srgbClr val="4E2700"/>
                </a:solidFill>
                <a:latin typeface="Verdana"/>
                <a:cs typeface="Verdana"/>
              </a:rPr>
              <a:t>int j = 9</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50"/>
              </a:spcBef>
            </a:pPr>
            <a:r>
              <a:rPr dirty="0" sz="1400" spc="10">
                <a:solidFill>
                  <a:srgbClr val="4E2700"/>
                </a:solidFill>
                <a:latin typeface="Noto Sans Mono CJK HK"/>
                <a:cs typeface="Noto Sans Mono CJK HK"/>
              </a:rPr>
              <a:t>變數</a:t>
            </a:r>
            <a:r>
              <a:rPr dirty="0" sz="1400" spc="10">
                <a:solidFill>
                  <a:srgbClr val="4E2700"/>
                </a:solidFill>
                <a:latin typeface="Verdana"/>
                <a:cs typeface="Verdana"/>
              </a:rPr>
              <a:t>i</a:t>
            </a:r>
            <a:r>
              <a:rPr dirty="0" sz="1400" spc="5">
                <a:solidFill>
                  <a:srgbClr val="4E2700"/>
                </a:solidFill>
                <a:latin typeface="Noto Sans Mono CJK HK"/>
                <a:cs typeface="Noto Sans Mono CJK HK"/>
              </a:rPr>
              <a:t>與</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5">
                <a:solidFill>
                  <a:srgbClr val="4E2700"/>
                </a:solidFill>
                <a:latin typeface="Verdana"/>
                <a:cs typeface="Verdana"/>
              </a:rPr>
              <a:t>j</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值</a:t>
            </a:r>
            <a:r>
              <a:rPr dirty="0" sz="1400" spc="5">
                <a:solidFill>
                  <a:srgbClr val="4E2700"/>
                </a:solidFill>
                <a:latin typeface="Noto Sans Mono CJK HK"/>
                <a:cs typeface="Noto Sans Mono CJK HK"/>
              </a:rPr>
              <a:t>是</a:t>
            </a:r>
            <a:r>
              <a:rPr dirty="0" sz="1400" spc="-15">
                <a:solidFill>
                  <a:srgbClr val="4E2700"/>
                </a:solidFill>
                <a:latin typeface="Noto Sans Mono CJK HK"/>
                <a:cs typeface="Noto Sans Mono CJK HK"/>
              </a:rPr>
              <a:t>相</a:t>
            </a:r>
            <a:r>
              <a:rPr dirty="0" sz="1400" spc="5">
                <a:solidFill>
                  <a:srgbClr val="4E2700"/>
                </a:solidFill>
                <a:latin typeface="Noto Sans Mono CJK HK"/>
                <a:cs typeface="Noto Sans Mono CJK HK"/>
              </a:rPr>
              <a:t>等</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14.(</a:t>
            </a:r>
            <a:r>
              <a:rPr dirty="0" sz="1400" spc="-15">
                <a:solidFill>
                  <a:srgbClr val="4E2700"/>
                </a:solidFill>
                <a:latin typeface="Verdana"/>
                <a:cs typeface="Verdana"/>
              </a:rPr>
              <a:t> </a:t>
            </a:r>
            <a:r>
              <a:rPr dirty="0" sz="1400">
                <a:solidFill>
                  <a:srgbClr val="4E2700"/>
                </a:solidFill>
                <a:latin typeface="Verdana"/>
                <a:cs typeface="Verdana"/>
              </a:rPr>
              <a:t>x )</a:t>
            </a:r>
            <a:r>
              <a:rPr dirty="0" sz="1400" spc="-30">
                <a:solidFill>
                  <a:srgbClr val="4E2700"/>
                </a:solidFill>
                <a:latin typeface="Verdana"/>
                <a:cs typeface="Verdana"/>
              </a:rPr>
              <a:t> </a:t>
            </a:r>
            <a:r>
              <a:rPr dirty="0" sz="1400" spc="10">
                <a:solidFill>
                  <a:srgbClr val="4E2700"/>
                </a:solidFill>
                <a:latin typeface="Noto Sans Mono CJK HK"/>
                <a:cs typeface="Noto Sans Mono CJK HK"/>
              </a:rPr>
              <a:t>整數</a:t>
            </a:r>
            <a:r>
              <a:rPr dirty="0" sz="1400">
                <a:solidFill>
                  <a:srgbClr val="4E2700"/>
                </a:solidFill>
                <a:latin typeface="Noto Sans Mono CJK HK"/>
                <a:cs typeface="Noto Sans Mono CJK HK"/>
              </a:rPr>
              <a:t>常數</a:t>
            </a:r>
            <a:r>
              <a:rPr dirty="0" sz="1400" spc="-5">
                <a:solidFill>
                  <a:srgbClr val="4E2700"/>
                </a:solidFill>
                <a:latin typeface="Verdana"/>
                <a:cs typeface="Verdana"/>
              </a:rPr>
              <a:t>0200</a:t>
            </a:r>
            <a:r>
              <a:rPr dirty="0" sz="1400">
                <a:solidFill>
                  <a:srgbClr val="4E2700"/>
                </a:solidFill>
                <a:latin typeface="Noto Sans Mono CJK HK"/>
                <a:cs typeface="Noto Sans Mono CJK HK"/>
              </a:rPr>
              <a:t>與</a:t>
            </a:r>
            <a:r>
              <a:rPr dirty="0" sz="1400" spc="-10">
                <a:solidFill>
                  <a:srgbClr val="4E2700"/>
                </a:solidFill>
                <a:latin typeface="Verdana"/>
                <a:cs typeface="Verdana"/>
              </a:rPr>
              <a:t>200</a:t>
            </a:r>
            <a:r>
              <a:rPr dirty="0" sz="1400">
                <a:solidFill>
                  <a:srgbClr val="4E2700"/>
                </a:solidFill>
                <a:latin typeface="Noto Sans Mono CJK HK"/>
                <a:cs typeface="Noto Sans Mono CJK HK"/>
              </a:rPr>
              <a:t>在數值</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是一</a:t>
            </a:r>
            <a:r>
              <a:rPr dirty="0" sz="1400" spc="-15">
                <a:solidFill>
                  <a:srgbClr val="4E2700"/>
                </a:solidFill>
                <a:latin typeface="Noto Sans Mono CJK HK"/>
                <a:cs typeface="Noto Sans Mono CJK HK"/>
              </a:rPr>
              <a:t>樣</a:t>
            </a:r>
            <a:r>
              <a:rPr dirty="0" sz="1400">
                <a:solidFill>
                  <a:srgbClr val="4E2700"/>
                </a:solidFill>
                <a:latin typeface="Noto Sans Mono CJK HK"/>
                <a:cs typeface="Noto Sans Mono CJK HK"/>
              </a:rPr>
              <a:t>大的。</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15.(</a:t>
            </a:r>
            <a:r>
              <a:rPr dirty="0" sz="1400" spc="-10">
                <a:solidFill>
                  <a:srgbClr val="4E2700"/>
                </a:solidFill>
                <a:latin typeface="Verdana"/>
                <a:cs typeface="Verdana"/>
              </a:rPr>
              <a:t> </a:t>
            </a:r>
            <a:r>
              <a:rPr dirty="0" sz="1400">
                <a:solidFill>
                  <a:srgbClr val="4E2700"/>
                </a:solidFill>
                <a:latin typeface="Verdana"/>
                <a:cs typeface="Verdana"/>
              </a:rPr>
              <a:t>o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spc="-10">
                <a:solidFill>
                  <a:srgbClr val="4E2700"/>
                </a:solidFill>
                <a:latin typeface="Verdana"/>
                <a:cs typeface="Verdana"/>
              </a:rPr>
              <a:t>char</a:t>
            </a:r>
            <a:r>
              <a:rPr dirty="0" sz="1400">
                <a:solidFill>
                  <a:srgbClr val="4E2700"/>
                </a:solidFill>
                <a:latin typeface="Noto Sans Mono CJK HK"/>
                <a:cs typeface="Noto Sans Mono CJK HK"/>
              </a:rPr>
              <a:t>的變數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只能</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放介</a:t>
            </a:r>
            <a:r>
              <a:rPr dirty="0" sz="1400" spc="-10">
                <a:solidFill>
                  <a:srgbClr val="4E2700"/>
                </a:solidFill>
                <a:latin typeface="Noto Sans Mono CJK HK"/>
                <a:cs typeface="Noto Sans Mono CJK HK"/>
              </a:rPr>
              <a:t>於</a:t>
            </a:r>
            <a:r>
              <a:rPr dirty="0" sz="1400" spc="-5">
                <a:solidFill>
                  <a:srgbClr val="4E2700"/>
                </a:solidFill>
                <a:latin typeface="Verdana"/>
                <a:cs typeface="Verdana"/>
              </a:rPr>
              <a:t>0-65535</a:t>
            </a:r>
            <a:r>
              <a:rPr dirty="0" sz="1400">
                <a:solidFill>
                  <a:srgbClr val="4E2700"/>
                </a:solidFill>
                <a:latin typeface="Noto Sans Mono CJK HK"/>
                <a:cs typeface="Noto Sans Mono CJK HK"/>
              </a:rPr>
              <a:t>的整</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16.(</a:t>
            </a:r>
            <a:r>
              <a:rPr dirty="0" sz="1400" spc="-10">
                <a:solidFill>
                  <a:srgbClr val="4E2700"/>
                </a:solidFill>
                <a:latin typeface="Verdana"/>
                <a:cs typeface="Verdana"/>
              </a:rPr>
              <a:t> </a:t>
            </a:r>
            <a:r>
              <a:rPr dirty="0" sz="1400">
                <a:solidFill>
                  <a:srgbClr val="4E2700"/>
                </a:solidFill>
                <a:latin typeface="Verdana"/>
                <a:cs typeface="Verdana"/>
              </a:rPr>
              <a:t>x )</a:t>
            </a:r>
            <a:r>
              <a:rPr dirty="0" sz="1400" spc="-5">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中</a:t>
            </a:r>
            <a:r>
              <a:rPr dirty="0" sz="1400" spc="-5">
                <a:solidFill>
                  <a:srgbClr val="4E2700"/>
                </a:solidFill>
                <a:latin typeface="Noto Sans Mono CJK HK"/>
                <a:cs typeface="Noto Sans Mono CJK HK"/>
              </a:rPr>
              <a:t>，</a:t>
            </a:r>
            <a:r>
              <a:rPr dirty="0" sz="1400" spc="-5">
                <a:solidFill>
                  <a:srgbClr val="4E2700"/>
                </a:solidFill>
                <a:latin typeface="Verdana"/>
                <a:cs typeface="Verdana"/>
              </a:rPr>
              <a:t>char</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料視</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可正</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負的</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a:t>
            </a:r>
            <a:endParaRPr sz="1400">
              <a:latin typeface="Noto Sans Mono CJK HK"/>
              <a:cs typeface="Noto Sans Mono CJK HK"/>
            </a:endParaRPr>
          </a:p>
          <a:p>
            <a:pPr marL="12700">
              <a:lnSpc>
                <a:spcPct val="100000"/>
              </a:lnSpc>
              <a:spcBef>
                <a:spcPts val="80"/>
              </a:spcBef>
            </a:pPr>
            <a:r>
              <a:rPr dirty="0" sz="1400">
                <a:solidFill>
                  <a:srgbClr val="4E2700"/>
                </a:solidFill>
                <a:latin typeface="Verdana"/>
                <a:cs typeface="Verdana"/>
              </a:rPr>
              <a:t>17.(</a:t>
            </a:r>
            <a:r>
              <a:rPr dirty="0" sz="1400" spc="-15">
                <a:solidFill>
                  <a:srgbClr val="4E2700"/>
                </a:solidFill>
                <a:latin typeface="Verdana"/>
                <a:cs typeface="Verdana"/>
              </a:rPr>
              <a:t> </a:t>
            </a:r>
            <a:r>
              <a:rPr dirty="0" sz="1400">
                <a:solidFill>
                  <a:srgbClr val="4E2700"/>
                </a:solidFill>
                <a:latin typeface="Verdana"/>
                <a:cs typeface="Verdana"/>
              </a:rPr>
              <a:t>x )</a:t>
            </a:r>
            <a:r>
              <a:rPr dirty="0" sz="1400" spc="-10">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提</a:t>
            </a:r>
            <a:r>
              <a:rPr dirty="0" sz="1400" spc="-15">
                <a:solidFill>
                  <a:srgbClr val="4E2700"/>
                </a:solidFill>
                <a:latin typeface="Noto Sans Mono CJK HK"/>
                <a:cs typeface="Noto Sans Mono CJK HK"/>
              </a:rPr>
              <a:t>供</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數常</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』共</a:t>
            </a:r>
            <a:r>
              <a:rPr dirty="0" sz="1400" spc="-15">
                <a:solidFill>
                  <a:srgbClr val="4E2700"/>
                </a:solidFill>
                <a:latin typeface="Noto Sans Mono CJK HK"/>
                <a:cs typeface="Noto Sans Mono CJK HK"/>
              </a:rPr>
              <a:t>分</a:t>
            </a:r>
            <a:r>
              <a:rPr dirty="0" sz="1400">
                <a:solidFill>
                  <a:srgbClr val="4E2700"/>
                </a:solidFill>
                <a:latin typeface="Noto Sans Mono CJK HK"/>
                <a:cs typeface="Noto Sans Mono CJK HK"/>
              </a:rPr>
              <a:t>為四</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18.(</a:t>
            </a:r>
            <a:r>
              <a:rPr dirty="0" sz="1400" spc="-10">
                <a:solidFill>
                  <a:srgbClr val="4E2700"/>
                </a:solidFill>
                <a:latin typeface="Verdana"/>
                <a:cs typeface="Verdana"/>
              </a:rPr>
              <a:t> </a:t>
            </a:r>
            <a:r>
              <a:rPr dirty="0" sz="1400">
                <a:solidFill>
                  <a:srgbClr val="4E2700"/>
                </a:solidFill>
                <a:latin typeface="Verdana"/>
                <a:cs typeface="Verdana"/>
              </a:rPr>
              <a:t>x )</a:t>
            </a:r>
            <a:r>
              <a:rPr dirty="0" sz="1400" spc="-10">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義不</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獨立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19.(</a:t>
            </a:r>
            <a:r>
              <a:rPr dirty="0" sz="1400" spc="-2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字元</a:t>
            </a:r>
            <a:r>
              <a:rPr dirty="0" sz="1400" spc="-30">
                <a:solidFill>
                  <a:srgbClr val="4E2700"/>
                </a:solidFill>
                <a:latin typeface="Verdana"/>
                <a:cs typeface="Verdana"/>
              </a:rPr>
              <a:t>'A'</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ASCII</a:t>
            </a:r>
            <a:r>
              <a:rPr dirty="0" sz="1400">
                <a:solidFill>
                  <a:srgbClr val="4E2700"/>
                </a:solidFill>
                <a:latin typeface="Noto Sans Mono CJK HK"/>
                <a:cs typeface="Noto Sans Mono CJK HK"/>
              </a:rPr>
              <a:t>為</a:t>
            </a:r>
            <a:r>
              <a:rPr dirty="0" sz="1400" spc="-5">
                <a:solidFill>
                  <a:srgbClr val="4E2700"/>
                </a:solidFill>
                <a:latin typeface="Verdana"/>
                <a:cs typeface="Verdana"/>
              </a:rPr>
              <a:t>0x41</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下</a:t>
            </a:r>
            <a:r>
              <a:rPr dirty="0" sz="1400" spc="5">
                <a:solidFill>
                  <a:srgbClr val="4E2700"/>
                </a:solidFill>
                <a:latin typeface="Noto Sans Mono CJK HK"/>
                <a:cs typeface="Noto Sans Mono CJK HK"/>
              </a:rPr>
              <a:t>列</a:t>
            </a:r>
            <a:r>
              <a:rPr dirty="0" sz="1400">
                <a:solidFill>
                  <a:srgbClr val="4E2700"/>
                </a:solidFill>
                <a:latin typeface="Noto Sans Mono CJK HK"/>
                <a:cs typeface="Noto Sans Mono CJK HK"/>
              </a:rPr>
              <a:t>兩</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字</a:t>
            </a:r>
            <a:r>
              <a:rPr dirty="0" sz="1400">
                <a:solidFill>
                  <a:srgbClr val="4E2700"/>
                </a:solidFill>
                <a:latin typeface="Noto Sans Mono CJK HK"/>
                <a:cs typeface="Noto Sans Mono CJK HK"/>
              </a:rPr>
              <a:t>元</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初</a:t>
            </a:r>
            <a:r>
              <a:rPr dirty="0" sz="1400" spc="5">
                <a:solidFill>
                  <a:srgbClr val="4E2700"/>
                </a:solidFill>
                <a:latin typeface="Noto Sans Mono CJK HK"/>
                <a:cs typeface="Noto Sans Mono CJK HK"/>
              </a:rPr>
              <a:t>值</a:t>
            </a:r>
            <a:r>
              <a:rPr dirty="0" sz="1400">
                <a:solidFill>
                  <a:srgbClr val="4E2700"/>
                </a:solidFill>
                <a:latin typeface="Noto Sans Mono CJK HK"/>
                <a:cs typeface="Noto Sans Mono CJK HK"/>
              </a:rPr>
              <a:t>都</a:t>
            </a:r>
            <a:r>
              <a:rPr dirty="0" sz="1400" spc="-10">
                <a:solidFill>
                  <a:srgbClr val="4E2700"/>
                </a:solidFill>
                <a:latin typeface="Noto Sans Mono CJK HK"/>
                <a:cs typeface="Noto Sans Mono CJK HK"/>
              </a:rPr>
              <a:t>是</a:t>
            </a:r>
            <a:r>
              <a:rPr dirty="0" sz="1400" spc="5">
                <a:solidFill>
                  <a:srgbClr val="4E2700"/>
                </a:solidFill>
                <a:latin typeface="Noto Sans Mono CJK HK"/>
                <a:cs typeface="Noto Sans Mono CJK HK"/>
              </a:rPr>
              <a:t>正</a:t>
            </a:r>
            <a:r>
              <a:rPr dirty="0" sz="1400">
                <a:solidFill>
                  <a:srgbClr val="4E2700"/>
                </a:solidFill>
                <a:latin typeface="Noto Sans Mono CJK HK"/>
                <a:cs typeface="Noto Sans Mono CJK HK"/>
              </a:rPr>
              <a:t>確</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a:t>
            </a:r>
            <a:endParaRPr sz="1400">
              <a:latin typeface="Noto Sans Mono CJK HK"/>
              <a:cs typeface="Noto Sans Mono CJK HK"/>
            </a:endParaRPr>
          </a:p>
          <a:p>
            <a:pPr marL="755015">
              <a:lnSpc>
                <a:spcPct val="100000"/>
              </a:lnSpc>
              <a:spcBef>
                <a:spcPts val="120"/>
              </a:spcBef>
            </a:pPr>
            <a:r>
              <a:rPr dirty="0" sz="1400">
                <a:solidFill>
                  <a:srgbClr val="4E2700"/>
                </a:solidFill>
                <a:latin typeface="Verdana"/>
                <a:cs typeface="Verdana"/>
              </a:rPr>
              <a:t>char ch1 =</a:t>
            </a:r>
            <a:r>
              <a:rPr dirty="0" sz="1400" spc="-45">
                <a:solidFill>
                  <a:srgbClr val="4E2700"/>
                </a:solidFill>
                <a:latin typeface="Verdana"/>
                <a:cs typeface="Verdana"/>
              </a:rPr>
              <a:t> </a:t>
            </a:r>
            <a:r>
              <a:rPr dirty="0" sz="1400" spc="-20">
                <a:solidFill>
                  <a:srgbClr val="4E2700"/>
                </a:solidFill>
                <a:latin typeface="Verdana"/>
                <a:cs typeface="Verdana"/>
              </a:rPr>
              <a:t>'A';</a:t>
            </a:r>
            <a:endParaRPr sz="1400">
              <a:latin typeface="Verdana"/>
              <a:cs typeface="Verdana"/>
            </a:endParaRPr>
          </a:p>
          <a:p>
            <a:pPr marL="788035">
              <a:lnSpc>
                <a:spcPct val="100000"/>
              </a:lnSpc>
              <a:spcBef>
                <a:spcPts val="85"/>
              </a:spcBef>
            </a:pPr>
            <a:r>
              <a:rPr dirty="0" sz="1400">
                <a:solidFill>
                  <a:srgbClr val="4E2700"/>
                </a:solidFill>
                <a:latin typeface="Verdana"/>
                <a:cs typeface="Verdana"/>
              </a:rPr>
              <a:t>char ch2 =</a:t>
            </a:r>
            <a:r>
              <a:rPr dirty="0" sz="1400" spc="-45">
                <a:solidFill>
                  <a:srgbClr val="4E2700"/>
                </a:solidFill>
                <a:latin typeface="Verdana"/>
                <a:cs typeface="Verdana"/>
              </a:rPr>
              <a:t> </a:t>
            </a:r>
            <a:r>
              <a:rPr dirty="0" sz="1400" spc="-5">
                <a:solidFill>
                  <a:srgbClr val="4E2700"/>
                </a:solidFill>
                <a:latin typeface="Verdana"/>
                <a:cs typeface="Verdana"/>
              </a:rPr>
              <a:t>'\u0041';</a:t>
            </a:r>
            <a:endParaRPr sz="1400">
              <a:latin typeface="Verdana"/>
              <a:cs typeface="Verdana"/>
            </a:endParaRPr>
          </a:p>
          <a:p>
            <a:pPr marL="12700">
              <a:lnSpc>
                <a:spcPct val="100000"/>
              </a:lnSpc>
              <a:spcBef>
                <a:spcPts val="50"/>
              </a:spcBef>
            </a:pPr>
            <a:r>
              <a:rPr dirty="0" sz="1400">
                <a:solidFill>
                  <a:srgbClr val="4E2700"/>
                </a:solidFill>
                <a:latin typeface="Verdana"/>
                <a:cs typeface="Verdana"/>
              </a:rPr>
              <a:t>20.(</a:t>
            </a:r>
            <a:r>
              <a:rPr dirty="0" sz="1400" spc="-15">
                <a:solidFill>
                  <a:srgbClr val="4E2700"/>
                </a:solidFill>
                <a:latin typeface="Verdana"/>
                <a:cs typeface="Verdana"/>
              </a:rPr>
              <a:t> </a:t>
            </a:r>
            <a:r>
              <a:rPr dirty="0" sz="1400">
                <a:solidFill>
                  <a:srgbClr val="4E2700"/>
                </a:solidFill>
                <a:latin typeface="Verdana"/>
                <a:cs typeface="Verdana"/>
              </a:rPr>
              <a:t>o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四</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都</a:t>
            </a:r>
            <a:r>
              <a:rPr dirty="0" sz="1400">
                <a:solidFill>
                  <a:srgbClr val="4E2700"/>
                </a:solidFill>
                <a:latin typeface="Noto Sans Mono CJK HK"/>
                <a:cs typeface="Noto Sans Mono CJK HK"/>
              </a:rPr>
              <a:t>能正</a:t>
            </a:r>
            <a:r>
              <a:rPr dirty="0" sz="1400" spc="-15">
                <a:solidFill>
                  <a:srgbClr val="4E2700"/>
                </a:solidFill>
                <a:latin typeface="Noto Sans Mono CJK HK"/>
                <a:cs typeface="Noto Sans Mono CJK HK"/>
              </a:rPr>
              <a:t>確</a:t>
            </a:r>
            <a:r>
              <a:rPr dirty="0" sz="1400">
                <a:solidFill>
                  <a:srgbClr val="4E2700"/>
                </a:solidFill>
                <a:latin typeface="Noto Sans Mono CJK HK"/>
                <a:cs typeface="Noto Sans Mono CJK HK"/>
              </a:rPr>
              <a:t>編譯</a:t>
            </a:r>
            <a:r>
              <a:rPr dirty="0" sz="1400" spc="-15">
                <a:solidFill>
                  <a:srgbClr val="4E2700"/>
                </a:solidFill>
                <a:latin typeface="Noto Sans Mono CJK HK"/>
                <a:cs typeface="Noto Sans Mono CJK HK"/>
              </a:rPr>
              <a:t>而</a:t>
            </a:r>
            <a:r>
              <a:rPr dirty="0" sz="1400">
                <a:solidFill>
                  <a:srgbClr val="4E2700"/>
                </a:solidFill>
                <a:latin typeface="Noto Sans Mono CJK HK"/>
                <a:cs typeface="Noto Sans Mono CJK HK"/>
              </a:rPr>
              <a:t>不會</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生語</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錯誤：</a:t>
            </a:r>
            <a:endParaRPr sz="1400">
              <a:latin typeface="Noto Sans Mono CJK HK"/>
              <a:cs typeface="Noto Sans Mono CJK HK"/>
            </a:endParaRPr>
          </a:p>
          <a:p>
            <a:pPr marL="755015" marR="3665220">
              <a:lnSpc>
                <a:spcPct val="105000"/>
              </a:lnSpc>
              <a:spcBef>
                <a:spcPts val="35"/>
              </a:spcBef>
            </a:pPr>
            <a:r>
              <a:rPr dirty="0" sz="1400">
                <a:solidFill>
                  <a:srgbClr val="4E2700"/>
                </a:solidFill>
                <a:latin typeface="Verdana"/>
                <a:cs typeface="Verdana"/>
              </a:rPr>
              <a:t>double d = 1.0;  char c = </a:t>
            </a:r>
            <a:r>
              <a:rPr dirty="0" sz="1400" spc="-5">
                <a:solidFill>
                  <a:srgbClr val="4E2700"/>
                </a:solidFill>
                <a:latin typeface="Verdana"/>
                <a:cs typeface="Verdana"/>
              </a:rPr>
              <a:t>'z';  byte </a:t>
            </a:r>
            <a:r>
              <a:rPr dirty="0" sz="1400">
                <a:solidFill>
                  <a:srgbClr val="4E2700"/>
                </a:solidFill>
                <a:latin typeface="Verdana"/>
                <a:cs typeface="Verdana"/>
              </a:rPr>
              <a:t>b1 </a:t>
            </a:r>
            <a:r>
              <a:rPr dirty="0" sz="1400" spc="5">
                <a:solidFill>
                  <a:srgbClr val="4E2700"/>
                </a:solidFill>
                <a:latin typeface="Verdana"/>
                <a:cs typeface="Verdana"/>
              </a:rPr>
              <a:t>=</a:t>
            </a:r>
            <a:r>
              <a:rPr dirty="0" sz="1400" spc="-100">
                <a:solidFill>
                  <a:srgbClr val="4E2700"/>
                </a:solidFill>
                <a:latin typeface="Verdana"/>
                <a:cs typeface="Verdana"/>
              </a:rPr>
              <a:t> </a:t>
            </a:r>
            <a:r>
              <a:rPr dirty="0" sz="1400" spc="-5">
                <a:solidFill>
                  <a:srgbClr val="4E2700"/>
                </a:solidFill>
                <a:latin typeface="Verdana"/>
                <a:cs typeface="Verdana"/>
              </a:rPr>
              <a:t>127;</a:t>
            </a:r>
            <a:endParaRPr sz="1400">
              <a:latin typeface="Verdana"/>
              <a:cs typeface="Verdana"/>
            </a:endParaRPr>
          </a:p>
          <a:p>
            <a:pPr marL="755015">
              <a:lnSpc>
                <a:spcPct val="100000"/>
              </a:lnSpc>
              <a:spcBef>
                <a:spcPts val="85"/>
              </a:spcBef>
            </a:pPr>
            <a:r>
              <a:rPr dirty="0" sz="1400">
                <a:solidFill>
                  <a:srgbClr val="4E2700"/>
                </a:solidFill>
                <a:latin typeface="Verdana"/>
                <a:cs typeface="Verdana"/>
              </a:rPr>
              <a:t>boolean b0 =</a:t>
            </a:r>
            <a:r>
              <a:rPr dirty="0" sz="1400" spc="-40">
                <a:solidFill>
                  <a:srgbClr val="4E2700"/>
                </a:solidFill>
                <a:latin typeface="Verdana"/>
                <a:cs typeface="Verdana"/>
              </a:rPr>
              <a:t> </a:t>
            </a:r>
            <a:r>
              <a:rPr dirty="0" sz="1400" spc="-5">
                <a:solidFill>
                  <a:srgbClr val="4E2700"/>
                </a:solidFill>
                <a:latin typeface="Verdana"/>
                <a:cs typeface="Verdana"/>
              </a:rPr>
              <a:t>true;</a:t>
            </a:r>
            <a:endParaRPr sz="1400">
              <a:latin typeface="Verdana"/>
              <a:cs typeface="Verdana"/>
            </a:endParaRPr>
          </a:p>
          <a:p>
            <a:pPr marL="12700">
              <a:lnSpc>
                <a:spcPct val="100000"/>
              </a:lnSpc>
              <a:spcBef>
                <a:spcPts val="50"/>
              </a:spcBef>
            </a:pPr>
            <a:r>
              <a:rPr dirty="0" sz="1400">
                <a:solidFill>
                  <a:srgbClr val="4E2700"/>
                </a:solidFill>
                <a:latin typeface="Verdana"/>
                <a:cs typeface="Verdana"/>
              </a:rPr>
              <a:t>21.(</a:t>
            </a:r>
            <a:r>
              <a:rPr dirty="0" sz="1400" spc="-10">
                <a:solidFill>
                  <a:srgbClr val="4E2700"/>
                </a:solidFill>
                <a:latin typeface="Verdana"/>
                <a:cs typeface="Verdana"/>
              </a:rPr>
              <a:t> </a:t>
            </a:r>
            <a:r>
              <a:rPr dirty="0" sz="1400">
                <a:solidFill>
                  <a:srgbClr val="4E2700"/>
                </a:solidFill>
                <a:latin typeface="Verdana"/>
                <a:cs typeface="Verdana"/>
              </a:rPr>
              <a:t>x )</a:t>
            </a:r>
            <a:r>
              <a:rPr dirty="0" sz="1400" spc="-5">
                <a:solidFill>
                  <a:srgbClr val="4E2700"/>
                </a:solidFill>
                <a:latin typeface="Verdana"/>
                <a:cs typeface="Verdana"/>
              </a:rPr>
              <a:t> </a:t>
            </a:r>
            <a:r>
              <a:rPr dirty="0" sz="1400">
                <a:solidFill>
                  <a:srgbClr val="4E2700"/>
                </a:solidFill>
                <a:latin typeface="Verdana"/>
                <a:cs typeface="Verdana"/>
              </a:rPr>
              <a:t>"123"</a:t>
            </a:r>
            <a:r>
              <a:rPr dirty="0" sz="1400" spc="-50">
                <a:solidFill>
                  <a:srgbClr val="4E2700"/>
                </a:solidFill>
                <a:latin typeface="Verdana"/>
                <a:cs typeface="Verdana"/>
              </a:rPr>
              <a:t> </a:t>
            </a:r>
            <a:r>
              <a:rPr dirty="0" sz="1400">
                <a:solidFill>
                  <a:srgbClr val="4E2700"/>
                </a:solidFill>
                <a:latin typeface="Noto Sans Mono CJK HK"/>
                <a:cs typeface="Noto Sans Mono CJK HK"/>
              </a:rPr>
              <a:t>與</a:t>
            </a:r>
            <a:r>
              <a:rPr dirty="0" sz="1400" spc="-210">
                <a:solidFill>
                  <a:srgbClr val="4E2700"/>
                </a:solidFill>
                <a:latin typeface="Noto Sans Mono CJK HK"/>
                <a:cs typeface="Noto Sans Mono CJK HK"/>
              </a:rPr>
              <a:t> </a:t>
            </a:r>
            <a:r>
              <a:rPr dirty="0" sz="1400" spc="-5">
                <a:solidFill>
                  <a:srgbClr val="4E2700"/>
                </a:solidFill>
                <a:latin typeface="Verdana"/>
                <a:cs typeface="Verdana"/>
              </a:rPr>
              <a:t>123</a:t>
            </a:r>
            <a:r>
              <a:rPr dirty="0" sz="1400" spc="-15">
                <a:solidFill>
                  <a:srgbClr val="4E2700"/>
                </a:solidFill>
                <a:latin typeface="Verdana"/>
                <a:cs typeface="Verdana"/>
              </a:rPr>
              <a:t> </a:t>
            </a:r>
            <a:r>
              <a:rPr dirty="0" sz="1400" spc="15">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a:solidFill>
                  <a:srgbClr val="4E2700"/>
                </a:solidFill>
                <a:latin typeface="Noto Sans Mono CJK HK"/>
                <a:cs typeface="Noto Sans Mono CJK HK"/>
              </a:rPr>
              <a:t>語言中視</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相同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交</a:t>
            </a:r>
            <a:r>
              <a:rPr dirty="0" sz="1400">
                <a:solidFill>
                  <a:srgbClr val="4E2700"/>
                </a:solidFill>
                <a:latin typeface="Noto Sans Mono CJK HK"/>
                <a:cs typeface="Noto Sans Mono CJK HK"/>
              </a:rPr>
              <a:t>換使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22.(</a:t>
            </a:r>
            <a:r>
              <a:rPr dirty="0" sz="1400" spc="-15">
                <a:solidFill>
                  <a:srgbClr val="4E2700"/>
                </a:solidFill>
                <a:latin typeface="Verdana"/>
                <a:cs typeface="Verdana"/>
              </a:rPr>
              <a:t> </a:t>
            </a:r>
            <a:r>
              <a:rPr dirty="0" sz="1400">
                <a:solidFill>
                  <a:srgbClr val="4E2700"/>
                </a:solidFill>
                <a:latin typeface="Verdana"/>
                <a:cs typeface="Verdana"/>
              </a:rPr>
              <a:t>x )</a:t>
            </a:r>
            <a:r>
              <a:rPr dirty="0" sz="1400" spc="-10">
                <a:solidFill>
                  <a:srgbClr val="4E2700"/>
                </a:solidFill>
                <a:latin typeface="Verdana"/>
                <a:cs typeface="Verdana"/>
              </a:rPr>
              <a:t> </a:t>
            </a:r>
            <a:r>
              <a:rPr dirty="0" sz="1400">
                <a:solidFill>
                  <a:srgbClr val="4E2700"/>
                </a:solidFill>
                <a:latin typeface="Verdana"/>
                <a:cs typeface="Verdana"/>
              </a:rPr>
              <a:t>"a"</a:t>
            </a:r>
            <a:r>
              <a:rPr dirty="0" sz="1400" spc="-45">
                <a:solidFill>
                  <a:srgbClr val="4E2700"/>
                </a:solidFill>
                <a:latin typeface="Verdana"/>
                <a:cs typeface="Verdana"/>
              </a:rPr>
              <a:t> </a:t>
            </a:r>
            <a:r>
              <a:rPr dirty="0" sz="1400">
                <a:solidFill>
                  <a:srgbClr val="4E2700"/>
                </a:solidFill>
                <a:latin typeface="Noto Sans Mono CJK HK"/>
                <a:cs typeface="Noto Sans Mono CJK HK"/>
              </a:rPr>
              <a:t>與</a:t>
            </a:r>
            <a:r>
              <a:rPr dirty="0" sz="1400" spc="-220">
                <a:solidFill>
                  <a:srgbClr val="4E2700"/>
                </a:solidFill>
                <a:latin typeface="Noto Sans Mono CJK HK"/>
                <a:cs typeface="Noto Sans Mono CJK HK"/>
              </a:rPr>
              <a:t> </a:t>
            </a:r>
            <a:r>
              <a:rPr dirty="0" sz="1400" spc="-5">
                <a:solidFill>
                  <a:srgbClr val="4E2700"/>
                </a:solidFill>
                <a:latin typeface="Verdana"/>
                <a:cs typeface="Verdana"/>
              </a:rPr>
              <a:t>'a'</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不同</a:t>
            </a:r>
            <a:r>
              <a:rPr dirty="0" sz="1400">
                <a:solidFill>
                  <a:srgbClr val="4E2700"/>
                </a:solidFill>
                <a:latin typeface="Noto Sans Mono CJK HK"/>
                <a:cs typeface="Noto Sans Mono CJK HK"/>
              </a:rPr>
              <a:t>，前者</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字元</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後者</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字串。</a:t>
            </a:r>
            <a:endParaRPr sz="1400">
              <a:latin typeface="Noto Sans Mono CJK HK"/>
              <a:cs typeface="Noto Sans Mono CJK HK"/>
            </a:endParaRPr>
          </a:p>
        </p:txBody>
      </p:sp>
      <p:sp>
        <p:nvSpPr>
          <p:cNvPr id="4" name="object 4"/>
          <p:cNvSpPr txBox="1"/>
          <p:nvPr/>
        </p:nvSpPr>
        <p:spPr>
          <a:xfrm>
            <a:off x="764540" y="5443524"/>
            <a:ext cx="2202815" cy="687705"/>
          </a:xfrm>
          <a:prstGeom prst="rect">
            <a:avLst/>
          </a:prstGeom>
        </p:spPr>
        <p:txBody>
          <a:bodyPr wrap="square" lIns="0" tIns="2540" rIns="0" bIns="0" rtlCol="0" vert="horz">
            <a:spAutoFit/>
          </a:bodyPr>
          <a:lstStyle/>
          <a:p>
            <a:pPr marL="12700" marR="5080">
              <a:lnSpc>
                <a:spcPct val="105000"/>
              </a:lnSpc>
              <a:spcBef>
                <a:spcPts val="20"/>
              </a:spcBef>
            </a:pPr>
            <a:r>
              <a:rPr dirty="0" sz="1400">
                <a:solidFill>
                  <a:srgbClr val="4E2700"/>
                </a:solidFill>
                <a:latin typeface="Verdana"/>
                <a:cs typeface="Verdana"/>
              </a:rPr>
              <a:t>23.(</a:t>
            </a:r>
            <a:r>
              <a:rPr dirty="0" sz="1400" spc="-20">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byte</a:t>
            </a:r>
            <a:r>
              <a:rPr dirty="0" sz="1400" spc="-15">
                <a:solidFill>
                  <a:srgbClr val="4E2700"/>
                </a:solidFill>
                <a:latin typeface="Verdana"/>
                <a:cs typeface="Verdana"/>
              </a:rPr>
              <a:t> </a:t>
            </a:r>
            <a:r>
              <a:rPr dirty="0" sz="1400">
                <a:solidFill>
                  <a:srgbClr val="4E2700"/>
                </a:solidFill>
                <a:latin typeface="Verdana"/>
                <a:cs typeface="Verdana"/>
              </a:rPr>
              <a:t>n</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200;</a:t>
            </a:r>
            <a:r>
              <a:rPr dirty="0" sz="1400">
                <a:solidFill>
                  <a:srgbClr val="4E2700"/>
                </a:solidFill>
                <a:latin typeface="Noto Sans Mono CJK HK"/>
                <a:cs typeface="Noto Sans Mono CJK HK"/>
              </a:rPr>
              <a:t>。 </a:t>
            </a:r>
            <a:r>
              <a:rPr dirty="0" sz="1400">
                <a:solidFill>
                  <a:srgbClr val="4E2700"/>
                </a:solidFill>
                <a:latin typeface="Verdana"/>
                <a:cs typeface="Verdana"/>
              </a:rPr>
              <a:t>24.(</a:t>
            </a:r>
            <a:r>
              <a:rPr dirty="0" sz="1400" spc="-20">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char</a:t>
            </a:r>
            <a:r>
              <a:rPr dirty="0" sz="1400" spc="-20">
                <a:solidFill>
                  <a:srgbClr val="4E2700"/>
                </a:solidFill>
                <a:latin typeface="Verdana"/>
                <a:cs typeface="Verdana"/>
              </a:rPr>
              <a:t> </a:t>
            </a:r>
            <a:r>
              <a:rPr dirty="0" sz="1400">
                <a:solidFill>
                  <a:srgbClr val="4E2700"/>
                </a:solidFill>
                <a:latin typeface="Verdana"/>
                <a:cs typeface="Verdana"/>
              </a:rPr>
              <a:t>c</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Verdana"/>
                <a:cs typeface="Verdana"/>
              </a:rPr>
              <a:t>"A";</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0"/>
              </a:spcBef>
            </a:pPr>
            <a:r>
              <a:rPr dirty="0" sz="1400">
                <a:solidFill>
                  <a:srgbClr val="4E2700"/>
                </a:solidFill>
                <a:latin typeface="Verdana"/>
                <a:cs typeface="Verdana"/>
              </a:rPr>
              <a:t>25.(</a:t>
            </a:r>
            <a:r>
              <a:rPr dirty="0" sz="1400" spc="-2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String</a:t>
            </a:r>
            <a:r>
              <a:rPr dirty="0" sz="1400" spc="-15">
                <a:solidFill>
                  <a:srgbClr val="4E2700"/>
                </a:solidFill>
                <a:latin typeface="Verdana"/>
                <a:cs typeface="Verdana"/>
              </a:rPr>
              <a:t> </a:t>
            </a:r>
            <a:r>
              <a:rPr dirty="0" sz="1400">
                <a:solidFill>
                  <a:srgbClr val="4E2700"/>
                </a:solidFill>
                <a:latin typeface="Verdana"/>
                <a:cs typeface="Verdana"/>
              </a:rPr>
              <a:t>s</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5">
                <a:solidFill>
                  <a:srgbClr val="4E2700"/>
                </a:solidFill>
                <a:latin typeface="Verdana"/>
                <a:cs typeface="Verdana"/>
              </a:rPr>
              <a:t> </a:t>
            </a:r>
            <a:r>
              <a:rPr dirty="0" sz="1400" spc="-35">
                <a:solidFill>
                  <a:srgbClr val="4E2700"/>
                </a:solidFill>
                <a:latin typeface="Verdana"/>
                <a:cs typeface="Verdana"/>
              </a:rPr>
              <a:t>'A';</a:t>
            </a:r>
            <a:r>
              <a:rPr dirty="0" sz="1400" spc="5">
                <a:solidFill>
                  <a:srgbClr val="4E2700"/>
                </a:solidFill>
                <a:latin typeface="Noto Sans Mono CJK HK"/>
                <a:cs typeface="Noto Sans Mono CJK HK"/>
              </a:rPr>
              <a:t>。</a:t>
            </a:r>
            <a:endParaRPr sz="1400">
              <a:latin typeface="Noto Sans Mono CJK HK"/>
              <a:cs typeface="Noto Sans Mono CJK HK"/>
            </a:endParaRPr>
          </a:p>
        </p:txBody>
      </p:sp>
      <p:sp>
        <p:nvSpPr>
          <p:cNvPr id="5" name="object 5"/>
          <p:cNvSpPr txBox="1"/>
          <p:nvPr/>
        </p:nvSpPr>
        <p:spPr>
          <a:xfrm>
            <a:off x="4422775" y="5443524"/>
            <a:ext cx="2211705" cy="687705"/>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85"/>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9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spc="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沒</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錯</a:t>
            </a:r>
            <a:r>
              <a:rPr dirty="0" sz="1400" spc="5">
                <a:solidFill>
                  <a:srgbClr val="4E2700"/>
                </a:solidFill>
                <a:latin typeface="Noto Sans Mono CJK HK"/>
                <a:cs typeface="Noto Sans Mono CJK HK"/>
              </a:rPr>
              <a:t>誤</a:t>
            </a:r>
            <a:endParaRPr sz="1400">
              <a:latin typeface="Noto Sans Mono CJK HK"/>
              <a:cs typeface="Noto Sans Mono CJK HK"/>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63391"/>
            <a:ext cx="7503795" cy="5147310"/>
          </a:xfrm>
          <a:prstGeom prst="rect">
            <a:avLst/>
          </a:prstGeom>
        </p:spPr>
        <p:txBody>
          <a:bodyPr wrap="square" lIns="0" tIns="54610" rIns="0" bIns="0" rtlCol="0" vert="horz">
            <a:spAutoFit/>
          </a:bodyPr>
          <a:lstStyle/>
          <a:p>
            <a:pPr marL="12700">
              <a:lnSpc>
                <a:spcPct val="100000"/>
              </a:lnSpc>
              <a:spcBef>
                <a:spcPts val="430"/>
              </a:spcBef>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2729" indent="-240665">
              <a:lnSpc>
                <a:spcPct val="100000"/>
              </a:lnSpc>
              <a:spcBef>
                <a:spcPts val="335"/>
              </a:spcBef>
              <a:buAutoNum type="arabicPeriod"/>
              <a:tabLst>
                <a:tab pos="253365" algn="l"/>
                <a:tab pos="180721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原始</a:t>
            </a:r>
            <a:r>
              <a:rPr dirty="0" sz="1400" spc="5">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spc="5">
                <a:solidFill>
                  <a:srgbClr val="4E2700"/>
                </a:solidFill>
                <a:latin typeface="Noto Sans Mono CJK HK"/>
                <a:cs typeface="Noto Sans Mono CJK HK"/>
              </a:rPr>
              <a:t>由</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package</a:t>
            </a:r>
            <a:r>
              <a:rPr dirty="0" sz="1400" spc="10">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spc="-254">
                <a:solidFill>
                  <a:srgbClr val="4E2700"/>
                </a:solidFill>
                <a:latin typeface="Noto Sans Mono CJK HK"/>
                <a:cs typeface="Noto Sans Mono CJK HK"/>
              </a:rPr>
              <a:t> </a:t>
            </a:r>
            <a:r>
              <a:rPr dirty="0" sz="1400" spc="-10">
                <a:solidFill>
                  <a:srgbClr val="4E2700"/>
                </a:solidFill>
                <a:latin typeface="Verdana"/>
                <a:cs typeface="Verdana"/>
              </a:rPr>
              <a:t>_</a:t>
            </a:r>
            <a:r>
              <a:rPr dirty="0" sz="1400" spc="10">
                <a:solidFill>
                  <a:srgbClr val="4E2700"/>
                </a:solidFill>
                <a:latin typeface="Noto Sans Mono CJK HK"/>
                <a:cs typeface="Noto Sans Mono CJK HK"/>
              </a:rPr>
              <a:t>、</a:t>
            </a:r>
            <a:r>
              <a:rPr dirty="0" sz="1400">
                <a:solidFill>
                  <a:srgbClr val="4E2700"/>
                </a:solidFill>
                <a:latin typeface="Verdana"/>
                <a:cs typeface="Verdana"/>
              </a:rPr>
              <a:t>_</a:t>
            </a:r>
            <a:r>
              <a:rPr dirty="0" sz="1400" spc="-35">
                <a:solidFill>
                  <a:srgbClr val="4E2700"/>
                </a:solidFill>
                <a:latin typeface="Verdana"/>
                <a:cs typeface="Verdana"/>
              </a:rPr>
              <a:t> </a:t>
            </a:r>
            <a:r>
              <a:rPr dirty="0" sz="1400">
                <a:solidFill>
                  <a:srgbClr val="4E2700"/>
                </a:solidFill>
                <a:latin typeface="Verdana"/>
                <a:cs typeface="Verdana"/>
              </a:rPr>
              <a:t>import</a:t>
            </a:r>
            <a:r>
              <a:rPr dirty="0" sz="1400" spc="10">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spc="-260">
                <a:solidFill>
                  <a:srgbClr val="4E2700"/>
                </a:solidFill>
                <a:latin typeface="Noto Sans Mono CJK HK"/>
                <a:cs typeface="Noto Sans Mono CJK HK"/>
              </a:rPr>
              <a:t> </a:t>
            </a:r>
            <a:r>
              <a:rPr dirty="0" sz="1400" spc="-10">
                <a:solidFill>
                  <a:srgbClr val="4E2700"/>
                </a:solidFill>
                <a:latin typeface="Verdana"/>
                <a:cs typeface="Verdana"/>
              </a:rPr>
              <a:t>_</a:t>
            </a:r>
            <a:r>
              <a:rPr dirty="0" sz="1400" spc="10">
                <a:solidFill>
                  <a:srgbClr val="4E2700"/>
                </a:solidFill>
                <a:latin typeface="Noto Sans Mono CJK HK"/>
                <a:cs typeface="Noto Sans Mono CJK HK"/>
              </a:rPr>
              <a:t>與</a:t>
            </a:r>
            <a:r>
              <a:rPr dirty="0" sz="1400">
                <a:solidFill>
                  <a:srgbClr val="4E2700"/>
                </a:solidFill>
                <a:latin typeface="Verdana"/>
                <a:cs typeface="Verdana"/>
              </a:rPr>
              <a:t>_</a:t>
            </a:r>
            <a:r>
              <a:rPr dirty="0" sz="1400" spc="-20">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定</a:t>
            </a:r>
            <a:r>
              <a:rPr dirty="0" sz="1400" spc="5">
                <a:solidFill>
                  <a:srgbClr val="4E2700"/>
                </a:solidFill>
                <a:latin typeface="Noto Sans Mono CJK HK"/>
                <a:cs typeface="Noto Sans Mono CJK HK"/>
              </a:rPr>
              <a:t>義</a:t>
            </a:r>
            <a:r>
              <a:rPr dirty="0" sz="1400" spc="-245">
                <a:solidFill>
                  <a:srgbClr val="4E2700"/>
                </a:solidFill>
                <a:latin typeface="Noto Sans Mono CJK HK"/>
                <a:cs typeface="Noto Sans Mono CJK HK"/>
              </a:rPr>
              <a:t> </a:t>
            </a:r>
            <a:r>
              <a:rPr dirty="0" sz="1400" spc="-10">
                <a:solidFill>
                  <a:srgbClr val="4E2700"/>
                </a:solidFill>
                <a:latin typeface="Verdana"/>
                <a:cs typeface="Verdana"/>
              </a:rPr>
              <a:t>_</a:t>
            </a:r>
            <a:r>
              <a:rPr dirty="0" sz="1400" spc="10">
                <a:solidFill>
                  <a:srgbClr val="4E2700"/>
                </a:solidFill>
                <a:latin typeface="Noto Sans Mono CJK HK"/>
                <a:cs typeface="Noto Sans Mono CJK HK"/>
              </a:rPr>
              <a:t>三</a:t>
            </a:r>
            <a:r>
              <a:rPr dirty="0" sz="1400" spc="5">
                <a:solidFill>
                  <a:srgbClr val="4E2700"/>
                </a:solidFill>
                <a:latin typeface="Noto Sans Mono CJK HK"/>
                <a:cs typeface="Noto Sans Mono CJK HK"/>
              </a:rPr>
              <a:t>部</a:t>
            </a:r>
            <a:r>
              <a:rPr dirty="0" sz="1400">
                <a:solidFill>
                  <a:srgbClr val="4E2700"/>
                </a:solidFill>
                <a:latin typeface="Noto Sans Mono CJK HK"/>
                <a:cs typeface="Noto Sans Mono CJK HK"/>
              </a:rPr>
              <a:t>分</a:t>
            </a:r>
            <a:r>
              <a:rPr dirty="0" sz="1400" spc="5">
                <a:solidFill>
                  <a:srgbClr val="4E2700"/>
                </a:solidFill>
                <a:latin typeface="Noto Sans Mono CJK HK"/>
                <a:cs typeface="Noto Sans Mono CJK HK"/>
              </a:rPr>
              <a:t>所</a:t>
            </a:r>
            <a:r>
              <a:rPr dirty="0" sz="1400">
                <a:solidFill>
                  <a:srgbClr val="4E2700"/>
                </a:solidFill>
                <a:latin typeface="Noto Sans Mono CJK HK"/>
                <a:cs typeface="Noto Sans Mono CJK HK"/>
              </a:rPr>
              <a:t>組</a:t>
            </a:r>
            <a:r>
              <a:rPr dirty="0" sz="1400" spc="-10">
                <a:solidFill>
                  <a:srgbClr val="4E2700"/>
                </a:solidFill>
                <a:latin typeface="Noto Sans Mono CJK HK"/>
                <a:cs typeface="Noto Sans Mono CJK HK"/>
              </a:rPr>
              <a:t>成</a:t>
            </a:r>
            <a:r>
              <a:rPr dirty="0" sz="1400" spc="5">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40"/>
              </a:spcBef>
              <a:buAutoNum type="arabicPeriod"/>
              <a:tabLst>
                <a:tab pos="252729" algn="l"/>
                <a:tab pos="5706745" algn="l"/>
                <a:tab pos="6153785" algn="l"/>
                <a:tab pos="681672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含有</a:t>
            </a:r>
            <a:r>
              <a:rPr dirty="0" sz="1400" spc="-5">
                <a:solidFill>
                  <a:srgbClr val="4E2700"/>
                </a:solidFill>
                <a:latin typeface="Verdana"/>
                <a:cs typeface="Verdana"/>
              </a:rPr>
              <a:t>package</a:t>
            </a:r>
            <a:r>
              <a:rPr dirty="0" sz="1400">
                <a:solidFill>
                  <a:srgbClr val="4E2700"/>
                </a:solidFill>
                <a:latin typeface="Noto Sans Mono CJK HK"/>
                <a:cs typeface="Noto Sans Mono CJK HK"/>
              </a:rPr>
              <a:t>敘</a:t>
            </a:r>
            <a:r>
              <a:rPr dirty="0" sz="1400" spc="-15">
                <a:solidFill>
                  <a:srgbClr val="4E2700"/>
                </a:solidFill>
                <a:latin typeface="Noto Sans Mono CJK HK"/>
                <a:cs typeface="Noto Sans Mono CJK HK"/>
              </a:rPr>
              <a:t>述</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前面</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能有</a:t>
            </a:r>
            <a:r>
              <a:rPr dirty="0" sz="1400">
                <a:solidFill>
                  <a:srgbClr val="4E2700"/>
                </a:solidFill>
                <a:latin typeface="Verdana"/>
                <a:cs typeface="Verdana"/>
              </a:rPr>
              <a:t>_</a:t>
            </a:r>
            <a:r>
              <a:rPr dirty="0" sz="1400" spc="5">
                <a:solidFill>
                  <a:srgbClr val="4E2700"/>
                </a:solidFill>
                <a:latin typeface="Verdana"/>
                <a:cs typeface="Verdana"/>
              </a:rPr>
              <a:t> </a:t>
            </a:r>
            <a:r>
              <a:rPr dirty="0" sz="1400" spc="10">
                <a:solidFill>
                  <a:srgbClr val="4E2700"/>
                </a:solidFill>
                <a:latin typeface="Noto Sans Mono CJK HK"/>
                <a:cs typeface="Noto Sans Mono CJK HK"/>
              </a:rPr>
              <a:t>空白</a:t>
            </a:r>
            <a:r>
              <a:rPr dirty="0" sz="1400">
                <a:solidFill>
                  <a:srgbClr val="4E2700"/>
                </a:solidFill>
                <a:latin typeface="Noto Sans Mono CJK HK"/>
                <a:cs typeface="Noto Sans Mono CJK HK"/>
              </a:rPr>
              <a:t>字元</a:t>
            </a:r>
            <a:r>
              <a:rPr dirty="0" u="sng" sz="1400">
                <a:solidFill>
                  <a:srgbClr val="4E2700"/>
                </a:solidFill>
                <a:uFill>
                  <a:solidFill>
                    <a:srgbClr val="4D2600"/>
                  </a:solidFill>
                </a:uFill>
                <a:latin typeface="Noto Sans Mono CJK HK"/>
                <a:cs typeface="Noto Sans Mono CJK HK"/>
              </a:rPr>
              <a:t> 	</a:t>
            </a:r>
            <a:r>
              <a:rPr dirty="0" sz="1400" spc="15">
                <a:solidFill>
                  <a:srgbClr val="4E2700"/>
                </a:solidFill>
                <a:latin typeface="Noto Sans Mono CJK HK"/>
                <a:cs typeface="Noto Sans Mono CJK HK"/>
              </a:rPr>
              <a:t>與</a:t>
            </a:r>
            <a:r>
              <a:rPr dirty="0" u="sng" sz="1400" spc="15">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註</a:t>
            </a:r>
            <a:r>
              <a:rPr dirty="0" sz="1400">
                <a:solidFill>
                  <a:srgbClr val="4E2700"/>
                </a:solidFill>
                <a:latin typeface="Noto Sans Mono CJK HK"/>
                <a:cs typeface="Noto Sans Mono CJK HK"/>
              </a:rPr>
              <a:t>解</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715" marR="580390" indent="-247650">
              <a:lnSpc>
                <a:spcPct val="120000"/>
              </a:lnSpc>
              <a:buFont typeface="Verdana"/>
              <a:buAutoNum type="arabicPeriod"/>
              <a:tabLst>
                <a:tab pos="252729" algn="l"/>
                <a:tab pos="3762375" algn="l"/>
                <a:tab pos="4598670" algn="l"/>
              </a:tabLst>
            </a:pPr>
            <a:r>
              <a:rPr dirty="0" sz="1400" spc="10">
                <a:solidFill>
                  <a:srgbClr val="4E2700"/>
                </a:solidFill>
                <a:latin typeface="Noto Sans Mono CJK HK"/>
                <a:cs typeface="Noto Sans Mono CJK HK"/>
              </a:rPr>
              <a:t>在</a:t>
            </a: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，具</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特殊</a:t>
            </a:r>
            <a:r>
              <a:rPr dirty="0" sz="1400" spc="-15">
                <a:solidFill>
                  <a:srgbClr val="4E2700"/>
                </a:solidFill>
                <a:latin typeface="Noto Sans Mono CJK HK"/>
                <a:cs typeface="Noto Sans Mono CJK HK"/>
              </a:rPr>
              <a:t>意</a:t>
            </a:r>
            <a:r>
              <a:rPr dirty="0" sz="1400">
                <a:solidFill>
                  <a:srgbClr val="4E2700"/>
                </a:solidFill>
                <a:latin typeface="Noto Sans Mono CJK HK"/>
                <a:cs typeface="Noto Sans Mono CJK HK"/>
              </a:rPr>
              <a:t>義的</a:t>
            </a:r>
            <a:r>
              <a:rPr dirty="0" sz="1400" spc="-15">
                <a:solidFill>
                  <a:srgbClr val="4E2700"/>
                </a:solidFill>
                <a:latin typeface="Noto Sans Mono CJK HK"/>
                <a:cs typeface="Noto Sans Mono CJK HK"/>
              </a:rPr>
              <a:t>單</a:t>
            </a:r>
            <a:r>
              <a:rPr dirty="0" sz="1400">
                <a:solidFill>
                  <a:srgbClr val="4E2700"/>
                </a:solidFill>
                <a:latin typeface="Noto Sans Mono CJK HK"/>
                <a:cs typeface="Noto Sans Mono CJK HK"/>
              </a:rPr>
              <a:t>字稱</a:t>
            </a:r>
            <a:r>
              <a:rPr dirty="0" sz="1400" spc="-10">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關鍵</a:t>
            </a:r>
            <a:r>
              <a:rPr dirty="0" sz="1400">
                <a:solidFill>
                  <a:srgbClr val="4E2700"/>
                </a:solidFill>
                <a:latin typeface="Noto Sans Mono CJK HK"/>
                <a:cs typeface="Noto Sans Mono CJK HK"/>
              </a:rPr>
              <a:t>字</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言的發</a:t>
            </a:r>
            <a:r>
              <a:rPr dirty="0" sz="1400" spc="-15">
                <a:solidFill>
                  <a:srgbClr val="4E2700"/>
                </a:solidFill>
                <a:latin typeface="Noto Sans Mono CJK HK"/>
                <a:cs typeface="Noto Sans Mono CJK HK"/>
              </a:rPr>
              <a:t>明</a:t>
            </a:r>
            <a:r>
              <a:rPr dirty="0" sz="1400">
                <a:solidFill>
                  <a:srgbClr val="4E2700"/>
                </a:solidFill>
                <a:latin typeface="Noto Sans Mono CJK HK"/>
                <a:cs typeface="Noto Sans Mono CJK HK"/>
              </a:rPr>
              <a:t>者對</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們定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了 </a:t>
            </a:r>
            <a:r>
              <a:rPr dirty="0" sz="1400" spc="10">
                <a:solidFill>
                  <a:srgbClr val="4E2700"/>
                </a:solidFill>
                <a:latin typeface="Noto Sans Mono CJK HK"/>
                <a:cs typeface="Noto Sans Mono CJK HK"/>
              </a:rPr>
              <a:t>特定</a:t>
            </a:r>
            <a:r>
              <a:rPr dirty="0" sz="1400">
                <a:solidFill>
                  <a:srgbClr val="4E2700"/>
                </a:solidFill>
                <a:latin typeface="Noto Sans Mono CJK HK"/>
                <a:cs typeface="Noto Sans Mono CJK HK"/>
              </a:rPr>
              <a:t>的用法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程式師</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它們</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用法。</a:t>
            </a:r>
            <a:endParaRPr sz="1400">
              <a:latin typeface="Noto Sans Mono CJK HK"/>
              <a:cs typeface="Noto Sans Mono CJK HK"/>
            </a:endParaRPr>
          </a:p>
          <a:p>
            <a:pPr marL="252095" indent="-240029">
              <a:lnSpc>
                <a:spcPct val="100000"/>
              </a:lnSpc>
              <a:spcBef>
                <a:spcPts val="335"/>
              </a:spcBef>
              <a:buAutoNum type="arabicPeriod"/>
              <a:tabLst>
                <a:tab pos="252729" algn="l"/>
                <a:tab pos="3762375" algn="l"/>
                <a:tab pos="4422140" algn="l"/>
                <a:tab pos="4869180" algn="l"/>
                <a:tab pos="5862955" algn="l"/>
                <a:tab pos="6373495" algn="l"/>
                <a:tab pos="7312025" algn="l"/>
              </a:tabLst>
            </a:pPr>
            <a:r>
              <a:rPr dirty="0" sz="1400">
                <a:solidFill>
                  <a:srgbClr val="4E2700"/>
                </a:solidFill>
                <a:latin typeface="Verdana"/>
                <a:cs typeface="Verdana"/>
              </a:rPr>
              <a:t>J</a:t>
            </a:r>
            <a:r>
              <a:rPr dirty="0" sz="1400" spc="-15">
                <a:solidFill>
                  <a:srgbClr val="4E2700"/>
                </a:solidFill>
                <a:latin typeface="Verdana"/>
                <a:cs typeface="Verdana"/>
              </a:rPr>
              <a:t>a</a:t>
            </a:r>
            <a:r>
              <a:rPr dirty="0" sz="1400" spc="-25">
                <a:solidFill>
                  <a:srgbClr val="4E2700"/>
                </a:solidFill>
                <a:latin typeface="Verdana"/>
                <a:cs typeface="Verdana"/>
              </a:rPr>
              <a:t>v</a:t>
            </a:r>
            <a:r>
              <a:rPr dirty="0" sz="1400" spc="-15">
                <a:solidFill>
                  <a:srgbClr val="4E2700"/>
                </a:solidFill>
                <a:latin typeface="Verdana"/>
                <a:cs typeface="Verdana"/>
              </a:rPr>
              <a:t>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識別</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的第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必須</a:t>
            </a:r>
            <a:r>
              <a:rPr dirty="0" sz="1400" spc="-5">
                <a:solidFill>
                  <a:srgbClr val="4E2700"/>
                </a:solidFill>
                <a:latin typeface="Noto Sans Mono CJK HK"/>
                <a:cs typeface="Noto Sans Mono CJK HK"/>
              </a:rPr>
              <a:t>是</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母</a:t>
            </a:r>
            <a:r>
              <a:rPr dirty="0" sz="1400" spc="-235">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錢號</a:t>
            </a:r>
            <a:r>
              <a:rPr dirty="0" sz="1400" spc="-5">
                <a:solidFill>
                  <a:srgbClr val="4E2700"/>
                </a:solidFill>
                <a:latin typeface="Verdana"/>
                <a:cs typeface="Verdana"/>
              </a:rPr>
              <a:t>(</a:t>
            </a:r>
            <a:r>
              <a:rPr dirty="0" sz="1400" spc="-10">
                <a:solidFill>
                  <a:srgbClr val="4E2700"/>
                </a:solidFill>
                <a:latin typeface="Verdana"/>
                <a:cs typeface="Verdana"/>
              </a:rPr>
              <a:t>$</a:t>
            </a:r>
            <a:r>
              <a:rPr dirty="0" sz="1400">
                <a:solidFill>
                  <a:srgbClr val="4E2700"/>
                </a:solidFill>
                <a:latin typeface="Verdana"/>
                <a:cs typeface="Verdana"/>
              </a:rPr>
              <a:t>)</a:t>
            </a:r>
            <a:r>
              <a:rPr dirty="0" sz="1400" spc="-4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或</a:t>
            </a:r>
            <a:r>
              <a:rPr dirty="0" sz="1400" spc="-22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底線</a:t>
            </a:r>
            <a:r>
              <a:rPr dirty="0" sz="1400" spc="-5">
                <a:solidFill>
                  <a:srgbClr val="4E2700"/>
                </a:solidFill>
                <a:latin typeface="Verdana"/>
                <a:cs typeface="Verdana"/>
              </a:rPr>
              <a:t>(</a:t>
            </a:r>
            <a:r>
              <a:rPr dirty="0" sz="1400" spc="-10">
                <a:solidFill>
                  <a:srgbClr val="4E2700"/>
                </a:solidFill>
                <a:latin typeface="Verdana"/>
                <a:cs typeface="Verdana"/>
              </a:rPr>
              <a:t>_</a:t>
            </a:r>
            <a:r>
              <a:rPr dirty="0" sz="1400">
                <a:solidFill>
                  <a:srgbClr val="4E2700"/>
                </a:solidFill>
                <a:latin typeface="Verdana"/>
                <a:cs typeface="Verdana"/>
              </a:rPr>
              <a:t>)</a:t>
            </a:r>
            <a:r>
              <a:rPr dirty="0" sz="1400" spc="-3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729" indent="-240665">
              <a:lnSpc>
                <a:spcPct val="100000"/>
              </a:lnSpc>
              <a:spcBef>
                <a:spcPts val="335"/>
              </a:spcBef>
              <a:buAutoNum type="arabicPeriod"/>
              <a:tabLst>
                <a:tab pos="253365" algn="l"/>
                <a:tab pos="538480" algn="l"/>
                <a:tab pos="118300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u="sng" sz="1400" spc="5">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具有</a:t>
            </a:r>
            <a:r>
              <a:rPr dirty="0" sz="1400" spc="5">
                <a:solidFill>
                  <a:srgbClr val="4E2700"/>
                </a:solidFill>
                <a:latin typeface="Noto Sans Mono CJK HK"/>
                <a:cs typeface="Noto Sans Mono CJK HK"/>
              </a:rPr>
              <a:t>名</a:t>
            </a:r>
            <a:r>
              <a:rPr dirty="0" sz="1400" spc="-10">
                <a:solidFill>
                  <a:srgbClr val="4E2700"/>
                </a:solidFill>
                <a:latin typeface="Noto Sans Mono CJK HK"/>
                <a:cs typeface="Noto Sans Mono CJK HK"/>
              </a:rPr>
              <a:t>稱</a:t>
            </a:r>
            <a:r>
              <a:rPr dirty="0" sz="1400" spc="-5">
                <a:solidFill>
                  <a:srgbClr val="4E2700"/>
                </a:solidFill>
                <a:latin typeface="Verdana"/>
                <a:cs typeface="Verdana"/>
              </a:rPr>
              <a:t>(</a:t>
            </a:r>
            <a:r>
              <a:rPr dirty="0" sz="1400" spc="5">
                <a:solidFill>
                  <a:srgbClr val="4E2700"/>
                </a:solidFill>
                <a:latin typeface="Noto Sans Mono CJK HK"/>
                <a:cs typeface="Noto Sans Mono CJK HK"/>
              </a:rPr>
              <a:t>即識別</a:t>
            </a:r>
            <a:r>
              <a:rPr dirty="0" sz="1400" spc="-15">
                <a:solidFill>
                  <a:srgbClr val="4E2700"/>
                </a:solidFill>
                <a:latin typeface="Noto Sans Mono CJK HK"/>
                <a:cs typeface="Noto Sans Mono CJK HK"/>
              </a:rPr>
              <a:t>字</a:t>
            </a:r>
            <a:r>
              <a:rPr dirty="0" sz="1400">
                <a:solidFill>
                  <a:srgbClr val="4E2700"/>
                </a:solidFill>
                <a:latin typeface="Verdana"/>
                <a:cs typeface="Verdana"/>
              </a:rPr>
              <a:t>)</a:t>
            </a:r>
            <a:r>
              <a:rPr dirty="0" sz="1400">
                <a:solidFill>
                  <a:srgbClr val="4E2700"/>
                </a:solidFill>
                <a:latin typeface="Noto Sans Mono CJK HK"/>
                <a:cs typeface="Noto Sans Mono CJK HK"/>
              </a:rPr>
              <a:t>，佔</a:t>
            </a:r>
            <a:r>
              <a:rPr dirty="0" sz="1400" spc="-10">
                <a:solidFill>
                  <a:srgbClr val="4E2700"/>
                </a:solidFill>
                <a:latin typeface="Noto Sans Mono CJK HK"/>
                <a:cs typeface="Noto Sans Mono CJK HK"/>
              </a:rPr>
              <a:t>據</a:t>
            </a:r>
            <a:r>
              <a:rPr dirty="0" sz="1400" spc="5">
                <a:solidFill>
                  <a:srgbClr val="4E2700"/>
                </a:solidFill>
                <a:latin typeface="Noto Sans Mono CJK HK"/>
                <a:cs typeface="Noto Sans Mono CJK HK"/>
              </a:rPr>
              <a:t>記</a:t>
            </a:r>
            <a:r>
              <a:rPr dirty="0" sz="1400">
                <a:solidFill>
                  <a:srgbClr val="4E2700"/>
                </a:solidFill>
                <a:latin typeface="Noto Sans Mono CJK HK"/>
                <a:cs typeface="Noto Sans Mono CJK HK"/>
              </a:rPr>
              <a:t>憶</a:t>
            </a:r>
            <a:r>
              <a:rPr dirty="0" sz="1400" spc="-10">
                <a:solidFill>
                  <a:srgbClr val="4E2700"/>
                </a:solidFill>
                <a:latin typeface="Noto Sans Mono CJK HK"/>
                <a:cs typeface="Noto Sans Mono CJK HK"/>
              </a:rPr>
              <a:t>體</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用</a:t>
            </a:r>
            <a:r>
              <a:rPr dirty="0" sz="1400" spc="-10">
                <a:solidFill>
                  <a:srgbClr val="4E2700"/>
                </a:solidFill>
                <a:latin typeface="Noto Sans Mono CJK HK"/>
                <a:cs typeface="Noto Sans Mono CJK HK"/>
              </a:rPr>
              <a:t>來</a:t>
            </a:r>
            <a:r>
              <a:rPr dirty="0" sz="1400" spc="5">
                <a:solidFill>
                  <a:srgbClr val="4E2700"/>
                </a:solidFill>
                <a:latin typeface="Noto Sans Mono CJK HK"/>
                <a:cs typeface="Noto Sans Mono CJK HK"/>
              </a:rPr>
              <a:t>存</a:t>
            </a:r>
            <a:r>
              <a:rPr dirty="0" sz="1400">
                <a:solidFill>
                  <a:srgbClr val="4E2700"/>
                </a:solidFill>
                <a:latin typeface="Noto Sans Mono CJK HK"/>
                <a:cs typeface="Noto Sans Mono CJK HK"/>
              </a:rPr>
              <a:t>放</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會</a:t>
            </a:r>
            <a:r>
              <a:rPr dirty="0" sz="1400" spc="-10">
                <a:solidFill>
                  <a:srgbClr val="4E2700"/>
                </a:solidFill>
                <a:latin typeface="Noto Sans Mono CJK HK"/>
                <a:cs typeface="Noto Sans Mono CJK HK"/>
              </a:rPr>
              <a:t>改</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endParaRPr sz="1400">
              <a:latin typeface="Noto Sans Mono CJK HK"/>
              <a:cs typeface="Noto Sans Mono CJK HK"/>
            </a:endParaRPr>
          </a:p>
          <a:p>
            <a:pPr marL="252095" indent="-240029">
              <a:lnSpc>
                <a:spcPct val="100000"/>
              </a:lnSpc>
              <a:spcBef>
                <a:spcPts val="340"/>
              </a:spcBef>
              <a:buFont typeface="Verdana"/>
              <a:buAutoNum type="arabicPeriod"/>
              <a:tabLst>
                <a:tab pos="252729" algn="l"/>
              </a:tabLst>
            </a:pPr>
            <a:r>
              <a:rPr dirty="0" sz="1400" spc="10">
                <a:solidFill>
                  <a:srgbClr val="4E2700"/>
                </a:solidFill>
                <a:latin typeface="Noto Sans Mono CJK HK"/>
                <a:cs typeface="Noto Sans Mono CJK HK"/>
              </a:rPr>
              <a:t>表示</a:t>
            </a:r>
            <a:r>
              <a:rPr dirty="0" sz="1400" spc="-15">
                <a:solidFill>
                  <a:srgbClr val="4E2700"/>
                </a:solidFill>
                <a:latin typeface="Verdana"/>
                <a:cs typeface="Verdana"/>
              </a:rPr>
              <a:t>Java</a:t>
            </a:r>
            <a:r>
              <a:rPr dirty="0" sz="1400">
                <a:solidFill>
                  <a:srgbClr val="4E2700"/>
                </a:solidFill>
                <a:latin typeface="Noto Sans Mono CJK HK"/>
                <a:cs typeface="Noto Sans Mono CJK HK"/>
              </a:rPr>
              <a:t>基</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關</a:t>
            </a:r>
            <a:r>
              <a:rPr dirty="0" sz="1400">
                <a:solidFill>
                  <a:srgbClr val="4E2700"/>
                </a:solidFill>
                <a:latin typeface="Noto Sans Mono CJK HK"/>
                <a:cs typeface="Noto Sans Mono CJK HK"/>
              </a:rPr>
              <a:t>鍵字</a:t>
            </a:r>
            <a:r>
              <a:rPr dirty="0" sz="1400" spc="-10">
                <a:solidFill>
                  <a:srgbClr val="4E2700"/>
                </a:solidFill>
                <a:latin typeface="Noto Sans Mono CJK HK"/>
                <a:cs typeface="Noto Sans Mono CJK HK"/>
              </a:rPr>
              <a:t>有</a:t>
            </a:r>
            <a:r>
              <a:rPr dirty="0" sz="1400">
                <a:solidFill>
                  <a:srgbClr val="4E2700"/>
                </a:solidFill>
                <a:latin typeface="Verdana"/>
                <a:cs typeface="Verdana"/>
              </a:rPr>
              <a:t>:</a:t>
            </a:r>
            <a:endParaRPr sz="1400">
              <a:latin typeface="Verdana"/>
              <a:cs typeface="Verdana"/>
            </a:endParaRPr>
          </a:p>
          <a:p>
            <a:pPr marL="198755">
              <a:lnSpc>
                <a:spcPct val="100000"/>
              </a:lnSpc>
              <a:spcBef>
                <a:spcPts val="370"/>
              </a:spcBef>
              <a:tabLst>
                <a:tab pos="482600" algn="l"/>
                <a:tab pos="1164590" algn="l"/>
                <a:tab pos="1574800" algn="l"/>
                <a:tab pos="2325370" algn="l"/>
                <a:tab pos="2735580" algn="l"/>
                <a:tab pos="3257550" algn="l"/>
                <a:tab pos="3668395" algn="l"/>
                <a:tab pos="4338955" algn="l"/>
                <a:tab pos="4751070" algn="l"/>
                <a:tab pos="5436235" algn="l"/>
                <a:tab pos="5846445" algn="l"/>
                <a:tab pos="673608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byte</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short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int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long</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float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double</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98755">
              <a:lnSpc>
                <a:spcPct val="100000"/>
              </a:lnSpc>
              <a:spcBef>
                <a:spcPts val="300"/>
              </a:spcBef>
              <a:tabLst>
                <a:tab pos="482600" algn="l"/>
                <a:tab pos="1159510" algn="l"/>
                <a:tab pos="1570355" algn="l"/>
                <a:tab pos="256413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char</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boolean</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40"/>
              </a:spcBef>
              <a:buAutoNum type="arabicPeriod" startAt="7"/>
              <a:tabLst>
                <a:tab pos="252729" algn="l"/>
                <a:tab pos="5518785" algn="l"/>
                <a:tab pos="620014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提</a:t>
            </a:r>
            <a:r>
              <a:rPr dirty="0" sz="1400" spc="-15">
                <a:solidFill>
                  <a:srgbClr val="4E2700"/>
                </a:solidFill>
                <a:latin typeface="Noto Sans Mono CJK HK"/>
                <a:cs typeface="Noto Sans Mono CJK HK"/>
              </a:rPr>
              <a:t>供</a:t>
            </a:r>
            <a:r>
              <a:rPr dirty="0" sz="1400">
                <a:solidFill>
                  <a:srgbClr val="4E2700"/>
                </a:solidFill>
                <a:latin typeface="Noto Sans Mono CJK HK"/>
                <a:cs typeface="Noto Sans Mono CJK HK"/>
              </a:rPr>
              <a:t>四種</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，表</a:t>
            </a:r>
            <a:r>
              <a:rPr dirty="0" sz="1400" spc="-15">
                <a:solidFill>
                  <a:srgbClr val="4E2700"/>
                </a:solidFill>
                <a:latin typeface="Noto Sans Mono CJK HK"/>
                <a:cs typeface="Noto Sans Mono CJK HK"/>
              </a:rPr>
              <a:t>示</a:t>
            </a:r>
            <a:r>
              <a:rPr dirty="0" sz="1400">
                <a:solidFill>
                  <a:srgbClr val="4E2700"/>
                </a:solidFill>
                <a:latin typeface="Noto Sans Mono CJK HK"/>
                <a:cs typeface="Noto Sans Mono CJK HK"/>
              </a:rPr>
              <a:t>這的</a:t>
            </a:r>
            <a:r>
              <a:rPr dirty="0" sz="1400" spc="-15">
                <a:solidFill>
                  <a:srgbClr val="4E2700"/>
                </a:solidFill>
                <a:latin typeface="Noto Sans Mono CJK HK"/>
                <a:cs typeface="Noto Sans Mono CJK HK"/>
              </a:rPr>
              <a:t>四</a:t>
            </a:r>
            <a:r>
              <a:rPr dirty="0" sz="1400">
                <a:solidFill>
                  <a:srgbClr val="4E2700"/>
                </a:solidFill>
                <a:latin typeface="Noto Sans Mono CJK HK"/>
                <a:cs typeface="Noto Sans Mono CJK HK"/>
              </a:rPr>
              <a:t>種整</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關</a:t>
            </a:r>
            <a:r>
              <a:rPr dirty="0" sz="1400">
                <a:solidFill>
                  <a:srgbClr val="4E2700"/>
                </a:solidFill>
                <a:latin typeface="Noto Sans Mono CJK HK"/>
                <a:cs typeface="Noto Sans Mono CJK HK"/>
              </a:rPr>
              <a:t>鍵字</a:t>
            </a:r>
            <a:r>
              <a:rPr dirty="0" sz="1400" spc="-5">
                <a:solidFill>
                  <a:srgbClr val="4E2700"/>
                </a:solidFill>
                <a:latin typeface="Noto Sans Mono CJK HK"/>
                <a:cs typeface="Noto Sans Mono CJK HK"/>
              </a:rPr>
              <a:t>有</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byte</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355600">
              <a:lnSpc>
                <a:spcPct val="100000"/>
              </a:lnSpc>
              <a:spcBef>
                <a:spcPts val="335"/>
              </a:spcBef>
              <a:tabLst>
                <a:tab pos="640080" algn="l"/>
                <a:tab pos="1388110" algn="l"/>
                <a:tab pos="1911985" algn="l"/>
                <a:tab pos="2547620" algn="l"/>
                <a:tab pos="2958465" algn="l"/>
                <a:tab pos="3630929"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short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int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long</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715" marR="1049020" indent="-247650">
              <a:lnSpc>
                <a:spcPct val="120000"/>
              </a:lnSpc>
              <a:buFont typeface="Verdana"/>
              <a:buAutoNum type="arabicPeriod" startAt="8"/>
              <a:tabLst>
                <a:tab pos="252729" algn="l"/>
                <a:tab pos="3957954" algn="l"/>
                <a:tab pos="4817110" algn="l"/>
                <a:tab pos="5622290" algn="l"/>
                <a:tab pos="6268085" algn="l"/>
              </a:tabLst>
            </a:pPr>
            <a:r>
              <a:rPr dirty="0" sz="1400" spc="10">
                <a:solidFill>
                  <a:srgbClr val="4E2700"/>
                </a:solidFill>
                <a:latin typeface="Noto Sans Mono CJK HK"/>
                <a:cs typeface="Noto Sans Mono CJK HK"/>
              </a:rPr>
              <a:t>在程</a:t>
            </a:r>
            <a:r>
              <a:rPr dirty="0" sz="1400">
                <a:solidFill>
                  <a:srgbClr val="4E2700"/>
                </a:solidFill>
                <a:latin typeface="Noto Sans Mono CJK HK"/>
                <a:cs typeface="Noto Sans Mono CJK HK"/>
              </a:rPr>
              <a:t>式中使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常</a:t>
            </a:r>
            <a:r>
              <a:rPr dirty="0" sz="1400" spc="5">
                <a:solidFill>
                  <a:srgbClr val="4E2700"/>
                </a:solidFill>
                <a:latin typeface="Noto Sans Mono CJK HK"/>
                <a:cs typeface="Noto Sans Mono CJK HK"/>
              </a:rPr>
              <a:t>數</a:t>
            </a:r>
            <a:r>
              <a:rPr dirty="0" sz="1400">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對於</a:t>
            </a:r>
            <a:r>
              <a:rPr dirty="0" sz="1400">
                <a:solidFill>
                  <a:srgbClr val="4E2700"/>
                </a:solidFill>
                <a:latin typeface="Noto Sans Mono CJK HK"/>
                <a:cs typeface="Noto Sans Mono CJK HK"/>
              </a:rPr>
              <a:t>八進位</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字，</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常數</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前加</a:t>
            </a:r>
            <a:r>
              <a:rPr dirty="0" sz="1400" spc="-25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90">
                <a:solidFill>
                  <a:srgbClr val="4E2700"/>
                </a:solidFill>
                <a:latin typeface="Times New Roman"/>
                <a:cs typeface="Times New Roman"/>
              </a:rPr>
              <a:t> </a:t>
            </a:r>
            <a:r>
              <a:rPr dirty="0" sz="1400">
                <a:solidFill>
                  <a:srgbClr val="4E2700"/>
                </a:solidFill>
                <a:latin typeface="Verdana"/>
                <a:cs typeface="Verdana"/>
              </a:rPr>
              <a:t>0</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對於</a:t>
            </a:r>
            <a:r>
              <a:rPr dirty="0" sz="1400">
                <a:solidFill>
                  <a:srgbClr val="4E2700"/>
                </a:solidFill>
                <a:latin typeface="Noto Sans Mono CJK HK"/>
                <a:cs typeface="Noto Sans Mono CJK HK"/>
              </a:rPr>
              <a:t>十六進</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數字，</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常數</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前</a:t>
            </a:r>
            <a:r>
              <a:rPr dirty="0" sz="1400" spc="5">
                <a:solidFill>
                  <a:srgbClr val="4E2700"/>
                </a:solidFill>
                <a:latin typeface="Noto Sans Mono CJK HK"/>
                <a:cs typeface="Noto Sans Mono CJK HK"/>
              </a:rPr>
              <a:t>加</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0x</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40"/>
              </a:spcBef>
              <a:buFont typeface="Verdana"/>
              <a:buAutoNum type="arabicPeriod" startAt="8"/>
              <a:tabLst>
                <a:tab pos="252729" algn="l"/>
                <a:tab pos="2399665" algn="l"/>
                <a:tab pos="3030220" algn="l"/>
                <a:tab pos="3442335" algn="l"/>
                <a:tab pos="4114165" algn="l"/>
              </a:tabLst>
            </a:pPr>
            <a:r>
              <a:rPr dirty="0" sz="1400" spc="10">
                <a:solidFill>
                  <a:srgbClr val="4E2700"/>
                </a:solidFill>
                <a:latin typeface="Noto Sans Mono CJK HK"/>
                <a:cs typeface="Noto Sans Mono CJK HK"/>
              </a:rPr>
              <a:t>整數</a:t>
            </a:r>
            <a:r>
              <a:rPr dirty="0" sz="1400">
                <a:solidFill>
                  <a:srgbClr val="4E2700"/>
                </a:solidFill>
                <a:latin typeface="Noto Sans Mono CJK HK"/>
                <a:cs typeface="Noto Sans Mono CJK HK"/>
              </a:rPr>
              <a:t>常數只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兩種</a:t>
            </a:r>
            <a:r>
              <a:rPr dirty="0" sz="1400" spc="-15">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int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long</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335"/>
              </a:spcBef>
              <a:buFont typeface="Verdana"/>
              <a:buAutoNum type="arabicPeriod" startAt="8"/>
              <a:tabLst>
                <a:tab pos="365125" algn="l"/>
                <a:tab pos="3237865" algn="l"/>
              </a:tabLst>
            </a:pPr>
            <a:r>
              <a:rPr dirty="0" sz="1400" spc="10">
                <a:solidFill>
                  <a:srgbClr val="4E2700"/>
                </a:solidFill>
                <a:latin typeface="Noto Sans Mono CJK HK"/>
                <a:cs typeface="Noto Sans Mono CJK HK"/>
              </a:rPr>
              <a:t>八個</a:t>
            </a:r>
            <a:r>
              <a:rPr dirty="0" sz="1400">
                <a:solidFill>
                  <a:srgbClr val="4E2700"/>
                </a:solidFill>
                <a:latin typeface="Noto Sans Mono CJK HK"/>
                <a:cs typeface="Noto Sans Mono CJK HK"/>
              </a:rPr>
              <a:t>位元</a:t>
            </a:r>
            <a:r>
              <a:rPr dirty="0" sz="1400" spc="-5">
                <a:solidFill>
                  <a:srgbClr val="4E2700"/>
                </a:solidFill>
                <a:latin typeface="Verdana"/>
                <a:cs typeface="Verdana"/>
              </a:rPr>
              <a:t>(bit)</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220">
                <a:solidFill>
                  <a:srgbClr val="4E2700"/>
                </a:solidFill>
                <a:latin typeface="Noto Sans Mono CJK HK"/>
                <a:cs typeface="Noto Sans Mono CJK HK"/>
              </a:rPr>
              <a:t> </a:t>
            </a:r>
            <a:r>
              <a:rPr dirty="0" sz="1400">
                <a:solidFill>
                  <a:srgbClr val="4E2700"/>
                </a:solidFill>
                <a:latin typeface="Verdana"/>
                <a:cs typeface="Verdana"/>
              </a:rPr>
              <a:t>_</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位元</a:t>
            </a:r>
            <a:r>
              <a:rPr dirty="0" sz="1400">
                <a:solidFill>
                  <a:srgbClr val="4E2700"/>
                </a:solidFill>
                <a:latin typeface="Noto Sans Mono CJK HK"/>
                <a:cs typeface="Noto Sans Mono CJK HK"/>
              </a:rPr>
              <a:t>組</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indent="-353060">
              <a:lnSpc>
                <a:spcPct val="100000"/>
              </a:lnSpc>
              <a:spcBef>
                <a:spcPts val="335"/>
              </a:spcBef>
              <a:buAutoNum type="arabicPeriod" startAt="8"/>
              <a:tabLst>
                <a:tab pos="365760" algn="l"/>
                <a:tab pos="6520180" algn="l"/>
                <a:tab pos="719137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言提供的四</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態能</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示的</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數範</a:t>
            </a:r>
            <a:r>
              <a:rPr dirty="0" sz="1400" spc="-15">
                <a:solidFill>
                  <a:srgbClr val="4E2700"/>
                </a:solidFill>
                <a:latin typeface="Noto Sans Mono CJK HK"/>
                <a:cs typeface="Noto Sans Mono CJK HK"/>
              </a:rPr>
              <a:t>圍</a:t>
            </a:r>
            <a:r>
              <a:rPr dirty="0" sz="1400">
                <a:solidFill>
                  <a:srgbClr val="4E2700"/>
                </a:solidFill>
                <a:latin typeface="Noto Sans Mono CJK HK"/>
                <a:cs typeface="Noto Sans Mono CJK HK"/>
              </a:rPr>
              <a:t>最</a:t>
            </a:r>
            <a:r>
              <a:rPr dirty="0" sz="1400" spc="10">
                <a:solidFill>
                  <a:srgbClr val="4E2700"/>
                </a:solidFill>
                <a:latin typeface="Noto Sans Mono CJK HK"/>
                <a:cs typeface="Noto Sans Mono CJK HK"/>
              </a:rPr>
              <a:t>大</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long</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6395" indent="-366395">
              <a:lnSpc>
                <a:spcPct val="100000"/>
              </a:lnSpc>
              <a:spcBef>
                <a:spcPts val="335"/>
              </a:spcBef>
              <a:buAutoNum type="arabicPeriod" startAt="8"/>
              <a:tabLst>
                <a:tab pos="36639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整數</a:t>
            </a:r>
            <a:r>
              <a:rPr dirty="0" sz="1400" spc="-5">
                <a:solidFill>
                  <a:srgbClr val="4E2700"/>
                </a:solidFill>
                <a:latin typeface="Verdana"/>
                <a:cs typeface="Verdana"/>
              </a:rPr>
              <a:t>(byte,</a:t>
            </a:r>
            <a:r>
              <a:rPr dirty="0" sz="1400" spc="-55">
                <a:solidFill>
                  <a:srgbClr val="4E2700"/>
                </a:solidFill>
                <a:latin typeface="Verdana"/>
                <a:cs typeface="Verdana"/>
              </a:rPr>
              <a:t> </a:t>
            </a:r>
            <a:r>
              <a:rPr dirty="0" sz="1400">
                <a:solidFill>
                  <a:srgbClr val="4E2700"/>
                </a:solidFill>
                <a:latin typeface="Verdana"/>
                <a:cs typeface="Verdana"/>
              </a:rPr>
              <a:t>short,</a:t>
            </a:r>
            <a:r>
              <a:rPr dirty="0" sz="1400" spc="-15">
                <a:solidFill>
                  <a:srgbClr val="4E2700"/>
                </a:solidFill>
                <a:latin typeface="Verdana"/>
                <a:cs typeface="Verdana"/>
              </a:rPr>
              <a:t> </a:t>
            </a:r>
            <a:r>
              <a:rPr dirty="0" sz="1400">
                <a:solidFill>
                  <a:srgbClr val="4E2700"/>
                </a:solidFill>
                <a:latin typeface="Verdana"/>
                <a:cs typeface="Verdana"/>
              </a:rPr>
              <a:t>int,</a:t>
            </a:r>
            <a:r>
              <a:rPr dirty="0" sz="1400" spc="-20">
                <a:solidFill>
                  <a:srgbClr val="4E2700"/>
                </a:solidFill>
                <a:latin typeface="Verdana"/>
                <a:cs typeface="Verdana"/>
              </a:rPr>
              <a:t> </a:t>
            </a:r>
            <a:r>
              <a:rPr dirty="0" sz="1400">
                <a:solidFill>
                  <a:srgbClr val="4E2700"/>
                </a:solidFill>
                <a:latin typeface="Verdana"/>
                <a:cs typeface="Verdana"/>
              </a:rPr>
              <a:t>long)</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二</a:t>
            </a:r>
            <a:r>
              <a:rPr dirty="0" sz="1400">
                <a:solidFill>
                  <a:srgbClr val="4E2700"/>
                </a:solidFill>
                <a:latin typeface="Noto Sans Mono CJK HK"/>
                <a:cs typeface="Noto Sans Mono CJK HK"/>
              </a:rPr>
              <a:t>進</a:t>
            </a:r>
            <a:r>
              <a:rPr dirty="0" sz="1400" spc="5">
                <a:solidFill>
                  <a:srgbClr val="4E2700"/>
                </a:solidFill>
                <a:latin typeface="Noto Sans Mono CJK HK"/>
                <a:cs typeface="Noto Sans Mono CJK HK"/>
              </a:rPr>
              <a:t>位</a:t>
            </a:r>
            <a:r>
              <a:rPr dirty="0" sz="1400">
                <a:solidFill>
                  <a:srgbClr val="4E2700"/>
                </a:solidFill>
                <a:latin typeface="Noto Sans Mono CJK HK"/>
                <a:cs typeface="Noto Sans Mono CJK HK"/>
              </a:rPr>
              <a:t>表</a:t>
            </a:r>
            <a:r>
              <a:rPr dirty="0" sz="1400" spc="-10">
                <a:solidFill>
                  <a:srgbClr val="4E2700"/>
                </a:solidFill>
                <a:latin typeface="Noto Sans Mono CJK HK"/>
                <a:cs typeface="Noto Sans Mono CJK HK"/>
              </a:rPr>
              <a:t>示</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中</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觀</a:t>
            </a:r>
            <a:r>
              <a:rPr dirty="0" sz="1400">
                <a:solidFill>
                  <a:srgbClr val="4E2700"/>
                </a:solidFill>
                <a:latin typeface="Noto Sans Mono CJK HK"/>
                <a:cs typeface="Noto Sans Mono CJK HK"/>
              </a:rPr>
              <a:t>察</a:t>
            </a:r>
            <a:r>
              <a:rPr dirty="0" sz="1400" spc="-20">
                <a:solidFill>
                  <a:srgbClr val="4E2700"/>
                </a:solidFill>
                <a:latin typeface="Verdana"/>
                <a:cs typeface="Verdana"/>
              </a:rPr>
              <a:t>8</a:t>
            </a:r>
            <a:r>
              <a:rPr dirty="0" sz="1400">
                <a:solidFill>
                  <a:srgbClr val="4E2700"/>
                </a:solidFill>
                <a:latin typeface="Noto Sans Mono CJK HK"/>
                <a:cs typeface="Noto Sans Mono CJK HK"/>
              </a:rPr>
              <a:t>位元、</a:t>
            </a:r>
            <a:r>
              <a:rPr dirty="0" sz="1400" spc="-15">
                <a:solidFill>
                  <a:srgbClr val="4E2700"/>
                </a:solidFill>
                <a:latin typeface="Verdana"/>
                <a:cs typeface="Verdana"/>
              </a:rPr>
              <a:t>16</a:t>
            </a:r>
            <a:r>
              <a:rPr dirty="0" sz="1400">
                <a:solidFill>
                  <a:srgbClr val="4E2700"/>
                </a:solidFill>
                <a:latin typeface="Noto Sans Mono CJK HK"/>
                <a:cs typeface="Noto Sans Mono CJK HK"/>
              </a:rPr>
              <a:t>位元、</a:t>
            </a:r>
            <a:endParaRPr sz="1400">
              <a:latin typeface="Noto Sans Mono CJK HK"/>
              <a:cs typeface="Noto Sans Mono CJK HK"/>
            </a:endParaRPr>
          </a:p>
          <a:p>
            <a:pPr marL="355600" marR="988060" indent="28575">
              <a:lnSpc>
                <a:spcPct val="120000"/>
              </a:lnSpc>
              <a:spcBef>
                <a:spcPts val="5"/>
              </a:spcBef>
              <a:tabLst>
                <a:tab pos="1160780" algn="l"/>
                <a:tab pos="1576070" algn="l"/>
                <a:tab pos="5019040" algn="l"/>
                <a:tab pos="5434330" algn="l"/>
              </a:tabLst>
            </a:pPr>
            <a:r>
              <a:rPr dirty="0" sz="1400" spc="-5">
                <a:solidFill>
                  <a:srgbClr val="4E2700"/>
                </a:solidFill>
                <a:latin typeface="Verdana"/>
                <a:cs typeface="Verdana"/>
              </a:rPr>
              <a:t>32</a:t>
            </a:r>
            <a:r>
              <a:rPr dirty="0" sz="1400" spc="10">
                <a:solidFill>
                  <a:srgbClr val="4E2700"/>
                </a:solidFill>
                <a:latin typeface="Noto Sans Mono CJK HK"/>
                <a:cs typeface="Noto Sans Mono CJK HK"/>
              </a:rPr>
              <a:t>位元</a:t>
            </a:r>
            <a:r>
              <a:rPr dirty="0" sz="1400">
                <a:solidFill>
                  <a:srgbClr val="4E2700"/>
                </a:solidFill>
                <a:latin typeface="Noto Sans Mono CJK HK"/>
                <a:cs typeface="Noto Sans Mono CJK HK"/>
              </a:rPr>
              <a:t>或</a:t>
            </a:r>
            <a:r>
              <a:rPr dirty="0" sz="1400" spc="-5">
                <a:solidFill>
                  <a:srgbClr val="4E2700"/>
                </a:solidFill>
                <a:latin typeface="Verdana"/>
                <a:cs typeface="Verdana"/>
              </a:rPr>
              <a:t>6</a:t>
            </a:r>
            <a:r>
              <a:rPr dirty="0" sz="1400" spc="-20">
                <a:solidFill>
                  <a:srgbClr val="4E2700"/>
                </a:solidFill>
                <a:latin typeface="Verdana"/>
                <a:cs typeface="Verdana"/>
              </a:rPr>
              <a:t>4</a:t>
            </a:r>
            <a:r>
              <a:rPr dirty="0" sz="1400">
                <a:solidFill>
                  <a:srgbClr val="4E2700"/>
                </a:solidFill>
                <a:latin typeface="Noto Sans Mono CJK HK"/>
                <a:cs typeface="Noto Sans Mono CJK HK"/>
              </a:rPr>
              <a:t>位元時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最左</a:t>
            </a:r>
            <a:r>
              <a:rPr dirty="0" sz="1400" spc="-15">
                <a:solidFill>
                  <a:srgbClr val="4E2700"/>
                </a:solidFill>
                <a:latin typeface="Noto Sans Mono CJK HK"/>
                <a:cs typeface="Noto Sans Mono CJK HK"/>
              </a:rPr>
              <a:t>邊</a:t>
            </a:r>
            <a:r>
              <a:rPr dirty="0" sz="1400">
                <a:solidFill>
                  <a:srgbClr val="4E2700"/>
                </a:solidFill>
                <a:latin typeface="Noto Sans Mono CJK HK"/>
                <a:cs typeface="Noto Sans Mono CJK HK"/>
              </a:rPr>
              <a:t>的位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表示</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負號</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當它</a:t>
            </a:r>
            <a:r>
              <a:rPr dirty="0" sz="1400" spc="-5">
                <a:solidFill>
                  <a:srgbClr val="4E2700"/>
                </a:solidFill>
                <a:latin typeface="Noto Sans Mono CJK HK"/>
                <a:cs typeface="Noto Sans Mono CJK HK"/>
              </a:rPr>
              <a:t>是</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25">
                <a:solidFill>
                  <a:srgbClr val="4E2700"/>
                </a:solidFill>
                <a:latin typeface="Times New Roman"/>
                <a:cs typeface="Times New Roman"/>
              </a:rPr>
              <a:t> </a:t>
            </a:r>
            <a:r>
              <a:rPr dirty="0" sz="1400">
                <a:solidFill>
                  <a:srgbClr val="4E2700"/>
                </a:solidFill>
                <a:latin typeface="Verdana"/>
                <a:cs typeface="Verdana"/>
              </a:rPr>
              <a:t>0</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時表</a:t>
            </a:r>
            <a:r>
              <a:rPr dirty="0" sz="1400">
                <a:solidFill>
                  <a:srgbClr val="4E2700"/>
                </a:solidFill>
                <a:latin typeface="Noto Sans Mono CJK HK"/>
                <a:cs typeface="Noto Sans Mono CJK HK"/>
              </a:rPr>
              <a:t>示正數， </a:t>
            </a:r>
            <a:r>
              <a:rPr dirty="0" sz="1400" spc="10">
                <a:solidFill>
                  <a:srgbClr val="4E2700"/>
                </a:solidFill>
                <a:latin typeface="Noto Sans Mono CJK HK"/>
                <a:cs typeface="Noto Sans Mono CJK HK"/>
              </a:rPr>
              <a:t>當它</a:t>
            </a:r>
            <a:r>
              <a:rPr dirty="0" sz="1400" spc="-5">
                <a:solidFill>
                  <a:srgbClr val="4E2700"/>
                </a:solidFill>
                <a:latin typeface="Noto Sans Mono CJK HK"/>
                <a:cs typeface="Noto Sans Mono CJK HK"/>
              </a:rPr>
              <a:t>是</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1</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時表</a:t>
            </a:r>
            <a:r>
              <a:rPr dirty="0" sz="1400">
                <a:solidFill>
                  <a:srgbClr val="4E2700"/>
                </a:solidFill>
                <a:latin typeface="Noto Sans Mono CJK HK"/>
                <a:cs typeface="Noto Sans Mono CJK HK"/>
              </a:rPr>
              <a:t>示負</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24225"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51966"/>
            <a:ext cx="7045959" cy="5189855"/>
          </a:xfrm>
          <a:prstGeom prst="rect">
            <a:avLst/>
          </a:prstGeom>
        </p:spPr>
        <p:txBody>
          <a:bodyPr wrap="square" lIns="0" tIns="33655" rIns="0" bIns="0" rtlCol="0" vert="horz">
            <a:spAutoFit/>
          </a:bodyPr>
          <a:lstStyle/>
          <a:p>
            <a:pPr marL="365125" indent="-353060">
              <a:lnSpc>
                <a:spcPct val="100000"/>
              </a:lnSpc>
              <a:spcBef>
                <a:spcPts val="265"/>
              </a:spcBef>
              <a:buAutoNum type="arabicPeriod" startAt="13"/>
              <a:tabLst>
                <a:tab pos="365760" algn="l"/>
                <a:tab pos="5986780" algn="l"/>
                <a:tab pos="678497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言提供兩種</a:t>
            </a:r>
            <a:r>
              <a:rPr dirty="0" sz="1400" spc="-15">
                <a:solidFill>
                  <a:srgbClr val="4E2700"/>
                </a:solidFill>
                <a:latin typeface="Noto Sans Mono CJK HK"/>
                <a:cs typeface="Noto Sans Mono CJK HK"/>
              </a:rPr>
              <a:t>浮</a:t>
            </a:r>
            <a:r>
              <a:rPr dirty="0" sz="1400">
                <a:solidFill>
                  <a:srgbClr val="4E2700"/>
                </a:solidFill>
                <a:latin typeface="Noto Sans Mono CJK HK"/>
                <a:cs typeface="Noto Sans Mono CJK HK"/>
              </a:rPr>
              <a:t>點數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示這</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種浮</a:t>
            </a:r>
            <a:r>
              <a:rPr dirty="0" sz="1400" spc="-15">
                <a:solidFill>
                  <a:srgbClr val="4E2700"/>
                </a:solidFill>
                <a:latin typeface="Noto Sans Mono CJK HK"/>
                <a:cs typeface="Noto Sans Mono CJK HK"/>
              </a:rPr>
              <a:t>點</a:t>
            </a:r>
            <a:r>
              <a:rPr dirty="0" sz="1400">
                <a:solidFill>
                  <a:srgbClr val="4E2700"/>
                </a:solidFill>
                <a:latin typeface="Noto Sans Mono CJK HK"/>
                <a:cs typeface="Noto Sans Mono CJK HK"/>
              </a:rPr>
              <a:t>數型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有</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float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tabLst>
                <a:tab pos="656590" algn="l"/>
                <a:tab pos="1771014"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double</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indent="-353060">
              <a:lnSpc>
                <a:spcPct val="100000"/>
              </a:lnSpc>
              <a:spcBef>
                <a:spcPts val="165"/>
              </a:spcBef>
              <a:buAutoNum type="arabicPeriod" startAt="14"/>
              <a:tabLst>
                <a:tab pos="365760" algn="l"/>
                <a:tab pos="2378710" algn="l"/>
                <a:tab pos="2794000" algn="l"/>
                <a:tab pos="4732020" algn="l"/>
                <a:tab pos="514731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資</a:t>
            </a:r>
            <a:r>
              <a:rPr dirty="0" sz="1400">
                <a:solidFill>
                  <a:srgbClr val="4E2700"/>
                </a:solidFill>
                <a:latin typeface="Noto Sans Mono CJK HK"/>
                <a:cs typeface="Noto Sans Mono CJK HK"/>
              </a:rPr>
              <a:t>料型態</a:t>
            </a:r>
            <a:r>
              <a:rPr dirty="0" sz="1400" spc="-5">
                <a:solidFill>
                  <a:srgbClr val="4E2700"/>
                </a:solidFill>
                <a:latin typeface="Verdana"/>
                <a:cs typeface="Verdana"/>
              </a:rPr>
              <a:t>short</a:t>
            </a:r>
            <a:r>
              <a:rPr dirty="0" sz="1400">
                <a:solidFill>
                  <a:srgbClr val="4E2700"/>
                </a:solidFill>
                <a:latin typeface="Noto Sans Mono CJK HK"/>
                <a:cs typeface="Noto Sans Mono CJK HK"/>
              </a:rPr>
              <a:t>佔</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2</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個位</a:t>
            </a:r>
            <a:r>
              <a:rPr dirty="0" sz="1400">
                <a:solidFill>
                  <a:srgbClr val="4E2700"/>
                </a:solidFill>
                <a:latin typeface="Noto Sans Mono CJK HK"/>
                <a:cs typeface="Noto Sans Mono CJK HK"/>
              </a:rPr>
              <a:t>元組</a:t>
            </a:r>
            <a:r>
              <a:rPr dirty="0" sz="1400" spc="-5">
                <a:solidFill>
                  <a:srgbClr val="4E2700"/>
                </a:solidFill>
                <a:latin typeface="Noto Sans Mono CJK HK"/>
                <a:cs typeface="Noto Sans Mono CJK HK"/>
              </a:rPr>
              <a:t>，</a:t>
            </a:r>
            <a:r>
              <a:rPr dirty="0" sz="1400" spc="-5">
                <a:solidFill>
                  <a:srgbClr val="4E2700"/>
                </a:solidFill>
                <a:latin typeface="Verdana"/>
                <a:cs typeface="Verdana"/>
              </a:rPr>
              <a:t>double</a:t>
            </a:r>
            <a:r>
              <a:rPr dirty="0" sz="1400">
                <a:solidFill>
                  <a:srgbClr val="4E2700"/>
                </a:solidFill>
                <a:latin typeface="Noto Sans Mono CJK HK"/>
                <a:cs typeface="Noto Sans Mono CJK HK"/>
              </a:rPr>
              <a:t>佔</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8</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個位</a:t>
            </a:r>
            <a:r>
              <a:rPr dirty="0" sz="1400">
                <a:solidFill>
                  <a:srgbClr val="4E2700"/>
                </a:solidFill>
                <a:latin typeface="Noto Sans Mono CJK HK"/>
                <a:cs typeface="Noto Sans Mono CJK HK"/>
              </a:rPr>
              <a:t>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170"/>
              </a:spcBef>
              <a:buFont typeface="Verdana"/>
              <a:buAutoNum type="arabicPeriod" startAt="14"/>
              <a:tabLst>
                <a:tab pos="365125" algn="l"/>
                <a:tab pos="418782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後，</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220">
                <a:solidFill>
                  <a:srgbClr val="4E2700"/>
                </a:solidFill>
                <a:latin typeface="Noto Sans Mono CJK HK"/>
                <a:cs typeface="Noto Sans Mono CJK HK"/>
              </a:rPr>
              <a:t> </a:t>
            </a:r>
            <a:r>
              <a:rPr dirty="0" sz="1400">
                <a:solidFill>
                  <a:srgbClr val="4E2700"/>
                </a:solidFill>
                <a:latin typeface="Verdana"/>
                <a:cs typeface="Verdana"/>
              </a:rPr>
              <a:t>_</a:t>
            </a:r>
            <a:r>
              <a:rPr dirty="0" sz="1400" spc="455">
                <a:solidFill>
                  <a:srgbClr val="4E2700"/>
                </a:solidFill>
                <a:latin typeface="Verdana"/>
                <a:cs typeface="Verdana"/>
              </a:rPr>
              <a:t> </a:t>
            </a:r>
            <a:r>
              <a:rPr dirty="0" sz="1400">
                <a:solidFill>
                  <a:srgbClr val="4E2700"/>
                </a:solidFill>
                <a:latin typeface="Verdana"/>
                <a:cs typeface="Verdana"/>
              </a:rPr>
              <a:t>\n=10 </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384810">
              <a:lnSpc>
                <a:spcPct val="100000"/>
              </a:lnSpc>
              <a:spcBef>
                <a:spcPts val="204"/>
              </a:spcBef>
            </a:pPr>
            <a:r>
              <a:rPr dirty="0" sz="1400">
                <a:solidFill>
                  <a:srgbClr val="4E2700"/>
                </a:solidFill>
                <a:latin typeface="Verdana"/>
                <a:cs typeface="Verdana"/>
              </a:rPr>
              <a:t>public class </a:t>
            </a:r>
            <a:r>
              <a:rPr dirty="0" sz="1400" spc="-40">
                <a:solidFill>
                  <a:srgbClr val="4E2700"/>
                </a:solidFill>
                <a:latin typeface="Verdana"/>
                <a:cs typeface="Verdana"/>
              </a:rPr>
              <a:t>Test</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marR="2974340" indent="-184785">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  int n = </a:t>
            </a:r>
            <a:r>
              <a:rPr dirty="0" sz="1400" spc="-5">
                <a:solidFill>
                  <a:srgbClr val="4E2700"/>
                </a:solidFill>
                <a:latin typeface="Verdana"/>
                <a:cs typeface="Verdana"/>
              </a:rPr>
              <a:t>10 </a:t>
            </a:r>
            <a:r>
              <a:rPr dirty="0" sz="1400">
                <a:solidFill>
                  <a:srgbClr val="4E2700"/>
                </a:solidFill>
                <a:latin typeface="Verdana"/>
                <a:cs typeface="Verdana"/>
              </a:rPr>
              <a:t>;  System.out.println("\\n=" + n)</a:t>
            </a:r>
            <a:r>
              <a:rPr dirty="0" sz="1400" spc="3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70"/>
              </a:spcBef>
            </a:pPr>
            <a:r>
              <a:rPr dirty="0" sz="1400">
                <a:solidFill>
                  <a:srgbClr val="4E2700"/>
                </a:solidFill>
                <a:latin typeface="Verdana"/>
                <a:cs typeface="Verdana"/>
              </a:rPr>
              <a:t>}</a:t>
            </a:r>
            <a:endParaRPr sz="1400">
              <a:latin typeface="Verdana"/>
              <a:cs typeface="Verdana"/>
            </a:endParaRPr>
          </a:p>
          <a:p>
            <a:pPr marL="384810">
              <a:lnSpc>
                <a:spcPct val="100000"/>
              </a:lnSpc>
              <a:spcBef>
                <a:spcPts val="170"/>
              </a:spcBef>
            </a:pPr>
            <a:r>
              <a:rPr dirty="0" sz="1400">
                <a:solidFill>
                  <a:srgbClr val="4E2700"/>
                </a:solidFill>
                <a:latin typeface="Verdana"/>
                <a:cs typeface="Verdana"/>
              </a:rPr>
              <a:t>}</a:t>
            </a:r>
            <a:endParaRPr sz="1400">
              <a:latin typeface="Verdana"/>
              <a:cs typeface="Verdana"/>
            </a:endParaRPr>
          </a:p>
          <a:p>
            <a:pPr marL="364490" indent="-352425">
              <a:lnSpc>
                <a:spcPct val="100000"/>
              </a:lnSpc>
              <a:spcBef>
                <a:spcPts val="130"/>
              </a:spcBef>
              <a:buFont typeface="Verdana"/>
              <a:buAutoNum type="arabicPeriod" startAt="16"/>
              <a:tabLst>
                <a:tab pos="365125" algn="l"/>
              </a:tabLst>
            </a:pPr>
            <a:r>
              <a:rPr dirty="0" sz="1400" spc="10">
                <a:solidFill>
                  <a:srgbClr val="4E2700"/>
                </a:solidFill>
                <a:latin typeface="Noto Sans Mono CJK HK"/>
                <a:cs typeface="Noto Sans Mono CJK HK"/>
              </a:rPr>
              <a:t>八個</a:t>
            </a:r>
            <a:r>
              <a:rPr dirty="0" sz="1400">
                <a:solidFill>
                  <a:srgbClr val="4E2700"/>
                </a:solidFill>
                <a:latin typeface="Noto Sans Mono CJK HK"/>
                <a:cs typeface="Noto Sans Mono CJK HK"/>
              </a:rPr>
              <a:t>位元</a:t>
            </a:r>
            <a:r>
              <a:rPr dirty="0" sz="1400" spc="-5">
                <a:solidFill>
                  <a:srgbClr val="4E2700"/>
                </a:solidFill>
                <a:latin typeface="Verdana"/>
                <a:cs typeface="Verdana"/>
              </a:rPr>
              <a:t>(bit)</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料如</a:t>
            </a:r>
            <a:r>
              <a:rPr dirty="0" sz="1400" spc="-15">
                <a:solidFill>
                  <a:srgbClr val="4E2700"/>
                </a:solidFill>
                <a:latin typeface="Noto Sans Mono CJK HK"/>
                <a:cs typeface="Noto Sans Mono CJK HK"/>
              </a:rPr>
              <a:t>果</a:t>
            </a:r>
            <a:r>
              <a:rPr dirty="0" sz="1400" spc="5">
                <a:solidFill>
                  <a:srgbClr val="4E2700"/>
                </a:solidFill>
                <a:latin typeface="Noto Sans Mono CJK HK"/>
                <a:cs typeface="Noto Sans Mono CJK HK"/>
              </a:rPr>
              <a:t>用</a:t>
            </a:r>
            <a:r>
              <a:rPr dirty="0" sz="1400" spc="-10">
                <a:solidFill>
                  <a:srgbClr val="4E2700"/>
                </a:solidFill>
                <a:latin typeface="Verdana"/>
                <a:cs typeface="Verdana"/>
              </a:rPr>
              <a:t>16</a:t>
            </a:r>
            <a:r>
              <a:rPr dirty="0" sz="1400">
                <a:solidFill>
                  <a:srgbClr val="4E2700"/>
                </a:solidFill>
                <a:latin typeface="Noto Sans Mono CJK HK"/>
                <a:cs typeface="Noto Sans Mono CJK HK"/>
              </a:rPr>
              <a:t>進位來</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15">
                <a:solidFill>
                  <a:srgbClr val="4E2700"/>
                </a:solidFill>
                <a:latin typeface="Noto Sans Mono CJK HK"/>
                <a:cs typeface="Noto Sans Mono CJK HK"/>
              </a:rPr>
              <a:t>最</a:t>
            </a:r>
            <a:r>
              <a:rPr dirty="0" sz="1400">
                <a:solidFill>
                  <a:srgbClr val="4E2700"/>
                </a:solidFill>
                <a:latin typeface="Noto Sans Mono CJK HK"/>
                <a:cs typeface="Noto Sans Mono CJK HK"/>
              </a:rPr>
              <a:t>多會</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到</a:t>
            </a:r>
            <a:endParaRPr sz="1400">
              <a:latin typeface="Noto Sans Mono CJK HK"/>
              <a:cs typeface="Noto Sans Mono CJK HK"/>
            </a:endParaRPr>
          </a:p>
          <a:p>
            <a:pPr marL="384810">
              <a:lnSpc>
                <a:spcPct val="100000"/>
              </a:lnSpc>
              <a:spcBef>
                <a:spcPts val="170"/>
              </a:spcBef>
              <a:tabLst>
                <a:tab pos="668655" algn="l"/>
                <a:tab pos="107188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2</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個</a:t>
            </a:r>
            <a:r>
              <a:rPr dirty="0" sz="1400" spc="-5">
                <a:solidFill>
                  <a:srgbClr val="4E2700"/>
                </a:solidFill>
                <a:latin typeface="Verdana"/>
                <a:cs typeface="Verdana"/>
              </a:rPr>
              <a:t>16</a:t>
            </a:r>
            <a:r>
              <a:rPr dirty="0" sz="1400" spc="10">
                <a:solidFill>
                  <a:srgbClr val="4E2700"/>
                </a:solidFill>
                <a:latin typeface="Noto Sans Mono CJK HK"/>
                <a:cs typeface="Noto Sans Mono CJK HK"/>
              </a:rPr>
              <a:t>進</a:t>
            </a:r>
            <a:r>
              <a:rPr dirty="0" sz="1400">
                <a:solidFill>
                  <a:srgbClr val="4E2700"/>
                </a:solidFill>
                <a:latin typeface="Noto Sans Mono CJK HK"/>
                <a:cs typeface="Noto Sans Mono CJK HK"/>
              </a:rPr>
              <a:t>位</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數字</a:t>
            </a:r>
            <a:r>
              <a:rPr dirty="0" sz="1400" spc="-5">
                <a:solidFill>
                  <a:srgbClr val="4E2700"/>
                </a:solidFill>
                <a:latin typeface="Verdana"/>
                <a:cs typeface="Verdana"/>
              </a:rPr>
              <a:t>(</a:t>
            </a:r>
            <a:r>
              <a:rPr dirty="0" sz="1400">
                <a:solidFill>
                  <a:srgbClr val="4E2700"/>
                </a:solidFill>
                <a:latin typeface="Noto Sans Mono CJK HK"/>
                <a:cs typeface="Noto Sans Mono CJK HK"/>
              </a:rPr>
              <a:t>即</a:t>
            </a:r>
            <a:r>
              <a:rPr dirty="0" sz="1400" spc="-10">
                <a:solidFill>
                  <a:srgbClr val="4E2700"/>
                </a:solidFill>
                <a:latin typeface="Verdana"/>
                <a:cs typeface="Verdana"/>
              </a:rPr>
              <a:t>0-9</a:t>
            </a:r>
            <a:r>
              <a:rPr dirty="0" sz="1400">
                <a:solidFill>
                  <a:srgbClr val="4E2700"/>
                </a:solidFill>
                <a:latin typeface="Noto Sans Mono CJK HK"/>
                <a:cs typeface="Noto Sans Mono CJK HK"/>
              </a:rPr>
              <a:t>、</a:t>
            </a:r>
            <a:r>
              <a:rPr dirty="0" sz="1400" spc="-15">
                <a:solidFill>
                  <a:srgbClr val="4E2700"/>
                </a:solidFill>
                <a:latin typeface="Verdana"/>
                <a:cs typeface="Verdana"/>
              </a:rPr>
              <a:t>A-F</a:t>
            </a:r>
            <a:r>
              <a:rPr dirty="0" sz="1400">
                <a:solidFill>
                  <a:srgbClr val="4E2700"/>
                </a:solidFill>
                <a:latin typeface="Noto Sans Mono CJK HK"/>
                <a:cs typeface="Noto Sans Mono CJK HK"/>
              </a:rPr>
              <a:t>這</a:t>
            </a:r>
            <a:r>
              <a:rPr dirty="0" sz="1400" spc="-5">
                <a:solidFill>
                  <a:srgbClr val="4E2700"/>
                </a:solidFill>
                <a:latin typeface="Verdana"/>
                <a:cs typeface="Verdana"/>
              </a:rPr>
              <a:t>16</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符</a:t>
            </a:r>
            <a:r>
              <a:rPr dirty="0" sz="1400" spc="-5">
                <a:solidFill>
                  <a:srgbClr val="4E2700"/>
                </a:solidFill>
                <a:latin typeface="Noto Sans Mono CJK HK"/>
                <a:cs typeface="Noto Sans Mono CJK HK"/>
              </a:rPr>
              <a:t>號</a:t>
            </a:r>
            <a:r>
              <a:rPr dirty="0" sz="1400" spc="-5">
                <a:solidFill>
                  <a:srgbClr val="4E2700"/>
                </a:solidFill>
                <a:latin typeface="Verdana"/>
                <a:cs typeface="Verdana"/>
              </a:rPr>
              <a:t>)</a:t>
            </a:r>
            <a:r>
              <a:rPr dirty="0" sz="1400">
                <a:solidFill>
                  <a:srgbClr val="4E2700"/>
                </a:solidFill>
                <a:latin typeface="Noto Sans Mono CJK HK"/>
                <a:cs typeface="Noto Sans Mono CJK HK"/>
              </a:rPr>
              <a:t>。</a:t>
            </a:r>
            <a:endParaRPr sz="1400">
              <a:latin typeface="Noto Sans Mono CJK HK"/>
              <a:cs typeface="Noto Sans Mono CJK HK"/>
            </a:endParaRPr>
          </a:p>
          <a:p>
            <a:pPr marL="365125" marR="4445635" indent="-365125">
              <a:lnSpc>
                <a:spcPts val="1880"/>
              </a:lnSpc>
              <a:spcBef>
                <a:spcPts val="65"/>
              </a:spcBef>
              <a:buFont typeface="Verdana"/>
              <a:buAutoNum type="arabicPeriod" startAt="17"/>
              <a:tabLst>
                <a:tab pos="365125" algn="l"/>
              </a:tabLst>
            </a:pPr>
            <a:r>
              <a:rPr dirty="0" sz="1400" spc="10">
                <a:solidFill>
                  <a:srgbClr val="4E2700"/>
                </a:solidFill>
                <a:latin typeface="Noto Sans Mono CJK HK"/>
                <a:cs typeface="Noto Sans Mono CJK HK"/>
              </a:rPr>
              <a:t>假設</a:t>
            </a:r>
            <a:r>
              <a:rPr dirty="0" sz="1400">
                <a:solidFill>
                  <a:srgbClr val="4E2700"/>
                </a:solidFill>
                <a:latin typeface="Noto Sans Mono CJK HK"/>
                <a:cs typeface="Noto Sans Mono CJK HK"/>
              </a:rPr>
              <a:t>變數</a:t>
            </a:r>
            <a:r>
              <a:rPr dirty="0" sz="1400">
                <a:solidFill>
                  <a:srgbClr val="4E2700"/>
                </a:solidFill>
                <a:latin typeface="Verdana"/>
                <a:cs typeface="Verdana"/>
              </a:rPr>
              <a:t>x,</a:t>
            </a:r>
            <a:r>
              <a:rPr dirty="0" sz="1400" spc="-75">
                <a:solidFill>
                  <a:srgbClr val="4E2700"/>
                </a:solidFill>
                <a:latin typeface="Verdana"/>
                <a:cs typeface="Verdana"/>
              </a:rPr>
              <a:t> </a:t>
            </a:r>
            <a:r>
              <a:rPr dirty="0" sz="1400" spc="-70">
                <a:solidFill>
                  <a:srgbClr val="4E2700"/>
                </a:solidFill>
                <a:latin typeface="Verdana"/>
                <a:cs typeface="Verdana"/>
              </a:rPr>
              <a:t>y,</a:t>
            </a:r>
            <a:r>
              <a:rPr dirty="0" sz="1400" spc="-35">
                <a:solidFill>
                  <a:srgbClr val="4E2700"/>
                </a:solidFill>
                <a:latin typeface="Verdana"/>
                <a:cs typeface="Verdana"/>
              </a:rPr>
              <a:t> </a:t>
            </a:r>
            <a:r>
              <a:rPr dirty="0" sz="1400" spc="-10">
                <a:solidFill>
                  <a:srgbClr val="4E2700"/>
                </a:solidFill>
                <a:latin typeface="Verdana"/>
                <a:cs typeface="Verdana"/>
              </a:rPr>
              <a:t>z</a:t>
            </a:r>
            <a:r>
              <a:rPr dirty="0" sz="1400" spc="10">
                <a:solidFill>
                  <a:srgbClr val="4E2700"/>
                </a:solidFill>
                <a:latin typeface="Noto Sans Mono CJK HK"/>
                <a:cs typeface="Noto Sans Mono CJK HK"/>
              </a:rPr>
              <a:t>的定</a:t>
            </a:r>
            <a:r>
              <a:rPr dirty="0" sz="1400">
                <a:solidFill>
                  <a:srgbClr val="4E2700"/>
                </a:solidFill>
                <a:latin typeface="Noto Sans Mono CJK HK"/>
                <a:cs typeface="Noto Sans Mono CJK HK"/>
              </a:rPr>
              <a:t>義如下</a:t>
            </a:r>
            <a:r>
              <a:rPr dirty="0" sz="1400">
                <a:solidFill>
                  <a:srgbClr val="4E2700"/>
                </a:solidFill>
                <a:latin typeface="Verdana"/>
                <a:cs typeface="Verdana"/>
              </a:rPr>
              <a:t>:  int x=0, y=1,</a:t>
            </a:r>
            <a:r>
              <a:rPr dirty="0" sz="1400" spc="-70">
                <a:solidFill>
                  <a:srgbClr val="4E2700"/>
                </a:solidFill>
                <a:latin typeface="Verdana"/>
                <a:cs typeface="Verdana"/>
              </a:rPr>
              <a:t> </a:t>
            </a:r>
            <a:r>
              <a:rPr dirty="0" sz="1400" spc="-5">
                <a:solidFill>
                  <a:srgbClr val="4E2700"/>
                </a:solidFill>
                <a:latin typeface="Verdana"/>
                <a:cs typeface="Verdana"/>
              </a:rPr>
              <a:t>z=5;</a:t>
            </a:r>
            <a:endParaRPr sz="1400">
              <a:latin typeface="Verdana"/>
              <a:cs typeface="Verdana"/>
            </a:endParaRPr>
          </a:p>
          <a:p>
            <a:pPr lvl="1" marL="741680" indent="-296545">
              <a:lnSpc>
                <a:spcPct val="100000"/>
              </a:lnSpc>
              <a:spcBef>
                <a:spcPts val="40"/>
              </a:spcBef>
              <a:buAutoNum type="alphaLcPeriod"/>
              <a:tabLst>
                <a:tab pos="742315" algn="l"/>
                <a:tab pos="3912235" algn="l"/>
                <a:tab pos="5249545" algn="l"/>
              </a:tabLst>
            </a:pPr>
            <a:r>
              <a:rPr dirty="0" sz="1400" spc="-10">
                <a:solidFill>
                  <a:srgbClr val="4E2700"/>
                </a:solidFill>
                <a:latin typeface="Verdana"/>
                <a:cs typeface="Verdana"/>
              </a:rPr>
              <a:t>x</a:t>
            </a:r>
            <a:r>
              <a:rPr dirty="0" sz="1400" spc="10">
                <a:solidFill>
                  <a:srgbClr val="4E2700"/>
                </a:solidFill>
                <a:latin typeface="Noto Sans Mono CJK HK"/>
                <a:cs typeface="Noto Sans Mono CJK HK"/>
              </a:rPr>
              <a:t>加上</a:t>
            </a:r>
            <a:r>
              <a:rPr dirty="0" sz="1400" spc="-5">
                <a:solidFill>
                  <a:srgbClr val="4E2700"/>
                </a:solidFill>
                <a:latin typeface="Verdana"/>
                <a:cs typeface="Verdana"/>
              </a:rPr>
              <a:t>5</a:t>
            </a:r>
            <a:r>
              <a:rPr dirty="0" sz="1400">
                <a:solidFill>
                  <a:srgbClr val="4E2700"/>
                </a:solidFill>
                <a:latin typeface="Noto Sans Mono CJK HK"/>
                <a:cs typeface="Noto Sans Mono CJK HK"/>
              </a:rPr>
              <a:t>後，</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z = x +</a:t>
            </a:r>
            <a:r>
              <a:rPr dirty="0" sz="1400" spc="-130">
                <a:solidFill>
                  <a:srgbClr val="4E2700"/>
                </a:solidFill>
                <a:latin typeface="Verdana"/>
                <a:cs typeface="Verdana"/>
              </a:rPr>
              <a:t> </a:t>
            </a:r>
            <a:r>
              <a:rPr dirty="0" sz="1400" spc="-5">
                <a:solidFill>
                  <a:srgbClr val="4E2700"/>
                </a:solidFill>
                <a:latin typeface="Verdana"/>
                <a:cs typeface="Verdana"/>
              </a:rPr>
              <a:t>5; </a:t>
            </a:r>
            <a:r>
              <a:rPr dirty="0" u="sng" sz="1400" spc="-5">
                <a:solidFill>
                  <a:srgbClr val="4E2700"/>
                </a:solidFill>
                <a:uFill>
                  <a:solidFill>
                    <a:srgbClr val="4D2600"/>
                  </a:solidFill>
                </a:uFill>
                <a:latin typeface="Verdana"/>
                <a:cs typeface="Verdana"/>
              </a:rPr>
              <a:t> </a:t>
            </a:r>
            <a:r>
              <a:rPr dirty="0" u="sng" sz="1400" spc="-5">
                <a:solidFill>
                  <a:srgbClr val="4E2700"/>
                </a:solidFill>
                <a:uFill>
                  <a:solidFill>
                    <a:srgbClr val="4D2600"/>
                  </a:solidFill>
                </a:uFill>
                <a:latin typeface="Verdana"/>
                <a:cs typeface="Verdana"/>
              </a:rPr>
              <a:t>	</a:t>
            </a:r>
            <a:endParaRPr sz="1400">
              <a:latin typeface="Verdana"/>
              <a:cs typeface="Verdana"/>
            </a:endParaRPr>
          </a:p>
          <a:p>
            <a:pPr lvl="1" marL="744855" indent="-299085">
              <a:lnSpc>
                <a:spcPct val="100000"/>
              </a:lnSpc>
              <a:spcBef>
                <a:spcPts val="165"/>
              </a:spcBef>
              <a:buAutoNum type="alphaLcPeriod"/>
              <a:tabLst>
                <a:tab pos="744855" algn="l"/>
                <a:tab pos="3926204" algn="l"/>
                <a:tab pos="5273675" algn="l"/>
              </a:tabLst>
            </a:pPr>
            <a:r>
              <a:rPr dirty="0" sz="1400" spc="-10">
                <a:solidFill>
                  <a:srgbClr val="4E2700"/>
                </a:solidFill>
                <a:latin typeface="Verdana"/>
                <a:cs typeface="Verdana"/>
              </a:rPr>
              <a:t>y</a:t>
            </a:r>
            <a:r>
              <a:rPr dirty="0" sz="1400" spc="10">
                <a:solidFill>
                  <a:srgbClr val="4E2700"/>
                </a:solidFill>
                <a:latin typeface="Noto Sans Mono CJK HK"/>
                <a:cs typeface="Noto Sans Mono CJK HK"/>
              </a:rPr>
              <a:t>減去</a:t>
            </a:r>
            <a:r>
              <a:rPr dirty="0" sz="1400" spc="-10">
                <a:solidFill>
                  <a:srgbClr val="4E2700"/>
                </a:solidFill>
                <a:latin typeface="Verdana"/>
                <a:cs typeface="Verdana"/>
              </a:rPr>
              <a:t>6</a:t>
            </a:r>
            <a:r>
              <a:rPr dirty="0" sz="1400" spc="5">
                <a:solidFill>
                  <a:srgbClr val="4E2700"/>
                </a:solidFill>
                <a:latin typeface="Noto Sans Mono CJK HK"/>
                <a:cs typeface="Noto Sans Mono CJK HK"/>
              </a:rPr>
              <a:t>後</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入</a:t>
            </a:r>
            <a:r>
              <a:rPr dirty="0" sz="1400" spc="-20">
                <a:solidFill>
                  <a:srgbClr val="4E2700"/>
                </a:solidFill>
                <a:latin typeface="Verdana"/>
                <a:cs typeface="Verdana"/>
              </a:rPr>
              <a:t>y</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敘</a:t>
            </a:r>
            <a:r>
              <a:rPr dirty="0" sz="1400" spc="-15">
                <a:solidFill>
                  <a:srgbClr val="4E2700"/>
                </a:solidFill>
                <a:latin typeface="Noto Sans Mono CJK HK"/>
                <a:cs typeface="Noto Sans Mono CJK HK"/>
              </a:rPr>
              <a:t>述</a:t>
            </a:r>
            <a:r>
              <a:rPr dirty="0" sz="1400" spc="5">
                <a:solidFill>
                  <a:srgbClr val="4E2700"/>
                </a:solidFill>
                <a:latin typeface="Noto Sans Mono CJK HK"/>
                <a:cs typeface="Noto Sans Mono CJK HK"/>
              </a:rPr>
              <a:t>應</a:t>
            </a:r>
            <a:r>
              <a:rPr dirty="0" sz="1400">
                <a:solidFill>
                  <a:srgbClr val="4E2700"/>
                </a:solidFill>
                <a:latin typeface="Noto Sans Mono CJK HK"/>
                <a:cs typeface="Noto Sans Mono CJK HK"/>
              </a:rPr>
              <a:t>該</a:t>
            </a:r>
            <a:r>
              <a:rPr dirty="0" sz="1400" spc="-10">
                <a:solidFill>
                  <a:srgbClr val="4E2700"/>
                </a:solidFill>
                <a:latin typeface="Noto Sans Mono CJK HK"/>
                <a:cs typeface="Noto Sans Mono CJK HK"/>
              </a:rPr>
              <a:t>寫</a:t>
            </a:r>
            <a:r>
              <a:rPr dirty="0" sz="1400">
                <a:solidFill>
                  <a:srgbClr val="4E2700"/>
                </a:solidFill>
                <a:latin typeface="Noto Sans Mono CJK HK"/>
                <a:cs typeface="Noto Sans Mono CJK HK"/>
              </a:rPr>
              <a:t>成</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y </a:t>
            </a:r>
            <a:r>
              <a:rPr dirty="0" sz="1400" spc="5">
                <a:solidFill>
                  <a:srgbClr val="4E2700"/>
                </a:solidFill>
                <a:latin typeface="Verdana"/>
                <a:cs typeface="Verdana"/>
              </a:rPr>
              <a:t>= </a:t>
            </a:r>
            <a:r>
              <a:rPr dirty="0" sz="1400">
                <a:solidFill>
                  <a:srgbClr val="4E2700"/>
                </a:solidFill>
                <a:latin typeface="Verdana"/>
                <a:cs typeface="Verdana"/>
              </a:rPr>
              <a:t>y - 6</a:t>
            </a:r>
            <a:r>
              <a:rPr dirty="0" sz="1400" spc="-15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364490" indent="-352425">
              <a:lnSpc>
                <a:spcPct val="100000"/>
              </a:lnSpc>
              <a:spcBef>
                <a:spcPts val="170"/>
              </a:spcBef>
              <a:buFont typeface="Verdana"/>
              <a:buAutoNum type="arabicPeriod" startAt="17"/>
              <a:tabLst>
                <a:tab pos="36512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一個整</a:t>
            </a:r>
            <a:r>
              <a:rPr dirty="0" sz="1400" spc="-15">
                <a:solidFill>
                  <a:srgbClr val="4E2700"/>
                </a:solidFill>
                <a:latin typeface="Noto Sans Mono CJK HK"/>
                <a:cs typeface="Noto Sans Mono CJK HK"/>
              </a:rPr>
              <a:t>數</a:t>
            </a:r>
            <a:r>
              <a:rPr dirty="0" sz="1400" spc="-5">
                <a:solidFill>
                  <a:srgbClr val="4E2700"/>
                </a:solidFill>
                <a:latin typeface="Verdana"/>
                <a:cs typeface="Verdana"/>
              </a:rPr>
              <a:t>(long)</a:t>
            </a:r>
            <a:r>
              <a:rPr dirty="0" sz="1400">
                <a:solidFill>
                  <a:srgbClr val="4E2700"/>
                </a:solidFill>
                <a:latin typeface="Noto Sans Mono CJK HK"/>
                <a:cs typeface="Noto Sans Mono CJK HK"/>
              </a:rPr>
              <a:t>型態的</a:t>
            </a:r>
            <a:r>
              <a:rPr dirty="0" sz="1400" spc="-10">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270">
                <a:solidFill>
                  <a:srgbClr val="4E2700"/>
                </a:solidFill>
                <a:latin typeface="Noto Sans Mono CJK HK"/>
                <a:cs typeface="Noto Sans Mono CJK HK"/>
              </a:rPr>
              <a:t> </a:t>
            </a:r>
            <a:r>
              <a:rPr dirty="0" sz="1400" spc="-45">
                <a:solidFill>
                  <a:srgbClr val="4E2700"/>
                </a:solidFill>
                <a:latin typeface="Verdana"/>
                <a:cs typeface="Verdana"/>
              </a:rPr>
              <a:t>xy,</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sz="1400" spc="-5">
                <a:solidFill>
                  <a:srgbClr val="4E2700"/>
                </a:solidFill>
                <a:latin typeface="Verdana"/>
                <a:cs typeface="Verdana"/>
              </a:rPr>
              <a:t>2147483647000</a:t>
            </a:r>
            <a:r>
              <a:rPr dirty="0" sz="1400" spc="-5">
                <a:solidFill>
                  <a:srgbClr val="4E2700"/>
                </a:solidFill>
                <a:latin typeface="Noto Sans Mono CJK HK"/>
                <a:cs typeface="Noto Sans Mono CJK HK"/>
              </a:rPr>
              <a:t>：</a:t>
            </a:r>
            <a:endParaRPr sz="1400">
              <a:latin typeface="Noto Sans Mono CJK HK"/>
              <a:cs typeface="Noto Sans Mono CJK HK"/>
            </a:endParaRPr>
          </a:p>
          <a:p>
            <a:pPr algn="r" marR="2971800">
              <a:lnSpc>
                <a:spcPct val="100000"/>
              </a:lnSpc>
              <a:spcBef>
                <a:spcPts val="170"/>
              </a:spcBef>
              <a:tabLst>
                <a:tab pos="283845" algn="l"/>
                <a:tab pos="350202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5">
                <a:solidFill>
                  <a:srgbClr val="4E2700"/>
                </a:solidFill>
                <a:latin typeface="Verdana"/>
                <a:cs typeface="Verdana"/>
              </a:rPr>
              <a:t> </a:t>
            </a:r>
            <a:r>
              <a:rPr dirty="0" sz="1400" spc="5">
                <a:solidFill>
                  <a:srgbClr val="4E2700"/>
                </a:solidFill>
                <a:latin typeface="Verdana"/>
                <a:cs typeface="Verdana"/>
              </a:rPr>
              <a:t>l</a:t>
            </a:r>
            <a:r>
              <a:rPr dirty="0" sz="1400">
                <a:solidFill>
                  <a:srgbClr val="4E2700"/>
                </a:solidFill>
                <a:latin typeface="Verdana"/>
                <a:cs typeface="Verdana"/>
              </a:rPr>
              <a:t>ong</a:t>
            </a:r>
            <a:r>
              <a:rPr dirty="0" sz="1400">
                <a:solidFill>
                  <a:srgbClr val="4E2700"/>
                </a:solidFill>
                <a:latin typeface="Verdana"/>
                <a:cs typeface="Verdana"/>
              </a:rPr>
              <a:t> </a:t>
            </a:r>
            <a:r>
              <a:rPr dirty="0" sz="1400" spc="-10">
                <a:solidFill>
                  <a:srgbClr val="4E2700"/>
                </a:solidFill>
                <a:latin typeface="Verdana"/>
                <a:cs typeface="Verdana"/>
              </a:rPr>
              <a:t> </a:t>
            </a:r>
            <a:r>
              <a:rPr dirty="0" sz="1400" spc="-10">
                <a:solidFill>
                  <a:srgbClr val="4E2700"/>
                </a:solidFill>
                <a:latin typeface="Verdana"/>
                <a:cs typeface="Verdana"/>
              </a:rPr>
              <a:t>x</a:t>
            </a:r>
            <a:r>
              <a:rPr dirty="0" sz="1400">
                <a:solidFill>
                  <a:srgbClr val="4E2700"/>
                </a:solidFill>
                <a:latin typeface="Verdana"/>
                <a:cs typeface="Verdana"/>
              </a:rPr>
              <a:t>y</a:t>
            </a:r>
            <a:r>
              <a:rPr dirty="0" sz="1400" spc="-3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a:solidFill>
                  <a:srgbClr val="4E2700"/>
                </a:solidFill>
                <a:latin typeface="Verdana"/>
                <a:cs typeface="Verdana"/>
              </a:rPr>
              <a:t>2</a:t>
            </a:r>
            <a:r>
              <a:rPr dirty="0" sz="1400" spc="-10">
                <a:solidFill>
                  <a:srgbClr val="4E2700"/>
                </a:solidFill>
                <a:latin typeface="Verdana"/>
                <a:cs typeface="Verdana"/>
              </a:rPr>
              <a:t>147483647000</a:t>
            </a:r>
            <a:r>
              <a:rPr dirty="0" sz="1400">
                <a:solidFill>
                  <a:srgbClr val="4E2700"/>
                </a:solidFill>
                <a:latin typeface="Verdana"/>
                <a:cs typeface="Verdana"/>
              </a:rPr>
              <a:t>L</a:t>
            </a:r>
            <a:r>
              <a:rPr dirty="0" sz="1400" spc="-3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algn="r" marL="352425" marR="2971800" indent="-352425">
              <a:lnSpc>
                <a:spcPct val="100000"/>
              </a:lnSpc>
              <a:spcBef>
                <a:spcPts val="170"/>
              </a:spcBef>
              <a:buFont typeface="Verdana"/>
              <a:buAutoNum type="arabicPeriod" startAt="19"/>
              <a:tabLst>
                <a:tab pos="35242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一個</a:t>
            </a:r>
            <a:r>
              <a:rPr dirty="0" sz="1400" spc="-5">
                <a:solidFill>
                  <a:srgbClr val="4E2700"/>
                </a:solidFill>
                <a:latin typeface="Verdana"/>
                <a:cs typeface="Verdana"/>
              </a:rPr>
              <a:t>boolean</a:t>
            </a:r>
            <a:r>
              <a:rPr dirty="0" sz="1400">
                <a:solidFill>
                  <a:srgbClr val="4E2700"/>
                </a:solidFill>
                <a:latin typeface="Noto Sans Mono CJK HK"/>
                <a:cs typeface="Noto Sans Mono CJK HK"/>
              </a:rPr>
              <a:t>型態</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265">
                <a:solidFill>
                  <a:srgbClr val="4E2700"/>
                </a:solidFill>
                <a:latin typeface="Noto Sans Mono CJK HK"/>
                <a:cs typeface="Noto Sans Mono CJK HK"/>
              </a:rPr>
              <a:t> </a:t>
            </a:r>
            <a:r>
              <a:rPr dirty="0" sz="1400" spc="-5">
                <a:solidFill>
                  <a:srgbClr val="4E2700"/>
                </a:solidFill>
                <a:latin typeface="Verdana"/>
                <a:cs typeface="Verdana"/>
              </a:rPr>
              <a:t>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Noto Sans Mono CJK HK"/>
                <a:cs typeface="Noto Sans Mono CJK HK"/>
              </a:rPr>
              <a:t>為</a:t>
            </a:r>
            <a:r>
              <a:rPr dirty="0" sz="1400" spc="-250">
                <a:solidFill>
                  <a:srgbClr val="4E2700"/>
                </a:solidFill>
                <a:latin typeface="Noto Sans Mono CJK HK"/>
                <a:cs typeface="Noto Sans Mono CJK HK"/>
              </a:rPr>
              <a:t> </a:t>
            </a:r>
            <a:r>
              <a:rPr dirty="0" sz="1400" spc="-5">
                <a:solidFill>
                  <a:srgbClr val="4E2700"/>
                </a:solidFill>
                <a:latin typeface="Verdana"/>
                <a:cs typeface="Verdana"/>
              </a:rPr>
              <a:t>true</a:t>
            </a:r>
            <a:r>
              <a:rPr dirty="0" sz="1400" spc="-5">
                <a:solidFill>
                  <a:srgbClr val="4E2700"/>
                </a:solidFill>
                <a:latin typeface="Noto Sans Mono CJK HK"/>
                <a:cs typeface="Noto Sans Mono CJK HK"/>
              </a:rPr>
              <a:t>：</a:t>
            </a:r>
            <a:endParaRPr sz="1400">
              <a:latin typeface="Noto Sans Mono CJK HK"/>
              <a:cs typeface="Noto Sans Mono CJK HK"/>
            </a:endParaRPr>
          </a:p>
          <a:p>
            <a:pPr marL="321945">
              <a:lnSpc>
                <a:spcPct val="100000"/>
              </a:lnSpc>
              <a:spcBef>
                <a:spcPts val="165"/>
              </a:spcBef>
              <a:tabLst>
                <a:tab pos="718820" algn="l"/>
                <a:tab pos="267208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boolean t</a:t>
            </a:r>
            <a:r>
              <a:rPr dirty="0" sz="1400" spc="-3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true;</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170"/>
              </a:spcBef>
              <a:buFont typeface="Verdana"/>
              <a:buAutoNum type="arabicPeriod" startAt="20"/>
              <a:tabLst>
                <a:tab pos="36512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一個字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260">
                <a:solidFill>
                  <a:srgbClr val="4E2700"/>
                </a:solidFill>
                <a:latin typeface="Noto Sans Mono CJK HK"/>
                <a:cs typeface="Noto Sans Mono CJK HK"/>
              </a:rPr>
              <a:t> </a:t>
            </a:r>
            <a:r>
              <a:rPr dirty="0" sz="1400">
                <a:solidFill>
                  <a:srgbClr val="4E2700"/>
                </a:solidFill>
                <a:latin typeface="Verdana"/>
                <a:cs typeface="Verdana"/>
              </a:rPr>
              <a:t>ch,</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sz="1400" spc="-5">
                <a:solidFill>
                  <a:srgbClr val="4E2700"/>
                </a:solidFill>
                <a:latin typeface="Verdana"/>
                <a:cs typeface="Verdana"/>
              </a:rPr>
              <a:t>'a'</a:t>
            </a:r>
            <a:r>
              <a:rPr dirty="0" sz="1400" spc="-5">
                <a:solidFill>
                  <a:srgbClr val="4E2700"/>
                </a:solidFill>
                <a:latin typeface="Noto Sans Mono CJK HK"/>
                <a:cs typeface="Noto Sans Mono CJK HK"/>
              </a:rPr>
              <a:t>：</a:t>
            </a:r>
            <a:endParaRPr sz="1400">
              <a:latin typeface="Noto Sans Mono CJK HK"/>
              <a:cs typeface="Noto Sans Mono CJK HK"/>
            </a:endParaRPr>
          </a:p>
          <a:p>
            <a:pPr marL="321945">
              <a:lnSpc>
                <a:spcPct val="100000"/>
              </a:lnSpc>
              <a:spcBef>
                <a:spcPts val="165"/>
              </a:spcBef>
              <a:tabLst>
                <a:tab pos="718820" algn="l"/>
                <a:tab pos="261747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char ch </a:t>
            </a:r>
            <a:r>
              <a:rPr dirty="0" sz="1400" spc="5">
                <a:solidFill>
                  <a:srgbClr val="4E2700"/>
                </a:solidFill>
                <a:latin typeface="Verdana"/>
                <a:cs typeface="Verdana"/>
              </a:rPr>
              <a:t>=</a:t>
            </a:r>
            <a:r>
              <a:rPr dirty="0" sz="1400" spc="-40">
                <a:solidFill>
                  <a:srgbClr val="4E2700"/>
                </a:solidFill>
                <a:latin typeface="Verdana"/>
                <a:cs typeface="Verdana"/>
              </a:rPr>
              <a:t> </a:t>
            </a:r>
            <a:r>
              <a:rPr dirty="0" sz="1400" spc="-5">
                <a:solidFill>
                  <a:srgbClr val="4E2700"/>
                </a:solidFill>
                <a:latin typeface="Verdana"/>
                <a:cs typeface="Verdana"/>
              </a:rPr>
              <a:t>'a'</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63391"/>
            <a:ext cx="7597775" cy="4122420"/>
          </a:xfrm>
          <a:prstGeom prst="rect">
            <a:avLst/>
          </a:prstGeom>
        </p:spPr>
        <p:txBody>
          <a:bodyPr wrap="square" lIns="0" tIns="54610" rIns="0" bIns="0" rtlCol="0" vert="horz">
            <a:spAutoFit/>
          </a:bodyPr>
          <a:lstStyle/>
          <a:p>
            <a:pPr marL="12700">
              <a:lnSpc>
                <a:spcPct val="100000"/>
              </a:lnSpc>
              <a:spcBef>
                <a:spcPts val="430"/>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1.(</a:t>
            </a:r>
            <a:r>
              <a:rPr dirty="0" sz="1400" spc="-15">
                <a:solidFill>
                  <a:srgbClr val="4E2700"/>
                </a:solidFill>
                <a:latin typeface="Verdana"/>
                <a:cs typeface="Verdana"/>
              </a:rPr>
              <a:t> </a:t>
            </a:r>
            <a:r>
              <a:rPr dirty="0" sz="1400">
                <a:solidFill>
                  <a:srgbClr val="4E2700"/>
                </a:solidFill>
                <a:latin typeface="Verdana"/>
                <a:cs typeface="Verdana"/>
              </a:rPr>
              <a:t>o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子</a:t>
            </a:r>
            <a:r>
              <a:rPr dirty="0" sz="1400" spc="-15">
                <a:solidFill>
                  <a:srgbClr val="4E2700"/>
                </a:solidFill>
                <a:latin typeface="Verdana"/>
                <a:cs typeface="Verdana"/>
              </a:rPr>
              <a:t>(</a:t>
            </a:r>
            <a:r>
              <a:rPr dirty="0" sz="1400" spc="5">
                <a:solidFill>
                  <a:srgbClr val="4E2700"/>
                </a:solidFill>
                <a:latin typeface="Noto Sans Mono CJK HK"/>
                <a:cs typeface="Noto Sans Mono CJK HK"/>
              </a:rPr>
              <a:t>又</a:t>
            </a:r>
            <a:r>
              <a:rPr dirty="0" sz="1400">
                <a:solidFill>
                  <a:srgbClr val="4E2700"/>
                </a:solidFill>
                <a:latin typeface="Noto Sans Mono CJK HK"/>
                <a:cs typeface="Noto Sans Mono CJK HK"/>
              </a:rPr>
              <a:t>稱</a:t>
            </a:r>
            <a:r>
              <a:rPr dirty="0" sz="1400" spc="5">
                <a:solidFill>
                  <a:srgbClr val="4E2700"/>
                </a:solidFill>
                <a:latin typeface="Noto Sans Mono CJK HK"/>
                <a:cs typeface="Noto Sans Mono CJK HK"/>
              </a:rPr>
              <a:t>為</a:t>
            </a:r>
            <a:r>
              <a:rPr dirty="0" sz="1400" spc="-15">
                <a:solidFill>
                  <a:srgbClr val="4E2700"/>
                </a:solidFill>
                <a:latin typeface="Noto Sans Mono CJK HK"/>
                <a:cs typeface="Noto Sans Mono CJK HK"/>
              </a:rPr>
              <a:t>運</a:t>
            </a:r>
            <a:r>
              <a:rPr dirty="0" sz="1400" spc="5">
                <a:solidFill>
                  <a:srgbClr val="4E2700"/>
                </a:solidFill>
                <a:latin typeface="Noto Sans Mono CJK HK"/>
                <a:cs typeface="Noto Sans Mono CJK HK"/>
              </a:rPr>
              <a:t>算</a:t>
            </a:r>
            <a:r>
              <a:rPr dirty="0" sz="1400">
                <a:solidFill>
                  <a:srgbClr val="4E2700"/>
                </a:solidFill>
                <a:latin typeface="Noto Sans Mono CJK HK"/>
                <a:cs typeface="Noto Sans Mono CJK HK"/>
              </a:rPr>
              <a:t>符</a:t>
            </a:r>
            <a:r>
              <a:rPr dirty="0" sz="1400" spc="-10">
                <a:solidFill>
                  <a:srgbClr val="4E2700"/>
                </a:solidFill>
                <a:latin typeface="Noto Sans Mono CJK HK"/>
                <a:cs typeface="Noto Sans Mono CJK HK"/>
              </a:rPr>
              <a:t>號</a:t>
            </a:r>
            <a:r>
              <a:rPr dirty="0" sz="1400">
                <a:solidFill>
                  <a:srgbClr val="4E2700"/>
                </a:solidFill>
                <a:latin typeface="Verdana"/>
                <a:cs typeface="Verdana"/>
              </a:rPr>
              <a:t>)</a:t>
            </a:r>
            <a:r>
              <a:rPr dirty="0" sz="1400">
                <a:solidFill>
                  <a:srgbClr val="4E2700"/>
                </a:solidFill>
                <a:latin typeface="Noto Sans Mono CJK HK"/>
                <a:cs typeface="Noto Sans Mono CJK HK"/>
              </a:rPr>
              <a:t>，可</a:t>
            </a:r>
            <a:r>
              <a:rPr dirty="0" sz="1400" spc="5">
                <a:solidFill>
                  <a:srgbClr val="4E2700"/>
                </a:solidFill>
                <a:latin typeface="Noto Sans Mono CJK HK"/>
                <a:cs typeface="Noto Sans Mono CJK HK"/>
              </a:rPr>
              <a:t>對</a:t>
            </a:r>
            <a:r>
              <a:rPr dirty="0" sz="1400" spc="-15">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以</a:t>
            </a:r>
            <a:r>
              <a:rPr dirty="0" sz="1400" spc="-10">
                <a:solidFill>
                  <a:srgbClr val="4E2700"/>
                </a:solidFill>
                <a:latin typeface="Noto Sans Mono CJK HK"/>
                <a:cs typeface="Noto Sans Mono CJK HK"/>
              </a:rPr>
              <a:t>上</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變</a:t>
            </a:r>
            <a:r>
              <a:rPr dirty="0" sz="1400" spc="-10">
                <a:solidFill>
                  <a:srgbClr val="4E2700"/>
                </a:solidFill>
                <a:latin typeface="Noto Sans Mono CJK HK"/>
                <a:cs typeface="Noto Sans Mono CJK HK"/>
              </a:rPr>
              <a:t>數</a:t>
            </a:r>
            <a:r>
              <a:rPr dirty="0" sz="1400" spc="5">
                <a:solidFill>
                  <a:srgbClr val="4E2700"/>
                </a:solidFill>
                <a:latin typeface="Noto Sans Mono CJK HK"/>
                <a:cs typeface="Noto Sans Mono CJK HK"/>
              </a:rPr>
              <a:t>或</a:t>
            </a:r>
            <a:r>
              <a:rPr dirty="0" sz="1400">
                <a:solidFill>
                  <a:srgbClr val="4E2700"/>
                </a:solidFill>
                <a:latin typeface="Noto Sans Mono CJK HK"/>
                <a:cs typeface="Noto Sans Mono CJK HK"/>
              </a:rPr>
              <a:t>常</a:t>
            </a:r>
            <a:r>
              <a:rPr dirty="0" sz="1400" spc="-15">
                <a:solidFill>
                  <a:srgbClr val="4E2700"/>
                </a:solidFill>
                <a:latin typeface="Noto Sans Mono CJK HK"/>
                <a:cs typeface="Noto Sans Mono CJK HK"/>
              </a:rPr>
              <a:t>數</a:t>
            </a:r>
            <a:r>
              <a:rPr dirty="0" sz="1400" spc="-5">
                <a:solidFill>
                  <a:srgbClr val="4E2700"/>
                </a:solidFill>
                <a:latin typeface="Verdana"/>
                <a:cs typeface="Verdana"/>
              </a:rPr>
              <a:t>(</a:t>
            </a:r>
            <a:r>
              <a:rPr dirty="0" sz="1400" spc="5">
                <a:solidFill>
                  <a:srgbClr val="4E2700"/>
                </a:solidFill>
                <a:latin typeface="Noto Sans Mono CJK HK"/>
                <a:cs typeface="Noto Sans Mono CJK HK"/>
              </a:rPr>
              <a:t>稱</a:t>
            </a:r>
            <a:r>
              <a:rPr dirty="0" sz="1400">
                <a:solidFill>
                  <a:srgbClr val="4E2700"/>
                </a:solidFill>
                <a:latin typeface="Noto Sans Mono CJK HK"/>
                <a:cs typeface="Noto Sans Mono CJK HK"/>
              </a:rPr>
              <a:t>為</a:t>
            </a:r>
            <a:r>
              <a:rPr dirty="0" sz="1400" spc="-10">
                <a:solidFill>
                  <a:srgbClr val="4E2700"/>
                </a:solidFill>
                <a:latin typeface="Noto Sans Mono CJK HK"/>
                <a:cs typeface="Noto Sans Mono CJK HK"/>
              </a:rPr>
              <a:t>運</a:t>
            </a:r>
            <a:r>
              <a:rPr dirty="0" sz="1400" spc="5">
                <a:solidFill>
                  <a:srgbClr val="4E2700"/>
                </a:solidFill>
                <a:latin typeface="Noto Sans Mono CJK HK"/>
                <a:cs typeface="Noto Sans Mono CJK HK"/>
              </a:rPr>
              <a:t>算</a:t>
            </a:r>
            <a:r>
              <a:rPr dirty="0" sz="1400">
                <a:solidFill>
                  <a:srgbClr val="4E2700"/>
                </a:solidFill>
                <a:latin typeface="Noto Sans Mono CJK HK"/>
                <a:cs typeface="Noto Sans Mono CJK HK"/>
              </a:rPr>
              <a:t>元</a:t>
            </a:r>
            <a:r>
              <a:rPr dirty="0" sz="1400" spc="-15">
                <a:solidFill>
                  <a:srgbClr val="4E2700"/>
                </a:solidFill>
                <a:latin typeface="Verdana"/>
                <a:cs typeface="Verdana"/>
              </a:rPr>
              <a:t>)</a:t>
            </a:r>
            <a:r>
              <a:rPr dirty="0" sz="1400">
                <a:solidFill>
                  <a:srgbClr val="4E2700"/>
                </a:solidFill>
                <a:latin typeface="Noto Sans Mono CJK HK"/>
                <a:cs typeface="Noto Sans Mono CJK HK"/>
              </a:rPr>
              <a:t>進行</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新</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2.(</a:t>
            </a:r>
            <a:r>
              <a:rPr dirty="0" sz="1400" spc="-15">
                <a:solidFill>
                  <a:srgbClr val="4E2700"/>
                </a:solidFill>
                <a:latin typeface="Verdana"/>
                <a:cs typeface="Verdana"/>
              </a:rPr>
              <a:t> </a:t>
            </a:r>
            <a:r>
              <a:rPr dirty="0" sz="1400">
                <a:solidFill>
                  <a:srgbClr val="4E2700"/>
                </a:solidFill>
                <a:latin typeface="Verdana"/>
                <a:cs typeface="Verdana"/>
              </a:rPr>
              <a:t>o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小括</a:t>
            </a:r>
            <a:r>
              <a:rPr dirty="0" sz="1400">
                <a:solidFill>
                  <a:srgbClr val="4E2700"/>
                </a:solidFill>
                <a:latin typeface="Noto Sans Mono CJK HK"/>
                <a:cs typeface="Noto Sans Mono CJK HK"/>
              </a:rPr>
              <a:t>號</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改變</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算的</a:t>
            </a:r>
            <a:r>
              <a:rPr dirty="0" sz="1400" spc="-15">
                <a:solidFill>
                  <a:srgbClr val="4E2700"/>
                </a:solidFill>
                <a:latin typeface="Noto Sans Mono CJK HK"/>
                <a:cs typeface="Noto Sans Mono CJK HK"/>
              </a:rPr>
              <a:t>先</a:t>
            </a:r>
            <a:r>
              <a:rPr dirty="0" sz="1400">
                <a:solidFill>
                  <a:srgbClr val="4E2700"/>
                </a:solidFill>
                <a:latin typeface="Noto Sans Mono CJK HK"/>
                <a:cs typeface="Noto Sans Mono CJK HK"/>
              </a:rPr>
              <a:t>後順</a:t>
            </a:r>
            <a:r>
              <a:rPr dirty="0" sz="1400" spc="-15">
                <a:solidFill>
                  <a:srgbClr val="4E2700"/>
                </a:solidFill>
                <a:latin typeface="Noto Sans Mono CJK HK"/>
                <a:cs typeface="Noto Sans Mono CJK HK"/>
              </a:rPr>
              <a:t>序</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3.(</a:t>
            </a:r>
            <a:r>
              <a:rPr dirty="0" sz="1400" spc="-10">
                <a:solidFill>
                  <a:srgbClr val="4E2700"/>
                </a:solidFill>
                <a:latin typeface="Verdana"/>
                <a:cs typeface="Verdana"/>
              </a:rPr>
              <a:t> </a:t>
            </a:r>
            <a:r>
              <a:rPr dirty="0" sz="1400">
                <a:solidFill>
                  <a:srgbClr val="4E2700"/>
                </a:solidFill>
                <a:latin typeface="Verdana"/>
                <a:cs typeface="Verdana"/>
              </a:rPr>
              <a:t>o )</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子</a:t>
            </a:r>
            <a:r>
              <a:rPr dirty="0" sz="1400" spc="-5">
                <a:solidFill>
                  <a:srgbClr val="4E2700"/>
                </a:solidFill>
                <a:latin typeface="Verdana"/>
                <a:cs typeface="Verdana"/>
              </a:rPr>
              <a:t>(</a:t>
            </a:r>
            <a:r>
              <a:rPr dirty="0" sz="1400">
                <a:solidFill>
                  <a:srgbClr val="4E2700"/>
                </a:solidFill>
                <a:latin typeface="Noto Sans Mono CJK HK"/>
                <a:cs typeface="Noto Sans Mono CJK HK"/>
              </a:rPr>
              <a:t>即</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算符</a:t>
            </a:r>
            <a:r>
              <a:rPr dirty="0" sz="1400" spc="-15">
                <a:solidFill>
                  <a:srgbClr val="4E2700"/>
                </a:solidFill>
                <a:latin typeface="Noto Sans Mono CJK HK"/>
                <a:cs typeface="Noto Sans Mono CJK HK"/>
              </a:rPr>
              <a:t>號</a:t>
            </a:r>
            <a:r>
              <a:rPr dirty="0" sz="1400" spc="-5">
                <a:solidFill>
                  <a:srgbClr val="4E2700"/>
                </a:solidFill>
                <a:latin typeface="Verdana"/>
                <a:cs typeface="Verdana"/>
              </a:rPr>
              <a:t>)</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定符</a:t>
            </a:r>
            <a:r>
              <a:rPr dirty="0" sz="1400" spc="-10">
                <a:solidFill>
                  <a:srgbClr val="4E2700"/>
                </a:solidFill>
                <a:latin typeface="Noto Sans Mono CJK HK"/>
                <a:cs typeface="Noto Sans Mono CJK HK"/>
              </a:rPr>
              <a:t>號</a:t>
            </a:r>
            <a:r>
              <a:rPr dirty="0" sz="1400" spc="-5">
                <a:solidFill>
                  <a:srgbClr val="4E2700"/>
                </a:solidFill>
                <a:latin typeface="Verdana"/>
                <a:cs typeface="Verdana"/>
              </a:rPr>
              <a:t>(</a:t>
            </a:r>
            <a:r>
              <a:rPr dirty="0" sz="1400" spc="-5">
                <a:solidFill>
                  <a:srgbClr val="4E2700"/>
                </a:solidFill>
                <a:latin typeface="Noto Sans Mono CJK HK"/>
                <a:cs typeface="Noto Sans Mono CJK HK"/>
              </a:rPr>
              <a:t>＝</a:t>
            </a:r>
            <a:r>
              <a:rPr dirty="0" sz="1400" spc="-5">
                <a:solidFill>
                  <a:srgbClr val="4E2700"/>
                </a:solidFill>
                <a:latin typeface="Verdana"/>
                <a:cs typeface="Verdana"/>
              </a:rPr>
              <a:t>)</a:t>
            </a:r>
            <a:r>
              <a:rPr dirty="0" sz="1400">
                <a:solidFill>
                  <a:srgbClr val="4E2700"/>
                </a:solidFill>
                <a:latin typeface="Noto Sans Mono CJK HK"/>
                <a:cs typeface="Noto Sans Mono CJK HK"/>
              </a:rPr>
              <a:t>的運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優先</a:t>
            </a:r>
            <a:r>
              <a:rPr dirty="0" sz="1400" spc="-15">
                <a:solidFill>
                  <a:srgbClr val="4E2700"/>
                </a:solidFill>
                <a:latin typeface="Noto Sans Mono CJK HK"/>
                <a:cs typeface="Noto Sans Mono CJK HK"/>
              </a:rPr>
              <a:t>順</a:t>
            </a:r>
            <a:r>
              <a:rPr dirty="0" sz="1400">
                <a:solidFill>
                  <a:srgbClr val="4E2700"/>
                </a:solidFill>
                <a:latin typeface="Noto Sans Mono CJK HK"/>
                <a:cs typeface="Noto Sans Mono CJK HK"/>
              </a:rPr>
              <a:t>序最</a:t>
            </a:r>
            <a:r>
              <a:rPr dirty="0" sz="1400" spc="-15">
                <a:solidFill>
                  <a:srgbClr val="4E2700"/>
                </a:solidFill>
                <a:latin typeface="Noto Sans Mono CJK HK"/>
                <a:cs typeface="Noto Sans Mono CJK HK"/>
              </a:rPr>
              <a:t>低</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40"/>
              </a:spcBef>
            </a:pPr>
            <a:r>
              <a:rPr dirty="0" sz="1400">
                <a:solidFill>
                  <a:srgbClr val="4E2700"/>
                </a:solidFill>
                <a:latin typeface="Verdana"/>
                <a:cs typeface="Verdana"/>
              </a:rPr>
              <a:t>4.(</a:t>
            </a:r>
            <a:r>
              <a:rPr dirty="0" sz="1400" spc="-10">
                <a:solidFill>
                  <a:srgbClr val="4E2700"/>
                </a:solidFill>
                <a:latin typeface="Verdana"/>
                <a:cs typeface="Verdana"/>
              </a:rPr>
              <a:t> </a:t>
            </a:r>
            <a:r>
              <a:rPr dirty="0" sz="1400">
                <a:solidFill>
                  <a:srgbClr val="4E2700"/>
                </a:solidFill>
                <a:latin typeface="Verdana"/>
                <a:cs typeface="Verdana"/>
              </a:rPr>
              <a:t>o )</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三元</a:t>
            </a:r>
            <a:r>
              <a:rPr dirty="0" sz="1400">
                <a:solidFill>
                  <a:srgbClr val="4E2700"/>
                </a:solidFill>
                <a:latin typeface="Noto Sans Mono CJK HK"/>
                <a:cs typeface="Noto Sans Mono CJK HK"/>
              </a:rPr>
              <a:t>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子由</a:t>
            </a:r>
            <a:r>
              <a:rPr dirty="0" sz="1400" spc="-15">
                <a:solidFill>
                  <a:srgbClr val="4E2700"/>
                </a:solidFill>
                <a:latin typeface="Noto Sans Mono CJK HK"/>
                <a:cs typeface="Noto Sans Mono CJK HK"/>
              </a:rPr>
              <a:t>問</a:t>
            </a:r>
            <a:r>
              <a:rPr dirty="0" sz="1400" spc="5">
                <a:solidFill>
                  <a:srgbClr val="4E2700"/>
                </a:solidFill>
                <a:latin typeface="Noto Sans Mono CJK HK"/>
                <a:cs typeface="Noto Sans Mono CJK HK"/>
              </a:rPr>
              <a:t>號</a:t>
            </a:r>
            <a:r>
              <a:rPr dirty="0" sz="1400" spc="-10">
                <a:solidFill>
                  <a:srgbClr val="4E2700"/>
                </a:solidFill>
                <a:latin typeface="Verdana"/>
                <a:cs typeface="Verdana"/>
              </a:rPr>
              <a:t>(?)</a:t>
            </a:r>
            <a:r>
              <a:rPr dirty="0" sz="1400">
                <a:solidFill>
                  <a:srgbClr val="4E2700"/>
                </a:solidFill>
                <a:latin typeface="Noto Sans Mono CJK HK"/>
                <a:cs typeface="Noto Sans Mono CJK HK"/>
              </a:rPr>
              <a:t>與冒號</a:t>
            </a:r>
            <a:r>
              <a:rPr dirty="0" sz="1400" spc="-5">
                <a:solidFill>
                  <a:srgbClr val="4E2700"/>
                </a:solidFill>
                <a:latin typeface="Verdana"/>
                <a:cs typeface="Verdana"/>
              </a:rPr>
              <a:t>(:)</a:t>
            </a:r>
            <a:r>
              <a:rPr dirty="0" sz="1400">
                <a:solidFill>
                  <a:srgbClr val="4E2700"/>
                </a:solidFill>
                <a:latin typeface="Noto Sans Mono CJK HK"/>
                <a:cs typeface="Noto Sans Mono CJK HK"/>
              </a:rPr>
              <a:t>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，必</a:t>
            </a:r>
            <a:r>
              <a:rPr dirty="0" sz="1400" spc="-15">
                <a:solidFill>
                  <a:srgbClr val="4E2700"/>
                </a:solidFill>
                <a:latin typeface="Noto Sans Mono CJK HK"/>
                <a:cs typeface="Noto Sans Mono CJK HK"/>
              </a:rPr>
              <a:t>須</a:t>
            </a:r>
            <a:r>
              <a:rPr dirty="0" sz="1400">
                <a:solidFill>
                  <a:srgbClr val="4E2700"/>
                </a:solidFill>
                <a:latin typeface="Noto Sans Mono CJK HK"/>
                <a:cs typeface="Noto Sans Mono CJK HK"/>
              </a:rPr>
              <a:t>有三</a:t>
            </a:r>
            <a:r>
              <a:rPr dirty="0" sz="1400" spc="-15">
                <a:solidFill>
                  <a:srgbClr val="4E2700"/>
                </a:solidFill>
                <a:latin typeface="Noto Sans Mono CJK HK"/>
                <a:cs typeface="Noto Sans Mono CJK HK"/>
              </a:rPr>
              <a:t>份</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才</a:t>
            </a:r>
            <a:r>
              <a:rPr dirty="0" sz="1400">
                <a:solidFill>
                  <a:srgbClr val="4E2700"/>
                </a:solidFill>
                <a:latin typeface="Noto Sans Mono CJK HK"/>
                <a:cs typeface="Noto Sans Mono CJK HK"/>
              </a:rPr>
              <a:t>能得</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結</a:t>
            </a:r>
            <a:r>
              <a:rPr dirty="0" sz="1400">
                <a:solidFill>
                  <a:srgbClr val="4E2700"/>
                </a:solidFill>
                <a:latin typeface="Noto Sans Mono CJK HK"/>
                <a:cs typeface="Noto Sans Mono CJK HK"/>
              </a:rPr>
              <a:t>果。</a:t>
            </a:r>
            <a:endParaRPr sz="1400">
              <a:latin typeface="Noto Sans Mono CJK HK"/>
              <a:cs typeface="Noto Sans Mono CJK HK"/>
            </a:endParaRPr>
          </a:p>
          <a:p>
            <a:pPr marL="570230">
              <a:lnSpc>
                <a:spcPct val="100000"/>
              </a:lnSpc>
              <a:spcBef>
                <a:spcPts val="335"/>
              </a:spcBef>
            </a:pPr>
            <a:r>
              <a:rPr dirty="0" sz="1400" spc="10">
                <a:solidFill>
                  <a:srgbClr val="4E2700"/>
                </a:solidFill>
                <a:latin typeface="Noto Sans Mono CJK HK"/>
                <a:cs typeface="Noto Sans Mono CJK HK"/>
              </a:rPr>
              <a:t>由左</a:t>
            </a:r>
            <a:r>
              <a:rPr dirty="0" sz="1400" spc="5">
                <a:solidFill>
                  <a:srgbClr val="4E2700"/>
                </a:solidFill>
                <a:latin typeface="Noto Sans Mono CJK HK"/>
                <a:cs typeface="Noto Sans Mono CJK HK"/>
              </a:rPr>
              <a:t>至</a:t>
            </a:r>
            <a:r>
              <a:rPr dirty="0" sz="1400" spc="-15">
                <a:solidFill>
                  <a:srgbClr val="4E2700"/>
                </a:solidFill>
                <a:latin typeface="Noto Sans Mono CJK HK"/>
                <a:cs typeface="Noto Sans Mono CJK HK"/>
              </a:rPr>
              <a:t>右</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第</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份</a:t>
            </a:r>
            <a:r>
              <a:rPr dirty="0" sz="1400">
                <a:solidFill>
                  <a:srgbClr val="4E2700"/>
                </a:solidFill>
                <a:latin typeface="Noto Sans Mono CJK HK"/>
                <a:cs typeface="Noto Sans Mono CJK HK"/>
              </a:rPr>
              <a:t>資</a:t>
            </a:r>
            <a:r>
              <a:rPr dirty="0" sz="1400" spc="-10">
                <a:solidFill>
                  <a:srgbClr val="4E2700"/>
                </a:solidFill>
                <a:latin typeface="Noto Sans Mono CJK HK"/>
                <a:cs typeface="Noto Sans Mono CJK HK"/>
              </a:rPr>
              <a:t>料</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10">
                <a:solidFill>
                  <a:srgbClr val="4E2700"/>
                </a:solidFill>
                <a:latin typeface="Noto Sans Mono CJK HK"/>
                <a:cs typeface="Noto Sans Mono CJK HK"/>
              </a:rPr>
              <a:t>是</a:t>
            </a:r>
            <a:r>
              <a:rPr dirty="0" sz="1400" spc="5">
                <a:solidFill>
                  <a:srgbClr val="4E2700"/>
                </a:solidFill>
                <a:latin typeface="Noto Sans Mono CJK HK"/>
                <a:cs typeface="Noto Sans Mono CJK HK"/>
              </a:rPr>
              <a:t>能</a:t>
            </a:r>
            <a:r>
              <a:rPr dirty="0" sz="1400">
                <a:solidFill>
                  <a:srgbClr val="4E2700"/>
                </a:solidFill>
                <a:latin typeface="Noto Sans Mono CJK HK"/>
                <a:cs typeface="Noto Sans Mono CJK HK"/>
              </a:rPr>
              <a:t>得</a:t>
            </a:r>
            <a:r>
              <a:rPr dirty="0" sz="1400" spc="-10">
                <a:solidFill>
                  <a:srgbClr val="4E2700"/>
                </a:solidFill>
                <a:latin typeface="Noto Sans Mono CJK HK"/>
                <a:cs typeface="Noto Sans Mono CJK HK"/>
              </a:rPr>
              <a:t>到</a:t>
            </a:r>
            <a:r>
              <a:rPr dirty="0" sz="1400" spc="5">
                <a:solidFill>
                  <a:srgbClr val="4E2700"/>
                </a:solidFill>
                <a:latin typeface="Noto Sans Mono CJK HK"/>
                <a:cs typeface="Noto Sans Mono CJK HK"/>
              </a:rPr>
              <a:t>真</a:t>
            </a:r>
            <a:r>
              <a:rPr dirty="0" sz="1400">
                <a:solidFill>
                  <a:srgbClr val="4E2700"/>
                </a:solidFill>
                <a:latin typeface="Noto Sans Mono CJK HK"/>
                <a:cs typeface="Noto Sans Mono CJK HK"/>
              </a:rPr>
              <a:t>或</a:t>
            </a:r>
            <a:r>
              <a:rPr dirty="0" sz="1400" spc="-10">
                <a:solidFill>
                  <a:srgbClr val="4E2700"/>
                </a:solidFill>
                <a:latin typeface="Noto Sans Mono CJK HK"/>
                <a:cs typeface="Noto Sans Mono CJK HK"/>
              </a:rPr>
              <a:t>假</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關</a:t>
            </a:r>
            <a:r>
              <a:rPr dirty="0" sz="1400" spc="-10">
                <a:solidFill>
                  <a:srgbClr val="4E2700"/>
                </a:solidFill>
                <a:latin typeface="Noto Sans Mono CJK HK"/>
                <a:cs typeface="Noto Sans Mono CJK HK"/>
              </a:rPr>
              <a:t>係</a:t>
            </a:r>
            <a:r>
              <a:rPr dirty="0" sz="1400" spc="5">
                <a:solidFill>
                  <a:srgbClr val="4E2700"/>
                </a:solidFill>
                <a:latin typeface="Noto Sans Mono CJK HK"/>
                <a:cs typeface="Noto Sans Mono CJK HK"/>
              </a:rPr>
              <a:t>或</a:t>
            </a:r>
            <a:r>
              <a:rPr dirty="0" sz="1400">
                <a:solidFill>
                  <a:srgbClr val="4E2700"/>
                </a:solidFill>
                <a:latin typeface="Noto Sans Mono CJK HK"/>
                <a:cs typeface="Noto Sans Mono CJK HK"/>
              </a:rPr>
              <a:t>邏</a:t>
            </a:r>
            <a:r>
              <a:rPr dirty="0" sz="1400" spc="-10">
                <a:solidFill>
                  <a:srgbClr val="4E2700"/>
                </a:solidFill>
                <a:latin typeface="Noto Sans Mono CJK HK"/>
                <a:cs typeface="Noto Sans Mono CJK HK"/>
              </a:rPr>
              <a:t>輯</a:t>
            </a:r>
            <a:r>
              <a:rPr dirty="0" sz="1400" spc="5">
                <a:solidFill>
                  <a:srgbClr val="4E2700"/>
                </a:solidFill>
                <a:latin typeface="Noto Sans Mono CJK HK"/>
                <a:cs typeface="Noto Sans Mono CJK HK"/>
              </a:rPr>
              <a:t>運</a:t>
            </a:r>
            <a:r>
              <a:rPr dirty="0" sz="1400">
                <a:solidFill>
                  <a:srgbClr val="4E2700"/>
                </a:solidFill>
                <a:latin typeface="Noto Sans Mono CJK HK"/>
                <a:cs typeface="Noto Sans Mono CJK HK"/>
              </a:rPr>
              <a:t>算</a:t>
            </a:r>
            <a:r>
              <a:rPr dirty="0" sz="1400" spc="-10">
                <a:solidFill>
                  <a:srgbClr val="4E2700"/>
                </a:solidFill>
                <a:latin typeface="Noto Sans Mono CJK HK"/>
                <a:cs typeface="Noto Sans Mono CJK HK"/>
              </a:rPr>
              <a:t>式</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x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三</a:t>
            </a:r>
            <a:r>
              <a:rPr dirty="0" sz="1400">
                <a:solidFill>
                  <a:srgbClr val="4E2700"/>
                </a:solidFill>
                <a:latin typeface="Noto Sans Mono CJK HK"/>
                <a:cs typeface="Noto Sans Mono CJK HK"/>
              </a:rPr>
              <a:t>元運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子</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的運</a:t>
            </a:r>
            <a:r>
              <a:rPr dirty="0" sz="1400">
                <a:solidFill>
                  <a:srgbClr val="4E2700"/>
                </a:solidFill>
                <a:latin typeface="Noto Sans Mono CJK HK"/>
                <a:cs typeface="Noto Sans Mono CJK HK"/>
              </a:rPr>
              <a:t>算優</a:t>
            </a:r>
            <a:r>
              <a:rPr dirty="0" sz="1400" spc="-15">
                <a:solidFill>
                  <a:srgbClr val="4E2700"/>
                </a:solidFill>
                <a:latin typeface="Noto Sans Mono CJK HK"/>
                <a:cs typeface="Noto Sans Mono CJK HK"/>
              </a:rPr>
              <a:t>先</a:t>
            </a:r>
            <a:r>
              <a:rPr dirty="0" sz="1400">
                <a:solidFill>
                  <a:srgbClr val="4E2700"/>
                </a:solidFill>
                <a:latin typeface="Noto Sans Mono CJK HK"/>
                <a:cs typeface="Noto Sans Mono CJK HK"/>
              </a:rPr>
              <a:t>順序</a:t>
            </a:r>
            <a:r>
              <a:rPr dirty="0" sz="1400" spc="-15">
                <a:solidFill>
                  <a:srgbClr val="4E2700"/>
                </a:solidFill>
                <a:latin typeface="Noto Sans Mono CJK HK"/>
                <a:cs typeface="Noto Sans Mono CJK HK"/>
              </a:rPr>
              <a:t>比</a:t>
            </a:r>
            <a:r>
              <a:rPr dirty="0" sz="1400">
                <a:solidFill>
                  <a:srgbClr val="4E2700"/>
                </a:solidFill>
                <a:latin typeface="Noto Sans Mono CJK HK"/>
                <a:cs typeface="Noto Sans Mono CJK HK"/>
              </a:rPr>
              <a:t>等號</a:t>
            </a:r>
            <a:r>
              <a:rPr dirty="0" sz="1400" spc="-10">
                <a:solidFill>
                  <a:srgbClr val="4E2700"/>
                </a:solidFill>
                <a:latin typeface="Verdana"/>
                <a:cs typeface="Verdana"/>
              </a:rPr>
              <a:t>(=)</a:t>
            </a:r>
            <a:r>
              <a:rPr dirty="0" sz="1400">
                <a:solidFill>
                  <a:srgbClr val="4E2700"/>
                </a:solidFill>
                <a:latin typeface="Noto Sans Mono CJK HK"/>
                <a:cs typeface="Noto Sans Mono CJK HK"/>
              </a:rPr>
              <a:t>低。</a:t>
            </a:r>
            <a:endParaRPr sz="1400">
              <a:latin typeface="Noto Sans Mono CJK HK"/>
              <a:cs typeface="Noto Sans Mono CJK HK"/>
            </a:endParaRPr>
          </a:p>
          <a:p>
            <a:pPr marL="570230" marR="5080" indent="-558165">
              <a:lnSpc>
                <a:spcPct val="120000"/>
              </a:lnSpc>
            </a:pPr>
            <a:r>
              <a:rPr dirty="0" sz="1400">
                <a:solidFill>
                  <a:srgbClr val="4E2700"/>
                </a:solidFill>
                <a:latin typeface="Verdana"/>
                <a:cs typeface="Verdana"/>
              </a:rPr>
              <a:t>6.(</a:t>
            </a:r>
            <a:r>
              <a:rPr dirty="0" sz="1400" spc="10">
                <a:solidFill>
                  <a:srgbClr val="4E2700"/>
                </a:solidFill>
                <a:latin typeface="Verdana"/>
                <a:cs typeface="Verdana"/>
              </a:rPr>
              <a:t> </a:t>
            </a:r>
            <a:r>
              <a:rPr dirty="0" sz="1400">
                <a:solidFill>
                  <a:srgbClr val="4E2700"/>
                </a:solidFill>
                <a:latin typeface="Verdana"/>
                <a:cs typeface="Verdana"/>
              </a:rPr>
              <a:t>o</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參與</a:t>
            </a:r>
            <a:r>
              <a:rPr dirty="0" sz="1400">
                <a:solidFill>
                  <a:srgbClr val="4E2700"/>
                </a:solidFill>
                <a:latin typeface="Noto Sans Mono CJK HK"/>
                <a:cs typeface="Noto Sans Mono CJK HK"/>
              </a:rPr>
              <a:t>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之運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元的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應該</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全部</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a:t>
            </a:r>
            <a:r>
              <a:rPr dirty="0" sz="1400" spc="-15">
                <a:solidFill>
                  <a:srgbClr val="4E2700"/>
                </a:solidFill>
                <a:latin typeface="Noto Sans Mono CJK HK"/>
                <a:cs typeface="Noto Sans Mono CJK HK"/>
              </a:rPr>
              <a:t>因</a:t>
            </a:r>
            <a:r>
              <a:rPr dirty="0" sz="1400">
                <a:solidFill>
                  <a:srgbClr val="4E2700"/>
                </a:solidFill>
                <a:latin typeface="Noto Sans Mono CJK HK"/>
                <a:cs typeface="Noto Sans Mono CJK HK"/>
              </a:rPr>
              <a:t>此當</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算元</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必須 </a:t>
            </a:r>
            <a:r>
              <a:rPr dirty="0" sz="1400" spc="10">
                <a:solidFill>
                  <a:srgbClr val="4E2700"/>
                </a:solidFill>
                <a:latin typeface="Noto Sans Mono CJK HK"/>
                <a:cs typeface="Noto Sans Mono CJK HK"/>
              </a:rPr>
              <a:t>轉換</a:t>
            </a:r>
            <a:r>
              <a:rPr dirty="0" sz="1400">
                <a:solidFill>
                  <a:srgbClr val="4E2700"/>
                </a:solidFill>
                <a:latin typeface="Noto Sans Mono CJK HK"/>
                <a:cs typeface="Noto Sans Mono CJK HK"/>
              </a:rPr>
              <a:t>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元的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40"/>
              </a:spcBef>
            </a:pPr>
            <a:r>
              <a:rPr dirty="0" sz="1400">
                <a:solidFill>
                  <a:srgbClr val="4E2700"/>
                </a:solidFill>
                <a:latin typeface="Verdana"/>
                <a:cs typeface="Verdana"/>
              </a:rPr>
              <a:t>7.(</a:t>
            </a:r>
            <a:r>
              <a:rPr dirty="0" sz="1400" spc="-10">
                <a:solidFill>
                  <a:srgbClr val="4E2700"/>
                </a:solidFill>
                <a:latin typeface="Verdana"/>
                <a:cs typeface="Verdana"/>
              </a:rPr>
              <a:t> </a:t>
            </a:r>
            <a:r>
              <a:rPr dirty="0" sz="1400">
                <a:solidFill>
                  <a:srgbClr val="4E2700"/>
                </a:solidFill>
                <a:latin typeface="Verdana"/>
                <a:cs typeface="Verdana"/>
              </a:rPr>
              <a:t>x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當某</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運</a:t>
            </a:r>
            <a:r>
              <a:rPr dirty="0" sz="1400">
                <a:solidFill>
                  <a:srgbClr val="4E2700"/>
                </a:solidFill>
                <a:latin typeface="Noto Sans Mono CJK HK"/>
                <a:cs typeface="Noto Sans Mono CJK HK"/>
              </a:rPr>
              <a:t>算式</a:t>
            </a:r>
            <a:r>
              <a:rPr dirty="0" sz="1400" spc="-15">
                <a:solidFill>
                  <a:srgbClr val="4E2700"/>
                </a:solidFill>
                <a:latin typeface="Verdana"/>
                <a:cs typeface="Verdana"/>
              </a:rPr>
              <a:t>(</a:t>
            </a:r>
            <a:r>
              <a:rPr dirty="0" sz="1400">
                <a:solidFill>
                  <a:srgbClr val="4E2700"/>
                </a:solidFill>
                <a:latin typeface="Noto Sans Mono CJK HK"/>
                <a:cs typeface="Noto Sans Mono CJK HK"/>
              </a:rPr>
              <a:t>不含指</a:t>
            </a:r>
            <a:r>
              <a:rPr dirty="0" sz="1400" spc="-10">
                <a:solidFill>
                  <a:srgbClr val="4E2700"/>
                </a:solidFill>
                <a:latin typeface="Noto Sans Mono CJK HK"/>
                <a:cs typeface="Noto Sans Mono CJK HK"/>
              </a:rPr>
              <a:t>定</a:t>
            </a:r>
            <a:r>
              <a:rPr dirty="0" sz="1400">
                <a:solidFill>
                  <a:srgbClr val="4E2700"/>
                </a:solidFill>
                <a:latin typeface="Noto Sans Mono CJK HK"/>
                <a:cs typeface="Noto Sans Mono CJK HK"/>
              </a:rPr>
              <a:t>運</a:t>
            </a:r>
            <a:r>
              <a:rPr dirty="0" sz="1400" spc="-5">
                <a:solidFill>
                  <a:srgbClr val="4E2700"/>
                </a:solidFill>
                <a:latin typeface="Noto Sans Mono CJK HK"/>
                <a:cs typeface="Noto Sans Mono CJK HK"/>
              </a:rPr>
              <a:t>算</a:t>
            </a:r>
            <a:r>
              <a:rPr dirty="0" sz="1400" spc="-15">
                <a:solidFill>
                  <a:srgbClr val="4E2700"/>
                </a:solidFill>
                <a:latin typeface="Verdana"/>
                <a:cs typeface="Verdana"/>
              </a:rPr>
              <a:t>)</a:t>
            </a:r>
            <a:r>
              <a:rPr dirty="0" sz="1400">
                <a:solidFill>
                  <a:srgbClr val="4E2700"/>
                </a:solidFill>
                <a:latin typeface="Noto Sans Mono CJK HK"/>
                <a:cs typeface="Noto Sans Mono CJK HK"/>
              </a:rPr>
              <a:t>含有多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spc="-15">
                <a:solidFill>
                  <a:srgbClr val="4E2700"/>
                </a:solidFill>
                <a:latin typeface="Verdana"/>
                <a:cs typeface="Verdana"/>
              </a:rPr>
              <a:t>Java</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先</a:t>
            </a:r>
            <a:r>
              <a:rPr dirty="0" sz="1400">
                <a:solidFill>
                  <a:srgbClr val="4E2700"/>
                </a:solidFill>
                <a:latin typeface="Noto Sans Mono CJK HK"/>
                <a:cs typeface="Noto Sans Mono CJK HK"/>
              </a:rPr>
              <a:t>將</a:t>
            </a:r>
            <a:endParaRPr sz="1400">
              <a:latin typeface="Noto Sans Mono CJK HK"/>
              <a:cs typeface="Noto Sans Mono CJK HK"/>
            </a:endParaRPr>
          </a:p>
          <a:p>
            <a:pPr marL="631190">
              <a:lnSpc>
                <a:spcPct val="100000"/>
              </a:lnSpc>
              <a:spcBef>
                <a:spcPts val="335"/>
              </a:spcBef>
            </a:pPr>
            <a:r>
              <a:rPr dirty="0" sz="1400">
                <a:solidFill>
                  <a:srgbClr val="4E2700"/>
                </a:solidFill>
                <a:latin typeface="Verdana"/>
                <a:cs typeface="Verdana"/>
              </a:rPr>
              <a:t>short,</a:t>
            </a:r>
            <a:r>
              <a:rPr dirty="0" sz="1400" spc="-10">
                <a:solidFill>
                  <a:srgbClr val="4E2700"/>
                </a:solidFill>
                <a:latin typeface="Verdana"/>
                <a:cs typeface="Verdana"/>
              </a:rPr>
              <a:t> </a:t>
            </a:r>
            <a:r>
              <a:rPr dirty="0" sz="1400" spc="-5">
                <a:solidFill>
                  <a:srgbClr val="4E2700"/>
                </a:solidFill>
                <a:latin typeface="Verdana"/>
                <a:cs typeface="Verdana"/>
              </a:rPr>
              <a:t>byte,</a:t>
            </a:r>
            <a:r>
              <a:rPr dirty="0" sz="1400" spc="-25">
                <a:solidFill>
                  <a:srgbClr val="4E2700"/>
                </a:solidFill>
                <a:latin typeface="Verdana"/>
                <a:cs typeface="Verdana"/>
              </a:rPr>
              <a:t> </a:t>
            </a:r>
            <a:r>
              <a:rPr dirty="0" sz="1400" spc="-40">
                <a:solidFill>
                  <a:srgbClr val="4E2700"/>
                </a:solidFill>
                <a:latin typeface="Verdana"/>
                <a:cs typeface="Verdana"/>
              </a:rPr>
              <a:t>char,</a:t>
            </a:r>
            <a:r>
              <a:rPr dirty="0" sz="1400" spc="-25">
                <a:solidFill>
                  <a:srgbClr val="4E2700"/>
                </a:solidFill>
                <a:latin typeface="Verdana"/>
                <a:cs typeface="Verdana"/>
              </a:rPr>
              <a:t> </a:t>
            </a:r>
            <a:r>
              <a:rPr dirty="0" sz="1400">
                <a:solidFill>
                  <a:srgbClr val="4E2700"/>
                </a:solidFill>
                <a:latin typeface="Verdana"/>
                <a:cs typeface="Verdana"/>
              </a:rPr>
              <a:t>boolean</a:t>
            </a:r>
            <a:r>
              <a:rPr dirty="0" sz="1400" spc="10">
                <a:solidFill>
                  <a:srgbClr val="4E2700"/>
                </a:solidFill>
                <a:latin typeface="Noto Sans Mono CJK HK"/>
                <a:cs typeface="Noto Sans Mono CJK HK"/>
              </a:rPr>
              <a:t>等</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轉換</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int</a:t>
            </a:r>
            <a:r>
              <a:rPr dirty="0" sz="1400">
                <a:solidFill>
                  <a:srgbClr val="4E2700"/>
                </a:solidFill>
                <a:latin typeface="Noto Sans Mono CJK HK"/>
                <a:cs typeface="Noto Sans Mono CJK HK"/>
              </a:rPr>
              <a:t>。</a:t>
            </a:r>
            <a:endParaRPr sz="1400">
              <a:latin typeface="Noto Sans Mono CJK HK"/>
              <a:cs typeface="Noto Sans Mono CJK HK"/>
            </a:endParaRPr>
          </a:p>
          <a:p>
            <a:pPr marL="570230" marR="101600" indent="-558165">
              <a:lnSpc>
                <a:spcPct val="120000"/>
              </a:lnSpc>
            </a:pPr>
            <a:r>
              <a:rPr dirty="0" sz="1400">
                <a:solidFill>
                  <a:srgbClr val="4E2700"/>
                </a:solidFill>
                <a:latin typeface="Verdana"/>
                <a:cs typeface="Verdana"/>
              </a:rPr>
              <a:t>8.( x</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char(0~+65535)</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指定</a:t>
            </a:r>
            <a:r>
              <a:rPr dirty="0" sz="1400" spc="-10">
                <a:solidFill>
                  <a:srgbClr val="4E2700"/>
                </a:solidFill>
                <a:latin typeface="Noto Sans Mono CJK HK"/>
                <a:cs typeface="Noto Sans Mono CJK HK"/>
              </a:rPr>
              <a:t>給</a:t>
            </a:r>
            <a:r>
              <a:rPr dirty="0" sz="1400" spc="-5">
                <a:solidFill>
                  <a:srgbClr val="4E2700"/>
                </a:solidFill>
                <a:latin typeface="Verdana"/>
                <a:cs typeface="Verdana"/>
              </a:rPr>
              <a:t>short(-32768~+32767)</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而 </a:t>
            </a:r>
            <a:r>
              <a:rPr dirty="0" sz="1400" spc="10">
                <a:solidFill>
                  <a:srgbClr val="4E2700"/>
                </a:solidFill>
                <a:latin typeface="Noto Sans Mono CJK HK"/>
                <a:cs typeface="Noto Sans Mono CJK HK"/>
              </a:rPr>
              <a:t>不需</a:t>
            </a:r>
            <a:r>
              <a:rPr dirty="0" sz="1400">
                <a:solidFill>
                  <a:srgbClr val="4E2700"/>
                </a:solidFill>
                <a:latin typeface="Noto Sans Mono CJK HK"/>
                <a:cs typeface="Noto Sans Mono CJK HK"/>
              </a:rPr>
              <a:t>要</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別轉</a:t>
            </a:r>
            <a:r>
              <a:rPr dirty="0" sz="1400" spc="-10">
                <a:solidFill>
                  <a:srgbClr val="4E2700"/>
                </a:solidFill>
                <a:latin typeface="Noto Sans Mono CJK HK"/>
                <a:cs typeface="Noto Sans Mono CJK HK"/>
              </a:rPr>
              <a:t>換</a:t>
            </a:r>
            <a:r>
              <a:rPr dirty="0" sz="1400" spc="-5">
                <a:solidFill>
                  <a:srgbClr val="4E2700"/>
                </a:solidFill>
                <a:latin typeface="Verdana"/>
                <a:cs typeface="Verdana"/>
              </a:rPr>
              <a:t>(Cast)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40"/>
              </a:spcBef>
            </a:pPr>
            <a:r>
              <a:rPr dirty="0" sz="1400">
                <a:solidFill>
                  <a:srgbClr val="4E2700"/>
                </a:solidFill>
                <a:latin typeface="Verdana"/>
                <a:cs typeface="Verdana"/>
              </a:rPr>
              <a:t>9.(</a:t>
            </a:r>
            <a:r>
              <a:rPr dirty="0" sz="1400" spc="-10">
                <a:solidFill>
                  <a:srgbClr val="4E2700"/>
                </a:solidFill>
                <a:latin typeface="Verdana"/>
                <a:cs typeface="Verdana"/>
              </a:rPr>
              <a:t> </a:t>
            </a:r>
            <a:r>
              <a:rPr dirty="0" sz="1400">
                <a:solidFill>
                  <a:srgbClr val="4E2700"/>
                </a:solidFill>
                <a:latin typeface="Verdana"/>
                <a:cs typeface="Verdana"/>
              </a:rPr>
              <a:t>x )</a:t>
            </a:r>
            <a:r>
              <a:rPr dirty="0" sz="1400" spc="5">
                <a:solidFill>
                  <a:srgbClr val="4E2700"/>
                </a:solidFill>
                <a:latin typeface="Verdana"/>
                <a:cs typeface="Verdana"/>
              </a:rPr>
              <a:t> </a:t>
            </a:r>
            <a:r>
              <a:rPr dirty="0" sz="1400" spc="-5">
                <a:solidFill>
                  <a:srgbClr val="4E2700"/>
                </a:solidFill>
                <a:latin typeface="Verdana"/>
                <a:cs typeface="Verdana"/>
              </a:rPr>
              <a:t>byte</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直接</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a:t>
            </a:r>
            <a:r>
              <a:rPr dirty="0" sz="1400" spc="5">
                <a:solidFill>
                  <a:srgbClr val="4E2700"/>
                </a:solidFill>
                <a:latin typeface="Noto Sans Mono CJK HK"/>
                <a:cs typeface="Noto Sans Mono CJK HK"/>
              </a:rPr>
              <a:t>給</a:t>
            </a:r>
            <a:r>
              <a:rPr dirty="0" sz="1400" spc="-10">
                <a:solidFill>
                  <a:srgbClr val="4E2700"/>
                </a:solidFill>
                <a:latin typeface="Verdana"/>
                <a:cs typeface="Verdana"/>
              </a:rPr>
              <a:t>char</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別轉</a:t>
            </a:r>
            <a:r>
              <a:rPr dirty="0" sz="1400" spc="-10">
                <a:solidFill>
                  <a:srgbClr val="4E2700"/>
                </a:solidFill>
                <a:latin typeface="Noto Sans Mono CJK HK"/>
                <a:cs typeface="Noto Sans Mono CJK HK"/>
              </a:rPr>
              <a:t>換</a:t>
            </a:r>
            <a:r>
              <a:rPr dirty="0" sz="1400" spc="-5">
                <a:solidFill>
                  <a:srgbClr val="4E2700"/>
                </a:solidFill>
                <a:latin typeface="Verdana"/>
                <a:cs typeface="Verdana"/>
              </a:rPr>
              <a:t>(Cast)</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10.(</a:t>
            </a:r>
            <a:r>
              <a:rPr dirty="0" sz="1400" spc="-10">
                <a:solidFill>
                  <a:srgbClr val="4E2700"/>
                </a:solidFill>
                <a:latin typeface="Verdana"/>
                <a:cs typeface="Verdana"/>
              </a:rPr>
              <a:t> </a:t>
            </a:r>
            <a:r>
              <a:rPr dirty="0" sz="1400">
                <a:solidFill>
                  <a:srgbClr val="4E2700"/>
                </a:solidFill>
                <a:latin typeface="Verdana"/>
                <a:cs typeface="Verdana"/>
              </a:rPr>
              <a:t>x )</a:t>
            </a:r>
            <a:r>
              <a:rPr dirty="0" sz="1400" spc="-10">
                <a:solidFill>
                  <a:srgbClr val="4E2700"/>
                </a:solidFill>
                <a:latin typeface="Verdana"/>
                <a:cs typeface="Verdana"/>
              </a:rPr>
              <a:t> </a:t>
            </a:r>
            <a:r>
              <a:rPr dirty="0" sz="1400" spc="-5">
                <a:solidFill>
                  <a:srgbClr val="4E2700"/>
                </a:solidFill>
                <a:latin typeface="Verdana"/>
                <a:cs typeface="Verdana"/>
              </a:rPr>
              <a:t>long</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直接</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a:t>
            </a:r>
            <a:r>
              <a:rPr dirty="0" sz="1400" spc="5">
                <a:solidFill>
                  <a:srgbClr val="4E2700"/>
                </a:solidFill>
                <a:latin typeface="Noto Sans Mono CJK HK"/>
                <a:cs typeface="Noto Sans Mono CJK HK"/>
              </a:rPr>
              <a:t>給</a:t>
            </a:r>
            <a:r>
              <a:rPr dirty="0" sz="1400" spc="-5">
                <a:solidFill>
                  <a:srgbClr val="4E2700"/>
                </a:solidFill>
                <a:latin typeface="Verdana"/>
                <a:cs typeface="Verdana"/>
              </a:rPr>
              <a:t>int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別轉</a:t>
            </a:r>
            <a:r>
              <a:rPr dirty="0" sz="1400" spc="-10">
                <a:solidFill>
                  <a:srgbClr val="4E2700"/>
                </a:solidFill>
                <a:latin typeface="Noto Sans Mono CJK HK"/>
                <a:cs typeface="Noto Sans Mono CJK HK"/>
              </a:rPr>
              <a:t>換</a:t>
            </a:r>
            <a:r>
              <a:rPr dirty="0" sz="1400" spc="-5">
                <a:solidFill>
                  <a:srgbClr val="4E2700"/>
                </a:solidFill>
                <a:latin typeface="Verdana"/>
                <a:cs typeface="Verdana"/>
              </a:rPr>
              <a:t>(Cast)</a:t>
            </a:r>
            <a:r>
              <a:rPr dirty="0" sz="1400">
                <a:solidFill>
                  <a:srgbClr val="4E2700"/>
                </a:solidFill>
                <a:latin typeface="Noto Sans Mono CJK HK"/>
                <a:cs typeface="Noto Sans Mono CJK HK"/>
              </a:rPr>
              <a:t>。</a:t>
            </a:r>
            <a:endParaRPr sz="1400">
              <a:latin typeface="Noto Sans Mono CJK HK"/>
              <a:cs typeface="Noto Sans Mono CJK HK"/>
            </a:endParaRPr>
          </a:p>
        </p:txBody>
      </p:sp>
      <p:sp>
        <p:nvSpPr>
          <p:cNvPr id="4" name="object 4"/>
          <p:cNvSpPr txBox="1"/>
          <p:nvPr/>
        </p:nvSpPr>
        <p:spPr>
          <a:xfrm>
            <a:off x="764540" y="5060792"/>
            <a:ext cx="2540635" cy="1049655"/>
          </a:xfrm>
          <a:prstGeom prst="rect">
            <a:avLst/>
          </a:prstGeom>
        </p:spPr>
        <p:txBody>
          <a:bodyPr wrap="square" lIns="0" tIns="12065" rIns="0" bIns="0" rtlCol="0" vert="horz">
            <a:spAutoFit/>
          </a:bodyPr>
          <a:lstStyle/>
          <a:p>
            <a:pPr marL="12700" marR="322580">
              <a:lnSpc>
                <a:spcPct val="120100"/>
              </a:lnSpc>
              <a:spcBef>
                <a:spcPts val="95"/>
              </a:spcBef>
              <a:tabLst>
                <a:tab pos="1301750" algn="l"/>
              </a:tabLst>
            </a:pPr>
            <a:r>
              <a:rPr dirty="0" sz="1400">
                <a:solidFill>
                  <a:srgbClr val="4E2700"/>
                </a:solidFill>
                <a:latin typeface="Verdana"/>
                <a:cs typeface="Verdana"/>
              </a:rPr>
              <a:t>11.( o ) float f1 = 30 ;  12.( x ) float f1 </a:t>
            </a:r>
            <a:r>
              <a:rPr dirty="0" sz="1400" spc="5">
                <a:solidFill>
                  <a:srgbClr val="4E2700"/>
                </a:solidFill>
                <a:latin typeface="Verdana"/>
                <a:cs typeface="Verdana"/>
              </a:rPr>
              <a:t>= </a:t>
            </a:r>
            <a:r>
              <a:rPr dirty="0" sz="1400">
                <a:solidFill>
                  <a:srgbClr val="4E2700"/>
                </a:solidFill>
                <a:latin typeface="Verdana"/>
                <a:cs typeface="Verdana"/>
              </a:rPr>
              <a:t>30.0</a:t>
            </a:r>
            <a:r>
              <a:rPr dirty="0" sz="1400" spc="-135">
                <a:solidFill>
                  <a:srgbClr val="4E2700"/>
                </a:solidFill>
                <a:latin typeface="Verdana"/>
                <a:cs typeface="Verdana"/>
              </a:rPr>
              <a:t> </a:t>
            </a:r>
            <a:r>
              <a:rPr dirty="0" sz="1400">
                <a:solidFill>
                  <a:srgbClr val="4E2700"/>
                </a:solidFill>
                <a:latin typeface="Verdana"/>
                <a:cs typeface="Verdana"/>
              </a:rPr>
              <a:t>;  13.( x</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int	n =</a:t>
            </a:r>
            <a:r>
              <a:rPr dirty="0" sz="1400" spc="400">
                <a:solidFill>
                  <a:srgbClr val="4E2700"/>
                </a:solidFill>
                <a:latin typeface="Verdana"/>
                <a:cs typeface="Verdana"/>
              </a:rPr>
              <a:t> </a:t>
            </a:r>
            <a:r>
              <a:rPr dirty="0" sz="1400">
                <a:solidFill>
                  <a:srgbClr val="4E2700"/>
                </a:solidFill>
                <a:latin typeface="Verdana"/>
                <a:cs typeface="Verdana"/>
              </a:rPr>
              <a:t>5.0;</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14.( o ) double d1 = 10.0</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4422775" y="5060792"/>
            <a:ext cx="2211705" cy="1049655"/>
          </a:xfrm>
          <a:prstGeom prst="rect">
            <a:avLst/>
          </a:prstGeom>
        </p:spPr>
        <p:txBody>
          <a:bodyPr wrap="square" lIns="0" tIns="54610" rIns="0" bIns="0" rtlCol="0" vert="horz">
            <a:spAutoFit/>
          </a:bodyPr>
          <a:lstStyle/>
          <a:p>
            <a:pPr marL="12700">
              <a:lnSpc>
                <a:spcPct val="100000"/>
              </a:lnSpc>
              <a:spcBef>
                <a:spcPts val="430"/>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a:t>
            </a:r>
            <a:r>
              <a:rPr dirty="0" sz="1400" spc="-9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spc="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沒</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錯</a:t>
            </a:r>
            <a:r>
              <a:rPr dirty="0" sz="1400" spc="5">
                <a:solidFill>
                  <a:srgbClr val="4E2700"/>
                </a:solidFill>
                <a:latin typeface="Noto Sans Mono CJK HK"/>
                <a:cs typeface="Noto Sans Mono CJK HK"/>
              </a:rPr>
              <a:t>誤</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8" name="object 8"/>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5337428" y="962025"/>
            <a:ext cx="2211070" cy="46355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80"/>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p:txBody>
      </p:sp>
      <p:sp>
        <p:nvSpPr>
          <p:cNvPr id="4" name="object 4"/>
          <p:cNvSpPr txBox="1"/>
          <p:nvPr/>
        </p:nvSpPr>
        <p:spPr>
          <a:xfrm>
            <a:off x="5337428" y="2306574"/>
            <a:ext cx="2211070" cy="463550"/>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80"/>
              </a:spcBef>
            </a:pPr>
            <a:r>
              <a:rPr dirty="0" sz="1400" spc="-5">
                <a:solidFill>
                  <a:srgbClr val="4E2700"/>
                </a:solidFill>
                <a:latin typeface="Verdana"/>
                <a:cs typeface="Verdana"/>
              </a:rPr>
              <a:t>//</a:t>
            </a:r>
            <a:r>
              <a:rPr dirty="0" sz="1400" spc="-5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p:txBody>
      </p:sp>
      <p:sp>
        <p:nvSpPr>
          <p:cNvPr id="5" name="object 5"/>
          <p:cNvSpPr txBox="1"/>
          <p:nvPr/>
        </p:nvSpPr>
        <p:spPr>
          <a:xfrm>
            <a:off x="5337428" y="2978657"/>
            <a:ext cx="2211070"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p:txBody>
      </p:sp>
      <p:sp>
        <p:nvSpPr>
          <p:cNvPr id="6" name="object 6"/>
          <p:cNvSpPr txBox="1"/>
          <p:nvPr/>
        </p:nvSpPr>
        <p:spPr>
          <a:xfrm>
            <a:off x="764540" y="962025"/>
            <a:ext cx="3728720" cy="293306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15.( x ) long lo =</a:t>
            </a:r>
            <a:r>
              <a:rPr dirty="0" sz="1400" spc="-55">
                <a:solidFill>
                  <a:srgbClr val="4E2700"/>
                </a:solidFill>
                <a:latin typeface="Verdana"/>
                <a:cs typeface="Verdana"/>
              </a:rPr>
              <a:t> </a:t>
            </a:r>
            <a:r>
              <a:rPr dirty="0" sz="1400" spc="-5">
                <a:solidFill>
                  <a:srgbClr val="4E2700"/>
                </a:solidFill>
                <a:latin typeface="Verdana"/>
                <a:cs typeface="Verdana"/>
              </a:rPr>
              <a:t>214748364700000;</a:t>
            </a:r>
            <a:endParaRPr sz="1400">
              <a:latin typeface="Verdana"/>
              <a:cs typeface="Verdana"/>
            </a:endParaRPr>
          </a:p>
          <a:p>
            <a:pPr marL="12700">
              <a:lnSpc>
                <a:spcPct val="100000"/>
              </a:lnSpc>
              <a:spcBef>
                <a:spcPts val="80"/>
              </a:spcBef>
            </a:pPr>
            <a:r>
              <a:rPr dirty="0" sz="1400">
                <a:solidFill>
                  <a:srgbClr val="4E2700"/>
                </a:solidFill>
                <a:latin typeface="Verdana"/>
                <a:cs typeface="Verdana"/>
              </a:rPr>
              <a:t>16.( x ) int d = 0</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marR="2023110" indent="-247015">
              <a:lnSpc>
                <a:spcPct val="105000"/>
              </a:lnSpc>
              <a:spcBef>
                <a:spcPts val="35"/>
              </a:spcBef>
            </a:pPr>
            <a:r>
              <a:rPr dirty="0" sz="1400">
                <a:solidFill>
                  <a:srgbClr val="4E2700"/>
                </a:solidFill>
                <a:latin typeface="Verdana"/>
                <a:cs typeface="Verdana"/>
              </a:rPr>
              <a:t>if </a:t>
            </a:r>
            <a:r>
              <a:rPr dirty="0" sz="1400" spc="-5">
                <a:solidFill>
                  <a:srgbClr val="4E2700"/>
                </a:solidFill>
                <a:latin typeface="Verdana"/>
                <a:cs typeface="Verdana"/>
              </a:rPr>
              <a:t>(d </a:t>
            </a:r>
            <a:r>
              <a:rPr dirty="0" sz="1400">
                <a:solidFill>
                  <a:srgbClr val="4E2700"/>
                </a:solidFill>
                <a:latin typeface="Verdana"/>
                <a:cs typeface="Verdana"/>
              </a:rPr>
              <a:t>= </a:t>
            </a:r>
            <a:r>
              <a:rPr dirty="0" sz="1400" spc="-5">
                <a:solidFill>
                  <a:srgbClr val="4E2700"/>
                </a:solidFill>
                <a:latin typeface="Verdana"/>
                <a:cs typeface="Verdana"/>
              </a:rPr>
              <a:t>0)</a:t>
            </a:r>
            <a:r>
              <a:rPr dirty="0" sz="1400" spc="-110">
                <a:solidFill>
                  <a:srgbClr val="4E2700"/>
                </a:solidFill>
                <a:latin typeface="Verdana"/>
                <a:cs typeface="Verdana"/>
              </a:rPr>
              <a:t> </a:t>
            </a:r>
            <a:r>
              <a:rPr dirty="0" sz="1400">
                <a:solidFill>
                  <a:srgbClr val="4E2700"/>
                </a:solidFill>
                <a:latin typeface="Verdana"/>
                <a:cs typeface="Verdana"/>
              </a:rPr>
              <a:t>{  d++</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a:lnSpc>
                <a:spcPct val="100000"/>
              </a:lnSpc>
              <a:spcBef>
                <a:spcPts val="8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90"/>
              </a:spcBef>
            </a:pPr>
            <a:r>
              <a:rPr dirty="0" sz="1400">
                <a:solidFill>
                  <a:srgbClr val="4E2700"/>
                </a:solidFill>
                <a:latin typeface="Verdana"/>
                <a:cs typeface="Verdana"/>
              </a:rPr>
              <a:t>17.( x ) float diameter =</a:t>
            </a:r>
            <a:r>
              <a:rPr dirty="0" sz="1400" spc="-70">
                <a:solidFill>
                  <a:srgbClr val="4E2700"/>
                </a:solidFill>
                <a:latin typeface="Verdana"/>
                <a:cs typeface="Verdana"/>
              </a:rPr>
              <a:t> </a:t>
            </a:r>
            <a:r>
              <a:rPr dirty="0" sz="1400">
                <a:solidFill>
                  <a:srgbClr val="4E2700"/>
                </a:solidFill>
                <a:latin typeface="Verdana"/>
                <a:cs typeface="Verdana"/>
              </a:rPr>
              <a:t>10;</a:t>
            </a:r>
            <a:endParaRPr sz="1400">
              <a:latin typeface="Verdana"/>
              <a:cs typeface="Verdana"/>
            </a:endParaRPr>
          </a:p>
          <a:p>
            <a:pPr marL="12700" marR="5080" indent="742315">
              <a:lnSpc>
                <a:spcPts val="1760"/>
              </a:lnSpc>
              <a:spcBef>
                <a:spcPts val="40"/>
              </a:spcBef>
            </a:pPr>
            <a:r>
              <a:rPr dirty="0" sz="1400">
                <a:solidFill>
                  <a:srgbClr val="4E2700"/>
                </a:solidFill>
                <a:latin typeface="Verdana"/>
                <a:cs typeface="Verdana"/>
              </a:rPr>
              <a:t>float area = </a:t>
            </a:r>
            <a:r>
              <a:rPr dirty="0" sz="1400" spc="-5">
                <a:solidFill>
                  <a:srgbClr val="4E2700"/>
                </a:solidFill>
                <a:latin typeface="Verdana"/>
                <a:cs typeface="Verdana"/>
              </a:rPr>
              <a:t>3.14 </a:t>
            </a:r>
            <a:r>
              <a:rPr dirty="0" sz="1400">
                <a:solidFill>
                  <a:srgbClr val="4E2700"/>
                </a:solidFill>
                <a:latin typeface="Verdana"/>
                <a:cs typeface="Verdana"/>
              </a:rPr>
              <a:t>* diameter /</a:t>
            </a:r>
            <a:r>
              <a:rPr dirty="0" sz="1400" spc="-140">
                <a:solidFill>
                  <a:srgbClr val="4E2700"/>
                </a:solidFill>
                <a:latin typeface="Verdana"/>
                <a:cs typeface="Verdana"/>
              </a:rPr>
              <a:t> </a:t>
            </a:r>
            <a:r>
              <a:rPr dirty="0" sz="1400" spc="-5">
                <a:solidFill>
                  <a:srgbClr val="4E2700"/>
                </a:solidFill>
                <a:latin typeface="Verdana"/>
                <a:cs typeface="Verdana"/>
              </a:rPr>
              <a:t>4;  </a:t>
            </a:r>
            <a:r>
              <a:rPr dirty="0" sz="1400">
                <a:solidFill>
                  <a:srgbClr val="4E2700"/>
                </a:solidFill>
                <a:latin typeface="Verdana"/>
                <a:cs typeface="Verdana"/>
              </a:rPr>
              <a:t>18.( x ) </a:t>
            </a:r>
            <a:r>
              <a:rPr dirty="0" sz="1400" spc="-5">
                <a:solidFill>
                  <a:srgbClr val="4E2700"/>
                </a:solidFill>
                <a:latin typeface="Verdana"/>
                <a:cs typeface="Verdana"/>
              </a:rPr>
              <a:t>byte </a:t>
            </a:r>
            <a:r>
              <a:rPr dirty="0" sz="1400">
                <a:solidFill>
                  <a:srgbClr val="4E2700"/>
                </a:solidFill>
                <a:latin typeface="Verdana"/>
                <a:cs typeface="Verdana"/>
              </a:rPr>
              <a:t>b = 10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marR="1946910" indent="742315">
              <a:lnSpc>
                <a:spcPct val="102899"/>
              </a:lnSpc>
            </a:pPr>
            <a:r>
              <a:rPr dirty="0" sz="1400">
                <a:solidFill>
                  <a:srgbClr val="4E2700"/>
                </a:solidFill>
                <a:latin typeface="Verdana"/>
                <a:cs typeface="Verdana"/>
              </a:rPr>
              <a:t>b = b + 1</a:t>
            </a:r>
            <a:r>
              <a:rPr dirty="0" sz="1400" spc="-120">
                <a:solidFill>
                  <a:srgbClr val="4E2700"/>
                </a:solidFill>
                <a:latin typeface="Verdana"/>
                <a:cs typeface="Verdana"/>
              </a:rPr>
              <a:t> </a:t>
            </a:r>
            <a:r>
              <a:rPr dirty="0" sz="1400">
                <a:solidFill>
                  <a:srgbClr val="4E2700"/>
                </a:solidFill>
                <a:latin typeface="Verdana"/>
                <a:cs typeface="Verdana"/>
              </a:rPr>
              <a:t>;  19.( o ) </a:t>
            </a:r>
            <a:r>
              <a:rPr dirty="0" sz="1400" spc="5">
                <a:solidFill>
                  <a:srgbClr val="4E2700"/>
                </a:solidFill>
                <a:latin typeface="Verdana"/>
                <a:cs typeface="Verdana"/>
              </a:rPr>
              <a:t>int </a:t>
            </a:r>
            <a:r>
              <a:rPr dirty="0" sz="1400">
                <a:solidFill>
                  <a:srgbClr val="4E2700"/>
                </a:solidFill>
                <a:latin typeface="Verdana"/>
                <a:cs typeface="Verdana"/>
              </a:rPr>
              <a:t>i = 4</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120"/>
              </a:spcBef>
            </a:pPr>
            <a:r>
              <a:rPr dirty="0" sz="1400">
                <a:solidFill>
                  <a:srgbClr val="4E2700"/>
                </a:solidFill>
                <a:latin typeface="Verdana"/>
                <a:cs typeface="Verdana"/>
              </a:rPr>
              <a:t>i </a:t>
            </a:r>
            <a:r>
              <a:rPr dirty="0" sz="1400" spc="5">
                <a:solidFill>
                  <a:srgbClr val="4E2700"/>
                </a:solidFill>
                <a:latin typeface="Verdana"/>
                <a:cs typeface="Verdana"/>
              </a:rPr>
              <a:t>= </a:t>
            </a:r>
            <a:r>
              <a:rPr dirty="0" sz="1400">
                <a:solidFill>
                  <a:srgbClr val="4E2700"/>
                </a:solidFill>
                <a:latin typeface="Verdana"/>
                <a:cs typeface="Verdana"/>
              </a:rPr>
              <a:t>i </a:t>
            </a:r>
            <a:r>
              <a:rPr dirty="0" sz="1400" spc="5">
                <a:solidFill>
                  <a:srgbClr val="4E2700"/>
                </a:solidFill>
                <a:latin typeface="Verdana"/>
                <a:cs typeface="Verdana"/>
              </a:rPr>
              <a:t>+ </a:t>
            </a:r>
            <a:r>
              <a:rPr dirty="0" sz="1400">
                <a:solidFill>
                  <a:srgbClr val="4E2700"/>
                </a:solidFill>
                <a:latin typeface="Verdana"/>
                <a:cs typeface="Verdana"/>
              </a:rPr>
              <a:t>5</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90"/>
              </a:spcBef>
            </a:pPr>
            <a:r>
              <a:rPr dirty="0" sz="1400">
                <a:solidFill>
                  <a:srgbClr val="4E2700"/>
                </a:solidFill>
                <a:latin typeface="Verdana"/>
                <a:cs typeface="Verdana"/>
              </a:rPr>
              <a:t>20.( x ) char ch = 10</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80"/>
              </a:spcBef>
            </a:pPr>
            <a:r>
              <a:rPr dirty="0" sz="1400">
                <a:solidFill>
                  <a:srgbClr val="4E2700"/>
                </a:solidFill>
                <a:latin typeface="Verdana"/>
                <a:cs typeface="Verdana"/>
              </a:rPr>
              <a:t>short s =</a:t>
            </a:r>
            <a:r>
              <a:rPr dirty="0" sz="1400" spc="-40">
                <a:solidFill>
                  <a:srgbClr val="4E2700"/>
                </a:solidFill>
                <a:latin typeface="Verdana"/>
                <a:cs typeface="Verdana"/>
              </a:rPr>
              <a:t> </a:t>
            </a:r>
            <a:r>
              <a:rPr dirty="0" sz="1400">
                <a:solidFill>
                  <a:srgbClr val="4E2700"/>
                </a:solidFill>
                <a:latin typeface="Verdana"/>
                <a:cs typeface="Verdana"/>
              </a:rPr>
              <a:t>ch;</a:t>
            </a:r>
            <a:endParaRPr sz="1400">
              <a:latin typeface="Verdana"/>
              <a:cs typeface="Verdana"/>
            </a:endParaRPr>
          </a:p>
        </p:txBody>
      </p:sp>
      <p:sp>
        <p:nvSpPr>
          <p:cNvPr id="7" name="object 7"/>
          <p:cNvSpPr txBox="1"/>
          <p:nvPr/>
        </p:nvSpPr>
        <p:spPr>
          <a:xfrm>
            <a:off x="764540" y="3875023"/>
            <a:ext cx="5147310" cy="2032000"/>
          </a:xfrm>
          <a:prstGeom prst="rect">
            <a:avLst/>
          </a:prstGeom>
        </p:spPr>
        <p:txBody>
          <a:bodyPr wrap="square" lIns="0" tIns="12700" rIns="0" bIns="0" rtlCol="0" vert="horz">
            <a:spAutoFit/>
          </a:bodyPr>
          <a:lstStyle/>
          <a:p>
            <a:pPr algn="ctr" marL="261620">
              <a:lnSpc>
                <a:spcPct val="100000"/>
              </a:lnSpc>
              <a:spcBef>
                <a:spcPts val="100"/>
              </a:spcBef>
            </a:pPr>
            <a:r>
              <a:rPr dirty="0" sz="1400" spc="10">
                <a:solidFill>
                  <a:srgbClr val="4E2700"/>
                </a:solidFill>
                <a:latin typeface="Noto Sans Mono CJK HK"/>
                <a:cs typeface="Noto Sans Mono CJK HK"/>
              </a:rPr>
              <a:t>字元</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a:t>
            </a:r>
            <a:r>
              <a:rPr dirty="0" sz="1400" spc="5">
                <a:solidFill>
                  <a:srgbClr val="4E2700"/>
                </a:solidFill>
                <a:latin typeface="Noto Sans Mono CJK HK"/>
                <a:cs typeface="Noto Sans Mono CJK HK"/>
              </a:rPr>
              <a:t>給</a:t>
            </a:r>
            <a:r>
              <a:rPr dirty="0" sz="1400" spc="-5">
                <a:solidFill>
                  <a:srgbClr val="4E2700"/>
                </a:solidFill>
                <a:latin typeface="Verdana"/>
                <a:cs typeface="Verdana"/>
              </a:rPr>
              <a:t>short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數是</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確的。</a:t>
            </a:r>
            <a:endParaRPr sz="1400">
              <a:latin typeface="Noto Sans Mono CJK HK"/>
              <a:cs typeface="Noto Sans Mono CJK HK"/>
            </a:endParaRPr>
          </a:p>
          <a:p>
            <a:pPr>
              <a:lnSpc>
                <a:spcPct val="100000"/>
              </a:lnSpc>
              <a:spcBef>
                <a:spcPts val="30"/>
              </a:spcBef>
            </a:pPr>
            <a:endParaRPr sz="90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2095" indent="-240029">
              <a:lnSpc>
                <a:spcPct val="100000"/>
              </a:lnSpc>
              <a:spcBef>
                <a:spcPts val="85"/>
              </a:spcBef>
              <a:buFont typeface="Verdana"/>
              <a:buAutoNum type="arabicPeriod"/>
              <a:tabLst>
                <a:tab pos="252729" algn="l"/>
              </a:tabLst>
            </a:pPr>
            <a:r>
              <a:rPr dirty="0" sz="1400" spc="10">
                <a:solidFill>
                  <a:srgbClr val="4E2700"/>
                </a:solidFill>
                <a:latin typeface="Noto Sans Mono CJK HK"/>
                <a:cs typeface="Noto Sans Mono CJK HK"/>
              </a:rPr>
              <a:t>假設</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a:solidFill>
                  <a:srgbClr val="4E2700"/>
                </a:solidFill>
                <a:latin typeface="Verdana"/>
                <a:cs typeface="Verdana"/>
              </a:rPr>
              <a:t>x,</a:t>
            </a:r>
            <a:r>
              <a:rPr dirty="0" sz="1400" spc="-50">
                <a:solidFill>
                  <a:srgbClr val="4E2700"/>
                </a:solidFill>
                <a:latin typeface="Verdana"/>
                <a:cs typeface="Verdana"/>
              </a:rPr>
              <a:t> </a:t>
            </a:r>
            <a:r>
              <a:rPr dirty="0" sz="1400" spc="-70">
                <a:solidFill>
                  <a:srgbClr val="4E2700"/>
                </a:solidFill>
                <a:latin typeface="Verdana"/>
                <a:cs typeface="Verdana"/>
              </a:rPr>
              <a:t>y,</a:t>
            </a:r>
            <a:r>
              <a:rPr dirty="0" sz="1400" spc="-10">
                <a:solidFill>
                  <a:srgbClr val="4E2700"/>
                </a:solidFill>
                <a:latin typeface="Verdana"/>
                <a:cs typeface="Verdana"/>
              </a:rPr>
              <a:t> z</a:t>
            </a:r>
            <a:r>
              <a:rPr dirty="0" sz="1400" spc="10">
                <a:solidFill>
                  <a:srgbClr val="4E2700"/>
                </a:solidFill>
                <a:latin typeface="Noto Sans Mono CJK HK"/>
                <a:cs typeface="Noto Sans Mono CJK HK"/>
              </a:rPr>
              <a:t>的定</a:t>
            </a:r>
            <a:r>
              <a:rPr dirty="0" sz="1400" spc="5">
                <a:solidFill>
                  <a:srgbClr val="4E2700"/>
                </a:solidFill>
                <a:latin typeface="Noto Sans Mono CJK HK"/>
                <a:cs typeface="Noto Sans Mono CJK HK"/>
              </a:rPr>
              <a:t>義</a:t>
            </a:r>
            <a:r>
              <a:rPr dirty="0" sz="1400">
                <a:solidFill>
                  <a:srgbClr val="4E2700"/>
                </a:solidFill>
                <a:latin typeface="Noto Sans Mono CJK HK"/>
                <a:cs typeface="Noto Sans Mono CJK HK"/>
              </a:rPr>
              <a:t>如</a:t>
            </a:r>
            <a:r>
              <a:rPr dirty="0" sz="1400" spc="5">
                <a:solidFill>
                  <a:srgbClr val="4E2700"/>
                </a:solidFill>
                <a:latin typeface="Noto Sans Mono CJK HK"/>
                <a:cs typeface="Noto Sans Mono CJK HK"/>
              </a:rPr>
              <a:t>下</a:t>
            </a:r>
            <a:r>
              <a:rPr dirty="0" sz="1400">
                <a:solidFill>
                  <a:srgbClr val="4E2700"/>
                </a:solidFill>
                <a:latin typeface="Verdana"/>
                <a:cs typeface="Verdana"/>
              </a:rPr>
              <a:t>:</a:t>
            </a:r>
            <a:endParaRPr sz="1400">
              <a:latin typeface="Verdana"/>
              <a:cs typeface="Verdana"/>
            </a:endParaRPr>
          </a:p>
          <a:p>
            <a:pPr marL="445770">
              <a:lnSpc>
                <a:spcPct val="100000"/>
              </a:lnSpc>
              <a:spcBef>
                <a:spcPts val="120"/>
              </a:spcBef>
            </a:pPr>
            <a:r>
              <a:rPr dirty="0" sz="1400">
                <a:solidFill>
                  <a:srgbClr val="4E2700"/>
                </a:solidFill>
                <a:latin typeface="Verdana"/>
                <a:cs typeface="Verdana"/>
              </a:rPr>
              <a:t>int x=5, </a:t>
            </a:r>
            <a:r>
              <a:rPr dirty="0" sz="1400" spc="-5">
                <a:solidFill>
                  <a:srgbClr val="4E2700"/>
                </a:solidFill>
                <a:latin typeface="Verdana"/>
                <a:cs typeface="Verdana"/>
              </a:rPr>
              <a:t>y=10,</a:t>
            </a:r>
            <a:r>
              <a:rPr dirty="0" sz="1400" spc="-40">
                <a:solidFill>
                  <a:srgbClr val="4E2700"/>
                </a:solidFill>
                <a:latin typeface="Verdana"/>
                <a:cs typeface="Verdana"/>
              </a:rPr>
              <a:t> </a:t>
            </a:r>
            <a:r>
              <a:rPr dirty="0" sz="1400" spc="-5">
                <a:solidFill>
                  <a:srgbClr val="4E2700"/>
                </a:solidFill>
                <a:latin typeface="Verdana"/>
                <a:cs typeface="Verdana"/>
              </a:rPr>
              <a:t>z=6;</a:t>
            </a:r>
            <a:endParaRPr sz="1400">
              <a:latin typeface="Verdana"/>
              <a:cs typeface="Verdana"/>
            </a:endParaRPr>
          </a:p>
          <a:p>
            <a:pPr lvl="1" marL="803910" indent="-296545">
              <a:lnSpc>
                <a:spcPct val="100000"/>
              </a:lnSpc>
              <a:spcBef>
                <a:spcPts val="50"/>
              </a:spcBef>
              <a:buAutoNum type="alphaLcPeriod"/>
              <a:tabLst>
                <a:tab pos="804545" algn="l"/>
                <a:tab pos="3793490" algn="l"/>
                <a:tab pos="5133975" algn="l"/>
              </a:tabLst>
            </a:pPr>
            <a:r>
              <a:rPr dirty="0" sz="1400" spc="-10">
                <a:solidFill>
                  <a:srgbClr val="4E2700"/>
                </a:solidFill>
                <a:latin typeface="Verdana"/>
                <a:cs typeface="Verdana"/>
              </a:rPr>
              <a:t>x</a:t>
            </a:r>
            <a:r>
              <a:rPr dirty="0" sz="1400" spc="10">
                <a:solidFill>
                  <a:srgbClr val="4E2700"/>
                </a:solidFill>
                <a:latin typeface="Noto Sans Mono CJK HK"/>
                <a:cs typeface="Noto Sans Mono CJK HK"/>
              </a:rPr>
              <a:t>加</a:t>
            </a:r>
            <a:r>
              <a:rPr dirty="0" sz="1400" spc="-5">
                <a:solidFill>
                  <a:srgbClr val="4E2700"/>
                </a:solidFill>
                <a:latin typeface="Verdana"/>
                <a:cs typeface="Verdana"/>
              </a:rPr>
              <a:t>3</a:t>
            </a:r>
            <a:r>
              <a:rPr dirty="0" sz="1400">
                <a:solidFill>
                  <a:srgbClr val="4E2700"/>
                </a:solidFill>
                <a:latin typeface="Noto Sans Mono CJK HK"/>
                <a:cs typeface="Noto Sans Mono CJK HK"/>
              </a:rPr>
              <a:t>後，存入</a:t>
            </a:r>
            <a:r>
              <a:rPr dirty="0" sz="1400" spc="-5">
                <a:solidFill>
                  <a:srgbClr val="4E2700"/>
                </a:solidFill>
                <a:latin typeface="Verdana"/>
                <a:cs typeface="Verdana"/>
              </a:rPr>
              <a:t>z</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z = x + 3</a:t>
            </a:r>
            <a:r>
              <a:rPr dirty="0" sz="1400" spc="-130">
                <a:solidFill>
                  <a:srgbClr val="4E2700"/>
                </a:solidFill>
                <a:latin typeface="Verdana"/>
                <a:cs typeface="Verdana"/>
              </a:rPr>
              <a:t> </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44220" indent="-299085">
              <a:lnSpc>
                <a:spcPct val="100000"/>
              </a:lnSpc>
              <a:spcBef>
                <a:spcPts val="80"/>
              </a:spcBef>
              <a:buAutoNum type="alphaLcPeriod"/>
              <a:tabLst>
                <a:tab pos="744855" algn="l"/>
                <a:tab pos="3735704" algn="l"/>
                <a:tab pos="5011420" algn="l"/>
              </a:tabLst>
            </a:pPr>
            <a:r>
              <a:rPr dirty="0" sz="1400" spc="-5">
                <a:solidFill>
                  <a:srgbClr val="4E2700"/>
                </a:solidFill>
                <a:latin typeface="Verdana"/>
                <a:cs typeface="Verdana"/>
              </a:rPr>
              <a:t>y</a:t>
            </a:r>
            <a:r>
              <a:rPr dirty="0" sz="1400" spc="10">
                <a:solidFill>
                  <a:srgbClr val="4E2700"/>
                </a:solidFill>
                <a:latin typeface="Noto Sans Mono CJK HK"/>
                <a:cs typeface="Noto Sans Mono CJK HK"/>
              </a:rPr>
              <a:t>減</a:t>
            </a:r>
            <a:r>
              <a:rPr dirty="0" sz="1400" spc="-5">
                <a:solidFill>
                  <a:srgbClr val="4E2700"/>
                </a:solidFill>
                <a:latin typeface="Verdana"/>
                <a:cs typeface="Verdana"/>
              </a:rPr>
              <a:t>5</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，存</a:t>
            </a:r>
            <a:r>
              <a:rPr dirty="0" sz="1400" spc="-15">
                <a:solidFill>
                  <a:srgbClr val="4E2700"/>
                </a:solidFill>
                <a:latin typeface="Noto Sans Mono CJK HK"/>
                <a:cs typeface="Noto Sans Mono CJK HK"/>
              </a:rPr>
              <a:t>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應該</a:t>
            </a:r>
            <a:r>
              <a:rPr dirty="0" sz="1400" spc="-1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z = y - 5</a:t>
            </a:r>
            <a:r>
              <a:rPr dirty="0" sz="1400" spc="-13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27710" indent="-282575">
              <a:lnSpc>
                <a:spcPct val="100000"/>
              </a:lnSpc>
              <a:spcBef>
                <a:spcPts val="85"/>
              </a:spcBef>
              <a:buAutoNum type="alphaLcPeriod"/>
              <a:tabLst>
                <a:tab pos="728345" algn="l"/>
                <a:tab pos="3729990" algn="l"/>
                <a:tab pos="5046980" algn="l"/>
              </a:tabLst>
            </a:pPr>
            <a:r>
              <a:rPr dirty="0" sz="1400" spc="-5">
                <a:solidFill>
                  <a:srgbClr val="4E2700"/>
                </a:solidFill>
                <a:latin typeface="Verdana"/>
                <a:cs typeface="Verdana"/>
              </a:rPr>
              <a:t>x</a:t>
            </a:r>
            <a:r>
              <a:rPr dirty="0" sz="1400" spc="10">
                <a:solidFill>
                  <a:srgbClr val="4E2700"/>
                </a:solidFill>
                <a:latin typeface="Noto Sans Mono CJK HK"/>
                <a:cs typeface="Noto Sans Mono CJK HK"/>
              </a:rPr>
              <a:t>乘</a:t>
            </a:r>
            <a:r>
              <a:rPr dirty="0" sz="1400" spc="-5">
                <a:solidFill>
                  <a:srgbClr val="4E2700"/>
                </a:solidFill>
                <a:latin typeface="Verdana"/>
                <a:cs typeface="Verdana"/>
              </a:rPr>
              <a:t>6</a:t>
            </a:r>
            <a:r>
              <a:rPr dirty="0" sz="1400">
                <a:solidFill>
                  <a:srgbClr val="4E2700"/>
                </a:solidFill>
                <a:latin typeface="Noto Sans Mono CJK HK"/>
                <a:cs typeface="Noto Sans Mono CJK HK"/>
              </a:rPr>
              <a:t>後，存入</a:t>
            </a:r>
            <a:r>
              <a:rPr dirty="0" sz="1400" spc="-15">
                <a:solidFill>
                  <a:srgbClr val="4E2700"/>
                </a:solidFill>
                <a:latin typeface="Verdana"/>
                <a:cs typeface="Verdana"/>
              </a:rPr>
              <a:t>x</a:t>
            </a:r>
            <a:r>
              <a:rPr dirty="0" sz="1400">
                <a:solidFill>
                  <a:srgbClr val="4E2700"/>
                </a:solidFill>
                <a:latin typeface="Noto Sans Mono CJK HK"/>
                <a:cs typeface="Noto Sans Mono CJK HK"/>
              </a:rPr>
              <a:t>內的敘</a:t>
            </a:r>
            <a:r>
              <a:rPr dirty="0" sz="1400" spc="-10">
                <a:solidFill>
                  <a:srgbClr val="4E2700"/>
                </a:solidFill>
                <a:latin typeface="Noto Sans Mono CJK HK"/>
                <a:cs typeface="Noto Sans Mono CJK HK"/>
              </a:rPr>
              <a:t>述</a:t>
            </a:r>
            <a:r>
              <a:rPr dirty="0" sz="1400">
                <a:solidFill>
                  <a:srgbClr val="4E2700"/>
                </a:solidFill>
                <a:latin typeface="Noto Sans Mono CJK HK"/>
                <a:cs typeface="Noto Sans Mono CJK HK"/>
              </a:rPr>
              <a:t>應該</a:t>
            </a:r>
            <a:r>
              <a:rPr dirty="0" sz="1400" spc="-1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x = x * 6</a:t>
            </a:r>
            <a:r>
              <a:rPr dirty="0" sz="1400" spc="-15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45490" indent="-300355">
              <a:lnSpc>
                <a:spcPct val="100000"/>
              </a:lnSpc>
              <a:spcBef>
                <a:spcPts val="85"/>
              </a:spcBef>
              <a:buAutoNum type="alphaLcPeriod"/>
              <a:tabLst>
                <a:tab pos="746125" algn="l"/>
                <a:tab pos="3724910" algn="l"/>
                <a:tab pos="4989195" algn="l"/>
              </a:tabLst>
            </a:pPr>
            <a:r>
              <a:rPr dirty="0" sz="1400" spc="-5">
                <a:solidFill>
                  <a:srgbClr val="4E2700"/>
                </a:solidFill>
                <a:latin typeface="Verdana"/>
                <a:cs typeface="Verdana"/>
              </a:rPr>
              <a:t>z</a:t>
            </a:r>
            <a:r>
              <a:rPr dirty="0" sz="1400" spc="10">
                <a:solidFill>
                  <a:srgbClr val="4E2700"/>
                </a:solidFill>
                <a:latin typeface="Noto Sans Mono CJK HK"/>
                <a:cs typeface="Noto Sans Mono CJK HK"/>
              </a:rPr>
              <a:t>除</a:t>
            </a:r>
            <a:r>
              <a:rPr dirty="0" sz="1400" spc="-5">
                <a:solidFill>
                  <a:srgbClr val="4E2700"/>
                </a:solidFill>
                <a:latin typeface="Verdana"/>
                <a:cs typeface="Verdana"/>
              </a:rPr>
              <a:t>3</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，存入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述應</a:t>
            </a:r>
            <a:r>
              <a:rPr dirty="0" sz="1400" spc="-10">
                <a:solidFill>
                  <a:srgbClr val="4E2700"/>
                </a:solidFill>
                <a:latin typeface="Noto Sans Mono CJK HK"/>
                <a:cs typeface="Noto Sans Mono CJK HK"/>
              </a:rPr>
              <a:t>該</a:t>
            </a:r>
            <a:r>
              <a:rPr dirty="0" sz="1400">
                <a:solidFill>
                  <a:srgbClr val="4E2700"/>
                </a:solidFill>
                <a:latin typeface="Noto Sans Mono CJK HK"/>
                <a:cs typeface="Noto Sans Mono CJK HK"/>
              </a:rPr>
              <a:t>寫</a:t>
            </a:r>
            <a:r>
              <a:rPr dirty="0" sz="1400" spc="-10">
                <a:solidFill>
                  <a:srgbClr val="4E2700"/>
                </a:solidFill>
                <a:latin typeface="Noto Sans Mono CJK HK"/>
                <a:cs typeface="Noto Sans Mono CJK HK"/>
              </a:rPr>
              <a:t>成</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z = z / 3</a:t>
            </a:r>
            <a:r>
              <a:rPr dirty="0" sz="1400" spc="-135">
                <a:solidFill>
                  <a:srgbClr val="4E2700"/>
                </a:solidFill>
                <a:latin typeface="Verdana"/>
                <a:cs typeface="Verdana"/>
              </a:rPr>
              <a:t> </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648" y="919123"/>
            <a:ext cx="3343275" cy="830580"/>
          </a:xfrm>
          <a:prstGeom prst="rect">
            <a:avLst/>
          </a:prstGeom>
        </p:spPr>
        <p:txBody>
          <a:bodyPr wrap="square" lIns="0" tIns="36830" rIns="0" bIns="0" rtlCol="0" vert="horz">
            <a:spAutoFit/>
          </a:bodyPr>
          <a:lstStyle/>
          <a:p>
            <a:pPr marL="12700">
              <a:lnSpc>
                <a:spcPct val="100000"/>
              </a:lnSpc>
              <a:spcBef>
                <a:spcPts val="290"/>
              </a:spcBef>
            </a:pPr>
            <a:r>
              <a:rPr dirty="0" sz="1600" spc="-5">
                <a:solidFill>
                  <a:srgbClr val="4E2700"/>
                </a:solidFill>
                <a:latin typeface="Verdana"/>
                <a:cs typeface="Verdana"/>
              </a:rPr>
              <a:t>1 </a:t>
            </a:r>
            <a:r>
              <a:rPr dirty="0" sz="1600" spc="-10">
                <a:solidFill>
                  <a:srgbClr val="4E2700"/>
                </a:solidFill>
                <a:latin typeface="Verdana"/>
                <a:cs typeface="Verdana"/>
              </a:rPr>
              <a:t>package</a:t>
            </a:r>
            <a:r>
              <a:rPr dirty="0" sz="1600" spc="5">
                <a:solidFill>
                  <a:srgbClr val="4E2700"/>
                </a:solidFill>
                <a:latin typeface="Verdana"/>
                <a:cs typeface="Verdana"/>
              </a:rPr>
              <a:t> </a:t>
            </a:r>
            <a:r>
              <a:rPr dirty="0" sz="1600" spc="-5">
                <a:solidFill>
                  <a:srgbClr val="4E2700"/>
                </a:solidFill>
                <a:latin typeface="Verdana"/>
                <a:cs typeface="Verdana"/>
              </a:rPr>
              <a:t>ch02;</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2</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3 </a:t>
            </a: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IntegerVariables</a:t>
            </a:r>
            <a:r>
              <a:rPr dirty="0" sz="1600" spc="8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1256791" y="3870096"/>
            <a:ext cx="5660390" cy="561975"/>
          </a:xfrm>
          <a:prstGeom prst="rect">
            <a:avLst/>
          </a:prstGeom>
        </p:spPr>
        <p:txBody>
          <a:bodyPr wrap="square" lIns="0" tIns="36830" rIns="0" bIns="0" rtlCol="0" vert="horz">
            <a:spAutoFit/>
          </a:bodyPr>
          <a:lstStyle/>
          <a:p>
            <a:pPr marL="12700">
              <a:lnSpc>
                <a:spcPct val="100000"/>
              </a:lnSpc>
              <a:spcBef>
                <a:spcPts val="290"/>
              </a:spcBef>
              <a:tabLst>
                <a:tab pos="3801110" algn="l"/>
                <a:tab pos="5204460" algn="l"/>
              </a:tabLst>
            </a:pPr>
            <a:r>
              <a:rPr dirty="0" sz="1600" spc="-30">
                <a:solidFill>
                  <a:srgbClr val="4E2700"/>
                </a:solidFill>
                <a:latin typeface="Verdana"/>
                <a:cs typeface="Verdana"/>
              </a:rPr>
              <a:t>S</a:t>
            </a:r>
            <a:r>
              <a:rPr dirty="0" sz="1600" spc="-5">
                <a:solidFill>
                  <a:srgbClr val="4E2700"/>
                </a:solidFill>
                <a:latin typeface="Verdana"/>
                <a:cs typeface="Verdana"/>
              </a:rPr>
              <a:t>ys</a:t>
            </a:r>
            <a:r>
              <a:rPr dirty="0" sz="1600" spc="-10">
                <a:solidFill>
                  <a:srgbClr val="4E2700"/>
                </a:solidFill>
                <a:latin typeface="Verdana"/>
                <a:cs typeface="Verdana"/>
              </a:rPr>
              <a:t>t</a:t>
            </a:r>
            <a:r>
              <a:rPr dirty="0" sz="1600" spc="-5">
                <a:solidFill>
                  <a:srgbClr val="4E2700"/>
                </a:solidFill>
                <a:latin typeface="Verdana"/>
                <a:cs typeface="Verdana"/>
              </a:rPr>
              <a:t>e</a:t>
            </a:r>
            <a:r>
              <a:rPr dirty="0" sz="1600" spc="-15">
                <a:solidFill>
                  <a:srgbClr val="4E2700"/>
                </a:solidFill>
                <a:latin typeface="Verdana"/>
                <a:cs typeface="Verdana"/>
              </a:rPr>
              <a:t>m</a:t>
            </a:r>
            <a:r>
              <a:rPr dirty="0" sz="1600" spc="-10">
                <a:solidFill>
                  <a:srgbClr val="4E2700"/>
                </a:solidFill>
                <a:latin typeface="Verdana"/>
                <a:cs typeface="Verdana"/>
              </a:rPr>
              <a:t>.</a:t>
            </a:r>
            <a:r>
              <a:rPr dirty="0" sz="1600" spc="-5">
                <a:solidFill>
                  <a:srgbClr val="4E2700"/>
                </a:solidFill>
                <a:latin typeface="Verdana"/>
                <a:cs typeface="Verdana"/>
              </a:rPr>
              <a:t>ou</a:t>
            </a:r>
            <a:r>
              <a:rPr dirty="0" sz="1600">
                <a:solidFill>
                  <a:srgbClr val="4E2700"/>
                </a:solidFill>
                <a:latin typeface="Verdana"/>
                <a:cs typeface="Verdana"/>
              </a:rPr>
              <a:t>t</a:t>
            </a:r>
            <a:r>
              <a:rPr dirty="0" sz="1600" spc="-10">
                <a:solidFill>
                  <a:srgbClr val="4E2700"/>
                </a:solidFill>
                <a:latin typeface="Verdana"/>
                <a:cs typeface="Verdana"/>
              </a:rPr>
              <a:t>.p</a:t>
            </a:r>
            <a:r>
              <a:rPr dirty="0" sz="1600" spc="5">
                <a:solidFill>
                  <a:srgbClr val="4E2700"/>
                </a:solidFill>
                <a:latin typeface="Verdana"/>
                <a:cs typeface="Verdana"/>
              </a:rPr>
              <a:t>r</a:t>
            </a:r>
            <a:r>
              <a:rPr dirty="0" sz="1600" spc="-10">
                <a:solidFill>
                  <a:srgbClr val="4E2700"/>
                </a:solidFill>
                <a:latin typeface="Verdana"/>
                <a:cs typeface="Verdana"/>
              </a:rPr>
              <a:t>intl</a:t>
            </a:r>
            <a:r>
              <a:rPr dirty="0" sz="1600">
                <a:solidFill>
                  <a:srgbClr val="4E2700"/>
                </a:solidFill>
                <a:latin typeface="Verdana"/>
                <a:cs typeface="Verdana"/>
              </a:rPr>
              <a:t>n</a:t>
            </a:r>
            <a:r>
              <a:rPr dirty="0" sz="1600" spc="-10">
                <a:solidFill>
                  <a:srgbClr val="4E2700"/>
                </a:solidFill>
                <a:latin typeface="Verdana"/>
                <a:cs typeface="Verdana"/>
              </a:rPr>
              <a:t>("b</a:t>
            </a:r>
            <a:r>
              <a:rPr dirty="0" sz="1600" spc="-5">
                <a:solidFill>
                  <a:srgbClr val="4E2700"/>
                </a:solidFill>
                <a:latin typeface="Verdana"/>
                <a:cs typeface="Verdana"/>
              </a:rPr>
              <a:t>1</a:t>
            </a:r>
            <a:r>
              <a:rPr dirty="0" sz="1600" spc="5">
                <a:solidFill>
                  <a:srgbClr val="4E2700"/>
                </a:solidFill>
                <a:latin typeface="Verdana"/>
                <a:cs typeface="Verdana"/>
              </a:rPr>
              <a:t>=</a:t>
            </a:r>
            <a:r>
              <a:rPr dirty="0" sz="1600" spc="-5">
                <a:solidFill>
                  <a:srgbClr val="4E2700"/>
                </a:solidFill>
                <a:latin typeface="Verdana"/>
                <a:cs typeface="Verdana"/>
              </a:rPr>
              <a:t>"</a:t>
            </a:r>
            <a:r>
              <a:rPr dirty="0" sz="1600" spc="4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10">
                <a:solidFill>
                  <a:srgbClr val="4E2700"/>
                </a:solidFill>
                <a:latin typeface="Verdana"/>
                <a:cs typeface="Verdana"/>
              </a:rPr>
              <a:t>b</a:t>
            </a:r>
            <a:r>
              <a:rPr dirty="0" sz="1600" spc="-5">
                <a:solidFill>
                  <a:srgbClr val="4E2700"/>
                </a:solidFill>
                <a:latin typeface="Verdana"/>
                <a:cs typeface="Verdana"/>
              </a:rPr>
              <a:t>1</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Verdana"/>
                <a:cs typeface="Verdana"/>
              </a:rPr>
              <a:t>s="</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s</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r>
              <a:rPr dirty="0" sz="1600">
                <a:solidFill>
                  <a:srgbClr val="4E2700"/>
                </a:solidFill>
                <a:latin typeface="Verdana"/>
                <a:cs typeface="Verdana"/>
              </a:rPr>
              <a:t>	</a:t>
            </a:r>
            <a:r>
              <a:rPr dirty="0" sz="1600" spc="-10">
                <a:solidFill>
                  <a:srgbClr val="4E2700"/>
                </a:solidFill>
                <a:latin typeface="Verdana"/>
                <a:cs typeface="Verdana"/>
              </a:rPr>
              <a:t>i1="</a:t>
            </a:r>
            <a:endParaRPr sz="1600">
              <a:latin typeface="Verdana"/>
              <a:cs typeface="Verdana"/>
            </a:endParaRPr>
          </a:p>
          <a:p>
            <a:pPr marL="139065">
              <a:lnSpc>
                <a:spcPct val="100000"/>
              </a:lnSpc>
              <a:spcBef>
                <a:spcPts val="195"/>
              </a:spcBef>
              <a:tabLst>
                <a:tab pos="1180465" algn="l"/>
              </a:tabLst>
            </a:pPr>
            <a:r>
              <a:rPr dirty="0" sz="1600" spc="-5">
                <a:solidFill>
                  <a:srgbClr val="4E2700"/>
                </a:solidFill>
                <a:latin typeface="Verdana"/>
                <a:cs typeface="Verdana"/>
              </a:rPr>
              <a:t>+ </a:t>
            </a:r>
            <a:r>
              <a:rPr dirty="0" sz="1600" spc="-10">
                <a:solidFill>
                  <a:srgbClr val="4E2700"/>
                </a:solidFill>
                <a:latin typeface="Verdana"/>
                <a:cs typeface="Verdana"/>
              </a:rPr>
              <a:t>i1</a:t>
            </a:r>
            <a:r>
              <a:rPr dirty="0" sz="1600" spc="10">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i2=" </a:t>
            </a:r>
            <a:r>
              <a:rPr dirty="0" sz="1600" spc="-5">
                <a:solidFill>
                  <a:srgbClr val="4E2700"/>
                </a:solidFill>
                <a:latin typeface="Verdana"/>
                <a:cs typeface="Verdana"/>
              </a:rPr>
              <a:t>+ </a:t>
            </a:r>
            <a:r>
              <a:rPr dirty="0" sz="1600" spc="-10">
                <a:solidFill>
                  <a:srgbClr val="4E2700"/>
                </a:solidFill>
                <a:latin typeface="Verdana"/>
                <a:cs typeface="Verdana"/>
              </a:rPr>
              <a:t>i2 </a:t>
            </a:r>
            <a:r>
              <a:rPr dirty="0" sz="1600" spc="-5">
                <a:solidFill>
                  <a:srgbClr val="4E2700"/>
                </a:solidFill>
                <a:latin typeface="Verdana"/>
                <a:cs typeface="Verdana"/>
              </a:rPr>
              <a:t>+ " </a:t>
            </a:r>
            <a:r>
              <a:rPr dirty="0" sz="1600" spc="-10">
                <a:solidFill>
                  <a:srgbClr val="4E2700"/>
                </a:solidFill>
                <a:latin typeface="Verdana"/>
                <a:cs typeface="Verdana"/>
              </a:rPr>
              <a:t>l=" </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10">
                <a:solidFill>
                  <a:srgbClr val="4E2700"/>
                </a:solidFill>
                <a:latin typeface="Verdana"/>
                <a:cs typeface="Verdana"/>
              </a:rPr>
              <a:t>l);</a:t>
            </a:r>
            <a:endParaRPr sz="1600">
              <a:latin typeface="Verdana"/>
              <a:cs typeface="Verdana"/>
            </a:endParaRPr>
          </a:p>
        </p:txBody>
      </p:sp>
      <p:sp>
        <p:nvSpPr>
          <p:cNvPr id="4" name="object 4"/>
          <p:cNvSpPr txBox="1"/>
          <p:nvPr/>
        </p:nvSpPr>
        <p:spPr>
          <a:xfrm>
            <a:off x="414019" y="1723260"/>
            <a:ext cx="4435475" cy="2977515"/>
          </a:xfrm>
          <a:prstGeom prst="rect">
            <a:avLst/>
          </a:prstGeom>
        </p:spPr>
        <p:txBody>
          <a:bodyPr wrap="square" lIns="0" tIns="37465" rIns="0" bIns="0" rtlCol="0" vert="horz">
            <a:spAutoFit/>
          </a:bodyPr>
          <a:lstStyle/>
          <a:p>
            <a:pPr marL="83820">
              <a:lnSpc>
                <a:spcPct val="100000"/>
              </a:lnSpc>
              <a:spcBef>
                <a:spcPts val="295"/>
              </a:spcBef>
              <a:tabLst>
                <a:tab pos="426720" algn="l"/>
              </a:tabLst>
            </a:pPr>
            <a:r>
              <a:rPr dirty="0" sz="1600" spc="-5">
                <a:solidFill>
                  <a:srgbClr val="4E2700"/>
                </a:solidFill>
                <a:latin typeface="Verdana"/>
                <a:cs typeface="Verdana"/>
              </a:rPr>
              <a:t>4	</a:t>
            </a: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14">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83820">
              <a:lnSpc>
                <a:spcPct val="100000"/>
              </a:lnSpc>
              <a:spcBef>
                <a:spcPts val="195"/>
              </a:spcBef>
              <a:tabLst>
                <a:tab pos="855344" algn="l"/>
              </a:tabLst>
            </a:pPr>
            <a:r>
              <a:rPr dirty="0" sz="1600" spc="-5">
                <a:solidFill>
                  <a:srgbClr val="4E2700"/>
                </a:solidFill>
                <a:latin typeface="Verdana"/>
                <a:cs typeface="Verdana"/>
              </a:rPr>
              <a:t>5	byte b0 =</a:t>
            </a:r>
            <a:r>
              <a:rPr dirty="0" sz="1600">
                <a:solidFill>
                  <a:srgbClr val="4E2700"/>
                </a:solidFill>
                <a:latin typeface="Verdana"/>
                <a:cs typeface="Verdana"/>
              </a:rPr>
              <a:t> </a:t>
            </a:r>
            <a:r>
              <a:rPr dirty="0" sz="1600" spc="-5">
                <a:solidFill>
                  <a:srgbClr val="4E2700"/>
                </a:solidFill>
                <a:latin typeface="Verdana"/>
                <a:cs typeface="Verdana"/>
              </a:rPr>
              <a:t>127;</a:t>
            </a:r>
            <a:endParaRPr sz="1600">
              <a:latin typeface="Verdana"/>
              <a:cs typeface="Verdana"/>
            </a:endParaRPr>
          </a:p>
          <a:p>
            <a:pPr marL="83820">
              <a:lnSpc>
                <a:spcPct val="100000"/>
              </a:lnSpc>
              <a:spcBef>
                <a:spcPts val="190"/>
              </a:spcBef>
              <a:tabLst>
                <a:tab pos="855344" algn="l"/>
              </a:tabLst>
            </a:pPr>
            <a:r>
              <a:rPr dirty="0" sz="1600" spc="-5">
                <a:solidFill>
                  <a:srgbClr val="4E2700"/>
                </a:solidFill>
                <a:latin typeface="Verdana"/>
                <a:cs typeface="Verdana"/>
              </a:rPr>
              <a:t>6	byte b1 =</a:t>
            </a:r>
            <a:r>
              <a:rPr dirty="0" sz="1600" spc="-70">
                <a:solidFill>
                  <a:srgbClr val="4E2700"/>
                </a:solidFill>
                <a:latin typeface="Verdana"/>
                <a:cs typeface="Verdana"/>
              </a:rPr>
              <a:t> </a:t>
            </a:r>
            <a:r>
              <a:rPr dirty="0" sz="1600" spc="-5">
                <a:solidFill>
                  <a:srgbClr val="4E2700"/>
                </a:solidFill>
                <a:latin typeface="Verdana"/>
                <a:cs typeface="Verdana"/>
              </a:rPr>
              <a:t>-128;</a:t>
            </a:r>
            <a:endParaRPr sz="1600">
              <a:latin typeface="Verdana"/>
              <a:cs typeface="Verdana"/>
            </a:endParaRPr>
          </a:p>
          <a:p>
            <a:pPr marL="83820">
              <a:lnSpc>
                <a:spcPct val="100000"/>
              </a:lnSpc>
              <a:spcBef>
                <a:spcPts val="195"/>
              </a:spcBef>
              <a:tabLst>
                <a:tab pos="855344" algn="l"/>
                <a:tab pos="1513840" algn="l"/>
              </a:tabLst>
            </a:pPr>
            <a:r>
              <a:rPr dirty="0" sz="1600" spc="-5">
                <a:solidFill>
                  <a:srgbClr val="4E2700"/>
                </a:solidFill>
                <a:latin typeface="Verdana"/>
                <a:cs typeface="Verdana"/>
              </a:rPr>
              <a:t>7	</a:t>
            </a:r>
            <a:r>
              <a:rPr dirty="0" sz="1600" spc="-10">
                <a:solidFill>
                  <a:srgbClr val="4E2700"/>
                </a:solidFill>
                <a:latin typeface="Verdana"/>
                <a:cs typeface="Verdana"/>
              </a:rPr>
              <a:t>int</a:t>
            </a:r>
            <a:r>
              <a:rPr dirty="0" sz="1600">
                <a:solidFill>
                  <a:srgbClr val="4E2700"/>
                </a:solidFill>
                <a:latin typeface="Verdana"/>
                <a:cs typeface="Verdana"/>
              </a:rPr>
              <a:t> </a:t>
            </a:r>
            <a:r>
              <a:rPr dirty="0" sz="1600" spc="-10">
                <a:solidFill>
                  <a:srgbClr val="4E2700"/>
                </a:solidFill>
                <a:latin typeface="Verdana"/>
                <a:cs typeface="Verdana"/>
              </a:rPr>
              <a:t>i1	</a:t>
            </a:r>
            <a:r>
              <a:rPr dirty="0" sz="1600" spc="-5">
                <a:solidFill>
                  <a:srgbClr val="4E2700"/>
                </a:solidFill>
                <a:latin typeface="Verdana"/>
                <a:cs typeface="Verdana"/>
              </a:rPr>
              <a:t>=</a:t>
            </a:r>
            <a:r>
              <a:rPr dirty="0" sz="1600" spc="-80">
                <a:solidFill>
                  <a:srgbClr val="4E2700"/>
                </a:solidFill>
                <a:latin typeface="Verdana"/>
                <a:cs typeface="Verdana"/>
              </a:rPr>
              <a:t> </a:t>
            </a:r>
            <a:r>
              <a:rPr dirty="0" sz="1600" spc="-5">
                <a:solidFill>
                  <a:srgbClr val="4E2700"/>
                </a:solidFill>
                <a:latin typeface="Verdana"/>
                <a:cs typeface="Verdana"/>
              </a:rPr>
              <a:t>65535;</a:t>
            </a:r>
            <a:endParaRPr sz="1600">
              <a:latin typeface="Verdana"/>
              <a:cs typeface="Verdana"/>
            </a:endParaRPr>
          </a:p>
          <a:p>
            <a:pPr marL="83820">
              <a:lnSpc>
                <a:spcPct val="100000"/>
              </a:lnSpc>
              <a:spcBef>
                <a:spcPts val="190"/>
              </a:spcBef>
              <a:tabLst>
                <a:tab pos="855344" algn="l"/>
              </a:tabLst>
            </a:pPr>
            <a:r>
              <a:rPr dirty="0" sz="1600" spc="-5">
                <a:solidFill>
                  <a:srgbClr val="4E2700"/>
                </a:solidFill>
                <a:latin typeface="Verdana"/>
                <a:cs typeface="Verdana"/>
              </a:rPr>
              <a:t>8	short s =</a:t>
            </a:r>
            <a:r>
              <a:rPr dirty="0" sz="1600" spc="30">
                <a:solidFill>
                  <a:srgbClr val="4E2700"/>
                </a:solidFill>
                <a:latin typeface="Verdana"/>
                <a:cs typeface="Verdana"/>
              </a:rPr>
              <a:t> </a:t>
            </a:r>
            <a:r>
              <a:rPr dirty="0" sz="1600" spc="-5">
                <a:solidFill>
                  <a:srgbClr val="4E2700"/>
                </a:solidFill>
                <a:latin typeface="Verdana"/>
                <a:cs typeface="Verdana"/>
              </a:rPr>
              <a:t>-32768;</a:t>
            </a:r>
            <a:endParaRPr sz="1600">
              <a:latin typeface="Verdana"/>
              <a:cs typeface="Verdana"/>
            </a:endParaRPr>
          </a:p>
          <a:p>
            <a:pPr marL="83820">
              <a:lnSpc>
                <a:spcPct val="100000"/>
              </a:lnSpc>
              <a:spcBef>
                <a:spcPts val="195"/>
              </a:spcBef>
              <a:tabLst>
                <a:tab pos="855344" algn="l"/>
                <a:tab pos="1513840" algn="l"/>
              </a:tabLst>
            </a:pPr>
            <a:r>
              <a:rPr dirty="0" sz="1600" spc="-5">
                <a:solidFill>
                  <a:srgbClr val="4E2700"/>
                </a:solidFill>
                <a:latin typeface="Verdana"/>
                <a:cs typeface="Verdana"/>
              </a:rPr>
              <a:t>9	</a:t>
            </a:r>
            <a:r>
              <a:rPr dirty="0" sz="1600" spc="-10">
                <a:solidFill>
                  <a:srgbClr val="4E2700"/>
                </a:solidFill>
                <a:latin typeface="Verdana"/>
                <a:cs typeface="Verdana"/>
              </a:rPr>
              <a:t>int</a:t>
            </a:r>
            <a:r>
              <a:rPr dirty="0" sz="1600" spc="5">
                <a:solidFill>
                  <a:srgbClr val="4E2700"/>
                </a:solidFill>
                <a:latin typeface="Verdana"/>
                <a:cs typeface="Verdana"/>
              </a:rPr>
              <a:t> </a:t>
            </a:r>
            <a:r>
              <a:rPr dirty="0" sz="1600" spc="-10">
                <a:solidFill>
                  <a:srgbClr val="4E2700"/>
                </a:solidFill>
                <a:latin typeface="Verdana"/>
                <a:cs typeface="Verdana"/>
              </a:rPr>
              <a:t>i2	</a:t>
            </a:r>
            <a:r>
              <a:rPr dirty="0" sz="1600" spc="-5">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2147483647;</a:t>
            </a:r>
            <a:endParaRPr sz="1600">
              <a:latin typeface="Verdana"/>
              <a:cs typeface="Verdana"/>
            </a:endParaRPr>
          </a:p>
          <a:p>
            <a:pPr marL="12700">
              <a:lnSpc>
                <a:spcPct val="100000"/>
              </a:lnSpc>
              <a:spcBef>
                <a:spcPts val="190"/>
              </a:spcBef>
              <a:tabLst>
                <a:tab pos="855344" algn="l"/>
                <a:tab pos="1555115" algn="l"/>
              </a:tabLst>
            </a:pPr>
            <a:r>
              <a:rPr dirty="0" sz="1600" spc="-5">
                <a:solidFill>
                  <a:srgbClr val="4E2700"/>
                </a:solidFill>
                <a:latin typeface="Verdana"/>
                <a:cs typeface="Verdana"/>
              </a:rPr>
              <a:t>10	</a:t>
            </a:r>
            <a:r>
              <a:rPr dirty="0" sz="1600" spc="-10">
                <a:solidFill>
                  <a:srgbClr val="4E2700"/>
                </a:solidFill>
                <a:latin typeface="Verdana"/>
                <a:cs typeface="Verdana"/>
              </a:rPr>
              <a:t>long</a:t>
            </a:r>
            <a:r>
              <a:rPr dirty="0" sz="1600">
                <a:solidFill>
                  <a:srgbClr val="4E2700"/>
                </a:solidFill>
                <a:latin typeface="Verdana"/>
                <a:cs typeface="Verdana"/>
              </a:rPr>
              <a:t> </a:t>
            </a:r>
            <a:r>
              <a:rPr dirty="0" sz="1600" spc="-5">
                <a:solidFill>
                  <a:srgbClr val="4E2700"/>
                </a:solidFill>
                <a:latin typeface="Verdana"/>
                <a:cs typeface="Verdana"/>
              </a:rPr>
              <a:t>l	=</a:t>
            </a:r>
            <a:r>
              <a:rPr dirty="0" sz="1600" spc="5">
                <a:solidFill>
                  <a:srgbClr val="4E2700"/>
                </a:solidFill>
                <a:latin typeface="Verdana"/>
                <a:cs typeface="Verdana"/>
              </a:rPr>
              <a:t> </a:t>
            </a:r>
            <a:r>
              <a:rPr dirty="0" sz="1600" spc="-10">
                <a:solidFill>
                  <a:srgbClr val="4E2700"/>
                </a:solidFill>
                <a:latin typeface="Verdana"/>
                <a:cs typeface="Verdana"/>
              </a:rPr>
              <a:t>2147483648L;</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11</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12</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13</a:t>
            </a:r>
            <a:endParaRPr sz="1600">
              <a:latin typeface="Verdana"/>
              <a:cs typeface="Verdana"/>
            </a:endParaRPr>
          </a:p>
          <a:p>
            <a:pPr marL="12700">
              <a:lnSpc>
                <a:spcPct val="100000"/>
              </a:lnSpc>
              <a:spcBef>
                <a:spcPts val="190"/>
              </a:spcBef>
              <a:tabLst>
                <a:tab pos="482600" algn="l"/>
              </a:tabLst>
            </a:pPr>
            <a:r>
              <a:rPr dirty="0" sz="1600" spc="-5">
                <a:solidFill>
                  <a:srgbClr val="4E2700"/>
                </a:solidFill>
                <a:latin typeface="Verdana"/>
                <a:cs typeface="Verdana"/>
              </a:rPr>
              <a:t>14	}</a:t>
            </a:r>
            <a:endParaRPr sz="1600">
              <a:latin typeface="Verdana"/>
              <a:cs typeface="Verdana"/>
            </a:endParaRPr>
          </a:p>
        </p:txBody>
      </p:sp>
      <p:sp>
        <p:nvSpPr>
          <p:cNvPr id="5" name="object 5"/>
          <p:cNvSpPr txBox="1"/>
          <p:nvPr/>
        </p:nvSpPr>
        <p:spPr>
          <a:xfrm>
            <a:off x="414019" y="4700142"/>
            <a:ext cx="48133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4E2700"/>
                </a:solidFill>
                <a:latin typeface="Verdana"/>
                <a:cs typeface="Verdana"/>
              </a:rPr>
              <a:t>15</a:t>
            </a:r>
            <a:r>
              <a:rPr dirty="0" sz="1600" spc="-1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6" name="object 6"/>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範例</a:t>
            </a: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5337428" y="1218477"/>
            <a:ext cx="2933065" cy="1050925"/>
          </a:xfrm>
          <a:prstGeom prst="rect">
            <a:avLst/>
          </a:prstGeom>
        </p:spPr>
        <p:txBody>
          <a:bodyPr wrap="square" lIns="0" tIns="55879" rIns="0" bIns="0" rtlCol="0" vert="horz">
            <a:spAutoFit/>
          </a:bodyPr>
          <a:lstStyle/>
          <a:p>
            <a:pPr marL="12700">
              <a:lnSpc>
                <a:spcPct val="100000"/>
              </a:lnSpc>
              <a:spcBef>
                <a:spcPts val="439"/>
              </a:spcBef>
              <a:tabLst>
                <a:tab pos="1810385" algn="l"/>
                <a:tab pos="2919730"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輸</a:t>
            </a:r>
            <a:r>
              <a:rPr dirty="0" sz="1400" spc="5">
                <a:solidFill>
                  <a:srgbClr val="4E2700"/>
                </a:solidFill>
                <a:latin typeface="Noto Sans Mono CJK HK"/>
                <a:cs typeface="Noto Sans Mono CJK HK"/>
              </a:rPr>
              <a:t>出為</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3+5=35</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12700">
              <a:lnSpc>
                <a:spcPct val="100000"/>
              </a:lnSpc>
              <a:spcBef>
                <a:spcPts val="335"/>
              </a:spcBef>
              <a:tabLst>
                <a:tab pos="1810385" algn="l"/>
                <a:tab pos="2868930" algn="l"/>
              </a:tabLst>
            </a:pP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8=3+5 </a:t>
            </a:r>
            <a:r>
              <a:rPr dirty="0" sz="1400" spc="-1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12700">
              <a:lnSpc>
                <a:spcPct val="100000"/>
              </a:lnSpc>
              <a:spcBef>
                <a:spcPts val="335"/>
              </a:spcBef>
              <a:tabLst>
                <a:tab pos="1810385" algn="l"/>
                <a:tab pos="2919095" algn="l"/>
              </a:tabLst>
            </a:pP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6+4=64</a:t>
            </a:r>
            <a:r>
              <a:rPr dirty="0" sz="1400" spc="-2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12700">
              <a:lnSpc>
                <a:spcPct val="100000"/>
              </a:lnSpc>
              <a:spcBef>
                <a:spcPts val="340"/>
              </a:spcBef>
              <a:tabLst>
                <a:tab pos="1810385" algn="l"/>
                <a:tab pos="2288540" algn="l"/>
              </a:tabLst>
            </a:pP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出為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2</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p:txBody>
      </p:sp>
      <p:sp>
        <p:nvSpPr>
          <p:cNvPr id="4" name="object 4"/>
          <p:cNvSpPr txBox="1"/>
          <p:nvPr/>
        </p:nvSpPr>
        <p:spPr>
          <a:xfrm>
            <a:off x="764540" y="972528"/>
            <a:ext cx="4521835" cy="2325370"/>
          </a:xfrm>
          <a:prstGeom prst="rect">
            <a:avLst/>
          </a:prstGeom>
        </p:spPr>
        <p:txBody>
          <a:bodyPr wrap="square" lIns="0" tIns="9525" rIns="0" bIns="0" rtlCol="0" vert="horz">
            <a:spAutoFit/>
          </a:bodyPr>
          <a:lstStyle/>
          <a:p>
            <a:pPr marL="259715" marR="888365" indent="-247650">
              <a:lnSpc>
                <a:spcPct val="119000"/>
              </a:lnSpc>
              <a:spcBef>
                <a:spcPts val="75"/>
              </a:spcBef>
            </a:pPr>
            <a:r>
              <a:rPr dirty="0" sz="1400">
                <a:solidFill>
                  <a:srgbClr val="4E2700"/>
                </a:solidFill>
                <a:latin typeface="Verdana"/>
                <a:cs typeface="Verdana"/>
              </a:rPr>
              <a:t>2. int i = 3, j = 5 ;  System.out.println("3+5=" </a:t>
            </a:r>
            <a:r>
              <a:rPr dirty="0" sz="1400" spc="5">
                <a:solidFill>
                  <a:srgbClr val="4E2700"/>
                </a:solidFill>
                <a:latin typeface="Verdana"/>
                <a:cs typeface="Verdana"/>
              </a:rPr>
              <a:t>+ </a:t>
            </a:r>
            <a:r>
              <a:rPr dirty="0" sz="1400">
                <a:solidFill>
                  <a:srgbClr val="4E2700"/>
                </a:solidFill>
                <a:latin typeface="Verdana"/>
                <a:cs typeface="Verdana"/>
              </a:rPr>
              <a:t>i </a:t>
            </a:r>
            <a:r>
              <a:rPr dirty="0" sz="1400" spc="5">
                <a:solidFill>
                  <a:srgbClr val="4E2700"/>
                </a:solidFill>
                <a:latin typeface="Verdana"/>
                <a:cs typeface="Verdana"/>
              </a:rPr>
              <a:t>+ </a:t>
            </a:r>
            <a:r>
              <a:rPr dirty="0" sz="1400">
                <a:solidFill>
                  <a:srgbClr val="4E2700"/>
                </a:solidFill>
                <a:latin typeface="Verdana"/>
                <a:cs typeface="Verdana"/>
              </a:rPr>
              <a:t>j )</a:t>
            </a:r>
            <a:r>
              <a:rPr dirty="0" sz="1400" spc="-165">
                <a:solidFill>
                  <a:srgbClr val="4E2700"/>
                </a:solidFill>
                <a:latin typeface="Verdana"/>
                <a:cs typeface="Verdana"/>
              </a:rPr>
              <a:t> </a:t>
            </a:r>
            <a:r>
              <a:rPr dirty="0" sz="1400">
                <a:solidFill>
                  <a:srgbClr val="4E2700"/>
                </a:solidFill>
                <a:latin typeface="Verdana"/>
                <a:cs typeface="Verdana"/>
              </a:rPr>
              <a:t>;  System.out.println( i + j + </a:t>
            </a:r>
            <a:r>
              <a:rPr dirty="0" sz="1400" spc="-5">
                <a:solidFill>
                  <a:srgbClr val="4E2700"/>
                </a:solidFill>
                <a:latin typeface="Verdana"/>
                <a:cs typeface="Verdana"/>
              </a:rPr>
              <a:t>"=3+5")</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2095" indent="-240029">
              <a:lnSpc>
                <a:spcPct val="100000"/>
              </a:lnSpc>
              <a:spcBef>
                <a:spcPts val="335"/>
              </a:spcBef>
              <a:buAutoNum type="arabicPeriod" startAt="3"/>
              <a:tabLst>
                <a:tab pos="252729" algn="l"/>
              </a:tabLst>
            </a:pPr>
            <a:r>
              <a:rPr dirty="0" sz="1400">
                <a:solidFill>
                  <a:srgbClr val="4E2700"/>
                </a:solidFill>
                <a:latin typeface="Verdana"/>
                <a:cs typeface="Verdana"/>
              </a:rPr>
              <a:t>System.out.println("6 + 4 = " + 6 + 4</a:t>
            </a:r>
            <a:r>
              <a:rPr dirty="0" sz="1400" spc="-10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2095" indent="-240029">
              <a:lnSpc>
                <a:spcPct val="100000"/>
              </a:lnSpc>
              <a:spcBef>
                <a:spcPts val="340"/>
              </a:spcBef>
              <a:buAutoNum type="arabicPeriod" startAt="3"/>
              <a:tabLst>
                <a:tab pos="252729" algn="l"/>
              </a:tabLst>
            </a:pPr>
            <a:r>
              <a:rPr dirty="0" sz="1400">
                <a:solidFill>
                  <a:srgbClr val="4E2700"/>
                </a:solidFill>
                <a:latin typeface="Verdana"/>
                <a:cs typeface="Verdana"/>
              </a:rPr>
              <a:t>System.out.println(25 / 10)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2095" indent="-240029">
              <a:lnSpc>
                <a:spcPct val="100000"/>
              </a:lnSpc>
              <a:spcBef>
                <a:spcPts val="370"/>
              </a:spcBef>
              <a:buAutoNum type="arabicPeriod" startAt="3"/>
              <a:tabLst>
                <a:tab pos="252729" algn="l"/>
              </a:tabLst>
            </a:pPr>
            <a:r>
              <a:rPr dirty="0" sz="1400">
                <a:solidFill>
                  <a:srgbClr val="4E2700"/>
                </a:solidFill>
                <a:latin typeface="Verdana"/>
                <a:cs typeface="Verdana"/>
              </a:rPr>
              <a:t>System.out.println(0.0 /</a:t>
            </a:r>
            <a:r>
              <a:rPr dirty="0" sz="1400" spc="-45">
                <a:solidFill>
                  <a:srgbClr val="4E2700"/>
                </a:solidFill>
                <a:latin typeface="Verdana"/>
                <a:cs typeface="Verdana"/>
              </a:rPr>
              <a:t> </a:t>
            </a:r>
            <a:r>
              <a:rPr dirty="0" sz="1400">
                <a:solidFill>
                  <a:srgbClr val="4E2700"/>
                </a:solidFill>
                <a:latin typeface="Verdana"/>
                <a:cs typeface="Verdana"/>
              </a:rPr>
              <a:t>0.0);</a:t>
            </a:r>
            <a:endParaRPr sz="1400">
              <a:latin typeface="Verdana"/>
              <a:cs typeface="Verdana"/>
            </a:endParaRPr>
          </a:p>
          <a:p>
            <a:pPr marL="384810">
              <a:lnSpc>
                <a:spcPct val="100000"/>
              </a:lnSpc>
              <a:spcBef>
                <a:spcPts val="300"/>
              </a:spcBef>
              <a:tabLst>
                <a:tab pos="3122930" algn="l"/>
                <a:tab pos="3844925" algn="l"/>
              </a:tabLst>
            </a:pPr>
            <a:r>
              <a:rPr dirty="0" sz="1400" spc="10">
                <a:solidFill>
                  <a:srgbClr val="4E2700"/>
                </a:solidFill>
                <a:latin typeface="Noto Sans Mono CJK HK"/>
                <a:cs typeface="Noto Sans Mono CJK HK"/>
              </a:rPr>
              <a:t>執行</a:t>
            </a:r>
            <a:r>
              <a:rPr dirty="0" sz="1400" spc="5">
                <a:solidFill>
                  <a:srgbClr val="4E2700"/>
                </a:solidFill>
                <a:latin typeface="Noto Sans Mono CJK HK"/>
                <a:cs typeface="Noto Sans Mono CJK HK"/>
              </a:rPr>
              <a:t>此</a:t>
            </a:r>
            <a:r>
              <a:rPr dirty="0" sz="1400" spc="-15">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後</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螢</a:t>
            </a:r>
            <a:r>
              <a:rPr dirty="0" sz="1400">
                <a:solidFill>
                  <a:srgbClr val="4E2700"/>
                </a:solidFill>
                <a:latin typeface="Noto Sans Mono CJK HK"/>
                <a:cs typeface="Noto Sans Mono CJK HK"/>
              </a:rPr>
              <a:t>幕</a:t>
            </a:r>
            <a:r>
              <a:rPr dirty="0" sz="1400" spc="-10">
                <a:solidFill>
                  <a:srgbClr val="4E2700"/>
                </a:solidFill>
                <a:latin typeface="Noto Sans Mono CJK HK"/>
                <a:cs typeface="Noto Sans Mono CJK HK"/>
              </a:rPr>
              <a:t>上</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10">
                <a:solidFill>
                  <a:srgbClr val="4E2700"/>
                </a:solidFill>
                <a:latin typeface="Noto Sans Mono CJK HK"/>
                <a:cs typeface="Noto Sans Mono CJK HK"/>
              </a:rPr>
              <a:t>出</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NaN</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252095" indent="-240029">
              <a:lnSpc>
                <a:spcPct val="100000"/>
              </a:lnSpc>
              <a:spcBef>
                <a:spcPts val="340"/>
              </a:spcBef>
              <a:buFont typeface="Verdana"/>
              <a:buAutoNum type="arabicPeriod" startAt="6"/>
              <a:tabLst>
                <a:tab pos="252729" algn="l"/>
              </a:tabLst>
            </a:pPr>
            <a:r>
              <a:rPr dirty="0" sz="1400" spc="10">
                <a:solidFill>
                  <a:srgbClr val="4E2700"/>
                </a:solidFill>
                <a:latin typeface="Noto Sans Mono CJK HK"/>
                <a:cs typeface="Noto Sans Mono CJK HK"/>
              </a:rPr>
              <a:t>假設</a:t>
            </a:r>
            <a:r>
              <a:rPr dirty="0" sz="1400" spc="-5">
                <a:solidFill>
                  <a:srgbClr val="4E2700"/>
                </a:solidFill>
                <a:latin typeface="Verdana"/>
                <a:cs typeface="Verdana"/>
              </a:rPr>
              <a:t>int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Verdana"/>
                <a:cs typeface="Verdana"/>
              </a:rPr>
              <a:t>x</a:t>
            </a:r>
            <a:r>
              <a:rPr dirty="0" sz="1400">
                <a:solidFill>
                  <a:srgbClr val="4E2700"/>
                </a:solidFill>
                <a:latin typeface="Noto Sans Mono CJK HK"/>
                <a:cs typeface="Noto Sans Mono CJK HK"/>
              </a:rPr>
              <a:t>有合法</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定義</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也有</a:t>
            </a:r>
            <a:r>
              <a:rPr dirty="0" sz="1400" spc="-10">
                <a:solidFill>
                  <a:srgbClr val="4E2700"/>
                </a:solidFill>
                <a:latin typeface="Noto Sans Mono CJK HK"/>
                <a:cs typeface="Noto Sans Mono CJK HK"/>
              </a:rPr>
              <a:t>適</a:t>
            </a:r>
            <a:r>
              <a:rPr dirty="0" sz="1400">
                <a:solidFill>
                  <a:srgbClr val="4E2700"/>
                </a:solidFill>
                <a:latin typeface="Noto Sans Mono CJK HK"/>
                <a:cs typeface="Noto Sans Mono CJK HK"/>
              </a:rPr>
              <a:t>當的</a:t>
            </a:r>
            <a:r>
              <a:rPr dirty="0" sz="1400" spc="-10">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endParaRPr sz="1400">
              <a:latin typeface="Noto Sans Mono CJK HK"/>
              <a:cs typeface="Noto Sans Mono CJK HK"/>
            </a:endParaRPr>
          </a:p>
          <a:p>
            <a:pPr marL="445770">
              <a:lnSpc>
                <a:spcPct val="100000"/>
              </a:lnSpc>
              <a:spcBef>
                <a:spcPts val="370"/>
              </a:spcBef>
            </a:pPr>
            <a:r>
              <a:rPr dirty="0" sz="1400">
                <a:solidFill>
                  <a:srgbClr val="4E2700"/>
                </a:solidFill>
                <a:latin typeface="Verdana"/>
                <a:cs typeface="Verdana"/>
              </a:rPr>
              <a:t>System.out.println(x %</a:t>
            </a:r>
            <a:r>
              <a:rPr dirty="0" sz="1400" spc="-60">
                <a:solidFill>
                  <a:srgbClr val="4E2700"/>
                </a:solidFill>
                <a:latin typeface="Verdana"/>
                <a:cs typeface="Verdana"/>
              </a:rPr>
              <a:t> </a:t>
            </a:r>
            <a:r>
              <a:rPr dirty="0" sz="1400" spc="-5">
                <a:solidFill>
                  <a:srgbClr val="4E2700"/>
                </a:solidFill>
                <a:latin typeface="Verdana"/>
                <a:cs typeface="Verdana"/>
              </a:rPr>
              <a:t>2);</a:t>
            </a:r>
            <a:endParaRPr sz="1400">
              <a:latin typeface="Verdana"/>
              <a:cs typeface="Verdana"/>
            </a:endParaRPr>
          </a:p>
        </p:txBody>
      </p:sp>
      <p:sp>
        <p:nvSpPr>
          <p:cNvPr id="5" name="object 5"/>
          <p:cNvSpPr txBox="1"/>
          <p:nvPr/>
        </p:nvSpPr>
        <p:spPr>
          <a:xfrm>
            <a:off x="764540" y="3267811"/>
            <a:ext cx="5866765" cy="2586990"/>
          </a:xfrm>
          <a:prstGeom prst="rect">
            <a:avLst/>
          </a:prstGeom>
        </p:spPr>
        <p:txBody>
          <a:bodyPr wrap="square" lIns="0" tIns="12700" rIns="0" bIns="0" rtlCol="0" vert="horz">
            <a:spAutoFit/>
          </a:bodyPr>
          <a:lstStyle/>
          <a:p>
            <a:pPr marL="12700" marR="5080" indent="247015">
              <a:lnSpc>
                <a:spcPct val="120000"/>
              </a:lnSpc>
              <a:spcBef>
                <a:spcPts val="100"/>
              </a:spcBef>
              <a:tabLst>
                <a:tab pos="2307590" algn="l"/>
                <a:tab pos="2722880" algn="l"/>
                <a:tab pos="3256915" algn="l"/>
                <a:tab pos="3735070" algn="l"/>
                <a:tab pos="4246245" algn="l"/>
                <a:tab pos="4665980" algn="l"/>
                <a:tab pos="5036820" algn="l"/>
                <a:tab pos="5172075" algn="l"/>
                <a:tab pos="5565140" algn="l"/>
                <a:tab pos="567499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上面的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述後，</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25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90">
                <a:solidFill>
                  <a:srgbClr val="4E2700"/>
                </a:solidFill>
                <a:latin typeface="Times New Roman"/>
                <a:cs typeface="Times New Roman"/>
              </a:rPr>
              <a:t> </a:t>
            </a:r>
            <a:r>
              <a:rPr dirty="0" sz="1400">
                <a:solidFill>
                  <a:srgbClr val="4E2700"/>
                </a:solidFill>
                <a:latin typeface="Verdana"/>
                <a:cs typeface="Verdana"/>
              </a:rPr>
              <a:t>0</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或</a:t>
            </a:r>
            <a:r>
              <a:rPr dirty="0" sz="1400" spc="-22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90">
                <a:solidFill>
                  <a:srgbClr val="4E2700"/>
                </a:solidFill>
                <a:latin typeface="Times New Roman"/>
                <a:cs typeface="Times New Roman"/>
              </a:rPr>
              <a:t> </a:t>
            </a:r>
            <a:r>
              <a:rPr dirty="0" sz="1400">
                <a:solidFill>
                  <a:srgbClr val="4E2700"/>
                </a:solidFill>
                <a:latin typeface="Verdana"/>
                <a:cs typeface="Verdana"/>
              </a:rPr>
              <a:t>1</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或</a:t>
            </a:r>
            <a:r>
              <a:rPr dirty="0" sz="1400" spc="-22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Verdana"/>
                <a:cs typeface="Verdana"/>
              </a:rPr>
              <a:t>-</a:t>
            </a:r>
            <a:r>
              <a:rPr dirty="0" sz="1400">
                <a:solidFill>
                  <a:srgbClr val="4E2700"/>
                </a:solidFill>
                <a:latin typeface="Verdana"/>
                <a:cs typeface="Verdana"/>
              </a:rPr>
              <a:t>1</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  </a:t>
            </a:r>
            <a:r>
              <a:rPr dirty="0" sz="1400">
                <a:solidFill>
                  <a:srgbClr val="4E2700"/>
                </a:solidFill>
                <a:latin typeface="Verdana"/>
                <a:cs typeface="Verdana"/>
              </a:rPr>
              <a:t>7.</a:t>
            </a:r>
            <a:r>
              <a:rPr dirty="0" sz="1400" spc="-5">
                <a:solidFill>
                  <a:srgbClr val="4E2700"/>
                </a:solidFill>
                <a:latin typeface="Verdana"/>
                <a:cs typeface="Verdana"/>
              </a:rPr>
              <a:t> </a:t>
            </a:r>
            <a:r>
              <a:rPr dirty="0" sz="1400">
                <a:solidFill>
                  <a:srgbClr val="4E2700"/>
                </a:solidFill>
                <a:latin typeface="Verdana"/>
                <a:cs typeface="Verdana"/>
              </a:rPr>
              <a:t>17 %</a:t>
            </a:r>
            <a:r>
              <a:rPr dirty="0" sz="1400" spc="-5">
                <a:solidFill>
                  <a:srgbClr val="4E2700"/>
                </a:solidFill>
                <a:latin typeface="Verdana"/>
                <a:cs typeface="Verdana"/>
              </a:rPr>
              <a:t> </a:t>
            </a:r>
            <a:r>
              <a:rPr dirty="0" sz="1400">
                <a:solidFill>
                  <a:srgbClr val="4E2700"/>
                </a:solidFill>
                <a:latin typeface="Verdana"/>
                <a:cs typeface="Verdana"/>
              </a:rPr>
              <a:t>4</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的運</a:t>
            </a:r>
            <a:r>
              <a:rPr dirty="0" sz="1400">
                <a:solidFill>
                  <a:srgbClr val="4E2700"/>
                </a:solidFill>
                <a:latin typeface="Noto Sans Mono CJK HK"/>
                <a:cs typeface="Noto Sans Mono CJK HK"/>
              </a:rPr>
              <a:t>算結</a:t>
            </a:r>
            <a:r>
              <a:rPr dirty="0" sz="1400" spc="-15">
                <a:solidFill>
                  <a:srgbClr val="4E2700"/>
                </a:solidFill>
                <a:latin typeface="Noto Sans Mono CJK HK"/>
                <a:cs typeface="Noto Sans Mono CJK HK"/>
              </a:rPr>
              <a:t>果</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1</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r>
              <a:rPr dirty="0" sz="1400">
                <a:solidFill>
                  <a:srgbClr val="4E2700"/>
                </a:solidFill>
                <a:latin typeface="Verdana"/>
                <a:cs typeface="Verdana"/>
              </a:rPr>
              <a:t>17</a:t>
            </a:r>
            <a:r>
              <a:rPr dirty="0" sz="1400" spc="-1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-4</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的運</a:t>
            </a:r>
            <a:r>
              <a:rPr dirty="0" sz="1400">
                <a:solidFill>
                  <a:srgbClr val="4E2700"/>
                </a:solidFill>
                <a:latin typeface="Noto Sans Mono CJK HK"/>
                <a:cs typeface="Noto Sans Mono CJK HK"/>
              </a:rPr>
              <a:t>算</a:t>
            </a:r>
            <a:r>
              <a:rPr dirty="0" sz="1400" spc="-10">
                <a:solidFill>
                  <a:srgbClr val="4E2700"/>
                </a:solidFill>
                <a:latin typeface="Noto Sans Mono CJK HK"/>
                <a:cs typeface="Noto Sans Mono CJK HK"/>
              </a:rPr>
              <a:t>結</a:t>
            </a:r>
            <a:r>
              <a:rPr dirty="0" sz="1400">
                <a:solidFill>
                  <a:srgbClr val="4E2700"/>
                </a:solidFill>
                <a:latin typeface="Noto Sans Mono CJK HK"/>
                <a:cs typeface="Noto Sans Mono CJK HK"/>
              </a:rPr>
              <a:t>果</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1</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a:solidFill>
                  <a:srgbClr val="4E2700"/>
                </a:solidFill>
                <a:latin typeface="Verdana"/>
                <a:cs typeface="Verdana"/>
              </a:rPr>
              <a:t>8.</a:t>
            </a:r>
            <a:r>
              <a:rPr dirty="0" sz="1400" spc="-15">
                <a:solidFill>
                  <a:srgbClr val="4E2700"/>
                </a:solidFill>
                <a:latin typeface="Verdana"/>
                <a:cs typeface="Verdana"/>
              </a:rPr>
              <a:t> </a:t>
            </a:r>
            <a:r>
              <a:rPr dirty="0" sz="1400" spc="10">
                <a:solidFill>
                  <a:srgbClr val="4E2700"/>
                </a:solidFill>
                <a:latin typeface="Noto Sans Mono CJK HK"/>
                <a:cs typeface="Noto Sans Mono CJK HK"/>
              </a:rPr>
              <a:t>除法</a:t>
            </a:r>
            <a:endParaRPr sz="1400">
              <a:latin typeface="Noto Sans Mono CJK HK"/>
              <a:cs typeface="Noto Sans Mono CJK HK"/>
            </a:endParaRPr>
          </a:p>
          <a:p>
            <a:pPr>
              <a:lnSpc>
                <a:spcPct val="100000"/>
              </a:lnSpc>
              <a:spcBef>
                <a:spcPts val="60"/>
              </a:spcBef>
            </a:pPr>
            <a:endParaRPr sz="1150">
              <a:latin typeface="Noto Sans Mono CJK HK"/>
              <a:cs typeface="Noto Sans Mono CJK HK"/>
            </a:endParaRPr>
          </a:p>
          <a:p>
            <a:pPr marL="508000">
              <a:lnSpc>
                <a:spcPct val="100000"/>
              </a:lnSpc>
            </a:pPr>
            <a:r>
              <a:rPr dirty="0" sz="1400">
                <a:solidFill>
                  <a:srgbClr val="4E2700"/>
                </a:solidFill>
                <a:latin typeface="Verdana"/>
                <a:cs typeface="Verdana"/>
              </a:rPr>
              <a:t>a + b + c +</a:t>
            </a:r>
            <a:r>
              <a:rPr dirty="0" sz="1400" spc="-70">
                <a:solidFill>
                  <a:srgbClr val="4E2700"/>
                </a:solidFill>
                <a:latin typeface="Verdana"/>
                <a:cs typeface="Verdana"/>
              </a:rPr>
              <a:t> </a:t>
            </a:r>
            <a:r>
              <a:rPr dirty="0" sz="1400">
                <a:solidFill>
                  <a:srgbClr val="4E2700"/>
                </a:solidFill>
                <a:latin typeface="Verdana"/>
                <a:cs typeface="Verdana"/>
              </a:rPr>
              <a:t>d</a:t>
            </a:r>
            <a:endParaRPr sz="1400">
              <a:latin typeface="Verdana"/>
              <a:cs typeface="Verdana"/>
            </a:endParaRPr>
          </a:p>
          <a:p>
            <a:pPr marL="384810">
              <a:lnSpc>
                <a:spcPct val="100000"/>
              </a:lnSpc>
              <a:spcBef>
                <a:spcPts val="340"/>
              </a:spcBef>
            </a:pPr>
            <a:r>
              <a:rPr dirty="0" sz="1400" spc="-409">
                <a:solidFill>
                  <a:srgbClr val="4E2700"/>
                </a:solidFill>
                <a:latin typeface="Verdana"/>
                <a:cs typeface="Verdana"/>
              </a:rPr>
              <a:t>─────────</a:t>
            </a:r>
            <a:endParaRPr sz="1400">
              <a:latin typeface="Verdana"/>
              <a:cs typeface="Verdana"/>
            </a:endParaRPr>
          </a:p>
          <a:p>
            <a:pPr marL="1065530">
              <a:lnSpc>
                <a:spcPct val="100000"/>
              </a:lnSpc>
              <a:spcBef>
                <a:spcPts val="335"/>
              </a:spcBef>
            </a:pPr>
            <a:r>
              <a:rPr dirty="0" sz="1400">
                <a:solidFill>
                  <a:srgbClr val="4E2700"/>
                </a:solidFill>
                <a:latin typeface="Verdana"/>
                <a:cs typeface="Verdana"/>
              </a:rPr>
              <a:t>5</a:t>
            </a:r>
            <a:endParaRPr sz="1400">
              <a:latin typeface="Verdana"/>
              <a:cs typeface="Verdana"/>
            </a:endParaRPr>
          </a:p>
          <a:p>
            <a:pPr>
              <a:lnSpc>
                <a:spcPct val="100000"/>
              </a:lnSpc>
              <a:spcBef>
                <a:spcPts val="5"/>
              </a:spcBef>
            </a:pPr>
            <a:endParaRPr sz="1900">
              <a:latin typeface="Verdana"/>
              <a:cs typeface="Verdana"/>
            </a:endParaRPr>
          </a:p>
          <a:p>
            <a:pPr marL="259715">
              <a:lnSpc>
                <a:spcPct val="100000"/>
              </a:lnSpc>
              <a:tabLst>
                <a:tab pos="2011045" algn="l"/>
                <a:tab pos="4283075" algn="l"/>
              </a:tabLst>
            </a:pPr>
            <a:r>
              <a:rPr dirty="0" sz="1400" spc="10">
                <a:solidFill>
                  <a:srgbClr val="4E2700"/>
                </a:solidFill>
                <a:latin typeface="Noto Sans Mono CJK HK"/>
                <a:cs typeface="Noto Sans Mono CJK HK"/>
              </a:rPr>
              <a:t>轉換</a:t>
            </a:r>
            <a:r>
              <a:rPr dirty="0" sz="1400" spc="5">
                <a:solidFill>
                  <a:srgbClr val="4E2700"/>
                </a:solidFill>
                <a:latin typeface="Noto Sans Mono CJK HK"/>
                <a:cs typeface="Noto Sans Mono CJK HK"/>
              </a:rPr>
              <a:t>成</a:t>
            </a:r>
            <a:r>
              <a:rPr dirty="0" sz="1400">
                <a:solidFill>
                  <a:srgbClr val="4E2700"/>
                </a:solidFill>
                <a:latin typeface="Noto Sans Mono CJK HK"/>
                <a:cs typeface="Noto Sans Mono CJK HK"/>
              </a:rPr>
              <a:t>運</a:t>
            </a:r>
            <a:r>
              <a:rPr dirty="0" sz="1400" spc="5">
                <a:solidFill>
                  <a:srgbClr val="4E2700"/>
                </a:solidFill>
                <a:latin typeface="Noto Sans Mono CJK HK"/>
                <a:cs typeface="Noto Sans Mono CJK HK"/>
              </a:rPr>
              <a:t>算</a:t>
            </a:r>
            <a:r>
              <a:rPr dirty="0" sz="1400" spc="-15">
                <a:solidFill>
                  <a:srgbClr val="4E2700"/>
                </a:solidFill>
                <a:latin typeface="Noto Sans Mono CJK HK"/>
                <a:cs typeface="Noto Sans Mono CJK HK"/>
              </a:rPr>
              <a:t>式</a:t>
            </a:r>
            <a:r>
              <a:rPr dirty="0" sz="1400" spc="5">
                <a:solidFill>
                  <a:srgbClr val="4E2700"/>
                </a:solidFill>
                <a:latin typeface="Noto Sans Mono CJK HK"/>
                <a:cs typeface="Noto Sans Mono CJK HK"/>
              </a:rPr>
              <a:t>應為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(a </a:t>
            </a:r>
            <a:r>
              <a:rPr dirty="0" sz="1400" spc="5">
                <a:solidFill>
                  <a:srgbClr val="4E2700"/>
                </a:solidFill>
                <a:latin typeface="Verdana"/>
                <a:cs typeface="Verdana"/>
              </a:rPr>
              <a:t>+ </a:t>
            </a:r>
            <a:r>
              <a:rPr dirty="0" sz="1400">
                <a:solidFill>
                  <a:srgbClr val="4E2700"/>
                </a:solidFill>
                <a:latin typeface="Verdana"/>
                <a:cs typeface="Verdana"/>
              </a:rPr>
              <a:t>b </a:t>
            </a:r>
            <a:r>
              <a:rPr dirty="0" sz="1400" spc="5">
                <a:solidFill>
                  <a:srgbClr val="4E2700"/>
                </a:solidFill>
                <a:latin typeface="Verdana"/>
                <a:cs typeface="Verdana"/>
              </a:rPr>
              <a:t>+ </a:t>
            </a:r>
            <a:r>
              <a:rPr dirty="0" sz="1400">
                <a:solidFill>
                  <a:srgbClr val="4E2700"/>
                </a:solidFill>
                <a:latin typeface="Verdana"/>
                <a:cs typeface="Verdana"/>
              </a:rPr>
              <a:t>c </a:t>
            </a:r>
            <a:r>
              <a:rPr dirty="0" sz="1400" spc="5">
                <a:solidFill>
                  <a:srgbClr val="4E2700"/>
                </a:solidFill>
                <a:latin typeface="Verdana"/>
                <a:cs typeface="Verdana"/>
              </a:rPr>
              <a:t>+ </a:t>
            </a:r>
            <a:r>
              <a:rPr dirty="0" sz="1400">
                <a:solidFill>
                  <a:srgbClr val="4E2700"/>
                </a:solidFill>
                <a:latin typeface="Verdana"/>
                <a:cs typeface="Verdana"/>
              </a:rPr>
              <a:t>d) /</a:t>
            </a:r>
            <a:r>
              <a:rPr dirty="0" sz="1400" spc="-175">
                <a:solidFill>
                  <a:srgbClr val="4E2700"/>
                </a:solidFill>
                <a:latin typeface="Verdana"/>
                <a:cs typeface="Verdana"/>
              </a:rPr>
              <a:t> </a:t>
            </a:r>
            <a:r>
              <a:rPr dirty="0" sz="1400" spc="-5">
                <a:solidFill>
                  <a:srgbClr val="4E2700"/>
                </a:solidFill>
                <a:latin typeface="Verdana"/>
                <a:cs typeface="Verdana"/>
              </a:rPr>
              <a:t>5; </a:t>
            </a:r>
            <a:r>
              <a:rPr dirty="0" u="sng" sz="1400" spc="-5">
                <a:solidFill>
                  <a:srgbClr val="4E2700"/>
                </a:solidFill>
                <a:uFill>
                  <a:solidFill>
                    <a:srgbClr val="4D2600"/>
                  </a:solidFill>
                </a:uFill>
                <a:latin typeface="Verdana"/>
                <a:cs typeface="Verdana"/>
              </a:rPr>
              <a:t> </a:t>
            </a:r>
            <a:r>
              <a:rPr dirty="0" u="sng" sz="1400" spc="-5">
                <a:solidFill>
                  <a:srgbClr val="4E2700"/>
                </a:solidFill>
                <a:uFill>
                  <a:solidFill>
                    <a:srgbClr val="4D2600"/>
                  </a:solidFill>
                </a:uFill>
                <a:latin typeface="Verdana"/>
                <a:cs typeface="Verdana"/>
              </a:rPr>
              <a:t>	</a:t>
            </a:r>
            <a:endParaRPr sz="1400">
              <a:latin typeface="Verdana"/>
              <a:cs typeface="Verdana"/>
            </a:endParaRPr>
          </a:p>
          <a:p>
            <a:pPr marL="355600">
              <a:lnSpc>
                <a:spcPct val="100000"/>
              </a:lnSpc>
              <a:spcBef>
                <a:spcPts val="340"/>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假設</a:t>
            </a:r>
            <a:r>
              <a:rPr dirty="0" sz="1400">
                <a:solidFill>
                  <a:srgbClr val="4E2700"/>
                </a:solidFill>
                <a:latin typeface="Noto Sans Mono CJK HK"/>
                <a:cs typeface="Noto Sans Mono CJK HK"/>
              </a:rPr>
              <a:t>變數</a:t>
            </a:r>
            <a:r>
              <a:rPr dirty="0" sz="1400" spc="-10">
                <a:solidFill>
                  <a:srgbClr val="4E2700"/>
                </a:solidFill>
                <a:latin typeface="Verdana"/>
                <a:cs typeface="Verdana"/>
              </a:rPr>
              <a:t>a,b,c,d</a:t>
            </a:r>
            <a:r>
              <a:rPr dirty="0" sz="1400">
                <a:solidFill>
                  <a:srgbClr val="4E2700"/>
                </a:solidFill>
                <a:latin typeface="Noto Sans Mono CJK HK"/>
                <a:cs typeface="Noto Sans Mono CJK HK"/>
              </a:rPr>
              <a:t>都有</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5">
                <a:solidFill>
                  <a:srgbClr val="4E2700"/>
                </a:solidFill>
                <a:latin typeface="Noto Sans Mono CJK HK"/>
                <a:cs typeface="Noto Sans Mono CJK HK"/>
              </a:rPr>
              <a:t>而</a:t>
            </a:r>
            <a:r>
              <a:rPr dirty="0" sz="1400">
                <a:solidFill>
                  <a:srgbClr val="4E2700"/>
                </a:solidFill>
                <a:latin typeface="Noto Sans Mono CJK HK"/>
                <a:cs typeface="Noto Sans Mono CJK HK"/>
              </a:rPr>
              <a:t>且有</a:t>
            </a:r>
            <a:r>
              <a:rPr dirty="0" sz="1400" spc="-15">
                <a:solidFill>
                  <a:srgbClr val="4E2700"/>
                </a:solidFill>
                <a:latin typeface="Noto Sans Mono CJK HK"/>
                <a:cs typeface="Noto Sans Mono CJK HK"/>
              </a:rPr>
              <a:t>合</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初</a:t>
            </a:r>
            <a:r>
              <a:rPr dirty="0" sz="1400" spc="5">
                <a:solidFill>
                  <a:srgbClr val="4E2700"/>
                </a:solidFill>
                <a:latin typeface="Noto Sans Mono CJK HK"/>
                <a:cs typeface="Noto Sans Mono CJK HK"/>
              </a:rPr>
              <a:t>值</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24225"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56538"/>
            <a:ext cx="7569200" cy="5142865"/>
          </a:xfrm>
          <a:prstGeom prst="rect">
            <a:avLst/>
          </a:prstGeom>
        </p:spPr>
        <p:txBody>
          <a:bodyPr wrap="square" lIns="0" tIns="12700" rIns="0" bIns="0" rtlCol="0" vert="horz">
            <a:spAutoFit/>
          </a:bodyPr>
          <a:lstStyle/>
          <a:p>
            <a:pPr marL="321945" marR="4225290" indent="-309880">
              <a:lnSpc>
                <a:spcPct val="110000"/>
              </a:lnSpc>
              <a:spcBef>
                <a:spcPts val="100"/>
              </a:spcBef>
            </a:pPr>
            <a:r>
              <a:rPr dirty="0" sz="1400">
                <a:solidFill>
                  <a:srgbClr val="4E2700"/>
                </a:solidFill>
                <a:latin typeface="Verdana"/>
                <a:cs typeface="Verdana"/>
              </a:rPr>
              <a:t>9. int x = 5, y = 11, a = 0 , b = 0 ;  a = ++x * 2</a:t>
            </a:r>
            <a:r>
              <a:rPr dirty="0" sz="1400" spc="4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65"/>
              </a:spcBef>
            </a:pPr>
            <a:r>
              <a:rPr dirty="0" sz="1400">
                <a:solidFill>
                  <a:srgbClr val="4E2700"/>
                </a:solidFill>
                <a:latin typeface="Verdana"/>
                <a:cs typeface="Verdana"/>
              </a:rPr>
              <a:t>b = y++ - 4</a:t>
            </a:r>
            <a:r>
              <a:rPr dirty="0" sz="1400" spc="4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nSpc>
                <a:spcPct val="100000"/>
              </a:lnSpc>
              <a:spcBef>
                <a:spcPts val="35"/>
              </a:spcBef>
            </a:pPr>
            <a:endParaRPr sz="1600">
              <a:latin typeface="Verdana"/>
              <a:cs typeface="Verdana"/>
            </a:endParaRPr>
          </a:p>
          <a:p>
            <a:pPr marL="321945">
              <a:lnSpc>
                <a:spcPct val="100000"/>
              </a:lnSpc>
            </a:pPr>
            <a:r>
              <a:rPr dirty="0" sz="1400" spc="10">
                <a:solidFill>
                  <a:srgbClr val="4E2700"/>
                </a:solidFill>
                <a:latin typeface="Noto Sans Mono CJK HK"/>
                <a:cs typeface="Noto Sans Mono CJK HK"/>
              </a:rPr>
              <a:t>執行</a:t>
            </a:r>
            <a:r>
              <a:rPr dirty="0" sz="1400" spc="5">
                <a:solidFill>
                  <a:srgbClr val="4E2700"/>
                </a:solidFill>
                <a:latin typeface="Noto Sans Mono CJK HK"/>
                <a:cs typeface="Noto Sans Mono CJK HK"/>
              </a:rPr>
              <a:t>上</a:t>
            </a:r>
            <a:r>
              <a:rPr dirty="0" sz="1400">
                <a:solidFill>
                  <a:srgbClr val="4E2700"/>
                </a:solidFill>
                <a:latin typeface="Noto Sans Mono CJK HK"/>
                <a:cs typeface="Noto Sans Mono CJK HK"/>
              </a:rPr>
              <a:t>述</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段</a:t>
            </a:r>
            <a:r>
              <a:rPr dirty="0" sz="1400" spc="5">
                <a:solidFill>
                  <a:srgbClr val="4E2700"/>
                </a:solidFill>
                <a:latin typeface="Noto Sans Mono CJK HK"/>
                <a:cs typeface="Noto Sans Mono CJK HK"/>
              </a:rPr>
              <a:t>後，</a:t>
            </a:r>
            <a:endParaRPr sz="1400">
              <a:latin typeface="Noto Sans Mono CJK HK"/>
              <a:cs typeface="Noto Sans Mono CJK HK"/>
            </a:endParaRPr>
          </a:p>
          <a:p>
            <a:pPr marL="259715">
              <a:lnSpc>
                <a:spcPct val="100000"/>
              </a:lnSpc>
              <a:spcBef>
                <a:spcPts val="170"/>
              </a:spcBef>
              <a:tabLst>
                <a:tab pos="920115" algn="l"/>
                <a:tab pos="1435735" algn="l"/>
                <a:tab pos="2228850" algn="l"/>
                <a:tab pos="2631440" algn="l"/>
                <a:tab pos="3479800" algn="l"/>
                <a:tab pos="3882390" algn="l"/>
                <a:tab pos="4728845" algn="l"/>
                <a:tab pos="5246370" algn="l"/>
              </a:tabLst>
            </a:pPr>
            <a:r>
              <a:rPr dirty="0" sz="1400">
                <a:solidFill>
                  <a:srgbClr val="4E2700"/>
                </a:solidFill>
                <a:latin typeface="Verdana"/>
                <a:cs typeface="Verdana"/>
              </a:rPr>
              <a:t>a</a:t>
            </a:r>
            <a:r>
              <a:rPr dirty="0" sz="1400" spc="-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12</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480">
                <a:solidFill>
                  <a:srgbClr val="4E2700"/>
                </a:solidFill>
                <a:latin typeface="Verdana"/>
                <a:cs typeface="Verdana"/>
              </a:rPr>
              <a:t> </a:t>
            </a:r>
            <a:r>
              <a:rPr dirty="0" sz="1400">
                <a:solidFill>
                  <a:srgbClr val="4E2700"/>
                </a:solidFill>
                <a:latin typeface="Verdana"/>
                <a:cs typeface="Verdana"/>
              </a:rPr>
              <a:t>b=</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7</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484">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6</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480">
                <a:solidFill>
                  <a:srgbClr val="4E2700"/>
                </a:solidFill>
                <a:latin typeface="Verdana"/>
                <a:cs typeface="Verdana"/>
              </a:rPr>
              <a:t> </a:t>
            </a:r>
            <a:r>
              <a:rPr dirty="0" sz="1400">
                <a:solidFill>
                  <a:srgbClr val="4E2700"/>
                </a:solidFill>
                <a:latin typeface="Verdana"/>
                <a:cs typeface="Verdana"/>
              </a:rPr>
              <a:t>y</a:t>
            </a:r>
            <a:r>
              <a:rPr dirty="0" sz="1400" spc="-1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12</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95"/>
              </a:spcBef>
            </a:pPr>
            <a:endParaRPr sz="950">
              <a:latin typeface="Noto Sans Mono CJK HK"/>
              <a:cs typeface="Noto Sans Mono CJK HK"/>
            </a:endParaRPr>
          </a:p>
          <a:p>
            <a:pPr marL="365125" indent="-353060">
              <a:lnSpc>
                <a:spcPct val="100000"/>
              </a:lnSpc>
              <a:buAutoNum type="arabicPeriod" startAt="10"/>
              <a:tabLst>
                <a:tab pos="365760" algn="l"/>
                <a:tab pos="650240" algn="l"/>
                <a:tab pos="129603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u="sng" sz="1400">
                <a:solidFill>
                  <a:srgbClr val="4E2700"/>
                </a:solidFill>
                <a:uFill>
                  <a:solidFill>
                    <a:srgbClr val="4D2600"/>
                  </a:solidFill>
                </a:uFill>
                <a:latin typeface="Noto Sans Mono CJK HK"/>
                <a:cs typeface="Noto Sans Mono CJK HK"/>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可</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基</a:t>
            </a:r>
            <a:r>
              <a:rPr dirty="0" sz="1400">
                <a:solidFill>
                  <a:srgbClr val="4E2700"/>
                </a:solidFill>
                <a:latin typeface="Noto Sans Mono CJK HK"/>
                <a:cs typeface="Noto Sans Mono CJK HK"/>
              </a:rPr>
              <a:t>本型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或任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a:t>
            </a:r>
            <a:r>
              <a:rPr dirty="0" sz="1400" spc="-24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運算。</a:t>
            </a:r>
            <a:endParaRPr sz="1400">
              <a:latin typeface="Noto Sans Mono CJK HK"/>
              <a:cs typeface="Noto Sans Mono CJK HK"/>
            </a:endParaRPr>
          </a:p>
          <a:p>
            <a:pPr marL="364490" indent="-352425">
              <a:lnSpc>
                <a:spcPct val="100000"/>
              </a:lnSpc>
              <a:spcBef>
                <a:spcPts val="170"/>
              </a:spcBef>
              <a:buFont typeface="Verdana"/>
              <a:buAutoNum type="arabicPeriod" startAt="10"/>
              <a:tabLst>
                <a:tab pos="365125" algn="l"/>
                <a:tab pos="5407660" algn="l"/>
                <a:tab pos="6076315" algn="l"/>
              </a:tabLst>
            </a:pPr>
            <a:r>
              <a:rPr dirty="0" sz="1400" spc="10">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229">
                <a:solidFill>
                  <a:srgbClr val="4E2700"/>
                </a:solidFill>
                <a:latin typeface="Noto Sans Mono CJK HK"/>
                <a:cs typeface="Noto Sans Mono CJK HK"/>
              </a:rPr>
              <a:t> </a:t>
            </a:r>
            <a:r>
              <a:rPr dirty="0" sz="1400">
                <a:solidFill>
                  <a:srgbClr val="4E2700"/>
                </a:solidFill>
                <a:latin typeface="Verdana"/>
                <a:cs typeface="Verdana"/>
              </a:rPr>
              <a:t>System.out.println(</a:t>
            </a:r>
            <a:r>
              <a:rPr dirty="0" sz="1400" spc="-30">
                <a:solidFill>
                  <a:srgbClr val="4E2700"/>
                </a:solidFill>
                <a:latin typeface="Verdana"/>
                <a:cs typeface="Verdana"/>
              </a:rPr>
              <a:t> </a:t>
            </a:r>
            <a:r>
              <a:rPr dirty="0" sz="1400" spc="-5">
                <a:solidFill>
                  <a:srgbClr val="4E2700"/>
                </a:solidFill>
                <a:latin typeface="Verdana"/>
                <a:cs typeface="Verdana"/>
              </a:rPr>
              <a:t>100</a:t>
            </a:r>
            <a:r>
              <a:rPr dirty="0" sz="1400" spc="5">
                <a:solidFill>
                  <a:srgbClr val="4E2700"/>
                </a:solidFill>
                <a:latin typeface="Verdana"/>
                <a:cs typeface="Verdana"/>
              </a:rPr>
              <a:t> </a:t>
            </a:r>
            <a:r>
              <a:rPr dirty="0" sz="1400">
                <a:solidFill>
                  <a:srgbClr val="4E2700"/>
                </a:solidFill>
                <a:latin typeface="Verdana"/>
                <a:cs typeface="Verdana"/>
              </a:rPr>
              <a:t>&gt;</a:t>
            </a:r>
            <a:r>
              <a:rPr dirty="0" sz="1400" spc="-10">
                <a:solidFill>
                  <a:srgbClr val="4E2700"/>
                </a:solidFill>
                <a:latin typeface="Verdana"/>
                <a:cs typeface="Verdana"/>
              </a:rPr>
              <a:t> </a:t>
            </a:r>
            <a:r>
              <a:rPr dirty="0" sz="1400" spc="-5">
                <a:solidFill>
                  <a:srgbClr val="4E2700"/>
                </a:solidFill>
                <a:latin typeface="Verdana"/>
                <a:cs typeface="Verdana"/>
              </a:rPr>
              <a:t>50</a:t>
            </a:r>
            <a:r>
              <a:rPr dirty="0" sz="1400" spc="5">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螢幕上</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出</a:t>
            </a:r>
            <a:r>
              <a:rPr dirty="0" sz="1400" spc="-10">
                <a:solidFill>
                  <a:srgbClr val="4E2700"/>
                </a:solidFill>
                <a:latin typeface="Noto Sans Mono CJK HK"/>
                <a:cs typeface="Noto Sans Mono CJK HK"/>
              </a:rPr>
              <a:t>現</a:t>
            </a:r>
            <a:r>
              <a:rPr dirty="0" u="sng" sz="1400" spc="-1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true</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165"/>
              </a:spcBef>
              <a:buFont typeface="Verdana"/>
              <a:buAutoNum type="arabicPeriod" startAt="10"/>
              <a:tabLst>
                <a:tab pos="365125" algn="l"/>
                <a:tab pos="5360035" algn="l"/>
                <a:tab pos="6078855" algn="l"/>
              </a:tabLst>
            </a:pPr>
            <a:r>
              <a:rPr dirty="0" sz="1400" spc="10">
                <a:solidFill>
                  <a:srgbClr val="4E2700"/>
                </a:solidFill>
                <a:latin typeface="Noto Sans Mono CJK HK"/>
                <a:cs typeface="Noto Sans Mono CJK HK"/>
              </a:rPr>
              <a:t>當執</a:t>
            </a:r>
            <a:r>
              <a:rPr dirty="0" sz="1400">
                <a:solidFill>
                  <a:srgbClr val="4E2700"/>
                </a:solidFill>
                <a:latin typeface="Noto Sans Mono CJK HK"/>
                <a:cs typeface="Noto Sans Mono CJK HK"/>
              </a:rPr>
              <a:t>行</a:t>
            </a:r>
            <a:r>
              <a:rPr dirty="0" sz="1400" spc="-240">
                <a:solidFill>
                  <a:srgbClr val="4E2700"/>
                </a:solidFill>
                <a:latin typeface="Noto Sans Mono CJK HK"/>
                <a:cs typeface="Noto Sans Mono CJK HK"/>
              </a:rPr>
              <a:t> </a:t>
            </a:r>
            <a:r>
              <a:rPr dirty="0" sz="1400">
                <a:solidFill>
                  <a:srgbClr val="4E2700"/>
                </a:solidFill>
                <a:latin typeface="Verdana"/>
                <a:cs typeface="Verdana"/>
              </a:rPr>
              <a:t>System.out.println(</a:t>
            </a:r>
            <a:r>
              <a:rPr dirty="0" sz="1400" spc="-30">
                <a:solidFill>
                  <a:srgbClr val="4E2700"/>
                </a:solidFill>
                <a:latin typeface="Verdana"/>
                <a:cs typeface="Verdana"/>
              </a:rPr>
              <a:t> </a:t>
            </a:r>
            <a:r>
              <a:rPr dirty="0" sz="1400">
                <a:solidFill>
                  <a:srgbClr val="4E2700"/>
                </a:solidFill>
                <a:latin typeface="Verdana"/>
                <a:cs typeface="Verdana"/>
              </a:rPr>
              <a:t>0</a:t>
            </a:r>
            <a:r>
              <a:rPr dirty="0" sz="1400" spc="-10">
                <a:solidFill>
                  <a:srgbClr val="4E2700"/>
                </a:solidFill>
                <a:latin typeface="Verdana"/>
                <a:cs typeface="Verdana"/>
              </a:rPr>
              <a:t> </a:t>
            </a:r>
            <a:r>
              <a:rPr dirty="0" sz="1400">
                <a:solidFill>
                  <a:srgbClr val="4E2700"/>
                </a:solidFill>
                <a:latin typeface="Verdana"/>
                <a:cs typeface="Verdana"/>
              </a:rPr>
              <a:t>&gt;</a:t>
            </a:r>
            <a:r>
              <a:rPr dirty="0" sz="1400" spc="10">
                <a:solidFill>
                  <a:srgbClr val="4E2700"/>
                </a:solidFill>
                <a:latin typeface="Verdana"/>
                <a:cs typeface="Verdana"/>
              </a:rPr>
              <a:t> </a:t>
            </a:r>
            <a:r>
              <a:rPr dirty="0" sz="1400">
                <a:solidFill>
                  <a:srgbClr val="4E2700"/>
                </a:solidFill>
                <a:latin typeface="Verdana"/>
                <a:cs typeface="Verdana"/>
              </a:rPr>
              <a:t>60</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螢幕上</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出</a:t>
            </a:r>
            <a:r>
              <a:rPr dirty="0" sz="1400" spc="-10">
                <a:solidFill>
                  <a:srgbClr val="4E2700"/>
                </a:solidFill>
                <a:latin typeface="Noto Sans Mono CJK HK"/>
                <a:cs typeface="Noto Sans Mono CJK HK"/>
              </a:rPr>
              <a:t>現</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false</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marR="684530" indent="-365125">
              <a:lnSpc>
                <a:spcPct val="110000"/>
              </a:lnSpc>
              <a:spcBef>
                <a:spcPts val="5"/>
              </a:spcBef>
              <a:buFont typeface="Verdana"/>
              <a:buAutoNum type="arabicPeriod" startAt="10"/>
              <a:tabLst>
                <a:tab pos="365125" algn="l"/>
                <a:tab pos="1010919" algn="l"/>
                <a:tab pos="3815079" algn="l"/>
              </a:tabLst>
            </a:pPr>
            <a:r>
              <a:rPr dirty="0" sz="1400" spc="10">
                <a:solidFill>
                  <a:srgbClr val="4E2700"/>
                </a:solidFill>
                <a:latin typeface="Noto Sans Mono CJK HK"/>
                <a:cs typeface="Noto Sans Mono CJK HK"/>
              </a:rPr>
              <a:t>有一</a:t>
            </a:r>
            <a:r>
              <a:rPr dirty="0" sz="1400">
                <a:solidFill>
                  <a:srgbClr val="4E2700"/>
                </a:solidFill>
                <a:latin typeface="Noto Sans Mono CJK HK"/>
                <a:cs typeface="Noto Sans Mono CJK HK"/>
              </a:rPr>
              <a:t>個變數</a:t>
            </a:r>
            <a:r>
              <a:rPr dirty="0" sz="1400" spc="-245">
                <a:solidFill>
                  <a:srgbClr val="4E2700"/>
                </a:solidFill>
                <a:latin typeface="Noto Sans Mono CJK HK"/>
                <a:cs typeface="Noto Sans Mono CJK HK"/>
              </a:rPr>
              <a:t> </a:t>
            </a:r>
            <a:r>
              <a:rPr dirty="0" sz="1400">
                <a:solidFill>
                  <a:srgbClr val="4E2700"/>
                </a:solidFill>
                <a:latin typeface="Verdana"/>
                <a:cs typeface="Verdana"/>
              </a:rPr>
              <a:t>int </a:t>
            </a:r>
            <a:r>
              <a:rPr dirty="0" sz="1400" spc="5">
                <a:solidFill>
                  <a:srgbClr val="4E2700"/>
                </a:solidFill>
                <a:latin typeface="Verdana"/>
                <a:cs typeface="Verdana"/>
              </a:rPr>
              <a:t>score</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合</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a:t>
            </a:r>
            <a:r>
              <a:rPr dirty="0" sz="1400" spc="-5">
                <a:solidFill>
                  <a:srgbClr val="4E2700"/>
                </a:solidFill>
                <a:latin typeface="Verdana"/>
                <a:cs typeface="Verdana"/>
              </a:rPr>
              <a:t>score</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大於</a:t>
            </a:r>
            <a:r>
              <a:rPr dirty="0" sz="1400">
                <a:solidFill>
                  <a:srgbClr val="4E2700"/>
                </a:solidFill>
                <a:latin typeface="Noto Sans Mono CJK HK"/>
                <a:cs typeface="Noto Sans Mono CJK HK"/>
              </a:rPr>
              <a:t>等於</a:t>
            </a:r>
            <a:r>
              <a:rPr dirty="0" sz="1400" spc="-10">
                <a:solidFill>
                  <a:srgbClr val="4E2700"/>
                </a:solidFill>
                <a:latin typeface="Verdana"/>
                <a:cs typeface="Verdana"/>
              </a:rPr>
              <a:t>0</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而且</a:t>
            </a:r>
            <a:r>
              <a:rPr dirty="0" sz="1400" spc="-15">
                <a:solidFill>
                  <a:srgbClr val="4E2700"/>
                </a:solidFill>
                <a:latin typeface="Noto Sans Mono CJK HK"/>
                <a:cs typeface="Noto Sans Mono CJK HK"/>
              </a:rPr>
              <a:t>小</a:t>
            </a:r>
            <a:r>
              <a:rPr dirty="0" sz="1400">
                <a:solidFill>
                  <a:srgbClr val="4E2700"/>
                </a:solidFill>
                <a:latin typeface="Noto Sans Mono CJK HK"/>
                <a:cs typeface="Noto Sans Mono CJK HK"/>
              </a:rPr>
              <a:t>於等</a:t>
            </a:r>
            <a:r>
              <a:rPr dirty="0" sz="1400" spc="-10">
                <a:solidFill>
                  <a:srgbClr val="4E2700"/>
                </a:solidFill>
                <a:latin typeface="Noto Sans Mono CJK HK"/>
                <a:cs typeface="Noto Sans Mono CJK HK"/>
              </a:rPr>
              <a:t>於</a:t>
            </a:r>
            <a:r>
              <a:rPr dirty="0" sz="1400" spc="-5">
                <a:solidFill>
                  <a:srgbClr val="4E2700"/>
                </a:solidFill>
                <a:latin typeface="Verdana"/>
                <a:cs typeface="Verdana"/>
              </a:rPr>
              <a:t>60</a:t>
            </a:r>
            <a:r>
              <a:rPr dirty="0" sz="1400">
                <a:solidFill>
                  <a:srgbClr val="4E2700"/>
                </a:solidFill>
                <a:latin typeface="Noto Sans Mono CJK HK"/>
                <a:cs typeface="Noto Sans Mono CJK HK"/>
              </a:rPr>
              <a:t>的條</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要 </a:t>
            </a:r>
            <a:r>
              <a:rPr dirty="0" sz="1400" spc="10">
                <a:solidFill>
                  <a:srgbClr val="4E2700"/>
                </a:solidFill>
                <a:latin typeface="Noto Sans Mono CJK HK"/>
                <a:cs typeface="Noto Sans Mono CJK HK"/>
              </a:rPr>
              <a:t>寫成</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score &gt;= 0 &amp;&amp; score</a:t>
            </a:r>
            <a:r>
              <a:rPr dirty="0" sz="1400" spc="-75">
                <a:solidFill>
                  <a:srgbClr val="4E2700"/>
                </a:solidFill>
                <a:latin typeface="Verdana"/>
                <a:cs typeface="Verdana"/>
              </a:rPr>
              <a:t> </a:t>
            </a:r>
            <a:r>
              <a:rPr dirty="0" sz="1400">
                <a:solidFill>
                  <a:srgbClr val="4E2700"/>
                </a:solidFill>
                <a:latin typeface="Verdana"/>
                <a:cs typeface="Verdana"/>
              </a:rPr>
              <a:t>&lt;=</a:t>
            </a:r>
            <a:r>
              <a:rPr dirty="0" sz="1400" spc="-5">
                <a:solidFill>
                  <a:srgbClr val="4E2700"/>
                </a:solidFill>
                <a:latin typeface="Verdana"/>
                <a:cs typeface="Verdana"/>
              </a:rPr>
              <a:t> 60</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indent="-353060">
              <a:lnSpc>
                <a:spcPct val="100000"/>
              </a:lnSpc>
              <a:spcBef>
                <a:spcPts val="165"/>
              </a:spcBef>
              <a:buAutoNum type="arabicPeriod" startAt="10"/>
              <a:tabLst>
                <a:tab pos="365760" algn="l"/>
                <a:tab pos="5457190" algn="l"/>
                <a:tab pos="5741035" algn="l"/>
                <a:tab pos="7217409" algn="l"/>
              </a:tabLst>
            </a:pPr>
            <a:r>
              <a:rPr dirty="0" sz="1400">
                <a:solidFill>
                  <a:srgbClr val="4E2700"/>
                </a:solidFill>
                <a:latin typeface="Verdana"/>
                <a:cs typeface="Verdana"/>
              </a:rPr>
              <a:t>java.lang.Math</a:t>
            </a:r>
            <a:r>
              <a:rPr dirty="0" sz="1400" spc="-45">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能對</a:t>
            </a:r>
            <a:r>
              <a:rPr dirty="0" sz="1400" spc="-15">
                <a:solidFill>
                  <a:srgbClr val="4E2700"/>
                </a:solidFill>
                <a:latin typeface="Noto Sans Mono CJK HK"/>
                <a:cs typeface="Noto Sans Mono CJK HK"/>
              </a:rPr>
              <a:t>浮</a:t>
            </a:r>
            <a:r>
              <a:rPr dirty="0" sz="1400">
                <a:solidFill>
                  <a:srgbClr val="4E2700"/>
                </a:solidFill>
                <a:latin typeface="Noto Sans Mono CJK HK"/>
                <a:cs typeface="Noto Sans Mono CJK HK"/>
              </a:rPr>
              <a:t>點數</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行四</a:t>
            </a:r>
            <a:r>
              <a:rPr dirty="0" sz="1400" spc="-15">
                <a:solidFill>
                  <a:srgbClr val="4E2700"/>
                </a:solidFill>
                <a:latin typeface="Noto Sans Mono CJK HK"/>
                <a:cs typeface="Noto Sans Mono CJK HK"/>
              </a:rPr>
              <a:t>捨</a:t>
            </a:r>
            <a:r>
              <a:rPr dirty="0" sz="1400">
                <a:solidFill>
                  <a:srgbClr val="4E2700"/>
                </a:solidFill>
                <a:latin typeface="Noto Sans Mono CJK HK"/>
                <a:cs typeface="Noto Sans Mono CJK HK"/>
              </a:rPr>
              <a:t>五入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方法為</a:t>
            </a:r>
            <a:r>
              <a:rPr dirty="0" sz="1400" spc="-225">
                <a:solidFill>
                  <a:srgbClr val="4E2700"/>
                </a:solidFill>
                <a:latin typeface="Noto Sans Mono CJK HK"/>
                <a:cs typeface="Noto Sans Mono CJK HK"/>
              </a:rPr>
              <a:t> </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Math.round()</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60"/>
              </a:spcBef>
              <a:buClr>
                <a:srgbClr val="4E2700"/>
              </a:buClr>
              <a:buFont typeface="Verdana"/>
              <a:buAutoNum type="arabicPeriod" startAt="10"/>
            </a:pPr>
            <a:endParaRPr sz="800">
              <a:latin typeface="Noto Sans Mono CJK HK"/>
              <a:cs typeface="Noto Sans Mono CJK HK"/>
            </a:endParaRPr>
          </a:p>
          <a:p>
            <a:pPr marL="365125" indent="-353060">
              <a:lnSpc>
                <a:spcPct val="100000"/>
              </a:lnSpc>
              <a:buAutoNum type="arabicPeriod" startAt="10"/>
              <a:tabLst>
                <a:tab pos="365760" algn="l"/>
              </a:tabLst>
            </a:pPr>
            <a:r>
              <a:rPr dirty="0" sz="1400">
                <a:solidFill>
                  <a:srgbClr val="4E2700"/>
                </a:solidFill>
                <a:latin typeface="Verdana"/>
                <a:cs typeface="Verdana"/>
              </a:rPr>
              <a:t>java.lang.Integer</a:t>
            </a:r>
            <a:r>
              <a:rPr dirty="0" sz="1400" spc="-75">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中，可</a:t>
            </a:r>
            <a:r>
              <a:rPr dirty="0" sz="1400" spc="-10">
                <a:solidFill>
                  <a:srgbClr val="4E2700"/>
                </a:solidFill>
                <a:latin typeface="Noto Sans Mono CJK HK"/>
                <a:cs typeface="Noto Sans Mono CJK HK"/>
              </a:rPr>
              <a:t>將</a:t>
            </a:r>
            <a:r>
              <a:rPr dirty="0" sz="1400">
                <a:solidFill>
                  <a:srgbClr val="4E2700"/>
                </a:solidFill>
                <a:latin typeface="Noto Sans Mono CJK HK"/>
                <a:cs typeface="Noto Sans Mono CJK HK"/>
              </a:rPr>
              <a:t>整數</a:t>
            </a:r>
            <a:r>
              <a:rPr dirty="0" sz="1400" spc="-10">
                <a:solidFill>
                  <a:srgbClr val="4E2700"/>
                </a:solidFill>
                <a:latin typeface="Noto Sans Mono CJK HK"/>
                <a:cs typeface="Noto Sans Mono CJK HK"/>
              </a:rPr>
              <a:t>字</a:t>
            </a:r>
            <a:r>
              <a:rPr dirty="0" sz="1400" spc="-15">
                <a:solidFill>
                  <a:srgbClr val="4E2700"/>
                </a:solidFill>
                <a:latin typeface="Noto Sans Mono CJK HK"/>
                <a:cs typeface="Noto Sans Mono CJK HK"/>
              </a:rPr>
              <a:t>串</a:t>
            </a:r>
            <a:r>
              <a:rPr dirty="0" sz="1400" spc="-5">
                <a:solidFill>
                  <a:srgbClr val="4E2700"/>
                </a:solidFill>
                <a:latin typeface="Verdana"/>
                <a:cs typeface="Verdana"/>
              </a:rPr>
              <a:t>(</a:t>
            </a:r>
            <a:r>
              <a:rPr dirty="0" sz="1400">
                <a:solidFill>
                  <a:srgbClr val="4E2700"/>
                </a:solidFill>
                <a:latin typeface="Noto Sans Mono CJK HK"/>
                <a:cs typeface="Noto Sans Mono CJK HK"/>
              </a:rPr>
              <a:t>如</a:t>
            </a:r>
            <a:r>
              <a:rPr dirty="0" sz="1400" spc="-254">
                <a:solidFill>
                  <a:srgbClr val="4E2700"/>
                </a:solidFill>
                <a:latin typeface="Noto Sans Mono CJK HK"/>
                <a:cs typeface="Noto Sans Mono CJK HK"/>
              </a:rPr>
              <a:t> </a:t>
            </a:r>
            <a:r>
              <a:rPr dirty="0" sz="1400" spc="-5">
                <a:solidFill>
                  <a:srgbClr val="4E2700"/>
                </a:solidFill>
                <a:latin typeface="Verdana"/>
                <a:cs typeface="Verdana"/>
              </a:rPr>
              <a:t>"123",</a:t>
            </a:r>
            <a:r>
              <a:rPr dirty="0" sz="1400" spc="-20">
                <a:solidFill>
                  <a:srgbClr val="4E2700"/>
                </a:solidFill>
                <a:latin typeface="Verdana"/>
                <a:cs typeface="Verdana"/>
              </a:rPr>
              <a:t> </a:t>
            </a:r>
            <a:r>
              <a:rPr dirty="0" sz="1400">
                <a:solidFill>
                  <a:srgbClr val="4E2700"/>
                </a:solidFill>
                <a:latin typeface="Verdana"/>
                <a:cs typeface="Verdana"/>
              </a:rPr>
              <a:t>"9")</a:t>
            </a:r>
            <a:r>
              <a:rPr dirty="0" sz="1400" spc="-15">
                <a:solidFill>
                  <a:srgbClr val="4E2700"/>
                </a:solidFill>
                <a:latin typeface="Verdana"/>
                <a:cs typeface="Verdana"/>
              </a:rPr>
              <a:t> </a:t>
            </a:r>
            <a:r>
              <a:rPr dirty="0" sz="1400" spc="10">
                <a:solidFill>
                  <a:srgbClr val="4E2700"/>
                </a:solidFill>
                <a:latin typeface="Noto Sans Mono CJK HK"/>
                <a:cs typeface="Noto Sans Mono CJK HK"/>
              </a:rPr>
              <a:t>轉換</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法為</a:t>
            </a:r>
            <a:r>
              <a:rPr dirty="0" sz="1400" spc="-254">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algn="r" marR="4815205">
              <a:lnSpc>
                <a:spcPct val="100000"/>
              </a:lnSpc>
              <a:spcBef>
                <a:spcPts val="170"/>
              </a:spcBef>
              <a:tabLst>
                <a:tab pos="283210" algn="l"/>
                <a:tab pos="218249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In</a:t>
            </a:r>
            <a:r>
              <a:rPr dirty="0" sz="1400" spc="-10">
                <a:solidFill>
                  <a:srgbClr val="4E2700"/>
                </a:solidFill>
                <a:latin typeface="Verdana"/>
                <a:cs typeface="Verdana"/>
              </a:rPr>
              <a:t>t</a:t>
            </a:r>
            <a:r>
              <a:rPr dirty="0" sz="1400">
                <a:solidFill>
                  <a:srgbClr val="4E2700"/>
                </a:solidFill>
                <a:latin typeface="Verdana"/>
                <a:cs typeface="Verdana"/>
              </a:rPr>
              <a:t>ege</a:t>
            </a:r>
            <a:r>
              <a:rPr dirty="0" sz="1400" spc="-190">
                <a:solidFill>
                  <a:srgbClr val="4E2700"/>
                </a:solidFill>
                <a:latin typeface="Verdana"/>
                <a:cs typeface="Verdana"/>
              </a:rPr>
              <a:t>r</a:t>
            </a:r>
            <a:r>
              <a:rPr dirty="0" sz="1400">
                <a:solidFill>
                  <a:srgbClr val="4E2700"/>
                </a:solidFill>
                <a:latin typeface="Verdana"/>
                <a:cs typeface="Verdana"/>
              </a:rPr>
              <a:t>.</a:t>
            </a:r>
            <a:r>
              <a:rPr dirty="0" sz="1400" spc="-5">
                <a:solidFill>
                  <a:srgbClr val="4E2700"/>
                </a:solidFill>
                <a:latin typeface="Verdana"/>
                <a:cs typeface="Verdana"/>
              </a:rPr>
              <a:t>parseIn</a:t>
            </a:r>
            <a:r>
              <a:rPr dirty="0" sz="1400">
                <a:solidFill>
                  <a:srgbClr val="4E2700"/>
                </a:solidFill>
                <a:latin typeface="Verdana"/>
                <a:cs typeface="Verdana"/>
              </a:rPr>
              <a:t>t</a:t>
            </a:r>
            <a:r>
              <a:rPr dirty="0" sz="1400" spc="-5">
                <a:solidFill>
                  <a:srgbClr val="4E2700"/>
                </a:solidFill>
                <a:latin typeface="Verdana"/>
                <a:cs typeface="Verdana"/>
              </a:rPr>
              <a:t>(</a:t>
            </a:r>
            <a:r>
              <a:rPr dirty="0" sz="1400">
                <a:solidFill>
                  <a:srgbClr val="4E2700"/>
                </a:solidFill>
                <a:latin typeface="Verdana"/>
                <a:cs typeface="Verdana"/>
              </a:rPr>
              <a:t>)</a:t>
            </a:r>
            <a:r>
              <a:rPr dirty="0" sz="1400" spc="-4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algn="r" marL="365125" marR="4866005" indent="-365760">
              <a:lnSpc>
                <a:spcPct val="100000"/>
              </a:lnSpc>
              <a:spcBef>
                <a:spcPts val="170"/>
              </a:spcBef>
              <a:buAutoNum type="arabicPeriod" startAt="16"/>
              <a:tabLst>
                <a:tab pos="365760" algn="l"/>
              </a:tabLst>
            </a:pPr>
            <a:r>
              <a:rPr dirty="0" sz="1400">
                <a:solidFill>
                  <a:srgbClr val="4E2700"/>
                </a:solidFill>
                <a:latin typeface="Verdana"/>
                <a:cs typeface="Verdana"/>
              </a:rPr>
              <a:t>String</a:t>
            </a:r>
            <a:r>
              <a:rPr dirty="0" sz="1400" spc="-15">
                <a:solidFill>
                  <a:srgbClr val="4E2700"/>
                </a:solidFill>
                <a:latin typeface="Verdana"/>
                <a:cs typeface="Verdana"/>
              </a:rPr>
              <a:t> </a:t>
            </a:r>
            <a:r>
              <a:rPr dirty="0" sz="1400">
                <a:solidFill>
                  <a:srgbClr val="4E2700"/>
                </a:solidFill>
                <a:latin typeface="Verdana"/>
                <a:cs typeface="Verdana"/>
              </a:rPr>
              <a:t>s</a:t>
            </a:r>
            <a:r>
              <a:rPr dirty="0" sz="1400" spc="-20">
                <a:solidFill>
                  <a:srgbClr val="4E2700"/>
                </a:solidFill>
                <a:latin typeface="Verdana"/>
                <a:cs typeface="Verdana"/>
              </a:rPr>
              <a:t> </a:t>
            </a:r>
            <a:r>
              <a:rPr dirty="0" sz="1400">
                <a:solidFill>
                  <a:srgbClr val="4E2700"/>
                </a:solidFill>
                <a:latin typeface="Verdana"/>
                <a:cs typeface="Verdana"/>
              </a:rPr>
              <a:t>= "</a:t>
            </a:r>
            <a:r>
              <a:rPr dirty="0" sz="1400" spc="455">
                <a:solidFill>
                  <a:srgbClr val="4E2700"/>
                </a:solidFill>
                <a:latin typeface="Verdana"/>
                <a:cs typeface="Verdana"/>
              </a:rPr>
              <a:t> </a:t>
            </a:r>
            <a:r>
              <a:rPr dirty="0" sz="1400" spc="-15">
                <a:solidFill>
                  <a:srgbClr val="4E2700"/>
                </a:solidFill>
                <a:latin typeface="Verdana"/>
                <a:cs typeface="Verdana"/>
              </a:rPr>
              <a:t>123</a:t>
            </a:r>
            <a:r>
              <a:rPr dirty="0" sz="1400" spc="10">
                <a:solidFill>
                  <a:srgbClr val="4E2700"/>
                </a:solidFill>
                <a:latin typeface="Noto Sans Mono CJK HK"/>
                <a:cs typeface="Noto Sans Mono CJK HK"/>
              </a:rPr>
              <a:t>木頭</a:t>
            </a:r>
            <a:r>
              <a:rPr dirty="0" sz="1400">
                <a:solidFill>
                  <a:srgbClr val="4E2700"/>
                </a:solidFill>
                <a:latin typeface="Noto Sans Mono CJK HK"/>
                <a:cs typeface="Noto Sans Mono CJK HK"/>
              </a:rPr>
              <a:t>人</a:t>
            </a:r>
            <a:r>
              <a:rPr dirty="0" sz="1400" spc="210">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marL="12700" marR="1780539" indent="247015">
              <a:lnSpc>
                <a:spcPts val="1880"/>
              </a:lnSpc>
              <a:spcBef>
                <a:spcPts val="65"/>
              </a:spcBef>
              <a:tabLst>
                <a:tab pos="4245610" algn="l"/>
                <a:tab pos="5240655"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要去掉</a:t>
            </a:r>
            <a:r>
              <a:rPr dirty="0" sz="1400" spc="-15">
                <a:solidFill>
                  <a:srgbClr val="4E2700"/>
                </a:solidFill>
                <a:latin typeface="Verdana"/>
                <a:cs typeface="Verdana"/>
              </a:rPr>
              <a:t>s</a:t>
            </a:r>
            <a:r>
              <a:rPr dirty="0" sz="1400">
                <a:solidFill>
                  <a:srgbClr val="4E2700"/>
                </a:solidFill>
                <a:latin typeface="Noto Sans Mono CJK HK"/>
                <a:cs typeface="Noto Sans Mono CJK HK"/>
              </a:rPr>
              <a:t>的頭</a:t>
            </a:r>
            <a:r>
              <a:rPr dirty="0" sz="1400" spc="-15">
                <a:solidFill>
                  <a:srgbClr val="4E2700"/>
                </a:solidFill>
                <a:latin typeface="Noto Sans Mono CJK HK"/>
                <a:cs typeface="Noto Sans Mono CJK HK"/>
              </a:rPr>
              <a:t>尾</a:t>
            </a:r>
            <a:r>
              <a:rPr dirty="0" sz="1400">
                <a:solidFill>
                  <a:srgbClr val="4E2700"/>
                </a:solidFill>
                <a:latin typeface="Noto Sans Mono CJK HK"/>
                <a:cs typeface="Noto Sans Mono CJK HK"/>
              </a:rPr>
              <a:t>空白</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應使</a:t>
            </a:r>
            <a:r>
              <a:rPr dirty="0" sz="1400" spc="-10">
                <a:solidFill>
                  <a:srgbClr val="4E2700"/>
                </a:solidFill>
                <a:latin typeface="Noto Sans Mono CJK HK"/>
                <a:cs typeface="Noto Sans Mono CJK HK"/>
              </a:rPr>
              <a:t>用</a:t>
            </a:r>
            <a:r>
              <a:rPr dirty="0" sz="1400">
                <a:solidFill>
                  <a:srgbClr val="4E2700"/>
                </a:solidFill>
                <a:latin typeface="Verdana"/>
                <a:cs typeface="Verdana"/>
              </a:rPr>
              <a:t>Str</a:t>
            </a:r>
            <a:r>
              <a:rPr dirty="0" sz="1400" spc="10">
                <a:solidFill>
                  <a:srgbClr val="4E2700"/>
                </a:solidFill>
                <a:latin typeface="Verdana"/>
                <a:cs typeface="Verdana"/>
              </a:rPr>
              <a:t>i</a:t>
            </a:r>
            <a:r>
              <a:rPr dirty="0" sz="1400">
                <a:solidFill>
                  <a:srgbClr val="4E2700"/>
                </a:solidFill>
                <a:latin typeface="Verdana"/>
                <a:cs typeface="Verdana"/>
              </a:rPr>
              <a:t>n</a:t>
            </a:r>
            <a:r>
              <a:rPr dirty="0" sz="1400" spc="-15">
                <a:solidFill>
                  <a:srgbClr val="4E2700"/>
                </a:solidFill>
                <a:latin typeface="Verdana"/>
                <a:cs typeface="Verdana"/>
              </a:rPr>
              <a:t>g</a:t>
            </a:r>
            <a:r>
              <a:rPr dirty="0" sz="1400">
                <a:solidFill>
                  <a:srgbClr val="4E2700"/>
                </a:solidFill>
                <a:latin typeface="Noto Sans Mono CJK HK"/>
                <a:cs typeface="Noto Sans Mono CJK HK"/>
              </a:rPr>
              <a:t>類別的</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Verdana"/>
                <a:cs typeface="Verdana"/>
              </a:rPr>
              <a:t>s.</a:t>
            </a:r>
            <a:r>
              <a:rPr dirty="0" sz="1400" spc="-5">
                <a:solidFill>
                  <a:srgbClr val="4E2700"/>
                </a:solidFill>
                <a:latin typeface="Verdana"/>
                <a:cs typeface="Verdana"/>
              </a:rPr>
              <a:t>tr</a:t>
            </a:r>
            <a:r>
              <a:rPr dirty="0" sz="1400" spc="10">
                <a:solidFill>
                  <a:srgbClr val="4E2700"/>
                </a:solidFill>
                <a:latin typeface="Verdana"/>
                <a:cs typeface="Verdana"/>
              </a:rPr>
              <a:t>i</a:t>
            </a:r>
            <a:r>
              <a:rPr dirty="0" sz="1400">
                <a:solidFill>
                  <a:srgbClr val="4E2700"/>
                </a:solidFill>
                <a:latin typeface="Verdana"/>
                <a:cs typeface="Verdana"/>
              </a:rPr>
              <a:t>m</a:t>
            </a:r>
            <a:r>
              <a:rPr dirty="0" sz="1400" spc="-5">
                <a:solidFill>
                  <a:srgbClr val="4E2700"/>
                </a:solidFill>
                <a:latin typeface="Verdana"/>
                <a:cs typeface="Verdana"/>
              </a:rPr>
              <a:t>(</a:t>
            </a:r>
            <a:r>
              <a:rPr dirty="0" sz="1400">
                <a:solidFill>
                  <a:srgbClr val="4E2700"/>
                </a:solidFill>
                <a:latin typeface="Verdana"/>
                <a:cs typeface="Verdana"/>
              </a:rPr>
              <a:t>)</a:t>
            </a:r>
            <a:r>
              <a:rPr dirty="0" sz="1400" spc="-4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方法。  </a:t>
            </a:r>
            <a:r>
              <a:rPr dirty="0" sz="1400" spc="-5">
                <a:solidFill>
                  <a:srgbClr val="4E2700"/>
                </a:solidFill>
                <a:latin typeface="Verdana"/>
                <a:cs typeface="Verdana"/>
              </a:rPr>
              <a:t>17. </a:t>
            </a:r>
            <a:r>
              <a:rPr dirty="0" sz="1400">
                <a:solidFill>
                  <a:srgbClr val="4E2700"/>
                </a:solidFill>
                <a:latin typeface="Verdana"/>
                <a:cs typeface="Verdana"/>
              </a:rPr>
              <a:t>String t = </a:t>
            </a:r>
            <a:r>
              <a:rPr dirty="0" sz="1400" spc="-5">
                <a:solidFill>
                  <a:srgbClr val="4E2700"/>
                </a:solidFill>
                <a:latin typeface="Verdana"/>
                <a:cs typeface="Verdana"/>
              </a:rPr>
              <a:t>"123.58"</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810">
              <a:lnSpc>
                <a:spcPct val="100000"/>
              </a:lnSpc>
              <a:spcBef>
                <a:spcPts val="40"/>
              </a:spcBef>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將</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r>
              <a:rPr dirty="0" sz="1400" spc="-5">
                <a:solidFill>
                  <a:srgbClr val="4E2700"/>
                </a:solidFill>
                <a:latin typeface="Verdana"/>
                <a:cs typeface="Verdana"/>
              </a:rPr>
              <a:t>t</a:t>
            </a:r>
            <a:r>
              <a:rPr dirty="0" sz="1400">
                <a:solidFill>
                  <a:srgbClr val="4E2700"/>
                </a:solidFill>
                <a:latin typeface="Noto Sans Mono CJK HK"/>
                <a:cs typeface="Noto Sans Mono CJK HK"/>
              </a:rPr>
              <a:t>轉</a:t>
            </a:r>
            <a:r>
              <a:rPr dirty="0" sz="1400" spc="-15">
                <a:solidFill>
                  <a:srgbClr val="4E2700"/>
                </a:solidFill>
                <a:latin typeface="Noto Sans Mono CJK HK"/>
                <a:cs typeface="Noto Sans Mono CJK HK"/>
              </a:rPr>
              <a:t>換</a:t>
            </a:r>
            <a:r>
              <a:rPr dirty="0" sz="1400">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應</a:t>
            </a:r>
            <a:r>
              <a:rPr dirty="0" sz="1400">
                <a:solidFill>
                  <a:srgbClr val="4E2700"/>
                </a:solidFill>
                <a:latin typeface="Noto Sans Mono CJK HK"/>
                <a:cs typeface="Noto Sans Mono CJK HK"/>
              </a:rPr>
              <a:t>使用</a:t>
            </a:r>
            <a:r>
              <a:rPr dirty="0" sz="1400" spc="-5">
                <a:solidFill>
                  <a:srgbClr val="4E2700"/>
                </a:solidFill>
                <a:latin typeface="Verdana"/>
                <a:cs typeface="Verdana"/>
              </a:rPr>
              <a:t>Double</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a:solidFill>
                  <a:srgbClr val="4E2700"/>
                </a:solidFill>
                <a:latin typeface="Verdana"/>
                <a:cs typeface="Verdana"/>
              </a:rPr>
              <a:t>_</a:t>
            </a:r>
            <a:r>
              <a:rPr dirty="0" sz="1400" spc="-30">
                <a:solidFill>
                  <a:srgbClr val="4E2700"/>
                </a:solidFill>
                <a:latin typeface="Verdana"/>
                <a:cs typeface="Verdana"/>
              </a:rPr>
              <a:t> </a:t>
            </a:r>
            <a:r>
              <a:rPr dirty="0" sz="1400">
                <a:solidFill>
                  <a:srgbClr val="4E2700"/>
                </a:solidFill>
                <a:latin typeface="Verdana"/>
                <a:cs typeface="Verdana"/>
              </a:rPr>
              <a:t>Double.parseDouble()</a:t>
            </a:r>
            <a:r>
              <a:rPr dirty="0" sz="1400" spc="-20">
                <a:solidFill>
                  <a:srgbClr val="4E2700"/>
                </a:solidFill>
                <a:latin typeface="Verdana"/>
                <a:cs typeface="Verdana"/>
              </a:rPr>
              <a:t> </a:t>
            </a:r>
            <a:r>
              <a:rPr dirty="0" sz="1400" spc="-5">
                <a:solidFill>
                  <a:srgbClr val="4E2700"/>
                </a:solidFill>
                <a:latin typeface="Verdana"/>
                <a:cs typeface="Verdana"/>
              </a:rPr>
              <a:t>_</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12700">
              <a:lnSpc>
                <a:spcPct val="100000"/>
              </a:lnSpc>
              <a:spcBef>
                <a:spcPts val="170"/>
              </a:spcBef>
            </a:pPr>
            <a:r>
              <a:rPr dirty="0" sz="1400" spc="-5">
                <a:solidFill>
                  <a:srgbClr val="4E2700"/>
                </a:solidFill>
                <a:latin typeface="Verdana"/>
                <a:cs typeface="Verdana"/>
              </a:rPr>
              <a:t>18.</a:t>
            </a:r>
            <a:r>
              <a:rPr dirty="0" sz="1400">
                <a:solidFill>
                  <a:srgbClr val="4E2700"/>
                </a:solidFill>
                <a:latin typeface="Verdana"/>
                <a:cs typeface="Verdana"/>
              </a:rPr>
              <a:t> java.lang.Math</a:t>
            </a:r>
            <a:r>
              <a:rPr dirty="0" sz="1400" spc="-70">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用來</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生介</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大於</a:t>
            </a:r>
            <a:r>
              <a:rPr dirty="0" sz="1400" spc="-15">
                <a:solidFill>
                  <a:srgbClr val="4E2700"/>
                </a:solidFill>
                <a:latin typeface="Noto Sans Mono CJK HK"/>
                <a:cs typeface="Noto Sans Mono CJK HK"/>
              </a:rPr>
              <a:t>等</a:t>
            </a:r>
            <a:r>
              <a:rPr dirty="0" sz="1400">
                <a:solidFill>
                  <a:srgbClr val="4E2700"/>
                </a:solidFill>
                <a:latin typeface="Noto Sans Mono CJK HK"/>
                <a:cs typeface="Noto Sans Mono CJK HK"/>
              </a:rPr>
              <a:t>於</a:t>
            </a:r>
            <a:r>
              <a:rPr dirty="0" sz="1400" spc="-245">
                <a:solidFill>
                  <a:srgbClr val="4E2700"/>
                </a:solidFill>
                <a:latin typeface="Noto Sans Mono CJK HK"/>
                <a:cs typeface="Noto Sans Mono CJK HK"/>
              </a:rPr>
              <a:t> </a:t>
            </a:r>
            <a:r>
              <a:rPr dirty="0" sz="1400">
                <a:solidFill>
                  <a:srgbClr val="4E2700"/>
                </a:solidFill>
                <a:latin typeface="Verdana"/>
                <a:cs typeface="Verdana"/>
              </a:rPr>
              <a:t>0.0</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小</a:t>
            </a:r>
            <a:r>
              <a:rPr dirty="0" sz="1400">
                <a:solidFill>
                  <a:srgbClr val="4E2700"/>
                </a:solidFill>
                <a:latin typeface="Noto Sans Mono CJK HK"/>
                <a:cs typeface="Noto Sans Mono CJK HK"/>
              </a:rPr>
              <a:t>於</a:t>
            </a:r>
            <a:r>
              <a:rPr dirty="0" sz="1400" spc="-240">
                <a:solidFill>
                  <a:srgbClr val="4E2700"/>
                </a:solidFill>
                <a:latin typeface="Noto Sans Mono CJK HK"/>
                <a:cs typeface="Noto Sans Mono CJK HK"/>
              </a:rPr>
              <a:t> </a:t>
            </a:r>
            <a:r>
              <a:rPr dirty="0" sz="1400" spc="-5">
                <a:solidFill>
                  <a:srgbClr val="4E2700"/>
                </a:solidFill>
                <a:latin typeface="Verdana"/>
                <a:cs typeface="Verdana"/>
              </a:rPr>
              <a:t>1.0</a:t>
            </a:r>
            <a:r>
              <a:rPr dirty="0" sz="1400" spc="-15">
                <a:solidFill>
                  <a:srgbClr val="4E2700"/>
                </a:solidFill>
                <a:latin typeface="Verdana"/>
                <a:cs typeface="Verdana"/>
              </a:rPr>
              <a:t> </a:t>
            </a:r>
            <a:r>
              <a:rPr dirty="0" sz="1400" spc="10">
                <a:solidFill>
                  <a:srgbClr val="4E2700"/>
                </a:solidFill>
                <a:latin typeface="Noto Sans Mono CJK HK"/>
                <a:cs typeface="Noto Sans Mono CJK HK"/>
              </a:rPr>
              <a:t>之間</a:t>
            </a:r>
            <a:r>
              <a:rPr dirty="0" sz="1400">
                <a:solidFill>
                  <a:srgbClr val="4E2700"/>
                </a:solidFill>
                <a:latin typeface="Noto Sans Mono CJK HK"/>
                <a:cs typeface="Noto Sans Mono CJK HK"/>
              </a:rPr>
              <a:t>隨機</a:t>
            </a:r>
            <a:r>
              <a:rPr dirty="0" sz="1400" spc="-10">
                <a:solidFill>
                  <a:srgbClr val="4E2700"/>
                </a:solidFill>
                <a:latin typeface="Noto Sans Mono CJK HK"/>
                <a:cs typeface="Noto Sans Mono CJK HK"/>
              </a:rPr>
              <a:t>亂</a:t>
            </a:r>
            <a:r>
              <a:rPr dirty="0" sz="1400">
                <a:solidFill>
                  <a:srgbClr val="4E2700"/>
                </a:solidFill>
                <a:latin typeface="Noto Sans Mono CJK HK"/>
                <a:cs typeface="Noto Sans Mono CJK HK"/>
              </a:rPr>
              <a:t>數的</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為</a:t>
            </a:r>
            <a:r>
              <a:rPr dirty="0" sz="1400">
                <a:solidFill>
                  <a:srgbClr val="4E2700"/>
                </a:solidFill>
                <a:latin typeface="Verdana"/>
                <a:cs typeface="Verdana"/>
              </a:rPr>
              <a:t>:</a:t>
            </a:r>
            <a:endParaRPr sz="1400">
              <a:latin typeface="Verdana"/>
              <a:cs typeface="Verdana"/>
            </a:endParaRPr>
          </a:p>
          <a:p>
            <a:pPr marL="259715">
              <a:lnSpc>
                <a:spcPct val="100000"/>
              </a:lnSpc>
              <a:spcBef>
                <a:spcPts val="165"/>
              </a:spcBef>
              <a:tabLst>
                <a:tab pos="543560" algn="l"/>
                <a:tab pos="218440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Math.random()</a:t>
            </a:r>
            <a:r>
              <a:rPr dirty="0" u="sng" sz="1400" spc="-5">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62654" cy="574040"/>
          </a:xfrm>
          <a:prstGeom prst="rect"/>
        </p:spPr>
        <p:txBody>
          <a:bodyPr wrap="square" lIns="0" tIns="12700" rIns="0" bIns="0" rtlCol="0" vert="horz">
            <a:spAutoFit/>
          </a:bodyPr>
          <a:lstStyle/>
          <a:p>
            <a:pPr marL="12700">
              <a:lnSpc>
                <a:spcPct val="100000"/>
              </a:lnSpc>
              <a:spcBef>
                <a:spcPts val="100"/>
              </a:spcBef>
            </a:pPr>
            <a:r>
              <a:rPr dirty="0"/>
              <a:t>自我測驗三</a:t>
            </a:r>
            <a:r>
              <a:rPr dirty="0" spc="-10"/>
              <a:t>：</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56539"/>
            <a:ext cx="4076065" cy="793750"/>
          </a:xfrm>
          <a:prstGeom prst="rect">
            <a:avLst/>
          </a:prstGeom>
        </p:spPr>
        <p:txBody>
          <a:bodyPr wrap="square" lIns="0" tIns="55244" rIns="0" bIns="0" rtlCol="0" vert="horz">
            <a:spAutoFit/>
          </a:bodyPr>
          <a:lstStyle/>
          <a:p>
            <a:pPr marL="12700">
              <a:lnSpc>
                <a:spcPct val="100000"/>
              </a:lnSpc>
              <a:spcBef>
                <a:spcPts val="434"/>
              </a:spcBef>
            </a:pPr>
            <a:r>
              <a:rPr dirty="0" sz="1400" spc="-5">
                <a:solidFill>
                  <a:srgbClr val="4E2700"/>
                </a:solidFill>
                <a:latin typeface="Verdana"/>
                <a:cs typeface="Verdana"/>
              </a:rPr>
              <a:t>19. </a:t>
            </a:r>
            <a:r>
              <a:rPr dirty="0" sz="1400" spc="5">
                <a:solidFill>
                  <a:srgbClr val="4E2700"/>
                </a:solidFill>
                <a:latin typeface="Verdana"/>
                <a:cs typeface="Verdana"/>
              </a:rPr>
              <a:t>class </a:t>
            </a:r>
            <a:r>
              <a:rPr dirty="0" sz="1400">
                <a:solidFill>
                  <a:srgbClr val="4E2700"/>
                </a:solidFill>
                <a:latin typeface="Verdana"/>
                <a:cs typeface="Verdana"/>
              </a:rPr>
              <a:t>P</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5080" indent="-186055">
              <a:lnSpc>
                <a:spcPct val="120000"/>
              </a:lnSpc>
              <a:tabLst>
                <a:tab pos="3949700" algn="l"/>
              </a:tabLst>
            </a:pPr>
            <a:r>
              <a:rPr dirty="0" sz="1400" spc="-5">
                <a:solidFill>
                  <a:srgbClr val="4E2700"/>
                </a:solidFill>
                <a:latin typeface="Verdana"/>
                <a:cs typeface="Verdana"/>
              </a:rPr>
              <a:t>pub</a:t>
            </a:r>
            <a:r>
              <a:rPr dirty="0" sz="1400" spc="10">
                <a:solidFill>
                  <a:srgbClr val="4E2700"/>
                </a:solidFill>
                <a:latin typeface="Verdana"/>
                <a:cs typeface="Verdana"/>
              </a:rPr>
              <a:t>l</a:t>
            </a:r>
            <a:r>
              <a:rPr dirty="0" sz="1400" spc="5">
                <a:solidFill>
                  <a:srgbClr val="4E2700"/>
                </a:solidFill>
                <a:latin typeface="Verdana"/>
                <a:cs typeface="Verdana"/>
              </a:rPr>
              <a:t>i</a:t>
            </a:r>
            <a:r>
              <a:rPr dirty="0" sz="1400">
                <a:solidFill>
                  <a:srgbClr val="4E2700"/>
                </a:solidFill>
                <a:latin typeface="Verdana"/>
                <a:cs typeface="Verdana"/>
              </a:rPr>
              <a:t>c</a:t>
            </a:r>
            <a:r>
              <a:rPr dirty="0" sz="1400" spc="-25">
                <a:solidFill>
                  <a:srgbClr val="4E2700"/>
                </a:solidFill>
                <a:latin typeface="Verdana"/>
                <a:cs typeface="Verdana"/>
              </a:rPr>
              <a:t> </a:t>
            </a:r>
            <a:r>
              <a:rPr dirty="0" sz="1400">
                <a:solidFill>
                  <a:srgbClr val="4E2700"/>
                </a:solidFill>
                <a:latin typeface="Verdana"/>
                <a:cs typeface="Verdana"/>
              </a:rPr>
              <a:t>st</a:t>
            </a:r>
            <a:r>
              <a:rPr dirty="0" sz="1400" spc="-5">
                <a:solidFill>
                  <a:srgbClr val="4E2700"/>
                </a:solidFill>
                <a:latin typeface="Verdana"/>
                <a:cs typeface="Verdana"/>
              </a:rPr>
              <a:t>at</a:t>
            </a:r>
            <a:r>
              <a:rPr dirty="0" sz="1400" spc="10">
                <a:solidFill>
                  <a:srgbClr val="4E2700"/>
                </a:solidFill>
                <a:latin typeface="Verdana"/>
                <a:cs typeface="Verdana"/>
              </a:rPr>
              <a:t>i</a:t>
            </a:r>
            <a:r>
              <a:rPr dirty="0" sz="1400">
                <a:solidFill>
                  <a:srgbClr val="4E2700"/>
                </a:solidFill>
                <a:latin typeface="Verdana"/>
                <a:cs typeface="Verdana"/>
              </a:rPr>
              <a:t>c</a:t>
            </a:r>
            <a:r>
              <a:rPr dirty="0" sz="1400" spc="-40">
                <a:solidFill>
                  <a:srgbClr val="4E2700"/>
                </a:solidFill>
                <a:latin typeface="Verdana"/>
                <a:cs typeface="Verdana"/>
              </a:rPr>
              <a:t> </a:t>
            </a:r>
            <a:r>
              <a:rPr dirty="0" sz="1400" spc="-20">
                <a:solidFill>
                  <a:srgbClr val="4E2700"/>
                </a:solidFill>
                <a:latin typeface="Verdana"/>
                <a:cs typeface="Verdana"/>
              </a:rPr>
              <a:t>v</a:t>
            </a:r>
            <a:r>
              <a:rPr dirty="0" sz="1400">
                <a:solidFill>
                  <a:srgbClr val="4E2700"/>
                </a:solidFill>
                <a:latin typeface="Verdana"/>
                <a:cs typeface="Verdana"/>
              </a:rPr>
              <a:t>o</a:t>
            </a:r>
            <a:r>
              <a:rPr dirty="0" sz="1400" spc="10">
                <a:solidFill>
                  <a:srgbClr val="4E2700"/>
                </a:solidFill>
                <a:latin typeface="Verdana"/>
                <a:cs typeface="Verdana"/>
              </a:rPr>
              <a:t>i</a:t>
            </a:r>
            <a:r>
              <a:rPr dirty="0" sz="1400">
                <a:solidFill>
                  <a:srgbClr val="4E2700"/>
                </a:solidFill>
                <a:latin typeface="Verdana"/>
                <a:cs typeface="Verdana"/>
              </a:rPr>
              <a:t>d</a:t>
            </a:r>
            <a:r>
              <a:rPr dirty="0" sz="1400" spc="-25">
                <a:solidFill>
                  <a:srgbClr val="4E2700"/>
                </a:solidFill>
                <a:latin typeface="Verdana"/>
                <a:cs typeface="Verdana"/>
              </a:rPr>
              <a:t> </a:t>
            </a:r>
            <a:r>
              <a:rPr dirty="0" sz="1400">
                <a:solidFill>
                  <a:srgbClr val="4E2700"/>
                </a:solidFill>
                <a:latin typeface="Verdana"/>
                <a:cs typeface="Verdana"/>
              </a:rPr>
              <a:t>ma</a:t>
            </a:r>
            <a:r>
              <a:rPr dirty="0" sz="1400" spc="10">
                <a:solidFill>
                  <a:srgbClr val="4E2700"/>
                </a:solidFill>
                <a:latin typeface="Verdana"/>
                <a:cs typeface="Verdana"/>
              </a:rPr>
              <a:t>i</a:t>
            </a:r>
            <a:r>
              <a:rPr dirty="0" sz="1400">
                <a:solidFill>
                  <a:srgbClr val="4E2700"/>
                </a:solidFill>
                <a:latin typeface="Verdana"/>
                <a:cs typeface="Verdana"/>
              </a:rPr>
              <a:t>n(Str</a:t>
            </a:r>
            <a:r>
              <a:rPr dirty="0" sz="1400" spc="10">
                <a:solidFill>
                  <a:srgbClr val="4E2700"/>
                </a:solidFill>
                <a:latin typeface="Verdana"/>
                <a:cs typeface="Verdana"/>
              </a:rPr>
              <a:t>i</a:t>
            </a:r>
            <a:r>
              <a:rPr dirty="0" sz="1400">
                <a:solidFill>
                  <a:srgbClr val="4E2700"/>
                </a:solidFill>
                <a:latin typeface="Verdana"/>
                <a:cs typeface="Verdana"/>
              </a:rPr>
              <a:t>ng[]</a:t>
            </a:r>
            <a:r>
              <a:rPr dirty="0" sz="1400" spc="-30">
                <a:solidFill>
                  <a:srgbClr val="4E2700"/>
                </a:solidFill>
                <a:latin typeface="Verdana"/>
                <a:cs typeface="Verdana"/>
              </a:rPr>
              <a:t> </a:t>
            </a:r>
            <a:r>
              <a:rPr dirty="0" sz="1400">
                <a:solidFill>
                  <a:srgbClr val="4E2700"/>
                </a:solidFill>
                <a:latin typeface="Verdana"/>
                <a:cs typeface="Verdana"/>
              </a:rPr>
              <a:t>args)</a:t>
            </a:r>
            <a:r>
              <a:rPr dirty="0" sz="1400">
                <a:solidFill>
                  <a:srgbClr val="4E2700"/>
                </a:solidFill>
                <a:latin typeface="Verdana"/>
                <a:cs typeface="Verdana"/>
              </a:rPr>
              <a:t>	</a:t>
            </a:r>
            <a:r>
              <a:rPr dirty="0" sz="1400">
                <a:solidFill>
                  <a:srgbClr val="4E2700"/>
                </a:solidFill>
                <a:latin typeface="Verdana"/>
                <a:cs typeface="Verdana"/>
              </a:rPr>
              <a:t>{  </a:t>
            </a:r>
            <a:r>
              <a:rPr dirty="0" sz="1400">
                <a:solidFill>
                  <a:srgbClr val="4E2700"/>
                </a:solidFill>
                <a:latin typeface="Verdana"/>
                <a:cs typeface="Verdana"/>
              </a:rPr>
              <a:t>String s = </a:t>
            </a:r>
            <a:r>
              <a:rPr dirty="0" sz="1400" spc="-5">
                <a:solidFill>
                  <a:srgbClr val="4E2700"/>
                </a:solidFill>
                <a:latin typeface="Verdana"/>
                <a:cs typeface="Verdana"/>
              </a:rPr>
              <a:t>"Naive </a:t>
            </a:r>
            <a:r>
              <a:rPr dirty="0" sz="1400">
                <a:solidFill>
                  <a:srgbClr val="4E2700"/>
                </a:solidFill>
                <a:latin typeface="Verdana"/>
                <a:cs typeface="Verdana"/>
              </a:rPr>
              <a:t>birds"</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graphicFrame>
        <p:nvGraphicFramePr>
          <p:cNvPr id="4" name="object 4"/>
          <p:cNvGraphicFramePr>
            <a:graphicFrameLocks noGrp="1"/>
          </p:cNvGraphicFramePr>
          <p:nvPr/>
        </p:nvGraphicFramePr>
        <p:xfrm>
          <a:off x="1364488" y="1773867"/>
          <a:ext cx="6327775" cy="1242695"/>
        </p:xfrm>
        <a:graphic>
          <a:graphicData uri="http://schemas.openxmlformats.org/drawingml/2006/table">
            <a:tbl>
              <a:tblPr firstRow="1" bandRow="1">
                <a:tableStyleId>{2D5ABB26-0587-4C30-8999-92F81FD0307C}</a:tableStyleId>
              </a:tblPr>
              <a:tblGrid>
                <a:gridCol w="3822700"/>
                <a:gridCol w="386714"/>
                <a:gridCol w="2118994"/>
              </a:tblGrid>
              <a:tr h="237124">
                <a:tc>
                  <a:txBody>
                    <a:bodyPr/>
                    <a:lstStyle/>
                    <a:p>
                      <a:pPr marL="31750">
                        <a:lnSpc>
                          <a:spcPct val="100000"/>
                        </a:lnSpc>
                        <a:spcBef>
                          <a:spcPts val="10"/>
                        </a:spcBef>
                      </a:pPr>
                      <a:r>
                        <a:rPr dirty="0" sz="1400">
                          <a:solidFill>
                            <a:srgbClr val="4E2700"/>
                          </a:solidFill>
                          <a:latin typeface="Verdana"/>
                          <a:cs typeface="Verdana"/>
                        </a:rPr>
                        <a:t>System.out.println( </a:t>
                      </a:r>
                      <a:r>
                        <a:rPr dirty="0" sz="1400" spc="-5">
                          <a:solidFill>
                            <a:srgbClr val="4E2700"/>
                          </a:solidFill>
                          <a:latin typeface="Verdana"/>
                          <a:cs typeface="Verdana"/>
                        </a:rPr>
                        <a:t>s.charAt(3) </a:t>
                      </a:r>
                      <a:r>
                        <a:rPr dirty="0" sz="1400">
                          <a:solidFill>
                            <a:srgbClr val="4E2700"/>
                          </a:solidFill>
                          <a:latin typeface="Verdana"/>
                          <a:cs typeface="Verdana"/>
                        </a:rPr>
                        <a:t>)</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1270">
                    <a:solidFill>
                      <a:srgbClr val="CCE8CF"/>
                    </a:solidFill>
                  </a:tcPr>
                </a:tc>
                <a:tc>
                  <a:txBody>
                    <a:bodyPr/>
                    <a:lstStyle/>
                    <a:p>
                      <a:pPr algn="r" marR="53975">
                        <a:lnSpc>
                          <a:spcPct val="100000"/>
                        </a:lnSpc>
                        <a:spcBef>
                          <a:spcPts val="10"/>
                        </a:spcBef>
                      </a:pPr>
                      <a:r>
                        <a:rPr dirty="0" sz="1400" spc="-5">
                          <a:solidFill>
                            <a:srgbClr val="4E2700"/>
                          </a:solidFill>
                          <a:latin typeface="Verdana"/>
                          <a:cs typeface="Verdana"/>
                        </a:rPr>
                        <a:t>//</a:t>
                      </a:r>
                      <a:endParaRPr sz="1400">
                        <a:latin typeface="Verdana"/>
                        <a:cs typeface="Verdana"/>
                      </a:endParaRPr>
                    </a:p>
                  </a:txBody>
                  <a:tcPr marL="0" marR="0" marB="0" marT="1270">
                    <a:solidFill>
                      <a:srgbClr val="CCE8CF"/>
                    </a:solidFill>
                  </a:tcPr>
                </a:tc>
                <a:tc>
                  <a:txBody>
                    <a:bodyPr/>
                    <a:lstStyle/>
                    <a:p>
                      <a:pPr marL="61594">
                        <a:lnSpc>
                          <a:spcPct val="100000"/>
                        </a:lnSpc>
                        <a:spcBef>
                          <a:spcPts val="10"/>
                        </a:spcBef>
                        <a:tabLst>
                          <a:tab pos="1280160" algn="l"/>
                          <a:tab pos="181356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v </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txBody>
                  <a:tcPr marL="0" marR="0" marB="0" marT="1270">
                    <a:solidFill>
                      <a:srgbClr val="CCE8CF"/>
                    </a:solidFill>
                  </a:tcPr>
                </a:tc>
              </a:tr>
              <a:tr h="256222">
                <a:tc>
                  <a:txBody>
                    <a:bodyPr/>
                    <a:lstStyle/>
                    <a:p>
                      <a:pPr marL="31750">
                        <a:lnSpc>
                          <a:spcPct val="100000"/>
                        </a:lnSpc>
                        <a:spcBef>
                          <a:spcPts val="160"/>
                        </a:spcBef>
                      </a:pPr>
                      <a:r>
                        <a:rPr dirty="0" sz="1400">
                          <a:solidFill>
                            <a:srgbClr val="4E2700"/>
                          </a:solidFill>
                          <a:latin typeface="Verdana"/>
                          <a:cs typeface="Verdana"/>
                        </a:rPr>
                        <a:t>System.out.println( </a:t>
                      </a:r>
                      <a:r>
                        <a:rPr dirty="0" sz="1400" spc="-10">
                          <a:solidFill>
                            <a:srgbClr val="4E2700"/>
                          </a:solidFill>
                          <a:latin typeface="Verdana"/>
                          <a:cs typeface="Verdana"/>
                        </a:rPr>
                        <a:t>s.lastIndexOf('L') </a:t>
                      </a:r>
                      <a:r>
                        <a:rPr dirty="0" sz="1400">
                          <a:solidFill>
                            <a:srgbClr val="4E2700"/>
                          </a:solidFill>
                          <a:latin typeface="Verdana"/>
                          <a:cs typeface="Verdana"/>
                        </a:rPr>
                        <a:t>)</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ct val="100000"/>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marL="61594">
                        <a:lnSpc>
                          <a:spcPct val="100000"/>
                        </a:lnSpc>
                        <a:spcBef>
                          <a:spcPts val="160"/>
                        </a:spcBef>
                        <a:tabLst>
                          <a:tab pos="1279525" algn="l"/>
                          <a:tab pos="1840864"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-1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txBody>
                  <a:tcPr marL="0" marR="0" marB="0" marT="20320">
                    <a:solidFill>
                      <a:srgbClr val="CCE8CF"/>
                    </a:solidFill>
                  </a:tcPr>
                </a:tc>
              </a:tr>
              <a:tr h="256031">
                <a:tc>
                  <a:txBody>
                    <a:bodyPr/>
                    <a:lstStyle/>
                    <a:p>
                      <a:pPr marL="31750">
                        <a:lnSpc>
                          <a:spcPct val="100000"/>
                        </a:lnSpc>
                        <a:spcBef>
                          <a:spcPts val="160"/>
                        </a:spcBef>
                      </a:pPr>
                      <a:r>
                        <a:rPr dirty="0" sz="1400">
                          <a:solidFill>
                            <a:srgbClr val="4E2700"/>
                          </a:solidFill>
                          <a:latin typeface="Verdana"/>
                          <a:cs typeface="Verdana"/>
                        </a:rPr>
                        <a:t>System.out.println( s.length() )</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ct val="100000"/>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marL="61594">
                        <a:lnSpc>
                          <a:spcPct val="100000"/>
                        </a:lnSpc>
                        <a:spcBef>
                          <a:spcPts val="160"/>
                        </a:spcBef>
                        <a:tabLst>
                          <a:tab pos="1280160" algn="l"/>
                          <a:tab pos="1872614"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11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txBody>
                  <a:tcPr marL="0" marR="0" marB="0" marT="20320">
                    <a:solidFill>
                      <a:srgbClr val="CCE8CF"/>
                    </a:solidFill>
                  </a:tcPr>
                </a:tc>
              </a:tr>
              <a:tr h="256031">
                <a:tc>
                  <a:txBody>
                    <a:bodyPr/>
                    <a:lstStyle/>
                    <a:p>
                      <a:pPr marL="31750">
                        <a:lnSpc>
                          <a:spcPct val="100000"/>
                        </a:lnSpc>
                        <a:spcBef>
                          <a:spcPts val="160"/>
                        </a:spcBef>
                      </a:pPr>
                      <a:r>
                        <a:rPr dirty="0" sz="1400">
                          <a:solidFill>
                            <a:srgbClr val="4E2700"/>
                          </a:solidFill>
                          <a:latin typeface="Verdana"/>
                          <a:cs typeface="Verdana"/>
                        </a:rPr>
                        <a:t>System.out.println( s.substring(6) )</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ct val="100000"/>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marL="61594">
                        <a:lnSpc>
                          <a:spcPct val="100000"/>
                        </a:lnSpc>
                        <a:spcBef>
                          <a:spcPts val="160"/>
                        </a:spcBef>
                        <a:tabLst>
                          <a:tab pos="1280160" algn="l"/>
                          <a:tab pos="208661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birds</a:t>
                      </a:r>
                      <a:r>
                        <a:rPr dirty="0" sz="1400" spc="-2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txBody>
                  <a:tcPr marL="0" marR="0" marB="0" marT="20320">
                    <a:solidFill>
                      <a:srgbClr val="CCE8CF"/>
                    </a:solidFill>
                  </a:tcPr>
                </a:tc>
              </a:tr>
              <a:tr h="236933">
                <a:tc>
                  <a:txBody>
                    <a:bodyPr/>
                    <a:lstStyle/>
                    <a:p>
                      <a:pPr marL="31750">
                        <a:lnSpc>
                          <a:spcPts val="1605"/>
                        </a:lnSpc>
                        <a:spcBef>
                          <a:spcPts val="160"/>
                        </a:spcBef>
                      </a:pPr>
                      <a:r>
                        <a:rPr dirty="0" sz="1400">
                          <a:solidFill>
                            <a:srgbClr val="4E2700"/>
                          </a:solidFill>
                          <a:latin typeface="Verdana"/>
                          <a:cs typeface="Verdana"/>
                        </a:rPr>
                        <a:t>System.out.println( s.substring(2, </a:t>
                      </a:r>
                      <a:r>
                        <a:rPr dirty="0" sz="1400" spc="-5">
                          <a:solidFill>
                            <a:srgbClr val="4E2700"/>
                          </a:solidFill>
                          <a:latin typeface="Verdana"/>
                          <a:cs typeface="Verdana"/>
                        </a:rPr>
                        <a:t>5) </a:t>
                      </a:r>
                      <a:r>
                        <a:rPr dirty="0" sz="1400">
                          <a:solidFill>
                            <a:srgbClr val="4E2700"/>
                          </a:solidFill>
                          <a:latin typeface="Verdana"/>
                          <a:cs typeface="Verdana"/>
                        </a:rPr>
                        <a:t>)</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algn="r" marR="53975">
                        <a:lnSpc>
                          <a:spcPts val="1605"/>
                        </a:lnSpc>
                        <a:spcBef>
                          <a:spcPts val="160"/>
                        </a:spcBef>
                      </a:pPr>
                      <a:r>
                        <a:rPr dirty="0" sz="1400" spc="-5">
                          <a:solidFill>
                            <a:srgbClr val="4E2700"/>
                          </a:solidFill>
                          <a:latin typeface="Verdana"/>
                          <a:cs typeface="Verdana"/>
                        </a:rPr>
                        <a:t>//</a:t>
                      </a:r>
                      <a:endParaRPr sz="1400">
                        <a:latin typeface="Verdana"/>
                        <a:cs typeface="Verdana"/>
                      </a:endParaRPr>
                    </a:p>
                  </a:txBody>
                  <a:tcPr marL="0" marR="0" marB="0" marT="20320">
                    <a:solidFill>
                      <a:srgbClr val="CCE8CF"/>
                    </a:solidFill>
                  </a:tcPr>
                </a:tc>
                <a:tc>
                  <a:txBody>
                    <a:bodyPr/>
                    <a:lstStyle/>
                    <a:p>
                      <a:pPr marL="61594">
                        <a:lnSpc>
                          <a:spcPts val="1605"/>
                        </a:lnSpc>
                        <a:spcBef>
                          <a:spcPts val="160"/>
                        </a:spcBef>
                        <a:tabLst>
                          <a:tab pos="1280160" algn="l"/>
                          <a:tab pos="1905000" algn="l"/>
                        </a:tabLst>
                      </a:pP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ive</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txBody>
                  <a:tcPr marL="0" marR="0" marB="0" marT="20320">
                    <a:solidFill>
                      <a:srgbClr val="CCE8CF"/>
                    </a:solidFill>
                  </a:tcPr>
                </a:tc>
              </a:tr>
            </a:tbl>
          </a:graphicData>
        </a:graphic>
      </p:graphicFrame>
      <p:sp>
        <p:nvSpPr>
          <p:cNvPr id="5" name="object 5"/>
          <p:cNvSpPr txBox="1"/>
          <p:nvPr/>
        </p:nvSpPr>
        <p:spPr>
          <a:xfrm>
            <a:off x="764540" y="3004921"/>
            <a:ext cx="3391535" cy="1557655"/>
          </a:xfrm>
          <a:prstGeom prst="rect">
            <a:avLst/>
          </a:prstGeom>
        </p:spPr>
        <p:txBody>
          <a:bodyPr wrap="square" lIns="0" tIns="55244" rIns="0" bIns="0" rtlCol="0" vert="horz">
            <a:spAutoFit/>
          </a:bodyPr>
          <a:lstStyle/>
          <a:p>
            <a:pPr marL="445770">
              <a:lnSpc>
                <a:spcPct val="100000"/>
              </a:lnSpc>
              <a:spcBef>
                <a:spcPts val="434"/>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340"/>
              </a:spcBef>
            </a:pPr>
            <a:r>
              <a:rPr dirty="0" sz="1400">
                <a:solidFill>
                  <a:srgbClr val="4E2700"/>
                </a:solidFill>
                <a:latin typeface="Verdana"/>
                <a:cs typeface="Verdana"/>
              </a:rPr>
              <a:t>}</a:t>
            </a:r>
            <a:endParaRPr sz="1400">
              <a:latin typeface="Verdana"/>
              <a:cs typeface="Verdana"/>
            </a:endParaRPr>
          </a:p>
          <a:p>
            <a:pPr marL="445770" marR="1655445" indent="-433705">
              <a:lnSpc>
                <a:spcPct val="120000"/>
              </a:lnSpc>
            </a:pPr>
            <a:r>
              <a:rPr dirty="0" sz="1400" spc="-5">
                <a:solidFill>
                  <a:srgbClr val="4E2700"/>
                </a:solidFill>
                <a:latin typeface="Verdana"/>
                <a:cs typeface="Verdana"/>
              </a:rPr>
              <a:t>20. </a:t>
            </a:r>
            <a:r>
              <a:rPr dirty="0" sz="1400">
                <a:solidFill>
                  <a:srgbClr val="4E2700"/>
                </a:solidFill>
                <a:latin typeface="Verdana"/>
                <a:cs typeface="Verdana"/>
              </a:rPr>
              <a:t>int prod = 2;  </a:t>
            </a:r>
            <a:r>
              <a:rPr dirty="0" sz="1400" spc="-5">
                <a:solidFill>
                  <a:srgbClr val="4E2700"/>
                </a:solidFill>
                <a:latin typeface="Verdana"/>
                <a:cs typeface="Verdana"/>
              </a:rPr>
              <a:t>prod *= 40</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System.out.println( </a:t>
            </a:r>
            <a:r>
              <a:rPr dirty="0" sz="1400" spc="-5">
                <a:solidFill>
                  <a:srgbClr val="4E2700"/>
                </a:solidFill>
                <a:latin typeface="Verdana"/>
                <a:cs typeface="Verdana"/>
              </a:rPr>
              <a:t>prod </a:t>
            </a:r>
            <a:r>
              <a:rPr dirty="0" sz="1400">
                <a:solidFill>
                  <a:srgbClr val="4E2700"/>
                </a:solidFill>
                <a:latin typeface="Verdana"/>
                <a:cs typeface="Verdana"/>
              </a:rPr>
              <a:t>)</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300"/>
              </a:spcBef>
              <a:tabLst>
                <a:tab pos="2559050" algn="l"/>
                <a:tab pos="3199765" algn="l"/>
              </a:tabLst>
            </a:pP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Verdana"/>
                <a:cs typeface="Verdana"/>
              </a:rPr>
              <a:t>8</a:t>
            </a:r>
            <a:r>
              <a:rPr dirty="0" sz="1400">
                <a:solidFill>
                  <a:srgbClr val="4E2700"/>
                </a:solidFill>
                <a:latin typeface="Verdana"/>
                <a:cs typeface="Verdana"/>
              </a:rPr>
              <a:t>0</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62406"/>
            <a:ext cx="6758305" cy="557911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pPr>
            <a:r>
              <a:rPr dirty="0" sz="1400">
                <a:solidFill>
                  <a:srgbClr val="4E2700"/>
                </a:solidFill>
                <a:latin typeface="Verdana"/>
                <a:cs typeface="Verdana"/>
              </a:rPr>
              <a:t>1.(</a:t>
            </a:r>
            <a:r>
              <a:rPr dirty="0" sz="1400" spc="-20">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每個</a:t>
            </a:r>
            <a:r>
              <a:rPr dirty="0" sz="1400" spc="5">
                <a:solidFill>
                  <a:srgbClr val="4E2700"/>
                </a:solidFill>
                <a:latin typeface="Noto Sans Mono CJK HK"/>
                <a:cs typeface="Noto Sans Mono CJK HK"/>
              </a:rPr>
              <a:t>區</a:t>
            </a:r>
            <a:r>
              <a:rPr dirty="0" sz="1400" spc="-15">
                <a:solidFill>
                  <a:srgbClr val="4E2700"/>
                </a:solidFill>
                <a:latin typeface="Noto Sans Mono CJK HK"/>
                <a:cs typeface="Noto Sans Mono CJK HK"/>
              </a:rPr>
              <a:t>塊</a:t>
            </a:r>
            <a:r>
              <a:rPr dirty="0" sz="1400" spc="5">
                <a:solidFill>
                  <a:srgbClr val="4E2700"/>
                </a:solidFill>
                <a:latin typeface="Noto Sans Mono CJK HK"/>
                <a:cs typeface="Noto Sans Mono CJK HK"/>
              </a:rPr>
              <a:t>皆</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但</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內</a:t>
            </a:r>
            <a:r>
              <a:rPr dirty="0" sz="1400" spc="-10">
                <a:solidFill>
                  <a:srgbClr val="4E2700"/>
                </a:solidFill>
                <a:latin typeface="Noto Sans Mono CJK HK"/>
                <a:cs typeface="Noto Sans Mono CJK HK"/>
              </a:rPr>
              <a:t>層</a:t>
            </a:r>
            <a:r>
              <a:rPr dirty="0" sz="1400" spc="5">
                <a:solidFill>
                  <a:srgbClr val="4E2700"/>
                </a:solidFill>
                <a:latin typeface="Noto Sans Mono CJK HK"/>
                <a:cs typeface="Noto Sans Mono CJK HK"/>
              </a:rPr>
              <a:t>區</a:t>
            </a:r>
            <a:r>
              <a:rPr dirty="0" sz="1400">
                <a:solidFill>
                  <a:srgbClr val="4E2700"/>
                </a:solidFill>
                <a:latin typeface="Noto Sans Mono CJK HK"/>
                <a:cs typeface="Noto Sans Mono CJK HK"/>
              </a:rPr>
              <a:t>塊</a:t>
            </a:r>
            <a:r>
              <a:rPr dirty="0" sz="1400" spc="-10">
                <a:solidFill>
                  <a:srgbClr val="4E2700"/>
                </a:solidFill>
                <a:latin typeface="Noto Sans Mono CJK HK"/>
                <a:cs typeface="Noto Sans Mono CJK HK"/>
              </a:rPr>
              <a:t>所</a:t>
            </a:r>
            <a:r>
              <a:rPr dirty="0" sz="1400" spc="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區</a:t>
            </a:r>
            <a:r>
              <a:rPr dirty="0" sz="1400">
                <a:solidFill>
                  <a:srgbClr val="4E2700"/>
                </a:solidFill>
                <a:latin typeface="Noto Sans Mono CJK HK"/>
                <a:cs typeface="Noto Sans Mono CJK HK"/>
              </a:rPr>
              <a:t>域</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不</a:t>
            </a:r>
            <a:r>
              <a:rPr dirty="0" sz="1400" spc="-10">
                <a:solidFill>
                  <a:srgbClr val="4E2700"/>
                </a:solidFill>
                <a:latin typeface="Noto Sans Mono CJK HK"/>
                <a:cs typeface="Noto Sans Mono CJK HK"/>
              </a:rPr>
              <a:t>能</a:t>
            </a:r>
            <a:r>
              <a:rPr dirty="0" sz="1400" spc="5">
                <a:solidFill>
                  <a:srgbClr val="4E2700"/>
                </a:solidFill>
                <a:latin typeface="Noto Sans Mono CJK HK"/>
                <a:cs typeface="Noto Sans Mono CJK HK"/>
              </a:rPr>
              <a:t>與</a:t>
            </a:r>
            <a:r>
              <a:rPr dirty="0" sz="1400">
                <a:solidFill>
                  <a:srgbClr val="4E2700"/>
                </a:solidFill>
                <a:latin typeface="Noto Sans Mono CJK HK"/>
                <a:cs typeface="Noto Sans Mono CJK HK"/>
              </a:rPr>
              <a:t>外</a:t>
            </a:r>
            <a:r>
              <a:rPr dirty="0" sz="1400" spc="-10">
                <a:solidFill>
                  <a:srgbClr val="4E2700"/>
                </a:solidFill>
                <a:latin typeface="Noto Sans Mono CJK HK"/>
                <a:cs typeface="Noto Sans Mono CJK HK"/>
              </a:rPr>
              <a:t>層</a:t>
            </a:r>
            <a:r>
              <a:rPr dirty="0" sz="1400" spc="5">
                <a:solidFill>
                  <a:srgbClr val="4E2700"/>
                </a:solidFill>
                <a:latin typeface="Noto Sans Mono CJK HK"/>
                <a:cs typeface="Noto Sans Mono CJK HK"/>
              </a:rPr>
              <a:t>區塊</a:t>
            </a:r>
            <a:endParaRPr sz="1400">
              <a:latin typeface="Noto Sans Mono CJK HK"/>
              <a:cs typeface="Noto Sans Mono CJK HK"/>
            </a:endParaRPr>
          </a:p>
          <a:p>
            <a:pPr marL="631190">
              <a:lnSpc>
                <a:spcPct val="100000"/>
              </a:lnSpc>
            </a:pPr>
            <a:r>
              <a:rPr dirty="0" sz="1400" spc="10">
                <a:solidFill>
                  <a:srgbClr val="4E2700"/>
                </a:solidFill>
                <a:latin typeface="Noto Sans Mono CJK HK"/>
                <a:cs typeface="Noto Sans Mono CJK HK"/>
              </a:rPr>
              <a:t>已定</a:t>
            </a:r>
            <a:r>
              <a:rPr dirty="0" sz="1400">
                <a:solidFill>
                  <a:srgbClr val="4E2700"/>
                </a:solidFill>
                <a:latin typeface="Noto Sans Mono CJK HK"/>
                <a:cs typeface="Noto Sans Mono CJK HK"/>
              </a:rPr>
              <a:t>義的區</a:t>
            </a:r>
            <a:r>
              <a:rPr dirty="0" sz="1400" spc="-15">
                <a:solidFill>
                  <a:srgbClr val="4E2700"/>
                </a:solidFill>
                <a:latin typeface="Noto Sans Mono CJK HK"/>
                <a:cs typeface="Noto Sans Mono CJK HK"/>
              </a:rPr>
              <a:t>域</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名。</a:t>
            </a:r>
            <a:endParaRPr sz="1400">
              <a:latin typeface="Noto Sans Mono CJK HK"/>
              <a:cs typeface="Noto Sans Mono CJK HK"/>
            </a:endParaRPr>
          </a:p>
          <a:p>
            <a:pPr marL="12700">
              <a:lnSpc>
                <a:spcPct val="100000"/>
              </a:lnSpc>
            </a:pPr>
            <a:r>
              <a:rPr dirty="0" sz="1400">
                <a:solidFill>
                  <a:srgbClr val="4E2700"/>
                </a:solidFill>
                <a:latin typeface="Verdana"/>
                <a:cs typeface="Verdana"/>
              </a:rPr>
              <a:t>2.(</a:t>
            </a:r>
            <a:r>
              <a:rPr dirty="0" sz="1400" spc="-10">
                <a:solidFill>
                  <a:srgbClr val="4E2700"/>
                </a:solidFill>
                <a:latin typeface="Verdana"/>
                <a:cs typeface="Verdana"/>
              </a:rPr>
              <a:t> </a:t>
            </a:r>
            <a:r>
              <a:rPr dirty="0" sz="1400">
                <a:solidFill>
                  <a:srgbClr val="4E2700"/>
                </a:solidFill>
                <a:latin typeface="Verdana"/>
                <a:cs typeface="Verdana"/>
              </a:rPr>
              <a:t>o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對於</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運算</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需要</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迴圈</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處理。</a:t>
            </a:r>
            <a:endParaRPr sz="1400">
              <a:latin typeface="Noto Sans Mono CJK HK"/>
              <a:cs typeface="Noto Sans Mono CJK HK"/>
            </a:endParaRPr>
          </a:p>
          <a:p>
            <a:pPr marL="12700">
              <a:lnSpc>
                <a:spcPct val="100000"/>
              </a:lnSpc>
            </a:pPr>
            <a:r>
              <a:rPr dirty="0" sz="1400">
                <a:solidFill>
                  <a:srgbClr val="4E2700"/>
                </a:solidFill>
                <a:latin typeface="Verdana"/>
                <a:cs typeface="Verdana"/>
              </a:rPr>
              <a:t>3.(</a:t>
            </a:r>
            <a:r>
              <a:rPr dirty="0" sz="1400" spc="-15">
                <a:solidFill>
                  <a:srgbClr val="4E2700"/>
                </a:solidFill>
                <a:latin typeface="Verdana"/>
                <a:cs typeface="Verdana"/>
              </a:rPr>
              <a:t> </a:t>
            </a:r>
            <a:r>
              <a:rPr dirty="0" sz="1400">
                <a:solidFill>
                  <a:srgbClr val="4E2700"/>
                </a:solidFill>
                <a:latin typeface="Verdana"/>
                <a:cs typeface="Verdana"/>
              </a:rPr>
              <a:t>o ) for</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 ; </a:t>
            </a:r>
            <a:r>
              <a:rPr dirty="0" sz="1400" spc="-5">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是合</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endParaRPr sz="1400">
              <a:latin typeface="Noto Sans Mono CJK HK"/>
              <a:cs typeface="Noto Sans Mono CJK HK"/>
            </a:endParaRPr>
          </a:p>
          <a:p>
            <a:pPr marL="12700">
              <a:lnSpc>
                <a:spcPct val="100000"/>
              </a:lnSpc>
            </a:pPr>
            <a:r>
              <a:rPr dirty="0" sz="1400">
                <a:solidFill>
                  <a:srgbClr val="4E2700"/>
                </a:solidFill>
                <a:latin typeface="Verdana"/>
                <a:cs typeface="Verdana"/>
              </a:rPr>
              <a:t>4.( x</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continue</a:t>
            </a:r>
            <a:r>
              <a:rPr dirty="0" sz="1400">
                <a:solidFill>
                  <a:srgbClr val="4E2700"/>
                </a:solidFill>
                <a:latin typeface="Noto Sans Mono CJK HK"/>
                <a:cs typeface="Noto Sans Mono CJK HK"/>
              </a:rPr>
              <a:t>敘述的</a:t>
            </a:r>
            <a:r>
              <a:rPr dirty="0" sz="1400" spc="-15">
                <a:solidFill>
                  <a:srgbClr val="4E2700"/>
                </a:solidFill>
                <a:latin typeface="Noto Sans Mono CJK HK"/>
                <a:cs typeface="Noto Sans Mono CJK HK"/>
              </a:rPr>
              <a:t>功</a:t>
            </a:r>
            <a:r>
              <a:rPr dirty="0" sz="1400">
                <a:solidFill>
                  <a:srgbClr val="4E2700"/>
                </a:solidFill>
                <a:latin typeface="Noto Sans Mono CJK HK"/>
                <a:cs typeface="Noto Sans Mono CJK HK"/>
              </a:rPr>
              <a:t>能為</a:t>
            </a:r>
            <a:r>
              <a:rPr dirty="0" sz="1400" spc="-15">
                <a:solidFill>
                  <a:srgbClr val="4E2700"/>
                </a:solidFill>
                <a:latin typeface="Noto Sans Mono CJK HK"/>
                <a:cs typeface="Noto Sans Mono CJK HK"/>
              </a:rPr>
              <a:t>立</a:t>
            </a:r>
            <a:r>
              <a:rPr dirty="0" sz="1400">
                <a:solidFill>
                  <a:srgbClr val="4E2700"/>
                </a:solidFill>
                <a:latin typeface="Noto Sans Mono CJK HK"/>
                <a:cs typeface="Noto Sans Mono CJK HK"/>
              </a:rPr>
              <a:t>刻停</a:t>
            </a:r>
            <a:r>
              <a:rPr dirty="0" sz="1400" spc="-15">
                <a:solidFill>
                  <a:srgbClr val="4E2700"/>
                </a:solidFill>
                <a:latin typeface="Noto Sans Mono CJK HK"/>
                <a:cs typeface="Noto Sans Mono CJK HK"/>
              </a:rPr>
              <a:t>止</a:t>
            </a:r>
            <a:r>
              <a:rPr dirty="0" sz="1400">
                <a:solidFill>
                  <a:srgbClr val="4E2700"/>
                </a:solidFill>
                <a:latin typeface="Noto Sans Mono CJK HK"/>
                <a:cs typeface="Noto Sans Mono CJK HK"/>
              </a:rPr>
              <a:t>整個</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圈的</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a:t>
            </a:r>
            <a:r>
              <a:rPr dirty="0" sz="1400" spc="-15">
                <a:solidFill>
                  <a:srgbClr val="4E2700"/>
                </a:solidFill>
                <a:latin typeface="Noto Sans Mono CJK HK"/>
                <a:cs typeface="Noto Sans Mono CJK HK"/>
              </a:rPr>
              <a:t>然</a:t>
            </a:r>
            <a:r>
              <a:rPr dirty="0" sz="1400">
                <a:solidFill>
                  <a:srgbClr val="4E2700"/>
                </a:solidFill>
                <a:latin typeface="Noto Sans Mono CJK HK"/>
                <a:cs typeface="Noto Sans Mono CJK HK"/>
              </a:rPr>
              <a:t>後執</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迴圈</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後的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endParaRPr sz="1400">
              <a:latin typeface="Noto Sans Mono CJK HK"/>
              <a:cs typeface="Noto Sans Mono CJK HK"/>
            </a:endParaRPr>
          </a:p>
          <a:p>
            <a:pPr marL="12700">
              <a:lnSpc>
                <a:spcPct val="100000"/>
              </a:lnSpc>
            </a:pPr>
            <a:r>
              <a:rPr dirty="0" sz="1400">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do-while</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先判</a:t>
            </a:r>
            <a:r>
              <a:rPr dirty="0" sz="1400" spc="-15">
                <a:solidFill>
                  <a:srgbClr val="4E2700"/>
                </a:solidFill>
                <a:latin typeface="Noto Sans Mono CJK HK"/>
                <a:cs typeface="Noto Sans Mono CJK HK"/>
              </a:rPr>
              <a:t>斷</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的條</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才決</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是否</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a:t>
            </a:r>
            <a:endParaRPr sz="1400">
              <a:latin typeface="Noto Sans Mono CJK HK"/>
              <a:cs typeface="Noto Sans Mono CJK HK"/>
            </a:endParaRPr>
          </a:p>
          <a:p>
            <a:pPr marL="12700">
              <a:lnSpc>
                <a:spcPct val="100000"/>
              </a:lnSpc>
            </a:pPr>
            <a:r>
              <a:rPr dirty="0" sz="1400">
                <a:solidFill>
                  <a:srgbClr val="4E2700"/>
                </a:solidFill>
                <a:latin typeface="Verdana"/>
                <a:cs typeface="Verdana"/>
              </a:rPr>
              <a:t>6.(</a:t>
            </a:r>
            <a:r>
              <a:rPr dirty="0" sz="1400" spc="5">
                <a:solidFill>
                  <a:srgbClr val="4E2700"/>
                </a:solidFill>
                <a:latin typeface="Verdana"/>
                <a:cs typeface="Verdana"/>
              </a:rPr>
              <a:t> </a:t>
            </a:r>
            <a:r>
              <a:rPr dirty="0" sz="1400">
                <a:solidFill>
                  <a:srgbClr val="4E2700"/>
                </a:solidFill>
                <a:latin typeface="Verdana"/>
                <a:cs typeface="Verdana"/>
              </a:rPr>
              <a:t>x</a:t>
            </a:r>
            <a:r>
              <a:rPr dirty="0" sz="1400" spc="2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5">
                <a:solidFill>
                  <a:srgbClr val="4E2700"/>
                </a:solidFill>
                <a:latin typeface="Verdana"/>
                <a:cs typeface="Verdana"/>
              </a:rPr>
              <a:t>switch</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default</a:t>
            </a:r>
            <a:r>
              <a:rPr dirty="0" sz="1400">
                <a:solidFill>
                  <a:srgbClr val="4E2700"/>
                </a:solidFill>
                <a:latin typeface="Noto Sans Mono CJK HK"/>
                <a:cs typeface="Noto Sans Mono CJK HK"/>
              </a:rPr>
              <a:t>子句一</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要放</a:t>
            </a:r>
            <a:r>
              <a:rPr dirty="0" sz="1400" spc="-15">
                <a:solidFill>
                  <a:srgbClr val="4E2700"/>
                </a:solidFill>
                <a:latin typeface="Noto Sans Mono CJK HK"/>
                <a:cs typeface="Noto Sans Mono CJK HK"/>
              </a:rPr>
              <a:t>在</a:t>
            </a:r>
            <a:r>
              <a:rPr dirty="0" sz="1400" spc="-5">
                <a:solidFill>
                  <a:srgbClr val="4E2700"/>
                </a:solidFill>
                <a:latin typeface="Verdana"/>
                <a:cs typeface="Verdana"/>
              </a:rPr>
              <a:t>switch</a:t>
            </a:r>
            <a:r>
              <a:rPr dirty="0" sz="1400">
                <a:solidFill>
                  <a:srgbClr val="4E2700"/>
                </a:solidFill>
                <a:latin typeface="Noto Sans Mono CJK HK"/>
                <a:cs typeface="Noto Sans Mono CJK HK"/>
              </a:rPr>
              <a:t>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a:t>
            </a:r>
            <a:r>
              <a:rPr dirty="0" sz="1400" spc="-10">
                <a:solidFill>
                  <a:srgbClr val="4E2700"/>
                </a:solidFill>
                <a:latin typeface="Verdana"/>
                <a:cs typeface="Verdana"/>
              </a:rPr>
              <a:t>case</a:t>
            </a:r>
            <a:r>
              <a:rPr dirty="0" sz="1400">
                <a:solidFill>
                  <a:srgbClr val="4E2700"/>
                </a:solidFill>
                <a:latin typeface="Noto Sans Mono CJK HK"/>
                <a:cs typeface="Noto Sans Mono CJK HK"/>
              </a:rPr>
              <a:t>子句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後面。</a:t>
            </a:r>
            <a:endParaRPr sz="1400">
              <a:latin typeface="Noto Sans Mono CJK HK"/>
              <a:cs typeface="Noto Sans Mono CJK HK"/>
            </a:endParaRPr>
          </a:p>
          <a:p>
            <a:pPr marL="12700">
              <a:lnSpc>
                <a:spcPct val="100000"/>
              </a:lnSpc>
            </a:pPr>
            <a:r>
              <a:rPr dirty="0" sz="1400">
                <a:solidFill>
                  <a:srgbClr val="4E2700"/>
                </a:solidFill>
                <a:latin typeface="Verdana"/>
                <a:cs typeface="Verdana"/>
              </a:rPr>
              <a:t>7.(</a:t>
            </a:r>
            <a:r>
              <a:rPr dirty="0" sz="1400" spc="-15">
                <a:solidFill>
                  <a:srgbClr val="4E2700"/>
                </a:solidFill>
                <a:latin typeface="Verdana"/>
                <a:cs typeface="Verdana"/>
              </a:rPr>
              <a:t> </a:t>
            </a:r>
            <a:r>
              <a:rPr dirty="0" sz="1400">
                <a:solidFill>
                  <a:srgbClr val="4E2700"/>
                </a:solidFill>
                <a:latin typeface="Verdana"/>
                <a:cs typeface="Verdana"/>
              </a:rPr>
              <a:t>o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某式</a:t>
            </a:r>
            <a:r>
              <a:rPr dirty="0" sz="1400" spc="5">
                <a:solidFill>
                  <a:srgbClr val="4E2700"/>
                </a:solidFill>
                <a:latin typeface="Noto Sans Mono CJK HK"/>
                <a:cs typeface="Noto Sans Mono CJK HK"/>
              </a:rPr>
              <a:t>片</a:t>
            </a:r>
            <a:r>
              <a:rPr dirty="0" sz="1400" spc="-15">
                <a:solidFill>
                  <a:srgbClr val="4E2700"/>
                </a:solidFill>
                <a:latin typeface="Noto Sans Mono CJK HK"/>
                <a:cs typeface="Noto Sans Mono CJK HK"/>
              </a:rPr>
              <a:t>段</a:t>
            </a:r>
            <a:r>
              <a:rPr dirty="0" sz="1400" spc="5">
                <a:solidFill>
                  <a:srgbClr val="4E2700"/>
                </a:solidFill>
                <a:latin typeface="Noto Sans Mono CJK HK"/>
                <a:cs typeface="Noto Sans Mono CJK HK"/>
              </a:rPr>
              <a:t>如</a:t>
            </a:r>
            <a:r>
              <a:rPr dirty="0" sz="1400">
                <a:solidFill>
                  <a:srgbClr val="4E2700"/>
                </a:solidFill>
                <a:latin typeface="Noto Sans Mono CJK HK"/>
                <a:cs typeface="Noto Sans Mono CJK HK"/>
              </a:rPr>
              <a:t>下</a:t>
            </a:r>
            <a:r>
              <a:rPr dirty="0" sz="1400" spc="5">
                <a:solidFill>
                  <a:srgbClr val="4E2700"/>
                </a:solidFill>
                <a:latin typeface="Noto Sans Mono CJK HK"/>
                <a:cs typeface="Noto Sans Mono CJK HK"/>
              </a:rPr>
              <a:t>：</a:t>
            </a:r>
            <a:endParaRPr sz="1400">
              <a:latin typeface="Noto Sans Mono CJK HK"/>
              <a:cs typeface="Noto Sans Mono CJK HK"/>
            </a:endParaRPr>
          </a:p>
          <a:p>
            <a:pPr marL="694055">
              <a:lnSpc>
                <a:spcPct val="100000"/>
              </a:lnSpc>
              <a:spcBef>
                <a:spcPts val="40"/>
              </a:spcBef>
            </a:pPr>
            <a:r>
              <a:rPr dirty="0" sz="1400">
                <a:solidFill>
                  <a:srgbClr val="4E2700"/>
                </a:solidFill>
                <a:latin typeface="Verdana"/>
                <a:cs typeface="Verdana"/>
              </a:rPr>
              <a:t>int i = 1</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4502150">
              <a:lnSpc>
                <a:spcPct val="100000"/>
              </a:lnSpc>
            </a:pPr>
            <a:r>
              <a:rPr dirty="0" sz="1400">
                <a:solidFill>
                  <a:srgbClr val="4E2700"/>
                </a:solidFill>
                <a:latin typeface="Verdana"/>
                <a:cs typeface="Verdana"/>
              </a:rPr>
              <a:t>int sum = 0 ;  while </a:t>
            </a:r>
            <a:r>
              <a:rPr dirty="0" sz="1400" spc="-5">
                <a:solidFill>
                  <a:srgbClr val="4E2700"/>
                </a:solidFill>
                <a:latin typeface="Verdana"/>
                <a:cs typeface="Verdana"/>
              </a:rPr>
              <a:t>(i </a:t>
            </a:r>
            <a:r>
              <a:rPr dirty="0" sz="1400">
                <a:solidFill>
                  <a:srgbClr val="4E2700"/>
                </a:solidFill>
                <a:latin typeface="Verdana"/>
                <a:cs typeface="Verdana"/>
              </a:rPr>
              <a:t>&lt;= </a:t>
            </a:r>
            <a:r>
              <a:rPr dirty="0" sz="1400" spc="-5">
                <a:solidFill>
                  <a:srgbClr val="4E2700"/>
                </a:solidFill>
                <a:latin typeface="Verdana"/>
                <a:cs typeface="Verdana"/>
              </a:rPr>
              <a:t>10)</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27100">
              <a:lnSpc>
                <a:spcPct val="100000"/>
              </a:lnSpc>
            </a:pPr>
            <a:r>
              <a:rPr dirty="0" sz="1400">
                <a:solidFill>
                  <a:srgbClr val="4E2700"/>
                </a:solidFill>
                <a:latin typeface="Verdana"/>
                <a:cs typeface="Verdana"/>
              </a:rPr>
              <a:t>sum = sum +</a:t>
            </a:r>
            <a:r>
              <a:rPr dirty="0" sz="1400" spc="-65">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694055">
              <a:lnSpc>
                <a:spcPts val="1660"/>
              </a:lnSpc>
            </a:pPr>
            <a:r>
              <a:rPr dirty="0" sz="1400">
                <a:solidFill>
                  <a:srgbClr val="4E2700"/>
                </a:solidFill>
                <a:latin typeface="Verdana"/>
                <a:cs typeface="Verdana"/>
              </a:rPr>
              <a:t>}</a:t>
            </a:r>
            <a:endParaRPr sz="1400">
              <a:latin typeface="Verdana"/>
              <a:cs typeface="Verdana"/>
            </a:endParaRPr>
          </a:p>
          <a:p>
            <a:pPr marL="508000">
              <a:lnSpc>
                <a:spcPts val="1660"/>
              </a:lnSpc>
            </a:pPr>
            <a:r>
              <a:rPr dirty="0" sz="1400" spc="10">
                <a:solidFill>
                  <a:srgbClr val="4E2700"/>
                </a:solidFill>
                <a:latin typeface="Noto Sans Mono CJK HK"/>
                <a:cs typeface="Noto Sans Mono CJK HK"/>
              </a:rPr>
              <a:t>此程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段</a:t>
            </a:r>
            <a:r>
              <a:rPr dirty="0" sz="1400" spc="5">
                <a:solidFill>
                  <a:srgbClr val="4E2700"/>
                </a:solidFill>
                <a:latin typeface="Noto Sans Mono CJK HK"/>
                <a:cs typeface="Noto Sans Mono CJK HK"/>
              </a:rPr>
              <a:t>沒</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語</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上</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錯</a:t>
            </a:r>
            <a:r>
              <a:rPr dirty="0" sz="1400">
                <a:solidFill>
                  <a:srgbClr val="4E2700"/>
                </a:solidFill>
                <a:latin typeface="Noto Sans Mono CJK HK"/>
                <a:cs typeface="Noto Sans Mono CJK HK"/>
              </a:rPr>
              <a:t>誤</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但</a:t>
            </a:r>
            <a:r>
              <a:rPr dirty="0" sz="1400">
                <a:solidFill>
                  <a:srgbClr val="4E2700"/>
                </a:solidFill>
                <a:latin typeface="Noto Sans Mono CJK HK"/>
                <a:cs typeface="Noto Sans Mono CJK HK"/>
              </a:rPr>
              <a:t>會</a:t>
            </a:r>
            <a:r>
              <a:rPr dirty="0" sz="1400" spc="-10">
                <a:solidFill>
                  <a:srgbClr val="4E2700"/>
                </a:solidFill>
                <a:latin typeface="Noto Sans Mono CJK HK"/>
                <a:cs typeface="Noto Sans Mono CJK HK"/>
              </a:rPr>
              <a:t>造</a:t>
            </a:r>
            <a:r>
              <a:rPr dirty="0" sz="1400" spc="5">
                <a:solidFill>
                  <a:srgbClr val="4E2700"/>
                </a:solidFill>
                <a:latin typeface="Noto Sans Mono CJK HK"/>
                <a:cs typeface="Noto Sans Mono CJK HK"/>
              </a:rPr>
              <a:t>成</a:t>
            </a:r>
            <a:r>
              <a:rPr dirty="0" sz="1400">
                <a:solidFill>
                  <a:srgbClr val="4E2700"/>
                </a:solidFill>
                <a:latin typeface="Noto Sans Mono CJK HK"/>
                <a:cs typeface="Noto Sans Mono CJK HK"/>
              </a:rPr>
              <a:t>無</a:t>
            </a:r>
            <a:r>
              <a:rPr dirty="0" sz="1400" spc="-10">
                <a:solidFill>
                  <a:srgbClr val="4E2700"/>
                </a:solidFill>
                <a:latin typeface="Noto Sans Mono CJK HK"/>
                <a:cs typeface="Noto Sans Mono CJK HK"/>
              </a:rPr>
              <a:t>窮</a:t>
            </a:r>
            <a:r>
              <a:rPr dirty="0" sz="1400" spc="5">
                <a:solidFill>
                  <a:srgbClr val="4E2700"/>
                </a:solidFill>
                <a:latin typeface="Noto Sans Mono CJK HK"/>
                <a:cs typeface="Noto Sans Mono CJK HK"/>
              </a:rPr>
              <a:t>迴</a:t>
            </a:r>
            <a:r>
              <a:rPr dirty="0" sz="1400">
                <a:solidFill>
                  <a:srgbClr val="4E2700"/>
                </a:solidFill>
                <a:latin typeface="Noto Sans Mono CJK HK"/>
                <a:cs typeface="Noto Sans Mono CJK HK"/>
              </a:rPr>
              <a:t>圈</a:t>
            </a:r>
            <a:r>
              <a:rPr dirty="0" sz="1400" spc="5">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5"/>
              </a:spcBef>
              <a:tabLst>
                <a:tab pos="830580" algn="l"/>
              </a:tabLst>
            </a:pPr>
            <a:r>
              <a:rPr dirty="0" sz="1400">
                <a:solidFill>
                  <a:srgbClr val="4E2700"/>
                </a:solidFill>
                <a:latin typeface="Verdana"/>
                <a:cs typeface="Verdana"/>
              </a:rPr>
              <a:t>8.(</a:t>
            </a:r>
            <a:r>
              <a:rPr dirty="0" sz="1400" spc="-10">
                <a:solidFill>
                  <a:srgbClr val="4E2700"/>
                </a:solidFill>
                <a:latin typeface="Verdana"/>
                <a:cs typeface="Verdana"/>
              </a:rPr>
              <a:t> </a:t>
            </a:r>
            <a:r>
              <a:rPr dirty="0" sz="1400">
                <a:solidFill>
                  <a:srgbClr val="4E2700"/>
                </a:solidFill>
                <a:latin typeface="Verdana"/>
                <a:cs typeface="Verdana"/>
              </a:rPr>
              <a:t>x</a:t>
            </a:r>
            <a:r>
              <a:rPr dirty="0" sz="1400" spc="484">
                <a:solidFill>
                  <a:srgbClr val="4E2700"/>
                </a:solidFill>
                <a:latin typeface="Verdana"/>
                <a:cs typeface="Verdana"/>
              </a:rPr>
              <a:t> </a:t>
            </a:r>
            <a:r>
              <a:rPr dirty="0" sz="1400">
                <a:solidFill>
                  <a:srgbClr val="4E2700"/>
                </a:solidFill>
                <a:latin typeface="Verdana"/>
                <a:cs typeface="Verdana"/>
              </a:rPr>
              <a:t>)	int sum = 0</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003300" marR="3215640" indent="-248920">
              <a:lnSpc>
                <a:spcPct val="100000"/>
              </a:lnSpc>
            </a:pPr>
            <a:r>
              <a:rPr dirty="0" sz="1400">
                <a:solidFill>
                  <a:srgbClr val="4E2700"/>
                </a:solidFill>
                <a:latin typeface="Verdana"/>
                <a:cs typeface="Verdana"/>
              </a:rPr>
              <a:t>for (int i = 1 ; i &lt;= </a:t>
            </a:r>
            <a:r>
              <a:rPr dirty="0" sz="1400" spc="-5">
                <a:solidFill>
                  <a:srgbClr val="4E2700"/>
                </a:solidFill>
                <a:latin typeface="Verdana"/>
                <a:cs typeface="Verdana"/>
              </a:rPr>
              <a:t>50 </a:t>
            </a:r>
            <a:r>
              <a:rPr dirty="0" sz="1400">
                <a:solidFill>
                  <a:srgbClr val="4E2700"/>
                </a:solidFill>
                <a:latin typeface="Verdana"/>
                <a:cs typeface="Verdana"/>
              </a:rPr>
              <a:t>; i++)</a:t>
            </a:r>
            <a:r>
              <a:rPr dirty="0" sz="1400" spc="-170">
                <a:solidFill>
                  <a:srgbClr val="4E2700"/>
                </a:solidFill>
                <a:latin typeface="Verdana"/>
                <a:cs typeface="Verdana"/>
              </a:rPr>
              <a:t> </a:t>
            </a:r>
            <a:r>
              <a:rPr dirty="0" sz="1400">
                <a:solidFill>
                  <a:srgbClr val="4E2700"/>
                </a:solidFill>
                <a:latin typeface="Verdana"/>
                <a:cs typeface="Verdana"/>
              </a:rPr>
              <a:t>;  sum++</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ts val="1645"/>
              </a:lnSpc>
            </a:pP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240">
                <a:solidFill>
                  <a:srgbClr val="4E2700"/>
                </a:solidFill>
                <a:latin typeface="Noto Sans Mono CJK HK"/>
                <a:cs typeface="Noto Sans Mono CJK HK"/>
              </a:rPr>
              <a:t> </a:t>
            </a:r>
            <a:r>
              <a:rPr dirty="0" sz="1400">
                <a:solidFill>
                  <a:srgbClr val="4E2700"/>
                </a:solidFill>
                <a:latin typeface="Verdana"/>
                <a:cs typeface="Verdana"/>
              </a:rPr>
              <a:t>sum++</a:t>
            </a:r>
            <a:r>
              <a:rPr dirty="0" sz="1400" spc="-15">
                <a:solidFill>
                  <a:srgbClr val="4E2700"/>
                </a:solidFill>
                <a:latin typeface="Verdana"/>
                <a:cs typeface="Verdana"/>
              </a:rPr>
              <a:t> </a:t>
            </a:r>
            <a:r>
              <a:rPr dirty="0" sz="1400">
                <a:solidFill>
                  <a:srgbClr val="4E2700"/>
                </a:solidFill>
                <a:latin typeface="Verdana"/>
                <a:cs typeface="Verdana"/>
              </a:rPr>
              <a:t>;</a:t>
            </a:r>
            <a:r>
              <a:rPr dirty="0" sz="1400" spc="480">
                <a:solidFill>
                  <a:srgbClr val="4E2700"/>
                </a:solidFill>
                <a:latin typeface="Verdana"/>
                <a:cs typeface="Verdana"/>
              </a:rPr>
              <a:t> </a:t>
            </a:r>
            <a:r>
              <a:rPr dirty="0" sz="1400" spc="10">
                <a:solidFill>
                  <a:srgbClr val="4E2700"/>
                </a:solidFill>
                <a:latin typeface="Noto Sans Mono CJK HK"/>
                <a:cs typeface="Noto Sans Mono CJK HK"/>
              </a:rPr>
              <a:t>會執</a:t>
            </a:r>
            <a:r>
              <a:rPr dirty="0" sz="1400">
                <a:solidFill>
                  <a:srgbClr val="4E2700"/>
                </a:solidFill>
                <a:latin typeface="Noto Sans Mono CJK HK"/>
                <a:cs typeface="Noto Sans Mono CJK HK"/>
              </a:rPr>
              <a:t>行</a:t>
            </a:r>
            <a:r>
              <a:rPr dirty="0" sz="1400" spc="-245">
                <a:solidFill>
                  <a:srgbClr val="4E2700"/>
                </a:solidFill>
                <a:latin typeface="Noto Sans Mono CJK HK"/>
                <a:cs typeface="Noto Sans Mono CJK HK"/>
              </a:rPr>
              <a:t> </a:t>
            </a:r>
            <a:r>
              <a:rPr dirty="0" sz="1400">
                <a:solidFill>
                  <a:srgbClr val="4E2700"/>
                </a:solidFill>
                <a:latin typeface="Verdana"/>
                <a:cs typeface="Verdana"/>
              </a:rPr>
              <a:t>50</a:t>
            </a:r>
            <a:r>
              <a:rPr dirty="0" sz="1400" spc="-20">
                <a:solidFill>
                  <a:srgbClr val="4E2700"/>
                </a:solidFill>
                <a:latin typeface="Verdana"/>
                <a:cs typeface="Verdana"/>
              </a:rPr>
              <a:t> </a:t>
            </a:r>
            <a:r>
              <a:rPr dirty="0" sz="1400">
                <a:solidFill>
                  <a:srgbClr val="4E2700"/>
                </a:solidFill>
                <a:latin typeface="Noto Sans Mono CJK HK"/>
                <a:cs typeface="Noto Sans Mono CJK HK"/>
              </a:rPr>
              <a:t>次</a:t>
            </a:r>
            <a:endParaRPr sz="1400">
              <a:latin typeface="Noto Sans Mono CJK HK"/>
              <a:cs typeface="Noto Sans Mono CJK HK"/>
            </a:endParaRPr>
          </a:p>
          <a:p>
            <a:pPr marL="12700">
              <a:lnSpc>
                <a:spcPct val="100000"/>
              </a:lnSpc>
            </a:pPr>
            <a:r>
              <a:rPr dirty="0" sz="1400">
                <a:solidFill>
                  <a:srgbClr val="4E2700"/>
                </a:solidFill>
                <a:latin typeface="Verdana"/>
                <a:cs typeface="Verdana"/>
              </a:rPr>
              <a:t>9.(</a:t>
            </a:r>
            <a:r>
              <a:rPr dirty="0" sz="1400" spc="-15">
                <a:solidFill>
                  <a:srgbClr val="4E2700"/>
                </a:solidFill>
                <a:latin typeface="Verdana"/>
                <a:cs typeface="Verdana"/>
              </a:rPr>
              <a:t> </a:t>
            </a:r>
            <a:r>
              <a:rPr dirty="0" sz="1400">
                <a:solidFill>
                  <a:srgbClr val="4E2700"/>
                </a:solidFill>
                <a:latin typeface="Verdana"/>
                <a:cs typeface="Verdana"/>
              </a:rPr>
              <a:t>o</a:t>
            </a:r>
            <a:r>
              <a:rPr dirty="0" sz="1400" spc="484">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兩個迴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都會</a:t>
            </a:r>
            <a:r>
              <a:rPr dirty="0" sz="1400" spc="-15">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5">
                <a:solidFill>
                  <a:srgbClr val="4E2700"/>
                </a:solidFill>
                <a:latin typeface="Verdana"/>
                <a:cs typeface="Verdana"/>
              </a:rPr>
              <a:t>20</a:t>
            </a:r>
            <a:r>
              <a:rPr dirty="0" sz="1400">
                <a:solidFill>
                  <a:srgbClr val="4E2700"/>
                </a:solidFill>
                <a:latin typeface="Noto Sans Mono CJK HK"/>
                <a:cs typeface="Noto Sans Mono CJK HK"/>
              </a:rPr>
              <a:t>次：</a:t>
            </a:r>
            <a:endParaRPr sz="1400">
              <a:latin typeface="Noto Sans Mono CJK HK"/>
              <a:cs typeface="Noto Sans Mono CJK HK"/>
            </a:endParaRPr>
          </a:p>
          <a:p>
            <a:pPr marL="570230">
              <a:lnSpc>
                <a:spcPts val="1664"/>
              </a:lnSpc>
              <a:spcBef>
                <a:spcPts val="40"/>
              </a:spcBef>
            </a:pPr>
            <a:r>
              <a:rPr dirty="0" sz="1400">
                <a:solidFill>
                  <a:srgbClr val="4E2700"/>
                </a:solidFill>
                <a:latin typeface="Verdana"/>
                <a:cs typeface="Verdana"/>
              </a:rPr>
              <a:t>for (int i </a:t>
            </a:r>
            <a:r>
              <a:rPr dirty="0" sz="1400" spc="5">
                <a:solidFill>
                  <a:srgbClr val="4E2700"/>
                </a:solidFill>
                <a:latin typeface="Verdana"/>
                <a:cs typeface="Verdana"/>
              </a:rPr>
              <a:t>= </a:t>
            </a:r>
            <a:r>
              <a:rPr dirty="0" sz="1400">
                <a:solidFill>
                  <a:srgbClr val="4E2700"/>
                </a:solidFill>
                <a:latin typeface="Verdana"/>
                <a:cs typeface="Verdana"/>
              </a:rPr>
              <a:t>0 ; i </a:t>
            </a:r>
            <a:r>
              <a:rPr dirty="0" sz="1400" spc="5">
                <a:solidFill>
                  <a:srgbClr val="4E2700"/>
                </a:solidFill>
                <a:latin typeface="Verdana"/>
                <a:cs typeface="Verdana"/>
              </a:rPr>
              <a:t>&lt; </a:t>
            </a:r>
            <a:r>
              <a:rPr dirty="0" sz="1400" spc="-5">
                <a:solidFill>
                  <a:srgbClr val="4E2700"/>
                </a:solidFill>
                <a:latin typeface="Verdana"/>
                <a:cs typeface="Verdana"/>
              </a:rPr>
              <a:t>20 </a:t>
            </a:r>
            <a:r>
              <a:rPr dirty="0" sz="1400">
                <a:solidFill>
                  <a:srgbClr val="4E2700"/>
                </a:solidFill>
                <a:latin typeface="Verdana"/>
                <a:cs typeface="Verdana"/>
              </a:rPr>
              <a:t>; i++)</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ts val="1664"/>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迴圈</a:t>
            </a:r>
            <a:r>
              <a:rPr dirty="0" sz="1400">
                <a:solidFill>
                  <a:srgbClr val="4E2700"/>
                </a:solidFill>
                <a:latin typeface="Noto Sans Mono CJK HK"/>
                <a:cs typeface="Noto Sans Mono CJK HK"/>
              </a:rPr>
              <a:t>一的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體會</a:t>
            </a:r>
            <a:r>
              <a:rPr dirty="0" sz="1400" spc="-15">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10">
                <a:solidFill>
                  <a:srgbClr val="4E2700"/>
                </a:solidFill>
                <a:latin typeface="Verdana"/>
                <a:cs typeface="Verdana"/>
              </a:rPr>
              <a:t>20</a:t>
            </a:r>
            <a:r>
              <a:rPr dirty="0" sz="1400">
                <a:solidFill>
                  <a:srgbClr val="4E2700"/>
                </a:solidFill>
                <a:latin typeface="Noto Sans Mono CJK HK"/>
                <a:cs typeface="Noto Sans Mono CJK HK"/>
              </a:rPr>
              <a:t>次</a:t>
            </a:r>
            <a:endParaRPr sz="1400">
              <a:latin typeface="Noto Sans Mono CJK HK"/>
              <a:cs typeface="Noto Sans Mono CJK HK"/>
            </a:endParaRPr>
          </a:p>
          <a:p>
            <a:pPr marL="570230">
              <a:lnSpc>
                <a:spcPct val="100000"/>
              </a:lnSpc>
              <a:spcBef>
                <a:spcPts val="35"/>
              </a:spcBef>
            </a:pPr>
            <a:r>
              <a:rPr dirty="0" sz="1400">
                <a:solidFill>
                  <a:srgbClr val="4E2700"/>
                </a:solidFill>
                <a:latin typeface="Verdana"/>
                <a:cs typeface="Verdana"/>
              </a:rPr>
              <a:t>}</a:t>
            </a:r>
            <a:endParaRPr sz="1400">
              <a:latin typeface="Verdana"/>
              <a:cs typeface="Verdana"/>
            </a:endParaRPr>
          </a:p>
          <a:p>
            <a:pPr marL="570230">
              <a:lnSpc>
                <a:spcPts val="1660"/>
              </a:lnSpc>
            </a:pPr>
            <a:r>
              <a:rPr dirty="0" sz="1400">
                <a:solidFill>
                  <a:srgbClr val="4E2700"/>
                </a:solidFill>
                <a:latin typeface="Verdana"/>
                <a:cs typeface="Verdana"/>
              </a:rPr>
              <a:t>for (int i = 1 ; i &lt;= </a:t>
            </a:r>
            <a:r>
              <a:rPr dirty="0" sz="1400" spc="-5">
                <a:solidFill>
                  <a:srgbClr val="4E2700"/>
                </a:solidFill>
                <a:latin typeface="Verdana"/>
                <a:cs typeface="Verdana"/>
              </a:rPr>
              <a:t>20 </a:t>
            </a:r>
            <a:r>
              <a:rPr dirty="0" sz="1400">
                <a:solidFill>
                  <a:srgbClr val="4E2700"/>
                </a:solidFill>
                <a:latin typeface="Verdana"/>
                <a:cs typeface="Verdana"/>
              </a:rPr>
              <a:t>; i++)</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ts val="1660"/>
              </a:lnSpc>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迴圈</a:t>
            </a:r>
            <a:r>
              <a:rPr dirty="0" sz="1400">
                <a:solidFill>
                  <a:srgbClr val="4E2700"/>
                </a:solidFill>
                <a:latin typeface="Noto Sans Mono CJK HK"/>
                <a:cs typeface="Noto Sans Mono CJK HK"/>
              </a:rPr>
              <a:t>二的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體會</a:t>
            </a:r>
            <a:r>
              <a:rPr dirty="0" sz="1400" spc="-15">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spc="-10">
                <a:solidFill>
                  <a:srgbClr val="4E2700"/>
                </a:solidFill>
                <a:latin typeface="Verdana"/>
                <a:cs typeface="Verdana"/>
              </a:rPr>
              <a:t>20</a:t>
            </a:r>
            <a:r>
              <a:rPr dirty="0" sz="1400">
                <a:solidFill>
                  <a:srgbClr val="4E2700"/>
                </a:solidFill>
                <a:latin typeface="Noto Sans Mono CJK HK"/>
                <a:cs typeface="Noto Sans Mono CJK HK"/>
              </a:rPr>
              <a:t>次</a:t>
            </a:r>
            <a:endParaRPr sz="1400">
              <a:latin typeface="Noto Sans Mono CJK HK"/>
              <a:cs typeface="Noto Sans Mono CJK HK"/>
            </a:endParaRPr>
          </a:p>
          <a:p>
            <a:pPr marL="570230">
              <a:lnSpc>
                <a:spcPct val="100000"/>
              </a:lnSpc>
              <a:spcBef>
                <a:spcPts val="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4540" y="972693"/>
            <a:ext cx="6642734" cy="516953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10.(</a:t>
            </a:r>
            <a:r>
              <a:rPr dirty="0" sz="1400" spc="-5">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for</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述與</a:t>
            </a:r>
            <a:r>
              <a:rPr dirty="0" sz="1400">
                <a:solidFill>
                  <a:srgbClr val="4E2700"/>
                </a:solidFill>
                <a:latin typeface="Verdana"/>
                <a:cs typeface="Verdana"/>
              </a:rPr>
              <a:t>while</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先判</a:t>
            </a:r>
            <a:r>
              <a:rPr dirty="0" sz="1400" spc="-15">
                <a:solidFill>
                  <a:srgbClr val="4E2700"/>
                </a:solidFill>
                <a:latin typeface="Noto Sans Mono CJK HK"/>
                <a:cs typeface="Noto Sans Mono CJK HK"/>
              </a:rPr>
              <a:t>斷</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的條</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才決</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是否</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a:t>
            </a:r>
            <a:endParaRPr sz="1400">
              <a:latin typeface="Noto Sans Mono CJK HK"/>
              <a:cs typeface="Noto Sans Mono CJK HK"/>
            </a:endParaRPr>
          </a:p>
          <a:p>
            <a:pPr>
              <a:lnSpc>
                <a:spcPct val="100000"/>
              </a:lnSpc>
              <a:spcBef>
                <a:spcPts val="90"/>
              </a:spcBef>
            </a:pPr>
            <a:endParaRPr sz="95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314960" indent="-302895">
              <a:lnSpc>
                <a:spcPct val="100000"/>
              </a:lnSpc>
              <a:spcBef>
                <a:spcPts val="170"/>
              </a:spcBef>
              <a:buAutoNum type="arabicPeriod"/>
              <a:tabLst>
                <a:tab pos="315595" algn="l"/>
                <a:tab pos="600075" algn="l"/>
                <a:tab pos="139319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break</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敘述</a:t>
            </a:r>
            <a:r>
              <a:rPr dirty="0" sz="1400">
                <a:solidFill>
                  <a:srgbClr val="4E2700"/>
                </a:solidFill>
                <a:latin typeface="Noto Sans Mono CJK HK"/>
                <a:cs typeface="Noto Sans Mono CJK HK"/>
              </a:rPr>
              <a:t>可以立</a:t>
            </a:r>
            <a:r>
              <a:rPr dirty="0" sz="1400" spc="-15">
                <a:solidFill>
                  <a:srgbClr val="4E2700"/>
                </a:solidFill>
                <a:latin typeface="Noto Sans Mono CJK HK"/>
                <a:cs typeface="Noto Sans Mono CJK HK"/>
              </a:rPr>
              <a:t>刻</a:t>
            </a:r>
            <a:r>
              <a:rPr dirty="0" sz="1400">
                <a:solidFill>
                  <a:srgbClr val="4E2700"/>
                </a:solidFill>
                <a:latin typeface="Noto Sans Mono CJK HK"/>
                <a:cs typeface="Noto Sans Mono CJK HK"/>
              </a:rPr>
              <a:t>離開</a:t>
            </a:r>
            <a:r>
              <a:rPr dirty="0" sz="1400" spc="-15">
                <a:solidFill>
                  <a:srgbClr val="4E2700"/>
                </a:solidFill>
                <a:latin typeface="Noto Sans Mono CJK HK"/>
                <a:cs typeface="Noto Sans Mono CJK HK"/>
              </a:rPr>
              <a:t>迴</a:t>
            </a:r>
            <a:r>
              <a:rPr dirty="0" sz="1400">
                <a:solidFill>
                  <a:srgbClr val="4E2700"/>
                </a:solidFill>
                <a:latin typeface="Noto Sans Mono CJK HK"/>
                <a:cs typeface="Noto Sans Mono CJK HK"/>
              </a:rPr>
              <a:t>圈，</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的下</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a:t>
            </a:r>
            <a:endParaRPr sz="1400">
              <a:latin typeface="Noto Sans Mono CJK HK"/>
              <a:cs typeface="Noto Sans Mono CJK HK"/>
            </a:endParaRPr>
          </a:p>
          <a:p>
            <a:pPr marL="315595" indent="-303530">
              <a:lnSpc>
                <a:spcPct val="100000"/>
              </a:lnSpc>
              <a:spcBef>
                <a:spcPts val="165"/>
              </a:spcBef>
              <a:buAutoNum type="arabicPeriod"/>
              <a:tabLst>
                <a:tab pos="316230" algn="l"/>
                <a:tab pos="600710" algn="l"/>
                <a:tab pos="165227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continue</a:t>
            </a:r>
            <a:r>
              <a:rPr dirty="0" u="sng" sz="1400" spc="5">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敘述</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0">
                <a:solidFill>
                  <a:srgbClr val="4E2700"/>
                </a:solidFill>
                <a:latin typeface="Noto Sans Mono CJK HK"/>
                <a:cs typeface="Noto Sans Mono CJK HK"/>
              </a:rPr>
              <a:t>立</a:t>
            </a:r>
            <a:r>
              <a:rPr dirty="0" sz="1400" spc="5">
                <a:solidFill>
                  <a:srgbClr val="4E2700"/>
                </a:solidFill>
                <a:latin typeface="Noto Sans Mono CJK HK"/>
                <a:cs typeface="Noto Sans Mono CJK HK"/>
              </a:rPr>
              <a:t>刻</a:t>
            </a:r>
            <a:r>
              <a:rPr dirty="0" sz="1400">
                <a:solidFill>
                  <a:srgbClr val="4E2700"/>
                </a:solidFill>
                <a:latin typeface="Noto Sans Mono CJK HK"/>
                <a:cs typeface="Noto Sans Mono CJK HK"/>
              </a:rPr>
              <a:t>停</a:t>
            </a:r>
            <a:r>
              <a:rPr dirty="0" sz="1400" spc="-10">
                <a:solidFill>
                  <a:srgbClr val="4E2700"/>
                </a:solidFill>
                <a:latin typeface="Noto Sans Mono CJK HK"/>
                <a:cs typeface="Noto Sans Mono CJK HK"/>
              </a:rPr>
              <a:t>止</a:t>
            </a:r>
            <a:r>
              <a:rPr dirty="0" sz="1400" spc="5">
                <a:solidFill>
                  <a:srgbClr val="4E2700"/>
                </a:solidFill>
                <a:latin typeface="Noto Sans Mono CJK HK"/>
                <a:cs typeface="Noto Sans Mono CJK HK"/>
              </a:rPr>
              <a:t>本</a:t>
            </a:r>
            <a:r>
              <a:rPr dirty="0" sz="1400">
                <a:solidFill>
                  <a:srgbClr val="4E2700"/>
                </a:solidFill>
                <a:latin typeface="Noto Sans Mono CJK HK"/>
                <a:cs typeface="Noto Sans Mono CJK HK"/>
              </a:rPr>
              <a:t>次</a:t>
            </a:r>
            <a:r>
              <a:rPr dirty="0" sz="1400" spc="-10">
                <a:solidFill>
                  <a:srgbClr val="4E2700"/>
                </a:solidFill>
                <a:latin typeface="Noto Sans Mono CJK HK"/>
                <a:cs typeface="Noto Sans Mono CJK HK"/>
              </a:rPr>
              <a:t>迴</a:t>
            </a:r>
            <a:r>
              <a:rPr dirty="0" sz="1400" spc="5">
                <a:solidFill>
                  <a:srgbClr val="4E2700"/>
                </a:solidFill>
                <a:latin typeface="Noto Sans Mono CJK HK"/>
                <a:cs typeface="Noto Sans Mono CJK HK"/>
              </a:rPr>
              <a:t>圈</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而</a:t>
            </a:r>
            <a:r>
              <a:rPr dirty="0" sz="1400" spc="-10">
                <a:solidFill>
                  <a:srgbClr val="4E2700"/>
                </a:solidFill>
                <a:latin typeface="Noto Sans Mono CJK HK"/>
                <a:cs typeface="Noto Sans Mono CJK HK"/>
              </a:rPr>
              <a:t>執</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下</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次</a:t>
            </a:r>
            <a:r>
              <a:rPr dirty="0" sz="1400">
                <a:solidFill>
                  <a:srgbClr val="4E2700"/>
                </a:solidFill>
                <a:latin typeface="Noto Sans Mono CJK HK"/>
                <a:cs typeface="Noto Sans Mono CJK HK"/>
              </a:rPr>
              <a:t>迴</a:t>
            </a:r>
            <a:r>
              <a:rPr dirty="0" sz="1400" spc="-10">
                <a:solidFill>
                  <a:srgbClr val="4E2700"/>
                </a:solidFill>
                <a:latin typeface="Noto Sans Mono CJK HK"/>
                <a:cs typeface="Noto Sans Mono CJK HK"/>
              </a:rPr>
              <a:t>圈</a:t>
            </a:r>
            <a:r>
              <a:rPr dirty="0" sz="1400" spc="5">
                <a:solidFill>
                  <a:srgbClr val="4E2700"/>
                </a:solidFill>
                <a:latin typeface="Noto Sans Mono CJK HK"/>
                <a:cs typeface="Noto Sans Mono CJK HK"/>
              </a:rPr>
              <a:t>。</a:t>
            </a:r>
            <a:endParaRPr sz="1400">
              <a:latin typeface="Noto Sans Mono CJK HK"/>
              <a:cs typeface="Noto Sans Mono CJK HK"/>
            </a:endParaRPr>
          </a:p>
          <a:p>
            <a:pPr marL="314960" indent="-302895">
              <a:lnSpc>
                <a:spcPct val="100000"/>
              </a:lnSpc>
              <a:spcBef>
                <a:spcPts val="210"/>
              </a:spcBef>
              <a:buAutoNum type="arabicPeriod"/>
              <a:tabLst>
                <a:tab pos="315595" algn="l"/>
              </a:tabLst>
            </a:pPr>
            <a:r>
              <a:rPr dirty="0" sz="1400">
                <a:solidFill>
                  <a:srgbClr val="4E2700"/>
                </a:solidFill>
                <a:latin typeface="Verdana"/>
                <a:cs typeface="Verdana"/>
              </a:rPr>
              <a:t>int i = 1, sum = 0</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845560" indent="-186055">
              <a:lnSpc>
                <a:spcPct val="110000"/>
              </a:lnSpc>
            </a:pPr>
            <a:r>
              <a:rPr dirty="0" sz="1400">
                <a:solidFill>
                  <a:srgbClr val="4E2700"/>
                </a:solidFill>
                <a:latin typeface="Verdana"/>
                <a:cs typeface="Verdana"/>
              </a:rPr>
              <a:t>for ( i = 1 ; i &lt;= 5 ; i++)</a:t>
            </a:r>
            <a:r>
              <a:rPr dirty="0" sz="1400" spc="-160">
                <a:solidFill>
                  <a:srgbClr val="4E2700"/>
                </a:solidFill>
                <a:latin typeface="Verdana"/>
                <a:cs typeface="Verdana"/>
              </a:rPr>
              <a:t> </a:t>
            </a:r>
            <a:r>
              <a:rPr dirty="0" sz="1400">
                <a:solidFill>
                  <a:srgbClr val="4E2700"/>
                </a:solidFill>
                <a:latin typeface="Verdana"/>
                <a:cs typeface="Verdana"/>
              </a:rPr>
              <a:t>{  sum += i</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35"/>
              </a:spcBef>
              <a:tabLst>
                <a:tab pos="5137785" algn="l"/>
                <a:tab pos="6248400" algn="l"/>
              </a:tabLst>
            </a:pPr>
            <a:r>
              <a:rPr dirty="0" sz="1400">
                <a:solidFill>
                  <a:srgbClr val="4E2700"/>
                </a:solidFill>
                <a:latin typeface="Verdana"/>
                <a:cs typeface="Verdana"/>
              </a:rPr>
              <a:t>System.out.println(</a:t>
            </a:r>
            <a:r>
              <a:rPr dirty="0" sz="1400" spc="-45">
                <a:solidFill>
                  <a:srgbClr val="4E2700"/>
                </a:solidFill>
                <a:latin typeface="Verdana"/>
                <a:cs typeface="Verdana"/>
              </a:rPr>
              <a:t> </a:t>
            </a:r>
            <a:r>
              <a:rPr dirty="0" sz="1400">
                <a:solidFill>
                  <a:srgbClr val="4E2700"/>
                </a:solidFill>
                <a:latin typeface="Verdana"/>
                <a:cs typeface="Verdana"/>
              </a:rPr>
              <a:t>"sum="</a:t>
            </a:r>
            <a:r>
              <a:rPr dirty="0" sz="1400" spc="-2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sum</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sum=15</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252095" indent="-240029">
              <a:lnSpc>
                <a:spcPct val="100000"/>
              </a:lnSpc>
              <a:spcBef>
                <a:spcPts val="204"/>
              </a:spcBef>
              <a:buAutoNum type="arabicPeriod" startAt="4"/>
              <a:tabLst>
                <a:tab pos="252729" algn="l"/>
              </a:tabLst>
            </a:pPr>
            <a:r>
              <a:rPr dirty="0" sz="1400">
                <a:solidFill>
                  <a:srgbClr val="4E2700"/>
                </a:solidFill>
                <a:latin typeface="Verdana"/>
                <a:cs typeface="Verdana"/>
              </a:rPr>
              <a:t>int i, sum = 0</a:t>
            </a:r>
            <a:r>
              <a:rPr dirty="0" sz="1400" spc="4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855720" indent="-248920">
              <a:lnSpc>
                <a:spcPct val="110000"/>
              </a:lnSpc>
            </a:pPr>
            <a:r>
              <a:rPr dirty="0" sz="1400">
                <a:solidFill>
                  <a:srgbClr val="4E2700"/>
                </a:solidFill>
                <a:latin typeface="Verdana"/>
                <a:cs typeface="Verdana"/>
              </a:rPr>
              <a:t>for </a:t>
            </a:r>
            <a:r>
              <a:rPr dirty="0" sz="1400" spc="-5">
                <a:solidFill>
                  <a:srgbClr val="4E2700"/>
                </a:solidFill>
                <a:latin typeface="Verdana"/>
                <a:cs typeface="Verdana"/>
              </a:rPr>
              <a:t>(i </a:t>
            </a:r>
            <a:r>
              <a:rPr dirty="0" sz="1400">
                <a:solidFill>
                  <a:srgbClr val="4E2700"/>
                </a:solidFill>
                <a:latin typeface="Verdana"/>
                <a:cs typeface="Verdana"/>
              </a:rPr>
              <a:t>= </a:t>
            </a:r>
            <a:r>
              <a:rPr dirty="0" sz="1400" spc="-5">
                <a:solidFill>
                  <a:srgbClr val="4E2700"/>
                </a:solidFill>
                <a:latin typeface="Verdana"/>
                <a:cs typeface="Verdana"/>
              </a:rPr>
              <a:t>1; </a:t>
            </a:r>
            <a:r>
              <a:rPr dirty="0" sz="1400">
                <a:solidFill>
                  <a:srgbClr val="4E2700"/>
                </a:solidFill>
                <a:latin typeface="Verdana"/>
                <a:cs typeface="Verdana"/>
              </a:rPr>
              <a:t>i &lt;= </a:t>
            </a:r>
            <a:r>
              <a:rPr dirty="0" sz="1400" spc="-5">
                <a:solidFill>
                  <a:srgbClr val="4E2700"/>
                </a:solidFill>
                <a:latin typeface="Verdana"/>
                <a:cs typeface="Verdana"/>
              </a:rPr>
              <a:t>10 </a:t>
            </a:r>
            <a:r>
              <a:rPr dirty="0" sz="1400">
                <a:solidFill>
                  <a:srgbClr val="4E2700"/>
                </a:solidFill>
                <a:latin typeface="Verdana"/>
                <a:cs typeface="Verdana"/>
              </a:rPr>
              <a:t>; i++) {  if ( i % 2 != 0</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4453255">
              <a:lnSpc>
                <a:spcPct val="110000"/>
              </a:lnSpc>
            </a:pPr>
            <a:r>
              <a:rPr dirty="0" sz="1400">
                <a:solidFill>
                  <a:srgbClr val="4E2700"/>
                </a:solidFill>
                <a:latin typeface="Verdana"/>
                <a:cs typeface="Verdana"/>
              </a:rPr>
              <a:t>sum = sum + i</a:t>
            </a:r>
            <a:r>
              <a:rPr dirty="0" sz="1400" spc="-130">
                <a:solidFill>
                  <a:srgbClr val="4E2700"/>
                </a:solidFill>
                <a:latin typeface="Verdana"/>
                <a:cs typeface="Verdana"/>
              </a:rPr>
              <a:t> </a:t>
            </a:r>
            <a:r>
              <a:rPr dirty="0" sz="1400">
                <a:solidFill>
                  <a:srgbClr val="4E2700"/>
                </a:solidFill>
                <a:latin typeface="Verdana"/>
                <a:cs typeface="Verdana"/>
              </a:rPr>
              <a:t>;  sum++;</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30"/>
              </a:spcBef>
              <a:tabLst>
                <a:tab pos="5074920" algn="l"/>
                <a:tab pos="6185535" algn="l"/>
              </a:tabLst>
            </a:pPr>
            <a:r>
              <a:rPr dirty="0" sz="1400">
                <a:solidFill>
                  <a:srgbClr val="4E2700"/>
                </a:solidFill>
                <a:latin typeface="Verdana"/>
                <a:cs typeface="Verdana"/>
              </a:rPr>
              <a:t>System.out.println("sum="</a:t>
            </a:r>
            <a:r>
              <a:rPr dirty="0" sz="1400" spc="-5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sum</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sum=35</a:t>
            </a:r>
            <a:r>
              <a:rPr dirty="0" sz="1400" spc="-3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314960" indent="-302895">
              <a:lnSpc>
                <a:spcPct val="100000"/>
              </a:lnSpc>
              <a:spcBef>
                <a:spcPts val="204"/>
              </a:spcBef>
              <a:buAutoNum type="arabicPeriod" startAt="5"/>
              <a:tabLst>
                <a:tab pos="315595" algn="l"/>
              </a:tabLst>
            </a:pPr>
            <a:r>
              <a:rPr dirty="0" sz="1400">
                <a:solidFill>
                  <a:srgbClr val="4E2700"/>
                </a:solidFill>
                <a:latin typeface="Verdana"/>
                <a:cs typeface="Verdana"/>
              </a:rPr>
              <a:t>int i = 1, prod = 1</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3845560" indent="-186055">
              <a:lnSpc>
                <a:spcPct val="110000"/>
              </a:lnSpc>
            </a:pPr>
            <a:r>
              <a:rPr dirty="0" sz="1400">
                <a:solidFill>
                  <a:srgbClr val="4E2700"/>
                </a:solidFill>
                <a:latin typeface="Verdana"/>
                <a:cs typeface="Verdana"/>
              </a:rPr>
              <a:t>for ( i = 1 ; i &lt;= 5 ; i++)</a:t>
            </a:r>
            <a:r>
              <a:rPr dirty="0" sz="1400" spc="-16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prod *= </a:t>
            </a:r>
            <a:r>
              <a:rPr dirty="0" sz="1400">
                <a:solidFill>
                  <a:srgbClr val="4E2700"/>
                </a:solidFill>
                <a:latin typeface="Verdana"/>
                <a:cs typeface="Verdana"/>
              </a:rPr>
              <a:t>i</a:t>
            </a:r>
            <a:r>
              <a:rPr dirty="0" sz="1400" spc="-1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70"/>
              </a:spcBef>
            </a:pPr>
            <a:r>
              <a:rPr dirty="0" sz="1400">
                <a:solidFill>
                  <a:srgbClr val="4E2700"/>
                </a:solidFill>
                <a:latin typeface="Verdana"/>
                <a:cs typeface="Verdana"/>
              </a:rPr>
              <a:t>}</a:t>
            </a:r>
            <a:endParaRPr sz="1400">
              <a:latin typeface="Verdana"/>
              <a:cs typeface="Verdana"/>
            </a:endParaRPr>
          </a:p>
          <a:p>
            <a:pPr marL="321945">
              <a:lnSpc>
                <a:spcPct val="100000"/>
              </a:lnSpc>
              <a:spcBef>
                <a:spcPts val="130"/>
              </a:spcBef>
              <a:tabLst>
                <a:tab pos="4272280" algn="l"/>
                <a:tab pos="4971415" algn="l"/>
              </a:tabLst>
            </a:pPr>
            <a:r>
              <a:rPr dirty="0" sz="1400">
                <a:solidFill>
                  <a:srgbClr val="4E2700"/>
                </a:solidFill>
                <a:latin typeface="Verdana"/>
                <a:cs typeface="Verdana"/>
              </a:rPr>
              <a:t>System.out.println(</a:t>
            </a:r>
            <a:r>
              <a:rPr dirty="0" sz="1400" spc="-45">
                <a:solidFill>
                  <a:srgbClr val="4E2700"/>
                </a:solidFill>
                <a:latin typeface="Verdana"/>
                <a:cs typeface="Verdana"/>
              </a:rPr>
              <a:t> </a:t>
            </a:r>
            <a:r>
              <a:rPr dirty="0" sz="1400" spc="-5">
                <a:solidFill>
                  <a:srgbClr val="4E2700"/>
                </a:solidFill>
                <a:latin typeface="Verdana"/>
                <a:cs typeface="Verdana"/>
              </a:rPr>
              <a:t>prod</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a:t>
            </a:r>
            <a:r>
              <a:rPr dirty="0" sz="1400" spc="484">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此行</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120</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3016" y="970889"/>
            <a:ext cx="4375785" cy="4246245"/>
          </a:xfrm>
          <a:prstGeom prst="rect">
            <a:avLst/>
          </a:prstGeom>
        </p:spPr>
        <p:txBody>
          <a:bodyPr wrap="square" lIns="0" tIns="12700" rIns="0" bIns="0" rtlCol="0" vert="horz">
            <a:spAutoFit/>
          </a:bodyPr>
          <a:lstStyle/>
          <a:p>
            <a:pPr algn="just" marL="321945" marR="3121660" indent="-309880">
              <a:lnSpc>
                <a:spcPct val="110000"/>
              </a:lnSpc>
              <a:spcBef>
                <a:spcPts val="100"/>
              </a:spcBef>
              <a:buAutoNum type="arabicPeriod" startAt="6"/>
              <a:tabLst>
                <a:tab pos="314960" algn="l"/>
              </a:tabLst>
            </a:pPr>
            <a:r>
              <a:rPr dirty="0" sz="1400">
                <a:solidFill>
                  <a:srgbClr val="4E2700"/>
                </a:solidFill>
                <a:latin typeface="Verdana"/>
                <a:cs typeface="Verdana"/>
              </a:rPr>
              <a:t>int a = 8</a:t>
            </a:r>
            <a:r>
              <a:rPr dirty="0" sz="1400" spc="-135">
                <a:solidFill>
                  <a:srgbClr val="4E2700"/>
                </a:solidFill>
                <a:latin typeface="Verdana"/>
                <a:cs typeface="Verdana"/>
              </a:rPr>
              <a:t> </a:t>
            </a:r>
            <a:r>
              <a:rPr dirty="0" sz="1400">
                <a:solidFill>
                  <a:srgbClr val="4E2700"/>
                </a:solidFill>
                <a:latin typeface="Verdana"/>
                <a:cs typeface="Verdana"/>
              </a:rPr>
              <a:t>;  int x = 6</a:t>
            </a:r>
            <a:r>
              <a:rPr dirty="0" sz="1400" spc="-130">
                <a:solidFill>
                  <a:srgbClr val="4E2700"/>
                </a:solidFill>
                <a:latin typeface="Verdana"/>
                <a:cs typeface="Verdana"/>
              </a:rPr>
              <a:t> </a:t>
            </a:r>
            <a:r>
              <a:rPr dirty="0" sz="1400">
                <a:solidFill>
                  <a:srgbClr val="4E2700"/>
                </a:solidFill>
                <a:latin typeface="Verdana"/>
                <a:cs typeface="Verdana"/>
              </a:rPr>
              <a:t>;  x </a:t>
            </a:r>
            <a:r>
              <a:rPr dirty="0" sz="1400" spc="-5">
                <a:solidFill>
                  <a:srgbClr val="4E2700"/>
                </a:solidFill>
                <a:latin typeface="Verdana"/>
                <a:cs typeface="Verdana"/>
              </a:rPr>
              <a:t>*= </a:t>
            </a:r>
            <a:r>
              <a:rPr dirty="0" sz="1400">
                <a:solidFill>
                  <a:srgbClr val="4E2700"/>
                </a:solidFill>
                <a:latin typeface="Verdana"/>
                <a:cs typeface="Verdana"/>
              </a:rPr>
              <a:t>a</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321945">
              <a:lnSpc>
                <a:spcPct val="100000"/>
              </a:lnSpc>
              <a:spcBef>
                <a:spcPts val="130"/>
              </a:spcBef>
            </a:pPr>
            <a:r>
              <a:rPr dirty="0" sz="1400" spc="-5">
                <a:solidFill>
                  <a:srgbClr val="4E2700"/>
                </a:solidFill>
                <a:latin typeface="Verdana"/>
                <a:cs typeface="Verdana"/>
              </a:rPr>
              <a:t>x</a:t>
            </a:r>
            <a:r>
              <a:rPr dirty="0" sz="1400" spc="10">
                <a:solidFill>
                  <a:srgbClr val="4E2700"/>
                </a:solidFill>
                <a:latin typeface="Noto Sans Mono CJK HK"/>
                <a:cs typeface="Noto Sans Mono CJK HK"/>
              </a:rPr>
              <a:t>的值</a:t>
            </a:r>
            <a:r>
              <a:rPr dirty="0" sz="1400" spc="-5">
                <a:solidFill>
                  <a:srgbClr val="4E2700"/>
                </a:solidFill>
                <a:latin typeface="Noto Sans Mono CJK HK"/>
                <a:cs typeface="Noto Sans Mono CJK HK"/>
              </a:rPr>
              <a:t>為</a:t>
            </a:r>
            <a:r>
              <a:rPr dirty="0" u="sng" sz="1400">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48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u="sng" sz="1400" spc="-229">
                <a:solidFill>
                  <a:srgbClr val="4E2700"/>
                </a:solidFill>
                <a:uFill>
                  <a:solidFill>
                    <a:srgbClr val="4D2600"/>
                  </a:solidFill>
                </a:uFill>
                <a:latin typeface="Verdana"/>
                <a:cs typeface="Verdana"/>
              </a:rPr>
              <a:t> </a:t>
            </a:r>
            <a:endParaRPr sz="1400">
              <a:latin typeface="Verdana"/>
              <a:cs typeface="Verdana"/>
            </a:endParaRPr>
          </a:p>
          <a:p>
            <a:pPr algn="just" marL="321945" marR="3121660" indent="-309880">
              <a:lnSpc>
                <a:spcPct val="110100"/>
              </a:lnSpc>
              <a:spcBef>
                <a:spcPts val="35"/>
              </a:spcBef>
              <a:buAutoNum type="arabicPeriod" startAt="7"/>
              <a:tabLst>
                <a:tab pos="314960" algn="l"/>
              </a:tabLst>
            </a:pPr>
            <a:r>
              <a:rPr dirty="0" sz="1400">
                <a:solidFill>
                  <a:srgbClr val="4E2700"/>
                </a:solidFill>
                <a:latin typeface="Verdana"/>
                <a:cs typeface="Verdana"/>
              </a:rPr>
              <a:t>int a = 8</a:t>
            </a:r>
            <a:r>
              <a:rPr dirty="0" sz="1400" spc="-135">
                <a:solidFill>
                  <a:srgbClr val="4E2700"/>
                </a:solidFill>
                <a:latin typeface="Verdana"/>
                <a:cs typeface="Verdana"/>
              </a:rPr>
              <a:t> </a:t>
            </a:r>
            <a:r>
              <a:rPr dirty="0" sz="1400">
                <a:solidFill>
                  <a:srgbClr val="4E2700"/>
                </a:solidFill>
                <a:latin typeface="Verdana"/>
                <a:cs typeface="Verdana"/>
              </a:rPr>
              <a:t>;  int x = 6</a:t>
            </a:r>
            <a:r>
              <a:rPr dirty="0" sz="1400" spc="-130">
                <a:solidFill>
                  <a:srgbClr val="4E2700"/>
                </a:solidFill>
                <a:latin typeface="Verdana"/>
                <a:cs typeface="Verdana"/>
              </a:rPr>
              <a:t> </a:t>
            </a:r>
            <a:r>
              <a:rPr dirty="0" sz="1400">
                <a:solidFill>
                  <a:srgbClr val="4E2700"/>
                </a:solidFill>
                <a:latin typeface="Verdana"/>
                <a:cs typeface="Verdana"/>
              </a:rPr>
              <a:t>;  x =+ a</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30"/>
              </a:spcBef>
              <a:tabLst>
                <a:tab pos="1232535" algn="l"/>
                <a:tab pos="1647825" algn="l"/>
              </a:tabLst>
            </a:pPr>
            <a:r>
              <a:rPr dirty="0" sz="1400" spc="-5">
                <a:solidFill>
                  <a:srgbClr val="4E2700"/>
                </a:solidFill>
                <a:latin typeface="Verdana"/>
                <a:cs typeface="Verdana"/>
              </a:rPr>
              <a:t>x</a:t>
            </a:r>
            <a:r>
              <a:rPr dirty="0" sz="1400" spc="10">
                <a:solidFill>
                  <a:srgbClr val="4E2700"/>
                </a:solidFill>
                <a:latin typeface="Noto Sans Mono CJK HK"/>
                <a:cs typeface="Noto Sans Mono CJK HK"/>
              </a:rPr>
              <a:t>的值</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8</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21945" marR="1762125" indent="-309880">
              <a:lnSpc>
                <a:spcPct val="110000"/>
              </a:lnSpc>
              <a:spcBef>
                <a:spcPts val="35"/>
              </a:spcBef>
              <a:buAutoNum type="arabicPeriod" startAt="8"/>
              <a:tabLst>
                <a:tab pos="314960" algn="l"/>
              </a:tabLst>
            </a:pPr>
            <a:r>
              <a:rPr dirty="0" sz="1400">
                <a:solidFill>
                  <a:srgbClr val="4E2700"/>
                </a:solidFill>
                <a:latin typeface="Verdana"/>
                <a:cs typeface="Verdana"/>
              </a:rPr>
              <a:t>int i, sum = </a:t>
            </a:r>
            <a:r>
              <a:rPr dirty="0" sz="1400" spc="-5">
                <a:solidFill>
                  <a:srgbClr val="4E2700"/>
                </a:solidFill>
                <a:latin typeface="Verdana"/>
                <a:cs typeface="Verdana"/>
              </a:rPr>
              <a:t>0, prod </a:t>
            </a:r>
            <a:r>
              <a:rPr dirty="0" sz="1400">
                <a:solidFill>
                  <a:srgbClr val="4E2700"/>
                </a:solidFill>
                <a:latin typeface="Verdana"/>
                <a:cs typeface="Verdana"/>
              </a:rPr>
              <a:t>= 1</a:t>
            </a:r>
            <a:r>
              <a:rPr dirty="0" sz="1400" spc="-135">
                <a:solidFill>
                  <a:srgbClr val="4E2700"/>
                </a:solidFill>
                <a:latin typeface="Verdana"/>
                <a:cs typeface="Verdana"/>
              </a:rPr>
              <a:t> </a:t>
            </a:r>
            <a:r>
              <a:rPr dirty="0" sz="1400">
                <a:solidFill>
                  <a:srgbClr val="4E2700"/>
                </a:solidFill>
                <a:latin typeface="Verdana"/>
                <a:cs typeface="Verdana"/>
              </a:rPr>
              <a:t>;  for </a:t>
            </a:r>
            <a:r>
              <a:rPr dirty="0" sz="1400" spc="-5">
                <a:solidFill>
                  <a:srgbClr val="4E2700"/>
                </a:solidFill>
                <a:latin typeface="Verdana"/>
                <a:cs typeface="Verdana"/>
              </a:rPr>
              <a:t>(i </a:t>
            </a:r>
            <a:r>
              <a:rPr dirty="0" sz="1400">
                <a:solidFill>
                  <a:srgbClr val="4E2700"/>
                </a:solidFill>
                <a:latin typeface="Verdana"/>
                <a:cs typeface="Verdana"/>
              </a:rPr>
              <a:t>= 1; i &lt;= 5 ;</a:t>
            </a:r>
            <a:r>
              <a:rPr dirty="0" sz="1400" spc="-12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788670">
              <a:lnSpc>
                <a:spcPct val="100000"/>
              </a:lnSpc>
              <a:spcBef>
                <a:spcPts val="170"/>
              </a:spcBef>
            </a:pPr>
            <a:r>
              <a:rPr dirty="0" sz="1400">
                <a:solidFill>
                  <a:srgbClr val="4E2700"/>
                </a:solidFill>
                <a:latin typeface="Verdana"/>
                <a:cs typeface="Verdana"/>
              </a:rPr>
              <a:t>sum += i*2</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5"/>
              </a:spcBef>
              <a:tabLst>
                <a:tab pos="3503295" algn="l"/>
                <a:tab pos="4019550" algn="l"/>
              </a:tabLst>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段執行</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畢後，</a:t>
            </a:r>
            <a:r>
              <a:rPr dirty="0" sz="1400">
                <a:solidFill>
                  <a:srgbClr val="4E2700"/>
                </a:solidFill>
                <a:latin typeface="Verdana"/>
                <a:cs typeface="Verdana"/>
              </a:rPr>
              <a:t>sum</a:t>
            </a:r>
            <a:r>
              <a:rPr dirty="0" sz="1400" spc="-40">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30</a:t>
            </a:r>
            <a:r>
              <a:rPr dirty="0" u="sng" sz="1400" spc="-5">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200"/>
              </a:spcBef>
              <a:buAutoNum type="arabicPeriod" startAt="9"/>
              <a:tabLst>
                <a:tab pos="252095" algn="l"/>
              </a:tabLst>
            </a:pPr>
            <a:r>
              <a:rPr dirty="0" sz="1400">
                <a:solidFill>
                  <a:srgbClr val="4E2700"/>
                </a:solidFill>
                <a:latin typeface="Verdana"/>
                <a:cs typeface="Verdana"/>
              </a:rPr>
              <a:t>int i = 0</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for ( i = 1 ; i &lt;= </a:t>
            </a:r>
            <a:r>
              <a:rPr dirty="0" sz="1400" spc="5">
                <a:solidFill>
                  <a:srgbClr val="4E2700"/>
                </a:solidFill>
                <a:latin typeface="Verdana"/>
                <a:cs typeface="Verdana"/>
              </a:rPr>
              <a:t>limit </a:t>
            </a:r>
            <a:r>
              <a:rPr dirty="0" sz="1400">
                <a:solidFill>
                  <a:srgbClr val="4E2700"/>
                </a:solidFill>
                <a:latin typeface="Verdana"/>
                <a:cs typeface="Verdana"/>
              </a:rPr>
              <a:t>; i++)</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5"/>
              </a:spcBef>
              <a:tabLst>
                <a:tab pos="3654425" algn="l"/>
                <a:tab pos="4184015" algn="l"/>
              </a:tabLst>
            </a:pPr>
            <a:r>
              <a:rPr dirty="0" sz="1400" spc="10">
                <a:solidFill>
                  <a:srgbClr val="4E2700"/>
                </a:solidFill>
                <a:latin typeface="Noto Sans Mono CJK HK"/>
                <a:cs typeface="Noto Sans Mono CJK HK"/>
              </a:rPr>
              <a:t>此</a:t>
            </a:r>
            <a:r>
              <a:rPr dirty="0" sz="1400">
                <a:solidFill>
                  <a:srgbClr val="4E2700"/>
                </a:solidFill>
                <a:latin typeface="Verdana"/>
                <a:cs typeface="Verdana"/>
              </a:rPr>
              <a:t>fo</a:t>
            </a:r>
            <a:r>
              <a:rPr dirty="0" sz="1400" spc="-5">
                <a:solidFill>
                  <a:srgbClr val="4E2700"/>
                </a:solidFill>
                <a:latin typeface="Verdana"/>
                <a:cs typeface="Verdana"/>
              </a:rPr>
              <a:t>r</a:t>
            </a:r>
            <a:r>
              <a:rPr dirty="0" sz="1400" spc="10">
                <a:solidFill>
                  <a:srgbClr val="4E2700"/>
                </a:solidFill>
                <a:latin typeface="Noto Sans Mono CJK HK"/>
                <a:cs typeface="Noto Sans Mono CJK HK"/>
              </a:rPr>
              <a:t>迴</a:t>
            </a:r>
            <a:r>
              <a:rPr dirty="0" sz="1400">
                <a:solidFill>
                  <a:srgbClr val="4E2700"/>
                </a:solidFill>
                <a:latin typeface="Noto Sans Mono CJK HK"/>
                <a:cs typeface="Noto Sans Mono CJK HK"/>
              </a:rPr>
              <a:t>圈若</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執行</a:t>
            </a:r>
            <a:r>
              <a:rPr dirty="0" sz="1400" spc="-5">
                <a:solidFill>
                  <a:srgbClr val="4E2700"/>
                </a:solidFill>
                <a:latin typeface="Verdana"/>
                <a:cs typeface="Verdana"/>
              </a:rPr>
              <a:t>2</a:t>
            </a:r>
            <a:r>
              <a:rPr dirty="0" sz="1400" spc="-20">
                <a:solidFill>
                  <a:srgbClr val="4E2700"/>
                </a:solidFill>
                <a:latin typeface="Verdana"/>
                <a:cs typeface="Verdana"/>
              </a:rPr>
              <a:t>4</a:t>
            </a:r>
            <a:r>
              <a:rPr dirty="0" sz="1400">
                <a:solidFill>
                  <a:srgbClr val="4E2700"/>
                </a:solidFill>
                <a:latin typeface="Noto Sans Mono CJK HK"/>
                <a:cs typeface="Noto Sans Mono CJK HK"/>
              </a:rPr>
              <a:t>次</a:t>
            </a:r>
            <a:r>
              <a:rPr dirty="0" sz="1400">
                <a:solidFill>
                  <a:srgbClr val="4E2700"/>
                </a:solidFill>
                <a:latin typeface="Verdana"/>
                <a:cs typeface="Verdana"/>
              </a:rPr>
              <a:t>,</a:t>
            </a:r>
            <a:r>
              <a:rPr dirty="0" sz="1400" spc="-35">
                <a:solidFill>
                  <a:srgbClr val="4E2700"/>
                </a:solidFill>
                <a:latin typeface="Verdana"/>
                <a:cs typeface="Verdana"/>
              </a:rPr>
              <a:t> </a:t>
            </a:r>
            <a:r>
              <a:rPr dirty="0" sz="1400" spc="5">
                <a:solidFill>
                  <a:srgbClr val="4E2700"/>
                </a:solidFill>
                <a:latin typeface="Verdana"/>
                <a:cs typeface="Verdana"/>
              </a:rPr>
              <a:t>li</a:t>
            </a:r>
            <a:r>
              <a:rPr dirty="0" sz="1400">
                <a:solidFill>
                  <a:srgbClr val="4E2700"/>
                </a:solidFill>
                <a:latin typeface="Verdana"/>
                <a:cs typeface="Verdana"/>
              </a:rPr>
              <a:t>m</a:t>
            </a:r>
            <a:r>
              <a:rPr dirty="0" sz="1400" spc="10">
                <a:solidFill>
                  <a:srgbClr val="4E2700"/>
                </a:solidFill>
                <a:latin typeface="Verdana"/>
                <a:cs typeface="Verdana"/>
              </a:rPr>
              <a:t>i</a:t>
            </a:r>
            <a:r>
              <a:rPr dirty="0" sz="1400" spc="-10">
                <a:solidFill>
                  <a:srgbClr val="4E2700"/>
                </a:solidFill>
                <a:latin typeface="Verdana"/>
                <a:cs typeface="Verdana"/>
              </a:rPr>
              <a:t>t</a:t>
            </a:r>
            <a:r>
              <a:rPr dirty="0" sz="1400">
                <a:solidFill>
                  <a:srgbClr val="4E2700"/>
                </a:solidFill>
                <a:latin typeface="Noto Sans Mono CJK HK"/>
                <a:cs typeface="Noto Sans Mono CJK HK"/>
              </a:rPr>
              <a:t>的值應</a:t>
            </a:r>
            <a:r>
              <a:rPr dirty="0" sz="1400" spc="-15">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25">
                <a:solidFill>
                  <a:srgbClr val="4E2700"/>
                </a:solidFill>
                <a:latin typeface="Times New Roman"/>
                <a:cs typeface="Times New Roman"/>
              </a:rPr>
              <a:t> </a:t>
            </a:r>
            <a:r>
              <a:rPr dirty="0" sz="1400" spc="-10">
                <a:solidFill>
                  <a:srgbClr val="4E2700"/>
                </a:solidFill>
                <a:latin typeface="Verdana"/>
                <a:cs typeface="Verdana"/>
              </a:rPr>
              <a:t>2</a:t>
            </a:r>
            <a:r>
              <a:rPr dirty="0" sz="1400">
                <a:solidFill>
                  <a:srgbClr val="4E2700"/>
                </a:solidFill>
                <a:latin typeface="Verdana"/>
                <a:cs typeface="Verdana"/>
              </a:rPr>
              <a:t>4</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2422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653</a:t>
            </a:fld>
          </a:p>
        </p:txBody>
      </p:sp>
      <p:sp>
        <p:nvSpPr>
          <p:cNvPr id="3" name="object 3"/>
          <p:cNvSpPr txBox="1"/>
          <p:nvPr/>
        </p:nvSpPr>
        <p:spPr>
          <a:xfrm>
            <a:off x="763016" y="961745"/>
            <a:ext cx="4751070" cy="5412740"/>
          </a:xfrm>
          <a:prstGeom prst="rect">
            <a:avLst/>
          </a:prstGeom>
        </p:spPr>
        <p:txBody>
          <a:bodyPr wrap="square" lIns="0" tIns="12700" rIns="0" bIns="0" rtlCol="0" vert="horz">
            <a:spAutoFit/>
          </a:bodyPr>
          <a:lstStyle/>
          <a:p>
            <a:pPr marL="365125" marR="638810" indent="-365125">
              <a:lnSpc>
                <a:spcPct val="107100"/>
              </a:lnSpc>
              <a:spcBef>
                <a:spcPts val="100"/>
              </a:spcBef>
              <a:buFont typeface="Verdana"/>
              <a:buAutoNum type="arabicPeriod" startAt="10"/>
              <a:tabLst>
                <a:tab pos="365125" algn="l"/>
                <a:tab pos="3482340" algn="l"/>
                <a:tab pos="4104004"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0">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0">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0">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0">
                <a:solidFill>
                  <a:srgbClr val="4E2700"/>
                </a:solidFill>
                <a:latin typeface="Noto Sans Mono CJK HK"/>
                <a:cs typeface="Noto Sans Mono CJK HK"/>
              </a:rPr>
              <a:t>印</a:t>
            </a:r>
            <a:r>
              <a:rPr dirty="0" sz="1400" spc="-20">
                <a:solidFill>
                  <a:srgbClr val="4E2700"/>
                </a:solidFill>
                <a:latin typeface="Noto Sans Mono CJK HK"/>
                <a:cs typeface="Noto Sans Mono CJK HK"/>
              </a:rPr>
              <a:t>出</a:t>
            </a:r>
            <a:r>
              <a:rPr dirty="0" u="sng" sz="1400" spc="-2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CD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 int x = 10</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290570" indent="-186690">
              <a:lnSpc>
                <a:spcPct val="105000"/>
              </a:lnSpc>
            </a:pPr>
            <a:r>
              <a:rPr dirty="0" sz="1400">
                <a:solidFill>
                  <a:srgbClr val="4E2700"/>
                </a:solidFill>
                <a:latin typeface="Verdana"/>
                <a:cs typeface="Verdana"/>
              </a:rPr>
              <a:t>switch(x)</a:t>
            </a:r>
            <a:r>
              <a:rPr dirty="0" sz="1400" spc="-105">
                <a:solidFill>
                  <a:srgbClr val="4E2700"/>
                </a:solidFill>
                <a:latin typeface="Verdana"/>
                <a:cs typeface="Verdana"/>
              </a:rPr>
              <a:t> </a:t>
            </a:r>
            <a:r>
              <a:rPr dirty="0" sz="1400">
                <a:solidFill>
                  <a:srgbClr val="4E2700"/>
                </a:solidFill>
                <a:latin typeface="Verdana"/>
                <a:cs typeface="Verdana"/>
              </a:rPr>
              <a:t>{  default</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ct val="100000"/>
              </a:lnSpc>
              <a:spcBef>
                <a:spcPts val="80"/>
              </a:spcBef>
            </a:pPr>
            <a:r>
              <a:rPr dirty="0" sz="1400">
                <a:solidFill>
                  <a:srgbClr val="4E2700"/>
                </a:solidFill>
                <a:latin typeface="Verdana"/>
                <a:cs typeface="Verdana"/>
              </a:rPr>
              <a:t>System.out.print("A");</a:t>
            </a:r>
            <a:endParaRPr sz="1400">
              <a:latin typeface="Verdana"/>
              <a:cs typeface="Verdana"/>
            </a:endParaRPr>
          </a:p>
          <a:p>
            <a:pPr marL="631190">
              <a:lnSpc>
                <a:spcPct val="100000"/>
              </a:lnSpc>
              <a:spcBef>
                <a:spcPts val="85"/>
              </a:spcBef>
            </a:pPr>
            <a:r>
              <a:rPr dirty="0" sz="1400">
                <a:solidFill>
                  <a:srgbClr val="4E2700"/>
                </a:solidFill>
                <a:latin typeface="Verdana"/>
                <a:cs typeface="Verdana"/>
              </a:rPr>
              <a:t>case 0</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1831339" indent="185420">
              <a:lnSpc>
                <a:spcPct val="105000"/>
              </a:lnSpc>
              <a:spcBef>
                <a:spcPts val="5"/>
              </a:spcBef>
            </a:pPr>
            <a:r>
              <a:rPr dirty="0" sz="1400">
                <a:solidFill>
                  <a:srgbClr val="4E2700"/>
                </a:solidFill>
                <a:latin typeface="Verdana"/>
                <a:cs typeface="Verdana"/>
              </a:rPr>
              <a:t>System.out.print("B")</a:t>
            </a:r>
            <a:r>
              <a:rPr dirty="0" sz="1400" spc="-13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10</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02615" marR="1830070" indent="214629">
              <a:lnSpc>
                <a:spcPct val="105000"/>
              </a:lnSpc>
            </a:pPr>
            <a:r>
              <a:rPr dirty="0" sz="1400">
                <a:solidFill>
                  <a:srgbClr val="4E2700"/>
                </a:solidFill>
                <a:latin typeface="Verdana"/>
                <a:cs typeface="Verdana"/>
              </a:rPr>
              <a:t>System.out.print("C")</a:t>
            </a:r>
            <a:r>
              <a:rPr dirty="0" sz="1400" spc="-14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20</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ct val="100000"/>
              </a:lnSpc>
              <a:spcBef>
                <a:spcPts val="80"/>
              </a:spcBef>
            </a:pPr>
            <a:r>
              <a:rPr dirty="0" sz="1400" spc="-5">
                <a:solidFill>
                  <a:srgbClr val="4E2700"/>
                </a:solidFill>
                <a:latin typeface="Verdana"/>
                <a:cs typeface="Verdana"/>
              </a:rPr>
              <a:t>System.out.print("D")</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spcBef>
                <a:spcPts val="85"/>
              </a:spcBef>
            </a:pPr>
            <a:r>
              <a:rPr dirty="0" sz="1400" spc="-5">
                <a:solidFill>
                  <a:srgbClr val="4E2700"/>
                </a:solidFill>
                <a:latin typeface="Verdana"/>
                <a:cs typeface="Verdana"/>
              </a:rPr>
              <a:t>break</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1840864" indent="-186055">
              <a:lnSpc>
                <a:spcPct val="105000"/>
              </a:lnSpc>
              <a:spcBef>
                <a:spcPts val="5"/>
              </a:spcBef>
            </a:pPr>
            <a:r>
              <a:rPr dirty="0" sz="1400">
                <a:solidFill>
                  <a:srgbClr val="4E2700"/>
                </a:solidFill>
                <a:latin typeface="Verdana"/>
                <a:cs typeface="Verdana"/>
              </a:rPr>
              <a:t>case </a:t>
            </a:r>
            <a:r>
              <a:rPr dirty="0" sz="1400" spc="-5">
                <a:solidFill>
                  <a:srgbClr val="4E2700"/>
                </a:solidFill>
                <a:latin typeface="Verdana"/>
                <a:cs typeface="Verdana"/>
              </a:rPr>
              <a:t>30 </a:t>
            </a:r>
            <a:r>
              <a:rPr dirty="0" sz="1400">
                <a:solidFill>
                  <a:srgbClr val="4E2700"/>
                </a:solidFill>
                <a:latin typeface="Verdana"/>
                <a:cs typeface="Verdana"/>
              </a:rPr>
              <a:t>:  </a:t>
            </a:r>
            <a:r>
              <a:rPr dirty="0" sz="1400" spc="-5">
                <a:solidFill>
                  <a:srgbClr val="4E2700"/>
                </a:solidFill>
                <a:latin typeface="Verdana"/>
                <a:cs typeface="Verdana"/>
              </a:rPr>
              <a:t>System.out.print("E") </a:t>
            </a:r>
            <a:r>
              <a:rPr dirty="0" sz="1400">
                <a:solidFill>
                  <a:srgbClr val="4E2700"/>
                </a:solidFill>
                <a:latin typeface="Verdana"/>
                <a:cs typeface="Verdana"/>
              </a:rPr>
              <a:t>;  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85"/>
              </a:spcBef>
            </a:pPr>
            <a:r>
              <a:rPr dirty="0" sz="1400">
                <a:solidFill>
                  <a:srgbClr val="4E2700"/>
                </a:solidFill>
                <a:latin typeface="Verdana"/>
                <a:cs typeface="Verdana"/>
              </a:rPr>
              <a:t>}</a:t>
            </a:r>
            <a:endParaRPr sz="1400">
              <a:latin typeface="Verdana"/>
              <a:cs typeface="Verdana"/>
            </a:endParaRPr>
          </a:p>
          <a:p>
            <a:pPr marL="364490" indent="-352425">
              <a:lnSpc>
                <a:spcPct val="100000"/>
              </a:lnSpc>
              <a:spcBef>
                <a:spcPts val="45"/>
              </a:spcBef>
              <a:buFont typeface="Verdana"/>
              <a:buAutoNum type="arabicPeriod" startAt="11"/>
              <a:tabLst>
                <a:tab pos="365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程式會</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顯</a:t>
            </a:r>
            <a:r>
              <a:rPr dirty="0" sz="1400" spc="-15">
                <a:solidFill>
                  <a:srgbClr val="4E2700"/>
                </a:solidFill>
                <a:latin typeface="Noto Sans Mono CJK HK"/>
                <a:cs typeface="Noto Sans Mono CJK HK"/>
              </a:rPr>
              <a:t>示</a:t>
            </a:r>
            <a:r>
              <a:rPr dirty="0" sz="1400" spc="-10">
                <a:solidFill>
                  <a:srgbClr val="4E2700"/>
                </a:solidFill>
                <a:latin typeface="Verdana"/>
                <a:cs typeface="Verdana"/>
              </a:rPr>
              <a:t>1-100</a:t>
            </a:r>
            <a:r>
              <a:rPr dirty="0" sz="1400">
                <a:solidFill>
                  <a:srgbClr val="4E2700"/>
                </a:solidFill>
                <a:latin typeface="Noto Sans Mono CJK HK"/>
                <a:cs typeface="Noto Sans Mono CJK HK"/>
              </a:rPr>
              <a:t>的整數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請完</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它：</a:t>
            </a:r>
            <a:endParaRPr sz="1400">
              <a:latin typeface="Noto Sans Mono CJK HK"/>
              <a:cs typeface="Noto Sans Mono CJK HK"/>
            </a:endParaRPr>
          </a:p>
          <a:p>
            <a:pPr marL="198120">
              <a:lnSpc>
                <a:spcPct val="100000"/>
              </a:lnSpc>
              <a:spcBef>
                <a:spcPts val="120"/>
              </a:spcBef>
            </a:pPr>
            <a:r>
              <a:rPr dirty="0" sz="1400">
                <a:solidFill>
                  <a:srgbClr val="4E2700"/>
                </a:solidFill>
                <a:latin typeface="Verdana"/>
                <a:cs typeface="Verdana"/>
              </a:rPr>
              <a:t>public class Q1</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41655">
              <a:lnSpc>
                <a:spcPct val="100000"/>
              </a:lnSpc>
              <a:spcBef>
                <a:spcPts val="8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74115" marR="5080" indent="-386080">
              <a:lnSpc>
                <a:spcPct val="105000"/>
              </a:lnSpc>
              <a:tabLst>
                <a:tab pos="2076450" algn="l"/>
                <a:tab pos="2479040" algn="l"/>
                <a:tab pos="3015615" algn="l"/>
                <a:tab pos="3209925" algn="l"/>
                <a:tab pos="3545840" algn="l"/>
                <a:tab pos="3656965" algn="l"/>
              </a:tabLst>
            </a:pPr>
            <a:r>
              <a:rPr dirty="0" sz="1400">
                <a:solidFill>
                  <a:srgbClr val="4E2700"/>
                </a:solidFill>
                <a:latin typeface="Verdana"/>
                <a:cs typeface="Verdana"/>
              </a:rPr>
              <a:t>for (int</a:t>
            </a:r>
            <a:r>
              <a:rPr dirty="0" sz="1400" spc="-20">
                <a:solidFill>
                  <a:srgbClr val="4E2700"/>
                </a:solidFill>
                <a:latin typeface="Verdana"/>
                <a:cs typeface="Verdana"/>
              </a:rPr>
              <a:t> </a:t>
            </a:r>
            <a:r>
              <a:rPr dirty="0" sz="1400">
                <a:solidFill>
                  <a:srgbClr val="4E2700"/>
                </a:solidFill>
                <a:latin typeface="Verdana"/>
                <a:cs typeface="Verdana"/>
              </a:rPr>
              <a:t>i</a:t>
            </a:r>
            <a:r>
              <a:rPr dirty="0" sz="1400" spc="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1</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i</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&lt;=</a:t>
            </a:r>
            <a:r>
              <a:rPr dirty="0" u="sng" sz="1400">
                <a:solidFill>
                  <a:srgbClr val="4E2700"/>
                </a:solidFill>
                <a:uFill>
                  <a:solidFill>
                    <a:srgbClr val="4D2600"/>
                  </a:solidFill>
                </a:uFill>
                <a:latin typeface="Verdana"/>
                <a:cs typeface="Verdana"/>
              </a:rPr>
              <a:t> 		</a:t>
            </a:r>
            <a:r>
              <a:rPr dirty="0" sz="1400" spc="-10">
                <a:solidFill>
                  <a:srgbClr val="4E2700"/>
                </a:solidFill>
                <a:latin typeface="Verdana"/>
                <a:cs typeface="Verdana"/>
              </a:rPr>
              <a:t>100; </a:t>
            </a:r>
            <a:r>
              <a:rPr dirty="0" sz="1400">
                <a:solidFill>
                  <a:srgbClr val="4E2700"/>
                </a:solidFill>
                <a:latin typeface="Verdana"/>
                <a:cs typeface="Verdana"/>
              </a:rPr>
              <a:t>i++)</a:t>
            </a:r>
            <a:r>
              <a:rPr dirty="0" sz="1400" spc="-80">
                <a:solidFill>
                  <a:srgbClr val="4E2700"/>
                </a:solidFill>
                <a:latin typeface="Verdana"/>
                <a:cs typeface="Verdana"/>
              </a:rPr>
              <a:t> </a:t>
            </a:r>
            <a:r>
              <a:rPr dirty="0" sz="1400">
                <a:solidFill>
                  <a:srgbClr val="4E2700"/>
                </a:solidFill>
                <a:latin typeface="Verdana"/>
                <a:cs typeface="Verdana"/>
              </a:rPr>
              <a:t>{  System.out.println(</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788670">
              <a:lnSpc>
                <a:spcPct val="100000"/>
              </a:lnSpc>
              <a:spcBef>
                <a:spcPts val="85"/>
              </a:spcBef>
            </a:pPr>
            <a:r>
              <a:rPr dirty="0" sz="1400">
                <a:solidFill>
                  <a:srgbClr val="4E2700"/>
                </a:solidFill>
                <a:latin typeface="Verdana"/>
                <a:cs typeface="Verdana"/>
              </a:rPr>
              <a:t>}</a:t>
            </a:r>
            <a:endParaRPr sz="1400">
              <a:latin typeface="Verdana"/>
              <a:cs typeface="Verdana"/>
            </a:endParaRPr>
          </a:p>
          <a:p>
            <a:pPr marL="541655">
              <a:lnSpc>
                <a:spcPct val="100000"/>
              </a:lnSpc>
              <a:spcBef>
                <a:spcPts val="85"/>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8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62654"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51357"/>
            <a:ext cx="7633334" cy="5536565"/>
          </a:xfrm>
          <a:prstGeom prst="rect">
            <a:avLst/>
          </a:prstGeom>
        </p:spPr>
        <p:txBody>
          <a:bodyPr wrap="square" lIns="0" tIns="13335" rIns="0" bIns="0" rtlCol="0" vert="horz">
            <a:spAutoFit/>
          </a:bodyPr>
          <a:lstStyle/>
          <a:p>
            <a:pPr marL="364490" indent="-352425">
              <a:lnSpc>
                <a:spcPct val="100000"/>
              </a:lnSpc>
              <a:spcBef>
                <a:spcPts val="105"/>
              </a:spcBef>
              <a:buFont typeface="Verdana"/>
              <a:buAutoNum type="arabicPeriod" startAt="12"/>
              <a:tabLst>
                <a:tab pos="365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程式要</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顯</a:t>
            </a:r>
            <a:r>
              <a:rPr dirty="0" sz="1400" spc="5">
                <a:solidFill>
                  <a:srgbClr val="4E2700"/>
                </a:solidFill>
                <a:latin typeface="Noto Sans Mono CJK HK"/>
                <a:cs typeface="Noto Sans Mono CJK HK"/>
              </a:rPr>
              <a:t>示</a:t>
            </a:r>
            <a:r>
              <a:rPr dirty="0" sz="1400" spc="-10">
                <a:solidFill>
                  <a:srgbClr val="4E2700"/>
                </a:solidFill>
                <a:latin typeface="Verdana"/>
                <a:cs typeface="Verdana"/>
              </a:rPr>
              <a:t>1-100</a:t>
            </a:r>
            <a:r>
              <a:rPr dirty="0" sz="1400">
                <a:solidFill>
                  <a:srgbClr val="4E2700"/>
                </a:solidFill>
                <a:latin typeface="Noto Sans Mono CJK HK"/>
                <a:cs typeface="Noto Sans Mono CJK HK"/>
              </a:rPr>
              <a:t>的偶數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請完</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它：</a:t>
            </a:r>
            <a:endParaRPr sz="1400">
              <a:latin typeface="Noto Sans Mono CJK HK"/>
              <a:cs typeface="Noto Sans Mono CJK HK"/>
            </a:endParaRPr>
          </a:p>
          <a:p>
            <a:pPr marL="259715">
              <a:lnSpc>
                <a:spcPct val="100000"/>
              </a:lnSpc>
              <a:spcBef>
                <a:spcPts val="35"/>
              </a:spcBef>
            </a:pPr>
            <a:r>
              <a:rPr dirty="0" sz="1400">
                <a:solidFill>
                  <a:srgbClr val="4E2700"/>
                </a:solidFill>
                <a:latin typeface="Verdana"/>
                <a:cs typeface="Verdana"/>
              </a:rPr>
              <a:t>public class Q2</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685540" indent="-18605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850900">
              <a:lnSpc>
                <a:spcPct val="100000"/>
              </a:lnSpc>
              <a:tabLst>
                <a:tab pos="1853564" algn="l"/>
                <a:tab pos="2494915" algn="l"/>
              </a:tabLst>
            </a:pPr>
            <a:r>
              <a:rPr dirty="0" sz="1400">
                <a:solidFill>
                  <a:srgbClr val="4E2700"/>
                </a:solidFill>
                <a:latin typeface="Verdana"/>
                <a:cs typeface="Verdana"/>
              </a:rPr>
              <a:t>while</a:t>
            </a:r>
            <a:r>
              <a:rPr dirty="0" sz="1400" spc="-15">
                <a:solidFill>
                  <a:srgbClr val="4E2700"/>
                </a:solidFill>
                <a:latin typeface="Verdana"/>
                <a:cs typeface="Verdana"/>
              </a:rPr>
              <a:t> </a:t>
            </a:r>
            <a:r>
              <a:rPr dirty="0" sz="1400" spc="-5">
                <a:solidFill>
                  <a:srgbClr val="4E2700"/>
                </a:solidFill>
                <a:latin typeface="Verdana"/>
                <a:cs typeface="Verdana"/>
              </a:rPr>
              <a:t>(i</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&lt;=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100)</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23010" marR="4438650" indent="-186055">
              <a:lnSpc>
                <a:spcPct val="100000"/>
              </a:lnSpc>
              <a:tabLst>
                <a:tab pos="1685289" algn="l"/>
                <a:tab pos="2227580" algn="l"/>
              </a:tabLst>
            </a:pPr>
            <a:r>
              <a:rPr dirty="0" sz="1400">
                <a:solidFill>
                  <a:srgbClr val="4E2700"/>
                </a:solidFill>
                <a:latin typeface="Verdana"/>
                <a:cs typeface="Verdana"/>
              </a:rPr>
              <a:t>if</a:t>
            </a:r>
            <a:r>
              <a:rPr dirty="0" sz="1400" spc="-20">
                <a:solidFill>
                  <a:srgbClr val="4E2700"/>
                </a:solidFill>
                <a:latin typeface="Verdana"/>
                <a:cs typeface="Verdana"/>
              </a:rPr>
              <a:t> </a:t>
            </a:r>
            <a:r>
              <a:rPr dirty="0" sz="1400" spc="-5">
                <a:solidFill>
                  <a:srgbClr val="4E2700"/>
                </a:solidFill>
                <a:latin typeface="Verdana"/>
                <a:cs typeface="Verdana"/>
              </a:rPr>
              <a:t>(i</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2 == </a:t>
            </a:r>
            <a:r>
              <a:rPr dirty="0" sz="1400" spc="-5">
                <a:solidFill>
                  <a:srgbClr val="4E2700"/>
                </a:solidFill>
                <a:latin typeface="Verdana"/>
                <a:cs typeface="Verdana"/>
              </a:rPr>
              <a:t>0) </a:t>
            </a:r>
            <a:r>
              <a:rPr dirty="0" sz="1400">
                <a:solidFill>
                  <a:srgbClr val="4E2700"/>
                </a:solidFill>
                <a:latin typeface="Verdana"/>
                <a:cs typeface="Verdana"/>
              </a:rPr>
              <a:t>{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ntln(i);</a:t>
            </a:r>
            <a:endParaRPr sz="1400">
              <a:latin typeface="Verdana"/>
              <a:cs typeface="Verdana"/>
            </a:endParaRPr>
          </a:p>
          <a:p>
            <a:pPr marL="1036955">
              <a:lnSpc>
                <a:spcPct val="100000"/>
              </a:lnSpc>
            </a:pPr>
            <a:r>
              <a:rPr dirty="0" sz="1400">
                <a:solidFill>
                  <a:srgbClr val="4E2700"/>
                </a:solidFill>
                <a:latin typeface="Verdana"/>
                <a:cs typeface="Verdana"/>
              </a:rPr>
              <a:t>}</a:t>
            </a:r>
            <a:endParaRPr sz="1400">
              <a:latin typeface="Verdana"/>
              <a:cs typeface="Verdana"/>
            </a:endParaRPr>
          </a:p>
          <a:p>
            <a:pPr marL="1036955">
              <a:lnSpc>
                <a:spcPct val="100000"/>
              </a:lnSpc>
              <a:tabLst>
                <a:tab pos="1320800" algn="l"/>
                <a:tab pos="1951989"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850900">
              <a:lnSpc>
                <a:spcPct val="100000"/>
              </a:lnSpc>
            </a:pPr>
            <a:r>
              <a:rPr dirty="0" sz="1400">
                <a:solidFill>
                  <a:srgbClr val="4E2700"/>
                </a:solidFill>
                <a:latin typeface="Verdana"/>
                <a:cs typeface="Verdana"/>
              </a:rPr>
              <a:t>}</a:t>
            </a:r>
            <a:endParaRPr sz="1400">
              <a:latin typeface="Verdana"/>
              <a:cs typeface="Verdana"/>
            </a:endParaRPr>
          </a:p>
          <a:p>
            <a:pPr marL="445770">
              <a:lnSpc>
                <a:spcPct val="100000"/>
              </a:lnSpc>
            </a:pPr>
            <a:r>
              <a:rPr dirty="0" sz="1400">
                <a:solidFill>
                  <a:srgbClr val="4E2700"/>
                </a:solidFill>
                <a:latin typeface="Verdana"/>
                <a:cs typeface="Verdana"/>
              </a:rPr>
              <a:t>}</a:t>
            </a:r>
            <a:endParaRPr sz="1400">
              <a:latin typeface="Verdana"/>
              <a:cs typeface="Verdana"/>
            </a:endParaRPr>
          </a:p>
          <a:p>
            <a:pPr marL="198755">
              <a:lnSpc>
                <a:spcPts val="1660"/>
              </a:lnSpc>
              <a:spcBef>
                <a:spcPts val="5"/>
              </a:spcBef>
            </a:pPr>
            <a:r>
              <a:rPr dirty="0" sz="1400">
                <a:solidFill>
                  <a:srgbClr val="4E2700"/>
                </a:solidFill>
                <a:latin typeface="Verdana"/>
                <a:cs typeface="Verdana"/>
              </a:rPr>
              <a:t>}</a:t>
            </a:r>
            <a:endParaRPr sz="1400">
              <a:latin typeface="Verdana"/>
              <a:cs typeface="Verdana"/>
            </a:endParaRPr>
          </a:p>
          <a:p>
            <a:pPr marL="355600" marR="5080" indent="-343535">
              <a:lnSpc>
                <a:spcPct val="80000"/>
              </a:lnSpc>
              <a:spcBef>
                <a:spcPts val="315"/>
              </a:spcBef>
              <a:buFont typeface="Verdana"/>
              <a:buAutoNum type="arabicPeriod" startAt="13"/>
              <a:tabLst>
                <a:tab pos="365125" algn="l"/>
              </a:tabLst>
            </a:pPr>
            <a:r>
              <a:rPr dirty="0" sz="1400">
                <a:solidFill>
                  <a:srgbClr val="4E2700"/>
                </a:solidFill>
                <a:latin typeface="Noto Sans Mono CJK HK"/>
                <a:cs typeface="Noto Sans Mono CJK HK"/>
              </a:rPr>
              <a:t>下列程式</a:t>
            </a:r>
            <a:r>
              <a:rPr dirty="0" sz="1400" spc="-15">
                <a:solidFill>
                  <a:srgbClr val="4E2700"/>
                </a:solidFill>
                <a:latin typeface="Noto Sans Mono CJK HK"/>
                <a:cs typeface="Noto Sans Mono CJK HK"/>
              </a:rPr>
              <a:t>會隨</a:t>
            </a:r>
            <a:r>
              <a:rPr dirty="0" sz="1400">
                <a:solidFill>
                  <a:srgbClr val="4E2700"/>
                </a:solidFill>
                <a:latin typeface="Noto Sans Mono CJK HK"/>
                <a:cs typeface="Noto Sans Mono CJK HK"/>
              </a:rPr>
              <a:t>機產生</a:t>
            </a:r>
            <a:r>
              <a:rPr dirty="0" sz="1400" spc="-10">
                <a:solidFill>
                  <a:srgbClr val="4E2700"/>
                </a:solidFill>
                <a:latin typeface="Verdana"/>
                <a:cs typeface="Verdana"/>
              </a:rPr>
              <a:t>25</a:t>
            </a:r>
            <a:r>
              <a:rPr dirty="0" sz="1400">
                <a:solidFill>
                  <a:srgbClr val="4E2700"/>
                </a:solidFill>
                <a:latin typeface="Noto Sans Mono CJK HK"/>
                <a:cs typeface="Noto Sans Mono CJK HK"/>
              </a:rPr>
              <a:t>個介於</a:t>
            </a:r>
            <a:r>
              <a:rPr dirty="0" sz="1400" spc="-20">
                <a:solidFill>
                  <a:srgbClr val="4E2700"/>
                </a:solidFill>
                <a:latin typeface="Verdana"/>
                <a:cs typeface="Verdana"/>
              </a:rPr>
              <a:t>1</a:t>
            </a:r>
            <a:r>
              <a:rPr dirty="0" sz="1400" spc="10">
                <a:solidFill>
                  <a:srgbClr val="4E2700"/>
                </a:solidFill>
                <a:latin typeface="Noto Sans Mono CJK HK"/>
                <a:cs typeface="Noto Sans Mono CJK HK"/>
              </a:rPr>
              <a:t>到</a:t>
            </a:r>
            <a:r>
              <a:rPr dirty="0" sz="1400" spc="-10">
                <a:solidFill>
                  <a:srgbClr val="4E2700"/>
                </a:solidFill>
                <a:latin typeface="Verdana"/>
                <a:cs typeface="Verdana"/>
              </a:rPr>
              <a:t>100</a:t>
            </a:r>
            <a:r>
              <a:rPr dirty="0" sz="1400">
                <a:solidFill>
                  <a:srgbClr val="4E2700"/>
                </a:solidFill>
                <a:latin typeface="Noto Sans Mono CJK HK"/>
                <a:cs typeface="Noto Sans Mono CJK HK"/>
              </a:rPr>
              <a:t>的亂</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在螢幕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該亂</a:t>
            </a:r>
            <a:r>
              <a:rPr dirty="0" sz="1400">
                <a:solidFill>
                  <a:srgbClr val="4E2700"/>
                </a:solidFill>
                <a:latin typeface="Noto Sans Mono CJK HK"/>
                <a:cs typeface="Noto Sans Mono CJK HK"/>
              </a:rPr>
              <a:t>數，如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該亂</a:t>
            </a:r>
            <a:r>
              <a:rPr dirty="0" sz="1400" spc="-15">
                <a:solidFill>
                  <a:srgbClr val="4E2700"/>
                </a:solidFill>
                <a:latin typeface="Noto Sans Mono CJK HK"/>
                <a:cs typeface="Noto Sans Mono CJK HK"/>
              </a:rPr>
              <a:t>數是</a:t>
            </a:r>
            <a:r>
              <a:rPr dirty="0" sz="1400">
                <a:solidFill>
                  <a:srgbClr val="4E2700"/>
                </a:solidFill>
                <a:latin typeface="Noto Sans Mono CJK HK"/>
                <a:cs typeface="Noto Sans Mono CJK HK"/>
              </a:rPr>
              <a:t>偶數，  </a:t>
            </a:r>
            <a:r>
              <a:rPr dirty="0" sz="1400" spc="10">
                <a:solidFill>
                  <a:srgbClr val="4E2700"/>
                </a:solidFill>
                <a:latin typeface="Noto Sans Mono CJK HK"/>
                <a:cs typeface="Noto Sans Mono CJK HK"/>
              </a:rPr>
              <a:t>印出</a:t>
            </a:r>
            <a:r>
              <a:rPr dirty="0" sz="1400">
                <a:solidFill>
                  <a:srgbClr val="4E2700"/>
                </a:solidFill>
                <a:latin typeface="Noto Sans Mono CJK HK"/>
                <a:cs typeface="Noto Sans Mono CJK HK"/>
              </a:rPr>
              <a:t>『此</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為偶</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r>
              <a:rPr dirty="0" sz="1400" spc="-260">
                <a:solidFill>
                  <a:srgbClr val="4E2700"/>
                </a:solidFill>
                <a:latin typeface="Noto Sans Mono CJK HK"/>
                <a:cs typeface="Noto Sans Mono CJK HK"/>
              </a:rPr>
              <a:t> </a:t>
            </a:r>
            <a:r>
              <a:rPr dirty="0" sz="1400" spc="10">
                <a:solidFill>
                  <a:srgbClr val="4E2700"/>
                </a:solidFill>
                <a:latin typeface="Noto Sans Mono CJK HK"/>
                <a:cs typeface="Noto Sans Mono CJK HK"/>
              </a:rPr>
              <a:t>否則</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數為</a:t>
            </a:r>
            <a:r>
              <a:rPr dirty="0" sz="1400" spc="-15">
                <a:solidFill>
                  <a:srgbClr val="4E2700"/>
                </a:solidFill>
                <a:latin typeface="Noto Sans Mono CJK HK"/>
                <a:cs typeface="Noto Sans Mono CJK HK"/>
              </a:rPr>
              <a:t>奇</a:t>
            </a:r>
            <a:r>
              <a:rPr dirty="0" sz="1400">
                <a:solidFill>
                  <a:srgbClr val="4E2700"/>
                </a:solidFill>
                <a:latin typeface="Noto Sans Mono CJK HK"/>
                <a:cs typeface="Noto Sans Mono CJK HK"/>
              </a:rPr>
              <a:t>數』。</a:t>
            </a:r>
            <a:endParaRPr sz="1400">
              <a:latin typeface="Noto Sans Mono CJK HK"/>
              <a:cs typeface="Noto Sans Mono CJK HK"/>
            </a:endParaRPr>
          </a:p>
          <a:p>
            <a:pPr marL="259715">
              <a:lnSpc>
                <a:spcPct val="100000"/>
              </a:lnSpc>
              <a:spcBef>
                <a:spcPts val="35"/>
              </a:spcBef>
            </a:pPr>
            <a:r>
              <a:rPr dirty="0" sz="1400">
                <a:solidFill>
                  <a:srgbClr val="4E2700"/>
                </a:solidFill>
                <a:latin typeface="Verdana"/>
                <a:cs typeface="Verdana"/>
              </a:rPr>
              <a:t>public class Q3</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810">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27710">
              <a:lnSpc>
                <a:spcPct val="100000"/>
              </a:lnSpc>
              <a:spcBef>
                <a:spcPts val="5"/>
              </a:spcBef>
              <a:tabLst>
                <a:tab pos="2012950" algn="l"/>
                <a:tab pos="2416175" algn="l"/>
                <a:tab pos="3161665" algn="l"/>
                <a:tab pos="3677285" algn="l"/>
              </a:tabLst>
            </a:pPr>
            <a:r>
              <a:rPr dirty="0" sz="1400">
                <a:solidFill>
                  <a:srgbClr val="4E2700"/>
                </a:solidFill>
                <a:latin typeface="Verdana"/>
                <a:cs typeface="Verdana"/>
              </a:rPr>
              <a:t>for (int</a:t>
            </a:r>
            <a:r>
              <a:rPr dirty="0" sz="1400" spc="-25">
                <a:solidFill>
                  <a:srgbClr val="4E2700"/>
                </a:solidFill>
                <a:latin typeface="Verdana"/>
                <a:cs typeface="Verdana"/>
              </a:rPr>
              <a:t> </a:t>
            </a:r>
            <a:r>
              <a:rPr dirty="0" sz="1400">
                <a:solidFill>
                  <a:srgbClr val="4E2700"/>
                </a:solidFill>
                <a:latin typeface="Verdana"/>
                <a:cs typeface="Verdana"/>
              </a:rPr>
              <a:t>i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0</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i</a:t>
            </a:r>
            <a:r>
              <a:rPr dirty="0" sz="1400" spc="-10">
                <a:solidFill>
                  <a:srgbClr val="4E2700"/>
                </a:solidFill>
                <a:latin typeface="Verdana"/>
                <a:cs typeface="Verdana"/>
              </a:rPr>
              <a:t> </a:t>
            </a:r>
            <a:r>
              <a:rPr dirty="0" sz="1400">
                <a:solidFill>
                  <a:srgbClr val="4E2700"/>
                </a:solidFill>
                <a:latin typeface="Verdana"/>
                <a:cs typeface="Verdana"/>
              </a:rPr>
              <a:t>&lt;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25</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 i++)</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ts val="1664"/>
              </a:lnSpc>
            </a:pPr>
            <a:r>
              <a:rPr dirty="0" sz="1400">
                <a:solidFill>
                  <a:srgbClr val="4E2700"/>
                </a:solidFill>
                <a:latin typeface="Verdana"/>
                <a:cs typeface="Verdana"/>
              </a:rPr>
              <a:t>int n </a:t>
            </a:r>
            <a:r>
              <a:rPr dirty="0" sz="1400" spc="5">
                <a:solidFill>
                  <a:srgbClr val="4E2700"/>
                </a:solidFill>
                <a:latin typeface="Verdana"/>
                <a:cs typeface="Verdana"/>
              </a:rPr>
              <a:t>= </a:t>
            </a:r>
            <a:r>
              <a:rPr dirty="0" sz="1400">
                <a:solidFill>
                  <a:srgbClr val="4E2700"/>
                </a:solidFill>
                <a:latin typeface="Verdana"/>
                <a:cs typeface="Verdana"/>
              </a:rPr>
              <a:t>(int) </a:t>
            </a:r>
            <a:r>
              <a:rPr dirty="0" sz="1400" spc="-5">
                <a:solidFill>
                  <a:srgbClr val="4E2700"/>
                </a:solidFill>
                <a:latin typeface="Verdana"/>
                <a:cs typeface="Verdana"/>
              </a:rPr>
              <a:t>(Math.random() </a:t>
            </a:r>
            <a:r>
              <a:rPr dirty="0" sz="1400">
                <a:solidFill>
                  <a:srgbClr val="4E2700"/>
                </a:solidFill>
                <a:latin typeface="Verdana"/>
                <a:cs typeface="Verdana"/>
              </a:rPr>
              <a:t>* </a:t>
            </a:r>
            <a:r>
              <a:rPr dirty="0" sz="1400" spc="-5">
                <a:solidFill>
                  <a:srgbClr val="4E2700"/>
                </a:solidFill>
                <a:latin typeface="Verdana"/>
                <a:cs typeface="Verdana"/>
              </a:rPr>
              <a:t>100) </a:t>
            </a:r>
            <a:r>
              <a:rPr dirty="0" sz="1400" spc="5">
                <a:solidFill>
                  <a:srgbClr val="4E2700"/>
                </a:solidFill>
                <a:latin typeface="Verdana"/>
                <a:cs typeface="Verdana"/>
              </a:rPr>
              <a:t>+</a:t>
            </a:r>
            <a:r>
              <a:rPr dirty="0" sz="1400" spc="-13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1608455" marR="1143000" indent="-634365">
              <a:lnSpc>
                <a:spcPts val="1680"/>
              </a:lnSpc>
              <a:spcBef>
                <a:spcPts val="35"/>
              </a:spcBef>
              <a:tabLst>
                <a:tab pos="1258570" algn="l"/>
                <a:tab pos="1718310" algn="l"/>
                <a:tab pos="3424554"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if</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(n </a:t>
            </a:r>
            <a:r>
              <a:rPr dirty="0" sz="1400">
                <a:solidFill>
                  <a:srgbClr val="4E2700"/>
                </a:solidFill>
                <a:latin typeface="Verdana"/>
                <a:cs typeface="Verdana"/>
              </a:rPr>
              <a:t>% 2 !=</a:t>
            </a:r>
            <a:r>
              <a:rPr dirty="0" sz="1400" spc="-25">
                <a:solidFill>
                  <a:srgbClr val="4E2700"/>
                </a:solidFill>
                <a:latin typeface="Verdana"/>
                <a:cs typeface="Verdana"/>
              </a:rPr>
              <a:t> </a:t>
            </a:r>
            <a:r>
              <a:rPr dirty="0" sz="1400" spc="-5">
                <a:solidFill>
                  <a:srgbClr val="4E2700"/>
                </a:solidFill>
                <a:latin typeface="Verdana"/>
                <a:cs typeface="Verdana"/>
              </a:rPr>
              <a:t>0)</a:t>
            </a:r>
            <a:r>
              <a:rPr dirty="0" sz="1400" spc="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spc="-5">
                <a:solidFill>
                  <a:srgbClr val="4E2700"/>
                </a:solidFill>
                <a:latin typeface="Verdana"/>
                <a:cs typeface="Verdana"/>
              </a:rPr>
              <a:t>n</a:t>
            </a:r>
            <a:r>
              <a:rPr dirty="0" sz="1400">
                <a:solidFill>
                  <a:srgbClr val="4E2700"/>
                </a:solidFill>
                <a:latin typeface="Noto Sans Mono CJK HK"/>
                <a:cs typeface="Noto Sans Mono CJK HK"/>
              </a:rPr>
              <a:t>除以</a:t>
            </a:r>
            <a:r>
              <a:rPr dirty="0" sz="1400">
                <a:solidFill>
                  <a:srgbClr val="4E2700"/>
                </a:solidFill>
                <a:latin typeface="Verdana"/>
                <a:cs typeface="Verdana"/>
              </a:rPr>
              <a:t>2</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得到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餘數</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等於</a:t>
            </a:r>
            <a:r>
              <a:rPr dirty="0" sz="1400">
                <a:solidFill>
                  <a:srgbClr val="4E2700"/>
                </a:solidFill>
                <a:latin typeface="Verdana"/>
                <a:cs typeface="Verdana"/>
              </a:rPr>
              <a:t>0  System.out.println(n</a:t>
            </a:r>
            <a:r>
              <a:rPr dirty="0" sz="1400" spc="-4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數為奇</a:t>
            </a:r>
            <a:r>
              <a:rPr dirty="0" sz="1400" spc="-5">
                <a:solidFill>
                  <a:srgbClr val="4E2700"/>
                </a:solidFill>
                <a:latin typeface="Noto Sans Mono CJK HK"/>
                <a:cs typeface="Noto Sans Mono CJK HK"/>
              </a:rPr>
              <a:t>數</a:t>
            </a:r>
            <a:r>
              <a:rPr dirty="0" sz="1400" spc="-5">
                <a:solidFill>
                  <a:srgbClr val="4E2700"/>
                </a:solidFill>
                <a:latin typeface="Verdana"/>
                <a:cs typeface="Verdana"/>
              </a:rPr>
              <a:t>");</a:t>
            </a:r>
            <a:endParaRPr sz="1400">
              <a:latin typeface="Verdana"/>
              <a:cs typeface="Verdana"/>
            </a:endParaRPr>
          </a:p>
          <a:p>
            <a:pPr marL="974090">
              <a:lnSpc>
                <a:spcPts val="1625"/>
              </a:lnSpc>
              <a:tabLst>
                <a:tab pos="1433830" algn="l"/>
                <a:tab pos="2136775" algn="l"/>
                <a:tab pos="3670300" algn="l"/>
              </a:tabLst>
            </a:pP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else</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10">
                <a:solidFill>
                  <a:srgbClr val="4E2700"/>
                </a:solidFill>
                <a:latin typeface="Noto Sans Mono CJK HK"/>
                <a:cs typeface="Noto Sans Mono CJK HK"/>
              </a:rPr>
              <a:t>否則</a:t>
            </a:r>
            <a:endParaRPr sz="1400">
              <a:latin typeface="Noto Sans Mono CJK HK"/>
              <a:cs typeface="Noto Sans Mono CJK HK"/>
            </a:endParaRPr>
          </a:p>
          <a:p>
            <a:pPr marL="1608455">
              <a:lnSpc>
                <a:spcPct val="100000"/>
              </a:lnSpc>
            </a:pPr>
            <a:r>
              <a:rPr dirty="0" sz="1400">
                <a:solidFill>
                  <a:srgbClr val="4E2700"/>
                </a:solidFill>
                <a:latin typeface="Verdana"/>
                <a:cs typeface="Verdana"/>
              </a:rPr>
              <a:t>System.out.println(n</a:t>
            </a:r>
            <a:r>
              <a:rPr dirty="0" sz="1400" spc="-4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數為偶</a:t>
            </a:r>
            <a:r>
              <a:rPr dirty="0" sz="1400" spc="-5">
                <a:solidFill>
                  <a:srgbClr val="4E2700"/>
                </a:solidFill>
                <a:latin typeface="Noto Sans Mono CJK HK"/>
                <a:cs typeface="Noto Sans Mono CJK HK"/>
              </a:rPr>
              <a:t>數</a:t>
            </a:r>
            <a:r>
              <a:rPr dirty="0" sz="1400" spc="-5">
                <a:solidFill>
                  <a:srgbClr val="4E2700"/>
                </a:solidFill>
                <a:latin typeface="Verdana"/>
                <a:cs typeface="Verdana"/>
              </a:rPr>
              <a:t>");</a:t>
            </a:r>
            <a:endParaRPr sz="1400">
              <a:latin typeface="Verdana"/>
              <a:cs typeface="Verdana"/>
            </a:endParaRPr>
          </a:p>
          <a:p>
            <a:pPr marL="974090">
              <a:lnSpc>
                <a:spcPct val="100000"/>
              </a:lnSpc>
              <a:spcBef>
                <a:spcPts val="40"/>
              </a:spcBef>
            </a:pPr>
            <a:r>
              <a:rPr dirty="0" sz="1400">
                <a:solidFill>
                  <a:srgbClr val="4E2700"/>
                </a:solidFill>
                <a:latin typeface="Verdana"/>
                <a:cs typeface="Verdana"/>
              </a:rPr>
              <a:t>}</a:t>
            </a:r>
            <a:endParaRPr sz="1400">
              <a:latin typeface="Verdana"/>
              <a:cs typeface="Verdana"/>
            </a:endParaRPr>
          </a:p>
          <a:p>
            <a:pPr marL="631190">
              <a:lnSpc>
                <a:spcPct val="100000"/>
              </a:lnSpc>
            </a:pPr>
            <a:r>
              <a:rPr dirty="0" sz="1400">
                <a:solidFill>
                  <a:srgbClr val="4E2700"/>
                </a:solidFill>
                <a:latin typeface="Verdana"/>
                <a:cs typeface="Verdana"/>
              </a:rPr>
              <a:t>}</a:t>
            </a:r>
            <a:endParaRPr sz="1400">
              <a:latin typeface="Verdana"/>
              <a:cs typeface="Verdana"/>
            </a:endParaRPr>
          </a:p>
          <a:p>
            <a:pPr marL="445770">
              <a:lnSpc>
                <a:spcPct val="100000"/>
              </a:lnSpc>
            </a:pPr>
            <a:r>
              <a:rPr dirty="0" sz="1400">
                <a:solidFill>
                  <a:srgbClr val="4E2700"/>
                </a:solidFill>
                <a:latin typeface="Verdana"/>
                <a:cs typeface="Verdana"/>
              </a:rPr>
              <a:t>}</a:t>
            </a:r>
            <a:endParaRPr sz="1400">
              <a:latin typeface="Verdana"/>
              <a:cs typeface="Verdana"/>
            </a:endParaRPr>
          </a:p>
          <a:p>
            <a:pPr marL="198755">
              <a:lnSpc>
                <a:spcPct val="100000"/>
              </a:lnSpc>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601720"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5"/>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47394"/>
            <a:ext cx="6052820" cy="4127500"/>
          </a:xfrm>
          <a:prstGeom prst="rect">
            <a:avLst/>
          </a:prstGeom>
        </p:spPr>
        <p:txBody>
          <a:bodyPr wrap="square" lIns="0" tIns="59690" rIns="0" bIns="0" rtlCol="0" vert="horz">
            <a:spAutoFit/>
          </a:bodyPr>
          <a:lstStyle/>
          <a:p>
            <a:pPr marL="364490" indent="-352425">
              <a:lnSpc>
                <a:spcPct val="100000"/>
              </a:lnSpc>
              <a:spcBef>
                <a:spcPts val="470"/>
              </a:spcBef>
              <a:buFont typeface="Verdana"/>
              <a:buAutoNum type="arabicPeriod" startAt="14"/>
              <a:tabLst>
                <a:tab pos="365125"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程式會</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字串</a:t>
            </a:r>
            <a:r>
              <a:rPr dirty="0" sz="1400" spc="-15">
                <a:solidFill>
                  <a:srgbClr val="4E2700"/>
                </a:solidFill>
                <a:latin typeface="Verdana"/>
                <a:cs typeface="Verdana"/>
              </a:rPr>
              <a:t>s</a:t>
            </a:r>
            <a:r>
              <a:rPr dirty="0" sz="1400">
                <a:solidFill>
                  <a:srgbClr val="4E2700"/>
                </a:solidFill>
                <a:latin typeface="Noto Sans Mono CJK HK"/>
                <a:cs typeface="Noto Sans Mono CJK HK"/>
              </a:rPr>
              <a:t>中</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次取</a:t>
            </a:r>
            <a:r>
              <a:rPr dirty="0" sz="1400" spc="-10">
                <a:solidFill>
                  <a:srgbClr val="4E2700"/>
                </a:solidFill>
                <a:latin typeface="Noto Sans Mono CJK HK"/>
                <a:cs typeface="Noto Sans Mono CJK HK"/>
              </a:rPr>
              <a:t>出</a:t>
            </a:r>
            <a:r>
              <a:rPr dirty="0" sz="1400">
                <a:solidFill>
                  <a:srgbClr val="4E2700"/>
                </a:solidFill>
                <a:latin typeface="Noto Sans Mono CJK HK"/>
                <a:cs typeface="Noto Sans Mono CJK HK"/>
              </a:rPr>
              <a:t>一個</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元印</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a:t>
            </a:r>
            <a:endParaRPr sz="1400">
              <a:latin typeface="Noto Sans Mono CJK HK"/>
              <a:cs typeface="Noto Sans Mono CJK HK"/>
            </a:endParaRPr>
          </a:p>
          <a:p>
            <a:pPr marL="259715">
              <a:lnSpc>
                <a:spcPct val="100000"/>
              </a:lnSpc>
              <a:spcBef>
                <a:spcPts val="370"/>
              </a:spcBef>
            </a:pPr>
            <a:r>
              <a:rPr dirty="0" sz="1400">
                <a:solidFill>
                  <a:srgbClr val="4E2700"/>
                </a:solidFill>
                <a:latin typeface="Verdana"/>
                <a:cs typeface="Verdana"/>
              </a:rPr>
              <a:t>public class Q4</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34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64845" marR="1379220" indent="-247015">
              <a:lnSpc>
                <a:spcPts val="2050"/>
              </a:lnSpc>
              <a:spcBef>
                <a:spcPts val="60"/>
              </a:spcBef>
              <a:tabLst>
                <a:tab pos="2317750" algn="l"/>
                <a:tab pos="2813050" algn="l"/>
              </a:tabLst>
            </a:pPr>
            <a:r>
              <a:rPr dirty="0" sz="1400">
                <a:solidFill>
                  <a:srgbClr val="4E2700"/>
                </a:solidFill>
                <a:latin typeface="Verdana"/>
                <a:cs typeface="Verdana"/>
              </a:rPr>
              <a:t>String</a:t>
            </a:r>
            <a:r>
              <a:rPr dirty="0" sz="1400" spc="-30">
                <a:solidFill>
                  <a:srgbClr val="4E2700"/>
                </a:solidFill>
                <a:latin typeface="Verdana"/>
                <a:cs typeface="Verdana"/>
              </a:rPr>
              <a:t> </a:t>
            </a:r>
            <a:r>
              <a:rPr dirty="0" sz="1400">
                <a:solidFill>
                  <a:srgbClr val="4E2700"/>
                </a:solidFill>
                <a:latin typeface="Verdana"/>
                <a:cs typeface="Verdana"/>
              </a:rPr>
              <a:t>s</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雅</a:t>
            </a:r>
            <a:r>
              <a:rPr dirty="0" sz="1400">
                <a:solidFill>
                  <a:srgbClr val="4E2700"/>
                </a:solidFill>
                <a:latin typeface="Noto Sans Mono CJK HK"/>
                <a:cs typeface="Noto Sans Mono CJK HK"/>
              </a:rPr>
              <a:t>虎近期</a:t>
            </a:r>
            <a:r>
              <a:rPr dirty="0" sz="1400" spc="-15">
                <a:solidFill>
                  <a:srgbClr val="4E2700"/>
                </a:solidFill>
                <a:latin typeface="Noto Sans Mono CJK HK"/>
                <a:cs typeface="Noto Sans Mono CJK HK"/>
              </a:rPr>
              <a:t>新</a:t>
            </a:r>
            <a:r>
              <a:rPr dirty="0" sz="1400">
                <a:solidFill>
                  <a:srgbClr val="4E2700"/>
                </a:solidFill>
                <a:latin typeface="Noto Sans Mono CJK HK"/>
                <a:cs typeface="Noto Sans Mono CJK HK"/>
              </a:rPr>
              <a:t>推出</a:t>
            </a:r>
            <a:r>
              <a:rPr dirty="0" sz="1400" spc="-10">
                <a:solidFill>
                  <a:srgbClr val="4E2700"/>
                </a:solidFill>
                <a:latin typeface="Noto Sans Mono CJK HK"/>
                <a:cs typeface="Noto Sans Mono CJK HK"/>
              </a:rPr>
              <a:t>的</a:t>
            </a:r>
            <a:r>
              <a:rPr dirty="0" sz="1400">
                <a:solidFill>
                  <a:srgbClr val="4E2700"/>
                </a:solidFill>
                <a:latin typeface="Verdana"/>
                <a:cs typeface="Verdana"/>
              </a:rPr>
              <a:t>Axis</a:t>
            </a:r>
            <a:r>
              <a:rPr dirty="0" sz="1400">
                <a:solidFill>
                  <a:srgbClr val="4E2700"/>
                </a:solidFill>
                <a:latin typeface="Noto Sans Mono CJK HK"/>
                <a:cs typeface="Noto Sans Mono CJK HK"/>
              </a:rPr>
              <a:t>搜</a:t>
            </a:r>
            <a:r>
              <a:rPr dirty="0" sz="1400" spc="-15">
                <a:solidFill>
                  <a:srgbClr val="4E2700"/>
                </a:solidFill>
                <a:latin typeface="Noto Sans Mono CJK HK"/>
                <a:cs typeface="Noto Sans Mono CJK HK"/>
              </a:rPr>
              <a:t>尋</a:t>
            </a:r>
            <a:r>
              <a:rPr dirty="0" sz="1400">
                <a:solidFill>
                  <a:srgbClr val="4E2700"/>
                </a:solidFill>
                <a:latin typeface="Noto Sans Mono CJK HK"/>
                <a:cs typeface="Noto Sans Mono CJK HK"/>
              </a:rPr>
              <a:t>引擎</a:t>
            </a:r>
            <a:r>
              <a:rPr dirty="0" sz="1400" spc="-15">
                <a:solidFill>
                  <a:srgbClr val="4E2700"/>
                </a:solidFill>
                <a:latin typeface="Noto Sans Mono CJK HK"/>
                <a:cs typeface="Noto Sans Mono CJK HK"/>
              </a:rPr>
              <a:t>軟</a:t>
            </a:r>
            <a:r>
              <a:rPr dirty="0" sz="1400">
                <a:solidFill>
                  <a:srgbClr val="4E2700"/>
                </a:solidFill>
                <a:latin typeface="Noto Sans Mono CJK HK"/>
                <a:cs typeface="Noto Sans Mono CJK HK"/>
              </a:rPr>
              <a:t>體。</a:t>
            </a:r>
            <a:r>
              <a:rPr dirty="0" sz="1400" spc="-10">
                <a:solidFill>
                  <a:srgbClr val="4E2700"/>
                </a:solidFill>
                <a:latin typeface="Verdana"/>
                <a:cs typeface="Verdana"/>
              </a:rPr>
              <a:t>";  </a:t>
            </a:r>
            <a:r>
              <a:rPr dirty="0" sz="1400">
                <a:solidFill>
                  <a:srgbClr val="4E2700"/>
                </a:solidFill>
                <a:latin typeface="Verdana"/>
                <a:cs typeface="Verdana"/>
              </a:rPr>
              <a:t>for (int i =</a:t>
            </a:r>
            <a:r>
              <a:rPr dirty="0" sz="1400" spc="-40">
                <a:solidFill>
                  <a:srgbClr val="4E2700"/>
                </a:solidFill>
                <a:latin typeface="Verdana"/>
                <a:cs typeface="Verdana"/>
              </a:rPr>
              <a:t> </a:t>
            </a:r>
            <a:r>
              <a:rPr dirty="0" sz="1400" spc="-5">
                <a:solidFill>
                  <a:srgbClr val="4E2700"/>
                </a:solidFill>
                <a:latin typeface="Verdana"/>
                <a:cs typeface="Verdana"/>
              </a:rPr>
              <a:t>0;</a:t>
            </a:r>
            <a:r>
              <a:rPr dirty="0" sz="1400" spc="5">
                <a:solidFill>
                  <a:srgbClr val="4E2700"/>
                </a:solidFill>
                <a:latin typeface="Verdana"/>
                <a:cs typeface="Verdana"/>
              </a:rPr>
              <a:t> </a:t>
            </a:r>
            <a:r>
              <a:rPr dirty="0" sz="1400">
                <a:solidFill>
                  <a:srgbClr val="4E2700"/>
                </a:solidFill>
                <a:latin typeface="Verdana"/>
                <a:cs typeface="Verdana"/>
              </a:rPr>
              <a:t>i</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&lt;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s.length(); i++)</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74115">
              <a:lnSpc>
                <a:spcPct val="100000"/>
              </a:lnSpc>
              <a:spcBef>
                <a:spcPts val="210"/>
              </a:spcBef>
            </a:pPr>
            <a:r>
              <a:rPr dirty="0" sz="1400" spc="-5">
                <a:solidFill>
                  <a:srgbClr val="4E2700"/>
                </a:solidFill>
                <a:latin typeface="Verdana"/>
                <a:cs typeface="Verdana"/>
              </a:rPr>
              <a:t>System.out.println(s.charAt(i));</a:t>
            </a:r>
            <a:endParaRPr sz="1400">
              <a:latin typeface="Verdana"/>
              <a:cs typeface="Verdana"/>
            </a:endParaRPr>
          </a:p>
          <a:p>
            <a:pPr marL="664845">
              <a:lnSpc>
                <a:spcPct val="100000"/>
              </a:lnSpc>
              <a:spcBef>
                <a:spcPts val="335"/>
              </a:spcBef>
            </a:pPr>
            <a:r>
              <a:rPr dirty="0" sz="1400">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15"/>
              </a:spcBef>
            </a:pPr>
            <a:endParaRPr sz="1650">
              <a:latin typeface="Verdana"/>
              <a:cs typeface="Verdana"/>
            </a:endParaRPr>
          </a:p>
          <a:p>
            <a:pPr marL="259715" marR="3383915" indent="-247650">
              <a:lnSpc>
                <a:spcPct val="120000"/>
              </a:lnSpc>
              <a:buAutoNum type="arabicPeriod" startAt="15"/>
              <a:tabLst>
                <a:tab pos="365760" algn="l"/>
              </a:tabLst>
            </a:pPr>
            <a:r>
              <a:rPr dirty="0" sz="1400">
                <a:solidFill>
                  <a:srgbClr val="4E2700"/>
                </a:solidFill>
                <a:latin typeface="Verdana"/>
                <a:cs typeface="Verdana"/>
              </a:rPr>
              <a:t>int i, sum = 0, prod = 1</a:t>
            </a:r>
            <a:r>
              <a:rPr dirty="0" sz="1400" spc="-100">
                <a:solidFill>
                  <a:srgbClr val="4E2700"/>
                </a:solidFill>
                <a:latin typeface="Verdana"/>
                <a:cs typeface="Verdana"/>
              </a:rPr>
              <a:t> </a:t>
            </a:r>
            <a:r>
              <a:rPr dirty="0" sz="1400">
                <a:solidFill>
                  <a:srgbClr val="4E2700"/>
                </a:solidFill>
                <a:latin typeface="Verdana"/>
                <a:cs typeface="Verdana"/>
              </a:rPr>
              <a:t>;  for </a:t>
            </a:r>
            <a:r>
              <a:rPr dirty="0" sz="1400" spc="-5">
                <a:solidFill>
                  <a:srgbClr val="4E2700"/>
                </a:solidFill>
                <a:latin typeface="Verdana"/>
                <a:cs typeface="Verdana"/>
              </a:rPr>
              <a:t>(i </a:t>
            </a:r>
            <a:r>
              <a:rPr dirty="0" sz="1400">
                <a:solidFill>
                  <a:srgbClr val="4E2700"/>
                </a:solidFill>
                <a:latin typeface="Verdana"/>
                <a:cs typeface="Verdana"/>
              </a:rPr>
              <a:t>= </a:t>
            </a:r>
            <a:r>
              <a:rPr dirty="0" sz="1400" spc="-5">
                <a:solidFill>
                  <a:srgbClr val="4E2700"/>
                </a:solidFill>
                <a:latin typeface="Verdana"/>
                <a:cs typeface="Verdana"/>
              </a:rPr>
              <a:t>1; </a:t>
            </a:r>
            <a:r>
              <a:rPr dirty="0" sz="1400">
                <a:solidFill>
                  <a:srgbClr val="4E2700"/>
                </a:solidFill>
                <a:latin typeface="Verdana"/>
                <a:cs typeface="Verdana"/>
              </a:rPr>
              <a:t>i &lt;= 5 ;</a:t>
            </a:r>
            <a:r>
              <a:rPr dirty="0" sz="1400" spc="-114">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508000" marR="4550410">
              <a:lnSpc>
                <a:spcPct val="120000"/>
              </a:lnSpc>
            </a:pPr>
            <a:r>
              <a:rPr dirty="0" sz="1400">
                <a:solidFill>
                  <a:srgbClr val="4E2700"/>
                </a:solidFill>
                <a:latin typeface="Verdana"/>
                <a:cs typeface="Verdana"/>
              </a:rPr>
              <a:t>sum += i</a:t>
            </a:r>
            <a:r>
              <a:rPr dirty="0" sz="1400" spc="-1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prod *= </a:t>
            </a:r>
            <a:r>
              <a:rPr dirty="0" sz="1400">
                <a:solidFill>
                  <a:srgbClr val="4E2700"/>
                </a:solidFill>
                <a:latin typeface="Verdana"/>
                <a:cs typeface="Verdana"/>
              </a:rPr>
              <a:t>i</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300"/>
              </a:spcBef>
              <a:tabLst>
                <a:tab pos="3566160" algn="l"/>
                <a:tab pos="4081779" algn="l"/>
                <a:tab pos="5231765" algn="l"/>
                <a:tab pos="5861050" algn="l"/>
              </a:tabLst>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段執行</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畢後</a:t>
            </a:r>
            <a:r>
              <a:rPr dirty="0" sz="1400" spc="-10">
                <a:solidFill>
                  <a:srgbClr val="4E2700"/>
                </a:solidFill>
                <a:latin typeface="Noto Sans Mono CJK HK"/>
                <a:cs typeface="Noto Sans Mono CJK HK"/>
              </a:rPr>
              <a:t>，</a:t>
            </a:r>
            <a:r>
              <a:rPr dirty="0" sz="1400">
                <a:solidFill>
                  <a:srgbClr val="4E2700"/>
                </a:solidFill>
                <a:latin typeface="Verdana"/>
                <a:cs typeface="Verdana"/>
              </a:rPr>
              <a:t>sum</a:t>
            </a:r>
            <a:r>
              <a:rPr dirty="0" sz="1400" spc="-5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Verdana"/>
                <a:cs typeface="Verdana"/>
              </a:rPr>
              <a:t>1</a:t>
            </a:r>
            <a:r>
              <a:rPr dirty="0" sz="1400">
                <a:solidFill>
                  <a:srgbClr val="4E2700"/>
                </a:solidFill>
                <a:latin typeface="Verdana"/>
                <a:cs typeface="Verdana"/>
              </a:rPr>
              <a:t>5</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sz="1400" spc="-5">
                <a:solidFill>
                  <a:srgbClr val="4E2700"/>
                </a:solidFill>
                <a:latin typeface="Verdana"/>
                <a:cs typeface="Verdana"/>
              </a:rPr>
              <a:t>pro</a:t>
            </a:r>
            <a:r>
              <a:rPr dirty="0" sz="1400">
                <a:solidFill>
                  <a:srgbClr val="4E2700"/>
                </a:solidFill>
                <a:latin typeface="Verdana"/>
                <a:cs typeface="Verdana"/>
              </a:rPr>
              <a:t>d</a:t>
            </a:r>
            <a:r>
              <a:rPr dirty="0" sz="1400" spc="-15">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Verdana"/>
                <a:cs typeface="Verdana"/>
              </a:rPr>
              <a:t>12</a:t>
            </a:r>
            <a:r>
              <a:rPr dirty="0" sz="1400">
                <a:solidFill>
                  <a:srgbClr val="4E2700"/>
                </a:solidFill>
                <a:latin typeface="Verdana"/>
                <a:cs typeface="Verdana"/>
              </a:rPr>
              <a:t>0</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40150"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5"/>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51357"/>
            <a:ext cx="4226560" cy="5579745"/>
          </a:xfrm>
          <a:prstGeom prst="rect">
            <a:avLst/>
          </a:prstGeom>
        </p:spPr>
        <p:txBody>
          <a:bodyPr wrap="square" lIns="0" tIns="8255" rIns="0" bIns="0" rtlCol="0" vert="horz">
            <a:spAutoFit/>
          </a:bodyPr>
          <a:lstStyle/>
          <a:p>
            <a:pPr marL="365125" marR="252729" indent="-365125">
              <a:lnSpc>
                <a:spcPct val="102099"/>
              </a:lnSpc>
              <a:spcBef>
                <a:spcPts val="65"/>
              </a:spcBef>
              <a:buFont typeface="Verdana"/>
              <a:buAutoNum type="arabicPeriod" startAt="16"/>
              <a:tabLst>
                <a:tab pos="365125" algn="l"/>
                <a:tab pos="3481704" algn="l"/>
                <a:tab pos="396557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B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 int x = </a:t>
            </a:r>
            <a:r>
              <a:rPr dirty="0" sz="1400" spc="-5">
                <a:solidFill>
                  <a:srgbClr val="4E2700"/>
                </a:solidFill>
                <a:latin typeface="Verdana"/>
                <a:cs typeface="Verdana"/>
              </a:rPr>
              <a:t>10</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2644140" indent="-123825">
              <a:lnSpc>
                <a:spcPct val="100000"/>
              </a:lnSpc>
            </a:pPr>
            <a:r>
              <a:rPr dirty="0" sz="1400">
                <a:solidFill>
                  <a:srgbClr val="4E2700"/>
                </a:solidFill>
                <a:latin typeface="Verdana"/>
                <a:cs typeface="Verdana"/>
              </a:rPr>
              <a:t>switch(x)</a:t>
            </a:r>
            <a:r>
              <a:rPr dirty="0" sz="1400" spc="-125">
                <a:solidFill>
                  <a:srgbClr val="4E2700"/>
                </a:solidFill>
                <a:latin typeface="Verdana"/>
                <a:cs typeface="Verdana"/>
              </a:rPr>
              <a:t> </a:t>
            </a:r>
            <a:r>
              <a:rPr dirty="0" sz="1400">
                <a:solidFill>
                  <a:srgbClr val="4E2700"/>
                </a:solidFill>
                <a:latin typeface="Verdana"/>
                <a:cs typeface="Verdana"/>
              </a:rPr>
              <a:t>{  case 0</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pPr>
            <a:r>
              <a:rPr dirty="0" sz="1400">
                <a:solidFill>
                  <a:srgbClr val="4E2700"/>
                </a:solidFill>
                <a:latin typeface="Verdana"/>
                <a:cs typeface="Verdana"/>
              </a:rPr>
              <a:t>System.out.print("A")</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marR="1244600" indent="-186055">
              <a:lnSpc>
                <a:spcPct val="100000"/>
              </a:lnSpc>
              <a:spcBef>
                <a:spcPts val="5"/>
              </a:spcBef>
            </a:pPr>
            <a:r>
              <a:rPr dirty="0" sz="1400">
                <a:solidFill>
                  <a:srgbClr val="4E2700"/>
                </a:solidFill>
                <a:latin typeface="Verdana"/>
                <a:cs typeface="Verdana"/>
              </a:rPr>
              <a:t>case </a:t>
            </a:r>
            <a:r>
              <a:rPr dirty="0" sz="1400" spc="-5">
                <a:solidFill>
                  <a:srgbClr val="4E2700"/>
                </a:solidFill>
                <a:latin typeface="Verdana"/>
                <a:cs typeface="Verdana"/>
              </a:rPr>
              <a:t>10 </a:t>
            </a:r>
            <a:r>
              <a:rPr dirty="0" sz="1400">
                <a:solidFill>
                  <a:srgbClr val="4E2700"/>
                </a:solidFill>
                <a:latin typeface="Verdana"/>
                <a:cs typeface="Verdana"/>
              </a:rPr>
              <a:t>:  </a:t>
            </a:r>
            <a:r>
              <a:rPr dirty="0" sz="1400" spc="-5">
                <a:solidFill>
                  <a:srgbClr val="4E2700"/>
                </a:solidFill>
                <a:latin typeface="Verdana"/>
                <a:cs typeface="Verdana"/>
              </a:rPr>
              <a:t>System.out.print("B")</a:t>
            </a:r>
            <a:r>
              <a:rPr dirty="0" sz="1400" spc="-4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break;</a:t>
            </a:r>
            <a:endParaRPr sz="1400">
              <a:latin typeface="Verdana"/>
              <a:cs typeface="Verdana"/>
            </a:endParaRPr>
          </a:p>
          <a:p>
            <a:pPr marL="880110" marR="1243330" indent="-186055">
              <a:lnSpc>
                <a:spcPct val="100000"/>
              </a:lnSpc>
            </a:pPr>
            <a:r>
              <a:rPr dirty="0" sz="1400">
                <a:solidFill>
                  <a:srgbClr val="4E2700"/>
                </a:solidFill>
                <a:latin typeface="Verdana"/>
                <a:cs typeface="Verdana"/>
              </a:rPr>
              <a:t>case </a:t>
            </a:r>
            <a:r>
              <a:rPr dirty="0" sz="1400" spc="-5">
                <a:solidFill>
                  <a:srgbClr val="4E2700"/>
                </a:solidFill>
                <a:latin typeface="Verdana"/>
                <a:cs typeface="Verdana"/>
              </a:rPr>
              <a:t>20 </a:t>
            </a:r>
            <a:r>
              <a:rPr dirty="0" sz="1400">
                <a:solidFill>
                  <a:srgbClr val="4E2700"/>
                </a:solidFill>
                <a:latin typeface="Verdana"/>
                <a:cs typeface="Verdana"/>
              </a:rPr>
              <a:t>:  </a:t>
            </a:r>
            <a:r>
              <a:rPr dirty="0" sz="1400" spc="-5">
                <a:solidFill>
                  <a:srgbClr val="4E2700"/>
                </a:solidFill>
                <a:latin typeface="Verdana"/>
                <a:cs typeface="Verdana"/>
              </a:rPr>
              <a:t>System.out.print("C")</a:t>
            </a:r>
            <a:r>
              <a:rPr dirty="0" sz="1400" spc="-45">
                <a:solidFill>
                  <a:srgbClr val="4E2700"/>
                </a:solidFill>
                <a:latin typeface="Verdana"/>
                <a:cs typeface="Verdana"/>
              </a:rPr>
              <a:t> </a:t>
            </a:r>
            <a:r>
              <a:rPr dirty="0" sz="1400">
                <a:solidFill>
                  <a:srgbClr val="4E2700"/>
                </a:solidFill>
                <a:latin typeface="Verdana"/>
                <a:cs typeface="Verdana"/>
              </a:rPr>
              <a:t>;  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pPr>
            <a:r>
              <a:rPr dirty="0" sz="1400">
                <a:solidFill>
                  <a:srgbClr val="4E2700"/>
                </a:solidFill>
                <a:latin typeface="Verdana"/>
                <a:cs typeface="Verdana"/>
              </a:rPr>
              <a:t>default</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marR="1311910">
              <a:lnSpc>
                <a:spcPct val="100000"/>
              </a:lnSpc>
            </a:pPr>
            <a:r>
              <a:rPr dirty="0" sz="1400" spc="-5">
                <a:solidFill>
                  <a:srgbClr val="4E2700"/>
                </a:solidFill>
                <a:latin typeface="Verdana"/>
                <a:cs typeface="Verdana"/>
              </a:rPr>
              <a:t>System.out.print("E");  </a:t>
            </a:r>
            <a:r>
              <a:rPr dirty="0" sz="1400">
                <a:solidFill>
                  <a:srgbClr val="4E2700"/>
                </a:solidFill>
                <a:latin typeface="Verdana"/>
                <a:cs typeface="Verdana"/>
              </a:rPr>
              <a:t>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ts val="1660"/>
              </a:lnSpc>
            </a:pPr>
            <a:r>
              <a:rPr dirty="0" sz="1400">
                <a:solidFill>
                  <a:srgbClr val="4E2700"/>
                </a:solidFill>
                <a:latin typeface="Verdana"/>
                <a:cs typeface="Verdana"/>
              </a:rPr>
              <a:t>}</a:t>
            </a:r>
            <a:endParaRPr sz="1400">
              <a:latin typeface="Verdana"/>
              <a:cs typeface="Verdana"/>
            </a:endParaRPr>
          </a:p>
          <a:p>
            <a:pPr marL="364490" indent="-352425">
              <a:lnSpc>
                <a:spcPts val="1660"/>
              </a:lnSpc>
              <a:buFont typeface="Verdana"/>
              <a:buAutoNum type="arabicPeriod" startAt="17"/>
              <a:tabLst>
                <a:tab pos="365125" algn="l"/>
                <a:tab pos="3481704" algn="l"/>
                <a:tab pos="403479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Verdana"/>
                <a:cs typeface="Verdana"/>
              </a:rPr>
              <a:t>DE</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algn="ctr" marL="570230" marR="2611120">
              <a:lnSpc>
                <a:spcPct val="100000"/>
              </a:lnSpc>
              <a:spcBef>
                <a:spcPts val="40"/>
              </a:spcBef>
            </a:pPr>
            <a:r>
              <a:rPr dirty="0" sz="1400">
                <a:solidFill>
                  <a:srgbClr val="4E2700"/>
                </a:solidFill>
                <a:latin typeface="Verdana"/>
                <a:cs typeface="Verdana"/>
              </a:rPr>
              <a:t>int x = </a:t>
            </a:r>
            <a:r>
              <a:rPr dirty="0" sz="1400" spc="-5">
                <a:solidFill>
                  <a:srgbClr val="4E2700"/>
                </a:solidFill>
                <a:latin typeface="Verdana"/>
                <a:cs typeface="Verdana"/>
              </a:rPr>
              <a:t>15</a:t>
            </a:r>
            <a:r>
              <a:rPr dirty="0" sz="1400" spc="-135">
                <a:solidFill>
                  <a:srgbClr val="4E2700"/>
                </a:solidFill>
                <a:latin typeface="Verdana"/>
                <a:cs typeface="Verdana"/>
              </a:rPr>
              <a:t> </a:t>
            </a:r>
            <a:r>
              <a:rPr dirty="0" sz="1400">
                <a:solidFill>
                  <a:srgbClr val="4E2700"/>
                </a:solidFill>
                <a:latin typeface="Verdana"/>
                <a:cs typeface="Verdana"/>
              </a:rPr>
              <a:t>;  switch(x) {  default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1302385" indent="185420">
              <a:lnSpc>
                <a:spcPct val="100000"/>
              </a:lnSpc>
            </a:pPr>
            <a:r>
              <a:rPr dirty="0" sz="1400" spc="-5">
                <a:solidFill>
                  <a:srgbClr val="4E2700"/>
                </a:solidFill>
                <a:latin typeface="Verdana"/>
                <a:cs typeface="Verdana"/>
              </a:rPr>
              <a:t>System.out.print("B");  </a:t>
            </a:r>
            <a:r>
              <a:rPr dirty="0" sz="1400">
                <a:solidFill>
                  <a:srgbClr val="4E2700"/>
                </a:solidFill>
                <a:latin typeface="Verdana"/>
                <a:cs typeface="Verdana"/>
              </a:rPr>
              <a:t>case </a:t>
            </a:r>
            <a:r>
              <a:rPr dirty="0" sz="1400" spc="-5">
                <a:solidFill>
                  <a:srgbClr val="4E2700"/>
                </a:solidFill>
                <a:latin typeface="Verdana"/>
                <a:cs typeface="Verdana"/>
              </a:rPr>
              <a:t>15</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1230630" indent="185420">
              <a:lnSpc>
                <a:spcPct val="100000"/>
              </a:lnSpc>
            </a:pPr>
            <a:r>
              <a:rPr dirty="0" sz="1400" spc="-5">
                <a:solidFill>
                  <a:srgbClr val="4E2700"/>
                </a:solidFill>
                <a:latin typeface="Verdana"/>
                <a:cs typeface="Verdana"/>
              </a:rPr>
              <a:t>System.out.print("D")</a:t>
            </a:r>
            <a:r>
              <a:rPr dirty="0" sz="1400" spc="-50">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20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pPr>
            <a:r>
              <a:rPr dirty="0" sz="1400">
                <a:solidFill>
                  <a:srgbClr val="4E2700"/>
                </a:solidFill>
                <a:latin typeface="Verdana"/>
                <a:cs typeface="Verdana"/>
              </a:rPr>
              <a:t>System.out.print("E")</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a:lnSpc>
                <a:spcPct val="100000"/>
              </a:lnSpc>
              <a:spcBef>
                <a:spcPts val="5"/>
              </a:spcBef>
            </a:pPr>
            <a:r>
              <a:rPr dirty="0" sz="1400">
                <a:solidFill>
                  <a:srgbClr val="4E2700"/>
                </a:solidFill>
                <a:latin typeface="Verdana"/>
                <a:cs typeface="Verdana"/>
              </a:rPr>
              <a:t>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01953"/>
            <a:ext cx="6982459" cy="5083175"/>
          </a:xfrm>
          <a:prstGeom prst="rect">
            <a:avLst/>
          </a:prstGeom>
        </p:spPr>
        <p:txBody>
          <a:bodyPr wrap="square" lIns="0" tIns="12700" rIns="0" bIns="0" rtlCol="0" vert="horz">
            <a:spAutoFit/>
          </a:bodyPr>
          <a:lstStyle/>
          <a:p>
            <a:pPr marL="12700">
              <a:lnSpc>
                <a:spcPts val="2590"/>
              </a:lnSpc>
              <a:spcBef>
                <a:spcPts val="100"/>
              </a:spcBef>
            </a:pPr>
            <a:r>
              <a:rPr dirty="0" sz="2400">
                <a:solidFill>
                  <a:srgbClr val="4E2700"/>
                </a:solidFill>
                <a:latin typeface="Noto Sans Mono CJK HK"/>
                <a:cs typeface="Noto Sans Mono CJK HK"/>
              </a:rPr>
              <a:t>請編寫程</a:t>
            </a:r>
            <a:r>
              <a:rPr dirty="0" sz="2400" spc="-10">
                <a:solidFill>
                  <a:srgbClr val="4E2700"/>
                </a:solidFill>
                <a:latin typeface="Noto Sans Mono CJK HK"/>
                <a:cs typeface="Noto Sans Mono CJK HK"/>
              </a:rPr>
              <a:t>式</a:t>
            </a:r>
            <a:r>
              <a:rPr dirty="0" sz="2400" spc="-5">
                <a:solidFill>
                  <a:srgbClr val="4E2700"/>
                </a:solidFill>
                <a:latin typeface="Verdana"/>
                <a:cs typeface="Verdana"/>
              </a:rPr>
              <a:t>ch02.lab04.ProgramCh02Lab04</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在</a:t>
            </a:r>
            <a:endParaRPr sz="2400">
              <a:latin typeface="Noto Sans Mono CJK HK"/>
              <a:cs typeface="Noto Sans Mono CJK HK"/>
            </a:endParaRPr>
          </a:p>
          <a:p>
            <a:pPr marL="469900">
              <a:lnSpc>
                <a:spcPts val="2590"/>
              </a:lnSpc>
            </a:pPr>
            <a:r>
              <a:rPr dirty="0" sz="2400" spc="-5">
                <a:solidFill>
                  <a:srgbClr val="4E2700"/>
                </a:solidFill>
                <a:latin typeface="Verdana"/>
                <a:cs typeface="Verdana"/>
              </a:rPr>
              <a:t>main()</a:t>
            </a:r>
            <a:r>
              <a:rPr dirty="0" sz="2400">
                <a:solidFill>
                  <a:srgbClr val="4E2700"/>
                </a:solidFill>
                <a:latin typeface="Noto Sans Mono CJK HK"/>
                <a:cs typeface="Noto Sans Mono CJK HK"/>
              </a:rPr>
              <a:t>之內</a:t>
            </a:r>
            <a:endParaRPr sz="2400">
              <a:latin typeface="Noto Sans Mono CJK HK"/>
              <a:cs typeface="Noto Sans Mono CJK HK"/>
            </a:endParaRPr>
          </a:p>
          <a:p>
            <a:pPr marL="425450" indent="-413384">
              <a:lnSpc>
                <a:spcPct val="100000"/>
              </a:lnSpc>
              <a:buFont typeface="Verdana"/>
              <a:buAutoNum type="arabicPeriod"/>
              <a:tabLst>
                <a:tab pos="426084" algn="l"/>
              </a:tabLst>
            </a:pPr>
            <a:r>
              <a:rPr dirty="0" sz="2400" spc="-5">
                <a:solidFill>
                  <a:srgbClr val="4E2700"/>
                </a:solidFill>
                <a:latin typeface="Noto Sans Mono CJK HK"/>
                <a:cs typeface="Noto Sans Mono CJK HK"/>
              </a:rPr>
              <a:t>定義一個整</a:t>
            </a:r>
            <a:r>
              <a:rPr dirty="0" sz="2400">
                <a:solidFill>
                  <a:srgbClr val="4E2700"/>
                </a:solidFill>
                <a:latin typeface="Noto Sans Mono CJK HK"/>
                <a:cs typeface="Noto Sans Mono CJK HK"/>
              </a:rPr>
              <a:t>數</a:t>
            </a:r>
            <a:r>
              <a:rPr dirty="0" sz="2400" spc="-5">
                <a:solidFill>
                  <a:srgbClr val="4E2700"/>
                </a:solidFill>
                <a:latin typeface="Verdana"/>
                <a:cs typeface="Verdana"/>
              </a:rPr>
              <a:t>(int)</a:t>
            </a:r>
            <a:r>
              <a:rPr dirty="0" sz="2400" spc="-5">
                <a:solidFill>
                  <a:srgbClr val="4E2700"/>
                </a:solidFill>
                <a:latin typeface="Noto Sans Mono CJK HK"/>
                <a:cs typeface="Noto Sans Mono CJK HK"/>
              </a:rPr>
              <a:t>型態的變</a:t>
            </a:r>
            <a:r>
              <a:rPr dirty="0" sz="2400">
                <a:solidFill>
                  <a:srgbClr val="4E2700"/>
                </a:solidFill>
                <a:latin typeface="Noto Sans Mono CJK HK"/>
                <a:cs typeface="Noto Sans Mono CJK HK"/>
              </a:rPr>
              <a:t>數</a:t>
            </a:r>
            <a:r>
              <a:rPr dirty="0" sz="2400" spc="-360">
                <a:solidFill>
                  <a:srgbClr val="4E2700"/>
                </a:solidFill>
                <a:latin typeface="Noto Sans Mono CJK HK"/>
                <a:cs typeface="Noto Sans Mono CJK HK"/>
              </a:rPr>
              <a:t> </a:t>
            </a:r>
            <a:r>
              <a:rPr dirty="0" sz="2400" spc="-10">
                <a:solidFill>
                  <a:srgbClr val="4E2700"/>
                </a:solidFill>
                <a:latin typeface="Verdana"/>
                <a:cs typeface="Verdana"/>
              </a:rPr>
              <a:t>i,</a:t>
            </a:r>
            <a:r>
              <a:rPr dirty="0" sz="2400" spc="15">
                <a:solidFill>
                  <a:srgbClr val="4E2700"/>
                </a:solidFill>
                <a:latin typeface="Verdana"/>
                <a:cs typeface="Verdana"/>
              </a:rPr>
              <a:t> </a:t>
            </a:r>
            <a:r>
              <a:rPr dirty="0" sz="2400" spc="-5">
                <a:solidFill>
                  <a:srgbClr val="4E2700"/>
                </a:solidFill>
                <a:latin typeface="Noto Sans Mono CJK HK"/>
                <a:cs typeface="Noto Sans Mono CJK HK"/>
              </a:rPr>
              <a:t>初值</a:t>
            </a:r>
            <a:r>
              <a:rPr dirty="0" sz="2400">
                <a:solidFill>
                  <a:srgbClr val="4E2700"/>
                </a:solidFill>
                <a:latin typeface="Noto Sans Mono CJK HK"/>
                <a:cs typeface="Noto Sans Mono CJK HK"/>
              </a:rPr>
              <a:t>為</a:t>
            </a:r>
            <a:r>
              <a:rPr dirty="0" sz="2400" spc="-360">
                <a:solidFill>
                  <a:srgbClr val="4E2700"/>
                </a:solidFill>
                <a:latin typeface="Noto Sans Mono CJK HK"/>
                <a:cs typeface="Noto Sans Mono CJK HK"/>
              </a:rPr>
              <a:t> </a:t>
            </a:r>
            <a:r>
              <a:rPr dirty="0" sz="2400" spc="-5">
                <a:solidFill>
                  <a:srgbClr val="4E2700"/>
                </a:solidFill>
                <a:latin typeface="Verdana"/>
                <a:cs typeface="Verdana"/>
              </a:rPr>
              <a:t>50;</a:t>
            </a:r>
            <a:endParaRPr sz="2400">
              <a:latin typeface="Verdana"/>
              <a:cs typeface="Verdana"/>
            </a:endParaRPr>
          </a:p>
          <a:p>
            <a:pPr marL="425450" indent="-413384">
              <a:lnSpc>
                <a:spcPct val="100000"/>
              </a:lnSpc>
              <a:buFont typeface="Verdana"/>
              <a:buAutoNum type="arabicPeriod"/>
              <a:tabLst>
                <a:tab pos="426084" algn="l"/>
              </a:tabLst>
            </a:pPr>
            <a:r>
              <a:rPr dirty="0" sz="2400">
                <a:solidFill>
                  <a:srgbClr val="4E2700"/>
                </a:solidFill>
                <a:latin typeface="Noto Sans Mono CJK HK"/>
                <a:cs typeface="Noto Sans Mono CJK HK"/>
              </a:rPr>
              <a:t>定義一個整數</a:t>
            </a:r>
            <a:r>
              <a:rPr dirty="0" sz="2400" spc="-5">
                <a:solidFill>
                  <a:srgbClr val="4E2700"/>
                </a:solidFill>
                <a:latin typeface="Verdana"/>
                <a:cs typeface="Verdana"/>
              </a:rPr>
              <a:t>(int)</a:t>
            </a:r>
            <a:r>
              <a:rPr dirty="0" sz="2400">
                <a:solidFill>
                  <a:srgbClr val="4E2700"/>
                </a:solidFill>
                <a:latin typeface="Noto Sans Mono CJK HK"/>
                <a:cs typeface="Noto Sans Mono CJK HK"/>
              </a:rPr>
              <a:t>型態的變數</a:t>
            </a:r>
            <a:r>
              <a:rPr dirty="0" sz="2400" spc="-365">
                <a:solidFill>
                  <a:srgbClr val="4E2700"/>
                </a:solidFill>
                <a:latin typeface="Noto Sans Mono CJK HK"/>
                <a:cs typeface="Noto Sans Mono CJK HK"/>
              </a:rPr>
              <a:t> </a:t>
            </a:r>
            <a:r>
              <a:rPr dirty="0" sz="2400">
                <a:solidFill>
                  <a:srgbClr val="4E2700"/>
                </a:solidFill>
                <a:latin typeface="Verdana"/>
                <a:cs typeface="Verdana"/>
              </a:rPr>
              <a:t>n,</a:t>
            </a:r>
            <a:r>
              <a:rPr dirty="0" sz="2400" spc="5">
                <a:solidFill>
                  <a:srgbClr val="4E2700"/>
                </a:solidFill>
                <a:latin typeface="Verdana"/>
                <a:cs typeface="Verdana"/>
              </a:rPr>
              <a:t> </a:t>
            </a:r>
            <a:r>
              <a:rPr dirty="0" sz="2400">
                <a:solidFill>
                  <a:srgbClr val="4E2700"/>
                </a:solidFill>
                <a:latin typeface="Noto Sans Mono CJK HK"/>
                <a:cs typeface="Noto Sans Mono CJK HK"/>
              </a:rPr>
              <a:t>初值為</a:t>
            </a:r>
            <a:r>
              <a:rPr dirty="0" sz="2400" spc="-355">
                <a:solidFill>
                  <a:srgbClr val="4E2700"/>
                </a:solidFill>
                <a:latin typeface="Noto Sans Mono CJK HK"/>
                <a:cs typeface="Noto Sans Mono CJK HK"/>
              </a:rPr>
              <a:t> </a:t>
            </a:r>
            <a:r>
              <a:rPr dirty="0" sz="2400" spc="-5">
                <a:solidFill>
                  <a:srgbClr val="4E2700"/>
                </a:solidFill>
                <a:latin typeface="Verdana"/>
                <a:cs typeface="Verdana"/>
              </a:rPr>
              <a:t>0;</a:t>
            </a:r>
            <a:endParaRPr sz="2400">
              <a:latin typeface="Verdana"/>
              <a:cs typeface="Verdana"/>
            </a:endParaRPr>
          </a:p>
          <a:p>
            <a:pPr>
              <a:lnSpc>
                <a:spcPct val="100000"/>
              </a:lnSpc>
              <a:spcBef>
                <a:spcPts val="35"/>
              </a:spcBef>
            </a:pPr>
            <a:endParaRPr sz="2400">
              <a:latin typeface="Verdana"/>
              <a:cs typeface="Verdana"/>
            </a:endParaRPr>
          </a:p>
          <a:p>
            <a:pPr marL="12700">
              <a:lnSpc>
                <a:spcPct val="100000"/>
              </a:lnSpc>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ch02.lab04;</a:t>
            </a:r>
            <a:endParaRPr sz="1800">
              <a:latin typeface="Verdana"/>
              <a:cs typeface="Verdana"/>
            </a:endParaRPr>
          </a:p>
          <a:p>
            <a:pPr>
              <a:lnSpc>
                <a:spcPct val="100000"/>
              </a:lnSpc>
              <a:spcBef>
                <a:spcPts val="50"/>
              </a:spcBef>
            </a:pPr>
            <a:endParaRPr sz="1700">
              <a:latin typeface="Verdana"/>
              <a:cs typeface="Verdana"/>
            </a:endParaRPr>
          </a:p>
          <a:p>
            <a:pPr marL="12700">
              <a:lnSpc>
                <a:spcPct val="100000"/>
              </a:lnSpc>
            </a:pPr>
            <a:r>
              <a:rPr dirty="0" sz="1800" spc="-5">
                <a:solidFill>
                  <a:srgbClr val="4E2700"/>
                </a:solidFill>
                <a:latin typeface="Verdana"/>
                <a:cs typeface="Verdana"/>
              </a:rPr>
              <a:t>// </a:t>
            </a:r>
            <a:r>
              <a:rPr dirty="0" sz="1800">
                <a:solidFill>
                  <a:srgbClr val="4E2700"/>
                </a:solidFill>
                <a:latin typeface="Noto Sans Mono CJK HK"/>
                <a:cs typeface="Noto Sans Mono CJK HK"/>
              </a:rPr>
              <a:t>練習目的：了解如何定義整數</a:t>
            </a:r>
            <a:r>
              <a:rPr dirty="0" sz="1800">
                <a:solidFill>
                  <a:srgbClr val="4E2700"/>
                </a:solidFill>
                <a:latin typeface="Verdana"/>
                <a:cs typeface="Verdana"/>
              </a:rPr>
              <a:t>(int)</a:t>
            </a:r>
            <a:r>
              <a:rPr dirty="0" sz="1800">
                <a:solidFill>
                  <a:srgbClr val="4E2700"/>
                </a:solidFill>
                <a:latin typeface="Noto Sans Mono CJK HK"/>
                <a:cs typeface="Noto Sans Mono CJK HK"/>
              </a:rPr>
              <a:t>變數</a:t>
            </a:r>
            <a:endParaRPr sz="1800">
              <a:latin typeface="Noto Sans Mono CJK HK"/>
              <a:cs typeface="Noto Sans Mono CJK HK"/>
            </a:endParaRPr>
          </a:p>
          <a:p>
            <a:pPr>
              <a:lnSpc>
                <a:spcPct val="100000"/>
              </a:lnSpc>
              <a:spcBef>
                <a:spcPts val="80"/>
              </a:spcBef>
            </a:pPr>
            <a:endParaRPr sz="1050">
              <a:latin typeface="Noto Sans Mono CJK HK"/>
              <a:cs typeface="Noto Sans Mono CJK HK"/>
            </a:endParaRPr>
          </a:p>
          <a:p>
            <a:pPr marL="12700">
              <a:lnSpc>
                <a:spcPct val="100000"/>
              </a:lnSpc>
            </a:pPr>
            <a:r>
              <a:rPr dirty="0" sz="1800">
                <a:solidFill>
                  <a:srgbClr val="4E2700"/>
                </a:solidFill>
                <a:latin typeface="Verdana"/>
                <a:cs typeface="Verdana"/>
              </a:rPr>
              <a:t>public class </a:t>
            </a:r>
            <a:r>
              <a:rPr dirty="0" sz="1800" spc="-5">
                <a:solidFill>
                  <a:srgbClr val="4E2700"/>
                </a:solidFill>
                <a:latin typeface="Verdana"/>
                <a:cs typeface="Verdana"/>
              </a:rPr>
              <a:t>ProgramCh02Lab04</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469900">
              <a:lnSpc>
                <a:spcPts val="2135"/>
              </a:lnSpc>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gn="ctr" marR="344805">
              <a:lnSpc>
                <a:spcPts val="2135"/>
              </a:lnSpc>
            </a:pPr>
            <a:r>
              <a:rPr dirty="0" sz="1800" spc="-5">
                <a:solidFill>
                  <a:srgbClr val="4E2700"/>
                </a:solidFill>
                <a:latin typeface="Verdana"/>
                <a:cs typeface="Verdana"/>
              </a:rPr>
              <a:t>// </a:t>
            </a:r>
            <a:r>
              <a:rPr dirty="0" sz="1800" spc="-5">
                <a:solidFill>
                  <a:srgbClr val="4E2700"/>
                </a:solidFill>
                <a:latin typeface="Noto Sans Mono CJK HK"/>
                <a:cs typeface="Noto Sans Mono CJK HK"/>
              </a:rPr>
              <a:t>定義一個整</a:t>
            </a:r>
            <a:r>
              <a:rPr dirty="0" sz="1800">
                <a:solidFill>
                  <a:srgbClr val="4E2700"/>
                </a:solidFill>
                <a:latin typeface="Noto Sans Mono CJK HK"/>
                <a:cs typeface="Noto Sans Mono CJK HK"/>
              </a:rPr>
              <a:t>數</a:t>
            </a:r>
            <a:r>
              <a:rPr dirty="0" sz="1800" spc="-5">
                <a:solidFill>
                  <a:srgbClr val="4E2700"/>
                </a:solidFill>
                <a:latin typeface="Verdana"/>
                <a:cs typeface="Verdana"/>
              </a:rPr>
              <a:t>(int)</a:t>
            </a:r>
            <a:r>
              <a:rPr dirty="0" sz="1800" spc="-5">
                <a:solidFill>
                  <a:srgbClr val="4E2700"/>
                </a:solidFill>
                <a:latin typeface="Noto Sans Mono CJK HK"/>
                <a:cs typeface="Noto Sans Mono CJK HK"/>
              </a:rPr>
              <a:t>型態的變</a:t>
            </a:r>
            <a:r>
              <a:rPr dirty="0" sz="1800">
                <a:solidFill>
                  <a:srgbClr val="4E2700"/>
                </a:solidFill>
                <a:latin typeface="Noto Sans Mono CJK HK"/>
                <a:cs typeface="Noto Sans Mono CJK HK"/>
              </a:rPr>
              <a:t>數</a:t>
            </a:r>
            <a:r>
              <a:rPr dirty="0" sz="1800" spc="-280">
                <a:solidFill>
                  <a:srgbClr val="4E2700"/>
                </a:solidFill>
                <a:latin typeface="Noto Sans Mono CJK HK"/>
                <a:cs typeface="Noto Sans Mono CJK HK"/>
              </a:rPr>
              <a:t> </a:t>
            </a:r>
            <a:r>
              <a:rPr dirty="0" sz="1800">
                <a:solidFill>
                  <a:srgbClr val="4E2700"/>
                </a:solidFill>
                <a:latin typeface="Verdana"/>
                <a:cs typeface="Verdana"/>
              </a:rPr>
              <a:t>i,</a:t>
            </a:r>
            <a:r>
              <a:rPr dirty="0" sz="1800" spc="-10">
                <a:solidFill>
                  <a:srgbClr val="4E2700"/>
                </a:solidFill>
                <a:latin typeface="Verdana"/>
                <a:cs typeface="Verdana"/>
              </a:rPr>
              <a:t> </a:t>
            </a:r>
            <a:r>
              <a:rPr dirty="0" sz="1800" spc="-5">
                <a:solidFill>
                  <a:srgbClr val="4E2700"/>
                </a:solidFill>
                <a:latin typeface="Noto Sans Mono CJK HK"/>
                <a:cs typeface="Noto Sans Mono CJK HK"/>
              </a:rPr>
              <a:t>初值</a:t>
            </a:r>
            <a:r>
              <a:rPr dirty="0" sz="1800">
                <a:solidFill>
                  <a:srgbClr val="4E2700"/>
                </a:solidFill>
                <a:latin typeface="Noto Sans Mono CJK HK"/>
                <a:cs typeface="Noto Sans Mono CJK HK"/>
              </a:rPr>
              <a:t>為</a:t>
            </a:r>
            <a:r>
              <a:rPr dirty="0" sz="1800" spc="-270">
                <a:solidFill>
                  <a:srgbClr val="4E2700"/>
                </a:solidFill>
                <a:latin typeface="Noto Sans Mono CJK HK"/>
                <a:cs typeface="Noto Sans Mono CJK HK"/>
              </a:rPr>
              <a:t> </a:t>
            </a:r>
            <a:r>
              <a:rPr dirty="0" sz="1800" spc="-10">
                <a:solidFill>
                  <a:srgbClr val="4E2700"/>
                </a:solidFill>
                <a:latin typeface="Verdana"/>
                <a:cs typeface="Verdana"/>
              </a:rPr>
              <a:t>50;</a:t>
            </a:r>
            <a:endParaRPr sz="1800">
              <a:latin typeface="Verdana"/>
              <a:cs typeface="Verdana"/>
            </a:endParaRPr>
          </a:p>
          <a:p>
            <a:pPr>
              <a:lnSpc>
                <a:spcPct val="100000"/>
              </a:lnSpc>
              <a:spcBef>
                <a:spcPts val="40"/>
              </a:spcBef>
            </a:pPr>
            <a:endParaRPr sz="1750">
              <a:latin typeface="Verdana"/>
              <a:cs typeface="Verdana"/>
            </a:endParaRPr>
          </a:p>
          <a:p>
            <a:pPr algn="ctr" marR="409575">
              <a:lnSpc>
                <a:spcPct val="100000"/>
              </a:lnSpc>
            </a:pPr>
            <a:r>
              <a:rPr dirty="0" sz="1800" spc="-5">
                <a:solidFill>
                  <a:srgbClr val="4E2700"/>
                </a:solidFill>
                <a:latin typeface="Verdana"/>
                <a:cs typeface="Verdana"/>
              </a:rPr>
              <a:t>//</a:t>
            </a:r>
            <a:r>
              <a:rPr dirty="0" sz="1800" spc="-10">
                <a:solidFill>
                  <a:srgbClr val="4E2700"/>
                </a:solidFill>
                <a:latin typeface="Verdana"/>
                <a:cs typeface="Verdana"/>
              </a:rPr>
              <a:t> </a:t>
            </a:r>
            <a:r>
              <a:rPr dirty="0" sz="1800">
                <a:solidFill>
                  <a:srgbClr val="4E2700"/>
                </a:solidFill>
                <a:latin typeface="Noto Sans Mono CJK HK"/>
                <a:cs typeface="Noto Sans Mono CJK HK"/>
              </a:rPr>
              <a:t>定義一個整數</a:t>
            </a:r>
            <a:r>
              <a:rPr dirty="0" sz="1800">
                <a:solidFill>
                  <a:srgbClr val="4E2700"/>
                </a:solidFill>
                <a:latin typeface="Verdana"/>
                <a:cs typeface="Verdana"/>
              </a:rPr>
              <a:t>(int)</a:t>
            </a:r>
            <a:r>
              <a:rPr dirty="0" sz="1800">
                <a:solidFill>
                  <a:srgbClr val="4E2700"/>
                </a:solidFill>
                <a:latin typeface="Noto Sans Mono CJK HK"/>
                <a:cs typeface="Noto Sans Mono CJK HK"/>
              </a:rPr>
              <a:t>型態的變數</a:t>
            </a:r>
            <a:r>
              <a:rPr dirty="0" sz="1800" spc="-280">
                <a:solidFill>
                  <a:srgbClr val="4E2700"/>
                </a:solidFill>
                <a:latin typeface="Noto Sans Mono CJK HK"/>
                <a:cs typeface="Noto Sans Mono CJK HK"/>
              </a:rPr>
              <a:t> </a:t>
            </a:r>
            <a:r>
              <a:rPr dirty="0" sz="1800">
                <a:solidFill>
                  <a:srgbClr val="4E2700"/>
                </a:solidFill>
                <a:latin typeface="Verdana"/>
                <a:cs typeface="Verdana"/>
              </a:rPr>
              <a:t>n,</a:t>
            </a:r>
            <a:r>
              <a:rPr dirty="0" sz="1800" spc="-10">
                <a:solidFill>
                  <a:srgbClr val="4E2700"/>
                </a:solidFill>
                <a:latin typeface="Verdana"/>
                <a:cs typeface="Verdana"/>
              </a:rPr>
              <a:t> </a:t>
            </a:r>
            <a:r>
              <a:rPr dirty="0" sz="1800">
                <a:solidFill>
                  <a:srgbClr val="4E2700"/>
                </a:solidFill>
                <a:latin typeface="Noto Sans Mono CJK HK"/>
                <a:cs typeface="Noto Sans Mono CJK HK"/>
              </a:rPr>
              <a:t>初值為</a:t>
            </a:r>
            <a:r>
              <a:rPr dirty="0" sz="1800" spc="-270">
                <a:solidFill>
                  <a:srgbClr val="4E2700"/>
                </a:solidFill>
                <a:latin typeface="Noto Sans Mono CJK HK"/>
                <a:cs typeface="Noto Sans Mono CJK HK"/>
              </a:rPr>
              <a:t> </a:t>
            </a:r>
            <a:r>
              <a:rPr dirty="0" sz="1800" spc="-5">
                <a:solidFill>
                  <a:srgbClr val="4E2700"/>
                </a:solidFill>
                <a:latin typeface="Verdana"/>
                <a:cs typeface="Verdana"/>
              </a:rPr>
              <a:t>0;</a:t>
            </a:r>
            <a:endParaRPr sz="1800">
              <a:latin typeface="Verdana"/>
              <a:cs typeface="Verdana"/>
            </a:endParaRPr>
          </a:p>
          <a:p>
            <a:pPr>
              <a:lnSpc>
                <a:spcPct val="100000"/>
              </a:lnSpc>
              <a:spcBef>
                <a:spcPts val="20"/>
              </a:spcBef>
            </a:pPr>
            <a:endParaRPr sz="1800">
              <a:latin typeface="Verdana"/>
              <a:cs typeface="Verdana"/>
            </a:endParaRPr>
          </a:p>
          <a:p>
            <a:pPr marL="469900">
              <a:lnSpc>
                <a:spcPct val="100000"/>
              </a:lnSpc>
            </a:pPr>
            <a:r>
              <a:rPr dirty="0" sz="1800">
                <a:solidFill>
                  <a:srgbClr val="4E2700"/>
                </a:solidFill>
                <a:latin typeface="Verdana"/>
                <a:cs typeface="Verdana"/>
              </a:rPr>
              <a:t>}</a:t>
            </a:r>
            <a:endParaRPr sz="1800">
              <a:latin typeface="Verdana"/>
              <a:cs typeface="Verdana"/>
            </a:endParaRPr>
          </a:p>
          <a:p>
            <a:pPr marL="12700">
              <a:lnSpc>
                <a:spcPct val="100000"/>
              </a:lnSpc>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79215" cy="574040"/>
          </a:xfrm>
          <a:prstGeom prst="rect"/>
        </p:spPr>
        <p:txBody>
          <a:bodyPr wrap="square" lIns="0" tIns="12700" rIns="0" bIns="0" rtlCol="0" vert="horz">
            <a:spAutoFit/>
          </a:bodyPr>
          <a:lstStyle/>
          <a:p>
            <a:pPr marL="12700">
              <a:lnSpc>
                <a:spcPct val="100000"/>
              </a:lnSpc>
              <a:spcBef>
                <a:spcPts val="100"/>
              </a:spcBef>
            </a:pPr>
            <a:r>
              <a:rPr dirty="0"/>
              <a:t>自我測驗四</a:t>
            </a:r>
            <a:r>
              <a:rPr dirty="0" spc="-5"/>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47394"/>
            <a:ext cx="5826760" cy="4895850"/>
          </a:xfrm>
          <a:prstGeom prst="rect">
            <a:avLst/>
          </a:prstGeom>
        </p:spPr>
        <p:txBody>
          <a:bodyPr wrap="square" lIns="0" tIns="12700" rIns="0" bIns="0" rtlCol="0" vert="horz">
            <a:spAutoFit/>
          </a:bodyPr>
          <a:lstStyle/>
          <a:p>
            <a:pPr marL="365125" marR="1488440" indent="-365125">
              <a:lnSpc>
                <a:spcPct val="122100"/>
              </a:lnSpc>
              <a:spcBef>
                <a:spcPts val="100"/>
              </a:spcBef>
              <a:buFont typeface="Verdana"/>
              <a:buAutoNum type="arabicPeriod" startAt="18"/>
              <a:tabLst>
                <a:tab pos="365125" algn="l"/>
                <a:tab pos="3481704" algn="l"/>
                <a:tab pos="4330065"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片段</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spc="-5">
                <a:solidFill>
                  <a:srgbClr val="4E2700"/>
                </a:solidFill>
                <a:latin typeface="Verdana"/>
                <a:cs typeface="Verdana"/>
              </a:rPr>
              <a:t>CDE </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 int x = </a:t>
            </a:r>
            <a:r>
              <a:rPr dirty="0" sz="1400" spc="-5">
                <a:solidFill>
                  <a:srgbClr val="4E2700"/>
                </a:solidFill>
                <a:latin typeface="Verdana"/>
                <a:cs typeface="Verdana"/>
              </a:rPr>
              <a:t>10</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4244340" indent="-123825">
              <a:lnSpc>
                <a:spcPct val="120000"/>
              </a:lnSpc>
            </a:pPr>
            <a:r>
              <a:rPr dirty="0" sz="1400">
                <a:solidFill>
                  <a:srgbClr val="4E2700"/>
                </a:solidFill>
                <a:latin typeface="Verdana"/>
                <a:cs typeface="Verdana"/>
              </a:rPr>
              <a:t>switch(x)</a:t>
            </a:r>
            <a:r>
              <a:rPr dirty="0" sz="1400" spc="-125">
                <a:solidFill>
                  <a:srgbClr val="4E2700"/>
                </a:solidFill>
                <a:latin typeface="Verdana"/>
                <a:cs typeface="Verdana"/>
              </a:rPr>
              <a:t> </a:t>
            </a:r>
            <a:r>
              <a:rPr dirty="0" sz="1400">
                <a:solidFill>
                  <a:srgbClr val="4E2700"/>
                </a:solidFill>
                <a:latin typeface="Verdana"/>
                <a:cs typeface="Verdana"/>
              </a:rPr>
              <a:t>{  default</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2902585" indent="185420">
              <a:lnSpc>
                <a:spcPct val="120000"/>
              </a:lnSpc>
            </a:pPr>
            <a:r>
              <a:rPr dirty="0" sz="1400" spc="-5">
                <a:solidFill>
                  <a:srgbClr val="4E2700"/>
                </a:solidFill>
                <a:latin typeface="Verdana"/>
                <a:cs typeface="Verdana"/>
              </a:rPr>
              <a:t>System.out.print("A");  </a:t>
            </a:r>
            <a:r>
              <a:rPr dirty="0" sz="1400">
                <a:solidFill>
                  <a:srgbClr val="4E2700"/>
                </a:solidFill>
                <a:latin typeface="Verdana"/>
                <a:cs typeface="Verdana"/>
              </a:rPr>
              <a:t>case </a:t>
            </a:r>
            <a:r>
              <a:rPr dirty="0" sz="1400" spc="-5">
                <a:solidFill>
                  <a:srgbClr val="4E2700"/>
                </a:solidFill>
                <a:latin typeface="Verdana"/>
                <a:cs typeface="Verdana"/>
              </a:rPr>
              <a:t>10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2843530" indent="185420">
              <a:lnSpc>
                <a:spcPct val="120000"/>
              </a:lnSpc>
            </a:pPr>
            <a:r>
              <a:rPr dirty="0" sz="1400" spc="-5">
                <a:solidFill>
                  <a:srgbClr val="4E2700"/>
                </a:solidFill>
                <a:latin typeface="Verdana"/>
                <a:cs typeface="Verdana"/>
              </a:rPr>
              <a:t>System.out.print("C")</a:t>
            </a:r>
            <a:r>
              <a:rPr dirty="0" sz="1400" spc="-4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20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2830830" indent="185420">
              <a:lnSpc>
                <a:spcPts val="2020"/>
              </a:lnSpc>
              <a:spcBef>
                <a:spcPts val="120"/>
              </a:spcBef>
            </a:pPr>
            <a:r>
              <a:rPr dirty="0" sz="1400" spc="-5">
                <a:solidFill>
                  <a:srgbClr val="4E2700"/>
                </a:solidFill>
                <a:latin typeface="Verdana"/>
                <a:cs typeface="Verdana"/>
              </a:rPr>
              <a:t>System.out.print("D")</a:t>
            </a:r>
            <a:r>
              <a:rPr dirty="0" sz="1400" spc="-50">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30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a:lnSpc>
                <a:spcPct val="100000"/>
              </a:lnSpc>
              <a:spcBef>
                <a:spcPts val="210"/>
              </a:spcBef>
            </a:pPr>
            <a:r>
              <a:rPr dirty="0" sz="1400" spc="-5">
                <a:solidFill>
                  <a:srgbClr val="4E2700"/>
                </a:solidFill>
                <a:latin typeface="Verdana"/>
                <a:cs typeface="Verdana"/>
              </a:rPr>
              <a:t>System.out.print("E")</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45"/>
              </a:spcBef>
            </a:pPr>
            <a:endParaRPr sz="1900">
              <a:latin typeface="Verdana"/>
              <a:cs typeface="Verdana"/>
            </a:endParaRPr>
          </a:p>
          <a:p>
            <a:pPr marL="427990" indent="-415925">
              <a:lnSpc>
                <a:spcPct val="100000"/>
              </a:lnSpc>
              <a:buAutoNum type="arabicPeriod" startAt="19"/>
              <a:tabLst>
                <a:tab pos="428625" algn="l"/>
              </a:tabLst>
            </a:pPr>
            <a:r>
              <a:rPr dirty="0" sz="1400">
                <a:solidFill>
                  <a:srgbClr val="4E2700"/>
                </a:solidFill>
                <a:latin typeface="Verdana"/>
                <a:cs typeface="Verdana"/>
              </a:rPr>
              <a:t>int i, sum = 0, prod = 1</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a:lnSpc>
                <a:spcPct val="100000"/>
              </a:lnSpc>
              <a:spcBef>
                <a:spcPts val="335"/>
              </a:spcBef>
            </a:pPr>
            <a:r>
              <a:rPr dirty="0" sz="1400">
                <a:solidFill>
                  <a:srgbClr val="4E2700"/>
                </a:solidFill>
                <a:latin typeface="Verdana"/>
                <a:cs typeface="Verdana"/>
              </a:rPr>
              <a:t>for </a:t>
            </a:r>
            <a:r>
              <a:rPr dirty="0" sz="1400" spc="-5">
                <a:solidFill>
                  <a:srgbClr val="4E2700"/>
                </a:solidFill>
                <a:latin typeface="Verdana"/>
                <a:cs typeface="Verdana"/>
              </a:rPr>
              <a:t>(i </a:t>
            </a:r>
            <a:r>
              <a:rPr dirty="0" sz="1400" spc="5">
                <a:solidFill>
                  <a:srgbClr val="4E2700"/>
                </a:solidFill>
                <a:latin typeface="Verdana"/>
                <a:cs typeface="Verdana"/>
              </a:rPr>
              <a:t>= </a:t>
            </a:r>
            <a:r>
              <a:rPr dirty="0" sz="1400" spc="-5">
                <a:solidFill>
                  <a:srgbClr val="4E2700"/>
                </a:solidFill>
                <a:latin typeface="Verdana"/>
                <a:cs typeface="Verdana"/>
              </a:rPr>
              <a:t>1; </a:t>
            </a:r>
            <a:r>
              <a:rPr dirty="0" sz="1400">
                <a:solidFill>
                  <a:srgbClr val="4E2700"/>
                </a:solidFill>
                <a:latin typeface="Verdana"/>
                <a:cs typeface="Verdana"/>
              </a:rPr>
              <a:t>i &lt;= 5 ;</a:t>
            </a:r>
            <a:r>
              <a:rPr dirty="0" sz="1400" spc="-7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694055" marR="4106545" indent="33020">
              <a:lnSpc>
                <a:spcPct val="120000"/>
              </a:lnSpc>
              <a:spcBef>
                <a:spcPts val="5"/>
              </a:spcBef>
            </a:pPr>
            <a:r>
              <a:rPr dirty="0" sz="1400">
                <a:solidFill>
                  <a:srgbClr val="4E2700"/>
                </a:solidFill>
                <a:latin typeface="Verdana"/>
                <a:cs typeface="Verdana"/>
              </a:rPr>
              <a:t>sum += i</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prod *= </a:t>
            </a:r>
            <a:r>
              <a:rPr dirty="0" sz="1400">
                <a:solidFill>
                  <a:srgbClr val="4E2700"/>
                </a:solidFill>
                <a:latin typeface="Verdana"/>
                <a:cs typeface="Verdana"/>
              </a:rPr>
              <a:t>i</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900">
              <a:latin typeface="Verdana"/>
              <a:cs typeface="Verdana"/>
            </a:endParaRPr>
          </a:p>
          <a:p>
            <a:pPr marL="259715">
              <a:lnSpc>
                <a:spcPct val="100000"/>
              </a:lnSpc>
              <a:tabLst>
                <a:tab pos="3566160" algn="l"/>
                <a:tab pos="4082415" algn="l"/>
                <a:tab pos="5234305" algn="l"/>
                <a:tab pos="5634990" algn="l"/>
              </a:tabLst>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段執行</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畢後</a:t>
            </a:r>
            <a:r>
              <a:rPr dirty="0" sz="1400" spc="-10">
                <a:solidFill>
                  <a:srgbClr val="4E2700"/>
                </a:solidFill>
                <a:latin typeface="Noto Sans Mono CJK HK"/>
                <a:cs typeface="Noto Sans Mono CJK HK"/>
              </a:rPr>
              <a:t>，</a:t>
            </a:r>
            <a:r>
              <a:rPr dirty="0" sz="1400">
                <a:solidFill>
                  <a:srgbClr val="4E2700"/>
                </a:solidFill>
                <a:latin typeface="Verdana"/>
                <a:cs typeface="Verdana"/>
              </a:rPr>
              <a:t>sum</a:t>
            </a:r>
            <a:r>
              <a:rPr dirty="0" sz="1400" spc="-50">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1</a:t>
            </a:r>
            <a:r>
              <a:rPr dirty="0" sz="1400">
                <a:solidFill>
                  <a:srgbClr val="4E2700"/>
                </a:solidFill>
                <a:latin typeface="Verdana"/>
                <a:cs typeface="Verdana"/>
              </a:rPr>
              <a:t>5</a:t>
            </a:r>
            <a:r>
              <a:rPr dirty="0" sz="1400" spc="-1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5">
                <a:solidFill>
                  <a:srgbClr val="4E2700"/>
                </a:solidFill>
                <a:latin typeface="Verdana"/>
                <a:cs typeface="Verdana"/>
              </a:rPr>
              <a:t> </a:t>
            </a:r>
            <a:r>
              <a:rPr dirty="0" sz="1400" spc="-5">
                <a:solidFill>
                  <a:srgbClr val="4E2700"/>
                </a:solidFill>
                <a:latin typeface="Verdana"/>
                <a:cs typeface="Verdana"/>
              </a:rPr>
              <a:t>p</a:t>
            </a:r>
            <a:r>
              <a:rPr dirty="0" sz="1400" spc="5">
                <a:solidFill>
                  <a:srgbClr val="4E2700"/>
                </a:solidFill>
                <a:latin typeface="Verdana"/>
                <a:cs typeface="Verdana"/>
              </a:rPr>
              <a:t>r</a:t>
            </a:r>
            <a:r>
              <a:rPr dirty="0" sz="1400">
                <a:solidFill>
                  <a:srgbClr val="4E2700"/>
                </a:solidFill>
                <a:latin typeface="Verdana"/>
                <a:cs typeface="Verdana"/>
              </a:rPr>
              <a:t>od</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6</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自我測驗五</a:t>
            </a:r>
            <a:r>
              <a:rPr dirty="0" spc="-10"/>
              <a:t>：</a:t>
            </a:r>
            <a:r>
              <a:rPr dirty="0" spc="-5">
                <a:latin typeface="Tahoma"/>
                <a:cs typeface="Tahoma"/>
              </a:rPr>
              <a:t>.</a:t>
            </a:r>
          </a:p>
        </p:txBody>
      </p:sp>
      <p:sp>
        <p:nvSpPr>
          <p:cNvPr id="12" name="object 12"/>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62406"/>
            <a:ext cx="7061200" cy="258699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pPr>
            <a:r>
              <a:rPr dirty="0" sz="1400">
                <a:solidFill>
                  <a:srgbClr val="4E2700"/>
                </a:solidFill>
                <a:latin typeface="Verdana"/>
                <a:cs typeface="Verdana"/>
              </a:rPr>
              <a:t>1.(</a:t>
            </a:r>
            <a:r>
              <a:rPr dirty="0" sz="1400" spc="-15">
                <a:solidFill>
                  <a:srgbClr val="4E2700"/>
                </a:solidFill>
                <a:latin typeface="Verdana"/>
                <a:cs typeface="Verdana"/>
              </a:rPr>
              <a:t> </a:t>
            </a:r>
            <a:r>
              <a:rPr dirty="0" sz="1400">
                <a:solidFill>
                  <a:srgbClr val="4E2700"/>
                </a:solidFill>
                <a:latin typeface="Verdana"/>
                <a:cs typeface="Verdana"/>
              </a:rPr>
              <a:t>o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5">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spc="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內</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元</a:t>
            </a:r>
            <a:r>
              <a:rPr dirty="0" sz="1400" spc="-10">
                <a:solidFill>
                  <a:srgbClr val="4E2700"/>
                </a:solidFill>
                <a:latin typeface="Noto Sans Mono CJK HK"/>
                <a:cs typeface="Noto Sans Mono CJK HK"/>
              </a:rPr>
              <a:t>素</a:t>
            </a:r>
            <a:r>
              <a:rPr dirty="0" sz="1400" spc="5">
                <a:solidFill>
                  <a:srgbClr val="4E2700"/>
                </a:solidFill>
                <a:latin typeface="Noto Sans Mono CJK HK"/>
                <a:cs typeface="Noto Sans Mono CJK HK"/>
              </a:rPr>
              <a:t>都</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預</a:t>
            </a:r>
            <a:r>
              <a:rPr dirty="0" sz="1400" spc="5">
                <a:solidFill>
                  <a:srgbClr val="4E2700"/>
                </a:solidFill>
                <a:latin typeface="Noto Sans Mono CJK HK"/>
                <a:cs typeface="Noto Sans Mono CJK HK"/>
              </a:rPr>
              <a:t>設</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初</a:t>
            </a:r>
            <a:r>
              <a:rPr dirty="0" sz="1400" spc="5">
                <a:solidFill>
                  <a:srgbClr val="4E2700"/>
                </a:solidFill>
                <a:latin typeface="Noto Sans Mono CJK HK"/>
                <a:cs typeface="Noto Sans Mono CJK HK"/>
              </a:rPr>
              <a:t>值。</a:t>
            </a:r>
            <a:endParaRPr sz="1400">
              <a:latin typeface="Noto Sans Mono CJK HK"/>
              <a:cs typeface="Noto Sans Mono CJK HK"/>
            </a:endParaRPr>
          </a:p>
          <a:p>
            <a:pPr marL="12700">
              <a:lnSpc>
                <a:spcPct val="100000"/>
              </a:lnSpc>
            </a:pPr>
            <a:r>
              <a:rPr dirty="0" sz="1400">
                <a:solidFill>
                  <a:srgbClr val="4E2700"/>
                </a:solidFill>
                <a:latin typeface="Verdana"/>
                <a:cs typeface="Verdana"/>
              </a:rPr>
              <a:t>2.(</a:t>
            </a:r>
            <a:r>
              <a:rPr dirty="0" sz="1400" spc="-10">
                <a:solidFill>
                  <a:srgbClr val="4E2700"/>
                </a:solidFill>
                <a:latin typeface="Verdana"/>
                <a:cs typeface="Verdana"/>
              </a:rPr>
              <a:t> </a:t>
            </a:r>
            <a:r>
              <a:rPr dirty="0" sz="1400">
                <a:solidFill>
                  <a:srgbClr val="4E2700"/>
                </a:solidFill>
                <a:latin typeface="Verdana"/>
                <a:cs typeface="Verdana"/>
              </a:rPr>
              <a:t>o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所有</a:t>
            </a:r>
            <a:r>
              <a:rPr dirty="0" sz="1400">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皆有</a:t>
            </a:r>
            <a:r>
              <a:rPr dirty="0" sz="1400" spc="-5">
                <a:solidFill>
                  <a:srgbClr val="4E2700"/>
                </a:solidFill>
                <a:latin typeface="Verdana"/>
                <a:cs typeface="Verdana"/>
              </a:rPr>
              <a:t>length</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其值</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數。</a:t>
            </a:r>
            <a:endParaRPr sz="1400">
              <a:latin typeface="Noto Sans Mono CJK HK"/>
              <a:cs typeface="Noto Sans Mono CJK HK"/>
            </a:endParaRPr>
          </a:p>
          <a:p>
            <a:pPr marL="570230" marR="199390" indent="-558165">
              <a:lnSpc>
                <a:spcPct val="100000"/>
              </a:lnSpc>
            </a:pPr>
            <a:r>
              <a:rPr dirty="0" sz="1400">
                <a:solidFill>
                  <a:srgbClr val="4E2700"/>
                </a:solidFill>
                <a:latin typeface="Verdana"/>
                <a:cs typeface="Verdana"/>
              </a:rPr>
              <a:t>3.( x</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註標</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號，</a:t>
            </a:r>
            <a:r>
              <a:rPr dirty="0" sz="1400" spc="-15">
                <a:solidFill>
                  <a:srgbClr val="4E2700"/>
                </a:solidFill>
                <a:latin typeface="Noto Sans Mono CJK HK"/>
                <a:cs typeface="Noto Sans Mono CJK HK"/>
              </a:rPr>
              <a:t>註</a:t>
            </a:r>
            <a:r>
              <a:rPr dirty="0" sz="1400">
                <a:solidFill>
                  <a:srgbClr val="4E2700"/>
                </a:solidFill>
                <a:latin typeface="Noto Sans Mono CJK HK"/>
                <a:cs typeface="Noto Sans Mono CJK HK"/>
              </a:rPr>
              <a:t>標</a:t>
            </a:r>
            <a:r>
              <a:rPr dirty="0" sz="1400" spc="5">
                <a:solidFill>
                  <a:srgbClr val="4E2700"/>
                </a:solidFill>
                <a:latin typeface="Noto Sans Mono CJK HK"/>
                <a:cs typeface="Noto Sans Mono CJK HK"/>
              </a:rPr>
              <a:t>由</a:t>
            </a:r>
            <a:r>
              <a:rPr dirty="0" sz="1400" spc="-20">
                <a:solidFill>
                  <a:srgbClr val="4E2700"/>
                </a:solidFill>
                <a:latin typeface="Verdana"/>
                <a:cs typeface="Verdana"/>
              </a:rPr>
              <a:t>1</a:t>
            </a:r>
            <a:r>
              <a:rPr dirty="0" sz="1400">
                <a:solidFill>
                  <a:srgbClr val="4E2700"/>
                </a:solidFill>
                <a:latin typeface="Noto Sans Mono CJK HK"/>
                <a:cs typeface="Noto Sans Mono CJK HK"/>
              </a:rPr>
              <a:t>開始，</a:t>
            </a:r>
            <a:r>
              <a:rPr dirty="0" sz="1400" spc="-15">
                <a:solidFill>
                  <a:srgbClr val="4E2700"/>
                </a:solidFill>
                <a:latin typeface="Noto Sans Mono CJK HK"/>
                <a:cs typeface="Noto Sans Mono CJK HK"/>
              </a:rPr>
              <a:t>即</a:t>
            </a:r>
            <a:r>
              <a:rPr dirty="0" sz="1400">
                <a:solidFill>
                  <a:srgbClr val="4E2700"/>
                </a:solidFill>
                <a:latin typeface="Noto Sans Mono CJK HK"/>
                <a:cs typeface="Noto Sans Mono CJK HK"/>
              </a:rPr>
              <a:t>第一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註標</a:t>
            </a:r>
            <a:r>
              <a:rPr dirty="0" sz="1400" spc="-10">
                <a:solidFill>
                  <a:srgbClr val="4E2700"/>
                </a:solidFill>
                <a:latin typeface="Noto Sans Mono CJK HK"/>
                <a:cs typeface="Noto Sans Mono CJK HK"/>
              </a:rPr>
              <a:t>為</a:t>
            </a:r>
            <a:r>
              <a:rPr dirty="0" sz="1400">
                <a:solidFill>
                  <a:srgbClr val="4E2700"/>
                </a:solidFill>
                <a:latin typeface="Verdana"/>
                <a:cs typeface="Verdana"/>
              </a:rPr>
              <a:t>1</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二個</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素為</a:t>
            </a:r>
            <a:r>
              <a:rPr dirty="0" sz="1400" spc="-10">
                <a:solidFill>
                  <a:srgbClr val="4E2700"/>
                </a:solidFill>
                <a:latin typeface="Verdana"/>
                <a:cs typeface="Verdana"/>
              </a:rPr>
              <a:t>2</a:t>
            </a:r>
            <a:r>
              <a:rPr dirty="0" sz="1400" spc="-10">
                <a:solidFill>
                  <a:srgbClr val="4E2700"/>
                </a:solidFill>
                <a:latin typeface="Noto Sans Mono CJK HK"/>
                <a:cs typeface="Noto Sans Mono CJK HK"/>
              </a:rPr>
              <a:t>，  </a:t>
            </a:r>
            <a:r>
              <a:rPr dirty="0" sz="1400" spc="10">
                <a:solidFill>
                  <a:srgbClr val="4E2700"/>
                </a:solidFill>
                <a:latin typeface="Noto Sans Mono CJK HK"/>
                <a:cs typeface="Noto Sans Mono CJK HK"/>
              </a:rPr>
              <a:t>依此</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推</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pPr>
            <a:r>
              <a:rPr dirty="0" sz="1400">
                <a:solidFill>
                  <a:srgbClr val="4E2700"/>
                </a:solidFill>
                <a:latin typeface="Verdana"/>
                <a:cs typeface="Verdana"/>
              </a:rPr>
              <a:t>4.(</a:t>
            </a:r>
            <a:r>
              <a:rPr dirty="0" sz="1400" spc="5">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陣列</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素等</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於一</a:t>
            </a:r>
            <a:r>
              <a:rPr dirty="0" sz="1400" spc="-15">
                <a:solidFill>
                  <a:srgbClr val="4E2700"/>
                </a:solidFill>
                <a:latin typeface="Noto Sans Mono CJK HK"/>
                <a:cs typeface="Noto Sans Mono CJK HK"/>
              </a:rPr>
              <a:t>般</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素可</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來存</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不同</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788035" marR="2138045" indent="-775970">
              <a:lnSpc>
                <a:spcPct val="100000"/>
              </a:lnSpc>
            </a:pPr>
            <a:r>
              <a:rPr dirty="0" sz="1400">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x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陣列</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以儲</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地方</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的表</a:t>
            </a:r>
            <a:r>
              <a:rPr dirty="0" sz="1400" spc="-15">
                <a:solidFill>
                  <a:srgbClr val="4E2700"/>
                </a:solidFill>
                <a:latin typeface="Noto Sans Mono CJK HK"/>
                <a:cs typeface="Noto Sans Mono CJK HK"/>
              </a:rPr>
              <a:t>示</a:t>
            </a:r>
            <a:r>
              <a:rPr dirty="0" sz="1400">
                <a:solidFill>
                  <a:srgbClr val="4E2700"/>
                </a:solidFill>
                <a:latin typeface="Noto Sans Mono CJK HK"/>
                <a:cs typeface="Noto Sans Mono CJK HK"/>
              </a:rPr>
              <a:t>法為 </a:t>
            </a:r>
            <a:r>
              <a:rPr dirty="0" sz="1400" spc="10">
                <a:solidFill>
                  <a:srgbClr val="4E2700"/>
                </a:solidFill>
                <a:latin typeface="Noto Sans Mono CJK HK"/>
                <a:cs typeface="Noto Sans Mono CJK HK"/>
              </a:rPr>
              <a:t>陣列</a:t>
            </a:r>
            <a:r>
              <a:rPr dirty="0" sz="1400">
                <a:solidFill>
                  <a:srgbClr val="4E2700"/>
                </a:solidFill>
                <a:latin typeface="Noto Sans Mono CJK HK"/>
                <a:cs typeface="Noto Sans Mono CJK HK"/>
              </a:rPr>
              <a:t>名稱</a:t>
            </a:r>
            <a:r>
              <a:rPr dirty="0" sz="1400" spc="-5">
                <a:solidFill>
                  <a:srgbClr val="4E2700"/>
                </a:solidFill>
                <a:latin typeface="Verdana"/>
                <a:cs typeface="Verdana"/>
              </a:rPr>
              <a:t>{</a:t>
            </a:r>
            <a:r>
              <a:rPr dirty="0" sz="1400">
                <a:solidFill>
                  <a:srgbClr val="4E2700"/>
                </a:solidFill>
                <a:latin typeface="Noto Sans Mono CJK HK"/>
                <a:cs typeface="Noto Sans Mono CJK HK"/>
              </a:rPr>
              <a:t>註</a:t>
            </a:r>
            <a:r>
              <a:rPr dirty="0" sz="1400" spc="-15">
                <a:solidFill>
                  <a:srgbClr val="4E2700"/>
                </a:solidFill>
                <a:latin typeface="Noto Sans Mono CJK HK"/>
                <a:cs typeface="Noto Sans Mono CJK HK"/>
              </a:rPr>
              <a:t>標</a:t>
            </a:r>
            <a:r>
              <a:rPr dirty="0" sz="1400">
                <a:solidFill>
                  <a:srgbClr val="4E2700"/>
                </a:solidFill>
                <a:latin typeface="Verdana"/>
                <a:cs typeface="Verdana"/>
              </a:rPr>
              <a:t>}</a:t>
            </a:r>
            <a:endParaRPr sz="1400">
              <a:latin typeface="Verdana"/>
              <a:cs typeface="Verdana"/>
            </a:endParaRPr>
          </a:p>
          <a:p>
            <a:pPr marL="12700">
              <a:lnSpc>
                <a:spcPct val="100000"/>
              </a:lnSpc>
            </a:pPr>
            <a:r>
              <a:rPr dirty="0" sz="1400">
                <a:solidFill>
                  <a:srgbClr val="4E2700"/>
                </a:solidFill>
                <a:latin typeface="Verdana"/>
                <a:cs typeface="Verdana"/>
              </a:rPr>
              <a:t>6.(</a:t>
            </a:r>
            <a:r>
              <a:rPr dirty="0" sz="1400" spc="-15">
                <a:solidFill>
                  <a:srgbClr val="4E2700"/>
                </a:solidFill>
                <a:latin typeface="Verdana"/>
                <a:cs typeface="Verdana"/>
              </a:rPr>
              <a:t> </a:t>
            </a:r>
            <a:r>
              <a:rPr dirty="0" sz="1400">
                <a:solidFill>
                  <a:srgbClr val="4E2700"/>
                </a:solidFill>
                <a:latin typeface="Verdana"/>
                <a:cs typeface="Verdana"/>
              </a:rPr>
              <a:t>x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二維</a:t>
            </a:r>
            <a:r>
              <a:rPr dirty="0" sz="1400" spc="5">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元</a:t>
            </a:r>
            <a:r>
              <a:rPr dirty="0" sz="1400" spc="-10">
                <a:solidFill>
                  <a:srgbClr val="4E2700"/>
                </a:solidFill>
                <a:latin typeface="Noto Sans Mono CJK HK"/>
                <a:cs typeface="Noto Sans Mono CJK HK"/>
              </a:rPr>
              <a:t>素</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0">
                <a:solidFill>
                  <a:srgbClr val="4E2700"/>
                </a:solidFill>
                <a:latin typeface="Noto Sans Mono CJK HK"/>
                <a:cs typeface="Noto Sans Mono CJK HK"/>
              </a:rPr>
              <a:t>是</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維</a:t>
            </a:r>
            <a:r>
              <a:rPr dirty="0" sz="1400" spc="-10">
                <a:solidFill>
                  <a:srgbClr val="4E2700"/>
                </a:solidFill>
                <a:latin typeface="Noto Sans Mono CJK HK"/>
                <a:cs typeface="Noto Sans Mono CJK HK"/>
              </a:rPr>
              <a:t>陣</a:t>
            </a:r>
            <a:r>
              <a:rPr dirty="0" sz="1400" spc="5">
                <a:solidFill>
                  <a:srgbClr val="4E2700"/>
                </a:solidFill>
                <a:latin typeface="Noto Sans Mono CJK HK"/>
                <a:cs typeface="Noto Sans Mono CJK HK"/>
              </a:rPr>
              <a:t>列</a:t>
            </a:r>
            <a:r>
              <a:rPr dirty="0" sz="1400">
                <a:solidFill>
                  <a:srgbClr val="4E2700"/>
                </a:solidFill>
                <a:latin typeface="Noto Sans Mono CJK HK"/>
                <a:cs typeface="Noto Sans Mono CJK HK"/>
              </a:rPr>
              <a:t>或</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般</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endParaRPr sz="1400">
              <a:latin typeface="Noto Sans Mono CJK HK"/>
              <a:cs typeface="Noto Sans Mono CJK HK"/>
            </a:endParaRPr>
          </a:p>
          <a:p>
            <a:pPr marL="12700">
              <a:lnSpc>
                <a:spcPct val="100000"/>
              </a:lnSpc>
            </a:pPr>
            <a:r>
              <a:rPr dirty="0" sz="1400">
                <a:solidFill>
                  <a:srgbClr val="4E2700"/>
                </a:solidFill>
                <a:latin typeface="Verdana"/>
                <a:cs typeface="Verdana"/>
              </a:rPr>
              <a:t>7.(</a:t>
            </a:r>
            <a:r>
              <a:rPr dirty="0" sz="1400" spc="-15">
                <a:solidFill>
                  <a:srgbClr val="4E2700"/>
                </a:solidFill>
                <a:latin typeface="Verdana"/>
                <a:cs typeface="Verdana"/>
              </a:rPr>
              <a:t> </a:t>
            </a:r>
            <a:r>
              <a:rPr dirty="0" sz="1400">
                <a:solidFill>
                  <a:srgbClr val="4E2700"/>
                </a:solidFill>
                <a:latin typeface="Verdana"/>
                <a:cs typeface="Verdana"/>
              </a:rPr>
              <a:t>x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任何</a:t>
            </a:r>
            <a:r>
              <a:rPr dirty="0" sz="1400">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之元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註標</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下限</a:t>
            </a:r>
            <a:r>
              <a:rPr dirty="0" sz="1400" spc="-10">
                <a:solidFill>
                  <a:srgbClr val="4E2700"/>
                </a:solidFill>
                <a:latin typeface="Noto Sans Mono CJK HK"/>
                <a:cs typeface="Noto Sans Mono CJK HK"/>
              </a:rPr>
              <a:t>為</a:t>
            </a:r>
            <a:r>
              <a:rPr dirty="0" sz="1400">
                <a:solidFill>
                  <a:srgbClr val="4E2700"/>
                </a:solidFill>
                <a:latin typeface="Verdana"/>
                <a:cs typeface="Verdana"/>
              </a:rPr>
              <a:t>1</a:t>
            </a:r>
            <a:r>
              <a:rPr dirty="0" sz="1400">
                <a:solidFill>
                  <a:srgbClr val="4E2700"/>
                </a:solidFill>
                <a:latin typeface="Noto Sans Mono CJK HK"/>
                <a:cs typeface="Noto Sans Mono CJK HK"/>
              </a:rPr>
              <a:t>，上</a:t>
            </a:r>
            <a:r>
              <a:rPr dirty="0" sz="1400" spc="-15">
                <a:solidFill>
                  <a:srgbClr val="4E2700"/>
                </a:solidFill>
                <a:latin typeface="Noto Sans Mono CJK HK"/>
                <a:cs typeface="Noto Sans Mono CJK HK"/>
              </a:rPr>
              <a:t>限</a:t>
            </a:r>
            <a:r>
              <a:rPr dirty="0" sz="1400">
                <a:solidFill>
                  <a:srgbClr val="4E2700"/>
                </a:solidFill>
                <a:latin typeface="Noto Sans Mono CJK HK"/>
                <a:cs typeface="Noto Sans Mono CJK HK"/>
              </a:rPr>
              <a:t>為元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個數。</a:t>
            </a:r>
            <a:endParaRPr sz="1400">
              <a:latin typeface="Noto Sans Mono CJK HK"/>
              <a:cs typeface="Noto Sans Mono CJK HK"/>
            </a:endParaRPr>
          </a:p>
          <a:p>
            <a:pPr marL="570230" marR="1211580" indent="-558165">
              <a:lnSpc>
                <a:spcPct val="100000"/>
              </a:lnSpc>
            </a:pPr>
            <a:r>
              <a:rPr dirty="0" sz="1400">
                <a:solidFill>
                  <a:srgbClr val="4E2700"/>
                </a:solidFill>
                <a:latin typeface="Verdana"/>
                <a:cs typeface="Verdana"/>
              </a:rPr>
              <a:t>8.( x</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a:t>
            </a:r>
            <a:r>
              <a:rPr dirty="0" sz="1400" spc="-15">
                <a:solidFill>
                  <a:srgbClr val="4E2700"/>
                </a:solidFill>
                <a:latin typeface="Noto Sans Mono CJK HK"/>
                <a:cs typeface="Noto Sans Mono CJK HK"/>
              </a:rPr>
              <a:t>供</a:t>
            </a:r>
            <a:r>
              <a:rPr dirty="0" sz="1400">
                <a:solidFill>
                  <a:srgbClr val="4E2700"/>
                </a:solidFill>
                <a:latin typeface="Noto Sans Mono CJK HK"/>
                <a:cs typeface="Noto Sans Mono CJK HK"/>
              </a:rPr>
              <a:t>的標</a:t>
            </a:r>
            <a:r>
              <a:rPr dirty="0" sz="1400" spc="-15">
                <a:solidFill>
                  <a:srgbClr val="4E2700"/>
                </a:solidFill>
                <a:latin typeface="Noto Sans Mono CJK HK"/>
                <a:cs typeface="Noto Sans Mono CJK HK"/>
              </a:rPr>
              <a:t>籤</a:t>
            </a:r>
            <a:r>
              <a:rPr dirty="0" sz="1400">
                <a:solidFill>
                  <a:srgbClr val="4E2700"/>
                </a:solidFill>
                <a:latin typeface="Noto Sans Mono CJK HK"/>
                <a:cs typeface="Noto Sans Mono CJK HK"/>
              </a:rPr>
              <a:t>為一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合法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識別</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，其</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ㄧ個</a:t>
            </a:r>
            <a:r>
              <a:rPr dirty="0" sz="1400" spc="-15">
                <a:solidFill>
                  <a:srgbClr val="4E2700"/>
                </a:solidFill>
                <a:latin typeface="Noto Sans Mono CJK HK"/>
                <a:cs typeface="Noto Sans Mono CJK HK"/>
              </a:rPr>
              <a:t>錢</a:t>
            </a:r>
            <a:r>
              <a:rPr dirty="0" sz="1400">
                <a:solidFill>
                  <a:srgbClr val="4E2700"/>
                </a:solidFill>
                <a:latin typeface="Noto Sans Mono CJK HK"/>
                <a:cs typeface="Noto Sans Mono CJK HK"/>
              </a:rPr>
              <a:t>號。 </a:t>
            </a:r>
            <a:r>
              <a:rPr dirty="0" sz="1400" spc="10">
                <a:solidFill>
                  <a:srgbClr val="4E2700"/>
                </a:solidFill>
                <a:latin typeface="Noto Sans Mono CJK HK"/>
                <a:cs typeface="Noto Sans Mono CJK HK"/>
              </a:rPr>
              <a:t>有效</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標</a:t>
            </a:r>
            <a:r>
              <a:rPr dirty="0" sz="1400">
                <a:solidFill>
                  <a:srgbClr val="4E2700"/>
                </a:solidFill>
                <a:latin typeface="Noto Sans Mono CJK HK"/>
                <a:cs typeface="Noto Sans Mono CJK HK"/>
              </a:rPr>
              <a:t>籤必</a:t>
            </a:r>
            <a:r>
              <a:rPr dirty="0" sz="1400" spc="-15">
                <a:solidFill>
                  <a:srgbClr val="4E2700"/>
                </a:solidFill>
                <a:latin typeface="Noto Sans Mono CJK HK"/>
                <a:cs typeface="Noto Sans Mono CJK HK"/>
              </a:rPr>
              <a:t>須</a:t>
            </a:r>
            <a:r>
              <a:rPr dirty="0" sz="1400">
                <a:solidFill>
                  <a:srgbClr val="4E2700"/>
                </a:solidFill>
                <a:latin typeface="Noto Sans Mono CJK HK"/>
                <a:cs typeface="Noto Sans Mono CJK HK"/>
              </a:rPr>
              <a:t>出現</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迴圈</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述的</a:t>
            </a:r>
            <a:r>
              <a:rPr dirty="0" sz="1400" spc="-15">
                <a:solidFill>
                  <a:srgbClr val="4E2700"/>
                </a:solidFill>
                <a:latin typeface="Noto Sans Mono CJK HK"/>
                <a:cs typeface="Noto Sans Mono CJK HK"/>
              </a:rPr>
              <a:t>前</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標</a:t>
            </a:r>
            <a:r>
              <a:rPr dirty="0" sz="1400">
                <a:solidFill>
                  <a:srgbClr val="4E2700"/>
                </a:solidFill>
                <a:latin typeface="Noto Sans Mono CJK HK"/>
                <a:cs typeface="Noto Sans Mono CJK HK"/>
              </a:rPr>
              <a:t>示迴</a:t>
            </a:r>
            <a:r>
              <a:rPr dirty="0" sz="1400" spc="-15">
                <a:solidFill>
                  <a:srgbClr val="4E2700"/>
                </a:solidFill>
                <a:latin typeface="Noto Sans Mono CJK HK"/>
                <a:cs typeface="Noto Sans Mono CJK HK"/>
              </a:rPr>
              <a:t>圈</a:t>
            </a:r>
            <a:r>
              <a:rPr dirty="0" sz="1400">
                <a:solidFill>
                  <a:srgbClr val="4E2700"/>
                </a:solidFill>
                <a:latin typeface="Noto Sans Mono CJK HK"/>
                <a:cs typeface="Noto Sans Mono CJK HK"/>
              </a:rPr>
              <a:t>的開</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a:t>
            </a:r>
            <a:endParaRPr sz="1400">
              <a:latin typeface="Noto Sans Mono CJK HK"/>
              <a:cs typeface="Noto Sans Mono CJK HK"/>
            </a:endParaRPr>
          </a:p>
        </p:txBody>
      </p:sp>
      <p:sp>
        <p:nvSpPr>
          <p:cNvPr id="4" name="object 4"/>
          <p:cNvSpPr txBox="1"/>
          <p:nvPr/>
        </p:nvSpPr>
        <p:spPr>
          <a:xfrm>
            <a:off x="764540" y="3527805"/>
            <a:ext cx="598805"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9.( o</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1679194" y="3527805"/>
            <a:ext cx="2233930" cy="452755"/>
          </a:xfrm>
          <a:prstGeom prst="rect">
            <a:avLst/>
          </a:prstGeom>
        </p:spPr>
        <p:txBody>
          <a:bodyPr wrap="square" lIns="0" tIns="13335" rIns="0" bIns="0" rtlCol="0" vert="horz">
            <a:spAutoFit/>
          </a:bodyPr>
          <a:lstStyle/>
          <a:p>
            <a:pPr marL="12700" marR="5080">
              <a:lnSpc>
                <a:spcPct val="100000"/>
              </a:lnSpc>
              <a:spcBef>
                <a:spcPts val="105"/>
              </a:spcBef>
              <a:tabLst>
                <a:tab pos="873760" algn="l"/>
                <a:tab pos="934085" algn="l"/>
              </a:tabLst>
            </a:pPr>
            <a:r>
              <a:rPr dirty="0" sz="1400">
                <a:solidFill>
                  <a:srgbClr val="4E2700"/>
                </a:solidFill>
                <a:latin typeface="Verdana"/>
                <a:cs typeface="Verdana"/>
              </a:rPr>
              <a:t>int[]</a:t>
            </a:r>
            <a:r>
              <a:rPr dirty="0" sz="1400" spc="-15">
                <a:solidFill>
                  <a:srgbClr val="4E2700"/>
                </a:solidFill>
                <a:latin typeface="Verdana"/>
                <a:cs typeface="Verdana"/>
              </a:rPr>
              <a:t> </a:t>
            </a:r>
            <a:r>
              <a:rPr dirty="0" sz="1400">
                <a:solidFill>
                  <a:srgbClr val="4E2700"/>
                </a:solidFill>
                <a:latin typeface="Verdana"/>
                <a:cs typeface="Verdana"/>
              </a:rPr>
              <a:t>a1	= new </a:t>
            </a:r>
            <a:r>
              <a:rPr dirty="0" sz="1400" spc="-5">
                <a:solidFill>
                  <a:srgbClr val="4E2700"/>
                </a:solidFill>
                <a:latin typeface="Verdana"/>
                <a:cs typeface="Verdana"/>
              </a:rPr>
              <a:t>int[3];  </a:t>
            </a:r>
            <a:r>
              <a:rPr dirty="0" sz="1400">
                <a:solidFill>
                  <a:srgbClr val="4E2700"/>
                </a:solidFill>
                <a:latin typeface="Verdana"/>
                <a:cs typeface="Verdana"/>
              </a:rPr>
              <a:t>int</a:t>
            </a:r>
            <a:r>
              <a:rPr dirty="0" sz="1400" spc="484">
                <a:solidFill>
                  <a:srgbClr val="4E2700"/>
                </a:solidFill>
                <a:latin typeface="Verdana"/>
                <a:cs typeface="Verdana"/>
              </a:rPr>
              <a:t> </a:t>
            </a:r>
            <a:r>
              <a:rPr dirty="0" sz="1400" spc="-5">
                <a:solidFill>
                  <a:srgbClr val="4E2700"/>
                </a:solidFill>
                <a:latin typeface="Verdana"/>
                <a:cs typeface="Verdana"/>
              </a:rPr>
              <a:t>[]a2		</a:t>
            </a:r>
            <a:r>
              <a:rPr dirty="0" sz="1400">
                <a:solidFill>
                  <a:srgbClr val="4E2700"/>
                </a:solidFill>
                <a:latin typeface="Verdana"/>
                <a:cs typeface="Verdana"/>
              </a:rPr>
              <a:t>= new</a:t>
            </a:r>
            <a:r>
              <a:rPr dirty="0" sz="1400" spc="-55">
                <a:solidFill>
                  <a:srgbClr val="4E2700"/>
                </a:solidFill>
                <a:latin typeface="Verdana"/>
                <a:cs typeface="Verdana"/>
              </a:rPr>
              <a:t> </a:t>
            </a:r>
            <a:r>
              <a:rPr dirty="0" sz="1400" spc="-5">
                <a:solidFill>
                  <a:srgbClr val="4E2700"/>
                </a:solidFill>
                <a:latin typeface="Verdana"/>
                <a:cs typeface="Verdana"/>
              </a:rPr>
              <a:t>int[3];</a:t>
            </a:r>
            <a:endParaRPr sz="1400">
              <a:latin typeface="Verdana"/>
              <a:cs typeface="Verdana"/>
            </a:endParaRPr>
          </a:p>
        </p:txBody>
      </p:sp>
      <p:sp>
        <p:nvSpPr>
          <p:cNvPr id="6" name="object 6"/>
          <p:cNvSpPr txBox="1"/>
          <p:nvPr/>
        </p:nvSpPr>
        <p:spPr>
          <a:xfrm>
            <a:off x="1322577" y="3954221"/>
            <a:ext cx="2590800" cy="662305"/>
          </a:xfrm>
          <a:prstGeom prst="rect">
            <a:avLst/>
          </a:prstGeom>
        </p:spPr>
        <p:txBody>
          <a:bodyPr wrap="square" lIns="0" tIns="13335" rIns="0" bIns="0" rtlCol="0" vert="horz">
            <a:spAutoFit/>
          </a:bodyPr>
          <a:lstStyle/>
          <a:p>
            <a:pPr marL="368935">
              <a:lnSpc>
                <a:spcPct val="100000"/>
              </a:lnSpc>
              <a:spcBef>
                <a:spcPts val="105"/>
              </a:spcBef>
              <a:tabLst>
                <a:tab pos="1290320" algn="l"/>
              </a:tabLst>
            </a:pPr>
            <a:r>
              <a:rPr dirty="0" sz="1400">
                <a:solidFill>
                  <a:srgbClr val="4E2700"/>
                </a:solidFill>
                <a:latin typeface="Verdana"/>
                <a:cs typeface="Verdana"/>
              </a:rPr>
              <a:t>int</a:t>
            </a:r>
            <a:r>
              <a:rPr dirty="0" sz="1400" spc="484">
                <a:solidFill>
                  <a:srgbClr val="4E2700"/>
                </a:solidFill>
                <a:latin typeface="Verdana"/>
                <a:cs typeface="Verdana"/>
              </a:rPr>
              <a:t> </a:t>
            </a:r>
            <a:r>
              <a:rPr dirty="0" sz="1400" spc="-5">
                <a:solidFill>
                  <a:srgbClr val="4E2700"/>
                </a:solidFill>
                <a:latin typeface="Verdana"/>
                <a:cs typeface="Verdana"/>
              </a:rPr>
              <a:t>a3[]	</a:t>
            </a:r>
            <a:r>
              <a:rPr dirty="0" sz="1400" spc="5">
                <a:solidFill>
                  <a:srgbClr val="4E2700"/>
                </a:solidFill>
                <a:latin typeface="Verdana"/>
                <a:cs typeface="Verdana"/>
              </a:rPr>
              <a:t>=  </a:t>
            </a:r>
            <a:r>
              <a:rPr dirty="0" sz="1400">
                <a:solidFill>
                  <a:srgbClr val="4E2700"/>
                </a:solidFill>
                <a:latin typeface="Verdana"/>
                <a:cs typeface="Verdana"/>
              </a:rPr>
              <a:t>new</a:t>
            </a:r>
            <a:r>
              <a:rPr dirty="0" sz="1400" spc="-80">
                <a:solidFill>
                  <a:srgbClr val="4E2700"/>
                </a:solidFill>
                <a:latin typeface="Verdana"/>
                <a:cs typeface="Verdana"/>
              </a:rPr>
              <a:t> </a:t>
            </a:r>
            <a:r>
              <a:rPr dirty="0" sz="1400" spc="-5">
                <a:solidFill>
                  <a:srgbClr val="4E2700"/>
                </a:solidFill>
                <a:latin typeface="Verdana"/>
                <a:cs typeface="Verdana"/>
              </a:rPr>
              <a:t>int[3];</a:t>
            </a:r>
            <a:endParaRPr sz="1400">
              <a:latin typeface="Verdana"/>
              <a:cs typeface="Verdana"/>
            </a:endParaRPr>
          </a:p>
          <a:p>
            <a:pPr marL="368935">
              <a:lnSpc>
                <a:spcPts val="1660"/>
              </a:lnSpc>
              <a:spcBef>
                <a:spcPts val="5"/>
              </a:spcBef>
              <a:tabLst>
                <a:tab pos="1129665" algn="l"/>
              </a:tabLst>
            </a:pPr>
            <a:r>
              <a:rPr dirty="0" sz="1400">
                <a:solidFill>
                  <a:srgbClr val="4E2700"/>
                </a:solidFill>
                <a:latin typeface="Verdana"/>
                <a:cs typeface="Verdana"/>
              </a:rPr>
              <a:t>int</a:t>
            </a:r>
            <a:r>
              <a:rPr dirty="0" sz="1400" spc="480">
                <a:solidFill>
                  <a:srgbClr val="4E2700"/>
                </a:solidFill>
                <a:latin typeface="Verdana"/>
                <a:cs typeface="Verdana"/>
              </a:rPr>
              <a:t> </a:t>
            </a:r>
            <a:r>
              <a:rPr dirty="0" sz="1400">
                <a:solidFill>
                  <a:srgbClr val="4E2700"/>
                </a:solidFill>
                <a:latin typeface="Verdana"/>
                <a:cs typeface="Verdana"/>
              </a:rPr>
              <a:t>a4	</a:t>
            </a:r>
            <a:r>
              <a:rPr dirty="0" sz="1400" spc="-5">
                <a:solidFill>
                  <a:srgbClr val="4E2700"/>
                </a:solidFill>
                <a:latin typeface="Verdana"/>
                <a:cs typeface="Verdana"/>
              </a:rPr>
              <a:t>[]=  </a:t>
            </a:r>
            <a:r>
              <a:rPr dirty="0" sz="1400">
                <a:solidFill>
                  <a:srgbClr val="4E2700"/>
                </a:solidFill>
                <a:latin typeface="Verdana"/>
                <a:cs typeface="Verdana"/>
              </a:rPr>
              <a:t>new</a:t>
            </a:r>
            <a:r>
              <a:rPr dirty="0" sz="1400" spc="-45">
                <a:solidFill>
                  <a:srgbClr val="4E2700"/>
                </a:solidFill>
                <a:latin typeface="Verdana"/>
                <a:cs typeface="Verdana"/>
              </a:rPr>
              <a:t> </a:t>
            </a:r>
            <a:r>
              <a:rPr dirty="0" sz="1400" spc="-5">
                <a:solidFill>
                  <a:srgbClr val="4E2700"/>
                </a:solidFill>
                <a:latin typeface="Verdana"/>
                <a:cs typeface="Verdana"/>
              </a:rPr>
              <a:t>int[3];</a:t>
            </a:r>
            <a:endParaRPr sz="1400">
              <a:latin typeface="Verdana"/>
              <a:cs typeface="Verdana"/>
            </a:endParaRPr>
          </a:p>
          <a:p>
            <a:pPr marL="12700">
              <a:lnSpc>
                <a:spcPts val="1660"/>
              </a:lnSpc>
            </a:pPr>
            <a:r>
              <a:rPr dirty="0" sz="1400" spc="10">
                <a:solidFill>
                  <a:srgbClr val="4E2700"/>
                </a:solidFill>
                <a:latin typeface="Noto Sans Mono CJK HK"/>
                <a:cs typeface="Noto Sans Mono CJK HK"/>
              </a:rPr>
              <a:t>以上</a:t>
            </a:r>
            <a:r>
              <a:rPr dirty="0" sz="1400">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都是</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確的。</a:t>
            </a:r>
            <a:endParaRPr sz="1400">
              <a:latin typeface="Noto Sans Mono CJK HK"/>
              <a:cs typeface="Noto Sans Mono CJK HK"/>
            </a:endParaRPr>
          </a:p>
        </p:txBody>
      </p:sp>
      <p:sp>
        <p:nvSpPr>
          <p:cNvPr id="7" name="object 7"/>
          <p:cNvSpPr txBox="1"/>
          <p:nvPr/>
        </p:nvSpPr>
        <p:spPr>
          <a:xfrm>
            <a:off x="764540" y="4594986"/>
            <a:ext cx="71183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10.( o</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8" name="object 8"/>
          <p:cNvSpPr txBox="1"/>
          <p:nvPr/>
        </p:nvSpPr>
        <p:spPr>
          <a:xfrm>
            <a:off x="2825457" y="4594986"/>
            <a:ext cx="158432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 new</a:t>
            </a:r>
            <a:r>
              <a:rPr dirty="0" sz="1400" spc="-75">
                <a:solidFill>
                  <a:srgbClr val="4E2700"/>
                </a:solidFill>
                <a:latin typeface="Verdana"/>
                <a:cs typeface="Verdana"/>
              </a:rPr>
              <a:t> </a:t>
            </a:r>
            <a:r>
              <a:rPr dirty="0" sz="1400" spc="-5">
                <a:solidFill>
                  <a:srgbClr val="4E2700"/>
                </a:solidFill>
                <a:latin typeface="Verdana"/>
                <a:cs typeface="Verdana"/>
              </a:rPr>
              <a:t>int[4][3];</a:t>
            </a:r>
            <a:endParaRPr sz="1400">
              <a:latin typeface="Verdana"/>
              <a:cs typeface="Verdana"/>
            </a:endParaRPr>
          </a:p>
        </p:txBody>
      </p:sp>
      <p:sp>
        <p:nvSpPr>
          <p:cNvPr id="9" name="object 9"/>
          <p:cNvSpPr txBox="1"/>
          <p:nvPr/>
        </p:nvSpPr>
        <p:spPr>
          <a:xfrm>
            <a:off x="1679194" y="4594986"/>
            <a:ext cx="986790" cy="66611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int </a:t>
            </a:r>
            <a:r>
              <a:rPr dirty="0" sz="1400" spc="-5">
                <a:solidFill>
                  <a:srgbClr val="4E2700"/>
                </a:solidFill>
                <a:latin typeface="Verdana"/>
                <a:cs typeface="Verdana"/>
              </a:rPr>
              <a:t>[][]</a:t>
            </a:r>
            <a:r>
              <a:rPr dirty="0" sz="1400" spc="-110">
                <a:solidFill>
                  <a:srgbClr val="4E2700"/>
                </a:solidFill>
                <a:latin typeface="Verdana"/>
                <a:cs typeface="Verdana"/>
              </a:rPr>
              <a:t> </a:t>
            </a:r>
            <a:r>
              <a:rPr dirty="0" sz="1400">
                <a:solidFill>
                  <a:srgbClr val="4E2700"/>
                </a:solidFill>
                <a:latin typeface="Verdana"/>
                <a:cs typeface="Verdana"/>
              </a:rPr>
              <a:t>a1</a:t>
            </a:r>
            <a:endParaRPr sz="1400">
              <a:latin typeface="Verdana"/>
              <a:cs typeface="Verdana"/>
            </a:endParaRPr>
          </a:p>
          <a:p>
            <a:pPr marL="12700">
              <a:lnSpc>
                <a:spcPct val="100000"/>
              </a:lnSpc>
            </a:pPr>
            <a:r>
              <a:rPr dirty="0" sz="1400">
                <a:solidFill>
                  <a:srgbClr val="4E2700"/>
                </a:solidFill>
                <a:latin typeface="Verdana"/>
                <a:cs typeface="Verdana"/>
              </a:rPr>
              <a:t>int</a:t>
            </a:r>
            <a:r>
              <a:rPr dirty="0" sz="1400" spc="390">
                <a:solidFill>
                  <a:srgbClr val="4E2700"/>
                </a:solidFill>
                <a:latin typeface="Verdana"/>
                <a:cs typeface="Verdana"/>
              </a:rPr>
              <a:t> </a:t>
            </a:r>
            <a:r>
              <a:rPr dirty="0" sz="1400" spc="-5">
                <a:solidFill>
                  <a:srgbClr val="4E2700"/>
                </a:solidFill>
                <a:latin typeface="Verdana"/>
                <a:cs typeface="Verdana"/>
              </a:rPr>
              <a:t>[]a2[]</a:t>
            </a:r>
            <a:endParaRPr sz="1400">
              <a:latin typeface="Verdana"/>
              <a:cs typeface="Verdana"/>
            </a:endParaRPr>
          </a:p>
          <a:p>
            <a:pPr marL="12700">
              <a:lnSpc>
                <a:spcPct val="100000"/>
              </a:lnSpc>
            </a:pPr>
            <a:r>
              <a:rPr dirty="0" sz="1400">
                <a:solidFill>
                  <a:srgbClr val="4E2700"/>
                </a:solidFill>
                <a:latin typeface="Verdana"/>
                <a:cs typeface="Verdana"/>
              </a:rPr>
              <a:t>int</a:t>
            </a:r>
            <a:r>
              <a:rPr dirty="0" sz="1400" spc="395">
                <a:solidFill>
                  <a:srgbClr val="4E2700"/>
                </a:solidFill>
                <a:latin typeface="Verdana"/>
                <a:cs typeface="Verdana"/>
              </a:rPr>
              <a:t> </a:t>
            </a:r>
            <a:r>
              <a:rPr dirty="0" sz="1400" spc="-5">
                <a:solidFill>
                  <a:srgbClr val="4E2700"/>
                </a:solidFill>
                <a:latin typeface="Verdana"/>
                <a:cs typeface="Verdana"/>
              </a:rPr>
              <a:t>a3[][]</a:t>
            </a:r>
            <a:endParaRPr sz="1400">
              <a:latin typeface="Verdana"/>
              <a:cs typeface="Verdana"/>
            </a:endParaRPr>
          </a:p>
        </p:txBody>
      </p:sp>
      <p:sp>
        <p:nvSpPr>
          <p:cNvPr id="10" name="object 10"/>
          <p:cNvSpPr txBox="1"/>
          <p:nvPr/>
        </p:nvSpPr>
        <p:spPr>
          <a:xfrm>
            <a:off x="2825447" y="4808346"/>
            <a:ext cx="1584325" cy="45275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  new</a:t>
            </a:r>
            <a:r>
              <a:rPr dirty="0" sz="1400" spc="-80">
                <a:solidFill>
                  <a:srgbClr val="4E2700"/>
                </a:solidFill>
                <a:latin typeface="Verdana"/>
                <a:cs typeface="Verdana"/>
              </a:rPr>
              <a:t> </a:t>
            </a:r>
            <a:r>
              <a:rPr dirty="0" sz="1400" spc="-5">
                <a:solidFill>
                  <a:srgbClr val="4E2700"/>
                </a:solidFill>
                <a:latin typeface="Verdana"/>
                <a:cs typeface="Verdana"/>
              </a:rPr>
              <a:t>int[4][3];</a:t>
            </a:r>
            <a:endParaRPr sz="1400">
              <a:latin typeface="Verdana"/>
              <a:cs typeface="Verdana"/>
            </a:endParaRPr>
          </a:p>
          <a:p>
            <a:pPr marL="12700">
              <a:lnSpc>
                <a:spcPct val="100000"/>
              </a:lnSpc>
              <a:spcBef>
                <a:spcPts val="5"/>
              </a:spcBef>
            </a:pPr>
            <a:r>
              <a:rPr dirty="0" sz="1400">
                <a:solidFill>
                  <a:srgbClr val="4E2700"/>
                </a:solidFill>
                <a:latin typeface="Verdana"/>
                <a:cs typeface="Verdana"/>
              </a:rPr>
              <a:t>=  new</a:t>
            </a:r>
            <a:r>
              <a:rPr dirty="0" sz="1400" spc="-80">
                <a:solidFill>
                  <a:srgbClr val="4E2700"/>
                </a:solidFill>
                <a:latin typeface="Verdana"/>
                <a:cs typeface="Verdana"/>
              </a:rPr>
              <a:t> </a:t>
            </a:r>
            <a:r>
              <a:rPr dirty="0" sz="1400" spc="-5">
                <a:solidFill>
                  <a:srgbClr val="4E2700"/>
                </a:solidFill>
                <a:latin typeface="Verdana"/>
                <a:cs typeface="Verdana"/>
              </a:rPr>
              <a:t>int[4][3];</a:t>
            </a:r>
            <a:endParaRPr sz="1400">
              <a:latin typeface="Verdana"/>
              <a:cs typeface="Verdana"/>
            </a:endParaRPr>
          </a:p>
        </p:txBody>
      </p:sp>
      <p:sp>
        <p:nvSpPr>
          <p:cNvPr id="11" name="object 11"/>
          <p:cNvSpPr txBox="1"/>
          <p:nvPr/>
        </p:nvSpPr>
        <p:spPr>
          <a:xfrm>
            <a:off x="1383538" y="5230190"/>
            <a:ext cx="3054350" cy="240029"/>
          </a:xfrm>
          <a:prstGeom prst="rect">
            <a:avLst/>
          </a:prstGeom>
        </p:spPr>
        <p:txBody>
          <a:bodyPr wrap="square" lIns="0" tIns="13335" rIns="0" bIns="0" rtlCol="0" vert="horz">
            <a:spAutoFit/>
          </a:bodyPr>
          <a:lstStyle/>
          <a:p>
            <a:pPr marL="12700">
              <a:lnSpc>
                <a:spcPct val="100000"/>
              </a:lnSpc>
              <a:spcBef>
                <a:spcPts val="105"/>
              </a:spcBef>
            </a:pPr>
            <a:r>
              <a:rPr dirty="0" sz="1400" spc="10">
                <a:solidFill>
                  <a:srgbClr val="4E2700"/>
                </a:solidFill>
                <a:latin typeface="Noto Sans Mono CJK HK"/>
                <a:cs typeface="Noto Sans Mono CJK HK"/>
              </a:rPr>
              <a:t>以上</a:t>
            </a:r>
            <a:r>
              <a:rPr dirty="0" sz="1400" spc="5">
                <a:solidFill>
                  <a:srgbClr val="4E2700"/>
                </a:solidFill>
                <a:latin typeface="Noto Sans Mono CJK HK"/>
                <a:cs typeface="Noto Sans Mono CJK HK"/>
              </a:rPr>
              <a:t>三</a:t>
            </a:r>
            <a:r>
              <a:rPr dirty="0" sz="1400">
                <a:solidFill>
                  <a:srgbClr val="4E2700"/>
                </a:solidFill>
                <a:latin typeface="Noto Sans Mono CJK HK"/>
                <a:cs typeface="Noto Sans Mono CJK HK"/>
              </a:rPr>
              <a:t>個</a:t>
            </a:r>
            <a:r>
              <a:rPr dirty="0" sz="1400" spc="5">
                <a:solidFill>
                  <a:srgbClr val="4E2700"/>
                </a:solidFill>
                <a:latin typeface="Noto Sans Mono CJK HK"/>
                <a:cs typeface="Noto Sans Mono CJK HK"/>
              </a:rPr>
              <a:t>二</a:t>
            </a:r>
            <a:r>
              <a:rPr dirty="0" sz="1400" spc="-15">
                <a:solidFill>
                  <a:srgbClr val="4E2700"/>
                </a:solidFill>
                <a:latin typeface="Noto Sans Mono CJK HK"/>
                <a:cs typeface="Noto Sans Mono CJK HK"/>
              </a:rPr>
              <a:t>維</a:t>
            </a:r>
            <a:r>
              <a:rPr dirty="0" sz="1400" spc="5">
                <a:solidFill>
                  <a:srgbClr val="4E2700"/>
                </a:solidFill>
                <a:latin typeface="Noto Sans Mono CJK HK"/>
                <a:cs typeface="Noto Sans Mono CJK HK"/>
              </a:rPr>
              <a:t>陣</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0">
                <a:solidFill>
                  <a:srgbClr val="4E2700"/>
                </a:solidFill>
                <a:latin typeface="Noto Sans Mono CJK HK"/>
                <a:cs typeface="Noto Sans Mono CJK HK"/>
              </a:rPr>
              <a:t>都</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正</a:t>
            </a:r>
            <a:r>
              <a:rPr dirty="0" sz="1400" spc="-10">
                <a:solidFill>
                  <a:srgbClr val="4E2700"/>
                </a:solidFill>
                <a:latin typeface="Noto Sans Mono CJK HK"/>
                <a:cs typeface="Noto Sans Mono CJK HK"/>
              </a:rPr>
              <a:t>確</a:t>
            </a:r>
            <a:r>
              <a:rPr dirty="0" sz="1400" spc="5">
                <a:solidFill>
                  <a:srgbClr val="4E2700"/>
                </a:solidFill>
                <a:latin typeface="Noto Sans Mono CJK HK"/>
                <a:cs typeface="Noto Sans Mono CJK HK"/>
              </a:rPr>
              <a:t>的。</a:t>
            </a:r>
            <a:endParaRPr sz="1400">
              <a:latin typeface="Noto Sans Mono CJK HK"/>
              <a:cs typeface="Noto Sans Mono CJK HK"/>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自我測驗五</a:t>
            </a:r>
            <a:r>
              <a:rPr dirty="0" spc="-10"/>
              <a:t>：</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51966"/>
            <a:ext cx="6067425" cy="514731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252095" indent="-240029">
              <a:lnSpc>
                <a:spcPct val="100000"/>
              </a:lnSpc>
              <a:spcBef>
                <a:spcPts val="335"/>
              </a:spcBef>
              <a:buFont typeface="Verdana"/>
              <a:buAutoNum type="arabicPeriod"/>
              <a:tabLst>
                <a:tab pos="252729" algn="l"/>
              </a:tabLst>
            </a:pP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程式會</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總陣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中所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的元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a:t>
            </a:r>
            <a:endParaRPr sz="1400">
              <a:latin typeface="Noto Sans Mono CJK HK"/>
              <a:cs typeface="Noto Sans Mono CJK HK"/>
            </a:endParaRPr>
          </a:p>
          <a:p>
            <a:pPr marL="259715">
              <a:lnSpc>
                <a:spcPct val="100000"/>
              </a:lnSpc>
              <a:spcBef>
                <a:spcPts val="370"/>
              </a:spcBef>
            </a:pPr>
            <a:r>
              <a:rPr dirty="0" sz="1400">
                <a:solidFill>
                  <a:srgbClr val="4E2700"/>
                </a:solidFill>
                <a:latin typeface="Verdana"/>
                <a:cs typeface="Verdana"/>
              </a:rPr>
              <a:t>public class Q5</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64845" marR="2119630" indent="-219710">
              <a:lnSpc>
                <a:spcPts val="2020"/>
              </a:lnSpc>
              <a:spcBef>
                <a:spcPts val="12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int[] ar = { </a:t>
            </a:r>
            <a:r>
              <a:rPr dirty="0" sz="1400" spc="-5">
                <a:solidFill>
                  <a:srgbClr val="4E2700"/>
                </a:solidFill>
                <a:latin typeface="Verdana"/>
                <a:cs typeface="Verdana"/>
              </a:rPr>
              <a:t>1, 2, 14, 7, 12</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64845">
              <a:lnSpc>
                <a:spcPct val="100000"/>
              </a:lnSpc>
              <a:spcBef>
                <a:spcPts val="215"/>
              </a:spcBef>
            </a:pPr>
            <a:r>
              <a:rPr dirty="0" sz="1400">
                <a:solidFill>
                  <a:srgbClr val="4E2700"/>
                </a:solidFill>
                <a:latin typeface="Verdana"/>
                <a:cs typeface="Verdana"/>
              </a:rPr>
              <a:t>int i = </a:t>
            </a:r>
            <a:r>
              <a:rPr dirty="0" sz="1400" spc="-5">
                <a:solidFill>
                  <a:srgbClr val="4E2700"/>
                </a:solidFill>
                <a:latin typeface="Verdana"/>
                <a:cs typeface="Verdana"/>
              </a:rPr>
              <a:t>1, </a:t>
            </a:r>
            <a:r>
              <a:rPr dirty="0" sz="1400">
                <a:solidFill>
                  <a:srgbClr val="4E2700"/>
                </a:solidFill>
                <a:latin typeface="Verdana"/>
                <a:cs typeface="Verdana"/>
              </a:rPr>
              <a:t>sum =</a:t>
            </a:r>
            <a:r>
              <a:rPr dirty="0" sz="1400" spc="-65">
                <a:solidFill>
                  <a:srgbClr val="4E2700"/>
                </a:solidFill>
                <a:latin typeface="Verdana"/>
                <a:cs typeface="Verdana"/>
              </a:rPr>
              <a:t> </a:t>
            </a:r>
            <a:r>
              <a:rPr dirty="0" sz="1400">
                <a:solidFill>
                  <a:srgbClr val="4E2700"/>
                </a:solidFill>
                <a:latin typeface="Verdana"/>
                <a:cs typeface="Verdana"/>
              </a:rPr>
              <a:t>0;</a:t>
            </a:r>
            <a:endParaRPr sz="1400">
              <a:latin typeface="Verdana"/>
              <a:cs typeface="Verdana"/>
            </a:endParaRPr>
          </a:p>
          <a:p>
            <a:pPr marL="913130" marR="2011680" indent="-248920">
              <a:lnSpc>
                <a:spcPct val="120000"/>
              </a:lnSpc>
              <a:tabLst>
                <a:tab pos="1990089" algn="l"/>
                <a:tab pos="2233295" algn="l"/>
                <a:tab pos="2675255" algn="l"/>
                <a:tab pos="3307715" algn="l"/>
              </a:tabLst>
            </a:pPr>
            <a:r>
              <a:rPr dirty="0" sz="1400">
                <a:solidFill>
                  <a:srgbClr val="4E2700"/>
                </a:solidFill>
                <a:latin typeface="Verdana"/>
                <a:cs typeface="Verdana"/>
              </a:rPr>
              <a:t>for </a:t>
            </a:r>
            <a:r>
              <a:rPr dirty="0" sz="1400" spc="-5">
                <a:solidFill>
                  <a:srgbClr val="4E2700"/>
                </a:solidFill>
                <a:latin typeface="Verdana"/>
                <a:cs typeface="Verdana"/>
              </a:rPr>
              <a:t>(i </a:t>
            </a:r>
            <a:r>
              <a:rPr dirty="0" sz="1400">
                <a:solidFill>
                  <a:srgbClr val="4E2700"/>
                </a:solidFill>
                <a:latin typeface="Verdana"/>
                <a:cs typeface="Verdana"/>
              </a:rPr>
              <a:t>= 0;</a:t>
            </a:r>
            <a:r>
              <a:rPr dirty="0" sz="1400" spc="-20">
                <a:solidFill>
                  <a:srgbClr val="4E2700"/>
                </a:solidFill>
                <a:latin typeface="Verdana"/>
                <a:cs typeface="Verdana"/>
              </a:rPr>
              <a:t> </a:t>
            </a:r>
            <a:r>
              <a:rPr dirty="0" sz="1400">
                <a:solidFill>
                  <a:srgbClr val="4E2700"/>
                </a:solidFill>
                <a:latin typeface="Verdana"/>
                <a:cs typeface="Verdana"/>
              </a:rPr>
              <a:t>i &lt;</a:t>
            </a:r>
            <a:r>
              <a:rPr dirty="0" u="sng" sz="1400">
                <a:solidFill>
                  <a:srgbClr val="4E2700"/>
                </a:solidFill>
                <a:uFill>
                  <a:solidFill>
                    <a:srgbClr val="4D2600"/>
                  </a:solidFill>
                </a:uFill>
                <a:latin typeface="Verdana"/>
                <a:cs typeface="Verdana"/>
              </a:rPr>
              <a:t> 		</a:t>
            </a:r>
            <a:r>
              <a:rPr dirty="0" sz="1400" spc="-20">
                <a:solidFill>
                  <a:srgbClr val="4E2700"/>
                </a:solidFill>
                <a:latin typeface="Verdana"/>
                <a:cs typeface="Verdana"/>
              </a:rPr>
              <a:t>ar.length</a:t>
            </a:r>
            <a:r>
              <a:rPr dirty="0" u="sng" sz="1400" spc="-20">
                <a:solidFill>
                  <a:srgbClr val="4E2700"/>
                </a:solidFill>
                <a:uFill>
                  <a:solidFill>
                    <a:srgbClr val="4D2600"/>
                  </a:solidFill>
                </a:uFill>
                <a:latin typeface="Verdana"/>
                <a:cs typeface="Verdana"/>
              </a:rPr>
              <a:t> 	</a:t>
            </a:r>
            <a:r>
              <a:rPr dirty="0" sz="1400">
                <a:solidFill>
                  <a:srgbClr val="4E2700"/>
                </a:solidFill>
                <a:latin typeface="Verdana"/>
                <a:cs typeface="Verdana"/>
              </a:rPr>
              <a:t>; i++)</a:t>
            </a:r>
            <a:r>
              <a:rPr dirty="0" sz="1400" spc="-105">
                <a:solidFill>
                  <a:srgbClr val="4E2700"/>
                </a:solidFill>
                <a:latin typeface="Verdana"/>
                <a:cs typeface="Verdana"/>
              </a:rPr>
              <a:t> </a:t>
            </a:r>
            <a:r>
              <a:rPr dirty="0" sz="1400">
                <a:solidFill>
                  <a:srgbClr val="4E2700"/>
                </a:solidFill>
                <a:latin typeface="Verdana"/>
                <a:cs typeface="Verdana"/>
              </a:rPr>
              <a:t>{  sum</a:t>
            </a:r>
            <a:r>
              <a:rPr dirty="0" sz="1400" spc="-25">
                <a:solidFill>
                  <a:srgbClr val="4E2700"/>
                </a:solid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ar[i]</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664845">
              <a:lnSpc>
                <a:spcPct val="100000"/>
              </a:lnSpc>
              <a:spcBef>
                <a:spcPts val="335"/>
              </a:spcBef>
            </a:pPr>
            <a:r>
              <a:rPr dirty="0" sz="1400">
                <a:solidFill>
                  <a:srgbClr val="4E2700"/>
                </a:solidFill>
                <a:latin typeface="Verdana"/>
                <a:cs typeface="Verdana"/>
              </a:rPr>
              <a:t>}</a:t>
            </a:r>
            <a:endParaRPr sz="1400">
              <a:latin typeface="Verdana"/>
              <a:cs typeface="Verdana"/>
            </a:endParaRPr>
          </a:p>
          <a:p>
            <a:pPr marL="664845">
              <a:lnSpc>
                <a:spcPct val="100000"/>
              </a:lnSpc>
              <a:spcBef>
                <a:spcPts val="335"/>
              </a:spcBef>
            </a:pPr>
            <a:r>
              <a:rPr dirty="0" sz="1400">
                <a:solidFill>
                  <a:srgbClr val="4E2700"/>
                </a:solidFill>
                <a:latin typeface="Verdana"/>
                <a:cs typeface="Verdana"/>
              </a:rPr>
              <a:t>System.out.println("sum=" +</a:t>
            </a:r>
            <a:r>
              <a:rPr dirty="0" sz="1400" spc="-65">
                <a:solidFill>
                  <a:srgbClr val="4E2700"/>
                </a:solidFill>
                <a:latin typeface="Verdana"/>
                <a:cs typeface="Verdana"/>
              </a:rPr>
              <a:t> </a:t>
            </a:r>
            <a:r>
              <a:rPr dirty="0" sz="1400">
                <a:solidFill>
                  <a:srgbClr val="4E2700"/>
                </a:solidFill>
                <a:latin typeface="Verdana"/>
                <a:cs typeface="Verdana"/>
              </a:rPr>
              <a:t>sum);</a:t>
            </a:r>
            <a:endParaRPr sz="1400">
              <a:latin typeface="Verdana"/>
              <a:cs typeface="Verdana"/>
            </a:endParaRPr>
          </a:p>
          <a:p>
            <a:pPr marL="384810">
              <a:lnSpc>
                <a:spcPct val="100000"/>
              </a:lnSpc>
              <a:spcBef>
                <a:spcPts val="340"/>
              </a:spcBef>
            </a:pPr>
            <a:r>
              <a:rPr dirty="0" sz="1400">
                <a:solidFill>
                  <a:srgbClr val="4E2700"/>
                </a:solidFill>
                <a:latin typeface="Verdana"/>
                <a:cs typeface="Verdana"/>
              </a:rPr>
              <a:t>}</a:t>
            </a:r>
            <a:endParaRPr sz="1400">
              <a:latin typeface="Verdana"/>
              <a:cs typeface="Verdana"/>
            </a:endParaRPr>
          </a:p>
          <a:p>
            <a:pPr marL="198755">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715" marR="840740" indent="-247650">
              <a:lnSpc>
                <a:spcPts val="2020"/>
              </a:lnSpc>
              <a:spcBef>
                <a:spcPts val="85"/>
              </a:spcBef>
              <a:buAutoNum type="arabicPeriod" startAt="2"/>
              <a:tabLst>
                <a:tab pos="252729" algn="l"/>
                <a:tab pos="4733290" algn="l"/>
                <a:tab pos="5153660" algn="l"/>
              </a:tabLst>
            </a:pPr>
            <a:r>
              <a:rPr dirty="0" sz="1400">
                <a:solidFill>
                  <a:srgbClr val="4E2700"/>
                </a:solidFill>
                <a:latin typeface="Verdana"/>
                <a:cs typeface="Verdana"/>
              </a:rPr>
              <a:t>String s = </a:t>
            </a:r>
            <a:r>
              <a:rPr dirty="0" sz="1400" spc="-20">
                <a:solidFill>
                  <a:srgbClr val="4E2700"/>
                </a:solidFill>
                <a:latin typeface="Verdana"/>
                <a:cs typeface="Verdana"/>
              </a:rPr>
              <a:t>" </a:t>
            </a:r>
            <a:r>
              <a:rPr dirty="0" sz="1400" spc="10">
                <a:solidFill>
                  <a:srgbClr val="4E2700"/>
                </a:solidFill>
                <a:latin typeface="Noto Sans Mono CJK HK"/>
                <a:cs typeface="Noto Sans Mono CJK HK"/>
              </a:rPr>
              <a:t>章 </a:t>
            </a:r>
            <a:r>
              <a:rPr dirty="0" sz="1400">
                <a:solidFill>
                  <a:srgbClr val="4E2700"/>
                </a:solidFill>
                <a:latin typeface="Noto Sans Mono CJK HK"/>
                <a:cs typeface="Noto Sans Mono CJK HK"/>
              </a:rPr>
              <a:t>軍 雅 </a:t>
            </a:r>
            <a:r>
              <a:rPr dirty="0" sz="1400" spc="-10">
                <a:solidFill>
                  <a:srgbClr val="4E2700"/>
                </a:solidFill>
                <a:latin typeface="Verdana"/>
                <a:cs typeface="Verdana"/>
              </a:rPr>
              <a:t>123" </a:t>
            </a:r>
            <a:r>
              <a:rPr dirty="0" sz="1400">
                <a:solidFill>
                  <a:srgbClr val="4E2700"/>
                </a:solidFill>
                <a:latin typeface="Verdana"/>
                <a:cs typeface="Verdana"/>
              </a:rPr>
              <a:t>;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a:t>
            </a:r>
            <a:r>
              <a:rPr dirty="0" sz="1400" spc="10">
                <a:solidFill>
                  <a:srgbClr val="4E2700"/>
                </a:solidFill>
                <a:latin typeface="Verdana"/>
                <a:cs typeface="Verdana"/>
              </a:rPr>
              <a:t>l</a:t>
            </a:r>
            <a:r>
              <a:rPr dirty="0" sz="1400">
                <a:solidFill>
                  <a:srgbClr val="4E2700"/>
                </a:solidFill>
                <a:latin typeface="Verdana"/>
                <a:cs typeface="Verdana"/>
              </a:rPr>
              <a:t>n(</a:t>
            </a:r>
            <a:r>
              <a:rPr dirty="0" sz="1400" spc="-15">
                <a:solidFill>
                  <a:srgbClr val="4E2700"/>
                </a:solidFill>
                <a:latin typeface="Verdana"/>
                <a:cs typeface="Verdana"/>
              </a:rPr>
              <a:t>s</a:t>
            </a:r>
            <a:r>
              <a:rPr dirty="0" sz="1400">
                <a:solidFill>
                  <a:srgbClr val="4E2700"/>
                </a:solidFill>
                <a:latin typeface="Verdana"/>
                <a:cs typeface="Verdana"/>
              </a:rPr>
              <a:t>.</a:t>
            </a:r>
            <a:r>
              <a:rPr dirty="0" sz="1400" spc="-5">
                <a:solidFill>
                  <a:srgbClr val="4E2700"/>
                </a:solidFill>
                <a:latin typeface="Verdana"/>
                <a:cs typeface="Verdana"/>
              </a:rPr>
              <a:t>l</a:t>
            </a:r>
            <a:r>
              <a:rPr dirty="0" sz="1400">
                <a:solidFill>
                  <a:srgbClr val="4E2700"/>
                </a:solidFill>
                <a:latin typeface="Verdana"/>
                <a:cs typeface="Verdana"/>
              </a:rPr>
              <a:t>ength()</a:t>
            </a:r>
            <a:r>
              <a:rPr dirty="0" sz="1400" spc="-10">
                <a:solidFill>
                  <a:srgbClr val="4E2700"/>
                </a:solidFill>
                <a:latin typeface="Verdana"/>
                <a:cs typeface="Verdana"/>
              </a:rPr>
              <a:t>)</a:t>
            </a:r>
            <a:r>
              <a:rPr dirty="0" sz="1400">
                <a:solidFill>
                  <a:srgbClr val="4E2700"/>
                </a:solidFill>
                <a:latin typeface="Verdana"/>
                <a:cs typeface="Verdana"/>
              </a:rPr>
              <a:t>;</a:t>
            </a:r>
            <a:r>
              <a:rPr dirty="0" sz="1400">
                <a:solidFill>
                  <a:srgbClr val="4E2700"/>
                </a:solidFill>
                <a:latin typeface="Verdana"/>
                <a:cs typeface="Verdana"/>
              </a:rPr>
              <a:t> </a:t>
            </a:r>
            <a:r>
              <a:rPr dirty="0" sz="1400" spc="-4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85">
                <a:solidFill>
                  <a:srgbClr val="4E2700"/>
                </a:solidFill>
                <a:latin typeface="Times New Roman"/>
                <a:cs typeface="Times New Roman"/>
              </a:rPr>
              <a:t> </a:t>
            </a:r>
            <a:r>
              <a:rPr dirty="0" sz="1400">
                <a:solidFill>
                  <a:srgbClr val="4E2700"/>
                </a:solidFill>
                <a:latin typeface="Verdana"/>
                <a:cs typeface="Verdana"/>
              </a:rPr>
              <a:t>6</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252729" indent="-240665">
              <a:lnSpc>
                <a:spcPct val="100000"/>
              </a:lnSpc>
              <a:spcBef>
                <a:spcPts val="204"/>
              </a:spcBef>
              <a:buAutoNum type="arabicPeriod" startAt="2"/>
              <a:tabLst>
                <a:tab pos="253365" algn="l"/>
              </a:tabLst>
            </a:pPr>
            <a:r>
              <a:rPr dirty="0" sz="1400">
                <a:solidFill>
                  <a:srgbClr val="4E2700"/>
                </a:solidFill>
                <a:latin typeface="Verdana"/>
                <a:cs typeface="Verdana"/>
              </a:rPr>
              <a:t>String[]</a:t>
            </a:r>
            <a:r>
              <a:rPr dirty="0" sz="1400" spc="-10">
                <a:solidFill>
                  <a:srgbClr val="4E2700"/>
                </a:solidFill>
                <a:latin typeface="Verdana"/>
                <a:cs typeface="Verdana"/>
              </a:rPr>
              <a:t> </a:t>
            </a:r>
            <a:r>
              <a:rPr dirty="0" sz="1400">
                <a:solidFill>
                  <a:srgbClr val="4E2700"/>
                </a:solidFill>
                <a:latin typeface="Verdana"/>
                <a:cs typeface="Verdana"/>
              </a:rPr>
              <a:t>s</a:t>
            </a:r>
            <a:r>
              <a:rPr dirty="0" sz="1400" spc="-1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 </a:t>
            </a:r>
            <a:r>
              <a:rPr dirty="0" sz="1400" spc="-45">
                <a:solidFill>
                  <a:srgbClr val="4E2700"/>
                </a:solidFill>
                <a:latin typeface="Verdana"/>
                <a:cs typeface="Verdana"/>
              </a:rPr>
              <a:t>"</a:t>
            </a:r>
            <a:r>
              <a:rPr dirty="0" sz="1400" spc="10">
                <a:solidFill>
                  <a:srgbClr val="4E2700"/>
                </a:solidFill>
                <a:latin typeface="Noto Sans Mono CJK HK"/>
                <a:cs typeface="Noto Sans Mono CJK HK"/>
              </a:rPr>
              <a:t>章軍</a:t>
            </a:r>
            <a:r>
              <a:rPr dirty="0" sz="1400" spc="5">
                <a:solidFill>
                  <a:srgbClr val="4E2700"/>
                </a:solidFill>
                <a:latin typeface="Noto Sans Mono CJK HK"/>
                <a:cs typeface="Noto Sans Mono CJK HK"/>
              </a:rPr>
              <a:t>雅</a:t>
            </a:r>
            <a:r>
              <a:rPr dirty="0" sz="1400" spc="-5">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張</a:t>
            </a:r>
            <a:r>
              <a:rPr dirty="0" sz="1400" spc="5">
                <a:solidFill>
                  <a:srgbClr val="4E2700"/>
                </a:solidFill>
                <a:latin typeface="Noto Sans Mono CJK HK"/>
                <a:cs typeface="Noto Sans Mono CJK HK"/>
              </a:rPr>
              <a:t>君</a:t>
            </a:r>
            <a:r>
              <a:rPr dirty="0" sz="1400">
                <a:solidFill>
                  <a:srgbClr val="4E2700"/>
                </a:solidFill>
                <a:latin typeface="Noto Sans Mono CJK HK"/>
                <a:cs typeface="Noto Sans Mono CJK HK"/>
              </a:rPr>
              <a:t>雅</a:t>
            </a:r>
            <a:r>
              <a:rPr dirty="0" sz="1400" spc="-5">
                <a:solidFill>
                  <a:srgbClr val="4E2700"/>
                </a:solidFill>
                <a:latin typeface="Verdana"/>
                <a:cs typeface="Verdana"/>
              </a:rPr>
              <a:t>",</a:t>
            </a:r>
            <a:r>
              <a:rPr dirty="0" sz="1400" spc="-3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章</a:t>
            </a:r>
            <a:r>
              <a:rPr dirty="0" sz="1400" spc="5">
                <a:solidFill>
                  <a:srgbClr val="4E2700"/>
                </a:solidFill>
                <a:latin typeface="Noto Sans Mono CJK HK"/>
                <a:cs typeface="Noto Sans Mono CJK HK"/>
              </a:rPr>
              <a:t>鈞</a:t>
            </a:r>
            <a:r>
              <a:rPr dirty="0" sz="1400">
                <a:solidFill>
                  <a:srgbClr val="4E2700"/>
                </a:solidFill>
                <a:latin typeface="Noto Sans Mono CJK HK"/>
                <a:cs typeface="Noto Sans Mono CJK HK"/>
              </a:rPr>
              <a:t>亞</a:t>
            </a:r>
            <a:r>
              <a:rPr dirty="0" sz="1400" spc="-5">
                <a:solidFill>
                  <a:srgbClr val="4E2700"/>
                </a:solidFill>
                <a:latin typeface="Verdana"/>
                <a:cs typeface="Verdana"/>
              </a:rPr>
              <a:t>",</a:t>
            </a:r>
            <a:r>
              <a:rPr dirty="0" sz="1400" spc="-4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章</a:t>
            </a:r>
            <a:r>
              <a:rPr dirty="0" sz="1400" spc="5">
                <a:solidFill>
                  <a:srgbClr val="4E2700"/>
                </a:solidFill>
                <a:latin typeface="Noto Sans Mono CJK HK"/>
                <a:cs typeface="Noto Sans Mono CJK HK"/>
              </a:rPr>
              <a:t>均</a:t>
            </a:r>
            <a:r>
              <a:rPr dirty="0" sz="1400">
                <a:solidFill>
                  <a:srgbClr val="4E2700"/>
                </a:solidFill>
                <a:latin typeface="Noto Sans Mono CJK HK"/>
                <a:cs typeface="Noto Sans Mono CJK HK"/>
              </a:rPr>
              <a:t>亞</a:t>
            </a:r>
            <a:r>
              <a:rPr dirty="0" sz="1400" spc="-5">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張</a:t>
            </a:r>
            <a:r>
              <a:rPr dirty="0" sz="1400" spc="5">
                <a:solidFill>
                  <a:srgbClr val="4E2700"/>
                </a:solidFill>
                <a:latin typeface="Noto Sans Mono CJK HK"/>
                <a:cs typeface="Noto Sans Mono CJK HK"/>
              </a:rPr>
              <a:t>莙</a:t>
            </a:r>
            <a:r>
              <a:rPr dirty="0" sz="1400">
                <a:solidFill>
                  <a:srgbClr val="4E2700"/>
                </a:solidFill>
                <a:latin typeface="Noto Sans Mono CJK HK"/>
                <a:cs typeface="Noto Sans Mono CJK HK"/>
              </a:rPr>
              <a:t>雃</a:t>
            </a:r>
            <a:r>
              <a:rPr dirty="0" sz="1400">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a:t>
            </a:r>
            <a:endParaRPr sz="1400">
              <a:latin typeface="Verdana"/>
              <a:cs typeface="Verdana"/>
            </a:endParaRPr>
          </a:p>
          <a:p>
            <a:pPr marL="259715">
              <a:lnSpc>
                <a:spcPct val="100000"/>
              </a:lnSpc>
              <a:spcBef>
                <a:spcPts val="340"/>
              </a:spcBef>
              <a:tabLst>
                <a:tab pos="3733165" algn="l"/>
                <a:tab pos="4153535" algn="l"/>
              </a:tabLst>
            </a:pPr>
            <a:r>
              <a:rPr dirty="0" sz="1400">
                <a:solidFill>
                  <a:srgbClr val="4E2700"/>
                </a:solidFill>
                <a:latin typeface="Verdana"/>
                <a:cs typeface="Verdana"/>
              </a:rPr>
              <a:t>System.out.println(s.length)</a:t>
            </a:r>
            <a:r>
              <a:rPr dirty="0" sz="1400" spc="-40">
                <a:solidFill>
                  <a:srgbClr val="4E2700"/>
                </a:solidFill>
                <a:latin typeface="Verdana"/>
                <a:cs typeface="Verdana"/>
              </a:rPr>
              <a:t> </a:t>
            </a:r>
            <a:r>
              <a:rPr dirty="0" sz="1400" spc="10">
                <a:solidFill>
                  <a:srgbClr val="4E2700"/>
                </a:solidFill>
                <a:latin typeface="Noto Sans Mono CJK HK"/>
                <a:cs typeface="Noto Sans Mono CJK HK"/>
              </a:rPr>
              <a:t>會印</a:t>
            </a:r>
            <a:r>
              <a:rPr dirty="0" sz="1400">
                <a:solidFill>
                  <a:srgbClr val="4E2700"/>
                </a:solidFill>
                <a:latin typeface="Noto Sans Mono CJK HK"/>
                <a:cs typeface="Noto Sans Mono CJK HK"/>
              </a:rPr>
              <a:t>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5</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259715" marR="441959" indent="-247650">
              <a:lnSpc>
                <a:spcPct val="120000"/>
              </a:lnSpc>
              <a:buAutoNum type="arabicPeriod" startAt="4"/>
              <a:tabLst>
                <a:tab pos="252729" algn="l"/>
                <a:tab pos="1597660" algn="l"/>
                <a:tab pos="2134235" algn="l"/>
                <a:tab pos="3649345" algn="l"/>
                <a:tab pos="3838575" algn="l"/>
                <a:tab pos="4065270" algn="l"/>
                <a:tab pos="4367530" algn="l"/>
              </a:tabLst>
            </a:pPr>
            <a:r>
              <a:rPr dirty="0" sz="1400" spc="5">
                <a:solidFill>
                  <a:srgbClr val="4E2700"/>
                </a:solidFill>
                <a:latin typeface="Verdana"/>
                <a:cs typeface="Verdana"/>
              </a:rPr>
              <a:t>i</a:t>
            </a:r>
            <a:r>
              <a:rPr dirty="0" sz="1400">
                <a:solidFill>
                  <a:srgbClr val="4E2700"/>
                </a:solidFill>
                <a:latin typeface="Verdana"/>
                <a:cs typeface="Verdana"/>
              </a:rPr>
              <a:t>nt[]</a:t>
            </a:r>
            <a:r>
              <a:rPr dirty="0" sz="1400" spc="-10">
                <a:solidFill>
                  <a:srgbClr val="4E2700"/>
                </a:solidFill>
                <a:latin typeface="Verdana"/>
                <a:cs typeface="Verdana"/>
              </a:rPr>
              <a:t> </a:t>
            </a:r>
            <a:r>
              <a:rPr dirty="0" sz="1400" spc="5">
                <a:solidFill>
                  <a:srgbClr val="4E2700"/>
                </a:solidFill>
                <a:latin typeface="Verdana"/>
                <a:cs typeface="Verdana"/>
              </a:rPr>
              <a:t>i</a:t>
            </a:r>
            <a:r>
              <a:rPr dirty="0" sz="1400">
                <a:solidFill>
                  <a:srgbClr val="4E2700"/>
                </a:solidFill>
                <a:latin typeface="Verdana"/>
                <a:cs typeface="Verdana"/>
              </a:rPr>
              <a:t>a</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n</a:t>
            </a:r>
            <a:r>
              <a:rPr dirty="0" sz="1400" spc="5">
                <a:solidFill>
                  <a:srgbClr val="4E2700"/>
                </a:solidFill>
                <a:latin typeface="Verdana"/>
                <a:cs typeface="Verdana"/>
              </a:rPr>
              <a:t>e</a:t>
            </a:r>
            <a:r>
              <a:rPr dirty="0" sz="1400">
                <a:solidFill>
                  <a:srgbClr val="4E2700"/>
                </a:solidFill>
                <a:latin typeface="Verdana"/>
                <a:cs typeface="Verdana"/>
              </a:rPr>
              <a:t>w</a:t>
            </a:r>
            <a:r>
              <a:rPr dirty="0" sz="1400" spc="5">
                <a:solidFill>
                  <a:srgbClr val="4E2700"/>
                </a:solidFill>
                <a:latin typeface="Verdana"/>
                <a:cs typeface="Verdana"/>
              </a:rPr>
              <a:t> </a:t>
            </a:r>
            <a:r>
              <a:rPr dirty="0" sz="1400" spc="5">
                <a:solidFill>
                  <a:srgbClr val="4E2700"/>
                </a:solidFill>
                <a:latin typeface="Verdana"/>
                <a:cs typeface="Verdana"/>
              </a:rPr>
              <a:t>i</a:t>
            </a:r>
            <a:r>
              <a:rPr dirty="0" sz="1400">
                <a:solidFill>
                  <a:srgbClr val="4E2700"/>
                </a:solidFill>
                <a:latin typeface="Verdana"/>
                <a:cs typeface="Verdana"/>
              </a:rPr>
              <a:t>nt[10];</a:t>
            </a:r>
            <a:r>
              <a:rPr dirty="0" sz="1400" spc="-55">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了</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個含</a:t>
            </a:r>
            <a:r>
              <a:rPr dirty="0" sz="1400" spc="-10">
                <a:solidFill>
                  <a:srgbClr val="4E2700"/>
                </a:solidFill>
                <a:latin typeface="Noto Sans Mono CJK HK"/>
                <a:cs typeface="Noto Sans Mono CJK HK"/>
              </a:rPr>
              <a:t>有</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20">
                <a:solidFill>
                  <a:srgbClr val="4E2700"/>
                </a:solidFill>
                <a:latin typeface="Times New Roman"/>
                <a:cs typeface="Times New Roman"/>
              </a:rPr>
              <a:t> </a:t>
            </a:r>
            <a:r>
              <a:rPr dirty="0" sz="1400" spc="-5">
                <a:solidFill>
                  <a:srgbClr val="4E2700"/>
                </a:solidFill>
                <a:latin typeface="Verdana"/>
                <a:cs typeface="Verdana"/>
              </a:rPr>
              <a:t>1</a:t>
            </a:r>
            <a:r>
              <a:rPr dirty="0" sz="1400">
                <a:solidFill>
                  <a:srgbClr val="4E2700"/>
                </a:solidFill>
                <a:latin typeface="Verdana"/>
                <a:cs typeface="Verdana"/>
              </a:rPr>
              <a:t>0</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個元</a:t>
            </a:r>
            <a:r>
              <a:rPr dirty="0" sz="1400">
                <a:solidFill>
                  <a:srgbClr val="4E2700"/>
                </a:solidFill>
                <a:latin typeface="Noto Sans Mono CJK HK"/>
                <a:cs typeface="Noto Sans Mono CJK HK"/>
              </a:rPr>
              <a:t>素的陣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元素</a:t>
            </a:r>
            <a:r>
              <a:rPr dirty="0" sz="1400">
                <a:solidFill>
                  <a:srgbClr val="4E2700"/>
                </a:solidFill>
                <a:latin typeface="Noto Sans Mono CJK HK"/>
                <a:cs typeface="Noto Sans Mono CJK HK"/>
              </a:rPr>
              <a:t>的型態</a:t>
            </a:r>
            <a:r>
              <a:rPr dirty="0" sz="1400" spc="-15">
                <a:solidFill>
                  <a:srgbClr val="4E2700"/>
                </a:solidFill>
                <a:latin typeface="Noto Sans Mono CJK HK"/>
                <a:cs typeface="Noto Sans Mono CJK HK"/>
              </a:rPr>
              <a:t>為</a:t>
            </a:r>
            <a:r>
              <a:rPr dirty="0" u="sng" sz="1400" spc="-1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int</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，元</a:t>
            </a:r>
            <a:r>
              <a:rPr dirty="0" sz="1400">
                <a:solidFill>
                  <a:srgbClr val="4E2700"/>
                </a:solidFill>
                <a:latin typeface="Noto Sans Mono CJK HK"/>
                <a:cs typeface="Noto Sans Mono CJK HK"/>
              </a:rPr>
              <a:t>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初值</a:t>
            </a:r>
            <a:r>
              <a:rPr dirty="0" sz="1400" spc="-10">
                <a:solidFill>
                  <a:srgbClr val="4E2700"/>
                </a:solidFill>
                <a:latin typeface="Noto Sans Mono CJK HK"/>
                <a:cs typeface="Noto Sans Mono CJK HK"/>
              </a:rPr>
              <a:t>為</a:t>
            </a:r>
            <a:r>
              <a:rPr dirty="0" u="sng" sz="1400" spc="-1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0</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35"/>
              </a:spcBef>
              <a:buAutoNum type="arabicPeriod" startAt="4"/>
              <a:tabLst>
                <a:tab pos="252729" algn="l"/>
                <a:tab pos="4389120" algn="l"/>
                <a:tab pos="4804410" algn="l"/>
              </a:tabLst>
            </a:pPr>
            <a:r>
              <a:rPr dirty="0" sz="1400">
                <a:solidFill>
                  <a:srgbClr val="4E2700"/>
                </a:solidFill>
                <a:latin typeface="Verdana"/>
                <a:cs typeface="Verdana"/>
              </a:rPr>
              <a:t>Str</a:t>
            </a:r>
            <a:r>
              <a:rPr dirty="0" sz="1400" spc="5">
                <a:solidFill>
                  <a:srgbClr val="4E2700"/>
                </a:solidFill>
                <a:latin typeface="Verdana"/>
                <a:cs typeface="Verdana"/>
              </a:rPr>
              <a:t>i</a:t>
            </a:r>
            <a:r>
              <a:rPr dirty="0" sz="1400">
                <a:solidFill>
                  <a:srgbClr val="4E2700"/>
                </a:solidFill>
                <a:latin typeface="Verdana"/>
                <a:cs typeface="Verdana"/>
              </a:rPr>
              <a:t>ng</a:t>
            </a:r>
            <a:r>
              <a:rPr dirty="0" sz="1400" spc="-5">
                <a:solidFill>
                  <a:srgbClr val="4E2700"/>
                </a:solidFill>
                <a:latin typeface="Verdana"/>
                <a:cs typeface="Verdana"/>
              </a:rPr>
              <a:t>[</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sa</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n</a:t>
            </a:r>
            <a:r>
              <a:rPr dirty="0" sz="1400" spc="5">
                <a:solidFill>
                  <a:srgbClr val="4E2700"/>
                </a:solidFill>
                <a:latin typeface="Verdana"/>
                <a:cs typeface="Verdana"/>
              </a:rPr>
              <a:t>e</a:t>
            </a:r>
            <a:r>
              <a:rPr dirty="0" sz="1400">
                <a:solidFill>
                  <a:srgbClr val="4E2700"/>
                </a:solidFill>
                <a:latin typeface="Verdana"/>
                <a:cs typeface="Verdana"/>
              </a:rPr>
              <a:t>w</a:t>
            </a:r>
            <a:r>
              <a:rPr dirty="0" sz="1400" spc="-10">
                <a:solidFill>
                  <a:srgbClr val="4E2700"/>
                </a:solidFill>
                <a:latin typeface="Verdana"/>
                <a:cs typeface="Verdana"/>
              </a:rPr>
              <a:t> </a:t>
            </a:r>
            <a:r>
              <a:rPr dirty="0" sz="1400">
                <a:solidFill>
                  <a:srgbClr val="4E2700"/>
                </a:solidFill>
                <a:latin typeface="Verdana"/>
                <a:cs typeface="Verdana"/>
              </a:rPr>
              <a:t>Str</a:t>
            </a:r>
            <a:r>
              <a:rPr dirty="0" sz="1400" spc="5">
                <a:solidFill>
                  <a:srgbClr val="4E2700"/>
                </a:solidFill>
                <a:latin typeface="Verdana"/>
                <a:cs typeface="Verdana"/>
              </a:rPr>
              <a:t>i</a:t>
            </a:r>
            <a:r>
              <a:rPr dirty="0" sz="1400">
                <a:solidFill>
                  <a:srgbClr val="4E2700"/>
                </a:solidFill>
                <a:latin typeface="Verdana"/>
                <a:cs typeface="Verdana"/>
              </a:rPr>
              <a:t>ng</a:t>
            </a:r>
            <a:r>
              <a:rPr dirty="0" sz="1400" spc="-5">
                <a:solidFill>
                  <a:srgbClr val="4E2700"/>
                </a:solidFill>
                <a:latin typeface="Verdana"/>
                <a:cs typeface="Verdana"/>
              </a:rPr>
              <a:t>[3]</a:t>
            </a:r>
            <a:r>
              <a:rPr dirty="0" sz="1400">
                <a:solidFill>
                  <a:srgbClr val="4E2700"/>
                </a:solidFill>
                <a:latin typeface="Verdana"/>
                <a:cs typeface="Verdana"/>
              </a:rPr>
              <a:t>;</a:t>
            </a:r>
            <a:r>
              <a:rPr dirty="0" sz="1400" spc="-65">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了一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含有</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Verdana"/>
                <a:cs typeface="Verdana"/>
              </a:rPr>
              <a:t>3</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個元</a:t>
            </a:r>
            <a:r>
              <a:rPr dirty="0" sz="1400">
                <a:solidFill>
                  <a:srgbClr val="4E2700"/>
                </a:solidFill>
                <a:latin typeface="Noto Sans Mono CJK HK"/>
                <a:cs typeface="Noto Sans Mono CJK HK"/>
              </a:rPr>
              <a:t>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陣列，</a:t>
            </a:r>
            <a:endParaRPr sz="1400">
              <a:latin typeface="Noto Sans Mono CJK HK"/>
              <a:cs typeface="Noto Sans Mono CJK HK"/>
            </a:endParaRPr>
          </a:p>
          <a:p>
            <a:pPr marL="259715">
              <a:lnSpc>
                <a:spcPct val="100000"/>
              </a:lnSpc>
              <a:spcBef>
                <a:spcPts val="335"/>
              </a:spcBef>
              <a:tabLst>
                <a:tab pos="1597660" algn="l"/>
                <a:tab pos="2556510" algn="l"/>
                <a:tab pos="4130040" algn="l"/>
                <a:tab pos="4761865" algn="l"/>
              </a:tabLst>
            </a:pPr>
            <a:r>
              <a:rPr dirty="0" sz="1400" spc="10">
                <a:solidFill>
                  <a:srgbClr val="4E2700"/>
                </a:solidFill>
                <a:latin typeface="Noto Sans Mono CJK HK"/>
                <a:cs typeface="Noto Sans Mono CJK HK"/>
              </a:rPr>
              <a:t>元素</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spc="-15">
                <a:solidFill>
                  <a:srgbClr val="4E2700"/>
                </a:solidFill>
                <a:latin typeface="Noto Sans Mono CJK HK"/>
                <a:cs typeface="Noto Sans Mono CJK HK"/>
              </a:rPr>
              <a:t>為</a:t>
            </a:r>
            <a:r>
              <a:rPr dirty="0" u="sng" sz="1400" spc="-1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String</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null</a:t>
            </a:r>
            <a:r>
              <a:rPr dirty="0" u="sng" sz="1400">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自我測驗五</a:t>
            </a:r>
            <a:r>
              <a:rPr dirty="0" spc="-10"/>
              <a:t>：</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4540" y="967926"/>
            <a:ext cx="3333750" cy="3072130"/>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Verdana"/>
                <a:cs typeface="Verdana"/>
              </a:rPr>
              <a:t>6. int[][] saa =</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12545">
              <a:lnSpc>
                <a:spcPct val="100000"/>
              </a:lnSpc>
              <a:spcBef>
                <a:spcPts val="165"/>
              </a:spcBef>
            </a:pPr>
            <a:r>
              <a:rPr dirty="0" sz="1400" spc="-5">
                <a:solidFill>
                  <a:srgbClr val="4E2700"/>
                </a:solidFill>
                <a:latin typeface="Verdana"/>
                <a:cs typeface="Verdana"/>
              </a:rPr>
              <a:t>{11, 55,</a:t>
            </a:r>
            <a:r>
              <a:rPr dirty="0" sz="1400" spc="-20">
                <a:solidFill>
                  <a:srgbClr val="4E2700"/>
                </a:solidFill>
                <a:latin typeface="Verdana"/>
                <a:cs typeface="Verdana"/>
              </a:rPr>
              <a:t> </a:t>
            </a:r>
            <a:r>
              <a:rPr dirty="0" sz="1400" spc="-5">
                <a:solidFill>
                  <a:srgbClr val="4E2700"/>
                </a:solidFill>
                <a:latin typeface="Verdana"/>
                <a:cs typeface="Verdana"/>
              </a:rPr>
              <a:t>66},</a:t>
            </a:r>
            <a:endParaRPr sz="1400">
              <a:latin typeface="Verdana"/>
              <a:cs typeface="Verdana"/>
            </a:endParaRPr>
          </a:p>
          <a:p>
            <a:pPr marL="1312545">
              <a:lnSpc>
                <a:spcPct val="100000"/>
              </a:lnSpc>
              <a:spcBef>
                <a:spcPts val="170"/>
              </a:spcBef>
            </a:pPr>
            <a:r>
              <a:rPr dirty="0" sz="1400" spc="-5">
                <a:solidFill>
                  <a:srgbClr val="4E2700"/>
                </a:solidFill>
                <a:latin typeface="Verdana"/>
                <a:cs typeface="Verdana"/>
              </a:rPr>
              <a:t>{17, 15, 16,</a:t>
            </a:r>
            <a:r>
              <a:rPr dirty="0" sz="1400" spc="-30">
                <a:solidFill>
                  <a:srgbClr val="4E2700"/>
                </a:solidFill>
                <a:latin typeface="Verdana"/>
                <a:cs typeface="Verdana"/>
              </a:rPr>
              <a:t> </a:t>
            </a:r>
            <a:r>
              <a:rPr dirty="0" sz="1400" spc="-5">
                <a:solidFill>
                  <a:srgbClr val="4E2700"/>
                </a:solidFill>
                <a:latin typeface="Verdana"/>
                <a:cs typeface="Verdana"/>
              </a:rPr>
              <a:t>85},</a:t>
            </a:r>
            <a:endParaRPr sz="1400">
              <a:latin typeface="Verdana"/>
              <a:cs typeface="Verdana"/>
            </a:endParaRPr>
          </a:p>
          <a:p>
            <a:pPr marL="1312545">
              <a:lnSpc>
                <a:spcPct val="100000"/>
              </a:lnSpc>
              <a:spcBef>
                <a:spcPts val="170"/>
              </a:spcBef>
            </a:pPr>
            <a:r>
              <a:rPr dirty="0" sz="1400" spc="-5">
                <a:solidFill>
                  <a:srgbClr val="4E2700"/>
                </a:solidFill>
                <a:latin typeface="Verdana"/>
                <a:cs typeface="Verdana"/>
              </a:rPr>
              <a:t>{88, 93, 47, 78,</a:t>
            </a:r>
            <a:r>
              <a:rPr dirty="0" sz="1400" spc="-65">
                <a:solidFill>
                  <a:srgbClr val="4E2700"/>
                </a:solidFill>
                <a:latin typeface="Verdana"/>
                <a:cs typeface="Verdana"/>
              </a:rPr>
              <a:t> </a:t>
            </a:r>
            <a:r>
              <a:rPr dirty="0" sz="1400" spc="-5">
                <a:solidFill>
                  <a:srgbClr val="4E2700"/>
                </a:solidFill>
                <a:latin typeface="Verdana"/>
                <a:cs typeface="Verdana"/>
              </a:rPr>
              <a:t>25},</a:t>
            </a:r>
            <a:endParaRPr sz="1400">
              <a:latin typeface="Verdana"/>
              <a:cs typeface="Verdana"/>
            </a:endParaRPr>
          </a:p>
          <a:p>
            <a:pPr marL="1312545">
              <a:lnSpc>
                <a:spcPct val="100000"/>
              </a:lnSpc>
              <a:spcBef>
                <a:spcPts val="165"/>
              </a:spcBef>
            </a:pPr>
            <a:r>
              <a:rPr dirty="0" sz="1400" spc="-5">
                <a:solidFill>
                  <a:srgbClr val="4E2700"/>
                </a:solidFill>
                <a:latin typeface="Verdana"/>
                <a:cs typeface="Verdana"/>
              </a:rPr>
              <a:t>{70,</a:t>
            </a:r>
            <a:r>
              <a:rPr dirty="0" sz="1400" spc="-15">
                <a:solidFill>
                  <a:srgbClr val="4E2700"/>
                </a:solidFill>
                <a:latin typeface="Verdana"/>
                <a:cs typeface="Verdana"/>
              </a:rPr>
              <a:t> </a:t>
            </a:r>
            <a:r>
              <a:rPr dirty="0" sz="1400" spc="-5">
                <a:solidFill>
                  <a:srgbClr val="4E2700"/>
                </a:solidFill>
                <a:latin typeface="Verdana"/>
                <a:cs typeface="Verdana"/>
              </a:rPr>
              <a:t>49},</a:t>
            </a:r>
            <a:endParaRPr sz="1400">
              <a:latin typeface="Verdana"/>
              <a:cs typeface="Verdana"/>
            </a:endParaRPr>
          </a:p>
          <a:p>
            <a:pPr marL="1065530">
              <a:lnSpc>
                <a:spcPct val="100000"/>
              </a:lnSpc>
              <a:spcBef>
                <a:spcPts val="170"/>
              </a:spcBef>
            </a:pPr>
            <a:r>
              <a:rPr dirty="0" sz="1400" spc="-5">
                <a:solidFill>
                  <a:srgbClr val="4E2700"/>
                </a:solidFill>
                <a:latin typeface="Verdana"/>
                <a:cs typeface="Verdana"/>
              </a:rPr>
              <a:t>};</a:t>
            </a:r>
            <a:endParaRPr sz="1400">
              <a:latin typeface="Verdana"/>
              <a:cs typeface="Verdana"/>
            </a:endParaRPr>
          </a:p>
          <a:p>
            <a:pPr marL="198755" marR="5080">
              <a:lnSpc>
                <a:spcPts val="1850"/>
              </a:lnSpc>
              <a:spcBef>
                <a:spcPts val="50"/>
              </a:spcBef>
            </a:pPr>
            <a:r>
              <a:rPr dirty="0" sz="1400">
                <a:solidFill>
                  <a:srgbClr val="4E2700"/>
                </a:solidFill>
                <a:latin typeface="Verdana"/>
                <a:cs typeface="Verdana"/>
              </a:rPr>
              <a:t>System.out.println(saa.length);  </a:t>
            </a:r>
            <a:r>
              <a:rPr dirty="0" sz="1400" spc="-5">
                <a:solidFill>
                  <a:srgbClr val="4E2700"/>
                </a:solidFill>
                <a:latin typeface="Verdana"/>
                <a:cs typeface="Verdana"/>
              </a:rPr>
              <a:t>System.out.println(saa[1].length);  </a:t>
            </a: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ntln(s</a:t>
            </a:r>
            <a:r>
              <a:rPr dirty="0" sz="1400" spc="-20">
                <a:solidFill>
                  <a:srgbClr val="4E2700"/>
                </a:solidFill>
                <a:latin typeface="Verdana"/>
                <a:cs typeface="Verdana"/>
              </a:rPr>
              <a:t>a</a:t>
            </a:r>
            <a:r>
              <a:rPr dirty="0" sz="1400">
                <a:solidFill>
                  <a:srgbClr val="4E2700"/>
                </a:solidFill>
                <a:latin typeface="Verdana"/>
                <a:cs typeface="Verdana"/>
              </a:rPr>
              <a:t>a</a:t>
            </a:r>
            <a:r>
              <a:rPr dirty="0" sz="1400" spc="-5">
                <a:solidFill>
                  <a:srgbClr val="4E2700"/>
                </a:solidFill>
                <a:latin typeface="Verdana"/>
                <a:cs typeface="Verdana"/>
              </a:rPr>
              <a:t>[</a:t>
            </a:r>
            <a:r>
              <a:rPr dirty="0" sz="1400" spc="-10">
                <a:solidFill>
                  <a:srgbClr val="4E2700"/>
                </a:solidFill>
                <a:latin typeface="Verdana"/>
                <a:cs typeface="Verdana"/>
              </a:rPr>
              <a:t>2</a:t>
            </a:r>
            <a:r>
              <a:rPr dirty="0" sz="1400" spc="-5">
                <a:solidFill>
                  <a:srgbClr val="4E2700"/>
                </a:solidFill>
                <a:latin typeface="Verdana"/>
                <a:cs typeface="Verdana"/>
              </a:rPr>
              <a:t>].</a:t>
            </a:r>
            <a:r>
              <a:rPr dirty="0" sz="1400">
                <a:solidFill>
                  <a:srgbClr val="4E2700"/>
                </a:solidFill>
                <a:latin typeface="Verdana"/>
                <a:cs typeface="Verdana"/>
              </a:rPr>
              <a:t>length);</a:t>
            </a:r>
            <a:endParaRPr sz="1400">
              <a:latin typeface="Verdana"/>
              <a:cs typeface="Verdana"/>
            </a:endParaRPr>
          </a:p>
          <a:p>
            <a:pPr marL="198755">
              <a:lnSpc>
                <a:spcPct val="100000"/>
              </a:lnSpc>
              <a:spcBef>
                <a:spcPts val="80"/>
              </a:spcBef>
            </a:pPr>
            <a:r>
              <a:rPr dirty="0" sz="1400">
                <a:solidFill>
                  <a:srgbClr val="4E2700"/>
                </a:solidFill>
                <a:latin typeface="Verdana"/>
                <a:cs typeface="Verdana"/>
              </a:rPr>
              <a:t>System.out.println(saa[0].length);</a:t>
            </a:r>
            <a:endParaRPr sz="1400">
              <a:latin typeface="Verdana"/>
              <a:cs typeface="Verdana"/>
            </a:endParaRPr>
          </a:p>
          <a:p>
            <a:pPr algn="just" marL="198755" marR="358775">
              <a:lnSpc>
                <a:spcPct val="110000"/>
              </a:lnSpc>
            </a:pPr>
            <a:r>
              <a:rPr dirty="0" sz="1400" spc="-5">
                <a:solidFill>
                  <a:srgbClr val="4E2700"/>
                </a:solidFill>
                <a:latin typeface="Verdana"/>
                <a:cs typeface="Verdana"/>
              </a:rPr>
              <a:t>System.out.println(saa[2][2]);  System.out.println(saa[1][2]);  System.out.println(saa[0][2]);</a:t>
            </a:r>
            <a:endParaRPr sz="1400">
              <a:latin typeface="Verdana"/>
              <a:cs typeface="Verdana"/>
            </a:endParaRPr>
          </a:p>
        </p:txBody>
      </p:sp>
      <p:sp>
        <p:nvSpPr>
          <p:cNvPr id="4" name="object 4"/>
          <p:cNvSpPr txBox="1"/>
          <p:nvPr/>
        </p:nvSpPr>
        <p:spPr>
          <a:xfrm>
            <a:off x="4422775" y="2371785"/>
            <a:ext cx="2181225" cy="1668780"/>
          </a:xfrm>
          <a:prstGeom prst="rect">
            <a:avLst/>
          </a:prstGeom>
        </p:spPr>
        <p:txBody>
          <a:bodyPr wrap="square" lIns="0" tIns="33655" rIns="0" bIns="0" rtlCol="0" vert="horz">
            <a:spAutoFit/>
          </a:bodyPr>
          <a:lstStyle/>
          <a:p>
            <a:pPr marL="12700">
              <a:lnSpc>
                <a:spcPct val="100000"/>
              </a:lnSpc>
              <a:spcBef>
                <a:spcPts val="265"/>
              </a:spcBef>
              <a:tabLst>
                <a:tab pos="1570990" algn="l"/>
                <a:tab pos="1990725"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4</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165"/>
              </a:spcBef>
              <a:tabLst>
                <a:tab pos="1570990" algn="l"/>
                <a:tab pos="1990089" algn="l"/>
              </a:tabLst>
            </a:pPr>
            <a:r>
              <a:rPr dirty="0" sz="1400" spc="-5">
                <a:solidFill>
                  <a:srgbClr val="4E2700"/>
                </a:solidFill>
                <a:latin typeface="Verdana"/>
                <a:cs typeface="Verdana"/>
              </a:rPr>
              <a:t>//</a:t>
            </a:r>
            <a:r>
              <a:rPr dirty="0" sz="1400" spc="15">
                <a:solidFill>
                  <a:srgbClr val="4E2700"/>
                </a:solidFill>
                <a:latin typeface="Noto Sans Mono CJK HK"/>
                <a:cs typeface="Noto Sans Mono CJK HK"/>
              </a:rPr>
              <a:t>此敘</a:t>
            </a:r>
            <a:r>
              <a:rPr dirty="0" sz="1400" spc="5">
                <a:solidFill>
                  <a:srgbClr val="4E2700"/>
                </a:solidFill>
                <a:latin typeface="Noto Sans Mono CJK HK"/>
                <a:cs typeface="Noto Sans Mono CJK HK"/>
              </a:rPr>
              <a:t>述會印出</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4</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tabLst>
                <a:tab pos="1570990" algn="l"/>
                <a:tab pos="1990725"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5</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tabLst>
                <a:tab pos="1570990" algn="l"/>
                <a:tab pos="1990725"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Verdana"/>
                <a:cs typeface="Verdana"/>
              </a:rPr>
              <a:t>3</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165"/>
              </a:spcBef>
              <a:tabLst>
                <a:tab pos="1570990" algn="l"/>
                <a:tab pos="210312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04">
                <a:solidFill>
                  <a:srgbClr val="4E2700"/>
                </a:solidFill>
                <a:latin typeface="Times New Roman"/>
                <a:cs typeface="Times New Roman"/>
              </a:rPr>
              <a:t> </a:t>
            </a:r>
            <a:r>
              <a:rPr dirty="0" sz="1400" spc="-10">
                <a:solidFill>
                  <a:srgbClr val="4E2700"/>
                </a:solidFill>
                <a:latin typeface="Verdana"/>
                <a:cs typeface="Verdana"/>
              </a:rPr>
              <a:t>4</a:t>
            </a:r>
            <a:r>
              <a:rPr dirty="0" sz="1400">
                <a:solidFill>
                  <a:srgbClr val="4E2700"/>
                </a:solidFill>
                <a:latin typeface="Verdana"/>
                <a:cs typeface="Verdana"/>
              </a:rPr>
              <a:t>7</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tabLst>
                <a:tab pos="1570990" algn="l"/>
                <a:tab pos="210312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04">
                <a:solidFill>
                  <a:srgbClr val="4E2700"/>
                </a:solidFill>
                <a:latin typeface="Times New Roman"/>
                <a:cs typeface="Times New Roman"/>
              </a:rPr>
              <a:t> </a:t>
            </a:r>
            <a:r>
              <a:rPr dirty="0" sz="1400" spc="-10">
                <a:solidFill>
                  <a:srgbClr val="4E2700"/>
                </a:solidFill>
                <a:latin typeface="Verdana"/>
                <a:cs typeface="Verdana"/>
              </a:rPr>
              <a:t>1</a:t>
            </a:r>
            <a:r>
              <a:rPr dirty="0" sz="1400">
                <a:solidFill>
                  <a:srgbClr val="4E2700"/>
                </a:solidFill>
                <a:latin typeface="Verdana"/>
                <a:cs typeface="Verdana"/>
              </a:rPr>
              <a:t>6</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170"/>
              </a:spcBef>
              <a:tabLst>
                <a:tab pos="1570990" algn="l"/>
                <a:tab pos="210312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述會印出</a:t>
            </a:r>
            <a:r>
              <a:rPr dirty="0" sz="1400" spc="-26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204">
                <a:solidFill>
                  <a:srgbClr val="4E2700"/>
                </a:solidFill>
                <a:latin typeface="Times New Roman"/>
                <a:cs typeface="Times New Roman"/>
              </a:rPr>
              <a:t> </a:t>
            </a:r>
            <a:r>
              <a:rPr dirty="0" sz="1400" spc="-10">
                <a:solidFill>
                  <a:srgbClr val="4E2700"/>
                </a:solidFill>
                <a:latin typeface="Verdana"/>
                <a:cs typeface="Verdana"/>
              </a:rPr>
              <a:t>6</a:t>
            </a:r>
            <a:r>
              <a:rPr dirty="0" sz="1400">
                <a:solidFill>
                  <a:srgbClr val="4E2700"/>
                </a:solidFill>
                <a:latin typeface="Verdana"/>
                <a:cs typeface="Verdana"/>
              </a:rPr>
              <a:t>6</a:t>
            </a:r>
            <a:r>
              <a:rPr dirty="0" sz="1400" spc="-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4540" y="4254220"/>
            <a:ext cx="4142740" cy="1434465"/>
          </a:xfrm>
          <a:prstGeom prst="rect">
            <a:avLst/>
          </a:prstGeom>
        </p:spPr>
        <p:txBody>
          <a:bodyPr wrap="square" lIns="0" tIns="33655" rIns="0" bIns="0" rtlCol="0" vert="horz">
            <a:spAutoFit/>
          </a:bodyPr>
          <a:lstStyle/>
          <a:p>
            <a:pPr marL="12700">
              <a:lnSpc>
                <a:spcPct val="100000"/>
              </a:lnSpc>
              <a:spcBef>
                <a:spcPts val="265"/>
              </a:spcBef>
            </a:pPr>
            <a:r>
              <a:rPr dirty="0" sz="1400">
                <a:solidFill>
                  <a:srgbClr val="4E2700"/>
                </a:solidFill>
                <a:latin typeface="Verdana"/>
                <a:cs typeface="Verdana"/>
              </a:rPr>
              <a:t>7. int[] ia = {100, </a:t>
            </a:r>
            <a:r>
              <a:rPr dirty="0" sz="1400" spc="-5">
                <a:solidFill>
                  <a:srgbClr val="4E2700"/>
                </a:solidFill>
                <a:latin typeface="Verdana"/>
                <a:cs typeface="Verdana"/>
              </a:rPr>
              <a:t>20,</a:t>
            </a:r>
            <a:r>
              <a:rPr dirty="0" sz="1400" spc="-60">
                <a:solidFill>
                  <a:srgbClr val="4E2700"/>
                </a:solidFill>
                <a:latin typeface="Verdana"/>
                <a:cs typeface="Verdana"/>
              </a:rPr>
              <a:t> </a:t>
            </a:r>
            <a:r>
              <a:rPr dirty="0" sz="1400" spc="-5">
                <a:solidFill>
                  <a:srgbClr val="4E2700"/>
                </a:solidFill>
                <a:latin typeface="Verdana"/>
                <a:cs typeface="Verdana"/>
              </a:rPr>
              <a:t>30};</a:t>
            </a:r>
            <a:endParaRPr sz="1400">
              <a:latin typeface="Verdana"/>
              <a:cs typeface="Verdana"/>
            </a:endParaRPr>
          </a:p>
          <a:p>
            <a:pPr marL="259715">
              <a:lnSpc>
                <a:spcPct val="100000"/>
              </a:lnSpc>
              <a:spcBef>
                <a:spcPts val="170"/>
              </a:spcBef>
            </a:pPr>
            <a:r>
              <a:rPr dirty="0" sz="1400">
                <a:solidFill>
                  <a:srgbClr val="4E2700"/>
                </a:solidFill>
                <a:latin typeface="Verdana"/>
                <a:cs typeface="Verdana"/>
              </a:rPr>
              <a:t>int </a:t>
            </a:r>
            <a:r>
              <a:rPr dirty="0" sz="1400" spc="-5">
                <a:solidFill>
                  <a:srgbClr val="4E2700"/>
                </a:solidFill>
                <a:latin typeface="Verdana"/>
                <a:cs typeface="Verdana"/>
              </a:rPr>
              <a:t>total </a:t>
            </a:r>
            <a:r>
              <a:rPr dirty="0" sz="1400">
                <a:solidFill>
                  <a:srgbClr val="4E2700"/>
                </a:solidFill>
                <a:latin typeface="Verdana"/>
                <a:cs typeface="Verdana"/>
              </a:rPr>
              <a:t>= 0</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770" marR="1319530" indent="-186055">
              <a:lnSpc>
                <a:spcPct val="110000"/>
              </a:lnSpc>
              <a:tabLst>
                <a:tab pos="1166495" algn="l"/>
                <a:tab pos="1620520" algn="l"/>
                <a:tab pos="2049780" algn="l"/>
                <a:tab pos="2553970" algn="l"/>
              </a:tabLst>
            </a:pPr>
            <a:r>
              <a:rPr dirty="0" sz="1400">
                <a:solidFill>
                  <a:srgbClr val="4E2700"/>
                </a:solidFill>
                <a:latin typeface="Verdana"/>
                <a:cs typeface="Verdana"/>
              </a:rPr>
              <a:t>for(int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x</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ia</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9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total </a:t>
            </a:r>
            <a:r>
              <a:rPr dirty="0" sz="1400">
                <a:solidFill>
                  <a:srgbClr val="4E2700"/>
                </a:solidFill>
                <a:latin typeface="Verdana"/>
                <a:cs typeface="Verdana"/>
              </a:rPr>
              <a:t>+= x</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165"/>
              </a:spcBef>
            </a:pP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tabLst>
                <a:tab pos="3275965" algn="l"/>
                <a:tab pos="3967479" algn="l"/>
              </a:tabLst>
            </a:pPr>
            <a:r>
              <a:rPr dirty="0" sz="1400" spc="-25">
                <a:solidFill>
                  <a:srgbClr val="4E2700"/>
                </a:solidFill>
                <a:latin typeface="Verdana"/>
                <a:cs typeface="Verdana"/>
              </a:rPr>
              <a:t>S</a:t>
            </a:r>
            <a:r>
              <a:rPr dirty="0" sz="1400">
                <a:solidFill>
                  <a:srgbClr val="4E2700"/>
                </a:solidFill>
                <a:latin typeface="Verdana"/>
                <a:cs typeface="Verdana"/>
              </a:rPr>
              <a:t>ystem.out.pr</a:t>
            </a:r>
            <a:r>
              <a:rPr dirty="0" sz="1400" spc="5">
                <a:solidFill>
                  <a:srgbClr val="4E2700"/>
                </a:solidFill>
                <a:latin typeface="Verdana"/>
                <a:cs typeface="Verdana"/>
              </a:rPr>
              <a:t>i</a:t>
            </a:r>
            <a:r>
              <a:rPr dirty="0" sz="1400">
                <a:solidFill>
                  <a:srgbClr val="4E2700"/>
                </a:solidFill>
                <a:latin typeface="Verdana"/>
                <a:cs typeface="Verdana"/>
              </a:rPr>
              <a:t>nt</a:t>
            </a:r>
            <a:r>
              <a:rPr dirty="0" sz="1400" spc="10">
                <a:solidFill>
                  <a:srgbClr val="4E2700"/>
                </a:solidFill>
                <a:latin typeface="Verdana"/>
                <a:cs typeface="Verdana"/>
              </a:rPr>
              <a:t>l</a:t>
            </a:r>
            <a:r>
              <a:rPr dirty="0" sz="1400">
                <a:solidFill>
                  <a:srgbClr val="4E2700"/>
                </a:solidFill>
                <a:latin typeface="Verdana"/>
                <a:cs typeface="Verdana"/>
              </a:rPr>
              <a:t>n(</a:t>
            </a:r>
            <a:r>
              <a:rPr dirty="0" sz="1400" spc="-15">
                <a:solidFill>
                  <a:srgbClr val="4E2700"/>
                </a:solidFill>
                <a:latin typeface="Verdana"/>
                <a:cs typeface="Verdana"/>
              </a:rPr>
              <a:t>"</a:t>
            </a:r>
            <a:r>
              <a:rPr dirty="0" sz="1400" spc="-5">
                <a:solidFill>
                  <a:srgbClr val="4E2700"/>
                </a:solidFill>
                <a:latin typeface="Verdana"/>
                <a:cs typeface="Verdana"/>
              </a:rPr>
              <a:t>to</a:t>
            </a:r>
            <a:r>
              <a:rPr dirty="0" sz="1400" spc="-15">
                <a:solidFill>
                  <a:srgbClr val="4E2700"/>
                </a:solidFill>
                <a:latin typeface="Verdana"/>
                <a:cs typeface="Verdana"/>
              </a:rPr>
              <a:t>t</a:t>
            </a:r>
            <a:r>
              <a:rPr dirty="0" sz="1400">
                <a:solidFill>
                  <a:srgbClr val="4E2700"/>
                </a:solidFill>
                <a:latin typeface="Verdana"/>
                <a:cs typeface="Verdana"/>
              </a:rPr>
              <a:t>al="</a:t>
            </a:r>
            <a:r>
              <a:rPr dirty="0" sz="1400" spc="-45">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tot</a:t>
            </a:r>
            <a:r>
              <a:rPr dirty="0" sz="1400" spc="-10">
                <a:solidFill>
                  <a:srgbClr val="4E2700"/>
                </a:solidFill>
                <a:latin typeface="Verdana"/>
                <a:cs typeface="Verdana"/>
              </a:rPr>
              <a:t>a</a:t>
            </a:r>
            <a:r>
              <a:rPr dirty="0" sz="1400">
                <a:solidFill>
                  <a:srgbClr val="4E2700"/>
                </a:solidFill>
                <a:latin typeface="Verdana"/>
                <a:cs typeface="Verdana"/>
              </a:rPr>
              <a:t>l</a:t>
            </a:r>
            <a:r>
              <a:rPr dirty="0" sz="1400" spc="-20">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1</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259334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類別與物件</a:t>
            </a:r>
            <a:r>
              <a:rPr dirty="0" sz="3600" spc="-76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629818" y="997457"/>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graphicFrame>
        <p:nvGraphicFramePr>
          <p:cNvPr id="5" name="object 5"/>
          <p:cNvGraphicFramePr>
            <a:graphicFrameLocks noGrp="1"/>
          </p:cNvGraphicFramePr>
          <p:nvPr/>
        </p:nvGraphicFramePr>
        <p:xfrm>
          <a:off x="610768" y="1301712"/>
          <a:ext cx="7880350" cy="4286250"/>
        </p:xfrm>
        <a:graphic>
          <a:graphicData uri="http://schemas.openxmlformats.org/drawingml/2006/table">
            <a:tbl>
              <a:tblPr firstRow="1" bandRow="1">
                <a:tableStyleId>{2D5ABB26-0587-4C30-8999-92F81FD0307C}</a:tableStyleId>
              </a:tblPr>
              <a:tblGrid>
                <a:gridCol w="473075"/>
                <a:gridCol w="196850"/>
                <a:gridCol w="7209155"/>
              </a:tblGrid>
              <a:tr h="473079">
                <a:tc>
                  <a:txBody>
                    <a:bodyPr/>
                    <a:lstStyle/>
                    <a:p>
                      <a:pPr algn="ctr" marL="80010">
                        <a:lnSpc>
                          <a:spcPts val="1405"/>
                        </a:lnSpc>
                      </a:pPr>
                      <a:r>
                        <a:rPr dirty="0" sz="1400" spc="225">
                          <a:solidFill>
                            <a:srgbClr val="4E2700"/>
                          </a:solidFill>
                          <a:latin typeface="Arial"/>
                          <a:cs typeface="Arial"/>
                        </a:rPr>
                        <a:t>1.(</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390">
                          <a:solidFill>
                            <a:srgbClr val="4E2700"/>
                          </a:solidFill>
                          <a:latin typeface="Arial"/>
                          <a:cs typeface="Arial"/>
                        </a:rPr>
                        <a:t> </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5">
                          <a:solidFill>
                            <a:srgbClr val="4E2700"/>
                          </a:solidFill>
                          <a:latin typeface="Noto Sans Mono CJK HK"/>
                          <a:cs typeface="Noto Sans Mono CJK HK"/>
                        </a:rPr>
                        <a:t>導</a:t>
                      </a:r>
                      <a:r>
                        <a:rPr dirty="0" sz="1400">
                          <a:solidFill>
                            <a:srgbClr val="4E2700"/>
                          </a:solidFill>
                          <a:latin typeface="Noto Sans Mono CJK HK"/>
                          <a:cs typeface="Noto Sans Mono CJK HK"/>
                        </a:rPr>
                        <a:t>向語言</a:t>
                      </a:r>
                      <a:r>
                        <a:rPr dirty="0" sz="1400" spc="-15">
                          <a:solidFill>
                            <a:srgbClr val="4E2700"/>
                          </a:solidFill>
                          <a:latin typeface="Noto Sans Mono CJK HK"/>
                          <a:cs typeface="Noto Sans Mono CJK HK"/>
                        </a:rPr>
                        <a:t>中</a:t>
                      </a:r>
                      <a:r>
                        <a:rPr dirty="0" sz="1400" spc="15">
                          <a:solidFill>
                            <a:srgbClr val="4E2700"/>
                          </a:solidFill>
                          <a:latin typeface="Noto Sans Mono CJK HK"/>
                          <a:cs typeface="Noto Sans Mono CJK HK"/>
                        </a:rPr>
                        <a:t>的</a:t>
                      </a:r>
                      <a:r>
                        <a:rPr dirty="0" sz="1400" spc="130">
                          <a:solidFill>
                            <a:srgbClr val="4E2700"/>
                          </a:solidFill>
                          <a:latin typeface="Arial"/>
                          <a:cs typeface="Arial"/>
                        </a:rPr>
                        <a:t>Instance(</a:t>
                      </a:r>
                      <a:r>
                        <a:rPr dirty="0" sz="1400">
                          <a:solidFill>
                            <a:srgbClr val="4E2700"/>
                          </a:solidFill>
                          <a:latin typeface="Noto Sans Mono CJK HK"/>
                          <a:cs typeface="Noto Sans Mono CJK HK"/>
                        </a:rPr>
                        <a:t>實例或實</a:t>
                      </a:r>
                      <a:r>
                        <a:rPr dirty="0" sz="1400" spc="10">
                          <a:solidFill>
                            <a:srgbClr val="4E2700"/>
                          </a:solidFill>
                          <a:latin typeface="Noto Sans Mono CJK HK"/>
                          <a:cs typeface="Noto Sans Mono CJK HK"/>
                        </a:rPr>
                        <a:t>體</a:t>
                      </a:r>
                      <a:r>
                        <a:rPr dirty="0" sz="1400" spc="285">
                          <a:solidFill>
                            <a:srgbClr val="4E2700"/>
                          </a:solidFill>
                          <a:latin typeface="Arial"/>
                          <a:cs typeface="Arial"/>
                        </a:rPr>
                        <a:t>)</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是指物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，尤</a:t>
                      </a:r>
                      <a:r>
                        <a:rPr dirty="0" sz="1400" spc="-15">
                          <a:solidFill>
                            <a:srgbClr val="4E2700"/>
                          </a:solidFill>
                          <a:latin typeface="Noto Sans Mono CJK HK"/>
                          <a:cs typeface="Noto Sans Mono CJK HK"/>
                        </a:rPr>
                        <a:t>其是</a:t>
                      </a:r>
                      <a:r>
                        <a:rPr dirty="0" sz="1400">
                          <a:solidFill>
                            <a:srgbClr val="4E2700"/>
                          </a:solidFill>
                          <a:latin typeface="Noto Sans Mono CJK HK"/>
                          <a:cs typeface="Noto Sans Mono CJK HK"/>
                        </a:rPr>
                        <a:t>特指屬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同一</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的不同</a:t>
                      </a:r>
                      <a:endParaRPr sz="1400">
                        <a:latin typeface="Noto Sans Mono CJK HK"/>
                        <a:cs typeface="Noto Sans Mono CJK HK"/>
                      </a:endParaRPr>
                    </a:p>
                    <a:p>
                      <a:pPr marL="245110">
                        <a:lnSpc>
                          <a:spcPct val="100000"/>
                        </a:lnSpc>
                        <a:spcBef>
                          <a:spcPts val="335"/>
                        </a:spcBef>
                      </a:pP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endParaRPr sz="1400">
                        <a:latin typeface="Noto Sans Mono CJK HK"/>
                        <a:cs typeface="Noto Sans Mono CJK HK"/>
                      </a:endParaRPr>
                    </a:p>
                  </a:txBody>
                  <a:tcPr marL="0" marR="0" marB="0" marT="0">
                    <a:solidFill>
                      <a:srgbClr val="CCE8CF"/>
                    </a:solidFill>
                  </a:tcPr>
                </a:tc>
              </a:tr>
              <a:tr h="261500">
                <a:tc>
                  <a:txBody>
                    <a:bodyPr/>
                    <a:lstStyle/>
                    <a:p>
                      <a:pPr algn="ctr" marL="79375">
                        <a:lnSpc>
                          <a:spcPct val="100000"/>
                        </a:lnSpc>
                        <a:spcBef>
                          <a:spcPts val="30"/>
                        </a:spcBef>
                      </a:pPr>
                      <a:r>
                        <a:rPr dirty="0" sz="1400" spc="225">
                          <a:solidFill>
                            <a:srgbClr val="4E2700"/>
                          </a:solidFill>
                          <a:latin typeface="Arial"/>
                          <a:cs typeface="Arial"/>
                        </a:rPr>
                        <a:t>2.(</a:t>
                      </a:r>
                      <a:endParaRPr sz="1400">
                        <a:latin typeface="Arial"/>
                        <a:cs typeface="Arial"/>
                      </a:endParaRPr>
                    </a:p>
                  </a:txBody>
                  <a:tcPr marL="0" marR="0" marB="0" marT="3810">
                    <a:solidFill>
                      <a:srgbClr val="CCE8CF"/>
                    </a:solidFill>
                  </a:tcPr>
                </a:tc>
                <a:tc>
                  <a:txBody>
                    <a:bodyPr/>
                    <a:lstStyle/>
                    <a:p>
                      <a:pPr algn="ctr">
                        <a:lnSpc>
                          <a:spcPct val="100000"/>
                        </a:lnSpc>
                        <a:spcBef>
                          <a:spcPts val="30"/>
                        </a:spcBef>
                      </a:pPr>
                      <a:r>
                        <a:rPr dirty="0" sz="1400">
                          <a:solidFill>
                            <a:srgbClr val="4E2700"/>
                          </a:solidFill>
                          <a:latin typeface="Arial"/>
                          <a:cs typeface="Arial"/>
                        </a:rPr>
                        <a:t>x</a:t>
                      </a:r>
                      <a:endParaRPr sz="1400">
                        <a:latin typeface="Arial"/>
                        <a:cs typeface="Arial"/>
                      </a:endParaRPr>
                    </a:p>
                  </a:txBody>
                  <a:tcPr marL="0" marR="0" marB="0" marT="3810">
                    <a:solidFill>
                      <a:srgbClr val="CCE8CF"/>
                    </a:solidFill>
                  </a:tcPr>
                </a:tc>
                <a:tc>
                  <a:txBody>
                    <a:bodyPr/>
                    <a:lstStyle/>
                    <a:p>
                      <a:pPr marL="49530">
                        <a:lnSpc>
                          <a:spcPct val="100000"/>
                        </a:lnSpc>
                        <a:spcBef>
                          <a:spcPts val="30"/>
                        </a:spcBef>
                      </a:pPr>
                      <a:r>
                        <a:rPr dirty="0" sz="1400" spc="305">
                          <a:solidFill>
                            <a:srgbClr val="4E2700"/>
                          </a:solidFill>
                          <a:latin typeface="Arial"/>
                          <a:cs typeface="Arial"/>
                        </a:rPr>
                        <a:t>)</a:t>
                      </a:r>
                      <a:r>
                        <a:rPr dirty="0" sz="1400" spc="380">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不</a:t>
                      </a:r>
                      <a:r>
                        <a:rPr dirty="0" sz="1400">
                          <a:solidFill>
                            <a:srgbClr val="4E2700"/>
                          </a:solidFill>
                          <a:latin typeface="Noto Sans Mono CJK HK"/>
                          <a:cs typeface="Noto Sans Mono CJK HK"/>
                        </a:rPr>
                        <a:t>是</a:t>
                      </a:r>
                      <a:r>
                        <a:rPr dirty="0" sz="1400" spc="-10">
                          <a:solidFill>
                            <a:srgbClr val="4E2700"/>
                          </a:solidFill>
                          <a:latin typeface="Noto Sans Mono CJK HK"/>
                          <a:cs typeface="Noto Sans Mono CJK HK"/>
                        </a:rPr>
                        <a:t>一種</a:t>
                      </a:r>
                      <a:r>
                        <a:rPr dirty="0" sz="1400" spc="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r>
                        <a:rPr dirty="0" sz="1400" spc="5">
                          <a:solidFill>
                            <a:srgbClr val="4E2700"/>
                          </a:solidFill>
                          <a:latin typeface="Noto Sans Mono CJK HK"/>
                          <a:cs typeface="Noto Sans Mono CJK HK"/>
                        </a:rPr>
                        <a:t>型</a:t>
                      </a:r>
                      <a:r>
                        <a:rPr dirty="0" sz="1400" spc="-15">
                          <a:solidFill>
                            <a:srgbClr val="4E2700"/>
                          </a:solidFill>
                          <a:latin typeface="Noto Sans Mono CJK HK"/>
                          <a:cs typeface="Noto Sans Mono CJK HK"/>
                        </a:rPr>
                        <a:t>態</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不</a:t>
                      </a:r>
                      <a:r>
                        <a:rPr dirty="0" sz="1400" spc="-10">
                          <a:solidFill>
                            <a:srgbClr val="4E2700"/>
                          </a:solidFill>
                          <a:latin typeface="Noto Sans Mono CJK HK"/>
                          <a:cs typeface="Noto Sans Mono CJK HK"/>
                        </a:rPr>
                        <a:t>能用</a:t>
                      </a:r>
                      <a:r>
                        <a:rPr dirty="0" sz="1400" spc="5">
                          <a:solidFill>
                            <a:srgbClr val="4E2700"/>
                          </a:solidFill>
                          <a:latin typeface="Noto Sans Mono CJK HK"/>
                          <a:cs typeface="Noto Sans Mono CJK HK"/>
                        </a:rPr>
                        <a:t>來</a:t>
                      </a:r>
                      <a:r>
                        <a:rPr dirty="0" sz="1400">
                          <a:solidFill>
                            <a:srgbClr val="4E2700"/>
                          </a:solidFill>
                          <a:latin typeface="Noto Sans Mono CJK HK"/>
                          <a:cs typeface="Noto Sans Mono CJK HK"/>
                        </a:rPr>
                        <a:t>定</a:t>
                      </a:r>
                      <a:r>
                        <a:rPr dirty="0" sz="1400" spc="5">
                          <a:solidFill>
                            <a:srgbClr val="4E2700"/>
                          </a:solidFill>
                          <a:latin typeface="Noto Sans Mono CJK HK"/>
                          <a:cs typeface="Noto Sans Mono CJK HK"/>
                        </a:rPr>
                        <a:t>義</a:t>
                      </a:r>
                      <a:r>
                        <a:rPr dirty="0" sz="1400" spc="-15">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endParaRPr sz="1400">
                        <a:latin typeface="Noto Sans Mono CJK HK"/>
                        <a:cs typeface="Noto Sans Mono CJK HK"/>
                      </a:endParaRPr>
                    </a:p>
                  </a:txBody>
                  <a:tcPr marL="0" marR="0" marB="0" marT="3810">
                    <a:solidFill>
                      <a:srgbClr val="CCE8CF"/>
                    </a:solidFill>
                  </a:tcPr>
                </a:tc>
              </a:tr>
              <a:tr h="256119">
                <a:tc>
                  <a:txBody>
                    <a:bodyPr/>
                    <a:lstStyle/>
                    <a:p>
                      <a:pPr algn="ctr" marL="80010">
                        <a:lnSpc>
                          <a:spcPts val="1670"/>
                        </a:lnSpc>
                      </a:pPr>
                      <a:r>
                        <a:rPr dirty="0" sz="1400" spc="225">
                          <a:solidFill>
                            <a:srgbClr val="4E2700"/>
                          </a:solidFill>
                          <a:latin typeface="Arial"/>
                          <a:cs typeface="Arial"/>
                        </a:rPr>
                        <a:t>3.(</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90">
                          <a:solidFill>
                            <a:srgbClr val="4E2700"/>
                          </a:solidFill>
                          <a:latin typeface="Arial"/>
                          <a:cs typeface="Arial"/>
                        </a:rPr>
                        <a:t> </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用</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式碼來</a:t>
                      </a:r>
                      <a:r>
                        <a:rPr dirty="0" sz="1400" spc="-15">
                          <a:solidFill>
                            <a:srgbClr val="4E2700"/>
                          </a:solidFill>
                          <a:latin typeface="Noto Sans Mono CJK HK"/>
                          <a:cs typeface="Noto Sans Mono CJK HK"/>
                        </a:rPr>
                        <a:t>模</a:t>
                      </a:r>
                      <a:r>
                        <a:rPr dirty="0" sz="1400">
                          <a:solidFill>
                            <a:srgbClr val="4E2700"/>
                          </a:solidFill>
                          <a:latin typeface="Noto Sans Mono CJK HK"/>
                          <a:cs typeface="Noto Sans Mono CJK HK"/>
                        </a:rPr>
                        <a:t>擬物</a:t>
                      </a:r>
                      <a:r>
                        <a:rPr dirty="0" sz="1400" spc="-15">
                          <a:solidFill>
                            <a:srgbClr val="4E2700"/>
                          </a:solidFill>
                          <a:latin typeface="Noto Sans Mono CJK HK"/>
                          <a:cs typeface="Noto Sans Mono CJK HK"/>
                        </a:rPr>
                        <a:t>件時</a:t>
                      </a:r>
                      <a:r>
                        <a:rPr dirty="0" sz="1400">
                          <a:solidFill>
                            <a:srgbClr val="4E2700"/>
                          </a:solidFill>
                          <a:latin typeface="Noto Sans Mono CJK HK"/>
                          <a:cs typeface="Noto Sans Mono CJK HK"/>
                        </a:rPr>
                        <a:t>，會以</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數來</a:t>
                      </a:r>
                      <a:r>
                        <a:rPr dirty="0" sz="1400" spc="-15">
                          <a:solidFill>
                            <a:srgbClr val="4E2700"/>
                          </a:solidFill>
                          <a:latin typeface="Noto Sans Mono CJK HK"/>
                          <a:cs typeface="Noto Sans Mono CJK HK"/>
                        </a:rPr>
                        <a:t>存放</a:t>
                      </a:r>
                      <a:r>
                        <a:rPr dirty="0" sz="1400">
                          <a:solidFill>
                            <a:srgbClr val="4E2700"/>
                          </a:solidFill>
                          <a:latin typeface="Noto Sans Mono CJK HK"/>
                          <a:cs typeface="Noto Sans Mono CJK HK"/>
                        </a:rPr>
                        <a:t>屬性的</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，因</a:t>
                      </a:r>
                      <a:r>
                        <a:rPr dirty="0" sz="1400" spc="-15">
                          <a:solidFill>
                            <a:srgbClr val="4E2700"/>
                          </a:solidFill>
                          <a:latin typeface="Noto Sans Mono CJK HK"/>
                          <a:cs typeface="Noto Sans Mono CJK HK"/>
                        </a:rPr>
                        <a:t>為程</a:t>
                      </a:r>
                      <a:r>
                        <a:rPr dirty="0" sz="1400">
                          <a:solidFill>
                            <a:srgbClr val="4E2700"/>
                          </a:solidFill>
                          <a:latin typeface="Noto Sans Mono CJK HK"/>
                          <a:cs typeface="Noto Sans Mono CJK HK"/>
                        </a:rPr>
                        <a:t>式需要</a:t>
                      </a:r>
                      <a:r>
                        <a:rPr dirty="0" sz="1400" spc="-15">
                          <a:solidFill>
                            <a:srgbClr val="4E2700"/>
                          </a:solidFill>
                          <a:latin typeface="Noto Sans Mono CJK HK"/>
                          <a:cs typeface="Noto Sans Mono CJK HK"/>
                        </a:rPr>
                        <a:t>記</a:t>
                      </a:r>
                      <a:r>
                        <a:rPr dirty="0" sz="1400">
                          <a:solidFill>
                            <a:srgbClr val="4E2700"/>
                          </a:solidFill>
                          <a:latin typeface="Noto Sans Mono CJK HK"/>
                          <a:cs typeface="Noto Sans Mono CJK HK"/>
                        </a:rPr>
                        <a:t>錄物</a:t>
                      </a:r>
                      <a:r>
                        <a:rPr dirty="0" sz="1400" spc="-15">
                          <a:solidFill>
                            <a:srgbClr val="4E2700"/>
                          </a:solidFill>
                          <a:latin typeface="Noto Sans Mono CJK HK"/>
                          <a:cs typeface="Noto Sans Mono CJK HK"/>
                        </a:rPr>
                        <a:t>件的</a:t>
                      </a:r>
                      <a:r>
                        <a:rPr dirty="0" sz="1400">
                          <a:solidFill>
                            <a:srgbClr val="4E2700"/>
                          </a:solidFill>
                          <a:latin typeface="Noto Sans Mono CJK HK"/>
                          <a:cs typeface="Noto Sans Mono CJK HK"/>
                        </a:rPr>
                        <a:t>狀態。</a:t>
                      </a:r>
                      <a:endParaRPr sz="1400">
                        <a:latin typeface="Noto Sans Mono CJK HK"/>
                        <a:cs typeface="Noto Sans Mono CJK HK"/>
                      </a:endParaRPr>
                    </a:p>
                  </a:txBody>
                  <a:tcPr marL="0" marR="0" marB="0" marT="0">
                    <a:solidFill>
                      <a:srgbClr val="CCE8CF"/>
                    </a:solidFill>
                  </a:tcPr>
                </a:tc>
              </a:tr>
              <a:tr h="256032">
                <a:tc>
                  <a:txBody>
                    <a:bodyPr/>
                    <a:lstStyle/>
                    <a:p>
                      <a:pPr algn="ctr" marL="80010">
                        <a:lnSpc>
                          <a:spcPts val="1670"/>
                        </a:lnSpc>
                      </a:pPr>
                      <a:r>
                        <a:rPr dirty="0" sz="1400" spc="225">
                          <a:solidFill>
                            <a:srgbClr val="4E2700"/>
                          </a:solidFill>
                          <a:latin typeface="Arial"/>
                          <a:cs typeface="Arial"/>
                        </a:rPr>
                        <a:t>4.(</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好</a:t>
                      </a:r>
                      <a:r>
                        <a:rPr dirty="0" sz="1400">
                          <a:solidFill>
                            <a:srgbClr val="4E2700"/>
                          </a:solidFill>
                          <a:latin typeface="Noto Sans Mono CJK HK"/>
                          <a:cs typeface="Noto Sans Mono CJK HK"/>
                        </a:rPr>
                        <a:t>比製造</a:t>
                      </a:r>
                      <a:r>
                        <a:rPr dirty="0" sz="1400" spc="-15">
                          <a:solidFill>
                            <a:srgbClr val="4E2700"/>
                          </a:solidFill>
                          <a:latin typeface="Noto Sans Mono CJK HK"/>
                          <a:cs typeface="Noto Sans Mono CJK HK"/>
                        </a:rPr>
                        <a:t>電</a:t>
                      </a:r>
                      <a:r>
                        <a:rPr dirty="0" sz="1400">
                          <a:solidFill>
                            <a:srgbClr val="4E2700"/>
                          </a:solidFill>
                          <a:latin typeface="Noto Sans Mono CJK HK"/>
                          <a:cs typeface="Noto Sans Mono CJK HK"/>
                        </a:rPr>
                        <a:t>話的</a:t>
                      </a:r>
                      <a:r>
                        <a:rPr dirty="0" sz="1400" spc="-15">
                          <a:solidFill>
                            <a:srgbClr val="4E2700"/>
                          </a:solidFill>
                          <a:latin typeface="Noto Sans Mono CJK HK"/>
                          <a:cs typeface="Noto Sans Mono CJK HK"/>
                        </a:rPr>
                        <a:t>藍圖</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好</a:t>
                      </a:r>
                      <a:r>
                        <a:rPr dirty="0" sz="1400">
                          <a:solidFill>
                            <a:srgbClr val="4E2700"/>
                          </a:solidFill>
                          <a:latin typeface="Noto Sans Mono CJK HK"/>
                          <a:cs typeface="Noto Sans Mono CJK HK"/>
                        </a:rPr>
                        <a:t>比依</a:t>
                      </a:r>
                      <a:r>
                        <a:rPr dirty="0" sz="1400" spc="-15">
                          <a:solidFill>
                            <a:srgbClr val="4E2700"/>
                          </a:solidFill>
                          <a:latin typeface="Noto Sans Mono CJK HK"/>
                          <a:cs typeface="Noto Sans Mono CJK HK"/>
                        </a:rPr>
                        <a:t>照藍</a:t>
                      </a:r>
                      <a:r>
                        <a:rPr dirty="0" sz="1400">
                          <a:solidFill>
                            <a:srgbClr val="4E2700"/>
                          </a:solidFill>
                          <a:latin typeface="Noto Sans Mono CJK HK"/>
                          <a:cs typeface="Noto Sans Mono CJK HK"/>
                        </a:rPr>
                        <a:t>圖做成</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成品。</a:t>
                      </a:r>
                      <a:endParaRPr sz="1400">
                        <a:latin typeface="Noto Sans Mono CJK HK"/>
                        <a:cs typeface="Noto Sans Mono CJK HK"/>
                      </a:endParaRPr>
                    </a:p>
                  </a:txBody>
                  <a:tcPr marL="0" marR="0" marB="0" marT="0">
                    <a:solidFill>
                      <a:srgbClr val="CCE8CF"/>
                    </a:solidFill>
                  </a:tcPr>
                </a:tc>
              </a:tr>
              <a:tr h="256031">
                <a:tc>
                  <a:txBody>
                    <a:bodyPr/>
                    <a:lstStyle/>
                    <a:p>
                      <a:pPr algn="ctr" marL="80010">
                        <a:lnSpc>
                          <a:spcPts val="1670"/>
                        </a:lnSpc>
                      </a:pPr>
                      <a:r>
                        <a:rPr dirty="0" sz="1400" spc="225">
                          <a:solidFill>
                            <a:srgbClr val="4E2700"/>
                          </a:solidFill>
                          <a:latin typeface="Arial"/>
                          <a:cs typeface="Arial"/>
                        </a:rPr>
                        <a:t>5.(</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實</a:t>
                      </a:r>
                      <a:r>
                        <a:rPr dirty="0" sz="1400" spc="-15">
                          <a:solidFill>
                            <a:srgbClr val="4E2700"/>
                          </a:solidFill>
                          <a:latin typeface="Noto Sans Mono CJK HK"/>
                          <a:cs typeface="Noto Sans Mono CJK HK"/>
                        </a:rPr>
                        <a:t>世</a:t>
                      </a:r>
                      <a:r>
                        <a:rPr dirty="0" sz="1400">
                          <a:solidFill>
                            <a:srgbClr val="4E2700"/>
                          </a:solidFill>
                          <a:latin typeface="Noto Sans Mono CJK HK"/>
                          <a:cs typeface="Noto Sans Mono CJK HK"/>
                        </a:rPr>
                        <a:t>界中，</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件與</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間都透</a:t>
                      </a:r>
                      <a:r>
                        <a:rPr dirty="0" sz="1400" spc="-5">
                          <a:solidFill>
                            <a:srgbClr val="4E2700"/>
                          </a:solidFill>
                          <a:latin typeface="Noto Sans Mono CJK HK"/>
                          <a:cs typeface="Noto Sans Mono CJK HK"/>
                        </a:rPr>
                        <a:t>過</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送訊</a:t>
                      </a:r>
                      <a:r>
                        <a:rPr dirty="0" sz="1400">
                          <a:solidFill>
                            <a:srgbClr val="4E2700"/>
                          </a:solidFill>
                          <a:latin typeface="Noto Sans Mono CJK HK"/>
                          <a:cs typeface="Noto Sans Mono CJK HK"/>
                        </a:rPr>
                        <a:t>息』來</a:t>
                      </a:r>
                      <a:r>
                        <a:rPr dirty="0" sz="1400" spc="-15">
                          <a:solidFill>
                            <a:srgbClr val="4E2700"/>
                          </a:solidFill>
                          <a:latin typeface="Noto Sans Mono CJK HK"/>
                          <a:cs typeface="Noto Sans Mono CJK HK"/>
                        </a:rPr>
                        <a:t>互</a:t>
                      </a:r>
                      <a:r>
                        <a:rPr dirty="0" sz="1400">
                          <a:solidFill>
                            <a:srgbClr val="4E2700"/>
                          </a:solidFill>
                          <a:latin typeface="Noto Sans Mono CJK HK"/>
                          <a:cs typeface="Noto Sans Mono CJK HK"/>
                        </a:rPr>
                        <a:t>動。</a:t>
                      </a:r>
                      <a:endParaRPr sz="1400">
                        <a:latin typeface="Noto Sans Mono CJK HK"/>
                        <a:cs typeface="Noto Sans Mono CJK HK"/>
                      </a:endParaRPr>
                    </a:p>
                  </a:txBody>
                  <a:tcPr marL="0" marR="0" marB="0" marT="0">
                    <a:solidFill>
                      <a:srgbClr val="CCE8CF"/>
                    </a:solidFill>
                  </a:tcPr>
                </a:tc>
              </a:tr>
              <a:tr h="256032">
                <a:tc>
                  <a:txBody>
                    <a:bodyPr/>
                    <a:lstStyle/>
                    <a:p>
                      <a:pPr algn="ctr" marL="80010">
                        <a:lnSpc>
                          <a:spcPts val="1670"/>
                        </a:lnSpc>
                      </a:pPr>
                      <a:r>
                        <a:rPr dirty="0" sz="1400" spc="225">
                          <a:solidFill>
                            <a:srgbClr val="4E2700"/>
                          </a:solidFill>
                          <a:latin typeface="Arial"/>
                          <a:cs typeface="Arial"/>
                        </a:rPr>
                        <a:t>6.(</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原始程式</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以定</a:t>
                      </a:r>
                      <a:r>
                        <a:rPr dirty="0" sz="1400" spc="-15">
                          <a:solidFill>
                            <a:srgbClr val="4E2700"/>
                          </a:solidFill>
                          <a:latin typeface="Noto Sans Mono CJK HK"/>
                          <a:cs typeface="Noto Sans Mono CJK HK"/>
                        </a:rPr>
                        <a:t>義不</a:t>
                      </a:r>
                      <a:r>
                        <a:rPr dirty="0" sz="1400">
                          <a:solidFill>
                            <a:srgbClr val="4E2700"/>
                          </a:solidFill>
                          <a:latin typeface="Noto Sans Mono CJK HK"/>
                          <a:cs typeface="Noto Sans Mono CJK HK"/>
                        </a:rPr>
                        <a:t>屬於任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175">
                          <a:solidFill>
                            <a:srgbClr val="4E2700"/>
                          </a:solidFill>
                          <a:latin typeface="Arial"/>
                          <a:cs typeface="Arial"/>
                        </a:rPr>
                        <a:t>(class)</a:t>
                      </a:r>
                      <a:r>
                        <a:rPr dirty="0" sz="1400">
                          <a:solidFill>
                            <a:srgbClr val="4E2700"/>
                          </a:solidFill>
                          <a:latin typeface="Noto Sans Mono CJK HK"/>
                          <a:cs typeface="Noto Sans Mono CJK HK"/>
                        </a:rPr>
                        <a:t>的獨立變數。</a:t>
                      </a:r>
                      <a:endParaRPr sz="1400">
                        <a:latin typeface="Noto Sans Mono CJK HK"/>
                        <a:cs typeface="Noto Sans Mono CJK HK"/>
                      </a:endParaRPr>
                    </a:p>
                  </a:txBody>
                  <a:tcPr marL="0" marR="0" marB="0" marT="0">
                    <a:solidFill>
                      <a:srgbClr val="CCE8CF"/>
                    </a:solidFill>
                  </a:tcPr>
                </a:tc>
              </a:tr>
              <a:tr h="256159">
                <a:tc>
                  <a:txBody>
                    <a:bodyPr/>
                    <a:lstStyle/>
                    <a:p>
                      <a:pPr algn="ctr" marL="80010">
                        <a:lnSpc>
                          <a:spcPts val="1670"/>
                        </a:lnSpc>
                      </a:pPr>
                      <a:r>
                        <a:rPr dirty="0" sz="1400" spc="225">
                          <a:solidFill>
                            <a:srgbClr val="4E2700"/>
                          </a:solidFill>
                          <a:latin typeface="Arial"/>
                          <a:cs typeface="Arial"/>
                        </a:rPr>
                        <a:t>7.(</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含有</a:t>
                      </a:r>
                      <a:r>
                        <a:rPr dirty="0" sz="1400" spc="220">
                          <a:solidFill>
                            <a:srgbClr val="4E2700"/>
                          </a:solidFill>
                          <a:latin typeface="Arial"/>
                          <a:cs typeface="Arial"/>
                        </a:rPr>
                        <a:t>static</a:t>
                      </a:r>
                      <a:r>
                        <a:rPr dirty="0" sz="1400">
                          <a:solidFill>
                            <a:srgbClr val="4E2700"/>
                          </a:solidFill>
                          <a:latin typeface="Noto Sans Mono CJK HK"/>
                          <a:cs typeface="Noto Sans Mono CJK HK"/>
                        </a:rPr>
                        <a:t>修飾字的變</a:t>
                      </a:r>
                      <a:r>
                        <a:rPr dirty="0" sz="1400" spc="-15">
                          <a:solidFill>
                            <a:srgbClr val="4E2700"/>
                          </a:solidFill>
                          <a:latin typeface="Noto Sans Mono CJK HK"/>
                          <a:cs typeface="Noto Sans Mono CJK HK"/>
                        </a:rPr>
                        <a:t>數稱</a:t>
                      </a:r>
                      <a:r>
                        <a:rPr dirty="0" sz="1400">
                          <a:solidFill>
                            <a:srgbClr val="4E2700"/>
                          </a:solidFill>
                          <a:latin typeface="Noto Sans Mono CJK HK"/>
                          <a:cs typeface="Noto Sans Mono CJK HK"/>
                        </a:rPr>
                        <a:t>為實例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txBody>
                  <a:tcPr marL="0" marR="0" marB="0" marT="0">
                    <a:solidFill>
                      <a:srgbClr val="CCE8CF"/>
                    </a:solidFill>
                  </a:tcPr>
                </a:tc>
              </a:tr>
              <a:tr h="256158">
                <a:tc>
                  <a:txBody>
                    <a:bodyPr/>
                    <a:lstStyle/>
                    <a:p>
                      <a:pPr algn="ctr" marL="80010">
                        <a:lnSpc>
                          <a:spcPts val="1670"/>
                        </a:lnSpc>
                      </a:pPr>
                      <a:r>
                        <a:rPr dirty="0" sz="1400" spc="225">
                          <a:solidFill>
                            <a:srgbClr val="4E2700"/>
                          </a:solidFill>
                          <a:latin typeface="Arial"/>
                          <a:cs typeface="Arial"/>
                        </a:rPr>
                        <a:t>8.(</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員變</a:t>
                      </a:r>
                      <a:r>
                        <a:rPr dirty="0" sz="1400" spc="-15">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35">
                          <a:solidFill>
                            <a:srgbClr val="4E2700"/>
                          </a:solidFill>
                          <a:latin typeface="Arial"/>
                          <a:cs typeface="Arial"/>
                        </a:rPr>
                        <a:t>(Member</a:t>
                      </a:r>
                      <a:r>
                        <a:rPr dirty="0" sz="1400" spc="35">
                          <a:solidFill>
                            <a:srgbClr val="4E2700"/>
                          </a:solidFill>
                          <a:latin typeface="Arial"/>
                          <a:cs typeface="Arial"/>
                        </a:rPr>
                        <a:t> </a:t>
                      </a:r>
                      <a:r>
                        <a:rPr dirty="0" sz="1400" spc="140">
                          <a:solidFill>
                            <a:srgbClr val="4E2700"/>
                          </a:solidFill>
                          <a:latin typeface="Arial"/>
                          <a:cs typeface="Arial"/>
                        </a:rPr>
                        <a:t>Variables)</a:t>
                      </a:r>
                      <a:r>
                        <a:rPr dirty="0" sz="1400">
                          <a:solidFill>
                            <a:srgbClr val="4E2700"/>
                          </a:solidFill>
                          <a:latin typeface="Noto Sans Mono CJK HK"/>
                          <a:cs typeface="Noto Sans Mono CJK HK"/>
                        </a:rPr>
                        <a:t>都沒有預設的</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endParaRPr sz="1400">
                        <a:latin typeface="Noto Sans Mono CJK HK"/>
                        <a:cs typeface="Noto Sans Mono CJK HK"/>
                      </a:endParaRPr>
                    </a:p>
                  </a:txBody>
                  <a:tcPr marL="0" marR="0" marB="0" marT="0">
                    <a:solidFill>
                      <a:srgbClr val="CCE8CF"/>
                    </a:solidFill>
                  </a:tcPr>
                </a:tc>
              </a:tr>
              <a:tr h="256032">
                <a:tc>
                  <a:txBody>
                    <a:bodyPr/>
                    <a:lstStyle/>
                    <a:p>
                      <a:pPr algn="ctr" marL="80010">
                        <a:lnSpc>
                          <a:spcPts val="1670"/>
                        </a:lnSpc>
                      </a:pPr>
                      <a:r>
                        <a:rPr dirty="0" sz="1400" spc="225">
                          <a:solidFill>
                            <a:srgbClr val="4E2700"/>
                          </a:solidFill>
                          <a:latin typeface="Arial"/>
                          <a:cs typeface="Arial"/>
                        </a:rPr>
                        <a:t>9.(</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語言提供的</a:t>
                      </a:r>
                      <a:r>
                        <a:rPr dirty="0" sz="1400" spc="120">
                          <a:solidFill>
                            <a:srgbClr val="4E2700"/>
                          </a:solidFill>
                          <a:latin typeface="Arial"/>
                          <a:cs typeface="Arial"/>
                        </a:rPr>
                        <a:t>create</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算子可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由類</a:t>
                      </a:r>
                      <a:r>
                        <a:rPr dirty="0" sz="1400" spc="-15">
                          <a:solidFill>
                            <a:srgbClr val="4E2700"/>
                          </a:solidFill>
                          <a:latin typeface="Noto Sans Mono CJK HK"/>
                          <a:cs typeface="Noto Sans Mono CJK HK"/>
                        </a:rPr>
                        <a:t>別來</a:t>
                      </a:r>
                      <a:r>
                        <a:rPr dirty="0" sz="1400">
                          <a:solidFill>
                            <a:srgbClr val="4E2700"/>
                          </a:solidFill>
                          <a:latin typeface="Noto Sans Mono CJK HK"/>
                          <a:cs typeface="Noto Sans Mono CJK HK"/>
                        </a:rPr>
                        <a:t>產生物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6031">
                <a:tc>
                  <a:txBody>
                    <a:bodyPr/>
                    <a:lstStyle/>
                    <a:p>
                      <a:pPr algn="ctr" marR="9525">
                        <a:lnSpc>
                          <a:spcPts val="1670"/>
                        </a:lnSpc>
                      </a:pPr>
                      <a:r>
                        <a:rPr dirty="0" sz="1400" spc="165">
                          <a:solidFill>
                            <a:srgbClr val="4E2700"/>
                          </a:solidFill>
                          <a:latin typeface="Arial"/>
                          <a:cs typeface="Arial"/>
                        </a:rPr>
                        <a:t>10.(</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考是物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的起</a:t>
                      </a:r>
                      <a:r>
                        <a:rPr dirty="0" sz="1400" spc="-15">
                          <a:solidFill>
                            <a:srgbClr val="4E2700"/>
                          </a:solidFill>
                          <a:latin typeface="Noto Sans Mono CJK HK"/>
                          <a:cs typeface="Noto Sans Mono CJK HK"/>
                        </a:rPr>
                        <a:t>始位</a:t>
                      </a:r>
                      <a:r>
                        <a:rPr dirty="0" sz="1400">
                          <a:solidFill>
                            <a:srgbClr val="4E2700"/>
                          </a:solidFill>
                          <a:latin typeface="Noto Sans Mono CJK HK"/>
                          <a:cs typeface="Noto Sans Mono CJK HK"/>
                        </a:rPr>
                        <a:t>置，因</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型態</a:t>
                      </a:r>
                      <a:r>
                        <a:rPr dirty="0" sz="1400">
                          <a:solidFill>
                            <a:srgbClr val="4E2700"/>
                          </a:solidFill>
                          <a:latin typeface="Noto Sans Mono CJK HK"/>
                          <a:cs typeface="Noto Sans Mono CJK HK"/>
                        </a:rPr>
                        <a:t>的變數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以存</a:t>
                      </a:r>
                      <a:r>
                        <a:rPr dirty="0" sz="1400" spc="-15">
                          <a:solidFill>
                            <a:srgbClr val="4E2700"/>
                          </a:solidFill>
                          <a:latin typeface="Noto Sans Mono CJK HK"/>
                          <a:cs typeface="Noto Sans Mono CJK HK"/>
                        </a:rPr>
                        <a:t>放整</a:t>
                      </a:r>
                      <a:r>
                        <a:rPr dirty="0" sz="1400">
                          <a:solidFill>
                            <a:srgbClr val="4E2700"/>
                          </a:solidFill>
                          <a:latin typeface="Noto Sans Mono CJK HK"/>
                          <a:cs typeface="Noto Sans Mono CJK HK"/>
                        </a:rPr>
                        <a:t>數。</a:t>
                      </a:r>
                      <a:endParaRPr sz="1400">
                        <a:latin typeface="Noto Sans Mono CJK HK"/>
                        <a:cs typeface="Noto Sans Mono CJK HK"/>
                      </a:endParaRPr>
                    </a:p>
                  </a:txBody>
                  <a:tcPr marL="0" marR="0" marB="0" marT="0">
                    <a:solidFill>
                      <a:srgbClr val="CCE8CF"/>
                    </a:solidFill>
                  </a:tcPr>
                </a:tc>
              </a:tr>
              <a:tr h="256031">
                <a:tc>
                  <a:txBody>
                    <a:bodyPr/>
                    <a:lstStyle/>
                    <a:p>
                      <a:pPr algn="ctr" marR="9525">
                        <a:lnSpc>
                          <a:spcPts val="1670"/>
                        </a:lnSpc>
                      </a:pPr>
                      <a:r>
                        <a:rPr dirty="0" sz="1400" spc="165">
                          <a:solidFill>
                            <a:srgbClr val="4E2700"/>
                          </a:solidFill>
                          <a:latin typeface="Arial"/>
                          <a:cs typeface="Arial"/>
                        </a:rPr>
                        <a:t>11.(</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用</a:t>
                      </a:r>
                      <a:r>
                        <a:rPr dirty="0" sz="1400" spc="-15">
                          <a:solidFill>
                            <a:srgbClr val="4E2700"/>
                          </a:solidFill>
                          <a:latin typeface="Noto Sans Mono CJK HK"/>
                          <a:cs typeface="Noto Sans Mono CJK HK"/>
                        </a:rPr>
                        <a:t>簡</a:t>
                      </a:r>
                      <a:r>
                        <a:rPr dirty="0" sz="1400">
                          <a:solidFill>
                            <a:srgbClr val="4E2700"/>
                          </a:solidFill>
                          <a:latin typeface="Noto Sans Mono CJK HK"/>
                          <a:cs typeface="Noto Sans Mono CJK HK"/>
                        </a:rPr>
                        <a:t>單的方</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來說</a:t>
                      </a:r>
                      <a:r>
                        <a:rPr dirty="0" sz="1400" spc="-15">
                          <a:solidFill>
                            <a:srgbClr val="4E2700"/>
                          </a:solidFill>
                          <a:latin typeface="Noto Sans Mono CJK HK"/>
                          <a:cs typeface="Noto Sans Mono CJK HK"/>
                        </a:rPr>
                        <a:t>明複</a:t>
                      </a:r>
                      <a:r>
                        <a:rPr dirty="0" sz="1400">
                          <a:solidFill>
                            <a:srgbClr val="4E2700"/>
                          </a:solidFill>
                          <a:latin typeface="Noto Sans Mono CJK HK"/>
                          <a:cs typeface="Noto Sans Mono CJK HK"/>
                        </a:rPr>
                        <a:t>雜的事</a:t>
                      </a:r>
                      <a:r>
                        <a:rPr dirty="0" sz="1400" spc="-5">
                          <a:solidFill>
                            <a:srgbClr val="4E2700"/>
                          </a:solidFill>
                          <a:latin typeface="Noto Sans Mono CJK HK"/>
                          <a:cs typeface="Noto Sans Mono CJK HK"/>
                        </a:rPr>
                        <a:t>務</a:t>
                      </a:r>
                      <a:r>
                        <a:rPr dirty="0" sz="1400">
                          <a:solidFill>
                            <a:srgbClr val="4E2700"/>
                          </a:solidFill>
                          <a:latin typeface="Noto Sans Mono CJK HK"/>
                          <a:cs typeface="Noto Sans Mono CJK HK"/>
                        </a:rPr>
                        <a:t>』是</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舉』這</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詞的</a:t>
                      </a:r>
                      <a:r>
                        <a:rPr dirty="0" sz="1400" spc="-15">
                          <a:solidFill>
                            <a:srgbClr val="4E2700"/>
                          </a:solidFill>
                          <a:latin typeface="Noto Sans Mono CJK HK"/>
                          <a:cs typeface="Noto Sans Mono CJK HK"/>
                        </a:rPr>
                        <a:t>最抽</a:t>
                      </a:r>
                      <a:r>
                        <a:rPr dirty="0" sz="1400">
                          <a:solidFill>
                            <a:srgbClr val="4E2700"/>
                          </a:solidFill>
                          <a:latin typeface="Noto Sans Mono CJK HK"/>
                          <a:cs typeface="Noto Sans Mono CJK HK"/>
                        </a:rPr>
                        <a:t>象解釋。</a:t>
                      </a:r>
                      <a:endParaRPr sz="1400">
                        <a:latin typeface="Noto Sans Mono CJK HK"/>
                        <a:cs typeface="Noto Sans Mono CJK HK"/>
                      </a:endParaRPr>
                    </a:p>
                  </a:txBody>
                  <a:tcPr marL="0" marR="0" marB="0" marT="0">
                    <a:solidFill>
                      <a:srgbClr val="CCE8CF"/>
                    </a:solidFill>
                  </a:tcPr>
                </a:tc>
              </a:tr>
              <a:tr h="255909">
                <a:tc>
                  <a:txBody>
                    <a:bodyPr/>
                    <a:lstStyle/>
                    <a:p>
                      <a:pPr algn="ctr" marR="9525">
                        <a:lnSpc>
                          <a:spcPts val="1670"/>
                        </a:lnSpc>
                      </a:pPr>
                      <a:r>
                        <a:rPr dirty="0" sz="1400" spc="165">
                          <a:solidFill>
                            <a:srgbClr val="4E2700"/>
                          </a:solidFill>
                          <a:latin typeface="Arial"/>
                          <a:cs typeface="Arial"/>
                        </a:rPr>
                        <a:t>12.(</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參</a:t>
                      </a:r>
                      <a:r>
                        <a:rPr dirty="0" sz="1400">
                          <a:solidFill>
                            <a:srgbClr val="4E2700"/>
                          </a:solidFill>
                          <a:latin typeface="Noto Sans Mono CJK HK"/>
                          <a:cs typeface="Noto Sans Mono CJK HK"/>
                        </a:rPr>
                        <a:t>考</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與其</a:t>
                      </a:r>
                      <a:r>
                        <a:rPr dirty="0" sz="1400">
                          <a:solidFill>
                            <a:srgbClr val="4E2700"/>
                          </a:solidFill>
                          <a:latin typeface="Noto Sans Mono CJK HK"/>
                          <a:cs typeface="Noto Sans Mono CJK HK"/>
                        </a:rPr>
                        <a:t>它數值</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進行</a:t>
                      </a:r>
                      <a:r>
                        <a:rPr dirty="0" sz="1400">
                          <a:solidFill>
                            <a:srgbClr val="4E2700"/>
                          </a:solidFill>
                          <a:latin typeface="Noto Sans Mono CJK HK"/>
                          <a:cs typeface="Noto Sans Mono CJK HK"/>
                        </a:rPr>
                        <a:t>算術運</a:t>
                      </a:r>
                      <a:r>
                        <a:rPr dirty="0" sz="1400" spc="10">
                          <a:solidFill>
                            <a:srgbClr val="4E2700"/>
                          </a:solidFill>
                          <a:latin typeface="Noto Sans Mono CJK HK"/>
                          <a:cs typeface="Noto Sans Mono CJK HK"/>
                        </a:rPr>
                        <a:t>算</a:t>
                      </a:r>
                      <a:r>
                        <a:rPr dirty="0" sz="1400" spc="285">
                          <a:solidFill>
                            <a:srgbClr val="4E2700"/>
                          </a:solidFill>
                          <a:latin typeface="Arial"/>
                          <a:cs typeface="Arial"/>
                        </a:rPr>
                        <a:t>(</a:t>
                      </a:r>
                      <a:r>
                        <a:rPr dirty="0" sz="1400">
                          <a:solidFill>
                            <a:srgbClr val="4E2700"/>
                          </a:solidFill>
                          <a:latin typeface="Noto Sans Mono CJK HK"/>
                          <a:cs typeface="Noto Sans Mono CJK HK"/>
                        </a:rPr>
                        <a:t>例如</a:t>
                      </a:r>
                      <a:r>
                        <a:rPr dirty="0" sz="1400" spc="10">
                          <a:solidFill>
                            <a:srgbClr val="4E2700"/>
                          </a:solidFill>
                          <a:latin typeface="Noto Sans Mono CJK HK"/>
                          <a:cs typeface="Noto Sans Mono CJK HK"/>
                        </a:rPr>
                        <a:t>加</a:t>
                      </a:r>
                      <a:r>
                        <a:rPr dirty="0" sz="1400" spc="-15">
                          <a:solidFill>
                            <a:srgbClr val="4E2700"/>
                          </a:solidFill>
                          <a:latin typeface="Arial"/>
                          <a:cs typeface="Arial"/>
                        </a:rPr>
                        <a:t>1</a:t>
                      </a:r>
                      <a:r>
                        <a:rPr dirty="0" sz="1400" spc="-15">
                          <a:solidFill>
                            <a:srgbClr val="4E2700"/>
                          </a:solidFill>
                          <a:latin typeface="Noto Sans Mono CJK HK"/>
                          <a:cs typeface="Noto Sans Mono CJK HK"/>
                        </a:rPr>
                        <a:t>，</a:t>
                      </a:r>
                      <a:r>
                        <a:rPr dirty="0" sz="1400" spc="10">
                          <a:solidFill>
                            <a:srgbClr val="4E2700"/>
                          </a:solidFill>
                          <a:latin typeface="Noto Sans Mono CJK HK"/>
                          <a:cs typeface="Noto Sans Mono CJK HK"/>
                        </a:rPr>
                        <a:t>乘</a:t>
                      </a:r>
                      <a:r>
                        <a:rPr dirty="0" sz="1400" spc="-30">
                          <a:solidFill>
                            <a:srgbClr val="4E2700"/>
                          </a:solidFill>
                          <a:latin typeface="Arial"/>
                          <a:cs typeface="Arial"/>
                        </a:rPr>
                        <a:t>5</a:t>
                      </a:r>
                      <a:r>
                        <a:rPr dirty="0" sz="1400" spc="10">
                          <a:solidFill>
                            <a:srgbClr val="4E2700"/>
                          </a:solidFill>
                          <a:latin typeface="Noto Sans Mono CJK HK"/>
                          <a:cs typeface="Noto Sans Mono CJK HK"/>
                        </a:rPr>
                        <a:t>等</a:t>
                      </a:r>
                      <a:r>
                        <a:rPr dirty="0" sz="1400" spc="285">
                          <a:solidFill>
                            <a:srgbClr val="4E2700"/>
                          </a:solidFill>
                          <a:latin typeface="Arial"/>
                          <a:cs typeface="Arial"/>
                        </a:rPr>
                        <a:t>)</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6383">
                <a:tc>
                  <a:txBody>
                    <a:bodyPr/>
                    <a:lstStyle/>
                    <a:p>
                      <a:pPr algn="ctr" marR="9525">
                        <a:lnSpc>
                          <a:spcPts val="1670"/>
                        </a:lnSpc>
                      </a:pPr>
                      <a:r>
                        <a:rPr dirty="0" sz="1400" spc="165">
                          <a:solidFill>
                            <a:srgbClr val="4E2700"/>
                          </a:solidFill>
                          <a:latin typeface="Arial"/>
                          <a:cs typeface="Arial"/>
                        </a:rPr>
                        <a:t>13.(</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spc="-15">
                          <a:solidFill>
                            <a:srgbClr val="4E2700"/>
                          </a:solidFill>
                          <a:latin typeface="Noto Sans Mono CJK HK"/>
                          <a:cs typeface="Noto Sans Mono CJK HK"/>
                        </a:rPr>
                        <a:t>有</a:t>
                      </a:r>
                      <a:r>
                        <a:rPr dirty="0" sz="1400" spc="5">
                          <a:solidFill>
                            <a:srgbClr val="4E2700"/>
                          </a:solidFill>
                          <a:latin typeface="Noto Sans Mono CJK HK"/>
                          <a:cs typeface="Noto Sans Mono CJK HK"/>
                        </a:rPr>
                        <a:t>兩</a:t>
                      </a:r>
                      <a:r>
                        <a:rPr dirty="0" sz="1400">
                          <a:solidFill>
                            <a:srgbClr val="4E2700"/>
                          </a:solidFill>
                          <a:latin typeface="Noto Sans Mono CJK HK"/>
                          <a:cs typeface="Noto Sans Mono CJK HK"/>
                        </a:rPr>
                        <a:t>類</a:t>
                      </a:r>
                      <a:r>
                        <a:rPr dirty="0" sz="1400" spc="5">
                          <a:solidFill>
                            <a:srgbClr val="4E2700"/>
                          </a:solidFill>
                          <a:latin typeface="Noto Sans Mono CJK HK"/>
                          <a:cs typeface="Noto Sans Mono CJK HK"/>
                        </a:rPr>
                        <a:t>主</a:t>
                      </a:r>
                      <a:r>
                        <a:rPr dirty="0" sz="1400" spc="-15">
                          <a:solidFill>
                            <a:srgbClr val="4E2700"/>
                          </a:solidFill>
                          <a:latin typeface="Noto Sans Mono CJK HK"/>
                          <a:cs typeface="Noto Sans Mono CJK HK"/>
                        </a:rPr>
                        <a:t>要</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成</a:t>
                      </a:r>
                      <a:r>
                        <a:rPr dirty="0" sz="1400" spc="5">
                          <a:solidFill>
                            <a:srgbClr val="4E2700"/>
                          </a:solidFill>
                          <a:latin typeface="Noto Sans Mono CJK HK"/>
                          <a:cs typeface="Noto Sans Mono CJK HK"/>
                        </a:rPr>
                        <a:t>員</a:t>
                      </a:r>
                      <a:r>
                        <a:rPr dirty="0" sz="1400" spc="380">
                          <a:solidFill>
                            <a:srgbClr val="4E2700"/>
                          </a:solidFill>
                          <a:latin typeface="Arial"/>
                          <a:cs typeface="Arial"/>
                        </a:rPr>
                        <a:t>:</a:t>
                      </a:r>
                      <a:r>
                        <a:rPr dirty="0" sz="1400" spc="365">
                          <a:solidFill>
                            <a:srgbClr val="4E2700"/>
                          </a:solidFill>
                          <a:latin typeface="Arial"/>
                          <a:cs typeface="Arial"/>
                        </a:rPr>
                        <a:t> </a:t>
                      </a:r>
                      <a:r>
                        <a:rPr dirty="0" sz="1400" spc="5">
                          <a:solidFill>
                            <a:srgbClr val="4E2700"/>
                          </a:solidFill>
                          <a:latin typeface="Noto Sans Mono CJK HK"/>
                          <a:cs typeface="Noto Sans Mono CJK HK"/>
                        </a:rPr>
                        <a:t>屬</a:t>
                      </a:r>
                      <a:r>
                        <a:rPr dirty="0" sz="1400">
                          <a:solidFill>
                            <a:srgbClr val="4E2700"/>
                          </a:solidFill>
                          <a:latin typeface="Noto Sans Mono CJK HK"/>
                          <a:cs typeface="Noto Sans Mono CJK HK"/>
                        </a:rPr>
                        <a:t>性</a:t>
                      </a:r>
                      <a:r>
                        <a:rPr dirty="0" sz="1400" spc="5">
                          <a:solidFill>
                            <a:srgbClr val="4E2700"/>
                          </a:solidFill>
                          <a:latin typeface="Noto Sans Mono CJK HK"/>
                          <a:cs typeface="Noto Sans Mono CJK HK"/>
                        </a:rPr>
                        <a:t>與</a:t>
                      </a:r>
                      <a:r>
                        <a:rPr dirty="0" sz="1400" spc="-15">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endParaRPr sz="1400">
                        <a:latin typeface="Noto Sans Mono CJK HK"/>
                        <a:cs typeface="Noto Sans Mono CJK HK"/>
                      </a:endParaRPr>
                    </a:p>
                  </a:txBody>
                  <a:tcPr marL="0" marR="0" marB="0" marT="0">
                    <a:solidFill>
                      <a:srgbClr val="CCE8CF"/>
                    </a:solidFill>
                  </a:tcPr>
                </a:tc>
              </a:tr>
              <a:tr h="507034">
                <a:tc>
                  <a:txBody>
                    <a:bodyPr/>
                    <a:lstStyle/>
                    <a:p>
                      <a:pPr algn="ctr" marR="9525">
                        <a:lnSpc>
                          <a:spcPts val="1670"/>
                        </a:lnSpc>
                      </a:pPr>
                      <a:r>
                        <a:rPr dirty="0" sz="1400" spc="165">
                          <a:solidFill>
                            <a:srgbClr val="4E2700"/>
                          </a:solidFill>
                          <a:latin typeface="Arial"/>
                          <a:cs typeface="Arial"/>
                        </a:rPr>
                        <a:t>14.(</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在</a:t>
                      </a:r>
                      <a:r>
                        <a:rPr dirty="0" sz="1400" spc="30">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05">
                          <a:solidFill>
                            <a:srgbClr val="4E2700"/>
                          </a:solidFill>
                          <a:latin typeface="Noto Sans Mono CJK HK"/>
                          <a:cs typeface="Noto Sans Mono CJK HK"/>
                        </a:rPr>
                        <a:t>，</a:t>
                      </a:r>
                      <a:r>
                        <a:rPr dirty="0" sz="1400" spc="105">
                          <a:solidFill>
                            <a:srgbClr val="4E2700"/>
                          </a:solidFill>
                          <a:latin typeface="Arial"/>
                          <a:cs typeface="Arial"/>
                        </a:rPr>
                        <a:t>class</a:t>
                      </a:r>
                      <a:r>
                        <a:rPr dirty="0" sz="1400">
                          <a:solidFill>
                            <a:srgbClr val="4E2700"/>
                          </a:solidFill>
                          <a:latin typeface="Noto Sans Mono CJK HK"/>
                          <a:cs typeface="Noto Sans Mono CJK HK"/>
                        </a:rPr>
                        <a:t>表示類別，</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來定</a:t>
                      </a:r>
                      <a:r>
                        <a:rPr dirty="0" sz="1400" spc="-15">
                          <a:solidFill>
                            <a:srgbClr val="4E2700"/>
                          </a:solidFill>
                          <a:latin typeface="Noto Sans Mono CJK HK"/>
                          <a:cs typeface="Noto Sans Mono CJK HK"/>
                        </a:rPr>
                        <a:t>義物</a:t>
                      </a:r>
                      <a:r>
                        <a:rPr dirty="0" sz="1400">
                          <a:solidFill>
                            <a:srgbClr val="4E2700"/>
                          </a:solidFill>
                          <a:latin typeface="Noto Sans Mono CJK HK"/>
                          <a:cs typeface="Noto Sans Mono CJK HK"/>
                        </a:rPr>
                        <a:t>件。屬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此種</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的物件</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哪些</a:t>
                      </a:r>
                      <a:r>
                        <a:rPr dirty="0" sz="1400" spc="-15">
                          <a:solidFill>
                            <a:srgbClr val="4E2700"/>
                          </a:solidFill>
                          <a:latin typeface="Noto Sans Mono CJK HK"/>
                          <a:cs typeface="Noto Sans Mono CJK HK"/>
                        </a:rPr>
                        <a:t>屬性</a:t>
                      </a:r>
                      <a:r>
                        <a:rPr dirty="0" sz="1400">
                          <a:solidFill>
                            <a:srgbClr val="4E2700"/>
                          </a:solidFill>
                          <a:latin typeface="Noto Sans Mono CJK HK"/>
                          <a:cs typeface="Noto Sans Mono CJK HK"/>
                        </a:rPr>
                        <a:t>與行為</a:t>
                      </a:r>
                      <a:endParaRPr sz="1400">
                        <a:latin typeface="Noto Sans Mono CJK HK"/>
                        <a:cs typeface="Noto Sans Mono CJK HK"/>
                      </a:endParaRPr>
                    </a:p>
                    <a:p>
                      <a:pPr marL="245110">
                        <a:lnSpc>
                          <a:spcPct val="100000"/>
                        </a:lnSpc>
                        <a:spcBef>
                          <a:spcPts val="335"/>
                        </a:spcBef>
                      </a:pPr>
                      <a:r>
                        <a:rPr dirty="0" sz="1400" spc="10">
                          <a:solidFill>
                            <a:srgbClr val="4E2700"/>
                          </a:solidFill>
                          <a:latin typeface="Noto Sans Mono CJK HK"/>
                          <a:cs typeface="Noto Sans Mono CJK HK"/>
                        </a:rPr>
                        <a:t>都</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義在此</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別內。</a:t>
                      </a:r>
                      <a:endParaRPr sz="1400">
                        <a:latin typeface="Noto Sans Mono CJK HK"/>
                        <a:cs typeface="Noto Sans Mono CJK HK"/>
                      </a:endParaRPr>
                    </a:p>
                  </a:txBody>
                  <a:tcPr marL="0" marR="0" marB="0" marT="0">
                    <a:solidFill>
                      <a:srgbClr val="CCE8CF"/>
                    </a:solidFill>
                  </a:tcPr>
                </a:tc>
              </a:tr>
              <a:tr h="227530">
                <a:tc>
                  <a:txBody>
                    <a:bodyPr/>
                    <a:lstStyle/>
                    <a:p>
                      <a:pPr algn="ctr" marR="9525">
                        <a:lnSpc>
                          <a:spcPts val="1660"/>
                        </a:lnSpc>
                        <a:spcBef>
                          <a:spcPts val="30"/>
                        </a:spcBef>
                      </a:pPr>
                      <a:r>
                        <a:rPr dirty="0" sz="1400" spc="165">
                          <a:solidFill>
                            <a:srgbClr val="4E2700"/>
                          </a:solidFill>
                          <a:latin typeface="Arial"/>
                          <a:cs typeface="Arial"/>
                        </a:rPr>
                        <a:t>15.(</a:t>
                      </a:r>
                      <a:endParaRPr sz="1400">
                        <a:latin typeface="Arial"/>
                        <a:cs typeface="Arial"/>
                      </a:endParaRPr>
                    </a:p>
                  </a:txBody>
                  <a:tcPr marL="0" marR="0" marB="0" marT="3810">
                    <a:solidFill>
                      <a:srgbClr val="CCE8CF"/>
                    </a:solidFill>
                  </a:tcPr>
                </a:tc>
                <a:tc>
                  <a:txBody>
                    <a:bodyPr/>
                    <a:lstStyle/>
                    <a:p>
                      <a:pPr algn="ctr">
                        <a:lnSpc>
                          <a:spcPts val="1660"/>
                        </a:lnSpc>
                        <a:spcBef>
                          <a:spcPts val="30"/>
                        </a:spcBef>
                      </a:pPr>
                      <a:r>
                        <a:rPr dirty="0" sz="1400">
                          <a:solidFill>
                            <a:srgbClr val="4E2700"/>
                          </a:solidFill>
                          <a:latin typeface="Arial"/>
                          <a:cs typeface="Arial"/>
                        </a:rPr>
                        <a:t>o</a:t>
                      </a:r>
                      <a:endParaRPr sz="1400">
                        <a:latin typeface="Arial"/>
                        <a:cs typeface="Arial"/>
                      </a:endParaRPr>
                    </a:p>
                  </a:txBody>
                  <a:tcPr marL="0" marR="0" marB="0" marT="3810">
                    <a:solidFill>
                      <a:srgbClr val="CCE8CF"/>
                    </a:solidFill>
                  </a:tcPr>
                </a:tc>
                <a:tc>
                  <a:txBody>
                    <a:bodyPr/>
                    <a:lstStyle/>
                    <a:p>
                      <a:pPr marL="49530">
                        <a:lnSpc>
                          <a:spcPts val="1660"/>
                        </a:lnSpc>
                        <a:spcBef>
                          <a:spcPts val="3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行為通</a:t>
                      </a:r>
                      <a:r>
                        <a:rPr dirty="0" sz="1400" spc="-15">
                          <a:solidFill>
                            <a:srgbClr val="4E2700"/>
                          </a:solidFill>
                          <a:latin typeface="Noto Sans Mono CJK HK"/>
                          <a:cs typeface="Noto Sans Mono CJK HK"/>
                        </a:rPr>
                        <a:t>常</a:t>
                      </a:r>
                      <a:r>
                        <a:rPr dirty="0" sz="1400">
                          <a:solidFill>
                            <a:srgbClr val="4E2700"/>
                          </a:solidFill>
                          <a:latin typeface="Noto Sans Mono CJK HK"/>
                          <a:cs typeface="Noto Sans Mono CJK HK"/>
                        </a:rPr>
                        <a:t>會改</a:t>
                      </a:r>
                      <a:r>
                        <a:rPr dirty="0" sz="1400" spc="-15">
                          <a:solidFill>
                            <a:srgbClr val="4E2700"/>
                          </a:solidFill>
                          <a:latin typeface="Noto Sans Mono CJK HK"/>
                          <a:cs typeface="Noto Sans Mono CJK HK"/>
                        </a:rPr>
                        <a:t>變狀</a:t>
                      </a:r>
                      <a:r>
                        <a:rPr dirty="0" sz="1400" spc="15">
                          <a:solidFill>
                            <a:srgbClr val="4E2700"/>
                          </a:solidFill>
                          <a:latin typeface="Noto Sans Mono CJK HK"/>
                          <a:cs typeface="Noto Sans Mono CJK HK"/>
                        </a:rPr>
                        <a:t>態</a:t>
                      </a:r>
                      <a:r>
                        <a:rPr dirty="0" sz="1400" spc="285">
                          <a:solidFill>
                            <a:srgbClr val="4E2700"/>
                          </a:solidFill>
                          <a:latin typeface="Arial"/>
                          <a:cs typeface="Arial"/>
                        </a:rPr>
                        <a:t>(</a:t>
                      </a:r>
                      <a:r>
                        <a:rPr dirty="0" sz="1400">
                          <a:solidFill>
                            <a:srgbClr val="4E2700"/>
                          </a:solidFill>
                          <a:latin typeface="Noto Sans Mono CJK HK"/>
                          <a:cs typeface="Noto Sans Mono CJK HK"/>
                        </a:rPr>
                        <a:t>屬性的值</a:t>
                      </a:r>
                      <a:r>
                        <a:rPr dirty="0" sz="1400" spc="285">
                          <a:solidFill>
                            <a:srgbClr val="4E2700"/>
                          </a:solidFill>
                          <a:latin typeface="Arial"/>
                          <a:cs typeface="Arial"/>
                        </a:rPr>
                        <a:t>)</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3810">
                    <a:solidFill>
                      <a:srgbClr val="CCE8CF"/>
                    </a:solidFill>
                  </a:tcPr>
                </a:tc>
              </a:tr>
            </a:tbl>
          </a:graphicData>
        </a:graphic>
      </p:graphicFrame>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00646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-1	</a:t>
            </a:r>
            <a:r>
              <a:rPr dirty="0"/>
              <a:t>類別與物件</a:t>
            </a:r>
            <a:r>
              <a:rPr dirty="0" spc="-76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80694"/>
            <a:ext cx="7058025" cy="376237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a:lnSpc>
                <a:spcPct val="100000"/>
              </a:lnSpc>
              <a:spcBef>
                <a:spcPts val="90"/>
              </a:spcBef>
            </a:pPr>
            <a:endParaRPr sz="850">
              <a:latin typeface="Noto Sans Mono CJK HK"/>
              <a:cs typeface="Noto Sans Mono CJK HK"/>
            </a:endParaRPr>
          </a:p>
          <a:p>
            <a:pPr algn="just" marL="259079" marR="4975225" indent="-184785">
              <a:lnSpc>
                <a:spcPct val="112100"/>
              </a:lnSpc>
              <a:buAutoNum type="arabicPeriod"/>
              <a:tabLst>
                <a:tab pos="314325" algn="l"/>
              </a:tabLst>
            </a:pPr>
            <a:r>
              <a:rPr dirty="0" sz="1400">
                <a:solidFill>
                  <a:srgbClr val="4E2700"/>
                </a:solidFill>
                <a:latin typeface="Verdana"/>
                <a:cs typeface="Verdana"/>
              </a:rPr>
              <a:t>B</a:t>
            </a:r>
            <a:r>
              <a:rPr dirty="0" sz="1400" spc="-15">
                <a:solidFill>
                  <a:srgbClr val="4E2700"/>
                </a:solidFill>
                <a:latin typeface="Verdana"/>
                <a:cs typeface="Verdana"/>
              </a:rPr>
              <a:t>o</a:t>
            </a:r>
            <a:r>
              <a:rPr dirty="0" sz="1400" spc="-5">
                <a:solidFill>
                  <a:srgbClr val="4E2700"/>
                </a:solidFill>
                <a:latin typeface="Verdana"/>
                <a:cs typeface="Verdana"/>
              </a:rPr>
              <a:t>x</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義如</a:t>
            </a:r>
            <a:r>
              <a:rPr dirty="0" sz="1400" spc="-15">
                <a:solidFill>
                  <a:srgbClr val="4E2700"/>
                </a:solidFill>
                <a:latin typeface="Noto Sans Mono CJK HK"/>
                <a:cs typeface="Noto Sans Mono CJK HK"/>
              </a:rPr>
              <a:t>下</a:t>
            </a:r>
            <a:r>
              <a:rPr dirty="0" sz="1400">
                <a:solidFill>
                  <a:srgbClr val="4E2700"/>
                </a:solidFill>
                <a:latin typeface="Noto Sans Mono CJK HK"/>
                <a:cs typeface="Noto Sans Mono CJK HK"/>
              </a:rPr>
              <a:t>：  </a:t>
            </a:r>
            <a:r>
              <a:rPr dirty="0" sz="1400">
                <a:solidFill>
                  <a:srgbClr val="4E2700"/>
                </a:solidFill>
                <a:latin typeface="Verdana"/>
                <a:cs typeface="Verdana"/>
              </a:rPr>
              <a:t>public class </a:t>
            </a:r>
            <a:r>
              <a:rPr dirty="0" sz="1400" spc="-5">
                <a:solidFill>
                  <a:srgbClr val="4E2700"/>
                </a:solidFill>
                <a:latin typeface="Verdana"/>
                <a:cs typeface="Verdana"/>
              </a:rPr>
              <a:t>Box</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384175" marR="5605780">
              <a:lnSpc>
                <a:spcPct val="110000"/>
              </a:lnSpc>
            </a:pPr>
            <a:r>
              <a:rPr dirty="0" sz="1400">
                <a:solidFill>
                  <a:srgbClr val="4E2700"/>
                </a:solidFill>
                <a:latin typeface="Verdana"/>
                <a:cs typeface="Verdana"/>
              </a:rPr>
              <a:t>int width ;  int </a:t>
            </a:r>
            <a:r>
              <a:rPr dirty="0" sz="1400" spc="-5">
                <a:solidFill>
                  <a:srgbClr val="4E2700"/>
                </a:solidFill>
                <a:latin typeface="Verdana"/>
                <a:cs typeface="Verdana"/>
              </a:rPr>
              <a:t>depth </a:t>
            </a:r>
            <a:r>
              <a:rPr dirty="0" sz="1400">
                <a:solidFill>
                  <a:srgbClr val="4E2700"/>
                </a:solidFill>
                <a:latin typeface="Verdana"/>
                <a:cs typeface="Verdana"/>
              </a:rPr>
              <a:t>;  int height</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0"/>
              </a:spcBef>
            </a:pPr>
            <a:r>
              <a:rPr dirty="0" sz="1400" spc="10">
                <a:solidFill>
                  <a:srgbClr val="4E2700"/>
                </a:solidFill>
                <a:latin typeface="Noto Sans Mono CJK HK"/>
                <a:cs typeface="Noto Sans Mono CJK HK"/>
              </a:rPr>
              <a:t>請寫</a:t>
            </a:r>
            <a:r>
              <a:rPr dirty="0" sz="1400">
                <a:solidFill>
                  <a:srgbClr val="4E2700"/>
                </a:solidFill>
                <a:latin typeface="Noto Sans Mono CJK HK"/>
                <a:cs typeface="Noto Sans Mono CJK HK"/>
              </a:rPr>
              <a:t>出能由</a:t>
            </a:r>
            <a:r>
              <a:rPr dirty="0" sz="1400" spc="-10">
                <a:solidFill>
                  <a:srgbClr val="4E2700"/>
                </a:solidFill>
                <a:latin typeface="Verdana"/>
                <a:cs typeface="Verdana"/>
              </a:rPr>
              <a:t>Box</a:t>
            </a:r>
            <a:r>
              <a:rPr dirty="0" sz="1400">
                <a:solidFill>
                  <a:srgbClr val="4E2700"/>
                </a:solidFill>
                <a:latin typeface="Noto Sans Mono CJK HK"/>
                <a:cs typeface="Noto Sans Mono CJK HK"/>
              </a:rPr>
              <a:t>類別來</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，並</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此物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的參</a:t>
            </a:r>
            <a:r>
              <a:rPr dirty="0" sz="1400" spc="-15">
                <a:solidFill>
                  <a:srgbClr val="4E2700"/>
                </a:solidFill>
                <a:latin typeface="Noto Sans Mono CJK HK"/>
                <a:cs typeface="Noto Sans Mono CJK HK"/>
              </a:rPr>
              <a:t>考</a:t>
            </a:r>
            <a:r>
              <a:rPr dirty="0" sz="1400">
                <a:solidFill>
                  <a:srgbClr val="4E2700"/>
                </a:solidFill>
                <a:latin typeface="Noto Sans Mono CJK HK"/>
                <a:cs typeface="Noto Sans Mono CJK HK"/>
              </a:rPr>
              <a:t>存入</a:t>
            </a:r>
            <a:r>
              <a:rPr dirty="0" sz="1400" spc="-15">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spc="-15">
                <a:solidFill>
                  <a:srgbClr val="4E2700"/>
                </a:solidFill>
                <a:latin typeface="Verdana"/>
                <a:cs typeface="Verdana"/>
              </a:rPr>
              <a:t>myBox</a:t>
            </a:r>
            <a:r>
              <a:rPr dirty="0" sz="1400">
                <a:solidFill>
                  <a:srgbClr val="4E2700"/>
                </a:solidFill>
                <a:latin typeface="Noto Sans Mono CJK HK"/>
                <a:cs typeface="Noto Sans Mono CJK HK"/>
              </a:rPr>
              <a:t>的敘述</a:t>
            </a: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tabLst>
                <a:tab pos="710565" algn="l"/>
                <a:tab pos="633793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i="1">
                <a:solidFill>
                  <a:srgbClr val="4E2700"/>
                </a:solidFill>
                <a:latin typeface="Verdana"/>
                <a:cs typeface="Verdana"/>
              </a:rPr>
              <a:t>Box  myBox </a:t>
            </a:r>
            <a:r>
              <a:rPr dirty="0" sz="1400" spc="5" i="1">
                <a:solidFill>
                  <a:srgbClr val="4E2700"/>
                </a:solidFill>
                <a:latin typeface="Verdana"/>
                <a:cs typeface="Verdana"/>
              </a:rPr>
              <a:t>=</a:t>
            </a:r>
            <a:r>
              <a:rPr dirty="0" sz="1400" spc="-20" i="1">
                <a:solidFill>
                  <a:srgbClr val="4E2700"/>
                </a:solidFill>
                <a:latin typeface="Verdana"/>
                <a:cs typeface="Verdana"/>
              </a:rPr>
              <a:t> </a:t>
            </a:r>
            <a:r>
              <a:rPr dirty="0" sz="1400" i="1">
                <a:solidFill>
                  <a:srgbClr val="4E2700"/>
                </a:solidFill>
                <a:latin typeface="Verdana"/>
                <a:cs typeface="Verdana"/>
              </a:rPr>
              <a:t>new</a:t>
            </a:r>
            <a:r>
              <a:rPr dirty="0" sz="1400" spc="-10" i="1">
                <a:solidFill>
                  <a:srgbClr val="4E2700"/>
                </a:solidFill>
                <a:latin typeface="Verdana"/>
                <a:cs typeface="Verdana"/>
              </a:rPr>
              <a:t> </a:t>
            </a:r>
            <a:r>
              <a:rPr dirty="0" sz="1400" spc="-5" i="1">
                <a:solidFill>
                  <a:srgbClr val="4E2700"/>
                </a:solidFill>
                <a:latin typeface="Verdana"/>
                <a:cs typeface="Verdana"/>
              </a:rPr>
              <a:t>Box();</a:t>
            </a:r>
            <a:r>
              <a:rPr dirty="0" u="sng" sz="1400" spc="-5"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120"/>
              </a:spcBef>
              <a:buFont typeface="Verdana"/>
              <a:buAutoNum type="arabicPeriod" startAt="2"/>
              <a:tabLst>
                <a:tab pos="314960" algn="l"/>
                <a:tab pos="4119879" algn="l"/>
                <a:tab pos="5264785" algn="l"/>
              </a:tabLst>
            </a:pPr>
            <a:r>
              <a:rPr dirty="0" sz="1400" spc="10">
                <a:solidFill>
                  <a:srgbClr val="4E2700"/>
                </a:solidFill>
                <a:latin typeface="Noto Sans Mono CJK HK"/>
                <a:cs typeface="Noto Sans Mono CJK HK"/>
              </a:rPr>
              <a:t>當</a:t>
            </a:r>
            <a:r>
              <a:rPr dirty="0" sz="1400" spc="-15">
                <a:solidFill>
                  <a:srgbClr val="4E2700"/>
                </a:solidFill>
                <a:latin typeface="Verdana"/>
                <a:cs typeface="Verdana"/>
              </a:rPr>
              <a:t>Java</a:t>
            </a:r>
            <a:r>
              <a:rPr dirty="0" sz="1400">
                <a:solidFill>
                  <a:srgbClr val="4E2700"/>
                </a:solidFill>
                <a:latin typeface="Noto Sans Mono CJK HK"/>
                <a:cs typeface="Noto Sans Mono CJK HK"/>
              </a:rPr>
              <a:t>語言用程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碼來</a:t>
            </a:r>
            <a:r>
              <a:rPr dirty="0" sz="1400" spc="-15">
                <a:solidFill>
                  <a:srgbClr val="4E2700"/>
                </a:solidFill>
                <a:latin typeface="Noto Sans Mono CJK HK"/>
                <a:cs typeface="Noto Sans Mono CJK HK"/>
              </a:rPr>
              <a:t>模</a:t>
            </a:r>
            <a:r>
              <a:rPr dirty="0" sz="1400">
                <a:solidFill>
                  <a:srgbClr val="4E2700"/>
                </a:solidFill>
                <a:latin typeface="Noto Sans Mono CJK HK"/>
                <a:cs typeface="Noto Sans Mono CJK HK"/>
              </a:rPr>
              <a:t>擬物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會</a:t>
            </a:r>
            <a:r>
              <a:rPr dirty="0" sz="1400" spc="5">
                <a:solidFill>
                  <a:srgbClr val="4E2700"/>
                </a:solidFill>
                <a:latin typeface="Noto Sans Mono CJK HK"/>
                <a:cs typeface="Noto Sans Mono CJK HK"/>
              </a:rPr>
              <a:t>以</a:t>
            </a:r>
            <a:r>
              <a:rPr dirty="0" u="sng" sz="1400" spc="5">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變</a:t>
            </a:r>
            <a:r>
              <a:rPr dirty="0" sz="1450" spc="-55">
                <a:solidFill>
                  <a:srgbClr val="4E2700"/>
                </a:solidFill>
                <a:latin typeface="Noto Sans Mono CJK HK"/>
                <a:cs typeface="Noto Sans Mono CJK HK"/>
              </a:rPr>
              <a:t>數</a:t>
            </a:r>
            <a:r>
              <a:rPr dirty="0" u="sng" sz="1450" spc="-5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來存放</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性的</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，並以</a:t>
            </a:r>
            <a:endParaRPr sz="1400">
              <a:latin typeface="Noto Sans Mono CJK HK"/>
              <a:cs typeface="Noto Sans Mono CJK HK"/>
            </a:endParaRPr>
          </a:p>
          <a:p>
            <a:pPr marL="259079">
              <a:lnSpc>
                <a:spcPct val="100000"/>
              </a:lnSpc>
              <a:spcBef>
                <a:spcPts val="110"/>
              </a:spcBef>
              <a:tabLst>
                <a:tab pos="823594" algn="l"/>
                <a:tab pos="1972310" algn="l"/>
              </a:tabLst>
            </a:pPr>
            <a:r>
              <a:rPr dirty="0" u="sng" sz="1450" spc="-15" i="1">
                <a:solidFill>
                  <a:srgbClr val="4E2700"/>
                </a:solidFill>
                <a:uFill>
                  <a:solidFill>
                    <a:srgbClr val="4D2600"/>
                  </a:solidFill>
                </a:uFill>
                <a:latin typeface="Times New Roman"/>
                <a:cs typeface="Times New Roman"/>
              </a:rPr>
              <a:t> </a:t>
            </a:r>
            <a:r>
              <a:rPr dirty="0" u="sng" sz="1450" spc="-15" i="1">
                <a:solidFill>
                  <a:srgbClr val="4E2700"/>
                </a:solidFill>
                <a:uFill>
                  <a:solidFill>
                    <a:srgbClr val="4D2600"/>
                  </a:solidFill>
                </a:uFill>
                <a:latin typeface="Times New Roman"/>
                <a:cs typeface="Times New Roman"/>
              </a:rPr>
              <a:t>	</a:t>
            </a:r>
            <a:r>
              <a:rPr dirty="0" sz="1450" spc="-40">
                <a:solidFill>
                  <a:srgbClr val="4E2700"/>
                </a:solidFill>
                <a:latin typeface="Noto Sans Mono CJK HK"/>
                <a:cs typeface="Noto Sans Mono CJK HK"/>
              </a:rPr>
              <a:t>方法</a:t>
            </a:r>
            <a:r>
              <a:rPr dirty="0" u="sng" sz="1450" spc="-4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來模</a:t>
            </a:r>
            <a:r>
              <a:rPr dirty="0" sz="1400" spc="-15">
                <a:solidFill>
                  <a:srgbClr val="4E2700"/>
                </a:solidFill>
                <a:latin typeface="Noto Sans Mono CJK HK"/>
                <a:cs typeface="Noto Sans Mono CJK HK"/>
              </a:rPr>
              <a:t>擬</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行為。</a:t>
            </a:r>
            <a:endParaRPr sz="1400">
              <a:latin typeface="Noto Sans Mono CJK HK"/>
              <a:cs typeface="Noto Sans Mono CJK HK"/>
            </a:endParaRPr>
          </a:p>
          <a:p>
            <a:pPr marL="314325" indent="-240029">
              <a:lnSpc>
                <a:spcPct val="100000"/>
              </a:lnSpc>
              <a:spcBef>
                <a:spcPts val="105"/>
              </a:spcBef>
              <a:buFont typeface="Verdana"/>
              <a:buAutoNum type="arabicPeriod" startAt="3"/>
              <a:tabLst>
                <a:tab pos="314960" algn="l"/>
                <a:tab pos="1367155" algn="l"/>
                <a:tab pos="2399665" algn="l"/>
                <a:tab pos="3028950" algn="l"/>
                <a:tab pos="4060825" algn="l"/>
              </a:tabLst>
            </a:pP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含有</a:t>
            </a:r>
            <a:r>
              <a:rPr dirty="0" u="sng" sz="1400">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狀態</a:t>
            </a:r>
            <a:r>
              <a:rPr dirty="0" u="sng" sz="1450" spc="-5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與</a:t>
            </a:r>
            <a:r>
              <a:rPr dirty="0" u="sng" sz="1400">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行</a:t>
            </a:r>
            <a:r>
              <a:rPr dirty="0" sz="1450" spc="-65">
                <a:solidFill>
                  <a:srgbClr val="4E2700"/>
                </a:solidFill>
                <a:latin typeface="Noto Sans Mono CJK HK"/>
                <a:cs typeface="Noto Sans Mono CJK HK"/>
              </a:rPr>
              <a:t>為</a:t>
            </a:r>
            <a:r>
              <a:rPr dirty="0" u="sng" sz="1450" spc="-6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兩</a:t>
            </a:r>
            <a:r>
              <a:rPr dirty="0" sz="1400" spc="-10">
                <a:solidFill>
                  <a:srgbClr val="4E2700"/>
                </a:solidFill>
                <a:latin typeface="Noto Sans Mono CJK HK"/>
                <a:cs typeface="Noto Sans Mono CJK HK"/>
              </a:rPr>
              <a:t>大</a:t>
            </a:r>
            <a:r>
              <a:rPr dirty="0" sz="1400">
                <a:solidFill>
                  <a:srgbClr val="4E2700"/>
                </a:solidFill>
                <a:latin typeface="Noto Sans Mono CJK HK"/>
                <a:cs typeface="Noto Sans Mono CJK HK"/>
              </a:rPr>
              <a:t>特徵。</a:t>
            </a:r>
            <a:endParaRPr sz="1400">
              <a:latin typeface="Noto Sans Mono CJK HK"/>
              <a:cs typeface="Noto Sans Mono CJK HK"/>
            </a:endParaRPr>
          </a:p>
          <a:p>
            <a:pPr marL="313690" indent="-239395">
              <a:lnSpc>
                <a:spcPct val="100000"/>
              </a:lnSpc>
              <a:spcBef>
                <a:spcPts val="160"/>
              </a:spcBef>
              <a:buAutoNum type="arabicPeriod" startAt="3"/>
              <a:tabLst>
                <a:tab pos="314325" algn="l"/>
                <a:tab pos="1938655" algn="l"/>
                <a:tab pos="286766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言提供的</a:t>
            </a:r>
            <a:r>
              <a:rPr dirty="0" u="sng" sz="1400">
                <a:solidFill>
                  <a:srgbClr val="4E2700"/>
                </a:solidFill>
                <a:uFill>
                  <a:solidFill>
                    <a:srgbClr val="4D2600"/>
                  </a:solidFill>
                </a:uFill>
                <a:latin typeface="Noto Sans Mono CJK HK"/>
                <a:cs typeface="Noto Sans Mono CJK HK"/>
              </a:rPr>
              <a:t> 	</a:t>
            </a:r>
            <a:r>
              <a:rPr dirty="0" sz="1400" i="1">
                <a:solidFill>
                  <a:srgbClr val="4E2700"/>
                </a:solidFill>
                <a:latin typeface="Verdana"/>
                <a:cs typeface="Verdana"/>
              </a:rPr>
              <a:t>new</a:t>
            </a:r>
            <a:r>
              <a:rPr dirty="0" u="sng" sz="1400"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運算子</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由類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來產</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物件。</a:t>
            </a:r>
            <a:endParaRPr sz="1400">
              <a:latin typeface="Noto Sans Mono CJK HK"/>
              <a:cs typeface="Noto Sans Mono CJK HK"/>
            </a:endParaRPr>
          </a:p>
          <a:p>
            <a:pPr marL="313690" indent="-239395">
              <a:lnSpc>
                <a:spcPct val="100000"/>
              </a:lnSpc>
              <a:spcBef>
                <a:spcPts val="165"/>
              </a:spcBef>
              <a:buAutoNum type="arabicPeriod" startAt="3"/>
              <a:tabLst>
                <a:tab pos="314325" algn="l"/>
                <a:tab pos="652780" algn="l"/>
                <a:tab pos="135699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i="1">
                <a:solidFill>
                  <a:srgbClr val="4E2700"/>
                </a:solidFill>
                <a:latin typeface="Verdana"/>
                <a:cs typeface="Verdana"/>
              </a:rPr>
              <a:t>new</a:t>
            </a:r>
            <a:r>
              <a:rPr dirty="0" u="sng" sz="1400"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算子會產</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並傳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該物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的起</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地址。</a:t>
            </a:r>
            <a:endParaRPr sz="1400">
              <a:latin typeface="Noto Sans Mono CJK HK"/>
              <a:cs typeface="Noto Sans Mono CJK HK"/>
            </a:endParaRPr>
          </a:p>
          <a:p>
            <a:pPr marL="314325" indent="-240029">
              <a:lnSpc>
                <a:spcPct val="100000"/>
              </a:lnSpc>
              <a:spcBef>
                <a:spcPts val="120"/>
              </a:spcBef>
              <a:buFont typeface="Verdana"/>
              <a:buAutoNum type="arabicPeriod" startAt="3"/>
              <a:tabLst>
                <a:tab pos="314960" algn="l"/>
                <a:tab pos="2509520" algn="l"/>
                <a:tab pos="3675379" algn="l"/>
                <a:tab pos="4303395" algn="l"/>
                <a:tab pos="5579110" algn="l"/>
              </a:tabLst>
            </a:pPr>
            <a:r>
              <a:rPr dirty="0" sz="1400" spc="15">
                <a:solidFill>
                  <a:srgbClr val="4E2700"/>
                </a:solidFill>
                <a:latin typeface="Noto Sans Mono CJK HK"/>
                <a:cs typeface="Noto Sans Mono CJK HK"/>
              </a:rPr>
              <a:t>成員</a:t>
            </a:r>
            <a:r>
              <a:rPr dirty="0" sz="1400" spc="5">
                <a:solidFill>
                  <a:srgbClr val="4E2700"/>
                </a:solidFill>
                <a:latin typeface="Noto Sans Mono CJK HK"/>
                <a:cs typeface="Noto Sans Mono CJK HK"/>
              </a:rPr>
              <a:t>變數</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分為</a:t>
            </a:r>
            <a:r>
              <a:rPr dirty="0" sz="1400" spc="-10">
                <a:solidFill>
                  <a:srgbClr val="4E2700"/>
                </a:solidFill>
                <a:latin typeface="Noto Sans Mono CJK HK"/>
                <a:cs typeface="Noto Sans Mono CJK HK"/>
              </a:rPr>
              <a:t>兩</a:t>
            </a:r>
            <a:r>
              <a:rPr dirty="0" sz="1400" spc="-15">
                <a:solidFill>
                  <a:srgbClr val="4E2700"/>
                </a:solidFill>
                <a:latin typeface="Noto Sans Mono CJK HK"/>
                <a:cs typeface="Noto Sans Mono CJK HK"/>
              </a:rPr>
              <a:t>類</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50" spc="-40">
                <a:solidFill>
                  <a:srgbClr val="4E2700"/>
                </a:solidFill>
                <a:latin typeface="Noto Sans Mono CJK HK"/>
                <a:cs typeface="Noto Sans Mono CJK HK"/>
              </a:rPr>
              <a:t>類別</a:t>
            </a:r>
            <a:r>
              <a:rPr dirty="0" sz="1450" spc="-45">
                <a:solidFill>
                  <a:srgbClr val="4E2700"/>
                </a:solidFill>
                <a:latin typeface="Noto Sans Mono CJK HK"/>
                <a:cs typeface="Noto Sans Mono CJK HK"/>
              </a:rPr>
              <a:t>變</a:t>
            </a:r>
            <a:r>
              <a:rPr dirty="0" sz="1450" spc="-60">
                <a:solidFill>
                  <a:srgbClr val="4E2700"/>
                </a:solidFill>
                <a:latin typeface="Noto Sans Mono CJK HK"/>
                <a:cs typeface="Noto Sans Mono CJK HK"/>
              </a:rPr>
              <a:t>數</a:t>
            </a:r>
            <a:r>
              <a:rPr dirty="0" u="sng" sz="1450" spc="-6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與</a:t>
            </a:r>
            <a:r>
              <a:rPr dirty="0" u="sng" sz="1400">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實例變</a:t>
            </a:r>
            <a:r>
              <a:rPr dirty="0" sz="1450" spc="-60">
                <a:solidFill>
                  <a:srgbClr val="4E2700"/>
                </a:solidFill>
                <a:latin typeface="Noto Sans Mono CJK HK"/>
                <a:cs typeface="Noto Sans Mono CJK HK"/>
              </a:rPr>
              <a:t>數</a:t>
            </a:r>
            <a:r>
              <a:rPr dirty="0" u="sng" sz="1450" spc="-60">
                <a:solidFill>
                  <a:srgbClr val="4E2700"/>
                </a:solidFill>
                <a:uFill>
                  <a:solidFill>
                    <a:srgbClr val="4D2600"/>
                  </a:solidFill>
                </a:u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4964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-2	</a:t>
            </a:r>
            <a:r>
              <a:rPr dirty="0"/>
              <a:t>方法</a:t>
            </a:r>
            <a:r>
              <a:rPr dirty="0" spc="-76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5390"/>
            <a:ext cx="7479030" cy="3866515"/>
          </a:xfrm>
          <a:prstGeom prst="rect">
            <a:avLst/>
          </a:prstGeom>
        </p:spPr>
        <p:txBody>
          <a:bodyPr wrap="square" lIns="0" tIns="54610" rIns="0" bIns="0" rtlCol="0" vert="horz">
            <a:spAutoFit/>
          </a:bodyPr>
          <a:lstStyle/>
          <a:p>
            <a:pPr marL="12700">
              <a:lnSpc>
                <a:spcPct val="100000"/>
              </a:lnSpc>
              <a:spcBef>
                <a:spcPts val="430"/>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1.(</a:t>
            </a:r>
            <a:r>
              <a:rPr dirty="0" sz="1400" spc="-20">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spc="5">
                <a:solidFill>
                  <a:srgbClr val="4E2700"/>
                </a:solidFill>
                <a:latin typeface="Noto Sans Mono CJK HK"/>
                <a:cs typeface="Noto Sans Mono CJK HK"/>
              </a:rPr>
              <a:t>只</a:t>
            </a:r>
            <a:r>
              <a:rPr dirty="0" sz="1400" spc="-15">
                <a:solidFill>
                  <a:srgbClr val="4E2700"/>
                </a:solidFill>
                <a:latin typeface="Noto Sans Mono CJK HK"/>
                <a:cs typeface="Noto Sans Mono CJK HK"/>
              </a:rPr>
              <a:t>提</a:t>
            </a:r>
            <a:r>
              <a:rPr dirty="0" sz="1400" spc="5">
                <a:solidFill>
                  <a:srgbClr val="4E2700"/>
                </a:solidFill>
                <a:latin typeface="Noto Sans Mono CJK HK"/>
                <a:cs typeface="Noto Sans Mono CJK HK"/>
              </a:rPr>
              <a:t>供</a:t>
            </a:r>
            <a:r>
              <a:rPr dirty="0" sz="1400">
                <a:solidFill>
                  <a:srgbClr val="4E2700"/>
                </a:solidFill>
                <a:latin typeface="Noto Sans Mono CJK HK"/>
                <a:cs typeface="Noto Sans Mono CJK HK"/>
              </a:rPr>
              <a:t>傳</a:t>
            </a:r>
            <a:r>
              <a:rPr dirty="0" sz="1400" spc="-10">
                <a:solidFill>
                  <a:srgbClr val="4E2700"/>
                </a:solidFill>
                <a:latin typeface="Noto Sans Mono CJK HK"/>
                <a:cs typeface="Noto Sans Mono CJK HK"/>
              </a:rPr>
              <a:t>值</a:t>
            </a:r>
            <a:r>
              <a:rPr dirty="0" sz="1400" spc="5">
                <a:solidFill>
                  <a:srgbClr val="4E2700"/>
                </a:solidFill>
                <a:latin typeface="Noto Sans Mono CJK HK"/>
                <a:cs typeface="Noto Sans Mono CJK HK"/>
              </a:rPr>
              <a:t>法</a:t>
            </a:r>
            <a:r>
              <a:rPr dirty="0" sz="1400" spc="-10">
                <a:solidFill>
                  <a:srgbClr val="4E2700"/>
                </a:solidFill>
                <a:latin typeface="Verdana"/>
                <a:cs typeface="Verdana"/>
              </a:rPr>
              <a:t>(call-by-value)</a:t>
            </a:r>
            <a:r>
              <a:rPr dirty="0" sz="1400" spc="5">
                <a:solidFill>
                  <a:srgbClr val="4E2700"/>
                </a:solidFill>
                <a:latin typeface="Noto Sans Mono CJK HK"/>
                <a:cs typeface="Noto Sans Mono CJK HK"/>
              </a:rPr>
              <a:t>來</a:t>
            </a:r>
            <a:r>
              <a:rPr dirty="0" sz="1400">
                <a:solidFill>
                  <a:srgbClr val="4E2700"/>
                </a:solidFill>
                <a:latin typeface="Noto Sans Mono CJK HK"/>
                <a:cs typeface="Noto Sans Mono CJK HK"/>
              </a:rPr>
              <a:t>傳</a:t>
            </a:r>
            <a:r>
              <a:rPr dirty="0" sz="1400" spc="-10">
                <a:solidFill>
                  <a:srgbClr val="4E2700"/>
                </a:solidFill>
                <a:latin typeface="Noto Sans Mono CJK HK"/>
                <a:cs typeface="Noto Sans Mono CJK HK"/>
              </a:rPr>
              <a:t>遞</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40"/>
              </a:spcBef>
            </a:pPr>
            <a:r>
              <a:rPr dirty="0" sz="1400" spc="-5">
                <a:solidFill>
                  <a:srgbClr val="4E2700"/>
                </a:solidFill>
                <a:latin typeface="Verdana"/>
                <a:cs typeface="Verdana"/>
              </a:rPr>
              <a:t>2.(</a:t>
            </a:r>
            <a:r>
              <a:rPr dirty="0" sz="1400" spc="-1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一個</a:t>
            </a:r>
            <a:r>
              <a:rPr dirty="0" sz="1400">
                <a:solidFill>
                  <a:srgbClr val="4E2700"/>
                </a:solidFill>
                <a:latin typeface="Noto Sans Mono CJK HK"/>
                <a:cs typeface="Noto Sans Mono CJK HK"/>
              </a:rPr>
              <a:t>類別可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有多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相</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要這</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樣式</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同即</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a:t>
            </a:r>
            <a:endParaRPr sz="1400">
              <a:latin typeface="Noto Sans Mono CJK HK"/>
              <a:cs typeface="Noto Sans Mono CJK HK"/>
            </a:endParaRPr>
          </a:p>
          <a:p>
            <a:pPr marL="694055" marR="490220" indent="-619125">
              <a:lnSpc>
                <a:spcPct val="120000"/>
              </a:lnSpc>
            </a:pPr>
            <a:r>
              <a:rPr dirty="0" sz="1400" spc="-5">
                <a:solidFill>
                  <a:srgbClr val="4E2700"/>
                </a:solidFill>
                <a:latin typeface="Verdana"/>
                <a:cs typeface="Verdana"/>
              </a:rPr>
              <a:t>3.(</a:t>
            </a:r>
            <a:r>
              <a:rPr dirty="0" sz="1400">
                <a:solidFill>
                  <a:srgbClr val="4E2700"/>
                </a:solidFill>
                <a:latin typeface="Verdana"/>
                <a:cs typeface="Verdana"/>
              </a:rPr>
              <a:t> x</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在同</a:t>
            </a:r>
            <a:r>
              <a:rPr dirty="0" sz="1400">
                <a:solidFill>
                  <a:srgbClr val="4E2700"/>
                </a:solidFill>
                <a:latin typeface="Noto Sans Mono CJK HK"/>
                <a:cs typeface="Noto Sans Mono CJK HK"/>
              </a:rPr>
              <a:t>一個類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之內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但參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列樣</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不同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法稱</a:t>
            </a:r>
            <a:r>
              <a:rPr dirty="0" sz="1400" spc="-5">
                <a:solidFill>
                  <a:srgbClr val="4E2700"/>
                </a:solidFill>
                <a:latin typeface="Noto Sans Mono CJK HK"/>
                <a:cs typeface="Noto Sans Mono CJK HK"/>
              </a:rPr>
              <a:t>為</a:t>
            </a:r>
            <a:r>
              <a:rPr dirty="0" sz="1400" spc="-5">
                <a:solidFill>
                  <a:srgbClr val="4E2700"/>
                </a:solidFill>
                <a:latin typeface="Verdana"/>
                <a:cs typeface="Verdana"/>
              </a:rPr>
              <a:t>Overriding  </a:t>
            </a:r>
            <a:r>
              <a:rPr dirty="0" sz="1400">
                <a:solidFill>
                  <a:srgbClr val="4E2700"/>
                </a:solidFill>
                <a:latin typeface="Verdana"/>
                <a:cs typeface="Verdana"/>
              </a:rPr>
              <a:t>method</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4.(</a:t>
            </a:r>
            <a:r>
              <a:rPr dirty="0" sz="1400" spc="-15">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傳回</a:t>
            </a:r>
            <a:r>
              <a:rPr dirty="0" sz="1400" spc="-5">
                <a:solidFill>
                  <a:srgbClr val="4E2700"/>
                </a:solidFill>
                <a:latin typeface="Verdana"/>
                <a:cs typeface="Verdana"/>
              </a:rPr>
              <a:t>int</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74930">
              <a:lnSpc>
                <a:spcPct val="100000"/>
              </a:lnSpc>
              <a:spcBef>
                <a:spcPts val="340"/>
              </a:spcBef>
            </a:pPr>
            <a:r>
              <a:rPr dirty="0" sz="1400" spc="-5">
                <a:solidFill>
                  <a:srgbClr val="4E2700"/>
                </a:solidFill>
                <a:latin typeface="Verdana"/>
                <a:cs typeface="Verdana"/>
              </a:rPr>
              <a:t>5.(</a:t>
            </a:r>
            <a:r>
              <a:rPr dirty="0" sz="1400" spc="-15">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a:solidFill>
                  <a:srgbClr val="4E2700"/>
                </a:solidFill>
                <a:latin typeface="Verdana"/>
                <a:cs typeface="Verdana"/>
              </a:rPr>
              <a:t>String</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該方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r>
              <a:rPr dirty="0" sz="1400" spc="-5">
                <a:solidFill>
                  <a:srgbClr val="4E2700"/>
                </a:solidFill>
                <a:latin typeface="Verdana"/>
                <a:cs typeface="Verdana"/>
              </a:rPr>
              <a:t>char</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6.(</a:t>
            </a:r>
            <a:r>
              <a:rPr dirty="0" sz="1400" spc="-15">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byte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該方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r>
              <a:rPr dirty="0" sz="1400" spc="-5">
                <a:solidFill>
                  <a:srgbClr val="4E2700"/>
                </a:solidFill>
                <a:latin typeface="Verdana"/>
                <a:cs typeface="Verdana"/>
              </a:rPr>
              <a:t>double</a:t>
            </a:r>
            <a:r>
              <a:rPr dirty="0" sz="1400">
                <a:solidFill>
                  <a:srgbClr val="4E2700"/>
                </a:solidFill>
                <a:latin typeface="Noto Sans Mono CJK HK"/>
                <a:cs typeface="Noto Sans Mono CJK HK"/>
              </a:rPr>
              <a:t>型態的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7.(</a:t>
            </a:r>
            <a:r>
              <a:rPr dirty="0" sz="1400" spc="-1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呼叫</a:t>
            </a:r>
            <a:r>
              <a:rPr dirty="0" sz="1400">
                <a:solidFill>
                  <a:srgbClr val="4E2700"/>
                </a:solidFill>
                <a:latin typeface="Noto Sans Mono CJK HK"/>
                <a:cs typeface="Noto Sans Mono CJK HK"/>
              </a:rPr>
              <a:t>方法時</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果冠</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0">
                <a:solidFill>
                  <a:srgbClr val="4E2700"/>
                </a:solidFill>
                <a:latin typeface="Noto Sans Mono CJK HK"/>
                <a:cs typeface="Noto Sans Mono CJK HK"/>
              </a:rPr>
              <a:t>如</a:t>
            </a:r>
            <a:r>
              <a:rPr dirty="0" sz="1400" spc="-5">
                <a:solidFill>
                  <a:srgbClr val="4E2700"/>
                </a:solidFill>
                <a:latin typeface="Verdana"/>
                <a:cs typeface="Verdana"/>
              </a:rPr>
              <a:t>Math.random()</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法必</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靜態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74930">
              <a:lnSpc>
                <a:spcPct val="100000"/>
              </a:lnSpc>
              <a:spcBef>
                <a:spcPts val="340"/>
              </a:spcBef>
            </a:pPr>
            <a:r>
              <a:rPr dirty="0" sz="1400" spc="-5">
                <a:solidFill>
                  <a:srgbClr val="4E2700"/>
                </a:solidFill>
                <a:latin typeface="Verdana"/>
                <a:cs typeface="Verdana"/>
              </a:rPr>
              <a:t>8.(</a:t>
            </a:r>
            <a:r>
              <a:rPr dirty="0" sz="1400" spc="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在定</a:t>
            </a:r>
            <a:r>
              <a:rPr dirty="0" sz="1400">
                <a:solidFill>
                  <a:srgbClr val="4E2700"/>
                </a:solidFill>
                <a:latin typeface="Noto Sans Mono CJK HK"/>
                <a:cs typeface="Noto Sans Mono CJK HK"/>
              </a:rPr>
              <a:t>義方法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則該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的前</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省</a:t>
            </a:r>
            <a:r>
              <a:rPr dirty="0" sz="1400">
                <a:solidFill>
                  <a:srgbClr val="4E2700"/>
                </a:solidFill>
                <a:latin typeface="Noto Sans Mono CJK HK"/>
                <a:cs typeface="Noto Sans Mono CJK HK"/>
              </a:rPr>
              <a:t>略傳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endParaRPr sz="1400">
              <a:latin typeface="Noto Sans Mono CJK HK"/>
              <a:cs typeface="Noto Sans Mono CJK HK"/>
            </a:endParaRPr>
          </a:p>
          <a:p>
            <a:pPr marL="694055" marR="180340" indent="-619125">
              <a:lnSpc>
                <a:spcPct val="120000"/>
              </a:lnSpc>
            </a:pPr>
            <a:r>
              <a:rPr dirty="0" sz="1400" spc="-5">
                <a:solidFill>
                  <a:srgbClr val="4E2700"/>
                </a:solidFill>
                <a:latin typeface="Verdana"/>
                <a:cs typeface="Verdana"/>
              </a:rPr>
              <a:t>9.(</a:t>
            </a:r>
            <a:r>
              <a:rPr dirty="0" sz="1400" spc="5">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方法</a:t>
            </a:r>
            <a:r>
              <a:rPr dirty="0" sz="1400">
                <a:solidFill>
                  <a:srgbClr val="4E2700"/>
                </a:solidFill>
                <a:latin typeface="Noto Sans Mono CJK HK"/>
                <a:cs typeface="Noto Sans Mono CJK HK"/>
              </a:rPr>
              <a:t>應該僅</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能編</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的一</a:t>
            </a:r>
            <a:r>
              <a:rPr dirty="0" sz="1400" spc="-15">
                <a:solidFill>
                  <a:srgbClr val="4E2700"/>
                </a:solidFill>
                <a:latin typeface="Noto Sans Mono CJK HK"/>
                <a:cs typeface="Noto Sans Mono CJK HK"/>
              </a:rPr>
              <a:t>般</a:t>
            </a:r>
            <a:r>
              <a:rPr dirty="0" sz="1400">
                <a:solidFill>
                  <a:srgbClr val="4E2700"/>
                </a:solidFill>
                <a:latin typeface="Noto Sans Mono CJK HK"/>
                <a:cs typeface="Noto Sans Mono CJK HK"/>
              </a:rPr>
              <a:t>化以</a:t>
            </a:r>
            <a:r>
              <a:rPr dirty="0" sz="1400" spc="-15">
                <a:solidFill>
                  <a:srgbClr val="4E2700"/>
                </a:solidFill>
                <a:latin typeface="Noto Sans Mono CJK HK"/>
                <a:cs typeface="Noto Sans Mono CJK HK"/>
              </a:rPr>
              <a:t>便</a:t>
            </a:r>
            <a:r>
              <a:rPr dirty="0" sz="1400">
                <a:solidFill>
                  <a:srgbClr val="4E2700"/>
                </a:solidFill>
                <a:latin typeface="Noto Sans Mono CJK HK"/>
                <a:cs typeface="Noto Sans Mono CJK HK"/>
              </a:rPr>
              <a:t>能夠</a:t>
            </a:r>
            <a:r>
              <a:rPr dirty="0" sz="1400" spc="-15">
                <a:solidFill>
                  <a:srgbClr val="4E2700"/>
                </a:solidFill>
                <a:latin typeface="Noto Sans Mono CJK HK"/>
                <a:cs typeface="Noto Sans Mono CJK HK"/>
              </a:rPr>
              <a:t>應</a:t>
            </a:r>
            <a:r>
              <a:rPr dirty="0" sz="1400">
                <a:solidFill>
                  <a:srgbClr val="4E2700"/>
                </a:solidFill>
                <a:latin typeface="Noto Sans Mono CJK HK"/>
                <a:cs typeface="Noto Sans Mono CJK HK"/>
              </a:rPr>
              <a:t>用在</a:t>
            </a:r>
            <a:r>
              <a:rPr dirty="0" sz="1400" spc="-15">
                <a:solidFill>
                  <a:srgbClr val="4E2700"/>
                </a:solidFill>
                <a:latin typeface="Noto Sans Mono CJK HK"/>
                <a:cs typeface="Noto Sans Mono CJK HK"/>
              </a:rPr>
              <a:t>更</a:t>
            </a:r>
            <a:r>
              <a:rPr dirty="0" sz="1400">
                <a:solidFill>
                  <a:srgbClr val="4E2700"/>
                </a:solidFill>
                <a:latin typeface="Noto Sans Mono CJK HK"/>
                <a:cs typeface="Noto Sans Mono CJK HK"/>
              </a:rPr>
              <a:t>廣泛</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範疇</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讓方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更 </a:t>
            </a:r>
            <a:r>
              <a:rPr dirty="0" sz="1400" spc="10">
                <a:solidFill>
                  <a:srgbClr val="4E2700"/>
                </a:solidFill>
                <a:latin typeface="Noto Sans Mono CJK HK"/>
                <a:cs typeface="Noto Sans Mono CJK HK"/>
              </a:rPr>
              <a:t>一般</a:t>
            </a:r>
            <a:r>
              <a:rPr dirty="0" sz="1400">
                <a:solidFill>
                  <a:srgbClr val="4E2700"/>
                </a:solidFill>
                <a:latin typeface="Noto Sans Mono CJK HK"/>
                <a:cs typeface="Noto Sans Mono CJK HK"/>
              </a:rPr>
              <a:t>化。</a:t>
            </a:r>
            <a:endParaRPr sz="1400">
              <a:latin typeface="Noto Sans Mono CJK HK"/>
              <a:cs typeface="Noto Sans Mono CJK HK"/>
            </a:endParaRPr>
          </a:p>
          <a:p>
            <a:pPr marL="12700">
              <a:lnSpc>
                <a:spcPct val="100000"/>
              </a:lnSpc>
              <a:spcBef>
                <a:spcPts val="335"/>
              </a:spcBef>
            </a:pPr>
            <a:r>
              <a:rPr dirty="0" sz="1400" spc="-5">
                <a:solidFill>
                  <a:srgbClr val="4E2700"/>
                </a:solidFill>
                <a:latin typeface="Verdana"/>
                <a:cs typeface="Verdana"/>
              </a:rPr>
              <a:t>10.(</a:t>
            </a:r>
            <a:r>
              <a:rPr dirty="0" sz="1400" spc="-2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spc="5">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spc="5">
                <a:solidFill>
                  <a:srgbClr val="4E2700"/>
                </a:solidFill>
                <a:latin typeface="Noto Sans Mono CJK HK"/>
                <a:cs typeface="Noto Sans Mono CJK HK"/>
              </a:rPr>
              <a:t>時</a:t>
            </a:r>
            <a:r>
              <a:rPr dirty="0" sz="1400">
                <a:solidFill>
                  <a:srgbClr val="4E2700"/>
                </a:solidFill>
                <a:latin typeface="Noto Sans Mono CJK HK"/>
                <a:cs typeface="Noto Sans Mono CJK HK"/>
              </a:rPr>
              <a:t>應</a:t>
            </a:r>
            <a:r>
              <a:rPr dirty="0" sz="1400" spc="-10">
                <a:solidFill>
                  <a:srgbClr val="4E2700"/>
                </a:solidFill>
                <a:latin typeface="Noto Sans Mono CJK HK"/>
                <a:cs typeface="Noto Sans Mono CJK HK"/>
              </a:rPr>
              <a:t>該</a:t>
            </a:r>
            <a:r>
              <a:rPr dirty="0" sz="1400" spc="5">
                <a:solidFill>
                  <a:srgbClr val="4E2700"/>
                </a:solidFill>
                <a:latin typeface="Noto Sans Mono CJK HK"/>
                <a:cs typeface="Noto Sans Mono CJK HK"/>
              </a:rPr>
              <a:t>說</a:t>
            </a:r>
            <a:r>
              <a:rPr dirty="0" sz="1400">
                <a:solidFill>
                  <a:srgbClr val="4E2700"/>
                </a:solidFill>
                <a:latin typeface="Noto Sans Mono CJK HK"/>
                <a:cs typeface="Noto Sans Mono CJK HK"/>
              </a:rPr>
              <a:t>明</a:t>
            </a:r>
            <a:r>
              <a:rPr dirty="0" sz="1400" spc="-10">
                <a:solidFill>
                  <a:srgbClr val="4E2700"/>
                </a:solidFill>
                <a:latin typeface="Noto Sans Mono CJK HK"/>
                <a:cs typeface="Noto Sans Mono CJK HK"/>
              </a:rPr>
              <a:t>此</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需</a:t>
            </a:r>
            <a:r>
              <a:rPr dirty="0" sz="1400" spc="5">
                <a:solidFill>
                  <a:srgbClr val="4E2700"/>
                </a:solidFill>
                <a:latin typeface="Noto Sans Mono CJK HK"/>
                <a:cs typeface="Noto Sans Mono CJK HK"/>
              </a:rPr>
              <a:t>要</a:t>
            </a:r>
            <a:r>
              <a:rPr dirty="0" sz="1400">
                <a:solidFill>
                  <a:srgbClr val="4E2700"/>
                </a:solidFill>
                <a:latin typeface="Noto Sans Mono CJK HK"/>
                <a:cs typeface="Noto Sans Mono CJK HK"/>
              </a:rPr>
              <a:t>哪</a:t>
            </a:r>
            <a:r>
              <a:rPr dirty="0" sz="1400" spc="-10">
                <a:solidFill>
                  <a:srgbClr val="4E2700"/>
                </a:solidFill>
                <a:latin typeface="Noto Sans Mono CJK HK"/>
                <a:cs typeface="Noto Sans Mono CJK HK"/>
              </a:rPr>
              <a:t>些</a:t>
            </a:r>
            <a:r>
              <a:rPr dirty="0" sz="1400" spc="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這</a:t>
            </a:r>
            <a:r>
              <a:rPr dirty="0" sz="1400">
                <a:solidFill>
                  <a:srgbClr val="4E2700"/>
                </a:solidFill>
                <a:latin typeface="Noto Sans Mono CJK HK"/>
                <a:cs typeface="Noto Sans Mono CJK HK"/>
              </a:rPr>
              <a:t>些</a:t>
            </a:r>
            <a:r>
              <a:rPr dirty="0" sz="1400" spc="-10">
                <a:solidFill>
                  <a:srgbClr val="4E2700"/>
                </a:solidFill>
                <a:latin typeface="Noto Sans Mono CJK HK"/>
                <a:cs typeface="Noto Sans Mono CJK HK"/>
              </a:rPr>
              <a:t>參</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必</a:t>
            </a:r>
            <a:r>
              <a:rPr dirty="0" sz="1400" spc="-10">
                <a:solidFill>
                  <a:srgbClr val="4E2700"/>
                </a:solidFill>
                <a:latin typeface="Noto Sans Mono CJK HK"/>
                <a:cs typeface="Noto Sans Mono CJK HK"/>
              </a:rPr>
              <a:t>須</a:t>
            </a:r>
            <a:r>
              <a:rPr dirty="0" sz="1400" spc="5">
                <a:solidFill>
                  <a:srgbClr val="4E2700"/>
                </a:solidFill>
                <a:latin typeface="Noto Sans Mono CJK HK"/>
                <a:cs typeface="Noto Sans Mono CJK HK"/>
              </a:rPr>
              <a:t>在</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0">
                <a:solidFill>
                  <a:srgbClr val="4E2700"/>
                </a:solidFill>
                <a:latin typeface="Noto Sans Mono CJK HK"/>
                <a:cs typeface="Noto Sans Mono CJK HK"/>
              </a:rPr>
              <a:t>後</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小</a:t>
            </a:r>
            <a:r>
              <a:rPr dirty="0" sz="1400" spc="-10">
                <a:solidFill>
                  <a:srgbClr val="4E2700"/>
                </a:solidFill>
                <a:latin typeface="Noto Sans Mono CJK HK"/>
                <a:cs typeface="Noto Sans Mono CJK HK"/>
              </a:rPr>
              <a:t>括</a:t>
            </a:r>
            <a:r>
              <a:rPr dirty="0" sz="1400" spc="5">
                <a:solidFill>
                  <a:srgbClr val="4E2700"/>
                </a:solidFill>
                <a:latin typeface="Noto Sans Mono CJK HK"/>
                <a:cs typeface="Noto Sans Mono CJK HK"/>
              </a:rPr>
              <a:t>弧</a:t>
            </a:r>
            <a:r>
              <a:rPr dirty="0" sz="1400">
                <a:solidFill>
                  <a:srgbClr val="4E2700"/>
                </a:solidFill>
                <a:latin typeface="Noto Sans Mono CJK HK"/>
                <a:cs typeface="Noto Sans Mono CJK HK"/>
              </a:rPr>
              <a:t>內</a:t>
            </a:r>
            <a:r>
              <a:rPr dirty="0" sz="1400" spc="5">
                <a:solidFill>
                  <a:srgbClr val="4E2700"/>
                </a:solidFill>
                <a:latin typeface="Noto Sans Mono CJK HK"/>
                <a:cs typeface="Noto Sans Mono CJK HK"/>
              </a:rPr>
              <a:t>來</a:t>
            </a:r>
            <a:endParaRPr sz="1400">
              <a:latin typeface="Noto Sans Mono CJK HK"/>
              <a:cs typeface="Noto Sans Mono CJK HK"/>
            </a:endParaRPr>
          </a:p>
          <a:p>
            <a:pPr marL="694055">
              <a:lnSpc>
                <a:spcPct val="100000"/>
              </a:lnSpc>
              <a:spcBef>
                <a:spcPts val="335"/>
              </a:spcBef>
            </a:pPr>
            <a:r>
              <a:rPr dirty="0" sz="1400" spc="10">
                <a:solidFill>
                  <a:srgbClr val="4E2700"/>
                </a:solidFill>
                <a:latin typeface="Noto Sans Mono CJK HK"/>
                <a:cs typeface="Noto Sans Mono CJK HK"/>
              </a:rPr>
              <a:t>宣告</a:t>
            </a:r>
            <a:r>
              <a:rPr dirty="0" sz="1400">
                <a:solidFill>
                  <a:srgbClr val="4E2700"/>
                </a:solidFill>
                <a:latin typeface="Noto Sans Mono CJK HK"/>
                <a:cs typeface="Noto Sans Mono CJK HK"/>
              </a:rPr>
              <a:t>。每</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須說</a:t>
            </a:r>
            <a:r>
              <a:rPr dirty="0" sz="1400" spc="-15">
                <a:solidFill>
                  <a:srgbClr val="4E2700"/>
                </a:solidFill>
                <a:latin typeface="Noto Sans Mono CJK HK"/>
                <a:cs typeface="Noto Sans Mono CJK HK"/>
              </a:rPr>
              <a:t>明</a:t>
            </a:r>
            <a:r>
              <a:rPr dirty="0" sz="1400">
                <a:solidFill>
                  <a:srgbClr val="4E2700"/>
                </a:solidFill>
                <a:latin typeface="Noto Sans Mono CJK HK"/>
                <a:cs typeface="Noto Sans Mono CJK HK"/>
              </a:rPr>
              <a:t>其資</a:t>
            </a:r>
            <a:r>
              <a:rPr dirty="0" sz="1400" spc="-15">
                <a:solidFill>
                  <a:srgbClr val="4E2700"/>
                </a:solidFill>
                <a:latin typeface="Noto Sans Mono CJK HK"/>
                <a:cs typeface="Noto Sans Mono CJK HK"/>
              </a:rPr>
              <a:t>料</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數與</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數之</a:t>
            </a:r>
            <a:r>
              <a:rPr dirty="0" sz="1400" spc="-15">
                <a:solidFill>
                  <a:srgbClr val="4E2700"/>
                </a:solidFill>
                <a:latin typeface="Noto Sans Mono CJK HK"/>
                <a:cs typeface="Noto Sans Mono CJK HK"/>
              </a:rPr>
              <a:t>間</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逗點</a:t>
            </a:r>
            <a:r>
              <a:rPr dirty="0" sz="1400" spc="-15">
                <a:solidFill>
                  <a:srgbClr val="4E2700"/>
                </a:solidFill>
                <a:latin typeface="Noto Sans Mono CJK HK"/>
                <a:cs typeface="Noto Sans Mono CJK HK"/>
              </a:rPr>
              <a:t>隔</a:t>
            </a:r>
            <a:r>
              <a:rPr dirty="0" sz="1400">
                <a:solidFill>
                  <a:srgbClr val="4E2700"/>
                </a:solidFill>
                <a:latin typeface="Noto Sans Mono CJK HK"/>
                <a:cs typeface="Noto Sans Mono CJK HK"/>
              </a:rPr>
              <a:t>開。</a:t>
            </a:r>
            <a:endParaRPr sz="1400">
              <a:latin typeface="Noto Sans Mono CJK HK"/>
              <a:cs typeface="Noto Sans Mono CJK HK"/>
            </a:endParaRPr>
          </a:p>
          <a:p>
            <a:pPr marL="12700">
              <a:lnSpc>
                <a:spcPct val="100000"/>
              </a:lnSpc>
              <a:spcBef>
                <a:spcPts val="340"/>
              </a:spcBef>
            </a:pPr>
            <a:r>
              <a:rPr dirty="0" sz="1400" spc="-5">
                <a:solidFill>
                  <a:srgbClr val="4E2700"/>
                </a:solidFill>
                <a:latin typeface="Verdana"/>
                <a:cs typeface="Verdana"/>
              </a:rPr>
              <a:t>11.(</a:t>
            </a:r>
            <a:r>
              <a:rPr dirty="0" sz="1400" spc="-20">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在方</a:t>
            </a:r>
            <a:r>
              <a:rPr dirty="0" sz="1400">
                <a:solidFill>
                  <a:srgbClr val="4E2700"/>
                </a:solidFill>
                <a:latin typeface="Noto Sans Mono CJK HK"/>
                <a:cs typeface="Noto Sans Mono CJK HK"/>
              </a:rPr>
              <a:t>法內也可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136080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6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55395"/>
            <a:ext cx="7207884" cy="4964430"/>
          </a:xfrm>
          <a:prstGeom prst="rect">
            <a:avLst/>
          </a:prstGeom>
        </p:spPr>
        <p:txBody>
          <a:bodyPr wrap="square" lIns="0" tIns="38100" rIns="0" bIns="0" rtlCol="0" vert="horz">
            <a:spAutoFit/>
          </a:bodyPr>
          <a:lstStyle/>
          <a:p>
            <a:pPr marL="12700">
              <a:lnSpc>
                <a:spcPct val="100000"/>
              </a:lnSpc>
              <a:spcBef>
                <a:spcPts val="300"/>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3690" indent="-239395">
              <a:lnSpc>
                <a:spcPct val="100000"/>
              </a:lnSpc>
              <a:spcBef>
                <a:spcPts val="204"/>
              </a:spcBef>
              <a:buAutoNum type="arabicPeriod"/>
              <a:tabLst>
                <a:tab pos="314325" algn="l"/>
              </a:tabLst>
            </a:pPr>
            <a:r>
              <a:rPr dirty="0" sz="1400">
                <a:solidFill>
                  <a:srgbClr val="4E2700"/>
                </a:solidFill>
                <a:latin typeface="Verdana"/>
                <a:cs typeface="Verdana"/>
              </a:rPr>
              <a:t>public class</a:t>
            </a:r>
            <a:r>
              <a:rPr dirty="0" sz="1400" spc="-85">
                <a:solidFill>
                  <a:srgbClr val="4E2700"/>
                </a:solidFill>
                <a:latin typeface="Verdana"/>
                <a:cs typeface="Verdana"/>
              </a:rPr>
              <a:t> </a:t>
            </a:r>
            <a:r>
              <a:rPr dirty="0" sz="1400" spc="-10">
                <a:solidFill>
                  <a:srgbClr val="4E2700"/>
                </a:solidFill>
                <a:latin typeface="Verdana"/>
                <a:cs typeface="Verdana"/>
              </a:rPr>
              <a:t>Foo{</a:t>
            </a:r>
            <a:endParaRPr sz="1400">
              <a:latin typeface="Verdana"/>
              <a:cs typeface="Verdana"/>
            </a:endParaRPr>
          </a:p>
          <a:p>
            <a:pPr marL="570230" marR="3794760" indent="-186690">
              <a:lnSpc>
                <a:spcPct val="110000"/>
              </a:lnSpc>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greeting(String</a:t>
            </a:r>
            <a:r>
              <a:rPr dirty="0" sz="1400" spc="-105">
                <a:solidFill>
                  <a:srgbClr val="4E2700"/>
                </a:solidFill>
                <a:latin typeface="Verdana"/>
                <a:cs typeface="Verdana"/>
              </a:rPr>
              <a:t> </a:t>
            </a:r>
            <a:r>
              <a:rPr dirty="0" sz="1400">
                <a:solidFill>
                  <a:srgbClr val="4E2700"/>
                </a:solidFill>
                <a:latin typeface="Verdana"/>
                <a:cs typeface="Verdana"/>
              </a:rPr>
              <a:t>msg){  System.out.println(msg);</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65"/>
              </a:spcBef>
            </a:pPr>
            <a:r>
              <a:rPr dirty="0" sz="1400">
                <a:solidFill>
                  <a:srgbClr val="4E2700"/>
                </a:solidFill>
                <a:latin typeface="Verdana"/>
                <a:cs typeface="Verdana"/>
              </a:rPr>
              <a:t>public class </a:t>
            </a:r>
            <a:r>
              <a:rPr dirty="0" sz="1400" spc="-5">
                <a:solidFill>
                  <a:srgbClr val="4E2700"/>
                </a:solidFill>
                <a:latin typeface="Verdana"/>
                <a:cs typeface="Verdana"/>
              </a:rPr>
              <a:t>Bar</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17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a:t>
            </a:r>
            <a:r>
              <a:rPr dirty="0" sz="1400" spc="-125">
                <a:solidFill>
                  <a:srgbClr val="4E2700"/>
                </a:solidFill>
                <a:latin typeface="Verdana"/>
                <a:cs typeface="Verdana"/>
              </a:rPr>
              <a:t> </a:t>
            </a:r>
            <a:r>
              <a:rPr dirty="0" sz="1400">
                <a:solidFill>
                  <a:srgbClr val="4E2700"/>
                </a:solidFill>
                <a:latin typeface="Verdana"/>
                <a:cs typeface="Verdana"/>
              </a:rPr>
              <a:t>args){</a:t>
            </a:r>
            <a:endParaRPr sz="1400">
              <a:latin typeface="Verdana"/>
              <a:cs typeface="Verdana"/>
            </a:endParaRPr>
          </a:p>
          <a:p>
            <a:pPr marL="508000">
              <a:lnSpc>
                <a:spcPct val="100000"/>
              </a:lnSpc>
              <a:spcBef>
                <a:spcPts val="130"/>
              </a:spcBef>
              <a:tabLst>
                <a:tab pos="958850" algn="l"/>
                <a:tab pos="380047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i="1">
                <a:solidFill>
                  <a:srgbClr val="4E2700"/>
                </a:solidFill>
                <a:latin typeface="Verdana"/>
                <a:cs typeface="Verdana"/>
              </a:rPr>
              <a:t>Foo  x  =</a:t>
            </a:r>
            <a:r>
              <a:rPr dirty="0" sz="1400" spc="459" i="1">
                <a:solidFill>
                  <a:srgbClr val="4E2700"/>
                </a:solidFill>
                <a:latin typeface="Verdana"/>
                <a:cs typeface="Verdana"/>
              </a:rPr>
              <a:t> </a:t>
            </a:r>
            <a:r>
              <a:rPr dirty="0" sz="1400" i="1">
                <a:solidFill>
                  <a:srgbClr val="4E2700"/>
                </a:solidFill>
                <a:latin typeface="Verdana"/>
                <a:cs typeface="Verdana"/>
              </a:rPr>
              <a:t>new</a:t>
            </a:r>
            <a:r>
              <a:rPr dirty="0" sz="1400" spc="484" i="1">
                <a:solidFill>
                  <a:srgbClr val="4E2700"/>
                </a:solidFill>
                <a:latin typeface="Verdana"/>
                <a:cs typeface="Verdana"/>
              </a:rPr>
              <a:t> </a:t>
            </a:r>
            <a:r>
              <a:rPr dirty="0" sz="1400" i="1">
                <a:solidFill>
                  <a:srgbClr val="4E2700"/>
                </a:solidFill>
                <a:latin typeface="Verdana"/>
                <a:cs typeface="Verdana"/>
              </a:rPr>
              <a:t>Foo();</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Verdana"/>
                <a:cs typeface="Verdana"/>
              </a:rPr>
              <a:t>//</a:t>
            </a:r>
            <a:r>
              <a:rPr dirty="0" sz="1400" spc="10">
                <a:solidFill>
                  <a:srgbClr val="4E2700"/>
                </a:solidFill>
                <a:latin typeface="Noto Sans Mono CJK HK"/>
                <a:cs typeface="Noto Sans Mono CJK HK"/>
              </a:rPr>
              <a:t>由</a:t>
            </a:r>
            <a:r>
              <a:rPr dirty="0" sz="1400" spc="-15">
                <a:solidFill>
                  <a:srgbClr val="4E2700"/>
                </a:solidFill>
                <a:latin typeface="Verdana"/>
                <a:cs typeface="Verdana"/>
              </a:rPr>
              <a:t>Foo</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別來</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名稱</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x</a:t>
            </a:r>
            <a:r>
              <a:rPr dirty="0" sz="1400">
                <a:solidFill>
                  <a:srgbClr val="4E2700"/>
                </a:solidFill>
                <a:latin typeface="Noto Sans Mono CJK HK"/>
                <a:cs typeface="Noto Sans Mono CJK HK"/>
              </a:rPr>
              <a:t>。</a:t>
            </a:r>
            <a:endParaRPr sz="1400">
              <a:latin typeface="Noto Sans Mono CJK HK"/>
              <a:cs typeface="Noto Sans Mono CJK HK"/>
            </a:endParaRPr>
          </a:p>
          <a:p>
            <a:pPr marL="508000">
              <a:lnSpc>
                <a:spcPct val="100000"/>
              </a:lnSpc>
              <a:spcBef>
                <a:spcPts val="120"/>
              </a:spcBef>
              <a:tabLst>
                <a:tab pos="958850" algn="l"/>
                <a:tab pos="3782060"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i="1">
                <a:solidFill>
                  <a:srgbClr val="4E2700"/>
                </a:solidFill>
                <a:latin typeface="Verdana"/>
                <a:cs typeface="Verdana"/>
              </a:rPr>
              <a:t>x.greeting("</a:t>
            </a:r>
            <a:r>
              <a:rPr dirty="0" sz="1450" spc="-50">
                <a:solidFill>
                  <a:srgbClr val="4E2700"/>
                </a:solidFill>
                <a:latin typeface="Noto Sans Mono CJK HK"/>
                <a:cs typeface="Noto Sans Mono CJK HK"/>
              </a:rPr>
              <a:t>聖誕快</a:t>
            </a:r>
            <a:r>
              <a:rPr dirty="0" sz="1450" spc="-45">
                <a:solidFill>
                  <a:srgbClr val="4E2700"/>
                </a:solidFill>
                <a:latin typeface="Noto Sans Mono CJK HK"/>
                <a:cs typeface="Noto Sans Mono CJK HK"/>
              </a:rPr>
              <a:t>樂</a:t>
            </a:r>
            <a:r>
              <a:rPr dirty="0" sz="1400" spc="-5" i="1">
                <a:solidFill>
                  <a:srgbClr val="4E2700"/>
                </a:solidFill>
                <a:latin typeface="Verdana"/>
                <a:cs typeface="Verdana"/>
              </a:rPr>
              <a:t>");</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50">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Noto Sans Mono CJK HK"/>
                <a:cs typeface="Noto Sans Mono CJK HK"/>
              </a:rPr>
              <a:t>呼叫</a:t>
            </a:r>
            <a:r>
              <a:rPr dirty="0" sz="1400" spc="5">
                <a:solidFill>
                  <a:srgbClr val="4E2700"/>
                </a:solidFill>
                <a:latin typeface="Noto Sans Mono CJK HK"/>
                <a:cs typeface="Noto Sans Mono CJK HK"/>
              </a:rPr>
              <a:t>該</a:t>
            </a:r>
            <a:r>
              <a:rPr dirty="0" sz="1400" spc="-1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greeting()</a:t>
            </a:r>
            <a:r>
              <a:rPr dirty="0" sz="1400" spc="5">
                <a:solidFill>
                  <a:srgbClr val="4E2700"/>
                </a:solidFill>
                <a:latin typeface="Noto Sans Mono CJK HK"/>
                <a:cs typeface="Noto Sans Mono CJK HK"/>
              </a:rPr>
              <a:t>方法。</a:t>
            </a:r>
            <a:endParaRPr sz="1400">
              <a:latin typeface="Noto Sans Mono CJK HK"/>
              <a:cs typeface="Noto Sans Mono CJK HK"/>
            </a:endParaRPr>
          </a:p>
          <a:p>
            <a:pPr marL="384175">
              <a:lnSpc>
                <a:spcPct val="100000"/>
              </a:lnSpc>
              <a:spcBef>
                <a:spcPts val="19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marR="895350">
              <a:lnSpc>
                <a:spcPts val="1850"/>
              </a:lnSpc>
              <a:spcBef>
                <a:spcPts val="50"/>
              </a:spcBef>
            </a:pPr>
            <a:r>
              <a:rPr dirty="0" sz="1400" spc="10">
                <a:solidFill>
                  <a:srgbClr val="4E2700"/>
                </a:solidFill>
                <a:latin typeface="Noto Sans Mono CJK HK"/>
                <a:cs typeface="Noto Sans Mono CJK HK"/>
              </a:rPr>
              <a:t>請在</a:t>
            </a:r>
            <a:r>
              <a:rPr dirty="0" sz="1400" spc="-5">
                <a:solidFill>
                  <a:srgbClr val="4E2700"/>
                </a:solidFill>
                <a:latin typeface="Verdana"/>
                <a:cs typeface="Verdana"/>
              </a:rPr>
              <a:t>Bar</a:t>
            </a:r>
            <a:r>
              <a:rPr dirty="0" sz="1400">
                <a:solidFill>
                  <a:srgbClr val="4E2700"/>
                </a:solidFill>
                <a:latin typeface="Noto Sans Mono CJK HK"/>
                <a:cs typeface="Noto Sans Mono CJK HK"/>
              </a:rPr>
              <a:t>類別的</a:t>
            </a:r>
            <a:r>
              <a:rPr dirty="0" sz="1400" spc="-5">
                <a:solidFill>
                  <a:srgbClr val="4E2700"/>
                </a:solidFill>
                <a:latin typeface="Verdana"/>
                <a:cs typeface="Verdana"/>
              </a:rPr>
              <a:t>main()</a:t>
            </a:r>
            <a:r>
              <a:rPr dirty="0" sz="1400">
                <a:solidFill>
                  <a:srgbClr val="4E2700"/>
                </a:solidFill>
                <a:latin typeface="Noto Sans Mono CJK HK"/>
                <a:cs typeface="Noto Sans Mono CJK HK"/>
              </a:rPr>
              <a:t>內寫上</a:t>
            </a:r>
            <a:r>
              <a:rPr dirty="0" sz="1400" spc="-15">
                <a:solidFill>
                  <a:srgbClr val="4E2700"/>
                </a:solidFill>
                <a:latin typeface="Noto Sans Mono CJK HK"/>
                <a:cs typeface="Noto Sans Mono CJK HK"/>
              </a:rPr>
              <a:t>適</a:t>
            </a:r>
            <a:r>
              <a:rPr dirty="0" sz="1400">
                <a:solidFill>
                  <a:srgbClr val="4E2700"/>
                </a:solidFill>
                <a:latin typeface="Noto Sans Mono CJK HK"/>
                <a:cs typeface="Noto Sans Mono CJK HK"/>
              </a:rPr>
              <a:t>當的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呼</a:t>
            </a:r>
            <a:r>
              <a:rPr dirty="0" sz="1400">
                <a:solidFill>
                  <a:srgbClr val="4E2700"/>
                </a:solidFill>
                <a:latin typeface="Noto Sans Mono CJK HK"/>
                <a:cs typeface="Noto Sans Mono CJK HK"/>
              </a:rPr>
              <a:t>叫</a:t>
            </a:r>
            <a:r>
              <a:rPr dirty="0" sz="1400" spc="-20">
                <a:solidFill>
                  <a:srgbClr val="4E2700"/>
                </a:solidFill>
                <a:latin typeface="Verdana"/>
                <a:cs typeface="Verdana"/>
              </a:rPr>
              <a:t>Foo</a:t>
            </a:r>
            <a:r>
              <a:rPr dirty="0" sz="1400">
                <a:solidFill>
                  <a:srgbClr val="4E2700"/>
                </a:solidFill>
                <a:latin typeface="Noto Sans Mono CJK HK"/>
                <a:cs typeface="Noto Sans Mono CJK HK"/>
              </a:rPr>
              <a:t>類別的</a:t>
            </a:r>
            <a:r>
              <a:rPr dirty="0" sz="1400" spc="-5">
                <a:solidFill>
                  <a:srgbClr val="4E2700"/>
                </a:solidFill>
                <a:latin typeface="Verdana"/>
                <a:cs typeface="Verdana"/>
              </a:rPr>
              <a:t>greeting()</a:t>
            </a:r>
            <a:r>
              <a:rPr dirty="0" sz="1400">
                <a:solidFill>
                  <a:srgbClr val="4E2700"/>
                </a:solidFill>
                <a:latin typeface="Noto Sans Mono CJK HK"/>
                <a:cs typeface="Noto Sans Mono CJK HK"/>
              </a:rPr>
              <a:t>方法，  </a:t>
            </a:r>
            <a:r>
              <a:rPr dirty="0" sz="1400" spc="10">
                <a:solidFill>
                  <a:srgbClr val="4E2700"/>
                </a:solidFill>
                <a:latin typeface="Noto Sans Mono CJK HK"/>
                <a:cs typeface="Noto Sans Mono CJK HK"/>
              </a:rPr>
              <a:t>讓螢</a:t>
            </a:r>
            <a:r>
              <a:rPr dirty="0" sz="1400">
                <a:solidFill>
                  <a:srgbClr val="4E2700"/>
                </a:solidFill>
                <a:latin typeface="Noto Sans Mono CJK HK"/>
                <a:cs typeface="Noto Sans Mono CJK HK"/>
              </a:rPr>
              <a:t>幕會出</a:t>
            </a: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『聖誕</a:t>
            </a:r>
            <a:r>
              <a:rPr dirty="0" sz="1400" spc="-15">
                <a:solidFill>
                  <a:srgbClr val="4E2700"/>
                </a:solidFill>
                <a:latin typeface="Noto Sans Mono CJK HK"/>
                <a:cs typeface="Noto Sans Mono CJK HK"/>
              </a:rPr>
              <a:t>快</a:t>
            </a:r>
            <a:r>
              <a:rPr dirty="0" sz="1400">
                <a:solidFill>
                  <a:srgbClr val="4E2700"/>
                </a:solidFill>
                <a:latin typeface="Noto Sans Mono CJK HK"/>
                <a:cs typeface="Noto Sans Mono CJK HK"/>
              </a:rPr>
              <a:t>樂』。</a:t>
            </a:r>
            <a:endParaRPr sz="1400">
              <a:latin typeface="Noto Sans Mono CJK HK"/>
              <a:cs typeface="Noto Sans Mono CJK HK"/>
            </a:endParaRPr>
          </a:p>
          <a:p>
            <a:pPr marL="314325" indent="-240029">
              <a:lnSpc>
                <a:spcPct val="100000"/>
              </a:lnSpc>
              <a:spcBef>
                <a:spcPts val="25"/>
              </a:spcBef>
              <a:buFont typeface="Verdana"/>
              <a:buAutoNum type="arabicPeriod" startAt="2"/>
              <a:tabLst>
                <a:tab pos="314960" algn="l"/>
                <a:tab pos="3420745" algn="l"/>
                <a:tab pos="4695190" algn="l"/>
              </a:tabLst>
            </a:pPr>
            <a:r>
              <a:rPr dirty="0" sz="1400" spc="10">
                <a:solidFill>
                  <a:srgbClr val="4E2700"/>
                </a:solidFill>
                <a:latin typeface="Noto Sans Mono CJK HK"/>
                <a:cs typeface="Noto Sans Mono CJK HK"/>
              </a:rPr>
              <a:t>在方</a:t>
            </a:r>
            <a:r>
              <a:rPr dirty="0" sz="1400" spc="-5">
                <a:solidFill>
                  <a:srgbClr val="4E2700"/>
                </a:solidFill>
                <a:latin typeface="Noto Sans Mono CJK HK"/>
                <a:cs typeface="Noto Sans Mono CJK HK"/>
              </a:rPr>
              <a:t>法</a:t>
            </a:r>
            <a:r>
              <a:rPr dirty="0" sz="1400" spc="-5">
                <a:solidFill>
                  <a:srgbClr val="4E2700"/>
                </a:solidFill>
                <a:latin typeface="Verdana"/>
                <a:cs typeface="Verdana"/>
              </a:rPr>
              <a:t>(</a:t>
            </a:r>
            <a:r>
              <a:rPr dirty="0" sz="1400">
                <a:solidFill>
                  <a:srgbClr val="4E2700"/>
                </a:solidFill>
                <a:latin typeface="Noto Sans Mono CJK HK"/>
                <a:cs typeface="Noto Sans Mono CJK HK"/>
              </a:rPr>
              <a:t>或</a:t>
            </a:r>
            <a:r>
              <a:rPr dirty="0" sz="1400" spc="-15">
                <a:solidFill>
                  <a:srgbClr val="4E2700"/>
                </a:solidFill>
                <a:latin typeface="Noto Sans Mono CJK HK"/>
                <a:cs typeface="Noto Sans Mono CJK HK"/>
              </a:rPr>
              <a:t>區</a:t>
            </a:r>
            <a:r>
              <a:rPr dirty="0" sz="1400">
                <a:solidFill>
                  <a:srgbClr val="4E2700"/>
                </a:solidFill>
                <a:latin typeface="Noto Sans Mono CJK HK"/>
                <a:cs typeface="Noto Sans Mono CJK HK"/>
              </a:rPr>
              <a:t>塊</a:t>
            </a:r>
            <a:r>
              <a:rPr dirty="0" sz="1400" spc="-5">
                <a:solidFill>
                  <a:srgbClr val="4E2700"/>
                </a:solidFill>
                <a:latin typeface="Verdana"/>
                <a:cs typeface="Verdana"/>
              </a:rPr>
              <a:t>)</a:t>
            </a:r>
            <a:r>
              <a:rPr dirty="0" sz="1400">
                <a:solidFill>
                  <a:srgbClr val="4E2700"/>
                </a:solidFill>
                <a:latin typeface="Noto Sans Mono CJK HK"/>
                <a:cs typeface="Noto Sans Mono CJK HK"/>
              </a:rPr>
              <a:t>內定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稱為</a:t>
            </a:r>
            <a:r>
              <a:rPr dirty="0" u="sng" sz="1400">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區域</a:t>
            </a:r>
            <a:r>
              <a:rPr dirty="0" sz="1450" spc="-65">
                <a:solidFill>
                  <a:srgbClr val="4E2700"/>
                </a:solidFill>
                <a:latin typeface="Noto Sans Mono CJK HK"/>
                <a:cs typeface="Noto Sans Mono CJK HK"/>
              </a:rPr>
              <a:t>變</a:t>
            </a:r>
            <a:r>
              <a:rPr dirty="0" sz="1450" spc="-50">
                <a:solidFill>
                  <a:srgbClr val="4E2700"/>
                </a:solidFill>
                <a:latin typeface="Noto Sans Mono CJK HK"/>
                <a:cs typeface="Noto Sans Mono CJK HK"/>
              </a:rPr>
              <a:t>數</a:t>
            </a:r>
            <a:r>
              <a:rPr dirty="0" u="sng" sz="1450" spc="-5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160"/>
              </a:spcBef>
              <a:buFont typeface="Verdana"/>
              <a:buAutoNum type="arabicPeriod" startAt="2"/>
              <a:tabLst>
                <a:tab pos="314960" algn="l"/>
                <a:tab pos="1012190" algn="l"/>
                <a:tab pos="1829435" algn="l"/>
              </a:tabLst>
            </a:pPr>
            <a:r>
              <a:rPr dirty="0" sz="1400" spc="15">
                <a:solidFill>
                  <a:srgbClr val="4E2700"/>
                </a:solidFill>
                <a:latin typeface="Noto Sans Mono CJK HK"/>
                <a:cs typeface="Noto Sans Mono CJK HK"/>
              </a:rPr>
              <a:t>含</a:t>
            </a:r>
            <a:r>
              <a:rPr dirty="0" sz="1400" spc="10">
                <a:solidFill>
                  <a:srgbClr val="4E2700"/>
                </a:solidFill>
                <a:latin typeface="Noto Sans Mono CJK HK"/>
                <a:cs typeface="Noto Sans Mono CJK HK"/>
              </a:rPr>
              <a:t>有</a:t>
            </a:r>
            <a:r>
              <a:rPr dirty="0" u="sng" sz="1400" spc="1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static</a:t>
            </a:r>
            <a:r>
              <a:rPr dirty="0" u="sng" sz="1400" spc="-5"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5">
                <a:solidFill>
                  <a:srgbClr val="4E2700"/>
                </a:solidFill>
                <a:latin typeface="Noto Sans Mono CJK HK"/>
                <a:cs typeface="Noto Sans Mono CJK HK"/>
              </a:rPr>
              <a:t>字</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稱</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endParaRPr sz="1400">
              <a:latin typeface="Noto Sans Mono CJK HK"/>
              <a:cs typeface="Noto Sans Mono CJK HK"/>
            </a:endParaRPr>
          </a:p>
          <a:p>
            <a:pPr marL="313690" indent="-239395">
              <a:lnSpc>
                <a:spcPct val="100000"/>
              </a:lnSpc>
              <a:spcBef>
                <a:spcPts val="204"/>
              </a:spcBef>
              <a:buAutoNum type="arabicPeriod" startAt="2"/>
              <a:tabLst>
                <a:tab pos="314325" algn="l"/>
              </a:tabLst>
            </a:pPr>
            <a:r>
              <a:rPr dirty="0" sz="1400">
                <a:solidFill>
                  <a:srgbClr val="4E2700"/>
                </a:solidFill>
                <a:latin typeface="Verdana"/>
                <a:cs typeface="Verdana"/>
              </a:rPr>
              <a:t>public class </a:t>
            </a:r>
            <a:r>
              <a:rPr dirty="0" sz="1400" spc="-15">
                <a:solidFill>
                  <a:srgbClr val="4E2700"/>
                </a:solidFill>
                <a:latin typeface="Verdana"/>
                <a:cs typeface="Verdana"/>
              </a:rPr>
              <a:t>Kee</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887470" indent="-186690">
              <a:lnSpc>
                <a:spcPct val="110000"/>
              </a:lnSpc>
              <a:tabLst>
                <a:tab pos="1434465" algn="l"/>
                <a:tab pos="247904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double[]</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m0() </a:t>
            </a:r>
            <a:r>
              <a:rPr dirty="0" sz="1400">
                <a:solidFill>
                  <a:srgbClr val="4E2700"/>
                </a:solidFill>
                <a:latin typeface="Verdana"/>
                <a:cs typeface="Verdana"/>
              </a:rPr>
              <a:t>{  double[] ia = </a:t>
            </a:r>
            <a:r>
              <a:rPr dirty="0" sz="1400" spc="-5">
                <a:solidFill>
                  <a:srgbClr val="4E2700"/>
                </a:solidFill>
                <a:latin typeface="Verdana"/>
                <a:cs typeface="Verdana"/>
              </a:rPr>
              <a:t>{1.1, 2.3,</a:t>
            </a:r>
            <a:r>
              <a:rPr dirty="0" sz="1400" spc="-105">
                <a:solidFill>
                  <a:srgbClr val="4E2700"/>
                </a:solidFill>
                <a:latin typeface="Verdana"/>
                <a:cs typeface="Verdana"/>
              </a:rPr>
              <a:t> </a:t>
            </a:r>
            <a:r>
              <a:rPr dirty="0" sz="1400" spc="-5">
                <a:solidFill>
                  <a:srgbClr val="4E2700"/>
                </a:solidFill>
                <a:latin typeface="Verdana"/>
                <a:cs typeface="Verdana"/>
              </a:rPr>
              <a:t>5.9};  </a:t>
            </a: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ia;</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149987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55">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825500" y="964539"/>
            <a:ext cx="3950335" cy="4716145"/>
          </a:xfrm>
          <a:prstGeom prst="rect">
            <a:avLst/>
          </a:prstGeom>
        </p:spPr>
        <p:txBody>
          <a:bodyPr wrap="square" lIns="0" tIns="12700" rIns="0" bIns="0" rtlCol="0" vert="horz">
            <a:spAutoFit/>
          </a:bodyPr>
          <a:lstStyle/>
          <a:p>
            <a:pPr marL="568960" marR="1012190" indent="-186690">
              <a:lnSpc>
                <a:spcPct val="110000"/>
              </a:lnSpc>
              <a:spcBef>
                <a:spcPts val="100"/>
              </a:spcBef>
              <a:tabLst>
                <a:tab pos="1309370" algn="l"/>
                <a:tab pos="230568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double</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m1()</a:t>
            </a:r>
            <a:r>
              <a:rPr dirty="0" sz="1400" spc="-105">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568960">
              <a:lnSpc>
                <a:spcPct val="100000"/>
              </a:lnSpc>
              <a:spcBef>
                <a:spcPts val="165"/>
              </a:spcBef>
            </a:pPr>
            <a:r>
              <a:rPr dirty="0" sz="1400">
                <a:solidFill>
                  <a:srgbClr val="4E2700"/>
                </a:solidFill>
                <a:latin typeface="Verdana"/>
                <a:cs typeface="Verdana"/>
              </a:rPr>
              <a:t>int j = 10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return (i+j) *</a:t>
            </a:r>
            <a:r>
              <a:rPr dirty="0" sz="1400" spc="-30">
                <a:solidFill>
                  <a:srgbClr val="4E2700"/>
                </a:solidFill>
                <a:latin typeface="Verdana"/>
                <a:cs typeface="Verdana"/>
              </a:rPr>
              <a:t> </a:t>
            </a:r>
            <a:r>
              <a:rPr dirty="0" sz="1400" spc="-5">
                <a:solidFill>
                  <a:srgbClr val="4E2700"/>
                </a:solidFill>
                <a:latin typeface="Verdana"/>
                <a:cs typeface="Verdana"/>
              </a:rPr>
              <a:t>3.14;</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m0()</a:t>
            </a:r>
            <a:r>
              <a:rPr dirty="0" sz="1400">
                <a:solidFill>
                  <a:srgbClr val="4E2700"/>
                </a:solidFill>
                <a:latin typeface="Noto Sans Mono CJK HK"/>
                <a:cs typeface="Noto Sans Mono CJK HK"/>
              </a:rPr>
              <a:t>與</a:t>
            </a:r>
            <a:r>
              <a:rPr dirty="0" sz="1400" spc="-5">
                <a:solidFill>
                  <a:srgbClr val="4E2700"/>
                </a:solidFill>
                <a:latin typeface="Verdana"/>
                <a:cs typeface="Verdana"/>
              </a:rPr>
              <a:t>m1()</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分別</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251460" indent="-239395">
              <a:lnSpc>
                <a:spcPct val="100000"/>
              </a:lnSpc>
              <a:spcBef>
                <a:spcPts val="204"/>
              </a:spcBef>
              <a:buAutoNum type="arabicPeriod" startAt="5"/>
              <a:tabLst>
                <a:tab pos="252095" algn="l"/>
              </a:tabLst>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65"/>
              </a:spcBef>
              <a:tabLst>
                <a:tab pos="1309370" algn="l"/>
                <a:tab pos="219265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i="1">
                <a:solidFill>
                  <a:srgbClr val="4E2700"/>
                </a:solidFill>
                <a:latin typeface="Verdana"/>
                <a:cs typeface="Verdana"/>
              </a:rPr>
              <a:t>void</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m2()</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System.out.println("Hello,</a:t>
            </a:r>
            <a:r>
              <a:rPr dirty="0" sz="1400" spc="-114">
                <a:solidFill>
                  <a:srgbClr val="4E2700"/>
                </a:solidFill>
                <a:latin typeface="Verdana"/>
                <a:cs typeface="Verdana"/>
              </a:rPr>
              <a:t> </a:t>
            </a:r>
            <a:r>
              <a:rPr dirty="0" sz="1400" spc="-5">
                <a:solidFill>
                  <a:srgbClr val="4E2700"/>
                </a:solidFill>
                <a:latin typeface="Verdana"/>
                <a:cs typeface="Verdana"/>
              </a:rPr>
              <a:t>World!!!");</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m2()</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251460" indent="-239395">
              <a:lnSpc>
                <a:spcPct val="100000"/>
              </a:lnSpc>
              <a:spcBef>
                <a:spcPts val="204"/>
              </a:spcBef>
              <a:buAutoNum type="arabicPeriod" startAt="6"/>
              <a:tabLst>
                <a:tab pos="252095" algn="l"/>
              </a:tabLst>
            </a:pPr>
            <a:r>
              <a:rPr dirty="0" sz="1400">
                <a:solidFill>
                  <a:srgbClr val="4E2700"/>
                </a:solidFill>
                <a:latin typeface="Verdana"/>
                <a:cs typeface="Verdana"/>
              </a:rPr>
              <a:t>public class Dee</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65"/>
              </a:spcBef>
              <a:tabLst>
                <a:tab pos="1309370" algn="l"/>
                <a:tab pos="236156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long[]</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m3()</a:t>
            </a:r>
            <a:r>
              <a:rPr dirty="0" sz="1400" spc="-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long[] </a:t>
            </a:r>
            <a:r>
              <a:rPr dirty="0" sz="1400" spc="5">
                <a:solidFill>
                  <a:srgbClr val="4E2700"/>
                </a:solidFill>
                <a:latin typeface="Verdana"/>
                <a:cs typeface="Verdana"/>
              </a:rPr>
              <a:t>ia =</a:t>
            </a:r>
            <a:r>
              <a:rPr dirty="0" sz="1400" spc="-70">
                <a:solidFill>
                  <a:srgbClr val="4E2700"/>
                </a:solidFill>
                <a:latin typeface="Verdana"/>
                <a:cs typeface="Verdana"/>
              </a:rPr>
              <a:t> </a:t>
            </a:r>
            <a:r>
              <a:rPr dirty="0" sz="1400">
                <a:solidFill>
                  <a:srgbClr val="4E2700"/>
                </a:solidFill>
                <a:latin typeface="Verdana"/>
                <a:cs typeface="Verdana"/>
              </a:rPr>
              <a:t>{1,2,3,4,5};</a:t>
            </a:r>
            <a:endParaRPr sz="1400">
              <a:latin typeface="Verdana"/>
              <a:cs typeface="Verdana"/>
            </a:endParaRPr>
          </a:p>
          <a:p>
            <a:pPr marL="568960">
              <a:lnSpc>
                <a:spcPct val="100000"/>
              </a:lnSpc>
              <a:spcBef>
                <a:spcPts val="170"/>
              </a:spcBef>
            </a:pP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ia;</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35"/>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m3()</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163830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5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74597"/>
            <a:ext cx="5492115" cy="5164455"/>
          </a:xfrm>
          <a:prstGeom prst="rect">
            <a:avLst/>
          </a:prstGeom>
        </p:spPr>
        <p:txBody>
          <a:bodyPr wrap="square" lIns="0" tIns="13335" rIns="0" bIns="0" rtlCol="0" vert="horz">
            <a:spAutoFit/>
          </a:bodyPr>
          <a:lstStyle/>
          <a:p>
            <a:pPr marL="251460" indent="-239395">
              <a:lnSpc>
                <a:spcPct val="100000"/>
              </a:lnSpc>
              <a:spcBef>
                <a:spcPts val="105"/>
              </a:spcBef>
              <a:buAutoNum type="arabicPeriod" startAt="7"/>
              <a:tabLst>
                <a:tab pos="252095" algn="l"/>
              </a:tabLst>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2630805" indent="-186690">
              <a:lnSpc>
                <a:spcPct val="105000"/>
              </a:lnSpc>
              <a:tabLst>
                <a:tab pos="1484630" algn="l"/>
                <a:tab pos="222631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int</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m4()</a:t>
            </a:r>
            <a:r>
              <a:rPr dirty="0" sz="1400" spc="-90">
                <a:solidFill>
                  <a:srgbClr val="4E2700"/>
                </a:solidFill>
                <a:latin typeface="Verdana"/>
                <a:cs typeface="Verdana"/>
              </a:rPr>
              <a:t> </a:t>
            </a:r>
            <a:r>
              <a:rPr dirty="0" sz="1400">
                <a:solidFill>
                  <a:srgbClr val="4E2700"/>
                </a:solidFill>
                <a:latin typeface="Verdana"/>
                <a:cs typeface="Verdana"/>
              </a:rPr>
              <a:t>{  int i =</a:t>
            </a:r>
            <a:r>
              <a:rPr dirty="0" sz="1400" spc="-45">
                <a:solidFill>
                  <a:srgbClr val="4E2700"/>
                </a:solidFill>
                <a:latin typeface="Verdana"/>
                <a:cs typeface="Verdana"/>
              </a:rPr>
              <a:t> </a:t>
            </a:r>
            <a:r>
              <a:rPr dirty="0" sz="1400" spc="-5">
                <a:solidFill>
                  <a:srgbClr val="4E2700"/>
                </a:solidFill>
                <a:latin typeface="Verdana"/>
                <a:cs typeface="Verdana"/>
              </a:rPr>
              <a:t>1;</a:t>
            </a:r>
            <a:endParaRPr sz="1400">
              <a:latin typeface="Verdana"/>
              <a:cs typeface="Verdana"/>
            </a:endParaRPr>
          </a:p>
          <a:p>
            <a:pPr marL="631190">
              <a:lnSpc>
                <a:spcPct val="100000"/>
              </a:lnSpc>
              <a:spcBef>
                <a:spcPts val="80"/>
              </a:spcBef>
            </a:pPr>
            <a:r>
              <a:rPr dirty="0" sz="1400">
                <a:solidFill>
                  <a:srgbClr val="4E2700"/>
                </a:solidFill>
                <a:latin typeface="Verdana"/>
                <a:cs typeface="Verdana"/>
              </a:rPr>
              <a:t>int j = 10</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85"/>
              </a:spcBef>
            </a:pPr>
            <a:r>
              <a:rPr dirty="0" sz="1400">
                <a:solidFill>
                  <a:srgbClr val="4E2700"/>
                </a:solidFill>
                <a:latin typeface="Verdana"/>
                <a:cs typeface="Verdana"/>
              </a:rPr>
              <a:t>return</a:t>
            </a:r>
            <a:r>
              <a:rPr dirty="0" sz="1400" spc="-25">
                <a:solidFill>
                  <a:srgbClr val="4E2700"/>
                </a:solidFill>
                <a:latin typeface="Verdana"/>
                <a:cs typeface="Verdana"/>
              </a:rPr>
              <a:t> </a:t>
            </a:r>
            <a:r>
              <a:rPr dirty="0" sz="1400">
                <a:solidFill>
                  <a:srgbClr val="4E2700"/>
                </a:solidFill>
                <a:latin typeface="Verdana"/>
                <a:cs typeface="Verdana"/>
              </a:rPr>
              <a:t>i+j;</a:t>
            </a:r>
            <a:endParaRPr sz="1400">
              <a:latin typeface="Verdana"/>
              <a:cs typeface="Verdana"/>
            </a:endParaRPr>
          </a:p>
          <a:p>
            <a:pPr marL="508000">
              <a:lnSpc>
                <a:spcPct val="100000"/>
              </a:lnSpc>
              <a:spcBef>
                <a:spcPts val="8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8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50"/>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m4()</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313690" indent="-239395">
              <a:lnSpc>
                <a:spcPct val="100000"/>
              </a:lnSpc>
              <a:spcBef>
                <a:spcPts val="120"/>
              </a:spcBef>
              <a:buAutoNum type="arabicPeriod" startAt="8"/>
              <a:tabLst>
                <a:tab pos="314325" algn="l"/>
              </a:tabLst>
            </a:pPr>
            <a:r>
              <a:rPr dirty="0" sz="1400">
                <a:solidFill>
                  <a:srgbClr val="4E2700"/>
                </a:solidFill>
                <a:latin typeface="Verdana"/>
                <a:cs typeface="Verdana"/>
              </a:rPr>
              <a:t>public class </a:t>
            </a:r>
            <a:r>
              <a:rPr dirty="0" sz="1400" spc="-5">
                <a:solidFill>
                  <a:srgbClr val="4E2700"/>
                </a:solidFill>
                <a:latin typeface="Verdana"/>
                <a:cs typeface="Verdana"/>
              </a:rPr>
              <a:t>Goo</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1483995" indent="-186690">
              <a:lnSpc>
                <a:spcPts val="1770"/>
              </a:lnSpc>
              <a:spcBef>
                <a:spcPts val="65"/>
              </a:spcBef>
              <a:tabLst>
                <a:tab pos="1484630" algn="l"/>
                <a:tab pos="259334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double</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m5() {  System.out.println("Hello,</a:t>
            </a:r>
            <a:r>
              <a:rPr dirty="0" sz="1400" spc="-125">
                <a:solidFill>
                  <a:srgbClr val="4E2700"/>
                </a:solidFill>
                <a:latin typeface="Verdana"/>
                <a:cs typeface="Verdana"/>
              </a:rPr>
              <a:t> </a:t>
            </a:r>
            <a:r>
              <a:rPr dirty="0" sz="1400" spc="-5">
                <a:solidFill>
                  <a:srgbClr val="4E2700"/>
                </a:solidFill>
                <a:latin typeface="Verdana"/>
                <a:cs typeface="Verdana"/>
              </a:rPr>
              <a:t>World!!!");  </a:t>
            </a:r>
            <a:r>
              <a:rPr dirty="0" sz="1400">
                <a:solidFill>
                  <a:srgbClr val="4E2700"/>
                </a:solidFill>
                <a:latin typeface="Verdana"/>
                <a:cs typeface="Verdana"/>
              </a:rPr>
              <a:t>return</a:t>
            </a:r>
            <a:r>
              <a:rPr dirty="0" sz="1400" spc="-15">
                <a:solidFill>
                  <a:srgbClr val="4E2700"/>
                </a:solidFill>
                <a:latin typeface="Verdana"/>
                <a:cs typeface="Verdana"/>
              </a:rPr>
              <a:t> </a:t>
            </a:r>
            <a:r>
              <a:rPr dirty="0" sz="1400" spc="-5">
                <a:solidFill>
                  <a:srgbClr val="4E2700"/>
                </a:solidFill>
                <a:latin typeface="Verdana"/>
                <a:cs typeface="Verdana"/>
              </a:rPr>
              <a:t>0D;</a:t>
            </a:r>
            <a:endParaRPr sz="1400">
              <a:latin typeface="Verdana"/>
              <a:cs typeface="Verdana"/>
            </a:endParaRPr>
          </a:p>
          <a:p>
            <a:pPr marL="445134">
              <a:lnSpc>
                <a:spcPct val="100000"/>
              </a:lnSpc>
            </a:pPr>
            <a:r>
              <a:rPr dirty="0" sz="1400">
                <a:solidFill>
                  <a:srgbClr val="4E2700"/>
                </a:solidFill>
                <a:latin typeface="Verdana"/>
                <a:cs typeface="Verdana"/>
              </a:rPr>
              <a:t>}</a:t>
            </a:r>
            <a:endParaRPr sz="1400">
              <a:latin typeface="Verdana"/>
              <a:cs typeface="Verdana"/>
            </a:endParaRPr>
          </a:p>
          <a:p>
            <a:pPr marL="259079">
              <a:lnSpc>
                <a:spcPct val="100000"/>
              </a:lnSpc>
              <a:spcBef>
                <a:spcPts val="8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50"/>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m5()</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313690" indent="-239395">
              <a:lnSpc>
                <a:spcPct val="100000"/>
              </a:lnSpc>
              <a:spcBef>
                <a:spcPts val="120"/>
              </a:spcBef>
              <a:buAutoNum type="arabicPeriod" startAt="9"/>
              <a:tabLst>
                <a:tab pos="314325" algn="l"/>
              </a:tabLst>
            </a:pPr>
            <a:r>
              <a:rPr dirty="0" sz="1400">
                <a:solidFill>
                  <a:srgbClr val="4E2700"/>
                </a:solidFill>
                <a:latin typeface="Verdana"/>
                <a:cs typeface="Verdana"/>
              </a:rPr>
              <a:t>public class </a:t>
            </a:r>
            <a:r>
              <a:rPr dirty="0" sz="1400" spc="-15">
                <a:solidFill>
                  <a:srgbClr val="4E2700"/>
                </a:solidFill>
                <a:latin typeface="Verdana"/>
                <a:cs typeface="Verdana"/>
              </a:rPr>
              <a:t>Foo</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85"/>
              </a:spcBef>
              <a:tabLst>
                <a:tab pos="1372235" algn="l"/>
                <a:tab pos="227838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float</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m6()</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3666490">
              <a:lnSpc>
                <a:spcPct val="105000"/>
              </a:lnSpc>
            </a:pPr>
            <a:r>
              <a:rPr dirty="0" sz="1400">
                <a:solidFill>
                  <a:srgbClr val="4E2700"/>
                </a:solidFill>
                <a:latin typeface="Verdana"/>
                <a:cs typeface="Verdana"/>
              </a:rPr>
              <a:t>long x = 1;  long y = 10</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85"/>
              </a:spcBef>
            </a:pPr>
            <a:r>
              <a:rPr dirty="0" sz="1400">
                <a:solidFill>
                  <a:srgbClr val="4E2700"/>
                </a:solidFill>
                <a:latin typeface="Verdana"/>
                <a:cs typeface="Verdana"/>
              </a:rPr>
              <a:t>return</a:t>
            </a:r>
            <a:r>
              <a:rPr dirty="0" sz="1400" spc="480">
                <a:solidFill>
                  <a:srgbClr val="4E2700"/>
                </a:solidFill>
                <a:latin typeface="Verdana"/>
                <a:cs typeface="Verdana"/>
              </a:rPr>
              <a:t> </a:t>
            </a:r>
            <a:r>
              <a:rPr dirty="0" sz="1400" spc="-5">
                <a:solidFill>
                  <a:srgbClr val="4E2700"/>
                </a:solidFill>
                <a:latin typeface="Verdana"/>
                <a:cs typeface="Verdana"/>
              </a:rPr>
              <a:t>(float)(x+y);</a:t>
            </a:r>
            <a:endParaRPr sz="1400">
              <a:latin typeface="Verdana"/>
              <a:cs typeface="Verdana"/>
            </a:endParaRPr>
          </a:p>
          <a:p>
            <a:pPr marL="445134">
              <a:lnSpc>
                <a:spcPct val="100000"/>
              </a:lnSpc>
              <a:spcBef>
                <a:spcPts val="8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8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50"/>
              </a:spcBef>
            </a:pPr>
            <a:r>
              <a:rPr dirty="0" sz="1400" spc="10">
                <a:solidFill>
                  <a:srgbClr val="4E2700"/>
                </a:solidFill>
                <a:latin typeface="Noto Sans Mono CJK HK"/>
                <a:cs typeface="Noto Sans Mono CJK HK"/>
              </a:rPr>
              <a:t>請問</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5">
                <a:solidFill>
                  <a:srgbClr val="4E2700"/>
                </a:solidFill>
                <a:latin typeface="Verdana"/>
                <a:cs typeface="Verdana"/>
              </a:rPr>
              <a:t>m6()</a:t>
            </a:r>
            <a:r>
              <a:rPr dirty="0" sz="1400" spc="5">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spc="5">
                <a:solidFill>
                  <a:srgbClr val="4E2700"/>
                </a:solidFill>
                <a:latin typeface="Noto Sans Mono CJK HK"/>
                <a:cs typeface="Noto Sans Mono CJK HK"/>
              </a:rPr>
              <a:t>值</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哪</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種</a:t>
            </a:r>
            <a:r>
              <a:rPr dirty="0" sz="1400">
                <a:solidFill>
                  <a:srgbClr val="4E2700"/>
                </a:solidFill>
                <a:latin typeface="Noto Sans Mono CJK HK"/>
                <a:cs typeface="Noto Sans Mono CJK HK"/>
              </a:rPr>
              <a:t>型</a:t>
            </a:r>
            <a:r>
              <a:rPr dirty="0" sz="1400" spc="-10">
                <a:solidFill>
                  <a:srgbClr val="4E2700"/>
                </a:solidFill>
                <a:latin typeface="Noto Sans Mono CJK HK"/>
                <a:cs typeface="Noto Sans Mono CJK HK"/>
              </a:rPr>
              <a:t>態</a:t>
            </a:r>
            <a:r>
              <a:rPr dirty="0" sz="1400">
                <a:solidFill>
                  <a:srgbClr val="4E2700"/>
                </a:solidFill>
                <a:latin typeface="Verdana"/>
                <a:cs typeface="Verdana"/>
              </a:rPr>
              <a:t>?</a:t>
            </a:r>
            <a:r>
              <a:rPr dirty="0" sz="1400" spc="-85">
                <a:solidFill>
                  <a:srgbClr val="4E2700"/>
                </a:solidFill>
                <a:latin typeface="Verdana"/>
                <a:cs typeface="Verdana"/>
              </a:rPr>
              <a:t> </a:t>
            </a:r>
            <a:r>
              <a:rPr dirty="0" sz="1400" spc="-5">
                <a:solidFill>
                  <a:srgbClr val="4E2700"/>
                </a:solidFill>
                <a:latin typeface="Verdana"/>
                <a:cs typeface="Verdana"/>
              </a:rPr>
              <a:t>(</a:t>
            </a:r>
            <a:r>
              <a:rPr dirty="0" sz="1400" spc="15">
                <a:solidFill>
                  <a:srgbClr val="4E2700"/>
                </a:solidFill>
                <a:latin typeface="Noto Sans Mono CJK HK"/>
                <a:cs typeface="Noto Sans Mono CJK HK"/>
              </a:rPr>
              <a:t>寫一</a:t>
            </a:r>
            <a:r>
              <a:rPr dirty="0" sz="1400" spc="5">
                <a:solidFill>
                  <a:srgbClr val="4E2700"/>
                </a:solidFill>
                <a:latin typeface="Noto Sans Mono CJK HK"/>
                <a:cs typeface="Noto Sans Mono CJK HK"/>
              </a:rPr>
              <a:t>個型態即</a:t>
            </a:r>
            <a:r>
              <a:rPr dirty="0" sz="1400" spc="-25">
                <a:solidFill>
                  <a:srgbClr val="4E2700"/>
                </a:solidFill>
                <a:latin typeface="Noto Sans Mono CJK HK"/>
                <a:cs typeface="Noto Sans Mono CJK HK"/>
              </a:rPr>
              <a:t>可</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lab05:</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16279"/>
            <a:ext cx="7198995" cy="4592955"/>
          </a:xfrm>
          <a:prstGeom prst="rect">
            <a:avLst/>
          </a:prstGeom>
        </p:spPr>
        <p:txBody>
          <a:bodyPr wrap="square" lIns="0" tIns="43180" rIns="0" bIns="0" rtlCol="0" vert="horz">
            <a:spAutoFit/>
          </a:bodyPr>
          <a:lstStyle/>
          <a:p>
            <a:pPr marL="12700">
              <a:lnSpc>
                <a:spcPct val="100000"/>
              </a:lnSpc>
              <a:spcBef>
                <a:spcPts val="340"/>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ch02.lab05.ProgramCh02Lab05</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a:t>
            </a:r>
            <a:endParaRPr sz="2000">
              <a:latin typeface="Noto Sans Mono CJK HK"/>
              <a:cs typeface="Noto Sans Mono CJK HK"/>
            </a:endParaRPr>
          </a:p>
          <a:p>
            <a:pPr marL="267335" indent="-255270">
              <a:lnSpc>
                <a:spcPct val="100000"/>
              </a:lnSpc>
              <a:spcBef>
                <a:spcPts val="240"/>
              </a:spcBef>
              <a:buSzPct val="95000"/>
              <a:buFont typeface="Verdana"/>
              <a:buAutoNum type="arabicPeriod"/>
              <a:tabLst>
                <a:tab pos="267970" algn="l"/>
              </a:tabLst>
            </a:pPr>
            <a:r>
              <a:rPr dirty="0" sz="2000" spc="10">
                <a:solidFill>
                  <a:srgbClr val="4E2700"/>
                </a:solidFill>
                <a:latin typeface="Noto Sans Mono CJK HK"/>
                <a:cs typeface="Noto Sans Mono CJK HK"/>
              </a:rPr>
              <a:t>定義</a:t>
            </a:r>
            <a:r>
              <a:rPr dirty="0" sz="2000">
                <a:solidFill>
                  <a:srgbClr val="4E2700"/>
                </a:solidFill>
                <a:latin typeface="Noto Sans Mono CJK HK"/>
                <a:cs typeface="Noto Sans Mono CJK HK"/>
              </a:rPr>
              <a:t>一</a:t>
            </a:r>
            <a:r>
              <a:rPr dirty="0" sz="2000" spc="-10">
                <a:solidFill>
                  <a:srgbClr val="4E2700"/>
                </a:solidFill>
                <a:latin typeface="Noto Sans Mono CJK HK"/>
                <a:cs typeface="Noto Sans Mono CJK HK"/>
              </a:rPr>
              <a:t>個</a:t>
            </a:r>
            <a:r>
              <a:rPr dirty="0" sz="2000" spc="-5">
                <a:solidFill>
                  <a:srgbClr val="4E2700"/>
                </a:solidFill>
                <a:latin typeface="Verdana"/>
                <a:cs typeface="Verdana"/>
              </a:rPr>
              <a:t>long</a:t>
            </a:r>
            <a:r>
              <a:rPr dirty="0" sz="2000">
                <a:solidFill>
                  <a:srgbClr val="4E2700"/>
                </a:solidFill>
                <a:latin typeface="Noto Sans Mono CJK HK"/>
                <a:cs typeface="Noto Sans Mono CJK HK"/>
              </a:rPr>
              <a:t>型態的</a:t>
            </a:r>
            <a:r>
              <a:rPr dirty="0" sz="2000" spc="-15">
                <a:solidFill>
                  <a:srgbClr val="4E2700"/>
                </a:solidFill>
                <a:latin typeface="Noto Sans Mono CJK HK"/>
                <a:cs typeface="Noto Sans Mono CJK HK"/>
              </a:rPr>
              <a:t>變</a:t>
            </a:r>
            <a:r>
              <a:rPr dirty="0" sz="2000">
                <a:solidFill>
                  <a:srgbClr val="4E2700"/>
                </a:solidFill>
                <a:latin typeface="Noto Sans Mono CJK HK"/>
                <a:cs typeface="Noto Sans Mono CJK HK"/>
              </a:rPr>
              <a:t>數</a:t>
            </a:r>
            <a:r>
              <a:rPr dirty="0" sz="2000" spc="-10">
                <a:solidFill>
                  <a:srgbClr val="4E2700"/>
                </a:solidFill>
                <a:latin typeface="Verdana"/>
                <a:cs typeface="Verdana"/>
              </a:rPr>
              <a:t>var1</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初值</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50</a:t>
            </a:r>
            <a:r>
              <a:rPr dirty="0" sz="2000" spc="-5">
                <a:solidFill>
                  <a:srgbClr val="4E2700"/>
                </a:solidFill>
                <a:latin typeface="Noto Sans Mono CJK HK"/>
                <a:cs typeface="Noto Sans Mono CJK HK"/>
              </a:rPr>
              <a:t>，</a:t>
            </a:r>
            <a:endParaRPr sz="2000">
              <a:latin typeface="Noto Sans Mono CJK HK"/>
              <a:cs typeface="Noto Sans Mono CJK HK"/>
            </a:endParaRPr>
          </a:p>
          <a:p>
            <a:pPr marL="267335" indent="-255270">
              <a:lnSpc>
                <a:spcPct val="100000"/>
              </a:lnSpc>
              <a:spcBef>
                <a:spcPts val="240"/>
              </a:spcBef>
              <a:buSzPct val="95000"/>
              <a:buFont typeface="Verdana"/>
              <a:buAutoNum type="arabicPeriod"/>
              <a:tabLst>
                <a:tab pos="267970" algn="l"/>
              </a:tabLst>
            </a:pPr>
            <a:r>
              <a:rPr dirty="0" sz="2000" spc="15">
                <a:solidFill>
                  <a:srgbClr val="4E2700"/>
                </a:solidFill>
                <a:latin typeface="Noto Sans Mono CJK HK"/>
                <a:cs typeface="Noto Sans Mono CJK HK"/>
              </a:rPr>
              <a:t>定義</a:t>
            </a:r>
            <a:r>
              <a:rPr dirty="0" sz="2000" spc="5">
                <a:solidFill>
                  <a:srgbClr val="4E2700"/>
                </a:solidFill>
                <a:latin typeface="Noto Sans Mono CJK HK"/>
                <a:cs typeface="Noto Sans Mono CJK HK"/>
              </a:rPr>
              <a:t>一</a:t>
            </a:r>
            <a:r>
              <a:rPr dirty="0" sz="2000" spc="-15">
                <a:solidFill>
                  <a:srgbClr val="4E2700"/>
                </a:solidFill>
                <a:latin typeface="Noto Sans Mono CJK HK"/>
                <a:cs typeface="Noto Sans Mono CJK HK"/>
              </a:rPr>
              <a:t>個</a:t>
            </a:r>
            <a:r>
              <a:rPr dirty="0" sz="2000" spc="-5">
                <a:solidFill>
                  <a:srgbClr val="4E2700"/>
                </a:solidFill>
                <a:latin typeface="Verdana"/>
                <a:cs typeface="Verdana"/>
              </a:rPr>
              <a:t>long</a:t>
            </a:r>
            <a:r>
              <a:rPr dirty="0" sz="2000" spc="5">
                <a:solidFill>
                  <a:srgbClr val="4E2700"/>
                </a:solidFill>
                <a:latin typeface="Noto Sans Mono CJK HK"/>
                <a:cs typeface="Noto Sans Mono CJK HK"/>
              </a:rPr>
              <a:t>型態</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變</a:t>
            </a:r>
            <a:r>
              <a:rPr dirty="0" sz="2000" spc="5">
                <a:solidFill>
                  <a:srgbClr val="4E2700"/>
                </a:solidFill>
                <a:latin typeface="Noto Sans Mono CJK HK"/>
                <a:cs typeface="Noto Sans Mono CJK HK"/>
              </a:rPr>
              <a:t>數</a:t>
            </a:r>
            <a:r>
              <a:rPr dirty="0" sz="2000" spc="-15">
                <a:solidFill>
                  <a:srgbClr val="4E2700"/>
                </a:solidFill>
                <a:latin typeface="Verdana"/>
                <a:cs typeface="Verdana"/>
              </a:rPr>
              <a:t>var2</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初值</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214748364700</a:t>
            </a:r>
            <a:r>
              <a:rPr dirty="0" sz="2000" spc="5">
                <a:solidFill>
                  <a:srgbClr val="4E2700"/>
                </a:solidFill>
                <a:latin typeface="Noto Sans Mono CJK HK"/>
                <a:cs typeface="Noto Sans Mono CJK HK"/>
              </a:rPr>
              <a:t>。</a:t>
            </a:r>
            <a:endParaRPr sz="2000">
              <a:latin typeface="Noto Sans Mono CJK HK"/>
              <a:cs typeface="Noto Sans Mono CJK HK"/>
            </a:endParaRPr>
          </a:p>
          <a:p>
            <a:pPr>
              <a:lnSpc>
                <a:spcPct val="100000"/>
              </a:lnSpc>
              <a:spcBef>
                <a:spcPts val="50"/>
              </a:spcBef>
            </a:pPr>
            <a:endParaRPr sz="1400">
              <a:latin typeface="Noto Sans Mono CJK HK"/>
              <a:cs typeface="Noto Sans Mono CJK HK"/>
            </a:endParaRPr>
          </a:p>
          <a:p>
            <a:pPr marL="12700">
              <a:lnSpc>
                <a:spcPct val="100000"/>
              </a:lnSpc>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ch02.lab05;</a:t>
            </a:r>
            <a:endParaRPr sz="1600">
              <a:latin typeface="Verdana"/>
              <a:cs typeface="Verdana"/>
            </a:endParaRPr>
          </a:p>
          <a:p>
            <a:pPr>
              <a:lnSpc>
                <a:spcPct val="100000"/>
              </a:lnSpc>
              <a:spcBef>
                <a:spcPts val="20"/>
              </a:spcBef>
            </a:pPr>
            <a:endParaRPr sz="1850">
              <a:latin typeface="Verdana"/>
              <a:cs typeface="Verdana"/>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練習目的</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了</a:t>
            </a:r>
            <a:r>
              <a:rPr dirty="0" sz="1600" spc="-5">
                <a:solidFill>
                  <a:srgbClr val="4E2700"/>
                </a:solidFill>
                <a:latin typeface="Noto Sans Mono CJK HK"/>
                <a:cs typeface="Noto Sans Mono CJK HK"/>
              </a:rPr>
              <a:t>解如</a:t>
            </a:r>
            <a:r>
              <a:rPr dirty="0" sz="1600" spc="5">
                <a:solidFill>
                  <a:srgbClr val="4E2700"/>
                </a:solidFill>
                <a:latin typeface="Noto Sans Mono CJK HK"/>
                <a:cs typeface="Noto Sans Mono CJK HK"/>
              </a:rPr>
              <a:t>何</a:t>
            </a:r>
            <a:r>
              <a:rPr dirty="0" sz="1600" spc="-5">
                <a:solidFill>
                  <a:srgbClr val="4E2700"/>
                </a:solidFill>
                <a:latin typeface="Noto Sans Mono CJK HK"/>
                <a:cs typeface="Noto Sans Mono CJK HK"/>
              </a:rPr>
              <a:t>定義</a:t>
            </a:r>
            <a:r>
              <a:rPr dirty="0" sz="1600" spc="5">
                <a:solidFill>
                  <a:srgbClr val="4E2700"/>
                </a:solidFill>
                <a:latin typeface="Noto Sans Mono CJK HK"/>
                <a:cs typeface="Noto Sans Mono CJK HK"/>
              </a:rPr>
              <a:t>整</a:t>
            </a:r>
            <a:r>
              <a:rPr dirty="0" sz="1600" spc="-15">
                <a:solidFill>
                  <a:srgbClr val="4E2700"/>
                </a:solidFill>
                <a:latin typeface="Noto Sans Mono CJK HK"/>
                <a:cs typeface="Noto Sans Mono CJK HK"/>
              </a:rPr>
              <a:t>數</a:t>
            </a:r>
            <a:r>
              <a:rPr dirty="0" sz="1600" spc="-10">
                <a:solidFill>
                  <a:srgbClr val="4E2700"/>
                </a:solidFill>
                <a:latin typeface="Verdana"/>
                <a:cs typeface="Verdana"/>
              </a:rPr>
              <a:t>(long)</a:t>
            </a:r>
            <a:r>
              <a:rPr dirty="0" sz="1600" spc="5">
                <a:solidFill>
                  <a:srgbClr val="4E2700"/>
                </a:solidFill>
                <a:latin typeface="Noto Sans Mono CJK HK"/>
                <a:cs typeface="Noto Sans Mono CJK HK"/>
              </a:rPr>
              <a:t>變數</a:t>
            </a:r>
            <a:endParaRPr sz="1600">
              <a:latin typeface="Noto Sans Mono CJK HK"/>
              <a:cs typeface="Noto Sans Mono CJK HK"/>
            </a:endParaRPr>
          </a:p>
          <a:p>
            <a:pPr>
              <a:lnSpc>
                <a:spcPct val="100000"/>
              </a:lnSpc>
              <a:spcBef>
                <a:spcPts val="15"/>
              </a:spcBef>
            </a:pPr>
            <a:endParaRPr sz="1150">
              <a:latin typeface="Noto Sans Mono CJK HK"/>
              <a:cs typeface="Noto Sans Mono CJK HK"/>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ProgramCh02Lab05</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69900">
              <a:lnSpc>
                <a:spcPct val="100000"/>
              </a:lnSpc>
              <a:spcBef>
                <a:spcPts val="190"/>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4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7100">
              <a:lnSpc>
                <a:spcPct val="100000"/>
              </a:lnSpc>
              <a:spcBef>
                <a:spcPts val="16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定義一個</a:t>
            </a:r>
            <a:r>
              <a:rPr dirty="0" sz="1600" spc="-5">
                <a:solidFill>
                  <a:srgbClr val="4E2700"/>
                </a:solidFill>
                <a:latin typeface="Noto Sans Mono CJK HK"/>
                <a:cs typeface="Noto Sans Mono CJK HK"/>
              </a:rPr>
              <a:t>整</a:t>
            </a:r>
            <a:r>
              <a:rPr dirty="0" sz="1600" spc="10">
                <a:solidFill>
                  <a:srgbClr val="4E2700"/>
                </a:solidFill>
                <a:latin typeface="Noto Sans Mono CJK HK"/>
                <a:cs typeface="Noto Sans Mono CJK HK"/>
              </a:rPr>
              <a:t>數</a:t>
            </a:r>
            <a:r>
              <a:rPr dirty="0" sz="1600" spc="-10">
                <a:solidFill>
                  <a:srgbClr val="4E2700"/>
                </a:solidFill>
                <a:latin typeface="Verdana"/>
                <a:cs typeface="Verdana"/>
              </a:rPr>
              <a:t>(long)</a:t>
            </a:r>
            <a:r>
              <a:rPr dirty="0" sz="1600" spc="5">
                <a:solidFill>
                  <a:srgbClr val="4E2700"/>
                </a:solidFill>
                <a:latin typeface="Noto Sans Mono CJK HK"/>
                <a:cs typeface="Noto Sans Mono CJK HK"/>
              </a:rPr>
              <a:t>型態的</a:t>
            </a:r>
            <a:r>
              <a:rPr dirty="0" sz="1600" spc="-5">
                <a:solidFill>
                  <a:srgbClr val="4E2700"/>
                </a:solidFill>
                <a:latin typeface="Noto Sans Mono CJK HK"/>
                <a:cs typeface="Noto Sans Mono CJK HK"/>
              </a:rPr>
              <a:t>變數</a:t>
            </a:r>
            <a:r>
              <a:rPr dirty="0" sz="1600" spc="-260">
                <a:solidFill>
                  <a:srgbClr val="4E2700"/>
                </a:solidFill>
                <a:latin typeface="Noto Sans Mono CJK HK"/>
                <a:cs typeface="Noto Sans Mono CJK HK"/>
              </a:rPr>
              <a:t> </a:t>
            </a:r>
            <a:r>
              <a:rPr dirty="0" sz="1600" spc="-10">
                <a:solidFill>
                  <a:srgbClr val="4E2700"/>
                </a:solidFill>
                <a:latin typeface="Verdana"/>
                <a:cs typeface="Verdana"/>
              </a:rPr>
              <a:t>var1,</a:t>
            </a:r>
            <a:r>
              <a:rPr dirty="0" sz="1600" spc="5">
                <a:solidFill>
                  <a:srgbClr val="4E2700"/>
                </a:solidFill>
                <a:latin typeface="Verdana"/>
                <a:cs typeface="Verdana"/>
              </a:rPr>
              <a:t> </a:t>
            </a:r>
            <a:r>
              <a:rPr dirty="0" sz="1600" spc="5">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a:solidFill>
                  <a:srgbClr val="4E2700"/>
                </a:solidFill>
                <a:latin typeface="Verdana"/>
                <a:cs typeface="Verdana"/>
              </a:rPr>
              <a:t>50;</a:t>
            </a:r>
            <a:endParaRPr sz="1600">
              <a:latin typeface="Verdana"/>
              <a:cs typeface="Verdana"/>
            </a:endParaRPr>
          </a:p>
          <a:p>
            <a:pPr>
              <a:lnSpc>
                <a:spcPct val="100000"/>
              </a:lnSpc>
              <a:spcBef>
                <a:spcPts val="55"/>
              </a:spcBef>
            </a:pPr>
            <a:endParaRPr sz="1850">
              <a:latin typeface="Verdana"/>
              <a:cs typeface="Verdana"/>
            </a:endParaRPr>
          </a:p>
          <a:p>
            <a:pPr marL="927100">
              <a:lnSpc>
                <a:spcPct val="100000"/>
              </a:lnSpc>
            </a:pP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Noto Sans Mono CJK HK"/>
                <a:cs typeface="Noto Sans Mono CJK HK"/>
              </a:rPr>
              <a:t>定義一個</a:t>
            </a:r>
            <a:r>
              <a:rPr dirty="0" sz="1600" spc="-5">
                <a:solidFill>
                  <a:srgbClr val="4E2700"/>
                </a:solidFill>
                <a:latin typeface="Noto Sans Mono CJK HK"/>
                <a:cs typeface="Noto Sans Mono CJK HK"/>
              </a:rPr>
              <a:t>整</a:t>
            </a:r>
            <a:r>
              <a:rPr dirty="0" sz="1600" spc="10">
                <a:solidFill>
                  <a:srgbClr val="4E2700"/>
                </a:solidFill>
                <a:latin typeface="Noto Sans Mono CJK HK"/>
                <a:cs typeface="Noto Sans Mono CJK HK"/>
              </a:rPr>
              <a:t>數</a:t>
            </a:r>
            <a:r>
              <a:rPr dirty="0" sz="1600" spc="-10">
                <a:solidFill>
                  <a:srgbClr val="4E2700"/>
                </a:solidFill>
                <a:latin typeface="Verdana"/>
                <a:cs typeface="Verdana"/>
              </a:rPr>
              <a:t>(long)</a:t>
            </a:r>
            <a:r>
              <a:rPr dirty="0" sz="1600">
                <a:solidFill>
                  <a:srgbClr val="4E2700"/>
                </a:solidFill>
                <a:latin typeface="Noto Sans Mono CJK HK"/>
                <a:cs typeface="Noto Sans Mono CJK HK"/>
              </a:rPr>
              <a:t>型態的</a:t>
            </a:r>
            <a:r>
              <a:rPr dirty="0" sz="1600" spc="-5">
                <a:solidFill>
                  <a:srgbClr val="4E2700"/>
                </a:solidFill>
                <a:latin typeface="Noto Sans Mono CJK HK"/>
                <a:cs typeface="Noto Sans Mono CJK HK"/>
              </a:rPr>
              <a:t>變數</a:t>
            </a:r>
            <a:r>
              <a:rPr dirty="0" sz="1600" spc="-254">
                <a:solidFill>
                  <a:srgbClr val="4E2700"/>
                </a:solidFill>
                <a:latin typeface="Noto Sans Mono CJK HK"/>
                <a:cs typeface="Noto Sans Mono CJK HK"/>
              </a:rPr>
              <a:t> </a:t>
            </a:r>
            <a:r>
              <a:rPr dirty="0" sz="1600" spc="-10">
                <a:solidFill>
                  <a:srgbClr val="4E2700"/>
                </a:solidFill>
                <a:latin typeface="Verdana"/>
                <a:cs typeface="Verdana"/>
              </a:rPr>
              <a:t>var2,</a:t>
            </a:r>
            <a:r>
              <a:rPr dirty="0" sz="1600" spc="5">
                <a:solidFill>
                  <a:srgbClr val="4E2700"/>
                </a:solidFill>
                <a:latin typeface="Verdana"/>
                <a:cs typeface="Verdana"/>
              </a:rPr>
              <a:t> </a:t>
            </a:r>
            <a:r>
              <a:rPr dirty="0" sz="1600">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spc="-5">
                <a:solidFill>
                  <a:srgbClr val="4E2700"/>
                </a:solidFill>
                <a:latin typeface="Verdana"/>
                <a:cs typeface="Verdana"/>
              </a:rPr>
              <a:t>214748364700;</a:t>
            </a:r>
            <a:endParaRPr sz="1600">
              <a:latin typeface="Verdana"/>
              <a:cs typeface="Verdana"/>
            </a:endParaRPr>
          </a:p>
          <a:p>
            <a:pPr>
              <a:lnSpc>
                <a:spcPct val="100000"/>
              </a:lnSpc>
              <a:spcBef>
                <a:spcPts val="30"/>
              </a:spcBef>
            </a:pPr>
            <a:endParaRPr sz="1900">
              <a:latin typeface="Verdana"/>
              <a:cs typeface="Verdana"/>
            </a:endParaRPr>
          </a:p>
          <a:p>
            <a:pPr marL="469900">
              <a:lnSpc>
                <a:spcPct val="100000"/>
              </a:lnSpc>
              <a:spcBef>
                <a:spcPts val="5"/>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190"/>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177673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5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64539"/>
            <a:ext cx="3127375" cy="5185410"/>
          </a:xfrm>
          <a:prstGeom prst="rect">
            <a:avLst/>
          </a:prstGeom>
        </p:spPr>
        <p:txBody>
          <a:bodyPr wrap="square" lIns="0" tIns="33655" rIns="0" bIns="0" rtlCol="0" vert="horz">
            <a:spAutoFit/>
          </a:bodyPr>
          <a:lstStyle/>
          <a:p>
            <a:pPr marL="364490" indent="-352425">
              <a:lnSpc>
                <a:spcPct val="100000"/>
              </a:lnSpc>
              <a:spcBef>
                <a:spcPts val="265"/>
              </a:spcBef>
              <a:buAutoNum type="arabicPeriod" startAt="10"/>
              <a:tabLst>
                <a:tab pos="365125" algn="l"/>
              </a:tabLst>
            </a:pPr>
            <a:r>
              <a:rPr dirty="0" sz="1400">
                <a:solidFill>
                  <a:srgbClr val="4E2700"/>
                </a:solidFill>
                <a:latin typeface="Verdana"/>
                <a:cs typeface="Verdana"/>
              </a:rPr>
              <a:t>public class Dee</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marR="5080" indent="-186690">
              <a:lnSpc>
                <a:spcPct val="110000"/>
              </a:lnSpc>
              <a:tabLst>
                <a:tab pos="1321435" algn="l"/>
                <a:tab pos="2427605"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double[]</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m7()</a:t>
            </a:r>
            <a:r>
              <a:rPr dirty="0" sz="1400" spc="-100">
                <a:solidFill>
                  <a:srgbClr val="4E2700"/>
                </a:solidFill>
                <a:latin typeface="Verdana"/>
                <a:cs typeface="Verdana"/>
              </a:rPr>
              <a:t> </a:t>
            </a:r>
            <a:r>
              <a:rPr dirty="0" sz="1400">
                <a:solidFill>
                  <a:srgbClr val="4E2700"/>
                </a:solidFill>
                <a:latin typeface="Verdana"/>
                <a:cs typeface="Verdana"/>
              </a:rPr>
              <a:t>{  double[] ia = </a:t>
            </a:r>
            <a:r>
              <a:rPr dirty="0" sz="1400" spc="-5">
                <a:solidFill>
                  <a:srgbClr val="4E2700"/>
                </a:solidFill>
                <a:latin typeface="Verdana"/>
                <a:cs typeface="Verdana"/>
              </a:rPr>
              <a:t>{1,2,3,4,5};  </a:t>
            </a:r>
            <a:r>
              <a:rPr dirty="0" sz="1400">
                <a:solidFill>
                  <a:srgbClr val="4E2700"/>
                </a:solidFill>
                <a:latin typeface="Verdana"/>
                <a:cs typeface="Verdana"/>
              </a:rPr>
              <a:t>return</a:t>
            </a:r>
            <a:r>
              <a:rPr dirty="0" sz="1400" spc="-15">
                <a:solidFill>
                  <a:srgbClr val="4E2700"/>
                </a:solidFill>
                <a:latin typeface="Verdana"/>
                <a:cs typeface="Verdana"/>
              </a:rPr>
              <a:t> </a:t>
            </a:r>
            <a:r>
              <a:rPr dirty="0" sz="1400">
                <a:solidFill>
                  <a:srgbClr val="4E2700"/>
                </a:solidFill>
                <a:latin typeface="Verdana"/>
                <a:cs typeface="Verdana"/>
              </a:rPr>
              <a:t>ia;</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130"/>
              </a:spcBef>
            </a:pPr>
            <a:r>
              <a:rPr dirty="0" sz="1400" spc="10">
                <a:solidFill>
                  <a:srgbClr val="4E2700"/>
                </a:solidFill>
                <a:latin typeface="Noto Sans Mono CJK HK"/>
                <a:cs typeface="Noto Sans Mono CJK HK"/>
              </a:rPr>
              <a:t>請問</a:t>
            </a:r>
            <a:r>
              <a:rPr dirty="0" sz="1400">
                <a:solidFill>
                  <a:srgbClr val="4E2700"/>
                </a:solidFill>
                <a:latin typeface="Noto Sans Mono CJK HK"/>
                <a:cs typeface="Noto Sans Mono CJK HK"/>
              </a:rPr>
              <a:t>方法</a:t>
            </a:r>
            <a:r>
              <a:rPr dirty="0" sz="1400">
                <a:solidFill>
                  <a:srgbClr val="4E2700"/>
                </a:solidFill>
                <a:latin typeface="Verdana"/>
                <a:cs typeface="Verdana"/>
              </a:rPr>
              <a:t>m7()</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a:p>
            <a:pPr marL="259079" marR="1123315" indent="-247015">
              <a:lnSpc>
                <a:spcPts val="1880"/>
              </a:lnSpc>
              <a:spcBef>
                <a:spcPts val="65"/>
              </a:spcBef>
              <a:buAutoNum type="arabicPeriod" startAt="11"/>
              <a:tabLst>
                <a:tab pos="365125" algn="l"/>
              </a:tabLst>
            </a:pPr>
            <a:r>
              <a:rPr dirty="0" sz="1400" spc="-5">
                <a:solidFill>
                  <a:srgbClr val="4E2700"/>
                </a:solidFill>
                <a:latin typeface="Verdana"/>
                <a:cs typeface="Verdana"/>
              </a:rPr>
              <a:t>Ca</a:t>
            </a:r>
            <a:r>
              <a:rPr dirty="0" sz="1400">
                <a:solidFill>
                  <a:srgbClr val="4E2700"/>
                </a:solidFill>
                <a:latin typeface="Verdana"/>
                <a:cs typeface="Verdana"/>
              </a:rPr>
              <a:t>t</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如下</a:t>
            </a:r>
            <a:r>
              <a:rPr dirty="0" sz="1400">
                <a:solidFill>
                  <a:srgbClr val="4E2700"/>
                </a:solidFill>
                <a:latin typeface="Verdana"/>
                <a:cs typeface="Verdana"/>
              </a:rPr>
              <a:t>:  </a:t>
            </a:r>
            <a:r>
              <a:rPr dirty="0" sz="1400">
                <a:solidFill>
                  <a:srgbClr val="4E2700"/>
                </a:solidFill>
                <a:latin typeface="Verdana"/>
                <a:cs typeface="Verdana"/>
              </a:rPr>
              <a:t>public class</a:t>
            </a:r>
            <a:r>
              <a:rPr dirty="0" sz="1400" spc="-85">
                <a:solidFill>
                  <a:srgbClr val="4E2700"/>
                </a:solidFill>
                <a:latin typeface="Verdana"/>
                <a:cs typeface="Verdana"/>
              </a:rPr>
              <a:t> </a:t>
            </a:r>
            <a:r>
              <a:rPr dirty="0" sz="1400" spc="-5">
                <a:solidFill>
                  <a:srgbClr val="4E2700"/>
                </a:solidFill>
                <a:latin typeface="Verdana"/>
                <a:cs typeface="Verdana"/>
              </a:rPr>
              <a:t>Cat{</a:t>
            </a:r>
            <a:endParaRPr sz="1400">
              <a:latin typeface="Verdana"/>
              <a:cs typeface="Verdana"/>
            </a:endParaRPr>
          </a:p>
          <a:p>
            <a:pPr marL="445134">
              <a:lnSpc>
                <a:spcPct val="100000"/>
              </a:lnSpc>
              <a:spcBef>
                <a:spcPts val="75"/>
              </a:spcBef>
            </a:pPr>
            <a:r>
              <a:rPr dirty="0" sz="1400">
                <a:solidFill>
                  <a:srgbClr val="4E2700"/>
                </a:solidFill>
                <a:latin typeface="Verdana"/>
                <a:cs typeface="Verdana"/>
              </a:rPr>
              <a:t>double</a:t>
            </a:r>
            <a:r>
              <a:rPr dirty="0" sz="1400" spc="-10">
                <a:solidFill>
                  <a:srgbClr val="4E2700"/>
                </a:solidFill>
                <a:latin typeface="Verdana"/>
                <a:cs typeface="Verdana"/>
              </a:rPr>
              <a:t> </a:t>
            </a:r>
            <a:r>
              <a:rPr dirty="0" sz="1400">
                <a:solidFill>
                  <a:srgbClr val="4E2700"/>
                </a:solidFill>
                <a:latin typeface="Verdana"/>
                <a:cs typeface="Verdana"/>
              </a:rPr>
              <a:t>weight;</a:t>
            </a:r>
            <a:endParaRPr sz="1400">
              <a:latin typeface="Verdana"/>
              <a:cs typeface="Verdana"/>
            </a:endParaRPr>
          </a:p>
          <a:p>
            <a:pPr marL="445134">
              <a:lnSpc>
                <a:spcPct val="100000"/>
              </a:lnSpc>
              <a:spcBef>
                <a:spcPts val="170"/>
              </a:spcBef>
            </a:pPr>
            <a:r>
              <a:rPr dirty="0" sz="1400">
                <a:solidFill>
                  <a:srgbClr val="4E2700"/>
                </a:solidFill>
                <a:latin typeface="Verdana"/>
                <a:cs typeface="Verdana"/>
              </a:rPr>
              <a:t>String</a:t>
            </a:r>
            <a:r>
              <a:rPr dirty="0" sz="1400" spc="-10">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259079">
              <a:lnSpc>
                <a:spcPct val="100000"/>
              </a:lnSpc>
              <a:spcBef>
                <a:spcPts val="170"/>
              </a:spcBef>
            </a:pPr>
            <a:r>
              <a:rPr dirty="0" sz="1400">
                <a:solidFill>
                  <a:srgbClr val="4E2700"/>
                </a:solidFill>
                <a:latin typeface="Verdana"/>
                <a:cs typeface="Verdana"/>
              </a:rPr>
              <a:t>}</a:t>
            </a:r>
            <a:endParaRPr sz="1400">
              <a:latin typeface="Verdana"/>
              <a:cs typeface="Verdana"/>
            </a:endParaRPr>
          </a:p>
          <a:p>
            <a:pPr marL="259079" marR="1296035">
              <a:lnSpc>
                <a:spcPts val="1880"/>
              </a:lnSpc>
              <a:spcBef>
                <a:spcPts val="25"/>
              </a:spcBef>
            </a:pPr>
            <a:r>
              <a:rPr dirty="0" sz="1400" spc="-5">
                <a:solidFill>
                  <a:srgbClr val="4E2700"/>
                </a:solidFill>
                <a:latin typeface="Verdana"/>
                <a:cs typeface="Verdana"/>
              </a:rPr>
              <a:t>Ba</a:t>
            </a:r>
            <a:r>
              <a:rPr dirty="0" sz="1400">
                <a:solidFill>
                  <a:srgbClr val="4E2700"/>
                </a:solidFill>
                <a:latin typeface="Verdana"/>
                <a:cs typeface="Verdana"/>
              </a:rPr>
              <a:t>r</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的定義如下  </a:t>
            </a:r>
            <a:r>
              <a:rPr dirty="0" sz="1400">
                <a:solidFill>
                  <a:srgbClr val="4E2700"/>
                </a:solidFill>
                <a:latin typeface="Verdana"/>
                <a:cs typeface="Verdana"/>
              </a:rPr>
              <a:t>public class </a:t>
            </a:r>
            <a:r>
              <a:rPr dirty="0" sz="1400" spc="-5">
                <a:solidFill>
                  <a:srgbClr val="4E2700"/>
                </a:solidFill>
                <a:latin typeface="Verdana"/>
                <a:cs typeface="Verdana"/>
              </a:rPr>
              <a:t>Bar</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80"/>
              </a:spcBef>
              <a:tabLst>
                <a:tab pos="1608455" algn="l"/>
                <a:tab pos="2419350" algn="l"/>
              </a:tabLst>
            </a:pPr>
            <a:r>
              <a:rPr dirty="0" sz="1400">
                <a:solidFill>
                  <a:srgbClr val="4E2700"/>
                </a:solidFill>
                <a:latin typeface="Verdana"/>
                <a:cs typeface="Verdana"/>
              </a:rPr>
              <a:t>public</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Cat</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m8()</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marR="363220">
              <a:lnSpc>
                <a:spcPct val="109000"/>
              </a:lnSpc>
              <a:spcBef>
                <a:spcPts val="15"/>
              </a:spcBef>
            </a:pPr>
            <a:r>
              <a:rPr dirty="0" sz="1400">
                <a:solidFill>
                  <a:srgbClr val="4E2700"/>
                </a:solidFill>
                <a:latin typeface="Verdana"/>
                <a:cs typeface="Verdana"/>
              </a:rPr>
              <a:t>Cat </a:t>
            </a:r>
            <a:r>
              <a:rPr dirty="0" sz="1400" spc="-5">
                <a:solidFill>
                  <a:srgbClr val="4E2700"/>
                </a:solidFill>
                <a:latin typeface="Verdana"/>
                <a:cs typeface="Verdana"/>
              </a:rPr>
              <a:t>kitty </a:t>
            </a:r>
            <a:r>
              <a:rPr dirty="0" sz="1400" spc="5">
                <a:solidFill>
                  <a:srgbClr val="4E2700"/>
                </a:solidFill>
                <a:latin typeface="Verdana"/>
                <a:cs typeface="Verdana"/>
              </a:rPr>
              <a:t>= </a:t>
            </a:r>
            <a:r>
              <a:rPr dirty="0" sz="1400">
                <a:solidFill>
                  <a:srgbClr val="4E2700"/>
                </a:solidFill>
                <a:latin typeface="Verdana"/>
                <a:cs typeface="Verdana"/>
              </a:rPr>
              <a:t>new</a:t>
            </a:r>
            <a:r>
              <a:rPr dirty="0" sz="1400" spc="-125">
                <a:solidFill>
                  <a:srgbClr val="4E2700"/>
                </a:solidFill>
                <a:latin typeface="Verdana"/>
                <a:cs typeface="Verdana"/>
              </a:rPr>
              <a:t> </a:t>
            </a:r>
            <a:r>
              <a:rPr dirty="0" sz="1400" spc="-5">
                <a:solidFill>
                  <a:srgbClr val="4E2700"/>
                </a:solidFill>
                <a:latin typeface="Verdana"/>
                <a:cs typeface="Verdana"/>
              </a:rPr>
              <a:t>Cat();  </a:t>
            </a:r>
            <a:r>
              <a:rPr dirty="0" sz="1400" spc="-15">
                <a:solidFill>
                  <a:srgbClr val="4E2700"/>
                </a:solidFill>
                <a:latin typeface="Verdana"/>
                <a:cs typeface="Verdana"/>
              </a:rPr>
              <a:t>kitty.weight </a:t>
            </a:r>
            <a:r>
              <a:rPr dirty="0" sz="1400">
                <a:solidFill>
                  <a:srgbClr val="4E2700"/>
                </a:solidFill>
                <a:latin typeface="Verdana"/>
                <a:cs typeface="Verdana"/>
              </a:rPr>
              <a:t>= </a:t>
            </a:r>
            <a:r>
              <a:rPr dirty="0" sz="1400" spc="-5">
                <a:solidFill>
                  <a:srgbClr val="4E2700"/>
                </a:solidFill>
                <a:latin typeface="Verdana"/>
                <a:cs typeface="Verdana"/>
              </a:rPr>
              <a:t>10;  </a:t>
            </a:r>
            <a:r>
              <a:rPr dirty="0" sz="1400" spc="-15">
                <a:solidFill>
                  <a:srgbClr val="4E2700"/>
                </a:solidFill>
                <a:latin typeface="Verdana"/>
                <a:cs typeface="Verdana"/>
              </a:rPr>
              <a:t>kitty.name</a:t>
            </a:r>
            <a:r>
              <a:rPr dirty="0" sz="1400" spc="-50">
                <a:solidFill>
                  <a:srgbClr val="4E2700"/>
                </a:solidFill>
                <a:latin typeface="Verdana"/>
                <a:cs typeface="Verdana"/>
              </a:rPr>
              <a:t> </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凱蒂</a:t>
            </a:r>
            <a:r>
              <a:rPr dirty="0" sz="1400">
                <a:solidFill>
                  <a:srgbClr val="4E2700"/>
                </a:solidFill>
                <a:latin typeface="Noto Sans Mono CJK HK"/>
                <a:cs typeface="Noto Sans Mono CJK HK"/>
              </a:rPr>
              <a:t>貓</a:t>
            </a:r>
            <a:r>
              <a:rPr dirty="0" sz="1400" spc="-10">
                <a:solidFill>
                  <a:srgbClr val="4E2700"/>
                </a:solidFill>
                <a:latin typeface="Verdana"/>
                <a:cs typeface="Verdana"/>
              </a:rPr>
              <a:t>";</a:t>
            </a:r>
            <a:endParaRPr sz="1400">
              <a:latin typeface="Verdana"/>
              <a:cs typeface="Verdana"/>
            </a:endParaRPr>
          </a:p>
          <a:p>
            <a:pPr marL="755015">
              <a:lnSpc>
                <a:spcPct val="100000"/>
              </a:lnSpc>
              <a:spcBef>
                <a:spcPts val="204"/>
              </a:spcBef>
            </a:pPr>
            <a:r>
              <a:rPr dirty="0" sz="1400">
                <a:solidFill>
                  <a:srgbClr val="4E2700"/>
                </a:solidFill>
                <a:latin typeface="Verdana"/>
                <a:cs typeface="Verdana"/>
              </a:rPr>
              <a:t>return</a:t>
            </a:r>
            <a:r>
              <a:rPr dirty="0" sz="1400" spc="-5">
                <a:solidFill>
                  <a:srgbClr val="4E2700"/>
                </a:solidFill>
                <a:latin typeface="Verdana"/>
                <a:cs typeface="Verdana"/>
              </a:rPr>
              <a:t> kitty;</a:t>
            </a:r>
            <a:endParaRPr sz="1400">
              <a:latin typeface="Verdana"/>
              <a:cs typeface="Verdana"/>
            </a:endParaRPr>
          </a:p>
          <a:p>
            <a:pPr marL="508000">
              <a:lnSpc>
                <a:spcPct val="100000"/>
              </a:lnSpc>
              <a:spcBef>
                <a:spcPts val="165"/>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170"/>
              </a:spcBef>
            </a:pPr>
            <a:r>
              <a:rPr dirty="0" sz="1400">
                <a:solidFill>
                  <a:srgbClr val="4E2700"/>
                </a:solidFill>
                <a:latin typeface="Verdana"/>
                <a:cs typeface="Verdana"/>
              </a:rPr>
              <a:t>}</a:t>
            </a:r>
            <a:endParaRPr sz="1400">
              <a:latin typeface="Verdana"/>
              <a:cs typeface="Verdana"/>
            </a:endParaRPr>
          </a:p>
          <a:p>
            <a:pPr marL="198120">
              <a:lnSpc>
                <a:spcPct val="100000"/>
              </a:lnSpc>
              <a:spcBef>
                <a:spcPts val="130"/>
              </a:spcBef>
            </a:pPr>
            <a:r>
              <a:rPr dirty="0" sz="1400" spc="10">
                <a:solidFill>
                  <a:srgbClr val="4E2700"/>
                </a:solidFill>
                <a:latin typeface="Noto Sans Mono CJK HK"/>
                <a:cs typeface="Noto Sans Mono CJK HK"/>
              </a:rPr>
              <a:t>請問</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5">
                <a:solidFill>
                  <a:srgbClr val="4E2700"/>
                </a:solidFill>
                <a:latin typeface="Verdana"/>
                <a:cs typeface="Verdana"/>
              </a:rPr>
              <a:t>m8()</a:t>
            </a:r>
            <a:r>
              <a:rPr dirty="0" sz="1400" spc="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r>
              <a:rPr dirty="0" sz="1400" spc="-10">
                <a:solidFill>
                  <a:srgbClr val="4E2700"/>
                </a:solidFill>
                <a:latin typeface="Noto Sans Mono CJK HK"/>
                <a:cs typeface="Noto Sans Mono CJK HK"/>
              </a:rPr>
              <a:t>值</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型</a:t>
            </a:r>
            <a:r>
              <a:rPr dirty="0" sz="1400" spc="-10">
                <a:solidFill>
                  <a:srgbClr val="4E2700"/>
                </a:solidFill>
                <a:latin typeface="Noto Sans Mono CJK HK"/>
                <a:cs typeface="Noto Sans Mono CJK HK"/>
              </a:rPr>
              <a:t>態</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何</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18985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-2	</a:t>
            </a:r>
            <a:r>
              <a:rPr dirty="0"/>
              <a:t>方法</a:t>
            </a:r>
            <a:r>
              <a:rPr dirty="0" spc="-745"/>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6732270" cy="5147310"/>
          </a:xfrm>
          <a:prstGeom prst="rect">
            <a:avLst/>
          </a:prstGeom>
        </p:spPr>
        <p:txBody>
          <a:bodyPr wrap="square" lIns="0" tIns="12700" rIns="0" bIns="0" rtlCol="0" vert="horz">
            <a:spAutoFit/>
          </a:bodyPr>
          <a:lstStyle/>
          <a:p>
            <a:pPr marL="259079" marR="5080" indent="-247015">
              <a:lnSpc>
                <a:spcPct val="120000"/>
              </a:lnSpc>
              <a:spcBef>
                <a:spcPts val="100"/>
              </a:spcBef>
              <a:buAutoNum type="arabicPeriod" startAt="12"/>
              <a:tabLst>
                <a:tab pos="365125" algn="l"/>
              </a:tabLst>
            </a:pPr>
            <a:r>
              <a:rPr dirty="0" sz="1400" spc="-5">
                <a:solidFill>
                  <a:srgbClr val="4E2700"/>
                </a:solidFill>
                <a:latin typeface="Verdana"/>
                <a:cs typeface="Verdana"/>
              </a:rPr>
              <a:t>Bar</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a:t>
            </a:r>
            <a:r>
              <a:rPr dirty="0" sz="1400">
                <a:solidFill>
                  <a:srgbClr val="4E2700"/>
                </a:solidFill>
                <a:latin typeface="Verdana"/>
                <a:cs typeface="Verdana"/>
              </a:rPr>
              <a:t>m9()</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有三</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第一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spc="-5">
                <a:solidFill>
                  <a:srgbClr val="4E2700"/>
                </a:solidFill>
                <a:latin typeface="Noto Sans Mono CJK HK"/>
                <a:cs typeface="Noto Sans Mono CJK HK"/>
              </a:rPr>
              <a:t>為</a:t>
            </a:r>
            <a:r>
              <a:rPr dirty="0" sz="1400" spc="-15">
                <a:solidFill>
                  <a:srgbClr val="4E2700"/>
                </a:solidFill>
                <a:latin typeface="Verdana"/>
                <a:cs typeface="Verdana"/>
              </a:rPr>
              <a:t>p,</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a:solidFill>
                  <a:srgbClr val="4E2700"/>
                </a:solidFill>
                <a:latin typeface="Verdana"/>
                <a:cs typeface="Verdana"/>
              </a:rPr>
              <a:t>long</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第</a:t>
            </a:r>
            <a:r>
              <a:rPr dirty="0" sz="1400">
                <a:solidFill>
                  <a:srgbClr val="4E2700"/>
                </a:solidFill>
                <a:latin typeface="Noto Sans Mono CJK HK"/>
                <a:cs typeface="Noto Sans Mono CJK HK"/>
              </a:rPr>
              <a:t>二個參 </a:t>
            </a:r>
            <a:r>
              <a:rPr dirty="0" sz="1400" spc="10">
                <a:solidFill>
                  <a:srgbClr val="4E2700"/>
                </a:solidFill>
                <a:latin typeface="Noto Sans Mono CJK HK"/>
                <a:cs typeface="Noto Sans Mono CJK HK"/>
              </a:rPr>
              <a:t>數的</a:t>
            </a:r>
            <a:r>
              <a:rPr dirty="0" sz="1400">
                <a:solidFill>
                  <a:srgbClr val="4E2700"/>
                </a:solidFill>
                <a:latin typeface="Noto Sans Mono CJK HK"/>
                <a:cs typeface="Noto Sans Mono CJK HK"/>
              </a:rPr>
              <a:t>名稱為</a:t>
            </a:r>
            <a:r>
              <a:rPr dirty="0" sz="1400" spc="-40">
                <a:solidFill>
                  <a:srgbClr val="4E2700"/>
                </a:solidFill>
                <a:latin typeface="Verdana"/>
                <a:cs typeface="Verdana"/>
              </a:rPr>
              <a:t>addr,</a:t>
            </a:r>
            <a:r>
              <a:rPr dirty="0" sz="1400" spc="-45">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a:solidFill>
                  <a:srgbClr val="4E2700"/>
                </a:solidFill>
                <a:latin typeface="Verdana"/>
                <a:cs typeface="Verdana"/>
              </a:rPr>
              <a:t>String</a:t>
            </a:r>
            <a:r>
              <a:rPr dirty="0" sz="1400">
                <a:solidFill>
                  <a:srgbClr val="4E2700"/>
                </a:solidFill>
                <a:latin typeface="Noto Sans Mono CJK HK"/>
                <a:cs typeface="Noto Sans Mono CJK HK"/>
              </a:rPr>
              <a:t>；第三</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spc="-10">
                <a:solidFill>
                  <a:srgbClr val="4E2700"/>
                </a:solidFill>
                <a:latin typeface="Noto Sans Mono CJK HK"/>
                <a:cs typeface="Noto Sans Mono CJK HK"/>
              </a:rPr>
              <a:t>為</a:t>
            </a:r>
            <a:r>
              <a:rPr dirty="0" sz="1400" spc="-5">
                <a:solidFill>
                  <a:srgbClr val="4E2700"/>
                </a:solidFill>
                <a:latin typeface="Verdana"/>
                <a:cs typeface="Verdana"/>
              </a:rPr>
              <a:t>tax,</a:t>
            </a:r>
            <a:r>
              <a:rPr dirty="0" sz="1400" spc="-40">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a:solidFill>
                  <a:srgbClr val="4E2700"/>
                </a:solidFill>
                <a:latin typeface="Noto Sans Mono CJK HK"/>
                <a:cs typeface="Noto Sans Mono CJK HK"/>
              </a:rPr>
              <a:t>。方法 </a:t>
            </a:r>
            <a:r>
              <a:rPr dirty="0" sz="1400" spc="10">
                <a:solidFill>
                  <a:srgbClr val="4E2700"/>
                </a:solidFill>
                <a:latin typeface="Noto Sans Mono CJK HK"/>
                <a:cs typeface="Noto Sans Mono CJK HK"/>
              </a:rPr>
              <a:t>傳回</a:t>
            </a:r>
            <a:r>
              <a:rPr dirty="0" sz="1400">
                <a:solidFill>
                  <a:srgbClr val="4E2700"/>
                </a:solidFill>
                <a:latin typeface="Noto Sans Mono CJK HK"/>
                <a:cs typeface="Noto Sans Mono CJK HK"/>
              </a:rPr>
              <a:t>值的型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問方</a:t>
            </a:r>
            <a:r>
              <a:rPr dirty="0" sz="1400" spc="-10">
                <a:solidFill>
                  <a:srgbClr val="4E2700"/>
                </a:solidFill>
                <a:latin typeface="Noto Sans Mono CJK HK"/>
                <a:cs typeface="Noto Sans Mono CJK HK"/>
              </a:rPr>
              <a:t>法</a:t>
            </a:r>
            <a:r>
              <a:rPr dirty="0" sz="1400">
                <a:solidFill>
                  <a:srgbClr val="4E2700"/>
                </a:solidFill>
                <a:latin typeface="Verdana"/>
                <a:cs typeface="Verdana"/>
              </a:rPr>
              <a:t>m9()</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數列</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如何</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寫</a:t>
            </a:r>
            <a:r>
              <a:rPr dirty="0" sz="1400">
                <a:solidFill>
                  <a:srgbClr val="4E2700"/>
                </a:solidFill>
                <a:latin typeface="Verdana"/>
                <a:cs typeface="Verdana"/>
              </a:rPr>
              <a:t>?</a:t>
            </a:r>
            <a:endParaRPr sz="1400">
              <a:latin typeface="Verdana"/>
              <a:cs typeface="Verdana"/>
            </a:endParaRPr>
          </a:p>
          <a:p>
            <a:pPr marL="259079">
              <a:lnSpc>
                <a:spcPct val="100000"/>
              </a:lnSpc>
              <a:spcBef>
                <a:spcPts val="370"/>
              </a:spcBef>
            </a:pPr>
            <a:r>
              <a:rPr dirty="0" sz="1400">
                <a:solidFill>
                  <a:srgbClr val="4E2700"/>
                </a:solidFill>
                <a:latin typeface="Verdana"/>
                <a:cs typeface="Verdana"/>
              </a:rPr>
              <a:t>public class Bar</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1011555" indent="-309880">
              <a:lnSpc>
                <a:spcPct val="120000"/>
              </a:lnSpc>
              <a:tabLst>
                <a:tab pos="2472690" algn="l"/>
                <a:tab pos="5456555" algn="l"/>
              </a:tabLst>
            </a:pPr>
            <a:r>
              <a:rPr dirty="0" sz="1400">
                <a:solidFill>
                  <a:srgbClr val="4E2700"/>
                </a:solidFill>
                <a:latin typeface="Verdana"/>
                <a:cs typeface="Verdana"/>
              </a:rPr>
              <a:t>public</a:t>
            </a:r>
            <a:r>
              <a:rPr dirty="0" sz="1400" spc="475">
                <a:solidFill>
                  <a:srgbClr val="4E2700"/>
                </a:solidFill>
                <a:latin typeface="Verdana"/>
                <a:cs typeface="Verdana"/>
              </a:rPr>
              <a:t> </a:t>
            </a:r>
            <a:r>
              <a:rPr dirty="0" sz="1400">
                <a:solidFill>
                  <a:srgbClr val="4E2700"/>
                </a:solidFill>
                <a:latin typeface="Verdana"/>
                <a:cs typeface="Verdana"/>
              </a:rPr>
              <a:t>double  m9(</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long p, </a:t>
            </a:r>
            <a:r>
              <a:rPr dirty="0" sz="1400" i="1">
                <a:solidFill>
                  <a:srgbClr val="4E2700"/>
                </a:solidFill>
                <a:latin typeface="Verdana"/>
                <a:cs typeface="Verdana"/>
              </a:rPr>
              <a:t>String </a:t>
            </a:r>
            <a:r>
              <a:rPr dirty="0" sz="1400" spc="-5" i="1">
                <a:solidFill>
                  <a:srgbClr val="4E2700"/>
                </a:solidFill>
                <a:latin typeface="Verdana"/>
                <a:cs typeface="Verdana"/>
              </a:rPr>
              <a:t>addr,</a:t>
            </a:r>
            <a:r>
              <a:rPr dirty="0" sz="1400" spc="20" i="1">
                <a:solidFill>
                  <a:srgbClr val="4E2700"/>
                </a:solidFill>
                <a:latin typeface="Verdana"/>
                <a:cs typeface="Verdana"/>
              </a:rPr>
              <a:t> </a:t>
            </a:r>
            <a:r>
              <a:rPr dirty="0" sz="1400" spc="-5" i="1">
                <a:solidFill>
                  <a:srgbClr val="4E2700"/>
                </a:solidFill>
                <a:latin typeface="Verdana"/>
                <a:cs typeface="Verdana"/>
              </a:rPr>
              <a:t>double</a:t>
            </a:r>
            <a:r>
              <a:rPr dirty="0" sz="1400" spc="15" i="1">
                <a:solidFill>
                  <a:srgbClr val="4E2700"/>
                </a:solidFill>
                <a:latin typeface="Verdana"/>
                <a:cs typeface="Verdana"/>
              </a:rPr>
              <a:t> </a:t>
            </a:r>
            <a:r>
              <a:rPr dirty="0" sz="1400" spc="-5" i="1">
                <a:solidFill>
                  <a:srgbClr val="4E2700"/>
                </a:solidFill>
                <a:latin typeface="Verdana"/>
                <a:cs typeface="Verdana"/>
              </a:rPr>
              <a:t>tax</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105">
                <a:solidFill>
                  <a:srgbClr val="4E2700"/>
                </a:solidFill>
                <a:latin typeface="Verdana"/>
                <a:cs typeface="Verdana"/>
              </a:rPr>
              <a:t> </a:t>
            </a:r>
            <a:r>
              <a:rPr dirty="0" sz="1400">
                <a:solidFill>
                  <a:srgbClr val="4E2700"/>
                </a:solidFill>
                <a:latin typeface="Verdana"/>
                <a:cs typeface="Verdana"/>
              </a:rPr>
              <a:t>{  return</a:t>
            </a:r>
            <a:r>
              <a:rPr dirty="0" sz="1400" spc="-15">
                <a:solidFill>
                  <a:srgbClr val="4E2700"/>
                </a:solidFill>
                <a:latin typeface="Verdana"/>
                <a:cs typeface="Verdana"/>
              </a:rPr>
              <a:t> </a:t>
            </a:r>
            <a:r>
              <a:rPr dirty="0" sz="1400" spc="-5">
                <a:solidFill>
                  <a:srgbClr val="4E2700"/>
                </a:solidFill>
                <a:latin typeface="Verdana"/>
                <a:cs typeface="Verdana"/>
              </a:rPr>
              <a:t>Math.random();</a:t>
            </a:r>
            <a:endParaRPr sz="1400">
              <a:latin typeface="Verdana"/>
              <a:cs typeface="Verdana"/>
            </a:endParaRPr>
          </a:p>
          <a:p>
            <a:pPr marL="508000">
              <a:lnSpc>
                <a:spcPct val="100000"/>
              </a:lnSpc>
              <a:spcBef>
                <a:spcPts val="34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335"/>
              </a:spcBef>
            </a:pPr>
            <a:r>
              <a:rPr dirty="0" sz="1400">
                <a:solidFill>
                  <a:srgbClr val="4E2700"/>
                </a:solidFill>
                <a:latin typeface="Verdana"/>
                <a:cs typeface="Verdana"/>
              </a:rPr>
              <a:t>}</a:t>
            </a:r>
            <a:endParaRPr sz="1400">
              <a:latin typeface="Verdana"/>
              <a:cs typeface="Verdana"/>
            </a:endParaRPr>
          </a:p>
          <a:p>
            <a:pPr marL="365125" marR="2846705" indent="-365125">
              <a:lnSpc>
                <a:spcPts val="2020"/>
              </a:lnSpc>
              <a:spcBef>
                <a:spcPts val="120"/>
              </a:spcBef>
              <a:buAutoNum type="arabicPeriod" startAt="13"/>
              <a:tabLst>
                <a:tab pos="365125" algn="l"/>
              </a:tabLst>
            </a:pPr>
            <a:r>
              <a:rPr dirty="0" sz="1400">
                <a:solidFill>
                  <a:srgbClr val="4E2700"/>
                </a:solidFill>
                <a:latin typeface="Verdana"/>
                <a:cs typeface="Verdana"/>
              </a:rPr>
              <a:t>public class </a:t>
            </a:r>
            <a:r>
              <a:rPr dirty="0" sz="1400" spc="-5">
                <a:solidFill>
                  <a:srgbClr val="4E2700"/>
                </a:solidFill>
                <a:latin typeface="Verdana"/>
                <a:cs typeface="Verdana"/>
              </a:rPr>
              <a:t>CallByValueReference </a:t>
            </a:r>
            <a:r>
              <a:rPr dirty="0" sz="1400">
                <a:solidFill>
                  <a:srgbClr val="4E2700"/>
                </a:solidFill>
                <a:latin typeface="Verdana"/>
                <a:cs typeface="Verdana"/>
              </a:rPr>
              <a:t>{  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210"/>
              </a:spcBef>
            </a:pPr>
            <a:r>
              <a:rPr dirty="0" sz="1400">
                <a:solidFill>
                  <a:srgbClr val="4E2700"/>
                </a:solidFill>
                <a:latin typeface="Verdana"/>
                <a:cs typeface="Verdana"/>
              </a:rPr>
              <a:t>int i =</a:t>
            </a:r>
            <a:r>
              <a:rPr dirty="0" sz="1400" spc="-90">
                <a:solidFill>
                  <a:srgbClr val="4E2700"/>
                </a:solidFill>
                <a:latin typeface="Verdana"/>
                <a:cs typeface="Verdana"/>
              </a:rPr>
              <a:t> </a:t>
            </a:r>
            <a:r>
              <a:rPr dirty="0" sz="1400" spc="-5">
                <a:solidFill>
                  <a:srgbClr val="4E2700"/>
                </a:solidFill>
                <a:latin typeface="Verdana"/>
                <a:cs typeface="Verdana"/>
              </a:rPr>
              <a:t>200;</a:t>
            </a:r>
            <a:endParaRPr sz="1400">
              <a:latin typeface="Verdana"/>
              <a:cs typeface="Verdana"/>
            </a:endParaRPr>
          </a:p>
          <a:p>
            <a:pPr marL="508000">
              <a:lnSpc>
                <a:spcPct val="100000"/>
              </a:lnSpc>
              <a:spcBef>
                <a:spcPts val="335"/>
              </a:spcBef>
            </a:pPr>
            <a:r>
              <a:rPr dirty="0" sz="1400">
                <a:solidFill>
                  <a:srgbClr val="4E2700"/>
                </a:solidFill>
                <a:latin typeface="Verdana"/>
                <a:cs typeface="Verdana"/>
              </a:rPr>
              <a:t>int j =</a:t>
            </a:r>
            <a:r>
              <a:rPr dirty="0" sz="1400" spc="-90">
                <a:solidFill>
                  <a:srgbClr val="4E2700"/>
                </a:solidFill>
                <a:latin typeface="Verdana"/>
                <a:cs typeface="Verdana"/>
              </a:rPr>
              <a:t> </a:t>
            </a:r>
            <a:r>
              <a:rPr dirty="0" sz="1400" spc="-5">
                <a:solidFill>
                  <a:srgbClr val="4E2700"/>
                </a:solidFill>
                <a:latin typeface="Verdana"/>
                <a:cs typeface="Verdana"/>
              </a:rPr>
              <a:t>100;</a:t>
            </a:r>
            <a:endParaRPr sz="1400">
              <a:latin typeface="Verdana"/>
              <a:cs typeface="Verdana"/>
            </a:endParaRPr>
          </a:p>
          <a:p>
            <a:pPr marL="508000" marR="3974465">
              <a:lnSpc>
                <a:spcPct val="120000"/>
              </a:lnSpc>
            </a:pPr>
            <a:r>
              <a:rPr dirty="0" sz="1400">
                <a:solidFill>
                  <a:srgbClr val="4E2700"/>
                </a:solidFill>
                <a:latin typeface="Verdana"/>
                <a:cs typeface="Verdana"/>
              </a:rPr>
              <a:t>Data </a:t>
            </a:r>
            <a:r>
              <a:rPr dirty="0" sz="1400" spc="-5">
                <a:solidFill>
                  <a:srgbClr val="4E2700"/>
                </a:solidFill>
                <a:latin typeface="Verdana"/>
                <a:cs typeface="Verdana"/>
              </a:rPr>
              <a:t>data </a:t>
            </a:r>
            <a:r>
              <a:rPr dirty="0" sz="1400">
                <a:solidFill>
                  <a:srgbClr val="4E2700"/>
                </a:solidFill>
                <a:latin typeface="Verdana"/>
                <a:cs typeface="Verdana"/>
              </a:rPr>
              <a:t>= new</a:t>
            </a:r>
            <a:r>
              <a:rPr dirty="0" sz="1400" spc="-85">
                <a:solidFill>
                  <a:srgbClr val="4E2700"/>
                </a:solidFill>
                <a:latin typeface="Verdana"/>
                <a:cs typeface="Verdana"/>
              </a:rPr>
              <a:t> </a:t>
            </a:r>
            <a:r>
              <a:rPr dirty="0" sz="1400">
                <a:solidFill>
                  <a:srgbClr val="4E2700"/>
                </a:solidFill>
                <a:latin typeface="Verdana"/>
                <a:cs typeface="Verdana"/>
              </a:rPr>
              <a:t>Data();  </a:t>
            </a:r>
            <a:r>
              <a:rPr dirty="0" sz="1400" spc="-5">
                <a:solidFill>
                  <a:srgbClr val="4E2700"/>
                </a:solidFill>
                <a:latin typeface="Verdana"/>
                <a:cs typeface="Verdana"/>
              </a:rPr>
              <a:t>data.i </a:t>
            </a:r>
            <a:r>
              <a:rPr dirty="0" sz="1400">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508000">
              <a:lnSpc>
                <a:spcPct val="100000"/>
              </a:lnSpc>
              <a:spcBef>
                <a:spcPts val="340"/>
              </a:spcBef>
            </a:pPr>
            <a:r>
              <a:rPr dirty="0" sz="1400" spc="-5">
                <a:solidFill>
                  <a:srgbClr val="4E2700"/>
                </a:solidFill>
                <a:latin typeface="Verdana"/>
                <a:cs typeface="Verdana"/>
              </a:rPr>
              <a:t>data.j </a:t>
            </a:r>
            <a:r>
              <a:rPr dirty="0" sz="1400">
                <a:solidFill>
                  <a:srgbClr val="4E2700"/>
                </a:solidFill>
                <a:latin typeface="Verdana"/>
                <a:cs typeface="Verdana"/>
              </a:rPr>
              <a:t>=</a:t>
            </a:r>
            <a:r>
              <a:rPr dirty="0" sz="1400" spc="-75">
                <a:solidFill>
                  <a:srgbClr val="4E2700"/>
                </a:solidFill>
                <a:latin typeface="Verdana"/>
                <a:cs typeface="Verdana"/>
              </a:rPr>
              <a:t> </a:t>
            </a:r>
            <a:r>
              <a:rPr dirty="0" sz="1400" spc="-5">
                <a:solidFill>
                  <a:srgbClr val="4E2700"/>
                </a:solidFill>
                <a:latin typeface="Verdana"/>
                <a:cs typeface="Verdana"/>
              </a:rPr>
              <a:t>j;</a:t>
            </a:r>
            <a:endParaRPr sz="1400">
              <a:latin typeface="Verdana"/>
              <a:cs typeface="Verdana"/>
            </a:endParaRPr>
          </a:p>
          <a:p>
            <a:pPr marL="508000" marR="1343660">
              <a:lnSpc>
                <a:spcPct val="120000"/>
              </a:lnSpc>
            </a:pPr>
            <a:r>
              <a:rPr dirty="0" sz="1400" spc="-10">
                <a:solidFill>
                  <a:srgbClr val="4E2700"/>
                </a:solidFill>
                <a:latin typeface="Verdana"/>
                <a:cs typeface="Verdana"/>
              </a:rPr>
              <a:t>SwapTwoIntegerRef </a:t>
            </a:r>
            <a:r>
              <a:rPr dirty="0" sz="1400">
                <a:solidFill>
                  <a:srgbClr val="4E2700"/>
                </a:solidFill>
                <a:latin typeface="Verdana"/>
                <a:cs typeface="Verdana"/>
              </a:rPr>
              <a:t>cbv = new </a:t>
            </a:r>
            <a:r>
              <a:rPr dirty="0" sz="1400" spc="-10">
                <a:solidFill>
                  <a:srgbClr val="4E2700"/>
                </a:solidFill>
                <a:latin typeface="Verdana"/>
                <a:cs typeface="Verdana"/>
              </a:rPr>
              <a:t>SwapTwoIntegerRef();  cbv.swap(data);</a:t>
            </a:r>
            <a:endParaRPr sz="1400">
              <a:latin typeface="Verdana"/>
              <a:cs typeface="Verdana"/>
            </a:endParaRPr>
          </a:p>
          <a:p>
            <a:pPr marL="445134">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tabLst>
                <a:tab pos="3086735" algn="l"/>
                <a:tab pos="3935095" algn="l"/>
                <a:tab pos="5634990" algn="l"/>
                <a:tab pos="6537959" algn="l"/>
              </a:tabLst>
            </a:pPr>
            <a:r>
              <a:rPr dirty="0" sz="1400" spc="10">
                <a:solidFill>
                  <a:srgbClr val="4E2700"/>
                </a:solidFill>
                <a:latin typeface="Noto Sans Mono CJK HK"/>
                <a:cs typeface="Noto Sans Mono CJK HK"/>
              </a:rPr>
              <a:t>呼叫</a:t>
            </a:r>
            <a:r>
              <a:rPr dirty="0" sz="1400">
                <a:solidFill>
                  <a:srgbClr val="4E2700"/>
                </a:solidFill>
                <a:latin typeface="Verdana"/>
                <a:cs typeface="Verdana"/>
              </a:rPr>
              <a:t>s</a:t>
            </a:r>
            <a:r>
              <a:rPr dirty="0" sz="1400" spc="-20">
                <a:solidFill>
                  <a:srgbClr val="4E2700"/>
                </a:solidFill>
                <a:latin typeface="Verdana"/>
                <a:cs typeface="Verdana"/>
              </a:rPr>
              <a:t>w</a:t>
            </a:r>
            <a:r>
              <a:rPr dirty="0" sz="1400" spc="-5">
                <a:solidFill>
                  <a:srgbClr val="4E2700"/>
                </a:solidFill>
                <a:latin typeface="Verdana"/>
                <a:cs typeface="Verdana"/>
              </a:rPr>
              <a:t>ap()</a:t>
            </a:r>
            <a:r>
              <a:rPr dirty="0" sz="1400">
                <a:solidFill>
                  <a:srgbClr val="4E2700"/>
                </a:solidFill>
                <a:latin typeface="Noto Sans Mono CJK HK"/>
                <a:cs typeface="Noto Sans Mono CJK HK"/>
              </a:rPr>
              <a:t>方法</a:t>
            </a:r>
            <a:r>
              <a:rPr dirty="0" sz="1400" spc="-10">
                <a:solidFill>
                  <a:srgbClr val="4E2700"/>
                </a:solidFill>
                <a:latin typeface="Noto Sans Mono CJK HK"/>
                <a:cs typeface="Noto Sans Mono CJK HK"/>
              </a:rPr>
              <a:t>後</a:t>
            </a:r>
            <a:r>
              <a:rPr dirty="0" sz="1400">
                <a:solidFill>
                  <a:srgbClr val="4E2700"/>
                </a:solidFill>
                <a:latin typeface="Verdana"/>
                <a:cs typeface="Verdana"/>
              </a:rPr>
              <a:t>,</a:t>
            </a:r>
            <a:r>
              <a:rPr dirty="0" sz="1400" spc="-35">
                <a:solidFill>
                  <a:srgbClr val="4E2700"/>
                </a:solidFill>
                <a:latin typeface="Verdana"/>
                <a:cs typeface="Verdana"/>
              </a:rPr>
              <a:t> </a:t>
            </a:r>
            <a:r>
              <a:rPr dirty="0" sz="1400" spc="-5">
                <a:solidFill>
                  <a:srgbClr val="4E2700"/>
                </a:solidFill>
                <a:latin typeface="Verdana"/>
                <a:cs typeface="Verdana"/>
              </a:rPr>
              <a:t>d</a:t>
            </a:r>
            <a:r>
              <a:rPr dirty="0" sz="1400" spc="-10">
                <a:solidFill>
                  <a:srgbClr val="4E2700"/>
                </a:solidFill>
                <a:latin typeface="Verdana"/>
                <a:cs typeface="Verdana"/>
              </a:rPr>
              <a:t>a</a:t>
            </a:r>
            <a:r>
              <a:rPr dirty="0" sz="1400" spc="-5">
                <a:solidFill>
                  <a:srgbClr val="4E2700"/>
                </a:solidFill>
                <a:latin typeface="Verdana"/>
                <a:cs typeface="Verdana"/>
              </a:rPr>
              <a:t>t</a:t>
            </a:r>
            <a:r>
              <a:rPr dirty="0" sz="1400" spc="-10">
                <a:solidFill>
                  <a:srgbClr val="4E2700"/>
                </a:solidFill>
                <a:latin typeface="Verdana"/>
                <a:cs typeface="Verdana"/>
              </a:rPr>
              <a:t>a</a:t>
            </a:r>
            <a:r>
              <a:rPr dirty="0" sz="1400">
                <a:solidFill>
                  <a:srgbClr val="4E2700"/>
                </a:solidFill>
                <a:latin typeface="Verdana"/>
                <a:cs typeface="Verdana"/>
              </a:rPr>
              <a:t>.</a:t>
            </a:r>
            <a:r>
              <a:rPr dirty="0" sz="1400" spc="15">
                <a:solidFill>
                  <a:srgbClr val="4E2700"/>
                </a:solidFill>
                <a:latin typeface="Verdana"/>
                <a:cs typeface="Verdana"/>
              </a:rPr>
              <a:t>i</a:t>
            </a:r>
            <a:r>
              <a:rPr dirty="0" sz="1400">
                <a:solidFill>
                  <a:srgbClr val="4E2700"/>
                </a:solidFill>
                <a:latin typeface="Noto Sans Mono CJK HK"/>
                <a:cs typeface="Noto Sans Mono CJK HK"/>
              </a:rPr>
              <a:t>的值</a:t>
            </a:r>
            <a:r>
              <a:rPr dirty="0" sz="1400" spc="5">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i="1">
                <a:solidFill>
                  <a:srgbClr val="4E2700"/>
                </a:solidFill>
                <a:latin typeface="Verdana"/>
                <a:cs typeface="Verdana"/>
              </a:rPr>
              <a:t>100</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r>
              <a:rPr dirty="0" sz="1400" spc="-225">
                <a:solidFill>
                  <a:srgbClr val="4E2700"/>
                </a:solidFill>
                <a:latin typeface="Noto Sans Mono CJK HK"/>
                <a:cs typeface="Noto Sans Mono CJK HK"/>
              </a:rPr>
              <a:t> </a:t>
            </a:r>
            <a:r>
              <a:rPr dirty="0" sz="1400" spc="-5">
                <a:solidFill>
                  <a:srgbClr val="4E2700"/>
                </a:solidFill>
                <a:latin typeface="Verdana"/>
                <a:cs typeface="Verdana"/>
              </a:rPr>
              <a:t>data.</a:t>
            </a:r>
            <a:r>
              <a:rPr dirty="0" sz="1400">
                <a:solidFill>
                  <a:srgbClr val="4E2700"/>
                </a:solidFill>
                <a:latin typeface="Verdana"/>
                <a:cs typeface="Verdana"/>
              </a:rPr>
              <a:t>j</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的值</a:t>
            </a:r>
            <a:r>
              <a:rPr dirty="0" sz="1400">
                <a:solidFill>
                  <a:srgbClr val="4E2700"/>
                </a:solidFill>
                <a:latin typeface="Noto Sans Mono CJK HK"/>
                <a:cs typeface="Noto Sans Mono CJK HK"/>
              </a:rPr>
              <a:t>為</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10" i="1">
                <a:solidFill>
                  <a:srgbClr val="4E2700"/>
                </a:solidFill>
                <a:latin typeface="Verdana"/>
                <a:cs typeface="Verdana"/>
              </a:rPr>
              <a:t>200</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2</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205422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方法</a:t>
            </a:r>
            <a:r>
              <a:rPr dirty="0" sz="3600" spc="-745">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64539"/>
            <a:ext cx="2467610" cy="3354704"/>
          </a:xfrm>
          <a:prstGeom prst="rect">
            <a:avLst/>
          </a:prstGeom>
        </p:spPr>
        <p:txBody>
          <a:bodyPr wrap="square" lIns="0" tIns="12700" rIns="0" bIns="0" rtlCol="0" vert="horz">
            <a:spAutoFit/>
          </a:bodyPr>
          <a:lstStyle/>
          <a:p>
            <a:pPr marL="198120" marR="1237615" indent="-186055">
              <a:lnSpc>
                <a:spcPct val="120000"/>
              </a:lnSpc>
              <a:spcBef>
                <a:spcPts val="100"/>
              </a:spcBef>
            </a:pPr>
            <a:r>
              <a:rPr dirty="0" sz="1400">
                <a:solidFill>
                  <a:srgbClr val="4E2700"/>
                </a:solidFill>
                <a:latin typeface="Verdana"/>
                <a:cs typeface="Verdana"/>
              </a:rPr>
              <a:t>class </a:t>
            </a:r>
            <a:r>
              <a:rPr dirty="0" sz="1400" spc="-5">
                <a:solidFill>
                  <a:srgbClr val="4E2700"/>
                </a:solidFill>
                <a:latin typeface="Verdana"/>
                <a:cs typeface="Verdana"/>
              </a:rPr>
              <a:t>Data </a:t>
            </a:r>
            <a:r>
              <a:rPr dirty="0" sz="1400">
                <a:solidFill>
                  <a:srgbClr val="4E2700"/>
                </a:solidFill>
                <a:latin typeface="Verdana"/>
                <a:cs typeface="Verdana"/>
              </a:rPr>
              <a:t>{  public int i;  public int</a:t>
            </a:r>
            <a:r>
              <a:rPr dirty="0" sz="1400" spc="-130">
                <a:solidFill>
                  <a:srgbClr val="4E2700"/>
                </a:solidFill>
                <a:latin typeface="Verdana"/>
                <a:cs typeface="Verdana"/>
              </a:rPr>
              <a:t> </a:t>
            </a:r>
            <a:r>
              <a:rPr dirty="0" sz="1400" spc="-5">
                <a:solidFill>
                  <a:srgbClr val="4E2700"/>
                </a:solidFill>
                <a:latin typeface="Verdana"/>
                <a:cs typeface="Verdana"/>
              </a:rPr>
              <a:t>j;</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10"/>
              </a:spcBef>
            </a:pPr>
            <a:endParaRPr sz="1650">
              <a:latin typeface="Verdana"/>
              <a:cs typeface="Verdana"/>
            </a:endParaRPr>
          </a:p>
          <a:p>
            <a:pPr marL="631190" marR="5080" indent="-619125">
              <a:lnSpc>
                <a:spcPct val="120000"/>
              </a:lnSpc>
            </a:pPr>
            <a:r>
              <a:rPr dirty="0" sz="1400">
                <a:solidFill>
                  <a:srgbClr val="4E2700"/>
                </a:solidFill>
                <a:latin typeface="Verdana"/>
                <a:cs typeface="Verdana"/>
              </a:rPr>
              <a:t>class </a:t>
            </a:r>
            <a:r>
              <a:rPr dirty="0" sz="1400" spc="-15">
                <a:solidFill>
                  <a:srgbClr val="4E2700"/>
                </a:solidFill>
                <a:latin typeface="Verdana"/>
                <a:cs typeface="Verdana"/>
              </a:rPr>
              <a:t>SwapTwoIntegerRef</a:t>
            </a:r>
            <a:r>
              <a:rPr dirty="0" sz="1400" spc="-9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void swap(Data d)</a:t>
            </a:r>
            <a:r>
              <a:rPr dirty="0" sz="1400" spc="-7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80110" marR="542290">
              <a:lnSpc>
                <a:spcPct val="120000"/>
              </a:lnSpc>
            </a:pPr>
            <a:r>
              <a:rPr dirty="0" sz="1400">
                <a:solidFill>
                  <a:srgbClr val="4E2700"/>
                </a:solidFill>
                <a:latin typeface="Verdana"/>
                <a:cs typeface="Verdana"/>
              </a:rPr>
              <a:t>int </a:t>
            </a:r>
            <a:r>
              <a:rPr dirty="0" sz="1400" spc="-5">
                <a:solidFill>
                  <a:srgbClr val="4E2700"/>
                </a:solidFill>
                <a:latin typeface="Verdana"/>
                <a:cs typeface="Verdana"/>
              </a:rPr>
              <a:t>temp;  temp </a:t>
            </a:r>
            <a:r>
              <a:rPr dirty="0" sz="1400">
                <a:solidFill>
                  <a:srgbClr val="4E2700"/>
                </a:solidFill>
                <a:latin typeface="Verdana"/>
                <a:cs typeface="Verdana"/>
              </a:rPr>
              <a:t>=</a:t>
            </a:r>
            <a:r>
              <a:rPr dirty="0" sz="1400" spc="-90">
                <a:solidFill>
                  <a:srgbClr val="4E2700"/>
                </a:solidFill>
                <a:latin typeface="Verdana"/>
                <a:cs typeface="Verdana"/>
              </a:rPr>
              <a:t> </a:t>
            </a:r>
            <a:r>
              <a:rPr dirty="0" sz="1400">
                <a:solidFill>
                  <a:srgbClr val="4E2700"/>
                </a:solidFill>
                <a:latin typeface="Verdana"/>
                <a:cs typeface="Verdana"/>
              </a:rPr>
              <a:t>d.i;</a:t>
            </a:r>
            <a:endParaRPr sz="1400">
              <a:latin typeface="Verdana"/>
              <a:cs typeface="Verdana"/>
            </a:endParaRPr>
          </a:p>
          <a:p>
            <a:pPr marL="880110">
              <a:lnSpc>
                <a:spcPct val="100000"/>
              </a:lnSpc>
              <a:spcBef>
                <a:spcPts val="340"/>
              </a:spcBef>
            </a:pPr>
            <a:r>
              <a:rPr dirty="0" sz="1400">
                <a:solidFill>
                  <a:srgbClr val="4E2700"/>
                </a:solidFill>
                <a:latin typeface="Verdana"/>
                <a:cs typeface="Verdana"/>
              </a:rPr>
              <a:t>d.i =</a:t>
            </a:r>
            <a:r>
              <a:rPr dirty="0" sz="1400" spc="-35">
                <a:solidFill>
                  <a:srgbClr val="4E2700"/>
                </a:solidFill>
                <a:latin typeface="Verdana"/>
                <a:cs typeface="Verdana"/>
              </a:rPr>
              <a:t> </a:t>
            </a:r>
            <a:r>
              <a:rPr dirty="0" sz="1400" spc="-5">
                <a:solidFill>
                  <a:srgbClr val="4E2700"/>
                </a:solidFill>
                <a:latin typeface="Verdana"/>
                <a:cs typeface="Verdana"/>
              </a:rPr>
              <a:t>d.j;</a:t>
            </a:r>
            <a:endParaRPr sz="1400">
              <a:latin typeface="Verdana"/>
              <a:cs typeface="Verdana"/>
            </a:endParaRPr>
          </a:p>
          <a:p>
            <a:pPr marL="880110">
              <a:lnSpc>
                <a:spcPct val="100000"/>
              </a:lnSpc>
              <a:spcBef>
                <a:spcPts val="335"/>
              </a:spcBef>
            </a:pPr>
            <a:r>
              <a:rPr dirty="0" sz="1400">
                <a:solidFill>
                  <a:srgbClr val="4E2700"/>
                </a:solidFill>
                <a:latin typeface="Verdana"/>
                <a:cs typeface="Verdana"/>
              </a:rPr>
              <a:t>d.j =</a:t>
            </a:r>
            <a:r>
              <a:rPr dirty="0" sz="1400" spc="-35">
                <a:solidFill>
                  <a:srgbClr val="4E2700"/>
                </a:solidFill>
                <a:latin typeface="Verdana"/>
                <a:cs typeface="Verdana"/>
              </a:rPr>
              <a:t> </a:t>
            </a:r>
            <a:r>
              <a:rPr dirty="0" sz="1400" spc="-5">
                <a:solidFill>
                  <a:srgbClr val="4E2700"/>
                </a:solidFill>
                <a:latin typeface="Verdana"/>
                <a:cs typeface="Verdana"/>
              </a:rPr>
              <a:t>temp;</a:t>
            </a:r>
            <a:endParaRPr sz="1400">
              <a:latin typeface="Verdana"/>
              <a:cs typeface="Verdana"/>
            </a:endParaRPr>
          </a:p>
          <a:p>
            <a:pPr marL="570230">
              <a:lnSpc>
                <a:spcPct val="100000"/>
              </a:lnSpc>
              <a:spcBef>
                <a:spcPts val="335"/>
              </a:spcBef>
            </a:pPr>
            <a:r>
              <a:rPr dirty="0" sz="1400">
                <a:solidFill>
                  <a:srgbClr val="4E2700"/>
                </a:solidFill>
                <a:latin typeface="Verdana"/>
                <a:cs typeface="Verdana"/>
              </a:rPr>
              <a:t>}</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536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-3	</a:t>
            </a:r>
            <a:r>
              <a:rPr dirty="0"/>
              <a:t>建構子</a:t>
            </a:r>
            <a:r>
              <a:rPr dirty="0" spc="-76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24916" y="931265"/>
            <a:ext cx="7914640" cy="463486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1.(</a:t>
            </a:r>
            <a:r>
              <a:rPr dirty="0" sz="1400" spc="-15">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之</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主要</a:t>
            </a:r>
            <a:r>
              <a:rPr dirty="0" sz="1400" spc="-15">
                <a:solidFill>
                  <a:srgbClr val="4E2700"/>
                </a:solidFill>
                <a:latin typeface="Noto Sans Mono CJK HK"/>
                <a:cs typeface="Noto Sans Mono CJK HK"/>
              </a:rPr>
              <a:t>功</a:t>
            </a:r>
            <a:r>
              <a:rPr dirty="0" sz="1400">
                <a:solidFill>
                  <a:srgbClr val="4E2700"/>
                </a:solidFill>
                <a:latin typeface="Noto Sans Mono CJK HK"/>
                <a:cs typeface="Noto Sans Mono CJK HK"/>
              </a:rPr>
              <a:t>能</a:t>
            </a:r>
            <a:r>
              <a:rPr dirty="0" sz="1400" spc="5">
                <a:solidFill>
                  <a:srgbClr val="4E2700"/>
                </a:solidFill>
                <a:latin typeface="Noto Sans Mono CJK HK"/>
                <a:cs typeface="Noto Sans Mono CJK HK"/>
              </a:rPr>
              <a:t>為</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設定</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件的</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始狀</a:t>
            </a: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2.(</a:t>
            </a:r>
            <a:r>
              <a:rPr dirty="0" sz="1400" spc="-20">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經由</a:t>
            </a:r>
            <a:r>
              <a:rPr dirty="0" sz="1400" spc="5">
                <a:solidFill>
                  <a:srgbClr val="4E2700"/>
                </a:solidFill>
                <a:latin typeface="Noto Sans Mono CJK HK"/>
                <a:cs typeface="Noto Sans Mono CJK HK"/>
              </a:rPr>
              <a:t>建</a:t>
            </a:r>
            <a:r>
              <a:rPr dirty="0" sz="1400">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r>
              <a:rPr dirty="0" sz="1400" spc="-15">
                <a:solidFill>
                  <a:srgbClr val="4E2700"/>
                </a:solidFill>
                <a:latin typeface="Noto Sans Mono CJK HK"/>
                <a:cs typeface="Noto Sans Mono CJK HK"/>
              </a:rPr>
              <a:t>來</a:t>
            </a:r>
            <a:r>
              <a:rPr dirty="0" sz="1400" spc="5">
                <a:solidFill>
                  <a:srgbClr val="4E2700"/>
                </a:solidFill>
                <a:latin typeface="Noto Sans Mono CJK HK"/>
                <a:cs typeface="Noto Sans Mono CJK HK"/>
              </a:rPr>
              <a:t>建</a:t>
            </a:r>
            <a:r>
              <a:rPr dirty="0" sz="1400">
                <a:solidFill>
                  <a:srgbClr val="4E2700"/>
                </a:solidFill>
                <a:latin typeface="Noto Sans Mono CJK HK"/>
                <a:cs typeface="Noto Sans Mono CJK HK"/>
              </a:rPr>
              <a:t>構</a:t>
            </a:r>
            <a:r>
              <a:rPr dirty="0" sz="1400" spc="-1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優</a:t>
            </a:r>
            <a:r>
              <a:rPr dirty="0" sz="1400" spc="5">
                <a:solidFill>
                  <a:srgbClr val="4E2700"/>
                </a:solidFill>
                <a:latin typeface="Noto Sans Mono CJK HK"/>
                <a:cs typeface="Noto Sans Mono CJK HK"/>
              </a:rPr>
              <a:t>點是</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能以</a:t>
            </a:r>
            <a:r>
              <a:rPr dirty="0" sz="1400" spc="5">
                <a:solidFill>
                  <a:srgbClr val="4E2700"/>
                </a:solidFill>
                <a:latin typeface="Noto Sans Mono CJK HK"/>
                <a:cs typeface="Noto Sans Mono CJK HK"/>
              </a:rPr>
              <a:t>較</a:t>
            </a:r>
            <a:r>
              <a:rPr dirty="0" sz="1400">
                <a:solidFill>
                  <a:srgbClr val="4E2700"/>
                </a:solidFill>
                <a:latin typeface="Noto Sans Mono CJK HK"/>
                <a:cs typeface="Noto Sans Mono CJK HK"/>
              </a:rPr>
              <a:t>簡</a:t>
            </a:r>
            <a:r>
              <a:rPr dirty="0" sz="1400" spc="-10">
                <a:solidFill>
                  <a:srgbClr val="4E2700"/>
                </a:solidFill>
                <a:latin typeface="Noto Sans Mono CJK HK"/>
                <a:cs typeface="Noto Sans Mono CJK HK"/>
              </a:rPr>
              <a:t>潔</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式</a:t>
            </a:r>
            <a:r>
              <a:rPr dirty="0" sz="1400" spc="5">
                <a:solidFill>
                  <a:srgbClr val="4E2700"/>
                </a:solidFill>
                <a:latin typeface="Noto Sans Mono CJK HK"/>
                <a:cs typeface="Noto Sans Mono CJK HK"/>
              </a:rPr>
              <a:t>來</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定</a:t>
            </a:r>
            <a:r>
              <a:rPr dirty="0" sz="1400" spc="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10">
                <a:solidFill>
                  <a:srgbClr val="4E2700"/>
                </a:solidFill>
                <a:latin typeface="Noto Sans Mono CJK HK"/>
                <a:cs typeface="Noto Sans Mono CJK HK"/>
              </a:rPr>
              <a:t>屬</a:t>
            </a:r>
            <a:r>
              <a:rPr dirty="0" sz="1400" spc="5">
                <a:solidFill>
                  <a:srgbClr val="4E2700"/>
                </a:solidFill>
                <a:latin typeface="Noto Sans Mono CJK HK"/>
                <a:cs typeface="Noto Sans Mono CJK HK"/>
              </a:rPr>
              <a:t>性</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初</a:t>
            </a:r>
            <a:r>
              <a:rPr dirty="0" sz="1400" spc="5">
                <a:solidFill>
                  <a:srgbClr val="4E2700"/>
                </a:solidFill>
                <a:latin typeface="Noto Sans Mono CJK HK"/>
                <a:cs typeface="Noto Sans Mono CJK HK"/>
              </a:rPr>
              <a:t>值。</a:t>
            </a:r>
            <a:endParaRPr sz="1400">
              <a:latin typeface="Noto Sans Mono CJK HK"/>
              <a:cs typeface="Noto Sans Mono CJK HK"/>
            </a:endParaRPr>
          </a:p>
          <a:p>
            <a:pPr marL="74930">
              <a:lnSpc>
                <a:spcPct val="100000"/>
              </a:lnSpc>
              <a:spcBef>
                <a:spcPts val="340"/>
              </a:spcBef>
            </a:pPr>
            <a:r>
              <a:rPr dirty="0" sz="1400" spc="-5">
                <a:solidFill>
                  <a:srgbClr val="4E2700"/>
                </a:solidFill>
                <a:latin typeface="Verdana"/>
                <a:cs typeface="Verdana"/>
              </a:rPr>
              <a:t>3.(</a:t>
            </a:r>
            <a:r>
              <a:rPr dirty="0" sz="1400" spc="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某</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沒有</a:t>
            </a:r>
            <a:r>
              <a:rPr dirty="0" sz="1400" spc="-15">
                <a:solidFill>
                  <a:srgbClr val="4E2700"/>
                </a:solidFill>
                <a:latin typeface="Noto Sans Mono CJK HK"/>
                <a:cs typeface="Noto Sans Mono CJK HK"/>
              </a:rPr>
              <a:t>編</a:t>
            </a:r>
            <a:r>
              <a:rPr dirty="0" sz="1400">
                <a:solidFill>
                  <a:srgbClr val="4E2700"/>
                </a:solidFill>
                <a:latin typeface="Noto Sans Mono CJK HK"/>
                <a:cs typeface="Noto Sans Mono CJK HK"/>
              </a:rPr>
              <a:t>寫建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a:t>
            </a:r>
            <a:r>
              <a:rPr dirty="0" sz="1400" spc="-15">
                <a:solidFill>
                  <a:srgbClr val="4E2700"/>
                </a:solidFill>
                <a:latin typeface="Verdana"/>
                <a:cs typeface="Verdana"/>
              </a:rPr>
              <a:t>Java</a:t>
            </a:r>
            <a:r>
              <a:rPr dirty="0" sz="1400">
                <a:solidFill>
                  <a:srgbClr val="4E2700"/>
                </a:solidFill>
                <a:latin typeface="Noto Sans Mono CJK HK"/>
                <a:cs typeface="Noto Sans Mono CJK HK"/>
              </a:rPr>
              <a:t>編譯程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會替</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準備</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個預</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4.(</a:t>
            </a:r>
            <a:r>
              <a:rPr dirty="0" sz="1400" spc="-20">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假設</a:t>
            </a:r>
            <a:r>
              <a:rPr dirty="0" sz="1400">
                <a:solidFill>
                  <a:srgbClr val="4E2700"/>
                </a:solidFill>
                <a:latin typeface="Verdana"/>
                <a:cs typeface="Verdana"/>
              </a:rPr>
              <a:t>Dog</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如下：</a:t>
            </a:r>
            <a:endParaRPr sz="1400">
              <a:latin typeface="Noto Sans Mono CJK HK"/>
              <a:cs typeface="Noto Sans Mono CJK HK"/>
            </a:endParaRPr>
          </a:p>
          <a:p>
            <a:pPr marL="755015" marR="5723255" indent="-184785">
              <a:lnSpc>
                <a:spcPct val="120000"/>
              </a:lnSpc>
              <a:spcBef>
                <a:spcPts val="35"/>
              </a:spcBef>
            </a:pPr>
            <a:r>
              <a:rPr dirty="0" sz="1400">
                <a:solidFill>
                  <a:srgbClr val="4E2700"/>
                </a:solidFill>
                <a:latin typeface="Verdana"/>
                <a:cs typeface="Verdana"/>
              </a:rPr>
              <a:t>public class Dog</a:t>
            </a:r>
            <a:r>
              <a:rPr dirty="0" sz="1400" spc="-155">
                <a:solidFill>
                  <a:srgbClr val="4E2700"/>
                </a:solidFill>
                <a:latin typeface="Verdana"/>
                <a:cs typeface="Verdana"/>
              </a:rPr>
              <a:t> </a:t>
            </a:r>
            <a:r>
              <a:rPr dirty="0" sz="1400">
                <a:solidFill>
                  <a:srgbClr val="4E2700"/>
                </a:solidFill>
                <a:latin typeface="Verdana"/>
                <a:cs typeface="Verdana"/>
              </a:rPr>
              <a:t>{  String name;  int</a:t>
            </a:r>
            <a:r>
              <a:rPr dirty="0" sz="1400" spc="-30">
                <a:solidFill>
                  <a:srgbClr val="4E2700"/>
                </a:solidFill>
                <a:latin typeface="Verdana"/>
                <a:cs typeface="Verdana"/>
              </a:rPr>
              <a:t> </a:t>
            </a:r>
            <a:r>
              <a:rPr dirty="0" sz="1400" spc="-5">
                <a:solidFill>
                  <a:srgbClr val="4E2700"/>
                </a:solidFill>
                <a:latin typeface="Verdana"/>
                <a:cs typeface="Verdana"/>
              </a:rPr>
              <a:t>age;</a:t>
            </a:r>
            <a:endParaRPr sz="1400">
              <a:latin typeface="Verdana"/>
              <a:cs typeface="Verdana"/>
            </a:endParaRPr>
          </a:p>
          <a:p>
            <a:pPr marL="941069" marR="3538220" indent="-186055">
              <a:lnSpc>
                <a:spcPts val="2050"/>
              </a:lnSpc>
              <a:spcBef>
                <a:spcPts val="65"/>
              </a:spcBef>
            </a:pPr>
            <a:r>
              <a:rPr dirty="0" sz="1400">
                <a:solidFill>
                  <a:srgbClr val="4E2700"/>
                </a:solidFill>
                <a:latin typeface="Verdana"/>
                <a:cs typeface="Verdana"/>
              </a:rPr>
              <a:t>public </a:t>
            </a:r>
            <a:r>
              <a:rPr dirty="0" sz="1400" spc="-5">
                <a:solidFill>
                  <a:srgbClr val="4E2700"/>
                </a:solidFill>
                <a:latin typeface="Verdana"/>
                <a:cs typeface="Verdana"/>
              </a:rPr>
              <a:t>void </a:t>
            </a:r>
            <a:r>
              <a:rPr dirty="0" sz="1400">
                <a:solidFill>
                  <a:srgbClr val="4E2700"/>
                </a:solidFill>
                <a:latin typeface="Verdana"/>
                <a:cs typeface="Verdana"/>
              </a:rPr>
              <a:t>Dog(String name</a:t>
            </a:r>
            <a:r>
              <a:rPr dirty="0" sz="1400">
                <a:solidFill>
                  <a:srgbClr val="4E2700"/>
                </a:solidFill>
                <a:latin typeface="Noto Sans Mono CJK HK"/>
                <a:cs typeface="Noto Sans Mono CJK HK"/>
              </a:rPr>
              <a:t>， </a:t>
            </a:r>
            <a:r>
              <a:rPr dirty="0" sz="1400">
                <a:solidFill>
                  <a:srgbClr val="4E2700"/>
                </a:solidFill>
                <a:latin typeface="Verdana"/>
                <a:cs typeface="Verdana"/>
              </a:rPr>
              <a:t>int</a:t>
            </a:r>
            <a:r>
              <a:rPr dirty="0" sz="1400" spc="-325">
                <a:solidFill>
                  <a:srgbClr val="4E2700"/>
                </a:solidFill>
                <a:latin typeface="Verdana"/>
                <a:cs typeface="Verdana"/>
              </a:rPr>
              <a:t> </a:t>
            </a:r>
            <a:r>
              <a:rPr dirty="0" sz="1400">
                <a:solidFill>
                  <a:srgbClr val="4E2700"/>
                </a:solidFill>
                <a:latin typeface="Verdana"/>
                <a:cs typeface="Verdana"/>
              </a:rPr>
              <a:t>age){  this.name =</a:t>
            </a:r>
            <a:r>
              <a:rPr dirty="0" sz="1400" spc="-40">
                <a:solidFill>
                  <a:srgbClr val="4E2700"/>
                </a:solidFill>
                <a:latin typeface="Verdana"/>
                <a:cs typeface="Verdana"/>
              </a:rPr>
              <a:t> </a:t>
            </a:r>
            <a:r>
              <a:rPr dirty="0" sz="1400">
                <a:solidFill>
                  <a:srgbClr val="4E2700"/>
                </a:solidFill>
                <a:latin typeface="Verdana"/>
                <a:cs typeface="Verdana"/>
              </a:rPr>
              <a:t>name;</a:t>
            </a:r>
            <a:endParaRPr sz="1400">
              <a:latin typeface="Verdana"/>
              <a:cs typeface="Verdana"/>
            </a:endParaRPr>
          </a:p>
          <a:p>
            <a:pPr marL="941069">
              <a:lnSpc>
                <a:spcPct val="100000"/>
              </a:lnSpc>
              <a:spcBef>
                <a:spcPts val="204"/>
              </a:spcBef>
            </a:pPr>
            <a:r>
              <a:rPr dirty="0" sz="1400">
                <a:solidFill>
                  <a:srgbClr val="4E2700"/>
                </a:solidFill>
                <a:latin typeface="Verdana"/>
                <a:cs typeface="Verdana"/>
              </a:rPr>
              <a:t>this.age =</a:t>
            </a:r>
            <a:r>
              <a:rPr dirty="0" sz="1400" spc="-45">
                <a:solidFill>
                  <a:srgbClr val="4E2700"/>
                </a:solidFill>
                <a:latin typeface="Verdana"/>
                <a:cs typeface="Verdana"/>
              </a:rPr>
              <a:t> </a:t>
            </a:r>
            <a:r>
              <a:rPr dirty="0" sz="1400">
                <a:solidFill>
                  <a:srgbClr val="4E2700"/>
                </a:solidFill>
                <a:latin typeface="Verdana"/>
                <a:cs typeface="Verdana"/>
              </a:rPr>
              <a:t>age;</a:t>
            </a:r>
            <a:endParaRPr sz="1400">
              <a:latin typeface="Verdana"/>
              <a:cs typeface="Verdana"/>
            </a:endParaRPr>
          </a:p>
          <a:p>
            <a:pPr marL="755015">
              <a:lnSpc>
                <a:spcPct val="100000"/>
              </a:lnSpc>
              <a:spcBef>
                <a:spcPts val="340"/>
              </a:spcBef>
            </a:pPr>
            <a:r>
              <a:rPr dirty="0" sz="1400">
                <a:solidFill>
                  <a:srgbClr val="4E2700"/>
                </a:solidFill>
                <a:latin typeface="Verdana"/>
                <a:cs typeface="Verdana"/>
              </a:rPr>
              <a:t>}</a:t>
            </a:r>
            <a:endParaRPr sz="1400">
              <a:latin typeface="Verdana"/>
              <a:cs typeface="Verdana"/>
            </a:endParaRPr>
          </a:p>
          <a:p>
            <a:pPr marL="570230">
              <a:lnSpc>
                <a:spcPct val="100000"/>
              </a:lnSpc>
              <a:spcBef>
                <a:spcPts val="335"/>
              </a:spcBef>
            </a:pPr>
            <a:r>
              <a:rPr dirty="0" sz="1400">
                <a:solidFill>
                  <a:srgbClr val="4E2700"/>
                </a:solidFill>
                <a:latin typeface="Verdana"/>
                <a:cs typeface="Verdana"/>
              </a:rPr>
              <a:t>}</a:t>
            </a:r>
            <a:endParaRPr sz="1400">
              <a:latin typeface="Verdana"/>
              <a:cs typeface="Verdana"/>
            </a:endParaRPr>
          </a:p>
          <a:p>
            <a:pPr marL="74930" marR="1997710" indent="495300">
              <a:lnSpc>
                <a:spcPts val="2020"/>
              </a:lnSpc>
              <a:spcBef>
                <a:spcPts val="85"/>
              </a:spcBef>
            </a:pPr>
            <a:r>
              <a:rPr dirty="0" sz="1400">
                <a:solidFill>
                  <a:srgbClr val="4E2700"/>
                </a:solidFill>
                <a:latin typeface="Verdana"/>
                <a:cs typeface="Verdana"/>
              </a:rPr>
              <a:t>Dog</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別沒有</a:t>
            </a:r>
            <a:r>
              <a:rPr dirty="0" sz="1400" spc="-15">
                <a:solidFill>
                  <a:srgbClr val="4E2700"/>
                </a:solidFill>
                <a:latin typeface="Noto Sans Mono CJK HK"/>
                <a:cs typeface="Noto Sans Mono CJK HK"/>
              </a:rPr>
              <a:t>預</a:t>
            </a:r>
            <a:r>
              <a:rPr dirty="0" sz="1400">
                <a:solidFill>
                  <a:srgbClr val="4E2700"/>
                </a:solidFill>
                <a:latin typeface="Noto Sans Mono CJK HK"/>
                <a:cs typeface="Noto Sans Mono CJK HK"/>
              </a:rPr>
              <a:t>設的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因為</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已經</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帶</a:t>
            </a:r>
            <a:r>
              <a:rPr dirty="0" sz="1400">
                <a:solidFill>
                  <a:srgbClr val="4E2700"/>
                </a:solidFill>
                <a:latin typeface="Noto Sans Mono CJK HK"/>
                <a:cs typeface="Noto Sans Mono CJK HK"/>
              </a:rPr>
              <a:t>有參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 </a:t>
            </a:r>
            <a:r>
              <a:rPr dirty="0" sz="1400" spc="-5">
                <a:solidFill>
                  <a:srgbClr val="4E2700"/>
                </a:solidFill>
                <a:latin typeface="Verdana"/>
                <a:cs typeface="Verdana"/>
              </a:rPr>
              <a:t>5.(</a:t>
            </a:r>
            <a:r>
              <a:rPr dirty="0" sz="1400" spc="-20">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言的每個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別只</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endParaRPr sz="1400">
              <a:latin typeface="Noto Sans Mono CJK HK"/>
              <a:cs typeface="Noto Sans Mono CJK HK"/>
            </a:endParaRPr>
          </a:p>
          <a:p>
            <a:pPr marL="74930">
              <a:lnSpc>
                <a:spcPct val="100000"/>
              </a:lnSpc>
              <a:spcBef>
                <a:spcPts val="209"/>
              </a:spcBef>
            </a:pPr>
            <a:r>
              <a:rPr dirty="0" sz="1400" spc="-5">
                <a:solidFill>
                  <a:srgbClr val="4E2700"/>
                </a:solidFill>
                <a:latin typeface="Verdana"/>
                <a:cs typeface="Verdana"/>
              </a:rPr>
              <a:t>6.(</a:t>
            </a:r>
            <a:r>
              <a:rPr dirty="0" sz="1400" spc="-15">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別的建構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不能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，所</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必須</a:t>
            </a:r>
            <a:r>
              <a:rPr dirty="0" sz="1400" spc="-5">
                <a:solidFill>
                  <a:srgbClr val="4E2700"/>
                </a:solidFill>
                <a:latin typeface="Noto Sans Mono CJK HK"/>
                <a:cs typeface="Noto Sans Mono CJK HK"/>
              </a:rPr>
              <a:t>是</a:t>
            </a:r>
            <a:r>
              <a:rPr dirty="0" sz="1400" spc="-5">
                <a:solidFill>
                  <a:srgbClr val="4E2700"/>
                </a:solidFill>
                <a:latin typeface="Verdana"/>
                <a:cs typeface="Verdana"/>
              </a:rPr>
              <a:t>void</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7.(</a:t>
            </a:r>
            <a:r>
              <a:rPr dirty="0" sz="1400" spc="-15">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 this(...)</a:t>
            </a:r>
            <a:r>
              <a:rPr dirty="0" sz="1400">
                <a:solidFill>
                  <a:srgbClr val="4E2700"/>
                </a:solidFill>
                <a:latin typeface="Noto Sans Mono CJK HK"/>
                <a:cs typeface="Noto Sans Mono CJK HK"/>
              </a:rPr>
              <a:t>可用於建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子與</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法之</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，它</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功能</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呼叫</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其</a:t>
            </a:r>
            <a:r>
              <a:rPr dirty="0" sz="1400">
                <a:solidFill>
                  <a:srgbClr val="4E2700"/>
                </a:solidFill>
                <a:latin typeface="Noto Sans Mono CJK HK"/>
                <a:cs typeface="Noto Sans Mono CJK HK"/>
              </a:rPr>
              <a:t>它建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8.(</a:t>
            </a:r>
            <a:r>
              <a:rPr dirty="0" sz="1400" spc="-15">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在方</a:t>
            </a:r>
            <a:r>
              <a:rPr dirty="0" sz="1400">
                <a:solidFill>
                  <a:srgbClr val="4E2700"/>
                </a:solidFill>
                <a:latin typeface="Noto Sans Mono CJK HK"/>
                <a:cs typeface="Noto Sans Mono CJK HK"/>
              </a:rPr>
              <a:t>法或建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子內</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與實</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名的</a:t>
            </a:r>
            <a:r>
              <a:rPr dirty="0" sz="1400" spc="-15">
                <a:solidFill>
                  <a:srgbClr val="4E2700"/>
                </a:solidFill>
                <a:latin typeface="Noto Sans Mono CJK HK"/>
                <a:cs typeface="Noto Sans Mono CJK HK"/>
              </a:rPr>
              <a:t>區</a:t>
            </a:r>
            <a:r>
              <a:rPr dirty="0" sz="1400">
                <a:solidFill>
                  <a:srgbClr val="4E2700"/>
                </a:solidFill>
                <a:latin typeface="Noto Sans Mono CJK HK"/>
                <a:cs typeface="Noto Sans Mono CJK HK"/>
              </a:rPr>
              <a:t>域變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或參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9206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-3	</a:t>
            </a:r>
            <a:r>
              <a:rPr dirty="0"/>
              <a:t>建構子</a:t>
            </a:r>
            <a:r>
              <a:rPr dirty="0" spc="-76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825500" y="962512"/>
            <a:ext cx="6554470" cy="5203190"/>
          </a:xfrm>
          <a:prstGeom prst="rect">
            <a:avLst/>
          </a:prstGeom>
        </p:spPr>
        <p:txBody>
          <a:bodyPr wrap="square" lIns="0" tIns="35560" rIns="0" bIns="0" rtlCol="0" vert="horz">
            <a:spAutoFit/>
          </a:bodyPr>
          <a:lstStyle/>
          <a:p>
            <a:pPr marL="251460" indent="-239395">
              <a:lnSpc>
                <a:spcPct val="100000"/>
              </a:lnSpc>
              <a:spcBef>
                <a:spcPts val="280"/>
              </a:spcBef>
              <a:buFont typeface="Verdana"/>
              <a:buAutoNum type="arabicPeriod"/>
              <a:tabLst>
                <a:tab pos="252095" algn="l"/>
                <a:tab pos="4150360" algn="l"/>
                <a:tab pos="529526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時，</a:t>
            </a:r>
            <a:r>
              <a:rPr dirty="0" sz="1400" spc="-10">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定要</a:t>
            </a:r>
            <a:r>
              <a:rPr dirty="0" sz="1400" spc="-40">
                <a:solidFill>
                  <a:srgbClr val="4E2700"/>
                </a:solidFill>
                <a:latin typeface="Noto Sans Mono CJK HK"/>
                <a:cs typeface="Noto Sans Mono CJK HK"/>
              </a:rPr>
              <a:t>與</a:t>
            </a:r>
            <a:r>
              <a:rPr dirty="0" u="sng" sz="1400" spc="-40">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類</a:t>
            </a:r>
            <a:r>
              <a:rPr dirty="0" sz="1450" spc="-65">
                <a:solidFill>
                  <a:srgbClr val="4E2700"/>
                </a:solidFill>
                <a:latin typeface="Noto Sans Mono CJK HK"/>
                <a:cs typeface="Noto Sans Mono CJK HK"/>
              </a:rPr>
              <a:t>別</a:t>
            </a:r>
            <a:r>
              <a:rPr dirty="0" u="sng" sz="1450" spc="-6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名。</a:t>
            </a:r>
            <a:endParaRPr sz="1400">
              <a:latin typeface="Noto Sans Mono CJK HK"/>
              <a:cs typeface="Noto Sans Mono CJK HK"/>
            </a:endParaRPr>
          </a:p>
          <a:p>
            <a:pPr marL="251460" indent="-239395">
              <a:lnSpc>
                <a:spcPct val="100000"/>
              </a:lnSpc>
              <a:spcBef>
                <a:spcPts val="160"/>
              </a:spcBef>
              <a:buFont typeface="Verdana"/>
              <a:buAutoNum type="arabicPeriod"/>
              <a:tabLst>
                <a:tab pos="252095" algn="l"/>
                <a:tab pos="4057015" algn="l"/>
                <a:tab pos="6362700" algn="l"/>
              </a:tabLst>
            </a:pPr>
            <a:r>
              <a:rPr dirty="0" sz="1400" spc="15">
                <a:solidFill>
                  <a:srgbClr val="4E2700"/>
                </a:solidFill>
                <a:latin typeface="Noto Sans Mono CJK HK"/>
                <a:cs typeface="Noto Sans Mono CJK HK"/>
              </a:rPr>
              <a:t>哪種</a:t>
            </a:r>
            <a:r>
              <a:rPr dirty="0" sz="1400" spc="5">
                <a:solidFill>
                  <a:srgbClr val="4E2700"/>
                </a:solidFill>
                <a:latin typeface="Noto Sans Mono CJK HK"/>
                <a:cs typeface="Noto Sans Mono CJK HK"/>
              </a:rPr>
              <a:t>語法</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以呼</a:t>
            </a:r>
            <a:r>
              <a:rPr dirty="0" sz="1400" spc="-10">
                <a:solidFill>
                  <a:srgbClr val="4E2700"/>
                </a:solidFill>
                <a:latin typeface="Noto Sans Mono CJK HK"/>
                <a:cs typeface="Noto Sans Mono CJK HK"/>
              </a:rPr>
              <a:t>叫</a:t>
            </a:r>
            <a:r>
              <a:rPr dirty="0" sz="1400" spc="5">
                <a:solidFill>
                  <a:srgbClr val="4E2700"/>
                </a:solidFill>
                <a:latin typeface="Noto Sans Mono CJK HK"/>
                <a:cs typeface="Noto Sans Mono CJK HK"/>
              </a:rPr>
              <a:t>同一</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其他</a:t>
            </a:r>
            <a:r>
              <a:rPr dirty="0" sz="1400" spc="-10">
                <a:solidFill>
                  <a:srgbClr val="4E2700"/>
                </a:solidFill>
                <a:latin typeface="Noto Sans Mono CJK HK"/>
                <a:cs typeface="Noto Sans Mono CJK HK"/>
              </a:rPr>
              <a:t>建</a:t>
            </a:r>
            <a:r>
              <a:rPr dirty="0" sz="1400" spc="5">
                <a:solidFill>
                  <a:srgbClr val="4E2700"/>
                </a:solidFill>
                <a:latin typeface="Noto Sans Mono CJK HK"/>
                <a:cs typeface="Noto Sans Mono CJK HK"/>
              </a:rPr>
              <a:t>構</a:t>
            </a:r>
            <a:r>
              <a:rPr dirty="0" sz="1400" spc="-35">
                <a:solidFill>
                  <a:srgbClr val="4E2700"/>
                </a:solidFill>
                <a:latin typeface="Noto Sans Mono CJK HK"/>
                <a:cs typeface="Noto Sans Mono CJK HK"/>
              </a:rPr>
              <a:t>子</a:t>
            </a:r>
            <a:r>
              <a:rPr dirty="0" sz="1400">
                <a:solidFill>
                  <a:srgbClr val="4E2700"/>
                </a:solidFill>
                <a:latin typeface="Verdana"/>
                <a:cs typeface="Verdana"/>
              </a:rPr>
              <a:t>:</a:t>
            </a:r>
            <a:r>
              <a:rPr dirty="0" sz="1400" spc="-5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25">
                <a:solidFill>
                  <a:srgbClr val="4E2700"/>
                </a:solidFill>
                <a:latin typeface="Verdana"/>
                <a:cs typeface="Verdana"/>
              </a:rPr>
              <a:t> </a:t>
            </a:r>
            <a:r>
              <a:rPr dirty="0" sz="1400" spc="-5" i="1">
                <a:solidFill>
                  <a:srgbClr val="4E2700"/>
                </a:solidFill>
                <a:latin typeface="Verdana"/>
                <a:cs typeface="Verdana"/>
              </a:rPr>
              <a:t>this(</a:t>
            </a:r>
            <a:r>
              <a:rPr dirty="0" sz="1400" spc="5" i="1">
                <a:solidFill>
                  <a:srgbClr val="4E2700"/>
                </a:solidFill>
                <a:latin typeface="Verdana"/>
                <a:cs typeface="Verdana"/>
              </a:rPr>
              <a:t>...</a:t>
            </a:r>
            <a:r>
              <a:rPr dirty="0" sz="1400" spc="-5" i="1">
                <a:solidFill>
                  <a:srgbClr val="4E2700"/>
                </a:solidFill>
                <a:latin typeface="Verdana"/>
                <a:cs typeface="Verdana"/>
              </a:rPr>
              <a:t>)</a:t>
            </a:r>
            <a:r>
              <a:rPr dirty="0" sz="1400" i="1">
                <a:solidFill>
                  <a:srgbClr val="4E2700"/>
                </a:solidFill>
                <a:latin typeface="Verdana"/>
                <a:cs typeface="Verdana"/>
              </a:rPr>
              <a:t>;</a:t>
            </a:r>
            <a:r>
              <a:rPr dirty="0" sz="1400" i="1">
                <a:solidFill>
                  <a:srgbClr val="4E2700"/>
                </a:solidFill>
                <a:latin typeface="Verdana"/>
                <a:cs typeface="Verdana"/>
              </a:rPr>
              <a:t> </a:t>
            </a:r>
            <a:r>
              <a:rPr dirty="0" sz="1400" spc="-45" i="1">
                <a:solidFill>
                  <a:srgbClr val="4E2700"/>
                </a:solidFill>
                <a:latin typeface="Verdana"/>
                <a:cs typeface="Verdana"/>
              </a:rPr>
              <a:t> </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251460" indent="-239395">
              <a:lnSpc>
                <a:spcPct val="100000"/>
              </a:lnSpc>
              <a:spcBef>
                <a:spcPts val="170"/>
              </a:spcBef>
              <a:buFont typeface="Verdana"/>
              <a:buAutoNum type="arabicPeriod"/>
              <a:tabLst>
                <a:tab pos="252095" algn="l"/>
                <a:tab pos="4186554" algn="l"/>
                <a:tab pos="6436995" algn="l"/>
              </a:tabLst>
            </a:pPr>
            <a:r>
              <a:rPr dirty="0" sz="1400" spc="10">
                <a:solidFill>
                  <a:srgbClr val="4E2700"/>
                </a:solidFill>
                <a:latin typeface="Noto Sans Mono CJK HK"/>
                <a:cs typeface="Noto Sans Mono CJK HK"/>
              </a:rPr>
              <a:t>哪一</a:t>
            </a:r>
            <a:r>
              <a:rPr dirty="0" sz="1400">
                <a:solidFill>
                  <a:srgbClr val="4E2700"/>
                </a:solidFill>
                <a:latin typeface="Noto Sans Mono CJK HK"/>
                <a:cs typeface="Noto Sans Mono CJK HK"/>
              </a:rPr>
              <a:t>個關</a:t>
            </a:r>
            <a:r>
              <a:rPr dirty="0" sz="1400" spc="-10">
                <a:solidFill>
                  <a:srgbClr val="4E2700"/>
                </a:solidFill>
                <a:latin typeface="Noto Sans Mono CJK HK"/>
                <a:cs typeface="Noto Sans Mono CJK HK"/>
              </a:rPr>
              <a:t>鍵</a:t>
            </a:r>
            <a:r>
              <a:rPr dirty="0" sz="1400">
                <a:solidFill>
                  <a:srgbClr val="4E2700"/>
                </a:solidFill>
                <a:latin typeface="Noto Sans Mono CJK HK"/>
                <a:cs typeface="Noto Sans Mono CJK HK"/>
              </a:rPr>
              <a:t>字是</a:t>
            </a:r>
            <a:r>
              <a:rPr dirty="0" sz="1400" spc="-10">
                <a:solidFill>
                  <a:srgbClr val="4E2700"/>
                </a:solidFill>
                <a:latin typeface="Noto Sans Mono CJK HK"/>
                <a:cs typeface="Noto Sans Mono CJK HK"/>
              </a:rPr>
              <a:t>用</a:t>
            </a:r>
            <a:r>
              <a:rPr dirty="0" sz="1400">
                <a:solidFill>
                  <a:srgbClr val="4E2700"/>
                </a:solidFill>
                <a:latin typeface="Noto Sans Mono CJK HK"/>
                <a:cs typeface="Noto Sans Mono CJK HK"/>
              </a:rPr>
              <a:t>來表</a:t>
            </a:r>
            <a:r>
              <a:rPr dirty="0" sz="1400" spc="-25">
                <a:solidFill>
                  <a:srgbClr val="4E2700"/>
                </a:solidFill>
                <a:latin typeface="Noto Sans Mono CJK HK"/>
                <a:cs typeface="Noto Sans Mono CJK HK"/>
              </a:rPr>
              <a:t>示</a:t>
            </a:r>
            <a:r>
              <a:rPr dirty="0" sz="1400">
                <a:solidFill>
                  <a:srgbClr val="4E2700"/>
                </a:solidFill>
                <a:latin typeface="Noto Sans Mono CJK HK"/>
                <a:cs typeface="Noto Sans Mono CJK HK"/>
              </a:rPr>
              <a:t>『目</a:t>
            </a:r>
            <a:r>
              <a:rPr dirty="0" sz="1400" spc="-15">
                <a:solidFill>
                  <a:srgbClr val="4E2700"/>
                </a:solidFill>
                <a:latin typeface="Noto Sans Mono CJK HK"/>
                <a:cs typeface="Noto Sans Mono CJK HK"/>
              </a:rPr>
              <a:t>前</a:t>
            </a:r>
            <a:r>
              <a:rPr dirty="0" sz="1400">
                <a:solidFill>
                  <a:srgbClr val="4E2700"/>
                </a:solidFill>
                <a:latin typeface="Noto Sans Mono CJK HK"/>
                <a:cs typeface="Noto Sans Mono CJK HK"/>
              </a:rPr>
              <a:t>這個</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this</a:t>
            </a:r>
            <a:r>
              <a:rPr dirty="0" sz="1400" spc="-15" i="1">
                <a:solidFill>
                  <a:srgbClr val="4E2700"/>
                </a:solidFill>
                <a:latin typeface="Verdana"/>
                <a:cs typeface="Verdana"/>
              </a:rPr>
              <a:t> </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endParaRPr sz="1400">
              <a:latin typeface="Verdana"/>
              <a:cs typeface="Verdana"/>
            </a:endParaRPr>
          </a:p>
          <a:p>
            <a:pPr marL="196850" marR="3000375" indent="-184785">
              <a:lnSpc>
                <a:spcPts val="1880"/>
              </a:lnSpc>
              <a:spcBef>
                <a:spcPts val="65"/>
              </a:spcBef>
              <a:buFont typeface="Verdana"/>
              <a:buAutoNum type="arabicPeriod"/>
              <a:tabLst>
                <a:tab pos="252095" algn="l"/>
              </a:tabLst>
            </a:pPr>
            <a:r>
              <a:rPr dirty="0" sz="1400" spc="10">
                <a:solidFill>
                  <a:srgbClr val="4E2700"/>
                </a:solidFill>
                <a:latin typeface="Noto Sans Mono CJK HK"/>
                <a:cs typeface="Noto Sans Mono CJK HK"/>
              </a:rPr>
              <a:t>執行</a:t>
            </a:r>
            <a:r>
              <a:rPr dirty="0" sz="1400" spc="-15">
                <a:solidFill>
                  <a:srgbClr val="4E2700"/>
                </a:solidFill>
                <a:latin typeface="Verdana"/>
                <a:cs typeface="Verdana"/>
              </a:rPr>
              <a:t>M1.java</a:t>
            </a:r>
            <a:r>
              <a:rPr dirty="0" sz="1400">
                <a:solidFill>
                  <a:srgbClr val="4E2700"/>
                </a:solidFill>
                <a:latin typeface="Noto Sans Mono CJK HK"/>
                <a:cs typeface="Noto Sans Mono CJK HK"/>
              </a:rPr>
              <a:t>後，螢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現哪</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訊息</a:t>
            </a:r>
            <a:r>
              <a:rPr dirty="0" sz="1400">
                <a:solidFill>
                  <a:srgbClr val="4E2700"/>
                </a:solidFill>
                <a:latin typeface="Verdana"/>
                <a:cs typeface="Verdana"/>
              </a:rPr>
              <a:t>?  class </a:t>
            </a:r>
            <a:r>
              <a:rPr dirty="0" sz="1400" spc="-5">
                <a:solidFill>
                  <a:srgbClr val="4E2700"/>
                </a:solidFill>
                <a:latin typeface="Verdana"/>
                <a:cs typeface="Verdana"/>
              </a:rPr>
              <a:t>Box</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75"/>
              </a:spcBef>
            </a:pPr>
            <a:r>
              <a:rPr dirty="0" sz="1400">
                <a:solidFill>
                  <a:srgbClr val="4E2700"/>
                </a:solidFill>
                <a:latin typeface="Verdana"/>
                <a:cs typeface="Verdana"/>
              </a:rPr>
              <a:t>int</a:t>
            </a:r>
            <a:r>
              <a:rPr dirty="0" sz="1400" spc="-15">
                <a:solidFill>
                  <a:srgbClr val="4E2700"/>
                </a:solidFill>
                <a:latin typeface="Verdana"/>
                <a:cs typeface="Verdana"/>
              </a:rPr>
              <a:t> </a:t>
            </a:r>
            <a:r>
              <a:rPr dirty="0" sz="1400">
                <a:solidFill>
                  <a:srgbClr val="4E2700"/>
                </a:solidFill>
                <a:latin typeface="Verdana"/>
                <a:cs typeface="Verdana"/>
              </a:rPr>
              <a:t>width;</a:t>
            </a:r>
            <a:endParaRPr sz="1400">
              <a:latin typeface="Verdana"/>
              <a:cs typeface="Verdana"/>
            </a:endParaRPr>
          </a:p>
          <a:p>
            <a:pPr marL="568960" marR="4991735" indent="-186690">
              <a:lnSpc>
                <a:spcPts val="1850"/>
              </a:lnSpc>
              <a:spcBef>
                <a:spcPts val="90"/>
              </a:spcBef>
            </a:pPr>
            <a:r>
              <a:rPr dirty="0" sz="1400">
                <a:solidFill>
                  <a:srgbClr val="4E2700"/>
                </a:solidFill>
                <a:latin typeface="Verdana"/>
                <a:cs typeface="Verdana"/>
              </a:rPr>
              <a:t>Box(int w) {  width =</a:t>
            </a:r>
            <a:r>
              <a:rPr dirty="0" sz="1400" spc="-110">
                <a:solidFill>
                  <a:srgbClr val="4E2700"/>
                </a:solidFill>
                <a:latin typeface="Verdana"/>
                <a:cs typeface="Verdana"/>
              </a:rPr>
              <a:t> </a:t>
            </a:r>
            <a:r>
              <a:rPr dirty="0" sz="1400" spc="-5">
                <a:solidFill>
                  <a:srgbClr val="4E2700"/>
                </a:solidFill>
                <a:latin typeface="Verdana"/>
                <a:cs typeface="Verdana"/>
              </a:rPr>
              <a:t>w;</a:t>
            </a:r>
            <a:endParaRPr sz="1400">
              <a:latin typeface="Verdana"/>
              <a:cs typeface="Verdana"/>
            </a:endParaRPr>
          </a:p>
          <a:p>
            <a:pPr marL="382905">
              <a:lnSpc>
                <a:spcPct val="100000"/>
              </a:lnSpc>
              <a:spcBef>
                <a:spcPts val="7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170"/>
              </a:spcBef>
            </a:pPr>
            <a:r>
              <a:rPr dirty="0" sz="1400">
                <a:solidFill>
                  <a:srgbClr val="4E2700"/>
                </a:solidFill>
                <a:latin typeface="Verdana"/>
                <a:cs typeface="Verdana"/>
              </a:rPr>
              <a:t>}</a:t>
            </a:r>
            <a:endParaRPr sz="1400">
              <a:latin typeface="Verdana"/>
              <a:cs typeface="Verdana"/>
            </a:endParaRPr>
          </a:p>
          <a:p>
            <a:pPr>
              <a:lnSpc>
                <a:spcPct val="100000"/>
              </a:lnSpc>
              <a:spcBef>
                <a:spcPts val="10"/>
              </a:spcBef>
            </a:pPr>
            <a:endParaRPr sz="1650">
              <a:latin typeface="Verdana"/>
              <a:cs typeface="Verdana"/>
            </a:endParaRPr>
          </a:p>
          <a:p>
            <a:pPr marL="196850">
              <a:lnSpc>
                <a:spcPct val="100000"/>
              </a:lnSpc>
            </a:pPr>
            <a:r>
              <a:rPr dirty="0" sz="1400">
                <a:solidFill>
                  <a:srgbClr val="4E2700"/>
                </a:solidFill>
                <a:latin typeface="Verdana"/>
                <a:cs typeface="Verdana"/>
              </a:rPr>
              <a:t>public class M1</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70"/>
              </a:spcBef>
            </a:pPr>
            <a:r>
              <a:rPr dirty="0" sz="1400">
                <a:solidFill>
                  <a:srgbClr val="4E2700"/>
                </a:solidFill>
                <a:latin typeface="Verdana"/>
                <a:cs typeface="Verdana"/>
              </a:rPr>
              <a:t>public static void main(String[] args)</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marR="3746500">
              <a:lnSpc>
                <a:spcPct val="110000"/>
              </a:lnSpc>
            </a:pPr>
            <a:r>
              <a:rPr dirty="0" sz="1400" spc="-5">
                <a:solidFill>
                  <a:srgbClr val="4E2700"/>
                </a:solidFill>
                <a:latin typeface="Verdana"/>
                <a:cs typeface="Verdana"/>
              </a:rPr>
              <a:t>Box </a:t>
            </a:r>
            <a:r>
              <a:rPr dirty="0" sz="1400">
                <a:solidFill>
                  <a:srgbClr val="4E2700"/>
                </a:solidFill>
                <a:latin typeface="Verdana"/>
                <a:cs typeface="Verdana"/>
              </a:rPr>
              <a:t>b0 = new </a:t>
            </a:r>
            <a:r>
              <a:rPr dirty="0" sz="1400" spc="-5">
                <a:solidFill>
                  <a:srgbClr val="4E2700"/>
                </a:solidFill>
                <a:latin typeface="Verdana"/>
                <a:cs typeface="Verdana"/>
              </a:rPr>
              <a:t>Box(10);  Box </a:t>
            </a:r>
            <a:r>
              <a:rPr dirty="0" sz="1400">
                <a:solidFill>
                  <a:srgbClr val="4E2700"/>
                </a:solidFill>
                <a:latin typeface="Verdana"/>
                <a:cs typeface="Verdana"/>
              </a:rPr>
              <a:t>b1 = new</a:t>
            </a:r>
            <a:r>
              <a:rPr dirty="0" sz="1400" spc="-110">
                <a:solidFill>
                  <a:srgbClr val="4E2700"/>
                </a:solidFill>
                <a:latin typeface="Verdana"/>
                <a:cs typeface="Verdana"/>
              </a:rPr>
              <a:t> </a:t>
            </a:r>
            <a:r>
              <a:rPr dirty="0" sz="1400" spc="-5">
                <a:solidFill>
                  <a:srgbClr val="4E2700"/>
                </a:solidFill>
                <a:latin typeface="Verdana"/>
                <a:cs typeface="Verdana"/>
              </a:rPr>
              <a:t>Box(100);  </a:t>
            </a:r>
            <a:r>
              <a:rPr dirty="0" sz="1400">
                <a:solidFill>
                  <a:srgbClr val="4E2700"/>
                </a:solidFill>
                <a:latin typeface="Verdana"/>
                <a:cs typeface="Verdana"/>
              </a:rPr>
              <a:t>b0 =</a:t>
            </a:r>
            <a:r>
              <a:rPr dirty="0" sz="1400" spc="-30">
                <a:solidFill>
                  <a:srgbClr val="4E2700"/>
                </a:solidFill>
                <a:latin typeface="Verdana"/>
                <a:cs typeface="Verdana"/>
              </a:rPr>
              <a:t> </a:t>
            </a:r>
            <a:r>
              <a:rPr dirty="0" sz="1400" spc="-5">
                <a:solidFill>
                  <a:srgbClr val="4E2700"/>
                </a:solidFill>
                <a:latin typeface="Verdana"/>
                <a:cs typeface="Verdana"/>
              </a:rPr>
              <a:t>b1;</a:t>
            </a:r>
            <a:endParaRPr sz="1400">
              <a:latin typeface="Verdana"/>
              <a:cs typeface="Verdana"/>
            </a:endParaRPr>
          </a:p>
          <a:p>
            <a:pPr marL="568960">
              <a:lnSpc>
                <a:spcPct val="100000"/>
              </a:lnSpc>
              <a:spcBef>
                <a:spcPts val="170"/>
              </a:spcBef>
            </a:pPr>
            <a:r>
              <a:rPr dirty="0" sz="1400" spc="-5">
                <a:solidFill>
                  <a:srgbClr val="4E2700"/>
                </a:solidFill>
                <a:latin typeface="Verdana"/>
                <a:cs typeface="Verdana"/>
              </a:rPr>
              <a:t>b0.width </a:t>
            </a:r>
            <a:r>
              <a:rPr dirty="0" sz="1400">
                <a:solidFill>
                  <a:srgbClr val="4E2700"/>
                </a:solidFill>
                <a:latin typeface="Verdana"/>
                <a:cs typeface="Verdana"/>
              </a:rPr>
              <a:t>=</a:t>
            </a:r>
            <a:r>
              <a:rPr dirty="0" sz="1400" spc="-70">
                <a:solidFill>
                  <a:srgbClr val="4E2700"/>
                </a:solidFill>
                <a:latin typeface="Verdana"/>
                <a:cs typeface="Verdana"/>
              </a:rPr>
              <a:t> </a:t>
            </a:r>
            <a:r>
              <a:rPr dirty="0" sz="1400" spc="-5">
                <a:solidFill>
                  <a:srgbClr val="4E2700"/>
                </a:solidFill>
                <a:latin typeface="Verdana"/>
                <a:cs typeface="Verdana"/>
              </a:rPr>
              <a:t>20;</a:t>
            </a:r>
            <a:endParaRPr sz="1400">
              <a:latin typeface="Verdana"/>
              <a:cs typeface="Verdana"/>
            </a:endParaRPr>
          </a:p>
          <a:p>
            <a:pPr marL="568960">
              <a:lnSpc>
                <a:spcPct val="100000"/>
              </a:lnSpc>
              <a:spcBef>
                <a:spcPts val="165"/>
              </a:spcBef>
            </a:pPr>
            <a:r>
              <a:rPr dirty="0" sz="1400" spc="-5">
                <a:solidFill>
                  <a:srgbClr val="4E2700"/>
                </a:solidFill>
                <a:latin typeface="Verdana"/>
                <a:cs typeface="Verdana"/>
              </a:rPr>
              <a:t>b1.width </a:t>
            </a:r>
            <a:r>
              <a:rPr dirty="0" sz="1400">
                <a:solidFill>
                  <a:srgbClr val="4E2700"/>
                </a:solidFill>
                <a:latin typeface="Verdana"/>
                <a:cs typeface="Verdana"/>
              </a:rPr>
              <a:t>=</a:t>
            </a:r>
            <a:r>
              <a:rPr dirty="0" sz="1400" spc="-70">
                <a:solidFill>
                  <a:srgbClr val="4E2700"/>
                </a:solidFill>
                <a:latin typeface="Verdana"/>
                <a:cs typeface="Verdana"/>
              </a:rPr>
              <a:t> </a:t>
            </a:r>
            <a:r>
              <a:rPr dirty="0" sz="1400" spc="-5">
                <a:solidFill>
                  <a:srgbClr val="4E2700"/>
                </a:solidFill>
                <a:latin typeface="Verdana"/>
                <a:cs typeface="Verdana"/>
              </a:rPr>
              <a:t>30;</a:t>
            </a:r>
            <a:endParaRPr sz="1400">
              <a:latin typeface="Verdana"/>
              <a:cs typeface="Verdana"/>
            </a:endParaRPr>
          </a:p>
          <a:p>
            <a:pPr marL="568960">
              <a:lnSpc>
                <a:spcPct val="100000"/>
              </a:lnSpc>
              <a:spcBef>
                <a:spcPts val="135"/>
              </a:spcBef>
              <a:tabLst>
                <a:tab pos="5236210" algn="l"/>
                <a:tab pos="6250940" algn="l"/>
              </a:tabLst>
            </a:pPr>
            <a:r>
              <a:rPr dirty="0" sz="1400">
                <a:solidFill>
                  <a:srgbClr val="4E2700"/>
                </a:solidFill>
                <a:latin typeface="Verdana"/>
                <a:cs typeface="Verdana"/>
              </a:rPr>
              <a:t>System.out.println(b0.width);</a:t>
            </a:r>
            <a:r>
              <a:rPr dirty="0" sz="1400" spc="-40">
                <a:solidFill>
                  <a:srgbClr val="4E2700"/>
                </a:solid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spc="5">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spc="5">
                <a:solidFill>
                  <a:srgbClr val="4E2700"/>
                </a:solidFill>
                <a:latin typeface="Noto Sans Mono CJK HK"/>
                <a:cs typeface="Noto Sans Mono CJK HK"/>
              </a:rPr>
              <a:t>印出</a:t>
            </a:r>
            <a:r>
              <a:rPr dirty="0" u="sng" sz="1400" spc="5">
                <a:solidFill>
                  <a:srgbClr val="4E2700"/>
                </a:solidFill>
                <a:uFill>
                  <a:solidFill>
                    <a:srgbClr val="4D2600"/>
                  </a:solidFill>
                </a:uFill>
                <a:latin typeface="Noto Sans Mono CJK HK"/>
                <a:cs typeface="Noto Sans Mono CJK HK"/>
              </a:rPr>
              <a:t> 	</a:t>
            </a:r>
            <a:r>
              <a:rPr dirty="0" sz="1400" spc="-10" i="1">
                <a:solidFill>
                  <a:srgbClr val="4E2700"/>
                </a:solidFill>
                <a:latin typeface="Verdana"/>
                <a:cs typeface="Verdana"/>
              </a:rPr>
              <a:t>30</a:t>
            </a:r>
            <a:r>
              <a:rPr dirty="0" u="sng" sz="1400" spc="-10" i="1">
                <a:solidFill>
                  <a:srgbClr val="4E2700"/>
                </a:solidFill>
                <a:uFill>
                  <a:solidFill>
                    <a:srgbClr val="4D2600"/>
                  </a:solidFill>
                </a:uFill>
                <a:latin typeface="Verdana"/>
                <a:cs typeface="Verdana"/>
              </a:rPr>
              <a:t> 	</a:t>
            </a:r>
            <a:r>
              <a:rPr dirty="0" sz="1400" spc="-10">
                <a:solidFill>
                  <a:srgbClr val="4E2700"/>
                </a:solidFill>
                <a:latin typeface="Verdana"/>
                <a:cs typeface="Verdana"/>
              </a:rPr>
              <a:t>.</a:t>
            </a:r>
            <a:endParaRPr sz="1400">
              <a:latin typeface="Verdana"/>
              <a:cs typeface="Verdana"/>
            </a:endParaRPr>
          </a:p>
          <a:p>
            <a:pPr marL="568960">
              <a:lnSpc>
                <a:spcPct val="100000"/>
              </a:lnSpc>
              <a:spcBef>
                <a:spcPts val="170"/>
              </a:spcBef>
              <a:tabLst>
                <a:tab pos="5236210" algn="l"/>
                <a:tab pos="6250940" algn="l"/>
              </a:tabLst>
            </a:pPr>
            <a:r>
              <a:rPr dirty="0" sz="1400">
                <a:solidFill>
                  <a:srgbClr val="4E2700"/>
                </a:solidFill>
                <a:latin typeface="Verdana"/>
                <a:cs typeface="Verdana"/>
              </a:rPr>
              <a:t>System.out.println(b1.width);</a:t>
            </a:r>
            <a:r>
              <a:rPr dirty="0" sz="1400" spc="-4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30</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382905">
              <a:lnSpc>
                <a:spcPct val="100000"/>
              </a:lnSpc>
              <a:spcBef>
                <a:spcPts val="204"/>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16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49643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六</a:t>
            </a:r>
            <a:r>
              <a:rPr dirty="0">
                <a:latin typeface="Tahoma"/>
                <a:cs typeface="Tahoma"/>
              </a:rPr>
              <a:t>-4	</a:t>
            </a:r>
            <a:r>
              <a:rPr dirty="0"/>
              <a:t>封裝</a:t>
            </a:r>
            <a:r>
              <a:rPr dirty="0" spc="-76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7884795" cy="484822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694055" marR="31750" indent="-619125">
              <a:lnSpc>
                <a:spcPct val="120000"/>
              </a:lnSpc>
            </a:pPr>
            <a:r>
              <a:rPr dirty="0" sz="1400" spc="-5">
                <a:solidFill>
                  <a:srgbClr val="4E2700"/>
                </a:solidFill>
                <a:latin typeface="Verdana"/>
                <a:cs typeface="Verdana"/>
              </a:rPr>
              <a:t>1.(</a:t>
            </a:r>
            <a:r>
              <a:rPr dirty="0" sz="1400" spc="20">
                <a:solidFill>
                  <a:srgbClr val="4E2700"/>
                </a:solidFill>
                <a:latin typeface="Verdana"/>
                <a:cs typeface="Verdana"/>
              </a:rPr>
              <a:t> </a:t>
            </a:r>
            <a:r>
              <a:rPr dirty="0" sz="1400">
                <a:solidFill>
                  <a:srgbClr val="4E2700"/>
                </a:solidFill>
                <a:latin typeface="Verdana"/>
                <a:cs typeface="Verdana"/>
              </a:rPr>
              <a:t>o</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個類別的</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部實</a:t>
            </a:r>
            <a:r>
              <a:rPr dirty="0" sz="1400" spc="-15">
                <a:solidFill>
                  <a:srgbClr val="4E2700"/>
                </a:solidFill>
                <a:latin typeface="Noto Sans Mono CJK HK"/>
                <a:cs typeface="Noto Sans Mono CJK HK"/>
              </a:rPr>
              <a:t>作</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有任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修</a:t>
            </a:r>
            <a:r>
              <a:rPr dirty="0" sz="1400" spc="5">
                <a:solidFill>
                  <a:srgbClr val="4E2700"/>
                </a:solidFill>
                <a:latin typeface="Noto Sans Mono CJK HK"/>
                <a:cs typeface="Noto Sans Mono CJK HK"/>
              </a:rPr>
              <a:t>改</a:t>
            </a:r>
            <a:r>
              <a:rPr dirty="0" sz="1400" spc="-15">
                <a:solidFill>
                  <a:srgbClr val="4E2700"/>
                </a:solidFill>
                <a:latin typeface="Verdana"/>
                <a:cs typeface="Verdana"/>
              </a:rPr>
              <a:t>(</a:t>
            </a:r>
            <a:r>
              <a:rPr dirty="0" sz="1400">
                <a:solidFill>
                  <a:srgbClr val="4E2700"/>
                </a:solidFill>
                <a:latin typeface="Noto Sans Mono CJK HK"/>
                <a:cs typeface="Noto Sans Mono CJK HK"/>
              </a:rPr>
              <a:t>包括：</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改變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修改</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值單</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、修</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演算法 </a:t>
            </a:r>
            <a:r>
              <a:rPr dirty="0" sz="1400" spc="10">
                <a:solidFill>
                  <a:srgbClr val="4E2700"/>
                </a:solidFill>
                <a:latin typeface="Noto Sans Mono CJK HK"/>
                <a:cs typeface="Noto Sans Mono CJK HK"/>
              </a:rPr>
              <a:t>等</a:t>
            </a:r>
            <a:r>
              <a:rPr dirty="0" sz="1400" spc="5">
                <a:solidFill>
                  <a:srgbClr val="4E2700"/>
                </a:solidFill>
                <a:latin typeface="Verdana"/>
                <a:cs typeface="Verdana"/>
              </a:rPr>
              <a:t>)</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應用</a:t>
            </a:r>
            <a:r>
              <a:rPr dirty="0" sz="1400" spc="-15">
                <a:solidFill>
                  <a:srgbClr val="4E2700"/>
                </a:solidFill>
                <a:latin typeface="Noto Sans Mono CJK HK"/>
                <a:cs typeface="Noto Sans Mono CJK HK"/>
              </a:rPr>
              <a:t>系</a:t>
            </a:r>
            <a:r>
              <a:rPr dirty="0" sz="1400">
                <a:solidFill>
                  <a:srgbClr val="4E2700"/>
                </a:solidFill>
                <a:latin typeface="Noto Sans Mono CJK HK"/>
                <a:cs typeface="Noto Sans Mono CJK HK"/>
              </a:rPr>
              <a:t>統內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其他</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式碼</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以不</a:t>
            </a:r>
            <a:r>
              <a:rPr dirty="0" sz="1400" spc="-15">
                <a:solidFill>
                  <a:srgbClr val="4E2700"/>
                </a:solidFill>
                <a:latin typeface="Noto Sans Mono CJK HK"/>
                <a:cs typeface="Noto Sans Mono CJK HK"/>
              </a:rPr>
              <a:t>受</a:t>
            </a:r>
            <a:r>
              <a:rPr dirty="0" sz="1400">
                <a:solidFill>
                  <a:srgbClr val="4E2700"/>
                </a:solidFill>
                <a:latin typeface="Noto Sans Mono CJK HK"/>
                <a:cs typeface="Noto Sans Mono CJK HK"/>
              </a:rPr>
              <a:t>影</a:t>
            </a:r>
            <a:r>
              <a:rPr dirty="0" sz="1400" spc="5">
                <a:solidFill>
                  <a:srgbClr val="4E2700"/>
                </a:solidFill>
                <a:latin typeface="Noto Sans Mono CJK HK"/>
                <a:cs typeface="Noto Sans Mono CJK HK"/>
              </a:rPr>
              <a:t>響</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，這</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導</a:t>
            </a:r>
            <a:r>
              <a:rPr dirty="0" sz="1400">
                <a:solidFill>
                  <a:srgbClr val="4E2700"/>
                </a:solidFill>
                <a:latin typeface="Noto Sans Mono CJK HK"/>
                <a:cs typeface="Noto Sans Mono CJK HK"/>
              </a:rPr>
              <a:t>向程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的特</a:t>
            </a:r>
            <a:r>
              <a:rPr dirty="0" sz="1400" spc="-15">
                <a:solidFill>
                  <a:srgbClr val="4E2700"/>
                </a:solidFill>
                <a:latin typeface="Noto Sans Mono CJK HK"/>
                <a:cs typeface="Noto Sans Mono CJK HK"/>
              </a:rPr>
              <a:t>質</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封</a:t>
            </a:r>
            <a:r>
              <a:rPr dirty="0" sz="1400">
                <a:solidFill>
                  <a:srgbClr val="4E2700"/>
                </a:solidFill>
                <a:latin typeface="Noto Sans Mono CJK HK"/>
                <a:cs typeface="Noto Sans Mono CJK HK"/>
              </a:rPr>
              <a:t>裝。</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2.(</a:t>
            </a:r>
            <a:r>
              <a:rPr dirty="0" sz="1400" spc="-1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外界</a:t>
            </a:r>
            <a:r>
              <a:rPr dirty="0" sz="1400" spc="5">
                <a:solidFill>
                  <a:srgbClr val="4E2700"/>
                </a:solidFill>
                <a:latin typeface="Noto Sans Mono CJK HK"/>
                <a:cs typeface="Noto Sans Mono CJK HK"/>
              </a:rPr>
              <a:t>無</a:t>
            </a:r>
            <a:r>
              <a:rPr dirty="0" sz="1400">
                <a:solidFill>
                  <a:srgbClr val="4E2700"/>
                </a:solidFill>
                <a:latin typeface="Noto Sans Mono CJK HK"/>
                <a:cs typeface="Noto Sans Mono CJK HK"/>
              </a:rPr>
              <a:t>法</a:t>
            </a:r>
            <a:r>
              <a:rPr dirty="0" sz="1400" spc="5">
                <a:solidFill>
                  <a:srgbClr val="4E2700"/>
                </a:solidFill>
                <a:latin typeface="Noto Sans Mono CJK HK"/>
                <a:cs typeface="Noto Sans Mono CJK HK"/>
              </a:rPr>
              <a:t>直</a:t>
            </a:r>
            <a:r>
              <a:rPr dirty="0" sz="1400" spc="-15">
                <a:solidFill>
                  <a:srgbClr val="4E2700"/>
                </a:solidFill>
                <a:latin typeface="Noto Sans Mono CJK HK"/>
                <a:cs typeface="Noto Sans Mono CJK HK"/>
              </a:rPr>
              <a:t>接</a:t>
            </a:r>
            <a:r>
              <a:rPr dirty="0" sz="1400" spc="5">
                <a:solidFill>
                  <a:srgbClr val="4E2700"/>
                </a:solidFill>
                <a:latin typeface="Noto Sans Mono CJK HK"/>
                <a:cs typeface="Noto Sans Mono CJK HK"/>
              </a:rPr>
              <a:t>存</a:t>
            </a:r>
            <a:r>
              <a:rPr dirty="0" sz="1400">
                <a:solidFill>
                  <a:srgbClr val="4E2700"/>
                </a:solidFill>
                <a:latin typeface="Noto Sans Mono CJK HK"/>
                <a:cs typeface="Noto Sans Mono CJK HK"/>
              </a:rPr>
              <a:t>取</a:t>
            </a:r>
            <a:r>
              <a:rPr dirty="0" sz="1400" spc="-10">
                <a:solidFill>
                  <a:srgbClr val="4E2700"/>
                </a:solidFill>
                <a:latin typeface="Noto Sans Mono CJK HK"/>
                <a:cs typeface="Noto Sans Mono CJK HK"/>
              </a:rPr>
              <a:t>某</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10">
                <a:solidFill>
                  <a:srgbClr val="4E2700"/>
                </a:solidFill>
                <a:latin typeface="Verdana"/>
                <a:cs typeface="Verdana"/>
              </a:rPr>
              <a:t>private</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但</a:t>
            </a:r>
            <a:r>
              <a:rPr dirty="0" sz="1400">
                <a:solidFill>
                  <a:srgbClr val="4E2700"/>
                </a:solidFill>
                <a:latin typeface="Noto Sans Mono CJK HK"/>
                <a:cs typeface="Noto Sans Mono CJK HK"/>
              </a:rPr>
              <a:t>如</a:t>
            </a:r>
            <a:r>
              <a:rPr dirty="0" sz="1400" spc="-10">
                <a:solidFill>
                  <a:srgbClr val="4E2700"/>
                </a:solidFill>
                <a:latin typeface="Noto Sans Mono CJK HK"/>
                <a:cs typeface="Noto Sans Mono CJK HK"/>
              </a:rPr>
              <a:t>果</a:t>
            </a:r>
            <a:r>
              <a:rPr dirty="0" sz="1400" spc="5">
                <a:solidFill>
                  <a:srgbClr val="4E2700"/>
                </a:solidFill>
                <a:latin typeface="Noto Sans Mono CJK HK"/>
                <a:cs typeface="Noto Sans Mono CJK HK"/>
              </a:rPr>
              <a:t>該</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準</a:t>
            </a:r>
            <a:r>
              <a:rPr dirty="0" sz="1400">
                <a:solidFill>
                  <a:srgbClr val="4E2700"/>
                </a:solidFill>
                <a:latin typeface="Noto Sans Mono CJK HK"/>
                <a:cs typeface="Noto Sans Mono CJK HK"/>
              </a:rPr>
              <a:t>備</a:t>
            </a:r>
            <a:r>
              <a:rPr dirty="0" sz="1400" spc="-15">
                <a:solidFill>
                  <a:srgbClr val="4E2700"/>
                </a:solidFill>
                <a:latin typeface="Noto Sans Mono CJK HK"/>
                <a:cs typeface="Noto Sans Mono CJK HK"/>
              </a:rPr>
              <a:t>了</a:t>
            </a:r>
            <a:r>
              <a:rPr dirty="0" sz="1400" spc="-5">
                <a:solidFill>
                  <a:srgbClr val="4E2700"/>
                </a:solidFill>
                <a:latin typeface="Verdana"/>
                <a:cs typeface="Verdana"/>
              </a:rPr>
              <a:t>public</a:t>
            </a:r>
            <a:r>
              <a:rPr dirty="0" sz="1400" spc="5">
                <a:solidFill>
                  <a:srgbClr val="4E2700"/>
                </a:solidFill>
                <a:latin typeface="Noto Sans Mono CJK HK"/>
                <a:cs typeface="Noto Sans Mono CJK HK"/>
              </a:rPr>
              <a:t>的</a:t>
            </a:r>
            <a:r>
              <a:rPr dirty="0" sz="1400" spc="-5">
                <a:solidFill>
                  <a:srgbClr val="4E2700"/>
                </a:solidFill>
                <a:latin typeface="Verdana"/>
                <a:cs typeface="Verdana"/>
              </a:rPr>
              <a:t>getter</a:t>
            </a:r>
            <a:r>
              <a:rPr dirty="0" sz="1400">
                <a:solidFill>
                  <a:srgbClr val="4E2700"/>
                </a:solidFill>
                <a:latin typeface="Noto Sans Mono CJK HK"/>
                <a:cs typeface="Noto Sans Mono CJK HK"/>
              </a:rPr>
              <a:t>與</a:t>
            </a:r>
            <a:r>
              <a:rPr dirty="0" sz="1400" spc="-5">
                <a:solidFill>
                  <a:srgbClr val="4E2700"/>
                </a:solidFill>
                <a:latin typeface="Verdana"/>
                <a:cs typeface="Verdana"/>
              </a:rPr>
              <a:t>setter</a:t>
            </a:r>
            <a:r>
              <a:rPr dirty="0" sz="1400" spc="5">
                <a:solidFill>
                  <a:srgbClr val="4E2700"/>
                </a:solidFill>
                <a:latin typeface="Noto Sans Mono CJK HK"/>
                <a:cs typeface="Noto Sans Mono CJK HK"/>
              </a:rPr>
              <a:t>方</a:t>
            </a:r>
            <a:endParaRPr sz="1400">
              <a:latin typeface="Noto Sans Mono CJK HK"/>
              <a:cs typeface="Noto Sans Mono CJK HK"/>
            </a:endParaRPr>
          </a:p>
          <a:p>
            <a:pPr marL="694055">
              <a:lnSpc>
                <a:spcPct val="100000"/>
              </a:lnSpc>
              <a:spcBef>
                <a:spcPts val="340"/>
              </a:spcBef>
            </a:pPr>
            <a:r>
              <a:rPr dirty="0" sz="1400" spc="10">
                <a:solidFill>
                  <a:srgbClr val="4E2700"/>
                </a:solidFill>
                <a:latin typeface="Noto Sans Mono CJK HK"/>
                <a:cs typeface="Noto Sans Mono CJK HK"/>
              </a:rPr>
              <a:t>法，</a:t>
            </a:r>
            <a:r>
              <a:rPr dirty="0" sz="1400">
                <a:solidFill>
                  <a:srgbClr val="4E2700"/>
                </a:solidFill>
                <a:latin typeface="Noto Sans Mono CJK HK"/>
                <a:cs typeface="Noto Sans Mono CJK HK"/>
              </a:rPr>
              <a:t>則外</a:t>
            </a:r>
            <a:r>
              <a:rPr dirty="0" sz="1400" spc="-15">
                <a:solidFill>
                  <a:srgbClr val="4E2700"/>
                </a:solidFill>
                <a:latin typeface="Noto Sans Mono CJK HK"/>
                <a:cs typeface="Noto Sans Mono CJK HK"/>
              </a:rPr>
              <a:t>界</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透</a:t>
            </a:r>
            <a:r>
              <a:rPr dirty="0" sz="1400">
                <a:solidFill>
                  <a:srgbClr val="4E2700"/>
                </a:solidFill>
                <a:latin typeface="Noto Sans Mono CJK HK"/>
                <a:cs typeface="Noto Sans Mono CJK HK"/>
              </a:rPr>
              <a:t>過</a:t>
            </a:r>
            <a:r>
              <a:rPr dirty="0" sz="1400" spc="-5">
                <a:solidFill>
                  <a:srgbClr val="4E2700"/>
                </a:solidFill>
                <a:latin typeface="Verdana"/>
                <a:cs typeface="Verdana"/>
              </a:rPr>
              <a:t>getter/setter</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間</a:t>
            </a:r>
            <a:r>
              <a:rPr dirty="0" sz="1400">
                <a:solidFill>
                  <a:srgbClr val="4E2700"/>
                </a:solidFill>
                <a:latin typeface="Noto Sans Mono CJK HK"/>
                <a:cs typeface="Noto Sans Mono CJK HK"/>
              </a:rPr>
              <a:t>接存</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此類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Verdana"/>
                <a:cs typeface="Verdana"/>
              </a:rPr>
              <a:t>private</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3.(</a:t>
            </a:r>
            <a:r>
              <a:rPr dirty="0" sz="1400" spc="-10">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一個</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絕</a:t>
            </a:r>
            <a:r>
              <a:rPr dirty="0" sz="1400">
                <a:solidFill>
                  <a:srgbClr val="4E2700"/>
                </a:solidFill>
                <a:latin typeface="Noto Sans Mono CJK HK"/>
                <a:cs typeface="Noto Sans Mono CJK HK"/>
              </a:rPr>
              <a:t>對不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使</a:t>
            </a:r>
            <a:r>
              <a:rPr dirty="0" sz="1400" spc="5">
                <a:solidFill>
                  <a:srgbClr val="4E2700"/>
                </a:solidFill>
                <a:latin typeface="Noto Sans Mono CJK HK"/>
                <a:cs typeface="Noto Sans Mono CJK HK"/>
              </a:rPr>
              <a:t>用</a:t>
            </a:r>
            <a:r>
              <a:rPr dirty="0" sz="1400" spc="-10">
                <a:solidFill>
                  <a:srgbClr val="4E2700"/>
                </a:solidFill>
                <a:latin typeface="Verdana"/>
                <a:cs typeface="Verdana"/>
              </a:rPr>
              <a:t>private</a:t>
            </a:r>
            <a:r>
              <a:rPr dirty="0" sz="1400">
                <a:solidFill>
                  <a:srgbClr val="4E2700"/>
                </a:solidFill>
                <a:latin typeface="Noto Sans Mono CJK HK"/>
                <a:cs typeface="Noto Sans Mono CJK HK"/>
              </a:rPr>
              <a:t>來修飾</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否則</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界不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提</a:t>
            </a:r>
            <a:r>
              <a:rPr dirty="0" sz="1400">
                <a:solidFill>
                  <a:srgbClr val="4E2700"/>
                </a:solidFill>
                <a:latin typeface="Noto Sans Mono CJK HK"/>
                <a:cs typeface="Noto Sans Mono CJK HK"/>
              </a:rPr>
              <a:t>供的</a:t>
            </a:r>
            <a:r>
              <a:rPr dirty="0" sz="1400" spc="-15">
                <a:solidFill>
                  <a:srgbClr val="4E2700"/>
                </a:solidFill>
                <a:latin typeface="Noto Sans Mono CJK HK"/>
                <a:cs typeface="Noto Sans Mono CJK HK"/>
              </a:rPr>
              <a:t>功</a:t>
            </a:r>
            <a:r>
              <a:rPr dirty="0" sz="1400">
                <a:solidFill>
                  <a:srgbClr val="4E2700"/>
                </a:solidFill>
                <a:latin typeface="Noto Sans Mono CJK HK"/>
                <a:cs typeface="Noto Sans Mono CJK HK"/>
              </a:rPr>
              <a:t>能。</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4.(</a:t>
            </a:r>
            <a:r>
              <a:rPr dirty="0" sz="1400" spc="-10">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設計</a:t>
            </a:r>
            <a:r>
              <a:rPr dirty="0" sz="1400">
                <a:solidFill>
                  <a:srgbClr val="4E2700"/>
                </a:solidFill>
                <a:latin typeface="Noto Sans Mono CJK HK"/>
                <a:cs typeface="Noto Sans Mono CJK HK"/>
              </a:rPr>
              <a:t>類別時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我們</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以對</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員指</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三種</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取權</a:t>
            </a:r>
            <a:r>
              <a:rPr dirty="0" sz="1400" spc="-15">
                <a:solidFill>
                  <a:srgbClr val="4E2700"/>
                </a:solidFill>
                <a:latin typeface="Noto Sans Mono CJK HK"/>
                <a:cs typeface="Noto Sans Mono CJK HK"/>
              </a:rPr>
              <a:t>限</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o</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用一</a:t>
            </a:r>
            <a:r>
              <a:rPr dirty="0" sz="1400">
                <a:solidFill>
                  <a:srgbClr val="4E2700"/>
                </a:solidFill>
                <a:latin typeface="Noto Sans Mono CJK HK"/>
                <a:cs typeface="Noto Sans Mono CJK HK"/>
              </a:rPr>
              <a:t>個袋子</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多樣</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品裝</a:t>
            </a:r>
            <a:r>
              <a:rPr dirty="0" sz="1400" spc="-15">
                <a:solidFill>
                  <a:srgbClr val="4E2700"/>
                </a:solidFill>
                <a:latin typeface="Noto Sans Mono CJK HK"/>
                <a:cs typeface="Noto Sans Mono CJK HK"/>
              </a:rPr>
              <a:t>起</a:t>
            </a:r>
            <a:r>
              <a:rPr dirty="0" sz="1400">
                <a:solidFill>
                  <a:srgbClr val="4E2700"/>
                </a:solidFill>
                <a:latin typeface="Noto Sans Mono CJK HK"/>
                <a:cs typeface="Noto Sans Mono CJK HK"/>
              </a:rPr>
              <a:t>來就</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日常</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活中</a:t>
            </a:r>
            <a:r>
              <a:rPr dirty="0" sz="1400" spc="-15">
                <a:solidFill>
                  <a:srgbClr val="4E2700"/>
                </a:solidFill>
                <a:latin typeface="Noto Sans Mono CJK HK"/>
                <a:cs typeface="Noto Sans Mono CJK HK"/>
              </a:rPr>
              <a:t>常</a:t>
            </a:r>
            <a:r>
              <a:rPr dirty="0" sz="1400">
                <a:solidFill>
                  <a:srgbClr val="4E2700"/>
                </a:solidFill>
                <a:latin typeface="Noto Sans Mono CJK HK"/>
                <a:cs typeface="Noto Sans Mono CJK HK"/>
              </a:rPr>
              <a:t>見的</a:t>
            </a:r>
            <a:r>
              <a:rPr dirty="0" sz="1400" spc="-15">
                <a:solidFill>
                  <a:srgbClr val="4E2700"/>
                </a:solidFill>
                <a:latin typeface="Noto Sans Mono CJK HK"/>
                <a:cs typeface="Noto Sans Mono CJK HK"/>
              </a:rPr>
              <a:t>封</a:t>
            </a:r>
            <a:r>
              <a:rPr dirty="0" sz="1400">
                <a:solidFill>
                  <a:srgbClr val="4E2700"/>
                </a:solidFill>
                <a:latin typeface="Noto Sans Mono CJK HK"/>
                <a:cs typeface="Noto Sans Mono CJK HK"/>
              </a:rPr>
              <a:t>裝應</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25"/>
              </a:spcBef>
            </a:pPr>
            <a:endParaRPr sz="115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ts val="1655"/>
              </a:lnSpc>
              <a:spcBef>
                <a:spcPts val="340"/>
              </a:spcBef>
            </a:pPr>
            <a:r>
              <a:rPr dirty="0" sz="1400" spc="-5">
                <a:solidFill>
                  <a:srgbClr val="4E2700"/>
                </a:solidFill>
                <a:latin typeface="Verdana"/>
                <a:cs typeface="Verdana"/>
              </a:rPr>
              <a:t>1.</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資料</a:t>
            </a:r>
            <a:r>
              <a:rPr dirty="0" sz="1400">
                <a:solidFill>
                  <a:srgbClr val="4E2700"/>
                </a:solidFill>
                <a:latin typeface="Noto Sans Mono CJK HK"/>
                <a:cs typeface="Noto Sans Mono CJK HK"/>
              </a:rPr>
              <a:t>與處理</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料的</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式碼</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須要</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在一</a:t>
            </a:r>
            <a:r>
              <a:rPr dirty="0" sz="1400" spc="-15">
                <a:solidFill>
                  <a:srgbClr val="4E2700"/>
                </a:solidFill>
                <a:latin typeface="Noto Sans Mono CJK HK"/>
                <a:cs typeface="Noto Sans Mono CJK HK"/>
              </a:rPr>
              <a:t>起</a:t>
            </a:r>
            <a:r>
              <a:rPr dirty="0" sz="1400">
                <a:solidFill>
                  <a:srgbClr val="4E2700"/>
                </a:solidFill>
                <a:latin typeface="Noto Sans Mono CJK HK"/>
                <a:cs typeface="Noto Sans Mono CJK HK"/>
              </a:rPr>
              <a:t>，亦</a:t>
            </a:r>
            <a:r>
              <a:rPr dirty="0" sz="1400" spc="-15">
                <a:solidFill>
                  <a:srgbClr val="4E2700"/>
                </a:solidFill>
                <a:latin typeface="Noto Sans Mono CJK HK"/>
                <a:cs typeface="Noto Sans Mono CJK HK"/>
              </a:rPr>
              <a:t>即</a:t>
            </a:r>
            <a:r>
              <a:rPr dirty="0" sz="1400">
                <a:solidFill>
                  <a:srgbClr val="4E2700"/>
                </a:solidFill>
                <a:latin typeface="Noto Sans Mono CJK HK"/>
                <a:cs typeface="Noto Sans Mono CJK HK"/>
              </a:rPr>
              <a:t>放入</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樣的</a:t>
            </a:r>
            <a:r>
              <a:rPr dirty="0" sz="1400" spc="-15">
                <a:solidFill>
                  <a:srgbClr val="4E2700"/>
                </a:solidFill>
                <a:latin typeface="Noto Sans Mono CJK HK"/>
                <a:cs typeface="Noto Sans Mono CJK HK"/>
              </a:rPr>
              <a:t>特</a:t>
            </a:r>
            <a:r>
              <a:rPr dirty="0" sz="1400">
                <a:solidFill>
                  <a:srgbClr val="4E2700"/>
                </a:solidFill>
                <a:latin typeface="Noto Sans Mono CJK HK"/>
                <a:cs typeface="Noto Sans Mono CJK HK"/>
              </a:rPr>
              <a:t>性稱為</a:t>
            </a:r>
            <a:endParaRPr sz="1400">
              <a:latin typeface="Noto Sans Mono CJK HK"/>
              <a:cs typeface="Noto Sans Mono CJK HK"/>
            </a:endParaRPr>
          </a:p>
          <a:p>
            <a:pPr marL="355600">
              <a:lnSpc>
                <a:spcPts val="1714"/>
              </a:lnSpc>
              <a:tabLst>
                <a:tab pos="1031875" algn="l"/>
                <a:tab pos="1955800" algn="l"/>
              </a:tabLst>
            </a:pPr>
            <a:r>
              <a:rPr dirty="0" u="sng" sz="1450" spc="-15" i="1">
                <a:solidFill>
                  <a:srgbClr val="4E2700"/>
                </a:solidFill>
                <a:uFill>
                  <a:solidFill>
                    <a:srgbClr val="4D2600"/>
                  </a:solidFill>
                </a:uFill>
                <a:latin typeface="Times New Roman"/>
                <a:cs typeface="Times New Roman"/>
              </a:rPr>
              <a:t> </a:t>
            </a:r>
            <a:r>
              <a:rPr dirty="0" u="sng" sz="1450" spc="-15" i="1">
                <a:solidFill>
                  <a:srgbClr val="4E2700"/>
                </a:solidFill>
                <a:uFill>
                  <a:solidFill>
                    <a:srgbClr val="4D2600"/>
                  </a:solidFill>
                </a:uFill>
                <a:latin typeface="Times New Roman"/>
                <a:cs typeface="Times New Roman"/>
              </a:rPr>
              <a:t>	</a:t>
            </a:r>
            <a:r>
              <a:rPr dirty="0" sz="1450" spc="-40">
                <a:solidFill>
                  <a:srgbClr val="4E2700"/>
                </a:solidFill>
                <a:latin typeface="Noto Sans Mono CJK HK"/>
                <a:cs typeface="Noto Sans Mono CJK HK"/>
              </a:rPr>
              <a:t>封裝</a:t>
            </a:r>
            <a:r>
              <a:rPr dirty="0" u="sng" sz="1450" spc="-4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69850" indent="-247015">
              <a:lnSpc>
                <a:spcPts val="2020"/>
              </a:lnSpc>
              <a:spcBef>
                <a:spcPts val="110"/>
              </a:spcBef>
              <a:tabLst>
                <a:tab pos="3093085" algn="l"/>
                <a:tab pos="4180840" algn="l"/>
                <a:tab pos="4697095" algn="l"/>
                <a:tab pos="6337935" algn="l"/>
              </a:tabLst>
            </a:pPr>
            <a:r>
              <a:rPr dirty="0" sz="1400">
                <a:solidFill>
                  <a:srgbClr val="4E2700"/>
                </a:solidFill>
                <a:latin typeface="Verdana"/>
                <a:cs typeface="Verdana"/>
              </a:rPr>
              <a:t>2</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別成員的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取控</a:t>
            </a:r>
            <a:r>
              <a:rPr dirty="0" sz="1400" spc="-15">
                <a:solidFill>
                  <a:srgbClr val="4E2700"/>
                </a:solidFill>
                <a:latin typeface="Noto Sans Mono CJK HK"/>
                <a:cs typeface="Noto Sans Mono CJK HK"/>
              </a:rPr>
              <a:t>制</a:t>
            </a:r>
            <a:r>
              <a:rPr dirty="0" sz="1400" spc="-5">
                <a:solidFill>
                  <a:srgbClr val="4E2700"/>
                </a:solidFill>
                <a:latin typeface="Verdana"/>
                <a:cs typeface="Verdana"/>
              </a:rPr>
              <a:t>(Access</a:t>
            </a:r>
            <a:r>
              <a:rPr dirty="0" sz="1400" spc="-30">
                <a:solidFill>
                  <a:srgbClr val="4E2700"/>
                </a:solidFill>
                <a:latin typeface="Verdana"/>
                <a:cs typeface="Verdana"/>
              </a:rPr>
              <a:t> </a:t>
            </a:r>
            <a:r>
              <a:rPr dirty="0" sz="1400">
                <a:solidFill>
                  <a:srgbClr val="4E2700"/>
                </a:solidFill>
                <a:latin typeface="Verdana"/>
                <a:cs typeface="Verdana"/>
              </a:rPr>
              <a:t>Control)</a:t>
            </a:r>
            <a:r>
              <a:rPr dirty="0" sz="1400">
                <a:solidFill>
                  <a:srgbClr val="4E2700"/>
                </a:solidFill>
                <a:latin typeface="Noto Sans Mono CJK HK"/>
                <a:cs typeface="Noto Sans Mono CJK HK"/>
              </a:rPr>
              <a:t>修飾字共</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三個</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提供</a:t>
            </a:r>
            <a:r>
              <a:rPr dirty="0" sz="1400" spc="-15">
                <a:solidFill>
                  <a:srgbClr val="4E2700"/>
                </a:solidFill>
                <a:latin typeface="Noto Sans Mono CJK HK"/>
                <a:cs typeface="Noto Sans Mono CJK HK"/>
              </a:rPr>
              <a:t>四</a:t>
            </a:r>
            <a:r>
              <a:rPr dirty="0" sz="1400">
                <a:solidFill>
                  <a:srgbClr val="4E2700"/>
                </a:solidFill>
                <a:latin typeface="Noto Sans Mono CJK HK"/>
                <a:cs typeface="Noto Sans Mono CJK HK"/>
              </a:rPr>
              <a:t>種不</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的存</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權限</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它們容 </a:t>
            </a:r>
            <a:r>
              <a:rPr dirty="0" sz="1400" spc="10">
                <a:solidFill>
                  <a:srgbClr val="4E2700"/>
                </a:solidFill>
                <a:latin typeface="Noto Sans Mono CJK HK"/>
                <a:cs typeface="Noto Sans Mono CJK HK"/>
              </a:rPr>
              <a:t>許被</a:t>
            </a:r>
            <a:r>
              <a:rPr dirty="0" sz="1400">
                <a:solidFill>
                  <a:srgbClr val="4E2700"/>
                </a:solidFill>
                <a:latin typeface="Noto Sans Mono CJK HK"/>
                <a:cs typeface="Noto Sans Mono CJK HK"/>
              </a:rPr>
              <a:t>存取的</a:t>
            </a:r>
            <a:r>
              <a:rPr dirty="0" sz="1400" spc="-15">
                <a:solidFill>
                  <a:srgbClr val="4E2700"/>
                </a:solidFill>
                <a:latin typeface="Noto Sans Mono CJK HK"/>
                <a:cs typeface="Noto Sans Mono CJK HK"/>
              </a:rPr>
              <a:t>範</a:t>
            </a:r>
            <a:r>
              <a:rPr dirty="0" sz="1400">
                <a:solidFill>
                  <a:srgbClr val="4E2700"/>
                </a:solidFill>
                <a:latin typeface="Noto Sans Mono CJK HK"/>
                <a:cs typeface="Noto Sans Mono CJK HK"/>
              </a:rPr>
              <a:t>圍由大</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小依</a:t>
            </a:r>
            <a:r>
              <a:rPr dirty="0" sz="1400" spc="-15">
                <a:solidFill>
                  <a:srgbClr val="4E2700"/>
                </a:solidFill>
                <a:latin typeface="Noto Sans Mono CJK HK"/>
                <a:cs typeface="Noto Sans Mono CJK HK"/>
              </a:rPr>
              <a:t>序</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public</a:t>
            </a:r>
            <a:r>
              <a:rPr dirty="0" u="sng" sz="1400" spc="-5" i="1">
                <a:solidFill>
                  <a:srgbClr val="4E2700"/>
                </a:solidFill>
                <a:uFill>
                  <a:solidFill>
                    <a:srgbClr val="4D2600"/>
                  </a:solidFill>
                </a:uFill>
                <a:latin typeface="Verdana"/>
                <a:cs typeface="Verdana"/>
              </a:rPr>
              <a:t> 	</a:t>
            </a:r>
            <a:r>
              <a:rPr dirty="0" sz="1400" i="1">
                <a:solidFill>
                  <a:srgbClr val="4E2700"/>
                </a:solidFill>
                <a:latin typeface="Verdana"/>
                <a:cs typeface="Verdana"/>
              </a:rPr>
              <a:t>,</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protected</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321945">
              <a:lnSpc>
                <a:spcPct val="100000"/>
              </a:lnSpc>
              <a:spcBef>
                <a:spcPts val="204"/>
              </a:spcBef>
              <a:tabLst>
                <a:tab pos="547370" algn="l"/>
                <a:tab pos="2694940" algn="l"/>
                <a:tab pos="3274060" algn="l"/>
                <a:tab pos="4575810"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i="1">
                <a:solidFill>
                  <a:srgbClr val="4E2700"/>
                </a:solidFill>
                <a:latin typeface="Verdana"/>
                <a:cs typeface="Verdana"/>
              </a:rPr>
              <a:t>package_friendly</a:t>
            </a:r>
            <a:r>
              <a:rPr dirty="0" u="sng" sz="1400"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與</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private</a:t>
            </a:r>
            <a:r>
              <a:rPr dirty="0" u="sng" sz="1400" spc="-5"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259079" marR="207645" indent="-247015">
              <a:lnSpc>
                <a:spcPct val="120000"/>
              </a:lnSpc>
              <a:spcBef>
                <a:spcPts val="5"/>
              </a:spcBef>
              <a:buFont typeface="Verdana"/>
              <a:buAutoNum type="arabicPeriod" startAt="3"/>
              <a:tabLst>
                <a:tab pos="252095" algn="l"/>
                <a:tab pos="1128395" algn="l"/>
                <a:tab pos="2147570" algn="l"/>
                <a:tab pos="5982970" algn="l"/>
                <a:tab pos="7129145" algn="l"/>
              </a:tabLst>
            </a:pPr>
            <a:r>
              <a:rPr dirty="0" sz="1400" spc="10">
                <a:solidFill>
                  <a:srgbClr val="4E2700"/>
                </a:solidFill>
                <a:latin typeface="Noto Sans Mono CJK HK"/>
                <a:cs typeface="Noto Sans Mono CJK HK"/>
              </a:rPr>
              <a:t>修飾</a:t>
            </a:r>
            <a:r>
              <a:rPr dirty="0" sz="1400">
                <a:solidFill>
                  <a:srgbClr val="4E2700"/>
                </a:solidFill>
                <a:latin typeface="Noto Sans Mono CJK HK"/>
                <a:cs typeface="Noto Sans Mono CJK HK"/>
              </a:rPr>
              <a:t>字</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privat</a:t>
            </a:r>
            <a:r>
              <a:rPr dirty="0" sz="1400" i="1">
                <a:solidFill>
                  <a:srgbClr val="4E2700"/>
                </a:solidFill>
                <a:latin typeface="Verdana"/>
                <a:cs typeface="Verdana"/>
              </a:rPr>
              <a:t>e</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所修</a:t>
            </a:r>
            <a:r>
              <a:rPr dirty="0" sz="1400">
                <a:solidFill>
                  <a:srgbClr val="4E2700"/>
                </a:solidFill>
                <a:latin typeface="Noto Sans Mono CJK HK"/>
                <a:cs typeface="Noto Sans Mono CJK HK"/>
              </a:rPr>
              <a:t>飾的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員只</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在該</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別內</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5">
                <a:solidFill>
                  <a:srgbClr val="4E2700"/>
                </a:solidFill>
                <a:latin typeface="Noto Sans Mono CJK HK"/>
                <a:cs typeface="Noto Sans Mono CJK HK"/>
              </a:rPr>
              <a:t>字</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15" i="1">
                <a:solidFill>
                  <a:srgbClr val="4E2700"/>
                </a:solidFill>
                <a:latin typeface="Verdana"/>
                <a:cs typeface="Verdana"/>
              </a:rPr>
              <a:t>p</a:t>
            </a:r>
            <a:r>
              <a:rPr dirty="0" sz="1400" i="1">
                <a:solidFill>
                  <a:srgbClr val="4E2700"/>
                </a:solidFill>
                <a:latin typeface="Verdana"/>
                <a:cs typeface="Verdana"/>
              </a:rPr>
              <a:t>ublic</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所修飾 </a:t>
            </a:r>
            <a:r>
              <a:rPr dirty="0" sz="1400" spc="10">
                <a:solidFill>
                  <a:srgbClr val="4E2700"/>
                </a:solidFill>
                <a:latin typeface="Noto Sans Mono CJK HK"/>
                <a:cs typeface="Noto Sans Mono CJK HK"/>
              </a:rPr>
              <a:t>的成</a:t>
            </a:r>
            <a:r>
              <a:rPr dirty="0" sz="1400">
                <a:solidFill>
                  <a:srgbClr val="4E2700"/>
                </a:solidFill>
                <a:latin typeface="Noto Sans Mono CJK HK"/>
                <a:cs typeface="Noto Sans Mono CJK HK"/>
              </a:rPr>
              <a:t>員可以</a:t>
            </a:r>
            <a:r>
              <a:rPr dirty="0" sz="1400" spc="-15">
                <a:solidFill>
                  <a:srgbClr val="4E2700"/>
                </a:solidFill>
                <a:latin typeface="Noto Sans Mono CJK HK"/>
                <a:cs typeface="Noto Sans Mono CJK HK"/>
              </a:rPr>
              <a:t>被</a:t>
            </a:r>
            <a:r>
              <a:rPr dirty="0" sz="1400">
                <a:solidFill>
                  <a:srgbClr val="4E2700"/>
                </a:solidFill>
                <a:latin typeface="Noto Sans Mono CJK HK"/>
                <a:cs typeface="Noto Sans Mono CJK HK"/>
              </a:rPr>
              <a:t>任何程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碼使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5080" indent="-247015">
              <a:lnSpc>
                <a:spcPct val="120000"/>
              </a:lnSpc>
              <a:buAutoNum type="arabicPeriod" startAt="3"/>
              <a:tabLst>
                <a:tab pos="252095" algn="l"/>
                <a:tab pos="2766695" algn="l"/>
                <a:tab pos="3742054" algn="l"/>
                <a:tab pos="6150610" algn="l"/>
                <a:tab pos="7338059" algn="l"/>
              </a:tabLst>
            </a:pP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spc="10">
                <a:solidFill>
                  <a:srgbClr val="4E2700"/>
                </a:solidFill>
                <a:latin typeface="Noto Sans Mono CJK HK"/>
                <a:cs typeface="Noto Sans Mono CJK HK"/>
              </a:rPr>
              <a:t>提供</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字中</a:t>
            </a:r>
            <a:r>
              <a:rPr dirty="0" sz="1400" spc="-10">
                <a:solidFill>
                  <a:srgbClr val="4E2700"/>
                </a:solidFill>
                <a:latin typeface="Noto Sans Mono CJK HK"/>
                <a:cs typeface="Noto Sans Mono CJK HK"/>
              </a:rPr>
              <a:t>，</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publi</a:t>
            </a:r>
            <a:r>
              <a:rPr dirty="0" sz="1400" i="1">
                <a:solidFill>
                  <a:srgbClr val="4E2700"/>
                </a:solidFill>
                <a:latin typeface="Verdana"/>
                <a:cs typeface="Verdana"/>
              </a:rPr>
              <a:t>c</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表示沒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取限</a:t>
            </a:r>
            <a:r>
              <a:rPr dirty="0" sz="1400" spc="-15">
                <a:solidFill>
                  <a:srgbClr val="4E2700"/>
                </a:solidFill>
                <a:latin typeface="Noto Sans Mono CJK HK"/>
                <a:cs typeface="Noto Sans Mono CJK HK"/>
              </a:rPr>
              <a:t>制</a:t>
            </a:r>
            <a:r>
              <a:rPr dirty="0" sz="1400">
                <a:solidFill>
                  <a:srgbClr val="4E2700"/>
                </a:solidFill>
                <a:latin typeface="Noto Sans Mono CJK HK"/>
                <a:cs typeface="Noto Sans Mono CJK HK"/>
              </a:rPr>
              <a:t>，</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p</a:t>
            </a:r>
            <a:r>
              <a:rPr dirty="0" sz="1400" spc="5" i="1">
                <a:solidFill>
                  <a:srgbClr val="4E2700"/>
                </a:solidFill>
                <a:latin typeface="Verdana"/>
                <a:cs typeface="Verdana"/>
              </a:rPr>
              <a:t>r</a:t>
            </a:r>
            <a:r>
              <a:rPr dirty="0" sz="1400" spc="-5" i="1">
                <a:solidFill>
                  <a:srgbClr val="4E2700"/>
                </a:solidFill>
                <a:latin typeface="Verdana"/>
                <a:cs typeface="Verdana"/>
              </a:rPr>
              <a:t>iva</a:t>
            </a:r>
            <a:r>
              <a:rPr dirty="0" sz="1400" spc="-15" i="1">
                <a:solidFill>
                  <a:srgbClr val="4E2700"/>
                </a:solidFill>
                <a:latin typeface="Verdana"/>
                <a:cs typeface="Verdana"/>
              </a:rPr>
              <a:t>t</a:t>
            </a:r>
            <a:r>
              <a:rPr dirty="0" sz="1400" spc="-5" i="1">
                <a:solidFill>
                  <a:srgbClr val="4E2700"/>
                </a:solidFill>
                <a:latin typeface="Verdana"/>
                <a:cs typeface="Verdana"/>
              </a:rPr>
              <a:t>e</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表</a:t>
            </a:r>
            <a:r>
              <a:rPr dirty="0" sz="1400" spc="-15">
                <a:solidFill>
                  <a:srgbClr val="4E2700"/>
                </a:solidFill>
                <a:latin typeface="Noto Sans Mono CJK HK"/>
                <a:cs typeface="Noto Sans Mono CJK HK"/>
              </a:rPr>
              <a:t>示</a:t>
            </a:r>
            <a:r>
              <a:rPr dirty="0" sz="1400">
                <a:solidFill>
                  <a:srgbClr val="4E2700"/>
                </a:solidFill>
                <a:latin typeface="Noto Sans Mono CJK HK"/>
                <a:cs typeface="Noto Sans Mono CJK HK"/>
              </a:rPr>
              <a:t>最 </a:t>
            </a:r>
            <a:r>
              <a:rPr dirty="0" sz="1400" spc="10">
                <a:solidFill>
                  <a:srgbClr val="4E2700"/>
                </a:solidFill>
                <a:latin typeface="Noto Sans Mono CJK HK"/>
                <a:cs typeface="Noto Sans Mono CJK HK"/>
              </a:rPr>
              <a:t>嚴格</a:t>
            </a:r>
            <a:r>
              <a:rPr dirty="0" sz="1400">
                <a:solidFill>
                  <a:srgbClr val="4E2700"/>
                </a:solidFill>
                <a:latin typeface="Noto Sans Mono CJK HK"/>
                <a:cs typeface="Noto Sans Mono CJK HK"/>
              </a:rPr>
              <a:t>的存取</a:t>
            </a:r>
            <a:r>
              <a:rPr dirty="0" sz="1400" spc="-15">
                <a:solidFill>
                  <a:srgbClr val="4E2700"/>
                </a:solidFill>
                <a:latin typeface="Noto Sans Mono CJK HK"/>
                <a:cs typeface="Noto Sans Mono CJK HK"/>
              </a:rPr>
              <a:t>限</a:t>
            </a:r>
            <a:r>
              <a:rPr dirty="0" sz="1400">
                <a:solidFill>
                  <a:srgbClr val="4E2700"/>
                </a:solidFill>
                <a:latin typeface="Noto Sans Mono CJK HK"/>
                <a:cs typeface="Noto Sans Mono CJK HK"/>
              </a:rPr>
              <a:t>制，只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的程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碼可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具</a:t>
            </a:r>
            <a:r>
              <a:rPr dirty="0" sz="1400">
                <a:solidFill>
                  <a:srgbClr val="4E2700"/>
                </a:solidFill>
                <a:latin typeface="Noto Sans Mono CJK HK"/>
                <a:cs typeface="Noto Sans Mono CJK HK"/>
              </a:rPr>
              <a:t>有這</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的成</a:t>
            </a:r>
            <a:r>
              <a:rPr dirty="0" sz="1400" spc="-15">
                <a:solidFill>
                  <a:srgbClr val="4E2700"/>
                </a:solidFill>
                <a:latin typeface="Noto Sans Mono CJK HK"/>
                <a:cs typeface="Noto Sans Mono CJK HK"/>
              </a:rPr>
              <a:t>員</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352925"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-5	</a:t>
            </a:r>
            <a:r>
              <a:rPr dirty="0"/>
              <a:t>繼承</a:t>
            </a:r>
            <a:r>
              <a:rPr dirty="0" spc="-76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7905750" cy="510921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694055" marR="251460" indent="-619125">
              <a:lnSpc>
                <a:spcPct val="120000"/>
              </a:lnSpc>
            </a:pPr>
            <a:r>
              <a:rPr dirty="0" sz="1400" spc="-5">
                <a:solidFill>
                  <a:srgbClr val="4E2700"/>
                </a:solidFill>
                <a:latin typeface="Verdana"/>
                <a:cs typeface="Verdana"/>
              </a:rPr>
              <a:t>1.(</a:t>
            </a:r>
            <a:r>
              <a:rPr dirty="0" sz="1400" spc="5">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子代</a:t>
            </a:r>
            <a:r>
              <a:rPr dirty="0" sz="1400">
                <a:solidFill>
                  <a:srgbClr val="4E2700"/>
                </a:solidFill>
                <a:latin typeface="Noto Sans Mono CJK HK"/>
                <a:cs typeface="Noto Sans Mono CJK HK"/>
              </a:rPr>
              <a:t>類別可</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別自</a:t>
            </a:r>
            <a:r>
              <a:rPr dirty="0" sz="1400" spc="-15">
                <a:solidFill>
                  <a:srgbClr val="4E2700"/>
                </a:solidFill>
                <a:latin typeface="Noto Sans Mono CJK HK"/>
                <a:cs typeface="Noto Sans Mono CJK HK"/>
              </a:rPr>
              <a:t>動</a:t>
            </a:r>
            <a:r>
              <a:rPr dirty="0" sz="1400">
                <a:solidFill>
                  <a:srgbClr val="4E2700"/>
                </a:solidFill>
                <a:latin typeface="Noto Sans Mono CJK HK"/>
                <a:cs typeface="Noto Sans Mono CJK HK"/>
              </a:rPr>
              <a:t>繼承</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的屬</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與建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就是</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件導</a:t>
            </a:r>
            <a:r>
              <a:rPr dirty="0" sz="1400" spc="-15">
                <a:solidFill>
                  <a:srgbClr val="4E2700"/>
                </a:solidFill>
                <a:latin typeface="Noto Sans Mono CJK HK"/>
                <a:cs typeface="Noto Sans Mono CJK HK"/>
              </a:rPr>
              <a:t>向</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『繼 </a:t>
            </a:r>
            <a:r>
              <a:rPr dirty="0" sz="1400" spc="10">
                <a:solidFill>
                  <a:srgbClr val="4E2700"/>
                </a:solidFill>
                <a:latin typeface="Noto Sans Mono CJK HK"/>
                <a:cs typeface="Noto Sans Mono CJK HK"/>
              </a:rPr>
              <a:t>承』</a:t>
            </a:r>
            <a:r>
              <a:rPr dirty="0" sz="1400">
                <a:solidFill>
                  <a:srgbClr val="4E2700"/>
                </a:solidFill>
                <a:latin typeface="Noto Sans Mono CJK HK"/>
                <a:cs typeface="Noto Sans Mono CJK HK"/>
              </a:rPr>
              <a:t>特性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帶來</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優點。</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2.(</a:t>
            </a:r>
            <a:r>
              <a:rPr dirty="0" sz="1400" spc="-20">
                <a:solidFill>
                  <a:srgbClr val="4E2700"/>
                </a:solidFill>
                <a:latin typeface="Verdana"/>
                <a:cs typeface="Verdana"/>
              </a:rPr>
              <a:t> </a:t>
            </a:r>
            <a:r>
              <a:rPr dirty="0" sz="1400">
                <a:solidFill>
                  <a:srgbClr val="4E2700"/>
                </a:solidFill>
                <a:latin typeface="Verdana"/>
                <a:cs typeface="Verdana"/>
              </a:rPr>
              <a:t>x</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所有</a:t>
            </a:r>
            <a:r>
              <a:rPr dirty="0" sz="1400" spc="5">
                <a:solidFill>
                  <a:srgbClr val="4E2700"/>
                </a:solidFill>
                <a:latin typeface="Noto Sans Mono CJK HK"/>
                <a:cs typeface="Noto Sans Mono CJK HK"/>
              </a:rPr>
              <a:t>父</a:t>
            </a:r>
            <a:r>
              <a:rPr dirty="0" sz="1400">
                <a:solidFill>
                  <a:srgbClr val="4E2700"/>
                </a:solidFill>
                <a:latin typeface="Noto Sans Mono CJK HK"/>
                <a:cs typeface="Noto Sans Mono CJK HK"/>
              </a:rPr>
              <a:t>代</a:t>
            </a:r>
            <a:r>
              <a:rPr dirty="0" sz="1400" spc="5">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成</a:t>
            </a:r>
            <a:r>
              <a:rPr dirty="0" sz="1400" spc="-10">
                <a:solidFill>
                  <a:srgbClr val="4E2700"/>
                </a:solidFill>
                <a:latin typeface="Noto Sans Mono CJK HK"/>
                <a:cs typeface="Noto Sans Mono CJK HK"/>
              </a:rPr>
              <a:t>員</a:t>
            </a:r>
            <a:r>
              <a:rPr dirty="0" sz="1400">
                <a:solidFill>
                  <a:srgbClr val="4E2700"/>
                </a:solidFill>
                <a:latin typeface="Verdana"/>
                <a:cs typeface="Verdana"/>
              </a:rPr>
              <a:t>(member)</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包</a:t>
            </a:r>
            <a:r>
              <a:rPr dirty="0" sz="1400" spc="5">
                <a:solidFill>
                  <a:srgbClr val="4E2700"/>
                </a:solidFill>
                <a:latin typeface="Noto Sans Mono CJK HK"/>
                <a:cs typeface="Noto Sans Mono CJK HK"/>
              </a:rPr>
              <a:t>括</a:t>
            </a:r>
            <a:r>
              <a:rPr dirty="0" sz="1400">
                <a:solidFill>
                  <a:srgbClr val="4E2700"/>
                </a:solidFill>
                <a:latin typeface="Noto Sans Mono CJK HK"/>
                <a:cs typeface="Noto Sans Mono CJK HK"/>
              </a:rPr>
              <a:t>建</a:t>
            </a:r>
            <a:r>
              <a:rPr dirty="0" sz="1400" spc="-10">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屬</a:t>
            </a:r>
            <a:r>
              <a:rPr dirty="0" sz="1400" spc="5">
                <a:solidFill>
                  <a:srgbClr val="4E2700"/>
                </a:solidFill>
                <a:latin typeface="Noto Sans Mono CJK HK"/>
                <a:cs typeface="Noto Sans Mono CJK HK"/>
              </a:rPr>
              <a:t>性</a:t>
            </a:r>
            <a:r>
              <a:rPr dirty="0" sz="1400">
                <a:solidFill>
                  <a:srgbClr val="4E2700"/>
                </a:solidFill>
                <a:latin typeface="Noto Sans Mono CJK HK"/>
                <a:cs typeface="Noto Sans Mono CJK HK"/>
              </a:rPr>
              <a:t>與</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都</a:t>
            </a:r>
            <a:r>
              <a:rPr dirty="0" sz="1400" spc="-10">
                <a:solidFill>
                  <a:srgbClr val="4E2700"/>
                </a:solidFill>
                <a:latin typeface="Noto Sans Mono CJK HK"/>
                <a:cs typeface="Noto Sans Mono CJK HK"/>
              </a:rPr>
              <a:t>會</a:t>
            </a:r>
            <a:r>
              <a:rPr dirty="0" sz="1400" spc="5">
                <a:solidFill>
                  <a:srgbClr val="4E2700"/>
                </a:solidFill>
                <a:latin typeface="Noto Sans Mono CJK HK"/>
                <a:cs typeface="Noto Sans Mono CJK HK"/>
              </a:rPr>
              <a:t>傳</a:t>
            </a:r>
            <a:r>
              <a:rPr dirty="0" sz="1400">
                <a:solidFill>
                  <a:srgbClr val="4E2700"/>
                </a:solidFill>
                <a:latin typeface="Noto Sans Mono CJK HK"/>
                <a:cs typeface="Noto Sans Mono CJK HK"/>
              </a:rPr>
              <a:t>給</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代</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a:t>
            </a:r>
            <a:endParaRPr sz="1400">
              <a:latin typeface="Noto Sans Mono CJK HK"/>
              <a:cs typeface="Noto Sans Mono CJK HK"/>
            </a:endParaRPr>
          </a:p>
          <a:p>
            <a:pPr marL="694055" marR="48895" indent="-619125">
              <a:lnSpc>
                <a:spcPct val="120000"/>
              </a:lnSpc>
            </a:pPr>
            <a:r>
              <a:rPr dirty="0" sz="1400" spc="-5">
                <a:solidFill>
                  <a:srgbClr val="4E2700"/>
                </a:solidFill>
                <a:latin typeface="Verdana"/>
                <a:cs typeface="Verdana"/>
              </a:rPr>
              <a:t>3.(</a:t>
            </a:r>
            <a:r>
              <a:rPr dirty="0" sz="1400" spc="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關係</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單一</a:t>
            </a:r>
            <a:r>
              <a:rPr dirty="0" sz="1400" spc="-15">
                <a:solidFill>
                  <a:srgbClr val="4E2700"/>
                </a:solidFill>
                <a:latin typeface="Noto Sans Mono CJK HK"/>
                <a:cs typeface="Noto Sans Mono CJK HK"/>
              </a:rPr>
              <a:t>繼</a:t>
            </a:r>
            <a:r>
              <a:rPr dirty="0" sz="1400">
                <a:solidFill>
                  <a:srgbClr val="4E2700"/>
                </a:solidFill>
                <a:latin typeface="Noto Sans Mono CJK HK"/>
                <a:cs typeface="Noto Sans Mono CJK HK"/>
              </a:rPr>
              <a:t>承，</a:t>
            </a:r>
            <a:r>
              <a:rPr dirty="0" sz="1400" spc="-15">
                <a:solidFill>
                  <a:srgbClr val="4E2700"/>
                </a:solidFill>
                <a:latin typeface="Noto Sans Mono CJK HK"/>
                <a:cs typeface="Noto Sans Mono CJK HK"/>
              </a:rPr>
              <a:t>也</a:t>
            </a:r>
            <a:r>
              <a:rPr dirty="0" sz="1400">
                <a:solidFill>
                  <a:srgbClr val="4E2700"/>
                </a:solidFill>
                <a:latin typeface="Noto Sans Mono CJK HK"/>
                <a:cs typeface="Noto Sans Mono CJK HK"/>
              </a:rPr>
              <a:t>就是</a:t>
            </a:r>
            <a:r>
              <a:rPr dirty="0" sz="1400" spc="-15">
                <a:solidFill>
                  <a:srgbClr val="4E2700"/>
                </a:solidFill>
                <a:latin typeface="Noto Sans Mono CJK HK"/>
                <a:cs typeface="Noto Sans Mono CJK HK"/>
              </a:rPr>
              <a:t>每</a:t>
            </a:r>
            <a:r>
              <a:rPr dirty="0" sz="1400">
                <a:solidFill>
                  <a:srgbClr val="4E2700"/>
                </a:solidFill>
                <a:latin typeface="Noto Sans Mono CJK HK"/>
                <a:cs typeface="Noto Sans Mono CJK HK"/>
              </a:rPr>
              <a:t>個類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除了</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的共</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祖先</a:t>
            </a:r>
            <a:r>
              <a:rPr dirty="0" sz="1400" spc="-10">
                <a:solidFill>
                  <a:srgbClr val="4E2700"/>
                </a:solidFill>
                <a:latin typeface="Noto Sans Mono CJK HK"/>
                <a:cs typeface="Noto Sans Mono CJK HK"/>
              </a:rPr>
              <a:t>外</a:t>
            </a:r>
            <a:r>
              <a:rPr dirty="0" sz="1400" spc="-5">
                <a:solidFill>
                  <a:srgbClr val="4E2700"/>
                </a:solidFill>
                <a:latin typeface="Verdana"/>
                <a:cs typeface="Verdana"/>
              </a:rPr>
              <a:t>)</a:t>
            </a:r>
            <a:r>
              <a:rPr dirty="0" sz="1400">
                <a:solidFill>
                  <a:srgbClr val="4E2700"/>
                </a:solidFill>
                <a:latin typeface="Noto Sans Mono CJK HK"/>
                <a:cs typeface="Noto Sans Mono CJK HK"/>
              </a:rPr>
              <a:t>都只有 </a:t>
            </a:r>
            <a:r>
              <a:rPr dirty="0" sz="1400" spc="10">
                <a:solidFill>
                  <a:srgbClr val="4E2700"/>
                </a:solidFill>
                <a:latin typeface="Noto Sans Mono CJK HK"/>
                <a:cs typeface="Noto Sans Mono CJK HK"/>
              </a:rPr>
              <a:t>一個</a:t>
            </a:r>
            <a:r>
              <a:rPr dirty="0" sz="1400">
                <a:solidFill>
                  <a:srgbClr val="4E2700"/>
                </a:solidFill>
                <a:latin typeface="Noto Sans Mono CJK HK"/>
                <a:cs typeface="Noto Sans Mono CJK HK"/>
              </a:rPr>
              <a:t>父類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a:t>
            </a:r>
            <a:endParaRPr sz="1400">
              <a:latin typeface="Noto Sans Mono CJK HK"/>
              <a:cs typeface="Noto Sans Mono CJK HK"/>
            </a:endParaRPr>
          </a:p>
          <a:p>
            <a:pPr marL="631190" marR="5080" indent="-556895">
              <a:lnSpc>
                <a:spcPct val="120000"/>
              </a:lnSpc>
            </a:pPr>
            <a:r>
              <a:rPr dirty="0" sz="1400" spc="-5">
                <a:solidFill>
                  <a:srgbClr val="4E2700"/>
                </a:solidFill>
                <a:latin typeface="Verdana"/>
                <a:cs typeface="Verdana"/>
              </a:rPr>
              <a:t>4.(</a:t>
            </a:r>
            <a:r>
              <a:rPr dirty="0" sz="1400">
                <a:solidFill>
                  <a:srgbClr val="4E2700"/>
                </a:solidFill>
                <a:latin typeface="Verdana"/>
                <a:cs typeface="Verdana"/>
              </a:rPr>
              <a:t> o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內未</a:t>
            </a:r>
            <a:r>
              <a:rPr dirty="0" sz="1400" spc="-15">
                <a:solidFill>
                  <a:srgbClr val="4E2700"/>
                </a:solidFill>
                <a:latin typeface="Noto Sans Mono CJK HK"/>
                <a:cs typeface="Noto Sans Mono CJK HK"/>
              </a:rPr>
              <a:t>撰</a:t>
            </a:r>
            <a:r>
              <a:rPr dirty="0" sz="1400" spc="5">
                <a:solidFill>
                  <a:srgbClr val="4E2700"/>
                </a:solidFill>
                <a:latin typeface="Noto Sans Mono CJK HK"/>
                <a:cs typeface="Noto Sans Mono CJK HK"/>
              </a:rPr>
              <a:t>寫</a:t>
            </a:r>
            <a:r>
              <a:rPr dirty="0" sz="1400" spc="-10">
                <a:solidFill>
                  <a:srgbClr val="4E2700"/>
                </a:solidFill>
                <a:latin typeface="Verdana"/>
                <a:cs typeface="Verdana"/>
              </a:rPr>
              <a:t>this()</a:t>
            </a:r>
            <a:r>
              <a:rPr dirty="0" sz="1400">
                <a:solidFill>
                  <a:srgbClr val="4E2700"/>
                </a:solidFill>
                <a:latin typeface="Noto Sans Mono CJK HK"/>
                <a:cs typeface="Noto Sans Mono CJK HK"/>
              </a:rPr>
              <a:t>或</a:t>
            </a:r>
            <a:r>
              <a:rPr dirty="0" sz="1400" spc="-5">
                <a:solidFill>
                  <a:srgbClr val="4E2700"/>
                </a:solidFill>
                <a:latin typeface="Verdana"/>
                <a:cs typeface="Verdana"/>
              </a:rPr>
              <a:t>super()</a:t>
            </a:r>
            <a:r>
              <a:rPr dirty="0" sz="1400" spc="-5">
                <a:solidFill>
                  <a:srgbClr val="4E2700"/>
                </a:solidFill>
                <a:latin typeface="Noto Sans Mono CJK HK"/>
                <a:cs typeface="Noto Sans Mono CJK HK"/>
              </a:rPr>
              <a:t>，</a:t>
            </a:r>
            <a:r>
              <a:rPr dirty="0" sz="1400" spc="-5">
                <a:solidFill>
                  <a:srgbClr val="4E2700"/>
                </a:solidFill>
                <a:latin typeface="Verdana"/>
                <a:cs typeface="Verdana"/>
              </a:rPr>
              <a:t>Java</a:t>
            </a:r>
            <a:r>
              <a:rPr dirty="0" sz="1400">
                <a:solidFill>
                  <a:srgbClr val="4E2700"/>
                </a:solidFill>
                <a:latin typeface="Noto Sans Mono CJK HK"/>
                <a:cs typeface="Noto Sans Mono CJK HK"/>
              </a:rPr>
              <a:t>會替該</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r>
              <a:rPr dirty="0" sz="1400" spc="-15">
                <a:solidFill>
                  <a:srgbClr val="4E2700"/>
                </a:solidFill>
                <a:latin typeface="Noto Sans Mono CJK HK"/>
                <a:cs typeface="Noto Sans Mono CJK HK"/>
              </a:rPr>
              <a:t>準</a:t>
            </a:r>
            <a:r>
              <a:rPr dirty="0" sz="1400">
                <a:solidFill>
                  <a:srgbClr val="4E2700"/>
                </a:solidFill>
                <a:latin typeface="Noto Sans Mono CJK HK"/>
                <a:cs typeface="Noto Sans Mono CJK HK"/>
              </a:rPr>
              <a:t>備一</a:t>
            </a:r>
            <a:r>
              <a:rPr dirty="0" sz="1400" spc="-10">
                <a:solidFill>
                  <a:srgbClr val="4E2700"/>
                </a:solidFill>
                <a:latin typeface="Noto Sans Mono CJK HK"/>
                <a:cs typeface="Noto Sans Mono CJK HK"/>
              </a:rPr>
              <a:t>個</a:t>
            </a:r>
            <a:r>
              <a:rPr dirty="0" sz="1400">
                <a:solidFill>
                  <a:srgbClr val="4E2700"/>
                </a:solidFill>
                <a:latin typeface="Verdana"/>
                <a:cs typeface="Verdana"/>
              </a:rPr>
              <a:t>super()</a:t>
            </a:r>
            <a:r>
              <a:rPr dirty="0" sz="1400">
                <a:solidFill>
                  <a:srgbClr val="4E2700"/>
                </a:solidFill>
                <a:latin typeface="Noto Sans Mono CJK HK"/>
                <a:cs typeface="Noto Sans Mono CJK HK"/>
              </a:rPr>
              <a:t>，它是 </a:t>
            </a:r>
            <a:r>
              <a:rPr dirty="0" sz="1400" spc="10">
                <a:solidFill>
                  <a:srgbClr val="4E2700"/>
                </a:solidFill>
                <a:latin typeface="Noto Sans Mono CJK HK"/>
                <a:cs typeface="Noto Sans Mono CJK HK"/>
              </a:rPr>
              <a:t>用來</a:t>
            </a:r>
            <a:r>
              <a:rPr dirty="0" sz="1400">
                <a:solidFill>
                  <a:srgbClr val="4E2700"/>
                </a:solidFill>
                <a:latin typeface="Noto Sans Mono CJK HK"/>
                <a:cs typeface="Noto Sans Mono CJK HK"/>
              </a:rPr>
              <a:t>呼叫父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預設</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構子。</a:t>
            </a:r>
            <a:endParaRPr sz="1400">
              <a:latin typeface="Noto Sans Mono CJK HK"/>
              <a:cs typeface="Noto Sans Mono CJK HK"/>
            </a:endParaRPr>
          </a:p>
          <a:p>
            <a:pPr marL="631190" marR="74295" indent="-556895">
              <a:lnSpc>
                <a:spcPts val="2020"/>
              </a:lnSpc>
              <a:spcBef>
                <a:spcPts val="120"/>
              </a:spcBef>
            </a:pPr>
            <a:r>
              <a:rPr dirty="0" sz="1400" spc="-5">
                <a:solidFill>
                  <a:srgbClr val="4E2700"/>
                </a:solidFill>
                <a:latin typeface="Verdana"/>
                <a:cs typeface="Verdana"/>
              </a:rPr>
              <a:t>5.(</a:t>
            </a:r>
            <a:r>
              <a:rPr dirty="0" sz="1400" spc="5">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我們</a:t>
            </a:r>
            <a:r>
              <a:rPr dirty="0" sz="1400">
                <a:solidFill>
                  <a:srgbClr val="4E2700"/>
                </a:solidFill>
                <a:latin typeface="Noto Sans Mono CJK HK"/>
                <a:cs typeface="Noto Sans Mono CJK HK"/>
              </a:rPr>
              <a:t>可以這</a:t>
            </a:r>
            <a:r>
              <a:rPr dirty="0" sz="1400" spc="-15">
                <a:solidFill>
                  <a:srgbClr val="4E2700"/>
                </a:solidFill>
                <a:latin typeface="Noto Sans Mono CJK HK"/>
                <a:cs typeface="Noto Sans Mono CJK HK"/>
              </a:rPr>
              <a:t>樣</a:t>
            </a:r>
            <a:r>
              <a:rPr dirty="0" sz="1400">
                <a:solidFill>
                  <a:srgbClr val="4E2700"/>
                </a:solidFill>
                <a:latin typeface="Noto Sans Mono CJK HK"/>
                <a:cs typeface="Noto Sans Mono CJK HK"/>
              </a:rPr>
              <a:t>看待</a:t>
            </a:r>
            <a:r>
              <a:rPr dirty="0" sz="1400" spc="-15">
                <a:solidFill>
                  <a:srgbClr val="4E2700"/>
                </a:solidFill>
                <a:latin typeface="Noto Sans Mono CJK HK"/>
                <a:cs typeface="Noto Sans Mono CJK HK"/>
              </a:rPr>
              <a:t>繼</a:t>
            </a:r>
            <a:r>
              <a:rPr dirty="0" sz="1400">
                <a:solidFill>
                  <a:srgbClr val="4E2700"/>
                </a:solidFill>
                <a:latin typeface="Noto Sans Mono CJK HK"/>
                <a:cs typeface="Noto Sans Mono CJK HK"/>
              </a:rPr>
              <a:t>承：</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義在</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數與</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就自</a:t>
            </a:r>
            <a:r>
              <a:rPr dirty="0" sz="1400" spc="-15">
                <a:solidFill>
                  <a:srgbClr val="4E2700"/>
                </a:solidFill>
                <a:latin typeface="Noto Sans Mono CJK HK"/>
                <a:cs typeface="Noto Sans Mono CJK HK"/>
              </a:rPr>
              <a:t>動</a:t>
            </a:r>
            <a:r>
              <a:rPr dirty="0" sz="1400">
                <a:solidFill>
                  <a:srgbClr val="4E2700"/>
                </a:solidFill>
                <a:latin typeface="Noto Sans Mono CJK HK"/>
                <a:cs typeface="Noto Sans Mono CJK HK"/>
              </a:rPr>
              <a:t>擁有</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但是</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不 </a:t>
            </a:r>
            <a:r>
              <a:rPr dirty="0" sz="1400" spc="10">
                <a:solidFill>
                  <a:srgbClr val="4E2700"/>
                </a:solidFill>
                <a:latin typeface="Noto Sans Mono CJK HK"/>
                <a:cs typeface="Noto Sans Mono CJK HK"/>
              </a:rPr>
              <a:t>一定</a:t>
            </a:r>
            <a:r>
              <a:rPr dirty="0" sz="1400">
                <a:solidFill>
                  <a:srgbClr val="4E2700"/>
                </a:solidFill>
                <a:latin typeface="Noto Sans Mono CJK HK"/>
                <a:cs typeface="Noto Sans Mono CJK HK"/>
              </a:rPr>
              <a:t>能夠直</a:t>
            </a:r>
            <a:r>
              <a:rPr dirty="0" sz="1400" spc="-15">
                <a:solidFill>
                  <a:srgbClr val="4E2700"/>
                </a:solidFill>
                <a:latin typeface="Noto Sans Mono CJK HK"/>
                <a:cs typeface="Noto Sans Mono CJK HK"/>
              </a:rPr>
              <a:t>接</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與方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355600" marR="173355" indent="-280670">
              <a:lnSpc>
                <a:spcPct val="100000"/>
              </a:lnSpc>
              <a:spcBef>
                <a:spcPts val="210"/>
              </a:spcBef>
            </a:pPr>
            <a:r>
              <a:rPr dirty="0" sz="1400" spc="-5">
                <a:solidFill>
                  <a:srgbClr val="4E2700"/>
                </a:solidFill>
                <a:latin typeface="Verdana"/>
                <a:cs typeface="Verdana"/>
              </a:rPr>
              <a:t>6.(</a:t>
            </a:r>
            <a:r>
              <a:rPr dirty="0" sz="1400" spc="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我們</a:t>
            </a:r>
            <a:r>
              <a:rPr dirty="0" sz="1400">
                <a:solidFill>
                  <a:srgbClr val="4E2700"/>
                </a:solidFill>
                <a:latin typeface="Noto Sans Mono CJK HK"/>
                <a:cs typeface="Noto Sans Mono CJK HK"/>
              </a:rPr>
              <a:t>可在類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子內</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時使</a:t>
            </a:r>
            <a:r>
              <a:rPr dirty="0" sz="1400" spc="-10">
                <a:solidFill>
                  <a:srgbClr val="4E2700"/>
                </a:solidFill>
                <a:latin typeface="Noto Sans Mono CJK HK"/>
                <a:cs typeface="Noto Sans Mono CJK HK"/>
              </a:rPr>
              <a:t>用</a:t>
            </a:r>
            <a:r>
              <a:rPr dirty="0" sz="1400">
                <a:solidFill>
                  <a:srgbClr val="4E2700"/>
                </a:solidFill>
                <a:latin typeface="Verdana"/>
                <a:cs typeface="Verdana"/>
              </a:rPr>
              <a:t>super()</a:t>
            </a:r>
            <a:r>
              <a:rPr dirty="0" sz="1400">
                <a:solidFill>
                  <a:srgbClr val="4E2700"/>
                </a:solidFill>
                <a:latin typeface="Noto Sans Mono CJK HK"/>
                <a:cs typeface="Noto Sans Mono CJK HK"/>
              </a:rPr>
              <a:t>與</a:t>
            </a:r>
            <a:r>
              <a:rPr dirty="0" sz="1400" spc="-5">
                <a:solidFill>
                  <a:srgbClr val="4E2700"/>
                </a:solidFill>
                <a:latin typeface="Verdana"/>
                <a:cs typeface="Verdana"/>
              </a:rPr>
              <a:t>this()</a:t>
            </a:r>
            <a:r>
              <a:rPr dirty="0" sz="1400">
                <a:solidFill>
                  <a:srgbClr val="4E2700"/>
                </a:solidFill>
                <a:latin typeface="Noto Sans Mono CJK HK"/>
                <a:cs typeface="Noto Sans Mono CJK HK"/>
              </a:rPr>
              <a:t>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，只</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這兩</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內的第 一</a:t>
            </a:r>
            <a:endParaRPr sz="1400">
              <a:latin typeface="Noto Sans Mono CJK HK"/>
              <a:cs typeface="Noto Sans Mono CJK HK"/>
            </a:endParaRPr>
          </a:p>
          <a:p>
            <a:pPr marL="631190">
              <a:lnSpc>
                <a:spcPct val="100000"/>
              </a:lnSpc>
              <a:spcBef>
                <a:spcPts val="340"/>
              </a:spcBef>
            </a:pPr>
            <a:r>
              <a:rPr dirty="0" sz="1400" spc="10">
                <a:solidFill>
                  <a:srgbClr val="4E2700"/>
                </a:solidFill>
                <a:latin typeface="Noto Sans Mono CJK HK"/>
                <a:cs typeface="Noto Sans Mono CJK HK"/>
              </a:rPr>
              <a:t>個敘</a:t>
            </a:r>
            <a:r>
              <a:rPr dirty="0" sz="1400">
                <a:solidFill>
                  <a:srgbClr val="4E2700"/>
                </a:solidFill>
                <a:latin typeface="Noto Sans Mono CJK HK"/>
                <a:cs typeface="Noto Sans Mono CJK HK"/>
              </a:rPr>
              <a:t>述即可</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例如：</a:t>
            </a:r>
            <a:endParaRPr sz="1400">
              <a:latin typeface="Noto Sans Mono CJK HK"/>
              <a:cs typeface="Noto Sans Mono CJK HK"/>
            </a:endParaRPr>
          </a:p>
          <a:p>
            <a:pPr marL="570230">
              <a:lnSpc>
                <a:spcPct val="100000"/>
              </a:lnSpc>
              <a:spcBef>
                <a:spcPts val="370"/>
              </a:spcBef>
            </a:pPr>
            <a:r>
              <a:rPr dirty="0" sz="1400">
                <a:solidFill>
                  <a:srgbClr val="4E2700"/>
                </a:solidFill>
                <a:latin typeface="Verdana"/>
                <a:cs typeface="Verdana"/>
              </a:rPr>
              <a:t>public class </a:t>
            </a:r>
            <a:r>
              <a:rPr dirty="0" sz="1400" spc="-5">
                <a:solidFill>
                  <a:srgbClr val="4E2700"/>
                </a:solidFill>
                <a:latin typeface="Verdana"/>
                <a:cs typeface="Verdana"/>
              </a:rPr>
              <a:t>Cat</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335"/>
              </a:spcBef>
            </a:pPr>
            <a:r>
              <a:rPr dirty="0" sz="1400">
                <a:solidFill>
                  <a:srgbClr val="4E2700"/>
                </a:solidFill>
                <a:latin typeface="Verdana"/>
                <a:cs typeface="Verdana"/>
              </a:rPr>
              <a:t>int</a:t>
            </a:r>
            <a:r>
              <a:rPr dirty="0" sz="1400" spc="-25">
                <a:solidFill>
                  <a:srgbClr val="4E2700"/>
                </a:solidFill>
                <a:latin typeface="Verdana"/>
                <a:cs typeface="Verdana"/>
              </a:rPr>
              <a:t> </a:t>
            </a:r>
            <a:r>
              <a:rPr dirty="0" sz="1400">
                <a:solidFill>
                  <a:srgbClr val="4E2700"/>
                </a:solidFill>
                <a:latin typeface="Verdana"/>
                <a:cs typeface="Verdana"/>
              </a:rPr>
              <a:t>n;</a:t>
            </a:r>
            <a:endParaRPr sz="1400">
              <a:latin typeface="Verdana"/>
              <a:cs typeface="Verdana"/>
            </a:endParaRPr>
          </a:p>
          <a:p>
            <a:pPr marL="755015">
              <a:lnSpc>
                <a:spcPct val="100000"/>
              </a:lnSpc>
              <a:spcBef>
                <a:spcPts val="340"/>
              </a:spcBef>
            </a:pPr>
            <a:r>
              <a:rPr dirty="0" sz="1400">
                <a:solidFill>
                  <a:srgbClr val="4E2700"/>
                </a:solidFill>
                <a:latin typeface="Verdana"/>
                <a:cs typeface="Verdana"/>
              </a:rPr>
              <a:t>public </a:t>
            </a:r>
            <a:r>
              <a:rPr dirty="0" sz="1400" spc="-5">
                <a:solidFill>
                  <a:srgbClr val="4E2700"/>
                </a:solidFill>
                <a:latin typeface="Verdana"/>
                <a:cs typeface="Verdana"/>
              </a:rPr>
              <a:t>Cat(int </a:t>
            </a:r>
            <a:r>
              <a:rPr dirty="0" sz="1400">
                <a:solidFill>
                  <a:srgbClr val="4E2700"/>
                </a:solidFill>
                <a:latin typeface="Verdana"/>
                <a:cs typeface="Verdana"/>
              </a:rPr>
              <a:t>n)</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941069">
              <a:lnSpc>
                <a:spcPct val="100000"/>
              </a:lnSpc>
              <a:spcBef>
                <a:spcPts val="300"/>
              </a:spcBef>
            </a:pPr>
            <a:r>
              <a:rPr dirty="0" sz="1400">
                <a:solidFill>
                  <a:srgbClr val="4E2700"/>
                </a:solidFill>
                <a:latin typeface="Verdana"/>
                <a:cs typeface="Verdana"/>
              </a:rPr>
              <a:t>super();</a:t>
            </a:r>
            <a:r>
              <a:rPr dirty="0" sz="1400" spc="-25">
                <a:solidFill>
                  <a:srgbClr val="4E2700"/>
                </a:solidFill>
                <a:latin typeface="Verdana"/>
                <a:cs typeface="Verdana"/>
              </a:rPr>
              <a:t> </a:t>
            </a:r>
            <a:r>
              <a:rPr dirty="0" sz="1400">
                <a:solidFill>
                  <a:srgbClr val="4E2700"/>
                </a:solidFill>
                <a:latin typeface="Verdana"/>
                <a:cs typeface="Verdana"/>
              </a:rPr>
              <a:t>this();</a:t>
            </a:r>
            <a:r>
              <a:rPr dirty="0" sz="1400" spc="480">
                <a:solidFill>
                  <a:srgbClr val="4E2700"/>
                </a:solidFill>
                <a:latin typeface="Verdana"/>
                <a:cs typeface="Verdana"/>
              </a:rPr>
              <a:t> </a:t>
            </a:r>
            <a:r>
              <a:rPr dirty="0" sz="1400" spc="-5">
                <a:solidFill>
                  <a:srgbClr val="4E2700"/>
                </a:solidFill>
                <a:latin typeface="Verdana"/>
                <a:cs typeface="Verdana"/>
              </a:rPr>
              <a:t>//</a:t>
            </a:r>
            <a:r>
              <a:rPr dirty="0" sz="1400" spc="-20">
                <a:solidFill>
                  <a:srgbClr val="4E2700"/>
                </a:solidFill>
                <a:latin typeface="Verdana"/>
                <a:cs typeface="Verdana"/>
              </a:rPr>
              <a:t> </a:t>
            </a:r>
            <a:r>
              <a:rPr dirty="0" sz="1400" spc="10">
                <a:solidFill>
                  <a:srgbClr val="4E2700"/>
                </a:solidFill>
                <a:latin typeface="Noto Sans Mono CJK HK"/>
                <a:cs typeface="Noto Sans Mono CJK HK"/>
              </a:rPr>
              <a:t>此行</a:t>
            </a:r>
            <a:r>
              <a:rPr dirty="0" sz="1400">
                <a:solidFill>
                  <a:srgbClr val="4E2700"/>
                </a:solidFill>
                <a:latin typeface="Noto Sans Mono CJK HK"/>
                <a:cs typeface="Noto Sans Mono CJK HK"/>
              </a:rPr>
              <a:t>為第一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endParaRPr sz="1400">
              <a:latin typeface="Noto Sans Mono CJK HK"/>
              <a:cs typeface="Noto Sans Mono CJK HK"/>
            </a:endParaRPr>
          </a:p>
          <a:p>
            <a:pPr marL="941069">
              <a:lnSpc>
                <a:spcPct val="100000"/>
              </a:lnSpc>
              <a:spcBef>
                <a:spcPts val="370"/>
              </a:spcBef>
            </a:pPr>
            <a:r>
              <a:rPr dirty="0" sz="1400">
                <a:solidFill>
                  <a:srgbClr val="4E2700"/>
                </a:solidFill>
                <a:latin typeface="Verdana"/>
                <a:cs typeface="Verdana"/>
              </a:rPr>
              <a:t>this.n = n</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340"/>
              </a:spcBef>
            </a:pPr>
            <a:r>
              <a:rPr dirty="0" sz="1400">
                <a:solidFill>
                  <a:srgbClr val="4E2700"/>
                </a:solidFill>
                <a:latin typeface="Verdana"/>
                <a:cs typeface="Verdana"/>
              </a:rPr>
              <a:t>}</a:t>
            </a:r>
            <a:endParaRPr sz="1400">
              <a:latin typeface="Verdana"/>
              <a:cs typeface="Verdana"/>
            </a:endParaRPr>
          </a:p>
          <a:p>
            <a:pPr marL="57023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六</a:t>
            </a:r>
            <a:r>
              <a:rPr dirty="0">
                <a:latin typeface="Tahoma"/>
                <a:cs typeface="Tahoma"/>
              </a:rPr>
              <a:t>-</a:t>
            </a:r>
            <a:r>
              <a:rPr dirty="0">
                <a:latin typeface="Tahoma"/>
                <a:cs typeface="Tahoma"/>
              </a:rPr>
              <a:t>5</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743071" y="193294"/>
            <a:ext cx="1360805"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繼承</a:t>
            </a:r>
            <a:r>
              <a:rPr dirty="0" sz="3600" spc="-760">
                <a:solidFill>
                  <a:srgbClr val="000099"/>
                </a:solidFill>
                <a:latin typeface="Noto Sans Mono CJK HK"/>
                <a:cs typeface="Noto Sans Mono CJK HK"/>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63016" y="971265"/>
            <a:ext cx="7604125" cy="2842260"/>
          </a:xfrm>
          <a:prstGeom prst="rect">
            <a:avLst/>
          </a:prstGeom>
        </p:spPr>
        <p:txBody>
          <a:bodyPr wrap="square" lIns="0" tIns="54610" rIns="0" bIns="0" rtlCol="0" vert="horz">
            <a:spAutoFit/>
          </a:bodyPr>
          <a:lstStyle/>
          <a:p>
            <a:pPr marL="12700">
              <a:lnSpc>
                <a:spcPct val="100000"/>
              </a:lnSpc>
              <a:spcBef>
                <a:spcPts val="430"/>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Lst>
            </a:pPr>
            <a:r>
              <a:rPr dirty="0" sz="1400" spc="15">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Bar</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定</a:t>
            </a:r>
            <a:r>
              <a:rPr dirty="0" sz="1400" spc="-10">
                <a:solidFill>
                  <a:srgbClr val="4E2700"/>
                </a:solidFill>
                <a:latin typeface="Noto Sans Mono CJK HK"/>
                <a:cs typeface="Noto Sans Mono CJK HK"/>
              </a:rPr>
              <a:t>義</a:t>
            </a:r>
            <a:r>
              <a:rPr dirty="0" sz="1400" spc="5">
                <a:solidFill>
                  <a:srgbClr val="4E2700"/>
                </a:solidFill>
                <a:latin typeface="Noto Sans Mono CJK HK"/>
                <a:cs typeface="Noto Sans Mono CJK HK"/>
              </a:rPr>
              <a:t>如</a:t>
            </a:r>
            <a:r>
              <a:rPr dirty="0" sz="1400">
                <a:solidFill>
                  <a:srgbClr val="4E2700"/>
                </a:solidFill>
                <a:latin typeface="Noto Sans Mono CJK HK"/>
                <a:cs typeface="Noto Sans Mono CJK HK"/>
              </a:rPr>
              <a:t>下</a:t>
            </a:r>
            <a:r>
              <a:rPr dirty="0" sz="1400" spc="5">
                <a:solidFill>
                  <a:srgbClr val="4E2700"/>
                </a:solidFill>
                <a:latin typeface="Noto Sans Mono CJK HK"/>
                <a:cs typeface="Noto Sans Mono CJK HK"/>
              </a:rPr>
              <a:t>：</a:t>
            </a:r>
            <a:endParaRPr sz="1400">
              <a:latin typeface="Noto Sans Mono CJK HK"/>
              <a:cs typeface="Noto Sans Mono CJK HK"/>
            </a:endParaRPr>
          </a:p>
          <a:p>
            <a:pPr marL="259079">
              <a:lnSpc>
                <a:spcPct val="100000"/>
              </a:lnSpc>
              <a:spcBef>
                <a:spcPts val="375"/>
              </a:spcBef>
            </a:pPr>
            <a:r>
              <a:rPr dirty="0" sz="1400">
                <a:solidFill>
                  <a:srgbClr val="4E2700"/>
                </a:solidFill>
                <a:latin typeface="Verdana"/>
                <a:cs typeface="Verdana"/>
              </a:rPr>
              <a:t>public class </a:t>
            </a:r>
            <a:r>
              <a:rPr dirty="0" sz="1400" spc="-5">
                <a:solidFill>
                  <a:srgbClr val="4E2700"/>
                </a:solidFill>
                <a:latin typeface="Verdana"/>
                <a:cs typeface="Verdana"/>
              </a:rPr>
              <a:t>Bar </a:t>
            </a:r>
            <a:r>
              <a:rPr dirty="0" sz="1400">
                <a:solidFill>
                  <a:srgbClr val="4E2700"/>
                </a:solidFill>
                <a:latin typeface="Verdana"/>
                <a:cs typeface="Verdana"/>
              </a:rPr>
              <a:t>extends</a:t>
            </a:r>
            <a:r>
              <a:rPr dirty="0" sz="1400" spc="-90">
                <a:solidFill>
                  <a:srgbClr val="4E2700"/>
                </a:solidFill>
                <a:latin typeface="Verdana"/>
                <a:cs typeface="Verdana"/>
              </a:rPr>
              <a:t> </a:t>
            </a:r>
            <a:r>
              <a:rPr dirty="0" sz="1400" spc="-10">
                <a:solidFill>
                  <a:srgbClr val="4E2700"/>
                </a:solidFill>
                <a:latin typeface="Verdana"/>
                <a:cs typeface="Verdana"/>
              </a:rPr>
              <a:t>Foo{</a:t>
            </a:r>
            <a:endParaRPr sz="1400">
              <a:latin typeface="Verdana"/>
              <a:cs typeface="Verdana"/>
            </a:endParaRPr>
          </a:p>
          <a:p>
            <a:pPr marL="384175">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300"/>
              </a:spcBef>
              <a:tabLst>
                <a:tab pos="5423535" algn="l"/>
                <a:tab pos="6417310" algn="l"/>
              </a:tabLst>
            </a:pPr>
            <a:r>
              <a:rPr dirty="0" sz="1400" spc="-15">
                <a:solidFill>
                  <a:srgbClr val="4E2700"/>
                </a:solidFill>
                <a:latin typeface="Verdana"/>
                <a:cs typeface="Verdana"/>
              </a:rPr>
              <a:t>Foo</a:t>
            </a:r>
            <a:r>
              <a:rPr dirty="0" sz="1400" spc="10">
                <a:solidFill>
                  <a:srgbClr val="4E2700"/>
                </a:solidFill>
                <a:latin typeface="Noto Sans Mono CJK HK"/>
                <a:cs typeface="Noto Sans Mono CJK HK"/>
              </a:rPr>
              <a:t>與</a:t>
            </a:r>
            <a:r>
              <a:rPr dirty="0" sz="1400" spc="-5">
                <a:solidFill>
                  <a:srgbClr val="4E2700"/>
                </a:solidFill>
                <a:latin typeface="Verdana"/>
                <a:cs typeface="Verdana"/>
              </a:rPr>
              <a:t>Bar</a:t>
            </a:r>
            <a:r>
              <a:rPr dirty="0" sz="1400" spc="10">
                <a:solidFill>
                  <a:srgbClr val="4E2700"/>
                </a:solidFill>
                <a:latin typeface="Noto Sans Mono CJK HK"/>
                <a:cs typeface="Noto Sans Mono CJK HK"/>
              </a:rPr>
              <a:t>兩</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有父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的繼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關係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其中</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類別</a:t>
            </a:r>
            <a:r>
              <a:rPr dirty="0" sz="1400" spc="-5">
                <a:solidFill>
                  <a:srgbClr val="4E2700"/>
                </a:solidFill>
                <a:latin typeface="Noto Sans Mono CJK HK"/>
                <a:cs typeface="Noto Sans Mono CJK HK"/>
              </a:rPr>
              <a:t>是</a:t>
            </a:r>
            <a:r>
              <a:rPr dirty="0" u="sng" sz="1400" spc="-5">
                <a:solidFill>
                  <a:srgbClr val="4E2700"/>
                </a:solidFill>
                <a:uFill>
                  <a:solidFill>
                    <a:srgbClr val="4D2600"/>
                  </a:solidFill>
                </a:uFill>
                <a:latin typeface="Noto Sans Mono CJK HK"/>
                <a:cs typeface="Noto Sans Mono CJK HK"/>
              </a:rPr>
              <a:t> 	</a:t>
            </a:r>
            <a:r>
              <a:rPr dirty="0" sz="1400" i="1">
                <a:solidFill>
                  <a:srgbClr val="4E2700"/>
                </a:solidFill>
                <a:latin typeface="Verdana"/>
                <a:cs typeface="Verdana"/>
              </a:rPr>
              <a:t>Foo</a:t>
            </a:r>
            <a:r>
              <a:rPr dirty="0" u="sng" sz="1400"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a:lnSpc>
                <a:spcPct val="100000"/>
              </a:lnSpc>
              <a:spcBef>
                <a:spcPts val="335"/>
              </a:spcBef>
              <a:tabLst>
                <a:tab pos="1426845" algn="l"/>
                <a:tab pos="2519680" algn="l"/>
              </a:tabLst>
            </a:pPr>
            <a:r>
              <a:rPr dirty="0" sz="1400" spc="10">
                <a:solidFill>
                  <a:srgbClr val="4E2700"/>
                </a:solidFill>
                <a:latin typeface="Noto Sans Mono CJK HK"/>
                <a:cs typeface="Noto Sans Mono CJK HK"/>
              </a:rPr>
              <a:t>子類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是</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Bar</a:t>
            </a:r>
            <a:r>
              <a:rPr dirty="0" u="sng" sz="1400" spc="-5" i="1">
                <a:solidFill>
                  <a:srgbClr val="4E2700"/>
                </a:solidFill>
                <a:uFill>
                  <a:solidFill>
                    <a:srgbClr val="4D2600"/>
                  </a:solidFill>
                </a:uFill>
                <a:latin typeface="Verdana"/>
                <a:cs typeface="Verdana"/>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340"/>
              </a:spcBef>
              <a:buFont typeface="Verdana"/>
              <a:buAutoNum type="arabicPeriod" startAt="2"/>
              <a:tabLst>
                <a:tab pos="314960" algn="l"/>
                <a:tab pos="5433695" algn="l"/>
                <a:tab pos="6824345" algn="l"/>
              </a:tabLst>
            </a:pPr>
            <a:r>
              <a:rPr dirty="0" sz="1400" spc="10">
                <a:solidFill>
                  <a:srgbClr val="4E2700"/>
                </a:solidFill>
                <a:latin typeface="Noto Sans Mono CJK HK"/>
                <a:cs typeface="Noto Sans Mono CJK HK"/>
              </a:rPr>
              <a:t>哪一</a:t>
            </a:r>
            <a:r>
              <a:rPr dirty="0" sz="1400">
                <a:solidFill>
                  <a:srgbClr val="4E2700"/>
                </a:solidFill>
                <a:latin typeface="Noto Sans Mono CJK HK"/>
                <a:cs typeface="Noto Sans Mono CJK HK"/>
              </a:rPr>
              <a:t>個語</a:t>
            </a:r>
            <a:r>
              <a:rPr dirty="0" sz="1400" spc="-10">
                <a:solidFill>
                  <a:srgbClr val="4E2700"/>
                </a:solidFill>
                <a:latin typeface="Noto Sans Mono CJK HK"/>
                <a:cs typeface="Noto Sans Mono CJK HK"/>
              </a:rPr>
              <a:t>法</a:t>
            </a:r>
            <a:r>
              <a:rPr dirty="0" sz="1400">
                <a:solidFill>
                  <a:srgbClr val="4E2700"/>
                </a:solidFill>
                <a:latin typeface="Noto Sans Mono CJK HK"/>
                <a:cs typeface="Noto Sans Mono CJK HK"/>
              </a:rPr>
              <a:t>可在</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代類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的建</a:t>
            </a:r>
            <a:r>
              <a:rPr dirty="0" sz="1400" spc="-10">
                <a:solidFill>
                  <a:srgbClr val="4E2700"/>
                </a:solidFill>
                <a:latin typeface="Noto Sans Mono CJK HK"/>
                <a:cs typeface="Noto Sans Mono CJK HK"/>
              </a:rPr>
              <a:t>構</a:t>
            </a:r>
            <a:r>
              <a:rPr dirty="0" sz="1400">
                <a:solidFill>
                  <a:srgbClr val="4E2700"/>
                </a:solidFill>
                <a:latin typeface="Noto Sans Mono CJK HK"/>
                <a:cs typeface="Noto Sans Mono CJK HK"/>
              </a:rPr>
              <a:t>子內</a:t>
            </a:r>
            <a:r>
              <a:rPr dirty="0" sz="1400" spc="-10">
                <a:solidFill>
                  <a:srgbClr val="4E2700"/>
                </a:solidFill>
                <a:latin typeface="Noto Sans Mono CJK HK"/>
                <a:cs typeface="Noto Sans Mono CJK HK"/>
              </a:rPr>
              <a:t>呼</a:t>
            </a:r>
            <a:r>
              <a:rPr dirty="0" sz="1400">
                <a:solidFill>
                  <a:srgbClr val="4E2700"/>
                </a:solidFill>
                <a:latin typeface="Noto Sans Mono CJK HK"/>
                <a:cs typeface="Noto Sans Mono CJK HK"/>
              </a:rPr>
              <a:t>叫父</a:t>
            </a:r>
            <a:r>
              <a:rPr dirty="0" sz="1400" spc="-10">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45">
                <a:solidFill>
                  <a:srgbClr val="4E2700"/>
                </a:solidFill>
                <a:latin typeface="Noto Sans Mono CJK HK"/>
                <a:cs typeface="Noto Sans Mono CJK HK"/>
              </a:rPr>
              <a:t>子</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super(...);</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21945" marR="5080" indent="-247015">
              <a:lnSpc>
                <a:spcPct val="120000"/>
              </a:lnSpc>
              <a:buFont typeface="Verdana"/>
              <a:buAutoNum type="arabicPeriod" startAt="2"/>
              <a:tabLst>
                <a:tab pos="314960" algn="l"/>
              </a:tabLst>
            </a:pPr>
            <a:r>
              <a:rPr dirty="0" sz="1400" spc="10">
                <a:solidFill>
                  <a:srgbClr val="4E2700"/>
                </a:solidFill>
                <a:latin typeface="Noto Sans Mono CJK HK"/>
                <a:cs typeface="Noto Sans Mono CJK HK"/>
              </a:rPr>
              <a:t>請寫</a:t>
            </a:r>
            <a:r>
              <a:rPr dirty="0" sz="1400" spc="-5">
                <a:solidFill>
                  <a:srgbClr val="4E2700"/>
                </a:solidFill>
                <a:latin typeface="Noto Sans Mono CJK HK"/>
                <a:cs typeface="Noto Sans Mono CJK HK"/>
              </a:rPr>
              <a:t>出</a:t>
            </a:r>
            <a:r>
              <a:rPr dirty="0" sz="1400" spc="-10">
                <a:solidFill>
                  <a:srgbClr val="4E2700"/>
                </a:solidFill>
                <a:latin typeface="Verdana"/>
                <a:cs typeface="Verdana"/>
              </a:rPr>
              <a:t>Cat</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能夠</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5">
                <a:solidFill>
                  <a:srgbClr val="4E2700"/>
                </a:solidFill>
                <a:latin typeface="Verdana"/>
                <a:cs typeface="Verdana"/>
              </a:rPr>
              <a:t>Mammal</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是</a:t>
            </a:r>
            <a:r>
              <a:rPr dirty="0" sz="1400" spc="-5">
                <a:solidFill>
                  <a:srgbClr val="4E2700"/>
                </a:solidFill>
                <a:latin typeface="Verdana"/>
                <a:cs typeface="Verdana"/>
              </a:rPr>
              <a:t>Cat</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的父</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假</a:t>
            </a:r>
            <a:r>
              <a:rPr dirty="0" sz="1400">
                <a:solidFill>
                  <a:srgbClr val="4E2700"/>
                </a:solidFill>
                <a:latin typeface="Noto Sans Mono CJK HK"/>
                <a:cs typeface="Noto Sans Mono CJK HK"/>
              </a:rPr>
              <a:t>設</a:t>
            </a:r>
            <a:r>
              <a:rPr dirty="0" sz="1400" spc="-5">
                <a:solidFill>
                  <a:srgbClr val="4E2700"/>
                </a:solidFill>
                <a:latin typeface="Verdana"/>
                <a:cs typeface="Verdana"/>
              </a:rPr>
              <a:t>Mammal</a:t>
            </a:r>
            <a:r>
              <a:rPr dirty="0" sz="1400">
                <a:solidFill>
                  <a:srgbClr val="4E2700"/>
                </a:solidFill>
                <a:latin typeface="Noto Sans Mono CJK HK"/>
                <a:cs typeface="Noto Sans Mono CJK HK"/>
              </a:rPr>
              <a:t>類別有 </a:t>
            </a:r>
            <a:r>
              <a:rPr dirty="0" sz="1400" spc="10">
                <a:solidFill>
                  <a:srgbClr val="4E2700"/>
                </a:solidFill>
                <a:latin typeface="Noto Sans Mono CJK HK"/>
                <a:cs typeface="Noto Sans Mono CJK HK"/>
              </a:rPr>
              <a:t>合法</a:t>
            </a:r>
            <a:r>
              <a:rPr dirty="0" sz="1400">
                <a:solidFill>
                  <a:srgbClr val="4E2700"/>
                </a:solidFill>
                <a:latin typeface="Noto Sans Mono CJK HK"/>
                <a:cs typeface="Noto Sans Mono CJK HK"/>
              </a:rPr>
              <a:t>的定</a:t>
            </a:r>
            <a:r>
              <a:rPr dirty="0" sz="1400" spc="-10">
                <a:solidFill>
                  <a:srgbClr val="4E2700"/>
                </a:solidFill>
                <a:latin typeface="Noto Sans Mono CJK HK"/>
                <a:cs typeface="Noto Sans Mono CJK HK"/>
              </a:rPr>
              <a:t>義</a:t>
            </a:r>
            <a:r>
              <a:rPr dirty="0" sz="1400">
                <a:solidFill>
                  <a:srgbClr val="4E2700"/>
                </a:solidFill>
                <a:latin typeface="Noto Sans Mono CJK HK"/>
                <a:cs typeface="Noto Sans Mono CJK HK"/>
              </a:rPr>
              <a:t>，</a:t>
            </a:r>
            <a:r>
              <a:rPr dirty="0" sz="1400" spc="-5">
                <a:solidFill>
                  <a:srgbClr val="4E2700"/>
                </a:solidFill>
                <a:latin typeface="Noto Sans Mono CJK HK"/>
                <a:cs typeface="Noto Sans Mono CJK HK"/>
              </a:rPr>
              <a:t>且</a:t>
            </a:r>
            <a:r>
              <a:rPr dirty="0" sz="1400" spc="-10">
                <a:solidFill>
                  <a:srgbClr val="4E2700"/>
                </a:solidFill>
                <a:latin typeface="Verdana"/>
                <a:cs typeface="Verdana"/>
              </a:rPr>
              <a:t>Cat</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體沒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容。</a:t>
            </a:r>
            <a:endParaRPr sz="1400">
              <a:latin typeface="Noto Sans Mono CJK HK"/>
              <a:cs typeface="Noto Sans Mono CJK HK"/>
            </a:endParaRPr>
          </a:p>
          <a:p>
            <a:pPr marL="321945">
              <a:lnSpc>
                <a:spcPct val="100000"/>
              </a:lnSpc>
              <a:spcBef>
                <a:spcPts val="335"/>
              </a:spcBef>
              <a:tabLst>
                <a:tab pos="547370" algn="l"/>
                <a:tab pos="460184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public </a:t>
            </a:r>
            <a:r>
              <a:rPr dirty="0" sz="1400" i="1">
                <a:solidFill>
                  <a:srgbClr val="4E2700"/>
                </a:solidFill>
                <a:latin typeface="Verdana"/>
                <a:cs typeface="Verdana"/>
              </a:rPr>
              <a:t>class </a:t>
            </a:r>
            <a:r>
              <a:rPr dirty="0" sz="1400" spc="-5" i="1">
                <a:solidFill>
                  <a:srgbClr val="4E2700"/>
                </a:solidFill>
                <a:latin typeface="Verdana"/>
                <a:cs typeface="Verdana"/>
              </a:rPr>
              <a:t>Cat </a:t>
            </a:r>
            <a:r>
              <a:rPr dirty="0" sz="1400" i="1">
                <a:solidFill>
                  <a:srgbClr val="4E2700"/>
                </a:solidFill>
                <a:latin typeface="Verdana"/>
                <a:cs typeface="Verdana"/>
              </a:rPr>
              <a:t>extends Mammal</a:t>
            </a:r>
            <a:r>
              <a:rPr dirty="0" sz="1400" spc="-60" i="1">
                <a:solidFill>
                  <a:srgbClr val="4E2700"/>
                </a:solidFill>
                <a:latin typeface="Verdana"/>
                <a:cs typeface="Verdana"/>
              </a:rPr>
              <a:t> </a:t>
            </a:r>
            <a:r>
              <a:rPr dirty="0" sz="1400" i="1">
                <a:solidFill>
                  <a:srgbClr val="4E2700"/>
                </a:solidFill>
                <a:latin typeface="Verdana"/>
                <a:cs typeface="Verdana"/>
              </a:rPr>
              <a:t>{</a:t>
            </a:r>
            <a:r>
              <a:rPr dirty="0" sz="1400" spc="-10" i="1">
                <a:solidFill>
                  <a:srgbClr val="4E2700"/>
                </a:solidFill>
                <a:latin typeface="Verdana"/>
                <a:cs typeface="Verdana"/>
              </a:rPr>
              <a:t> </a:t>
            </a:r>
            <a:r>
              <a:rPr dirty="0" sz="1400" i="1">
                <a:solidFill>
                  <a:srgbClr val="4E2700"/>
                </a:solidFill>
                <a:latin typeface="Verdana"/>
                <a:cs typeface="Verdana"/>
              </a:rPr>
              <a:t>}</a:t>
            </a:r>
            <a:r>
              <a:rPr dirty="0" u="sng" sz="1400"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41315" cy="574040"/>
          </a:xfrm>
          <a:prstGeom prst="rect"/>
        </p:spPr>
        <p:txBody>
          <a:bodyPr wrap="square" lIns="0" tIns="12700" rIns="0" bIns="0" rtlCol="0" vert="horz">
            <a:spAutoFit/>
          </a:bodyPr>
          <a:lstStyle/>
          <a:p>
            <a:pPr marL="12700">
              <a:lnSpc>
                <a:spcPct val="100000"/>
              </a:lnSpc>
              <a:spcBef>
                <a:spcPts val="100"/>
              </a:spcBef>
              <a:tabLst>
                <a:tab pos="3430270" algn="l"/>
              </a:tabLst>
            </a:pPr>
            <a:r>
              <a:rPr dirty="0"/>
              <a:t>自我測驗</a:t>
            </a:r>
            <a:r>
              <a:rPr dirty="0" spc="-5"/>
              <a:t>六</a:t>
            </a:r>
            <a:r>
              <a:rPr dirty="0">
                <a:latin typeface="Tahoma"/>
                <a:cs typeface="Tahoma"/>
              </a:rPr>
              <a:t>-6	</a:t>
            </a:r>
            <a:r>
              <a:rPr dirty="0" spc="-10">
                <a:latin typeface="Tahoma"/>
                <a:cs typeface="Tahoma"/>
              </a:rPr>
              <a:t>Override</a:t>
            </a:r>
            <a:r>
              <a:rPr dirty="0" spc="-55">
                <a:latin typeface="Tahoma"/>
                <a:cs typeface="Tahoma"/>
              </a:rPr>
              <a:t> </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402742" y="959357"/>
            <a:ext cx="8339455" cy="339788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259079">
              <a:lnSpc>
                <a:spcPct val="100000"/>
              </a:lnSpc>
            </a:pPr>
            <a:r>
              <a:rPr dirty="0" sz="1400" spc="10">
                <a:solidFill>
                  <a:srgbClr val="4E2700"/>
                </a:solidFill>
                <a:latin typeface="Noto Sans Mono CJK HK"/>
                <a:cs typeface="Noto Sans Mono CJK HK"/>
              </a:rPr>
              <a:t>以下</a:t>
            </a:r>
            <a:r>
              <a:rPr dirty="0" sz="1400">
                <a:solidFill>
                  <a:srgbClr val="4E2700"/>
                </a:solidFill>
                <a:latin typeface="Noto Sans Mono CJK HK"/>
                <a:cs typeface="Noto Sans Mono CJK HK"/>
              </a:rPr>
              <a:t>試題將</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子代類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20">
                <a:solidFill>
                  <a:srgbClr val="4E2700"/>
                </a:solidFill>
                <a:latin typeface="Noto Sans Mono CJK HK"/>
                <a:cs typeface="Noto Sans Mono CJK HK"/>
              </a:rPr>
              <a:t>法</a:t>
            </a:r>
            <a:r>
              <a:rPr dirty="0" sz="1400">
                <a:solidFill>
                  <a:srgbClr val="4E2700"/>
                </a:solidFill>
                <a:latin typeface="Noto Sans Mono CJK HK"/>
                <a:cs typeface="Noto Sans Mono CJK HK"/>
              </a:rPr>
              <a:t>』簡</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簡</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代方</a:t>
            </a:r>
            <a:r>
              <a:rPr dirty="0" sz="1400" spc="-10">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pPr>
            <a:r>
              <a:rPr dirty="0" sz="1400" spc="-5">
                <a:solidFill>
                  <a:srgbClr val="4E2700"/>
                </a:solidFill>
                <a:latin typeface="Verdana"/>
                <a:cs typeface="Verdana"/>
              </a:rPr>
              <a:t>1.(</a:t>
            </a:r>
            <a:r>
              <a:rPr dirty="0" sz="1400" spc="-15">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的名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稱不</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樣。</a:t>
            </a:r>
            <a:endParaRPr sz="1400">
              <a:latin typeface="Noto Sans Mono CJK HK"/>
              <a:cs typeface="Noto Sans Mono CJK HK"/>
            </a:endParaRPr>
          </a:p>
          <a:p>
            <a:pPr marL="74930">
              <a:lnSpc>
                <a:spcPct val="100000"/>
              </a:lnSpc>
            </a:pPr>
            <a:r>
              <a:rPr dirty="0" sz="1400" spc="-5">
                <a:solidFill>
                  <a:srgbClr val="4E2700"/>
                </a:solidFill>
                <a:latin typeface="Verdana"/>
                <a:cs typeface="Verdana"/>
              </a:rPr>
              <a:t>2.(</a:t>
            </a:r>
            <a:r>
              <a:rPr dirty="0" sz="1400" spc="-10">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列樣</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法之</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數列樣</a:t>
            </a:r>
            <a:endParaRPr sz="1400">
              <a:latin typeface="Noto Sans Mono CJK HK"/>
              <a:cs typeface="Noto Sans Mono CJK HK"/>
            </a:endParaRPr>
          </a:p>
          <a:p>
            <a:pPr marL="693420">
              <a:lnSpc>
                <a:spcPct val="100000"/>
              </a:lnSpc>
            </a:pPr>
            <a:r>
              <a:rPr dirty="0" sz="1400" spc="10">
                <a:solidFill>
                  <a:srgbClr val="4E2700"/>
                </a:solidFill>
                <a:latin typeface="Noto Sans Mono CJK HK"/>
                <a:cs typeface="Noto Sans Mono CJK HK"/>
              </a:rPr>
              <a:t>式不</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樣</a:t>
            </a:r>
            <a:r>
              <a:rPr dirty="0" sz="1400" spc="5">
                <a:solidFill>
                  <a:srgbClr val="4E2700"/>
                </a:solidFill>
                <a:latin typeface="Noto Sans Mono CJK HK"/>
                <a:cs typeface="Noto Sans Mono CJK HK"/>
              </a:rPr>
              <a:t>。</a:t>
            </a:r>
            <a:endParaRPr sz="1400">
              <a:latin typeface="Noto Sans Mono CJK HK"/>
              <a:cs typeface="Noto Sans Mono CJK HK"/>
            </a:endParaRPr>
          </a:p>
          <a:p>
            <a:pPr marL="693420" marR="452120" indent="-619125">
              <a:lnSpc>
                <a:spcPct val="100000"/>
              </a:lnSpc>
            </a:pPr>
            <a:r>
              <a:rPr dirty="0" sz="1400" spc="-5">
                <a:solidFill>
                  <a:srgbClr val="4E2700"/>
                </a:solidFill>
                <a:latin typeface="Verdana"/>
                <a:cs typeface="Verdana"/>
              </a:rPr>
              <a:t>3.(</a:t>
            </a:r>
            <a:r>
              <a:rPr dirty="0" sz="1400" spc="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之傳</a:t>
            </a:r>
            <a:r>
              <a:rPr dirty="0" sz="1400" spc="-15">
                <a:solidFill>
                  <a:srgbClr val="4E2700"/>
                </a:solidFill>
                <a:latin typeface="Noto Sans Mono CJK HK"/>
                <a:cs typeface="Noto Sans Mono CJK HK"/>
              </a:rPr>
              <a:t>回</a:t>
            </a:r>
            <a:r>
              <a:rPr dirty="0" sz="1400">
                <a:solidFill>
                  <a:srgbClr val="4E2700"/>
                </a:solidFill>
                <a:latin typeface="Noto Sans Mono CJK HK"/>
                <a:cs typeface="Noto Sans Mono CJK HK"/>
              </a:rPr>
              <a:t>值型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和</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法之</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回值型 </a:t>
            </a:r>
            <a:r>
              <a:rPr dirty="0" sz="1400" spc="10">
                <a:solidFill>
                  <a:srgbClr val="4E2700"/>
                </a:solidFill>
                <a:latin typeface="Noto Sans Mono CJK HK"/>
                <a:cs typeface="Noto Sans Mono CJK HK"/>
              </a:rPr>
              <a:t>態完</a:t>
            </a:r>
            <a:r>
              <a:rPr dirty="0" sz="1400">
                <a:solidFill>
                  <a:srgbClr val="4E2700"/>
                </a:solidFill>
                <a:latin typeface="Noto Sans Mono CJK HK"/>
                <a:cs typeface="Noto Sans Mono CJK HK"/>
              </a:rPr>
              <a:t>全一</a:t>
            </a:r>
            <a:r>
              <a:rPr dirty="0" sz="1400" spc="-15">
                <a:solidFill>
                  <a:srgbClr val="4E2700"/>
                </a:solidFill>
                <a:latin typeface="Noto Sans Mono CJK HK"/>
                <a:cs typeface="Noto Sans Mono CJK HK"/>
              </a:rPr>
              <a:t>樣</a:t>
            </a:r>
            <a:r>
              <a:rPr dirty="0" sz="1400">
                <a:solidFill>
                  <a:srgbClr val="4E2700"/>
                </a:solidFill>
                <a:latin typeface="Noto Sans Mono CJK HK"/>
                <a:cs typeface="Noto Sans Mono CJK HK"/>
              </a:rPr>
              <a:t>。</a:t>
            </a:r>
            <a:endParaRPr sz="1400">
              <a:latin typeface="Noto Sans Mono CJK HK"/>
              <a:cs typeface="Noto Sans Mono CJK HK"/>
            </a:endParaRPr>
          </a:p>
          <a:p>
            <a:pPr marL="693420" marR="452120" indent="-619125">
              <a:lnSpc>
                <a:spcPct val="100000"/>
              </a:lnSpc>
            </a:pPr>
            <a:r>
              <a:rPr dirty="0" sz="1400" spc="-5">
                <a:solidFill>
                  <a:srgbClr val="4E2700"/>
                </a:solidFill>
                <a:latin typeface="Verdana"/>
                <a:cs typeface="Verdana"/>
              </a:rPr>
              <a:t>4.(</a:t>
            </a:r>
            <a:r>
              <a:rPr dirty="0" sz="1400" spc="5">
                <a:solidFill>
                  <a:srgbClr val="4E2700"/>
                </a:solidFill>
                <a:latin typeface="Verdana"/>
                <a:cs typeface="Verdana"/>
              </a:rPr>
              <a:t> </a:t>
            </a:r>
            <a:r>
              <a:rPr dirty="0" sz="1400">
                <a:solidFill>
                  <a:srgbClr val="4E2700"/>
                </a:solidFill>
                <a:latin typeface="Verdana"/>
                <a:cs typeface="Verdana"/>
              </a:rPr>
              <a:t>x</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之存</a:t>
            </a:r>
            <a:r>
              <a:rPr dirty="0" sz="1400" spc="-15">
                <a:solidFill>
                  <a:srgbClr val="4E2700"/>
                </a:solidFill>
                <a:latin typeface="Noto Sans Mono CJK HK"/>
                <a:cs typeface="Noto Sans Mono CJK HK"/>
              </a:rPr>
              <a:t>取</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與父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存取</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飾字沒 </a:t>
            </a:r>
            <a:r>
              <a:rPr dirty="0" sz="1400" spc="10">
                <a:solidFill>
                  <a:srgbClr val="4E2700"/>
                </a:solidFill>
                <a:latin typeface="Noto Sans Mono CJK HK"/>
                <a:cs typeface="Noto Sans Mono CJK HK"/>
              </a:rPr>
              <a:t>有任</a:t>
            </a:r>
            <a:r>
              <a:rPr dirty="0" sz="1400">
                <a:solidFill>
                  <a:srgbClr val="4E2700"/>
                </a:solidFill>
                <a:latin typeface="Noto Sans Mono CJK HK"/>
                <a:cs typeface="Noto Sans Mono CJK HK"/>
              </a:rPr>
              <a:t>何關</a:t>
            </a:r>
            <a:r>
              <a:rPr dirty="0" sz="1400" spc="-15">
                <a:solidFill>
                  <a:srgbClr val="4E2700"/>
                </a:solidFill>
                <a:latin typeface="Noto Sans Mono CJK HK"/>
                <a:cs typeface="Noto Sans Mono CJK HK"/>
              </a:rPr>
              <a:t>連</a:t>
            </a:r>
            <a:r>
              <a:rPr dirty="0" sz="1400">
                <a:solidFill>
                  <a:srgbClr val="4E2700"/>
                </a:solidFill>
                <a:latin typeface="Noto Sans Mono CJK HK"/>
                <a:cs typeface="Noto Sans Mono CJK HK"/>
              </a:rPr>
              <a:t>性。</a:t>
            </a:r>
            <a:endParaRPr sz="1400">
              <a:latin typeface="Noto Sans Mono CJK HK"/>
              <a:cs typeface="Noto Sans Mono CJK HK"/>
            </a:endParaRPr>
          </a:p>
          <a:p>
            <a:pPr marL="74930">
              <a:lnSpc>
                <a:spcPct val="100000"/>
              </a:lnSpc>
            </a:pPr>
            <a:r>
              <a:rPr dirty="0" sz="1400" spc="-5">
                <a:solidFill>
                  <a:srgbClr val="4E2700"/>
                </a:solidFill>
                <a:latin typeface="Verdana"/>
                <a:cs typeface="Verdana"/>
              </a:rPr>
              <a:t>5.(</a:t>
            </a:r>
            <a:r>
              <a:rPr dirty="0" sz="1400" spc="-10">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代類別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Object</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則子</a:t>
            </a:r>
            <a:r>
              <a:rPr dirty="0" sz="1400" spc="-10">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endParaRPr sz="1400">
              <a:latin typeface="Noto Sans Mono CJK HK"/>
              <a:cs typeface="Noto Sans Mono CJK HK"/>
            </a:endParaRPr>
          </a:p>
          <a:p>
            <a:pPr marL="693420">
              <a:lnSpc>
                <a:spcPct val="100000"/>
              </a:lnSpc>
            </a:pPr>
            <a:r>
              <a:rPr dirty="0" sz="1400" spc="10">
                <a:solidFill>
                  <a:srgbClr val="4E2700"/>
                </a:solidFill>
                <a:latin typeface="Noto Sans Mono CJK HK"/>
                <a:cs typeface="Noto Sans Mono CJK HK"/>
              </a:rPr>
              <a:t>傳回</a:t>
            </a:r>
            <a:r>
              <a:rPr dirty="0" sz="1400" spc="5">
                <a:solidFill>
                  <a:srgbClr val="4E2700"/>
                </a:solidFill>
                <a:latin typeface="Noto Sans Mono CJK HK"/>
                <a:cs typeface="Noto Sans Mono CJK HK"/>
              </a:rPr>
              <a:t>值</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是</a:t>
            </a:r>
            <a:r>
              <a:rPr dirty="0" sz="1400">
                <a:solidFill>
                  <a:srgbClr val="4E2700"/>
                </a:solidFill>
                <a:latin typeface="Verdana"/>
                <a:cs typeface="Verdana"/>
              </a:rPr>
              <a:t>String</a:t>
            </a:r>
            <a:r>
              <a:rPr dirty="0" sz="1400">
                <a:solidFill>
                  <a:srgbClr val="4E2700"/>
                </a:solidFill>
                <a:latin typeface="Noto Sans Mono CJK HK"/>
                <a:cs typeface="Noto Sans Mono CJK HK"/>
              </a:rPr>
              <a:t>。</a:t>
            </a:r>
            <a:r>
              <a:rPr dirty="0" sz="1400" spc="-15">
                <a:solidFill>
                  <a:srgbClr val="4E2700"/>
                </a:solidFill>
                <a:latin typeface="Verdana"/>
                <a:cs typeface="Verdana"/>
              </a:rPr>
              <a:t>(Java</a:t>
            </a:r>
            <a:r>
              <a:rPr dirty="0" sz="1400" spc="-50">
                <a:solidFill>
                  <a:srgbClr val="4E2700"/>
                </a:solidFill>
                <a:latin typeface="Verdana"/>
                <a:cs typeface="Verdana"/>
              </a:rPr>
              <a:t> </a:t>
            </a:r>
            <a:r>
              <a:rPr dirty="0" sz="1400">
                <a:solidFill>
                  <a:srgbClr val="4E2700"/>
                </a:solidFill>
                <a:latin typeface="Verdana"/>
                <a:cs typeface="Verdana"/>
              </a:rPr>
              <a:t>5.0</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後</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版</a:t>
            </a:r>
            <a:r>
              <a:rPr dirty="0" sz="1400">
                <a:solidFill>
                  <a:srgbClr val="4E2700"/>
                </a:solidFill>
                <a:latin typeface="Noto Sans Mono CJK HK"/>
                <a:cs typeface="Noto Sans Mono CJK HK"/>
              </a:rPr>
              <a:t>本</a:t>
            </a: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350">
              <a:latin typeface="Verdana"/>
              <a:cs typeface="Verdana"/>
            </a:endParaRPr>
          </a:p>
          <a:p>
            <a:pPr marL="12700">
              <a:lnSpc>
                <a:spcPct val="100000"/>
              </a:lnSpc>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355600" marR="76200" indent="-280670">
              <a:lnSpc>
                <a:spcPts val="1340"/>
              </a:lnSpc>
              <a:spcBef>
                <a:spcPts val="330"/>
              </a:spcBef>
              <a:buFont typeface="Verdana"/>
              <a:buAutoNum type="arabicPeriod"/>
              <a:tabLst>
                <a:tab pos="377190" algn="l"/>
                <a:tab pos="1878330" algn="l"/>
                <a:tab pos="2853690" algn="l"/>
              </a:tabLst>
            </a:pP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取修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a:t>
            </a:r>
            <a:r>
              <a:rPr dirty="0" sz="1400" spc="5">
                <a:solidFill>
                  <a:srgbClr val="4E2700"/>
                </a:solidFill>
                <a:latin typeface="Noto Sans Mono CJK HK"/>
                <a:cs typeface="Noto Sans Mono CJK HK"/>
              </a:rPr>
              <a:t>為</a:t>
            </a:r>
            <a:r>
              <a:rPr dirty="0" sz="1400" spc="-5">
                <a:solidFill>
                  <a:srgbClr val="4E2700"/>
                </a:solidFill>
                <a:latin typeface="Verdana"/>
                <a:cs typeface="Verdana"/>
              </a:rPr>
              <a:t>public</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則子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存取修 </a:t>
            </a:r>
            <a:r>
              <a:rPr dirty="0" sz="1400" spc="10">
                <a:solidFill>
                  <a:srgbClr val="4E2700"/>
                </a:solidFill>
                <a:latin typeface="Noto Sans Mono CJK HK"/>
                <a:cs typeface="Noto Sans Mono CJK HK"/>
              </a:rPr>
              <a:t>飾字</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是</a:t>
            </a:r>
            <a:r>
              <a:rPr dirty="0" sz="1400" spc="5">
                <a:solidFill>
                  <a:srgbClr val="4E2700"/>
                </a:solidFill>
                <a:latin typeface="Noto Sans Mono CJK HK"/>
                <a:cs typeface="Noto Sans Mono CJK HK"/>
              </a:rPr>
              <a:t>：</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public</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76555" indent="-302260">
              <a:lnSpc>
                <a:spcPct val="100000"/>
              </a:lnSpc>
              <a:spcBef>
                <a:spcPts val="15"/>
              </a:spcBef>
              <a:buFont typeface="Verdana"/>
              <a:buAutoNum type="arabicPeriod"/>
              <a:tabLst>
                <a:tab pos="377190" algn="l"/>
              </a:tabLst>
            </a:pPr>
            <a:r>
              <a:rPr dirty="0" sz="1400" spc="10">
                <a:solidFill>
                  <a:srgbClr val="4E2700"/>
                </a:solidFill>
                <a:latin typeface="Noto Sans Mono CJK HK"/>
                <a:cs typeface="Noto Sans Mono CJK HK"/>
              </a:rPr>
              <a:t>當子</a:t>
            </a:r>
            <a:r>
              <a:rPr dirty="0" sz="1400">
                <a:solidFill>
                  <a:srgbClr val="4E2700"/>
                </a:solidFill>
                <a:latin typeface="Noto Sans Mono CJK HK"/>
                <a:cs typeface="Noto Sans Mono CJK HK"/>
              </a:rPr>
              <a:t>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5">
                <a:solidFill>
                  <a:srgbClr val="4E2700"/>
                </a:solidFill>
                <a:latin typeface="Noto Sans Mono CJK HK"/>
                <a:cs typeface="Noto Sans Mono CJK HK"/>
              </a:rPr>
              <a:t>為</a:t>
            </a:r>
            <a:r>
              <a:rPr dirty="0" sz="1400" spc="-5">
                <a:solidFill>
                  <a:srgbClr val="4E2700"/>
                </a:solidFill>
                <a:latin typeface="Verdana"/>
                <a:cs typeface="Verdana"/>
              </a:rPr>
              <a:t>double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子代</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法的</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a:t>
            </a:r>
            <a:endParaRPr sz="1400">
              <a:latin typeface="Noto Sans Mono CJK HK"/>
              <a:cs typeface="Noto Sans Mono CJK HK"/>
            </a:endParaRPr>
          </a:p>
        </p:txBody>
      </p:sp>
      <p:sp>
        <p:nvSpPr>
          <p:cNvPr id="4" name="object 4"/>
          <p:cNvSpPr txBox="1"/>
          <p:nvPr/>
        </p:nvSpPr>
        <p:spPr>
          <a:xfrm>
            <a:off x="465226" y="4288282"/>
            <a:ext cx="3890010" cy="1951989"/>
          </a:xfrm>
          <a:prstGeom prst="rect">
            <a:avLst/>
          </a:prstGeom>
        </p:spPr>
        <p:txBody>
          <a:bodyPr wrap="square" lIns="0" tIns="12700" rIns="0" bIns="0" rtlCol="0" vert="horz">
            <a:spAutoFit/>
          </a:bodyPr>
          <a:lstStyle/>
          <a:p>
            <a:pPr marL="292735">
              <a:lnSpc>
                <a:spcPct val="100000"/>
              </a:lnSpc>
              <a:spcBef>
                <a:spcPts val="100"/>
              </a:spcBef>
              <a:tabLst>
                <a:tab pos="2058035" algn="l"/>
                <a:tab pos="3106420" algn="l"/>
              </a:tabLst>
            </a:pPr>
            <a:r>
              <a:rPr dirty="0" sz="1400" spc="10">
                <a:solidFill>
                  <a:srgbClr val="4E2700"/>
                </a:solidFill>
                <a:latin typeface="Noto Sans Mono CJK HK"/>
                <a:cs typeface="Noto Sans Mono CJK HK"/>
              </a:rPr>
              <a:t>值的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須是</a:t>
            </a:r>
            <a:r>
              <a:rPr dirty="0" sz="1400" spc="-10">
                <a:solidFill>
                  <a:srgbClr val="4E2700"/>
                </a:solidFill>
                <a:latin typeface="Noto Sans Mono CJK HK"/>
                <a:cs typeface="Noto Sans Mono CJK HK"/>
              </a:rPr>
              <a:t>：</a:t>
            </a:r>
            <a:r>
              <a:rPr dirty="0" u="sng" sz="1400" spc="-1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double</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40"/>
              </a:spcBef>
            </a:pPr>
            <a:r>
              <a:rPr dirty="0" sz="1400" spc="-5">
                <a:solidFill>
                  <a:srgbClr val="4E2700"/>
                </a:solidFill>
                <a:latin typeface="Verdana"/>
                <a:cs typeface="Verdana"/>
              </a:rPr>
              <a:t>3. </a:t>
            </a:r>
            <a:r>
              <a:rPr dirty="0" sz="1400">
                <a:solidFill>
                  <a:srgbClr val="4E2700"/>
                </a:solidFill>
                <a:latin typeface="Verdana"/>
                <a:cs typeface="Verdana"/>
              </a:rPr>
              <a:t>public class S1</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960" marR="1106170" indent="-186055">
              <a:lnSpc>
                <a:spcPct val="100000"/>
              </a:lnSpc>
            </a:pPr>
            <a:r>
              <a:rPr dirty="0" sz="1400">
                <a:solidFill>
                  <a:srgbClr val="4E2700"/>
                </a:solidFill>
                <a:latin typeface="Verdana"/>
                <a:cs typeface="Verdana"/>
              </a:rPr>
              <a:t>public </a:t>
            </a:r>
            <a:r>
              <a:rPr dirty="0" sz="1400" spc="-5">
                <a:solidFill>
                  <a:srgbClr val="4E2700"/>
                </a:solidFill>
                <a:latin typeface="Verdana"/>
                <a:cs typeface="Verdana"/>
              </a:rPr>
              <a:t>S1() </a:t>
            </a:r>
            <a:r>
              <a:rPr dirty="0" sz="1400">
                <a:solidFill>
                  <a:srgbClr val="4E2700"/>
                </a:solidFill>
                <a:latin typeface="Verdana"/>
                <a:cs typeface="Verdana"/>
              </a:rPr>
              <a:t>{  System.out.print("S1")</a:t>
            </a:r>
            <a:r>
              <a:rPr dirty="0" sz="1400" spc="-1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pPr>
            <a:r>
              <a:rPr dirty="0" sz="1400">
                <a:solidFill>
                  <a:srgbClr val="4E2700"/>
                </a:solidFill>
                <a:latin typeface="Verdana"/>
                <a:cs typeface="Verdana"/>
              </a:rPr>
              <a:t>}</a:t>
            </a:r>
            <a:endParaRPr sz="1400">
              <a:latin typeface="Verdana"/>
              <a:cs typeface="Verdana"/>
            </a:endParaRPr>
          </a:p>
          <a:p>
            <a:pPr marL="568960" marR="5080" indent="-186055">
              <a:lnSpc>
                <a:spcPct val="10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new </a:t>
            </a:r>
            <a:r>
              <a:rPr dirty="0" sz="1400" spc="-5">
                <a:solidFill>
                  <a:srgbClr val="4E2700"/>
                </a:solidFill>
                <a:latin typeface="Verdana"/>
                <a:cs typeface="Verdana"/>
              </a:rPr>
              <a:t>S2()</a:t>
            </a:r>
            <a:r>
              <a:rPr dirty="0" sz="1400" spc="-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pPr>
            <a:r>
              <a:rPr dirty="0" sz="1400">
                <a:solidFill>
                  <a:srgbClr val="4E2700"/>
                </a:solidFill>
                <a:latin typeface="Verdana"/>
                <a:cs typeface="Verdana"/>
              </a:rPr>
              <a:t>}</a:t>
            </a:r>
            <a:endParaRPr sz="1400">
              <a:latin typeface="Verdana"/>
              <a:cs typeface="Verdana"/>
            </a:endParaRPr>
          </a:p>
          <a:p>
            <a:pPr marL="196850">
              <a:lnSpc>
                <a:spcPct val="100000"/>
              </a:lnSpc>
              <a:spcBef>
                <a:spcPts val="5"/>
              </a:spcBef>
            </a:pP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4610100" y="4500371"/>
            <a:ext cx="3994785" cy="1797050"/>
          </a:xfrm>
          <a:prstGeom prst="rect">
            <a:avLst/>
          </a:prstGeom>
          <a:solidFill>
            <a:srgbClr val="CCE8CF"/>
          </a:solidFill>
          <a:ln w="3175">
            <a:solidFill>
              <a:srgbClr val="000000"/>
            </a:solidFill>
          </a:ln>
        </p:spPr>
        <p:txBody>
          <a:bodyPr wrap="square" lIns="0" tIns="46990" rIns="0" bIns="0" rtlCol="0" vert="horz">
            <a:spAutoFit/>
          </a:bodyPr>
          <a:lstStyle/>
          <a:p>
            <a:pPr marL="523240" marR="1341120" indent="-433070">
              <a:lnSpc>
                <a:spcPct val="100000"/>
              </a:lnSpc>
              <a:spcBef>
                <a:spcPts val="370"/>
              </a:spcBef>
            </a:pPr>
            <a:r>
              <a:rPr dirty="0" sz="1400">
                <a:solidFill>
                  <a:srgbClr val="4E2700"/>
                </a:solidFill>
                <a:latin typeface="Verdana"/>
                <a:cs typeface="Verdana"/>
              </a:rPr>
              <a:t>public class S2 extends S1</a:t>
            </a:r>
            <a:r>
              <a:rPr dirty="0" sz="1400" spc="-155">
                <a:solidFill>
                  <a:srgbClr val="4E2700"/>
                </a:solidFill>
                <a:latin typeface="Verdana"/>
                <a:cs typeface="Verdana"/>
              </a:rPr>
              <a:t> </a:t>
            </a:r>
            <a:r>
              <a:rPr dirty="0" sz="1400">
                <a:solidFill>
                  <a:srgbClr val="4E2700"/>
                </a:solidFill>
                <a:latin typeface="Verdana"/>
                <a:cs typeface="Verdana"/>
              </a:rPr>
              <a:t>{  public </a:t>
            </a:r>
            <a:r>
              <a:rPr dirty="0" sz="1400" spc="-5">
                <a:solidFill>
                  <a:srgbClr val="4E2700"/>
                </a:solidFill>
                <a:latin typeface="Verdana"/>
                <a:cs typeface="Verdana"/>
              </a:rPr>
              <a:t>S2()</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09295">
              <a:lnSpc>
                <a:spcPct val="100000"/>
              </a:lnSpc>
            </a:pPr>
            <a:r>
              <a:rPr dirty="0" sz="1400">
                <a:solidFill>
                  <a:srgbClr val="4E2700"/>
                </a:solidFill>
                <a:latin typeface="Verdana"/>
                <a:cs typeface="Verdana"/>
              </a:rPr>
              <a:t>System.out.print("S2")</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23240">
              <a:lnSpc>
                <a:spcPct val="100000"/>
              </a:lnSpc>
            </a:pPr>
            <a:r>
              <a:rPr dirty="0" sz="1400">
                <a:solidFill>
                  <a:srgbClr val="4E2700"/>
                </a:solidFill>
                <a:latin typeface="Verdana"/>
                <a:cs typeface="Verdana"/>
              </a:rPr>
              <a:t>}</a:t>
            </a:r>
            <a:endParaRPr sz="1400">
              <a:latin typeface="Verdana"/>
              <a:cs typeface="Verdana"/>
            </a:endParaRPr>
          </a:p>
          <a:p>
            <a:pPr marL="337185">
              <a:lnSpc>
                <a:spcPts val="1664"/>
              </a:lnSpc>
            </a:pPr>
            <a:r>
              <a:rPr dirty="0" sz="1400">
                <a:solidFill>
                  <a:srgbClr val="4E2700"/>
                </a:solidFill>
                <a:latin typeface="Verdana"/>
                <a:cs typeface="Verdana"/>
              </a:rPr>
              <a:t>}</a:t>
            </a:r>
            <a:endParaRPr sz="1400">
              <a:latin typeface="Verdana"/>
              <a:cs typeface="Verdana"/>
            </a:endParaRPr>
          </a:p>
          <a:p>
            <a:pPr marL="90170" marR="89535" indent="62230">
              <a:lnSpc>
                <a:spcPts val="1680"/>
              </a:lnSpc>
              <a:spcBef>
                <a:spcPts val="40"/>
              </a:spcBef>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spc="-10">
                <a:solidFill>
                  <a:srgbClr val="4E2700"/>
                </a:solidFill>
                <a:latin typeface="Verdana"/>
                <a:cs typeface="Verdana"/>
              </a:rPr>
              <a:t>S1.java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銀幕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會印出</a:t>
            </a:r>
            <a:r>
              <a:rPr dirty="0" sz="1400" spc="-260">
                <a:solidFill>
                  <a:srgbClr val="4E2700"/>
                </a:solidFill>
                <a:latin typeface="Noto Sans Mono CJK HK"/>
                <a:cs typeface="Noto Sans Mono CJK HK"/>
              </a:rPr>
              <a:t> </a:t>
            </a:r>
            <a:r>
              <a:rPr dirty="0" sz="1400" spc="-5">
                <a:solidFill>
                  <a:srgbClr val="4E2700"/>
                </a:solidFill>
                <a:latin typeface="Verdana"/>
                <a:cs typeface="Verdana"/>
              </a:rPr>
              <a:t>_S1S2_</a:t>
            </a:r>
            <a:r>
              <a:rPr dirty="0" sz="1400">
                <a:solidFill>
                  <a:srgbClr val="4E2700"/>
                </a:solidFill>
                <a:latin typeface="Noto Sans Mono CJK HK"/>
                <a:cs typeface="Noto Sans Mono CJK HK"/>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要考</a:t>
            </a:r>
            <a:r>
              <a:rPr dirty="0" sz="1400">
                <a:solidFill>
                  <a:srgbClr val="4E2700"/>
                </a:solidFill>
                <a:latin typeface="Noto Sans Mono CJK HK"/>
                <a:cs typeface="Noto Sans Mono CJK HK"/>
              </a:rPr>
              <a:t>慮</a:t>
            </a:r>
            <a:r>
              <a:rPr dirty="0" sz="1400" spc="-5">
                <a:solidFill>
                  <a:srgbClr val="4E2700"/>
                </a:solidFill>
                <a:latin typeface="Verdana"/>
                <a:cs typeface="Verdana"/>
              </a:rPr>
              <a:t>super()</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780915" cy="574040"/>
          </a:xfrm>
          <a:prstGeom prst="rect"/>
        </p:spPr>
        <p:txBody>
          <a:bodyPr wrap="square" lIns="0" tIns="12700" rIns="0" bIns="0" rtlCol="0" vert="horz">
            <a:spAutoFit/>
          </a:bodyPr>
          <a:lstStyle/>
          <a:p>
            <a:pPr marL="12700">
              <a:lnSpc>
                <a:spcPct val="100000"/>
              </a:lnSpc>
              <a:spcBef>
                <a:spcPts val="100"/>
              </a:spcBef>
              <a:tabLst>
                <a:tab pos="3429635" algn="l"/>
              </a:tabLst>
            </a:pPr>
            <a:r>
              <a:rPr dirty="0"/>
              <a:t>自我測驗</a:t>
            </a:r>
            <a:r>
              <a:rPr dirty="0" spc="-5"/>
              <a:t>六</a:t>
            </a:r>
            <a:r>
              <a:rPr dirty="0">
                <a:latin typeface="Tahoma"/>
                <a:cs typeface="Tahoma"/>
              </a:rPr>
              <a:t>-7	</a:t>
            </a:r>
            <a:r>
              <a:rPr dirty="0"/>
              <a:t>多型</a:t>
            </a:r>
            <a:r>
              <a:rPr dirty="0" spc="350"/>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7906384" cy="463486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1.(</a:t>
            </a:r>
            <a:r>
              <a:rPr dirty="0" sz="1400" spc="-10">
                <a:solidFill>
                  <a:srgbClr val="4E2700"/>
                </a:solidFill>
                <a:latin typeface="Verdana"/>
                <a:cs typeface="Verdana"/>
              </a:rPr>
              <a:t> </a:t>
            </a:r>
            <a:r>
              <a:rPr dirty="0" sz="1400">
                <a:solidFill>
                  <a:srgbClr val="4E2700"/>
                </a:solidFill>
                <a:latin typeface="Verdana"/>
                <a:cs typeface="Verdana"/>
              </a:rPr>
              <a:t>o</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當陣</a:t>
            </a:r>
            <a:r>
              <a:rPr dirty="0" sz="1400">
                <a:solidFill>
                  <a:srgbClr val="4E2700"/>
                </a:solidFill>
                <a:latin typeface="Noto Sans Mono CJK HK"/>
                <a:cs typeface="Noto Sans Mono CJK HK"/>
              </a:rPr>
              <a:t>列元素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子類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都</a:t>
            </a:r>
            <a:r>
              <a:rPr dirty="0" sz="1400">
                <a:solidFill>
                  <a:srgbClr val="4E2700"/>
                </a:solidFill>
                <a:latin typeface="Noto Sans Mono CJK HK"/>
                <a:cs typeface="Noto Sans Mono CJK HK"/>
              </a:rPr>
              <a:t>可存</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此陣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內。</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2.(</a:t>
            </a:r>
            <a:r>
              <a:rPr dirty="0" sz="1400" spc="-15">
                <a:solidFill>
                  <a:srgbClr val="4E2700"/>
                </a:solidFill>
                <a:latin typeface="Verdana"/>
                <a:cs typeface="Verdana"/>
              </a:rPr>
              <a:t> </a:t>
            </a:r>
            <a:r>
              <a:rPr dirty="0" sz="1400">
                <a:solidFill>
                  <a:srgbClr val="4E2700"/>
                </a:solidFill>
                <a:latin typeface="Verdana"/>
                <a:cs typeface="Verdana"/>
              </a:rPr>
              <a:t>x</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的型態</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隨著</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放物</a:t>
            </a:r>
            <a:r>
              <a:rPr dirty="0" sz="1400" spc="-10">
                <a:solidFill>
                  <a:srgbClr val="4E2700"/>
                </a:solidFill>
                <a:latin typeface="Noto Sans Mono CJK HK"/>
                <a:cs typeface="Noto Sans Mono CJK HK"/>
              </a:rPr>
              <a:t>件</a:t>
            </a:r>
            <a:r>
              <a:rPr dirty="0" sz="1400" spc="-5">
                <a:solidFill>
                  <a:srgbClr val="4E2700"/>
                </a:solidFill>
                <a:latin typeface="Verdana"/>
                <a:cs typeface="Verdana"/>
              </a:rPr>
              <a:t>(</a:t>
            </a:r>
            <a:r>
              <a:rPr dirty="0" sz="1400">
                <a:solidFill>
                  <a:srgbClr val="4E2700"/>
                </a:solidFill>
                <a:latin typeface="Noto Sans Mono CJK HK"/>
                <a:cs typeface="Noto Sans Mono CJK HK"/>
              </a:rPr>
              <a:t>參考</a:t>
            </a:r>
            <a:r>
              <a:rPr dirty="0" sz="1400" spc="-15">
                <a:solidFill>
                  <a:srgbClr val="4E2700"/>
                </a:solidFill>
                <a:latin typeface="Verdana"/>
                <a:cs typeface="Verdana"/>
              </a:rPr>
              <a:t>)</a:t>
            </a:r>
            <a:r>
              <a:rPr dirty="0" sz="1400">
                <a:solidFill>
                  <a:srgbClr val="4E2700"/>
                </a:solidFill>
                <a:latin typeface="Noto Sans Mono CJK HK"/>
                <a:cs typeface="Noto Sans Mono CJK HK"/>
              </a:rPr>
              <a:t>之變數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變而</a:t>
            </a:r>
            <a:r>
              <a:rPr dirty="0" sz="1400" spc="-15">
                <a:solidFill>
                  <a:srgbClr val="4E2700"/>
                </a:solidFill>
                <a:latin typeface="Noto Sans Mono CJK HK"/>
                <a:cs typeface="Noto Sans Mono CJK HK"/>
              </a:rPr>
              <a:t>跟</a:t>
            </a:r>
            <a:r>
              <a:rPr dirty="0" sz="1400">
                <a:solidFill>
                  <a:srgbClr val="4E2700"/>
                </a:solidFill>
                <a:latin typeface="Noto Sans Mono CJK HK"/>
                <a:cs typeface="Noto Sans Mono CJK HK"/>
              </a:rPr>
              <a:t>著改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3.(</a:t>
            </a:r>
            <a:r>
              <a:rPr dirty="0" sz="1400" spc="-25">
                <a:solidFill>
                  <a:srgbClr val="4E2700"/>
                </a:solidFill>
                <a:latin typeface="Verdana"/>
                <a:cs typeface="Verdana"/>
              </a:rPr>
              <a:t> </a:t>
            </a:r>
            <a:r>
              <a:rPr dirty="0" sz="1400">
                <a:solidFill>
                  <a:srgbClr val="4E2700"/>
                </a:solidFill>
                <a:latin typeface="Verdana"/>
                <a:cs typeface="Verdana"/>
              </a:rPr>
              <a:t>o</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『多</a:t>
            </a:r>
            <a:r>
              <a:rPr dirty="0" sz="1400" spc="5">
                <a:solidFill>
                  <a:srgbClr val="4E2700"/>
                </a:solidFill>
                <a:latin typeface="Noto Sans Mono CJK HK"/>
                <a:cs typeface="Noto Sans Mono CJK HK"/>
              </a:rPr>
              <a:t>形</a:t>
            </a:r>
            <a:r>
              <a:rPr dirty="0" sz="1400">
                <a:solidFill>
                  <a:srgbClr val="4E2700"/>
                </a:solidFill>
                <a:latin typeface="Noto Sans Mono CJK HK"/>
                <a:cs typeface="Noto Sans Mono CJK HK"/>
              </a:rPr>
              <a:t>參數</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指</a:t>
            </a:r>
            <a:r>
              <a:rPr dirty="0" sz="1400" spc="-1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參</a:t>
            </a:r>
            <a:r>
              <a:rPr dirty="0" sz="1400" spc="-10">
                <a:solidFill>
                  <a:srgbClr val="4E2700"/>
                </a:solidFill>
                <a:latin typeface="Noto Sans Mono CJK HK"/>
                <a:cs typeface="Noto Sans Mono CJK HK"/>
              </a:rPr>
              <a:t>數</a:t>
            </a:r>
            <a:r>
              <a:rPr dirty="0" sz="1400" spc="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10">
                <a:solidFill>
                  <a:srgbClr val="4E2700"/>
                </a:solidFill>
                <a:latin typeface="Noto Sans Mono CJK HK"/>
                <a:cs typeface="Noto Sans Mono CJK HK"/>
              </a:rPr>
              <a:t>為</a:t>
            </a:r>
            <a:r>
              <a:rPr dirty="0" sz="1400" spc="5">
                <a:solidFill>
                  <a:srgbClr val="4E2700"/>
                </a:solidFill>
                <a:latin typeface="Noto Sans Mono CJK HK"/>
                <a:cs typeface="Noto Sans Mono CJK HK"/>
              </a:rPr>
              <a:t>父</a:t>
            </a:r>
            <a:r>
              <a:rPr dirty="0" sz="1400">
                <a:solidFill>
                  <a:srgbClr val="4E2700"/>
                </a:solidFill>
                <a:latin typeface="Noto Sans Mono CJK HK"/>
                <a:cs typeface="Noto Sans Mono CJK HK"/>
              </a:rPr>
              <a:t>代</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時</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該</a:t>
            </a:r>
            <a:r>
              <a:rPr dirty="0" sz="1400">
                <a:solidFill>
                  <a:srgbClr val="4E2700"/>
                </a:solidFill>
                <a:latin typeface="Noto Sans Mono CJK HK"/>
                <a:cs typeface="Noto Sans Mono CJK HK"/>
              </a:rPr>
              <a:t>父</a:t>
            </a:r>
            <a:r>
              <a:rPr dirty="0" sz="1400" spc="-10">
                <a:solidFill>
                  <a:srgbClr val="4E2700"/>
                </a:solidFill>
                <a:latin typeface="Noto Sans Mono CJK HK"/>
                <a:cs typeface="Noto Sans Mono CJK HK"/>
              </a:rPr>
              <a:t>代</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與</a:t>
            </a:r>
            <a:r>
              <a:rPr dirty="0" sz="1400" spc="5">
                <a:solidFill>
                  <a:srgbClr val="4E2700"/>
                </a:solidFill>
                <a:latin typeface="Noto Sans Mono CJK HK"/>
                <a:cs typeface="Noto Sans Mono CJK HK"/>
              </a:rPr>
              <a:t>其</a:t>
            </a:r>
            <a:r>
              <a:rPr dirty="0" sz="1400">
                <a:solidFill>
                  <a:srgbClr val="4E2700"/>
                </a:solidFill>
                <a:latin typeface="Noto Sans Mono CJK HK"/>
                <a:cs typeface="Noto Sans Mono CJK HK"/>
              </a:rPr>
              <a:t>子</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孫</a:t>
            </a:r>
            <a:r>
              <a:rPr dirty="0" sz="1400">
                <a:solidFill>
                  <a:srgbClr val="4E2700"/>
                </a:solidFill>
                <a:latin typeface="Noto Sans Mono CJK HK"/>
                <a:cs typeface="Noto Sans Mono CJK HK"/>
              </a:rPr>
              <a:t>孫</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endParaRPr sz="1400">
              <a:latin typeface="Noto Sans Mono CJK HK"/>
              <a:cs typeface="Noto Sans Mono CJK HK"/>
            </a:endParaRPr>
          </a:p>
          <a:p>
            <a:pPr marL="694055">
              <a:lnSpc>
                <a:spcPct val="100000"/>
              </a:lnSpc>
              <a:spcBef>
                <a:spcPts val="340"/>
              </a:spcBef>
            </a:pPr>
            <a:r>
              <a:rPr dirty="0" sz="1400" spc="10">
                <a:solidFill>
                  <a:srgbClr val="4E2700"/>
                </a:solidFill>
                <a:latin typeface="Noto Sans Mono CJK HK"/>
                <a:cs typeface="Noto Sans Mono CJK HK"/>
              </a:rPr>
              <a:t>參考</a:t>
            </a:r>
            <a:r>
              <a:rPr dirty="0" sz="1400">
                <a:solidFill>
                  <a:srgbClr val="4E2700"/>
                </a:solidFill>
                <a:latin typeface="Noto Sans Mono CJK HK"/>
                <a:cs typeface="Noto Sans Mono CJK HK"/>
              </a:rPr>
              <a:t>都可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經由</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入該</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4.(</a:t>
            </a:r>
            <a:r>
              <a:rPr dirty="0" sz="1400" spc="-15">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父代</a:t>
            </a:r>
            <a:r>
              <a:rPr dirty="0" sz="1400">
                <a:solidFill>
                  <a:srgbClr val="4E2700"/>
                </a:solidFill>
                <a:latin typeface="Noto Sans Mono CJK HK"/>
                <a:cs typeface="Noto Sans Mono CJK HK"/>
              </a:rPr>
              <a:t>類別變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或參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參考。</a:t>
            </a:r>
            <a:endParaRPr sz="1400">
              <a:latin typeface="Noto Sans Mono CJK HK"/>
              <a:cs typeface="Noto Sans Mono CJK HK"/>
            </a:endParaRPr>
          </a:p>
          <a:p>
            <a:pPr marL="694055" marR="55244" indent="-619125">
              <a:lnSpc>
                <a:spcPct val="120000"/>
              </a:lnSpc>
            </a:pPr>
            <a:r>
              <a:rPr dirty="0" sz="1400" spc="-5">
                <a:solidFill>
                  <a:srgbClr val="4E2700"/>
                </a:solidFill>
                <a:latin typeface="Verdana"/>
                <a:cs typeface="Verdana"/>
              </a:rPr>
              <a:t>5.(</a:t>
            </a:r>
            <a:r>
              <a:rPr dirty="0" sz="1400" spc="5">
                <a:solidFill>
                  <a:srgbClr val="4E2700"/>
                </a:solidFill>
                <a:latin typeface="Verdana"/>
                <a:cs typeface="Verdana"/>
              </a:rPr>
              <a:t> </a:t>
            </a:r>
            <a:r>
              <a:rPr dirty="0" sz="1400">
                <a:solidFill>
                  <a:srgbClr val="4E2700"/>
                </a:solidFill>
                <a:latin typeface="Verdana"/>
                <a:cs typeface="Verdana"/>
              </a:rPr>
              <a:t>x</a:t>
            </a:r>
            <a:r>
              <a:rPr dirty="0" sz="1400" spc="10">
                <a:solidFill>
                  <a:srgbClr val="4E2700"/>
                </a:solidFill>
                <a:latin typeface="Verdana"/>
                <a:cs typeface="Verdana"/>
              </a:rPr>
              <a:t> </a:t>
            </a:r>
            <a:r>
              <a:rPr dirty="0" sz="1400">
                <a:solidFill>
                  <a:srgbClr val="4E2700"/>
                </a:solidFill>
                <a:latin typeface="Verdana"/>
                <a:cs typeface="Verdana"/>
              </a:rPr>
              <a:t>)</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只要</a:t>
            </a:r>
            <a:r>
              <a:rPr dirty="0" sz="1400">
                <a:solidFill>
                  <a:srgbClr val="4E2700"/>
                </a:solidFill>
                <a:latin typeface="Noto Sans Mono CJK HK"/>
                <a:cs typeface="Noto Sans Mono CJK HK"/>
              </a:rPr>
              <a:t>透過型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轉換</a:t>
            </a:r>
            <a:r>
              <a:rPr dirty="0" sz="1400" spc="-5">
                <a:solidFill>
                  <a:srgbClr val="4E2700"/>
                </a:solidFill>
                <a:latin typeface="Verdana"/>
                <a:cs typeface="Verdana"/>
              </a:rPr>
              <a:t>(Cast)</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將任</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轉</a:t>
            </a:r>
            <a:r>
              <a:rPr dirty="0" sz="1400">
                <a:solidFill>
                  <a:srgbClr val="4E2700"/>
                </a:solidFill>
                <a:latin typeface="Noto Sans Mono CJK HK"/>
                <a:cs typeface="Noto Sans Mono CJK HK"/>
              </a:rPr>
              <a:t>換為</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式需</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，執</a:t>
            </a:r>
            <a:r>
              <a:rPr dirty="0" sz="1400" spc="-15">
                <a:solidFill>
                  <a:srgbClr val="4E2700"/>
                </a:solidFill>
                <a:latin typeface="Noto Sans Mono CJK HK"/>
                <a:cs typeface="Noto Sans Mono CJK HK"/>
              </a:rPr>
              <a:t>行</a:t>
            </a:r>
            <a:r>
              <a:rPr dirty="0" sz="1400">
                <a:solidFill>
                  <a:srgbClr val="4E2700"/>
                </a:solidFill>
                <a:latin typeface="Noto Sans Mono CJK HK"/>
                <a:cs typeface="Noto Sans Mono CJK HK"/>
              </a:rPr>
              <a:t>時程式 </a:t>
            </a:r>
            <a:r>
              <a:rPr dirty="0" sz="1400" spc="10">
                <a:solidFill>
                  <a:srgbClr val="4E2700"/>
                </a:solidFill>
                <a:latin typeface="Noto Sans Mono CJK HK"/>
                <a:cs typeface="Noto Sans Mono CJK HK"/>
              </a:rPr>
              <a:t>不會</a:t>
            </a:r>
            <a:r>
              <a:rPr dirty="0" sz="1400">
                <a:solidFill>
                  <a:srgbClr val="4E2700"/>
                </a:solidFill>
                <a:latin typeface="Noto Sans Mono CJK HK"/>
                <a:cs typeface="Noto Sans Mono CJK HK"/>
              </a:rPr>
              <a:t>當掉。</a:t>
            </a:r>
            <a:endParaRPr sz="1400">
              <a:latin typeface="Noto Sans Mono CJK HK"/>
              <a:cs typeface="Noto Sans Mono CJK HK"/>
            </a:endParaRPr>
          </a:p>
          <a:p>
            <a:pPr marL="74930">
              <a:lnSpc>
                <a:spcPct val="100000"/>
              </a:lnSpc>
              <a:spcBef>
                <a:spcPts val="335"/>
              </a:spcBef>
            </a:pPr>
            <a:r>
              <a:rPr dirty="0" sz="1400" spc="-5">
                <a:solidFill>
                  <a:srgbClr val="4E2700"/>
                </a:solidFill>
                <a:latin typeface="Verdana"/>
                <a:cs typeface="Verdana"/>
              </a:rPr>
              <a:t>6.(</a:t>
            </a:r>
            <a:r>
              <a:rPr dirty="0" sz="1400" spc="-15">
                <a:solidFill>
                  <a:srgbClr val="4E2700"/>
                </a:solidFill>
                <a:latin typeface="Verdana"/>
                <a:cs typeface="Verdana"/>
              </a:rPr>
              <a:t> </a:t>
            </a:r>
            <a:r>
              <a:rPr dirty="0" sz="1400">
                <a:solidFill>
                  <a:srgbClr val="4E2700"/>
                </a:solidFill>
                <a:latin typeface="Verdana"/>
                <a:cs typeface="Verdana"/>
              </a:rPr>
              <a:t>o</a:t>
            </a:r>
            <a:r>
              <a:rPr dirty="0" sz="1400" spc="-15">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子代</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spc="-5">
                <a:solidFill>
                  <a:srgbClr val="4E2700"/>
                </a:solidFill>
                <a:latin typeface="Verdana"/>
                <a:cs typeface="Verdana"/>
              </a:rPr>
              <a:t>(</a:t>
            </a:r>
            <a:r>
              <a:rPr dirty="0" sz="1400">
                <a:solidFill>
                  <a:srgbClr val="4E2700"/>
                </a:solidFill>
                <a:latin typeface="Noto Sans Mono CJK HK"/>
                <a:cs typeface="Noto Sans Mono CJK HK"/>
              </a:rPr>
              <a:t>參</a:t>
            </a:r>
            <a:r>
              <a:rPr dirty="0" sz="1400" spc="-15">
                <a:solidFill>
                  <a:srgbClr val="4E2700"/>
                </a:solidFill>
                <a:latin typeface="Noto Sans Mono CJK HK"/>
                <a:cs typeface="Noto Sans Mono CJK HK"/>
              </a:rPr>
              <a:t>考</a:t>
            </a:r>
            <a:r>
              <a:rPr dirty="0" sz="1400">
                <a:solidFill>
                  <a:srgbClr val="4E2700"/>
                </a:solidFill>
                <a:latin typeface="Verdana"/>
                <a:cs typeface="Verdana"/>
              </a:rPr>
              <a:t>)</a:t>
            </a:r>
            <a:r>
              <a:rPr dirty="0" sz="1400">
                <a:solidFill>
                  <a:srgbClr val="4E2700"/>
                </a:solidFill>
                <a:latin typeface="Noto Sans Mono CJK HK"/>
                <a:cs typeface="Noto Sans Mono CJK HK"/>
              </a:rPr>
              <a:t>可直接</a:t>
            </a:r>
            <a:r>
              <a:rPr dirty="0" sz="1400" spc="-15">
                <a:solidFill>
                  <a:srgbClr val="4E2700"/>
                </a:solidFill>
                <a:latin typeface="Noto Sans Mono CJK HK"/>
                <a:cs typeface="Noto Sans Mono CJK HK"/>
              </a:rPr>
              <a:t>指</a:t>
            </a:r>
            <a:r>
              <a:rPr dirty="0" sz="1400">
                <a:solidFill>
                  <a:srgbClr val="4E2700"/>
                </a:solidFill>
                <a:latin typeface="Noto Sans Mono CJK HK"/>
                <a:cs typeface="Noto Sans Mono CJK HK"/>
              </a:rPr>
              <a:t>定給</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而不</a:t>
            </a:r>
            <a:r>
              <a:rPr dirty="0" sz="1400" spc="-15">
                <a:solidFill>
                  <a:srgbClr val="4E2700"/>
                </a:solidFill>
                <a:latin typeface="Noto Sans Mono CJK HK"/>
                <a:cs typeface="Noto Sans Mono CJK HK"/>
              </a:rPr>
              <a:t>需</a:t>
            </a:r>
            <a:r>
              <a:rPr dirty="0" sz="1400">
                <a:solidFill>
                  <a:srgbClr val="4E2700"/>
                </a:solidFill>
                <a:latin typeface="Noto Sans Mono CJK HK"/>
                <a:cs typeface="Noto Sans Mono CJK HK"/>
              </a:rPr>
              <a:t>要型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轉換。</a:t>
            </a:r>
            <a:endParaRPr sz="1400">
              <a:latin typeface="Noto Sans Mono CJK HK"/>
              <a:cs typeface="Noto Sans Mono CJK HK"/>
            </a:endParaRPr>
          </a:p>
          <a:p>
            <a:pPr>
              <a:lnSpc>
                <a:spcPct val="100000"/>
              </a:lnSpc>
              <a:spcBef>
                <a:spcPts val="25"/>
              </a:spcBef>
            </a:pPr>
            <a:endParaRPr sz="1150">
              <a:latin typeface="Noto Sans Mono CJK HK"/>
              <a:cs typeface="Noto Sans Mono CJK HK"/>
            </a:endParaRPr>
          </a:p>
          <a:p>
            <a:pPr marL="12700">
              <a:lnSpc>
                <a:spcPct val="100000"/>
              </a:lnSpc>
              <a:spcBef>
                <a:spcPts val="5"/>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Lst>
            </a:pPr>
            <a:r>
              <a:rPr dirty="0" sz="1400" spc="10">
                <a:solidFill>
                  <a:srgbClr val="4E2700"/>
                </a:solidFill>
                <a:latin typeface="Noto Sans Mono CJK HK"/>
                <a:cs typeface="Noto Sans Mono CJK HK"/>
              </a:rPr>
              <a:t>多型</a:t>
            </a:r>
            <a:r>
              <a:rPr dirty="0" sz="1400">
                <a:solidFill>
                  <a:srgbClr val="4E2700"/>
                </a:solidFill>
                <a:latin typeface="Noto Sans Mono CJK HK"/>
                <a:cs typeface="Noto Sans Mono CJK HK"/>
              </a:rPr>
              <a:t>有兩</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應用：</a:t>
            </a:r>
            <a:endParaRPr sz="1400">
              <a:latin typeface="Noto Sans Mono CJK HK"/>
              <a:cs typeface="Noto Sans Mono CJK HK"/>
            </a:endParaRPr>
          </a:p>
          <a:p>
            <a:pPr marL="198120">
              <a:lnSpc>
                <a:spcPct val="100000"/>
              </a:lnSpc>
              <a:spcBef>
                <a:spcPts val="335"/>
              </a:spcBef>
            </a:pPr>
            <a:r>
              <a:rPr dirty="0" sz="1400" spc="-5">
                <a:solidFill>
                  <a:srgbClr val="4E2700"/>
                </a:solidFill>
                <a:latin typeface="Verdana"/>
                <a:cs typeface="Verdana"/>
              </a:rPr>
              <a:t>(</a:t>
            </a:r>
            <a:r>
              <a:rPr dirty="0" sz="1400" spc="10">
                <a:solidFill>
                  <a:srgbClr val="4E2700"/>
                </a:solidFill>
                <a:latin typeface="Noto Sans Mono CJK HK"/>
                <a:cs typeface="Noto Sans Mono CJK HK"/>
              </a:rPr>
              <a:t>一</a:t>
            </a:r>
            <a:r>
              <a:rPr dirty="0" sz="1400">
                <a:solidFill>
                  <a:srgbClr val="4E2700"/>
                </a:solidFill>
                <a:latin typeface="Verdana"/>
                <a:cs typeface="Verdana"/>
              </a:rPr>
              <a:t>)</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都</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樣的</a:t>
            </a:r>
            <a:r>
              <a:rPr dirty="0" sz="1400" spc="-15">
                <a:solidFill>
                  <a:srgbClr val="4E2700"/>
                </a:solidFill>
                <a:latin typeface="Noto Sans Mono CJK HK"/>
                <a:cs typeface="Noto Sans Mono CJK HK"/>
              </a:rPr>
              <a:t>應</a:t>
            </a:r>
            <a:r>
              <a:rPr dirty="0" sz="1400">
                <a:solidFill>
                  <a:srgbClr val="4E2700"/>
                </a:solidFill>
                <a:latin typeface="Noto Sans Mono CJK HK"/>
                <a:cs typeface="Noto Sans Mono CJK HK"/>
              </a:rPr>
              <a:t>用稱為</a:t>
            </a:r>
            <a:endParaRPr sz="1400">
              <a:latin typeface="Noto Sans Mono CJK HK"/>
              <a:cs typeface="Noto Sans Mono CJK HK"/>
            </a:endParaRPr>
          </a:p>
          <a:p>
            <a:pPr marL="570230">
              <a:lnSpc>
                <a:spcPct val="100000"/>
              </a:lnSpc>
              <a:spcBef>
                <a:spcPts val="285"/>
              </a:spcBef>
              <a:tabLst>
                <a:tab pos="795655" algn="l"/>
                <a:tab pos="1736089" algn="l"/>
              </a:tabLst>
            </a:pPr>
            <a:r>
              <a:rPr dirty="0" u="sng" sz="1450" spc="-15" i="1">
                <a:solidFill>
                  <a:srgbClr val="4E2700"/>
                </a:solidFill>
                <a:uFill>
                  <a:solidFill>
                    <a:srgbClr val="4D2600"/>
                  </a:solidFill>
                </a:uFill>
                <a:latin typeface="Times New Roman"/>
                <a:cs typeface="Times New Roman"/>
              </a:rPr>
              <a:t> </a:t>
            </a:r>
            <a:r>
              <a:rPr dirty="0" u="sng" sz="1450" spc="-15" i="1">
                <a:solidFill>
                  <a:srgbClr val="4E2700"/>
                </a:solidFill>
                <a:uFill>
                  <a:solidFill>
                    <a:srgbClr val="4D2600"/>
                  </a:solidFill>
                </a:uFill>
                <a:latin typeface="Times New Roman"/>
                <a:cs typeface="Times New Roman"/>
              </a:rPr>
              <a:t>	</a:t>
            </a:r>
            <a:r>
              <a:rPr dirty="0" sz="1450" spc="-40">
                <a:solidFill>
                  <a:srgbClr val="4E2700"/>
                </a:solidFill>
                <a:latin typeface="Noto Sans Mono CJK HK"/>
                <a:cs typeface="Noto Sans Mono CJK HK"/>
              </a:rPr>
              <a:t>多型</a:t>
            </a:r>
            <a:r>
              <a:rPr dirty="0" sz="1450" spc="-50">
                <a:solidFill>
                  <a:srgbClr val="4E2700"/>
                </a:solidFill>
                <a:latin typeface="Noto Sans Mono CJK HK"/>
                <a:cs typeface="Noto Sans Mono CJK HK"/>
              </a:rPr>
              <a:t>參</a:t>
            </a:r>
            <a:r>
              <a:rPr dirty="0" sz="1450" spc="-65">
                <a:solidFill>
                  <a:srgbClr val="4E2700"/>
                </a:solidFill>
                <a:latin typeface="Noto Sans Mono CJK HK"/>
                <a:cs typeface="Noto Sans Mono CJK HK"/>
              </a:rPr>
              <a:t>數</a:t>
            </a:r>
            <a:r>
              <a:rPr dirty="0" u="sng" sz="1450" spc="-6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570230" marR="5080" indent="-372110">
              <a:lnSpc>
                <a:spcPct val="117000"/>
              </a:lnSpc>
              <a:spcBef>
                <a:spcPts val="45"/>
              </a:spcBef>
              <a:tabLst>
                <a:tab pos="1689100" algn="l"/>
                <a:tab pos="2625090" algn="l"/>
              </a:tabLst>
            </a:pPr>
            <a:r>
              <a:rPr dirty="0" sz="1400" spc="-5">
                <a:solidFill>
                  <a:srgbClr val="4E2700"/>
                </a:solidFill>
                <a:latin typeface="Verdana"/>
                <a:cs typeface="Verdana"/>
              </a:rPr>
              <a:t>(</a:t>
            </a:r>
            <a:r>
              <a:rPr dirty="0" sz="1400" spc="10">
                <a:solidFill>
                  <a:srgbClr val="4E2700"/>
                </a:solidFill>
                <a:latin typeface="Noto Sans Mono CJK HK"/>
                <a:cs typeface="Noto Sans Mono CJK HK"/>
              </a:rPr>
              <a:t>二</a:t>
            </a:r>
            <a:r>
              <a:rPr dirty="0" sz="1400">
                <a:solidFill>
                  <a:srgbClr val="4E2700"/>
                </a:solidFill>
                <a:latin typeface="Verdana"/>
                <a:cs typeface="Verdana"/>
              </a:rPr>
              <a:t>)</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某陣</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元素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別時，</a:t>
            </a:r>
            <a:r>
              <a:rPr dirty="0" sz="1400" spc="-190">
                <a:solidFill>
                  <a:srgbClr val="4E2700"/>
                </a:solidFill>
                <a:latin typeface="Noto Sans Mono CJK HK"/>
                <a:cs typeface="Noto Sans Mono CJK HK"/>
              </a:rPr>
              <a:t> </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考都</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以存</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到此</a:t>
            </a:r>
            <a:r>
              <a:rPr dirty="0" sz="1400" spc="-15">
                <a:solidFill>
                  <a:srgbClr val="4E2700"/>
                </a:solidFill>
                <a:latin typeface="Noto Sans Mono CJK HK"/>
                <a:cs typeface="Noto Sans Mono CJK HK"/>
              </a:rPr>
              <a:t>陣</a:t>
            </a:r>
            <a:r>
              <a:rPr dirty="0" sz="1400">
                <a:solidFill>
                  <a:srgbClr val="4E2700"/>
                </a:solidFill>
                <a:latin typeface="Noto Sans Mono CJK HK"/>
                <a:cs typeface="Noto Sans Mono CJK HK"/>
              </a:rPr>
              <a:t>列的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素內</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這樣 </a:t>
            </a:r>
            <a:r>
              <a:rPr dirty="0" sz="1400" spc="10">
                <a:solidFill>
                  <a:srgbClr val="4E2700"/>
                </a:solidFill>
                <a:latin typeface="Noto Sans Mono CJK HK"/>
                <a:cs typeface="Noto Sans Mono CJK HK"/>
              </a:rPr>
              <a:t>的應</a:t>
            </a:r>
            <a:r>
              <a:rPr dirty="0" sz="1400">
                <a:solidFill>
                  <a:srgbClr val="4E2700"/>
                </a:solidFill>
                <a:latin typeface="Noto Sans Mono CJK HK"/>
                <a:cs typeface="Noto Sans Mono CJK HK"/>
              </a:rPr>
              <a:t>用</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a:t>
            </a:r>
            <a:r>
              <a:rPr dirty="0" u="sng" sz="1400">
                <a:solidFill>
                  <a:srgbClr val="4E2700"/>
                </a:solidFill>
                <a:uFill>
                  <a:solidFill>
                    <a:srgbClr val="4D2600"/>
                  </a:solidFill>
                </a:uFill>
                <a:latin typeface="Noto Sans Mono CJK HK"/>
                <a:cs typeface="Noto Sans Mono CJK HK"/>
              </a:rPr>
              <a:t> 	</a:t>
            </a:r>
            <a:r>
              <a:rPr dirty="0" sz="1450" spc="-50">
                <a:solidFill>
                  <a:srgbClr val="4E2700"/>
                </a:solidFill>
                <a:latin typeface="Noto Sans Mono CJK HK"/>
                <a:cs typeface="Noto Sans Mono CJK HK"/>
              </a:rPr>
              <a:t>異</a:t>
            </a:r>
            <a:r>
              <a:rPr dirty="0" sz="1450" spc="-65">
                <a:solidFill>
                  <a:srgbClr val="4E2700"/>
                </a:solidFill>
                <a:latin typeface="Noto Sans Mono CJK HK"/>
                <a:cs typeface="Noto Sans Mono CJK HK"/>
              </a:rPr>
              <a:t>質</a:t>
            </a:r>
            <a:r>
              <a:rPr dirty="0" sz="1450" spc="-50">
                <a:solidFill>
                  <a:srgbClr val="4E2700"/>
                </a:solidFill>
                <a:latin typeface="Noto Sans Mono CJK HK"/>
                <a:cs typeface="Noto Sans Mono CJK HK"/>
              </a:rPr>
              <a:t>集成</a:t>
            </a:r>
            <a:r>
              <a:rPr dirty="0" u="sng" sz="1450" spc="-5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079" marR="6350" indent="-247015">
              <a:lnSpc>
                <a:spcPts val="2020"/>
              </a:lnSpc>
              <a:spcBef>
                <a:spcPts val="110"/>
              </a:spcBef>
              <a:buFont typeface="Verdana"/>
              <a:buAutoNum type="arabicPeriod" startAt="2"/>
              <a:tabLst>
                <a:tab pos="252095" algn="l"/>
              </a:tabLst>
            </a:pPr>
            <a:r>
              <a:rPr dirty="0" sz="1400" spc="10">
                <a:solidFill>
                  <a:srgbClr val="4E2700"/>
                </a:solidFill>
                <a:latin typeface="Noto Sans Mono CJK HK"/>
                <a:cs typeface="Noto Sans Mono CJK HK"/>
              </a:rPr>
              <a:t>關鍵</a:t>
            </a:r>
            <a:r>
              <a:rPr dirty="0" sz="1400">
                <a:solidFill>
                  <a:srgbClr val="4E2700"/>
                </a:solidFill>
                <a:latin typeface="Noto Sans Mono CJK HK"/>
                <a:cs typeface="Noto Sans Mono CJK HK"/>
              </a:rPr>
              <a:t>字</a:t>
            </a:r>
            <a:r>
              <a:rPr dirty="0" sz="1400" spc="-200">
                <a:solidFill>
                  <a:srgbClr val="4E2700"/>
                </a:solidFill>
                <a:latin typeface="Noto Sans Mono CJK HK"/>
                <a:cs typeface="Noto Sans Mono CJK HK"/>
              </a:rPr>
              <a:t> </a:t>
            </a:r>
            <a:r>
              <a:rPr dirty="0" sz="1400" spc="-5" i="1">
                <a:solidFill>
                  <a:srgbClr val="4E2700"/>
                </a:solidFill>
                <a:latin typeface="Verdana"/>
                <a:cs typeface="Verdana"/>
              </a:rPr>
              <a:t>_instanceof_</a:t>
            </a:r>
            <a:r>
              <a:rPr dirty="0" sz="1400" spc="5" i="1">
                <a:solidFill>
                  <a:srgbClr val="4E2700"/>
                </a:solidFill>
                <a:latin typeface="Verdana"/>
                <a:cs typeface="Verdana"/>
              </a:rPr>
              <a:t> </a:t>
            </a:r>
            <a:r>
              <a:rPr dirty="0" sz="1400" spc="10">
                <a:solidFill>
                  <a:srgbClr val="4E2700"/>
                </a:solidFill>
                <a:latin typeface="Noto Sans Mono CJK HK"/>
                <a:cs typeface="Noto Sans Mono CJK HK"/>
              </a:rPr>
              <a:t>可在</a:t>
            </a:r>
            <a:r>
              <a:rPr dirty="0" sz="1400">
                <a:solidFill>
                  <a:srgbClr val="4E2700"/>
                </a:solidFill>
                <a:latin typeface="Noto Sans Mono CJK HK"/>
                <a:cs typeface="Noto Sans Mono CJK HK"/>
              </a:rPr>
              <a:t>程式執</a:t>
            </a:r>
            <a:r>
              <a:rPr dirty="0" sz="1400" spc="-10">
                <a:solidFill>
                  <a:srgbClr val="4E2700"/>
                </a:solidFill>
                <a:latin typeface="Noto Sans Mono CJK HK"/>
                <a:cs typeface="Noto Sans Mono CJK HK"/>
              </a:rPr>
              <a:t>行</a:t>
            </a:r>
            <a:r>
              <a:rPr dirty="0" sz="1400" spc="-5">
                <a:solidFill>
                  <a:srgbClr val="4E2700"/>
                </a:solidFill>
                <a:latin typeface="Verdana"/>
                <a:cs typeface="Verdana"/>
              </a:rPr>
              <a:t>(runtime)</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檢</a:t>
            </a:r>
            <a:r>
              <a:rPr dirty="0" sz="1400">
                <a:solidFill>
                  <a:srgbClr val="4E2700"/>
                </a:solidFill>
                <a:latin typeface="Noto Sans Mono CJK HK"/>
                <a:cs typeface="Noto Sans Mono CJK HK"/>
              </a:rPr>
              <a:t>查某</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考所</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件是</a:t>
            </a:r>
            <a:r>
              <a:rPr dirty="0" sz="1400" spc="-15">
                <a:solidFill>
                  <a:srgbClr val="4E2700"/>
                </a:solidFill>
                <a:latin typeface="Noto Sans Mono CJK HK"/>
                <a:cs typeface="Noto Sans Mono CJK HK"/>
              </a:rPr>
              <a:t>否</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某</a:t>
            </a:r>
            <a:r>
              <a:rPr dirty="0" sz="1400">
                <a:solidFill>
                  <a:srgbClr val="4E2700"/>
                </a:solidFill>
                <a:latin typeface="Noto Sans Mono CJK HK"/>
                <a:cs typeface="Noto Sans Mono CJK HK"/>
              </a:rPr>
              <a:t>個類 </a:t>
            </a:r>
            <a:r>
              <a:rPr dirty="0" sz="1400" spc="10">
                <a:solidFill>
                  <a:srgbClr val="4E2700"/>
                </a:solidFill>
                <a:latin typeface="Noto Sans Mono CJK HK"/>
                <a:cs typeface="Noto Sans Mono CJK HK"/>
              </a:rPr>
              <a:t>別或</a:t>
            </a:r>
            <a:r>
              <a:rPr dirty="0" sz="1400">
                <a:solidFill>
                  <a:srgbClr val="4E2700"/>
                </a:solidFill>
                <a:latin typeface="Noto Sans Mono CJK HK"/>
                <a:cs typeface="Noto Sans Mono CJK HK"/>
              </a:rPr>
              <a:t>其子類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整數的表示法</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709066" y="955624"/>
            <a:ext cx="7736205" cy="1003935"/>
          </a:xfrm>
          <a:prstGeom prst="rect">
            <a:avLst/>
          </a:prstGeom>
        </p:spPr>
        <p:txBody>
          <a:bodyPr wrap="square" lIns="0" tIns="13335" rIns="0" bIns="0" rtlCol="0" vert="horz">
            <a:spAutoFit/>
          </a:bodyPr>
          <a:lstStyle/>
          <a:p>
            <a:pPr marL="355600" indent="-342900">
              <a:lnSpc>
                <a:spcPct val="100000"/>
              </a:lnSpc>
              <a:spcBef>
                <a:spcPts val="105"/>
              </a:spcBef>
              <a:buFont typeface="Verdana"/>
              <a:buChar char="•"/>
              <a:tabLst>
                <a:tab pos="354965" algn="l"/>
                <a:tab pos="355600" algn="l"/>
              </a:tabLst>
            </a:pPr>
            <a:r>
              <a:rPr dirty="0" sz="2000" spc="5">
                <a:solidFill>
                  <a:srgbClr val="4E2700"/>
                </a:solidFill>
                <a:latin typeface="Noto Sans Mono CJK HK"/>
                <a:cs typeface="Noto Sans Mono CJK HK"/>
              </a:rPr>
              <a:t>一個</a:t>
            </a:r>
            <a:r>
              <a:rPr dirty="0" sz="2000" spc="-5">
                <a:solidFill>
                  <a:srgbClr val="4E2700"/>
                </a:solidFill>
                <a:latin typeface="Noto Sans Mono CJK HK"/>
                <a:cs typeface="Noto Sans Mono CJK HK"/>
              </a:rPr>
              <a:t>整</a:t>
            </a:r>
            <a:r>
              <a:rPr dirty="0" sz="2000" spc="-10">
                <a:solidFill>
                  <a:srgbClr val="4E2700"/>
                </a:solidFill>
                <a:latin typeface="Noto Sans Mono CJK HK"/>
                <a:cs typeface="Noto Sans Mono CJK HK"/>
              </a:rPr>
              <a:t>數</a:t>
            </a:r>
            <a:r>
              <a:rPr dirty="0" sz="2000" spc="5">
                <a:solidFill>
                  <a:srgbClr val="4E2700"/>
                </a:solidFill>
                <a:latin typeface="Noto Sans Mono CJK HK"/>
                <a:cs typeface="Noto Sans Mono CJK HK"/>
              </a:rPr>
              <a:t>有</a:t>
            </a:r>
            <a:r>
              <a:rPr dirty="0" sz="2000" spc="-15">
                <a:solidFill>
                  <a:srgbClr val="4E2700"/>
                </a:solidFill>
                <a:latin typeface="Noto Sans Mono CJK HK"/>
                <a:cs typeface="Noto Sans Mono CJK HK"/>
              </a:rPr>
              <a:t>多</a:t>
            </a:r>
            <a:r>
              <a:rPr dirty="0" sz="2000" spc="5">
                <a:solidFill>
                  <a:srgbClr val="4E2700"/>
                </a:solidFill>
                <a:latin typeface="Noto Sans Mono CJK HK"/>
                <a:cs typeface="Noto Sans Mono CJK HK"/>
              </a:rPr>
              <a:t>種不</a:t>
            </a:r>
            <a:r>
              <a:rPr dirty="0" sz="2000" spc="-5">
                <a:solidFill>
                  <a:srgbClr val="4E2700"/>
                </a:solidFill>
                <a:latin typeface="Noto Sans Mono CJK HK"/>
                <a:cs typeface="Noto Sans Mono CJK HK"/>
              </a:rPr>
              <a:t>同</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表</a:t>
            </a:r>
            <a:r>
              <a:rPr dirty="0" sz="2000" spc="-15">
                <a:solidFill>
                  <a:srgbClr val="4E2700"/>
                </a:solidFill>
                <a:latin typeface="Noto Sans Mono CJK HK"/>
                <a:cs typeface="Noto Sans Mono CJK HK"/>
              </a:rPr>
              <a:t>示</a:t>
            </a:r>
            <a:r>
              <a:rPr dirty="0" sz="2000" spc="5">
                <a:solidFill>
                  <a:srgbClr val="4E2700"/>
                </a:solidFill>
                <a:latin typeface="Noto Sans Mono CJK HK"/>
                <a:cs typeface="Noto Sans Mono CJK HK"/>
              </a:rPr>
              <a:t>方法</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例</a:t>
            </a:r>
            <a:r>
              <a:rPr dirty="0" sz="2000" spc="5">
                <a:solidFill>
                  <a:srgbClr val="4E2700"/>
                </a:solidFill>
                <a:latin typeface="Noto Sans Mono CJK HK"/>
                <a:cs typeface="Noto Sans Mono CJK HK"/>
              </a:rPr>
              <a:t>如</a:t>
            </a:r>
            <a:r>
              <a:rPr dirty="0" sz="2000" spc="-15">
                <a:solidFill>
                  <a:srgbClr val="4E2700"/>
                </a:solidFill>
                <a:latin typeface="Noto Sans Mono CJK HK"/>
                <a:cs typeface="Noto Sans Mono CJK HK"/>
              </a:rPr>
              <a:t>二</a:t>
            </a:r>
            <a:r>
              <a:rPr dirty="0" sz="2000" spc="5">
                <a:solidFill>
                  <a:srgbClr val="4E2700"/>
                </a:solidFill>
                <a:latin typeface="Noto Sans Mono CJK HK"/>
                <a:cs typeface="Noto Sans Mono CJK HK"/>
              </a:rPr>
              <a:t>進位</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八</a:t>
            </a:r>
            <a:r>
              <a:rPr dirty="0" sz="2000" spc="5">
                <a:solidFill>
                  <a:srgbClr val="4E2700"/>
                </a:solidFill>
                <a:latin typeface="Noto Sans Mono CJK HK"/>
                <a:cs typeface="Noto Sans Mono CJK HK"/>
              </a:rPr>
              <a:t>進</a:t>
            </a:r>
            <a:r>
              <a:rPr dirty="0" sz="2000" spc="-15">
                <a:solidFill>
                  <a:srgbClr val="4E2700"/>
                </a:solidFill>
                <a:latin typeface="Noto Sans Mono CJK HK"/>
                <a:cs typeface="Noto Sans Mono CJK HK"/>
              </a:rPr>
              <a:t>位</a:t>
            </a:r>
            <a:r>
              <a:rPr dirty="0" sz="2000" spc="5">
                <a:solidFill>
                  <a:srgbClr val="4E2700"/>
                </a:solidFill>
                <a:latin typeface="Noto Sans Mono CJK HK"/>
                <a:cs typeface="Noto Sans Mono CJK HK"/>
              </a:rPr>
              <a:t>、十</a:t>
            </a:r>
            <a:r>
              <a:rPr dirty="0" sz="2000" spc="-5">
                <a:solidFill>
                  <a:srgbClr val="4E2700"/>
                </a:solidFill>
                <a:latin typeface="Noto Sans Mono CJK HK"/>
                <a:cs typeface="Noto Sans Mono CJK HK"/>
              </a:rPr>
              <a:t>進</a:t>
            </a:r>
            <a:r>
              <a:rPr dirty="0" sz="2000" spc="-10">
                <a:solidFill>
                  <a:srgbClr val="4E2700"/>
                </a:solidFill>
                <a:latin typeface="Noto Sans Mono CJK HK"/>
                <a:cs typeface="Noto Sans Mono CJK HK"/>
              </a:rPr>
              <a:t>位</a:t>
            </a:r>
            <a:r>
              <a:rPr dirty="0" sz="2000" spc="5">
                <a:solidFill>
                  <a:srgbClr val="4E2700"/>
                </a:solidFill>
                <a:latin typeface="Noto Sans Mono CJK HK"/>
                <a:cs typeface="Noto Sans Mono CJK HK"/>
              </a:rPr>
              <a:t>、</a:t>
            </a:r>
            <a:endParaRPr sz="2000">
              <a:latin typeface="Noto Sans Mono CJK HK"/>
              <a:cs typeface="Noto Sans Mono CJK HK"/>
            </a:endParaRPr>
          </a:p>
          <a:p>
            <a:pPr marL="354965">
              <a:lnSpc>
                <a:spcPct val="100000"/>
              </a:lnSpc>
              <a:spcBef>
                <a:spcPts val="15"/>
              </a:spcBef>
            </a:pPr>
            <a:r>
              <a:rPr dirty="0" sz="2000">
                <a:solidFill>
                  <a:srgbClr val="4E2700"/>
                </a:solidFill>
                <a:latin typeface="Noto Sans Mono CJK HK"/>
                <a:cs typeface="Noto Sans Mono CJK HK"/>
              </a:rPr>
              <a:t>十六進</a:t>
            </a:r>
            <a:r>
              <a:rPr dirty="0" sz="2000" spc="-15">
                <a:solidFill>
                  <a:srgbClr val="4E2700"/>
                </a:solidFill>
                <a:latin typeface="Noto Sans Mono CJK HK"/>
                <a:cs typeface="Noto Sans Mono CJK HK"/>
              </a:rPr>
              <a:t>位</a:t>
            </a:r>
            <a:r>
              <a:rPr dirty="0" sz="2000">
                <a:solidFill>
                  <a:srgbClr val="4E2700"/>
                </a:solidFill>
                <a:latin typeface="Noto Sans Mono CJK HK"/>
                <a:cs typeface="Noto Sans Mono CJK HK"/>
              </a:rPr>
              <a:t>等</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小算盤</a:t>
            </a:r>
            <a:r>
              <a:rPr dirty="0" sz="2000" spc="-15">
                <a:solidFill>
                  <a:srgbClr val="4E2700"/>
                </a:solidFill>
                <a:latin typeface="Noto Sans Mono CJK HK"/>
                <a:cs typeface="Noto Sans Mono CJK HK"/>
              </a:rPr>
              <a:t>提</a:t>
            </a:r>
            <a:r>
              <a:rPr dirty="0" sz="2000">
                <a:solidFill>
                  <a:srgbClr val="4E2700"/>
                </a:solidFill>
                <a:latin typeface="Noto Sans Mono CJK HK"/>
                <a:cs typeface="Noto Sans Mono CJK HK"/>
              </a:rPr>
              <a:t>供</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一個數</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各</a:t>
            </a:r>
            <a:r>
              <a:rPr dirty="0" sz="2000">
                <a:solidFill>
                  <a:srgbClr val="4E2700"/>
                </a:solidFill>
                <a:latin typeface="Noto Sans Mono CJK HK"/>
                <a:cs typeface="Noto Sans Mono CJK HK"/>
              </a:rPr>
              <a:t>種不同</a:t>
            </a:r>
            <a:r>
              <a:rPr dirty="0" sz="2000" spc="-15">
                <a:solidFill>
                  <a:srgbClr val="4E2700"/>
                </a:solidFill>
                <a:latin typeface="Noto Sans Mono CJK HK"/>
                <a:cs typeface="Noto Sans Mono CJK HK"/>
              </a:rPr>
              <a:t>進</a:t>
            </a:r>
            <a:r>
              <a:rPr dirty="0" sz="2000">
                <a:solidFill>
                  <a:srgbClr val="4E2700"/>
                </a:solidFill>
                <a:latin typeface="Noto Sans Mono CJK HK"/>
                <a:cs typeface="Noto Sans Mono CJK HK"/>
              </a:rPr>
              <a:t>位</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轉換。</a:t>
            </a:r>
            <a:endParaRPr sz="2000">
              <a:latin typeface="Noto Sans Mono CJK HK"/>
              <a:cs typeface="Noto Sans Mono CJK HK"/>
            </a:endParaRPr>
          </a:p>
          <a:p>
            <a:pPr marL="355600" indent="-342900">
              <a:lnSpc>
                <a:spcPct val="100000"/>
              </a:lnSpc>
              <a:spcBef>
                <a:spcPts val="480"/>
              </a:spcBef>
              <a:buFont typeface="Verdana"/>
              <a:buChar char="•"/>
              <a:tabLst>
                <a:tab pos="354965" algn="l"/>
                <a:tab pos="355600" algn="l"/>
              </a:tabLst>
            </a:pPr>
            <a:r>
              <a:rPr dirty="0" sz="2000" spc="10">
                <a:solidFill>
                  <a:srgbClr val="4E2700"/>
                </a:solidFill>
                <a:latin typeface="Noto Sans Mono CJK HK"/>
                <a:cs typeface="Noto Sans Mono CJK HK"/>
              </a:rPr>
              <a:t>例如</a:t>
            </a:r>
            <a:r>
              <a:rPr dirty="0" sz="2000">
                <a:solidFill>
                  <a:srgbClr val="4E2700"/>
                </a:solidFill>
                <a:latin typeface="Noto Sans Mono CJK HK"/>
                <a:cs typeface="Noto Sans Mono CJK HK"/>
              </a:rPr>
              <a:t>十進</a:t>
            </a:r>
            <a:r>
              <a:rPr dirty="0" sz="2000" spc="-10">
                <a:solidFill>
                  <a:srgbClr val="4E2700"/>
                </a:solidFill>
                <a:latin typeface="Noto Sans Mono CJK HK"/>
                <a:cs typeface="Noto Sans Mono CJK HK"/>
              </a:rPr>
              <a:t>位</a:t>
            </a:r>
            <a:r>
              <a:rPr dirty="0" sz="2000" spc="-5">
                <a:solidFill>
                  <a:srgbClr val="4E2700"/>
                </a:solidFill>
                <a:latin typeface="Verdana"/>
                <a:cs typeface="Verdana"/>
              </a:rPr>
              <a:t>127</a:t>
            </a:r>
            <a:r>
              <a:rPr dirty="0" sz="2000" spc="10">
                <a:solidFill>
                  <a:srgbClr val="4E2700"/>
                </a:solidFill>
                <a:latin typeface="Noto Sans Mono CJK HK"/>
                <a:cs typeface="Noto Sans Mono CJK HK"/>
              </a:rPr>
              <a:t>與</a:t>
            </a:r>
            <a:r>
              <a:rPr dirty="0" sz="2000" spc="-5">
                <a:solidFill>
                  <a:srgbClr val="4E2700"/>
                </a:solidFill>
                <a:latin typeface="Verdana"/>
                <a:cs typeface="Verdana"/>
              </a:rPr>
              <a:t>32517</a:t>
            </a:r>
            <a:r>
              <a:rPr dirty="0" sz="2000">
                <a:solidFill>
                  <a:srgbClr val="4E2700"/>
                </a:solidFill>
                <a:latin typeface="Noto Sans Mono CJK HK"/>
                <a:cs typeface="Noto Sans Mono CJK HK"/>
              </a:rPr>
              <a:t>的各種進</a:t>
            </a:r>
            <a:r>
              <a:rPr dirty="0" sz="2000" spc="-15">
                <a:solidFill>
                  <a:srgbClr val="4E2700"/>
                </a:solidFill>
                <a:latin typeface="Noto Sans Mono CJK HK"/>
                <a:cs typeface="Noto Sans Mono CJK HK"/>
              </a:rPr>
              <a:t>制</a:t>
            </a:r>
            <a:r>
              <a:rPr dirty="0" sz="2000">
                <a:solidFill>
                  <a:srgbClr val="4E2700"/>
                </a:solidFill>
                <a:latin typeface="Noto Sans Mono CJK HK"/>
                <a:cs typeface="Noto Sans Mono CJK HK"/>
              </a:rPr>
              <a:t>表示</a:t>
            </a:r>
            <a:r>
              <a:rPr dirty="0" sz="2000" spc="-15">
                <a:solidFill>
                  <a:srgbClr val="4E2700"/>
                </a:solidFill>
                <a:latin typeface="Noto Sans Mono CJK HK"/>
                <a:cs typeface="Noto Sans Mono CJK HK"/>
              </a:rPr>
              <a:t>法</a:t>
            </a:r>
            <a:r>
              <a:rPr dirty="0" sz="2000">
                <a:solidFill>
                  <a:srgbClr val="4E2700"/>
                </a:solidFill>
                <a:latin typeface="Noto Sans Mono CJK HK"/>
                <a:cs typeface="Noto Sans Mono CJK HK"/>
              </a:rPr>
              <a:t>如下：</a:t>
            </a:r>
            <a:endParaRPr sz="2000">
              <a:latin typeface="Noto Sans Mono CJK HK"/>
              <a:cs typeface="Noto Sans Mono CJK HK"/>
            </a:endParaRPr>
          </a:p>
        </p:txBody>
      </p:sp>
      <p:graphicFrame>
        <p:nvGraphicFramePr>
          <p:cNvPr id="4" name="object 4"/>
          <p:cNvGraphicFramePr>
            <a:graphicFrameLocks noGrp="1"/>
          </p:cNvGraphicFramePr>
          <p:nvPr/>
        </p:nvGraphicFramePr>
        <p:xfrm>
          <a:off x="454025" y="2046287"/>
          <a:ext cx="8251825" cy="1323975"/>
        </p:xfrm>
        <a:graphic>
          <a:graphicData uri="http://schemas.openxmlformats.org/drawingml/2006/table">
            <a:tbl>
              <a:tblPr firstRow="1" bandRow="1">
                <a:tableStyleId>{2D5ABB26-0587-4C30-8999-92F81FD0307C}</a:tableStyleId>
              </a:tblPr>
              <a:tblGrid>
                <a:gridCol w="2052955"/>
                <a:gridCol w="2052955"/>
                <a:gridCol w="2051050"/>
                <a:gridCol w="2052319"/>
              </a:tblGrid>
              <a:tr h="431800">
                <a:tc>
                  <a:txBody>
                    <a:bodyPr/>
                    <a:lstStyle/>
                    <a:p>
                      <a:pPr marL="683260">
                        <a:lnSpc>
                          <a:spcPct val="100000"/>
                        </a:lnSpc>
                        <a:spcBef>
                          <a:spcPts val="290"/>
                        </a:spcBef>
                      </a:pPr>
                      <a:r>
                        <a:rPr dirty="0" sz="1800">
                          <a:latin typeface="Noto Sans Mono CJK HK"/>
                          <a:cs typeface="Noto Sans Mono CJK HK"/>
                        </a:rPr>
                        <a:t>二進位</a:t>
                      </a:r>
                      <a:endParaRPr sz="1800">
                        <a:latin typeface="Noto Sans Mono CJK HK"/>
                        <a:cs typeface="Noto Sans Mono CJK HK"/>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E8CF"/>
                    </a:solidFill>
                  </a:tcPr>
                </a:tc>
                <a:tc>
                  <a:txBody>
                    <a:bodyPr/>
                    <a:lstStyle/>
                    <a:p>
                      <a:pPr marL="683895">
                        <a:lnSpc>
                          <a:spcPct val="100000"/>
                        </a:lnSpc>
                        <a:spcBef>
                          <a:spcPts val="290"/>
                        </a:spcBef>
                      </a:pPr>
                      <a:r>
                        <a:rPr dirty="0" sz="1800">
                          <a:latin typeface="Noto Sans Mono CJK HK"/>
                          <a:cs typeface="Noto Sans Mono CJK HK"/>
                        </a:rPr>
                        <a:t>八進位</a:t>
                      </a:r>
                      <a:endParaRPr sz="1800">
                        <a:latin typeface="Noto Sans Mono CJK HK"/>
                        <a:cs typeface="Noto Sans Mono CJK HK"/>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E8CF"/>
                    </a:solidFill>
                  </a:tcPr>
                </a:tc>
                <a:tc>
                  <a:txBody>
                    <a:bodyPr/>
                    <a:lstStyle/>
                    <a:p>
                      <a:pPr marL="682625">
                        <a:lnSpc>
                          <a:spcPct val="100000"/>
                        </a:lnSpc>
                        <a:spcBef>
                          <a:spcPts val="290"/>
                        </a:spcBef>
                      </a:pPr>
                      <a:r>
                        <a:rPr dirty="0" sz="1800">
                          <a:latin typeface="Noto Sans Mono CJK HK"/>
                          <a:cs typeface="Noto Sans Mono CJK HK"/>
                        </a:rPr>
                        <a:t>十進位</a:t>
                      </a:r>
                      <a:endParaRPr sz="1800">
                        <a:latin typeface="Noto Sans Mono CJK HK"/>
                        <a:cs typeface="Noto Sans Mono CJK HK"/>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E8CF"/>
                    </a:solidFill>
                  </a:tcPr>
                </a:tc>
                <a:tc>
                  <a:txBody>
                    <a:bodyPr/>
                    <a:lstStyle/>
                    <a:p>
                      <a:pPr marL="569595">
                        <a:lnSpc>
                          <a:spcPct val="100000"/>
                        </a:lnSpc>
                        <a:spcBef>
                          <a:spcPts val="290"/>
                        </a:spcBef>
                      </a:pPr>
                      <a:r>
                        <a:rPr dirty="0" sz="1800">
                          <a:latin typeface="Noto Sans Mono CJK HK"/>
                          <a:cs typeface="Noto Sans Mono CJK HK"/>
                        </a:rPr>
                        <a:t>十六進位</a:t>
                      </a:r>
                      <a:endParaRPr sz="1800">
                        <a:latin typeface="Noto Sans Mono CJK HK"/>
                        <a:cs typeface="Noto Sans Mono CJK HK"/>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CCE8CF"/>
                    </a:solidFill>
                  </a:tcPr>
                </a:tc>
              </a:tr>
              <a:tr h="431800">
                <a:tc>
                  <a:txBody>
                    <a:bodyPr/>
                    <a:lstStyle/>
                    <a:p>
                      <a:pPr algn="r" marR="85090">
                        <a:lnSpc>
                          <a:spcPct val="100000"/>
                        </a:lnSpc>
                        <a:spcBef>
                          <a:spcPts val="320"/>
                        </a:spcBef>
                      </a:pPr>
                      <a:r>
                        <a:rPr dirty="0" sz="1400">
                          <a:solidFill>
                            <a:srgbClr val="000099"/>
                          </a:solidFill>
                          <a:latin typeface="Times New Roman"/>
                          <a:cs typeface="Times New Roman"/>
                        </a:rPr>
                        <a:t>0</a:t>
                      </a:r>
                      <a:r>
                        <a:rPr dirty="0" sz="1400" spc="-45">
                          <a:solidFill>
                            <a:srgbClr val="000099"/>
                          </a:solidFill>
                          <a:latin typeface="Times New Roman"/>
                          <a:cs typeface="Times New Roman"/>
                        </a:rPr>
                        <a:t>11</a:t>
                      </a:r>
                      <a:r>
                        <a:rPr dirty="0" sz="1400" spc="-55">
                          <a:solidFill>
                            <a:srgbClr val="000099"/>
                          </a:solidFill>
                          <a:latin typeface="Times New Roman"/>
                          <a:cs typeface="Times New Roman"/>
                        </a:rPr>
                        <a:t>1111</a:t>
                      </a:r>
                      <a:r>
                        <a:rPr dirty="0" sz="1400">
                          <a:solidFill>
                            <a:srgbClr val="000099"/>
                          </a:solidFill>
                          <a:latin typeface="Times New Roman"/>
                          <a:cs typeface="Times New Roman"/>
                        </a:rPr>
                        <a:t>1</a:t>
                      </a:r>
                      <a:endParaRPr sz="1400">
                        <a:latin typeface="Times New Roman"/>
                        <a:cs typeface="Times New Roman"/>
                      </a:endParaRPr>
                    </a:p>
                  </a:txBody>
                  <a:tcPr marL="0" marR="0" marB="0" marT="4064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r" marR="84455">
                        <a:lnSpc>
                          <a:spcPct val="100000"/>
                        </a:lnSpc>
                        <a:spcBef>
                          <a:spcPts val="320"/>
                        </a:spcBef>
                      </a:pPr>
                      <a:r>
                        <a:rPr dirty="0" sz="1400" spc="5">
                          <a:solidFill>
                            <a:srgbClr val="000099"/>
                          </a:solidFill>
                          <a:latin typeface="Times New Roman"/>
                          <a:cs typeface="Times New Roman"/>
                        </a:rPr>
                        <a:t>177</a:t>
                      </a:r>
                      <a:endParaRPr sz="1400">
                        <a:latin typeface="Times New Roman"/>
                        <a:cs typeface="Times New Roman"/>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r" marR="83820">
                        <a:lnSpc>
                          <a:spcPct val="100000"/>
                        </a:lnSpc>
                        <a:spcBef>
                          <a:spcPts val="320"/>
                        </a:spcBef>
                      </a:pPr>
                      <a:r>
                        <a:rPr dirty="0" sz="1400" spc="5">
                          <a:solidFill>
                            <a:srgbClr val="000099"/>
                          </a:solidFill>
                          <a:latin typeface="Times New Roman"/>
                          <a:cs typeface="Times New Roman"/>
                        </a:rPr>
                        <a:t>127</a:t>
                      </a:r>
                      <a:endParaRPr sz="1400">
                        <a:latin typeface="Times New Roman"/>
                        <a:cs typeface="Times New Roman"/>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E8CF"/>
                    </a:solidFill>
                  </a:tcPr>
                </a:tc>
                <a:tc>
                  <a:txBody>
                    <a:bodyPr/>
                    <a:lstStyle/>
                    <a:p>
                      <a:pPr algn="r" marR="82550">
                        <a:lnSpc>
                          <a:spcPct val="100000"/>
                        </a:lnSpc>
                        <a:spcBef>
                          <a:spcPts val="320"/>
                        </a:spcBef>
                      </a:pPr>
                      <a:r>
                        <a:rPr dirty="0" sz="1400" spc="5">
                          <a:solidFill>
                            <a:srgbClr val="000099"/>
                          </a:solidFill>
                          <a:latin typeface="Times New Roman"/>
                          <a:cs typeface="Times New Roman"/>
                        </a:rPr>
                        <a:t>7F</a:t>
                      </a:r>
                      <a:endParaRPr sz="1400">
                        <a:latin typeface="Times New Roman"/>
                        <a:cs typeface="Times New Roman"/>
                      </a:endParaRPr>
                    </a:p>
                  </a:txBody>
                  <a:tcPr marL="0" marR="0" marB="0" marT="4064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E8CF"/>
                    </a:solidFill>
                  </a:tcPr>
                </a:tc>
              </a:tr>
              <a:tr h="431800">
                <a:tc>
                  <a:txBody>
                    <a:bodyPr/>
                    <a:lstStyle/>
                    <a:p>
                      <a:pPr algn="r" marR="84455">
                        <a:lnSpc>
                          <a:spcPct val="100000"/>
                        </a:lnSpc>
                        <a:spcBef>
                          <a:spcPts val="320"/>
                        </a:spcBef>
                      </a:pPr>
                      <a:r>
                        <a:rPr dirty="0" sz="1400">
                          <a:solidFill>
                            <a:srgbClr val="000099"/>
                          </a:solidFill>
                          <a:latin typeface="Times New Roman"/>
                          <a:cs typeface="Times New Roman"/>
                        </a:rPr>
                        <a:t>0</a:t>
                      </a:r>
                      <a:r>
                        <a:rPr dirty="0" sz="1400" spc="-45">
                          <a:solidFill>
                            <a:srgbClr val="000099"/>
                          </a:solidFill>
                          <a:latin typeface="Times New Roman"/>
                          <a:cs typeface="Times New Roman"/>
                        </a:rPr>
                        <a:t>11</a:t>
                      </a:r>
                      <a:r>
                        <a:rPr dirty="0" sz="1400" spc="-55">
                          <a:solidFill>
                            <a:srgbClr val="000099"/>
                          </a:solidFill>
                          <a:latin typeface="Times New Roman"/>
                          <a:cs typeface="Times New Roman"/>
                        </a:rPr>
                        <a:t>1111</a:t>
                      </a:r>
                      <a:r>
                        <a:rPr dirty="0" sz="1400">
                          <a:solidFill>
                            <a:srgbClr val="000099"/>
                          </a:solidFill>
                          <a:latin typeface="Times New Roman"/>
                          <a:cs typeface="Times New Roman"/>
                        </a:rPr>
                        <a:t>1</a:t>
                      </a:r>
                      <a:r>
                        <a:rPr dirty="0" sz="1400" spc="-10">
                          <a:solidFill>
                            <a:srgbClr val="000099"/>
                          </a:solidFill>
                          <a:latin typeface="Times New Roman"/>
                          <a:cs typeface="Times New Roman"/>
                        </a:rPr>
                        <a:t>00</a:t>
                      </a:r>
                      <a:r>
                        <a:rPr dirty="0" sz="1400">
                          <a:solidFill>
                            <a:srgbClr val="000099"/>
                          </a:solidFill>
                          <a:latin typeface="Times New Roman"/>
                          <a:cs typeface="Times New Roman"/>
                        </a:rPr>
                        <a:t>0</a:t>
                      </a:r>
                      <a:r>
                        <a:rPr dirty="0" sz="1400" spc="-10">
                          <a:solidFill>
                            <a:srgbClr val="000099"/>
                          </a:solidFill>
                          <a:latin typeface="Times New Roman"/>
                          <a:cs typeface="Times New Roman"/>
                        </a:rPr>
                        <a:t>00</a:t>
                      </a:r>
                      <a:r>
                        <a:rPr dirty="0" sz="1400">
                          <a:solidFill>
                            <a:srgbClr val="000099"/>
                          </a:solidFill>
                          <a:latin typeface="Times New Roman"/>
                          <a:cs typeface="Times New Roman"/>
                        </a:rPr>
                        <a:t>1</a:t>
                      </a:r>
                      <a:r>
                        <a:rPr dirty="0" sz="1400" spc="-10">
                          <a:solidFill>
                            <a:srgbClr val="000099"/>
                          </a:solidFill>
                          <a:latin typeface="Times New Roman"/>
                          <a:cs typeface="Times New Roman"/>
                        </a:rPr>
                        <a:t>0</a:t>
                      </a:r>
                      <a:r>
                        <a:rPr dirty="0" sz="1400">
                          <a:solidFill>
                            <a:srgbClr val="000099"/>
                          </a:solidFill>
                          <a:latin typeface="Times New Roman"/>
                          <a:cs typeface="Times New Roman"/>
                        </a:rPr>
                        <a:t>1</a:t>
                      </a:r>
                      <a:endParaRPr sz="1400">
                        <a:latin typeface="Times New Roman"/>
                        <a:cs typeface="Times New Roman"/>
                      </a:endParaRPr>
                    </a:p>
                  </a:txBody>
                  <a:tcPr marL="0" marR="0" marB="0" marT="4064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E8CF"/>
                    </a:solidFill>
                  </a:tcPr>
                </a:tc>
                <a:tc>
                  <a:txBody>
                    <a:bodyPr/>
                    <a:lstStyle/>
                    <a:p>
                      <a:pPr algn="r" marR="84455">
                        <a:lnSpc>
                          <a:spcPct val="100000"/>
                        </a:lnSpc>
                        <a:spcBef>
                          <a:spcPts val="320"/>
                        </a:spcBef>
                      </a:pPr>
                      <a:r>
                        <a:rPr dirty="0" sz="1400" spc="5">
                          <a:solidFill>
                            <a:srgbClr val="000099"/>
                          </a:solidFill>
                          <a:latin typeface="Times New Roman"/>
                          <a:cs typeface="Times New Roman"/>
                        </a:rPr>
                        <a:t>77405</a:t>
                      </a:r>
                      <a:endParaRPr sz="1400">
                        <a:latin typeface="Times New Roman"/>
                        <a:cs typeface="Times New Roman"/>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E8CF"/>
                    </a:solidFill>
                  </a:tcPr>
                </a:tc>
                <a:tc>
                  <a:txBody>
                    <a:bodyPr/>
                    <a:lstStyle/>
                    <a:p>
                      <a:pPr algn="r" marR="82550">
                        <a:lnSpc>
                          <a:spcPct val="100000"/>
                        </a:lnSpc>
                        <a:spcBef>
                          <a:spcPts val="320"/>
                        </a:spcBef>
                      </a:pPr>
                      <a:r>
                        <a:rPr dirty="0" sz="1400" spc="5">
                          <a:solidFill>
                            <a:srgbClr val="000099"/>
                          </a:solidFill>
                          <a:latin typeface="Times New Roman"/>
                          <a:cs typeface="Times New Roman"/>
                        </a:rPr>
                        <a:t>32517</a:t>
                      </a:r>
                      <a:endParaRPr sz="1400">
                        <a:latin typeface="Times New Roman"/>
                        <a:cs typeface="Times New Roman"/>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E8CF"/>
                    </a:solidFill>
                  </a:tcPr>
                </a:tc>
                <a:tc>
                  <a:txBody>
                    <a:bodyPr/>
                    <a:lstStyle/>
                    <a:p>
                      <a:pPr algn="r" marR="84455">
                        <a:lnSpc>
                          <a:spcPct val="100000"/>
                        </a:lnSpc>
                        <a:spcBef>
                          <a:spcPts val="320"/>
                        </a:spcBef>
                      </a:pPr>
                      <a:r>
                        <a:rPr dirty="0" sz="1400">
                          <a:solidFill>
                            <a:srgbClr val="000099"/>
                          </a:solidFill>
                          <a:latin typeface="Times New Roman"/>
                          <a:cs typeface="Times New Roman"/>
                        </a:rPr>
                        <a:t>7</a:t>
                      </a:r>
                      <a:r>
                        <a:rPr dirty="0" sz="1400">
                          <a:solidFill>
                            <a:srgbClr val="000099"/>
                          </a:solidFill>
                          <a:latin typeface="Times New Roman"/>
                          <a:cs typeface="Times New Roman"/>
                        </a:rPr>
                        <a:t>F0</a:t>
                      </a:r>
                      <a:r>
                        <a:rPr dirty="0" sz="1400">
                          <a:solidFill>
                            <a:srgbClr val="000099"/>
                          </a:solidFill>
                          <a:latin typeface="Times New Roman"/>
                          <a:cs typeface="Times New Roman"/>
                        </a:rPr>
                        <a:t>5</a:t>
                      </a:r>
                      <a:endParaRPr sz="1400">
                        <a:latin typeface="Times New Roman"/>
                        <a:cs typeface="Times New Roman"/>
                      </a:endParaRPr>
                    </a:p>
                  </a:txBody>
                  <a:tcPr marL="0" marR="0" marB="0" marT="4064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CCE8CF"/>
                    </a:solidFill>
                  </a:tcPr>
                </a:tc>
              </a:tr>
            </a:tbl>
          </a:graphicData>
        </a:graphic>
      </p:graphicFrame>
      <p:sp>
        <p:nvSpPr>
          <p:cNvPr id="5" name="object 5"/>
          <p:cNvSpPr txBox="1"/>
          <p:nvPr/>
        </p:nvSpPr>
        <p:spPr>
          <a:xfrm>
            <a:off x="529539" y="3393256"/>
            <a:ext cx="8047355" cy="2945130"/>
          </a:xfrm>
          <a:prstGeom prst="rect">
            <a:avLst/>
          </a:prstGeom>
        </p:spPr>
        <p:txBody>
          <a:bodyPr wrap="square" lIns="0" tIns="78105" rIns="0" bIns="0" rtlCol="0" vert="horz">
            <a:spAutoFit/>
          </a:bodyPr>
          <a:lstStyle/>
          <a:p>
            <a:pPr marL="355600" indent="-343535">
              <a:lnSpc>
                <a:spcPct val="100000"/>
              </a:lnSpc>
              <a:spcBef>
                <a:spcPts val="615"/>
              </a:spcBef>
              <a:buFont typeface="Verdana"/>
              <a:buChar char="•"/>
              <a:tabLst>
                <a:tab pos="355600" algn="l"/>
                <a:tab pos="356235" algn="l"/>
              </a:tabLst>
            </a:pPr>
            <a:r>
              <a:rPr dirty="0" sz="2000">
                <a:solidFill>
                  <a:srgbClr val="4E2700"/>
                </a:solidFill>
                <a:latin typeface="Droid Sans Fallback"/>
                <a:cs typeface="Droid Sans Fallback"/>
              </a:rPr>
              <a:t>十六進位的數字使用</a:t>
            </a:r>
            <a:r>
              <a:rPr dirty="0" sz="2000">
                <a:solidFill>
                  <a:srgbClr val="4E2700"/>
                </a:solidFill>
                <a:latin typeface="Verdana"/>
                <a:cs typeface="Verdana"/>
              </a:rPr>
              <a:t>0~9</a:t>
            </a:r>
            <a:r>
              <a:rPr dirty="0" sz="2000">
                <a:solidFill>
                  <a:srgbClr val="4E2700"/>
                </a:solidFill>
                <a:latin typeface="Droid Sans Fallback"/>
                <a:cs typeface="Droid Sans Fallback"/>
              </a:rPr>
              <a:t>與</a:t>
            </a:r>
            <a:r>
              <a:rPr dirty="0" sz="2000" spc="-5">
                <a:solidFill>
                  <a:srgbClr val="4E2700"/>
                </a:solidFill>
                <a:latin typeface="Verdana"/>
                <a:cs typeface="Verdana"/>
              </a:rPr>
              <a:t>ABCDEF</a:t>
            </a:r>
            <a:r>
              <a:rPr dirty="0" sz="2000" spc="-10">
                <a:solidFill>
                  <a:srgbClr val="4E2700"/>
                </a:solidFill>
                <a:latin typeface="Droid Sans Fallback"/>
                <a:cs typeface="Droid Sans Fallback"/>
              </a:rPr>
              <a:t>等</a:t>
            </a:r>
            <a:r>
              <a:rPr dirty="0" sz="2000" spc="-5">
                <a:solidFill>
                  <a:srgbClr val="4E2700"/>
                </a:solidFill>
                <a:latin typeface="Verdana"/>
                <a:cs typeface="Verdana"/>
              </a:rPr>
              <a:t>16</a:t>
            </a:r>
            <a:r>
              <a:rPr dirty="0" sz="2000" spc="5">
                <a:solidFill>
                  <a:srgbClr val="4E2700"/>
                </a:solidFill>
                <a:latin typeface="Droid Sans Fallback"/>
                <a:cs typeface="Droid Sans Fallback"/>
              </a:rPr>
              <a:t>個符</a:t>
            </a:r>
            <a:r>
              <a:rPr dirty="0" sz="2000" spc="-5">
                <a:solidFill>
                  <a:srgbClr val="4E2700"/>
                </a:solidFill>
                <a:latin typeface="Droid Sans Fallback"/>
                <a:cs typeface="Droid Sans Fallback"/>
              </a:rPr>
              <a:t>號</a:t>
            </a:r>
            <a:r>
              <a:rPr dirty="0" sz="2000" spc="-10">
                <a:solidFill>
                  <a:srgbClr val="4E2700"/>
                </a:solidFill>
                <a:latin typeface="Droid Sans Fallback"/>
                <a:cs typeface="Droid Sans Fallback"/>
              </a:rPr>
              <a:t>來</a:t>
            </a:r>
            <a:r>
              <a:rPr dirty="0" sz="2000" spc="5">
                <a:solidFill>
                  <a:srgbClr val="4E2700"/>
                </a:solidFill>
                <a:latin typeface="Droid Sans Fallback"/>
                <a:cs typeface="Droid Sans Fallback"/>
              </a:rPr>
              <a:t>表示。</a:t>
            </a:r>
            <a:endParaRPr sz="2000">
              <a:latin typeface="Droid Sans Fallback"/>
              <a:cs typeface="Droid Sans Fallback"/>
            </a:endParaRPr>
          </a:p>
          <a:p>
            <a:pPr marL="469900">
              <a:lnSpc>
                <a:spcPct val="100000"/>
              </a:lnSpc>
              <a:spcBef>
                <a:spcPts val="405"/>
              </a:spcBef>
              <a:tabLst>
                <a:tab pos="756285" algn="l"/>
              </a:tabLst>
            </a:pPr>
            <a:r>
              <a:rPr dirty="0" sz="1600" spc="-5">
                <a:solidFill>
                  <a:srgbClr val="4E2700"/>
                </a:solidFill>
                <a:latin typeface="Verdana"/>
                <a:cs typeface="Verdana"/>
              </a:rPr>
              <a:t>–	</a:t>
            </a:r>
            <a:r>
              <a:rPr dirty="0" sz="1600" spc="-5">
                <a:solidFill>
                  <a:srgbClr val="4E2700"/>
                </a:solidFill>
                <a:latin typeface="Droid Sans Fallback"/>
                <a:cs typeface="Droid Sans Fallback"/>
              </a:rPr>
              <a:t>一個十六進位的數字對應四個二進</a:t>
            </a:r>
            <a:r>
              <a:rPr dirty="0" sz="1600" spc="5">
                <a:solidFill>
                  <a:srgbClr val="4E2700"/>
                </a:solidFill>
                <a:latin typeface="Droid Sans Fallback"/>
                <a:cs typeface="Droid Sans Fallback"/>
              </a:rPr>
              <a:t>位</a:t>
            </a:r>
            <a:r>
              <a:rPr dirty="0" sz="1600" spc="-5">
                <a:solidFill>
                  <a:srgbClr val="4E2700"/>
                </a:solidFill>
                <a:latin typeface="Droid Sans Fallback"/>
                <a:cs typeface="Droid Sans Fallback"/>
              </a:rPr>
              <a:t>的數</a:t>
            </a:r>
            <a:r>
              <a:rPr dirty="0" sz="1600" spc="5">
                <a:solidFill>
                  <a:srgbClr val="4E2700"/>
                </a:solidFill>
                <a:latin typeface="Droid Sans Fallback"/>
                <a:cs typeface="Droid Sans Fallback"/>
              </a:rPr>
              <a:t>字</a:t>
            </a:r>
            <a:r>
              <a:rPr dirty="0" sz="1600" spc="330">
                <a:solidFill>
                  <a:srgbClr val="4E2700"/>
                </a:solidFill>
                <a:latin typeface="Droid Sans Fallback"/>
                <a:cs typeface="Droid Sans Fallback"/>
              </a:rPr>
              <a:t>，</a:t>
            </a:r>
            <a:r>
              <a:rPr dirty="0" sz="1600" spc="330">
                <a:solidFill>
                  <a:srgbClr val="4E2700"/>
                </a:solidFill>
                <a:latin typeface="Verdana"/>
                <a:cs typeface="Verdana"/>
              </a:rPr>
              <a:t>F</a:t>
            </a:r>
            <a:r>
              <a:rPr dirty="0" sz="1600" spc="330">
                <a:solidFill>
                  <a:srgbClr val="4E2700"/>
                </a:solidFill>
                <a:latin typeface="Wingdings"/>
                <a:cs typeface="Wingdings"/>
              </a:rPr>
              <a:t>→</a:t>
            </a:r>
            <a:r>
              <a:rPr dirty="0" sz="1600" spc="330">
                <a:solidFill>
                  <a:srgbClr val="4E2700"/>
                </a:solidFill>
                <a:latin typeface="Verdana"/>
                <a:cs typeface="Verdana"/>
              </a:rPr>
              <a:t>1111,</a:t>
            </a:r>
            <a:r>
              <a:rPr dirty="0" sz="1600" spc="10">
                <a:solidFill>
                  <a:srgbClr val="4E2700"/>
                </a:solidFill>
                <a:latin typeface="Verdana"/>
                <a:cs typeface="Verdana"/>
              </a:rPr>
              <a:t> </a:t>
            </a:r>
            <a:r>
              <a:rPr dirty="0" sz="1600" spc="330">
                <a:solidFill>
                  <a:srgbClr val="4E2700"/>
                </a:solidFill>
                <a:latin typeface="Verdana"/>
                <a:cs typeface="Verdana"/>
              </a:rPr>
              <a:t>E</a:t>
            </a:r>
            <a:r>
              <a:rPr dirty="0" sz="1600" spc="330">
                <a:solidFill>
                  <a:srgbClr val="4E2700"/>
                </a:solidFill>
                <a:latin typeface="Wingdings"/>
                <a:cs typeface="Wingdings"/>
              </a:rPr>
              <a:t>→</a:t>
            </a:r>
            <a:r>
              <a:rPr dirty="0" sz="1600" spc="330">
                <a:solidFill>
                  <a:srgbClr val="4E2700"/>
                </a:solidFill>
                <a:latin typeface="Verdana"/>
                <a:cs typeface="Verdana"/>
              </a:rPr>
              <a:t>1110…,</a:t>
            </a:r>
            <a:r>
              <a:rPr dirty="0" sz="1600" spc="-20">
                <a:solidFill>
                  <a:srgbClr val="4E2700"/>
                </a:solidFill>
                <a:latin typeface="Verdana"/>
                <a:cs typeface="Verdana"/>
              </a:rPr>
              <a:t> </a:t>
            </a:r>
            <a:r>
              <a:rPr dirty="0" sz="1600" spc="-575">
                <a:solidFill>
                  <a:srgbClr val="4E2700"/>
                </a:solidFill>
                <a:latin typeface="Verdana"/>
                <a:cs typeface="Verdana"/>
              </a:rPr>
              <a:t>1</a:t>
            </a:r>
            <a:r>
              <a:rPr dirty="0" sz="1600" spc="-575">
                <a:solidFill>
                  <a:srgbClr val="4E2700"/>
                </a:solidFill>
                <a:latin typeface="Wingdings"/>
                <a:cs typeface="Wingdings"/>
              </a:rPr>
              <a:t>→</a:t>
            </a:r>
            <a:r>
              <a:rPr dirty="0" sz="1600" spc="-575">
                <a:solidFill>
                  <a:srgbClr val="4E2700"/>
                </a:solidFill>
                <a:latin typeface="Verdana"/>
                <a:cs typeface="Verdana"/>
              </a:rPr>
              <a:t>0001</a:t>
            </a:r>
            <a:endParaRPr sz="1600">
              <a:latin typeface="Verdana"/>
              <a:cs typeface="Verdana"/>
            </a:endParaRPr>
          </a:p>
          <a:p>
            <a:pPr algn="just" marL="355600" marR="5080" indent="-343535">
              <a:lnSpc>
                <a:spcPct val="100000"/>
              </a:lnSpc>
              <a:spcBef>
                <a:spcPts val="459"/>
              </a:spcBef>
              <a:buFont typeface="Verdana"/>
              <a:buChar char="•"/>
              <a:tabLst>
                <a:tab pos="356235" algn="l"/>
              </a:tabLst>
            </a:pPr>
            <a:r>
              <a:rPr dirty="0" sz="2000">
                <a:solidFill>
                  <a:srgbClr val="4E2700"/>
                </a:solidFill>
                <a:latin typeface="Droid Sans Fallback"/>
                <a:cs typeface="Droid Sans Fallback"/>
              </a:rPr>
              <a:t>電腦中最小的記憶單位</a:t>
            </a:r>
            <a:r>
              <a:rPr dirty="0" sz="2000" spc="-15">
                <a:solidFill>
                  <a:srgbClr val="4E2700"/>
                </a:solidFill>
                <a:latin typeface="Droid Sans Fallback"/>
                <a:cs typeface="Droid Sans Fallback"/>
              </a:rPr>
              <a:t>稱</a:t>
            </a:r>
            <a:r>
              <a:rPr dirty="0" sz="2000">
                <a:solidFill>
                  <a:srgbClr val="4E2700"/>
                </a:solidFill>
                <a:latin typeface="Droid Sans Fallback"/>
                <a:cs typeface="Droid Sans Fallback"/>
              </a:rPr>
              <a:t>為位</a:t>
            </a:r>
            <a:r>
              <a:rPr dirty="0" sz="2000" spc="-10">
                <a:solidFill>
                  <a:srgbClr val="4E2700"/>
                </a:solidFill>
                <a:latin typeface="Droid Sans Fallback"/>
                <a:cs typeface="Droid Sans Fallback"/>
              </a:rPr>
              <a:t>元</a:t>
            </a:r>
            <a:r>
              <a:rPr dirty="0" sz="2000" spc="-5">
                <a:solidFill>
                  <a:srgbClr val="4E2700"/>
                </a:solidFill>
                <a:latin typeface="Verdana"/>
                <a:cs typeface="Verdana"/>
              </a:rPr>
              <a:t>(bit)</a:t>
            </a:r>
            <a:r>
              <a:rPr dirty="0" sz="2000">
                <a:solidFill>
                  <a:srgbClr val="4E2700"/>
                </a:solidFill>
                <a:latin typeface="Droid Sans Fallback"/>
                <a:cs typeface="Droid Sans Fallback"/>
              </a:rPr>
              <a:t>。每一位</a:t>
            </a:r>
            <a:r>
              <a:rPr dirty="0" sz="2000" spc="-15">
                <a:solidFill>
                  <a:srgbClr val="4E2700"/>
                </a:solidFill>
                <a:latin typeface="Droid Sans Fallback"/>
                <a:cs typeface="Droid Sans Fallback"/>
              </a:rPr>
              <a:t>元</a:t>
            </a:r>
            <a:r>
              <a:rPr dirty="0" sz="2000">
                <a:solidFill>
                  <a:srgbClr val="4E2700"/>
                </a:solidFill>
                <a:latin typeface="Droid Sans Fallback"/>
                <a:cs typeface="Droid Sans Fallback"/>
              </a:rPr>
              <a:t>可以</a:t>
            </a:r>
            <a:r>
              <a:rPr dirty="0" sz="2000" spc="-15">
                <a:solidFill>
                  <a:srgbClr val="4E2700"/>
                </a:solidFill>
                <a:latin typeface="Droid Sans Fallback"/>
                <a:cs typeface="Droid Sans Fallback"/>
              </a:rPr>
              <a:t>表</a:t>
            </a:r>
            <a:r>
              <a:rPr dirty="0" sz="2000">
                <a:solidFill>
                  <a:srgbClr val="4E2700"/>
                </a:solidFill>
                <a:latin typeface="Droid Sans Fallback"/>
                <a:cs typeface="Droid Sans Fallback"/>
              </a:rPr>
              <a:t>示兩</a:t>
            </a:r>
            <a:r>
              <a:rPr dirty="0" sz="2000" spc="-15">
                <a:solidFill>
                  <a:srgbClr val="4E2700"/>
                </a:solidFill>
                <a:latin typeface="Droid Sans Fallback"/>
                <a:cs typeface="Droid Sans Fallback"/>
              </a:rPr>
              <a:t>種</a:t>
            </a:r>
            <a:r>
              <a:rPr dirty="0" sz="2000">
                <a:solidFill>
                  <a:srgbClr val="4E2700"/>
                </a:solidFill>
                <a:latin typeface="Droid Sans Fallback"/>
                <a:cs typeface="Droid Sans Fallback"/>
              </a:rPr>
              <a:t>狀況中 的一種，如真與假、高</a:t>
            </a:r>
            <a:r>
              <a:rPr dirty="0" sz="2000" spc="-15">
                <a:solidFill>
                  <a:srgbClr val="4E2700"/>
                </a:solidFill>
                <a:latin typeface="Droid Sans Fallback"/>
                <a:cs typeface="Droid Sans Fallback"/>
              </a:rPr>
              <a:t>與</a:t>
            </a:r>
            <a:r>
              <a:rPr dirty="0" sz="2000">
                <a:solidFill>
                  <a:srgbClr val="4E2700"/>
                </a:solidFill>
                <a:latin typeface="Droid Sans Fallback"/>
                <a:cs typeface="Droid Sans Fallback"/>
              </a:rPr>
              <a:t>低、</a:t>
            </a:r>
            <a:r>
              <a:rPr dirty="0" sz="2000">
                <a:solidFill>
                  <a:srgbClr val="4E2700"/>
                </a:solidFill>
                <a:latin typeface="Verdana"/>
                <a:cs typeface="Verdana"/>
              </a:rPr>
              <a:t>0</a:t>
            </a:r>
            <a:r>
              <a:rPr dirty="0" sz="2000">
                <a:solidFill>
                  <a:srgbClr val="4E2700"/>
                </a:solidFill>
                <a:latin typeface="Droid Sans Fallback"/>
                <a:cs typeface="Droid Sans Fallback"/>
              </a:rPr>
              <a:t>或</a:t>
            </a:r>
            <a:r>
              <a:rPr dirty="0" sz="2000" spc="-5">
                <a:solidFill>
                  <a:srgbClr val="4E2700"/>
                </a:solidFill>
                <a:latin typeface="Verdana"/>
                <a:cs typeface="Verdana"/>
              </a:rPr>
              <a:t>1</a:t>
            </a:r>
            <a:r>
              <a:rPr dirty="0" sz="2000">
                <a:solidFill>
                  <a:srgbClr val="4E2700"/>
                </a:solidFill>
                <a:latin typeface="Droid Sans Fallback"/>
                <a:cs typeface="Droid Sans Fallback"/>
              </a:rPr>
              <a:t>的</a:t>
            </a:r>
            <a:r>
              <a:rPr dirty="0" sz="2000" spc="-15">
                <a:solidFill>
                  <a:srgbClr val="4E2700"/>
                </a:solidFill>
                <a:latin typeface="Droid Sans Fallback"/>
                <a:cs typeface="Droid Sans Fallback"/>
              </a:rPr>
              <a:t>數</a:t>
            </a:r>
            <a:r>
              <a:rPr dirty="0" sz="2000">
                <a:solidFill>
                  <a:srgbClr val="4E2700"/>
                </a:solidFill>
                <a:latin typeface="Droid Sans Fallback"/>
                <a:cs typeface="Droid Sans Fallback"/>
              </a:rPr>
              <a:t>位訊</a:t>
            </a:r>
            <a:r>
              <a:rPr dirty="0" sz="2000" spc="-15">
                <a:solidFill>
                  <a:srgbClr val="4E2700"/>
                </a:solidFill>
                <a:latin typeface="Droid Sans Fallback"/>
                <a:cs typeface="Droid Sans Fallback"/>
              </a:rPr>
              <a:t>號</a:t>
            </a:r>
            <a:r>
              <a:rPr dirty="0" sz="2000">
                <a:solidFill>
                  <a:srgbClr val="4E2700"/>
                </a:solidFill>
                <a:latin typeface="Droid Sans Fallback"/>
                <a:cs typeface="Droid Sans Fallback"/>
              </a:rPr>
              <a:t>等。</a:t>
            </a:r>
            <a:r>
              <a:rPr dirty="0" sz="2000" spc="-15">
                <a:solidFill>
                  <a:srgbClr val="4E2700"/>
                </a:solidFill>
                <a:latin typeface="Droid Sans Fallback"/>
                <a:cs typeface="Droid Sans Fallback"/>
              </a:rPr>
              <a:t>二</a:t>
            </a:r>
            <a:r>
              <a:rPr dirty="0" sz="2000">
                <a:solidFill>
                  <a:srgbClr val="4E2700"/>
                </a:solidFill>
                <a:latin typeface="Droid Sans Fallback"/>
                <a:cs typeface="Droid Sans Fallback"/>
              </a:rPr>
              <a:t>進位</a:t>
            </a:r>
            <a:r>
              <a:rPr dirty="0" sz="2000" spc="-15">
                <a:solidFill>
                  <a:srgbClr val="4E2700"/>
                </a:solidFill>
                <a:latin typeface="Droid Sans Fallback"/>
                <a:cs typeface="Droid Sans Fallback"/>
              </a:rPr>
              <a:t>數</a:t>
            </a:r>
            <a:r>
              <a:rPr dirty="0" sz="2000">
                <a:solidFill>
                  <a:srgbClr val="4E2700"/>
                </a:solidFill>
                <a:latin typeface="Droid Sans Fallback"/>
                <a:cs typeface="Droid Sans Fallback"/>
              </a:rPr>
              <a:t>字只</a:t>
            </a:r>
            <a:r>
              <a:rPr dirty="0" sz="2000" spc="-10">
                <a:solidFill>
                  <a:srgbClr val="4E2700"/>
                </a:solidFill>
                <a:latin typeface="Droid Sans Fallback"/>
                <a:cs typeface="Droid Sans Fallback"/>
              </a:rPr>
              <a:t>有</a:t>
            </a:r>
            <a:r>
              <a:rPr dirty="0" sz="2000">
                <a:solidFill>
                  <a:srgbClr val="4E2700"/>
                </a:solidFill>
                <a:latin typeface="Verdana"/>
                <a:cs typeface="Verdana"/>
              </a:rPr>
              <a:t>0  </a:t>
            </a:r>
            <a:r>
              <a:rPr dirty="0" sz="2000">
                <a:solidFill>
                  <a:srgbClr val="4E2700"/>
                </a:solidFill>
                <a:latin typeface="Droid Sans Fallback"/>
                <a:cs typeface="Droid Sans Fallback"/>
              </a:rPr>
              <a:t>或</a:t>
            </a:r>
            <a:r>
              <a:rPr dirty="0" sz="2000" spc="-5">
                <a:solidFill>
                  <a:srgbClr val="4E2700"/>
                </a:solidFill>
                <a:latin typeface="Verdana"/>
                <a:cs typeface="Verdana"/>
              </a:rPr>
              <a:t>1</a:t>
            </a:r>
            <a:r>
              <a:rPr dirty="0" sz="2000">
                <a:solidFill>
                  <a:srgbClr val="4E2700"/>
                </a:solidFill>
                <a:latin typeface="Droid Sans Fallback"/>
                <a:cs typeface="Droid Sans Fallback"/>
              </a:rPr>
              <a:t>兩個符號，因此每個二</a:t>
            </a:r>
            <a:r>
              <a:rPr dirty="0" sz="2000" spc="-10">
                <a:solidFill>
                  <a:srgbClr val="4E2700"/>
                </a:solidFill>
                <a:latin typeface="Droid Sans Fallback"/>
                <a:cs typeface="Droid Sans Fallback"/>
              </a:rPr>
              <a:t>進</a:t>
            </a:r>
            <a:r>
              <a:rPr dirty="0" sz="2000">
                <a:solidFill>
                  <a:srgbClr val="4E2700"/>
                </a:solidFill>
                <a:latin typeface="Droid Sans Fallback"/>
                <a:cs typeface="Droid Sans Fallback"/>
              </a:rPr>
              <a:t>位數</a:t>
            </a:r>
            <a:r>
              <a:rPr dirty="0" sz="2000" spc="-10">
                <a:solidFill>
                  <a:srgbClr val="4E2700"/>
                </a:solidFill>
                <a:latin typeface="Droid Sans Fallback"/>
                <a:cs typeface="Droid Sans Fallback"/>
              </a:rPr>
              <a:t>字</a:t>
            </a:r>
            <a:r>
              <a:rPr dirty="0" sz="2000">
                <a:solidFill>
                  <a:srgbClr val="4E2700"/>
                </a:solidFill>
                <a:latin typeface="Droid Sans Fallback"/>
                <a:cs typeface="Droid Sans Fallback"/>
              </a:rPr>
              <a:t>可用</a:t>
            </a:r>
            <a:r>
              <a:rPr dirty="0" sz="2000" spc="-10">
                <a:solidFill>
                  <a:srgbClr val="4E2700"/>
                </a:solidFill>
                <a:latin typeface="Droid Sans Fallback"/>
                <a:cs typeface="Droid Sans Fallback"/>
              </a:rPr>
              <a:t>一</a:t>
            </a:r>
            <a:r>
              <a:rPr dirty="0" sz="2000">
                <a:solidFill>
                  <a:srgbClr val="4E2700"/>
                </a:solidFill>
                <a:latin typeface="Droid Sans Fallback"/>
                <a:cs typeface="Droid Sans Fallback"/>
              </a:rPr>
              <a:t>個位</a:t>
            </a:r>
            <a:r>
              <a:rPr dirty="0" sz="2000" spc="-10">
                <a:solidFill>
                  <a:srgbClr val="4E2700"/>
                </a:solidFill>
                <a:latin typeface="Droid Sans Fallback"/>
                <a:cs typeface="Droid Sans Fallback"/>
              </a:rPr>
              <a:t>元</a:t>
            </a:r>
            <a:r>
              <a:rPr dirty="0" sz="2000">
                <a:solidFill>
                  <a:srgbClr val="4E2700"/>
                </a:solidFill>
                <a:latin typeface="Droid Sans Fallback"/>
                <a:cs typeface="Droid Sans Fallback"/>
              </a:rPr>
              <a:t>來儲</a:t>
            </a:r>
            <a:r>
              <a:rPr dirty="0" sz="2000" spc="-10">
                <a:solidFill>
                  <a:srgbClr val="4E2700"/>
                </a:solidFill>
                <a:latin typeface="Droid Sans Fallback"/>
                <a:cs typeface="Droid Sans Fallback"/>
              </a:rPr>
              <a:t>存</a:t>
            </a:r>
            <a:r>
              <a:rPr dirty="0" sz="2000" spc="5">
                <a:solidFill>
                  <a:srgbClr val="4E2700"/>
                </a:solidFill>
                <a:latin typeface="Droid Sans Fallback"/>
                <a:cs typeface="Droid Sans Fallback"/>
              </a:rPr>
              <a:t>。</a:t>
            </a:r>
            <a:endParaRPr sz="2000">
              <a:latin typeface="Droid Sans Fallback"/>
              <a:cs typeface="Droid Sans Fallback"/>
            </a:endParaRPr>
          </a:p>
          <a:p>
            <a:pPr marL="355600" marR="123189" indent="-343535">
              <a:lnSpc>
                <a:spcPct val="100000"/>
              </a:lnSpc>
              <a:spcBef>
                <a:spcPts val="484"/>
              </a:spcBef>
              <a:buFont typeface="Verdana"/>
              <a:buChar char="•"/>
              <a:tabLst>
                <a:tab pos="355600" algn="l"/>
                <a:tab pos="356235" algn="l"/>
              </a:tabLst>
            </a:pPr>
            <a:r>
              <a:rPr dirty="0" sz="2000">
                <a:solidFill>
                  <a:srgbClr val="4E2700"/>
                </a:solidFill>
                <a:latin typeface="Droid Sans Fallback"/>
                <a:cs typeface="Droid Sans Fallback"/>
              </a:rPr>
              <a:t>八個位元稱為一個位元</a:t>
            </a:r>
            <a:r>
              <a:rPr dirty="0" sz="2000" spc="-10">
                <a:solidFill>
                  <a:srgbClr val="4E2700"/>
                </a:solidFill>
                <a:latin typeface="Droid Sans Fallback"/>
                <a:cs typeface="Droid Sans Fallback"/>
              </a:rPr>
              <a:t>組</a:t>
            </a:r>
            <a:r>
              <a:rPr dirty="0" sz="2000" spc="-5">
                <a:solidFill>
                  <a:srgbClr val="4E2700"/>
                </a:solidFill>
                <a:latin typeface="Verdana"/>
                <a:cs typeface="Verdana"/>
              </a:rPr>
              <a:t>(byte)</a:t>
            </a:r>
            <a:r>
              <a:rPr dirty="0" sz="2000" spc="-5">
                <a:solidFill>
                  <a:srgbClr val="4E2700"/>
                </a:solidFill>
                <a:latin typeface="Droid Sans Fallback"/>
                <a:cs typeface="Droid Sans Fallback"/>
              </a:rPr>
              <a:t>，</a:t>
            </a:r>
            <a:r>
              <a:rPr dirty="0" sz="2000" spc="-5">
                <a:solidFill>
                  <a:srgbClr val="4E2700"/>
                </a:solidFill>
                <a:latin typeface="Verdana"/>
                <a:cs typeface="Verdana"/>
              </a:rPr>
              <a:t>8</a:t>
            </a:r>
            <a:r>
              <a:rPr dirty="0" sz="2000">
                <a:solidFill>
                  <a:srgbClr val="4E2700"/>
                </a:solidFill>
                <a:latin typeface="Droid Sans Fallback"/>
                <a:cs typeface="Droid Sans Fallback"/>
              </a:rPr>
              <a:t>個位元</a:t>
            </a:r>
            <a:r>
              <a:rPr dirty="0" sz="2000" spc="-15">
                <a:solidFill>
                  <a:srgbClr val="4E2700"/>
                </a:solidFill>
                <a:latin typeface="Droid Sans Fallback"/>
                <a:cs typeface="Droid Sans Fallback"/>
              </a:rPr>
              <a:t>的</a:t>
            </a:r>
            <a:r>
              <a:rPr dirty="0" sz="2000">
                <a:solidFill>
                  <a:srgbClr val="4E2700"/>
                </a:solidFill>
                <a:latin typeface="Verdana"/>
                <a:cs typeface="Verdana"/>
              </a:rPr>
              <a:t>0,1</a:t>
            </a:r>
            <a:r>
              <a:rPr dirty="0" sz="2000">
                <a:solidFill>
                  <a:srgbClr val="4E2700"/>
                </a:solidFill>
                <a:latin typeface="Droid Sans Fallback"/>
                <a:cs typeface="Droid Sans Fallback"/>
              </a:rPr>
              <a:t>排列</a:t>
            </a:r>
            <a:r>
              <a:rPr dirty="0" sz="2000" spc="-15">
                <a:solidFill>
                  <a:srgbClr val="4E2700"/>
                </a:solidFill>
                <a:latin typeface="Droid Sans Fallback"/>
                <a:cs typeface="Droid Sans Fallback"/>
              </a:rPr>
              <a:t>方</a:t>
            </a:r>
            <a:r>
              <a:rPr dirty="0" sz="2000">
                <a:solidFill>
                  <a:srgbClr val="4E2700"/>
                </a:solidFill>
                <a:latin typeface="Droid Sans Fallback"/>
                <a:cs typeface="Droid Sans Fallback"/>
              </a:rPr>
              <a:t>式可</a:t>
            </a:r>
            <a:r>
              <a:rPr dirty="0" sz="2000" spc="-15">
                <a:solidFill>
                  <a:srgbClr val="4E2700"/>
                </a:solidFill>
                <a:latin typeface="Droid Sans Fallback"/>
                <a:cs typeface="Droid Sans Fallback"/>
              </a:rPr>
              <a:t>以</a:t>
            </a:r>
            <a:r>
              <a:rPr dirty="0" sz="2000">
                <a:solidFill>
                  <a:srgbClr val="4E2700"/>
                </a:solidFill>
                <a:latin typeface="Droid Sans Fallback"/>
                <a:cs typeface="Droid Sans Fallback"/>
              </a:rPr>
              <a:t>有 </a:t>
            </a:r>
            <a:r>
              <a:rPr dirty="0" sz="2000" spc="-5">
                <a:solidFill>
                  <a:srgbClr val="4E2700"/>
                </a:solidFill>
                <a:latin typeface="Verdana"/>
                <a:cs typeface="Verdana"/>
              </a:rPr>
              <a:t>256(</a:t>
            </a:r>
            <a:r>
              <a:rPr dirty="0" sz="2000">
                <a:solidFill>
                  <a:srgbClr val="4E2700"/>
                </a:solidFill>
                <a:latin typeface="Droid Sans Fallback"/>
                <a:cs typeface="Droid Sans Fallback"/>
              </a:rPr>
              <a:t>二的八次方</a:t>
            </a:r>
            <a:r>
              <a:rPr dirty="0" sz="2000">
                <a:solidFill>
                  <a:srgbClr val="4E2700"/>
                </a:solidFill>
                <a:latin typeface="Verdana"/>
                <a:cs typeface="Verdana"/>
              </a:rPr>
              <a:t>)</a:t>
            </a:r>
            <a:r>
              <a:rPr dirty="0" sz="2000">
                <a:solidFill>
                  <a:srgbClr val="4E2700"/>
                </a:solidFill>
                <a:latin typeface="Droid Sans Fallback"/>
                <a:cs typeface="Droid Sans Fallback"/>
              </a:rPr>
              <a:t>種不同的排列情況</a:t>
            </a:r>
            <a:r>
              <a:rPr dirty="0" sz="2000" spc="-5">
                <a:solidFill>
                  <a:srgbClr val="4E2700"/>
                </a:solidFill>
                <a:latin typeface="Droid Sans Fallback"/>
                <a:cs typeface="Droid Sans Fallback"/>
              </a:rPr>
              <a:t>，</a:t>
            </a:r>
            <a:r>
              <a:rPr dirty="0" sz="2000" spc="-5">
                <a:solidFill>
                  <a:srgbClr val="4E2700"/>
                </a:solidFill>
                <a:latin typeface="Verdana"/>
                <a:cs typeface="Verdana"/>
              </a:rPr>
              <a:t>16</a:t>
            </a:r>
            <a:r>
              <a:rPr dirty="0" sz="2000">
                <a:solidFill>
                  <a:srgbClr val="4E2700"/>
                </a:solidFill>
                <a:latin typeface="Droid Sans Fallback"/>
                <a:cs typeface="Droid Sans Fallback"/>
              </a:rPr>
              <a:t>個位元</a:t>
            </a:r>
            <a:r>
              <a:rPr dirty="0" sz="2000" spc="-10">
                <a:solidFill>
                  <a:srgbClr val="4E2700"/>
                </a:solidFill>
                <a:latin typeface="Droid Sans Fallback"/>
                <a:cs typeface="Droid Sans Fallback"/>
              </a:rPr>
              <a:t>的</a:t>
            </a:r>
            <a:r>
              <a:rPr dirty="0" sz="2000">
                <a:solidFill>
                  <a:srgbClr val="4E2700"/>
                </a:solidFill>
                <a:latin typeface="Verdana"/>
                <a:cs typeface="Verdana"/>
              </a:rPr>
              <a:t>0,1</a:t>
            </a:r>
            <a:r>
              <a:rPr dirty="0" sz="2000">
                <a:solidFill>
                  <a:srgbClr val="4E2700"/>
                </a:solidFill>
                <a:latin typeface="Droid Sans Fallback"/>
                <a:cs typeface="Droid Sans Fallback"/>
              </a:rPr>
              <a:t>排列</a:t>
            </a:r>
            <a:r>
              <a:rPr dirty="0" sz="2000" spc="-15">
                <a:solidFill>
                  <a:srgbClr val="4E2700"/>
                </a:solidFill>
                <a:latin typeface="Droid Sans Fallback"/>
                <a:cs typeface="Droid Sans Fallback"/>
              </a:rPr>
              <a:t>方</a:t>
            </a:r>
            <a:r>
              <a:rPr dirty="0" sz="2000">
                <a:solidFill>
                  <a:srgbClr val="4E2700"/>
                </a:solidFill>
                <a:latin typeface="Droid Sans Fallback"/>
                <a:cs typeface="Droid Sans Fallback"/>
              </a:rPr>
              <a:t>式可以 有</a:t>
            </a:r>
            <a:r>
              <a:rPr dirty="0" sz="2000">
                <a:solidFill>
                  <a:srgbClr val="4E2700"/>
                </a:solidFill>
                <a:latin typeface="Verdana"/>
                <a:cs typeface="Verdana"/>
              </a:rPr>
              <a:t>65536</a:t>
            </a:r>
            <a:r>
              <a:rPr dirty="0" sz="2000" spc="5">
                <a:solidFill>
                  <a:srgbClr val="4E2700"/>
                </a:solidFill>
                <a:latin typeface="Verdana"/>
                <a:cs typeface="Verdana"/>
              </a:rPr>
              <a:t> </a:t>
            </a:r>
            <a:r>
              <a:rPr dirty="0" sz="2000" spc="-5">
                <a:solidFill>
                  <a:srgbClr val="4E2700"/>
                </a:solidFill>
                <a:latin typeface="Verdana"/>
                <a:cs typeface="Verdana"/>
              </a:rPr>
              <a:t>(</a:t>
            </a:r>
            <a:r>
              <a:rPr dirty="0" sz="2000">
                <a:solidFill>
                  <a:srgbClr val="4E2700"/>
                </a:solidFill>
                <a:latin typeface="Droid Sans Fallback"/>
                <a:cs typeface="Droid Sans Fallback"/>
              </a:rPr>
              <a:t>二的</a:t>
            </a:r>
            <a:r>
              <a:rPr dirty="0" sz="2000" spc="-5">
                <a:solidFill>
                  <a:srgbClr val="4E2700"/>
                </a:solidFill>
                <a:latin typeface="Verdana"/>
                <a:cs typeface="Verdana"/>
              </a:rPr>
              <a:t>16</a:t>
            </a:r>
            <a:r>
              <a:rPr dirty="0" sz="2000">
                <a:solidFill>
                  <a:srgbClr val="4E2700"/>
                </a:solidFill>
                <a:latin typeface="Droid Sans Fallback"/>
                <a:cs typeface="Droid Sans Fallback"/>
              </a:rPr>
              <a:t>次方</a:t>
            </a:r>
            <a:r>
              <a:rPr dirty="0" sz="2000">
                <a:solidFill>
                  <a:srgbClr val="4E2700"/>
                </a:solidFill>
                <a:latin typeface="Verdana"/>
                <a:cs typeface="Verdana"/>
              </a:rPr>
              <a:t>)</a:t>
            </a:r>
            <a:r>
              <a:rPr dirty="0" sz="2000">
                <a:solidFill>
                  <a:srgbClr val="4E2700"/>
                </a:solidFill>
                <a:latin typeface="Droid Sans Fallback"/>
                <a:cs typeface="Droid Sans Fallback"/>
              </a:rPr>
              <a:t>種不同的排列情況</a:t>
            </a:r>
            <a:r>
              <a:rPr dirty="0" sz="2000" spc="-5">
                <a:solidFill>
                  <a:srgbClr val="4E2700"/>
                </a:solidFill>
                <a:latin typeface="Droid Sans Fallback"/>
                <a:cs typeface="Droid Sans Fallback"/>
              </a:rPr>
              <a:t>，</a:t>
            </a:r>
            <a:r>
              <a:rPr dirty="0" sz="2000" spc="-5">
                <a:solidFill>
                  <a:srgbClr val="4E2700"/>
                </a:solidFill>
                <a:latin typeface="Verdana"/>
                <a:cs typeface="Verdana"/>
              </a:rPr>
              <a:t>32</a:t>
            </a:r>
            <a:r>
              <a:rPr dirty="0" sz="2000">
                <a:solidFill>
                  <a:srgbClr val="4E2700"/>
                </a:solidFill>
                <a:latin typeface="Droid Sans Fallback"/>
                <a:cs typeface="Droid Sans Fallback"/>
              </a:rPr>
              <a:t>個</a:t>
            </a:r>
            <a:r>
              <a:rPr dirty="0" sz="2000" spc="-10">
                <a:solidFill>
                  <a:srgbClr val="4E2700"/>
                </a:solidFill>
                <a:latin typeface="Droid Sans Fallback"/>
                <a:cs typeface="Droid Sans Fallback"/>
              </a:rPr>
              <a:t>位</a:t>
            </a:r>
            <a:r>
              <a:rPr dirty="0" sz="2000">
                <a:solidFill>
                  <a:srgbClr val="4E2700"/>
                </a:solidFill>
                <a:latin typeface="Droid Sans Fallback"/>
                <a:cs typeface="Droid Sans Fallback"/>
              </a:rPr>
              <a:t>元</a:t>
            </a:r>
            <a:r>
              <a:rPr dirty="0" sz="2000" spc="-5">
                <a:solidFill>
                  <a:srgbClr val="4E2700"/>
                </a:solidFill>
                <a:latin typeface="Droid Sans Fallback"/>
                <a:cs typeface="Droid Sans Fallback"/>
              </a:rPr>
              <a:t>的</a:t>
            </a:r>
            <a:r>
              <a:rPr dirty="0" sz="2000" spc="-5">
                <a:solidFill>
                  <a:srgbClr val="4E2700"/>
                </a:solidFill>
                <a:latin typeface="Verdana"/>
                <a:cs typeface="Verdana"/>
              </a:rPr>
              <a:t>0,1</a:t>
            </a:r>
            <a:r>
              <a:rPr dirty="0" sz="2000">
                <a:solidFill>
                  <a:srgbClr val="4E2700"/>
                </a:solidFill>
                <a:latin typeface="Droid Sans Fallback"/>
                <a:cs typeface="Droid Sans Fallback"/>
              </a:rPr>
              <a:t>排列方 式可以有</a:t>
            </a:r>
            <a:r>
              <a:rPr dirty="0" sz="2000" spc="-5">
                <a:solidFill>
                  <a:srgbClr val="4E2700"/>
                </a:solidFill>
                <a:latin typeface="Verdana"/>
                <a:cs typeface="Verdana"/>
              </a:rPr>
              <a:t>4294967296</a:t>
            </a:r>
            <a:r>
              <a:rPr dirty="0" sz="2000" spc="5">
                <a:solidFill>
                  <a:srgbClr val="4E2700"/>
                </a:solidFill>
                <a:latin typeface="Verdana"/>
                <a:cs typeface="Verdana"/>
              </a:rPr>
              <a:t> </a:t>
            </a:r>
            <a:r>
              <a:rPr dirty="0" sz="2000" spc="-5">
                <a:solidFill>
                  <a:srgbClr val="4E2700"/>
                </a:solidFill>
                <a:latin typeface="Verdana"/>
                <a:cs typeface="Verdana"/>
              </a:rPr>
              <a:t>(</a:t>
            </a:r>
            <a:r>
              <a:rPr dirty="0" sz="2000">
                <a:solidFill>
                  <a:srgbClr val="4E2700"/>
                </a:solidFill>
                <a:latin typeface="Droid Sans Fallback"/>
                <a:cs typeface="Droid Sans Fallback"/>
              </a:rPr>
              <a:t>二的</a:t>
            </a:r>
            <a:r>
              <a:rPr dirty="0" sz="2000" spc="-5">
                <a:solidFill>
                  <a:srgbClr val="4E2700"/>
                </a:solidFill>
                <a:latin typeface="Verdana"/>
                <a:cs typeface="Verdana"/>
              </a:rPr>
              <a:t>32</a:t>
            </a:r>
            <a:r>
              <a:rPr dirty="0" sz="2000">
                <a:solidFill>
                  <a:srgbClr val="4E2700"/>
                </a:solidFill>
                <a:latin typeface="Droid Sans Fallback"/>
                <a:cs typeface="Droid Sans Fallback"/>
              </a:rPr>
              <a:t>次方</a:t>
            </a:r>
            <a:r>
              <a:rPr dirty="0" sz="2000">
                <a:solidFill>
                  <a:srgbClr val="4E2700"/>
                </a:solidFill>
                <a:latin typeface="Verdana"/>
                <a:cs typeface="Verdana"/>
              </a:rPr>
              <a:t>)</a:t>
            </a:r>
            <a:r>
              <a:rPr dirty="0" sz="2000" spc="5">
                <a:solidFill>
                  <a:srgbClr val="4E2700"/>
                </a:solidFill>
                <a:latin typeface="Droid Sans Fallback"/>
                <a:cs typeface="Droid Sans Fallback"/>
              </a:rPr>
              <a:t>種不</a:t>
            </a:r>
            <a:r>
              <a:rPr dirty="0" sz="2000" spc="-5">
                <a:solidFill>
                  <a:srgbClr val="4E2700"/>
                </a:solidFill>
                <a:latin typeface="Droid Sans Fallback"/>
                <a:cs typeface="Droid Sans Fallback"/>
              </a:rPr>
              <a:t>同</a:t>
            </a:r>
            <a:r>
              <a:rPr dirty="0" sz="2000" spc="5">
                <a:solidFill>
                  <a:srgbClr val="4E2700"/>
                </a:solidFill>
                <a:latin typeface="Droid Sans Fallback"/>
                <a:cs typeface="Droid Sans Fallback"/>
              </a:rPr>
              <a:t>的排</a:t>
            </a:r>
            <a:r>
              <a:rPr dirty="0" sz="2000" spc="-5">
                <a:solidFill>
                  <a:srgbClr val="4E2700"/>
                </a:solidFill>
                <a:latin typeface="Droid Sans Fallback"/>
                <a:cs typeface="Droid Sans Fallback"/>
              </a:rPr>
              <a:t>列</a:t>
            </a:r>
            <a:r>
              <a:rPr dirty="0" sz="2000" spc="-10">
                <a:solidFill>
                  <a:srgbClr val="4E2700"/>
                </a:solidFill>
                <a:latin typeface="Droid Sans Fallback"/>
                <a:cs typeface="Droid Sans Fallback"/>
              </a:rPr>
              <a:t>情</a:t>
            </a:r>
            <a:r>
              <a:rPr dirty="0" sz="2000" spc="5">
                <a:solidFill>
                  <a:srgbClr val="4E2700"/>
                </a:solidFill>
                <a:latin typeface="Droid Sans Fallback"/>
                <a:cs typeface="Droid Sans Fallback"/>
              </a:rPr>
              <a:t>況。</a:t>
            </a:r>
            <a:endParaRPr sz="2000">
              <a:latin typeface="Droid Sans Fallback"/>
              <a:cs typeface="Droid Sans Fallback"/>
            </a:endParaRP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19980" cy="574040"/>
          </a:xfrm>
          <a:prstGeom prst="rect"/>
        </p:spPr>
        <p:txBody>
          <a:bodyPr wrap="square" lIns="0" tIns="12700" rIns="0" bIns="0" rtlCol="0" vert="horz">
            <a:spAutoFit/>
          </a:bodyPr>
          <a:lstStyle/>
          <a:p>
            <a:pPr marL="12700">
              <a:lnSpc>
                <a:spcPct val="100000"/>
              </a:lnSpc>
              <a:spcBef>
                <a:spcPts val="100"/>
              </a:spcBef>
              <a:tabLst>
                <a:tab pos="3429635" algn="l"/>
              </a:tabLst>
            </a:pPr>
            <a:r>
              <a:rPr dirty="0"/>
              <a:t>自我測驗</a:t>
            </a:r>
            <a:r>
              <a:rPr dirty="0" spc="-5"/>
              <a:t>六</a:t>
            </a:r>
            <a:r>
              <a:rPr dirty="0">
                <a:latin typeface="Tahoma"/>
                <a:cs typeface="Tahoma"/>
              </a:rPr>
              <a:t>-7	</a:t>
            </a:r>
            <a:r>
              <a:rPr dirty="0"/>
              <a:t>多型</a:t>
            </a:r>
            <a:r>
              <a:rPr dirty="0" spc="355"/>
              <a:t> </a:t>
            </a:r>
            <a:r>
              <a:rPr dirty="0" spc="-5">
                <a:latin typeface="Tahoma"/>
                <a:cs typeface="Tahoma"/>
              </a:rPr>
              <a:t>..</a:t>
            </a:r>
          </a:p>
        </p:txBody>
      </p:sp>
      <p:sp>
        <p:nvSpPr>
          <p:cNvPr id="3" name="object 3"/>
          <p:cNvSpPr txBox="1"/>
          <p:nvPr/>
        </p:nvSpPr>
        <p:spPr>
          <a:xfrm>
            <a:off x="780389" y="997457"/>
            <a:ext cx="7908290" cy="1007744"/>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下面的題目會</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到這些</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這些</a:t>
            </a:r>
            <a:r>
              <a:rPr dirty="0" sz="1400">
                <a:solidFill>
                  <a:srgbClr val="4E2700"/>
                </a:solidFill>
                <a:latin typeface="Noto Sans Mono CJK HK"/>
                <a:cs typeface="Noto Sans Mono CJK HK"/>
              </a:rPr>
              <a:t>類別具</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上下</a:t>
            </a:r>
            <a:r>
              <a:rPr dirty="0" sz="1400" spc="-15">
                <a:solidFill>
                  <a:srgbClr val="4E2700"/>
                </a:solidFill>
                <a:latin typeface="Noto Sans Mono CJK HK"/>
                <a:cs typeface="Noto Sans Mono CJK HK"/>
              </a:rPr>
              <a:t>代的</a:t>
            </a:r>
            <a:r>
              <a:rPr dirty="0" sz="1400">
                <a:solidFill>
                  <a:srgbClr val="4E2700"/>
                </a:solidFill>
                <a:latin typeface="Noto Sans Mono CJK HK"/>
                <a:cs typeface="Noto Sans Mono CJK HK"/>
              </a:rPr>
              <a:t>繼承關</a:t>
            </a:r>
            <a:r>
              <a:rPr dirty="0" sz="1400" spc="-15">
                <a:solidFill>
                  <a:srgbClr val="4E2700"/>
                </a:solidFill>
                <a:latin typeface="Noto Sans Mono CJK HK"/>
                <a:cs typeface="Noto Sans Mono CJK HK"/>
              </a:rPr>
              <a:t>係</a:t>
            </a:r>
            <a:r>
              <a:rPr dirty="0" sz="1400">
                <a:solidFill>
                  <a:srgbClr val="4E2700"/>
                </a:solidFill>
                <a:latin typeface="Noto Sans Mono CJK HK"/>
                <a:cs typeface="Noto Sans Mono CJK HK"/>
              </a:rPr>
              <a:t>，其</a:t>
            </a:r>
            <a:r>
              <a:rPr dirty="0" sz="1400" spc="10">
                <a:solidFill>
                  <a:srgbClr val="4E2700"/>
                </a:solidFill>
                <a:latin typeface="Noto Sans Mono CJK HK"/>
                <a:cs typeface="Noto Sans Mono CJK HK"/>
              </a:rPr>
              <a:t>中</a:t>
            </a:r>
            <a:r>
              <a:rPr dirty="0" sz="1400" spc="105">
                <a:solidFill>
                  <a:srgbClr val="4E2700"/>
                </a:solidFill>
                <a:latin typeface="Arial"/>
                <a:cs typeface="Arial"/>
              </a:rPr>
              <a:t>Matter</a:t>
            </a:r>
            <a:r>
              <a:rPr dirty="0" sz="1400">
                <a:solidFill>
                  <a:srgbClr val="4E2700"/>
                </a:solidFill>
                <a:latin typeface="Noto Sans Mono CJK HK"/>
                <a:cs typeface="Noto Sans Mono CJK HK"/>
              </a:rPr>
              <a:t>為這些類別</a:t>
            </a:r>
            <a:r>
              <a:rPr dirty="0" sz="1400" spc="-15">
                <a:solidFill>
                  <a:srgbClr val="4E2700"/>
                </a:solidFill>
                <a:latin typeface="Noto Sans Mono CJK HK"/>
                <a:cs typeface="Noto Sans Mono CJK HK"/>
              </a:rPr>
              <a:t>的共</a:t>
            </a:r>
            <a:r>
              <a:rPr dirty="0" sz="1400">
                <a:solidFill>
                  <a:srgbClr val="4E2700"/>
                </a:solidFill>
                <a:latin typeface="Noto Sans Mono CJK HK"/>
                <a:cs typeface="Noto Sans Mono CJK HK"/>
              </a:rPr>
              <a:t>同祖先：</a:t>
            </a:r>
            <a:endParaRPr sz="1400">
              <a:latin typeface="Noto Sans Mono CJK HK"/>
              <a:cs typeface="Noto Sans Mono CJK HK"/>
            </a:endParaRPr>
          </a:p>
          <a:p>
            <a:pPr>
              <a:lnSpc>
                <a:spcPct val="100000"/>
              </a:lnSpc>
              <a:spcBef>
                <a:spcPts val="20"/>
              </a:spcBef>
            </a:pPr>
            <a:endParaRPr sz="1150">
              <a:latin typeface="Noto Sans Mono CJK HK"/>
              <a:cs typeface="Noto Sans Mono CJK HK"/>
            </a:endParaRPr>
          </a:p>
          <a:p>
            <a:pPr algn="ctr" marR="819150">
              <a:lnSpc>
                <a:spcPct val="100000"/>
              </a:lnSpc>
            </a:pPr>
            <a:r>
              <a:rPr dirty="0" sz="1400" spc="135">
                <a:solidFill>
                  <a:srgbClr val="4E2700"/>
                </a:solidFill>
                <a:latin typeface="Arial"/>
                <a:cs typeface="Arial"/>
              </a:rPr>
              <a:t>Matter(</a:t>
            </a:r>
            <a:r>
              <a:rPr dirty="0" sz="1400" spc="10">
                <a:solidFill>
                  <a:srgbClr val="4E2700"/>
                </a:solidFill>
                <a:latin typeface="Noto Sans Mono CJK HK"/>
                <a:cs typeface="Noto Sans Mono CJK HK"/>
              </a:rPr>
              <a:t>物質</a:t>
            </a:r>
            <a:r>
              <a:rPr dirty="0" sz="1400" spc="305">
                <a:solidFill>
                  <a:srgbClr val="4E2700"/>
                </a:solidFill>
                <a:latin typeface="Arial"/>
                <a:cs typeface="Arial"/>
              </a:rPr>
              <a:t>)</a:t>
            </a:r>
            <a:endParaRPr sz="1400">
              <a:latin typeface="Arial"/>
              <a:cs typeface="Arial"/>
            </a:endParaRPr>
          </a:p>
          <a:p>
            <a:pPr algn="ctr" marR="1078865">
              <a:lnSpc>
                <a:spcPct val="100000"/>
              </a:lnSpc>
              <a:spcBef>
                <a:spcPts val="340"/>
              </a:spcBef>
            </a:pPr>
            <a:r>
              <a:rPr dirty="0" sz="1400" spc="405">
                <a:solidFill>
                  <a:srgbClr val="4E2700"/>
                </a:solidFill>
                <a:latin typeface="Arial"/>
                <a:cs typeface="Arial"/>
              </a:rPr>
              <a:t>|</a:t>
            </a:r>
            <a:endParaRPr sz="1400">
              <a:latin typeface="Arial"/>
              <a:cs typeface="Arial"/>
            </a:endParaRPr>
          </a:p>
        </p:txBody>
      </p:sp>
      <p:sp>
        <p:nvSpPr>
          <p:cNvPr id="4" name="object 4"/>
          <p:cNvSpPr/>
          <p:nvPr/>
        </p:nvSpPr>
        <p:spPr>
          <a:xfrm>
            <a:off x="1286891" y="2165397"/>
            <a:ext cx="6002020" cy="0"/>
          </a:xfrm>
          <a:custGeom>
            <a:avLst/>
            <a:gdLst/>
            <a:ahLst/>
            <a:cxnLst/>
            <a:rect l="l" t="t" r="r" b="b"/>
            <a:pathLst>
              <a:path w="6002020" h="0">
                <a:moveTo>
                  <a:pt x="0" y="0"/>
                </a:moveTo>
                <a:lnTo>
                  <a:pt x="6001456" y="0"/>
                </a:lnTo>
              </a:path>
            </a:pathLst>
          </a:custGeom>
          <a:ln w="14278">
            <a:solidFill>
              <a:srgbClr val="4D2600"/>
            </a:solidFill>
            <a:prstDash val="dash"/>
          </a:ln>
        </p:spPr>
        <p:txBody>
          <a:bodyPr wrap="square" lIns="0" tIns="0" rIns="0" bIns="0" rtlCol="0"/>
          <a:lstStyle/>
          <a:p/>
        </p:txBody>
      </p:sp>
      <p:sp>
        <p:nvSpPr>
          <p:cNvPr id="5" name="object 5"/>
          <p:cNvSpPr txBox="1"/>
          <p:nvPr/>
        </p:nvSpPr>
        <p:spPr>
          <a:xfrm>
            <a:off x="781913" y="2235809"/>
            <a:ext cx="1624965" cy="793750"/>
          </a:xfrm>
          <a:prstGeom prst="rect">
            <a:avLst/>
          </a:prstGeom>
        </p:spPr>
        <p:txBody>
          <a:bodyPr wrap="square" lIns="0" tIns="55244" rIns="0" bIns="0" rtlCol="0" vert="horz">
            <a:spAutoFit/>
          </a:bodyPr>
          <a:lstStyle/>
          <a:p>
            <a:pPr marL="504825">
              <a:lnSpc>
                <a:spcPct val="100000"/>
              </a:lnSpc>
              <a:spcBef>
                <a:spcPts val="434"/>
              </a:spcBef>
            </a:pPr>
            <a:r>
              <a:rPr dirty="0" sz="1400" spc="405">
                <a:solidFill>
                  <a:srgbClr val="4E2700"/>
                </a:solidFill>
                <a:latin typeface="Arial"/>
                <a:cs typeface="Arial"/>
              </a:rPr>
              <a:t>|</a:t>
            </a:r>
            <a:endParaRPr sz="1400">
              <a:latin typeface="Arial"/>
              <a:cs typeface="Arial"/>
            </a:endParaRPr>
          </a:p>
          <a:p>
            <a:pPr marL="12700">
              <a:lnSpc>
                <a:spcPct val="100000"/>
              </a:lnSpc>
              <a:spcBef>
                <a:spcPts val="335"/>
              </a:spcBef>
            </a:pPr>
            <a:r>
              <a:rPr dirty="0" sz="1400" spc="80">
                <a:solidFill>
                  <a:srgbClr val="4E2700"/>
                </a:solidFill>
                <a:latin typeface="Arial"/>
                <a:cs typeface="Arial"/>
              </a:rPr>
              <a:t>Veh</a:t>
            </a:r>
            <a:r>
              <a:rPr dirty="0" sz="1400" spc="35">
                <a:solidFill>
                  <a:srgbClr val="4E2700"/>
                </a:solidFill>
                <a:latin typeface="Arial"/>
                <a:cs typeface="Arial"/>
              </a:rPr>
              <a:t>i</a:t>
            </a:r>
            <a:r>
              <a:rPr dirty="0" sz="1400" spc="75">
                <a:solidFill>
                  <a:srgbClr val="4E2700"/>
                </a:solidFill>
                <a:latin typeface="Arial"/>
                <a:cs typeface="Arial"/>
              </a:rPr>
              <a:t>c</a:t>
            </a:r>
            <a:r>
              <a:rPr dirty="0" sz="1400" spc="250">
                <a:solidFill>
                  <a:srgbClr val="4E2700"/>
                </a:solidFill>
                <a:latin typeface="Arial"/>
                <a:cs typeface="Arial"/>
              </a:rPr>
              <a:t>le(</a:t>
            </a:r>
            <a:r>
              <a:rPr dirty="0" sz="1400">
                <a:solidFill>
                  <a:srgbClr val="4E2700"/>
                </a:solidFill>
                <a:latin typeface="Noto Sans Mono CJK HK"/>
                <a:cs typeface="Noto Sans Mono CJK HK"/>
              </a:rPr>
              <a:t>運輸工</a:t>
            </a:r>
            <a:r>
              <a:rPr dirty="0" sz="1400" spc="10">
                <a:solidFill>
                  <a:srgbClr val="4E2700"/>
                </a:solidFill>
                <a:latin typeface="Noto Sans Mono CJK HK"/>
                <a:cs typeface="Noto Sans Mono CJK HK"/>
              </a:rPr>
              <a:t>具</a:t>
            </a:r>
            <a:r>
              <a:rPr dirty="0" sz="1400" spc="305">
                <a:solidFill>
                  <a:srgbClr val="4E2700"/>
                </a:solidFill>
                <a:latin typeface="Arial"/>
                <a:cs typeface="Arial"/>
              </a:rPr>
              <a:t>)</a:t>
            </a:r>
            <a:endParaRPr sz="1400">
              <a:latin typeface="Arial"/>
              <a:cs typeface="Arial"/>
            </a:endParaRPr>
          </a:p>
          <a:p>
            <a:pPr marL="504825">
              <a:lnSpc>
                <a:spcPct val="100000"/>
              </a:lnSpc>
              <a:spcBef>
                <a:spcPts val="335"/>
              </a:spcBef>
            </a:pPr>
            <a:r>
              <a:rPr dirty="0" sz="1400" spc="405">
                <a:solidFill>
                  <a:srgbClr val="4E2700"/>
                </a:solidFill>
                <a:latin typeface="Arial"/>
                <a:cs typeface="Arial"/>
              </a:rPr>
              <a:t>|</a:t>
            </a:r>
            <a:endParaRPr sz="1400">
              <a:latin typeface="Arial"/>
              <a:cs typeface="Arial"/>
            </a:endParaRPr>
          </a:p>
        </p:txBody>
      </p:sp>
      <p:sp>
        <p:nvSpPr>
          <p:cNvPr id="6" name="object 6"/>
          <p:cNvSpPr txBox="1"/>
          <p:nvPr/>
        </p:nvSpPr>
        <p:spPr>
          <a:xfrm>
            <a:off x="3658835" y="2235809"/>
            <a:ext cx="1170305" cy="793750"/>
          </a:xfrm>
          <a:prstGeom prst="rect">
            <a:avLst/>
          </a:prstGeom>
        </p:spPr>
        <p:txBody>
          <a:bodyPr wrap="square" lIns="0" tIns="12700" rIns="0" bIns="0" rtlCol="0" vert="horz">
            <a:spAutoFit/>
          </a:bodyPr>
          <a:lstStyle/>
          <a:p>
            <a:pPr marL="12700" marR="5080" indent="467359">
              <a:lnSpc>
                <a:spcPct val="120000"/>
              </a:lnSpc>
              <a:spcBef>
                <a:spcPts val="100"/>
              </a:spcBef>
            </a:pPr>
            <a:r>
              <a:rPr dirty="0" sz="1400" spc="405">
                <a:solidFill>
                  <a:srgbClr val="4E2700"/>
                </a:solidFill>
                <a:latin typeface="Arial"/>
                <a:cs typeface="Arial"/>
              </a:rPr>
              <a:t>|  </a:t>
            </a:r>
            <a:r>
              <a:rPr dirty="0" sz="1400" spc="-25">
                <a:solidFill>
                  <a:srgbClr val="4E2700"/>
                </a:solidFill>
                <a:latin typeface="Arial"/>
                <a:cs typeface="Arial"/>
              </a:rPr>
              <a:t>Ani</a:t>
            </a:r>
            <a:r>
              <a:rPr dirty="0" sz="1400" spc="-35">
                <a:solidFill>
                  <a:srgbClr val="4E2700"/>
                </a:solidFill>
                <a:latin typeface="Arial"/>
                <a:cs typeface="Arial"/>
              </a:rPr>
              <a:t>m</a:t>
            </a:r>
            <a:r>
              <a:rPr dirty="0" sz="1400" spc="265">
                <a:solidFill>
                  <a:srgbClr val="4E2700"/>
                </a:solidFill>
                <a:latin typeface="Arial"/>
                <a:cs typeface="Arial"/>
              </a:rPr>
              <a:t>al</a:t>
            </a:r>
            <a:r>
              <a:rPr dirty="0" sz="1400" spc="229">
                <a:solidFill>
                  <a:srgbClr val="4E2700"/>
                </a:solidFill>
                <a:latin typeface="Arial"/>
                <a:cs typeface="Arial"/>
              </a:rPr>
              <a:t>(</a:t>
            </a:r>
            <a:r>
              <a:rPr dirty="0" sz="1400">
                <a:solidFill>
                  <a:srgbClr val="4E2700"/>
                </a:solidFill>
                <a:latin typeface="Noto Sans Mono CJK HK"/>
                <a:cs typeface="Noto Sans Mono CJK HK"/>
              </a:rPr>
              <a:t>動</a:t>
            </a:r>
            <a:r>
              <a:rPr dirty="0" sz="1400" spc="10">
                <a:solidFill>
                  <a:srgbClr val="4E2700"/>
                </a:solidFill>
                <a:latin typeface="Noto Sans Mono CJK HK"/>
                <a:cs typeface="Noto Sans Mono CJK HK"/>
              </a:rPr>
              <a:t>物</a:t>
            </a:r>
            <a:r>
              <a:rPr dirty="0" sz="1400" spc="305">
                <a:solidFill>
                  <a:srgbClr val="4E2700"/>
                </a:solidFill>
                <a:latin typeface="Arial"/>
                <a:cs typeface="Arial"/>
              </a:rPr>
              <a:t>)</a:t>
            </a:r>
            <a:endParaRPr sz="1400">
              <a:latin typeface="Arial"/>
              <a:cs typeface="Arial"/>
            </a:endParaRPr>
          </a:p>
          <a:p>
            <a:pPr marL="480059">
              <a:lnSpc>
                <a:spcPct val="100000"/>
              </a:lnSpc>
              <a:spcBef>
                <a:spcPts val="335"/>
              </a:spcBef>
            </a:pPr>
            <a:r>
              <a:rPr dirty="0" sz="1400" spc="405">
                <a:solidFill>
                  <a:srgbClr val="4E2700"/>
                </a:solidFill>
                <a:latin typeface="Arial"/>
                <a:cs typeface="Arial"/>
              </a:rPr>
              <a:t>|</a:t>
            </a:r>
            <a:endParaRPr sz="1400">
              <a:latin typeface="Arial"/>
              <a:cs typeface="Arial"/>
            </a:endParaRPr>
          </a:p>
        </p:txBody>
      </p:sp>
      <p:sp>
        <p:nvSpPr>
          <p:cNvPr id="7" name="object 7"/>
          <p:cNvSpPr txBox="1"/>
          <p:nvPr/>
        </p:nvSpPr>
        <p:spPr>
          <a:xfrm>
            <a:off x="6769834" y="2235809"/>
            <a:ext cx="1072515" cy="793750"/>
          </a:xfrm>
          <a:prstGeom prst="rect">
            <a:avLst/>
          </a:prstGeom>
        </p:spPr>
        <p:txBody>
          <a:bodyPr wrap="square" lIns="0" tIns="12700" rIns="0" bIns="0" rtlCol="0" vert="horz">
            <a:spAutoFit/>
          </a:bodyPr>
          <a:lstStyle/>
          <a:p>
            <a:pPr marL="12700" marR="5080" indent="407670">
              <a:lnSpc>
                <a:spcPct val="120000"/>
              </a:lnSpc>
              <a:spcBef>
                <a:spcPts val="100"/>
              </a:spcBef>
            </a:pPr>
            <a:r>
              <a:rPr dirty="0" sz="1400" spc="405">
                <a:solidFill>
                  <a:srgbClr val="4E2700"/>
                </a:solidFill>
                <a:latin typeface="Arial"/>
                <a:cs typeface="Arial"/>
              </a:rPr>
              <a:t>|  </a:t>
            </a:r>
            <a:r>
              <a:rPr dirty="0" sz="1400" spc="-65">
                <a:solidFill>
                  <a:srgbClr val="4E2700"/>
                </a:solidFill>
                <a:latin typeface="Arial"/>
                <a:cs typeface="Arial"/>
              </a:rPr>
              <a:t>Sh</a:t>
            </a:r>
            <a:r>
              <a:rPr dirty="0" sz="1400" spc="-50">
                <a:solidFill>
                  <a:srgbClr val="4E2700"/>
                </a:solidFill>
                <a:latin typeface="Arial"/>
                <a:cs typeface="Arial"/>
              </a:rPr>
              <a:t>a</a:t>
            </a:r>
            <a:r>
              <a:rPr dirty="0" sz="1400" spc="110">
                <a:solidFill>
                  <a:srgbClr val="4E2700"/>
                </a:solidFill>
                <a:latin typeface="Arial"/>
                <a:cs typeface="Arial"/>
              </a:rPr>
              <a:t>pe</a:t>
            </a:r>
            <a:r>
              <a:rPr dirty="0" sz="1400" spc="75">
                <a:solidFill>
                  <a:srgbClr val="4E2700"/>
                </a:solidFill>
                <a:latin typeface="Arial"/>
                <a:cs typeface="Arial"/>
              </a:rPr>
              <a:t>(</a:t>
            </a:r>
            <a:r>
              <a:rPr dirty="0" sz="1400">
                <a:solidFill>
                  <a:srgbClr val="4E2700"/>
                </a:solidFill>
                <a:latin typeface="Noto Sans Mono CJK HK"/>
                <a:cs typeface="Noto Sans Mono CJK HK"/>
              </a:rPr>
              <a:t>形</a:t>
            </a:r>
            <a:r>
              <a:rPr dirty="0" sz="1400" spc="10">
                <a:solidFill>
                  <a:srgbClr val="4E2700"/>
                </a:solidFill>
                <a:latin typeface="Noto Sans Mono CJK HK"/>
                <a:cs typeface="Noto Sans Mono CJK HK"/>
              </a:rPr>
              <a:t>狀</a:t>
            </a:r>
            <a:r>
              <a:rPr dirty="0" sz="1400" spc="305">
                <a:solidFill>
                  <a:srgbClr val="4E2700"/>
                </a:solidFill>
                <a:latin typeface="Arial"/>
                <a:cs typeface="Arial"/>
              </a:rPr>
              <a:t>)</a:t>
            </a:r>
            <a:endParaRPr sz="1400">
              <a:latin typeface="Arial"/>
              <a:cs typeface="Arial"/>
            </a:endParaRPr>
          </a:p>
          <a:p>
            <a:pPr marL="420370">
              <a:lnSpc>
                <a:spcPct val="100000"/>
              </a:lnSpc>
              <a:spcBef>
                <a:spcPts val="335"/>
              </a:spcBef>
            </a:pPr>
            <a:r>
              <a:rPr dirty="0" sz="1400" spc="405">
                <a:solidFill>
                  <a:srgbClr val="4E2700"/>
                </a:solidFill>
                <a:latin typeface="Arial"/>
                <a:cs typeface="Arial"/>
              </a:rPr>
              <a:t>|</a:t>
            </a:r>
            <a:endParaRPr sz="1400">
              <a:latin typeface="Arial"/>
              <a:cs typeface="Arial"/>
            </a:endParaRPr>
          </a:p>
        </p:txBody>
      </p:sp>
      <p:sp>
        <p:nvSpPr>
          <p:cNvPr id="8" name="object 8"/>
          <p:cNvSpPr/>
          <p:nvPr/>
        </p:nvSpPr>
        <p:spPr>
          <a:xfrm>
            <a:off x="794613" y="3189525"/>
            <a:ext cx="1671955" cy="0"/>
          </a:xfrm>
          <a:custGeom>
            <a:avLst/>
            <a:gdLst/>
            <a:ahLst/>
            <a:cxnLst/>
            <a:rect l="l" t="t" r="r" b="b"/>
            <a:pathLst>
              <a:path w="1671955" h="0">
                <a:moveTo>
                  <a:pt x="0" y="0"/>
                </a:moveTo>
                <a:lnTo>
                  <a:pt x="1671637" y="0"/>
                </a:lnTo>
              </a:path>
            </a:pathLst>
          </a:custGeom>
          <a:ln w="14278">
            <a:solidFill>
              <a:srgbClr val="4D2600"/>
            </a:solidFill>
            <a:prstDash val="dash"/>
          </a:ln>
        </p:spPr>
        <p:txBody>
          <a:bodyPr wrap="square" lIns="0" tIns="0" rIns="0" bIns="0" rtlCol="0"/>
          <a:lstStyle/>
          <a:p/>
        </p:txBody>
      </p:sp>
      <p:sp>
        <p:nvSpPr>
          <p:cNvPr id="9" name="object 9"/>
          <p:cNvSpPr/>
          <p:nvPr/>
        </p:nvSpPr>
        <p:spPr>
          <a:xfrm>
            <a:off x="3353689" y="3189525"/>
            <a:ext cx="1968500" cy="0"/>
          </a:xfrm>
          <a:custGeom>
            <a:avLst/>
            <a:gdLst/>
            <a:ahLst/>
            <a:cxnLst/>
            <a:rect l="l" t="t" r="r" b="b"/>
            <a:pathLst>
              <a:path w="1968500" h="0">
                <a:moveTo>
                  <a:pt x="0" y="0"/>
                </a:moveTo>
                <a:lnTo>
                  <a:pt x="1967985" y="0"/>
                </a:lnTo>
              </a:path>
            </a:pathLst>
          </a:custGeom>
          <a:ln w="14278">
            <a:solidFill>
              <a:srgbClr val="4D2600"/>
            </a:solidFill>
            <a:prstDash val="sysDash"/>
          </a:ln>
        </p:spPr>
        <p:txBody>
          <a:bodyPr wrap="square" lIns="0" tIns="0" rIns="0" bIns="0" rtlCol="0"/>
          <a:lstStyle/>
          <a:p/>
        </p:txBody>
      </p:sp>
      <p:sp>
        <p:nvSpPr>
          <p:cNvPr id="10" name="object 10"/>
          <p:cNvSpPr/>
          <p:nvPr/>
        </p:nvSpPr>
        <p:spPr>
          <a:xfrm>
            <a:off x="6307835" y="3189525"/>
            <a:ext cx="1870075" cy="0"/>
          </a:xfrm>
          <a:custGeom>
            <a:avLst/>
            <a:gdLst/>
            <a:ahLst/>
            <a:cxnLst/>
            <a:rect l="l" t="t" r="r" b="b"/>
            <a:pathLst>
              <a:path w="1870075" h="0">
                <a:moveTo>
                  <a:pt x="0" y="0"/>
                </a:moveTo>
                <a:lnTo>
                  <a:pt x="1869916" y="0"/>
                </a:lnTo>
              </a:path>
            </a:pathLst>
          </a:custGeom>
          <a:ln w="14278">
            <a:solidFill>
              <a:srgbClr val="4D2600"/>
            </a:solidFill>
            <a:prstDash val="sysDash"/>
          </a:ln>
        </p:spPr>
        <p:txBody>
          <a:bodyPr wrap="square" lIns="0" tIns="0" rIns="0" bIns="0" rtlCol="0"/>
          <a:lstStyle/>
          <a:p/>
        </p:txBody>
      </p:sp>
      <p:sp>
        <p:nvSpPr>
          <p:cNvPr id="11" name="object 11"/>
          <p:cNvSpPr txBox="1"/>
          <p:nvPr/>
        </p:nvSpPr>
        <p:spPr>
          <a:xfrm>
            <a:off x="585317" y="3260191"/>
            <a:ext cx="1304290" cy="537845"/>
          </a:xfrm>
          <a:prstGeom prst="rect">
            <a:avLst/>
          </a:prstGeom>
        </p:spPr>
        <p:txBody>
          <a:bodyPr wrap="square" lIns="0" tIns="55244" rIns="0" bIns="0" rtlCol="0" vert="horz">
            <a:spAutoFit/>
          </a:bodyPr>
          <a:lstStyle/>
          <a:p>
            <a:pPr algn="ctr">
              <a:lnSpc>
                <a:spcPct val="100000"/>
              </a:lnSpc>
              <a:spcBef>
                <a:spcPts val="434"/>
              </a:spcBef>
              <a:tabLst>
                <a:tab pos="786130" algn="l"/>
              </a:tabLst>
            </a:pPr>
            <a:r>
              <a:rPr dirty="0" sz="1400" spc="405">
                <a:solidFill>
                  <a:srgbClr val="4E2700"/>
                </a:solidFill>
                <a:latin typeface="Arial"/>
                <a:cs typeface="Arial"/>
              </a:rPr>
              <a:t>|	|</a:t>
            </a:r>
            <a:endParaRPr sz="1400">
              <a:latin typeface="Arial"/>
              <a:cs typeface="Arial"/>
            </a:endParaRPr>
          </a:p>
          <a:p>
            <a:pPr algn="ctr">
              <a:lnSpc>
                <a:spcPct val="100000"/>
              </a:lnSpc>
              <a:spcBef>
                <a:spcPts val="335"/>
              </a:spcBef>
              <a:tabLst>
                <a:tab pos="786130" algn="l"/>
              </a:tabLst>
            </a:pPr>
            <a:r>
              <a:rPr dirty="0" sz="1400" spc="195">
                <a:solidFill>
                  <a:srgbClr val="4E2700"/>
                </a:solidFill>
                <a:latin typeface="Arial"/>
                <a:cs typeface="Arial"/>
              </a:rPr>
              <a:t>Tra</a:t>
            </a:r>
            <a:r>
              <a:rPr dirty="0" sz="1400" spc="90">
                <a:solidFill>
                  <a:srgbClr val="4E2700"/>
                </a:solidFill>
                <a:latin typeface="Arial"/>
                <a:cs typeface="Arial"/>
              </a:rPr>
              <a:t>i</a:t>
            </a:r>
            <a:r>
              <a:rPr dirty="0" sz="1400" spc="-10">
                <a:solidFill>
                  <a:srgbClr val="4E2700"/>
                </a:solidFill>
                <a:latin typeface="Arial"/>
                <a:cs typeface="Arial"/>
              </a:rPr>
              <a:t>n</a:t>
            </a:r>
            <a:r>
              <a:rPr dirty="0" sz="1400">
                <a:solidFill>
                  <a:srgbClr val="4E2700"/>
                </a:solidFill>
                <a:latin typeface="Arial"/>
                <a:cs typeface="Arial"/>
              </a:rPr>
              <a:t>	</a:t>
            </a:r>
            <a:r>
              <a:rPr dirty="0" sz="1400" spc="25">
                <a:solidFill>
                  <a:srgbClr val="4E2700"/>
                </a:solidFill>
                <a:latin typeface="Arial"/>
                <a:cs typeface="Arial"/>
              </a:rPr>
              <a:t>UB</a:t>
            </a:r>
            <a:r>
              <a:rPr dirty="0" sz="1400" spc="10">
                <a:solidFill>
                  <a:srgbClr val="4E2700"/>
                </a:solidFill>
                <a:latin typeface="Arial"/>
                <a:cs typeface="Arial"/>
              </a:rPr>
              <a:t>i</a:t>
            </a:r>
            <a:r>
              <a:rPr dirty="0" sz="1400" spc="75">
                <a:solidFill>
                  <a:srgbClr val="4E2700"/>
                </a:solidFill>
                <a:latin typeface="Arial"/>
                <a:cs typeface="Arial"/>
              </a:rPr>
              <a:t>k</a:t>
            </a:r>
            <a:r>
              <a:rPr dirty="0" sz="1400" spc="-10">
                <a:solidFill>
                  <a:srgbClr val="4E2700"/>
                </a:solidFill>
                <a:latin typeface="Arial"/>
                <a:cs typeface="Arial"/>
              </a:rPr>
              <a:t>e</a:t>
            </a:r>
            <a:endParaRPr sz="1400">
              <a:latin typeface="Arial"/>
              <a:cs typeface="Arial"/>
            </a:endParaRPr>
          </a:p>
        </p:txBody>
      </p:sp>
      <p:sp>
        <p:nvSpPr>
          <p:cNvPr id="12" name="object 12"/>
          <p:cNvSpPr txBox="1"/>
          <p:nvPr/>
        </p:nvSpPr>
        <p:spPr>
          <a:xfrm>
            <a:off x="3043932" y="3260191"/>
            <a:ext cx="715010" cy="793750"/>
          </a:xfrm>
          <a:prstGeom prst="rect">
            <a:avLst/>
          </a:prstGeom>
        </p:spPr>
        <p:txBody>
          <a:bodyPr wrap="square" lIns="0" tIns="12700" rIns="0" bIns="0" rtlCol="0" vert="horz">
            <a:spAutoFit/>
          </a:bodyPr>
          <a:lstStyle/>
          <a:p>
            <a:pPr marL="12700" marR="5080" indent="295275">
              <a:lnSpc>
                <a:spcPct val="120000"/>
              </a:lnSpc>
              <a:spcBef>
                <a:spcPts val="100"/>
              </a:spcBef>
            </a:pPr>
            <a:r>
              <a:rPr dirty="0" sz="1400" spc="405">
                <a:solidFill>
                  <a:srgbClr val="4E2700"/>
                </a:solidFill>
                <a:latin typeface="Arial"/>
                <a:cs typeface="Arial"/>
              </a:rPr>
              <a:t>|  </a:t>
            </a:r>
            <a:r>
              <a:rPr dirty="0" sz="1400" spc="-235">
                <a:solidFill>
                  <a:srgbClr val="4E2700"/>
                </a:solidFill>
                <a:latin typeface="Arial"/>
                <a:cs typeface="Arial"/>
              </a:rPr>
              <a:t>R</a:t>
            </a:r>
            <a:r>
              <a:rPr dirty="0" sz="1400" spc="-5">
                <a:solidFill>
                  <a:srgbClr val="4E2700"/>
                </a:solidFill>
                <a:latin typeface="Arial"/>
                <a:cs typeface="Arial"/>
              </a:rPr>
              <a:t>e</a:t>
            </a:r>
            <a:r>
              <a:rPr dirty="0" sz="1400" spc="330">
                <a:solidFill>
                  <a:srgbClr val="4E2700"/>
                </a:solidFill>
                <a:latin typeface="Arial"/>
                <a:cs typeface="Arial"/>
              </a:rPr>
              <a:t>pt</a:t>
            </a:r>
            <a:r>
              <a:rPr dirty="0" sz="1400" spc="185">
                <a:solidFill>
                  <a:srgbClr val="4E2700"/>
                </a:solidFill>
                <a:latin typeface="Arial"/>
                <a:cs typeface="Arial"/>
              </a:rPr>
              <a:t>i</a:t>
            </a:r>
            <a:r>
              <a:rPr dirty="0" sz="1400" spc="225">
                <a:solidFill>
                  <a:srgbClr val="4E2700"/>
                </a:solidFill>
                <a:latin typeface="Arial"/>
                <a:cs typeface="Arial"/>
              </a:rPr>
              <a:t>le</a:t>
            </a:r>
            <a:endParaRPr sz="1400">
              <a:latin typeface="Arial"/>
              <a:cs typeface="Arial"/>
            </a:endParaRPr>
          </a:p>
          <a:p>
            <a:pPr marL="194945">
              <a:lnSpc>
                <a:spcPct val="100000"/>
              </a:lnSpc>
              <a:spcBef>
                <a:spcPts val="335"/>
              </a:spcBef>
            </a:pPr>
            <a:r>
              <a:rPr dirty="0" sz="1400" spc="405">
                <a:solidFill>
                  <a:srgbClr val="4E2700"/>
                </a:solidFill>
                <a:latin typeface="Arial"/>
                <a:cs typeface="Arial"/>
              </a:rPr>
              <a:t>|</a:t>
            </a:r>
            <a:endParaRPr sz="1400">
              <a:latin typeface="Arial"/>
              <a:cs typeface="Arial"/>
            </a:endParaRPr>
          </a:p>
        </p:txBody>
      </p:sp>
      <p:sp>
        <p:nvSpPr>
          <p:cNvPr id="13" name="object 13"/>
          <p:cNvSpPr txBox="1"/>
          <p:nvPr/>
        </p:nvSpPr>
        <p:spPr>
          <a:xfrm>
            <a:off x="5995713" y="3260191"/>
            <a:ext cx="715010" cy="793750"/>
          </a:xfrm>
          <a:prstGeom prst="rect">
            <a:avLst/>
          </a:prstGeom>
        </p:spPr>
        <p:txBody>
          <a:bodyPr wrap="square" lIns="0" tIns="12700" rIns="0" bIns="0" rtlCol="0" vert="horz">
            <a:spAutoFit/>
          </a:bodyPr>
          <a:lstStyle/>
          <a:p>
            <a:pPr algn="ctr" marL="12065" marR="5080">
              <a:lnSpc>
                <a:spcPct val="120000"/>
              </a:lnSpc>
              <a:spcBef>
                <a:spcPts val="100"/>
              </a:spcBef>
            </a:pPr>
            <a:r>
              <a:rPr dirty="0" sz="1400" spc="405">
                <a:solidFill>
                  <a:srgbClr val="4E2700"/>
                </a:solidFill>
                <a:latin typeface="Arial"/>
                <a:cs typeface="Arial"/>
              </a:rPr>
              <a:t>|   </a:t>
            </a:r>
            <a:r>
              <a:rPr dirty="0" sz="1400" spc="-235">
                <a:solidFill>
                  <a:srgbClr val="4E2700"/>
                </a:solidFill>
                <a:latin typeface="Arial"/>
                <a:cs typeface="Arial"/>
              </a:rPr>
              <a:t>D</a:t>
            </a:r>
            <a:r>
              <a:rPr dirty="0" sz="1400" spc="465">
                <a:solidFill>
                  <a:srgbClr val="4E2700"/>
                </a:solidFill>
                <a:latin typeface="Arial"/>
                <a:cs typeface="Arial"/>
              </a:rPr>
              <a:t>i</a:t>
            </a:r>
            <a:r>
              <a:rPr dirty="0" sz="1400" spc="-150">
                <a:solidFill>
                  <a:srgbClr val="4E2700"/>
                </a:solidFill>
                <a:latin typeface="Arial"/>
                <a:cs typeface="Arial"/>
              </a:rPr>
              <a:t>am</a:t>
            </a:r>
            <a:r>
              <a:rPr dirty="0" sz="1400" spc="-110">
                <a:solidFill>
                  <a:srgbClr val="4E2700"/>
                </a:solidFill>
                <a:latin typeface="Arial"/>
                <a:cs typeface="Arial"/>
              </a:rPr>
              <a:t>o</a:t>
            </a:r>
            <a:r>
              <a:rPr dirty="0" sz="1400" spc="-5">
                <a:solidFill>
                  <a:srgbClr val="4E2700"/>
                </a:solidFill>
                <a:latin typeface="Arial"/>
                <a:cs typeface="Arial"/>
              </a:rPr>
              <a:t>nd  </a:t>
            </a:r>
            <a:r>
              <a:rPr dirty="0" sz="1400" spc="315">
                <a:solidFill>
                  <a:srgbClr val="4E2700"/>
                </a:solidFill>
                <a:latin typeface="Arial"/>
                <a:cs typeface="Arial"/>
              </a:rPr>
              <a:t>(</a:t>
            </a:r>
            <a:r>
              <a:rPr dirty="0" sz="1400" spc="10">
                <a:solidFill>
                  <a:srgbClr val="4E2700"/>
                </a:solidFill>
                <a:latin typeface="Noto Sans Mono CJK HK"/>
                <a:cs typeface="Noto Sans Mono CJK HK"/>
              </a:rPr>
              <a:t>菱形</a:t>
            </a:r>
            <a:r>
              <a:rPr dirty="0" sz="1400" spc="305">
                <a:solidFill>
                  <a:srgbClr val="4E2700"/>
                </a:solidFill>
                <a:latin typeface="Arial"/>
                <a:cs typeface="Arial"/>
              </a:rPr>
              <a:t>)</a:t>
            </a:r>
            <a:endParaRPr sz="1400">
              <a:latin typeface="Arial"/>
              <a:cs typeface="Arial"/>
            </a:endParaRPr>
          </a:p>
        </p:txBody>
      </p:sp>
      <p:sp>
        <p:nvSpPr>
          <p:cNvPr id="14" name="object 14"/>
          <p:cNvSpPr txBox="1"/>
          <p:nvPr/>
        </p:nvSpPr>
        <p:spPr>
          <a:xfrm>
            <a:off x="6881973" y="3260191"/>
            <a:ext cx="812165" cy="793750"/>
          </a:xfrm>
          <a:prstGeom prst="rect">
            <a:avLst/>
          </a:prstGeom>
        </p:spPr>
        <p:txBody>
          <a:bodyPr wrap="square" lIns="0" tIns="12700" rIns="0" bIns="0" rtlCol="0" vert="horz">
            <a:spAutoFit/>
          </a:bodyPr>
          <a:lstStyle/>
          <a:p>
            <a:pPr algn="ctr" marL="12700" marR="5080" indent="-97790">
              <a:lnSpc>
                <a:spcPct val="120000"/>
              </a:lnSpc>
              <a:spcBef>
                <a:spcPts val="100"/>
              </a:spcBef>
            </a:pPr>
            <a:r>
              <a:rPr dirty="0" sz="1400" spc="405">
                <a:solidFill>
                  <a:srgbClr val="4E2700"/>
                </a:solidFill>
                <a:latin typeface="Arial"/>
                <a:cs typeface="Arial"/>
              </a:rPr>
              <a:t>|    </a:t>
            </a:r>
            <a:r>
              <a:rPr dirty="0" sz="1400" spc="-65">
                <a:solidFill>
                  <a:srgbClr val="4E2700"/>
                </a:solidFill>
                <a:latin typeface="Arial"/>
                <a:cs typeface="Arial"/>
              </a:rPr>
              <a:t>Pe</a:t>
            </a:r>
            <a:r>
              <a:rPr dirty="0" sz="1400" spc="-45">
                <a:solidFill>
                  <a:srgbClr val="4E2700"/>
                </a:solidFill>
                <a:latin typeface="Arial"/>
                <a:cs typeface="Arial"/>
              </a:rPr>
              <a:t>n</a:t>
            </a:r>
            <a:r>
              <a:rPr dirty="0" sz="1400" spc="85">
                <a:solidFill>
                  <a:srgbClr val="4E2700"/>
                </a:solidFill>
                <a:latin typeface="Arial"/>
                <a:cs typeface="Arial"/>
              </a:rPr>
              <a:t>tag</a:t>
            </a:r>
            <a:r>
              <a:rPr dirty="0" sz="1400" spc="105">
                <a:solidFill>
                  <a:srgbClr val="4E2700"/>
                </a:solidFill>
                <a:latin typeface="Arial"/>
                <a:cs typeface="Arial"/>
              </a:rPr>
              <a:t>o</a:t>
            </a:r>
            <a:r>
              <a:rPr dirty="0" sz="1400" spc="-5">
                <a:solidFill>
                  <a:srgbClr val="4E2700"/>
                </a:solidFill>
                <a:latin typeface="Arial"/>
                <a:cs typeface="Arial"/>
              </a:rPr>
              <a:t>n  </a:t>
            </a:r>
            <a:r>
              <a:rPr dirty="0" sz="1400" spc="300">
                <a:solidFill>
                  <a:srgbClr val="4E2700"/>
                </a:solidFill>
                <a:latin typeface="Arial"/>
                <a:cs typeface="Arial"/>
              </a:rPr>
              <a:t>(</a:t>
            </a:r>
            <a:r>
              <a:rPr dirty="0" sz="1400" spc="10">
                <a:solidFill>
                  <a:srgbClr val="4E2700"/>
                </a:solidFill>
                <a:latin typeface="Noto Sans Mono CJK HK"/>
                <a:cs typeface="Noto Sans Mono CJK HK"/>
              </a:rPr>
              <a:t>五</a:t>
            </a:r>
            <a:r>
              <a:rPr dirty="0" sz="1400">
                <a:solidFill>
                  <a:srgbClr val="4E2700"/>
                </a:solidFill>
                <a:latin typeface="Noto Sans Mono CJK HK"/>
                <a:cs typeface="Noto Sans Mono CJK HK"/>
              </a:rPr>
              <a:t>邊</a:t>
            </a:r>
            <a:r>
              <a:rPr dirty="0" sz="1400" spc="10">
                <a:solidFill>
                  <a:srgbClr val="4E2700"/>
                </a:solidFill>
                <a:latin typeface="Noto Sans Mono CJK HK"/>
                <a:cs typeface="Noto Sans Mono CJK HK"/>
              </a:rPr>
              <a:t>形</a:t>
            </a:r>
            <a:r>
              <a:rPr dirty="0" sz="1400" spc="305">
                <a:solidFill>
                  <a:srgbClr val="4E2700"/>
                </a:solidFill>
                <a:latin typeface="Arial"/>
                <a:cs typeface="Arial"/>
              </a:rPr>
              <a:t>)</a:t>
            </a:r>
            <a:endParaRPr sz="1400">
              <a:latin typeface="Arial"/>
              <a:cs typeface="Arial"/>
            </a:endParaRPr>
          </a:p>
        </p:txBody>
      </p:sp>
      <p:sp>
        <p:nvSpPr>
          <p:cNvPr id="15" name="object 15"/>
          <p:cNvSpPr txBox="1"/>
          <p:nvPr/>
        </p:nvSpPr>
        <p:spPr>
          <a:xfrm>
            <a:off x="7856001" y="3260191"/>
            <a:ext cx="757555" cy="793750"/>
          </a:xfrm>
          <a:prstGeom prst="rect">
            <a:avLst/>
          </a:prstGeom>
        </p:spPr>
        <p:txBody>
          <a:bodyPr wrap="square" lIns="0" tIns="12700" rIns="0" bIns="0" rtlCol="0" vert="horz">
            <a:spAutoFit/>
          </a:bodyPr>
          <a:lstStyle/>
          <a:p>
            <a:pPr marL="12700" marR="5080" indent="206375">
              <a:lnSpc>
                <a:spcPct val="120000"/>
              </a:lnSpc>
              <a:spcBef>
                <a:spcPts val="100"/>
              </a:spcBef>
            </a:pPr>
            <a:r>
              <a:rPr dirty="0" sz="1400" spc="405">
                <a:solidFill>
                  <a:srgbClr val="4E2700"/>
                </a:solidFill>
                <a:latin typeface="Arial"/>
                <a:cs typeface="Arial"/>
              </a:rPr>
              <a:t>|  </a:t>
            </a:r>
            <a:r>
              <a:rPr dirty="0" sz="1400" spc="50">
                <a:solidFill>
                  <a:srgbClr val="4E2700"/>
                </a:solidFill>
                <a:latin typeface="Arial"/>
                <a:cs typeface="Arial"/>
              </a:rPr>
              <a:t>Polygon  </a:t>
            </a:r>
            <a:r>
              <a:rPr dirty="0" sz="1400" spc="300">
                <a:solidFill>
                  <a:srgbClr val="4E2700"/>
                </a:solidFill>
                <a:latin typeface="Arial"/>
                <a:cs typeface="Arial"/>
              </a:rPr>
              <a:t>(</a:t>
            </a:r>
            <a:r>
              <a:rPr dirty="0" sz="1400">
                <a:solidFill>
                  <a:srgbClr val="4E2700"/>
                </a:solidFill>
                <a:latin typeface="Noto Sans Mono CJK HK"/>
                <a:cs typeface="Noto Sans Mono CJK HK"/>
              </a:rPr>
              <a:t>多邊</a:t>
            </a:r>
            <a:r>
              <a:rPr dirty="0" sz="1400" spc="10">
                <a:solidFill>
                  <a:srgbClr val="4E2700"/>
                </a:solidFill>
                <a:latin typeface="Noto Sans Mono CJK HK"/>
                <a:cs typeface="Noto Sans Mono CJK HK"/>
              </a:rPr>
              <a:t>形</a:t>
            </a:r>
            <a:r>
              <a:rPr dirty="0" sz="1400" spc="305">
                <a:solidFill>
                  <a:srgbClr val="4E2700"/>
                </a:solidFill>
                <a:latin typeface="Arial"/>
                <a:cs typeface="Arial"/>
              </a:rPr>
              <a:t>)</a:t>
            </a:r>
            <a:endParaRPr sz="1400">
              <a:latin typeface="Arial"/>
              <a:cs typeface="Arial"/>
            </a:endParaRPr>
          </a:p>
        </p:txBody>
      </p:sp>
      <p:sp>
        <p:nvSpPr>
          <p:cNvPr id="16" name="object 16"/>
          <p:cNvSpPr txBox="1"/>
          <p:nvPr/>
        </p:nvSpPr>
        <p:spPr>
          <a:xfrm>
            <a:off x="585317" y="3260191"/>
            <a:ext cx="2077720" cy="1049655"/>
          </a:xfrm>
          <a:prstGeom prst="rect">
            <a:avLst/>
          </a:prstGeom>
        </p:spPr>
        <p:txBody>
          <a:bodyPr wrap="square" lIns="0" tIns="12700" rIns="0" bIns="0" rtlCol="0" vert="horz">
            <a:spAutoFit/>
          </a:bodyPr>
          <a:lstStyle/>
          <a:p>
            <a:pPr marL="1684655" marR="90170" indent="97790">
              <a:lnSpc>
                <a:spcPct val="120000"/>
              </a:lnSpc>
              <a:spcBef>
                <a:spcPts val="100"/>
              </a:spcBef>
            </a:pPr>
            <a:r>
              <a:rPr dirty="0" sz="1400" spc="405">
                <a:solidFill>
                  <a:srgbClr val="4E2700"/>
                </a:solidFill>
                <a:latin typeface="Arial"/>
                <a:cs typeface="Arial"/>
              </a:rPr>
              <a:t>|  </a:t>
            </a:r>
            <a:r>
              <a:rPr dirty="0" sz="1400" spc="-95">
                <a:solidFill>
                  <a:srgbClr val="4E2700"/>
                </a:solidFill>
                <a:latin typeface="Arial"/>
                <a:cs typeface="Arial"/>
              </a:rPr>
              <a:t>B</a:t>
            </a:r>
            <a:r>
              <a:rPr dirty="0" sz="1400" spc="-75">
                <a:solidFill>
                  <a:srgbClr val="4E2700"/>
                </a:solidFill>
                <a:latin typeface="Arial"/>
                <a:cs typeface="Arial"/>
              </a:rPr>
              <a:t>u</a:t>
            </a:r>
            <a:r>
              <a:rPr dirty="0" sz="1400" spc="70">
                <a:solidFill>
                  <a:srgbClr val="4E2700"/>
                </a:solidFill>
                <a:latin typeface="Arial"/>
                <a:cs typeface="Arial"/>
              </a:rPr>
              <a:t>s</a:t>
            </a:r>
            <a:endParaRPr sz="1400">
              <a:latin typeface="Arial"/>
              <a:cs typeface="Arial"/>
            </a:endParaRPr>
          </a:p>
          <a:p>
            <a:pPr marL="701040" marR="5080" indent="-688975">
              <a:lnSpc>
                <a:spcPct val="120000"/>
              </a:lnSpc>
              <a:tabLst>
                <a:tab pos="1510030" algn="l"/>
              </a:tabLst>
            </a:pPr>
            <a:r>
              <a:rPr dirty="0" sz="1400" spc="300">
                <a:solidFill>
                  <a:srgbClr val="4E2700"/>
                </a:solidFill>
                <a:latin typeface="Arial"/>
                <a:cs typeface="Arial"/>
              </a:rPr>
              <a:t>(</a:t>
            </a:r>
            <a:r>
              <a:rPr dirty="0" sz="1400">
                <a:solidFill>
                  <a:srgbClr val="4E2700"/>
                </a:solidFill>
                <a:latin typeface="Noto Sans Mono CJK HK"/>
                <a:cs typeface="Noto Sans Mono CJK HK"/>
              </a:rPr>
              <a:t>火</a:t>
            </a:r>
            <a:r>
              <a:rPr dirty="0" sz="1400" spc="10">
                <a:solidFill>
                  <a:srgbClr val="4E2700"/>
                </a:solidFill>
                <a:latin typeface="Noto Sans Mono CJK HK"/>
                <a:cs typeface="Noto Sans Mono CJK HK"/>
              </a:rPr>
              <a:t>車</a:t>
            </a:r>
            <a:r>
              <a:rPr dirty="0" sz="1400" spc="305">
                <a:solidFill>
                  <a:srgbClr val="4E2700"/>
                </a:solidFill>
                <a:latin typeface="Arial"/>
                <a:cs typeface="Arial"/>
              </a:rPr>
              <a:t>)</a:t>
            </a:r>
            <a:r>
              <a:rPr dirty="0" sz="1400">
                <a:solidFill>
                  <a:srgbClr val="4E2700"/>
                </a:solidFill>
                <a:latin typeface="Arial"/>
                <a:cs typeface="Arial"/>
              </a:rPr>
              <a:t> </a:t>
            </a:r>
            <a:r>
              <a:rPr dirty="0" sz="1400" spc="-15">
                <a:solidFill>
                  <a:srgbClr val="4E2700"/>
                </a:solidFill>
                <a:latin typeface="Arial"/>
                <a:cs typeface="Arial"/>
              </a:rPr>
              <a:t> </a:t>
            </a:r>
            <a:r>
              <a:rPr dirty="0" sz="1400" spc="300">
                <a:solidFill>
                  <a:srgbClr val="4E2700"/>
                </a:solidFill>
                <a:latin typeface="Arial"/>
                <a:cs typeface="Arial"/>
              </a:rPr>
              <a:t>(</a:t>
            </a:r>
            <a:r>
              <a:rPr dirty="0" sz="1400">
                <a:solidFill>
                  <a:srgbClr val="4E2700"/>
                </a:solidFill>
                <a:latin typeface="Noto Sans Mono CJK HK"/>
                <a:cs typeface="Noto Sans Mono CJK HK"/>
              </a:rPr>
              <a:t>微</a:t>
            </a:r>
            <a:r>
              <a:rPr dirty="0" sz="1400" spc="10">
                <a:solidFill>
                  <a:srgbClr val="4E2700"/>
                </a:solidFill>
                <a:latin typeface="Noto Sans Mono CJK HK"/>
                <a:cs typeface="Noto Sans Mono CJK HK"/>
              </a:rPr>
              <a:t>笑</a:t>
            </a:r>
            <a:r>
              <a:rPr dirty="0" sz="1400" spc="305">
                <a:solidFill>
                  <a:srgbClr val="4E2700"/>
                </a:solidFill>
                <a:latin typeface="Arial"/>
                <a:cs typeface="Arial"/>
              </a:rPr>
              <a:t>)</a:t>
            </a:r>
            <a:r>
              <a:rPr dirty="0" sz="1400">
                <a:solidFill>
                  <a:srgbClr val="4E2700"/>
                </a:solidFill>
                <a:latin typeface="Arial"/>
                <a:cs typeface="Arial"/>
              </a:rPr>
              <a:t>	</a:t>
            </a:r>
            <a:r>
              <a:rPr dirty="0" sz="1400" spc="305">
                <a:solidFill>
                  <a:srgbClr val="4E2700"/>
                </a:solidFill>
                <a:latin typeface="Arial"/>
                <a:cs typeface="Arial"/>
              </a:rPr>
              <a:t>(</a:t>
            </a:r>
            <a:r>
              <a:rPr dirty="0" sz="1400">
                <a:solidFill>
                  <a:srgbClr val="4E2700"/>
                </a:solidFill>
                <a:latin typeface="Noto Sans Mono CJK HK"/>
                <a:cs typeface="Noto Sans Mono CJK HK"/>
              </a:rPr>
              <a:t>巴</a:t>
            </a:r>
            <a:r>
              <a:rPr dirty="0" sz="1400" spc="10">
                <a:solidFill>
                  <a:srgbClr val="4E2700"/>
                </a:solidFill>
                <a:latin typeface="Noto Sans Mono CJK HK"/>
                <a:cs typeface="Noto Sans Mono CJK HK"/>
              </a:rPr>
              <a:t>士</a:t>
            </a:r>
            <a:r>
              <a:rPr dirty="0" sz="1400" spc="270">
                <a:solidFill>
                  <a:srgbClr val="4E2700"/>
                </a:solidFill>
                <a:latin typeface="Arial"/>
                <a:cs typeface="Arial"/>
              </a:rPr>
              <a:t>)  </a:t>
            </a:r>
            <a:r>
              <a:rPr dirty="0" sz="1400" spc="300">
                <a:solidFill>
                  <a:srgbClr val="4E2700"/>
                </a:solidFill>
                <a:latin typeface="Arial"/>
                <a:cs typeface="Arial"/>
              </a:rPr>
              <a:t>(</a:t>
            </a:r>
            <a:r>
              <a:rPr dirty="0" sz="1400">
                <a:solidFill>
                  <a:srgbClr val="4E2700"/>
                </a:solidFill>
                <a:latin typeface="Noto Sans Mono CJK HK"/>
                <a:cs typeface="Noto Sans Mono CJK HK"/>
              </a:rPr>
              <a:t>單</a:t>
            </a:r>
            <a:r>
              <a:rPr dirty="0" sz="1400" spc="10">
                <a:solidFill>
                  <a:srgbClr val="4E2700"/>
                </a:solidFill>
                <a:latin typeface="Noto Sans Mono CJK HK"/>
                <a:cs typeface="Noto Sans Mono CJK HK"/>
              </a:rPr>
              <a:t>車</a:t>
            </a:r>
            <a:r>
              <a:rPr dirty="0" sz="1400" spc="305">
                <a:solidFill>
                  <a:srgbClr val="4E2700"/>
                </a:solidFill>
                <a:latin typeface="Arial"/>
                <a:cs typeface="Arial"/>
              </a:rPr>
              <a:t>)</a:t>
            </a:r>
            <a:endParaRPr sz="1400">
              <a:latin typeface="Arial"/>
              <a:cs typeface="Arial"/>
            </a:endParaRPr>
          </a:p>
        </p:txBody>
      </p:sp>
      <p:sp>
        <p:nvSpPr>
          <p:cNvPr id="17" name="object 17"/>
          <p:cNvSpPr/>
          <p:nvPr/>
        </p:nvSpPr>
        <p:spPr>
          <a:xfrm>
            <a:off x="2527680" y="4213907"/>
            <a:ext cx="1672589" cy="0"/>
          </a:xfrm>
          <a:custGeom>
            <a:avLst/>
            <a:gdLst/>
            <a:ahLst/>
            <a:cxnLst/>
            <a:rect l="l" t="t" r="r" b="b"/>
            <a:pathLst>
              <a:path w="1672589" h="0">
                <a:moveTo>
                  <a:pt x="0" y="0"/>
                </a:moveTo>
                <a:lnTo>
                  <a:pt x="1671994" y="0"/>
                </a:lnTo>
              </a:path>
            </a:pathLst>
          </a:custGeom>
          <a:ln w="14278">
            <a:solidFill>
              <a:srgbClr val="4D2600"/>
            </a:solidFill>
            <a:prstDash val="dash"/>
          </a:ln>
        </p:spPr>
        <p:txBody>
          <a:bodyPr wrap="square" lIns="0" tIns="0" rIns="0" bIns="0" rtlCol="0"/>
          <a:lstStyle/>
          <a:p/>
        </p:txBody>
      </p:sp>
      <p:sp>
        <p:nvSpPr>
          <p:cNvPr id="18" name="object 18"/>
          <p:cNvSpPr txBox="1"/>
          <p:nvPr/>
        </p:nvSpPr>
        <p:spPr>
          <a:xfrm>
            <a:off x="4780026" y="3260191"/>
            <a:ext cx="1198880" cy="1049655"/>
          </a:xfrm>
          <a:prstGeom prst="rect">
            <a:avLst/>
          </a:prstGeom>
        </p:spPr>
        <p:txBody>
          <a:bodyPr wrap="square" lIns="0" tIns="12700" rIns="0" bIns="0" rtlCol="0" vert="horz">
            <a:spAutoFit/>
          </a:bodyPr>
          <a:lstStyle/>
          <a:p>
            <a:pPr marL="245110" marR="552450" indent="195580">
              <a:lnSpc>
                <a:spcPct val="120000"/>
              </a:lnSpc>
              <a:spcBef>
                <a:spcPts val="100"/>
              </a:spcBef>
            </a:pPr>
            <a:r>
              <a:rPr dirty="0" sz="1400" spc="405">
                <a:solidFill>
                  <a:srgbClr val="4E2700"/>
                </a:solidFill>
                <a:latin typeface="Arial"/>
                <a:cs typeface="Arial"/>
              </a:rPr>
              <a:t>|  </a:t>
            </a:r>
            <a:r>
              <a:rPr dirty="0" sz="1400" spc="110">
                <a:solidFill>
                  <a:srgbClr val="4E2700"/>
                </a:solidFill>
                <a:latin typeface="Arial"/>
                <a:cs typeface="Arial"/>
              </a:rPr>
              <a:t>Fish</a:t>
            </a:r>
            <a:endParaRPr sz="1400">
              <a:latin typeface="Arial"/>
              <a:cs typeface="Arial"/>
            </a:endParaRPr>
          </a:p>
          <a:p>
            <a:pPr marL="425450">
              <a:lnSpc>
                <a:spcPct val="100000"/>
              </a:lnSpc>
              <a:spcBef>
                <a:spcPts val="335"/>
              </a:spcBef>
            </a:pPr>
            <a:r>
              <a:rPr dirty="0" sz="1400" spc="405">
                <a:solidFill>
                  <a:srgbClr val="4E2700"/>
                </a:solidFill>
                <a:latin typeface="Arial"/>
                <a:cs typeface="Arial"/>
              </a:rPr>
              <a:t>|</a:t>
            </a:r>
            <a:endParaRPr sz="1400">
              <a:latin typeface="Arial"/>
              <a:cs typeface="Arial"/>
            </a:endParaRPr>
          </a:p>
          <a:p>
            <a:pPr marL="12700">
              <a:lnSpc>
                <a:spcPct val="100000"/>
              </a:lnSpc>
              <a:spcBef>
                <a:spcPts val="335"/>
              </a:spcBef>
              <a:tabLst>
                <a:tab pos="1185545" algn="l"/>
              </a:tabLst>
            </a:pPr>
            <a:r>
              <a:rPr dirty="0" sz="1400" spc="380">
                <a:solidFill>
                  <a:srgbClr val="4E2700"/>
                </a:solidFill>
                <a:latin typeface="Arial"/>
                <a:cs typeface="Arial"/>
              </a:rPr>
              <a:t> </a:t>
            </a:r>
            <a:r>
              <a:rPr dirty="0" sz="1400" spc="380">
                <a:solidFill>
                  <a:srgbClr val="4E2700"/>
                </a:solidFill>
                <a:latin typeface="Arial"/>
                <a:cs typeface="Arial"/>
              </a:rPr>
              <a:t>	</a:t>
            </a:r>
            <a:endParaRPr sz="1400">
              <a:latin typeface="Arial"/>
              <a:cs typeface="Arial"/>
            </a:endParaRPr>
          </a:p>
        </p:txBody>
      </p:sp>
      <p:sp>
        <p:nvSpPr>
          <p:cNvPr id="19" name="object 19"/>
          <p:cNvSpPr txBox="1"/>
          <p:nvPr/>
        </p:nvSpPr>
        <p:spPr>
          <a:xfrm>
            <a:off x="2514980" y="4070350"/>
            <a:ext cx="1788795" cy="239395"/>
          </a:xfrm>
          <a:prstGeom prst="rect">
            <a:avLst/>
          </a:prstGeom>
        </p:spPr>
        <p:txBody>
          <a:bodyPr wrap="square" lIns="0" tIns="12700" rIns="0" bIns="0" rtlCol="0" vert="horz">
            <a:spAutoFit/>
          </a:bodyPr>
          <a:lstStyle/>
          <a:p>
            <a:pPr marL="12700">
              <a:lnSpc>
                <a:spcPct val="100000"/>
              </a:lnSpc>
              <a:spcBef>
                <a:spcPts val="100"/>
              </a:spcBef>
              <a:tabLst>
                <a:tab pos="1775460" algn="l"/>
              </a:tabLst>
            </a:pPr>
            <a:r>
              <a:rPr dirty="0" sz="1400" spc="380">
                <a:solidFill>
                  <a:srgbClr val="4E2700"/>
                </a:solidFill>
                <a:latin typeface="Arial"/>
                <a:cs typeface="Arial"/>
              </a:rPr>
              <a:t> </a:t>
            </a:r>
            <a:r>
              <a:rPr dirty="0" sz="1400" spc="380">
                <a:solidFill>
                  <a:srgbClr val="4E2700"/>
                </a:solidFill>
                <a:latin typeface="Arial"/>
                <a:cs typeface="Arial"/>
              </a:rPr>
              <a:t>	</a:t>
            </a:r>
            <a:endParaRPr sz="1400">
              <a:latin typeface="Arial"/>
              <a:cs typeface="Arial"/>
            </a:endParaRPr>
          </a:p>
        </p:txBody>
      </p:sp>
      <p:sp>
        <p:nvSpPr>
          <p:cNvPr id="20" name="object 20"/>
          <p:cNvSpPr/>
          <p:nvPr/>
        </p:nvSpPr>
        <p:spPr>
          <a:xfrm>
            <a:off x="4792726" y="4213907"/>
            <a:ext cx="1082040" cy="0"/>
          </a:xfrm>
          <a:custGeom>
            <a:avLst/>
            <a:gdLst/>
            <a:ahLst/>
            <a:cxnLst/>
            <a:rect l="l" t="t" r="r" b="b"/>
            <a:pathLst>
              <a:path w="1082039" h="0">
                <a:moveTo>
                  <a:pt x="0" y="0"/>
                </a:moveTo>
                <a:lnTo>
                  <a:pt x="1081938" y="0"/>
                </a:lnTo>
              </a:path>
            </a:pathLst>
          </a:custGeom>
          <a:ln w="14278">
            <a:solidFill>
              <a:srgbClr val="4D2600"/>
            </a:solidFill>
            <a:prstDash val="dash"/>
          </a:ln>
        </p:spPr>
        <p:txBody>
          <a:bodyPr wrap="square" lIns="0" tIns="0" rIns="0" bIns="0" rtlCol="0"/>
          <a:lstStyle/>
          <a:p/>
        </p:txBody>
      </p:sp>
      <p:graphicFrame>
        <p:nvGraphicFramePr>
          <p:cNvPr id="21" name="object 21"/>
          <p:cNvGraphicFramePr>
            <a:graphicFrameLocks noGrp="1"/>
          </p:cNvGraphicFramePr>
          <p:nvPr/>
        </p:nvGraphicFramePr>
        <p:xfrm>
          <a:off x="2239898" y="4384964"/>
          <a:ext cx="4065270" cy="690880"/>
        </p:xfrm>
        <a:graphic>
          <a:graphicData uri="http://schemas.openxmlformats.org/drawingml/2006/table">
            <a:tbl>
              <a:tblPr firstRow="1" bandRow="1">
                <a:tableStyleId>{2D5ABB26-0587-4C30-8999-92F81FD0307C}</a:tableStyleId>
              </a:tblPr>
              <a:tblGrid>
                <a:gridCol w="621665"/>
                <a:gridCol w="1033145"/>
                <a:gridCol w="737869"/>
                <a:gridCol w="891540"/>
                <a:gridCol w="781685"/>
              </a:tblGrid>
              <a:tr h="217056">
                <a:tc>
                  <a:txBody>
                    <a:bodyPr/>
                    <a:lstStyle/>
                    <a:p>
                      <a:pPr marL="325755">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L="48895">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245110">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96850">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R="95885">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r h="251194">
                <a:tc>
                  <a:txBody>
                    <a:bodyPr/>
                    <a:lstStyle/>
                    <a:p>
                      <a:pPr algn="r" marR="90805">
                        <a:lnSpc>
                          <a:spcPts val="1630"/>
                        </a:lnSpc>
                      </a:pPr>
                      <a:r>
                        <a:rPr dirty="0" sz="1400" spc="-10">
                          <a:solidFill>
                            <a:srgbClr val="4E2700"/>
                          </a:solidFill>
                          <a:latin typeface="Arial"/>
                          <a:cs typeface="Arial"/>
                        </a:rPr>
                        <a:t>S</a:t>
                      </a:r>
                      <a:r>
                        <a:rPr dirty="0" sz="1400" spc="5">
                          <a:solidFill>
                            <a:srgbClr val="4E2700"/>
                          </a:solidFill>
                          <a:latin typeface="Arial"/>
                          <a:cs typeface="Arial"/>
                        </a:rPr>
                        <a:t>n</a:t>
                      </a:r>
                      <a:r>
                        <a:rPr dirty="0" sz="1400" spc="-10">
                          <a:solidFill>
                            <a:srgbClr val="4E2700"/>
                          </a:solidFill>
                          <a:latin typeface="Arial"/>
                          <a:cs typeface="Arial"/>
                        </a:rPr>
                        <a:t>a</a:t>
                      </a:r>
                      <a:r>
                        <a:rPr dirty="0" sz="1400" spc="5">
                          <a:solidFill>
                            <a:srgbClr val="4E2700"/>
                          </a:solidFill>
                          <a:latin typeface="Arial"/>
                          <a:cs typeface="Arial"/>
                        </a:rPr>
                        <a:t>k</a:t>
                      </a:r>
                      <a:r>
                        <a:rPr dirty="0" sz="1400">
                          <a:solidFill>
                            <a:srgbClr val="4E2700"/>
                          </a:solidFill>
                          <a:latin typeface="Arial"/>
                          <a:cs typeface="Arial"/>
                        </a:rPr>
                        <a:t>e</a:t>
                      </a:r>
                      <a:endParaRPr sz="1400">
                        <a:latin typeface="Arial"/>
                        <a:cs typeface="Arial"/>
                      </a:endParaRPr>
                    </a:p>
                  </a:txBody>
                  <a:tcPr marL="0" marR="0" marB="0" marT="0">
                    <a:solidFill>
                      <a:srgbClr val="CCE8CF"/>
                    </a:solidFill>
                  </a:tcPr>
                </a:tc>
                <a:tc>
                  <a:txBody>
                    <a:bodyPr/>
                    <a:lstStyle/>
                    <a:p>
                      <a:pPr marL="98425">
                        <a:lnSpc>
                          <a:spcPts val="1630"/>
                        </a:lnSpc>
                      </a:pPr>
                      <a:r>
                        <a:rPr dirty="0" sz="1400" spc="114">
                          <a:solidFill>
                            <a:srgbClr val="4E2700"/>
                          </a:solidFill>
                          <a:latin typeface="Arial"/>
                          <a:cs typeface="Arial"/>
                        </a:rPr>
                        <a:t>Crocodile</a:t>
                      </a:r>
                      <a:endParaRPr sz="1400">
                        <a:latin typeface="Arial"/>
                        <a:cs typeface="Arial"/>
                      </a:endParaRPr>
                    </a:p>
                  </a:txBody>
                  <a:tcPr marL="0" marR="0" marB="0" marT="0">
                    <a:solidFill>
                      <a:srgbClr val="CCE8CF"/>
                    </a:solidFill>
                  </a:tcPr>
                </a:tc>
                <a:tc>
                  <a:txBody>
                    <a:bodyPr/>
                    <a:lstStyle/>
                    <a:p>
                      <a:pPr marL="48895">
                        <a:lnSpc>
                          <a:spcPts val="1630"/>
                        </a:lnSpc>
                      </a:pPr>
                      <a:r>
                        <a:rPr dirty="0" sz="1400" spc="175">
                          <a:solidFill>
                            <a:srgbClr val="4E2700"/>
                          </a:solidFill>
                          <a:latin typeface="Arial"/>
                          <a:cs typeface="Arial"/>
                        </a:rPr>
                        <a:t>Turtle</a:t>
                      </a:r>
                      <a:endParaRPr sz="1400">
                        <a:latin typeface="Arial"/>
                        <a:cs typeface="Arial"/>
                      </a:endParaRPr>
                    </a:p>
                  </a:txBody>
                  <a:tcPr marL="0" marR="0" marB="0" marT="0">
                    <a:solidFill>
                      <a:srgbClr val="CCE8CF"/>
                    </a:solidFill>
                  </a:tcPr>
                </a:tc>
                <a:tc>
                  <a:txBody>
                    <a:bodyPr/>
                    <a:lstStyle/>
                    <a:p>
                      <a:pPr marL="98425">
                        <a:lnSpc>
                          <a:spcPts val="1630"/>
                        </a:lnSpc>
                      </a:pPr>
                      <a:r>
                        <a:rPr dirty="0" sz="1400" spc="-20">
                          <a:solidFill>
                            <a:srgbClr val="4E2700"/>
                          </a:solidFill>
                          <a:latin typeface="Arial"/>
                          <a:cs typeface="Arial"/>
                        </a:rPr>
                        <a:t>Salmon</a:t>
                      </a:r>
                      <a:endParaRPr sz="1400">
                        <a:latin typeface="Arial"/>
                        <a:cs typeface="Arial"/>
                      </a:endParaRPr>
                    </a:p>
                  </a:txBody>
                  <a:tcPr marL="0" marR="0" marB="0" marT="0">
                    <a:solidFill>
                      <a:srgbClr val="CCE8CF"/>
                    </a:solidFill>
                  </a:tcPr>
                </a:tc>
                <a:tc>
                  <a:txBody>
                    <a:bodyPr/>
                    <a:lstStyle/>
                    <a:p>
                      <a:pPr marL="288290">
                        <a:lnSpc>
                          <a:spcPts val="1630"/>
                        </a:lnSpc>
                      </a:pPr>
                      <a:r>
                        <a:rPr dirty="0" sz="1400" spc="-25">
                          <a:solidFill>
                            <a:srgbClr val="4E2700"/>
                          </a:solidFill>
                          <a:latin typeface="Arial"/>
                          <a:cs typeface="Arial"/>
                        </a:rPr>
                        <a:t>Tuna</a:t>
                      </a:r>
                      <a:endParaRPr sz="1400">
                        <a:latin typeface="Arial"/>
                        <a:cs typeface="Arial"/>
                      </a:endParaRPr>
                    </a:p>
                  </a:txBody>
                  <a:tcPr marL="0" marR="0" marB="0" marT="0">
                    <a:solidFill>
                      <a:srgbClr val="CCE8CF"/>
                    </a:solidFill>
                  </a:tcPr>
                </a:tc>
              </a:tr>
              <a:tr h="222501">
                <a:tc>
                  <a:txBody>
                    <a:bodyPr/>
                    <a:lstStyle/>
                    <a:p>
                      <a:pPr algn="r" marR="108585">
                        <a:lnSpc>
                          <a:spcPts val="1650"/>
                        </a:lnSpc>
                      </a:pPr>
                      <a:r>
                        <a:rPr dirty="0" sz="1400" spc="-5">
                          <a:solidFill>
                            <a:srgbClr val="4E2700"/>
                          </a:solidFill>
                          <a:latin typeface="Arial"/>
                          <a:cs typeface="Arial"/>
                        </a:rPr>
                        <a:t>(</a:t>
                      </a:r>
                      <a:r>
                        <a:rPr dirty="0" sz="1400" spc="10">
                          <a:solidFill>
                            <a:srgbClr val="4E2700"/>
                          </a:solidFill>
                          <a:latin typeface="Noto Sans Mono CJK HK"/>
                          <a:cs typeface="Noto Sans Mono CJK HK"/>
                        </a:rPr>
                        <a:t>蛇</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276225">
                        <a:lnSpc>
                          <a:spcPts val="1650"/>
                        </a:lnSpc>
                      </a:pPr>
                      <a:r>
                        <a:rPr dirty="0" sz="1400" spc="295">
                          <a:solidFill>
                            <a:srgbClr val="4E2700"/>
                          </a:solidFill>
                          <a:latin typeface="Arial"/>
                          <a:cs typeface="Arial"/>
                        </a:rPr>
                        <a:t>(</a:t>
                      </a:r>
                      <a:r>
                        <a:rPr dirty="0" sz="1400" spc="10">
                          <a:solidFill>
                            <a:srgbClr val="4E2700"/>
                          </a:solidFill>
                          <a:latin typeface="Noto Sans Mono CJK HK"/>
                          <a:cs typeface="Noto Sans Mono CJK HK"/>
                        </a:rPr>
                        <a:t>鱷</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08585">
                        <a:lnSpc>
                          <a:spcPts val="1650"/>
                        </a:lnSpc>
                      </a:pPr>
                      <a:r>
                        <a:rPr dirty="0" sz="1400" spc="305">
                          <a:solidFill>
                            <a:srgbClr val="4E2700"/>
                          </a:solidFill>
                          <a:latin typeface="Arial"/>
                          <a:cs typeface="Arial"/>
                        </a:rPr>
                        <a:t>(</a:t>
                      </a:r>
                      <a:r>
                        <a:rPr dirty="0" sz="1400" spc="10">
                          <a:solidFill>
                            <a:srgbClr val="4E2700"/>
                          </a:solidFill>
                          <a:latin typeface="Noto Sans Mono CJK HK"/>
                          <a:cs typeface="Noto Sans Mono CJK HK"/>
                        </a:rPr>
                        <a:t>龜</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39700">
                        <a:lnSpc>
                          <a:spcPts val="1650"/>
                        </a:lnSpc>
                      </a:pPr>
                      <a:r>
                        <a:rPr dirty="0" sz="1400" spc="305">
                          <a:solidFill>
                            <a:srgbClr val="4E2700"/>
                          </a:solidFill>
                          <a:latin typeface="Arial"/>
                          <a:cs typeface="Arial"/>
                        </a:rPr>
                        <a:t>(</a:t>
                      </a:r>
                      <a:r>
                        <a:rPr dirty="0" sz="1400" spc="10">
                          <a:solidFill>
                            <a:srgbClr val="4E2700"/>
                          </a:solidFill>
                          <a:latin typeface="Noto Sans Mono CJK HK"/>
                          <a:cs typeface="Noto Sans Mono CJK HK"/>
                        </a:rPr>
                        <a:t>鮭魚</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195580">
                        <a:lnSpc>
                          <a:spcPts val="1650"/>
                        </a:lnSpc>
                      </a:pPr>
                      <a:r>
                        <a:rPr dirty="0" sz="1400" spc="300">
                          <a:solidFill>
                            <a:srgbClr val="4E2700"/>
                          </a:solidFill>
                          <a:latin typeface="Arial"/>
                          <a:cs typeface="Arial"/>
                        </a:rPr>
                        <a:t>(</a:t>
                      </a:r>
                      <a:r>
                        <a:rPr dirty="0" sz="1400">
                          <a:solidFill>
                            <a:srgbClr val="4E2700"/>
                          </a:solidFill>
                          <a:latin typeface="Noto Sans Mono CJK HK"/>
                          <a:cs typeface="Noto Sans Mono CJK HK"/>
                        </a:rPr>
                        <a:t>鮪</a:t>
                      </a:r>
                      <a:r>
                        <a:rPr dirty="0" sz="1400" spc="10">
                          <a:solidFill>
                            <a:srgbClr val="4E2700"/>
                          </a:solidFill>
                          <a:latin typeface="Noto Sans Mono CJK HK"/>
                          <a:cs typeface="Noto Sans Mono CJK HK"/>
                        </a:rPr>
                        <a:t>魚</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22" name="object 22"/>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23" name="object 2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59045" cy="574040"/>
          </a:xfrm>
          <a:prstGeom prst="rect"/>
        </p:spPr>
        <p:txBody>
          <a:bodyPr wrap="square" lIns="0" tIns="12700" rIns="0" bIns="0" rtlCol="0" vert="horz">
            <a:spAutoFit/>
          </a:bodyPr>
          <a:lstStyle/>
          <a:p>
            <a:pPr marL="12700">
              <a:lnSpc>
                <a:spcPct val="100000"/>
              </a:lnSpc>
              <a:spcBef>
                <a:spcPts val="100"/>
              </a:spcBef>
              <a:tabLst>
                <a:tab pos="3429635" algn="l"/>
              </a:tabLst>
            </a:pPr>
            <a:r>
              <a:rPr dirty="0"/>
              <a:t>自我測驗</a:t>
            </a:r>
            <a:r>
              <a:rPr dirty="0" spc="-5"/>
              <a:t>六</a:t>
            </a:r>
            <a:r>
              <a:rPr dirty="0">
                <a:latin typeface="Tahoma"/>
                <a:cs typeface="Tahoma"/>
              </a:rPr>
              <a:t>-7	</a:t>
            </a:r>
            <a:r>
              <a:rPr dirty="0"/>
              <a:t>多型</a:t>
            </a:r>
            <a:r>
              <a:rPr dirty="0" spc="355"/>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682853" y="955395"/>
            <a:ext cx="8037830" cy="4637405"/>
          </a:xfrm>
          <a:prstGeom prst="rect">
            <a:avLst/>
          </a:prstGeom>
        </p:spPr>
        <p:txBody>
          <a:bodyPr wrap="square" lIns="0" tIns="12700" rIns="0" bIns="0" rtlCol="0" vert="horz">
            <a:spAutoFit/>
          </a:bodyPr>
          <a:lstStyle/>
          <a:p>
            <a:pPr marL="307340" marR="3079750" indent="-307340">
              <a:lnSpc>
                <a:spcPct val="120000"/>
              </a:lnSpc>
              <a:spcBef>
                <a:spcPts val="100"/>
              </a:spcBef>
              <a:buFont typeface="Arial"/>
              <a:buAutoNum type="arabicPeriod" startAt="3"/>
              <a:tabLst>
                <a:tab pos="307340" algn="l"/>
              </a:tabLst>
            </a:pP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果我們</a:t>
            </a:r>
            <a:r>
              <a:rPr dirty="0" sz="1400" spc="-15">
                <a:solidFill>
                  <a:srgbClr val="4E2700"/>
                </a:solidFill>
                <a:latin typeface="Noto Sans Mono CJK HK"/>
                <a:cs typeface="Noto Sans Mono CJK HK"/>
              </a:rPr>
              <a:t>希</a:t>
            </a:r>
            <a:r>
              <a:rPr dirty="0" sz="1400" spc="15">
                <a:solidFill>
                  <a:srgbClr val="4E2700"/>
                </a:solidFill>
                <a:latin typeface="Noto Sans Mono CJK HK"/>
                <a:cs typeface="Noto Sans Mono CJK HK"/>
              </a:rPr>
              <a:t>望</a:t>
            </a:r>
            <a:r>
              <a:rPr dirty="0" sz="1400" spc="-35">
                <a:solidFill>
                  <a:srgbClr val="4E2700"/>
                </a:solidFill>
                <a:latin typeface="Arial"/>
                <a:cs typeface="Arial"/>
              </a:rPr>
              <a:t>Tuna</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25">
                <a:solidFill>
                  <a:srgbClr val="4E2700"/>
                </a:solidFill>
                <a:latin typeface="Arial"/>
                <a:cs typeface="Arial"/>
              </a:rPr>
              <a:t>Salmon</a:t>
            </a:r>
            <a:r>
              <a:rPr dirty="0" sz="1400">
                <a:solidFill>
                  <a:srgbClr val="4E2700"/>
                </a:solidFill>
                <a:latin typeface="Noto Sans Mono CJK HK"/>
                <a:cs typeface="Noto Sans Mono CJK HK"/>
              </a:rPr>
              <a:t>類別都</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0">
                <a:solidFill>
                  <a:srgbClr val="4E2700"/>
                </a:solidFill>
                <a:latin typeface="Noto Sans Mono CJK HK"/>
                <a:cs typeface="Noto Sans Mono CJK HK"/>
              </a:rPr>
              <a:t>共有</a:t>
            </a:r>
            <a:r>
              <a:rPr dirty="0" sz="1400">
                <a:solidFill>
                  <a:srgbClr val="4E2700"/>
                </a:solidFill>
                <a:latin typeface="Noto Sans Mono CJK HK"/>
                <a:cs typeface="Noto Sans Mono CJK HK"/>
              </a:rPr>
              <a:t>的方</a:t>
            </a:r>
            <a:r>
              <a:rPr dirty="0" sz="1400" spc="-5">
                <a:solidFill>
                  <a:srgbClr val="4E2700"/>
                </a:solidFill>
                <a:latin typeface="Noto Sans Mono CJK HK"/>
                <a:cs typeface="Noto Sans Mono CJK HK"/>
              </a:rPr>
              <a:t>法</a:t>
            </a:r>
            <a:r>
              <a:rPr dirty="0" sz="1400" spc="380">
                <a:solidFill>
                  <a:srgbClr val="4E2700"/>
                </a:solidFill>
                <a:latin typeface="Arial"/>
                <a:cs typeface="Arial"/>
              </a:rPr>
              <a:t>:  </a:t>
            </a:r>
            <a:r>
              <a:rPr dirty="0" sz="1400" spc="160">
                <a:solidFill>
                  <a:srgbClr val="4E2700"/>
                </a:solidFill>
                <a:latin typeface="Arial"/>
                <a:cs typeface="Arial"/>
              </a:rPr>
              <a:t>public </a:t>
            </a:r>
            <a:r>
              <a:rPr dirty="0" sz="1400" spc="130">
                <a:solidFill>
                  <a:srgbClr val="4E2700"/>
                </a:solidFill>
                <a:latin typeface="Arial"/>
                <a:cs typeface="Arial"/>
              </a:rPr>
              <a:t>void</a:t>
            </a:r>
            <a:r>
              <a:rPr dirty="0" sz="1400" spc="55">
                <a:solidFill>
                  <a:srgbClr val="4E2700"/>
                </a:solidFill>
                <a:latin typeface="Arial"/>
                <a:cs typeface="Arial"/>
              </a:rPr>
              <a:t> </a:t>
            </a:r>
            <a:r>
              <a:rPr dirty="0" sz="1400" spc="85">
                <a:solidFill>
                  <a:srgbClr val="4E2700"/>
                </a:solidFill>
                <a:latin typeface="Arial"/>
                <a:cs typeface="Arial"/>
              </a:rPr>
              <a:t>swim()</a:t>
            </a:r>
            <a:endParaRPr sz="1400">
              <a:latin typeface="Arial"/>
              <a:cs typeface="Arial"/>
            </a:endParaRPr>
          </a:p>
          <a:p>
            <a:pPr marL="208915">
              <a:lnSpc>
                <a:spcPct val="100000"/>
              </a:lnSpc>
              <a:spcBef>
                <a:spcPts val="335"/>
              </a:spcBef>
              <a:tabLst>
                <a:tab pos="4691380" algn="l"/>
                <a:tab pos="5478145" algn="l"/>
              </a:tabLst>
            </a:pPr>
            <a:r>
              <a:rPr dirty="0" sz="1400">
                <a:solidFill>
                  <a:srgbClr val="4E2700"/>
                </a:solidFill>
                <a:latin typeface="Noto Sans Mono CJK HK"/>
                <a:cs typeface="Noto Sans Mono CJK HK"/>
              </a:rPr>
              <a:t>而其它類別</a:t>
            </a:r>
            <a:r>
              <a:rPr dirty="0" sz="1400" spc="-15">
                <a:solidFill>
                  <a:srgbClr val="4E2700"/>
                </a:solidFill>
                <a:latin typeface="Noto Sans Mono CJK HK"/>
                <a:cs typeface="Noto Sans Mono CJK HK"/>
              </a:rPr>
              <a:t>不會</a:t>
            </a:r>
            <a:r>
              <a:rPr dirty="0" sz="1400">
                <a:solidFill>
                  <a:srgbClr val="4E2700"/>
                </a:solidFill>
                <a:latin typeface="Noto Sans Mono CJK HK"/>
                <a:cs typeface="Noto Sans Mono CJK HK"/>
              </a:rPr>
              <a:t>有此方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，我</a:t>
            </a:r>
            <a:r>
              <a:rPr dirty="0" sz="1400" spc="-15">
                <a:solidFill>
                  <a:srgbClr val="4E2700"/>
                </a:solidFill>
                <a:latin typeface="Noto Sans Mono CJK HK"/>
                <a:cs typeface="Noto Sans Mono CJK HK"/>
              </a:rPr>
              <a:t>們應</a:t>
            </a:r>
            <a:r>
              <a:rPr dirty="0" sz="1400">
                <a:solidFill>
                  <a:srgbClr val="4E2700"/>
                </a:solidFill>
                <a:latin typeface="Noto Sans Mono CJK HK"/>
                <a:cs typeface="Noto Sans Mono CJK HK"/>
              </a:rPr>
              <a:t>該將此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法定</a:t>
            </a:r>
            <a:r>
              <a:rPr dirty="0" sz="1400" spc="-15">
                <a:solidFill>
                  <a:srgbClr val="4E2700"/>
                </a:solidFill>
                <a:latin typeface="Noto Sans Mono CJK HK"/>
                <a:cs typeface="Noto Sans Mono CJK HK"/>
              </a:rPr>
              <a:t>義</a:t>
            </a:r>
            <a:r>
              <a:rPr dirty="0" sz="1400" spc="20">
                <a:solidFill>
                  <a:srgbClr val="4E2700"/>
                </a:solidFill>
                <a:latin typeface="Noto Sans Mono CJK HK"/>
                <a:cs typeface="Noto Sans Mono CJK HK"/>
              </a:rPr>
              <a:t>在</a:t>
            </a:r>
            <a:r>
              <a:rPr dirty="0" u="sng" sz="1400" spc="20">
                <a:solidFill>
                  <a:srgbClr val="4E2700"/>
                </a:solidFill>
                <a:uFill>
                  <a:solidFill>
                    <a:srgbClr val="4D2600"/>
                  </a:solidFill>
                </a:uFill>
                <a:latin typeface="Noto Sans Mono CJK HK"/>
                <a:cs typeface="Noto Sans Mono CJK HK"/>
              </a:rPr>
              <a:t> 	</a:t>
            </a:r>
            <a:r>
              <a:rPr dirty="0" sz="1400" spc="110" i="1">
                <a:solidFill>
                  <a:srgbClr val="4E2700"/>
                </a:solidFill>
                <a:latin typeface="Arial"/>
                <a:cs typeface="Arial"/>
              </a:rPr>
              <a:t>Fish</a:t>
            </a:r>
            <a:r>
              <a:rPr dirty="0" u="sng" sz="1400" spc="110" i="1">
                <a:solidFill>
                  <a:srgbClr val="4E2700"/>
                </a:solidFill>
                <a:uFill>
                  <a:solidFill>
                    <a:srgbClr val="4D2600"/>
                  </a:solidFill>
                </a:uFill>
                <a:latin typeface="Arial"/>
                <a:cs typeface="Arial"/>
              </a:rPr>
              <a:t>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別內。</a:t>
            </a:r>
            <a:endParaRPr sz="1400">
              <a:latin typeface="Noto Sans Mono CJK HK"/>
              <a:cs typeface="Noto Sans Mono CJK HK"/>
            </a:endParaRPr>
          </a:p>
          <a:p>
            <a:pPr marL="306705" indent="-294640">
              <a:lnSpc>
                <a:spcPct val="100000"/>
              </a:lnSpc>
              <a:spcBef>
                <a:spcPts val="335"/>
              </a:spcBef>
              <a:buFont typeface="Arial"/>
              <a:buAutoNum type="arabicPeriod" startAt="4"/>
              <a:tabLst>
                <a:tab pos="307340" algn="l"/>
              </a:tabLst>
            </a:pP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a:t>
            </a:r>
            <a:r>
              <a:rPr dirty="0" sz="1400">
                <a:solidFill>
                  <a:srgbClr val="4E2700"/>
                </a:solidFill>
                <a:latin typeface="Noto Sans Mono CJK HK"/>
                <a:cs typeface="Noto Sans Mono CJK HK"/>
              </a:rPr>
              <a:t>我</a:t>
            </a:r>
            <a:r>
              <a:rPr dirty="0" sz="1400" spc="5">
                <a:solidFill>
                  <a:srgbClr val="4E2700"/>
                </a:solidFill>
                <a:latin typeface="Noto Sans Mono CJK HK"/>
                <a:cs typeface="Noto Sans Mono CJK HK"/>
              </a:rPr>
              <a:t>們</a:t>
            </a:r>
            <a:r>
              <a:rPr dirty="0" sz="1400" spc="-15">
                <a:solidFill>
                  <a:srgbClr val="4E2700"/>
                </a:solidFill>
                <a:latin typeface="Noto Sans Mono CJK HK"/>
                <a:cs typeface="Noto Sans Mono CJK HK"/>
              </a:rPr>
              <a:t>希</a:t>
            </a:r>
            <a:r>
              <a:rPr dirty="0" sz="1400" spc="15">
                <a:solidFill>
                  <a:srgbClr val="4E2700"/>
                </a:solidFill>
                <a:latin typeface="Noto Sans Mono CJK HK"/>
                <a:cs typeface="Noto Sans Mono CJK HK"/>
              </a:rPr>
              <a:t>望</a:t>
            </a:r>
            <a:r>
              <a:rPr dirty="0" sz="1400" spc="-35">
                <a:solidFill>
                  <a:srgbClr val="4E2700"/>
                </a:solidFill>
                <a:latin typeface="Arial"/>
                <a:cs typeface="Arial"/>
              </a:rPr>
              <a:t>Diamond</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10">
                <a:solidFill>
                  <a:srgbClr val="4E2700"/>
                </a:solidFill>
                <a:latin typeface="Noto Sans Mono CJK HK"/>
                <a:cs typeface="Noto Sans Mono CJK HK"/>
              </a:rPr>
              <a:t>、</a:t>
            </a:r>
            <a:r>
              <a:rPr dirty="0" sz="1400" spc="15">
                <a:solidFill>
                  <a:srgbClr val="4E2700"/>
                </a:solidFill>
                <a:latin typeface="Arial"/>
                <a:cs typeface="Arial"/>
              </a:rPr>
              <a:t>Pentagon</a:t>
            </a:r>
            <a:r>
              <a:rPr dirty="0" sz="1400" spc="1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10">
                <a:solidFill>
                  <a:srgbClr val="4E2700"/>
                </a:solidFill>
                <a:latin typeface="Noto Sans Mono CJK HK"/>
                <a:cs typeface="Noto Sans Mono CJK HK"/>
              </a:rPr>
              <a:t>與</a:t>
            </a:r>
            <a:r>
              <a:rPr dirty="0" sz="1400" spc="45">
                <a:solidFill>
                  <a:srgbClr val="4E2700"/>
                </a:solidFill>
                <a:latin typeface="Arial"/>
                <a:cs typeface="Arial"/>
              </a:rPr>
              <a:t>Polygon</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都</a:t>
            </a:r>
            <a:r>
              <a:rPr dirty="0" sz="1400">
                <a:solidFill>
                  <a:srgbClr val="4E2700"/>
                </a:solidFill>
                <a:latin typeface="Noto Sans Mono CJK HK"/>
                <a:cs typeface="Noto Sans Mono CJK HK"/>
              </a:rPr>
              <a:t>有</a:t>
            </a:r>
            <a:r>
              <a:rPr dirty="0" sz="1400" spc="5">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spc="5">
                <a:solidFill>
                  <a:srgbClr val="4E2700"/>
                </a:solidFill>
                <a:latin typeface="Noto Sans Mono CJK HK"/>
                <a:cs typeface="Noto Sans Mono CJK HK"/>
              </a:rPr>
              <a:t>共</a:t>
            </a:r>
            <a:r>
              <a:rPr dirty="0" sz="1400" spc="-15">
                <a:solidFill>
                  <a:srgbClr val="4E2700"/>
                </a:solidFill>
                <a:latin typeface="Noto Sans Mono CJK HK"/>
                <a:cs typeface="Noto Sans Mono CJK HK"/>
              </a:rPr>
              <a:t>有</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spc="380">
                <a:solidFill>
                  <a:srgbClr val="4E2700"/>
                </a:solidFill>
                <a:latin typeface="Arial"/>
                <a:cs typeface="Arial"/>
              </a:rPr>
              <a:t>:</a:t>
            </a:r>
            <a:endParaRPr sz="1400">
              <a:latin typeface="Arial"/>
              <a:cs typeface="Arial"/>
            </a:endParaRPr>
          </a:p>
          <a:p>
            <a:pPr marL="603885">
              <a:lnSpc>
                <a:spcPct val="100000"/>
              </a:lnSpc>
              <a:spcBef>
                <a:spcPts val="340"/>
              </a:spcBef>
            </a:pPr>
            <a:r>
              <a:rPr dirty="0" sz="1400" spc="160">
                <a:solidFill>
                  <a:srgbClr val="4E2700"/>
                </a:solidFill>
                <a:latin typeface="Arial"/>
                <a:cs typeface="Arial"/>
              </a:rPr>
              <a:t>public </a:t>
            </a:r>
            <a:r>
              <a:rPr dirty="0" sz="1400" spc="70">
                <a:solidFill>
                  <a:srgbClr val="4E2700"/>
                </a:solidFill>
                <a:latin typeface="Arial"/>
                <a:cs typeface="Arial"/>
              </a:rPr>
              <a:t>double</a:t>
            </a:r>
            <a:r>
              <a:rPr dirty="0" sz="1400" spc="45">
                <a:solidFill>
                  <a:srgbClr val="4E2700"/>
                </a:solidFill>
                <a:latin typeface="Arial"/>
                <a:cs typeface="Arial"/>
              </a:rPr>
              <a:t> </a:t>
            </a:r>
            <a:r>
              <a:rPr dirty="0" sz="1400" spc="125">
                <a:solidFill>
                  <a:srgbClr val="4E2700"/>
                </a:solidFill>
                <a:latin typeface="Arial"/>
                <a:cs typeface="Arial"/>
              </a:rPr>
              <a:t>getArea()</a:t>
            </a:r>
            <a:endParaRPr sz="1400">
              <a:latin typeface="Arial"/>
              <a:cs typeface="Arial"/>
            </a:endParaRPr>
          </a:p>
          <a:p>
            <a:pPr marL="306705">
              <a:lnSpc>
                <a:spcPct val="100000"/>
              </a:lnSpc>
              <a:spcBef>
                <a:spcPts val="335"/>
              </a:spcBef>
              <a:tabLst>
                <a:tab pos="4790440" algn="l"/>
                <a:tab pos="5676265" algn="l"/>
              </a:tabLst>
            </a:pPr>
            <a:r>
              <a:rPr dirty="0" sz="1400" spc="10">
                <a:solidFill>
                  <a:srgbClr val="4E2700"/>
                </a:solidFill>
                <a:latin typeface="Noto Sans Mono CJK HK"/>
                <a:cs typeface="Noto Sans Mono CJK HK"/>
              </a:rPr>
              <a:t>而</a:t>
            </a:r>
            <a:r>
              <a:rPr dirty="0" sz="1400">
                <a:solidFill>
                  <a:srgbClr val="4E2700"/>
                </a:solidFill>
                <a:latin typeface="Noto Sans Mono CJK HK"/>
                <a:cs typeface="Noto Sans Mono CJK HK"/>
              </a:rPr>
              <a:t>其它類</a:t>
            </a:r>
            <a:r>
              <a:rPr dirty="0" sz="1400" spc="-15">
                <a:solidFill>
                  <a:srgbClr val="4E2700"/>
                </a:solidFill>
                <a:latin typeface="Noto Sans Mono CJK HK"/>
                <a:cs typeface="Noto Sans Mono CJK HK"/>
              </a:rPr>
              <a:t>別不</a:t>
            </a:r>
            <a:r>
              <a:rPr dirty="0" sz="1400">
                <a:solidFill>
                  <a:srgbClr val="4E2700"/>
                </a:solidFill>
                <a:latin typeface="Noto Sans Mono CJK HK"/>
                <a:cs typeface="Noto Sans Mono CJK HK"/>
              </a:rPr>
              <a:t>會有此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我們</a:t>
            </a:r>
            <a:r>
              <a:rPr dirty="0" sz="1400">
                <a:solidFill>
                  <a:srgbClr val="4E2700"/>
                </a:solidFill>
                <a:latin typeface="Noto Sans Mono CJK HK"/>
                <a:cs typeface="Noto Sans Mono CJK HK"/>
              </a:rPr>
              <a:t>應該將</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定義</a:t>
            </a:r>
            <a:r>
              <a:rPr dirty="0" sz="1400" spc="20">
                <a:solidFill>
                  <a:srgbClr val="4E2700"/>
                </a:solidFill>
                <a:latin typeface="Noto Sans Mono CJK HK"/>
                <a:cs typeface="Noto Sans Mono CJK HK"/>
              </a:rPr>
              <a:t>在</a:t>
            </a:r>
            <a:r>
              <a:rPr dirty="0" u="sng" sz="1400" spc="20">
                <a:solidFill>
                  <a:srgbClr val="4E2700"/>
                </a:solidFill>
                <a:uFill>
                  <a:solidFill>
                    <a:srgbClr val="4D2600"/>
                  </a:solidFill>
                </a:uFill>
                <a:latin typeface="Noto Sans Mono CJK HK"/>
                <a:cs typeface="Noto Sans Mono CJK HK"/>
              </a:rPr>
              <a:t> 	</a:t>
            </a:r>
            <a:r>
              <a:rPr dirty="0" sz="1400" spc="-40" i="1">
                <a:solidFill>
                  <a:srgbClr val="4E2700"/>
                </a:solidFill>
                <a:latin typeface="Arial"/>
                <a:cs typeface="Arial"/>
              </a:rPr>
              <a:t>Shape</a:t>
            </a:r>
            <a:r>
              <a:rPr dirty="0" u="sng" sz="1400" spc="-4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類別內。</a:t>
            </a:r>
            <a:endParaRPr sz="1400">
              <a:latin typeface="Noto Sans Mono CJK HK"/>
              <a:cs typeface="Noto Sans Mono CJK HK"/>
            </a:endParaRPr>
          </a:p>
          <a:p>
            <a:pPr marL="306705" marR="5080" indent="-294640">
              <a:lnSpc>
                <a:spcPct val="120000"/>
              </a:lnSpc>
              <a:buFont typeface="Arial"/>
              <a:buAutoNum type="arabicPeriod" startAt="5"/>
              <a:tabLst>
                <a:tab pos="307340" algn="l"/>
              </a:tabLst>
            </a:pP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要</a:t>
            </a:r>
            <a:r>
              <a:rPr dirty="0" sz="1400" spc="10">
                <a:solidFill>
                  <a:srgbClr val="4E2700"/>
                </a:solidFill>
                <a:latin typeface="Noto Sans Mono CJK HK"/>
                <a:cs typeface="Noto Sans Mono CJK HK"/>
              </a:rPr>
              <a:t>在</a:t>
            </a:r>
            <a:r>
              <a:rPr dirty="0" sz="1400" spc="65">
                <a:solidFill>
                  <a:srgbClr val="4E2700"/>
                </a:solidFill>
                <a:latin typeface="Arial"/>
                <a:cs typeface="Arial"/>
              </a:rPr>
              <a:t>MaintenanceFactory</a:t>
            </a:r>
            <a:r>
              <a:rPr dirty="0" sz="1400">
                <a:solidFill>
                  <a:srgbClr val="4E2700"/>
                </a:solidFill>
                <a:latin typeface="Noto Sans Mono CJK HK"/>
                <a:cs typeface="Noto Sans Mono CJK HK"/>
              </a:rPr>
              <a:t>類別內設計</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個方法</a:t>
            </a:r>
            <a:r>
              <a:rPr dirty="0" sz="1400" spc="180">
                <a:solidFill>
                  <a:srgbClr val="4E2700"/>
                </a:solidFill>
                <a:latin typeface="Arial"/>
                <a:cs typeface="Arial"/>
              </a:rPr>
              <a:t>repair()</a:t>
            </a:r>
            <a:r>
              <a:rPr dirty="0" sz="1400" spc="180">
                <a:solidFill>
                  <a:srgbClr val="4E2700"/>
                </a:solidFill>
                <a:latin typeface="Noto Sans Mono CJK HK"/>
                <a:cs typeface="Noto Sans Mono CJK HK"/>
              </a:rPr>
              <a:t>，</a:t>
            </a:r>
            <a:r>
              <a:rPr dirty="0" sz="1400">
                <a:solidFill>
                  <a:srgbClr val="4E2700"/>
                </a:solidFill>
                <a:latin typeface="Noto Sans Mono CJK HK"/>
                <a:cs typeface="Noto Sans Mono CJK HK"/>
              </a:rPr>
              <a:t>此方法只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，此</a:t>
            </a:r>
            <a:r>
              <a:rPr dirty="0" sz="1400" spc="-15">
                <a:solidFill>
                  <a:srgbClr val="4E2700"/>
                </a:solidFill>
                <a:latin typeface="Noto Sans Mono CJK HK"/>
                <a:cs typeface="Noto Sans Mono CJK HK"/>
              </a:rPr>
              <a:t>參數</a:t>
            </a:r>
            <a:r>
              <a:rPr dirty="0" sz="1400">
                <a:solidFill>
                  <a:srgbClr val="4E2700"/>
                </a:solidFill>
                <a:latin typeface="Noto Sans Mono CJK HK"/>
                <a:cs typeface="Noto Sans Mono CJK HK"/>
              </a:rPr>
              <a:t>可以接 </a:t>
            </a:r>
            <a:r>
              <a:rPr dirty="0" sz="1400" spc="10">
                <a:solidFill>
                  <a:srgbClr val="4E2700"/>
                </a:solidFill>
                <a:latin typeface="Noto Sans Mono CJK HK"/>
                <a:cs typeface="Noto Sans Mono CJK HK"/>
              </a:rPr>
              <a:t>受</a:t>
            </a:r>
            <a:r>
              <a:rPr dirty="0" sz="1400" spc="130">
                <a:solidFill>
                  <a:srgbClr val="4E2700"/>
                </a:solidFill>
                <a:latin typeface="Arial"/>
                <a:cs typeface="Arial"/>
              </a:rPr>
              <a:t>Train</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a:t>
            </a:r>
            <a:r>
              <a:rPr dirty="0" sz="1400" spc="20">
                <a:solidFill>
                  <a:srgbClr val="4E2700"/>
                </a:solidFill>
                <a:latin typeface="Arial"/>
                <a:cs typeface="Arial"/>
              </a:rPr>
              <a:t>UBike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40">
                <a:solidFill>
                  <a:srgbClr val="4E2700"/>
                </a:solidFill>
                <a:latin typeface="Arial"/>
                <a:cs typeface="Arial"/>
              </a:rPr>
              <a:t>Bus</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件而</a:t>
            </a:r>
            <a:r>
              <a:rPr dirty="0" sz="1400" spc="-15">
                <a:solidFill>
                  <a:srgbClr val="4E2700"/>
                </a:solidFill>
                <a:latin typeface="Noto Sans Mono CJK HK"/>
                <a:cs typeface="Noto Sans Mono CJK HK"/>
              </a:rPr>
              <a:t>不能</a:t>
            </a:r>
            <a:r>
              <a:rPr dirty="0" sz="1400">
                <a:solidFill>
                  <a:srgbClr val="4E2700"/>
                </a:solidFill>
                <a:latin typeface="Noto Sans Mono CJK HK"/>
                <a:cs typeface="Noto Sans Mono CJK HK"/>
              </a:rPr>
              <a:t>接受其</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的物</a:t>
            </a:r>
            <a:r>
              <a:rPr dirty="0" sz="1400">
                <a:solidFill>
                  <a:srgbClr val="4E2700"/>
                </a:solidFill>
                <a:latin typeface="Noto Sans Mono CJK HK"/>
                <a:cs typeface="Noto Sans Mono CJK HK"/>
              </a:rPr>
              <a:t>件，請</a:t>
            </a:r>
            <a:r>
              <a:rPr dirty="0" sz="1400" spc="-15">
                <a:solidFill>
                  <a:srgbClr val="4E2700"/>
                </a:solidFill>
                <a:latin typeface="Noto Sans Mono CJK HK"/>
                <a:cs typeface="Noto Sans Mono CJK HK"/>
              </a:rPr>
              <a:t>問</a:t>
            </a:r>
            <a:r>
              <a:rPr dirty="0" sz="1400">
                <a:solidFill>
                  <a:srgbClr val="4E2700"/>
                </a:solidFill>
                <a:latin typeface="Noto Sans Mono CJK HK"/>
                <a:cs typeface="Noto Sans Mono CJK HK"/>
              </a:rPr>
              <a:t>此參</a:t>
            </a:r>
            <a:r>
              <a:rPr dirty="0" sz="1400" spc="-15">
                <a:solidFill>
                  <a:srgbClr val="4E2700"/>
                </a:solidFill>
                <a:latin typeface="Noto Sans Mono CJK HK"/>
                <a:cs typeface="Noto Sans Mono CJK HK"/>
              </a:rPr>
              <a:t>數的</a:t>
            </a:r>
            <a:r>
              <a:rPr dirty="0" sz="1400">
                <a:solidFill>
                  <a:srgbClr val="4E2700"/>
                </a:solidFill>
                <a:latin typeface="Noto Sans Mono CJK HK"/>
                <a:cs typeface="Noto Sans Mono CJK HK"/>
              </a:rPr>
              <a:t>型態應為</a:t>
            </a:r>
            <a:endParaRPr sz="1400">
              <a:latin typeface="Noto Sans Mono CJK HK"/>
              <a:cs typeface="Noto Sans Mono CJK HK"/>
            </a:endParaRPr>
          </a:p>
          <a:p>
            <a:pPr marL="307975">
              <a:lnSpc>
                <a:spcPct val="100000"/>
              </a:lnSpc>
              <a:spcBef>
                <a:spcPts val="335"/>
              </a:spcBef>
              <a:tabLst>
                <a:tab pos="603885" algn="l"/>
                <a:tab pos="168592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14" i="1">
                <a:solidFill>
                  <a:srgbClr val="4E2700"/>
                </a:solidFill>
                <a:latin typeface="Arial"/>
                <a:cs typeface="Arial"/>
              </a:rPr>
              <a:t>Vehicle</a:t>
            </a:r>
            <a:r>
              <a:rPr dirty="0" u="sng" sz="1400" spc="114" i="1">
                <a:solidFill>
                  <a:srgbClr val="4E2700"/>
                </a:solidFill>
                <a:uFill>
                  <a:solidFill>
                    <a:srgbClr val="4D2600"/>
                  </a:solidFill>
                </a:uFill>
                <a:latin typeface="Arial"/>
                <a:cs typeface="Arial"/>
              </a:rPr>
              <a:t> 	</a:t>
            </a:r>
            <a:r>
              <a:rPr dirty="0" sz="1400" spc="-10">
                <a:solidFill>
                  <a:srgbClr val="4E2700"/>
                </a:solidFill>
                <a:latin typeface="Arial"/>
                <a:cs typeface="Arial"/>
              </a:rPr>
              <a:t>?</a:t>
            </a:r>
            <a:endParaRPr sz="1400">
              <a:latin typeface="Arial"/>
              <a:cs typeface="Arial"/>
            </a:endParaRPr>
          </a:p>
          <a:p>
            <a:pPr marL="306705" marR="106045" indent="-294640">
              <a:lnSpc>
                <a:spcPct val="120000"/>
              </a:lnSpc>
              <a:buFont typeface="Arial"/>
              <a:buAutoNum type="arabicPeriod" startAt="6"/>
              <a:tabLst>
                <a:tab pos="307340" algn="l"/>
              </a:tabLst>
            </a:pP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要</a:t>
            </a:r>
            <a:r>
              <a:rPr dirty="0" sz="1400" spc="10">
                <a:solidFill>
                  <a:srgbClr val="4E2700"/>
                </a:solidFill>
                <a:latin typeface="Noto Sans Mono CJK HK"/>
                <a:cs typeface="Noto Sans Mono CJK HK"/>
              </a:rPr>
              <a:t>在</a:t>
            </a:r>
            <a:r>
              <a:rPr dirty="0" sz="1400" spc="65">
                <a:solidFill>
                  <a:srgbClr val="4E2700"/>
                </a:solidFill>
                <a:latin typeface="Arial"/>
                <a:cs typeface="Arial"/>
              </a:rPr>
              <a:t>Vet</a:t>
            </a:r>
            <a:r>
              <a:rPr dirty="0" sz="1400">
                <a:solidFill>
                  <a:srgbClr val="4E2700"/>
                </a:solidFill>
                <a:latin typeface="Noto Sans Mono CJK HK"/>
                <a:cs typeface="Noto Sans Mono CJK HK"/>
              </a:rPr>
              <a:t>類別內設</a:t>
            </a:r>
            <a:r>
              <a:rPr dirty="0" sz="1400" spc="-10">
                <a:solidFill>
                  <a:srgbClr val="4E2700"/>
                </a:solidFill>
                <a:latin typeface="Noto Sans Mono CJK HK"/>
                <a:cs typeface="Noto Sans Mono CJK HK"/>
              </a:rPr>
              <a:t>計</a:t>
            </a:r>
            <a:r>
              <a:rPr dirty="0" sz="1400">
                <a:solidFill>
                  <a:srgbClr val="4E2700"/>
                </a:solidFill>
                <a:latin typeface="Noto Sans Mono CJK HK"/>
                <a:cs typeface="Noto Sans Mono CJK HK"/>
              </a:rPr>
              <a:t>一個</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65">
                <a:solidFill>
                  <a:srgbClr val="4E2700"/>
                </a:solidFill>
                <a:latin typeface="Arial"/>
                <a:cs typeface="Arial"/>
              </a:rPr>
              <a:t>vaccinate(),</a:t>
            </a:r>
            <a:r>
              <a:rPr dirty="0" sz="1400" spc="470">
                <a:solidFill>
                  <a:srgbClr val="4E2700"/>
                </a:solidFill>
                <a:latin typeface="Arial"/>
                <a:cs typeface="Arial"/>
              </a:rPr>
              <a:t> </a:t>
            </a:r>
            <a:r>
              <a:rPr dirty="0" sz="1400">
                <a:solidFill>
                  <a:srgbClr val="4E2700"/>
                </a:solidFill>
                <a:latin typeface="Noto Sans Mono CJK HK"/>
                <a:cs typeface="Noto Sans Mono CJK HK"/>
              </a:rPr>
              <a:t>此方法只有</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此參數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以接</a:t>
            </a:r>
            <a:r>
              <a:rPr dirty="0" sz="1400" spc="5">
                <a:solidFill>
                  <a:srgbClr val="4E2700"/>
                </a:solidFill>
                <a:latin typeface="Noto Sans Mono CJK HK"/>
                <a:cs typeface="Noto Sans Mono CJK HK"/>
              </a:rPr>
              <a:t>受</a:t>
            </a:r>
            <a:r>
              <a:rPr dirty="0" sz="1400" spc="110">
                <a:solidFill>
                  <a:srgbClr val="4E2700"/>
                </a:solidFill>
                <a:latin typeface="Arial"/>
                <a:cs typeface="Arial"/>
              </a:rPr>
              <a:t>Crocodile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a:t>
            </a:r>
            <a:r>
              <a:rPr dirty="0" sz="1400" spc="170">
                <a:solidFill>
                  <a:srgbClr val="4E2700"/>
                </a:solidFill>
                <a:latin typeface="Arial"/>
                <a:cs typeface="Arial"/>
              </a:rPr>
              <a:t>Turtle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30">
                <a:solidFill>
                  <a:srgbClr val="4E2700"/>
                </a:solidFill>
                <a:latin typeface="Arial"/>
                <a:cs typeface="Arial"/>
              </a:rPr>
              <a:t>Snake</a:t>
            </a:r>
            <a:r>
              <a:rPr dirty="0" sz="1400">
                <a:solidFill>
                  <a:srgbClr val="4E2700"/>
                </a:solidFill>
                <a:latin typeface="Noto Sans Mono CJK HK"/>
                <a:cs typeface="Noto Sans Mono CJK HK"/>
              </a:rPr>
              <a:t>類別的物件而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能接</a:t>
            </a:r>
            <a:r>
              <a:rPr dirty="0" sz="1400" spc="-15">
                <a:solidFill>
                  <a:srgbClr val="4E2700"/>
                </a:solidFill>
                <a:latin typeface="Noto Sans Mono CJK HK"/>
                <a:cs typeface="Noto Sans Mono CJK HK"/>
              </a:rPr>
              <a:t>受其</a:t>
            </a:r>
            <a:r>
              <a:rPr dirty="0" sz="1400">
                <a:solidFill>
                  <a:srgbClr val="4E2700"/>
                </a:solidFill>
                <a:latin typeface="Noto Sans Mono CJK HK"/>
                <a:cs typeface="Noto Sans Mono CJK HK"/>
              </a:rPr>
              <a:t>它型態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，請</a:t>
            </a:r>
            <a:r>
              <a:rPr dirty="0" sz="1400">
                <a:solidFill>
                  <a:srgbClr val="4E2700"/>
                </a:solidFill>
                <a:latin typeface="Noto Sans Mono CJK HK"/>
                <a:cs typeface="Noto Sans Mono CJK HK"/>
              </a:rPr>
              <a:t>問此參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態應</a:t>
            </a:r>
            <a:r>
              <a:rPr dirty="0" sz="1400">
                <a:solidFill>
                  <a:srgbClr val="4E2700"/>
                </a:solidFill>
                <a:latin typeface="Noto Sans Mono CJK HK"/>
                <a:cs typeface="Noto Sans Mono CJK HK"/>
              </a:rPr>
              <a:t>為</a:t>
            </a:r>
            <a:endParaRPr sz="1400">
              <a:latin typeface="Noto Sans Mono CJK HK"/>
              <a:cs typeface="Noto Sans Mono CJK HK"/>
            </a:endParaRPr>
          </a:p>
          <a:p>
            <a:pPr marL="307975">
              <a:lnSpc>
                <a:spcPct val="100000"/>
              </a:lnSpc>
              <a:spcBef>
                <a:spcPts val="340"/>
              </a:spcBef>
              <a:tabLst>
                <a:tab pos="603885" algn="l"/>
                <a:tab pos="158686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50" i="1">
                <a:solidFill>
                  <a:srgbClr val="4E2700"/>
                </a:solidFill>
                <a:latin typeface="Arial"/>
                <a:cs typeface="Arial"/>
              </a:rPr>
              <a:t>Reptile</a:t>
            </a:r>
            <a:r>
              <a:rPr dirty="0" u="sng" sz="1400" spc="15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06705" marR="42545" indent="-294640">
              <a:lnSpc>
                <a:spcPct val="120000"/>
              </a:lnSpc>
              <a:buFont typeface="Arial"/>
              <a:buAutoNum type="arabicPeriod" startAt="7"/>
              <a:tabLst>
                <a:tab pos="307340" algn="l"/>
                <a:tab pos="4594225" algn="l"/>
                <a:tab pos="5379085" algn="l"/>
              </a:tabLst>
            </a:pP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要設計</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陣列</a:t>
            </a:r>
            <a:r>
              <a:rPr dirty="0" sz="1400" spc="-15">
                <a:solidFill>
                  <a:srgbClr val="4E2700"/>
                </a:solidFill>
                <a:latin typeface="Noto Sans Mono CJK HK"/>
                <a:cs typeface="Noto Sans Mono CJK HK"/>
              </a:rPr>
              <a:t>要用</a:t>
            </a:r>
            <a:r>
              <a:rPr dirty="0" sz="1400">
                <a:solidFill>
                  <a:srgbClr val="4E2700"/>
                </a:solidFill>
                <a:latin typeface="Noto Sans Mono CJK HK"/>
                <a:cs typeface="Noto Sans Mono CJK HK"/>
              </a:rPr>
              <a:t>來存</a:t>
            </a:r>
            <a:r>
              <a:rPr dirty="0" sz="1400" spc="20">
                <a:solidFill>
                  <a:srgbClr val="4E2700"/>
                </a:solidFill>
                <a:latin typeface="Noto Sans Mono CJK HK"/>
                <a:cs typeface="Noto Sans Mono CJK HK"/>
              </a:rPr>
              <a:t>放</a:t>
            </a:r>
            <a:r>
              <a:rPr dirty="0" sz="1400" spc="20">
                <a:solidFill>
                  <a:srgbClr val="4E2700"/>
                </a:solidFill>
                <a:latin typeface="Arial"/>
                <a:cs typeface="Arial"/>
              </a:rPr>
              <a:t>Pentagon</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a:t>
            </a:r>
            <a:r>
              <a:rPr dirty="0" sz="1400" spc="-35">
                <a:solidFill>
                  <a:srgbClr val="4E2700"/>
                </a:solidFill>
                <a:latin typeface="Arial"/>
                <a:cs typeface="Arial"/>
              </a:rPr>
              <a:t>Diamond</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與</a:t>
            </a:r>
            <a:r>
              <a:rPr dirty="0" sz="1400" spc="45">
                <a:solidFill>
                  <a:srgbClr val="4E2700"/>
                </a:solidFill>
                <a:latin typeface="Arial"/>
                <a:cs typeface="Arial"/>
              </a:rPr>
              <a:t>Polygon</a:t>
            </a:r>
            <a:r>
              <a:rPr dirty="0" sz="1400">
                <a:solidFill>
                  <a:srgbClr val="4E2700"/>
                </a:solidFill>
                <a:latin typeface="Noto Sans Mono CJK HK"/>
                <a:cs typeface="Noto Sans Mono CJK HK"/>
              </a:rPr>
              <a:t>類別的物件而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 </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放其它</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的物件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則此</a:t>
            </a:r>
            <a:r>
              <a:rPr dirty="0" sz="1400" spc="-15">
                <a:solidFill>
                  <a:srgbClr val="4E2700"/>
                </a:solidFill>
                <a:latin typeface="Noto Sans Mono CJK HK"/>
                <a:cs typeface="Noto Sans Mono CJK HK"/>
              </a:rPr>
              <a:t>陣列</a:t>
            </a:r>
            <a:r>
              <a:rPr dirty="0" sz="1400">
                <a:solidFill>
                  <a:srgbClr val="4E2700"/>
                </a:solidFill>
                <a:latin typeface="Noto Sans Mono CJK HK"/>
                <a:cs typeface="Noto Sans Mono CJK HK"/>
              </a:rPr>
              <a:t>元素的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態應</a:t>
            </a:r>
            <a:r>
              <a:rPr dirty="0" sz="1400" spc="-15">
                <a:solidFill>
                  <a:srgbClr val="4E2700"/>
                </a:solidFill>
                <a:latin typeface="Noto Sans Mono CJK HK"/>
                <a:cs typeface="Noto Sans Mono CJK HK"/>
              </a:rPr>
              <a:t>設定</a:t>
            </a:r>
            <a:r>
              <a:rPr dirty="0" sz="1400" spc="20">
                <a:solidFill>
                  <a:srgbClr val="4E2700"/>
                </a:solidFill>
                <a:latin typeface="Noto Sans Mono CJK HK"/>
                <a:cs typeface="Noto Sans Mono CJK HK"/>
              </a:rPr>
              <a:t>為</a:t>
            </a:r>
            <a:r>
              <a:rPr dirty="0" u="sng" sz="1400" spc="20">
                <a:solidFill>
                  <a:srgbClr val="4E2700"/>
                </a:solidFill>
                <a:uFill>
                  <a:solidFill>
                    <a:srgbClr val="4D2600"/>
                  </a:solidFill>
                </a:uFill>
                <a:latin typeface="Noto Sans Mono CJK HK"/>
                <a:cs typeface="Noto Sans Mono CJK HK"/>
              </a:rPr>
              <a:t> 	</a:t>
            </a:r>
            <a:r>
              <a:rPr dirty="0" sz="1400" spc="-40" i="1">
                <a:solidFill>
                  <a:srgbClr val="4E2700"/>
                </a:solidFill>
                <a:latin typeface="Arial"/>
                <a:cs typeface="Arial"/>
              </a:rPr>
              <a:t>Shape</a:t>
            </a:r>
            <a:r>
              <a:rPr dirty="0" u="sng" sz="1400" spc="-4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06705" indent="-294640">
              <a:lnSpc>
                <a:spcPct val="100000"/>
              </a:lnSpc>
              <a:spcBef>
                <a:spcPts val="335"/>
              </a:spcBef>
              <a:buFont typeface="Arial"/>
              <a:buAutoNum type="arabicPeriod" startAt="7"/>
              <a:tabLst>
                <a:tab pos="307340" algn="l"/>
              </a:tabLst>
            </a:pPr>
            <a:r>
              <a:rPr dirty="0" sz="1400" spc="10">
                <a:solidFill>
                  <a:srgbClr val="4E2700"/>
                </a:solidFill>
                <a:latin typeface="Noto Sans Mono CJK HK"/>
                <a:cs typeface="Noto Sans Mono CJK HK"/>
              </a:rPr>
              <a:t>現</a:t>
            </a:r>
            <a:r>
              <a:rPr dirty="0" sz="1400" spc="5">
                <a:solidFill>
                  <a:srgbClr val="4E2700"/>
                </a:solidFill>
                <a:latin typeface="Noto Sans Mono CJK HK"/>
                <a:cs typeface="Noto Sans Mono CJK HK"/>
              </a:rPr>
              <a:t>要</a:t>
            </a:r>
            <a:r>
              <a:rPr dirty="0" sz="1400" spc="10">
                <a:solidFill>
                  <a:srgbClr val="4E2700"/>
                </a:solidFill>
                <a:latin typeface="Noto Sans Mono CJK HK"/>
                <a:cs typeface="Noto Sans Mono CJK HK"/>
              </a:rPr>
              <a:t>在</a:t>
            </a:r>
            <a:r>
              <a:rPr dirty="0" sz="1400" spc="35">
                <a:solidFill>
                  <a:srgbClr val="4E2700"/>
                </a:solidFill>
                <a:latin typeface="Arial"/>
                <a:cs typeface="Arial"/>
              </a:rPr>
              <a:t>DisplayMessage</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內</a:t>
            </a:r>
            <a:r>
              <a:rPr dirty="0" sz="1400" spc="-15">
                <a:solidFill>
                  <a:srgbClr val="4E2700"/>
                </a:solidFill>
                <a:latin typeface="Noto Sans Mono CJK HK"/>
                <a:cs typeface="Noto Sans Mono CJK HK"/>
              </a:rPr>
              <a:t>設</a:t>
            </a:r>
            <a:r>
              <a:rPr dirty="0" sz="1400" spc="5">
                <a:solidFill>
                  <a:srgbClr val="4E2700"/>
                </a:solidFill>
                <a:latin typeface="Noto Sans Mono CJK HK"/>
                <a:cs typeface="Noto Sans Mono CJK HK"/>
              </a:rPr>
              <a:t>計</a:t>
            </a:r>
            <a:r>
              <a:rPr dirty="0" sz="140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spc="-15">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spc="140">
                <a:solidFill>
                  <a:srgbClr val="4E2700"/>
                </a:solidFill>
                <a:latin typeface="Arial"/>
                <a:cs typeface="Arial"/>
              </a:rPr>
              <a:t>showDetail(),</a:t>
            </a:r>
            <a:r>
              <a:rPr dirty="0" sz="1400">
                <a:solidFill>
                  <a:srgbClr val="4E2700"/>
                </a:solidFill>
                <a:latin typeface="Noto Sans Mono CJK HK"/>
                <a:cs typeface="Noto Sans Mono CJK HK"/>
              </a:rPr>
              <a:t>此方法有一個參數</a:t>
            </a:r>
            <a:r>
              <a:rPr dirty="0" sz="1400" spc="105">
                <a:solidFill>
                  <a:srgbClr val="4E2700"/>
                </a:solidFill>
                <a:latin typeface="Arial"/>
                <a:cs typeface="Arial"/>
              </a:rPr>
              <a:t>obj</a:t>
            </a:r>
            <a:r>
              <a:rPr dirty="0" sz="1400" spc="105">
                <a:solidFill>
                  <a:srgbClr val="4E2700"/>
                </a:solidFill>
                <a:latin typeface="Noto Sans Mono CJK HK"/>
                <a:cs typeface="Noto Sans Mono CJK HK"/>
              </a:rPr>
              <a:t>，</a:t>
            </a:r>
            <a:r>
              <a:rPr dirty="0" sz="1400" spc="5">
                <a:solidFill>
                  <a:srgbClr val="4E2700"/>
                </a:solidFill>
                <a:latin typeface="Noto Sans Mono CJK HK"/>
                <a:cs typeface="Noto Sans Mono CJK HK"/>
              </a:rPr>
              <a:t>它</a:t>
            </a:r>
            <a:r>
              <a:rPr dirty="0" sz="1400" spc="-10">
                <a:solidFill>
                  <a:srgbClr val="4E2700"/>
                </a:solidFill>
                <a:latin typeface="Noto Sans Mono CJK HK"/>
                <a:cs typeface="Noto Sans Mono CJK HK"/>
              </a:rPr>
              <a:t>只</a:t>
            </a:r>
            <a:r>
              <a:rPr dirty="0" sz="1400" spc="5">
                <a:solidFill>
                  <a:srgbClr val="4E2700"/>
                </a:solidFill>
                <a:latin typeface="Noto Sans Mono CJK HK"/>
                <a:cs typeface="Noto Sans Mono CJK HK"/>
              </a:rPr>
              <a:t>能接受</a:t>
            </a:r>
            <a:endParaRPr sz="1400">
              <a:latin typeface="Noto Sans Mono CJK HK"/>
              <a:cs typeface="Noto Sans Mono CJK HK"/>
            </a:endParaRPr>
          </a:p>
          <a:p>
            <a:pPr marL="306705">
              <a:lnSpc>
                <a:spcPct val="100000"/>
              </a:lnSpc>
              <a:spcBef>
                <a:spcPts val="340"/>
              </a:spcBef>
              <a:tabLst>
                <a:tab pos="6587490" algn="l"/>
                <a:tab pos="7372984" algn="l"/>
              </a:tabLst>
            </a:pP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述所有</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的物件</a:t>
            </a:r>
            <a:r>
              <a:rPr dirty="0" sz="1400" spc="-15">
                <a:solidFill>
                  <a:srgbClr val="4E2700"/>
                </a:solidFill>
                <a:latin typeface="Noto Sans Mono CJK HK"/>
                <a:cs typeface="Noto Sans Mono CJK HK"/>
              </a:rPr>
              <a:t>而</a:t>
            </a:r>
            <a:r>
              <a:rPr dirty="0" sz="1400">
                <a:solidFill>
                  <a:srgbClr val="4E2700"/>
                </a:solidFill>
                <a:latin typeface="Noto Sans Mono CJK HK"/>
                <a:cs typeface="Noto Sans Mono CJK HK"/>
              </a:rPr>
              <a:t>不能</a:t>
            </a:r>
            <a:r>
              <a:rPr dirty="0" sz="1400" spc="-15">
                <a:solidFill>
                  <a:srgbClr val="4E2700"/>
                </a:solidFill>
                <a:latin typeface="Noto Sans Mono CJK HK"/>
                <a:cs typeface="Noto Sans Mono CJK HK"/>
              </a:rPr>
              <a:t>接受</a:t>
            </a:r>
            <a:r>
              <a:rPr dirty="0" sz="1400">
                <a:solidFill>
                  <a:srgbClr val="4E2700"/>
                </a:solidFill>
                <a:latin typeface="Noto Sans Mono CJK HK"/>
                <a:cs typeface="Noto Sans Mono CJK HK"/>
              </a:rPr>
              <a:t>其</a:t>
            </a:r>
            <a:r>
              <a:rPr dirty="0" sz="1400" spc="20">
                <a:solidFill>
                  <a:srgbClr val="4E2700"/>
                </a:solidFill>
                <a:latin typeface="Noto Sans Mono CJK HK"/>
                <a:cs typeface="Noto Sans Mono CJK HK"/>
              </a:rPr>
              <a:t>它</a:t>
            </a:r>
            <a:r>
              <a:rPr dirty="0" sz="1400" spc="25">
                <a:solidFill>
                  <a:srgbClr val="4E2700"/>
                </a:solidFill>
                <a:latin typeface="Arial"/>
                <a:cs typeface="Arial"/>
              </a:rPr>
              <a:t>Java</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件，則</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的型</a:t>
            </a:r>
            <a:r>
              <a:rPr dirty="0" sz="1400">
                <a:solidFill>
                  <a:srgbClr val="4E2700"/>
                </a:solidFill>
                <a:latin typeface="Noto Sans Mono CJK HK"/>
                <a:cs typeface="Noto Sans Mono CJK HK"/>
              </a:rPr>
              <a:t>態應該為</a:t>
            </a:r>
            <a:r>
              <a:rPr dirty="0" u="sng" sz="1400">
                <a:solidFill>
                  <a:srgbClr val="4E2700"/>
                </a:solidFill>
                <a:uFill>
                  <a:solidFill>
                    <a:srgbClr val="4D2600"/>
                  </a:solidFill>
                </a:uFill>
                <a:latin typeface="Noto Sans Mono CJK HK"/>
                <a:cs typeface="Noto Sans Mono CJK HK"/>
              </a:rPr>
              <a:t> 	</a:t>
            </a:r>
            <a:r>
              <a:rPr dirty="0" sz="1400" spc="110" i="1">
                <a:solidFill>
                  <a:srgbClr val="4E2700"/>
                </a:solidFill>
                <a:latin typeface="Arial"/>
                <a:cs typeface="Arial"/>
              </a:rPr>
              <a:t>Matter</a:t>
            </a:r>
            <a:r>
              <a:rPr dirty="0" u="sng" sz="1400" spc="11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06705" indent="-294640">
              <a:lnSpc>
                <a:spcPct val="100000"/>
              </a:lnSpc>
              <a:spcBef>
                <a:spcPts val="335"/>
              </a:spcBef>
              <a:buFont typeface="Arial"/>
              <a:buAutoNum type="arabicPeriod" startAt="9"/>
              <a:tabLst>
                <a:tab pos="307340" algn="l"/>
              </a:tabLst>
            </a:pPr>
            <a:r>
              <a:rPr dirty="0" sz="1400" spc="10">
                <a:solidFill>
                  <a:srgbClr val="4E2700"/>
                </a:solidFill>
                <a:latin typeface="Noto Sans Mono CJK HK"/>
                <a:cs typeface="Noto Sans Mono CJK HK"/>
              </a:rPr>
              <a:t>何</a:t>
            </a:r>
            <a:r>
              <a:rPr dirty="0" sz="1400">
                <a:solidFill>
                  <a:srgbClr val="4E2700"/>
                </a:solidFill>
                <a:latin typeface="Noto Sans Mono CJK HK"/>
                <a:cs typeface="Noto Sans Mono CJK HK"/>
              </a:rPr>
              <a:t>種類型</a:t>
            </a:r>
            <a:r>
              <a:rPr dirty="0" sz="1400" spc="-15">
                <a:solidFill>
                  <a:srgbClr val="4E2700"/>
                </a:solidFill>
                <a:latin typeface="Noto Sans Mono CJK HK"/>
                <a:cs typeface="Noto Sans Mono CJK HK"/>
              </a:rPr>
              <a:t>的變</a:t>
            </a:r>
            <a:r>
              <a:rPr dirty="0" sz="1400">
                <a:solidFill>
                  <a:srgbClr val="4E2700"/>
                </a:solidFill>
                <a:latin typeface="Noto Sans Mono CJK HK"/>
                <a:cs typeface="Noto Sans Mono CJK HK"/>
              </a:rPr>
              <a:t>數可以</a:t>
            </a:r>
            <a:r>
              <a:rPr dirty="0" sz="1400" spc="-15">
                <a:solidFill>
                  <a:srgbClr val="4E2700"/>
                </a:solidFill>
                <a:latin typeface="Noto Sans Mono CJK HK"/>
                <a:cs typeface="Noto Sans Mono CJK HK"/>
              </a:rPr>
              <a:t>存</a:t>
            </a:r>
            <a:r>
              <a:rPr dirty="0" sz="1400" spc="15">
                <a:solidFill>
                  <a:srgbClr val="4E2700"/>
                </a:solidFill>
                <a:latin typeface="Noto Sans Mono CJK HK"/>
                <a:cs typeface="Noto Sans Mono CJK HK"/>
              </a:rPr>
              <a:t>放</a:t>
            </a:r>
            <a:r>
              <a:rPr dirty="0" sz="1400" spc="170">
                <a:solidFill>
                  <a:srgbClr val="4E2700"/>
                </a:solidFill>
                <a:latin typeface="Arial"/>
                <a:cs typeface="Arial"/>
              </a:rPr>
              <a:t>Turtle</a:t>
            </a:r>
            <a:r>
              <a:rPr dirty="0" sz="1400" spc="10">
                <a:solidFill>
                  <a:srgbClr val="4E2700"/>
                </a:solidFill>
                <a:latin typeface="Noto Sans Mono CJK HK"/>
                <a:cs typeface="Noto Sans Mono CJK HK"/>
              </a:rPr>
              <a:t>、</a:t>
            </a:r>
            <a:r>
              <a:rPr dirty="0" sz="1400" spc="-25">
                <a:solidFill>
                  <a:srgbClr val="4E2700"/>
                </a:solidFill>
                <a:latin typeface="Arial"/>
                <a:cs typeface="Arial"/>
              </a:rPr>
              <a:t>Snake</a:t>
            </a:r>
            <a:r>
              <a:rPr dirty="0" sz="1400" spc="10">
                <a:solidFill>
                  <a:srgbClr val="4E2700"/>
                </a:solidFill>
                <a:latin typeface="Noto Sans Mono CJK HK"/>
                <a:cs typeface="Noto Sans Mono CJK HK"/>
              </a:rPr>
              <a:t>、</a:t>
            </a:r>
            <a:r>
              <a:rPr dirty="0" sz="1400" spc="110">
                <a:solidFill>
                  <a:srgbClr val="4E2700"/>
                </a:solidFill>
                <a:latin typeface="Arial"/>
                <a:cs typeface="Arial"/>
              </a:rPr>
              <a:t>Crocodile</a:t>
            </a:r>
            <a:r>
              <a:rPr dirty="0" sz="1400" spc="10">
                <a:solidFill>
                  <a:srgbClr val="4E2700"/>
                </a:solidFill>
                <a:latin typeface="Noto Sans Mono CJK HK"/>
                <a:cs typeface="Noto Sans Mono CJK HK"/>
              </a:rPr>
              <a:t>、</a:t>
            </a:r>
            <a:r>
              <a:rPr dirty="0" sz="1400" spc="-30">
                <a:solidFill>
                  <a:srgbClr val="4E2700"/>
                </a:solidFill>
                <a:latin typeface="Arial"/>
                <a:cs typeface="Arial"/>
              </a:rPr>
              <a:t>Tuna</a:t>
            </a:r>
            <a:r>
              <a:rPr dirty="0" sz="1400" spc="10">
                <a:solidFill>
                  <a:srgbClr val="4E2700"/>
                </a:solidFill>
                <a:latin typeface="Noto Sans Mono CJK HK"/>
                <a:cs typeface="Noto Sans Mono CJK HK"/>
              </a:rPr>
              <a:t>與</a:t>
            </a:r>
            <a:r>
              <a:rPr dirty="0" sz="1400" spc="-20">
                <a:solidFill>
                  <a:srgbClr val="4E2700"/>
                </a:solidFill>
                <a:latin typeface="Arial"/>
                <a:cs typeface="Arial"/>
              </a:rPr>
              <a:t>Salmon</a:t>
            </a:r>
            <a:r>
              <a:rPr dirty="0" sz="1400">
                <a:solidFill>
                  <a:srgbClr val="4E2700"/>
                </a:solidFill>
                <a:latin typeface="Noto Sans Mono CJK HK"/>
                <a:cs typeface="Noto Sans Mono CJK HK"/>
              </a:rPr>
              <a:t>等類別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spc="-10">
                <a:solidFill>
                  <a:srgbClr val="4E2700"/>
                </a:solidFill>
                <a:latin typeface="Arial"/>
                <a:cs typeface="Arial"/>
              </a:rPr>
              <a:t>?</a:t>
            </a:r>
            <a:endParaRPr sz="1400">
              <a:latin typeface="Arial"/>
              <a:cs typeface="Arial"/>
            </a:endParaRPr>
          </a:p>
          <a:p>
            <a:pPr marL="307975">
              <a:lnSpc>
                <a:spcPct val="100000"/>
              </a:lnSpc>
              <a:spcBef>
                <a:spcPts val="285"/>
              </a:spcBef>
              <a:tabLst>
                <a:tab pos="504825" algn="l"/>
                <a:tab pos="292798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5" i="1">
                <a:solidFill>
                  <a:srgbClr val="4E2700"/>
                </a:solidFill>
                <a:latin typeface="Arial"/>
                <a:cs typeface="Arial"/>
              </a:rPr>
              <a:t>Animal</a:t>
            </a:r>
            <a:r>
              <a:rPr dirty="0" sz="1400" spc="10">
                <a:solidFill>
                  <a:srgbClr val="4E2700"/>
                </a:solidFill>
                <a:latin typeface="Noto Sans Mono CJK HK"/>
                <a:cs typeface="Noto Sans Mono CJK HK"/>
              </a:rPr>
              <a:t>、</a:t>
            </a:r>
            <a:r>
              <a:rPr dirty="0" sz="1400" spc="105" i="1">
                <a:solidFill>
                  <a:srgbClr val="4E2700"/>
                </a:solidFill>
                <a:latin typeface="Arial"/>
                <a:cs typeface="Arial"/>
              </a:rPr>
              <a:t>Matter</a:t>
            </a:r>
            <a:r>
              <a:rPr dirty="0" sz="1450" spc="-50">
                <a:solidFill>
                  <a:srgbClr val="4E2700"/>
                </a:solidFill>
                <a:latin typeface="Noto Sans Mono CJK HK"/>
                <a:cs typeface="Noto Sans Mono CJK HK"/>
              </a:rPr>
              <a:t>或</a:t>
            </a:r>
            <a:r>
              <a:rPr dirty="0" sz="1450" spc="75">
                <a:solidFill>
                  <a:srgbClr val="4E2700"/>
                </a:solidFill>
                <a:latin typeface="Noto Sans Mono CJK HK"/>
                <a:cs typeface="Noto Sans Mono CJK HK"/>
              </a:rPr>
              <a:t> </a:t>
            </a:r>
            <a:r>
              <a:rPr dirty="0" sz="1400" spc="100" i="1">
                <a:solidFill>
                  <a:srgbClr val="4E2700"/>
                </a:solidFill>
                <a:latin typeface="Arial"/>
                <a:cs typeface="Arial"/>
              </a:rPr>
              <a:t>Object</a:t>
            </a:r>
            <a:r>
              <a:rPr dirty="0" u="sng" sz="1400" spc="10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95015"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6572884" cy="489585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ㄧ、選</a:t>
            </a:r>
            <a:r>
              <a:rPr dirty="0" sz="1400" spc="-15">
                <a:solidFill>
                  <a:srgbClr val="4E2700"/>
                </a:solidFill>
                <a:latin typeface="Noto Sans Mono CJK HK"/>
                <a:cs typeface="Noto Sans Mono CJK HK"/>
              </a:rPr>
              <a:t>擇</a:t>
            </a:r>
            <a:r>
              <a:rPr dirty="0" sz="1400">
                <a:solidFill>
                  <a:srgbClr val="4E2700"/>
                </a:solidFill>
                <a:latin typeface="Noto Sans Mono CJK HK"/>
                <a:cs typeface="Noto Sans Mono CJK HK"/>
              </a:rPr>
              <a:t>題</a:t>
            </a:r>
            <a:endParaRPr sz="1400">
              <a:latin typeface="Noto Sans Mono CJK HK"/>
              <a:cs typeface="Noto Sans Mono CJK HK"/>
            </a:endParaRPr>
          </a:p>
          <a:p>
            <a:pPr marL="251460" indent="-239395">
              <a:lnSpc>
                <a:spcPct val="100000"/>
              </a:lnSpc>
              <a:spcBef>
                <a:spcPts val="335"/>
              </a:spcBef>
              <a:buAutoNum type="arabicPeriod"/>
              <a:tabLst>
                <a:tab pos="252095"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D</a:t>
            </a:r>
            <a:r>
              <a:rPr dirty="0" sz="1400" spc="-2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錯誤</a:t>
            </a:r>
            <a:r>
              <a:rPr dirty="0" sz="1400" spc="-10">
                <a:solidFill>
                  <a:srgbClr val="4E2700"/>
                </a:solidFill>
                <a:latin typeface="Noto Sans Mono CJK HK"/>
                <a:cs typeface="Noto Sans Mono CJK HK"/>
              </a:rPr>
              <a:t>的</a:t>
            </a:r>
            <a:r>
              <a:rPr dirty="0" sz="1400">
                <a:solidFill>
                  <a:srgbClr val="4E2700"/>
                </a:solidFill>
                <a:latin typeface="Verdana"/>
                <a:cs typeface="Verdana"/>
              </a:rPr>
              <a:t>?</a:t>
            </a:r>
            <a:endParaRPr sz="1400">
              <a:latin typeface="Verdana"/>
              <a:cs typeface="Verdana"/>
            </a:endParaRPr>
          </a:p>
          <a:p>
            <a:pPr lvl="1" marL="916305" indent="-346710">
              <a:lnSpc>
                <a:spcPct val="100000"/>
              </a:lnSpc>
              <a:spcBef>
                <a:spcPts val="335"/>
              </a:spcBef>
              <a:buAutoNum type="alphaUcParenBoth"/>
              <a:tabLst>
                <a:tab pos="916940" algn="l"/>
              </a:tabLst>
            </a:pPr>
            <a:r>
              <a:rPr dirty="0" sz="1400">
                <a:solidFill>
                  <a:srgbClr val="4E2700"/>
                </a:solidFill>
                <a:latin typeface="Verdana"/>
                <a:cs typeface="Verdana"/>
              </a:rPr>
              <a:t>new</a:t>
            </a:r>
            <a:r>
              <a:rPr dirty="0" sz="1400" spc="10">
                <a:solidFill>
                  <a:srgbClr val="4E2700"/>
                </a:solidFill>
                <a:latin typeface="Noto Sans Mono CJK HK"/>
                <a:cs typeface="Noto Sans Mono CJK HK"/>
              </a:rPr>
              <a:t>運</a:t>
            </a:r>
            <a:r>
              <a:rPr dirty="0" sz="1400">
                <a:solidFill>
                  <a:srgbClr val="4E2700"/>
                </a:solidFill>
                <a:latin typeface="Noto Sans Mono CJK HK"/>
                <a:cs typeface="Noto Sans Mono CJK HK"/>
              </a:rPr>
              <a:t>算子會產</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並</a:t>
            </a:r>
            <a:r>
              <a:rPr dirty="0" sz="1400">
                <a:solidFill>
                  <a:srgbClr val="4E2700"/>
                </a:solidFill>
                <a:latin typeface="Noto Sans Mono CJK HK"/>
                <a:cs typeface="Noto Sans Mono CJK HK"/>
              </a:rPr>
              <a:t>傳回</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起始</a:t>
            </a:r>
            <a:r>
              <a:rPr dirty="0" sz="1400" spc="-15">
                <a:solidFill>
                  <a:srgbClr val="4E2700"/>
                </a:solidFill>
                <a:latin typeface="Noto Sans Mono CJK HK"/>
                <a:cs typeface="Noto Sans Mono CJK HK"/>
              </a:rPr>
              <a:t>地</a:t>
            </a:r>
            <a:r>
              <a:rPr dirty="0" sz="1400">
                <a:solidFill>
                  <a:srgbClr val="4E2700"/>
                </a:solidFill>
                <a:latin typeface="Noto Sans Mono CJK HK"/>
                <a:cs typeface="Noto Sans Mono CJK HK"/>
              </a:rPr>
              <a:t>址，</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為參</a:t>
            </a:r>
            <a:r>
              <a:rPr dirty="0" sz="1400" spc="-5">
                <a:solidFill>
                  <a:srgbClr val="4E2700"/>
                </a:solidFill>
                <a:latin typeface="Noto Sans Mono CJK HK"/>
                <a:cs typeface="Noto Sans Mono CJK HK"/>
              </a:rPr>
              <a:t>考</a:t>
            </a:r>
            <a:r>
              <a:rPr dirty="0" sz="1400" spc="-5">
                <a:solidFill>
                  <a:srgbClr val="4E2700"/>
                </a:solidFill>
                <a:latin typeface="Verdana"/>
                <a:cs typeface="Verdana"/>
              </a:rPr>
              <a:t>(reference)</a:t>
            </a:r>
            <a:endParaRPr sz="1400">
              <a:latin typeface="Verdana"/>
              <a:cs typeface="Verdana"/>
            </a:endParaRPr>
          </a:p>
          <a:p>
            <a:pPr lvl="1" marL="916305" indent="-346710">
              <a:lnSpc>
                <a:spcPct val="100000"/>
              </a:lnSpc>
              <a:spcBef>
                <a:spcPts val="335"/>
              </a:spcBef>
              <a:buFont typeface="Verdana"/>
              <a:buAutoNum type="alphaUcParenBoth"/>
              <a:tabLst>
                <a:tab pos="916940" algn="l"/>
              </a:tabLst>
            </a:pPr>
            <a:r>
              <a:rPr dirty="0" sz="1400" spc="10">
                <a:solidFill>
                  <a:srgbClr val="4E2700"/>
                </a:solidFill>
                <a:latin typeface="Noto Sans Mono CJK HK"/>
                <a:cs typeface="Noto Sans Mono CJK HK"/>
              </a:rPr>
              <a:t>物件</a:t>
            </a:r>
            <a:r>
              <a:rPr dirty="0" sz="1400" spc="5">
                <a:solidFill>
                  <a:srgbClr val="4E2700"/>
                </a:solidFill>
                <a:latin typeface="Noto Sans Mono CJK HK"/>
                <a:cs typeface="Noto Sans Mono CJK HK"/>
              </a:rPr>
              <a:t>含</a:t>
            </a:r>
            <a:r>
              <a:rPr dirty="0" sz="1400" spc="-15">
                <a:solidFill>
                  <a:srgbClr val="4E2700"/>
                </a:solidFill>
                <a:latin typeface="Noto Sans Mono CJK HK"/>
                <a:cs typeface="Noto Sans Mono CJK HK"/>
              </a:rPr>
              <a:t>有</a:t>
            </a:r>
            <a:r>
              <a:rPr dirty="0" sz="1400" spc="5">
                <a:solidFill>
                  <a:srgbClr val="4E2700"/>
                </a:solidFill>
                <a:latin typeface="Noto Sans Mono CJK HK"/>
                <a:cs typeface="Noto Sans Mono CJK HK"/>
              </a:rPr>
              <a:t>狀</a:t>
            </a:r>
            <a:r>
              <a:rPr dirty="0" sz="1400">
                <a:solidFill>
                  <a:srgbClr val="4E2700"/>
                </a:solidFill>
                <a:latin typeface="Noto Sans Mono CJK HK"/>
                <a:cs typeface="Noto Sans Mono CJK HK"/>
              </a:rPr>
              <a:t>態</a:t>
            </a:r>
            <a:r>
              <a:rPr dirty="0" sz="1400" spc="-10">
                <a:solidFill>
                  <a:srgbClr val="4E2700"/>
                </a:solidFill>
                <a:latin typeface="Noto Sans Mono CJK HK"/>
                <a:cs typeface="Noto Sans Mono CJK HK"/>
              </a:rPr>
              <a:t>與</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為</a:t>
            </a:r>
            <a:r>
              <a:rPr dirty="0" sz="1400" spc="-10">
                <a:solidFill>
                  <a:srgbClr val="4E2700"/>
                </a:solidFill>
                <a:latin typeface="Noto Sans Mono CJK HK"/>
                <a:cs typeface="Noto Sans Mono CJK HK"/>
              </a:rPr>
              <a:t>兩</a:t>
            </a:r>
            <a:r>
              <a:rPr dirty="0" sz="1400" spc="5">
                <a:solidFill>
                  <a:srgbClr val="4E2700"/>
                </a:solidFill>
                <a:latin typeface="Noto Sans Mono CJK HK"/>
                <a:cs typeface="Noto Sans Mono CJK HK"/>
              </a:rPr>
              <a:t>大</a:t>
            </a:r>
            <a:r>
              <a:rPr dirty="0" sz="1400">
                <a:solidFill>
                  <a:srgbClr val="4E2700"/>
                </a:solidFill>
                <a:latin typeface="Noto Sans Mono CJK HK"/>
                <a:cs typeface="Noto Sans Mono CJK HK"/>
              </a:rPr>
              <a:t>特</a:t>
            </a:r>
            <a:r>
              <a:rPr dirty="0" sz="1400" spc="5">
                <a:solidFill>
                  <a:srgbClr val="4E2700"/>
                </a:solidFill>
                <a:latin typeface="Noto Sans Mono CJK HK"/>
                <a:cs typeface="Noto Sans Mono CJK HK"/>
              </a:rPr>
              <a:t>徵</a:t>
            </a:r>
            <a:endParaRPr sz="1400">
              <a:latin typeface="Noto Sans Mono CJK HK"/>
              <a:cs typeface="Noto Sans Mono CJK HK"/>
            </a:endParaRPr>
          </a:p>
          <a:p>
            <a:pPr lvl="1" marL="918210" indent="-347980">
              <a:lnSpc>
                <a:spcPct val="100000"/>
              </a:lnSpc>
              <a:spcBef>
                <a:spcPts val="340"/>
              </a:spcBef>
              <a:buFont typeface="Verdana"/>
              <a:buAutoNum type="alphaUcParenBoth"/>
              <a:tabLst>
                <a:tab pos="918210" algn="l"/>
              </a:tabLst>
            </a:pPr>
            <a:r>
              <a:rPr dirty="0" sz="1400" spc="10">
                <a:solidFill>
                  <a:srgbClr val="4E2700"/>
                </a:solidFill>
                <a:latin typeface="Noto Sans Mono CJK HK"/>
                <a:cs typeface="Noto Sans Mono CJK HK"/>
              </a:rPr>
              <a:t>屬於</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的重</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特性</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為屬性</a:t>
            </a:r>
            <a:endParaRPr sz="1400">
              <a:latin typeface="Noto Sans Mono CJK HK"/>
              <a:cs typeface="Noto Sans Mono CJK HK"/>
            </a:endParaRPr>
          </a:p>
          <a:p>
            <a:pPr lvl="1" marL="930275" indent="-360680">
              <a:lnSpc>
                <a:spcPct val="100000"/>
              </a:lnSpc>
              <a:spcBef>
                <a:spcPts val="335"/>
              </a:spcBef>
              <a:buFont typeface="Verdana"/>
              <a:buAutoNum type="alphaUcParenBoth"/>
              <a:tabLst>
                <a:tab pos="930910" algn="l"/>
              </a:tabLst>
            </a:pP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的行</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不會</a:t>
            </a:r>
            <a:r>
              <a:rPr dirty="0" sz="1400" spc="-15">
                <a:solidFill>
                  <a:srgbClr val="4E2700"/>
                </a:solidFill>
                <a:latin typeface="Noto Sans Mono CJK HK"/>
                <a:cs typeface="Noto Sans Mono CJK HK"/>
              </a:rPr>
              <a:t>改</a:t>
            </a:r>
            <a:r>
              <a:rPr dirty="0" sz="1400">
                <a:solidFill>
                  <a:srgbClr val="4E2700"/>
                </a:solidFill>
                <a:latin typeface="Noto Sans Mono CJK HK"/>
                <a:cs typeface="Noto Sans Mono CJK HK"/>
              </a:rPr>
              <a:t>變狀態</a:t>
            </a:r>
            <a:endParaRPr sz="1400">
              <a:latin typeface="Noto Sans Mono CJK HK"/>
              <a:cs typeface="Noto Sans Mono CJK HK"/>
            </a:endParaRPr>
          </a:p>
          <a:p>
            <a:pPr lvl="1" marL="905510" indent="-335915">
              <a:lnSpc>
                <a:spcPct val="100000"/>
              </a:lnSpc>
              <a:spcBef>
                <a:spcPts val="335"/>
              </a:spcBef>
              <a:buFont typeface="Verdana"/>
              <a:buAutoNum type="alphaUcParenBoth"/>
              <a:tabLst>
                <a:tab pos="906144" algn="l"/>
              </a:tabLst>
            </a:pP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的型態</a:t>
            </a:r>
            <a:r>
              <a:rPr dirty="0" sz="1400" spc="-15">
                <a:solidFill>
                  <a:srgbClr val="4E2700"/>
                </a:solidFill>
                <a:latin typeface="Noto Sans Mono CJK HK"/>
                <a:cs typeface="Noto Sans Mono CJK HK"/>
              </a:rPr>
              <a:t>永</a:t>
            </a:r>
            <a:r>
              <a:rPr dirty="0" sz="1400">
                <a:solidFill>
                  <a:srgbClr val="4E2700"/>
                </a:solidFill>
                <a:latin typeface="Noto Sans Mono CJK HK"/>
                <a:cs typeface="Noto Sans Mono CJK HK"/>
              </a:rPr>
              <a:t>遠不</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改變</a:t>
            </a:r>
            <a:endParaRPr sz="1400">
              <a:latin typeface="Noto Sans Mono CJK HK"/>
              <a:cs typeface="Noto Sans Mono CJK HK"/>
            </a:endParaRPr>
          </a:p>
          <a:p>
            <a:pPr marL="251460" indent="-239395">
              <a:lnSpc>
                <a:spcPct val="100000"/>
              </a:lnSpc>
              <a:spcBef>
                <a:spcPts val="340"/>
              </a:spcBef>
              <a:buAutoNum type="arabicPeriod"/>
              <a:tabLst>
                <a:tab pos="252095" algn="l"/>
              </a:tabLst>
            </a:pPr>
            <a:r>
              <a:rPr dirty="0" sz="1400">
                <a:solidFill>
                  <a:srgbClr val="4E2700"/>
                </a:solidFill>
                <a:latin typeface="Verdana"/>
                <a:cs typeface="Verdana"/>
              </a:rPr>
              <a:t>( B</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成</a:t>
            </a:r>
            <a:r>
              <a:rPr dirty="0" sz="1400">
                <a:solidFill>
                  <a:srgbClr val="4E2700"/>
                </a:solidFill>
                <a:latin typeface="Noto Sans Mono CJK HK"/>
                <a:cs typeface="Noto Sans Mono CJK HK"/>
              </a:rPr>
              <a:t>員變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就稱</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變</a:t>
            </a:r>
            <a:r>
              <a:rPr dirty="0" sz="1400" spc="10">
                <a:solidFill>
                  <a:srgbClr val="4E2700"/>
                </a:solidFill>
                <a:latin typeface="Noto Sans Mono CJK HK"/>
                <a:cs typeface="Noto Sans Mono CJK HK"/>
              </a:rPr>
              <a:t>數</a:t>
            </a:r>
            <a:r>
              <a:rPr dirty="0" sz="1400">
                <a:solidFill>
                  <a:srgbClr val="4E2700"/>
                </a:solidFill>
                <a:latin typeface="Verdana"/>
                <a:cs typeface="Verdana"/>
              </a:rPr>
              <a:t>?</a:t>
            </a:r>
            <a:endParaRPr sz="1400">
              <a:latin typeface="Verdana"/>
              <a:cs typeface="Verdana"/>
            </a:endParaRPr>
          </a:p>
          <a:p>
            <a:pPr lvl="1" marL="916305" indent="-346710">
              <a:lnSpc>
                <a:spcPct val="100000"/>
              </a:lnSpc>
              <a:spcBef>
                <a:spcPts val="370"/>
              </a:spcBef>
              <a:buAutoNum type="alphaUcParenBoth"/>
              <a:tabLst>
                <a:tab pos="916940" algn="l"/>
              </a:tabLst>
            </a:pPr>
            <a:r>
              <a:rPr dirty="0" sz="1400">
                <a:solidFill>
                  <a:srgbClr val="4E2700"/>
                </a:solidFill>
                <a:latin typeface="Verdana"/>
                <a:cs typeface="Verdana"/>
              </a:rPr>
              <a:t>public</a:t>
            </a:r>
            <a:endParaRPr sz="1400">
              <a:latin typeface="Verdana"/>
              <a:cs typeface="Verdana"/>
            </a:endParaRPr>
          </a:p>
          <a:p>
            <a:pPr lvl="1" marL="916940" indent="-347345">
              <a:lnSpc>
                <a:spcPct val="100000"/>
              </a:lnSpc>
              <a:spcBef>
                <a:spcPts val="340"/>
              </a:spcBef>
              <a:buAutoNum type="alphaUcParenBoth"/>
              <a:tabLst>
                <a:tab pos="917575" algn="l"/>
              </a:tabLst>
            </a:pPr>
            <a:r>
              <a:rPr dirty="0" sz="1400">
                <a:solidFill>
                  <a:srgbClr val="4E2700"/>
                </a:solidFill>
                <a:latin typeface="Verdana"/>
                <a:cs typeface="Verdana"/>
              </a:rPr>
              <a:t>static</a:t>
            </a:r>
            <a:endParaRPr sz="1400">
              <a:latin typeface="Verdana"/>
              <a:cs typeface="Verdana"/>
            </a:endParaRPr>
          </a:p>
          <a:p>
            <a:pPr lvl="1" marL="918210" indent="-348615">
              <a:lnSpc>
                <a:spcPct val="100000"/>
              </a:lnSpc>
              <a:spcBef>
                <a:spcPts val="335"/>
              </a:spcBef>
              <a:buAutoNum type="alphaUcParenBoth"/>
              <a:tabLst>
                <a:tab pos="918844" algn="l"/>
              </a:tabLst>
            </a:pPr>
            <a:r>
              <a:rPr dirty="0" sz="1400">
                <a:solidFill>
                  <a:srgbClr val="4E2700"/>
                </a:solidFill>
                <a:latin typeface="Verdana"/>
                <a:cs typeface="Verdana"/>
              </a:rPr>
              <a:t>member</a:t>
            </a:r>
            <a:endParaRPr sz="1400">
              <a:latin typeface="Verdana"/>
              <a:cs typeface="Verdana"/>
            </a:endParaRPr>
          </a:p>
          <a:p>
            <a:pPr lvl="1" marL="930275" indent="-360045">
              <a:lnSpc>
                <a:spcPct val="100000"/>
              </a:lnSpc>
              <a:spcBef>
                <a:spcPts val="335"/>
              </a:spcBef>
              <a:buAutoNum type="alphaUcParenBoth"/>
              <a:tabLst>
                <a:tab pos="930275" algn="l"/>
              </a:tabLst>
            </a:pPr>
            <a:r>
              <a:rPr dirty="0" sz="1400" spc="-5">
                <a:solidFill>
                  <a:srgbClr val="4E2700"/>
                </a:solidFill>
                <a:latin typeface="Verdana"/>
                <a:cs typeface="Verdana"/>
              </a:rPr>
              <a:t>void</a:t>
            </a:r>
            <a:endParaRPr sz="1400">
              <a:latin typeface="Verdana"/>
              <a:cs typeface="Verdana"/>
            </a:endParaRPr>
          </a:p>
          <a:p>
            <a:pPr lvl="1" marL="905510" indent="-335915">
              <a:lnSpc>
                <a:spcPct val="100000"/>
              </a:lnSpc>
              <a:spcBef>
                <a:spcPts val="300"/>
              </a:spcBef>
              <a:buFont typeface="Verdana"/>
              <a:buAutoNum type="alphaUcParenBoth"/>
              <a:tabLst>
                <a:tab pos="906144" algn="l"/>
              </a:tabLst>
            </a:pPr>
            <a:r>
              <a:rPr dirty="0" sz="1400" spc="10">
                <a:solidFill>
                  <a:srgbClr val="4E2700"/>
                </a:solidFill>
                <a:latin typeface="Noto Sans Mono CJK HK"/>
                <a:cs typeface="Noto Sans Mono CJK HK"/>
              </a:rPr>
              <a:t>不需</a:t>
            </a:r>
            <a:r>
              <a:rPr dirty="0" sz="1400">
                <a:solidFill>
                  <a:srgbClr val="4E2700"/>
                </a:solidFill>
                <a:latin typeface="Noto Sans Mono CJK HK"/>
                <a:cs typeface="Noto Sans Mono CJK HK"/>
              </a:rPr>
              <a:t>要寫任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修飾字</a:t>
            </a:r>
            <a:endParaRPr sz="1400">
              <a:latin typeface="Noto Sans Mono CJK HK"/>
              <a:cs typeface="Noto Sans Mono CJK HK"/>
            </a:endParaRPr>
          </a:p>
          <a:p>
            <a:pPr marL="251460" indent="-239395">
              <a:lnSpc>
                <a:spcPct val="100000"/>
              </a:lnSpc>
              <a:spcBef>
                <a:spcPts val="335"/>
              </a:spcBef>
              <a:buAutoNum type="arabicPeriod"/>
              <a:tabLst>
                <a:tab pos="252095" algn="l"/>
              </a:tabLst>
            </a:pPr>
            <a:r>
              <a:rPr dirty="0" sz="1400">
                <a:solidFill>
                  <a:srgbClr val="4E2700"/>
                </a:solidFill>
                <a:latin typeface="Verdana"/>
                <a:cs typeface="Verdana"/>
              </a:rPr>
              <a:t>( C</a:t>
            </a:r>
            <a:r>
              <a:rPr dirty="0" sz="1400" spc="-15">
                <a:solidFill>
                  <a:srgbClr val="4E2700"/>
                </a:solidFill>
                <a:latin typeface="Verdana"/>
                <a:cs typeface="Verdana"/>
              </a:rPr>
              <a:t> </a:t>
            </a:r>
            <a:r>
              <a:rPr dirty="0" sz="140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言的哪</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個運</a:t>
            </a:r>
            <a:r>
              <a:rPr dirty="0" sz="1400" spc="-15">
                <a:solidFill>
                  <a:srgbClr val="4E2700"/>
                </a:solidFill>
                <a:latin typeface="Noto Sans Mono CJK HK"/>
                <a:cs typeface="Noto Sans Mono CJK HK"/>
              </a:rPr>
              <a:t>算</a:t>
            </a:r>
            <a:r>
              <a:rPr dirty="0" sz="1400">
                <a:solidFill>
                  <a:srgbClr val="4E2700"/>
                </a:solidFill>
                <a:latin typeface="Noto Sans Mono CJK HK"/>
                <a:cs typeface="Noto Sans Mono CJK HK"/>
              </a:rPr>
              <a:t>子可</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a:solidFill>
                  <a:srgbClr val="4E2700"/>
                </a:solidFill>
                <a:latin typeface="Verdana"/>
                <a:cs typeface="Verdana"/>
              </a:rPr>
              <a:t>?</a:t>
            </a:r>
            <a:endParaRPr sz="1400">
              <a:latin typeface="Verdana"/>
              <a:cs typeface="Verdana"/>
            </a:endParaRPr>
          </a:p>
          <a:p>
            <a:pPr lvl="1" marL="916305" indent="-346710">
              <a:lnSpc>
                <a:spcPct val="100000"/>
              </a:lnSpc>
              <a:spcBef>
                <a:spcPts val="375"/>
              </a:spcBef>
              <a:buAutoNum type="alphaUcParenBoth"/>
              <a:tabLst>
                <a:tab pos="916940" algn="l"/>
              </a:tabLst>
            </a:pPr>
            <a:r>
              <a:rPr dirty="0" sz="1400">
                <a:solidFill>
                  <a:srgbClr val="4E2700"/>
                </a:solidFill>
                <a:latin typeface="Verdana"/>
                <a:cs typeface="Verdana"/>
              </a:rPr>
              <a:t>create</a:t>
            </a:r>
            <a:endParaRPr sz="1400">
              <a:latin typeface="Verdana"/>
              <a:cs typeface="Verdana"/>
            </a:endParaRPr>
          </a:p>
          <a:p>
            <a:pPr lvl="1" marL="916940" indent="-347345">
              <a:lnSpc>
                <a:spcPct val="100000"/>
              </a:lnSpc>
              <a:spcBef>
                <a:spcPts val="335"/>
              </a:spcBef>
              <a:buAutoNum type="alphaUcParenBoth"/>
              <a:tabLst>
                <a:tab pos="917575" algn="l"/>
              </a:tabLst>
            </a:pPr>
            <a:r>
              <a:rPr dirty="0" sz="1400" spc="-5">
                <a:solidFill>
                  <a:srgbClr val="4E2700"/>
                </a:solidFill>
                <a:latin typeface="Verdana"/>
                <a:cs typeface="Verdana"/>
              </a:rPr>
              <a:t>do</a:t>
            </a:r>
            <a:endParaRPr sz="1400">
              <a:latin typeface="Verdana"/>
              <a:cs typeface="Verdana"/>
            </a:endParaRPr>
          </a:p>
          <a:p>
            <a:pPr lvl="1" marL="918210" indent="-348615">
              <a:lnSpc>
                <a:spcPct val="100000"/>
              </a:lnSpc>
              <a:spcBef>
                <a:spcPts val="340"/>
              </a:spcBef>
              <a:buAutoNum type="alphaUcParenBoth"/>
              <a:tabLst>
                <a:tab pos="918844" algn="l"/>
              </a:tabLst>
            </a:pPr>
            <a:r>
              <a:rPr dirty="0" sz="1400">
                <a:solidFill>
                  <a:srgbClr val="4E2700"/>
                </a:solidFill>
                <a:latin typeface="Verdana"/>
                <a:cs typeface="Verdana"/>
              </a:rPr>
              <a:t>new</a:t>
            </a:r>
            <a:endParaRPr sz="1400">
              <a:latin typeface="Verdana"/>
              <a:cs typeface="Verdana"/>
            </a:endParaRPr>
          </a:p>
          <a:p>
            <a:pPr lvl="1" marL="930275" indent="-360045">
              <a:lnSpc>
                <a:spcPct val="100000"/>
              </a:lnSpc>
              <a:spcBef>
                <a:spcPts val="335"/>
              </a:spcBef>
              <a:buAutoNum type="alphaUcParenBoth"/>
              <a:tabLst>
                <a:tab pos="930275" algn="l"/>
              </a:tabLst>
            </a:pPr>
            <a:r>
              <a:rPr dirty="0" sz="1400">
                <a:solidFill>
                  <a:srgbClr val="4E2700"/>
                </a:solidFill>
                <a:latin typeface="Verdana"/>
                <a:cs typeface="Verdana"/>
              </a:rPr>
              <a:t>instance</a:t>
            </a:r>
            <a:endParaRPr sz="1400">
              <a:latin typeface="Verdana"/>
              <a:cs typeface="Verdana"/>
            </a:endParaRPr>
          </a:p>
          <a:p>
            <a:pPr lvl="1" marL="905510" indent="-335915">
              <a:lnSpc>
                <a:spcPct val="100000"/>
              </a:lnSpc>
              <a:spcBef>
                <a:spcPts val="335"/>
              </a:spcBef>
              <a:buAutoNum type="alphaUcParenBoth"/>
              <a:tabLst>
                <a:tab pos="906144" algn="l"/>
              </a:tabLst>
            </a:pPr>
            <a:r>
              <a:rPr dirty="0" sz="1400">
                <a:solidFill>
                  <a:srgbClr val="4E2700"/>
                </a:solidFill>
                <a:latin typeface="Verdana"/>
                <a:cs typeface="Verdana"/>
              </a:rPr>
              <a:t>gen</a:t>
            </a:r>
            <a:endParaRPr sz="1400">
              <a:latin typeface="Verdana"/>
              <a:cs typeface="Verdana"/>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34079"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4473575" cy="5179060"/>
          </a:xfrm>
          <a:prstGeom prst="rect">
            <a:avLst/>
          </a:prstGeom>
        </p:spPr>
        <p:txBody>
          <a:bodyPr wrap="square" lIns="0" tIns="44450" rIns="0" bIns="0" rtlCol="0" vert="horz">
            <a:spAutoFit/>
          </a:bodyPr>
          <a:lstStyle/>
          <a:p>
            <a:pPr marL="251460" indent="-239395">
              <a:lnSpc>
                <a:spcPct val="100000"/>
              </a:lnSpc>
              <a:spcBef>
                <a:spcPts val="350"/>
              </a:spcBef>
              <a:buAutoNum type="arabicPeriod" startAt="4"/>
              <a:tabLst>
                <a:tab pos="252095"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E</a:t>
            </a:r>
            <a:r>
              <a:rPr dirty="0" sz="1400" spc="-5">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下面</a:t>
            </a:r>
            <a:r>
              <a:rPr dirty="0" sz="1400">
                <a:solidFill>
                  <a:srgbClr val="4E2700"/>
                </a:solidFill>
                <a:latin typeface="Noto Sans Mono CJK HK"/>
                <a:cs typeface="Noto Sans Mono CJK HK"/>
              </a:rPr>
              <a:t>列出的</a:t>
            </a:r>
            <a:r>
              <a:rPr dirty="0" sz="1400" spc="-15">
                <a:solidFill>
                  <a:srgbClr val="4E2700"/>
                </a:solidFill>
                <a:latin typeface="Noto Sans Mono CJK HK"/>
                <a:cs typeface="Noto Sans Mono CJK HK"/>
              </a:rPr>
              <a:t>選</a:t>
            </a:r>
            <a:r>
              <a:rPr dirty="0" sz="1400">
                <a:solidFill>
                  <a:srgbClr val="4E2700"/>
                </a:solidFill>
                <a:latin typeface="Noto Sans Mono CJK HK"/>
                <a:cs typeface="Noto Sans Mono CJK HK"/>
              </a:rPr>
              <a:t>項中</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做為</a:t>
            </a:r>
            <a:r>
              <a:rPr dirty="0" sz="1400" spc="-15">
                <a:solidFill>
                  <a:srgbClr val="4E2700"/>
                </a:solidFill>
                <a:latin typeface="Noto Sans Mono CJK HK"/>
                <a:cs typeface="Noto Sans Mono CJK HK"/>
              </a:rPr>
              <a:t>你</a:t>
            </a:r>
            <a:r>
              <a:rPr dirty="0" sz="1400">
                <a:solidFill>
                  <a:srgbClr val="4E2700"/>
                </a:solidFill>
                <a:latin typeface="Noto Sans Mono CJK HK"/>
                <a:cs typeface="Noto Sans Mono CJK HK"/>
              </a:rPr>
              <a:t>的參</a:t>
            </a:r>
            <a:r>
              <a:rPr dirty="0" sz="1400" spc="-5">
                <a:solidFill>
                  <a:srgbClr val="4E2700"/>
                </a:solidFill>
                <a:latin typeface="Noto Sans Mono CJK HK"/>
                <a:cs typeface="Noto Sans Mono CJK HK"/>
              </a:rPr>
              <a:t>考</a:t>
            </a:r>
            <a:r>
              <a:rPr dirty="0" sz="1400">
                <a:solidFill>
                  <a:srgbClr val="4E2700"/>
                </a:solidFill>
                <a:latin typeface="Verdana"/>
                <a:cs typeface="Verdana"/>
              </a:rPr>
              <a:t>?</a:t>
            </a:r>
            <a:endParaRPr sz="1400">
              <a:latin typeface="Verdana"/>
              <a:cs typeface="Verdana"/>
            </a:endParaRPr>
          </a:p>
          <a:p>
            <a:pPr lvl="1" marL="1040130" indent="-346075">
              <a:lnSpc>
                <a:spcPct val="100000"/>
              </a:lnSpc>
              <a:spcBef>
                <a:spcPts val="250"/>
              </a:spcBef>
              <a:buFont typeface="Verdana"/>
              <a:buAutoNum type="alphaUcParenBoth"/>
              <a:tabLst>
                <a:tab pos="1040130" algn="l"/>
              </a:tabLst>
            </a:pPr>
            <a:r>
              <a:rPr dirty="0" sz="1400" spc="10">
                <a:solidFill>
                  <a:srgbClr val="4E2700"/>
                </a:solidFill>
                <a:latin typeface="Noto Sans Mono CJK HK"/>
                <a:cs typeface="Noto Sans Mono CJK HK"/>
              </a:rPr>
              <a:t>你的</a:t>
            </a:r>
            <a:r>
              <a:rPr dirty="0" sz="1400">
                <a:solidFill>
                  <a:srgbClr val="4E2700"/>
                </a:solidFill>
                <a:latin typeface="Noto Sans Mono CJK HK"/>
                <a:cs typeface="Noto Sans Mono CJK HK"/>
              </a:rPr>
              <a:t>地址</a:t>
            </a:r>
            <a:r>
              <a:rPr dirty="0" sz="1400" spc="-10">
                <a:solidFill>
                  <a:srgbClr val="4E2700"/>
                </a:solidFill>
                <a:latin typeface="Verdana"/>
                <a:cs typeface="Verdana"/>
              </a:rPr>
              <a:t>+</a:t>
            </a:r>
            <a:r>
              <a:rPr dirty="0" sz="1400">
                <a:solidFill>
                  <a:srgbClr val="4E2700"/>
                </a:solidFill>
                <a:latin typeface="Noto Sans Mono CJK HK"/>
                <a:cs typeface="Noto Sans Mono CJK HK"/>
              </a:rPr>
              <a:t>你的</a:t>
            </a:r>
            <a:r>
              <a:rPr dirty="0" sz="1400" spc="-15">
                <a:solidFill>
                  <a:srgbClr val="4E2700"/>
                </a:solidFill>
                <a:latin typeface="Noto Sans Mono CJK HK"/>
                <a:cs typeface="Noto Sans Mono CJK HK"/>
              </a:rPr>
              <a:t>姓</a:t>
            </a:r>
            <a:r>
              <a:rPr dirty="0" sz="1400">
                <a:solidFill>
                  <a:srgbClr val="4E2700"/>
                </a:solidFill>
                <a:latin typeface="Noto Sans Mono CJK HK"/>
                <a:cs typeface="Noto Sans Mono CJK HK"/>
              </a:rPr>
              <a:t>名</a:t>
            </a:r>
            <a:endParaRPr sz="1400">
              <a:latin typeface="Noto Sans Mono CJK HK"/>
              <a:cs typeface="Noto Sans Mono CJK HK"/>
            </a:endParaRPr>
          </a:p>
          <a:p>
            <a:pPr lvl="1" marL="1040130" indent="-346075">
              <a:lnSpc>
                <a:spcPct val="100000"/>
              </a:lnSpc>
              <a:spcBef>
                <a:spcPts val="254"/>
              </a:spcBef>
              <a:buFont typeface="Verdana"/>
              <a:buAutoNum type="alphaUcParenBoth"/>
              <a:tabLst>
                <a:tab pos="1040130" algn="l"/>
              </a:tabLst>
            </a:pPr>
            <a:r>
              <a:rPr dirty="0" sz="1400" spc="10">
                <a:solidFill>
                  <a:srgbClr val="4E2700"/>
                </a:solidFill>
                <a:latin typeface="Noto Sans Mono CJK HK"/>
                <a:cs typeface="Noto Sans Mono CJK HK"/>
              </a:rPr>
              <a:t>你的</a:t>
            </a:r>
            <a:r>
              <a:rPr dirty="0" sz="1400">
                <a:solidFill>
                  <a:srgbClr val="4E2700"/>
                </a:solidFill>
                <a:latin typeface="Verdana"/>
                <a:cs typeface="Verdana"/>
              </a:rPr>
              <a:t>email</a:t>
            </a:r>
            <a:r>
              <a:rPr dirty="0" sz="1400" spc="-125">
                <a:solidFill>
                  <a:srgbClr val="4E2700"/>
                </a:solidFill>
                <a:latin typeface="Verdana"/>
                <a:cs typeface="Verdana"/>
              </a:rPr>
              <a:t> </a:t>
            </a:r>
            <a:r>
              <a:rPr dirty="0" sz="1400">
                <a:solidFill>
                  <a:srgbClr val="4E2700"/>
                </a:solidFill>
                <a:latin typeface="Verdana"/>
                <a:cs typeface="Verdana"/>
              </a:rPr>
              <a:t>address</a:t>
            </a:r>
            <a:endParaRPr sz="1400">
              <a:latin typeface="Verdana"/>
              <a:cs typeface="Verdana"/>
            </a:endParaRPr>
          </a:p>
          <a:p>
            <a:pPr lvl="1" marL="1041400" indent="-347980">
              <a:lnSpc>
                <a:spcPct val="100000"/>
              </a:lnSpc>
              <a:spcBef>
                <a:spcPts val="250"/>
              </a:spcBef>
              <a:buFont typeface="Verdana"/>
              <a:buAutoNum type="alphaUcParenBoth"/>
              <a:tabLst>
                <a:tab pos="1042035" algn="l"/>
              </a:tabLst>
            </a:pPr>
            <a:r>
              <a:rPr dirty="0" sz="1400" spc="10">
                <a:solidFill>
                  <a:srgbClr val="4E2700"/>
                </a:solidFill>
                <a:latin typeface="Noto Sans Mono CJK HK"/>
                <a:cs typeface="Noto Sans Mono CJK HK"/>
              </a:rPr>
              <a:t>你的</a:t>
            </a:r>
            <a:r>
              <a:rPr dirty="0" sz="1400">
                <a:solidFill>
                  <a:srgbClr val="4E2700"/>
                </a:solidFill>
                <a:latin typeface="Noto Sans Mono CJK HK"/>
                <a:cs typeface="Noto Sans Mono CJK HK"/>
              </a:rPr>
              <a:t>手機</a:t>
            </a:r>
            <a:r>
              <a:rPr dirty="0" sz="1400" spc="-15">
                <a:solidFill>
                  <a:srgbClr val="4E2700"/>
                </a:solidFill>
                <a:latin typeface="Noto Sans Mono CJK HK"/>
                <a:cs typeface="Noto Sans Mono CJK HK"/>
              </a:rPr>
              <a:t>號</a:t>
            </a:r>
            <a:r>
              <a:rPr dirty="0" sz="1400">
                <a:solidFill>
                  <a:srgbClr val="4E2700"/>
                </a:solidFill>
                <a:latin typeface="Noto Sans Mono CJK HK"/>
                <a:cs typeface="Noto Sans Mono CJK HK"/>
              </a:rPr>
              <a:t>碼</a:t>
            </a:r>
            <a:endParaRPr sz="1400">
              <a:latin typeface="Noto Sans Mono CJK HK"/>
              <a:cs typeface="Noto Sans Mono CJK HK"/>
            </a:endParaRPr>
          </a:p>
          <a:p>
            <a:pPr lvl="1" marL="1053465" indent="-360045">
              <a:lnSpc>
                <a:spcPct val="100000"/>
              </a:lnSpc>
              <a:spcBef>
                <a:spcPts val="254"/>
              </a:spcBef>
              <a:buFont typeface="Verdana"/>
              <a:buAutoNum type="alphaUcParenBoth"/>
              <a:tabLst>
                <a:tab pos="1054100" algn="l"/>
              </a:tabLst>
            </a:pPr>
            <a:r>
              <a:rPr dirty="0" sz="1400" spc="10">
                <a:solidFill>
                  <a:srgbClr val="4E2700"/>
                </a:solidFill>
                <a:latin typeface="Noto Sans Mono CJK HK"/>
                <a:cs typeface="Noto Sans Mono CJK HK"/>
              </a:rPr>
              <a:t>你的</a:t>
            </a:r>
            <a:r>
              <a:rPr dirty="0" sz="1400">
                <a:solidFill>
                  <a:srgbClr val="4E2700"/>
                </a:solidFill>
                <a:latin typeface="Noto Sans Mono CJK HK"/>
                <a:cs typeface="Noto Sans Mono CJK HK"/>
              </a:rPr>
              <a:t>身分證</a:t>
            </a:r>
            <a:r>
              <a:rPr dirty="0" sz="1400" spc="-15">
                <a:solidFill>
                  <a:srgbClr val="4E2700"/>
                </a:solidFill>
                <a:latin typeface="Noto Sans Mono CJK HK"/>
                <a:cs typeface="Noto Sans Mono CJK HK"/>
              </a:rPr>
              <a:t>號</a:t>
            </a:r>
            <a:r>
              <a:rPr dirty="0" sz="1400">
                <a:solidFill>
                  <a:srgbClr val="4E2700"/>
                </a:solidFill>
                <a:latin typeface="Noto Sans Mono CJK HK"/>
                <a:cs typeface="Noto Sans Mono CJK HK"/>
              </a:rPr>
              <a:t>碼</a:t>
            </a:r>
            <a:endParaRPr sz="1400">
              <a:latin typeface="Noto Sans Mono CJK HK"/>
              <a:cs typeface="Noto Sans Mono CJK HK"/>
            </a:endParaRPr>
          </a:p>
          <a:p>
            <a:pPr lvl="1" marL="1030605" indent="-337185">
              <a:lnSpc>
                <a:spcPct val="100000"/>
              </a:lnSpc>
              <a:spcBef>
                <a:spcPts val="250"/>
              </a:spcBef>
              <a:buFont typeface="Verdana"/>
              <a:buAutoNum type="alphaUcParenBoth"/>
              <a:tabLst>
                <a:tab pos="1031240" algn="l"/>
              </a:tabLst>
            </a:pPr>
            <a:r>
              <a:rPr dirty="0" sz="1400" spc="10">
                <a:solidFill>
                  <a:srgbClr val="4E2700"/>
                </a:solidFill>
                <a:latin typeface="Noto Sans Mono CJK HK"/>
                <a:cs typeface="Noto Sans Mono CJK HK"/>
              </a:rPr>
              <a:t>以上</a:t>
            </a:r>
            <a:r>
              <a:rPr dirty="0" sz="1400">
                <a:solidFill>
                  <a:srgbClr val="4E2700"/>
                </a:solidFill>
                <a:latin typeface="Noto Sans Mono CJK HK"/>
                <a:cs typeface="Noto Sans Mono CJK HK"/>
              </a:rPr>
              <a:t>皆是</a:t>
            </a:r>
            <a:endParaRPr sz="1400">
              <a:latin typeface="Noto Sans Mono CJK HK"/>
              <a:cs typeface="Noto Sans Mono CJK HK"/>
            </a:endParaRPr>
          </a:p>
          <a:p>
            <a:pPr marL="251460" indent="-239395">
              <a:lnSpc>
                <a:spcPct val="100000"/>
              </a:lnSpc>
              <a:spcBef>
                <a:spcPts val="290"/>
              </a:spcBef>
              <a:buAutoNum type="arabicPeriod" startAt="4"/>
              <a:tabLst>
                <a:tab pos="252095" algn="l"/>
              </a:tabLst>
            </a:pPr>
            <a:r>
              <a:rPr dirty="0" sz="1400">
                <a:solidFill>
                  <a:srgbClr val="4E2700"/>
                </a:solidFill>
                <a:latin typeface="Verdana"/>
                <a:cs typeface="Verdana"/>
              </a:rPr>
              <a:t>( B ) int a = 5</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4055" marR="2349500">
              <a:lnSpc>
                <a:spcPct val="114999"/>
              </a:lnSpc>
            </a:pPr>
            <a:r>
              <a:rPr dirty="0" sz="1400">
                <a:solidFill>
                  <a:srgbClr val="4E2700"/>
                </a:solidFill>
                <a:latin typeface="Verdana"/>
                <a:cs typeface="Verdana"/>
              </a:rPr>
              <a:t>int sum = 2 ;  sum += a - 2</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215"/>
              </a:spcBef>
            </a:pPr>
            <a:r>
              <a:rPr dirty="0" sz="1400" spc="10">
                <a:solidFill>
                  <a:srgbClr val="4E2700"/>
                </a:solidFill>
                <a:latin typeface="Noto Sans Mono CJK HK"/>
                <a:cs typeface="Noto Sans Mono CJK HK"/>
              </a:rPr>
              <a:t>執行</a:t>
            </a:r>
            <a:r>
              <a:rPr dirty="0" sz="1400" spc="5">
                <a:solidFill>
                  <a:srgbClr val="4E2700"/>
                </a:solidFill>
                <a:latin typeface="Noto Sans Mono CJK HK"/>
                <a:cs typeface="Noto Sans Mono CJK HK"/>
              </a:rPr>
              <a:t>上</a:t>
            </a:r>
            <a:r>
              <a:rPr dirty="0" sz="1400">
                <a:solidFill>
                  <a:srgbClr val="4E2700"/>
                </a:solidFill>
                <a:latin typeface="Noto Sans Mono CJK HK"/>
                <a:cs typeface="Noto Sans Mono CJK HK"/>
              </a:rPr>
              <a:t>面</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a:solidFill>
                  <a:srgbClr val="4E2700"/>
                </a:solidFill>
                <a:latin typeface="Noto Sans Mono CJK HK"/>
                <a:cs typeface="Noto Sans Mono CJK HK"/>
              </a:rPr>
              <a:t>片</a:t>
            </a:r>
            <a:r>
              <a:rPr dirty="0" sz="1400" spc="-10">
                <a:solidFill>
                  <a:srgbClr val="4E2700"/>
                </a:solidFill>
                <a:latin typeface="Noto Sans Mono CJK HK"/>
                <a:cs typeface="Noto Sans Mono CJK HK"/>
              </a:rPr>
              <a:t>段</a:t>
            </a:r>
            <a:r>
              <a:rPr dirty="0" sz="1400" spc="5">
                <a:solidFill>
                  <a:srgbClr val="4E2700"/>
                </a:solidFill>
                <a:latin typeface="Noto Sans Mono CJK HK"/>
                <a:cs typeface="Noto Sans Mono CJK HK"/>
              </a:rPr>
              <a:t>後</a:t>
            </a:r>
            <a:r>
              <a:rPr dirty="0" sz="1400">
                <a:solidFill>
                  <a:srgbClr val="4E2700"/>
                </a:solidFill>
                <a:latin typeface="Noto Sans Mono CJK HK"/>
                <a:cs typeface="Noto Sans Mono CJK HK"/>
              </a:rPr>
              <a:t>，</a:t>
            </a:r>
            <a:r>
              <a:rPr dirty="0" sz="1400">
                <a:solidFill>
                  <a:srgbClr val="4E2700"/>
                </a:solidFill>
                <a:latin typeface="Verdana"/>
                <a:cs typeface="Verdana"/>
              </a:rPr>
              <a:t>sum</a:t>
            </a:r>
            <a:r>
              <a:rPr dirty="0" sz="1400" spc="-60">
                <a:solidFill>
                  <a:srgbClr val="4E2700"/>
                </a:solidFill>
                <a:latin typeface="Verdana"/>
                <a:cs typeface="Verdana"/>
              </a:rPr>
              <a:t> </a:t>
            </a:r>
            <a:r>
              <a:rPr dirty="0" sz="1400" spc="10">
                <a:solidFill>
                  <a:srgbClr val="4E2700"/>
                </a:solidFill>
                <a:latin typeface="Noto Sans Mono CJK HK"/>
                <a:cs typeface="Noto Sans Mono CJK HK"/>
              </a:rPr>
              <a:t>的值</a:t>
            </a:r>
            <a:r>
              <a:rPr dirty="0" sz="1400">
                <a:solidFill>
                  <a:srgbClr val="4E2700"/>
                </a:solidFill>
                <a:latin typeface="Noto Sans Mono CJK HK"/>
                <a:cs typeface="Noto Sans Mono CJK HK"/>
              </a:rPr>
              <a:t>為</a:t>
            </a:r>
            <a:r>
              <a:rPr dirty="0" sz="1400">
                <a:solidFill>
                  <a:srgbClr val="4E2700"/>
                </a:solidFill>
                <a:latin typeface="Verdana"/>
                <a:cs typeface="Verdana"/>
              </a:rPr>
              <a:t>:</a:t>
            </a:r>
            <a:endParaRPr sz="1400">
              <a:latin typeface="Verdana"/>
              <a:cs typeface="Verdana"/>
            </a:endParaRPr>
          </a:p>
          <a:p>
            <a:pPr lvl="1" marL="977265" indent="-346710">
              <a:lnSpc>
                <a:spcPct val="100000"/>
              </a:lnSpc>
              <a:spcBef>
                <a:spcPts val="290"/>
              </a:spcBef>
              <a:buAutoNum type="alphaUcParenBoth"/>
              <a:tabLst>
                <a:tab pos="977900" algn="l"/>
              </a:tabLst>
            </a:pPr>
            <a:r>
              <a:rPr dirty="0" sz="1400">
                <a:solidFill>
                  <a:srgbClr val="4E2700"/>
                </a:solidFill>
                <a:latin typeface="Verdana"/>
                <a:cs typeface="Verdana"/>
              </a:rPr>
              <a:t>3</a:t>
            </a:r>
            <a:endParaRPr sz="1400">
              <a:latin typeface="Verdana"/>
              <a:cs typeface="Verdana"/>
            </a:endParaRPr>
          </a:p>
          <a:p>
            <a:pPr lvl="1" marL="977900" indent="-347345">
              <a:lnSpc>
                <a:spcPct val="100000"/>
              </a:lnSpc>
              <a:spcBef>
                <a:spcPts val="254"/>
              </a:spcBef>
              <a:buAutoNum type="alphaUcParenBoth"/>
              <a:tabLst>
                <a:tab pos="978535" algn="l"/>
              </a:tabLst>
            </a:pPr>
            <a:r>
              <a:rPr dirty="0" sz="1400">
                <a:solidFill>
                  <a:srgbClr val="4E2700"/>
                </a:solidFill>
                <a:latin typeface="Verdana"/>
                <a:cs typeface="Verdana"/>
              </a:rPr>
              <a:t>5</a:t>
            </a:r>
            <a:endParaRPr sz="1400">
              <a:latin typeface="Verdana"/>
              <a:cs typeface="Verdana"/>
            </a:endParaRPr>
          </a:p>
          <a:p>
            <a:pPr lvl="1" marL="979169" indent="-348615">
              <a:lnSpc>
                <a:spcPct val="100000"/>
              </a:lnSpc>
              <a:spcBef>
                <a:spcPts val="250"/>
              </a:spcBef>
              <a:buAutoNum type="alphaUcParenBoth"/>
              <a:tabLst>
                <a:tab pos="979805" algn="l"/>
              </a:tabLst>
            </a:pPr>
            <a:r>
              <a:rPr dirty="0" sz="1400" spc="-5">
                <a:solidFill>
                  <a:srgbClr val="4E2700"/>
                </a:solidFill>
                <a:latin typeface="Verdana"/>
                <a:cs typeface="Verdana"/>
              </a:rPr>
              <a:t>11</a:t>
            </a:r>
            <a:endParaRPr sz="1400">
              <a:latin typeface="Verdana"/>
              <a:cs typeface="Verdana"/>
            </a:endParaRPr>
          </a:p>
          <a:p>
            <a:pPr lvl="1" marL="992505" indent="-361950">
              <a:lnSpc>
                <a:spcPct val="100000"/>
              </a:lnSpc>
              <a:spcBef>
                <a:spcPts val="250"/>
              </a:spcBef>
              <a:buAutoNum type="alphaUcParenBoth"/>
              <a:tabLst>
                <a:tab pos="993140" algn="l"/>
              </a:tabLst>
            </a:pPr>
            <a:r>
              <a:rPr dirty="0" sz="1400" spc="-5">
                <a:solidFill>
                  <a:srgbClr val="4E2700"/>
                </a:solidFill>
                <a:latin typeface="Verdana"/>
                <a:cs typeface="Verdana"/>
              </a:rPr>
              <a:t>20</a:t>
            </a:r>
            <a:endParaRPr sz="1400">
              <a:latin typeface="Verdana"/>
              <a:cs typeface="Verdana"/>
            </a:endParaRPr>
          </a:p>
          <a:p>
            <a:pPr lvl="1" marL="968375" indent="-337820">
              <a:lnSpc>
                <a:spcPct val="100000"/>
              </a:lnSpc>
              <a:spcBef>
                <a:spcPts val="254"/>
              </a:spcBef>
              <a:buAutoNum type="alphaUcParenBoth"/>
              <a:tabLst>
                <a:tab pos="969010" algn="l"/>
              </a:tabLst>
            </a:pPr>
            <a:r>
              <a:rPr dirty="0" sz="1400">
                <a:solidFill>
                  <a:srgbClr val="4E2700"/>
                </a:solidFill>
                <a:latin typeface="Verdana"/>
                <a:cs typeface="Verdana"/>
              </a:rPr>
              <a:t>8</a:t>
            </a:r>
            <a:endParaRPr sz="1400">
              <a:latin typeface="Verdana"/>
              <a:cs typeface="Verdana"/>
            </a:endParaRPr>
          </a:p>
          <a:p>
            <a:pPr marL="251460" indent="-239395">
              <a:lnSpc>
                <a:spcPct val="100000"/>
              </a:lnSpc>
              <a:spcBef>
                <a:spcPts val="219"/>
              </a:spcBef>
              <a:buAutoNum type="arabicPeriod" startAt="7"/>
              <a:tabLst>
                <a:tab pos="252095"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B</a:t>
            </a:r>
            <a:r>
              <a:rPr dirty="0" sz="1400" spc="-1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若</a:t>
            </a:r>
            <a:r>
              <a:rPr dirty="0" sz="1400">
                <a:solidFill>
                  <a:srgbClr val="4E2700"/>
                </a:solidFill>
                <a:latin typeface="Noto Sans Mono CJK HK"/>
                <a:cs typeface="Noto Sans Mono CJK HK"/>
              </a:rPr>
              <a:t>要使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透</a:t>
            </a:r>
            <a:r>
              <a:rPr dirty="0" sz="1400">
                <a:solidFill>
                  <a:srgbClr val="4E2700"/>
                </a:solidFill>
                <a:latin typeface="Noto Sans Mono CJK HK"/>
                <a:cs typeface="Noto Sans Mono CJK HK"/>
              </a:rPr>
              <a:t>過：</a:t>
            </a:r>
            <a:endParaRPr sz="1400">
              <a:latin typeface="Noto Sans Mono CJK HK"/>
              <a:cs typeface="Noto Sans Mono CJK HK"/>
            </a:endParaRPr>
          </a:p>
          <a:p>
            <a:pPr lvl="1" marL="1040130" indent="-346075">
              <a:lnSpc>
                <a:spcPct val="100000"/>
              </a:lnSpc>
              <a:spcBef>
                <a:spcPts val="250"/>
              </a:spcBef>
              <a:buFont typeface="Verdana"/>
              <a:buAutoNum type="alphaUcParenBoth"/>
              <a:tabLst>
                <a:tab pos="1040130" algn="l"/>
              </a:tabLst>
            </a:pPr>
            <a:r>
              <a:rPr dirty="0" sz="1400" spc="10">
                <a:solidFill>
                  <a:srgbClr val="4E2700"/>
                </a:solidFill>
                <a:latin typeface="Noto Sans Mono CJK HK"/>
                <a:cs typeface="Noto Sans Mono CJK HK"/>
              </a:rPr>
              <a:t>該物</a:t>
            </a:r>
            <a:r>
              <a:rPr dirty="0" sz="1400">
                <a:solidFill>
                  <a:srgbClr val="4E2700"/>
                </a:solidFill>
                <a:latin typeface="Noto Sans Mono CJK HK"/>
                <a:cs typeface="Noto Sans Mono CJK HK"/>
              </a:rPr>
              <a:t>件的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別名稱</a:t>
            </a:r>
            <a:endParaRPr sz="1400">
              <a:latin typeface="Noto Sans Mono CJK HK"/>
              <a:cs typeface="Noto Sans Mono CJK HK"/>
            </a:endParaRPr>
          </a:p>
          <a:p>
            <a:pPr lvl="1" marL="1040130" indent="-346075">
              <a:lnSpc>
                <a:spcPct val="100000"/>
              </a:lnSpc>
              <a:spcBef>
                <a:spcPts val="250"/>
              </a:spcBef>
              <a:buFont typeface="Verdana"/>
              <a:buAutoNum type="alphaUcParenBoth"/>
              <a:tabLst>
                <a:tab pos="1040130" algn="l"/>
              </a:tabLst>
            </a:pPr>
            <a:r>
              <a:rPr dirty="0" sz="1400" spc="10">
                <a:solidFill>
                  <a:srgbClr val="4E2700"/>
                </a:solidFill>
                <a:latin typeface="Noto Sans Mono CJK HK"/>
                <a:cs typeface="Noto Sans Mono CJK HK"/>
              </a:rPr>
              <a:t>含有</a:t>
            </a:r>
            <a:r>
              <a:rPr dirty="0" sz="1400">
                <a:solidFill>
                  <a:srgbClr val="4E2700"/>
                </a:solidFill>
                <a:latin typeface="Noto Sans Mono CJK HK"/>
                <a:cs typeface="Noto Sans Mono CJK HK"/>
              </a:rPr>
              <a:t>該物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之物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endParaRPr sz="1400">
              <a:latin typeface="Noto Sans Mono CJK HK"/>
              <a:cs typeface="Noto Sans Mono CJK HK"/>
            </a:endParaRPr>
          </a:p>
          <a:p>
            <a:pPr lvl="1" marL="1041400" indent="-347980">
              <a:lnSpc>
                <a:spcPct val="100000"/>
              </a:lnSpc>
              <a:spcBef>
                <a:spcPts val="254"/>
              </a:spcBef>
              <a:buFont typeface="Verdana"/>
              <a:buAutoNum type="alphaUcParenBoth"/>
              <a:tabLst>
                <a:tab pos="1042035" algn="l"/>
              </a:tabLst>
            </a:pPr>
            <a:r>
              <a:rPr dirty="0" sz="1400" spc="10">
                <a:solidFill>
                  <a:srgbClr val="4E2700"/>
                </a:solidFill>
                <a:latin typeface="Noto Sans Mono CJK HK"/>
                <a:cs typeface="Noto Sans Mono CJK HK"/>
              </a:rPr>
              <a:t>關鍵</a:t>
            </a:r>
            <a:r>
              <a:rPr dirty="0" sz="1400">
                <a:solidFill>
                  <a:srgbClr val="4E2700"/>
                </a:solidFill>
                <a:latin typeface="Noto Sans Mono CJK HK"/>
                <a:cs typeface="Noto Sans Mono CJK HK"/>
              </a:rPr>
              <a:t>字</a:t>
            </a:r>
            <a:r>
              <a:rPr dirty="0" sz="1400">
                <a:solidFill>
                  <a:srgbClr val="4E2700"/>
                </a:solidFill>
                <a:latin typeface="Verdana"/>
                <a:cs typeface="Verdana"/>
              </a:rPr>
              <a:t>object</a:t>
            </a:r>
            <a:endParaRPr sz="1400">
              <a:latin typeface="Verdana"/>
              <a:cs typeface="Verdana"/>
            </a:endParaRPr>
          </a:p>
          <a:p>
            <a:pPr lvl="1" marL="1053465" indent="-360045">
              <a:lnSpc>
                <a:spcPct val="100000"/>
              </a:lnSpc>
              <a:spcBef>
                <a:spcPts val="250"/>
              </a:spcBef>
              <a:buFont typeface="Verdana"/>
              <a:buAutoNum type="alphaUcParenBoth"/>
              <a:tabLst>
                <a:tab pos="1054100" algn="l"/>
              </a:tabLst>
            </a:pPr>
            <a:r>
              <a:rPr dirty="0" sz="1400" spc="10">
                <a:solidFill>
                  <a:srgbClr val="4E2700"/>
                </a:solidFill>
                <a:latin typeface="Noto Sans Mono CJK HK"/>
                <a:cs typeface="Noto Sans Mono CJK HK"/>
              </a:rPr>
              <a:t>不需</a:t>
            </a:r>
            <a:r>
              <a:rPr dirty="0" sz="1400">
                <a:solidFill>
                  <a:srgbClr val="4E2700"/>
                </a:solidFill>
                <a:latin typeface="Noto Sans Mono CJK HK"/>
                <a:cs typeface="Noto Sans Mono CJK HK"/>
              </a:rPr>
              <a:t>透過任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字，</a:t>
            </a:r>
            <a:r>
              <a:rPr dirty="0" sz="1400" spc="-15">
                <a:solidFill>
                  <a:srgbClr val="4E2700"/>
                </a:solidFill>
                <a:latin typeface="Noto Sans Mono CJK HK"/>
                <a:cs typeface="Noto Sans Mono CJK HK"/>
              </a:rPr>
              <a:t>直</a:t>
            </a:r>
            <a:r>
              <a:rPr dirty="0" sz="1400">
                <a:solidFill>
                  <a:srgbClr val="4E2700"/>
                </a:solidFill>
                <a:latin typeface="Noto Sans Mono CJK HK"/>
                <a:cs typeface="Noto Sans Mono CJK HK"/>
              </a:rPr>
              <a:t>接使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即可</a:t>
            </a:r>
            <a:endParaRPr sz="1400">
              <a:latin typeface="Noto Sans Mono CJK HK"/>
              <a:cs typeface="Noto Sans Mono CJK HK"/>
            </a:endParaRPr>
          </a:p>
          <a:p>
            <a:pPr lvl="1" marL="1030605" indent="-337185">
              <a:lnSpc>
                <a:spcPct val="100000"/>
              </a:lnSpc>
              <a:spcBef>
                <a:spcPts val="250"/>
              </a:spcBef>
              <a:buFont typeface="Verdana"/>
              <a:buAutoNum type="alphaUcParenBoth"/>
              <a:tabLst>
                <a:tab pos="1031240" algn="l"/>
              </a:tabLst>
            </a:pPr>
            <a:r>
              <a:rPr dirty="0" sz="1400" spc="10">
                <a:solidFill>
                  <a:srgbClr val="4E2700"/>
                </a:solidFill>
                <a:latin typeface="Noto Sans Mono CJK HK"/>
                <a:cs typeface="Noto Sans Mono CJK HK"/>
              </a:rPr>
              <a:t>以上</a:t>
            </a:r>
            <a:r>
              <a:rPr dirty="0" sz="1400" spc="5">
                <a:solidFill>
                  <a:srgbClr val="4E2700"/>
                </a:solidFill>
                <a:latin typeface="Noto Sans Mono CJK HK"/>
                <a:cs typeface="Noto Sans Mono CJK HK"/>
              </a:rPr>
              <a:t>皆非</a:t>
            </a:r>
            <a:endParaRPr sz="1400">
              <a:latin typeface="Noto Sans Mono CJK HK"/>
              <a:cs typeface="Noto Sans Mono CJK HK"/>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72510"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8" name="object 8"/>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9967"/>
            <a:ext cx="3902710" cy="1818005"/>
          </a:xfrm>
          <a:prstGeom prst="rect">
            <a:avLst/>
          </a:prstGeom>
        </p:spPr>
        <p:txBody>
          <a:bodyPr wrap="square" lIns="0" tIns="55244" rIns="0" bIns="0" rtlCol="0" vert="horz">
            <a:spAutoFit/>
          </a:bodyPr>
          <a:lstStyle/>
          <a:p>
            <a:pPr marL="251460" indent="-239395">
              <a:lnSpc>
                <a:spcPct val="100000"/>
              </a:lnSpc>
              <a:spcBef>
                <a:spcPts val="434"/>
              </a:spcBef>
              <a:buAutoNum type="arabicPeriod" startAt="7"/>
              <a:tabLst>
                <a:tab pos="252095"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C</a:t>
            </a:r>
            <a:r>
              <a:rPr dirty="0" sz="1400" spc="-20">
                <a:solidFill>
                  <a:srgbClr val="4E2700"/>
                </a:solidFill>
                <a:latin typeface="Verdana"/>
                <a:cs typeface="Verdana"/>
              </a:rPr>
              <a:t> </a:t>
            </a:r>
            <a:r>
              <a:rPr dirty="0" sz="140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關</a:t>
            </a:r>
            <a:r>
              <a:rPr dirty="0" sz="1400" spc="-20">
                <a:solidFill>
                  <a:srgbClr val="4E2700"/>
                </a:solidFill>
                <a:latin typeface="Verdana"/>
                <a:cs typeface="Verdana"/>
              </a:rPr>
              <a:t>Java</a:t>
            </a:r>
            <a:r>
              <a:rPr dirty="0" sz="1400">
                <a:solidFill>
                  <a:srgbClr val="4E2700"/>
                </a:solidFill>
                <a:latin typeface="Noto Sans Mono CJK HK"/>
                <a:cs typeface="Noto Sans Mono CJK HK"/>
              </a:rPr>
              <a:t>變數的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者為假</a:t>
            </a:r>
            <a:r>
              <a:rPr dirty="0" sz="1400" spc="-260">
                <a:solidFill>
                  <a:srgbClr val="4E2700"/>
                </a:solidFill>
                <a:latin typeface="Noto Sans Mono CJK HK"/>
                <a:cs typeface="Noto Sans Mono CJK HK"/>
              </a:rPr>
              <a:t> </a:t>
            </a:r>
            <a:r>
              <a:rPr dirty="0" sz="1400">
                <a:solidFill>
                  <a:srgbClr val="4E2700"/>
                </a:solidFill>
                <a:latin typeface="Verdana"/>
                <a:cs typeface="Verdana"/>
              </a:rPr>
              <a:t>?</a:t>
            </a:r>
            <a:endParaRPr sz="1400">
              <a:latin typeface="Verdana"/>
              <a:cs typeface="Verdana"/>
            </a:endParaRPr>
          </a:p>
          <a:p>
            <a:pPr lvl="1" marL="1040130" indent="-346075">
              <a:lnSpc>
                <a:spcPct val="100000"/>
              </a:lnSpc>
              <a:spcBef>
                <a:spcPts val="335"/>
              </a:spcBef>
              <a:buFont typeface="Verdana"/>
              <a:buAutoNum type="alphaUcParenBoth"/>
              <a:tabLst>
                <a:tab pos="1040130" algn="l"/>
              </a:tabLst>
            </a:pPr>
            <a:r>
              <a:rPr dirty="0" sz="1400" spc="10">
                <a:solidFill>
                  <a:srgbClr val="4E2700"/>
                </a:solidFill>
                <a:latin typeface="Noto Sans Mono CJK HK"/>
                <a:cs typeface="Noto Sans Mono CJK HK"/>
              </a:rPr>
              <a:t>成員</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分為</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與類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變數</a:t>
            </a:r>
            <a:endParaRPr sz="1400">
              <a:latin typeface="Noto Sans Mono CJK HK"/>
              <a:cs typeface="Noto Sans Mono CJK HK"/>
            </a:endParaRPr>
          </a:p>
          <a:p>
            <a:pPr lvl="1" marL="1040130" indent="-346075">
              <a:lnSpc>
                <a:spcPct val="100000"/>
              </a:lnSpc>
              <a:spcBef>
                <a:spcPts val="335"/>
              </a:spcBef>
              <a:buFont typeface="Verdana"/>
              <a:buAutoNum type="alphaUcParenBoth"/>
              <a:tabLst>
                <a:tab pos="1040130" algn="l"/>
              </a:tabLst>
            </a:pPr>
            <a:r>
              <a:rPr dirty="0" sz="1400" spc="10">
                <a:solidFill>
                  <a:srgbClr val="4E2700"/>
                </a:solidFill>
                <a:latin typeface="Noto Sans Mono CJK HK"/>
                <a:cs typeface="Noto Sans Mono CJK HK"/>
              </a:rPr>
              <a:t>區域</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又</a:t>
            </a:r>
            <a:r>
              <a:rPr dirty="0" sz="1400">
                <a:solidFill>
                  <a:srgbClr val="4E2700"/>
                </a:solidFill>
                <a:latin typeface="Noto Sans Mono CJK HK"/>
                <a:cs typeface="Noto Sans Mono CJK HK"/>
              </a:rPr>
              <a:t>稱自</a:t>
            </a:r>
            <a:r>
              <a:rPr dirty="0" sz="1400" spc="-15">
                <a:solidFill>
                  <a:srgbClr val="4E2700"/>
                </a:solidFill>
                <a:latin typeface="Noto Sans Mono CJK HK"/>
                <a:cs typeface="Noto Sans Mono CJK HK"/>
              </a:rPr>
              <a:t>動</a:t>
            </a:r>
            <a:r>
              <a:rPr dirty="0" sz="1400">
                <a:solidFill>
                  <a:srgbClr val="4E2700"/>
                </a:solidFill>
                <a:latin typeface="Noto Sans Mono CJK HK"/>
                <a:cs typeface="Noto Sans Mono CJK HK"/>
              </a:rPr>
              <a:t>變數</a:t>
            </a:r>
            <a:endParaRPr sz="1400">
              <a:latin typeface="Noto Sans Mono CJK HK"/>
              <a:cs typeface="Noto Sans Mono CJK HK"/>
            </a:endParaRPr>
          </a:p>
          <a:p>
            <a:pPr lvl="1" marL="1041400" indent="-347980">
              <a:lnSpc>
                <a:spcPct val="100000"/>
              </a:lnSpc>
              <a:spcBef>
                <a:spcPts val="335"/>
              </a:spcBef>
              <a:buFont typeface="Verdana"/>
              <a:buAutoNum type="alphaUcParenBoth"/>
              <a:tabLst>
                <a:tab pos="1042035" algn="l"/>
              </a:tabLst>
            </a:pPr>
            <a:r>
              <a:rPr dirty="0" sz="1400" spc="10">
                <a:solidFill>
                  <a:srgbClr val="4E2700"/>
                </a:solidFill>
                <a:latin typeface="Noto Sans Mono CJK HK"/>
                <a:cs typeface="Noto Sans Mono CJK HK"/>
              </a:rPr>
              <a:t>類別</a:t>
            </a:r>
            <a:r>
              <a:rPr dirty="0" sz="1400" spc="5">
                <a:solidFill>
                  <a:srgbClr val="4E2700"/>
                </a:solidFill>
                <a:latin typeface="Noto Sans Mono CJK HK"/>
                <a:cs typeface="Noto Sans Mono CJK HK"/>
              </a:rPr>
              <a:t>之</a:t>
            </a:r>
            <a:r>
              <a:rPr dirty="0" sz="1400">
                <a:solidFill>
                  <a:srgbClr val="4E2700"/>
                </a:solidFill>
                <a:latin typeface="Noto Sans Mono CJK HK"/>
                <a:cs typeface="Noto Sans Mono CJK HK"/>
              </a:rPr>
              <a:t>外</a:t>
            </a:r>
            <a:r>
              <a:rPr dirty="0" sz="1400" spc="-10">
                <a:solidFill>
                  <a:srgbClr val="4E2700"/>
                </a:solidFill>
                <a:latin typeface="Noto Sans Mono CJK HK"/>
                <a:cs typeface="Noto Sans Mono CJK HK"/>
              </a:rPr>
              <a:t>可</a:t>
            </a:r>
            <a:r>
              <a:rPr dirty="0" sz="1400" spc="5">
                <a:solidFill>
                  <a:srgbClr val="4E2700"/>
                </a:solidFill>
                <a:latin typeface="Noto Sans Mono CJK HK"/>
                <a:cs typeface="Noto Sans Mono CJK HK"/>
              </a:rPr>
              <a:t>以</a:t>
            </a:r>
            <a:r>
              <a:rPr dirty="0" sz="1400">
                <a:solidFill>
                  <a:srgbClr val="4E2700"/>
                </a:solidFill>
                <a:latin typeface="Noto Sans Mono CJK HK"/>
                <a:cs typeface="Noto Sans Mono CJK HK"/>
              </a:rPr>
              <a:t>定</a:t>
            </a:r>
            <a:r>
              <a:rPr dirty="0" sz="1400" spc="-10">
                <a:solidFill>
                  <a:srgbClr val="4E2700"/>
                </a:solidFill>
                <a:latin typeface="Noto Sans Mono CJK HK"/>
                <a:cs typeface="Noto Sans Mono CJK HK"/>
              </a:rPr>
              <a:t>義</a:t>
            </a:r>
            <a:r>
              <a:rPr dirty="0" sz="1400" spc="5">
                <a:solidFill>
                  <a:srgbClr val="4E2700"/>
                </a:solidFill>
                <a:latin typeface="Noto Sans Mono CJK HK"/>
                <a:cs typeface="Noto Sans Mono CJK HK"/>
              </a:rPr>
              <a:t>變數</a:t>
            </a:r>
            <a:endParaRPr sz="1400">
              <a:latin typeface="Noto Sans Mono CJK HK"/>
              <a:cs typeface="Noto Sans Mono CJK HK"/>
            </a:endParaRPr>
          </a:p>
          <a:p>
            <a:pPr lvl="1" marL="1053465" indent="-360045">
              <a:lnSpc>
                <a:spcPct val="100000"/>
              </a:lnSpc>
              <a:spcBef>
                <a:spcPts val="340"/>
              </a:spcBef>
              <a:buFont typeface="Verdana"/>
              <a:buAutoNum type="alphaUcParenBoth"/>
              <a:tabLst>
                <a:tab pos="1054100" algn="l"/>
              </a:tabLst>
            </a:pPr>
            <a:r>
              <a:rPr dirty="0" sz="1400" spc="10">
                <a:solidFill>
                  <a:srgbClr val="4E2700"/>
                </a:solidFill>
                <a:latin typeface="Noto Sans Mono CJK HK"/>
                <a:cs typeface="Noto Sans Mono CJK HK"/>
              </a:rPr>
              <a:t>區域</a:t>
            </a:r>
            <a:r>
              <a:rPr dirty="0" sz="1400">
                <a:solidFill>
                  <a:srgbClr val="4E2700"/>
                </a:solidFill>
                <a:latin typeface="Noto Sans Mono CJK HK"/>
                <a:cs typeface="Noto Sans Mono CJK HK"/>
              </a:rPr>
              <a:t>變數沒</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預設</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初值</a:t>
            </a:r>
            <a:endParaRPr sz="1400">
              <a:latin typeface="Noto Sans Mono CJK HK"/>
              <a:cs typeface="Noto Sans Mono CJK HK"/>
            </a:endParaRPr>
          </a:p>
          <a:p>
            <a:pPr lvl="1" marL="1030605" indent="-337185">
              <a:lnSpc>
                <a:spcPct val="100000"/>
              </a:lnSpc>
              <a:spcBef>
                <a:spcPts val="335"/>
              </a:spcBef>
              <a:buFont typeface="Verdana"/>
              <a:buAutoNum type="alphaUcParenBoth"/>
              <a:tabLst>
                <a:tab pos="1031240" algn="l"/>
              </a:tabLst>
            </a:pPr>
            <a:r>
              <a:rPr dirty="0" sz="1400" spc="10">
                <a:solidFill>
                  <a:srgbClr val="4E2700"/>
                </a:solidFill>
                <a:latin typeface="Noto Sans Mono CJK HK"/>
                <a:cs typeface="Noto Sans Mono CJK HK"/>
              </a:rPr>
              <a:t>成員</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有預</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的初值</a:t>
            </a:r>
            <a:endParaRPr sz="1400">
              <a:latin typeface="Noto Sans Mono CJK HK"/>
              <a:cs typeface="Noto Sans Mono CJK HK"/>
            </a:endParaRPr>
          </a:p>
          <a:p>
            <a:pPr marL="251460" indent="-239395">
              <a:lnSpc>
                <a:spcPct val="100000"/>
              </a:lnSpc>
              <a:spcBef>
                <a:spcPts val="335"/>
              </a:spcBef>
              <a:buAutoNum type="arabicPeriod" startAt="7"/>
              <a:tabLst>
                <a:tab pos="252095"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C</a:t>
            </a:r>
            <a:r>
              <a:rPr dirty="0" sz="1400" spc="-20">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片</a:t>
            </a:r>
            <a:r>
              <a:rPr dirty="0" sz="1400">
                <a:solidFill>
                  <a:srgbClr val="4E2700"/>
                </a:solidFill>
                <a:latin typeface="Noto Sans Mono CJK HK"/>
                <a:cs typeface="Noto Sans Mono CJK HK"/>
              </a:rPr>
              <a:t>段後</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會印</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a:t>
            </a:r>
            <a:endParaRPr sz="1400">
              <a:latin typeface="Noto Sans Mono CJK HK"/>
              <a:cs typeface="Noto Sans Mono CJK HK"/>
            </a:endParaRPr>
          </a:p>
        </p:txBody>
      </p:sp>
      <p:sp>
        <p:nvSpPr>
          <p:cNvPr id="4" name="object 4"/>
          <p:cNvSpPr txBox="1"/>
          <p:nvPr/>
        </p:nvSpPr>
        <p:spPr>
          <a:xfrm>
            <a:off x="2550754" y="2794507"/>
            <a:ext cx="2127250" cy="239395"/>
          </a:xfrm>
          <a:prstGeom prst="rect">
            <a:avLst/>
          </a:prstGeom>
        </p:spPr>
        <p:txBody>
          <a:bodyPr wrap="square" lIns="0" tIns="13335" rIns="0" bIns="0" rtlCol="0" vert="horz">
            <a:spAutoFit/>
          </a:bodyPr>
          <a:lstStyle/>
          <a:p>
            <a:pPr marL="12700">
              <a:lnSpc>
                <a:spcPct val="100000"/>
              </a:lnSpc>
              <a:spcBef>
                <a:spcPts val="105"/>
              </a:spcBef>
              <a:tabLst>
                <a:tab pos="942975" algn="l"/>
              </a:tabLst>
            </a:pPr>
            <a:r>
              <a:rPr dirty="0" sz="1400" spc="-5">
                <a:solidFill>
                  <a:srgbClr val="4E2700"/>
                </a:solidFill>
                <a:latin typeface="Verdana"/>
                <a:cs typeface="Verdana"/>
              </a:rPr>
              <a:t>(B)</a:t>
            </a:r>
            <a:r>
              <a:rPr dirty="0" sz="1400">
                <a:solidFill>
                  <a:srgbClr val="4E2700"/>
                </a:solidFill>
                <a:latin typeface="Verdana"/>
                <a:cs typeface="Verdana"/>
              </a:rPr>
              <a:t> </a:t>
            </a:r>
            <a:r>
              <a:rPr dirty="0" sz="1400" spc="-5">
                <a:solidFill>
                  <a:srgbClr val="4E2700"/>
                </a:solidFill>
                <a:latin typeface="Verdana"/>
                <a:cs typeface="Verdana"/>
              </a:rPr>
              <a:t>123	(C) 34 (D)</a:t>
            </a:r>
            <a:r>
              <a:rPr dirty="0" sz="1400" spc="-90">
                <a:solidFill>
                  <a:srgbClr val="4E2700"/>
                </a:solidFill>
                <a:latin typeface="Verdana"/>
                <a:cs typeface="Verdana"/>
              </a:rPr>
              <a:t> </a:t>
            </a:r>
            <a:r>
              <a:rPr dirty="0" sz="1400">
                <a:solidFill>
                  <a:srgbClr val="4E2700"/>
                </a:solidFill>
                <a:latin typeface="Verdana"/>
                <a:cs typeface="Verdana"/>
              </a:rPr>
              <a:t>3</a:t>
            </a:r>
            <a:endParaRPr sz="1400">
              <a:latin typeface="Verdana"/>
              <a:cs typeface="Verdana"/>
            </a:endParaRPr>
          </a:p>
        </p:txBody>
      </p:sp>
      <p:sp>
        <p:nvSpPr>
          <p:cNvPr id="5" name="object 5"/>
          <p:cNvSpPr txBox="1"/>
          <p:nvPr/>
        </p:nvSpPr>
        <p:spPr>
          <a:xfrm>
            <a:off x="4960851" y="2794507"/>
            <a:ext cx="2325370"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(E)</a:t>
            </a:r>
            <a:r>
              <a:rPr dirty="0" sz="1400" spc="-30">
                <a:solidFill>
                  <a:srgbClr val="4E2700"/>
                </a:solidFill>
                <a:latin typeface="Verdana"/>
                <a:cs typeface="Verdana"/>
              </a:rPr>
              <a:t> </a:t>
            </a:r>
            <a:r>
              <a:rPr dirty="0" sz="1400" spc="10">
                <a:solidFill>
                  <a:srgbClr val="4E2700"/>
                </a:solidFill>
                <a:latin typeface="Noto Sans Mono CJK HK"/>
                <a:cs typeface="Noto Sans Mono CJK HK"/>
              </a:rPr>
              <a:t>螢幕</a:t>
            </a:r>
            <a:r>
              <a:rPr dirty="0" sz="1400">
                <a:solidFill>
                  <a:srgbClr val="4E2700"/>
                </a:solidFill>
                <a:latin typeface="Noto Sans Mono CJK HK"/>
                <a:cs typeface="Noto Sans Mono CJK HK"/>
              </a:rPr>
              <a:t>上不</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何字元</a:t>
            </a:r>
            <a:endParaRPr sz="1400">
              <a:latin typeface="Noto Sans Mono CJK HK"/>
              <a:cs typeface="Noto Sans Mono CJK HK"/>
            </a:endParaRPr>
          </a:p>
        </p:txBody>
      </p:sp>
      <p:sp>
        <p:nvSpPr>
          <p:cNvPr id="6" name="object 6"/>
          <p:cNvSpPr txBox="1"/>
          <p:nvPr/>
        </p:nvSpPr>
        <p:spPr>
          <a:xfrm>
            <a:off x="1321053" y="2747873"/>
            <a:ext cx="1062355" cy="1059180"/>
          </a:xfrm>
          <a:prstGeom prst="rect">
            <a:avLst/>
          </a:prstGeom>
        </p:spPr>
        <p:txBody>
          <a:bodyPr wrap="square" lIns="0" tIns="59690" rIns="0" bIns="0" rtlCol="0" vert="horz">
            <a:spAutoFit/>
          </a:bodyPr>
          <a:lstStyle/>
          <a:p>
            <a:pPr algn="ctr" marL="7620">
              <a:lnSpc>
                <a:spcPct val="100000"/>
              </a:lnSpc>
              <a:spcBef>
                <a:spcPts val="470"/>
              </a:spcBef>
            </a:pPr>
            <a:r>
              <a:rPr dirty="0" sz="1400" spc="-5">
                <a:solidFill>
                  <a:srgbClr val="4E2700"/>
                </a:solidFill>
                <a:latin typeface="Verdana"/>
                <a:cs typeface="Verdana"/>
              </a:rPr>
              <a:t>(A)</a:t>
            </a:r>
            <a:r>
              <a:rPr dirty="0" sz="1400" spc="-95">
                <a:solidFill>
                  <a:srgbClr val="4E2700"/>
                </a:solidFill>
                <a:latin typeface="Verdana"/>
                <a:cs typeface="Verdana"/>
              </a:rPr>
              <a:t> </a:t>
            </a:r>
            <a:r>
              <a:rPr dirty="0" sz="1400" spc="-5">
                <a:solidFill>
                  <a:srgbClr val="4E2700"/>
                </a:solidFill>
                <a:latin typeface="Verdana"/>
                <a:cs typeface="Verdana"/>
              </a:rPr>
              <a:t>1234</a:t>
            </a:r>
            <a:endParaRPr sz="1400">
              <a:latin typeface="Verdana"/>
              <a:cs typeface="Verdana"/>
            </a:endParaRPr>
          </a:p>
          <a:p>
            <a:pPr algn="ctr" marL="12700" marR="5080">
              <a:lnSpc>
                <a:spcPct val="120100"/>
              </a:lnSpc>
              <a:spcBef>
                <a:spcPts val="35"/>
              </a:spcBef>
            </a:pPr>
            <a:r>
              <a:rPr dirty="0" sz="1400">
                <a:solidFill>
                  <a:srgbClr val="4E2700"/>
                </a:solidFill>
                <a:latin typeface="Verdana"/>
                <a:cs typeface="Verdana"/>
              </a:rPr>
              <a:t>int x = </a:t>
            </a:r>
            <a:r>
              <a:rPr dirty="0" sz="1400" spc="-5">
                <a:solidFill>
                  <a:srgbClr val="4E2700"/>
                </a:solidFill>
                <a:latin typeface="Verdana"/>
                <a:cs typeface="Verdana"/>
              </a:rPr>
              <a:t>10</a:t>
            </a:r>
            <a:r>
              <a:rPr dirty="0" sz="1400" spc="-135">
                <a:solidFill>
                  <a:srgbClr val="4E2700"/>
                </a:solidFill>
                <a:latin typeface="Verdana"/>
                <a:cs typeface="Verdana"/>
              </a:rPr>
              <a:t> </a:t>
            </a:r>
            <a:r>
              <a:rPr dirty="0" sz="1400">
                <a:solidFill>
                  <a:srgbClr val="4E2700"/>
                </a:solidFill>
                <a:latin typeface="Verdana"/>
                <a:cs typeface="Verdana"/>
              </a:rPr>
              <a:t>;  switch(x) {  default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
        <p:nvSpPr>
          <p:cNvPr id="7" name="object 7"/>
          <p:cNvSpPr txBox="1"/>
          <p:nvPr/>
        </p:nvSpPr>
        <p:spPr>
          <a:xfrm>
            <a:off x="1321053" y="3781399"/>
            <a:ext cx="2419350" cy="2330450"/>
          </a:xfrm>
          <a:prstGeom prst="rect">
            <a:avLst/>
          </a:prstGeom>
        </p:spPr>
        <p:txBody>
          <a:bodyPr wrap="square" lIns="0" tIns="12700" rIns="0" bIns="0" rtlCol="0" vert="horz">
            <a:spAutoFit/>
          </a:bodyPr>
          <a:lstStyle/>
          <a:p>
            <a:pPr marL="135890" marR="62230" indent="185420">
              <a:lnSpc>
                <a:spcPct val="120000"/>
              </a:lnSpc>
              <a:spcBef>
                <a:spcPts val="100"/>
              </a:spcBef>
            </a:pPr>
            <a:r>
              <a:rPr dirty="0" sz="1400" spc="-5">
                <a:solidFill>
                  <a:srgbClr val="4E2700"/>
                </a:solidFill>
                <a:latin typeface="Verdana"/>
                <a:cs typeface="Verdana"/>
              </a:rPr>
              <a:t>System.out.print("1");  </a:t>
            </a:r>
            <a:r>
              <a:rPr dirty="0" sz="1400">
                <a:solidFill>
                  <a:srgbClr val="4E2700"/>
                </a:solidFill>
                <a:latin typeface="Verdana"/>
                <a:cs typeface="Verdana"/>
              </a:rPr>
              <a:t>case 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5890" marR="5080" indent="185420">
              <a:lnSpc>
                <a:spcPts val="2020"/>
              </a:lnSpc>
              <a:spcBef>
                <a:spcPts val="120"/>
              </a:spcBef>
            </a:pPr>
            <a:r>
              <a:rPr dirty="0" sz="1400" spc="-5">
                <a:solidFill>
                  <a:srgbClr val="4E2700"/>
                </a:solidFill>
                <a:latin typeface="Verdana"/>
                <a:cs typeface="Verdana"/>
              </a:rPr>
              <a:t>System.out.print("2")</a:t>
            </a:r>
            <a:r>
              <a:rPr dirty="0" sz="1400" spc="-45">
                <a:solidFill>
                  <a:srgbClr val="4E2700"/>
                </a:solidFill>
                <a:latin typeface="Verdana"/>
                <a:cs typeface="Verdana"/>
              </a:rPr>
              <a:t> </a:t>
            </a:r>
            <a:r>
              <a:rPr dirty="0" sz="1400">
                <a:solidFill>
                  <a:srgbClr val="4E2700"/>
                </a:solidFill>
                <a:latin typeface="Verdana"/>
                <a:cs typeface="Verdana"/>
              </a:rPr>
              <a:t>;  case </a:t>
            </a:r>
            <a:r>
              <a:rPr dirty="0" sz="1400" spc="-5">
                <a:solidFill>
                  <a:srgbClr val="4E2700"/>
                </a:solidFill>
                <a:latin typeface="Verdana"/>
                <a:cs typeface="Verdana"/>
              </a:rPr>
              <a:t>10</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210"/>
              </a:spcBef>
            </a:pPr>
            <a:r>
              <a:rPr dirty="0" sz="1400" spc="-5">
                <a:solidFill>
                  <a:srgbClr val="4E2700"/>
                </a:solidFill>
                <a:latin typeface="Verdana"/>
                <a:cs typeface="Verdana"/>
              </a:rPr>
              <a:t>System.out.print("3")</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marR="5080" indent="-186055">
              <a:lnSpc>
                <a:spcPct val="120000"/>
              </a:lnSpc>
            </a:pPr>
            <a:r>
              <a:rPr dirty="0" sz="1400">
                <a:solidFill>
                  <a:srgbClr val="4E2700"/>
                </a:solidFill>
                <a:latin typeface="Verdana"/>
                <a:cs typeface="Verdana"/>
              </a:rPr>
              <a:t>case </a:t>
            </a:r>
            <a:r>
              <a:rPr dirty="0" sz="1400" spc="-5">
                <a:solidFill>
                  <a:srgbClr val="4E2700"/>
                </a:solidFill>
                <a:latin typeface="Verdana"/>
                <a:cs typeface="Verdana"/>
              </a:rPr>
              <a:t>20 </a:t>
            </a:r>
            <a:r>
              <a:rPr dirty="0" sz="1400">
                <a:solidFill>
                  <a:srgbClr val="4E2700"/>
                </a:solidFill>
                <a:latin typeface="Verdana"/>
                <a:cs typeface="Verdana"/>
              </a:rPr>
              <a:t>:  </a:t>
            </a:r>
            <a:r>
              <a:rPr dirty="0" sz="1400" spc="-5">
                <a:solidFill>
                  <a:srgbClr val="4E2700"/>
                </a:solidFill>
                <a:latin typeface="Verdana"/>
                <a:cs typeface="Verdana"/>
              </a:rPr>
              <a:t>System.out.print("4")</a:t>
            </a:r>
            <a:r>
              <a:rPr dirty="0" sz="1400" spc="-45">
                <a:solidFill>
                  <a:srgbClr val="4E2700"/>
                </a:solidFill>
                <a:latin typeface="Verdana"/>
                <a:cs typeface="Verdana"/>
              </a:rPr>
              <a:t> </a:t>
            </a:r>
            <a:r>
              <a:rPr dirty="0" sz="1400">
                <a:solidFill>
                  <a:srgbClr val="4E2700"/>
                </a:solidFill>
                <a:latin typeface="Verdana"/>
                <a:cs typeface="Verdana"/>
              </a:rPr>
              <a:t>;  break</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11575"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7" name="object 7"/>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1002030"/>
            <a:ext cx="6883400" cy="239395"/>
          </a:xfrm>
          <a:prstGeom prst="rect">
            <a:avLst/>
          </a:prstGeom>
        </p:spPr>
        <p:txBody>
          <a:bodyPr wrap="square" lIns="0" tIns="13335" rIns="0" bIns="0" rtlCol="0" vert="horz">
            <a:spAutoFit/>
          </a:bodyPr>
          <a:lstStyle/>
          <a:p>
            <a:pPr marL="12700">
              <a:lnSpc>
                <a:spcPct val="100000"/>
              </a:lnSpc>
              <a:spcBef>
                <a:spcPts val="105"/>
              </a:spcBef>
            </a:pPr>
            <a:r>
              <a:rPr dirty="0" sz="1400" spc="-5">
                <a:solidFill>
                  <a:srgbClr val="4E2700"/>
                </a:solidFill>
                <a:latin typeface="Verdana"/>
                <a:cs typeface="Verdana"/>
              </a:rPr>
              <a:t>9.</a:t>
            </a:r>
            <a:r>
              <a:rPr dirty="0" sz="1400">
                <a:solidFill>
                  <a:srgbClr val="4E2700"/>
                </a:solidFill>
                <a:latin typeface="Verdana"/>
                <a:cs typeface="Verdana"/>
              </a:rPr>
              <a:t> (</a:t>
            </a:r>
            <a:r>
              <a:rPr dirty="0" sz="1400" spc="10">
                <a:solidFill>
                  <a:srgbClr val="4E2700"/>
                </a:solidFill>
                <a:latin typeface="Verdana"/>
                <a:cs typeface="Verdana"/>
              </a:rPr>
              <a:t> </a:t>
            </a:r>
            <a:r>
              <a:rPr dirty="0" sz="1400">
                <a:solidFill>
                  <a:srgbClr val="4E2700"/>
                </a:solidFill>
                <a:latin typeface="Verdana"/>
                <a:cs typeface="Verdana"/>
              </a:rPr>
              <a:t>B</a:t>
            </a:r>
            <a:r>
              <a:rPr dirty="0" sz="1400" spc="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在同</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相同</a:t>
            </a:r>
            <a:r>
              <a:rPr dirty="0" sz="1400" spc="-15">
                <a:solidFill>
                  <a:srgbClr val="4E2700"/>
                </a:solidFill>
                <a:latin typeface="Noto Sans Mono CJK HK"/>
                <a:cs typeface="Noto Sans Mono CJK HK"/>
              </a:rPr>
              <a:t>但</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樣式</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種方法</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382013" y="1220571"/>
            <a:ext cx="2003425" cy="537845"/>
          </a:xfrm>
          <a:prstGeom prst="rect">
            <a:avLst/>
          </a:prstGeom>
        </p:spPr>
        <p:txBody>
          <a:bodyPr wrap="square" lIns="0" tIns="55244" rIns="0" bIns="0" rtlCol="0" vert="horz">
            <a:spAutoFit/>
          </a:bodyPr>
          <a:lstStyle/>
          <a:p>
            <a:pPr marL="12700">
              <a:lnSpc>
                <a:spcPct val="100000"/>
              </a:lnSpc>
              <a:spcBef>
                <a:spcPts val="434"/>
              </a:spcBef>
            </a:pPr>
            <a:r>
              <a:rPr dirty="0" sz="1400" spc="-5">
                <a:solidFill>
                  <a:srgbClr val="4E2700"/>
                </a:solidFill>
                <a:latin typeface="Verdana"/>
                <a:cs typeface="Verdana"/>
              </a:rPr>
              <a:t>(A) </a:t>
            </a:r>
            <a:r>
              <a:rPr dirty="0" sz="1400">
                <a:solidFill>
                  <a:srgbClr val="4E2700"/>
                </a:solidFill>
                <a:latin typeface="Verdana"/>
                <a:cs typeface="Verdana"/>
              </a:rPr>
              <a:t>Override</a:t>
            </a:r>
            <a:r>
              <a:rPr dirty="0" sz="1400" spc="-55">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(D) </a:t>
            </a:r>
            <a:r>
              <a:rPr dirty="0" sz="1400">
                <a:solidFill>
                  <a:srgbClr val="4E2700"/>
                </a:solidFill>
                <a:latin typeface="Verdana"/>
                <a:cs typeface="Verdana"/>
              </a:rPr>
              <a:t>Overwrite</a:t>
            </a:r>
            <a:r>
              <a:rPr dirty="0" sz="1400" spc="-90">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p:txBody>
      </p:sp>
      <p:sp>
        <p:nvSpPr>
          <p:cNvPr id="5" name="object 5"/>
          <p:cNvSpPr txBox="1"/>
          <p:nvPr/>
        </p:nvSpPr>
        <p:spPr>
          <a:xfrm>
            <a:off x="3792484" y="1220571"/>
            <a:ext cx="4472305" cy="537845"/>
          </a:xfrm>
          <a:prstGeom prst="rect">
            <a:avLst/>
          </a:prstGeom>
        </p:spPr>
        <p:txBody>
          <a:bodyPr wrap="square" lIns="0" tIns="55244" rIns="0" bIns="0" rtlCol="0" vert="horz">
            <a:spAutoFit/>
          </a:bodyPr>
          <a:lstStyle/>
          <a:p>
            <a:pPr marL="17145">
              <a:lnSpc>
                <a:spcPct val="100000"/>
              </a:lnSpc>
              <a:spcBef>
                <a:spcPts val="434"/>
              </a:spcBef>
              <a:tabLst>
                <a:tab pos="2463165" algn="l"/>
              </a:tabLst>
            </a:pPr>
            <a:r>
              <a:rPr dirty="0" sz="1400" spc="-5">
                <a:solidFill>
                  <a:srgbClr val="4E2700"/>
                </a:solidFill>
                <a:latin typeface="Verdana"/>
                <a:cs typeface="Verdana"/>
              </a:rPr>
              <a:t>(B)</a:t>
            </a:r>
            <a:r>
              <a:rPr dirty="0" sz="1400" spc="5">
                <a:solidFill>
                  <a:srgbClr val="4E2700"/>
                </a:solidFill>
                <a:latin typeface="Verdana"/>
                <a:cs typeface="Verdana"/>
              </a:rPr>
              <a:t> </a:t>
            </a:r>
            <a:r>
              <a:rPr dirty="0" sz="1400">
                <a:solidFill>
                  <a:srgbClr val="4E2700"/>
                </a:solidFill>
                <a:latin typeface="Verdana"/>
                <a:cs typeface="Verdana"/>
              </a:rPr>
              <a:t>Overload</a:t>
            </a:r>
            <a:r>
              <a:rPr dirty="0" sz="1400" spc="-35">
                <a:solidFill>
                  <a:srgbClr val="4E2700"/>
                </a:solidFill>
                <a:latin typeface="Verdana"/>
                <a:cs typeface="Verdana"/>
              </a:rPr>
              <a:t> </a:t>
            </a:r>
            <a:r>
              <a:rPr dirty="0" sz="1400">
                <a:solidFill>
                  <a:srgbClr val="4E2700"/>
                </a:solidFill>
                <a:latin typeface="Verdana"/>
                <a:cs typeface="Verdana"/>
              </a:rPr>
              <a:t>method	</a:t>
            </a:r>
            <a:r>
              <a:rPr dirty="0" sz="1400" spc="-5">
                <a:solidFill>
                  <a:srgbClr val="4E2700"/>
                </a:solidFill>
                <a:latin typeface="Verdana"/>
                <a:cs typeface="Verdana"/>
              </a:rPr>
              <a:t>(C) Overcome</a:t>
            </a:r>
            <a:r>
              <a:rPr dirty="0" sz="1400" spc="-70">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a:p>
            <a:pPr marL="12700">
              <a:lnSpc>
                <a:spcPct val="100000"/>
              </a:lnSpc>
              <a:spcBef>
                <a:spcPts val="335"/>
              </a:spcBef>
            </a:pPr>
            <a:r>
              <a:rPr dirty="0" sz="1400" spc="-5">
                <a:solidFill>
                  <a:srgbClr val="4E2700"/>
                </a:solidFill>
                <a:latin typeface="Verdana"/>
                <a:cs typeface="Verdana"/>
              </a:rPr>
              <a:t>(E) </a:t>
            </a:r>
            <a:r>
              <a:rPr dirty="0" sz="1400">
                <a:solidFill>
                  <a:srgbClr val="4E2700"/>
                </a:solidFill>
                <a:latin typeface="Verdana"/>
                <a:cs typeface="Verdana"/>
              </a:rPr>
              <a:t>twin</a:t>
            </a:r>
            <a:r>
              <a:rPr dirty="0" sz="1400" spc="-35">
                <a:solidFill>
                  <a:srgbClr val="4E2700"/>
                </a:solidFill>
                <a:latin typeface="Verdana"/>
                <a:cs typeface="Verdana"/>
              </a:rPr>
              <a:t> </a:t>
            </a:r>
            <a:r>
              <a:rPr dirty="0" sz="1400" spc="-5">
                <a:solidFill>
                  <a:srgbClr val="4E2700"/>
                </a:solidFill>
                <a:latin typeface="Verdana"/>
                <a:cs typeface="Verdana"/>
              </a:rPr>
              <a:t>method</a:t>
            </a:r>
            <a:endParaRPr sz="1400">
              <a:latin typeface="Verdana"/>
              <a:cs typeface="Verdana"/>
            </a:endParaRPr>
          </a:p>
        </p:txBody>
      </p:sp>
      <p:sp>
        <p:nvSpPr>
          <p:cNvPr id="6" name="object 6"/>
          <p:cNvSpPr txBox="1"/>
          <p:nvPr/>
        </p:nvSpPr>
        <p:spPr>
          <a:xfrm>
            <a:off x="763016" y="1722914"/>
            <a:ext cx="6130925" cy="4132579"/>
          </a:xfrm>
          <a:prstGeom prst="rect">
            <a:avLst/>
          </a:prstGeom>
        </p:spPr>
        <p:txBody>
          <a:bodyPr wrap="square" lIns="0" tIns="60325" rIns="0" bIns="0" rtlCol="0" vert="horz">
            <a:spAutoFit/>
          </a:bodyPr>
          <a:lstStyle/>
          <a:p>
            <a:pPr marL="12700">
              <a:lnSpc>
                <a:spcPct val="100000"/>
              </a:lnSpc>
              <a:spcBef>
                <a:spcPts val="475"/>
              </a:spcBef>
            </a:pPr>
            <a:r>
              <a:rPr dirty="0" sz="1400" spc="-5">
                <a:solidFill>
                  <a:srgbClr val="4E2700"/>
                </a:solidFill>
                <a:latin typeface="Verdana"/>
                <a:cs typeface="Verdana"/>
              </a:rPr>
              <a:t>10.(</a:t>
            </a:r>
            <a:r>
              <a:rPr dirty="0" sz="1400" spc="-30">
                <a:solidFill>
                  <a:srgbClr val="4E2700"/>
                </a:solidFill>
                <a:latin typeface="Verdana"/>
                <a:cs typeface="Verdana"/>
              </a:rPr>
              <a:t> </a:t>
            </a:r>
            <a:r>
              <a:rPr dirty="0" sz="1400">
                <a:solidFill>
                  <a:srgbClr val="4E2700"/>
                </a:solidFill>
                <a:latin typeface="Verdana"/>
                <a:cs typeface="Verdana"/>
              </a:rPr>
              <a:t>D</a:t>
            </a:r>
            <a:r>
              <a:rPr dirty="0" sz="1400" spc="-15">
                <a:solidFill>
                  <a:srgbClr val="4E2700"/>
                </a:solid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spc="5">
                <a:solidFill>
                  <a:srgbClr val="4E2700"/>
                </a:solidFill>
                <a:latin typeface="Noto Sans Mono CJK HK"/>
                <a:cs typeface="Noto Sans Mono CJK HK"/>
              </a:rPr>
              <a:t>哪</a:t>
            </a:r>
            <a:r>
              <a:rPr dirty="0" sz="1400">
                <a:solidFill>
                  <a:srgbClr val="4E2700"/>
                </a:solidFill>
                <a:latin typeface="Noto Sans Mono CJK HK"/>
                <a:cs typeface="Noto Sans Mono CJK HK"/>
              </a:rPr>
              <a:t>一</a:t>
            </a:r>
            <a:r>
              <a:rPr dirty="0" sz="1400" spc="5">
                <a:solidFill>
                  <a:srgbClr val="4E2700"/>
                </a:solidFill>
                <a:latin typeface="Noto Sans Mono CJK HK"/>
                <a:cs typeface="Noto Sans Mono CJK HK"/>
              </a:rPr>
              <a:t>個</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定</a:t>
            </a:r>
            <a:r>
              <a:rPr dirty="0" sz="1400" spc="5">
                <a:solidFill>
                  <a:srgbClr val="4E2700"/>
                </a:solidFill>
                <a:latin typeface="Noto Sans Mono CJK HK"/>
                <a:cs typeface="Noto Sans Mono CJK HK"/>
              </a:rPr>
              <a:t>義</a:t>
            </a:r>
            <a:r>
              <a:rPr dirty="0" sz="1400">
                <a:solidFill>
                  <a:srgbClr val="4E2700"/>
                </a:solidFill>
                <a:latin typeface="Noto Sans Mono CJK HK"/>
                <a:cs typeface="Noto Sans Mono CJK HK"/>
              </a:rPr>
              <a:t>能</a:t>
            </a:r>
            <a:r>
              <a:rPr dirty="0" sz="1400" spc="-10">
                <a:solidFill>
                  <a:srgbClr val="4E2700"/>
                </a:solidFill>
                <a:latin typeface="Noto Sans Mono CJK HK"/>
                <a:cs typeface="Noto Sans Mono CJK HK"/>
              </a:rPr>
              <a:t>夠</a:t>
            </a:r>
            <a:r>
              <a:rPr dirty="0" sz="1400" spc="5">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5">
                <a:solidFill>
                  <a:srgbClr val="4E2700"/>
                </a:solidFill>
                <a:latin typeface="Verdana"/>
                <a:cs typeface="Verdana"/>
              </a:rPr>
              <a:t>Mammal</a:t>
            </a:r>
            <a:r>
              <a:rPr dirty="0" sz="1400">
                <a:solidFill>
                  <a:srgbClr val="4E2700"/>
                </a:solidFill>
                <a:latin typeface="Noto Sans Mono CJK HK"/>
                <a:cs typeface="Noto Sans Mono CJK HK"/>
              </a:rPr>
              <a:t>類別是</a:t>
            </a:r>
            <a:r>
              <a:rPr dirty="0" sz="1400" spc="-10">
                <a:solidFill>
                  <a:srgbClr val="4E2700"/>
                </a:solidFill>
                <a:latin typeface="Verdana"/>
                <a:cs typeface="Verdana"/>
              </a:rPr>
              <a:t>Cat</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父</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a:t>
            </a:r>
            <a:endParaRPr sz="1400">
              <a:latin typeface="Noto Sans Mono CJK HK"/>
              <a:cs typeface="Noto Sans Mono CJK HK"/>
            </a:endParaRPr>
          </a:p>
          <a:p>
            <a:pPr marL="1039494" indent="-346075">
              <a:lnSpc>
                <a:spcPct val="100000"/>
              </a:lnSpc>
              <a:spcBef>
                <a:spcPts val="375"/>
              </a:spcBef>
              <a:buAutoNum type="alphaUcParenBoth"/>
              <a:tabLst>
                <a:tab pos="1040130"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inherits Mammal</a:t>
            </a:r>
            <a:r>
              <a:rPr dirty="0" sz="1400" spc="-1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89355">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1065530">
              <a:lnSpc>
                <a:spcPct val="100000"/>
              </a:lnSpc>
              <a:spcBef>
                <a:spcPts val="335"/>
              </a:spcBef>
            </a:pPr>
            <a:r>
              <a:rPr dirty="0" sz="1400">
                <a:solidFill>
                  <a:srgbClr val="4E2700"/>
                </a:solidFill>
                <a:latin typeface="Verdana"/>
                <a:cs typeface="Verdana"/>
              </a:rPr>
              <a:t>}</a:t>
            </a:r>
            <a:endParaRPr sz="1400">
              <a:latin typeface="Verdana"/>
              <a:cs typeface="Verdana"/>
            </a:endParaRPr>
          </a:p>
          <a:p>
            <a:pPr marL="1040130" indent="-346710">
              <a:lnSpc>
                <a:spcPct val="100000"/>
              </a:lnSpc>
              <a:spcBef>
                <a:spcPts val="335"/>
              </a:spcBef>
              <a:buAutoNum type="alphaUcParenBoth" startAt="2"/>
              <a:tabLst>
                <a:tab pos="1040765"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implements Mammal</a:t>
            </a:r>
            <a:r>
              <a:rPr dirty="0" sz="1400" spc="-1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89355">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1065530">
              <a:lnSpc>
                <a:spcPct val="100000"/>
              </a:lnSpc>
              <a:spcBef>
                <a:spcPts val="340"/>
              </a:spcBef>
            </a:pPr>
            <a:r>
              <a:rPr dirty="0" sz="1400">
                <a:solidFill>
                  <a:srgbClr val="4E2700"/>
                </a:solidFill>
                <a:latin typeface="Verdana"/>
                <a:cs typeface="Verdana"/>
              </a:rPr>
              <a:t>}</a:t>
            </a:r>
            <a:endParaRPr sz="1400">
              <a:latin typeface="Verdana"/>
              <a:cs typeface="Verdana"/>
            </a:endParaRPr>
          </a:p>
          <a:p>
            <a:pPr marL="1041400" indent="-347980">
              <a:lnSpc>
                <a:spcPct val="100000"/>
              </a:lnSpc>
              <a:spcBef>
                <a:spcPts val="335"/>
              </a:spcBef>
              <a:buAutoNum type="alphaUcParenBoth" startAt="3"/>
              <a:tabLst>
                <a:tab pos="1042035" algn="l"/>
              </a:tabLst>
            </a:pPr>
            <a:r>
              <a:rPr dirty="0" sz="1400">
                <a:solidFill>
                  <a:srgbClr val="4E2700"/>
                </a:solidFill>
                <a:latin typeface="Verdana"/>
                <a:cs typeface="Verdana"/>
              </a:rPr>
              <a:t>public class Mammal introduces </a:t>
            </a:r>
            <a:r>
              <a:rPr dirty="0" sz="1400" spc="-5">
                <a:solidFill>
                  <a:srgbClr val="4E2700"/>
                </a:solidFill>
                <a:latin typeface="Verdana"/>
                <a:cs typeface="Verdana"/>
              </a:rPr>
              <a:t>Cat</a:t>
            </a:r>
            <a:r>
              <a:rPr dirty="0" sz="1400" spc="-1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26490">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1065530">
              <a:lnSpc>
                <a:spcPct val="100000"/>
              </a:lnSpc>
              <a:spcBef>
                <a:spcPts val="340"/>
              </a:spcBef>
            </a:pPr>
            <a:r>
              <a:rPr dirty="0" sz="1400">
                <a:solidFill>
                  <a:srgbClr val="4E2700"/>
                </a:solidFill>
                <a:latin typeface="Verdana"/>
                <a:cs typeface="Verdana"/>
              </a:rPr>
              <a:t>}</a:t>
            </a:r>
            <a:endParaRPr sz="1400">
              <a:latin typeface="Verdana"/>
              <a:cs typeface="Verdana"/>
            </a:endParaRPr>
          </a:p>
          <a:p>
            <a:pPr marL="1053465" indent="-360045">
              <a:lnSpc>
                <a:spcPct val="100000"/>
              </a:lnSpc>
              <a:spcBef>
                <a:spcPts val="335"/>
              </a:spcBef>
              <a:buAutoNum type="alphaUcParenBoth" startAt="4"/>
              <a:tabLst>
                <a:tab pos="1054100"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extends Mammal</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89355">
              <a:lnSpc>
                <a:spcPct val="100000"/>
              </a:lnSpc>
              <a:spcBef>
                <a:spcPts val="340"/>
              </a:spcBef>
            </a:pPr>
            <a:r>
              <a:rPr dirty="0" sz="1400" spc="-5">
                <a:solidFill>
                  <a:srgbClr val="4E2700"/>
                </a:solidFill>
                <a:latin typeface="Verdana"/>
                <a:cs typeface="Verdana"/>
              </a:rPr>
              <a:t>//....</a:t>
            </a:r>
            <a:endParaRPr sz="1400">
              <a:latin typeface="Verdana"/>
              <a:cs typeface="Verdana"/>
            </a:endParaRPr>
          </a:p>
          <a:p>
            <a:pPr marL="1065530">
              <a:lnSpc>
                <a:spcPct val="100000"/>
              </a:lnSpc>
              <a:spcBef>
                <a:spcPts val="335"/>
              </a:spcBef>
            </a:pPr>
            <a:r>
              <a:rPr dirty="0" sz="1400">
                <a:solidFill>
                  <a:srgbClr val="4E2700"/>
                </a:solidFill>
                <a:latin typeface="Verdana"/>
                <a:cs typeface="Verdana"/>
              </a:rPr>
              <a:t>}</a:t>
            </a:r>
            <a:endParaRPr sz="1400">
              <a:latin typeface="Verdana"/>
              <a:cs typeface="Verdana"/>
            </a:endParaRPr>
          </a:p>
          <a:p>
            <a:pPr marL="1030605" indent="-337185">
              <a:lnSpc>
                <a:spcPct val="100000"/>
              </a:lnSpc>
              <a:spcBef>
                <a:spcPts val="335"/>
              </a:spcBef>
              <a:buAutoNum type="alphaUcParenBoth" startAt="5"/>
              <a:tabLst>
                <a:tab pos="1031240" algn="l"/>
              </a:tabLst>
            </a:pPr>
            <a:r>
              <a:rPr dirty="0" sz="1400">
                <a:solidFill>
                  <a:srgbClr val="4E2700"/>
                </a:solidFill>
                <a:latin typeface="Verdana"/>
                <a:cs typeface="Verdana"/>
              </a:rPr>
              <a:t>public class </a:t>
            </a:r>
            <a:r>
              <a:rPr dirty="0" sz="1400" spc="-5">
                <a:solidFill>
                  <a:srgbClr val="4E2700"/>
                </a:solidFill>
                <a:latin typeface="Verdana"/>
                <a:cs typeface="Verdana"/>
              </a:rPr>
              <a:t>Cat </a:t>
            </a:r>
            <a:r>
              <a:rPr dirty="0" sz="1400">
                <a:solidFill>
                  <a:srgbClr val="4E2700"/>
                </a:solidFill>
                <a:latin typeface="Verdana"/>
                <a:cs typeface="Verdana"/>
              </a:rPr>
              <a:t>from Mammal</a:t>
            </a:r>
            <a:r>
              <a:rPr dirty="0" sz="1400" spc="-1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189355">
              <a:lnSpc>
                <a:spcPct val="100000"/>
              </a:lnSpc>
              <a:spcBef>
                <a:spcPts val="335"/>
              </a:spcBef>
            </a:pPr>
            <a:r>
              <a:rPr dirty="0" sz="1400" spc="-5">
                <a:solidFill>
                  <a:srgbClr val="4E2700"/>
                </a:solidFill>
                <a:latin typeface="Verdana"/>
                <a:cs typeface="Verdana"/>
              </a:rPr>
              <a:t>//....</a:t>
            </a:r>
            <a:endParaRPr sz="1400">
              <a:latin typeface="Verdana"/>
              <a:cs typeface="Verdana"/>
            </a:endParaRPr>
          </a:p>
          <a:p>
            <a:pPr marL="10033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50004" cy="574040"/>
          </a:xfrm>
          <a:prstGeom prst="rect"/>
        </p:spPr>
        <p:txBody>
          <a:bodyPr wrap="square" lIns="0" tIns="12700" rIns="0" bIns="0" rtlCol="0" vert="horz">
            <a:spAutoFit/>
          </a:bodyPr>
          <a:lstStyle/>
          <a:p>
            <a:pPr marL="12700">
              <a:lnSpc>
                <a:spcPct val="100000"/>
              </a:lnSpc>
              <a:spcBef>
                <a:spcPts val="100"/>
              </a:spcBef>
              <a:tabLst>
                <a:tab pos="3143250" algn="l"/>
              </a:tabLst>
            </a:pPr>
            <a:r>
              <a:rPr dirty="0"/>
              <a:t>自我測驗</a:t>
            </a:r>
            <a:r>
              <a:rPr dirty="0" spc="-5"/>
              <a:t>六</a:t>
            </a:r>
            <a:r>
              <a:rPr dirty="0">
                <a:latin typeface="Tahoma"/>
                <a:cs typeface="Tahoma"/>
              </a:rPr>
              <a:t>-</a:t>
            </a:r>
            <a:r>
              <a:rPr dirty="0">
                <a:latin typeface="Tahoma"/>
                <a:cs typeface="Tahoma"/>
              </a:rPr>
              <a:t>8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5395"/>
            <a:ext cx="7842250" cy="4895850"/>
          </a:xfrm>
          <a:prstGeom prst="rect">
            <a:avLst/>
          </a:prstGeom>
        </p:spPr>
        <p:txBody>
          <a:bodyPr wrap="square" lIns="0" tIns="59690" rIns="0" bIns="0" rtlCol="0" vert="horz">
            <a:spAutoFit/>
          </a:bodyPr>
          <a:lstStyle/>
          <a:p>
            <a:pPr marL="12700">
              <a:lnSpc>
                <a:spcPct val="100000"/>
              </a:lnSpc>
              <a:spcBef>
                <a:spcPts val="470"/>
              </a:spcBef>
            </a:pPr>
            <a:r>
              <a:rPr dirty="0" sz="1400" spc="-5">
                <a:solidFill>
                  <a:srgbClr val="4E2700"/>
                </a:solidFill>
                <a:latin typeface="Verdana"/>
                <a:cs typeface="Verdana"/>
              </a:rPr>
              <a:t>11.(</a:t>
            </a:r>
            <a:r>
              <a:rPr dirty="0" sz="1400" spc="-15">
                <a:solidFill>
                  <a:srgbClr val="4E2700"/>
                </a:solidFill>
                <a:latin typeface="Verdana"/>
                <a:cs typeface="Verdana"/>
              </a:rPr>
              <a:t> </a:t>
            </a:r>
            <a:r>
              <a:rPr dirty="0" sz="1400">
                <a:solidFill>
                  <a:srgbClr val="4E2700"/>
                </a:solidFill>
                <a:latin typeface="Verdana"/>
                <a:cs typeface="Verdana"/>
              </a:rPr>
              <a:t>E</a:t>
            </a:r>
            <a:r>
              <a:rPr dirty="0" sz="1400" spc="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所有</a:t>
            </a:r>
            <a:r>
              <a:rPr dirty="0" sz="1400" spc="-15">
                <a:solidFill>
                  <a:srgbClr val="4E2700"/>
                </a:solidFill>
                <a:latin typeface="Verdana"/>
                <a:cs typeface="Verdana"/>
              </a:rPr>
              <a:t>Java</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載</a:t>
            </a:r>
            <a:r>
              <a:rPr dirty="0" sz="1400">
                <a:solidFill>
                  <a:srgbClr val="4E2700"/>
                </a:solidFill>
                <a:latin typeface="Noto Sans Mono CJK HK"/>
                <a:cs typeface="Noto Sans Mono CJK HK"/>
              </a:rPr>
              <a:t>入到</a:t>
            </a:r>
            <a:r>
              <a:rPr dirty="0" sz="1400" spc="-15">
                <a:solidFill>
                  <a:srgbClr val="4E2700"/>
                </a:solidFill>
                <a:latin typeface="Noto Sans Mono CJK HK"/>
                <a:cs typeface="Noto Sans Mono CJK HK"/>
              </a:rPr>
              <a:t>記</a:t>
            </a:r>
            <a:r>
              <a:rPr dirty="0" sz="1400">
                <a:solidFill>
                  <a:srgbClr val="4E2700"/>
                </a:solidFill>
                <a:latin typeface="Noto Sans Mono CJK HK"/>
                <a:cs typeface="Noto Sans Mono CJK HK"/>
              </a:rPr>
              <a:t>憶體</a:t>
            </a:r>
            <a:r>
              <a:rPr dirty="0" sz="1400" spc="-15">
                <a:solidFill>
                  <a:srgbClr val="4E2700"/>
                </a:solidFill>
                <a:latin typeface="Noto Sans Mono CJK HK"/>
                <a:cs typeface="Noto Sans Mono CJK HK"/>
              </a:rPr>
              <a:t>後</a:t>
            </a:r>
            <a:r>
              <a:rPr dirty="0" sz="1400">
                <a:solidFill>
                  <a:srgbClr val="4E2700"/>
                </a:solidFill>
                <a:latin typeface="Noto Sans Mono CJK HK"/>
                <a:cs typeface="Noto Sans Mono CJK HK"/>
              </a:rPr>
              <a:t>，</a:t>
            </a:r>
            <a:r>
              <a:rPr dirty="0" sz="1400" spc="-240">
                <a:solidFill>
                  <a:srgbClr val="4E2700"/>
                </a:solidFill>
                <a:latin typeface="Noto Sans Mono CJK HK"/>
                <a:cs typeface="Noto Sans Mono CJK HK"/>
              </a:rPr>
              <a:t> </a:t>
            </a:r>
            <a:r>
              <a:rPr dirty="0" sz="1400">
                <a:solidFill>
                  <a:srgbClr val="4E2700"/>
                </a:solidFill>
                <a:latin typeface="Verdana"/>
                <a:cs typeface="Verdana"/>
              </a:rPr>
              <a:t>JVM</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產生哪</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來代</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載入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Verdana"/>
                <a:cs typeface="Verdana"/>
              </a:rPr>
              <a:t>?</a:t>
            </a:r>
            <a:endParaRPr sz="1400">
              <a:latin typeface="Verdana"/>
              <a:cs typeface="Verdana"/>
            </a:endParaRPr>
          </a:p>
          <a:p>
            <a:pPr marL="1039494" indent="-346075">
              <a:lnSpc>
                <a:spcPct val="100000"/>
              </a:lnSpc>
              <a:spcBef>
                <a:spcPts val="370"/>
              </a:spcBef>
              <a:buAutoNum type="alphaUcParenBoth"/>
              <a:tabLst>
                <a:tab pos="1040130" algn="l"/>
              </a:tabLst>
            </a:pPr>
            <a:r>
              <a:rPr dirty="0" sz="1400" spc="-5">
                <a:solidFill>
                  <a:srgbClr val="4E2700"/>
                </a:solidFill>
                <a:latin typeface="Verdana"/>
                <a:cs typeface="Verdana"/>
              </a:rPr>
              <a:t>java.lang.Object</a:t>
            </a:r>
            <a:endParaRPr sz="1400">
              <a:latin typeface="Verdana"/>
              <a:cs typeface="Verdana"/>
            </a:endParaRPr>
          </a:p>
          <a:p>
            <a:pPr marL="1040130" indent="-346710">
              <a:lnSpc>
                <a:spcPct val="100000"/>
              </a:lnSpc>
              <a:spcBef>
                <a:spcPts val="340"/>
              </a:spcBef>
              <a:buAutoNum type="alphaUcParenBoth"/>
              <a:tabLst>
                <a:tab pos="1040765" algn="l"/>
              </a:tabLst>
            </a:pPr>
            <a:r>
              <a:rPr dirty="0" sz="1400" spc="-5">
                <a:solidFill>
                  <a:srgbClr val="4E2700"/>
                </a:solidFill>
                <a:latin typeface="Verdana"/>
                <a:cs typeface="Verdana"/>
              </a:rPr>
              <a:t>java.lang.String</a:t>
            </a:r>
            <a:endParaRPr sz="1400">
              <a:latin typeface="Verdana"/>
              <a:cs typeface="Verdana"/>
            </a:endParaRPr>
          </a:p>
          <a:p>
            <a:pPr marL="1041400" indent="-347980">
              <a:lnSpc>
                <a:spcPct val="100000"/>
              </a:lnSpc>
              <a:spcBef>
                <a:spcPts val="335"/>
              </a:spcBef>
              <a:buAutoNum type="alphaUcParenBoth"/>
              <a:tabLst>
                <a:tab pos="1042035" algn="l"/>
              </a:tabLst>
            </a:pPr>
            <a:r>
              <a:rPr dirty="0" sz="1400" spc="-5">
                <a:solidFill>
                  <a:srgbClr val="4E2700"/>
                </a:solidFill>
                <a:latin typeface="Verdana"/>
                <a:cs typeface="Verdana"/>
              </a:rPr>
              <a:t>java.lang.Root</a:t>
            </a:r>
            <a:endParaRPr sz="1400">
              <a:latin typeface="Verdana"/>
              <a:cs typeface="Verdana"/>
            </a:endParaRPr>
          </a:p>
          <a:p>
            <a:pPr marL="1053465" indent="-360045">
              <a:lnSpc>
                <a:spcPct val="100000"/>
              </a:lnSpc>
              <a:spcBef>
                <a:spcPts val="335"/>
              </a:spcBef>
              <a:buAutoNum type="alphaUcParenBoth"/>
              <a:tabLst>
                <a:tab pos="1054100" algn="l"/>
              </a:tabLst>
            </a:pPr>
            <a:r>
              <a:rPr dirty="0" sz="1400" spc="-5">
                <a:solidFill>
                  <a:srgbClr val="4E2700"/>
                </a:solidFill>
                <a:latin typeface="Verdana"/>
                <a:cs typeface="Verdana"/>
              </a:rPr>
              <a:t>java.lang.Super</a:t>
            </a:r>
            <a:endParaRPr sz="1400">
              <a:latin typeface="Verdana"/>
              <a:cs typeface="Verdana"/>
            </a:endParaRPr>
          </a:p>
          <a:p>
            <a:pPr marL="1030605" indent="-337185">
              <a:lnSpc>
                <a:spcPct val="100000"/>
              </a:lnSpc>
              <a:spcBef>
                <a:spcPts val="340"/>
              </a:spcBef>
              <a:buAutoNum type="alphaUcParenBoth"/>
              <a:tabLst>
                <a:tab pos="1031240" algn="l"/>
              </a:tabLst>
            </a:pPr>
            <a:r>
              <a:rPr dirty="0" sz="1400" spc="-5">
                <a:solidFill>
                  <a:srgbClr val="4E2700"/>
                </a:solidFill>
                <a:latin typeface="Verdana"/>
                <a:cs typeface="Verdana"/>
              </a:rPr>
              <a:t>java.lang.Class</a:t>
            </a:r>
            <a:endParaRPr sz="1400">
              <a:latin typeface="Verdana"/>
              <a:cs typeface="Verdana"/>
            </a:endParaRPr>
          </a:p>
          <a:p>
            <a:pPr marL="12700">
              <a:lnSpc>
                <a:spcPct val="100000"/>
              </a:lnSpc>
              <a:spcBef>
                <a:spcPts val="300"/>
              </a:spcBef>
            </a:pPr>
            <a:r>
              <a:rPr dirty="0" sz="1400" spc="-5">
                <a:solidFill>
                  <a:srgbClr val="4E2700"/>
                </a:solidFill>
                <a:latin typeface="Verdana"/>
                <a:cs typeface="Verdana"/>
              </a:rPr>
              <a:t>12.(</a:t>
            </a:r>
            <a:r>
              <a:rPr dirty="0" sz="1400" spc="-15">
                <a:solidFill>
                  <a:srgbClr val="4E2700"/>
                </a:solidFill>
                <a:latin typeface="Verdana"/>
                <a:cs typeface="Verdana"/>
              </a:rPr>
              <a:t> </a:t>
            </a:r>
            <a:r>
              <a:rPr dirty="0" sz="1400">
                <a:solidFill>
                  <a:srgbClr val="4E2700"/>
                </a:solidFill>
                <a:latin typeface="Verdana"/>
                <a:cs typeface="Verdana"/>
              </a:rPr>
              <a:t>A )</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在子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建構</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內呼</a:t>
            </a:r>
            <a:r>
              <a:rPr dirty="0" sz="1400" spc="-15">
                <a:solidFill>
                  <a:srgbClr val="4E2700"/>
                </a:solidFill>
                <a:latin typeface="Noto Sans Mono CJK HK"/>
                <a:cs typeface="Noto Sans Mono CJK HK"/>
              </a:rPr>
              <a:t>叫</a:t>
            </a:r>
            <a:r>
              <a:rPr dirty="0" sz="1400">
                <a:solidFill>
                  <a:srgbClr val="4E2700"/>
                </a:solidFill>
                <a:latin typeface="Noto Sans Mono CJK HK"/>
                <a:cs typeface="Noto Sans Mono CJK HK"/>
              </a:rPr>
              <a:t>父代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建</a:t>
            </a:r>
            <a:r>
              <a:rPr dirty="0" sz="1400">
                <a:solidFill>
                  <a:srgbClr val="4E2700"/>
                </a:solidFill>
                <a:latin typeface="Noto Sans Mono CJK HK"/>
                <a:cs typeface="Noto Sans Mono CJK HK"/>
              </a:rPr>
              <a:t>構</a:t>
            </a:r>
            <a:r>
              <a:rPr dirty="0" sz="1400" spc="10">
                <a:solidFill>
                  <a:srgbClr val="4E2700"/>
                </a:solidFill>
                <a:latin typeface="Noto Sans Mono CJK HK"/>
                <a:cs typeface="Noto Sans Mono CJK HK"/>
              </a:rPr>
              <a:t>子</a:t>
            </a:r>
            <a:r>
              <a:rPr dirty="0" sz="1400">
                <a:solidFill>
                  <a:srgbClr val="4E2700"/>
                </a:solidFill>
                <a:latin typeface="Verdana"/>
                <a:cs typeface="Verdana"/>
              </a:rPr>
              <a:t>?</a:t>
            </a:r>
            <a:endParaRPr sz="1400">
              <a:latin typeface="Verdana"/>
              <a:cs typeface="Verdana"/>
            </a:endParaRPr>
          </a:p>
          <a:p>
            <a:pPr marL="1102360" indent="-408940">
              <a:lnSpc>
                <a:spcPct val="100000"/>
              </a:lnSpc>
              <a:spcBef>
                <a:spcPts val="370"/>
              </a:spcBef>
              <a:buAutoNum type="alphaUcParenBoth"/>
              <a:tabLst>
                <a:tab pos="1102995" algn="l"/>
              </a:tabLst>
            </a:pPr>
            <a:r>
              <a:rPr dirty="0" sz="1400">
                <a:solidFill>
                  <a:srgbClr val="4E2700"/>
                </a:solidFill>
                <a:latin typeface="Verdana"/>
                <a:cs typeface="Verdana"/>
              </a:rPr>
              <a:t>super()</a:t>
            </a:r>
            <a:endParaRPr sz="1400">
              <a:latin typeface="Verdana"/>
              <a:cs typeface="Verdana"/>
            </a:endParaRPr>
          </a:p>
          <a:p>
            <a:pPr marL="1102360" indent="-408940">
              <a:lnSpc>
                <a:spcPct val="100000"/>
              </a:lnSpc>
              <a:spcBef>
                <a:spcPts val="335"/>
              </a:spcBef>
              <a:buAutoNum type="alphaUcParenBoth"/>
              <a:tabLst>
                <a:tab pos="1102995" algn="l"/>
              </a:tabLst>
            </a:pPr>
            <a:r>
              <a:rPr dirty="0" sz="1400">
                <a:solidFill>
                  <a:srgbClr val="4E2700"/>
                </a:solidFill>
                <a:latin typeface="Verdana"/>
                <a:cs typeface="Verdana"/>
              </a:rPr>
              <a:t>this()</a:t>
            </a:r>
            <a:endParaRPr sz="1400">
              <a:latin typeface="Verdana"/>
              <a:cs typeface="Verdana"/>
            </a:endParaRPr>
          </a:p>
          <a:p>
            <a:pPr marL="1104265" indent="-410845">
              <a:lnSpc>
                <a:spcPct val="100000"/>
              </a:lnSpc>
              <a:spcBef>
                <a:spcPts val="340"/>
              </a:spcBef>
              <a:buAutoNum type="alphaUcParenBoth"/>
              <a:tabLst>
                <a:tab pos="1104900" algn="l"/>
              </a:tabLst>
            </a:pPr>
            <a:r>
              <a:rPr dirty="0" sz="1400">
                <a:solidFill>
                  <a:srgbClr val="4E2700"/>
                </a:solidFill>
                <a:latin typeface="Verdana"/>
                <a:cs typeface="Verdana"/>
              </a:rPr>
              <a:t>constructor()</a:t>
            </a:r>
            <a:endParaRPr sz="1400">
              <a:latin typeface="Verdana"/>
              <a:cs typeface="Verdana"/>
            </a:endParaRPr>
          </a:p>
          <a:p>
            <a:pPr marL="1116330" indent="-422275">
              <a:lnSpc>
                <a:spcPct val="100000"/>
              </a:lnSpc>
              <a:spcBef>
                <a:spcPts val="300"/>
              </a:spcBef>
              <a:buFont typeface="Verdana"/>
              <a:buAutoNum type="alphaUcParenBoth"/>
              <a:tabLst>
                <a:tab pos="1116330" algn="l"/>
              </a:tabLst>
            </a:pPr>
            <a:r>
              <a:rPr dirty="0" sz="1400" spc="10">
                <a:solidFill>
                  <a:srgbClr val="4E2700"/>
                </a:solidFill>
                <a:latin typeface="Noto Sans Mono CJK HK"/>
                <a:cs typeface="Noto Sans Mono CJK HK"/>
              </a:rPr>
              <a:t>父代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名稱</a:t>
            </a:r>
            <a:r>
              <a:rPr dirty="0" sz="1400">
                <a:solidFill>
                  <a:srgbClr val="4E2700"/>
                </a:solidFill>
                <a:latin typeface="Verdana"/>
                <a:cs typeface="Verdana"/>
              </a:rPr>
              <a:t>()</a:t>
            </a:r>
            <a:endParaRPr sz="1400">
              <a:latin typeface="Verdana"/>
              <a:cs typeface="Verdana"/>
            </a:endParaRPr>
          </a:p>
          <a:p>
            <a:pPr marL="1091565" indent="-398145">
              <a:lnSpc>
                <a:spcPct val="100000"/>
              </a:lnSpc>
              <a:spcBef>
                <a:spcPts val="335"/>
              </a:spcBef>
              <a:buAutoNum type="alphaUcParenBoth"/>
              <a:tabLst>
                <a:tab pos="1092200" algn="l"/>
              </a:tabLst>
            </a:pPr>
            <a:r>
              <a:rPr dirty="0" sz="1400" spc="-30">
                <a:solidFill>
                  <a:srgbClr val="4E2700"/>
                </a:solidFill>
                <a:latin typeface="Verdana"/>
                <a:cs typeface="Verdana"/>
              </a:rPr>
              <a:t>super.</a:t>
            </a:r>
            <a:r>
              <a:rPr dirty="0" sz="1400" spc="10">
                <a:solidFill>
                  <a:srgbClr val="4E2700"/>
                </a:solidFill>
                <a:latin typeface="Noto Sans Mono CJK HK"/>
                <a:cs typeface="Noto Sans Mono CJK HK"/>
              </a:rPr>
              <a:t>父</a:t>
            </a:r>
            <a:r>
              <a:rPr dirty="0" sz="1400">
                <a:solidFill>
                  <a:srgbClr val="4E2700"/>
                </a:solidFill>
                <a:latin typeface="Noto Sans Mono CJK HK"/>
                <a:cs typeface="Noto Sans Mono CJK HK"/>
              </a:rPr>
              <a:t>代類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的名</a:t>
            </a:r>
            <a:r>
              <a:rPr dirty="0" sz="1400" spc="-10">
                <a:solidFill>
                  <a:srgbClr val="4E2700"/>
                </a:solidFill>
                <a:latin typeface="Noto Sans Mono CJK HK"/>
                <a:cs typeface="Noto Sans Mono CJK HK"/>
              </a:rPr>
              <a:t>稱</a:t>
            </a:r>
            <a:r>
              <a:rPr dirty="0" sz="1400" spc="-5">
                <a:solidFill>
                  <a:srgbClr val="4E2700"/>
                </a:solidFill>
                <a:latin typeface="Verdana"/>
                <a:cs typeface="Verdana"/>
              </a:rPr>
              <a:t>()</a:t>
            </a:r>
            <a:endParaRPr sz="1400">
              <a:latin typeface="Verdana"/>
              <a:cs typeface="Verdana"/>
            </a:endParaRPr>
          </a:p>
          <a:p>
            <a:pPr marL="694055" marR="5080" indent="-681990">
              <a:lnSpc>
                <a:spcPct val="120000"/>
              </a:lnSpc>
            </a:pPr>
            <a:r>
              <a:rPr dirty="0" sz="1400" spc="-5">
                <a:solidFill>
                  <a:srgbClr val="4E2700"/>
                </a:solidFill>
                <a:latin typeface="Verdana"/>
                <a:cs typeface="Verdana"/>
              </a:rPr>
              <a:t>13.(</a:t>
            </a:r>
            <a:r>
              <a:rPr dirty="0" sz="1400">
                <a:solidFill>
                  <a:srgbClr val="4E2700"/>
                </a:solidFill>
                <a:latin typeface="Verdana"/>
                <a:cs typeface="Verdana"/>
              </a:rPr>
              <a:t> B</a:t>
            </a:r>
            <a:r>
              <a:rPr dirty="0" sz="1400" spc="1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言規定當</a:t>
            </a:r>
            <a:r>
              <a:rPr dirty="0" sz="1400" spc="-15">
                <a:solidFill>
                  <a:srgbClr val="4E2700"/>
                </a:solidFill>
                <a:latin typeface="Noto Sans Mono CJK HK"/>
                <a:cs typeface="Noto Sans Mono CJK HK"/>
              </a:rPr>
              <a:t>某</a:t>
            </a:r>
            <a:r>
              <a:rPr dirty="0" sz="1400">
                <a:solidFill>
                  <a:srgbClr val="4E2700"/>
                </a:solidFill>
                <a:latin typeface="Noto Sans Mono CJK HK"/>
                <a:cs typeface="Noto Sans Mono CJK HK"/>
              </a:rPr>
              <a:t>個類</a:t>
            </a:r>
            <a:r>
              <a:rPr dirty="0" sz="1400" spc="-10">
                <a:solidFill>
                  <a:srgbClr val="4E2700"/>
                </a:solidFill>
                <a:latin typeface="Noto Sans Mono CJK HK"/>
                <a:cs typeface="Noto Sans Mono CJK HK"/>
              </a:rPr>
              <a:t>別</a:t>
            </a:r>
            <a:r>
              <a:rPr dirty="0" sz="1400" spc="-5">
                <a:solidFill>
                  <a:srgbClr val="4E2700"/>
                </a:solidFill>
                <a:latin typeface="Verdana"/>
                <a:cs typeface="Verdana"/>
              </a:rPr>
              <a:t>override</a:t>
            </a:r>
            <a:r>
              <a:rPr dirty="0" sz="1400">
                <a:solidFill>
                  <a:srgbClr val="4E2700"/>
                </a:solidFill>
                <a:latin typeface="Noto Sans Mono CJK HK"/>
                <a:cs typeface="Noto Sans Mono CJK HK"/>
              </a:rPr>
              <a:t>繼承來</a:t>
            </a:r>
            <a:r>
              <a:rPr dirty="0" sz="1400" spc="-15">
                <a:solidFill>
                  <a:srgbClr val="4E2700"/>
                </a:solidFill>
                <a:latin typeface="Noto Sans Mono CJK HK"/>
                <a:cs typeface="Noto Sans Mono CJK HK"/>
              </a:rPr>
              <a:t>的</a:t>
            </a:r>
            <a:r>
              <a:rPr dirty="0" sz="1400" spc="-5">
                <a:solidFill>
                  <a:srgbClr val="4E2700"/>
                </a:solidFill>
                <a:latin typeface="Verdana"/>
                <a:cs typeface="Verdana"/>
              </a:rPr>
              <a:t>equals()</a:t>
            </a:r>
            <a:r>
              <a:rPr dirty="0" sz="1400">
                <a:solidFill>
                  <a:srgbClr val="4E2700"/>
                </a:solidFill>
                <a:latin typeface="Noto Sans Mono CJK HK"/>
                <a:cs typeface="Noto Sans Mono CJK HK"/>
              </a:rPr>
              <a:t>方法時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應該</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時</a:t>
            </a:r>
            <a:r>
              <a:rPr dirty="0" sz="1400" spc="-5">
                <a:solidFill>
                  <a:srgbClr val="4E2700"/>
                </a:solidFill>
                <a:latin typeface="Verdana"/>
                <a:cs typeface="Verdana"/>
              </a:rPr>
              <a:t>override</a:t>
            </a:r>
            <a:r>
              <a:rPr dirty="0" sz="1400">
                <a:solidFill>
                  <a:srgbClr val="4E2700"/>
                </a:solidFill>
                <a:latin typeface="Noto Sans Mono CJK HK"/>
                <a:cs typeface="Noto Sans Mono CJK HK"/>
              </a:rPr>
              <a:t>哪一個方 </a:t>
            </a:r>
            <a:r>
              <a:rPr dirty="0" sz="1400" spc="10">
                <a:solidFill>
                  <a:srgbClr val="4E2700"/>
                </a:solidFill>
                <a:latin typeface="Noto Sans Mono CJK HK"/>
                <a:cs typeface="Noto Sans Mono CJK HK"/>
              </a:rPr>
              <a:t>法</a:t>
            </a:r>
            <a:r>
              <a:rPr dirty="0" sz="1400">
                <a:solidFill>
                  <a:srgbClr val="4E2700"/>
                </a:solidFill>
                <a:latin typeface="Verdana"/>
                <a:cs typeface="Verdana"/>
              </a:rPr>
              <a:t>?</a:t>
            </a:r>
            <a:endParaRPr sz="1400">
              <a:latin typeface="Verdana"/>
              <a:cs typeface="Verdana"/>
            </a:endParaRPr>
          </a:p>
          <a:p>
            <a:pPr marL="1039494" indent="-346075">
              <a:lnSpc>
                <a:spcPct val="100000"/>
              </a:lnSpc>
              <a:spcBef>
                <a:spcPts val="340"/>
              </a:spcBef>
              <a:buAutoNum type="alphaUcParenBoth"/>
              <a:tabLst>
                <a:tab pos="1040130" algn="l"/>
              </a:tabLst>
            </a:pPr>
            <a:r>
              <a:rPr dirty="0" sz="1400" spc="-5">
                <a:solidFill>
                  <a:srgbClr val="4E2700"/>
                </a:solidFill>
                <a:latin typeface="Verdana"/>
                <a:cs typeface="Verdana"/>
              </a:rPr>
              <a:t>toString()</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1040130" indent="-346710">
              <a:lnSpc>
                <a:spcPct val="100000"/>
              </a:lnSpc>
              <a:spcBef>
                <a:spcPts val="335"/>
              </a:spcBef>
              <a:buAutoNum type="alphaUcParenBoth"/>
              <a:tabLst>
                <a:tab pos="1040765" algn="l"/>
              </a:tabLst>
            </a:pPr>
            <a:r>
              <a:rPr dirty="0" sz="1400">
                <a:solidFill>
                  <a:srgbClr val="4E2700"/>
                </a:solidFill>
                <a:latin typeface="Verdana"/>
                <a:cs typeface="Verdana"/>
              </a:rPr>
              <a:t>hashCode()</a:t>
            </a:r>
            <a:r>
              <a:rPr dirty="0" sz="1400">
                <a:solidFill>
                  <a:srgbClr val="4E2700"/>
                </a:solidFill>
                <a:latin typeface="Noto Sans Mono CJK HK"/>
                <a:cs typeface="Noto Sans Mono CJK HK"/>
              </a:rPr>
              <a:t>方法</a:t>
            </a:r>
            <a:endParaRPr sz="1400">
              <a:latin typeface="Noto Sans Mono CJK HK"/>
              <a:cs typeface="Noto Sans Mono CJK HK"/>
            </a:endParaRPr>
          </a:p>
          <a:p>
            <a:pPr marL="1041400" indent="-347980">
              <a:lnSpc>
                <a:spcPct val="100000"/>
              </a:lnSpc>
              <a:spcBef>
                <a:spcPts val="335"/>
              </a:spcBef>
              <a:buAutoNum type="alphaUcParenBoth"/>
              <a:tabLst>
                <a:tab pos="1042035" algn="l"/>
              </a:tabLst>
            </a:pPr>
            <a:r>
              <a:rPr dirty="0" sz="1400" spc="-5">
                <a:solidFill>
                  <a:srgbClr val="4E2700"/>
                </a:solidFill>
                <a:latin typeface="Verdana"/>
                <a:cs typeface="Verdana"/>
              </a:rPr>
              <a:t>g</a:t>
            </a:r>
            <a:r>
              <a:rPr dirty="0" sz="1400">
                <a:solidFill>
                  <a:srgbClr val="4E2700"/>
                </a:solidFill>
                <a:latin typeface="Verdana"/>
                <a:cs typeface="Verdana"/>
              </a:rPr>
              <a:t>e</a:t>
            </a:r>
            <a:r>
              <a:rPr dirty="0" sz="1400" spc="-5">
                <a:solidFill>
                  <a:srgbClr val="4E2700"/>
                </a:solidFill>
                <a:latin typeface="Verdana"/>
                <a:cs typeface="Verdana"/>
              </a:rPr>
              <a:t>tC</a:t>
            </a:r>
            <a:r>
              <a:rPr dirty="0" sz="1400" spc="15">
                <a:solidFill>
                  <a:srgbClr val="4E2700"/>
                </a:solidFill>
                <a:latin typeface="Verdana"/>
                <a:cs typeface="Verdana"/>
              </a:rPr>
              <a:t>l</a:t>
            </a:r>
            <a:r>
              <a:rPr dirty="0" sz="1400">
                <a:solidFill>
                  <a:srgbClr val="4E2700"/>
                </a:solidFill>
                <a:latin typeface="Verdana"/>
                <a:cs typeface="Verdana"/>
              </a:rPr>
              <a:t>ass(</a:t>
            </a:r>
            <a:r>
              <a:rPr dirty="0" sz="1400" spc="-10">
                <a:solidFill>
                  <a:srgbClr val="4E2700"/>
                </a:solidFill>
                <a:latin typeface="Verdana"/>
                <a:cs typeface="Verdana"/>
              </a:rPr>
              <a:t>)</a:t>
            </a:r>
            <a:r>
              <a:rPr dirty="0" sz="1400">
                <a:solidFill>
                  <a:srgbClr val="4E2700"/>
                </a:solidFill>
                <a:latin typeface="Noto Sans Mono CJK HK"/>
                <a:cs typeface="Noto Sans Mono CJK HK"/>
              </a:rPr>
              <a:t>方法</a:t>
            </a:r>
            <a:endParaRPr sz="1400">
              <a:latin typeface="Noto Sans Mono CJK HK"/>
              <a:cs typeface="Noto Sans Mono CJK HK"/>
            </a:endParaRPr>
          </a:p>
          <a:p>
            <a:pPr marL="1053465" indent="-360045">
              <a:lnSpc>
                <a:spcPct val="100000"/>
              </a:lnSpc>
              <a:spcBef>
                <a:spcPts val="335"/>
              </a:spcBef>
              <a:buAutoNum type="alphaUcParenBoth"/>
              <a:tabLst>
                <a:tab pos="1054100" algn="l"/>
              </a:tabLst>
            </a:pPr>
            <a:r>
              <a:rPr dirty="0" sz="1400" spc="-5">
                <a:solidFill>
                  <a:srgbClr val="4E2700"/>
                </a:solidFill>
                <a:latin typeface="Verdana"/>
                <a:cs typeface="Verdana"/>
              </a:rPr>
              <a:t>valueOf()</a:t>
            </a:r>
            <a:r>
              <a:rPr dirty="0" sz="1400" spc="-90">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a:p>
            <a:pPr marL="1030605" indent="-337185">
              <a:lnSpc>
                <a:spcPct val="100000"/>
              </a:lnSpc>
              <a:spcBef>
                <a:spcPts val="335"/>
              </a:spcBef>
              <a:buAutoNum type="alphaUcParenBoth"/>
              <a:tabLst>
                <a:tab pos="1031240" algn="l"/>
              </a:tabLst>
            </a:pPr>
            <a:r>
              <a:rPr dirty="0" sz="1400">
                <a:solidFill>
                  <a:srgbClr val="4E2700"/>
                </a:solidFill>
                <a:latin typeface="Verdana"/>
                <a:cs typeface="Verdana"/>
              </a:rPr>
              <a:t>finalize()</a:t>
            </a:r>
            <a:r>
              <a:rPr dirty="0" sz="1400" spc="-45">
                <a:solidFill>
                  <a:srgbClr val="4E2700"/>
                </a:solidFill>
                <a:latin typeface="Verdana"/>
                <a:cs typeface="Verdana"/>
              </a:rPr>
              <a:t> </a:t>
            </a:r>
            <a:r>
              <a:rPr dirty="0" sz="1400" spc="10">
                <a:solidFill>
                  <a:srgbClr val="4E2700"/>
                </a:solidFill>
                <a:latin typeface="Noto Sans Mono CJK HK"/>
                <a:cs typeface="Noto Sans Mono CJK HK"/>
              </a:rPr>
              <a:t>方法</a:t>
            </a:r>
            <a:endParaRPr sz="1400">
              <a:latin typeface="Noto Sans Mono CJK HK"/>
              <a:cs typeface="Noto Sans Mono CJK HK"/>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七</a:t>
            </a:r>
            <a:r>
              <a:rPr dirty="0">
                <a:latin typeface="Tahoma"/>
                <a:cs typeface="Tahoma"/>
              </a:rPr>
              <a:t>-</a:t>
            </a:r>
            <a:r>
              <a:rPr dirty="0">
                <a:latin typeface="Tahoma"/>
                <a:cs typeface="Tahoma"/>
              </a:rPr>
              <a:t>1</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137033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static</a:t>
            </a:r>
            <a:r>
              <a:rPr dirty="0" sz="3600" spc="-75">
                <a:solidFill>
                  <a:srgbClr val="000099"/>
                </a:solidFill>
                <a:latin typeface="Tahoma"/>
                <a:cs typeface="Tahoma"/>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29792" y="1006601"/>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graphicFrame>
        <p:nvGraphicFramePr>
          <p:cNvPr id="5" name="object 5"/>
          <p:cNvGraphicFramePr>
            <a:graphicFrameLocks noGrp="1"/>
          </p:cNvGraphicFramePr>
          <p:nvPr/>
        </p:nvGraphicFramePr>
        <p:xfrm>
          <a:off x="710742" y="1332192"/>
          <a:ext cx="7722870" cy="4072890"/>
        </p:xfrm>
        <a:graphic>
          <a:graphicData uri="http://schemas.openxmlformats.org/drawingml/2006/table">
            <a:tbl>
              <a:tblPr firstRow="1" bandRow="1">
                <a:tableStyleId>{2D5ABB26-0587-4C30-8999-92F81FD0307C}</a:tableStyleId>
              </a:tblPr>
              <a:tblGrid>
                <a:gridCol w="473075"/>
                <a:gridCol w="196850"/>
                <a:gridCol w="7051675"/>
              </a:tblGrid>
              <a:tr h="233018">
                <a:tc>
                  <a:txBody>
                    <a:bodyPr/>
                    <a:lstStyle/>
                    <a:p>
                      <a:pPr algn="r" marR="41910">
                        <a:lnSpc>
                          <a:spcPts val="1405"/>
                        </a:lnSpc>
                      </a:pPr>
                      <a:r>
                        <a:rPr dirty="0" sz="1400" spc="5">
                          <a:solidFill>
                            <a:srgbClr val="4E2700"/>
                          </a:solidFill>
                          <a:latin typeface="Arial"/>
                          <a:cs typeface="Arial"/>
                        </a:rPr>
                        <a:t>1</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395">
                          <a:solidFill>
                            <a:srgbClr val="4E2700"/>
                          </a:solidFill>
                          <a:latin typeface="Arial"/>
                          <a:cs typeface="Arial"/>
                        </a:rPr>
                        <a:t> </a:t>
                      </a:r>
                      <a:r>
                        <a:rPr dirty="0" sz="1400" spc="10">
                          <a:solidFill>
                            <a:srgbClr val="4E2700"/>
                          </a:solidFill>
                          <a:latin typeface="Noto Sans Mono CJK HK"/>
                          <a:cs typeface="Noto Sans Mono CJK HK"/>
                        </a:rPr>
                        <a:t>某</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別同時</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在數</a:t>
                      </a:r>
                      <a:r>
                        <a:rPr dirty="0" sz="1400" spc="-15">
                          <a:solidFill>
                            <a:srgbClr val="4E2700"/>
                          </a:solidFill>
                          <a:latin typeface="Noto Sans Mono CJK HK"/>
                          <a:cs typeface="Noto Sans Mono CJK HK"/>
                        </a:rPr>
                        <a:t>個實</a:t>
                      </a:r>
                      <a:r>
                        <a:rPr dirty="0" sz="1400" spc="15">
                          <a:solidFill>
                            <a:srgbClr val="4E2700"/>
                          </a:solidFill>
                          <a:latin typeface="Noto Sans Mono CJK HK"/>
                          <a:cs typeface="Noto Sans Mono CJK HK"/>
                        </a:rPr>
                        <a:t>體</a:t>
                      </a:r>
                      <a:r>
                        <a:rPr dirty="0" sz="1400" spc="155">
                          <a:solidFill>
                            <a:srgbClr val="4E2700"/>
                          </a:solidFill>
                          <a:latin typeface="Arial"/>
                          <a:cs typeface="Arial"/>
                        </a:rPr>
                        <a:t>(instance)</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，這些實</a:t>
                      </a:r>
                      <a:r>
                        <a:rPr dirty="0" sz="1400" spc="-15">
                          <a:solidFill>
                            <a:srgbClr val="4E2700"/>
                          </a:solidFill>
                          <a:latin typeface="Noto Sans Mono CJK HK"/>
                          <a:cs typeface="Noto Sans Mono CJK HK"/>
                        </a:rPr>
                        <a:t>體</a:t>
                      </a:r>
                      <a:r>
                        <a:rPr dirty="0" sz="1400">
                          <a:solidFill>
                            <a:srgbClr val="4E2700"/>
                          </a:solidFill>
                          <a:latin typeface="Noto Sans Mono CJK HK"/>
                          <a:cs typeface="Noto Sans Mono CJK HK"/>
                        </a:rPr>
                        <a:t>將共</a:t>
                      </a:r>
                      <a:r>
                        <a:rPr dirty="0" sz="1400" spc="-15">
                          <a:solidFill>
                            <a:srgbClr val="4E2700"/>
                          </a:solidFill>
                          <a:latin typeface="Noto Sans Mono CJK HK"/>
                          <a:cs typeface="Noto Sans Mono CJK HK"/>
                        </a:rPr>
                        <a:t>用同</a:t>
                      </a:r>
                      <a:r>
                        <a:rPr dirty="0" sz="1400">
                          <a:solidFill>
                            <a:srgbClr val="4E2700"/>
                          </a:solidFill>
                          <a:latin typeface="Noto Sans Mono CJK HK"/>
                          <a:cs typeface="Noto Sans Mono CJK HK"/>
                        </a:rPr>
                        <a:t>一份類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spc="290">
                          <a:solidFill>
                            <a:srgbClr val="4E2700"/>
                          </a:solidFill>
                          <a:latin typeface="Arial"/>
                          <a:cs typeface="Arial"/>
                        </a:rPr>
                        <a:t>(</a:t>
                      </a:r>
                      <a:r>
                        <a:rPr dirty="0" sz="1400">
                          <a:solidFill>
                            <a:srgbClr val="4E2700"/>
                          </a:solidFill>
                          <a:latin typeface="Noto Sans Mono CJK HK"/>
                          <a:cs typeface="Noto Sans Mono CJK HK"/>
                        </a:rPr>
                        <a:t>即</a:t>
                      </a:r>
                      <a:r>
                        <a:rPr dirty="0" sz="1400" spc="-15">
                          <a:solidFill>
                            <a:srgbClr val="4E2700"/>
                          </a:solidFill>
                          <a:latin typeface="Noto Sans Mono CJK HK"/>
                          <a:cs typeface="Noto Sans Mono CJK HK"/>
                        </a:rPr>
                        <a:t>靜</a:t>
                      </a:r>
                      <a:r>
                        <a:rPr dirty="0" sz="1400">
                          <a:solidFill>
                            <a:srgbClr val="4E2700"/>
                          </a:solidFill>
                          <a:latin typeface="Noto Sans Mono CJK HK"/>
                          <a:cs typeface="Noto Sans Mono CJK HK"/>
                        </a:rPr>
                        <a:t>態變</a:t>
                      </a:r>
                      <a:endParaRPr sz="1400">
                        <a:latin typeface="Noto Sans Mono CJK HK"/>
                        <a:cs typeface="Noto Sans Mono CJK HK"/>
                      </a:endParaRPr>
                    </a:p>
                  </a:txBody>
                  <a:tcPr marL="0" marR="0" marB="0" marT="0">
                    <a:solidFill>
                      <a:srgbClr val="CCE8CF"/>
                    </a:solidFill>
                  </a:tcPr>
                </a:tc>
              </a:tr>
              <a:tr h="554902">
                <a:tc>
                  <a:txBody>
                    <a:bodyPr/>
                    <a:lstStyle/>
                    <a:p>
                      <a:pPr>
                        <a:lnSpc>
                          <a:spcPct val="100000"/>
                        </a:lnSpc>
                        <a:spcBef>
                          <a:spcPts val="15"/>
                        </a:spcBef>
                      </a:pPr>
                      <a:endParaRPr sz="1950">
                        <a:latin typeface="Times New Roman"/>
                        <a:cs typeface="Times New Roman"/>
                      </a:endParaRPr>
                    </a:p>
                    <a:p>
                      <a:pPr algn="r" marR="41275">
                        <a:lnSpc>
                          <a:spcPct val="100000"/>
                        </a:lnSpc>
                      </a:pPr>
                      <a:r>
                        <a:rPr dirty="0" sz="1400" spc="5">
                          <a:solidFill>
                            <a:srgbClr val="4E2700"/>
                          </a:solidFill>
                          <a:latin typeface="Arial"/>
                          <a:cs typeface="Arial"/>
                        </a:rPr>
                        <a:t>2</a:t>
                      </a:r>
                      <a:r>
                        <a:rPr dirty="0" sz="1400" spc="-10">
                          <a:solidFill>
                            <a:srgbClr val="4E2700"/>
                          </a:solidFill>
                          <a:latin typeface="Arial"/>
                          <a:cs typeface="Arial"/>
                        </a:rPr>
                        <a:t>.</a:t>
                      </a:r>
                      <a:r>
                        <a:rPr dirty="0" sz="1400">
                          <a:solidFill>
                            <a:srgbClr val="4E2700"/>
                          </a:solidFill>
                          <a:latin typeface="Arial"/>
                          <a:cs typeface="Arial"/>
                        </a:rPr>
                        <a:t>(</a:t>
                      </a:r>
                      <a:endParaRPr sz="1400">
                        <a:latin typeface="Arial"/>
                        <a:cs typeface="Arial"/>
                      </a:endParaRPr>
                    </a:p>
                  </a:txBody>
                  <a:tcPr marL="0" marR="0" marB="0" marT="1905">
                    <a:solidFill>
                      <a:srgbClr val="CCE8CF"/>
                    </a:solidFill>
                  </a:tcPr>
                </a:tc>
                <a:tc>
                  <a:txBody>
                    <a:bodyPr/>
                    <a:lstStyle/>
                    <a:p>
                      <a:pPr>
                        <a:lnSpc>
                          <a:spcPct val="100000"/>
                        </a:lnSpc>
                        <a:spcBef>
                          <a:spcPts val="15"/>
                        </a:spcBef>
                      </a:pPr>
                      <a:endParaRPr sz="1950">
                        <a:latin typeface="Times New Roman"/>
                        <a:cs typeface="Times New Roman"/>
                      </a:endParaRPr>
                    </a:p>
                    <a:p>
                      <a:pPr algn="ctr">
                        <a:lnSpc>
                          <a:spcPct val="100000"/>
                        </a:lnSpc>
                      </a:pPr>
                      <a:r>
                        <a:rPr dirty="0" sz="1400">
                          <a:solidFill>
                            <a:srgbClr val="4E2700"/>
                          </a:solidFill>
                          <a:latin typeface="Arial"/>
                          <a:cs typeface="Arial"/>
                        </a:rPr>
                        <a:t>x</a:t>
                      </a:r>
                      <a:endParaRPr sz="1400">
                        <a:latin typeface="Arial"/>
                        <a:cs typeface="Arial"/>
                      </a:endParaRPr>
                    </a:p>
                  </a:txBody>
                  <a:tcPr marL="0" marR="0" marB="0" marT="1905">
                    <a:solidFill>
                      <a:srgbClr val="CCE8CF"/>
                    </a:solidFill>
                  </a:tcPr>
                </a:tc>
                <a:tc>
                  <a:txBody>
                    <a:bodyPr/>
                    <a:lstStyle/>
                    <a:p>
                      <a:pPr marL="245110">
                        <a:lnSpc>
                          <a:spcPct val="100000"/>
                        </a:lnSpc>
                        <a:spcBef>
                          <a:spcPts val="70"/>
                        </a:spcBef>
                      </a:pPr>
                      <a:r>
                        <a:rPr dirty="0" sz="1400" spc="10">
                          <a:solidFill>
                            <a:srgbClr val="4E2700"/>
                          </a:solidFill>
                          <a:latin typeface="Noto Sans Mono CJK HK"/>
                          <a:cs typeface="Noto Sans Mono CJK HK"/>
                        </a:rPr>
                        <a:t>數</a:t>
                      </a:r>
                      <a:r>
                        <a:rPr dirty="0" sz="1400" spc="300">
                          <a:solidFill>
                            <a:srgbClr val="4E2700"/>
                          </a:solidFill>
                          <a:latin typeface="Arial"/>
                          <a:cs typeface="Arial"/>
                        </a:rPr>
                        <a:t>)</a:t>
                      </a:r>
                      <a:r>
                        <a:rPr dirty="0" sz="1400">
                          <a:solidFill>
                            <a:srgbClr val="4E2700"/>
                          </a:solidFill>
                          <a:latin typeface="Noto Sans Mono CJK HK"/>
                          <a:cs typeface="Noto Sans Mono CJK HK"/>
                        </a:rPr>
                        <a:t>。</a:t>
                      </a:r>
                      <a:endParaRPr sz="1400">
                        <a:latin typeface="Noto Sans Mono CJK HK"/>
                        <a:cs typeface="Noto Sans Mono CJK HK"/>
                      </a:endParaRPr>
                    </a:p>
                    <a:p>
                      <a:pPr marL="49530">
                        <a:lnSpc>
                          <a:spcPct val="100000"/>
                        </a:lnSpc>
                        <a:spcBef>
                          <a:spcPts val="505"/>
                        </a:spcBef>
                      </a:pPr>
                      <a:r>
                        <a:rPr dirty="0" sz="1400" spc="305">
                          <a:solidFill>
                            <a:srgbClr val="4E2700"/>
                          </a:solidFill>
                          <a:latin typeface="Arial"/>
                          <a:cs typeface="Arial"/>
                        </a:rPr>
                        <a:t>)</a:t>
                      </a:r>
                      <a:r>
                        <a:rPr dirty="0" sz="1400" spc="340">
                          <a:solidFill>
                            <a:srgbClr val="4E2700"/>
                          </a:solidFill>
                          <a:latin typeface="Arial"/>
                          <a:cs typeface="Arial"/>
                        </a:rPr>
                        <a:t> </a:t>
                      </a:r>
                      <a:r>
                        <a:rPr dirty="0" sz="1400" spc="10">
                          <a:solidFill>
                            <a:srgbClr val="4E2700"/>
                          </a:solidFill>
                          <a:latin typeface="Noto Sans Mono CJK HK"/>
                          <a:cs typeface="Noto Sans Mono CJK HK"/>
                        </a:rPr>
                        <a:t>由</a:t>
                      </a:r>
                      <a:r>
                        <a:rPr dirty="0" sz="1400" spc="5">
                          <a:solidFill>
                            <a:srgbClr val="4E2700"/>
                          </a:solidFill>
                          <a:latin typeface="Noto Sans Mono CJK HK"/>
                          <a:cs typeface="Noto Sans Mono CJK HK"/>
                        </a:rPr>
                        <a:t>於</a:t>
                      </a:r>
                      <a:r>
                        <a:rPr dirty="0" sz="1400" spc="-15">
                          <a:solidFill>
                            <a:srgbClr val="4E2700"/>
                          </a:solidFill>
                          <a:latin typeface="Noto Sans Mono CJK HK"/>
                          <a:cs typeface="Noto Sans Mono CJK HK"/>
                        </a:rPr>
                        <a:t>靜</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spc="-15">
                          <a:solidFill>
                            <a:srgbClr val="4E2700"/>
                          </a:solidFill>
                          <a:latin typeface="Noto Sans Mono CJK HK"/>
                          <a:cs typeface="Noto Sans Mono CJK HK"/>
                        </a:rPr>
                        <a:t>是</a:t>
                      </a:r>
                      <a:r>
                        <a:rPr dirty="0" sz="1400" spc="5">
                          <a:solidFill>
                            <a:srgbClr val="4E2700"/>
                          </a:solidFill>
                          <a:latin typeface="Noto Sans Mono CJK HK"/>
                          <a:cs typeface="Noto Sans Mono CJK HK"/>
                        </a:rPr>
                        <a:t>在</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別載</a:t>
                      </a:r>
                      <a:r>
                        <a:rPr dirty="0" sz="1400" spc="5">
                          <a:solidFill>
                            <a:srgbClr val="4E2700"/>
                          </a:solidFill>
                          <a:latin typeface="Noto Sans Mono CJK HK"/>
                          <a:cs typeface="Noto Sans Mono CJK HK"/>
                        </a:rPr>
                        <a:t>入</a:t>
                      </a:r>
                      <a:r>
                        <a:rPr dirty="0" sz="1400">
                          <a:solidFill>
                            <a:srgbClr val="4E2700"/>
                          </a:solidFill>
                          <a:latin typeface="Noto Sans Mono CJK HK"/>
                          <a:cs typeface="Noto Sans Mono CJK HK"/>
                        </a:rPr>
                        <a:t>時</a:t>
                      </a:r>
                      <a:r>
                        <a:rPr dirty="0" sz="1400" spc="5">
                          <a:solidFill>
                            <a:srgbClr val="4E2700"/>
                          </a:solidFill>
                          <a:latin typeface="Noto Sans Mono CJK HK"/>
                          <a:cs typeface="Noto Sans Mono CJK HK"/>
                        </a:rPr>
                        <a:t>就</a:t>
                      </a:r>
                      <a:r>
                        <a:rPr dirty="0" sz="1400" spc="-15">
                          <a:solidFill>
                            <a:srgbClr val="4E2700"/>
                          </a:solidFill>
                          <a:latin typeface="Noto Sans Mono CJK HK"/>
                          <a:cs typeface="Noto Sans Mono CJK HK"/>
                        </a:rPr>
                        <a:t>配</a:t>
                      </a:r>
                      <a:r>
                        <a:rPr dirty="0" sz="1400" spc="5">
                          <a:solidFill>
                            <a:srgbClr val="4E2700"/>
                          </a:solidFill>
                          <a:latin typeface="Noto Sans Mono CJK HK"/>
                          <a:cs typeface="Noto Sans Mono CJK HK"/>
                        </a:rPr>
                        <a:t>置</a:t>
                      </a:r>
                      <a:r>
                        <a:rPr dirty="0" sz="1400">
                          <a:solidFill>
                            <a:srgbClr val="4E2700"/>
                          </a:solidFill>
                          <a:latin typeface="Noto Sans Mono CJK HK"/>
                          <a:cs typeface="Noto Sans Mono CJK HK"/>
                        </a:rPr>
                        <a:t>記</a:t>
                      </a:r>
                      <a:r>
                        <a:rPr dirty="0" sz="1400" spc="-10">
                          <a:solidFill>
                            <a:srgbClr val="4E2700"/>
                          </a:solidFill>
                          <a:latin typeface="Noto Sans Mono CJK HK"/>
                          <a:cs typeface="Noto Sans Mono CJK HK"/>
                        </a:rPr>
                        <a:t>憶體</a:t>
                      </a:r>
                      <a:r>
                        <a:rPr dirty="0" sz="1400" spc="5">
                          <a:solidFill>
                            <a:srgbClr val="4E2700"/>
                          </a:solidFill>
                          <a:latin typeface="Noto Sans Mono CJK HK"/>
                          <a:cs typeface="Noto Sans Mono CJK HK"/>
                        </a:rPr>
                        <a:t>而</a:t>
                      </a:r>
                      <a:r>
                        <a:rPr dirty="0" sz="1400">
                          <a:solidFill>
                            <a:srgbClr val="4E2700"/>
                          </a:solidFill>
                          <a:latin typeface="Noto Sans Mono CJK HK"/>
                          <a:cs typeface="Noto Sans Mono CJK HK"/>
                        </a:rPr>
                        <a:t>存</a:t>
                      </a:r>
                      <a:r>
                        <a:rPr dirty="0" sz="1400" spc="5">
                          <a:solidFill>
                            <a:srgbClr val="4E2700"/>
                          </a:solidFill>
                          <a:latin typeface="Noto Sans Mono CJK HK"/>
                          <a:cs typeface="Noto Sans Mono CJK HK"/>
                        </a:rPr>
                        <a:t>在</a:t>
                      </a:r>
                      <a:r>
                        <a:rPr dirty="0" sz="1400" spc="-15">
                          <a:solidFill>
                            <a:srgbClr val="4E2700"/>
                          </a:solidFill>
                          <a:latin typeface="Noto Sans Mono CJK HK"/>
                          <a:cs typeface="Noto Sans Mono CJK HK"/>
                        </a:rPr>
                        <a:t>，</a:t>
                      </a:r>
                      <a:r>
                        <a:rPr dirty="0" sz="1400" spc="5">
                          <a:solidFill>
                            <a:srgbClr val="4E2700"/>
                          </a:solidFill>
                          <a:latin typeface="Noto Sans Mono CJK HK"/>
                          <a:cs typeface="Noto Sans Mono CJK HK"/>
                        </a:rPr>
                        <a:t>因</a:t>
                      </a:r>
                      <a:r>
                        <a:rPr dirty="0" sz="1400">
                          <a:solidFill>
                            <a:srgbClr val="4E2700"/>
                          </a:solidFill>
                          <a:latin typeface="Noto Sans Mono CJK HK"/>
                          <a:cs typeface="Noto Sans Mono CJK HK"/>
                        </a:rPr>
                        <a:t>此</a:t>
                      </a:r>
                      <a:r>
                        <a:rPr dirty="0" sz="1400" spc="-10">
                          <a:solidFill>
                            <a:srgbClr val="4E2700"/>
                          </a:solidFill>
                          <a:latin typeface="Noto Sans Mono CJK HK"/>
                          <a:cs typeface="Noto Sans Mono CJK HK"/>
                        </a:rPr>
                        <a:t>無法</a:t>
                      </a:r>
                      <a:r>
                        <a:rPr dirty="0" sz="1400" spc="5">
                          <a:solidFill>
                            <a:srgbClr val="4E2700"/>
                          </a:solidFill>
                          <a:latin typeface="Noto Sans Mono CJK HK"/>
                          <a:cs typeface="Noto Sans Mono CJK HK"/>
                        </a:rPr>
                        <a:t>用</a:t>
                      </a:r>
                      <a:r>
                        <a:rPr dirty="0" sz="1400">
                          <a:solidFill>
                            <a:srgbClr val="4E2700"/>
                          </a:solidFill>
                          <a:latin typeface="Noto Sans Mono CJK HK"/>
                          <a:cs typeface="Noto Sans Mono CJK HK"/>
                        </a:rPr>
                        <a:t>程</a:t>
                      </a:r>
                      <a:r>
                        <a:rPr dirty="0" sz="1400" spc="5">
                          <a:solidFill>
                            <a:srgbClr val="4E2700"/>
                          </a:solidFill>
                          <a:latin typeface="Noto Sans Mono CJK HK"/>
                          <a:cs typeface="Noto Sans Mono CJK HK"/>
                        </a:rPr>
                        <a:t>式</a:t>
                      </a:r>
                      <a:r>
                        <a:rPr dirty="0" sz="1400" spc="-15">
                          <a:solidFill>
                            <a:srgbClr val="4E2700"/>
                          </a:solidFill>
                          <a:latin typeface="Noto Sans Mono CJK HK"/>
                          <a:cs typeface="Noto Sans Mono CJK HK"/>
                        </a:rPr>
                        <a:t>碼</a:t>
                      </a:r>
                      <a:r>
                        <a:rPr dirty="0" sz="1400" spc="5">
                          <a:solidFill>
                            <a:srgbClr val="4E2700"/>
                          </a:solidFill>
                          <a:latin typeface="Noto Sans Mono CJK HK"/>
                          <a:cs typeface="Noto Sans Mono CJK HK"/>
                        </a:rPr>
                        <a:t>來</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定靜</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endParaRPr sz="1400">
                        <a:latin typeface="Noto Sans Mono CJK HK"/>
                        <a:cs typeface="Noto Sans Mono CJK HK"/>
                      </a:endParaRPr>
                    </a:p>
                  </a:txBody>
                  <a:tcPr marL="0" marR="0" marB="0" marT="8890">
                    <a:solidFill>
                      <a:srgbClr val="CCE8CF"/>
                    </a:solidFill>
                  </a:tcPr>
                </a:tc>
              </a:tr>
              <a:tr h="272275">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ct val="100000"/>
                        </a:lnSpc>
                        <a:spcBef>
                          <a:spcPts val="75"/>
                        </a:spcBef>
                      </a:pP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初</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9525">
                    <a:solidFill>
                      <a:srgbClr val="CCE8CF"/>
                    </a:solidFill>
                  </a:tcPr>
                </a:tc>
              </a:tr>
              <a:tr h="554736">
                <a:tc>
                  <a:txBody>
                    <a:bodyPr/>
                    <a:lstStyle/>
                    <a:p>
                      <a:pPr algn="r" marR="41910">
                        <a:lnSpc>
                          <a:spcPct val="100000"/>
                        </a:lnSpc>
                        <a:spcBef>
                          <a:spcPts val="115"/>
                        </a:spcBef>
                      </a:pPr>
                      <a:r>
                        <a:rPr dirty="0" sz="1400" spc="5">
                          <a:solidFill>
                            <a:srgbClr val="4E2700"/>
                          </a:solidFill>
                          <a:latin typeface="Arial"/>
                          <a:cs typeface="Arial"/>
                        </a:rPr>
                        <a:t>3</a:t>
                      </a:r>
                      <a:r>
                        <a:rPr dirty="0" sz="1400">
                          <a:solidFill>
                            <a:srgbClr val="4E2700"/>
                          </a:solidFill>
                          <a:latin typeface="Arial"/>
                          <a:cs typeface="Arial"/>
                        </a:rPr>
                        <a:t>.(</a:t>
                      </a:r>
                      <a:endParaRPr sz="1400">
                        <a:latin typeface="Arial"/>
                        <a:cs typeface="Arial"/>
                      </a:endParaRPr>
                    </a:p>
                  </a:txBody>
                  <a:tcPr marL="0" marR="0" marB="0" marT="14605">
                    <a:solidFill>
                      <a:srgbClr val="CCE8CF"/>
                    </a:solidFill>
                  </a:tcPr>
                </a:tc>
                <a:tc>
                  <a:txBody>
                    <a:bodyPr/>
                    <a:lstStyle/>
                    <a:p>
                      <a:pPr algn="ctr">
                        <a:lnSpc>
                          <a:spcPct val="100000"/>
                        </a:lnSpc>
                        <a:spcBef>
                          <a:spcPts val="115"/>
                        </a:spcBef>
                      </a:pPr>
                      <a:r>
                        <a:rPr dirty="0" sz="1400">
                          <a:solidFill>
                            <a:srgbClr val="4E2700"/>
                          </a:solidFill>
                          <a:latin typeface="Arial"/>
                          <a:cs typeface="Arial"/>
                        </a:rPr>
                        <a:t>o</a:t>
                      </a:r>
                      <a:endParaRPr sz="1400">
                        <a:latin typeface="Arial"/>
                        <a:cs typeface="Arial"/>
                      </a:endParaRPr>
                    </a:p>
                  </a:txBody>
                  <a:tcPr marL="0" marR="0" marB="0" marT="14605">
                    <a:solidFill>
                      <a:srgbClr val="CCE8CF"/>
                    </a:solidFill>
                  </a:tcPr>
                </a:tc>
                <a:tc>
                  <a:txBody>
                    <a:bodyPr/>
                    <a:lstStyle/>
                    <a:p>
                      <a:pPr marL="49530">
                        <a:lnSpc>
                          <a:spcPct val="100000"/>
                        </a:lnSpc>
                        <a:spcBef>
                          <a:spcPts val="115"/>
                        </a:spcBef>
                      </a:pPr>
                      <a:r>
                        <a:rPr dirty="0" sz="1400" spc="305">
                          <a:solidFill>
                            <a:srgbClr val="4E2700"/>
                          </a:solidFill>
                          <a:latin typeface="Arial"/>
                          <a:cs typeface="Arial"/>
                        </a:rPr>
                        <a:t>)</a:t>
                      </a:r>
                      <a:r>
                        <a:rPr dirty="0" sz="1400" spc="405">
                          <a:solidFill>
                            <a:srgbClr val="4E2700"/>
                          </a:solidFill>
                          <a:latin typeface="Arial"/>
                          <a:cs typeface="Arial"/>
                        </a:rPr>
                        <a:t> </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於同一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之所</a:t>
                      </a:r>
                      <a:r>
                        <a:rPr dirty="0" sz="1400">
                          <a:solidFill>
                            <a:srgbClr val="4E2700"/>
                          </a:solidFill>
                          <a:latin typeface="Noto Sans Mono CJK HK"/>
                          <a:cs typeface="Noto Sans Mono CJK HK"/>
                        </a:rPr>
                        <a:t>有物件</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某項</a:t>
                      </a:r>
                      <a:r>
                        <a:rPr dirty="0" sz="1400" spc="-15">
                          <a:solidFill>
                            <a:srgbClr val="4E2700"/>
                          </a:solidFill>
                          <a:latin typeface="Noto Sans Mono CJK HK"/>
                          <a:cs typeface="Noto Sans Mono CJK HK"/>
                        </a:rPr>
                        <a:t>屬性</a:t>
                      </a:r>
                      <a:r>
                        <a:rPr dirty="0" sz="1400">
                          <a:solidFill>
                            <a:srgbClr val="4E2700"/>
                          </a:solidFill>
                          <a:latin typeface="Noto Sans Mono CJK HK"/>
                          <a:cs typeface="Noto Sans Mono CJK HK"/>
                        </a:rPr>
                        <a:t>值必定</a:t>
                      </a:r>
                      <a:r>
                        <a:rPr dirty="0" sz="1400" spc="-15">
                          <a:solidFill>
                            <a:srgbClr val="4E2700"/>
                          </a:solidFill>
                          <a:latin typeface="Noto Sans Mono CJK HK"/>
                          <a:cs typeface="Noto Sans Mono CJK HK"/>
                        </a:rPr>
                        <a:t>完</a:t>
                      </a:r>
                      <a:r>
                        <a:rPr dirty="0" sz="1400">
                          <a:solidFill>
                            <a:srgbClr val="4E2700"/>
                          </a:solidFill>
                          <a:latin typeface="Noto Sans Mono CJK HK"/>
                          <a:cs typeface="Noto Sans Mono CJK HK"/>
                        </a:rPr>
                        <a:t>全相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則此項</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性可</a:t>
                      </a:r>
                      <a:r>
                        <a:rPr dirty="0" sz="1400" spc="-15">
                          <a:solidFill>
                            <a:srgbClr val="4E2700"/>
                          </a:solidFill>
                          <a:latin typeface="Noto Sans Mono CJK HK"/>
                          <a:cs typeface="Noto Sans Mono CJK HK"/>
                        </a:rPr>
                        <a:t>以定</a:t>
                      </a:r>
                      <a:r>
                        <a:rPr dirty="0" sz="1400">
                          <a:solidFill>
                            <a:srgbClr val="4E2700"/>
                          </a:solidFill>
                          <a:latin typeface="Noto Sans Mono CJK HK"/>
                          <a:cs typeface="Noto Sans Mono CJK HK"/>
                        </a:rPr>
                        <a:t>義為靜</a:t>
                      </a:r>
                      <a:endParaRPr sz="1400">
                        <a:latin typeface="Noto Sans Mono CJK HK"/>
                        <a:cs typeface="Noto Sans Mono CJK HK"/>
                      </a:endParaRPr>
                    </a:p>
                    <a:p>
                      <a:pPr marL="245110">
                        <a:lnSpc>
                          <a:spcPct val="100000"/>
                        </a:lnSpc>
                        <a:spcBef>
                          <a:spcPts val="500"/>
                        </a:spcBef>
                      </a:pP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14605">
                    <a:solidFill>
                      <a:srgbClr val="CCE8CF"/>
                    </a:solidFill>
                  </a:tcPr>
                </a:tc>
              </a:tr>
              <a:tr h="282426">
                <a:tc>
                  <a:txBody>
                    <a:bodyPr/>
                    <a:lstStyle/>
                    <a:p>
                      <a:pPr algn="r" marR="41910">
                        <a:lnSpc>
                          <a:spcPct val="100000"/>
                        </a:lnSpc>
                        <a:spcBef>
                          <a:spcPts val="115"/>
                        </a:spcBef>
                      </a:pPr>
                      <a:r>
                        <a:rPr dirty="0" sz="1400" spc="5">
                          <a:solidFill>
                            <a:srgbClr val="4E2700"/>
                          </a:solidFill>
                          <a:latin typeface="Arial"/>
                          <a:cs typeface="Arial"/>
                        </a:rPr>
                        <a:t>4</a:t>
                      </a:r>
                      <a:r>
                        <a:rPr dirty="0" sz="1400">
                          <a:solidFill>
                            <a:srgbClr val="4E2700"/>
                          </a:solidFill>
                          <a:latin typeface="Arial"/>
                          <a:cs typeface="Arial"/>
                        </a:rPr>
                        <a:t>.(</a:t>
                      </a:r>
                      <a:endParaRPr sz="1400">
                        <a:latin typeface="Arial"/>
                        <a:cs typeface="Arial"/>
                      </a:endParaRPr>
                    </a:p>
                  </a:txBody>
                  <a:tcPr marL="0" marR="0" marB="0" marT="14605">
                    <a:solidFill>
                      <a:srgbClr val="CCE8CF"/>
                    </a:solidFill>
                  </a:tcPr>
                </a:tc>
                <a:tc>
                  <a:txBody>
                    <a:bodyPr/>
                    <a:lstStyle/>
                    <a:p>
                      <a:pPr algn="ctr">
                        <a:lnSpc>
                          <a:spcPct val="100000"/>
                        </a:lnSpc>
                        <a:spcBef>
                          <a:spcPts val="115"/>
                        </a:spcBef>
                      </a:pPr>
                      <a:r>
                        <a:rPr dirty="0" sz="1400">
                          <a:solidFill>
                            <a:srgbClr val="4E2700"/>
                          </a:solidFill>
                          <a:latin typeface="Arial"/>
                          <a:cs typeface="Arial"/>
                        </a:rPr>
                        <a:t>o</a:t>
                      </a:r>
                      <a:endParaRPr sz="1400">
                        <a:latin typeface="Arial"/>
                        <a:cs typeface="Arial"/>
                      </a:endParaRPr>
                    </a:p>
                  </a:txBody>
                  <a:tcPr marL="0" marR="0" marB="0" marT="14605">
                    <a:solidFill>
                      <a:srgbClr val="CCE8CF"/>
                    </a:solidFill>
                  </a:tcPr>
                </a:tc>
                <a:tc>
                  <a:txBody>
                    <a:bodyPr/>
                    <a:lstStyle/>
                    <a:p>
                      <a:pPr marL="49530">
                        <a:lnSpc>
                          <a:spcPct val="100000"/>
                        </a:lnSpc>
                        <a:spcBef>
                          <a:spcPts val="115"/>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靜態變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與靜</a:t>
                      </a:r>
                      <a:r>
                        <a:rPr dirty="0" sz="1400" spc="-15">
                          <a:solidFill>
                            <a:srgbClr val="4E2700"/>
                          </a:solidFill>
                          <a:latin typeface="Noto Sans Mono CJK HK"/>
                          <a:cs typeface="Noto Sans Mono CJK HK"/>
                        </a:rPr>
                        <a:t>態方</a:t>
                      </a:r>
                      <a:r>
                        <a:rPr dirty="0" sz="1400">
                          <a:solidFill>
                            <a:srgbClr val="4E2700"/>
                          </a:solidFill>
                          <a:latin typeface="Noto Sans Mono CJK HK"/>
                          <a:cs typeface="Noto Sans Mono CJK HK"/>
                        </a:rPr>
                        <a:t>法可以</a:t>
                      </a:r>
                      <a:r>
                        <a:rPr dirty="0" sz="1400" spc="-15">
                          <a:solidFill>
                            <a:srgbClr val="4E2700"/>
                          </a:solidFill>
                          <a:latin typeface="Noto Sans Mono CJK HK"/>
                          <a:cs typeface="Noto Sans Mono CJK HK"/>
                        </a:rPr>
                        <a:t>透</a:t>
                      </a:r>
                      <a:r>
                        <a:rPr dirty="0" sz="1400">
                          <a:solidFill>
                            <a:srgbClr val="4E2700"/>
                          </a:solidFill>
                          <a:latin typeface="Noto Sans Mono CJK HK"/>
                          <a:cs typeface="Noto Sans Mono CJK HK"/>
                        </a:rPr>
                        <a:t>過類</a:t>
                      </a:r>
                      <a:r>
                        <a:rPr dirty="0" sz="1400" spc="-15">
                          <a:solidFill>
                            <a:srgbClr val="4E2700"/>
                          </a:solidFill>
                          <a:latin typeface="Noto Sans Mono CJK HK"/>
                          <a:cs typeface="Noto Sans Mono CJK HK"/>
                        </a:rPr>
                        <a:t>別名</a:t>
                      </a:r>
                      <a:r>
                        <a:rPr dirty="0" sz="1400">
                          <a:solidFill>
                            <a:srgbClr val="4E2700"/>
                          </a:solidFill>
                          <a:latin typeface="Noto Sans Mono CJK HK"/>
                          <a:cs typeface="Noto Sans Mono CJK HK"/>
                        </a:rPr>
                        <a:t>稱來使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它們。</a:t>
                      </a:r>
                      <a:endParaRPr sz="1400">
                        <a:latin typeface="Noto Sans Mono CJK HK"/>
                        <a:cs typeface="Noto Sans Mono CJK HK"/>
                      </a:endParaRPr>
                    </a:p>
                  </a:txBody>
                  <a:tcPr marL="0" marR="0" marB="0" marT="14605">
                    <a:solidFill>
                      <a:srgbClr val="CCE8CF"/>
                    </a:solidFill>
                  </a:tcPr>
                </a:tc>
              </a:tr>
              <a:tr h="277656">
                <a:tc>
                  <a:txBody>
                    <a:bodyPr/>
                    <a:lstStyle/>
                    <a:p>
                      <a:pPr algn="r" marR="41275">
                        <a:lnSpc>
                          <a:spcPct val="100000"/>
                        </a:lnSpc>
                        <a:spcBef>
                          <a:spcPts val="75"/>
                        </a:spcBef>
                      </a:pPr>
                      <a:r>
                        <a:rPr dirty="0" sz="1400" spc="5">
                          <a:solidFill>
                            <a:srgbClr val="4E2700"/>
                          </a:solidFill>
                          <a:latin typeface="Arial"/>
                          <a:cs typeface="Arial"/>
                        </a:rPr>
                        <a:t>5</a:t>
                      </a:r>
                      <a:r>
                        <a:rPr dirty="0" sz="1400" spc="-10">
                          <a:solidFill>
                            <a:srgbClr val="4E2700"/>
                          </a:solidFill>
                          <a:latin typeface="Arial"/>
                          <a:cs typeface="Arial"/>
                        </a:rPr>
                        <a:t>.</a:t>
                      </a:r>
                      <a:r>
                        <a:rPr dirty="0" sz="1400">
                          <a:solidFill>
                            <a:srgbClr val="4E2700"/>
                          </a:solidFill>
                          <a:latin typeface="Arial"/>
                          <a:cs typeface="Arial"/>
                        </a:rPr>
                        <a:t>(</a:t>
                      </a:r>
                      <a:endParaRPr sz="1400">
                        <a:latin typeface="Arial"/>
                        <a:cs typeface="Arial"/>
                      </a:endParaRPr>
                    </a:p>
                  </a:txBody>
                  <a:tcPr marL="0" marR="0" marB="0" marT="9525">
                    <a:solidFill>
                      <a:srgbClr val="CCE8CF"/>
                    </a:solidFill>
                  </a:tcPr>
                </a:tc>
                <a:tc>
                  <a:txBody>
                    <a:bodyPr/>
                    <a:lstStyle/>
                    <a:p>
                      <a:pPr algn="ctr">
                        <a:lnSpc>
                          <a:spcPct val="100000"/>
                        </a:lnSpc>
                        <a:spcBef>
                          <a:spcPts val="75"/>
                        </a:spcBef>
                      </a:pPr>
                      <a:r>
                        <a:rPr dirty="0" sz="1400">
                          <a:solidFill>
                            <a:srgbClr val="4E2700"/>
                          </a:solidFill>
                          <a:latin typeface="Arial"/>
                          <a:cs typeface="Arial"/>
                        </a:rPr>
                        <a:t>o</a:t>
                      </a:r>
                      <a:endParaRPr sz="1400">
                        <a:latin typeface="Arial"/>
                        <a:cs typeface="Arial"/>
                      </a:endParaRPr>
                    </a:p>
                  </a:txBody>
                  <a:tcPr marL="0" marR="0" marB="0" marT="9525">
                    <a:solidFill>
                      <a:srgbClr val="CCE8CF"/>
                    </a:solidFill>
                  </a:tcPr>
                </a:tc>
                <a:tc>
                  <a:txBody>
                    <a:bodyPr/>
                    <a:lstStyle/>
                    <a:p>
                      <a:pPr marL="49530">
                        <a:lnSpc>
                          <a:spcPct val="100000"/>
                        </a:lnSpc>
                        <a:spcBef>
                          <a:spcPts val="75"/>
                        </a:spcBef>
                      </a:pPr>
                      <a:r>
                        <a:rPr dirty="0" sz="1400" spc="305">
                          <a:solidFill>
                            <a:srgbClr val="4E2700"/>
                          </a:solidFill>
                          <a:latin typeface="Arial"/>
                          <a:cs typeface="Arial"/>
                        </a:rPr>
                        <a:t>)</a:t>
                      </a:r>
                      <a:r>
                        <a:rPr dirty="0" sz="1400" spc="375">
                          <a:solidFill>
                            <a:srgbClr val="4E2700"/>
                          </a:solidFill>
                          <a:latin typeface="Arial"/>
                          <a:cs typeface="Arial"/>
                        </a:rPr>
                        <a:t> </a:t>
                      </a:r>
                      <a:r>
                        <a:rPr dirty="0" sz="1400" spc="120">
                          <a:solidFill>
                            <a:srgbClr val="4E2700"/>
                          </a:solidFill>
                          <a:latin typeface="Arial"/>
                          <a:cs typeface="Arial"/>
                        </a:rPr>
                        <a:t>java.lang.Math</a:t>
                      </a:r>
                      <a:r>
                        <a:rPr dirty="0" sz="1400" spc="10">
                          <a:solidFill>
                            <a:srgbClr val="4E2700"/>
                          </a:solidFill>
                          <a:latin typeface="Noto Sans Mono CJK HK"/>
                          <a:cs typeface="Noto Sans Mono CJK HK"/>
                        </a:rPr>
                        <a:t>與</a:t>
                      </a:r>
                      <a:r>
                        <a:rPr dirty="0" sz="1400" spc="105">
                          <a:solidFill>
                            <a:srgbClr val="4E2700"/>
                          </a:solidFill>
                          <a:latin typeface="Arial"/>
                          <a:cs typeface="Arial"/>
                        </a:rPr>
                        <a:t>java.lang.System</a:t>
                      </a:r>
                      <a:r>
                        <a:rPr dirty="0" sz="1400" spc="5">
                          <a:solidFill>
                            <a:srgbClr val="4E2700"/>
                          </a:solidFill>
                          <a:latin typeface="Noto Sans Mono CJK HK"/>
                          <a:cs typeface="Noto Sans Mono CJK HK"/>
                        </a:rPr>
                        <a:t>都</a:t>
                      </a:r>
                      <a:r>
                        <a:rPr dirty="0" sz="1400">
                          <a:solidFill>
                            <a:srgbClr val="4E2700"/>
                          </a:solidFill>
                          <a:latin typeface="Noto Sans Mono CJK HK"/>
                          <a:cs typeface="Noto Sans Mono CJK HK"/>
                        </a:rPr>
                        <a:t>不</a:t>
                      </a:r>
                      <a:r>
                        <a:rPr dirty="0" sz="1400" spc="5">
                          <a:solidFill>
                            <a:srgbClr val="4E2700"/>
                          </a:solidFill>
                          <a:latin typeface="Noto Sans Mono CJK HK"/>
                          <a:cs typeface="Noto Sans Mono CJK HK"/>
                        </a:rPr>
                        <a:t>能</a:t>
                      </a:r>
                      <a:r>
                        <a:rPr dirty="0" sz="1400">
                          <a:solidFill>
                            <a:srgbClr val="4E2700"/>
                          </a:solidFill>
                          <a:latin typeface="Noto Sans Mono CJK HK"/>
                          <a:cs typeface="Noto Sans Mono CJK HK"/>
                        </a:rPr>
                        <a:t>產</a:t>
                      </a:r>
                      <a:r>
                        <a:rPr dirty="0" sz="1400" spc="5">
                          <a:solidFill>
                            <a:srgbClr val="4E2700"/>
                          </a:solidFill>
                          <a:latin typeface="Noto Sans Mono CJK HK"/>
                          <a:cs typeface="Noto Sans Mono CJK HK"/>
                        </a:rPr>
                        <a:t>生</a:t>
                      </a:r>
                      <a:r>
                        <a:rPr dirty="0" sz="1400">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因</a:t>
                      </a:r>
                      <a:r>
                        <a:rPr dirty="0" sz="1400" spc="-10">
                          <a:solidFill>
                            <a:srgbClr val="4E2700"/>
                          </a:solidFill>
                          <a:latin typeface="Noto Sans Mono CJK HK"/>
                          <a:cs typeface="Noto Sans Mono CJK HK"/>
                        </a:rPr>
                        <a:t>為它</a:t>
                      </a:r>
                      <a:r>
                        <a:rPr dirty="0" sz="1400" spc="5">
                          <a:solidFill>
                            <a:srgbClr val="4E2700"/>
                          </a:solidFill>
                          <a:latin typeface="Noto Sans Mono CJK HK"/>
                          <a:cs typeface="Noto Sans Mono CJK HK"/>
                        </a:rPr>
                        <a:t>們</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建</a:t>
                      </a:r>
                      <a:r>
                        <a:rPr dirty="0" sz="1400" spc="-15">
                          <a:solidFill>
                            <a:srgbClr val="4E2700"/>
                          </a:solidFill>
                          <a:latin typeface="Noto Sans Mono CJK HK"/>
                          <a:cs typeface="Noto Sans Mono CJK HK"/>
                        </a:rPr>
                        <a:t>構</a:t>
                      </a:r>
                      <a:r>
                        <a:rPr dirty="0" sz="1400" spc="5">
                          <a:solidFill>
                            <a:srgbClr val="4E2700"/>
                          </a:solidFill>
                          <a:latin typeface="Noto Sans Mono CJK HK"/>
                          <a:cs typeface="Noto Sans Mono CJK HK"/>
                        </a:rPr>
                        <a:t>子</a:t>
                      </a:r>
                      <a:r>
                        <a:rPr dirty="0" sz="1400">
                          <a:solidFill>
                            <a:srgbClr val="4E2700"/>
                          </a:solidFill>
                          <a:latin typeface="Noto Sans Mono CJK HK"/>
                          <a:cs typeface="Noto Sans Mono CJK HK"/>
                        </a:rPr>
                        <a:t>皆</a:t>
                      </a:r>
                      <a:r>
                        <a:rPr dirty="0" sz="1400" spc="5">
                          <a:solidFill>
                            <a:srgbClr val="4E2700"/>
                          </a:solidFill>
                          <a:latin typeface="Noto Sans Mono CJK HK"/>
                          <a:cs typeface="Noto Sans Mono CJK HK"/>
                        </a:rPr>
                        <a:t>含</a:t>
                      </a:r>
                      <a:endParaRPr sz="1400">
                        <a:latin typeface="Noto Sans Mono CJK HK"/>
                        <a:cs typeface="Noto Sans Mono CJK HK"/>
                      </a:endParaRPr>
                    </a:p>
                  </a:txBody>
                  <a:tcPr marL="0" marR="0" marB="0" marT="9525">
                    <a:solidFill>
                      <a:srgbClr val="CCE8CF"/>
                    </a:solidFill>
                  </a:tcPr>
                </a:tc>
              </a:tr>
              <a:tr h="554823">
                <a:tc>
                  <a:txBody>
                    <a:bodyPr/>
                    <a:lstStyle/>
                    <a:p>
                      <a:pPr>
                        <a:lnSpc>
                          <a:spcPct val="100000"/>
                        </a:lnSpc>
                        <a:spcBef>
                          <a:spcPts val="15"/>
                        </a:spcBef>
                      </a:pPr>
                      <a:endParaRPr sz="1950">
                        <a:latin typeface="Times New Roman"/>
                        <a:cs typeface="Times New Roman"/>
                      </a:endParaRPr>
                    </a:p>
                    <a:p>
                      <a:pPr algn="r" marR="41910">
                        <a:lnSpc>
                          <a:spcPct val="100000"/>
                        </a:lnSpc>
                      </a:pPr>
                      <a:r>
                        <a:rPr dirty="0" sz="1400" spc="5">
                          <a:solidFill>
                            <a:srgbClr val="4E2700"/>
                          </a:solidFill>
                          <a:latin typeface="Arial"/>
                          <a:cs typeface="Arial"/>
                        </a:rPr>
                        <a:t>6</a:t>
                      </a:r>
                      <a:r>
                        <a:rPr dirty="0" sz="1400">
                          <a:solidFill>
                            <a:srgbClr val="4E2700"/>
                          </a:solidFill>
                          <a:latin typeface="Arial"/>
                          <a:cs typeface="Arial"/>
                        </a:rPr>
                        <a:t>.(</a:t>
                      </a:r>
                      <a:endParaRPr sz="1400">
                        <a:latin typeface="Arial"/>
                        <a:cs typeface="Arial"/>
                      </a:endParaRPr>
                    </a:p>
                  </a:txBody>
                  <a:tcPr marL="0" marR="0" marB="0" marT="1905">
                    <a:solidFill>
                      <a:srgbClr val="CCE8CF"/>
                    </a:solidFill>
                  </a:tcPr>
                </a:tc>
                <a:tc>
                  <a:txBody>
                    <a:bodyPr/>
                    <a:lstStyle/>
                    <a:p>
                      <a:pPr>
                        <a:lnSpc>
                          <a:spcPct val="100000"/>
                        </a:lnSpc>
                        <a:spcBef>
                          <a:spcPts val="15"/>
                        </a:spcBef>
                      </a:pPr>
                      <a:endParaRPr sz="1950">
                        <a:latin typeface="Times New Roman"/>
                        <a:cs typeface="Times New Roman"/>
                      </a:endParaRPr>
                    </a:p>
                    <a:p>
                      <a:pPr algn="ctr">
                        <a:lnSpc>
                          <a:spcPct val="100000"/>
                        </a:lnSpc>
                      </a:pPr>
                      <a:r>
                        <a:rPr dirty="0" sz="1400">
                          <a:solidFill>
                            <a:srgbClr val="4E2700"/>
                          </a:solidFill>
                          <a:latin typeface="Arial"/>
                          <a:cs typeface="Arial"/>
                        </a:rPr>
                        <a:t>o</a:t>
                      </a:r>
                      <a:endParaRPr sz="1400">
                        <a:latin typeface="Arial"/>
                        <a:cs typeface="Arial"/>
                      </a:endParaRPr>
                    </a:p>
                  </a:txBody>
                  <a:tcPr marL="0" marR="0" marB="0" marT="1905">
                    <a:solidFill>
                      <a:srgbClr val="CCE8CF"/>
                    </a:solidFill>
                  </a:tcPr>
                </a:tc>
                <a:tc>
                  <a:txBody>
                    <a:bodyPr/>
                    <a:lstStyle/>
                    <a:p>
                      <a:pPr marL="246379">
                        <a:lnSpc>
                          <a:spcPct val="100000"/>
                        </a:lnSpc>
                        <a:spcBef>
                          <a:spcPts val="75"/>
                        </a:spcBef>
                      </a:pPr>
                      <a:r>
                        <a:rPr dirty="0" sz="1400" spc="170">
                          <a:solidFill>
                            <a:srgbClr val="4E2700"/>
                          </a:solidFill>
                          <a:latin typeface="Arial"/>
                          <a:cs typeface="Arial"/>
                        </a:rPr>
                        <a:t>private</a:t>
                      </a:r>
                      <a:r>
                        <a:rPr dirty="0" sz="1400">
                          <a:solidFill>
                            <a:srgbClr val="4E2700"/>
                          </a:solidFill>
                          <a:latin typeface="Noto Sans Mono CJK HK"/>
                          <a:cs typeface="Noto Sans Mono CJK HK"/>
                        </a:rPr>
                        <a:t>修飾字。</a:t>
                      </a:r>
                      <a:endParaRPr sz="1400">
                        <a:latin typeface="Noto Sans Mono CJK HK"/>
                        <a:cs typeface="Noto Sans Mono CJK HK"/>
                      </a:endParaRPr>
                    </a:p>
                    <a:p>
                      <a:pPr marL="49530">
                        <a:lnSpc>
                          <a:spcPct val="100000"/>
                        </a:lnSpc>
                        <a:spcBef>
                          <a:spcPts val="50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220">
                          <a:solidFill>
                            <a:srgbClr val="4E2700"/>
                          </a:solidFill>
                          <a:latin typeface="Arial"/>
                          <a:cs typeface="Arial"/>
                        </a:rPr>
                        <a:t>static</a:t>
                      </a:r>
                      <a:r>
                        <a:rPr dirty="0" sz="1400">
                          <a:solidFill>
                            <a:srgbClr val="4E2700"/>
                          </a:solidFill>
                          <a:latin typeface="Noto Sans Mono CJK HK"/>
                          <a:cs typeface="Noto Sans Mono CJK HK"/>
                        </a:rPr>
                        <a:t>的方法，稱為</a:t>
                      </a:r>
                      <a:r>
                        <a:rPr dirty="0" sz="1400" spc="-15">
                          <a:solidFill>
                            <a:srgbClr val="4E2700"/>
                          </a:solidFill>
                          <a:latin typeface="Noto Sans Mono CJK HK"/>
                          <a:cs typeface="Noto Sans Mono CJK HK"/>
                        </a:rPr>
                        <a:t>靜</a:t>
                      </a:r>
                      <a:r>
                        <a:rPr dirty="0" sz="1400">
                          <a:solidFill>
                            <a:srgbClr val="4E2700"/>
                          </a:solidFill>
                          <a:latin typeface="Noto Sans Mono CJK HK"/>
                          <a:cs typeface="Noto Sans Mono CJK HK"/>
                        </a:rPr>
                        <a:t>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9525">
                    <a:solidFill>
                      <a:srgbClr val="CCE8CF"/>
                    </a:solidFill>
                  </a:tcPr>
                </a:tc>
              </a:tr>
              <a:tr h="277367">
                <a:tc>
                  <a:txBody>
                    <a:bodyPr/>
                    <a:lstStyle/>
                    <a:p>
                      <a:pPr algn="r" marR="41910">
                        <a:lnSpc>
                          <a:spcPct val="100000"/>
                        </a:lnSpc>
                        <a:spcBef>
                          <a:spcPts val="70"/>
                        </a:spcBef>
                      </a:pPr>
                      <a:r>
                        <a:rPr dirty="0" sz="1400" spc="5">
                          <a:solidFill>
                            <a:srgbClr val="4E2700"/>
                          </a:solidFill>
                          <a:latin typeface="Arial"/>
                          <a:cs typeface="Arial"/>
                        </a:rPr>
                        <a:t>7</a:t>
                      </a:r>
                      <a:r>
                        <a:rPr dirty="0" sz="1400">
                          <a:solidFill>
                            <a:srgbClr val="4E2700"/>
                          </a:solidFill>
                          <a:latin typeface="Arial"/>
                          <a:cs typeface="Arial"/>
                        </a:rPr>
                        <a:t>.(</a:t>
                      </a:r>
                      <a:endParaRPr sz="1400">
                        <a:latin typeface="Arial"/>
                        <a:cs typeface="Arial"/>
                      </a:endParaRPr>
                    </a:p>
                  </a:txBody>
                  <a:tcPr marL="0" marR="0" marB="0" marT="8890">
                    <a:solidFill>
                      <a:srgbClr val="CCE8CF"/>
                    </a:solidFill>
                  </a:tcPr>
                </a:tc>
                <a:tc>
                  <a:txBody>
                    <a:bodyPr/>
                    <a:lstStyle/>
                    <a:p>
                      <a:pPr algn="ctr">
                        <a:lnSpc>
                          <a:spcPct val="100000"/>
                        </a:lnSpc>
                        <a:spcBef>
                          <a:spcPts val="70"/>
                        </a:spcBef>
                      </a:pPr>
                      <a:r>
                        <a:rPr dirty="0" sz="1400">
                          <a:solidFill>
                            <a:srgbClr val="4E2700"/>
                          </a:solidFill>
                          <a:latin typeface="Arial"/>
                          <a:cs typeface="Arial"/>
                        </a:rPr>
                        <a:t>x</a:t>
                      </a:r>
                      <a:endParaRPr sz="1400">
                        <a:latin typeface="Arial"/>
                        <a:cs typeface="Arial"/>
                      </a:endParaRPr>
                    </a:p>
                  </a:txBody>
                  <a:tcPr marL="0" marR="0" marB="0" marT="8890">
                    <a:solidFill>
                      <a:srgbClr val="CCE8CF"/>
                    </a:solidFill>
                  </a:tcPr>
                </a:tc>
                <a:tc>
                  <a:txBody>
                    <a:bodyPr/>
                    <a:lstStyle/>
                    <a:p>
                      <a:pPr marL="49530">
                        <a:lnSpc>
                          <a:spcPct val="100000"/>
                        </a:lnSpc>
                        <a:spcBef>
                          <a:spcPts val="70"/>
                        </a:spcBef>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靜</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法內可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直接</a:t>
                      </a:r>
                      <a:r>
                        <a:rPr dirty="0" sz="1400" spc="-15">
                          <a:solidFill>
                            <a:srgbClr val="4E2700"/>
                          </a:solidFill>
                          <a:latin typeface="Noto Sans Mono CJK HK"/>
                          <a:cs typeface="Noto Sans Mono CJK HK"/>
                        </a:rPr>
                        <a:t>存取</a:t>
                      </a:r>
                      <a:r>
                        <a:rPr dirty="0" sz="1400">
                          <a:solidFill>
                            <a:srgbClr val="4E2700"/>
                          </a:solidFill>
                          <a:latin typeface="Noto Sans Mono CJK HK"/>
                          <a:cs typeface="Noto Sans Mono CJK HK"/>
                        </a:rPr>
                        <a:t>非靜態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Noto Sans Mono CJK HK"/>
                          <a:cs typeface="Noto Sans Mono CJK HK"/>
                        </a:rPr>
                        <a:t>也可</a:t>
                      </a:r>
                      <a:r>
                        <a:rPr dirty="0" sz="1400">
                          <a:solidFill>
                            <a:srgbClr val="4E2700"/>
                          </a:solidFill>
                          <a:latin typeface="Noto Sans Mono CJK HK"/>
                          <a:cs typeface="Noto Sans Mono CJK HK"/>
                        </a:rPr>
                        <a:t>以直接</a:t>
                      </a:r>
                      <a:r>
                        <a:rPr dirty="0" sz="1400" spc="-15">
                          <a:solidFill>
                            <a:srgbClr val="4E2700"/>
                          </a:solidFill>
                          <a:latin typeface="Noto Sans Mono CJK HK"/>
                          <a:cs typeface="Noto Sans Mono CJK HK"/>
                        </a:rPr>
                        <a:t>呼</a:t>
                      </a:r>
                      <a:r>
                        <a:rPr dirty="0" sz="1400">
                          <a:solidFill>
                            <a:srgbClr val="4E2700"/>
                          </a:solidFill>
                          <a:latin typeface="Noto Sans Mono CJK HK"/>
                          <a:cs typeface="Noto Sans Mono CJK HK"/>
                        </a:rPr>
                        <a:t>叫非</a:t>
                      </a:r>
                      <a:r>
                        <a:rPr dirty="0" sz="1400" spc="-15">
                          <a:solidFill>
                            <a:srgbClr val="4E2700"/>
                          </a:solidFill>
                          <a:latin typeface="Noto Sans Mono CJK HK"/>
                          <a:cs typeface="Noto Sans Mono CJK HK"/>
                        </a:rPr>
                        <a:t>靜態</a:t>
                      </a:r>
                      <a:r>
                        <a:rPr dirty="0" sz="1400">
                          <a:solidFill>
                            <a:srgbClr val="4E2700"/>
                          </a:solidFill>
                          <a:latin typeface="Noto Sans Mono CJK HK"/>
                          <a:cs typeface="Noto Sans Mono CJK HK"/>
                        </a:rPr>
                        <a:t>方法。</a:t>
                      </a:r>
                      <a:endParaRPr sz="1400">
                        <a:latin typeface="Noto Sans Mono CJK HK"/>
                        <a:cs typeface="Noto Sans Mono CJK HK"/>
                      </a:endParaRPr>
                    </a:p>
                  </a:txBody>
                  <a:tcPr marL="0" marR="0" marB="0" marT="8890">
                    <a:solidFill>
                      <a:srgbClr val="CCE8CF"/>
                    </a:solidFill>
                  </a:tcPr>
                </a:tc>
              </a:tr>
              <a:tr h="277558">
                <a:tc>
                  <a:txBody>
                    <a:bodyPr/>
                    <a:lstStyle/>
                    <a:p>
                      <a:pPr algn="r" marR="41910">
                        <a:lnSpc>
                          <a:spcPct val="100000"/>
                        </a:lnSpc>
                        <a:spcBef>
                          <a:spcPts val="70"/>
                        </a:spcBef>
                      </a:pPr>
                      <a:r>
                        <a:rPr dirty="0" sz="1400" spc="5">
                          <a:solidFill>
                            <a:srgbClr val="4E2700"/>
                          </a:solidFill>
                          <a:latin typeface="Arial"/>
                          <a:cs typeface="Arial"/>
                        </a:rPr>
                        <a:t>8</a:t>
                      </a:r>
                      <a:r>
                        <a:rPr dirty="0" sz="1400">
                          <a:solidFill>
                            <a:srgbClr val="4E2700"/>
                          </a:solidFill>
                          <a:latin typeface="Arial"/>
                          <a:cs typeface="Arial"/>
                        </a:rPr>
                        <a:t>.(</a:t>
                      </a:r>
                      <a:endParaRPr sz="1400">
                        <a:latin typeface="Arial"/>
                        <a:cs typeface="Arial"/>
                      </a:endParaRPr>
                    </a:p>
                  </a:txBody>
                  <a:tcPr marL="0" marR="0" marB="0" marT="8890">
                    <a:solidFill>
                      <a:srgbClr val="CCE8CF"/>
                    </a:solidFill>
                  </a:tcPr>
                </a:tc>
                <a:tc>
                  <a:txBody>
                    <a:bodyPr/>
                    <a:lstStyle/>
                    <a:p>
                      <a:pPr algn="ctr">
                        <a:lnSpc>
                          <a:spcPct val="100000"/>
                        </a:lnSpc>
                        <a:spcBef>
                          <a:spcPts val="70"/>
                        </a:spcBef>
                      </a:pPr>
                      <a:r>
                        <a:rPr dirty="0" sz="1400">
                          <a:solidFill>
                            <a:srgbClr val="4E2700"/>
                          </a:solidFill>
                          <a:latin typeface="Arial"/>
                          <a:cs typeface="Arial"/>
                        </a:rPr>
                        <a:t>o</a:t>
                      </a:r>
                      <a:endParaRPr sz="1400">
                        <a:latin typeface="Arial"/>
                        <a:cs typeface="Arial"/>
                      </a:endParaRPr>
                    </a:p>
                  </a:txBody>
                  <a:tcPr marL="0" marR="0" marB="0" marT="8890">
                    <a:solidFill>
                      <a:srgbClr val="CCE8CF"/>
                    </a:solidFill>
                  </a:tcPr>
                </a:tc>
                <a:tc>
                  <a:txBody>
                    <a:bodyPr/>
                    <a:lstStyle/>
                    <a:p>
                      <a:pPr marL="49530">
                        <a:lnSpc>
                          <a:spcPct val="100000"/>
                        </a:lnSpc>
                        <a:spcBef>
                          <a:spcPts val="7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靜</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方法內</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以直</a:t>
                      </a:r>
                      <a:r>
                        <a:rPr dirty="0" sz="1400" spc="-15">
                          <a:solidFill>
                            <a:srgbClr val="4E2700"/>
                          </a:solidFill>
                          <a:latin typeface="Noto Sans Mono CJK HK"/>
                          <a:cs typeface="Noto Sans Mono CJK HK"/>
                        </a:rPr>
                        <a:t>接存</a:t>
                      </a:r>
                      <a:r>
                        <a:rPr dirty="0" sz="1400">
                          <a:solidFill>
                            <a:srgbClr val="4E2700"/>
                          </a:solidFill>
                          <a:latin typeface="Noto Sans Mono CJK HK"/>
                          <a:cs typeface="Noto Sans Mono CJK HK"/>
                        </a:rPr>
                        <a:t>取靜態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5">
                          <a:solidFill>
                            <a:srgbClr val="4E2700"/>
                          </a:solidFill>
                          <a:latin typeface="Noto Sans Mono CJK HK"/>
                          <a:cs typeface="Noto Sans Mono CJK HK"/>
                        </a:rPr>
                        <a:t>也可</a:t>
                      </a:r>
                      <a:r>
                        <a:rPr dirty="0" sz="1400">
                          <a:solidFill>
                            <a:srgbClr val="4E2700"/>
                          </a:solidFill>
                          <a:latin typeface="Noto Sans Mono CJK HK"/>
                          <a:cs typeface="Noto Sans Mono CJK HK"/>
                        </a:rPr>
                        <a:t>以直接</a:t>
                      </a:r>
                      <a:r>
                        <a:rPr dirty="0" sz="1400" spc="-15">
                          <a:solidFill>
                            <a:srgbClr val="4E2700"/>
                          </a:solidFill>
                          <a:latin typeface="Noto Sans Mono CJK HK"/>
                          <a:cs typeface="Noto Sans Mono CJK HK"/>
                        </a:rPr>
                        <a:t>呼</a:t>
                      </a:r>
                      <a:r>
                        <a:rPr dirty="0" sz="1400">
                          <a:solidFill>
                            <a:srgbClr val="4E2700"/>
                          </a:solidFill>
                          <a:latin typeface="Noto Sans Mono CJK HK"/>
                          <a:cs typeface="Noto Sans Mono CJK HK"/>
                        </a:rPr>
                        <a:t>叫靜</a:t>
                      </a:r>
                      <a:r>
                        <a:rPr dirty="0" sz="1400" spc="-15">
                          <a:solidFill>
                            <a:srgbClr val="4E2700"/>
                          </a:solidFill>
                          <a:latin typeface="Noto Sans Mono CJK HK"/>
                          <a:cs typeface="Noto Sans Mono CJK HK"/>
                        </a:rPr>
                        <a:t>態方</a:t>
                      </a:r>
                      <a:r>
                        <a:rPr dirty="0" sz="1400">
                          <a:solidFill>
                            <a:srgbClr val="4E2700"/>
                          </a:solidFill>
                          <a:latin typeface="Noto Sans Mono CJK HK"/>
                          <a:cs typeface="Noto Sans Mono CJK HK"/>
                        </a:rPr>
                        <a:t>法。</a:t>
                      </a:r>
                      <a:endParaRPr sz="1400">
                        <a:latin typeface="Noto Sans Mono CJK HK"/>
                        <a:cs typeface="Noto Sans Mono CJK HK"/>
                      </a:endParaRPr>
                    </a:p>
                  </a:txBody>
                  <a:tcPr marL="0" marR="0" marB="0" marT="8890">
                    <a:solidFill>
                      <a:srgbClr val="CCE8CF"/>
                    </a:solidFill>
                  </a:tcPr>
                </a:tc>
              </a:tr>
              <a:tr h="549746">
                <a:tc>
                  <a:txBody>
                    <a:bodyPr/>
                    <a:lstStyle/>
                    <a:p>
                      <a:pPr algn="r" marR="41910">
                        <a:lnSpc>
                          <a:spcPct val="100000"/>
                        </a:lnSpc>
                        <a:spcBef>
                          <a:spcPts val="75"/>
                        </a:spcBef>
                      </a:pPr>
                      <a:r>
                        <a:rPr dirty="0" sz="1400" spc="5">
                          <a:solidFill>
                            <a:srgbClr val="4E2700"/>
                          </a:solidFill>
                          <a:latin typeface="Arial"/>
                          <a:cs typeface="Arial"/>
                        </a:rPr>
                        <a:t>9</a:t>
                      </a:r>
                      <a:r>
                        <a:rPr dirty="0" sz="1400">
                          <a:solidFill>
                            <a:srgbClr val="4E2700"/>
                          </a:solidFill>
                          <a:latin typeface="Arial"/>
                          <a:cs typeface="Arial"/>
                        </a:rPr>
                        <a:t>.(</a:t>
                      </a:r>
                      <a:endParaRPr sz="1400">
                        <a:latin typeface="Arial"/>
                        <a:cs typeface="Arial"/>
                      </a:endParaRPr>
                    </a:p>
                  </a:txBody>
                  <a:tcPr marL="0" marR="0" marB="0" marT="9525">
                    <a:solidFill>
                      <a:srgbClr val="CCE8CF"/>
                    </a:solidFill>
                  </a:tcPr>
                </a:tc>
                <a:tc>
                  <a:txBody>
                    <a:bodyPr/>
                    <a:lstStyle/>
                    <a:p>
                      <a:pPr algn="ctr">
                        <a:lnSpc>
                          <a:spcPct val="100000"/>
                        </a:lnSpc>
                        <a:spcBef>
                          <a:spcPts val="75"/>
                        </a:spcBef>
                      </a:pPr>
                      <a:r>
                        <a:rPr dirty="0" sz="1400">
                          <a:solidFill>
                            <a:srgbClr val="4E2700"/>
                          </a:solidFill>
                          <a:latin typeface="Arial"/>
                          <a:cs typeface="Arial"/>
                        </a:rPr>
                        <a:t>x</a:t>
                      </a:r>
                      <a:endParaRPr sz="1400">
                        <a:latin typeface="Arial"/>
                        <a:cs typeface="Arial"/>
                      </a:endParaRPr>
                    </a:p>
                  </a:txBody>
                  <a:tcPr marL="0" marR="0" marB="0" marT="9525">
                    <a:solidFill>
                      <a:srgbClr val="CCE8CF"/>
                    </a:solidFill>
                  </a:tcPr>
                </a:tc>
                <a:tc>
                  <a:txBody>
                    <a:bodyPr/>
                    <a:lstStyle/>
                    <a:p>
                      <a:pPr marL="49530">
                        <a:lnSpc>
                          <a:spcPct val="100000"/>
                        </a:lnSpc>
                        <a:spcBef>
                          <a:spcPts val="75"/>
                        </a:spcBef>
                      </a:pPr>
                      <a:r>
                        <a:rPr dirty="0" sz="1400" spc="305">
                          <a:solidFill>
                            <a:srgbClr val="4E2700"/>
                          </a:solidFill>
                          <a:latin typeface="Arial"/>
                          <a:cs typeface="Arial"/>
                        </a:rPr>
                        <a:t>)</a:t>
                      </a:r>
                      <a:r>
                        <a:rPr dirty="0" sz="1400" spc="385">
                          <a:solidFill>
                            <a:srgbClr val="4E2700"/>
                          </a:solidFill>
                          <a:latin typeface="Arial"/>
                          <a:cs typeface="Arial"/>
                        </a:rPr>
                        <a:t> </a:t>
                      </a:r>
                      <a:r>
                        <a:rPr dirty="0" sz="1400" spc="10">
                          <a:solidFill>
                            <a:srgbClr val="4E2700"/>
                          </a:solidFill>
                          <a:latin typeface="Noto Sans Mono CJK HK"/>
                          <a:cs typeface="Noto Sans Mono CJK HK"/>
                        </a:rPr>
                        <a:t>靜</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區</a:t>
                      </a:r>
                      <a:r>
                        <a:rPr dirty="0" sz="1400">
                          <a:solidFill>
                            <a:srgbClr val="4E2700"/>
                          </a:solidFill>
                          <a:latin typeface="Noto Sans Mono CJK HK"/>
                          <a:cs typeface="Noto Sans Mono CJK HK"/>
                        </a:rPr>
                        <a:t>塊可視</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沒有</a:t>
                      </a:r>
                      <a:r>
                        <a:rPr dirty="0" sz="1400">
                          <a:solidFill>
                            <a:srgbClr val="4E2700"/>
                          </a:solidFill>
                          <a:latin typeface="Noto Sans Mono CJK HK"/>
                          <a:cs typeface="Noto Sans Mono CJK HK"/>
                        </a:rPr>
                        <a:t>方法名</a:t>
                      </a:r>
                      <a:r>
                        <a:rPr dirty="0" sz="1400" spc="-15">
                          <a:solidFill>
                            <a:srgbClr val="4E2700"/>
                          </a:solidFill>
                          <a:latin typeface="Noto Sans Mono CJK HK"/>
                          <a:cs typeface="Noto Sans Mono CJK HK"/>
                        </a:rPr>
                        <a:t>稱</a:t>
                      </a:r>
                      <a:r>
                        <a:rPr dirty="0" sz="1400">
                          <a:solidFill>
                            <a:srgbClr val="4E2700"/>
                          </a:solidFill>
                          <a:latin typeface="Noto Sans Mono CJK HK"/>
                          <a:cs typeface="Noto Sans Mono CJK HK"/>
                        </a:rPr>
                        <a:t>的靜</a:t>
                      </a:r>
                      <a:r>
                        <a:rPr dirty="0" sz="1400" spc="-15">
                          <a:solidFill>
                            <a:srgbClr val="4E2700"/>
                          </a:solidFill>
                          <a:latin typeface="Noto Sans Mono CJK HK"/>
                          <a:cs typeface="Noto Sans Mono CJK HK"/>
                        </a:rPr>
                        <a:t>態方</a:t>
                      </a:r>
                      <a:r>
                        <a:rPr dirty="0" sz="1400">
                          <a:solidFill>
                            <a:srgbClr val="4E2700"/>
                          </a:solidFill>
                          <a:latin typeface="Noto Sans Mono CJK HK"/>
                          <a:cs typeface="Noto Sans Mono CJK HK"/>
                        </a:rPr>
                        <a:t>法，程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結束</a:t>
                      </a:r>
                      <a:r>
                        <a:rPr dirty="0" sz="1400" spc="10">
                          <a:solidFill>
                            <a:srgbClr val="4E2700"/>
                          </a:solidFill>
                          <a:latin typeface="Noto Sans Mono CJK HK"/>
                          <a:cs typeface="Noto Sans Mono CJK HK"/>
                        </a:rPr>
                        <a:t>時</a:t>
                      </a:r>
                      <a:r>
                        <a:rPr dirty="0" sz="1400" spc="-170">
                          <a:solidFill>
                            <a:srgbClr val="4E2700"/>
                          </a:solidFill>
                          <a:latin typeface="Arial"/>
                          <a:cs typeface="Arial"/>
                        </a:rPr>
                        <a:t>JVM</a:t>
                      </a:r>
                      <a:r>
                        <a:rPr dirty="0" sz="1400">
                          <a:solidFill>
                            <a:srgbClr val="4E2700"/>
                          </a:solidFill>
                          <a:latin typeface="Noto Sans Mono CJK HK"/>
                          <a:cs typeface="Noto Sans Mono CJK HK"/>
                        </a:rPr>
                        <a:t>會自動</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行其</a:t>
                      </a:r>
                      <a:r>
                        <a:rPr dirty="0" sz="1400" spc="-15">
                          <a:solidFill>
                            <a:srgbClr val="4E2700"/>
                          </a:solidFill>
                          <a:latin typeface="Noto Sans Mono CJK HK"/>
                          <a:cs typeface="Noto Sans Mono CJK HK"/>
                        </a:rPr>
                        <a:t>內的</a:t>
                      </a:r>
                      <a:r>
                        <a:rPr dirty="0" sz="1400">
                          <a:solidFill>
                            <a:srgbClr val="4E2700"/>
                          </a:solidFill>
                          <a:latin typeface="Noto Sans Mono CJK HK"/>
                          <a:cs typeface="Noto Sans Mono CJK HK"/>
                        </a:rPr>
                        <a:t>敘</a:t>
                      </a:r>
                      <a:endParaRPr sz="1400">
                        <a:latin typeface="Noto Sans Mono CJK HK"/>
                        <a:cs typeface="Noto Sans Mono CJK HK"/>
                      </a:endParaRPr>
                    </a:p>
                    <a:p>
                      <a:pPr marL="245110">
                        <a:lnSpc>
                          <a:spcPct val="100000"/>
                        </a:lnSpc>
                        <a:spcBef>
                          <a:spcPts val="505"/>
                        </a:spcBef>
                      </a:pPr>
                      <a:r>
                        <a:rPr dirty="0" sz="1400" spc="10">
                          <a:solidFill>
                            <a:srgbClr val="4E2700"/>
                          </a:solidFill>
                          <a:latin typeface="Noto Sans Mono CJK HK"/>
                          <a:cs typeface="Noto Sans Mono CJK HK"/>
                        </a:rPr>
                        <a:t>述。</a:t>
                      </a:r>
                      <a:endParaRPr sz="1400">
                        <a:latin typeface="Noto Sans Mono CJK HK"/>
                        <a:cs typeface="Noto Sans Mono CJK HK"/>
                      </a:endParaRPr>
                    </a:p>
                  </a:txBody>
                  <a:tcPr marL="0" marR="0" marB="0" marT="9525">
                    <a:solidFill>
                      <a:srgbClr val="CCE8CF"/>
                    </a:solidFill>
                  </a:tcPr>
                </a:tc>
              </a:tr>
              <a:tr h="238198">
                <a:tc>
                  <a:txBody>
                    <a:bodyPr/>
                    <a:lstStyle/>
                    <a:p>
                      <a:pPr algn="r" marR="41275">
                        <a:lnSpc>
                          <a:spcPts val="1660"/>
                        </a:lnSpc>
                        <a:spcBef>
                          <a:spcPts val="115"/>
                        </a:spcBef>
                      </a:pPr>
                      <a:r>
                        <a:rPr dirty="0" sz="1400">
                          <a:solidFill>
                            <a:srgbClr val="4E2700"/>
                          </a:solidFill>
                          <a:latin typeface="Arial"/>
                          <a:cs typeface="Arial"/>
                        </a:rPr>
                        <a:t>10.(</a:t>
                      </a:r>
                      <a:endParaRPr sz="1400">
                        <a:latin typeface="Arial"/>
                        <a:cs typeface="Arial"/>
                      </a:endParaRPr>
                    </a:p>
                  </a:txBody>
                  <a:tcPr marL="0" marR="0" marB="0" marT="14605">
                    <a:solidFill>
                      <a:srgbClr val="CCE8CF"/>
                    </a:solidFill>
                  </a:tcPr>
                </a:tc>
                <a:tc>
                  <a:txBody>
                    <a:bodyPr/>
                    <a:lstStyle/>
                    <a:p>
                      <a:pPr algn="ctr">
                        <a:lnSpc>
                          <a:spcPts val="1660"/>
                        </a:lnSpc>
                        <a:spcBef>
                          <a:spcPts val="115"/>
                        </a:spcBef>
                      </a:pPr>
                      <a:r>
                        <a:rPr dirty="0" sz="1400">
                          <a:solidFill>
                            <a:srgbClr val="4E2700"/>
                          </a:solidFill>
                          <a:latin typeface="Arial"/>
                          <a:cs typeface="Arial"/>
                        </a:rPr>
                        <a:t>x</a:t>
                      </a:r>
                      <a:endParaRPr sz="1400">
                        <a:latin typeface="Arial"/>
                        <a:cs typeface="Arial"/>
                      </a:endParaRPr>
                    </a:p>
                  </a:txBody>
                  <a:tcPr marL="0" marR="0" marB="0" marT="14605">
                    <a:solidFill>
                      <a:srgbClr val="CCE8CF"/>
                    </a:solidFill>
                  </a:tcPr>
                </a:tc>
                <a:tc>
                  <a:txBody>
                    <a:bodyPr/>
                    <a:lstStyle/>
                    <a:p>
                      <a:pPr marL="49530">
                        <a:lnSpc>
                          <a:spcPts val="1660"/>
                        </a:lnSpc>
                        <a:spcBef>
                          <a:spcPts val="115"/>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別只能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靜態</a:t>
                      </a:r>
                      <a:r>
                        <a:rPr dirty="0" sz="1400">
                          <a:solidFill>
                            <a:srgbClr val="4E2700"/>
                          </a:solidFill>
                          <a:latin typeface="Noto Sans Mono CJK HK"/>
                          <a:cs typeface="Noto Sans Mono CJK HK"/>
                        </a:rPr>
                        <a:t>區塊。</a:t>
                      </a:r>
                      <a:endParaRPr sz="1400">
                        <a:latin typeface="Noto Sans Mono CJK HK"/>
                        <a:cs typeface="Noto Sans Mono CJK HK"/>
                      </a:endParaRPr>
                    </a:p>
                  </a:txBody>
                  <a:tcPr marL="0" marR="0" marB="0" marT="14605">
                    <a:solidFill>
                      <a:srgbClr val="CCE8CF"/>
                    </a:solidFill>
                  </a:tcPr>
                </a:tc>
              </a:tr>
            </a:tbl>
          </a:graphicData>
        </a:graphic>
      </p:graphicFrame>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78345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5">
                <a:latin typeface="Tahoma"/>
                <a:cs typeface="Tahoma"/>
              </a:rPr>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29792" y="971274"/>
            <a:ext cx="5936615" cy="3860165"/>
          </a:xfrm>
          <a:prstGeom prst="rect">
            <a:avLst/>
          </a:prstGeom>
        </p:spPr>
        <p:txBody>
          <a:bodyPr wrap="square" lIns="0" tIns="43815" rIns="0" bIns="0" rtlCol="0" vert="horz">
            <a:spAutoFit/>
          </a:bodyPr>
          <a:lstStyle/>
          <a:p>
            <a:pPr marL="12700">
              <a:lnSpc>
                <a:spcPct val="100000"/>
              </a:lnSpc>
              <a:spcBef>
                <a:spcPts val="345"/>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3690" indent="-239395">
              <a:lnSpc>
                <a:spcPct val="100000"/>
              </a:lnSpc>
              <a:spcBef>
                <a:spcPts val="285"/>
              </a:spcBef>
              <a:buAutoNum type="arabicPeriod"/>
              <a:tabLst>
                <a:tab pos="314325" algn="l"/>
                <a:tab pos="765175" algn="l"/>
                <a:tab pos="146367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50" spc="-40">
                <a:solidFill>
                  <a:srgbClr val="4E2700"/>
                </a:solidFill>
                <a:latin typeface="Noto Sans Mono CJK HK"/>
                <a:cs typeface="Noto Sans Mono CJK HK"/>
              </a:rPr>
              <a:t>靜態</a:t>
            </a:r>
            <a:r>
              <a:rPr dirty="0" u="sng" sz="1450" spc="-4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會由</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種類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的所</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實</a:t>
            </a:r>
            <a:r>
              <a:rPr dirty="0" sz="1400" spc="5">
                <a:solidFill>
                  <a:srgbClr val="4E2700"/>
                </a:solidFill>
                <a:latin typeface="Noto Sans Mono CJK HK"/>
                <a:cs typeface="Noto Sans Mono CJK HK"/>
              </a:rPr>
              <a:t>體</a:t>
            </a:r>
            <a:r>
              <a:rPr dirty="0" sz="1400" spc="-5">
                <a:solidFill>
                  <a:srgbClr val="4E2700"/>
                </a:solidFill>
                <a:latin typeface="Verdana"/>
                <a:cs typeface="Verdana"/>
              </a:rPr>
              <a:t>(instance)</a:t>
            </a:r>
            <a:r>
              <a:rPr dirty="0" sz="1400">
                <a:solidFill>
                  <a:srgbClr val="4E2700"/>
                </a:solidFill>
                <a:latin typeface="Noto Sans Mono CJK HK"/>
                <a:cs typeface="Noto Sans Mono CJK HK"/>
              </a:rPr>
              <a:t>所共</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a:t>
            </a:r>
            <a:endParaRPr sz="1400">
              <a:latin typeface="Noto Sans Mono CJK HK"/>
              <a:cs typeface="Noto Sans Mono CJK HK"/>
            </a:endParaRPr>
          </a:p>
          <a:p>
            <a:pPr marL="314325" indent="-240029">
              <a:lnSpc>
                <a:spcPct val="100000"/>
              </a:lnSpc>
              <a:spcBef>
                <a:spcPts val="325"/>
              </a:spcBef>
              <a:buFont typeface="Verdana"/>
              <a:buAutoNum type="arabicPeriod"/>
              <a:tabLst>
                <a:tab pos="314960" algn="l"/>
              </a:tabLst>
            </a:pPr>
            <a:r>
              <a:rPr dirty="0" sz="1400" spc="10">
                <a:solidFill>
                  <a:srgbClr val="4E2700"/>
                </a:solidFill>
                <a:latin typeface="Noto Sans Mono CJK HK"/>
                <a:cs typeface="Noto Sans Mono CJK HK"/>
              </a:rPr>
              <a:t>執行</a:t>
            </a:r>
            <a:r>
              <a:rPr dirty="0" sz="1400" spc="-10">
                <a:solidFill>
                  <a:srgbClr val="4E2700"/>
                </a:solidFill>
                <a:latin typeface="Verdana"/>
                <a:cs typeface="Verdana"/>
              </a:rPr>
              <a:t>Qoo</a:t>
            </a:r>
            <a:r>
              <a:rPr dirty="0" sz="1400">
                <a:solidFill>
                  <a:srgbClr val="4E2700"/>
                </a:solidFill>
                <a:latin typeface="Noto Sans Mono CJK HK"/>
                <a:cs typeface="Noto Sans Mono CJK HK"/>
              </a:rPr>
              <a:t>類別時</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0">
                <a:solidFill>
                  <a:srgbClr val="4E2700"/>
                </a:solidFill>
                <a:latin typeface="Noto Sans Mono CJK HK"/>
                <a:cs typeface="Noto Sans Mono CJK HK"/>
              </a:rPr>
              <a:t>上</a:t>
            </a:r>
            <a:r>
              <a:rPr dirty="0" sz="1400">
                <a:solidFill>
                  <a:srgbClr val="4E2700"/>
                </a:solidFill>
                <a:latin typeface="Noto Sans Mono CJK HK"/>
                <a:cs typeface="Noto Sans Mono CJK HK"/>
              </a:rPr>
              <a:t>會出</a:t>
            </a:r>
            <a:r>
              <a:rPr dirty="0" sz="1400" spc="-10">
                <a:solidFill>
                  <a:srgbClr val="4E2700"/>
                </a:solidFill>
                <a:latin typeface="Noto Sans Mono CJK HK"/>
                <a:cs typeface="Noto Sans Mono CJK HK"/>
              </a:rPr>
              <a:t>現</a:t>
            </a:r>
            <a:r>
              <a:rPr dirty="0" sz="1400">
                <a:solidFill>
                  <a:srgbClr val="4E2700"/>
                </a:solidFill>
                <a:latin typeface="Noto Sans Mono CJK HK"/>
                <a:cs typeface="Noto Sans Mono CJK HK"/>
              </a:rPr>
              <a:t>何種</a:t>
            </a:r>
            <a:r>
              <a:rPr dirty="0" sz="1400" spc="-10">
                <a:solidFill>
                  <a:srgbClr val="4E2700"/>
                </a:solidFill>
                <a:latin typeface="Noto Sans Mono CJK HK"/>
                <a:cs typeface="Noto Sans Mono CJK HK"/>
              </a:rPr>
              <a:t>資</a:t>
            </a:r>
            <a:r>
              <a:rPr dirty="0" sz="1400" spc="-20">
                <a:solidFill>
                  <a:srgbClr val="4E2700"/>
                </a:solidFill>
                <a:latin typeface="Noto Sans Mono CJK HK"/>
                <a:cs typeface="Noto Sans Mono CJK HK"/>
              </a:rPr>
              <a:t>訊</a:t>
            </a:r>
            <a:r>
              <a:rPr dirty="0" sz="1400">
                <a:solidFill>
                  <a:srgbClr val="4E2700"/>
                </a:solidFill>
                <a:latin typeface="Verdana"/>
                <a:cs typeface="Verdana"/>
              </a:rPr>
              <a:t>?</a:t>
            </a:r>
            <a:endParaRPr sz="1400">
              <a:latin typeface="Verdana"/>
              <a:cs typeface="Verdana"/>
            </a:endParaRPr>
          </a:p>
          <a:p>
            <a:pPr algn="just" marL="384175" marR="4008754" indent="-125095">
              <a:lnSpc>
                <a:spcPct val="120100"/>
              </a:lnSpc>
              <a:spcBef>
                <a:spcPts val="35"/>
              </a:spcBef>
            </a:pPr>
            <a:r>
              <a:rPr dirty="0" sz="1400">
                <a:solidFill>
                  <a:srgbClr val="4E2700"/>
                </a:solidFill>
                <a:latin typeface="Verdana"/>
                <a:cs typeface="Verdana"/>
              </a:rPr>
              <a:t>public class Qoo {  static int j = </a:t>
            </a:r>
            <a:r>
              <a:rPr dirty="0" sz="1400" spc="-5">
                <a:solidFill>
                  <a:srgbClr val="4E2700"/>
                </a:solidFill>
                <a:latin typeface="Verdana"/>
                <a:cs typeface="Verdana"/>
              </a:rPr>
              <a:t>10</a:t>
            </a:r>
            <a:r>
              <a:rPr dirty="0" sz="1400" spc="-150">
                <a:solidFill>
                  <a:srgbClr val="4E2700"/>
                </a:solidFill>
                <a:latin typeface="Verdana"/>
                <a:cs typeface="Verdana"/>
              </a:rPr>
              <a:t> </a:t>
            </a:r>
            <a:r>
              <a:rPr dirty="0" sz="1400">
                <a:solidFill>
                  <a:srgbClr val="4E2700"/>
                </a:solidFill>
                <a:latin typeface="Verdana"/>
                <a:cs typeface="Verdana"/>
              </a:rPr>
              <a:t>;  static</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algn="just" marL="570230">
              <a:lnSpc>
                <a:spcPct val="100000"/>
              </a:lnSpc>
              <a:spcBef>
                <a:spcPts val="335"/>
              </a:spcBef>
            </a:pPr>
            <a:r>
              <a:rPr dirty="0" sz="1400">
                <a:solidFill>
                  <a:srgbClr val="4E2700"/>
                </a:solidFill>
                <a:latin typeface="Verdana"/>
                <a:cs typeface="Verdana"/>
              </a:rPr>
              <a:t>j </a:t>
            </a:r>
            <a:r>
              <a:rPr dirty="0" sz="1400" spc="-5">
                <a:solidFill>
                  <a:srgbClr val="4E2700"/>
                </a:solidFill>
                <a:latin typeface="Verdana"/>
                <a:cs typeface="Verdana"/>
              </a:rPr>
              <a:t>*= </a:t>
            </a:r>
            <a:r>
              <a:rPr dirty="0" sz="1400">
                <a:solidFill>
                  <a:srgbClr val="4E2700"/>
                </a:solidFill>
                <a:latin typeface="Verdana"/>
                <a:cs typeface="Verdana"/>
              </a:rPr>
              <a:t>2</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340"/>
              </a:spcBef>
            </a:pPr>
            <a:r>
              <a:rPr dirty="0" sz="1400">
                <a:solidFill>
                  <a:srgbClr val="4E2700"/>
                </a:solidFill>
                <a:latin typeface="Verdana"/>
                <a:cs typeface="Verdana"/>
              </a:rPr>
              <a:t>}</a:t>
            </a:r>
            <a:endParaRPr sz="1400">
              <a:latin typeface="Verdana"/>
              <a:cs typeface="Verdana"/>
            </a:endParaRPr>
          </a:p>
          <a:p>
            <a:pPr marL="570230" marR="350520" indent="-186055">
              <a:lnSpc>
                <a:spcPct val="118000"/>
              </a:lnSpc>
              <a:spcBef>
                <a:spcPts val="30"/>
              </a:spcBef>
              <a:tabLst>
                <a:tab pos="4278630" algn="l"/>
                <a:tab pos="5577840" algn="l"/>
              </a:tabLst>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 {  System.out.print(j)</a:t>
            </a:r>
            <a:r>
              <a:rPr dirty="0" sz="1400" spc="-3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印</a:t>
            </a:r>
            <a:r>
              <a:rPr dirty="0" sz="1400">
                <a:solidFill>
                  <a:srgbClr val="4E2700"/>
                </a:solidFill>
                <a:latin typeface="Noto Sans Mono CJK HK"/>
                <a:cs typeface="Noto Sans Mono CJK HK"/>
              </a:rPr>
              <a:t>出</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21</a:t>
            </a:r>
            <a:r>
              <a:rPr dirty="0" u="sng" sz="1400" i="1">
                <a:solidFill>
                  <a:srgbClr val="4E2700"/>
                </a:solidFill>
                <a:uFill>
                  <a:solidFill>
                    <a:srgbClr val="4D2600"/>
                  </a:solidFill>
                </a:uFill>
                <a:latin typeface="Verdana"/>
                <a:cs typeface="Verdana"/>
              </a:rPr>
              <a:t> 	</a:t>
            </a:r>
            <a:endParaRPr sz="1400">
              <a:latin typeface="Verdana"/>
              <a:cs typeface="Verdana"/>
            </a:endParaRPr>
          </a:p>
          <a:p>
            <a:pPr marL="384175">
              <a:lnSpc>
                <a:spcPct val="100000"/>
              </a:lnSpc>
              <a:spcBef>
                <a:spcPts val="375"/>
              </a:spcBef>
            </a:pPr>
            <a:r>
              <a:rPr dirty="0" sz="1400">
                <a:solidFill>
                  <a:srgbClr val="4E2700"/>
                </a:solidFill>
                <a:latin typeface="Verdana"/>
                <a:cs typeface="Verdana"/>
              </a:rPr>
              <a:t>}</a:t>
            </a:r>
            <a:endParaRPr sz="1400">
              <a:latin typeface="Verdana"/>
              <a:cs typeface="Verdana"/>
            </a:endParaRPr>
          </a:p>
          <a:p>
            <a:pPr marL="508000" marR="4889500" indent="-123825">
              <a:lnSpc>
                <a:spcPct val="120000"/>
              </a:lnSpc>
            </a:pPr>
            <a:r>
              <a:rPr dirty="0" sz="1400">
                <a:solidFill>
                  <a:srgbClr val="4E2700"/>
                </a:solidFill>
                <a:latin typeface="Verdana"/>
                <a:cs typeface="Verdana"/>
              </a:rPr>
              <a:t>static</a:t>
            </a:r>
            <a:r>
              <a:rPr dirty="0" sz="1400" spc="-12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j++</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34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92188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0">
                <a:latin typeface="Tahoma"/>
                <a:cs typeface="Tahoma"/>
              </a:rPr>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63016" y="955395"/>
            <a:ext cx="4646295" cy="5188585"/>
          </a:xfrm>
          <a:prstGeom prst="rect">
            <a:avLst/>
          </a:prstGeom>
        </p:spPr>
        <p:txBody>
          <a:bodyPr wrap="square" lIns="0" tIns="27939" rIns="0" bIns="0" rtlCol="0" vert="horz">
            <a:spAutoFit/>
          </a:bodyPr>
          <a:lstStyle/>
          <a:p>
            <a:pPr marL="251460" indent="-239395">
              <a:lnSpc>
                <a:spcPct val="100000"/>
              </a:lnSpc>
              <a:spcBef>
                <a:spcPts val="219"/>
              </a:spcBef>
              <a:buFont typeface="Verdana"/>
              <a:buAutoNum type="arabicPeriod" startAt="3"/>
              <a:tabLst>
                <a:tab pos="252095" algn="l"/>
                <a:tab pos="3077845" algn="l"/>
                <a:tab pos="440690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此程式</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上會</a:t>
            </a:r>
            <a:r>
              <a:rPr dirty="0" sz="1400" spc="-15">
                <a:solidFill>
                  <a:srgbClr val="4E2700"/>
                </a:solidFill>
                <a:latin typeface="Noto Sans Mono CJK HK"/>
                <a:cs typeface="Noto Sans Mono CJK HK"/>
              </a:rPr>
              <a:t>顯</a:t>
            </a:r>
            <a:r>
              <a:rPr dirty="0" sz="1400">
                <a:solidFill>
                  <a:srgbClr val="4E2700"/>
                </a:solidFill>
                <a:latin typeface="Noto Sans Mono CJK HK"/>
                <a:cs typeface="Noto Sans Mono CJK HK"/>
              </a:rPr>
              <a:t>示</a:t>
            </a:r>
            <a:r>
              <a:rPr dirty="0" u="sng" sz="1400">
                <a:solidFill>
                  <a:srgbClr val="4E2700"/>
                </a:solidFill>
                <a:uFill>
                  <a:solidFill>
                    <a:srgbClr val="4D2600"/>
                  </a:solidFill>
                </a:uFill>
                <a:latin typeface="Noto Sans Mono CJK HK"/>
                <a:cs typeface="Noto Sans Mono CJK HK"/>
              </a:rPr>
              <a:t> 	</a:t>
            </a:r>
            <a:r>
              <a:rPr dirty="0" sz="1400" i="1">
                <a:solidFill>
                  <a:srgbClr val="4E2700"/>
                </a:solidFill>
                <a:latin typeface="Verdana"/>
                <a:cs typeface="Verdana"/>
              </a:rPr>
              <a:t>ABC</a:t>
            </a:r>
            <a:r>
              <a:rPr dirty="0" u="sng" sz="1400" i="1">
                <a:solidFill>
                  <a:srgbClr val="4E2700"/>
                </a:solidFill>
                <a:uFill>
                  <a:solidFill>
                    <a:srgbClr val="4D2600"/>
                  </a:solidFill>
                </a:uFill>
                <a:latin typeface="Verdana"/>
                <a:cs typeface="Verdana"/>
              </a:rPr>
              <a:t> 	</a:t>
            </a:r>
            <a:endParaRPr sz="1400">
              <a:latin typeface="Verdana"/>
              <a:cs typeface="Verdana"/>
            </a:endParaRPr>
          </a:p>
          <a:p>
            <a:pPr marL="384175" marR="2330450" indent="-125095">
              <a:lnSpc>
                <a:spcPct val="105000"/>
              </a:lnSpc>
              <a:spcBef>
                <a:spcPts val="35"/>
              </a:spcBef>
            </a:pPr>
            <a:r>
              <a:rPr dirty="0" sz="1400">
                <a:solidFill>
                  <a:srgbClr val="4E2700"/>
                </a:solidFill>
                <a:latin typeface="Verdana"/>
                <a:cs typeface="Verdana"/>
              </a:rPr>
              <a:t>public class Question</a:t>
            </a:r>
            <a:r>
              <a:rPr dirty="0" sz="1400" spc="-165">
                <a:solidFill>
                  <a:srgbClr val="4E2700"/>
                </a:solidFill>
                <a:latin typeface="Verdana"/>
                <a:cs typeface="Verdana"/>
              </a:rPr>
              <a:t> </a:t>
            </a:r>
            <a:r>
              <a:rPr dirty="0" sz="1400">
                <a:solidFill>
                  <a:srgbClr val="4E2700"/>
                </a:solidFill>
                <a:latin typeface="Verdana"/>
                <a:cs typeface="Verdana"/>
              </a:rPr>
              <a:t>{  static</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85"/>
              </a:spcBef>
            </a:pPr>
            <a:r>
              <a:rPr dirty="0" sz="1400">
                <a:solidFill>
                  <a:srgbClr val="4E2700"/>
                </a:solidFill>
                <a:latin typeface="Verdana"/>
                <a:cs typeface="Verdana"/>
              </a:rPr>
              <a:t>System.out.print("A")</a:t>
            </a:r>
            <a:r>
              <a:rPr dirty="0" sz="1400" spc="-1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80"/>
              </a:spcBef>
            </a:pPr>
            <a:r>
              <a:rPr dirty="0" sz="1400">
                <a:solidFill>
                  <a:srgbClr val="4E2700"/>
                </a:solidFill>
                <a:latin typeface="Verdana"/>
                <a:cs typeface="Verdana"/>
              </a:rPr>
              <a:t>}</a:t>
            </a:r>
            <a:endParaRPr sz="1400">
              <a:latin typeface="Verdana"/>
              <a:cs typeface="Verdana"/>
            </a:endParaRPr>
          </a:p>
          <a:p>
            <a:pPr marL="570230" marR="822325" indent="-248920">
              <a:lnSpc>
                <a:spcPct val="105000"/>
              </a:lnSpc>
              <a:spcBef>
                <a:spcPts val="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System.out.print("C")</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85"/>
              </a:spcBef>
            </a:pPr>
            <a:r>
              <a:rPr dirty="0" sz="1400">
                <a:solidFill>
                  <a:srgbClr val="4E2700"/>
                </a:solidFill>
                <a:latin typeface="Verdana"/>
                <a:cs typeface="Verdana"/>
              </a:rPr>
              <a:t>}</a:t>
            </a:r>
            <a:endParaRPr sz="1400">
              <a:latin typeface="Verdana"/>
              <a:cs typeface="Verdana"/>
            </a:endParaRPr>
          </a:p>
          <a:p>
            <a:pPr marL="570230" marR="1973580" indent="-186690">
              <a:lnSpc>
                <a:spcPct val="105000"/>
              </a:lnSpc>
            </a:pPr>
            <a:r>
              <a:rPr dirty="0" sz="1400">
                <a:solidFill>
                  <a:srgbClr val="4E2700"/>
                </a:solidFill>
                <a:latin typeface="Verdana"/>
                <a:cs typeface="Verdana"/>
              </a:rPr>
              <a:t>static {  </a:t>
            </a:r>
            <a:r>
              <a:rPr dirty="0" sz="1400" spc="-5">
                <a:solidFill>
                  <a:srgbClr val="4E2700"/>
                </a:solidFill>
                <a:latin typeface="Verdana"/>
                <a:cs typeface="Verdana"/>
              </a:rPr>
              <a:t>System.out.print("B")</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80"/>
              </a:spcBef>
            </a:pP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450">
              <a:latin typeface="Verdana"/>
              <a:cs typeface="Verdana"/>
            </a:endParaRPr>
          </a:p>
          <a:p>
            <a:pPr marL="570230" marR="1913255" indent="-186690">
              <a:lnSpc>
                <a:spcPct val="105000"/>
              </a:lnSpc>
            </a:pPr>
            <a:r>
              <a:rPr dirty="0" sz="1400">
                <a:solidFill>
                  <a:srgbClr val="4E2700"/>
                </a:solidFill>
                <a:latin typeface="Verdana"/>
                <a:cs typeface="Verdana"/>
              </a:rPr>
              <a:t>static </a:t>
            </a:r>
            <a:r>
              <a:rPr dirty="0" sz="1400" spc="-5">
                <a:solidFill>
                  <a:srgbClr val="4E2700"/>
                </a:solidFill>
                <a:latin typeface="Verdana"/>
                <a:cs typeface="Verdana"/>
              </a:rPr>
              <a:t>void </a:t>
            </a:r>
            <a:r>
              <a:rPr dirty="0" sz="1400">
                <a:solidFill>
                  <a:srgbClr val="4E2700"/>
                </a:solidFill>
                <a:latin typeface="Verdana"/>
                <a:cs typeface="Verdana"/>
              </a:rPr>
              <a:t>display(int n)</a:t>
            </a:r>
            <a:r>
              <a:rPr dirty="0" sz="1400" spc="-16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System.out.print("D")</a:t>
            </a:r>
            <a:r>
              <a:rPr dirty="0" sz="1400" spc="-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a:lnSpc>
                <a:spcPct val="100000"/>
              </a:lnSpc>
              <a:spcBef>
                <a:spcPts val="85"/>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85"/>
              </a:spcBef>
            </a:pPr>
            <a:r>
              <a:rPr dirty="0" sz="1400">
                <a:solidFill>
                  <a:srgbClr val="4E2700"/>
                </a:solidFill>
                <a:latin typeface="Verdana"/>
                <a:cs typeface="Verdana"/>
              </a:rPr>
              <a:t>}</a:t>
            </a:r>
            <a:endParaRPr sz="1400">
              <a:latin typeface="Verdana"/>
              <a:cs typeface="Verdana"/>
            </a:endParaRPr>
          </a:p>
          <a:p>
            <a:pPr marL="314325" indent="-240029">
              <a:lnSpc>
                <a:spcPct val="100000"/>
              </a:lnSpc>
              <a:spcBef>
                <a:spcPts val="45"/>
              </a:spcBef>
              <a:buFont typeface="Verdana"/>
              <a:buAutoNum type="arabicPeriod" startAt="4"/>
              <a:tabLst>
                <a:tab pos="314960" algn="l"/>
                <a:tab pos="3251200" algn="l"/>
                <a:tab pos="4632960" algn="l"/>
              </a:tabLst>
            </a:pPr>
            <a:r>
              <a:rPr dirty="0" sz="1400" spc="15">
                <a:solidFill>
                  <a:srgbClr val="4E2700"/>
                </a:solidFill>
                <a:latin typeface="Noto Sans Mono CJK HK"/>
                <a:cs typeface="Noto Sans Mono CJK HK"/>
              </a:rPr>
              <a:t>執行</a:t>
            </a:r>
            <a:r>
              <a:rPr dirty="0" sz="1400" spc="5">
                <a:solidFill>
                  <a:srgbClr val="4E2700"/>
                </a:solidFill>
                <a:latin typeface="Noto Sans Mono CJK HK"/>
                <a:cs typeface="Noto Sans Mono CJK HK"/>
              </a:rPr>
              <a:t>此程</a:t>
            </a:r>
            <a:r>
              <a:rPr dirty="0" sz="1400" spc="-10">
                <a:solidFill>
                  <a:srgbClr val="4E2700"/>
                </a:solidFill>
                <a:latin typeface="Noto Sans Mono CJK HK"/>
                <a:cs typeface="Noto Sans Mono CJK HK"/>
              </a:rPr>
              <a:t>式</a:t>
            </a:r>
            <a:r>
              <a:rPr dirty="0" sz="1400" spc="5">
                <a:solidFill>
                  <a:srgbClr val="4E2700"/>
                </a:solidFill>
                <a:latin typeface="Noto Sans Mono CJK HK"/>
                <a:cs typeface="Noto Sans Mono CJK HK"/>
              </a:rPr>
              <a:t>時，</a:t>
            </a:r>
            <a:r>
              <a:rPr dirty="0" sz="1400" spc="-10">
                <a:solidFill>
                  <a:srgbClr val="4E2700"/>
                </a:solidFill>
                <a:latin typeface="Noto Sans Mono CJK HK"/>
                <a:cs typeface="Noto Sans Mono CJK HK"/>
              </a:rPr>
              <a:t>螢</a:t>
            </a:r>
            <a:r>
              <a:rPr dirty="0" sz="1400" spc="5">
                <a:solidFill>
                  <a:srgbClr val="4E2700"/>
                </a:solidFill>
                <a:latin typeface="Noto Sans Mono CJK HK"/>
                <a:cs typeface="Noto Sans Mono CJK HK"/>
              </a:rPr>
              <a:t>幕上</a:t>
            </a:r>
            <a:r>
              <a:rPr dirty="0" sz="1400" spc="-10">
                <a:solidFill>
                  <a:srgbClr val="4E2700"/>
                </a:solidFill>
                <a:latin typeface="Noto Sans Mono CJK HK"/>
                <a:cs typeface="Noto Sans Mono CJK HK"/>
              </a:rPr>
              <a:t>會</a:t>
            </a:r>
            <a:r>
              <a:rPr dirty="0" sz="1400" spc="5">
                <a:solidFill>
                  <a:srgbClr val="4E2700"/>
                </a:solidFill>
                <a:latin typeface="Noto Sans Mono CJK HK"/>
                <a:cs typeface="Noto Sans Mono CJK HK"/>
              </a:rPr>
              <a:t>顯示</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i=3</a:t>
            </a:r>
            <a:r>
              <a:rPr dirty="0" u="sng" sz="1400" i="1">
                <a:solidFill>
                  <a:srgbClr val="4E2700"/>
                </a:solidFill>
                <a:uFill>
                  <a:solidFill>
                    <a:srgbClr val="4D2600"/>
                  </a:solidFill>
                </a:uFill>
                <a:latin typeface="Verdana"/>
                <a:cs typeface="Verdana"/>
              </a:rPr>
              <a:t> 	</a:t>
            </a:r>
            <a:endParaRPr sz="1400">
              <a:latin typeface="Verdana"/>
              <a:cs typeface="Verdana"/>
            </a:endParaRPr>
          </a:p>
          <a:p>
            <a:pPr marL="259079">
              <a:lnSpc>
                <a:spcPct val="100000"/>
              </a:lnSpc>
              <a:spcBef>
                <a:spcPts val="125"/>
              </a:spcBef>
            </a:pPr>
            <a:r>
              <a:rPr dirty="0" sz="1400">
                <a:solidFill>
                  <a:srgbClr val="4E2700"/>
                </a:solidFill>
                <a:latin typeface="Verdana"/>
                <a:cs typeface="Verdana"/>
              </a:rPr>
              <a:t>class </a:t>
            </a:r>
            <a:r>
              <a:rPr dirty="0" sz="1400" spc="-40">
                <a:solidFill>
                  <a:srgbClr val="4E2700"/>
                </a:solidFill>
                <a:latin typeface="Verdana"/>
                <a:cs typeface="Verdana"/>
              </a:rPr>
              <a:t>Test</a:t>
            </a:r>
            <a:r>
              <a:rPr dirty="0" sz="1400" spc="-5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marR="2778760">
              <a:lnSpc>
                <a:spcPct val="105000"/>
              </a:lnSpc>
            </a:pPr>
            <a:r>
              <a:rPr dirty="0" sz="1400">
                <a:solidFill>
                  <a:srgbClr val="4E2700"/>
                </a:solidFill>
                <a:latin typeface="Verdana"/>
                <a:cs typeface="Verdana"/>
              </a:rPr>
              <a:t>static int i = 0</a:t>
            </a:r>
            <a:r>
              <a:rPr dirty="0" sz="1400" spc="-105">
                <a:solidFill>
                  <a:srgbClr val="4E2700"/>
                </a:solidFill>
                <a:latin typeface="Verdana"/>
                <a:cs typeface="Verdana"/>
              </a:rPr>
              <a:t> </a:t>
            </a:r>
            <a:r>
              <a:rPr dirty="0" sz="1400">
                <a:solidFill>
                  <a:srgbClr val="4E2700"/>
                </a:solidFill>
                <a:latin typeface="Verdana"/>
                <a:cs typeface="Verdana"/>
              </a:rPr>
              <a:t>;  </a:t>
            </a:r>
            <a:r>
              <a:rPr dirty="0" sz="1400" spc="-25">
                <a:solidFill>
                  <a:srgbClr val="4E2700"/>
                </a:solidFill>
                <a:latin typeface="Verdana"/>
                <a:cs typeface="Verdana"/>
              </a:rPr>
              <a:t>Test()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85"/>
              </a:spcBef>
            </a:pPr>
            <a:r>
              <a:rPr dirty="0" sz="1400">
                <a:solidFill>
                  <a:srgbClr val="4E2700"/>
                </a:solidFill>
                <a:latin typeface="Verdana"/>
                <a:cs typeface="Verdana"/>
              </a:rPr>
              <a:t>i++</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80"/>
              </a:spcBef>
            </a:pPr>
            <a:r>
              <a:rPr dirty="0" sz="1400">
                <a:solidFill>
                  <a:srgbClr val="4E2700"/>
                </a:solidFill>
                <a:latin typeface="Verdana"/>
                <a:cs typeface="Verdana"/>
              </a:rPr>
              <a:t>}</a:t>
            </a:r>
            <a:endParaRPr sz="1400">
              <a:latin typeface="Verdana"/>
              <a:cs typeface="Verdana"/>
            </a:endParaRPr>
          </a:p>
          <a:p>
            <a:pPr marL="259079">
              <a:lnSpc>
                <a:spcPct val="100000"/>
              </a:lnSpc>
              <a:spcBef>
                <a:spcPts val="8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浮點數型態</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89457"/>
            <a:ext cx="6769100" cy="391160"/>
          </a:xfrm>
          <a:prstGeom prst="rect">
            <a:avLst/>
          </a:prstGeom>
        </p:spPr>
        <p:txBody>
          <a:bodyPr wrap="square" lIns="0" tIns="12700" rIns="0" bIns="0" rtlCol="0" vert="horz">
            <a:spAutoFit/>
          </a:bodyPr>
          <a:lstStyle/>
          <a:p>
            <a:pPr marL="35560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含有小數點的數字稱為浮點數，分為下列兩種：</a:t>
            </a:r>
            <a:endParaRPr sz="2400">
              <a:latin typeface="Noto Sans Mono CJK HK"/>
              <a:cs typeface="Noto Sans Mono CJK HK"/>
            </a:endParaRPr>
          </a:p>
        </p:txBody>
      </p:sp>
      <p:graphicFrame>
        <p:nvGraphicFramePr>
          <p:cNvPr id="4" name="object 4"/>
          <p:cNvGraphicFramePr>
            <a:graphicFrameLocks noGrp="1"/>
          </p:cNvGraphicFramePr>
          <p:nvPr/>
        </p:nvGraphicFramePr>
        <p:xfrm>
          <a:off x="612292" y="1439431"/>
          <a:ext cx="6991350" cy="1982470"/>
        </p:xfrm>
        <a:graphic>
          <a:graphicData uri="http://schemas.openxmlformats.org/drawingml/2006/table">
            <a:tbl>
              <a:tblPr firstRow="1" bandRow="1">
                <a:tableStyleId>{2D5ABB26-0587-4C30-8999-92F81FD0307C}</a:tableStyleId>
              </a:tblPr>
              <a:tblGrid>
                <a:gridCol w="2786380"/>
                <a:gridCol w="497840"/>
                <a:gridCol w="3707129"/>
              </a:tblGrid>
              <a:tr h="843965">
                <a:tc>
                  <a:txBody>
                    <a:bodyPr/>
                    <a:lstStyle/>
                    <a:p>
                      <a:pPr marL="374650">
                        <a:lnSpc>
                          <a:spcPct val="100000"/>
                        </a:lnSpc>
                        <a:spcBef>
                          <a:spcPts val="10"/>
                        </a:spcBef>
                      </a:pPr>
                      <a:r>
                        <a:rPr dirty="0" sz="2400" spc="-5">
                          <a:solidFill>
                            <a:srgbClr val="4E2700"/>
                          </a:solidFill>
                          <a:latin typeface="Verdana"/>
                          <a:cs typeface="Verdana"/>
                        </a:rPr>
                        <a:t>float</a:t>
                      </a:r>
                      <a:endParaRPr sz="2400">
                        <a:latin typeface="Verdana"/>
                        <a:cs typeface="Verdana"/>
                      </a:endParaRPr>
                    </a:p>
                    <a:p>
                      <a:pPr marL="374650">
                        <a:lnSpc>
                          <a:spcPct val="100000"/>
                        </a:lnSpc>
                        <a:spcBef>
                          <a:spcPts val="580"/>
                        </a:spcBef>
                      </a:pPr>
                      <a:r>
                        <a:rPr dirty="0" sz="2400" spc="-5">
                          <a:solidFill>
                            <a:srgbClr val="4E2700"/>
                          </a:solidFill>
                          <a:latin typeface="Verdana"/>
                          <a:cs typeface="Verdana"/>
                        </a:rPr>
                        <a:t>double</a:t>
                      </a:r>
                      <a:endParaRPr sz="2400">
                        <a:latin typeface="Verdana"/>
                        <a:cs typeface="Verdana"/>
                      </a:endParaRPr>
                    </a:p>
                  </a:txBody>
                  <a:tcPr marL="0" marR="0" marB="0" marT="1270">
                    <a:solidFill>
                      <a:srgbClr val="CCE8CF"/>
                    </a:solidFill>
                  </a:tcPr>
                </a:tc>
                <a:tc>
                  <a:txBody>
                    <a:bodyPr/>
                    <a:lstStyle/>
                    <a:p>
                      <a:pPr>
                        <a:lnSpc>
                          <a:spcPct val="100000"/>
                        </a:lnSpc>
                      </a:pPr>
                      <a:endParaRPr sz="2200">
                        <a:latin typeface="Times New Roman"/>
                        <a:cs typeface="Times New Roman"/>
                      </a:endParaRPr>
                    </a:p>
                  </a:txBody>
                  <a:tcPr marL="0" marR="0" marB="0" marT="0">
                    <a:solidFill>
                      <a:srgbClr val="CCE8CF"/>
                    </a:solidFill>
                  </a:tcPr>
                </a:tc>
                <a:tc>
                  <a:txBody>
                    <a:bodyPr/>
                    <a:lstStyle/>
                    <a:p>
                      <a:pPr marL="405765">
                        <a:lnSpc>
                          <a:spcPct val="100000"/>
                        </a:lnSpc>
                        <a:spcBef>
                          <a:spcPts val="10"/>
                        </a:spcBef>
                      </a:pPr>
                      <a:r>
                        <a:rPr dirty="0" sz="2400">
                          <a:solidFill>
                            <a:srgbClr val="4E2700"/>
                          </a:solidFill>
                          <a:latin typeface="Verdana"/>
                          <a:cs typeface="Verdana"/>
                        </a:rPr>
                        <a:t>(</a:t>
                      </a:r>
                      <a:r>
                        <a:rPr dirty="0" sz="2400">
                          <a:solidFill>
                            <a:srgbClr val="4E2700"/>
                          </a:solidFill>
                          <a:latin typeface="Noto Sans Mono CJK HK"/>
                          <a:cs typeface="Noto Sans Mono CJK HK"/>
                        </a:rPr>
                        <a:t>佔四個位元組</a:t>
                      </a:r>
                      <a:r>
                        <a:rPr dirty="0" sz="2400">
                          <a:solidFill>
                            <a:srgbClr val="4E2700"/>
                          </a:solidFill>
                          <a:latin typeface="Verdana"/>
                          <a:cs typeface="Verdana"/>
                        </a:rPr>
                        <a:t>)</a:t>
                      </a:r>
                      <a:endParaRPr sz="2400">
                        <a:latin typeface="Verdana"/>
                        <a:cs typeface="Verdana"/>
                      </a:endParaRPr>
                    </a:p>
                    <a:p>
                      <a:pPr marL="405765">
                        <a:lnSpc>
                          <a:spcPct val="100000"/>
                        </a:lnSpc>
                        <a:spcBef>
                          <a:spcPts val="580"/>
                        </a:spcBef>
                      </a:pPr>
                      <a:r>
                        <a:rPr dirty="0" sz="2400">
                          <a:solidFill>
                            <a:srgbClr val="4E2700"/>
                          </a:solidFill>
                          <a:latin typeface="Verdana"/>
                          <a:cs typeface="Verdana"/>
                        </a:rPr>
                        <a:t>(</a:t>
                      </a:r>
                      <a:r>
                        <a:rPr dirty="0" sz="2400">
                          <a:solidFill>
                            <a:srgbClr val="4E2700"/>
                          </a:solidFill>
                          <a:latin typeface="Noto Sans Mono CJK HK"/>
                          <a:cs typeface="Noto Sans Mono CJK HK"/>
                        </a:rPr>
                        <a:t>佔八個位元組</a:t>
                      </a:r>
                      <a:r>
                        <a:rPr dirty="0" sz="2400">
                          <a:solidFill>
                            <a:srgbClr val="4E2700"/>
                          </a:solidFill>
                          <a:latin typeface="Verdana"/>
                          <a:cs typeface="Verdana"/>
                        </a:rPr>
                        <a:t>)</a:t>
                      </a:r>
                      <a:endParaRPr sz="2400">
                        <a:latin typeface="Verdana"/>
                        <a:cs typeface="Verdana"/>
                      </a:endParaRPr>
                    </a:p>
                  </a:txBody>
                  <a:tcPr marL="0" marR="0" marB="0" marT="1270">
                    <a:solidFill>
                      <a:srgbClr val="CCE8CF"/>
                    </a:solidFill>
                  </a:tcPr>
                </a:tc>
              </a:tr>
              <a:tr h="436761">
                <a:tc>
                  <a:txBody>
                    <a:bodyPr/>
                    <a:lstStyle/>
                    <a:p>
                      <a:pPr marL="374650" indent="-342900">
                        <a:lnSpc>
                          <a:spcPct val="100000"/>
                        </a:lnSpc>
                        <a:spcBef>
                          <a:spcPts val="280"/>
                        </a:spcBef>
                        <a:buFont typeface="Verdana"/>
                        <a:buChar char="•"/>
                        <a:tabLst>
                          <a:tab pos="374015" algn="l"/>
                          <a:tab pos="374650" algn="l"/>
                        </a:tabLst>
                      </a:pPr>
                      <a:r>
                        <a:rPr dirty="0" sz="2400">
                          <a:solidFill>
                            <a:srgbClr val="4E2700"/>
                          </a:solidFill>
                          <a:latin typeface="Noto Sans Mono CJK HK"/>
                          <a:cs typeface="Noto Sans Mono CJK HK"/>
                        </a:rPr>
                        <a:t>例</a:t>
                      </a:r>
                      <a:endParaRPr sz="2400">
                        <a:latin typeface="Noto Sans Mono CJK HK"/>
                        <a:cs typeface="Noto Sans Mono CJK HK"/>
                      </a:endParaRPr>
                    </a:p>
                  </a:txBody>
                  <a:tcPr marL="0" marR="0" marB="0" marT="35560">
                    <a:solidFill>
                      <a:srgbClr val="CCE8CF"/>
                    </a:solidFill>
                  </a:tcPr>
                </a:tc>
                <a:tc>
                  <a:txBody>
                    <a:bodyPr/>
                    <a:lstStyle/>
                    <a:p>
                      <a:pPr>
                        <a:lnSpc>
                          <a:spcPct val="100000"/>
                        </a:lnSpc>
                      </a:pPr>
                      <a:endParaRPr sz="2200">
                        <a:latin typeface="Times New Roman"/>
                        <a:cs typeface="Times New Roman"/>
                      </a:endParaRPr>
                    </a:p>
                  </a:txBody>
                  <a:tcPr marL="0" marR="0" marB="0" marT="0">
                    <a:solidFill>
                      <a:srgbClr val="CCE8CF"/>
                    </a:solidFill>
                  </a:tcPr>
                </a:tc>
                <a:tc>
                  <a:txBody>
                    <a:bodyPr/>
                    <a:lstStyle/>
                    <a:p>
                      <a:pPr>
                        <a:lnSpc>
                          <a:spcPct val="100000"/>
                        </a:lnSpc>
                      </a:pPr>
                      <a:endParaRPr sz="2200">
                        <a:latin typeface="Times New Roman"/>
                        <a:cs typeface="Times New Roman"/>
                      </a:endParaRPr>
                    </a:p>
                  </a:txBody>
                  <a:tcPr marL="0" marR="0" marB="0" marT="0">
                    <a:solidFill>
                      <a:srgbClr val="CCE8CF"/>
                    </a:solidFill>
                  </a:tcPr>
                </a:tc>
              </a:tr>
              <a:tr h="701128">
                <a:tc>
                  <a:txBody>
                    <a:bodyPr/>
                    <a:lstStyle/>
                    <a:p>
                      <a:pPr marL="488950">
                        <a:lnSpc>
                          <a:spcPct val="100000"/>
                        </a:lnSpc>
                        <a:spcBef>
                          <a:spcPts val="265"/>
                        </a:spcBef>
                      </a:pPr>
                      <a:r>
                        <a:rPr dirty="0" sz="2000" spc="-5">
                          <a:solidFill>
                            <a:srgbClr val="4E2700"/>
                          </a:solidFill>
                          <a:latin typeface="Verdana"/>
                          <a:cs typeface="Verdana"/>
                        </a:rPr>
                        <a:t>float </a:t>
                      </a:r>
                      <a:r>
                        <a:rPr dirty="0" sz="2000">
                          <a:solidFill>
                            <a:srgbClr val="4E2700"/>
                          </a:solidFill>
                          <a:latin typeface="Verdana"/>
                          <a:cs typeface="Verdana"/>
                        </a:rPr>
                        <a:t>f</a:t>
                      </a:r>
                      <a:r>
                        <a:rPr dirty="0" sz="2000" spc="-2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488950">
                        <a:lnSpc>
                          <a:spcPts val="2320"/>
                        </a:lnSpc>
                        <a:spcBef>
                          <a:spcPts val="434"/>
                        </a:spcBef>
                      </a:pPr>
                      <a:r>
                        <a:rPr dirty="0" sz="2000">
                          <a:solidFill>
                            <a:srgbClr val="4E2700"/>
                          </a:solidFill>
                          <a:latin typeface="Verdana"/>
                          <a:cs typeface="Verdana"/>
                        </a:rPr>
                        <a:t>float f1 </a:t>
                      </a:r>
                      <a:r>
                        <a:rPr dirty="0" sz="2000" spc="5">
                          <a:solidFill>
                            <a:srgbClr val="4E2700"/>
                          </a:solidFill>
                          <a:latin typeface="Verdana"/>
                          <a:cs typeface="Verdana"/>
                        </a:rPr>
                        <a:t>= </a:t>
                      </a:r>
                      <a:r>
                        <a:rPr dirty="0" sz="2000">
                          <a:solidFill>
                            <a:srgbClr val="4E2700"/>
                          </a:solidFill>
                          <a:latin typeface="Verdana"/>
                          <a:cs typeface="Verdana"/>
                        </a:rPr>
                        <a:t>10.9f</a:t>
                      </a:r>
                      <a:r>
                        <a:rPr dirty="0" sz="2000" spc="-10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txBody>
                  <a:tcPr marL="0" marR="0" marB="0" marT="33655">
                    <a:solidFill>
                      <a:srgbClr val="CCE8CF"/>
                    </a:solidFill>
                  </a:tcPr>
                </a:tc>
                <a:tc>
                  <a:txBody>
                    <a:bodyPr/>
                    <a:lstStyle/>
                    <a:p>
                      <a:pPr>
                        <a:lnSpc>
                          <a:spcPct val="100000"/>
                        </a:lnSpc>
                        <a:spcBef>
                          <a:spcPts val="50"/>
                        </a:spcBef>
                      </a:pPr>
                      <a:endParaRPr sz="2650">
                        <a:latin typeface="Times New Roman"/>
                        <a:cs typeface="Times New Roman"/>
                      </a:endParaRPr>
                    </a:p>
                    <a:p>
                      <a:pPr marL="133350">
                        <a:lnSpc>
                          <a:spcPts val="2320"/>
                        </a:lnSpc>
                      </a:pPr>
                      <a:r>
                        <a:rPr dirty="0" sz="2000" spc="-5">
                          <a:solidFill>
                            <a:srgbClr val="4E2700"/>
                          </a:solidFill>
                          <a:latin typeface="Verdana"/>
                          <a:cs typeface="Verdana"/>
                        </a:rPr>
                        <a:t>//</a:t>
                      </a:r>
                      <a:endParaRPr sz="2000">
                        <a:latin typeface="Verdana"/>
                        <a:cs typeface="Verdana"/>
                      </a:endParaRPr>
                    </a:p>
                  </a:txBody>
                  <a:tcPr marL="0" marR="0" marB="0" marT="6350">
                    <a:solidFill>
                      <a:srgbClr val="CCE8CF"/>
                    </a:solidFill>
                  </a:tcPr>
                </a:tc>
                <a:tc>
                  <a:txBody>
                    <a:bodyPr/>
                    <a:lstStyle/>
                    <a:p>
                      <a:pPr>
                        <a:lnSpc>
                          <a:spcPct val="100000"/>
                        </a:lnSpc>
                        <a:spcBef>
                          <a:spcPts val="50"/>
                        </a:spcBef>
                      </a:pPr>
                      <a:endParaRPr sz="2650">
                        <a:latin typeface="Times New Roman"/>
                        <a:cs typeface="Times New Roman"/>
                      </a:endParaRPr>
                    </a:p>
                    <a:p>
                      <a:pPr marL="132715">
                        <a:lnSpc>
                          <a:spcPts val="2320"/>
                        </a:lnSpc>
                      </a:pPr>
                      <a:r>
                        <a:rPr dirty="0" sz="2000" spc="10">
                          <a:solidFill>
                            <a:srgbClr val="4E2700"/>
                          </a:solidFill>
                          <a:latin typeface="Noto Sans Mono CJK HK"/>
                          <a:cs typeface="Noto Sans Mono CJK HK"/>
                        </a:rPr>
                        <a:t>浮點</a:t>
                      </a:r>
                      <a:r>
                        <a:rPr dirty="0" sz="2000" spc="5">
                          <a:solidFill>
                            <a:srgbClr val="4E2700"/>
                          </a:solidFill>
                          <a:latin typeface="Noto Sans Mono CJK HK"/>
                          <a:cs typeface="Noto Sans Mono CJK HK"/>
                        </a:rPr>
                        <a:t>常數</a:t>
                      </a:r>
                      <a:r>
                        <a:rPr dirty="0" sz="2000" spc="-20">
                          <a:solidFill>
                            <a:srgbClr val="4E2700"/>
                          </a:solidFill>
                          <a:latin typeface="Noto Sans Mono CJK HK"/>
                          <a:cs typeface="Noto Sans Mono CJK HK"/>
                        </a:rPr>
                        <a:t>的</a:t>
                      </a:r>
                      <a:r>
                        <a:rPr dirty="0" sz="2000" spc="5">
                          <a:solidFill>
                            <a:srgbClr val="4E2700"/>
                          </a:solidFill>
                          <a:latin typeface="Noto Sans Mono CJK HK"/>
                          <a:cs typeface="Noto Sans Mono CJK HK"/>
                        </a:rPr>
                        <a:t>字尾</a:t>
                      </a:r>
                      <a:r>
                        <a:rPr dirty="0" sz="2000" spc="-20">
                          <a:solidFill>
                            <a:srgbClr val="4E2700"/>
                          </a:solidFill>
                          <a:latin typeface="Noto Sans Mono CJK HK"/>
                          <a:cs typeface="Noto Sans Mono CJK HK"/>
                        </a:rPr>
                        <a:t>必</a:t>
                      </a:r>
                      <a:r>
                        <a:rPr dirty="0" sz="2000" spc="5">
                          <a:solidFill>
                            <a:srgbClr val="4E2700"/>
                          </a:solidFill>
                          <a:latin typeface="Noto Sans Mono CJK HK"/>
                          <a:cs typeface="Noto Sans Mono CJK HK"/>
                        </a:rPr>
                        <a:t>須加</a:t>
                      </a:r>
                      <a:r>
                        <a:rPr dirty="0" sz="2000" spc="-10">
                          <a:solidFill>
                            <a:srgbClr val="4E2700"/>
                          </a:solidFill>
                          <a:latin typeface="Noto Sans Mono CJK HK"/>
                          <a:cs typeface="Noto Sans Mono CJK HK"/>
                        </a:rPr>
                        <a:t>上</a:t>
                      </a:r>
                      <a:r>
                        <a:rPr dirty="0" sz="2000" spc="-10">
                          <a:solidFill>
                            <a:srgbClr val="4E2700"/>
                          </a:solidFill>
                          <a:latin typeface="Verdana"/>
                          <a:cs typeface="Verdana"/>
                        </a:rPr>
                        <a:t>f</a:t>
                      </a:r>
                      <a:r>
                        <a:rPr dirty="0" sz="2000">
                          <a:solidFill>
                            <a:srgbClr val="4E2700"/>
                          </a:solidFill>
                          <a:latin typeface="Noto Sans Mono CJK HK"/>
                          <a:cs typeface="Noto Sans Mono CJK HK"/>
                        </a:rPr>
                        <a:t>或</a:t>
                      </a:r>
                      <a:r>
                        <a:rPr dirty="0" sz="2000" spc="-5">
                          <a:solidFill>
                            <a:srgbClr val="4E2700"/>
                          </a:solidFill>
                          <a:latin typeface="Verdana"/>
                          <a:cs typeface="Verdana"/>
                        </a:rPr>
                        <a:t>F</a:t>
                      </a:r>
                      <a:r>
                        <a:rPr dirty="0" sz="2000" spc="5">
                          <a:solidFill>
                            <a:srgbClr val="4E2700"/>
                          </a:solidFill>
                          <a:latin typeface="Noto Sans Mono CJK HK"/>
                          <a:cs typeface="Noto Sans Mono CJK HK"/>
                        </a:rPr>
                        <a:t>。</a:t>
                      </a:r>
                      <a:endParaRPr sz="2000">
                        <a:latin typeface="Noto Sans Mono CJK HK"/>
                        <a:cs typeface="Noto Sans Mono CJK HK"/>
                      </a:endParaRPr>
                    </a:p>
                  </a:txBody>
                  <a:tcPr marL="0" marR="0" marB="0" marT="6350">
                    <a:solidFill>
                      <a:srgbClr val="CCE8CF"/>
                    </a:solidFill>
                  </a:tcPr>
                </a:tc>
              </a:tr>
            </a:tbl>
          </a:graphicData>
        </a:graphic>
      </p:graphicFrame>
      <p:sp>
        <p:nvSpPr>
          <p:cNvPr id="5" name="object 5"/>
          <p:cNvSpPr txBox="1"/>
          <p:nvPr/>
        </p:nvSpPr>
        <p:spPr>
          <a:xfrm>
            <a:off x="631342" y="3412337"/>
            <a:ext cx="7751445" cy="1553845"/>
          </a:xfrm>
          <a:prstGeom prst="rect">
            <a:avLst/>
          </a:prstGeom>
        </p:spPr>
        <p:txBody>
          <a:bodyPr wrap="square" lIns="0" tIns="73660" rIns="0" bIns="0" rtlCol="0" vert="horz">
            <a:spAutoFit/>
          </a:bodyPr>
          <a:lstStyle/>
          <a:p>
            <a:pPr marL="469900">
              <a:lnSpc>
                <a:spcPct val="100000"/>
              </a:lnSpc>
              <a:spcBef>
                <a:spcPts val="580"/>
              </a:spcBef>
            </a:pPr>
            <a:r>
              <a:rPr dirty="0" sz="2000" spc="-5">
                <a:solidFill>
                  <a:srgbClr val="4E2700"/>
                </a:solidFill>
                <a:latin typeface="Verdana"/>
                <a:cs typeface="Verdana"/>
              </a:rPr>
              <a:t>double </a:t>
            </a:r>
            <a:r>
              <a:rPr dirty="0" sz="2000">
                <a:solidFill>
                  <a:srgbClr val="4E2700"/>
                </a:solidFill>
                <a:latin typeface="Verdana"/>
                <a:cs typeface="Verdana"/>
              </a:rPr>
              <a:t>d1 = </a:t>
            </a:r>
            <a:r>
              <a:rPr dirty="0" sz="2000" spc="-5">
                <a:solidFill>
                  <a:srgbClr val="4E2700"/>
                </a:solidFill>
                <a:latin typeface="Verdana"/>
                <a:cs typeface="Verdana"/>
              </a:rPr>
              <a:t>3.14</a:t>
            </a:r>
            <a:r>
              <a:rPr dirty="0" sz="2000" spc="-1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469900">
              <a:lnSpc>
                <a:spcPct val="100000"/>
              </a:lnSpc>
              <a:spcBef>
                <a:spcPts val="480"/>
              </a:spcBef>
            </a:pPr>
            <a:r>
              <a:rPr dirty="0" sz="2000">
                <a:solidFill>
                  <a:srgbClr val="4E2700"/>
                </a:solidFill>
                <a:latin typeface="Verdana"/>
                <a:cs typeface="Verdana"/>
              </a:rPr>
              <a:t>double x=3.14, y=4.0,</a:t>
            </a:r>
            <a:r>
              <a:rPr dirty="0" sz="2000" spc="-60">
                <a:solidFill>
                  <a:srgbClr val="4E2700"/>
                </a:solidFill>
                <a:latin typeface="Verdana"/>
                <a:cs typeface="Verdana"/>
              </a:rPr>
              <a:t> </a:t>
            </a:r>
            <a:r>
              <a:rPr dirty="0" sz="2000">
                <a:solidFill>
                  <a:srgbClr val="4E2700"/>
                </a:solidFill>
                <a:latin typeface="Verdana"/>
                <a:cs typeface="Verdana"/>
              </a:rPr>
              <a:t>z=0.0;</a:t>
            </a:r>
            <a:endParaRPr sz="2000">
              <a:latin typeface="Verdana"/>
              <a:cs typeface="Verdana"/>
            </a:endParaRPr>
          </a:p>
          <a:p>
            <a:pPr marL="355600" indent="-342900">
              <a:lnSpc>
                <a:spcPct val="100000"/>
              </a:lnSpc>
              <a:spcBef>
                <a:spcPts val="509"/>
              </a:spcBef>
              <a:buFont typeface="Verdana"/>
              <a:buChar char="•"/>
              <a:tabLst>
                <a:tab pos="354965" algn="l"/>
                <a:tab pos="355600" algn="l"/>
              </a:tabLst>
            </a:pPr>
            <a:r>
              <a:rPr dirty="0" sz="2400" spc="-5">
                <a:solidFill>
                  <a:srgbClr val="4E2700"/>
                </a:solidFill>
                <a:latin typeface="Noto Sans Mono CJK HK"/>
                <a:cs typeface="Noto Sans Mono CJK HK"/>
              </a:rPr>
              <a:t>將浮點常數指定</a:t>
            </a:r>
            <a:r>
              <a:rPr dirty="0" sz="2400">
                <a:solidFill>
                  <a:srgbClr val="4E2700"/>
                </a:solidFill>
                <a:latin typeface="Noto Sans Mono CJK HK"/>
                <a:cs typeface="Noto Sans Mono CJK HK"/>
              </a:rPr>
              <a:t>給</a:t>
            </a:r>
            <a:r>
              <a:rPr dirty="0" sz="2400" spc="-5">
                <a:solidFill>
                  <a:srgbClr val="4E2700"/>
                </a:solidFill>
                <a:latin typeface="Verdana"/>
                <a:cs typeface="Verdana"/>
              </a:rPr>
              <a:t>float</a:t>
            </a:r>
            <a:r>
              <a:rPr dirty="0" sz="2400" spc="-5">
                <a:solidFill>
                  <a:srgbClr val="4E2700"/>
                </a:solidFill>
                <a:latin typeface="Noto Sans Mono CJK HK"/>
                <a:cs typeface="Noto Sans Mono CJK HK"/>
              </a:rPr>
              <a:t>型態的變數時，浮點常數的字尾</a:t>
            </a:r>
            <a:endParaRPr sz="2400">
              <a:latin typeface="Noto Sans Mono CJK HK"/>
              <a:cs typeface="Noto Sans Mono CJK HK"/>
            </a:endParaRPr>
          </a:p>
          <a:p>
            <a:pPr marL="355600">
              <a:lnSpc>
                <a:spcPct val="100000"/>
              </a:lnSpc>
            </a:pPr>
            <a:r>
              <a:rPr dirty="0" sz="2400">
                <a:solidFill>
                  <a:srgbClr val="4E2700"/>
                </a:solidFill>
                <a:latin typeface="Noto Sans Mono CJK HK"/>
                <a:cs typeface="Noto Sans Mono CJK HK"/>
              </a:rPr>
              <a:t>必須加上</a:t>
            </a:r>
            <a:r>
              <a:rPr dirty="0" sz="2400" spc="-5">
                <a:solidFill>
                  <a:srgbClr val="4E2700"/>
                </a:solidFill>
                <a:latin typeface="Verdana"/>
                <a:cs typeface="Verdana"/>
              </a:rPr>
              <a:t>f</a:t>
            </a:r>
            <a:r>
              <a:rPr dirty="0" sz="2400">
                <a:solidFill>
                  <a:srgbClr val="4E2700"/>
                </a:solidFill>
                <a:latin typeface="Noto Sans Mono CJK HK"/>
                <a:cs typeface="Noto Sans Mono CJK HK"/>
              </a:rPr>
              <a:t>或</a:t>
            </a:r>
            <a:r>
              <a:rPr dirty="0" sz="2400">
                <a:solidFill>
                  <a:srgbClr val="4E2700"/>
                </a:solidFill>
                <a:latin typeface="Verdana"/>
                <a:cs typeface="Verdana"/>
              </a:rPr>
              <a:t>F</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060315"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70">
                <a:latin typeface="Tahoma"/>
                <a:cs typeface="Tahoma"/>
              </a:rPr>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825500" y="964539"/>
            <a:ext cx="4877435" cy="4891405"/>
          </a:xfrm>
          <a:prstGeom prst="rect">
            <a:avLst/>
          </a:prstGeom>
        </p:spPr>
        <p:txBody>
          <a:bodyPr wrap="square" lIns="0" tIns="55244" rIns="0" bIns="0" rtlCol="0" vert="horz">
            <a:spAutoFit/>
          </a:bodyPr>
          <a:lstStyle/>
          <a:p>
            <a:pPr marL="196850">
              <a:lnSpc>
                <a:spcPct val="100000"/>
              </a:lnSpc>
              <a:spcBef>
                <a:spcPts val="434"/>
              </a:spcBef>
            </a:pPr>
            <a:r>
              <a:rPr dirty="0" sz="1400">
                <a:solidFill>
                  <a:srgbClr val="4E2700"/>
                </a:solidFill>
                <a:latin typeface="Verdana"/>
                <a:cs typeface="Verdana"/>
              </a:rPr>
              <a:t>class Main</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984250" indent="-125730">
              <a:lnSpc>
                <a:spcPct val="120000"/>
              </a:lnSpc>
            </a:pPr>
            <a:r>
              <a:rPr dirty="0" sz="1400">
                <a:solidFill>
                  <a:srgbClr val="4E2700"/>
                </a:solidFill>
                <a:latin typeface="Verdana"/>
                <a:cs typeface="Verdana"/>
              </a:rPr>
              <a:t>public static void main(String[] args)</a:t>
            </a:r>
            <a:r>
              <a:rPr dirty="0" sz="1400" spc="-105">
                <a:solidFill>
                  <a:srgbClr val="4E2700"/>
                </a:solidFill>
                <a:latin typeface="Verdana"/>
                <a:cs typeface="Verdana"/>
              </a:rPr>
              <a:t> </a:t>
            </a:r>
            <a:r>
              <a:rPr dirty="0" sz="1400">
                <a:solidFill>
                  <a:srgbClr val="4E2700"/>
                </a:solidFill>
                <a:latin typeface="Verdana"/>
                <a:cs typeface="Verdana"/>
              </a:rPr>
              <a:t>{  </a:t>
            </a:r>
            <a:r>
              <a:rPr dirty="0" sz="1400" spc="-40">
                <a:solidFill>
                  <a:srgbClr val="4E2700"/>
                </a:solidFill>
                <a:latin typeface="Verdana"/>
                <a:cs typeface="Verdana"/>
              </a:rPr>
              <a:t>Test </a:t>
            </a:r>
            <a:r>
              <a:rPr dirty="0" sz="1400" spc="-5">
                <a:solidFill>
                  <a:srgbClr val="4E2700"/>
                </a:solidFill>
                <a:latin typeface="Verdana"/>
                <a:cs typeface="Verdana"/>
              </a:rPr>
              <a:t>t1 </a:t>
            </a:r>
            <a:r>
              <a:rPr dirty="0" sz="1400">
                <a:solidFill>
                  <a:srgbClr val="4E2700"/>
                </a:solidFill>
                <a:latin typeface="Verdana"/>
                <a:cs typeface="Verdana"/>
              </a:rPr>
              <a:t>= new </a:t>
            </a:r>
            <a:r>
              <a:rPr dirty="0" sz="1400" spc="-25">
                <a:solidFill>
                  <a:srgbClr val="4E2700"/>
                </a:solidFill>
                <a:latin typeface="Verdana"/>
                <a:cs typeface="Verdana"/>
              </a:rPr>
              <a:t>Test() </a:t>
            </a:r>
            <a:r>
              <a:rPr dirty="0" sz="1400">
                <a:solidFill>
                  <a:srgbClr val="4E2700"/>
                </a:solidFill>
                <a:latin typeface="Verdana"/>
                <a:cs typeface="Verdana"/>
              </a:rPr>
              <a:t>;</a:t>
            </a:r>
            <a:endParaRPr sz="1400">
              <a:latin typeface="Verdana"/>
              <a:cs typeface="Verdana"/>
            </a:endParaRPr>
          </a:p>
          <a:p>
            <a:pPr marL="508000">
              <a:lnSpc>
                <a:spcPct val="100000"/>
              </a:lnSpc>
              <a:spcBef>
                <a:spcPts val="335"/>
              </a:spcBef>
            </a:pPr>
            <a:r>
              <a:rPr dirty="0" sz="1400" spc="-40">
                <a:solidFill>
                  <a:srgbClr val="4E2700"/>
                </a:solidFill>
                <a:latin typeface="Verdana"/>
                <a:cs typeface="Verdana"/>
              </a:rPr>
              <a:t>Test </a:t>
            </a:r>
            <a:r>
              <a:rPr dirty="0" sz="1400">
                <a:solidFill>
                  <a:srgbClr val="4E2700"/>
                </a:solidFill>
                <a:latin typeface="Verdana"/>
                <a:cs typeface="Verdana"/>
              </a:rPr>
              <a:t>t2 </a:t>
            </a:r>
            <a:r>
              <a:rPr dirty="0" sz="1400" spc="5">
                <a:solidFill>
                  <a:srgbClr val="4E2700"/>
                </a:solidFill>
                <a:latin typeface="Verdana"/>
                <a:cs typeface="Verdana"/>
              </a:rPr>
              <a:t>= </a:t>
            </a:r>
            <a:r>
              <a:rPr dirty="0" sz="1400">
                <a:solidFill>
                  <a:srgbClr val="4E2700"/>
                </a:solidFill>
                <a:latin typeface="Verdana"/>
                <a:cs typeface="Verdana"/>
              </a:rPr>
              <a:t>new </a:t>
            </a:r>
            <a:r>
              <a:rPr dirty="0" sz="1400" spc="-25">
                <a:solidFill>
                  <a:srgbClr val="4E2700"/>
                </a:solidFill>
                <a:latin typeface="Verdana"/>
                <a:cs typeface="Verdana"/>
              </a:rPr>
              <a:t>Test()</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1290955">
              <a:lnSpc>
                <a:spcPct val="120000"/>
              </a:lnSpc>
            </a:pPr>
            <a:r>
              <a:rPr dirty="0" sz="1400" spc="-5">
                <a:solidFill>
                  <a:srgbClr val="4E2700"/>
                </a:solidFill>
                <a:latin typeface="Verdana"/>
                <a:cs typeface="Verdana"/>
              </a:rPr>
              <a:t>t1 </a:t>
            </a:r>
            <a:r>
              <a:rPr dirty="0" sz="1400">
                <a:solidFill>
                  <a:srgbClr val="4E2700"/>
                </a:solidFill>
                <a:latin typeface="Verdana"/>
                <a:cs typeface="Verdana"/>
              </a:rPr>
              <a:t>= new </a:t>
            </a:r>
            <a:r>
              <a:rPr dirty="0" sz="1400" spc="-25">
                <a:solidFill>
                  <a:srgbClr val="4E2700"/>
                </a:solidFill>
                <a:latin typeface="Verdana"/>
                <a:cs typeface="Verdana"/>
              </a:rPr>
              <a:t>Test() </a:t>
            </a:r>
            <a:r>
              <a:rPr dirty="0" sz="1400">
                <a:solidFill>
                  <a:srgbClr val="4E2700"/>
                </a:solidFill>
                <a:latin typeface="Verdana"/>
                <a:cs typeface="Verdana"/>
              </a:rPr>
              <a:t>;  System.out.println("i=" + </a:t>
            </a:r>
            <a:r>
              <a:rPr dirty="0" sz="1400" spc="-20">
                <a:solidFill>
                  <a:srgbClr val="4E2700"/>
                </a:solidFill>
                <a:latin typeface="Verdana"/>
                <a:cs typeface="Verdana"/>
              </a:rPr>
              <a:t>Test.i)</a:t>
            </a:r>
            <a:r>
              <a:rPr dirty="0" sz="1400" spc="-1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5"/>
              </a:spcBef>
            </a:pPr>
            <a:endParaRPr sz="1900">
              <a:latin typeface="Verdana"/>
              <a:cs typeface="Verdana"/>
            </a:endParaRPr>
          </a:p>
          <a:p>
            <a:pPr marL="12700">
              <a:lnSpc>
                <a:spcPct val="100000"/>
              </a:lnSpc>
              <a:spcBef>
                <a:spcPts val="5"/>
              </a:spcBef>
              <a:tabLst>
                <a:tab pos="3592829" algn="l"/>
                <a:tab pos="4685665" algn="l"/>
              </a:tabLst>
            </a:pPr>
            <a:r>
              <a:rPr dirty="0" sz="1400" spc="-10">
                <a:solidFill>
                  <a:srgbClr val="4E2700"/>
                </a:solidFill>
                <a:latin typeface="Verdana"/>
                <a:cs typeface="Verdana"/>
              </a:rPr>
              <a:t>5</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請問</a:t>
            </a:r>
            <a:r>
              <a:rPr dirty="0" sz="1400">
                <a:solidFill>
                  <a:srgbClr val="4E2700"/>
                </a:solidFill>
                <a:latin typeface="Verdana"/>
                <a:cs typeface="Verdana"/>
              </a:rPr>
              <a:t>S</a:t>
            </a:r>
            <a:r>
              <a:rPr dirty="0" sz="1400" spc="-40">
                <a:solidFill>
                  <a:srgbClr val="4E2700"/>
                </a:solidFill>
                <a:latin typeface="Verdana"/>
                <a:cs typeface="Verdana"/>
              </a:rPr>
              <a:t>D</a:t>
            </a:r>
            <a:r>
              <a:rPr dirty="0" sz="1400">
                <a:solidFill>
                  <a:srgbClr val="4E2700"/>
                </a:solidFill>
                <a:latin typeface="Verdana"/>
                <a:cs typeface="Verdana"/>
              </a:rPr>
              <a:t>.</a:t>
            </a:r>
            <a:r>
              <a:rPr dirty="0" sz="1400" spc="-5">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15">
                <a:solidFill>
                  <a:srgbClr val="4E2700"/>
                </a:solidFill>
                <a:latin typeface="Verdana"/>
                <a:cs typeface="Verdana"/>
              </a:rPr>
              <a:t>a</a:t>
            </a:r>
            <a:r>
              <a:rPr dirty="0" sz="1400">
                <a:solidFill>
                  <a:srgbClr val="4E2700"/>
                </a:solidFill>
                <a:latin typeface="Noto Sans Mono CJK HK"/>
                <a:cs typeface="Noto Sans Mono CJK HK"/>
              </a:rPr>
              <a:t>執行時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會顯示</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i="1">
                <a:solidFill>
                  <a:srgbClr val="4E2700"/>
                </a:solidFill>
                <a:latin typeface="Verdana"/>
                <a:cs typeface="Verdana"/>
              </a:rPr>
              <a:t>ceabd</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25"/>
              </a:spcBef>
            </a:pPr>
            <a:endParaRPr sz="1000">
              <a:latin typeface="Noto Sans Mono CJK HK"/>
              <a:cs typeface="Noto Sans Mono CJK HK"/>
            </a:endParaRPr>
          </a:p>
          <a:p>
            <a:pPr marL="321945" marR="3879850" indent="-125095">
              <a:lnSpc>
                <a:spcPct val="120000"/>
              </a:lnSpc>
            </a:pPr>
            <a:r>
              <a:rPr dirty="0" sz="1400">
                <a:solidFill>
                  <a:srgbClr val="4E2700"/>
                </a:solidFill>
                <a:latin typeface="Verdana"/>
                <a:cs typeface="Verdana"/>
              </a:rPr>
              <a:t>class A</a:t>
            </a:r>
            <a:r>
              <a:rPr dirty="0" sz="1400" spc="-114">
                <a:solidFill>
                  <a:srgbClr val="4E2700"/>
                </a:solidFill>
                <a:latin typeface="Verdana"/>
                <a:cs typeface="Verdana"/>
              </a:rPr>
              <a:t> </a:t>
            </a:r>
            <a:r>
              <a:rPr dirty="0" sz="1400">
                <a:solidFill>
                  <a:srgbClr val="4E2700"/>
                </a:solidFill>
                <a:latin typeface="Verdana"/>
                <a:cs typeface="Verdana"/>
              </a:rPr>
              <a:t>{  static</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335"/>
              </a:spcBef>
            </a:pPr>
            <a:r>
              <a:rPr dirty="0" sz="1400">
                <a:solidFill>
                  <a:srgbClr val="4E2700"/>
                </a:solidFill>
                <a:latin typeface="Verdana"/>
                <a:cs typeface="Verdana"/>
              </a:rPr>
              <a:t>System.out.print("a");</a:t>
            </a:r>
            <a:endParaRPr sz="1400">
              <a:latin typeface="Verdana"/>
              <a:cs typeface="Verdana"/>
            </a:endParaRPr>
          </a:p>
          <a:p>
            <a:pPr marL="321945">
              <a:lnSpc>
                <a:spcPct val="100000"/>
              </a:lnSpc>
              <a:spcBef>
                <a:spcPts val="340"/>
              </a:spcBef>
            </a:pPr>
            <a:r>
              <a:rPr dirty="0" sz="1400">
                <a:solidFill>
                  <a:srgbClr val="4E2700"/>
                </a:solidFill>
                <a:latin typeface="Verdana"/>
                <a:cs typeface="Verdana"/>
              </a:rPr>
              <a:t>}</a:t>
            </a:r>
            <a:endParaRPr sz="1400">
              <a:latin typeface="Verdana"/>
              <a:cs typeface="Verdana"/>
            </a:endParaRPr>
          </a:p>
          <a:p>
            <a:pPr marL="445134" marR="2393315" indent="-123825">
              <a:lnSpc>
                <a:spcPct val="120000"/>
              </a:lnSpc>
            </a:pPr>
            <a:r>
              <a:rPr dirty="0" sz="1400">
                <a:solidFill>
                  <a:srgbClr val="4E2700"/>
                </a:solidFill>
                <a:latin typeface="Verdana"/>
                <a:cs typeface="Verdana"/>
              </a:rPr>
              <a:t>static {  </a:t>
            </a:r>
            <a:r>
              <a:rPr dirty="0" sz="1400" spc="-25">
                <a:solidFill>
                  <a:srgbClr val="4E2700"/>
                </a:solidFill>
                <a:latin typeface="Verdana"/>
                <a:cs typeface="Verdana"/>
              </a:rPr>
              <a:t>S</a:t>
            </a:r>
            <a:r>
              <a:rPr dirty="0" sz="1400">
                <a:solidFill>
                  <a:srgbClr val="4E2700"/>
                </a:solidFill>
                <a:latin typeface="Verdana"/>
                <a:cs typeface="Verdana"/>
              </a:rPr>
              <a:t>yst</a:t>
            </a:r>
            <a:r>
              <a:rPr dirty="0" sz="1400" spc="5">
                <a:solidFill>
                  <a:srgbClr val="4E2700"/>
                </a:solidFill>
                <a:latin typeface="Verdana"/>
                <a:cs typeface="Verdana"/>
              </a:rPr>
              <a:t>e</a:t>
            </a:r>
            <a:r>
              <a:rPr dirty="0" sz="1400">
                <a:solidFill>
                  <a:srgbClr val="4E2700"/>
                </a:solidFill>
                <a:latin typeface="Verdana"/>
                <a:cs typeface="Verdana"/>
              </a:rPr>
              <a:t>m</a:t>
            </a:r>
            <a:r>
              <a:rPr dirty="0" sz="1400" spc="5">
                <a:solidFill>
                  <a:srgbClr val="4E2700"/>
                </a:solidFill>
                <a:latin typeface="Verdana"/>
                <a:cs typeface="Verdana"/>
              </a:rPr>
              <a:t>.</a:t>
            </a:r>
            <a:r>
              <a:rPr dirty="0" sz="1400">
                <a:solidFill>
                  <a:srgbClr val="4E2700"/>
                </a:solidFill>
                <a:latin typeface="Verdana"/>
                <a:cs typeface="Verdana"/>
              </a:rPr>
              <a:t>out</a:t>
            </a:r>
            <a:r>
              <a:rPr dirty="0" sz="1400" spc="5">
                <a:solidFill>
                  <a:srgbClr val="4E2700"/>
                </a:solidFill>
                <a:latin typeface="Verdana"/>
                <a:cs typeface="Verdana"/>
              </a:rPr>
              <a:t>.</a:t>
            </a:r>
            <a:r>
              <a:rPr dirty="0" sz="1400" spc="-5">
                <a:solidFill>
                  <a:srgbClr val="4E2700"/>
                </a:solidFill>
                <a:latin typeface="Verdana"/>
                <a:cs typeface="Verdana"/>
              </a:rPr>
              <a:t>p</a:t>
            </a:r>
            <a:r>
              <a:rPr dirty="0" sz="1400" spc="5">
                <a:solidFill>
                  <a:srgbClr val="4E2700"/>
                </a:solidFill>
                <a:latin typeface="Verdana"/>
                <a:cs typeface="Verdana"/>
              </a:rPr>
              <a:t>ri</a:t>
            </a:r>
            <a:r>
              <a:rPr dirty="0" sz="1400">
                <a:solidFill>
                  <a:srgbClr val="4E2700"/>
                </a:solidFill>
                <a:latin typeface="Verdana"/>
                <a:cs typeface="Verdana"/>
              </a:rPr>
              <a:t>nt("b</a:t>
            </a:r>
            <a:r>
              <a:rPr dirty="0" sz="1400" spc="-5">
                <a:solidFill>
                  <a:srgbClr val="4E2700"/>
                </a:solidFill>
                <a:latin typeface="Verdana"/>
                <a:cs typeface="Verdana"/>
              </a:rPr>
              <a:t>");</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27960" cy="574040"/>
          </a:xfrm>
          <a:prstGeom prst="rect"/>
        </p:spPr>
        <p:txBody>
          <a:bodyPr wrap="square" lIns="0" tIns="12700" rIns="0" bIns="0" rtlCol="0" vert="horz">
            <a:spAutoFit/>
          </a:bodyPr>
          <a:lstStyle/>
          <a:p>
            <a:pPr marL="12700">
              <a:lnSpc>
                <a:spcPct val="100000"/>
              </a:lnSpc>
              <a:spcBef>
                <a:spcPts val="100"/>
              </a:spcBef>
            </a:pPr>
            <a:r>
              <a:rPr dirty="0"/>
              <a:t>自我測驗</a:t>
            </a:r>
            <a:r>
              <a:rPr dirty="0" spc="-5"/>
              <a:t>七</a:t>
            </a:r>
            <a:r>
              <a:rPr dirty="0">
                <a:latin typeface="Tahoma"/>
                <a:cs typeface="Tahoma"/>
              </a:rPr>
              <a:t>-</a:t>
            </a:r>
            <a:r>
              <a:rPr dirty="0">
                <a:latin typeface="Tahoma"/>
                <a:cs typeface="Tahoma"/>
              </a:rPr>
              <a:t>1</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886327" y="193294"/>
            <a:ext cx="1924685"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static</a:t>
            </a:r>
            <a:r>
              <a:rPr dirty="0" sz="3600" spc="-65">
                <a:solidFill>
                  <a:srgbClr val="000099"/>
                </a:solidFill>
                <a:latin typeface="Tahoma"/>
                <a:cs typeface="Tahoma"/>
              </a:rPr>
              <a:t> </a:t>
            </a: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825500" y="964539"/>
            <a:ext cx="3827145" cy="4634865"/>
          </a:xfrm>
          <a:prstGeom prst="rect">
            <a:avLst/>
          </a:prstGeom>
        </p:spPr>
        <p:txBody>
          <a:bodyPr wrap="square" lIns="0" tIns="12700" rIns="0" bIns="0" rtlCol="0" vert="horz">
            <a:spAutoFit/>
          </a:bodyPr>
          <a:lstStyle/>
          <a:p>
            <a:pPr marL="321945" marR="2106295" indent="-125095">
              <a:lnSpc>
                <a:spcPct val="120000"/>
              </a:lnSpc>
              <a:spcBef>
                <a:spcPts val="100"/>
              </a:spcBef>
            </a:pPr>
            <a:r>
              <a:rPr dirty="0" sz="1400">
                <a:solidFill>
                  <a:srgbClr val="4E2700"/>
                </a:solidFill>
                <a:latin typeface="Verdana"/>
                <a:cs typeface="Verdana"/>
              </a:rPr>
              <a:t>public class SD</a:t>
            </a:r>
            <a:r>
              <a:rPr dirty="0" sz="1400" spc="-140">
                <a:solidFill>
                  <a:srgbClr val="4E2700"/>
                </a:solidFill>
                <a:latin typeface="Verdana"/>
                <a:cs typeface="Verdana"/>
              </a:rPr>
              <a:t> </a:t>
            </a:r>
            <a:r>
              <a:rPr dirty="0" sz="1400">
                <a:solidFill>
                  <a:srgbClr val="4E2700"/>
                </a:solidFill>
                <a:latin typeface="Verdana"/>
                <a:cs typeface="Verdana"/>
              </a:rPr>
              <a:t>{  static</a:t>
            </a:r>
            <a:r>
              <a:rPr dirty="0" sz="1400" spc="-5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335"/>
              </a:spcBef>
            </a:pPr>
            <a:r>
              <a:rPr dirty="0" sz="1400">
                <a:solidFill>
                  <a:srgbClr val="4E2700"/>
                </a:solidFill>
                <a:latin typeface="Verdana"/>
                <a:cs typeface="Verdana"/>
              </a:rPr>
              <a:t>System.out.print("c");</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a:t>
            </a:r>
            <a:endParaRPr sz="1400">
              <a:latin typeface="Verdana"/>
              <a:cs typeface="Verdana"/>
            </a:endParaRPr>
          </a:p>
          <a:p>
            <a:pPr marL="445134" marR="5080" indent="-12382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  A a = new A();  System.out.print("d");</a:t>
            </a:r>
            <a:endParaRPr sz="1400">
              <a:latin typeface="Verdana"/>
              <a:cs typeface="Verdana"/>
            </a:endParaRPr>
          </a:p>
          <a:p>
            <a:pPr marL="321945">
              <a:lnSpc>
                <a:spcPct val="100000"/>
              </a:lnSpc>
              <a:spcBef>
                <a:spcPts val="340"/>
              </a:spcBef>
            </a:pPr>
            <a:r>
              <a:rPr dirty="0" sz="1400">
                <a:solidFill>
                  <a:srgbClr val="4E2700"/>
                </a:solidFill>
                <a:latin typeface="Verdana"/>
                <a:cs typeface="Verdana"/>
              </a:rPr>
              <a:t>}</a:t>
            </a:r>
            <a:endParaRPr sz="1400">
              <a:latin typeface="Verdana"/>
              <a:cs typeface="Verdana"/>
            </a:endParaRPr>
          </a:p>
          <a:p>
            <a:pPr marL="445134" marR="1347470" indent="-123825">
              <a:lnSpc>
                <a:spcPts val="2020"/>
              </a:lnSpc>
              <a:spcBef>
                <a:spcPts val="120"/>
              </a:spcBef>
            </a:pPr>
            <a:r>
              <a:rPr dirty="0" sz="1400">
                <a:solidFill>
                  <a:srgbClr val="4E2700"/>
                </a:solidFill>
                <a:latin typeface="Verdana"/>
                <a:cs typeface="Verdana"/>
              </a:rPr>
              <a:t>static {  </a:t>
            </a:r>
            <a:r>
              <a:rPr dirty="0" sz="1400" spc="-25">
                <a:solidFill>
                  <a:srgbClr val="4E2700"/>
                </a:solidFill>
                <a:latin typeface="Verdana"/>
                <a:cs typeface="Verdana"/>
              </a:rPr>
              <a:t>S</a:t>
            </a:r>
            <a:r>
              <a:rPr dirty="0" sz="1400">
                <a:solidFill>
                  <a:srgbClr val="4E2700"/>
                </a:solidFill>
                <a:latin typeface="Verdana"/>
                <a:cs typeface="Verdana"/>
              </a:rPr>
              <a:t>yst</a:t>
            </a:r>
            <a:r>
              <a:rPr dirty="0" sz="1400" spc="5">
                <a:solidFill>
                  <a:srgbClr val="4E2700"/>
                </a:solidFill>
                <a:latin typeface="Verdana"/>
                <a:cs typeface="Verdana"/>
              </a:rPr>
              <a:t>e</a:t>
            </a:r>
            <a:r>
              <a:rPr dirty="0" sz="1400">
                <a:solidFill>
                  <a:srgbClr val="4E2700"/>
                </a:solidFill>
                <a:latin typeface="Verdana"/>
                <a:cs typeface="Verdana"/>
              </a:rPr>
              <a:t>m</a:t>
            </a:r>
            <a:r>
              <a:rPr dirty="0" sz="1400" spc="5">
                <a:solidFill>
                  <a:srgbClr val="4E2700"/>
                </a:solidFill>
                <a:latin typeface="Verdana"/>
                <a:cs typeface="Verdana"/>
              </a:rPr>
              <a:t>.</a:t>
            </a:r>
            <a:r>
              <a:rPr dirty="0" sz="1400">
                <a:solidFill>
                  <a:srgbClr val="4E2700"/>
                </a:solidFill>
                <a:latin typeface="Verdana"/>
                <a:cs typeface="Verdana"/>
              </a:rPr>
              <a:t>out</a:t>
            </a:r>
            <a:r>
              <a:rPr dirty="0" sz="1400" spc="5">
                <a:solidFill>
                  <a:srgbClr val="4E2700"/>
                </a:solidFill>
                <a:latin typeface="Verdana"/>
                <a:cs typeface="Verdana"/>
              </a:rPr>
              <a:t>.</a:t>
            </a:r>
            <a:r>
              <a:rPr dirty="0" sz="1400" spc="-5">
                <a:solidFill>
                  <a:srgbClr val="4E2700"/>
                </a:solidFill>
                <a:latin typeface="Verdana"/>
                <a:cs typeface="Verdana"/>
              </a:rPr>
              <a:t>p</a:t>
            </a:r>
            <a:r>
              <a:rPr dirty="0" sz="1400" spc="5">
                <a:solidFill>
                  <a:srgbClr val="4E2700"/>
                </a:solidFill>
                <a:latin typeface="Verdana"/>
                <a:cs typeface="Verdana"/>
              </a:rPr>
              <a:t>ri</a:t>
            </a:r>
            <a:r>
              <a:rPr dirty="0" sz="1400">
                <a:solidFill>
                  <a:srgbClr val="4E2700"/>
                </a:solidFill>
                <a:latin typeface="Verdana"/>
                <a:cs typeface="Verdana"/>
              </a:rPr>
              <a:t>nt("e");</a:t>
            </a:r>
            <a:endParaRPr sz="1400">
              <a:latin typeface="Verdana"/>
              <a:cs typeface="Verdana"/>
            </a:endParaRPr>
          </a:p>
          <a:p>
            <a:pPr marL="321945">
              <a:lnSpc>
                <a:spcPct val="100000"/>
              </a:lnSpc>
              <a:spcBef>
                <a:spcPts val="209"/>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a:lnSpc>
                <a:spcPct val="100000"/>
              </a:lnSpc>
              <a:spcBef>
                <a:spcPts val="55"/>
              </a:spcBef>
            </a:pPr>
            <a:endParaRPr sz="1550">
              <a:latin typeface="Verdana"/>
              <a:cs typeface="Verdana"/>
            </a:endParaRPr>
          </a:p>
          <a:p>
            <a:pPr marL="135890" marR="1135380" indent="-123825">
              <a:lnSpc>
                <a:spcPct val="122300"/>
              </a:lnSpc>
            </a:pPr>
            <a:r>
              <a:rPr dirty="0" sz="1400" spc="-5">
                <a:solidFill>
                  <a:srgbClr val="4E2700"/>
                </a:solidFill>
                <a:latin typeface="Verdana"/>
                <a:cs typeface="Verdana"/>
              </a:rPr>
              <a:t>6</a:t>
            </a:r>
            <a:r>
              <a:rPr dirty="0" sz="1400" spc="5">
                <a:solidFill>
                  <a:srgbClr val="4E2700"/>
                </a:solidFill>
                <a:latin typeface="Verdana"/>
                <a:cs typeface="Verdana"/>
              </a:rPr>
              <a:t>.</a:t>
            </a:r>
            <a:r>
              <a:rPr dirty="0" sz="1400" spc="10">
                <a:solidFill>
                  <a:srgbClr val="4E2700"/>
                </a:solidFill>
                <a:latin typeface="Noto Sans Mono CJK HK"/>
                <a:cs typeface="Noto Sans Mono CJK HK"/>
              </a:rPr>
              <a:t>請</a:t>
            </a:r>
            <a:r>
              <a:rPr dirty="0" sz="1400">
                <a:solidFill>
                  <a:srgbClr val="4E2700"/>
                </a:solidFill>
                <a:latin typeface="Noto Sans Mono CJK HK"/>
                <a:cs typeface="Noto Sans Mono CJK HK"/>
              </a:rPr>
              <a:t>閱讀下面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回答</a:t>
            </a:r>
            <a:r>
              <a:rPr dirty="0" sz="1400" spc="-15">
                <a:solidFill>
                  <a:srgbClr val="4E2700"/>
                </a:solidFill>
                <a:latin typeface="Noto Sans Mono CJK HK"/>
                <a:cs typeface="Noto Sans Mono CJK HK"/>
              </a:rPr>
              <a:t>問</a:t>
            </a:r>
            <a:r>
              <a:rPr dirty="0" sz="1400">
                <a:solidFill>
                  <a:srgbClr val="4E2700"/>
                </a:solidFill>
                <a:latin typeface="Noto Sans Mono CJK HK"/>
                <a:cs typeface="Noto Sans Mono CJK HK"/>
              </a:rPr>
              <a:t>題：  </a:t>
            </a:r>
            <a:r>
              <a:rPr dirty="0" sz="1400">
                <a:solidFill>
                  <a:srgbClr val="4E2700"/>
                </a:solidFill>
                <a:latin typeface="Verdana"/>
                <a:cs typeface="Verdana"/>
              </a:rPr>
              <a:t>public class </a:t>
            </a:r>
            <a:r>
              <a:rPr dirty="0" sz="1400" spc="-5">
                <a:solidFill>
                  <a:srgbClr val="4E2700"/>
                </a:solidFill>
                <a:latin typeface="Verdana"/>
                <a:cs typeface="Verdana"/>
              </a:rPr>
              <a:t>Car</a:t>
            </a:r>
            <a:r>
              <a:rPr dirty="0" sz="1400" spc="-10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35"/>
              </a:spcBef>
            </a:pPr>
            <a:r>
              <a:rPr dirty="0" sz="1400">
                <a:solidFill>
                  <a:srgbClr val="4E2700"/>
                </a:solidFill>
                <a:latin typeface="Verdana"/>
                <a:cs typeface="Verdana"/>
              </a:rPr>
              <a:t>static int listPrice = </a:t>
            </a:r>
            <a:r>
              <a:rPr dirty="0" sz="1400" spc="-5">
                <a:solidFill>
                  <a:srgbClr val="4E2700"/>
                </a:solidFill>
                <a:latin typeface="Verdana"/>
                <a:cs typeface="Verdana"/>
              </a:rPr>
              <a:t>1000</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40"/>
              </a:spcBef>
              <a:tabLst>
                <a:tab pos="1377950" algn="l"/>
              </a:tabLst>
            </a:pPr>
            <a:r>
              <a:rPr dirty="0" sz="1400">
                <a:solidFill>
                  <a:srgbClr val="4E2700"/>
                </a:solidFill>
                <a:latin typeface="Verdana"/>
                <a:cs typeface="Verdana"/>
              </a:rPr>
              <a:t>int</a:t>
            </a:r>
            <a:r>
              <a:rPr dirty="0" sz="1400" spc="-25">
                <a:solidFill>
                  <a:srgbClr val="4E2700"/>
                </a:solidFill>
                <a:latin typeface="Verdana"/>
                <a:cs typeface="Verdana"/>
              </a:rPr>
              <a:t> </a:t>
            </a:r>
            <a:r>
              <a:rPr dirty="0" sz="1400">
                <a:solidFill>
                  <a:srgbClr val="4E2700"/>
                </a:solidFill>
                <a:latin typeface="Verdana"/>
                <a:cs typeface="Verdana"/>
              </a:rPr>
              <a:t>price</a:t>
            </a:r>
            <a:r>
              <a:rPr dirty="0" sz="1400" spc="-2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instance</a:t>
            </a:r>
            <a:r>
              <a:rPr dirty="0" sz="1400" spc="-45">
                <a:solidFill>
                  <a:srgbClr val="4E2700"/>
                </a:solidFill>
                <a:latin typeface="Verdana"/>
                <a:cs typeface="Verdana"/>
              </a:rPr>
              <a:t> </a:t>
            </a:r>
            <a:r>
              <a:rPr dirty="0" sz="1400">
                <a:solidFill>
                  <a:srgbClr val="4E2700"/>
                </a:solidFill>
                <a:latin typeface="Verdana"/>
                <a:cs typeface="Verdana"/>
              </a:rPr>
              <a:t>variable</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37810" cy="574040"/>
          </a:xfrm>
          <a:prstGeom prst="rect"/>
        </p:spPr>
        <p:txBody>
          <a:bodyPr wrap="square" lIns="0" tIns="12700" rIns="0" bIns="0" rtlCol="0" vert="horz">
            <a:spAutoFit/>
          </a:bodyPr>
          <a:lstStyle/>
          <a:p>
            <a:pPr marL="12700">
              <a:lnSpc>
                <a:spcPct val="100000"/>
              </a:lnSpc>
              <a:spcBef>
                <a:spcPts val="100"/>
              </a:spcBef>
              <a:tabLst>
                <a:tab pos="3286760" algn="l"/>
              </a:tabLst>
            </a:pPr>
            <a:r>
              <a:rPr dirty="0"/>
              <a:t>自我測驗</a:t>
            </a:r>
            <a:r>
              <a:rPr dirty="0" spc="-5"/>
              <a:t>七</a:t>
            </a:r>
            <a:r>
              <a:rPr dirty="0">
                <a:latin typeface="Tahoma"/>
                <a:cs typeface="Tahoma"/>
              </a:rPr>
              <a:t>-1	</a:t>
            </a:r>
            <a:r>
              <a:rPr dirty="0" spc="-5">
                <a:latin typeface="Tahoma"/>
                <a:cs typeface="Tahoma"/>
              </a:rPr>
              <a:t>static</a:t>
            </a:r>
            <a:r>
              <a:rPr dirty="0" spc="-60">
                <a:latin typeface="Tahoma"/>
                <a:cs typeface="Tahoma"/>
              </a:rPr>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825500" y="964539"/>
            <a:ext cx="6701155" cy="4716145"/>
          </a:xfrm>
          <a:prstGeom prst="rect">
            <a:avLst/>
          </a:prstGeom>
        </p:spPr>
        <p:txBody>
          <a:bodyPr wrap="square" lIns="0" tIns="33655" rIns="0" bIns="0" rtlCol="0" vert="horz">
            <a:spAutoFit/>
          </a:bodyPr>
          <a:lstStyle/>
          <a:p>
            <a:pPr marL="135890">
              <a:lnSpc>
                <a:spcPct val="100000"/>
              </a:lnSpc>
              <a:spcBef>
                <a:spcPts val="265"/>
              </a:spcBef>
            </a:pPr>
            <a:r>
              <a:rPr dirty="0" sz="1400">
                <a:solidFill>
                  <a:srgbClr val="4E2700"/>
                </a:solidFill>
                <a:latin typeface="Verdana"/>
                <a:cs typeface="Verdana"/>
              </a:rPr>
              <a:t>public class </a:t>
            </a:r>
            <a:r>
              <a:rPr dirty="0" sz="1400" spc="-5">
                <a:solidFill>
                  <a:srgbClr val="4E2700"/>
                </a:solidFill>
                <a:latin typeface="Verdana"/>
                <a:cs typeface="Verdana"/>
              </a:rPr>
              <a:t>StaticVariable</a:t>
            </a:r>
            <a:r>
              <a:rPr dirty="0" sz="1400" spc="-12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2878455" indent="-186690">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5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Car </a:t>
            </a:r>
            <a:r>
              <a:rPr dirty="0" sz="1400">
                <a:solidFill>
                  <a:srgbClr val="4E2700"/>
                </a:solidFill>
                <a:latin typeface="Verdana"/>
                <a:cs typeface="Verdana"/>
              </a:rPr>
              <a:t>c1 = new </a:t>
            </a:r>
            <a:r>
              <a:rPr dirty="0" sz="1400" spc="-5">
                <a:solidFill>
                  <a:srgbClr val="4E2700"/>
                </a:solidFill>
                <a:latin typeface="Verdana"/>
                <a:cs typeface="Verdana"/>
              </a:rPr>
              <a:t>Car()</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marR="4246245">
              <a:lnSpc>
                <a:spcPts val="1850"/>
              </a:lnSpc>
              <a:spcBef>
                <a:spcPts val="90"/>
              </a:spcBef>
            </a:pPr>
            <a:r>
              <a:rPr dirty="0" sz="1400" spc="-5">
                <a:solidFill>
                  <a:srgbClr val="4E2700"/>
                </a:solidFill>
                <a:latin typeface="Verdana"/>
                <a:cs typeface="Verdana"/>
              </a:rPr>
              <a:t>Car </a:t>
            </a:r>
            <a:r>
              <a:rPr dirty="0" sz="1400">
                <a:solidFill>
                  <a:srgbClr val="4E2700"/>
                </a:solidFill>
                <a:latin typeface="Verdana"/>
                <a:cs typeface="Verdana"/>
              </a:rPr>
              <a:t>c2 = new </a:t>
            </a:r>
            <a:r>
              <a:rPr dirty="0" sz="1400" spc="-5">
                <a:solidFill>
                  <a:srgbClr val="4E2700"/>
                </a:solidFill>
                <a:latin typeface="Verdana"/>
                <a:cs typeface="Verdana"/>
              </a:rPr>
              <a:t>Car() </a:t>
            </a:r>
            <a:r>
              <a:rPr dirty="0" sz="1400">
                <a:solidFill>
                  <a:srgbClr val="4E2700"/>
                </a:solidFill>
                <a:latin typeface="Verdana"/>
                <a:cs typeface="Verdana"/>
              </a:rPr>
              <a:t>;  c1.listPrice  =</a:t>
            </a:r>
            <a:r>
              <a:rPr dirty="0" sz="1400" spc="-114">
                <a:solidFill>
                  <a:srgbClr val="4E2700"/>
                </a:solidFill>
                <a:latin typeface="Verdana"/>
                <a:cs typeface="Verdana"/>
              </a:rPr>
              <a:t> </a:t>
            </a:r>
            <a:r>
              <a:rPr dirty="0" sz="1400" spc="-10">
                <a:solidFill>
                  <a:srgbClr val="4E2700"/>
                </a:solidFill>
                <a:latin typeface="Verdana"/>
                <a:cs typeface="Verdana"/>
              </a:rPr>
              <a:t>30000;</a:t>
            </a:r>
            <a:endParaRPr sz="1400">
              <a:latin typeface="Verdana"/>
              <a:cs typeface="Verdana"/>
            </a:endParaRPr>
          </a:p>
          <a:p>
            <a:pPr marL="508000">
              <a:lnSpc>
                <a:spcPct val="100000"/>
              </a:lnSpc>
              <a:spcBef>
                <a:spcPts val="75"/>
              </a:spcBef>
            </a:pPr>
            <a:r>
              <a:rPr dirty="0" sz="1400">
                <a:solidFill>
                  <a:srgbClr val="4E2700"/>
                </a:solidFill>
                <a:latin typeface="Verdana"/>
                <a:cs typeface="Verdana"/>
              </a:rPr>
              <a:t>c2.listPrice  =</a:t>
            </a:r>
            <a:r>
              <a:rPr dirty="0" sz="1400" spc="-114">
                <a:solidFill>
                  <a:srgbClr val="4E2700"/>
                </a:solidFill>
                <a:latin typeface="Verdana"/>
                <a:cs typeface="Verdana"/>
              </a:rPr>
              <a:t> </a:t>
            </a:r>
            <a:r>
              <a:rPr dirty="0" sz="1400" spc="-10">
                <a:solidFill>
                  <a:srgbClr val="4E2700"/>
                </a:solidFill>
                <a:latin typeface="Verdana"/>
                <a:cs typeface="Verdana"/>
              </a:rPr>
              <a:t>20000;</a:t>
            </a:r>
            <a:endParaRPr sz="1400">
              <a:latin typeface="Verdana"/>
              <a:cs typeface="Verdana"/>
            </a:endParaRPr>
          </a:p>
          <a:p>
            <a:pPr marL="508000">
              <a:lnSpc>
                <a:spcPct val="100000"/>
              </a:lnSpc>
              <a:spcBef>
                <a:spcPts val="170"/>
              </a:spcBef>
            </a:pPr>
            <a:r>
              <a:rPr dirty="0" sz="1400" spc="-20">
                <a:solidFill>
                  <a:srgbClr val="4E2700"/>
                </a:solidFill>
                <a:latin typeface="Verdana"/>
                <a:cs typeface="Verdana"/>
              </a:rPr>
              <a:t>Car.listPrice </a:t>
            </a:r>
            <a:r>
              <a:rPr dirty="0" sz="1400">
                <a:solidFill>
                  <a:srgbClr val="4E2700"/>
                </a:solidFill>
                <a:latin typeface="Verdana"/>
                <a:cs typeface="Verdana"/>
              </a:rPr>
              <a:t>= </a:t>
            </a:r>
            <a:r>
              <a:rPr dirty="0" sz="1400" spc="-10">
                <a:solidFill>
                  <a:srgbClr val="4E2700"/>
                </a:solidFill>
                <a:latin typeface="Verdana"/>
                <a:cs typeface="Verdana"/>
              </a:rPr>
              <a:t>10000</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130"/>
              </a:spcBef>
              <a:tabLst>
                <a:tab pos="2263775" algn="l"/>
                <a:tab pos="4419600" algn="l"/>
              </a:tabLst>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敘述會印出</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c1's</a:t>
            </a:r>
            <a:r>
              <a:rPr dirty="0" sz="1400" spc="440" i="1">
                <a:solidFill>
                  <a:srgbClr val="4E2700"/>
                </a:solidFill>
                <a:latin typeface="Verdana"/>
                <a:cs typeface="Verdana"/>
              </a:rPr>
              <a:t> </a:t>
            </a:r>
            <a:r>
              <a:rPr dirty="0" sz="1400" spc="-5" i="1">
                <a:solidFill>
                  <a:srgbClr val="4E2700"/>
                </a:solidFill>
                <a:latin typeface="Verdana"/>
                <a:cs typeface="Verdana"/>
              </a:rPr>
              <a:t>listPrice=10000</a:t>
            </a:r>
            <a:r>
              <a:rPr dirty="0" u="sng" sz="1400" i="1">
                <a:solidFill>
                  <a:srgbClr val="4E2700"/>
                </a:solidFill>
                <a:uFill>
                  <a:solidFill>
                    <a:srgbClr val="4D2600"/>
                  </a:solidFill>
                </a:uFill>
                <a:latin typeface="Verdana"/>
                <a:cs typeface="Verdana"/>
              </a:rPr>
              <a:t> 	</a:t>
            </a:r>
            <a:endParaRPr sz="1400">
              <a:latin typeface="Verdana"/>
              <a:cs typeface="Verdana"/>
            </a:endParaRPr>
          </a:p>
          <a:p>
            <a:pPr marL="508000">
              <a:lnSpc>
                <a:spcPct val="100000"/>
              </a:lnSpc>
              <a:spcBef>
                <a:spcPts val="204"/>
              </a:spcBef>
            </a:pPr>
            <a:r>
              <a:rPr dirty="0" sz="1400" spc="-5">
                <a:solidFill>
                  <a:srgbClr val="4E2700"/>
                </a:solidFill>
                <a:latin typeface="Verdana"/>
                <a:cs typeface="Verdana"/>
              </a:rPr>
              <a:t>System.out.println("c1's </a:t>
            </a:r>
            <a:r>
              <a:rPr dirty="0" sz="1400">
                <a:solidFill>
                  <a:srgbClr val="4E2700"/>
                </a:solidFill>
                <a:latin typeface="Verdana"/>
                <a:cs typeface="Verdana"/>
              </a:rPr>
              <a:t>listPrice=" + c1.listPrice )</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135"/>
              </a:spcBef>
              <a:tabLst>
                <a:tab pos="2263775" algn="l"/>
                <a:tab pos="4420235" algn="l"/>
              </a:tabLst>
            </a:pP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spc="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c2's</a:t>
            </a:r>
            <a:r>
              <a:rPr dirty="0" sz="1400" spc="415" i="1">
                <a:solidFill>
                  <a:srgbClr val="4E2700"/>
                </a:solidFill>
                <a:latin typeface="Verdana"/>
                <a:cs typeface="Verdana"/>
              </a:rPr>
              <a:t> </a:t>
            </a:r>
            <a:r>
              <a:rPr dirty="0" sz="1400" spc="-5" i="1">
                <a:solidFill>
                  <a:srgbClr val="4E2700"/>
                </a:solidFill>
                <a:latin typeface="Verdana"/>
                <a:cs typeface="Verdana"/>
              </a:rPr>
              <a:t>listPrice=10000</a:t>
            </a:r>
            <a:r>
              <a:rPr dirty="0" u="sng" sz="1400" i="1">
                <a:solidFill>
                  <a:srgbClr val="4E2700"/>
                </a:solidFill>
                <a:uFill>
                  <a:solidFill>
                    <a:srgbClr val="4D2600"/>
                  </a:solidFill>
                </a:uFill>
                <a:latin typeface="Verdana"/>
                <a:cs typeface="Verdana"/>
              </a:rPr>
              <a:t> 	</a:t>
            </a:r>
            <a:endParaRPr sz="1400">
              <a:latin typeface="Verdana"/>
              <a:cs typeface="Verdana"/>
            </a:endParaRPr>
          </a:p>
          <a:p>
            <a:pPr marL="508000">
              <a:lnSpc>
                <a:spcPct val="100000"/>
              </a:lnSpc>
              <a:spcBef>
                <a:spcPts val="204"/>
              </a:spcBef>
            </a:pPr>
            <a:r>
              <a:rPr dirty="0" sz="1400" spc="-5">
                <a:solidFill>
                  <a:srgbClr val="4E2700"/>
                </a:solidFill>
                <a:latin typeface="Verdana"/>
                <a:cs typeface="Verdana"/>
              </a:rPr>
              <a:t>System.out.println("c2's </a:t>
            </a:r>
            <a:r>
              <a:rPr dirty="0" sz="1400">
                <a:solidFill>
                  <a:srgbClr val="4E2700"/>
                </a:solidFill>
                <a:latin typeface="Verdana"/>
                <a:cs typeface="Verdana"/>
              </a:rPr>
              <a:t>listPrice=" + c2.listPrice )</a:t>
            </a:r>
            <a:r>
              <a:rPr dirty="0" sz="1400" spc="-1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08000">
              <a:lnSpc>
                <a:spcPct val="100000"/>
              </a:lnSpc>
              <a:spcBef>
                <a:spcPts val="130"/>
              </a:spcBef>
              <a:tabLst>
                <a:tab pos="2263140" algn="l"/>
                <a:tab pos="4459605" algn="l"/>
              </a:tabLst>
            </a:pPr>
            <a:r>
              <a:rPr dirty="0" sz="1400" spc="-5">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敘述會印出</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Car's</a:t>
            </a:r>
            <a:r>
              <a:rPr dirty="0" sz="1400" spc="-55" i="1">
                <a:solidFill>
                  <a:srgbClr val="4E2700"/>
                </a:solidFill>
                <a:latin typeface="Verdana"/>
                <a:cs typeface="Verdana"/>
              </a:rPr>
              <a:t> </a:t>
            </a:r>
            <a:r>
              <a:rPr dirty="0" sz="1400" spc="-5" i="1">
                <a:solidFill>
                  <a:srgbClr val="4E2700"/>
                </a:solidFill>
                <a:latin typeface="Verdana"/>
                <a:cs typeface="Verdana"/>
              </a:rPr>
              <a:t>listPrice=10000</a:t>
            </a:r>
            <a:r>
              <a:rPr dirty="0" u="sng" sz="1400" i="1">
                <a:solidFill>
                  <a:srgbClr val="4E2700"/>
                </a:solidFill>
                <a:uFill>
                  <a:solidFill>
                    <a:srgbClr val="4D2600"/>
                  </a:solidFill>
                </a:uFill>
                <a:latin typeface="Verdana"/>
                <a:cs typeface="Verdana"/>
              </a:rPr>
              <a:t> 	</a:t>
            </a:r>
            <a:endParaRPr sz="1400">
              <a:latin typeface="Verdana"/>
              <a:cs typeface="Verdana"/>
            </a:endParaRPr>
          </a:p>
          <a:p>
            <a:pPr marL="508000">
              <a:lnSpc>
                <a:spcPct val="100000"/>
              </a:lnSpc>
              <a:spcBef>
                <a:spcPts val="204"/>
              </a:spcBef>
            </a:pPr>
            <a:r>
              <a:rPr dirty="0" sz="1400">
                <a:solidFill>
                  <a:srgbClr val="4E2700"/>
                </a:solidFill>
                <a:latin typeface="Verdana"/>
                <a:cs typeface="Verdana"/>
              </a:rPr>
              <a:t>System.out.println("Car's listPrice=" + </a:t>
            </a:r>
            <a:r>
              <a:rPr dirty="0" sz="1400" spc="-20">
                <a:solidFill>
                  <a:srgbClr val="4E2700"/>
                </a:solidFill>
                <a:latin typeface="Verdana"/>
                <a:cs typeface="Verdana"/>
              </a:rPr>
              <a:t>Car.listPrice </a:t>
            </a:r>
            <a:r>
              <a:rPr dirty="0" sz="1400">
                <a:solidFill>
                  <a:srgbClr val="4E2700"/>
                </a:solidFill>
                <a:latin typeface="Verdana"/>
                <a:cs typeface="Verdana"/>
              </a:rPr>
              <a:t>)</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170"/>
              </a:spcBef>
            </a:pPr>
            <a:r>
              <a:rPr dirty="0" sz="1400">
                <a:solidFill>
                  <a:srgbClr val="4E2700"/>
                </a:solidFill>
                <a:latin typeface="Verdana"/>
                <a:cs typeface="Verdana"/>
              </a:rPr>
              <a:t>}</a:t>
            </a:r>
            <a:endParaRPr sz="1400">
              <a:latin typeface="Verdana"/>
              <a:cs typeface="Verdana"/>
            </a:endParaRPr>
          </a:p>
          <a:p>
            <a:pPr marL="135890">
              <a:lnSpc>
                <a:spcPct val="100000"/>
              </a:lnSpc>
              <a:spcBef>
                <a:spcPts val="165"/>
              </a:spcBef>
            </a:pPr>
            <a:r>
              <a:rPr dirty="0" sz="1400">
                <a:solidFill>
                  <a:srgbClr val="4E2700"/>
                </a:solidFill>
                <a:latin typeface="Verdana"/>
                <a:cs typeface="Verdana"/>
              </a:rPr>
              <a:t>}</a:t>
            </a:r>
            <a:endParaRPr sz="1400">
              <a:latin typeface="Verdana"/>
              <a:cs typeface="Verdana"/>
            </a:endParaRPr>
          </a:p>
          <a:p>
            <a:pPr>
              <a:lnSpc>
                <a:spcPct val="100000"/>
              </a:lnSpc>
              <a:spcBef>
                <a:spcPts val="40"/>
              </a:spcBef>
            </a:pPr>
            <a:endParaRPr sz="1600">
              <a:latin typeface="Verdana"/>
              <a:cs typeface="Verdana"/>
            </a:endParaRPr>
          </a:p>
          <a:p>
            <a:pPr marL="251460" indent="-239395">
              <a:lnSpc>
                <a:spcPct val="100000"/>
              </a:lnSpc>
              <a:buFont typeface="Verdana"/>
              <a:buAutoNum type="arabicPeriod" startAt="7"/>
              <a:tabLst>
                <a:tab pos="252095" algn="l"/>
                <a:tab pos="3504565" algn="l"/>
                <a:tab pos="4321810" algn="l"/>
              </a:tabLst>
            </a:pPr>
            <a:r>
              <a:rPr dirty="0" sz="1400" spc="10">
                <a:solidFill>
                  <a:srgbClr val="4E2700"/>
                </a:solidFill>
                <a:latin typeface="Noto Sans Mono CJK HK"/>
                <a:cs typeface="Noto Sans Mono CJK HK"/>
              </a:rPr>
              <a:t>載入</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檔</a:t>
            </a:r>
            <a:r>
              <a:rPr dirty="0" sz="1400">
                <a:solidFill>
                  <a:srgbClr val="4E2700"/>
                </a:solidFill>
                <a:latin typeface="Noto Sans Mono CJK HK"/>
                <a:cs typeface="Noto Sans Mono CJK HK"/>
              </a:rPr>
              <a:t>時就</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在的</a:t>
            </a:r>
            <a:r>
              <a:rPr dirty="0" sz="1400" spc="-10">
                <a:solidFill>
                  <a:srgbClr val="4E2700"/>
                </a:solidFill>
                <a:latin typeface="Noto Sans Mono CJK HK"/>
                <a:cs typeface="Noto Sans Mono CJK HK"/>
              </a:rPr>
              <a:t>成</a:t>
            </a:r>
            <a:r>
              <a:rPr dirty="0" sz="1400">
                <a:solidFill>
                  <a:srgbClr val="4E2700"/>
                </a:solidFill>
                <a:latin typeface="Noto Sans Mono CJK HK"/>
                <a:cs typeface="Noto Sans Mono CJK HK"/>
              </a:rPr>
              <a:t>員應</a:t>
            </a:r>
            <a:r>
              <a:rPr dirty="0" sz="1400" spc="-10">
                <a:solidFill>
                  <a:srgbClr val="4E2700"/>
                </a:solidFill>
                <a:latin typeface="Noto Sans Mono CJK HK"/>
                <a:cs typeface="Noto Sans Mono CJK HK"/>
              </a:rPr>
              <a:t>以</a:t>
            </a:r>
            <a:r>
              <a:rPr dirty="0" sz="1400">
                <a:solidFill>
                  <a:srgbClr val="4E2700"/>
                </a:solidFill>
                <a:latin typeface="Noto Sans Mono CJK HK"/>
                <a:cs typeface="Noto Sans Mono CJK HK"/>
              </a:rPr>
              <a:t>關鍵</a:t>
            </a:r>
            <a:r>
              <a:rPr dirty="0" sz="1400" spc="-35">
                <a:solidFill>
                  <a:srgbClr val="4E2700"/>
                </a:solidFill>
                <a:latin typeface="Noto Sans Mono CJK HK"/>
                <a:cs typeface="Noto Sans Mono CJK HK"/>
              </a:rPr>
              <a:t>字</a:t>
            </a:r>
            <a:r>
              <a:rPr dirty="0" u="sng" sz="1400" spc="-3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static</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來修飾。</a:t>
            </a:r>
            <a:endParaRPr sz="1400">
              <a:latin typeface="Noto Sans Mono CJK HK"/>
              <a:cs typeface="Noto Sans Mono CJK HK"/>
            </a:endParaRPr>
          </a:p>
          <a:p>
            <a:pPr marL="196850" marR="5080" indent="-184785">
              <a:lnSpc>
                <a:spcPct val="110000"/>
              </a:lnSpc>
              <a:buAutoNum type="arabicPeriod" startAt="7"/>
              <a:tabLst>
                <a:tab pos="252095" algn="l"/>
              </a:tabLst>
            </a:pPr>
            <a:r>
              <a:rPr dirty="0" sz="1400" spc="-5">
                <a:solidFill>
                  <a:srgbClr val="4E2700"/>
                </a:solidFill>
                <a:latin typeface="Verdana"/>
                <a:cs typeface="Verdana"/>
              </a:rPr>
              <a:t>JavaStudent</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別含</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屬</a:t>
            </a:r>
            <a:r>
              <a:rPr dirty="0" sz="1400" spc="5">
                <a:solidFill>
                  <a:srgbClr val="4E2700"/>
                </a:solidFill>
                <a:latin typeface="Noto Sans Mono CJK HK"/>
                <a:cs typeface="Noto Sans Mono CJK HK"/>
              </a:rPr>
              <a:t>性</a:t>
            </a:r>
            <a:r>
              <a:rPr dirty="0" sz="1400" spc="-5">
                <a:solidFill>
                  <a:srgbClr val="4E2700"/>
                </a:solidFill>
                <a:latin typeface="Verdana"/>
                <a:cs typeface="Verdana"/>
              </a:rPr>
              <a:t>int</a:t>
            </a:r>
            <a:r>
              <a:rPr dirty="0" sz="1400" spc="-35">
                <a:solidFill>
                  <a:srgbClr val="4E2700"/>
                </a:solidFill>
                <a:latin typeface="Verdana"/>
                <a:cs typeface="Verdana"/>
              </a:rPr>
              <a:t> </a:t>
            </a:r>
            <a:r>
              <a:rPr dirty="0" sz="1400">
                <a:solidFill>
                  <a:srgbClr val="4E2700"/>
                </a:solidFill>
                <a:latin typeface="Verdana"/>
                <a:cs typeface="Verdana"/>
              </a:rPr>
              <a:t>passedScore</a:t>
            </a:r>
            <a:r>
              <a:rPr dirty="0" sz="1400">
                <a:solidFill>
                  <a:srgbClr val="4E2700"/>
                </a:solidFill>
                <a:latin typeface="Noto Sans Mono CJK HK"/>
                <a:cs typeface="Noto Sans Mono CJK HK"/>
              </a:rPr>
              <a:t>，假</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屬於</a:t>
            </a:r>
            <a:r>
              <a:rPr dirty="0" sz="1400" spc="-10">
                <a:solidFill>
                  <a:srgbClr val="4E2700"/>
                </a:solidFill>
                <a:latin typeface="Noto Sans Mono CJK HK"/>
                <a:cs typeface="Noto Sans Mono CJK HK"/>
              </a:rPr>
              <a:t>此</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件的 </a:t>
            </a:r>
            <a:r>
              <a:rPr dirty="0" sz="1400" spc="-5">
                <a:solidFill>
                  <a:srgbClr val="4E2700"/>
                </a:solidFill>
                <a:latin typeface="Verdana"/>
                <a:cs typeface="Verdana"/>
              </a:rPr>
              <a:t>passedScore</a:t>
            </a:r>
            <a:r>
              <a:rPr dirty="0" sz="1400">
                <a:solidFill>
                  <a:srgbClr val="4E2700"/>
                </a:solidFill>
                <a:latin typeface="Noto Sans Mono CJK HK"/>
                <a:cs typeface="Noto Sans Mono CJK HK"/>
              </a:rPr>
              <a:t>都具有相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的屬</a:t>
            </a:r>
            <a:r>
              <a:rPr dirty="0" sz="1400" spc="-15">
                <a:solidFill>
                  <a:srgbClr val="4E2700"/>
                </a:solidFill>
                <a:latin typeface="Noto Sans Mono CJK HK"/>
                <a:cs typeface="Noto Sans Mono CJK HK"/>
              </a:rPr>
              <a:t>性</a:t>
            </a:r>
            <a:r>
              <a:rPr dirty="0" sz="1400">
                <a:solidFill>
                  <a:srgbClr val="4E2700"/>
                </a:solidFill>
                <a:latin typeface="Noto Sans Mono CJK HK"/>
                <a:cs typeface="Noto Sans Mono CJK HK"/>
              </a:rPr>
              <a:t>值，</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在這</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前面</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a:t>
            </a:r>
            <a:endParaRPr sz="1400">
              <a:latin typeface="Noto Sans Mono CJK HK"/>
              <a:cs typeface="Noto Sans Mono CJK HK"/>
            </a:endParaRPr>
          </a:p>
          <a:p>
            <a:pPr marL="196850">
              <a:lnSpc>
                <a:spcPct val="100000"/>
              </a:lnSpc>
              <a:spcBef>
                <a:spcPts val="165"/>
              </a:spcBef>
              <a:tabLst>
                <a:tab pos="648335" algn="l"/>
                <a:tab pos="180657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static</a:t>
            </a:r>
            <a:r>
              <a:rPr dirty="0" u="sng" sz="1400" spc="-5"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347460" cy="574040"/>
          </a:xfrm>
          <a:prstGeom prst="rect"/>
        </p:spPr>
        <p:txBody>
          <a:bodyPr wrap="square" lIns="0" tIns="12700" rIns="0" bIns="0" rtlCol="0" vert="horz">
            <a:spAutoFit/>
          </a:bodyPr>
          <a:lstStyle/>
          <a:p>
            <a:pPr marL="12700">
              <a:lnSpc>
                <a:spcPct val="100000"/>
              </a:lnSpc>
              <a:spcBef>
                <a:spcPts val="100"/>
              </a:spcBef>
              <a:tabLst>
                <a:tab pos="2999740" algn="l"/>
              </a:tabLst>
            </a:pPr>
            <a:r>
              <a:rPr dirty="0"/>
              <a:t>自我測驗</a:t>
            </a:r>
            <a:r>
              <a:rPr dirty="0" spc="-5"/>
              <a:t>七</a:t>
            </a:r>
            <a:r>
              <a:rPr dirty="0">
                <a:latin typeface="Tahoma"/>
                <a:cs typeface="Tahoma"/>
              </a:rPr>
              <a:t>-2	</a:t>
            </a:r>
            <a:r>
              <a:rPr dirty="0" spc="-5">
                <a:latin typeface="Tahoma"/>
                <a:cs typeface="Tahoma"/>
              </a:rPr>
              <a:t>final </a:t>
            </a:r>
            <a:r>
              <a:rPr dirty="0">
                <a:latin typeface="Tahoma"/>
                <a:cs typeface="Tahoma"/>
              </a:rPr>
              <a:t>&amp; </a:t>
            </a:r>
            <a:r>
              <a:rPr dirty="0" spc="-10">
                <a:latin typeface="Tahoma"/>
                <a:cs typeface="Tahoma"/>
              </a:rPr>
              <a:t>abstract</a:t>
            </a:r>
            <a:r>
              <a:rPr dirty="0" spc="-65">
                <a:latin typeface="Tahoma"/>
                <a:cs typeface="Tahoma"/>
              </a:rPr>
              <a:t> </a:t>
            </a:r>
            <a:r>
              <a:rPr dirty="0" spc="-5">
                <a:latin typeface="Tahoma"/>
                <a:cs typeface="Tahoma"/>
              </a:rPr>
              <a:t>.</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29792" y="997457"/>
            <a:ext cx="915669"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graphicFrame>
        <p:nvGraphicFramePr>
          <p:cNvPr id="4" name="object 4"/>
          <p:cNvGraphicFramePr>
            <a:graphicFrameLocks noGrp="1"/>
          </p:cNvGraphicFramePr>
          <p:nvPr/>
        </p:nvGraphicFramePr>
        <p:xfrm>
          <a:off x="710742" y="1301712"/>
          <a:ext cx="7742555" cy="4531995"/>
        </p:xfrm>
        <a:graphic>
          <a:graphicData uri="http://schemas.openxmlformats.org/drawingml/2006/table">
            <a:tbl>
              <a:tblPr firstRow="1" bandRow="1">
                <a:tableStyleId>{2D5ABB26-0587-4C30-8999-92F81FD0307C}</a:tableStyleId>
              </a:tblPr>
              <a:tblGrid>
                <a:gridCol w="473075"/>
                <a:gridCol w="196850"/>
                <a:gridCol w="7071359"/>
              </a:tblGrid>
              <a:tr h="222350">
                <a:tc>
                  <a:txBody>
                    <a:bodyPr/>
                    <a:lstStyle/>
                    <a:p>
                      <a:pPr algn="r" marR="41910">
                        <a:lnSpc>
                          <a:spcPts val="1405"/>
                        </a:lnSpc>
                      </a:pPr>
                      <a:r>
                        <a:rPr dirty="0" sz="1400" spc="5">
                          <a:solidFill>
                            <a:srgbClr val="4E2700"/>
                          </a:solidFill>
                          <a:latin typeface="Arial"/>
                          <a:cs typeface="Arial"/>
                        </a:rPr>
                        <a:t>1</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子</a:t>
                      </a:r>
                      <a:r>
                        <a:rPr dirty="0" sz="1400">
                          <a:solidFill>
                            <a:srgbClr val="4E2700"/>
                          </a:solidFill>
                          <a:latin typeface="Noto Sans Mono CJK HK"/>
                          <a:cs typeface="Noto Sans Mono CJK HK"/>
                        </a:rPr>
                        <a:t>代</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別不可以</a:t>
                      </a:r>
                      <a:r>
                        <a:rPr dirty="0" sz="1400" spc="100">
                          <a:solidFill>
                            <a:srgbClr val="4E2700"/>
                          </a:solidFill>
                          <a:latin typeface="Arial"/>
                          <a:cs typeface="Arial"/>
                        </a:rPr>
                        <a:t>Override</a:t>
                      </a:r>
                      <a:r>
                        <a:rPr dirty="0" sz="1400">
                          <a:solidFill>
                            <a:srgbClr val="4E2700"/>
                          </a:solidFill>
                          <a:latin typeface="Noto Sans Mono CJK HK"/>
                          <a:cs typeface="Noto Sans Mono CJK HK"/>
                        </a:rPr>
                        <a:t>父代類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spc="250">
                          <a:solidFill>
                            <a:srgbClr val="4E2700"/>
                          </a:solidFill>
                          <a:latin typeface="Arial"/>
                          <a:cs typeface="Arial"/>
                        </a:rPr>
                        <a:t>final</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endParaRPr sz="1400">
                        <a:latin typeface="Noto Sans Mono CJK HK"/>
                        <a:cs typeface="Noto Sans Mono CJK HK"/>
                      </a:endParaRPr>
                    </a:p>
                  </a:txBody>
                  <a:tcPr marL="0" marR="0" marB="0" marT="0">
                    <a:solidFill>
                      <a:srgbClr val="CCE8CF"/>
                    </a:solidFill>
                  </a:tcPr>
                </a:tc>
              </a:tr>
              <a:tr h="255909">
                <a:tc>
                  <a:txBody>
                    <a:bodyPr/>
                    <a:lstStyle/>
                    <a:p>
                      <a:pPr algn="r" marR="41910">
                        <a:lnSpc>
                          <a:spcPts val="1670"/>
                        </a:lnSpc>
                      </a:pPr>
                      <a:r>
                        <a:rPr dirty="0" sz="1400" spc="5">
                          <a:solidFill>
                            <a:srgbClr val="4E2700"/>
                          </a:solidFill>
                          <a:latin typeface="Arial"/>
                          <a:cs typeface="Arial"/>
                        </a:rPr>
                        <a:t>2</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我</a:t>
                      </a:r>
                      <a:r>
                        <a:rPr dirty="0" sz="1400">
                          <a:solidFill>
                            <a:srgbClr val="4E2700"/>
                          </a:solidFill>
                          <a:latin typeface="Noto Sans Mono CJK HK"/>
                          <a:cs typeface="Noto Sans Mono CJK HK"/>
                        </a:rPr>
                        <a:t>們</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能使</a:t>
                      </a:r>
                      <a:r>
                        <a:rPr dirty="0" sz="1400" spc="15">
                          <a:solidFill>
                            <a:srgbClr val="4E2700"/>
                          </a:solidFill>
                          <a:latin typeface="Noto Sans Mono CJK HK"/>
                          <a:cs typeface="Noto Sans Mono CJK HK"/>
                        </a:rPr>
                        <a:t>用</a:t>
                      </a:r>
                      <a:r>
                        <a:rPr dirty="0" sz="1400" spc="220">
                          <a:solidFill>
                            <a:srgbClr val="4E2700"/>
                          </a:solidFill>
                          <a:latin typeface="Arial"/>
                          <a:cs typeface="Arial"/>
                        </a:rPr>
                        <a:t>static</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修飾區域</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txBody>
                  <a:tcPr marL="0" marR="0" marB="0" marT="0">
                    <a:solidFill>
                      <a:srgbClr val="CCE8CF"/>
                    </a:solidFill>
                  </a:tcPr>
                </a:tc>
              </a:tr>
              <a:tr h="256320">
                <a:tc>
                  <a:txBody>
                    <a:bodyPr/>
                    <a:lstStyle/>
                    <a:p>
                      <a:pPr algn="r" marR="41275">
                        <a:lnSpc>
                          <a:spcPts val="1670"/>
                        </a:lnSpc>
                      </a:pPr>
                      <a:r>
                        <a:rPr dirty="0" sz="1400" spc="5">
                          <a:solidFill>
                            <a:srgbClr val="4E2700"/>
                          </a:solidFill>
                          <a:latin typeface="Arial"/>
                          <a:cs typeface="Arial"/>
                        </a:rPr>
                        <a:t>3</a:t>
                      </a:r>
                      <a:r>
                        <a:rPr dirty="0" sz="1400" spc="-10">
                          <a:solidFill>
                            <a:srgbClr val="4E2700"/>
                          </a:solidFill>
                          <a:latin typeface="Arial"/>
                          <a:cs typeface="Arial"/>
                        </a:rPr>
                        <a:t>.</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0">
                          <a:solidFill>
                            <a:srgbClr val="4E2700"/>
                          </a:solidFill>
                          <a:latin typeface="Noto Sans Mono CJK HK"/>
                          <a:cs typeface="Noto Sans Mono CJK HK"/>
                        </a:rPr>
                        <a:t>繼</a:t>
                      </a:r>
                      <a:r>
                        <a:rPr dirty="0" sz="1400" spc="10">
                          <a:solidFill>
                            <a:srgbClr val="4E2700"/>
                          </a:solidFill>
                          <a:latin typeface="Noto Sans Mono CJK HK"/>
                          <a:cs typeface="Noto Sans Mono CJK HK"/>
                        </a:rPr>
                        <a:t>承</a:t>
                      </a:r>
                      <a:r>
                        <a:rPr dirty="0" sz="1400" spc="100">
                          <a:solidFill>
                            <a:srgbClr val="4E2700"/>
                          </a:solidFill>
                          <a:latin typeface="Arial"/>
                          <a:cs typeface="Arial"/>
                        </a:rPr>
                        <a:t>java.lang.System</a:t>
                      </a:r>
                      <a:r>
                        <a:rPr dirty="0" sz="1400">
                          <a:solidFill>
                            <a:srgbClr val="4E2700"/>
                          </a:solidFill>
                          <a:latin typeface="Noto Sans Mono CJK HK"/>
                          <a:cs typeface="Noto Sans Mono CJK HK"/>
                        </a:rPr>
                        <a:t>來產生子類別。</a:t>
                      </a:r>
                      <a:endParaRPr sz="1400">
                        <a:latin typeface="Noto Sans Mono CJK HK"/>
                        <a:cs typeface="Noto Sans Mono CJK HK"/>
                      </a:endParaRPr>
                    </a:p>
                  </a:txBody>
                  <a:tcPr marL="0" marR="0" marB="0" marT="0">
                    <a:solidFill>
                      <a:srgbClr val="CCE8CF"/>
                    </a:solidFill>
                  </a:tcPr>
                </a:tc>
              </a:tr>
              <a:tr h="261300">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70"/>
                        </a:lnSpc>
                      </a:pPr>
                      <a:r>
                        <a:rPr dirty="0" sz="1400" spc="10">
                          <a:solidFill>
                            <a:srgbClr val="4E2700"/>
                          </a:solidFill>
                          <a:latin typeface="Noto Sans Mono CJK HK"/>
                          <a:cs typeface="Noto Sans Mono CJK HK"/>
                        </a:rPr>
                        <a:t>提</a:t>
                      </a:r>
                      <a:r>
                        <a:rPr dirty="0" sz="1400" spc="15">
                          <a:solidFill>
                            <a:srgbClr val="4E2700"/>
                          </a:solidFill>
                          <a:latin typeface="Noto Sans Mono CJK HK"/>
                          <a:cs typeface="Noto Sans Mono CJK HK"/>
                        </a:rPr>
                        <a:t>示</a:t>
                      </a: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Arial"/>
                          <a:cs typeface="Arial"/>
                        </a:rPr>
                        <a:t>System</a:t>
                      </a:r>
                      <a:r>
                        <a:rPr dirty="0" sz="1400">
                          <a:solidFill>
                            <a:srgbClr val="4E2700"/>
                          </a:solidFill>
                          <a:latin typeface="Noto Sans Mono CJK HK"/>
                          <a:cs typeface="Noto Sans Mono CJK HK"/>
                        </a:rPr>
                        <a:t>類別的定義</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下：</a:t>
                      </a:r>
                      <a:endParaRPr sz="1400">
                        <a:latin typeface="Noto Sans Mono CJK HK"/>
                        <a:cs typeface="Noto Sans Mono CJK HK"/>
                      </a:endParaRPr>
                    </a:p>
                  </a:txBody>
                  <a:tcPr marL="0" marR="0" marB="0" marT="0">
                    <a:solidFill>
                      <a:srgbClr val="CCE8CF"/>
                    </a:solidFill>
                  </a:tcPr>
                </a:tc>
              </a:tr>
              <a:tr h="473201">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30"/>
                        </a:lnSpc>
                      </a:pPr>
                      <a:r>
                        <a:rPr dirty="0" sz="1400" spc="160">
                          <a:solidFill>
                            <a:srgbClr val="4E2700"/>
                          </a:solidFill>
                          <a:latin typeface="Arial"/>
                          <a:cs typeface="Arial"/>
                        </a:rPr>
                        <a:t>public </a:t>
                      </a:r>
                      <a:r>
                        <a:rPr dirty="0" sz="1400" spc="254">
                          <a:solidFill>
                            <a:srgbClr val="4E2700"/>
                          </a:solidFill>
                          <a:latin typeface="Arial"/>
                          <a:cs typeface="Arial"/>
                        </a:rPr>
                        <a:t>final </a:t>
                      </a:r>
                      <a:r>
                        <a:rPr dirty="0" sz="1400" spc="135">
                          <a:solidFill>
                            <a:srgbClr val="4E2700"/>
                          </a:solidFill>
                          <a:latin typeface="Arial"/>
                          <a:cs typeface="Arial"/>
                        </a:rPr>
                        <a:t>class </a:t>
                      </a:r>
                      <a:r>
                        <a:rPr dirty="0" sz="1400" spc="-5">
                          <a:solidFill>
                            <a:srgbClr val="4E2700"/>
                          </a:solidFill>
                          <a:latin typeface="Arial"/>
                          <a:cs typeface="Arial"/>
                        </a:rPr>
                        <a:t>System</a:t>
                      </a:r>
                      <a:r>
                        <a:rPr dirty="0" sz="1400" spc="-75">
                          <a:solidFill>
                            <a:srgbClr val="4E2700"/>
                          </a:solidFill>
                          <a:latin typeface="Arial"/>
                          <a:cs typeface="Arial"/>
                        </a:rPr>
                        <a:t> </a:t>
                      </a:r>
                      <a:r>
                        <a:rPr dirty="0" sz="1400" spc="300">
                          <a:solidFill>
                            <a:srgbClr val="4E2700"/>
                          </a:solidFill>
                          <a:latin typeface="Arial"/>
                          <a:cs typeface="Arial"/>
                        </a:rPr>
                        <a:t>{</a:t>
                      </a:r>
                      <a:endParaRPr sz="1400">
                        <a:latin typeface="Arial"/>
                        <a:cs typeface="Arial"/>
                      </a:endParaRPr>
                    </a:p>
                    <a:p>
                      <a:pPr marL="443230">
                        <a:lnSpc>
                          <a:spcPts val="1660"/>
                        </a:lnSpc>
                        <a:spcBef>
                          <a:spcPts val="335"/>
                        </a:spcBef>
                      </a:pPr>
                      <a:r>
                        <a:rPr dirty="0" sz="1400" spc="380">
                          <a:solidFill>
                            <a:srgbClr val="4E2700"/>
                          </a:solidFill>
                          <a:latin typeface="Arial"/>
                          <a:cs typeface="Arial"/>
                        </a:rPr>
                        <a:t>...</a:t>
                      </a:r>
                      <a:endParaRPr sz="1400">
                        <a:latin typeface="Arial"/>
                        <a:cs typeface="Arial"/>
                      </a:endParaRPr>
                    </a:p>
                  </a:txBody>
                  <a:tcPr marL="0" marR="0" marB="0" marT="0">
                    <a:solidFill>
                      <a:srgbClr val="CCE8CF"/>
                    </a:solidFill>
                  </a:tcPr>
                </a:tc>
              </a:tr>
              <a:tr h="289713">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ct val="100000"/>
                        </a:lnSpc>
                        <a:spcBef>
                          <a:spcPts val="254"/>
                        </a:spcBef>
                      </a:pPr>
                      <a:r>
                        <a:rPr dirty="0" sz="1400">
                          <a:solidFill>
                            <a:srgbClr val="4E2700"/>
                          </a:solidFill>
                          <a:latin typeface="Arial"/>
                          <a:cs typeface="Arial"/>
                        </a:rPr>
                        <a:t>}</a:t>
                      </a:r>
                      <a:endParaRPr sz="1400">
                        <a:latin typeface="Arial"/>
                        <a:cs typeface="Arial"/>
                      </a:endParaRPr>
                    </a:p>
                  </a:txBody>
                  <a:tcPr marL="0" marR="0" marB="0" marT="32384">
                    <a:solidFill>
                      <a:srgbClr val="CCE8CF"/>
                    </a:solidFill>
                  </a:tcPr>
                </a:tc>
              </a:tr>
              <a:tr h="256159">
                <a:tc>
                  <a:txBody>
                    <a:bodyPr/>
                    <a:lstStyle/>
                    <a:p>
                      <a:pPr algn="r" marR="41910">
                        <a:lnSpc>
                          <a:spcPts val="1670"/>
                        </a:lnSpc>
                      </a:pPr>
                      <a:r>
                        <a:rPr dirty="0" sz="1400" spc="5">
                          <a:solidFill>
                            <a:srgbClr val="4E2700"/>
                          </a:solidFill>
                          <a:latin typeface="Arial"/>
                          <a:cs typeface="Arial"/>
                        </a:rPr>
                        <a:t>4</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254">
                          <a:solidFill>
                            <a:srgbClr val="4E2700"/>
                          </a:solidFill>
                          <a:latin typeface="Arial"/>
                          <a:cs typeface="Arial"/>
                        </a:rPr>
                        <a:t>final</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別必須</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被繼</a:t>
                      </a:r>
                      <a:r>
                        <a:rPr dirty="0" sz="1400" spc="-15">
                          <a:solidFill>
                            <a:srgbClr val="4E2700"/>
                          </a:solidFill>
                          <a:latin typeface="Noto Sans Mono CJK HK"/>
                          <a:cs typeface="Noto Sans Mono CJK HK"/>
                        </a:rPr>
                        <a:t>承，</a:t>
                      </a:r>
                      <a:r>
                        <a:rPr dirty="0" sz="1400">
                          <a:solidFill>
                            <a:srgbClr val="4E2700"/>
                          </a:solidFill>
                          <a:latin typeface="Noto Sans Mono CJK HK"/>
                          <a:cs typeface="Noto Sans Mono CJK HK"/>
                        </a:rPr>
                        <a:t>否則不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使用</a:t>
                      </a:r>
                      <a:r>
                        <a:rPr dirty="0" sz="1400" spc="-15">
                          <a:solidFill>
                            <a:srgbClr val="4E2700"/>
                          </a:solidFill>
                          <a:latin typeface="Noto Sans Mono CJK HK"/>
                          <a:cs typeface="Noto Sans Mono CJK HK"/>
                        </a:rPr>
                        <a:t>該類</a:t>
                      </a:r>
                      <a:r>
                        <a:rPr dirty="0" sz="1400">
                          <a:solidFill>
                            <a:srgbClr val="4E2700"/>
                          </a:solidFill>
                          <a:latin typeface="Noto Sans Mono CJK HK"/>
                          <a:cs typeface="Noto Sans Mono CJK HK"/>
                        </a:rPr>
                        <a:t>別。</a:t>
                      </a:r>
                      <a:endParaRPr sz="1400">
                        <a:latin typeface="Noto Sans Mono CJK HK"/>
                        <a:cs typeface="Noto Sans Mono CJK HK"/>
                      </a:endParaRPr>
                    </a:p>
                  </a:txBody>
                  <a:tcPr marL="0" marR="0" marB="0" marT="0">
                    <a:solidFill>
                      <a:srgbClr val="CCE8CF"/>
                    </a:solidFill>
                  </a:tcPr>
                </a:tc>
              </a:tr>
              <a:tr h="256158">
                <a:tc>
                  <a:txBody>
                    <a:bodyPr/>
                    <a:lstStyle/>
                    <a:p>
                      <a:pPr algn="r" marR="41910">
                        <a:lnSpc>
                          <a:spcPts val="1670"/>
                        </a:lnSpc>
                      </a:pPr>
                      <a:r>
                        <a:rPr dirty="0" sz="1400" spc="5">
                          <a:solidFill>
                            <a:srgbClr val="4E2700"/>
                          </a:solidFill>
                          <a:latin typeface="Arial"/>
                          <a:cs typeface="Arial"/>
                        </a:rPr>
                        <a:t>5</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無法</a:t>
                      </a:r>
                      <a:r>
                        <a:rPr dirty="0" sz="1400">
                          <a:solidFill>
                            <a:srgbClr val="4E2700"/>
                          </a:solidFill>
                          <a:latin typeface="Noto Sans Mono CJK HK"/>
                          <a:cs typeface="Noto Sans Mono CJK HK"/>
                        </a:rPr>
                        <a:t>建立屬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該類</a:t>
                      </a:r>
                      <a:r>
                        <a:rPr dirty="0" sz="1400" spc="-15">
                          <a:solidFill>
                            <a:srgbClr val="4E2700"/>
                          </a:solidFill>
                          <a:latin typeface="Noto Sans Mono CJK HK"/>
                          <a:cs typeface="Noto Sans Mono CJK HK"/>
                        </a:rPr>
                        <a:t>別的</a:t>
                      </a:r>
                      <a:r>
                        <a:rPr dirty="0" sz="1400">
                          <a:solidFill>
                            <a:srgbClr val="4E2700"/>
                          </a:solidFill>
                          <a:latin typeface="Noto Sans Mono CJK HK"/>
                          <a:cs typeface="Noto Sans Mono CJK HK"/>
                        </a:rPr>
                        <a:t>實</a:t>
                      </a:r>
                      <a:r>
                        <a:rPr dirty="0" sz="1400" spc="20">
                          <a:solidFill>
                            <a:srgbClr val="4E2700"/>
                          </a:solidFill>
                          <a:latin typeface="Noto Sans Mono CJK HK"/>
                          <a:cs typeface="Noto Sans Mono CJK HK"/>
                        </a:rPr>
                        <a:t>例</a:t>
                      </a:r>
                      <a:r>
                        <a:rPr dirty="0" sz="1400" spc="155">
                          <a:solidFill>
                            <a:srgbClr val="4E2700"/>
                          </a:solidFill>
                          <a:latin typeface="Arial"/>
                          <a:cs typeface="Arial"/>
                        </a:rPr>
                        <a:t>(instance)</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6032">
                <a:tc>
                  <a:txBody>
                    <a:bodyPr/>
                    <a:lstStyle/>
                    <a:p>
                      <a:pPr algn="r" marR="41910">
                        <a:lnSpc>
                          <a:spcPts val="1670"/>
                        </a:lnSpc>
                      </a:pPr>
                      <a:r>
                        <a:rPr dirty="0" sz="1400" spc="5">
                          <a:solidFill>
                            <a:srgbClr val="4E2700"/>
                          </a:solidFill>
                          <a:latin typeface="Arial"/>
                          <a:cs typeface="Arial"/>
                        </a:rPr>
                        <a:t>6</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一定</a:t>
                      </a:r>
                      <a:r>
                        <a:rPr dirty="0" sz="1400">
                          <a:solidFill>
                            <a:srgbClr val="4E2700"/>
                          </a:solidFill>
                          <a:latin typeface="Noto Sans Mono CJK HK"/>
                          <a:cs typeface="Noto Sans Mono CJK HK"/>
                        </a:rPr>
                        <a:t>要宣告</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抽象</a:t>
                      </a:r>
                      <a:r>
                        <a:rPr dirty="0" sz="1400" spc="-15">
                          <a:solidFill>
                            <a:srgbClr val="4E2700"/>
                          </a:solidFill>
                          <a:latin typeface="Noto Sans Mono CJK HK"/>
                          <a:cs typeface="Noto Sans Mono CJK HK"/>
                        </a:rPr>
                        <a:t>類</a:t>
                      </a:r>
                      <a:r>
                        <a:rPr dirty="0" sz="1400" spc="20">
                          <a:solidFill>
                            <a:srgbClr val="4E2700"/>
                          </a:solidFill>
                          <a:latin typeface="Noto Sans Mono CJK HK"/>
                          <a:cs typeface="Noto Sans Mono CJK HK"/>
                        </a:rPr>
                        <a:t>別</a:t>
                      </a:r>
                      <a:r>
                        <a:rPr dirty="0" sz="1400" spc="165">
                          <a:solidFill>
                            <a:srgbClr val="4E2700"/>
                          </a:solidFill>
                          <a:latin typeface="Arial"/>
                          <a:cs typeface="Arial"/>
                        </a:rPr>
                        <a:t>(abstract</a:t>
                      </a:r>
                      <a:r>
                        <a:rPr dirty="0" sz="1400" spc="380">
                          <a:solidFill>
                            <a:srgbClr val="4E2700"/>
                          </a:solidFill>
                          <a:latin typeface="Arial"/>
                          <a:cs typeface="Arial"/>
                        </a:rPr>
                        <a:t> </a:t>
                      </a:r>
                      <a:r>
                        <a:rPr dirty="0" sz="1400" spc="165">
                          <a:solidFill>
                            <a:srgbClr val="4E2700"/>
                          </a:solidFill>
                          <a:latin typeface="Arial"/>
                          <a:cs typeface="Arial"/>
                        </a:rPr>
                        <a:t>class)</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6031">
                <a:tc>
                  <a:txBody>
                    <a:bodyPr/>
                    <a:lstStyle/>
                    <a:p>
                      <a:pPr algn="r" marR="41910">
                        <a:lnSpc>
                          <a:spcPts val="1670"/>
                        </a:lnSpc>
                      </a:pPr>
                      <a:r>
                        <a:rPr dirty="0" sz="1400" spc="5">
                          <a:solidFill>
                            <a:srgbClr val="4E2700"/>
                          </a:solidFill>
                          <a:latin typeface="Arial"/>
                          <a:cs typeface="Arial"/>
                        </a:rPr>
                        <a:t>7</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250">
                          <a:solidFill>
                            <a:srgbClr val="4E2700"/>
                          </a:solidFill>
                          <a:latin typeface="Arial"/>
                          <a:cs typeface="Arial"/>
                        </a:rPr>
                        <a:t>final</a:t>
                      </a:r>
                      <a:r>
                        <a:rPr dirty="0" sz="1400" spc="10">
                          <a:solidFill>
                            <a:srgbClr val="4E2700"/>
                          </a:solidFill>
                          <a:latin typeface="Noto Sans Mono CJK HK"/>
                          <a:cs typeface="Noto Sans Mono CJK HK"/>
                        </a:rPr>
                        <a:t>與</a:t>
                      </a:r>
                      <a:r>
                        <a:rPr dirty="0" sz="1400" spc="150">
                          <a:solidFill>
                            <a:srgbClr val="4E2700"/>
                          </a:solidFill>
                          <a:latin typeface="Arial"/>
                          <a:cs typeface="Arial"/>
                        </a:rPr>
                        <a:t>abstract</a:t>
                      </a:r>
                      <a:r>
                        <a:rPr dirty="0" sz="1400">
                          <a:solidFill>
                            <a:srgbClr val="4E2700"/>
                          </a:solidFill>
                          <a:latin typeface="Noto Sans Mono CJK HK"/>
                          <a:cs typeface="Noto Sans Mono CJK HK"/>
                        </a:rPr>
                        <a:t>可以同時</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來修</a:t>
                      </a:r>
                      <a:r>
                        <a:rPr dirty="0" sz="1400" spc="-15">
                          <a:solidFill>
                            <a:srgbClr val="4E2700"/>
                          </a:solidFill>
                          <a:latin typeface="Noto Sans Mono CJK HK"/>
                          <a:cs typeface="Noto Sans Mono CJK HK"/>
                        </a:rPr>
                        <a:t>飾一</a:t>
                      </a:r>
                      <a:r>
                        <a:rPr dirty="0" sz="1400" spc="15">
                          <a:solidFill>
                            <a:srgbClr val="4E2700"/>
                          </a:solidFill>
                          <a:latin typeface="Noto Sans Mono CJK HK"/>
                          <a:cs typeface="Noto Sans Mono CJK HK"/>
                        </a:rPr>
                        <a:t>個</a:t>
                      </a:r>
                      <a:r>
                        <a:rPr dirty="0" sz="1400" spc="25">
                          <a:solidFill>
                            <a:srgbClr val="4E2700"/>
                          </a:solidFill>
                          <a:latin typeface="Arial"/>
                          <a:cs typeface="Arial"/>
                        </a:rPr>
                        <a:t>Java</a:t>
                      </a:r>
                      <a:r>
                        <a:rPr dirty="0" sz="1400">
                          <a:solidFill>
                            <a:srgbClr val="4E2700"/>
                          </a:solidFill>
                          <a:latin typeface="Noto Sans Mono CJK HK"/>
                          <a:cs typeface="Noto Sans Mono CJK HK"/>
                        </a:rPr>
                        <a:t>類別。</a:t>
                      </a:r>
                      <a:endParaRPr sz="1400">
                        <a:latin typeface="Noto Sans Mono CJK HK"/>
                        <a:cs typeface="Noto Sans Mono CJK HK"/>
                      </a:endParaRPr>
                    </a:p>
                  </a:txBody>
                  <a:tcPr marL="0" marR="0" marB="0" marT="0">
                    <a:solidFill>
                      <a:srgbClr val="CCE8CF"/>
                    </a:solidFill>
                  </a:tcPr>
                </a:tc>
              </a:tr>
              <a:tr h="256031">
                <a:tc>
                  <a:txBody>
                    <a:bodyPr/>
                    <a:lstStyle/>
                    <a:p>
                      <a:pPr algn="r" marR="41910">
                        <a:lnSpc>
                          <a:spcPts val="1670"/>
                        </a:lnSpc>
                      </a:pPr>
                      <a:r>
                        <a:rPr dirty="0" sz="1400" spc="5">
                          <a:solidFill>
                            <a:srgbClr val="4E2700"/>
                          </a:solidFill>
                          <a:latin typeface="Arial"/>
                          <a:cs typeface="Arial"/>
                        </a:rPr>
                        <a:t>8</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415">
                          <a:solidFill>
                            <a:srgbClr val="4E2700"/>
                          </a:solidFill>
                          <a:latin typeface="Arial"/>
                          <a:cs typeface="Arial"/>
                        </a:rPr>
                        <a:t> </a:t>
                      </a:r>
                      <a:r>
                        <a:rPr dirty="0" sz="1400" spc="10">
                          <a:solidFill>
                            <a:srgbClr val="4E2700"/>
                          </a:solidFill>
                          <a:latin typeface="Noto Sans Mono CJK HK"/>
                          <a:cs typeface="Noto Sans Mono CJK HK"/>
                        </a:rPr>
                        <a:t>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145">
                          <a:solidFill>
                            <a:srgbClr val="4E2700"/>
                          </a:solidFill>
                          <a:latin typeface="Arial"/>
                          <a:cs typeface="Arial"/>
                        </a:rPr>
                        <a:t>abstract</a:t>
                      </a:r>
                      <a:r>
                        <a:rPr dirty="0" sz="1400">
                          <a:solidFill>
                            <a:srgbClr val="4E2700"/>
                          </a:solidFill>
                          <a:latin typeface="Noto Sans Mono CJK HK"/>
                          <a:cs typeface="Noto Sans Mono CJK HK"/>
                        </a:rPr>
                        <a:t>只能用在方法及</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別上</a:t>
                      </a:r>
                      <a:r>
                        <a:rPr dirty="0" sz="1400" spc="-15">
                          <a:solidFill>
                            <a:srgbClr val="4E2700"/>
                          </a:solidFill>
                          <a:latin typeface="Noto Sans Mono CJK HK"/>
                          <a:cs typeface="Noto Sans Mono CJK HK"/>
                        </a:rPr>
                        <a:t>而修</a:t>
                      </a:r>
                      <a:r>
                        <a:rPr dirty="0" sz="1400">
                          <a:solidFill>
                            <a:srgbClr val="4E2700"/>
                          </a:solidFill>
                          <a:latin typeface="Noto Sans Mono CJK HK"/>
                          <a:cs typeface="Noto Sans Mono CJK HK"/>
                        </a:rPr>
                        <a:t>飾</a:t>
                      </a:r>
                      <a:r>
                        <a:rPr dirty="0" sz="1400" spc="15">
                          <a:solidFill>
                            <a:srgbClr val="4E2700"/>
                          </a:solidFill>
                          <a:latin typeface="Noto Sans Mono CJK HK"/>
                          <a:cs typeface="Noto Sans Mono CJK HK"/>
                        </a:rPr>
                        <a:t>字</a:t>
                      </a:r>
                      <a:r>
                        <a:rPr dirty="0" sz="1400" spc="250">
                          <a:solidFill>
                            <a:srgbClr val="4E2700"/>
                          </a:solidFill>
                          <a:latin typeface="Arial"/>
                          <a:cs typeface="Arial"/>
                        </a:rPr>
                        <a:t>final</a:t>
                      </a:r>
                      <a:r>
                        <a:rPr dirty="0" sz="1400" spc="10">
                          <a:solidFill>
                            <a:srgbClr val="4E2700"/>
                          </a:solidFill>
                          <a:latin typeface="Noto Sans Mono CJK HK"/>
                          <a:cs typeface="Noto Sans Mono CJK HK"/>
                        </a:rPr>
                        <a:t>可</a:t>
                      </a:r>
                      <a:r>
                        <a:rPr dirty="0" sz="1400">
                          <a:solidFill>
                            <a:srgbClr val="4E2700"/>
                          </a:solidFill>
                          <a:latin typeface="Noto Sans Mono CJK HK"/>
                          <a:cs typeface="Noto Sans Mono CJK HK"/>
                        </a:rPr>
                        <a:t>以用</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屬性、</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法及</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上。</a:t>
                      </a:r>
                      <a:endParaRPr sz="1400">
                        <a:latin typeface="Noto Sans Mono CJK HK"/>
                        <a:cs typeface="Noto Sans Mono CJK HK"/>
                      </a:endParaRPr>
                    </a:p>
                  </a:txBody>
                  <a:tcPr marL="0" marR="0" marB="0" marT="0">
                    <a:solidFill>
                      <a:srgbClr val="CCE8CF"/>
                    </a:solidFill>
                  </a:tcPr>
                </a:tc>
              </a:tr>
              <a:tr h="255909">
                <a:tc>
                  <a:txBody>
                    <a:bodyPr/>
                    <a:lstStyle/>
                    <a:p>
                      <a:pPr algn="r" marR="41910">
                        <a:lnSpc>
                          <a:spcPts val="1670"/>
                        </a:lnSpc>
                      </a:pPr>
                      <a:r>
                        <a:rPr dirty="0" sz="1400" spc="5">
                          <a:solidFill>
                            <a:srgbClr val="4E2700"/>
                          </a:solidFill>
                          <a:latin typeface="Arial"/>
                          <a:cs typeface="Arial"/>
                        </a:rPr>
                        <a:t>9</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對</a:t>
                      </a:r>
                      <a:r>
                        <a:rPr dirty="0" sz="1400">
                          <a:solidFill>
                            <a:srgbClr val="4E2700"/>
                          </a:solidFill>
                          <a:latin typeface="Noto Sans Mono CJK HK"/>
                          <a:cs typeface="Noto Sans Mono CJK HK"/>
                        </a:rPr>
                        <a:t>那</a:t>
                      </a:r>
                      <a:r>
                        <a:rPr dirty="0" sz="1400" spc="-15">
                          <a:solidFill>
                            <a:srgbClr val="4E2700"/>
                          </a:solidFill>
                          <a:latin typeface="Noto Sans Mono CJK HK"/>
                          <a:cs typeface="Noto Sans Mono CJK HK"/>
                        </a:rPr>
                        <a:t>些</a:t>
                      </a:r>
                      <a:r>
                        <a:rPr dirty="0" sz="1400">
                          <a:solidFill>
                            <a:srgbClr val="4E2700"/>
                          </a:solidFill>
                          <a:latin typeface="Noto Sans Mono CJK HK"/>
                          <a:cs typeface="Noto Sans Mono CJK HK"/>
                        </a:rPr>
                        <a:t>沒</a:t>
                      </a:r>
                      <a:r>
                        <a:rPr dirty="0" sz="1400" spc="15">
                          <a:solidFill>
                            <a:srgbClr val="4E2700"/>
                          </a:solidFill>
                          <a:latin typeface="Noto Sans Mono CJK HK"/>
                          <a:cs typeface="Noto Sans Mono CJK HK"/>
                        </a:rPr>
                        <a:t>有</a:t>
                      </a:r>
                      <a:r>
                        <a:rPr dirty="0" sz="1400" spc="155">
                          <a:solidFill>
                            <a:srgbClr val="4E2700"/>
                          </a:solidFill>
                          <a:latin typeface="Arial"/>
                          <a:cs typeface="Arial"/>
                        </a:rPr>
                        <a:t>overriding</a:t>
                      </a:r>
                      <a:r>
                        <a:rPr dirty="0" sz="1400" spc="10">
                          <a:solidFill>
                            <a:srgbClr val="4E2700"/>
                          </a:solidFill>
                          <a:latin typeface="Noto Sans Mono CJK HK"/>
                          <a:cs typeface="Noto Sans Mono CJK HK"/>
                        </a:rPr>
                        <a:t>父</a:t>
                      </a:r>
                      <a:r>
                        <a:rPr dirty="0" sz="1400">
                          <a:solidFill>
                            <a:srgbClr val="4E2700"/>
                          </a:solidFill>
                          <a:latin typeface="Noto Sans Mono CJK HK"/>
                          <a:cs typeface="Noto Sans Mono CJK HK"/>
                        </a:rPr>
                        <a:t>代類別</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抽象</a:t>
                      </a:r>
                      <a:r>
                        <a:rPr dirty="0" sz="1400">
                          <a:solidFill>
                            <a:srgbClr val="4E2700"/>
                          </a:solidFill>
                          <a:latin typeface="Noto Sans Mono CJK HK"/>
                          <a:cs typeface="Noto Sans Mono CJK HK"/>
                        </a:rPr>
                        <a:t>方法的</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，它</a:t>
                      </a:r>
                      <a:r>
                        <a:rPr dirty="0" sz="1400">
                          <a:solidFill>
                            <a:srgbClr val="4E2700"/>
                          </a:solidFill>
                          <a:latin typeface="Noto Sans Mono CJK HK"/>
                          <a:cs typeface="Noto Sans Mono CJK HK"/>
                        </a:rPr>
                        <a:t>們一定</a:t>
                      </a:r>
                      <a:r>
                        <a:rPr dirty="0" sz="1400" spc="-15">
                          <a:solidFill>
                            <a:srgbClr val="4E2700"/>
                          </a:solidFill>
                          <a:latin typeface="Noto Sans Mono CJK HK"/>
                          <a:cs typeface="Noto Sans Mono CJK HK"/>
                        </a:rPr>
                        <a:t>要</a:t>
                      </a:r>
                      <a:r>
                        <a:rPr dirty="0" sz="1400">
                          <a:solidFill>
                            <a:srgbClr val="4E2700"/>
                          </a:solidFill>
                          <a:latin typeface="Noto Sans Mono CJK HK"/>
                          <a:cs typeface="Noto Sans Mono CJK HK"/>
                        </a:rPr>
                        <a:t>繼續</a:t>
                      </a:r>
                      <a:r>
                        <a:rPr dirty="0" sz="1400" spc="-15">
                          <a:solidFill>
                            <a:srgbClr val="4E2700"/>
                          </a:solidFill>
                          <a:latin typeface="Noto Sans Mono CJK HK"/>
                          <a:cs typeface="Noto Sans Mono CJK HK"/>
                        </a:rPr>
                        <a:t>宣告</a:t>
                      </a:r>
                      <a:r>
                        <a:rPr dirty="0" sz="1400">
                          <a:solidFill>
                            <a:srgbClr val="4E2700"/>
                          </a:solidFill>
                          <a:latin typeface="Noto Sans Mono CJK HK"/>
                          <a:cs typeface="Noto Sans Mono CJK HK"/>
                        </a:rPr>
                        <a:t>為</a:t>
                      </a:r>
                      <a:endParaRPr sz="1400">
                        <a:latin typeface="Noto Sans Mono CJK HK"/>
                        <a:cs typeface="Noto Sans Mono CJK HK"/>
                      </a:endParaRPr>
                    </a:p>
                  </a:txBody>
                  <a:tcPr marL="0" marR="0" marB="0" marT="0">
                    <a:solidFill>
                      <a:srgbClr val="CCE8CF"/>
                    </a:solidFill>
                  </a:tcPr>
                </a:tc>
              </a:tr>
              <a:tr h="256383">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70"/>
                        </a:lnSpc>
                      </a:pPr>
                      <a:r>
                        <a:rPr dirty="0" sz="1400" spc="145">
                          <a:solidFill>
                            <a:srgbClr val="4E2700"/>
                          </a:solidFill>
                          <a:latin typeface="Arial"/>
                          <a:cs typeface="Arial"/>
                        </a:rPr>
                        <a:t>abstract</a:t>
                      </a:r>
                      <a:r>
                        <a:rPr dirty="0" sz="1400" spc="5">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6183">
                <a:tc>
                  <a:txBody>
                    <a:bodyPr/>
                    <a:lstStyle/>
                    <a:p>
                      <a:pPr algn="r" marR="41275">
                        <a:lnSpc>
                          <a:spcPts val="1670"/>
                        </a:lnSpc>
                      </a:pPr>
                      <a:r>
                        <a:rPr dirty="0" sz="1400">
                          <a:solidFill>
                            <a:srgbClr val="4E2700"/>
                          </a:solidFill>
                          <a:latin typeface="Arial"/>
                          <a:cs typeface="Arial"/>
                        </a:rPr>
                        <a:t>10.(</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抽</a:t>
                      </a:r>
                      <a:r>
                        <a:rPr dirty="0" sz="1400">
                          <a:solidFill>
                            <a:srgbClr val="4E2700"/>
                          </a:solidFill>
                          <a:latin typeface="Noto Sans Mono CJK HK"/>
                          <a:cs typeface="Noto Sans Mono CJK HK"/>
                        </a:rPr>
                        <a:t>象</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屬性。</a:t>
                      </a:r>
                      <a:endParaRPr sz="1400">
                        <a:latin typeface="Noto Sans Mono CJK HK"/>
                        <a:cs typeface="Noto Sans Mono CJK HK"/>
                      </a:endParaRPr>
                    </a:p>
                  </a:txBody>
                  <a:tcPr marL="0" marR="0" marB="0" marT="0">
                    <a:solidFill>
                      <a:srgbClr val="CCE8CF"/>
                    </a:solidFill>
                  </a:tcPr>
                </a:tc>
              </a:tr>
              <a:tr h="256031">
                <a:tc>
                  <a:txBody>
                    <a:bodyPr/>
                    <a:lstStyle/>
                    <a:p>
                      <a:pPr algn="r" marR="41275">
                        <a:lnSpc>
                          <a:spcPts val="1670"/>
                        </a:lnSpc>
                      </a:pPr>
                      <a:r>
                        <a:rPr dirty="0" sz="1400">
                          <a:solidFill>
                            <a:srgbClr val="4E2700"/>
                          </a:solidFill>
                          <a:latin typeface="Arial"/>
                          <a:cs typeface="Arial"/>
                        </a:rPr>
                        <a:t>11.(</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抽</a:t>
                      </a:r>
                      <a:r>
                        <a:rPr dirty="0" sz="1400">
                          <a:solidFill>
                            <a:srgbClr val="4E2700"/>
                          </a:solidFill>
                          <a:latin typeface="Noto Sans Mono CJK HK"/>
                          <a:cs typeface="Noto Sans Mono CJK HK"/>
                        </a:rPr>
                        <a:t>象</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別不能</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正常</a:t>
                      </a:r>
                      <a:r>
                        <a:rPr dirty="0" sz="1400" spc="-15">
                          <a:solidFill>
                            <a:srgbClr val="4E2700"/>
                          </a:solidFill>
                          <a:latin typeface="Noto Sans Mono CJK HK"/>
                          <a:cs typeface="Noto Sans Mono CJK HK"/>
                        </a:rPr>
                        <a:t>的方</a:t>
                      </a:r>
                      <a:r>
                        <a:rPr dirty="0" sz="1400">
                          <a:solidFill>
                            <a:srgbClr val="4E2700"/>
                          </a:solidFill>
                          <a:latin typeface="Noto Sans Mono CJK HK"/>
                          <a:cs typeface="Noto Sans Mono CJK HK"/>
                        </a:rPr>
                        <a:t>法。</a:t>
                      </a:r>
                      <a:endParaRPr sz="1400">
                        <a:latin typeface="Noto Sans Mono CJK HK"/>
                        <a:cs typeface="Noto Sans Mono CJK HK"/>
                      </a:endParaRPr>
                    </a:p>
                  </a:txBody>
                  <a:tcPr marL="0" marR="0" marB="0" marT="0">
                    <a:solidFill>
                      <a:srgbClr val="CCE8CF"/>
                    </a:solidFill>
                  </a:tcPr>
                </a:tc>
              </a:tr>
              <a:tr h="256019">
                <a:tc>
                  <a:txBody>
                    <a:bodyPr/>
                    <a:lstStyle/>
                    <a:p>
                      <a:pPr algn="r" marR="41275">
                        <a:lnSpc>
                          <a:spcPts val="1670"/>
                        </a:lnSpc>
                      </a:pPr>
                      <a:r>
                        <a:rPr dirty="0" sz="1400">
                          <a:solidFill>
                            <a:srgbClr val="4E2700"/>
                          </a:solidFill>
                          <a:latin typeface="Arial"/>
                          <a:cs typeface="Arial"/>
                        </a:rPr>
                        <a:t>12.(</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85">
                          <a:solidFill>
                            <a:srgbClr val="4E2700"/>
                          </a:solidFill>
                          <a:latin typeface="Arial"/>
                          <a:cs typeface="Arial"/>
                        </a:rPr>
                        <a:t> </a:t>
                      </a:r>
                      <a:r>
                        <a:rPr dirty="0" sz="1400" spc="10">
                          <a:solidFill>
                            <a:srgbClr val="4E2700"/>
                          </a:solidFill>
                          <a:latin typeface="Noto Sans Mono CJK HK"/>
                          <a:cs typeface="Noto Sans Mono CJK HK"/>
                        </a:rPr>
                        <a:t>含</a:t>
                      </a:r>
                      <a:r>
                        <a:rPr dirty="0" sz="1400">
                          <a:solidFill>
                            <a:srgbClr val="4E2700"/>
                          </a:solidFill>
                          <a:latin typeface="Noto Sans Mono CJK HK"/>
                          <a:cs typeface="Noto Sans Mono CJK HK"/>
                        </a:rPr>
                        <a:t>有</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象方法</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一定</a:t>
                      </a:r>
                      <a:r>
                        <a:rPr dirty="0" sz="1400">
                          <a:solidFill>
                            <a:srgbClr val="4E2700"/>
                          </a:solidFill>
                          <a:latin typeface="Noto Sans Mono CJK HK"/>
                          <a:cs typeface="Noto Sans Mono CJK HK"/>
                        </a:rPr>
                        <a:t>宣告為</a:t>
                      </a:r>
                      <a:r>
                        <a:rPr dirty="0" sz="1400" spc="-15">
                          <a:solidFill>
                            <a:srgbClr val="4E2700"/>
                          </a:solidFill>
                          <a:latin typeface="Noto Sans Mono CJK HK"/>
                          <a:cs typeface="Noto Sans Mono CJK HK"/>
                        </a:rPr>
                        <a:t>抽</a:t>
                      </a:r>
                      <a:r>
                        <a:rPr dirty="0" sz="1400">
                          <a:solidFill>
                            <a:srgbClr val="4E2700"/>
                          </a:solidFill>
                          <a:latin typeface="Noto Sans Mono CJK HK"/>
                          <a:cs typeface="Noto Sans Mono CJK HK"/>
                        </a:rPr>
                        <a:t>象類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沒有抽</a:t>
                      </a:r>
                      <a:r>
                        <a:rPr dirty="0" sz="1400" spc="-15">
                          <a:solidFill>
                            <a:srgbClr val="4E2700"/>
                          </a:solidFill>
                          <a:latin typeface="Noto Sans Mono CJK HK"/>
                          <a:cs typeface="Noto Sans Mono CJK HK"/>
                        </a:rPr>
                        <a:t>象</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的類</a:t>
                      </a:r>
                      <a:r>
                        <a:rPr dirty="0" sz="1400">
                          <a:solidFill>
                            <a:srgbClr val="4E2700"/>
                          </a:solidFill>
                          <a:latin typeface="Noto Sans Mono CJK HK"/>
                          <a:cs typeface="Noto Sans Mono CJK HK"/>
                        </a:rPr>
                        <a:t>別也可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宣告</a:t>
                      </a:r>
                      <a:r>
                        <a:rPr dirty="0" sz="1400" spc="-15">
                          <a:solidFill>
                            <a:srgbClr val="4E2700"/>
                          </a:solidFill>
                          <a:latin typeface="Noto Sans Mono CJK HK"/>
                          <a:cs typeface="Noto Sans Mono CJK HK"/>
                        </a:rPr>
                        <a:t>為抽</a:t>
                      </a:r>
                      <a:r>
                        <a:rPr dirty="0" sz="1400">
                          <a:solidFill>
                            <a:srgbClr val="4E2700"/>
                          </a:solidFill>
                          <a:latin typeface="Noto Sans Mono CJK HK"/>
                          <a:cs typeface="Noto Sans Mono CJK HK"/>
                        </a:rPr>
                        <a:t>象類</a:t>
                      </a:r>
                      <a:endParaRPr sz="1400">
                        <a:latin typeface="Noto Sans Mono CJK HK"/>
                        <a:cs typeface="Noto Sans Mono CJK HK"/>
                      </a:endParaRPr>
                    </a:p>
                  </a:txBody>
                  <a:tcPr marL="0" marR="0" marB="0" marT="0">
                    <a:solidFill>
                      <a:srgbClr val="CCE8CF"/>
                    </a:solidFill>
                  </a:tcPr>
                </a:tc>
              </a:tr>
              <a:tr h="211976">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a:lnSpc>
                          <a:spcPct val="100000"/>
                        </a:lnSpc>
                      </a:pPr>
                      <a:endParaRPr sz="1200">
                        <a:latin typeface="Times New Roman"/>
                        <a:cs typeface="Times New Roman"/>
                      </a:endParaRPr>
                    </a:p>
                  </a:txBody>
                  <a:tcPr marL="0" marR="0" marB="0" marT="0">
                    <a:solidFill>
                      <a:srgbClr val="CCE8CF"/>
                    </a:solidFill>
                  </a:tcPr>
                </a:tc>
                <a:tc>
                  <a:txBody>
                    <a:bodyPr/>
                    <a:lstStyle/>
                    <a:p>
                      <a:pPr marL="245110">
                        <a:lnSpc>
                          <a:spcPts val="1570"/>
                        </a:lnSpc>
                      </a:pPr>
                      <a:r>
                        <a:rPr dirty="0" sz="1400" spc="10">
                          <a:solidFill>
                            <a:srgbClr val="4E2700"/>
                          </a:solidFill>
                          <a:latin typeface="Noto Sans Mono CJK HK"/>
                          <a:cs typeface="Noto Sans Mono CJK HK"/>
                        </a:rPr>
                        <a:t>別。</a:t>
                      </a:r>
                      <a:endParaRPr sz="1400">
                        <a:latin typeface="Noto Sans Mono CJK HK"/>
                        <a:cs typeface="Noto Sans Mono CJK HK"/>
                      </a:endParaRPr>
                    </a:p>
                  </a:txBody>
                  <a:tcPr marL="0" marR="0" marB="0" marT="0">
                    <a:solidFill>
                      <a:srgbClr val="CCE8CF"/>
                    </a:solidFill>
                  </a:tcPr>
                </a:tc>
              </a:tr>
            </a:tbl>
          </a:graphicData>
        </a:graphic>
      </p:graphicFrame>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485890" cy="574040"/>
          </a:xfrm>
          <a:prstGeom prst="rect"/>
        </p:spPr>
        <p:txBody>
          <a:bodyPr wrap="square" lIns="0" tIns="12700" rIns="0" bIns="0" rtlCol="0" vert="horz">
            <a:spAutoFit/>
          </a:bodyPr>
          <a:lstStyle/>
          <a:p>
            <a:pPr marL="12700">
              <a:lnSpc>
                <a:spcPct val="100000"/>
              </a:lnSpc>
              <a:spcBef>
                <a:spcPts val="100"/>
              </a:spcBef>
              <a:tabLst>
                <a:tab pos="2999740" algn="l"/>
              </a:tabLst>
            </a:pPr>
            <a:r>
              <a:rPr dirty="0"/>
              <a:t>自我測驗</a:t>
            </a:r>
            <a:r>
              <a:rPr dirty="0" spc="-5"/>
              <a:t>七</a:t>
            </a:r>
            <a:r>
              <a:rPr dirty="0">
                <a:latin typeface="Tahoma"/>
                <a:cs typeface="Tahoma"/>
              </a:rPr>
              <a:t>-2	</a:t>
            </a:r>
            <a:r>
              <a:rPr dirty="0" spc="-5">
                <a:latin typeface="Tahoma"/>
                <a:cs typeface="Tahoma"/>
              </a:rPr>
              <a:t>final </a:t>
            </a:r>
            <a:r>
              <a:rPr dirty="0">
                <a:latin typeface="Tahoma"/>
                <a:cs typeface="Tahoma"/>
              </a:rPr>
              <a:t>&amp; </a:t>
            </a:r>
            <a:r>
              <a:rPr dirty="0" spc="-10">
                <a:latin typeface="Tahoma"/>
                <a:cs typeface="Tahoma"/>
              </a:rPr>
              <a:t>abstract</a:t>
            </a:r>
            <a:r>
              <a:rPr dirty="0" spc="-60">
                <a:latin typeface="Tahoma"/>
                <a:cs typeface="Tahoma"/>
              </a:rPr>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29792" y="959967"/>
            <a:ext cx="7315200" cy="1818005"/>
          </a:xfrm>
          <a:prstGeom prst="rect">
            <a:avLst/>
          </a:prstGeom>
        </p:spPr>
        <p:txBody>
          <a:bodyPr wrap="square" lIns="0" tIns="55244" rIns="0" bIns="0" rtlCol="0" vert="horz">
            <a:spAutoFit/>
          </a:bodyPr>
          <a:lstStyle/>
          <a:p>
            <a:pPr marL="12700">
              <a:lnSpc>
                <a:spcPct val="100000"/>
              </a:lnSpc>
              <a:spcBef>
                <a:spcPts val="434"/>
              </a:spcBef>
            </a:pPr>
            <a:r>
              <a:rPr dirty="0" sz="1400" spc="10">
                <a:solidFill>
                  <a:srgbClr val="4E2700"/>
                </a:solidFill>
                <a:latin typeface="Noto Sans Mono CJK HK"/>
                <a:cs typeface="Noto Sans Mono CJK HK"/>
              </a:rPr>
              <a:t>二、</a:t>
            </a:r>
            <a:r>
              <a:rPr dirty="0" sz="1400">
                <a:solidFill>
                  <a:srgbClr val="4E2700"/>
                </a:solidFill>
                <a:latin typeface="Noto Sans Mono CJK HK"/>
                <a:cs typeface="Noto Sans Mono CJK HK"/>
              </a:rPr>
              <a:t>填充題</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 pos="5647690" algn="l"/>
                <a:tab pos="6534784" algn="l"/>
              </a:tabLst>
            </a:pPr>
            <a:r>
              <a:rPr dirty="0" sz="1400" spc="10">
                <a:solidFill>
                  <a:srgbClr val="4E2700"/>
                </a:solidFill>
                <a:latin typeface="Noto Sans Mono CJK HK"/>
                <a:cs typeface="Noto Sans Mono CJK HK"/>
              </a:rPr>
              <a:t>若某</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允許</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子類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，我</a:t>
            </a:r>
            <a:r>
              <a:rPr dirty="0" sz="1400" spc="-15">
                <a:solidFill>
                  <a:srgbClr val="4E2700"/>
                </a:solidFill>
                <a:latin typeface="Noto Sans Mono CJK HK"/>
                <a:cs typeface="Noto Sans Mono CJK HK"/>
              </a:rPr>
              <a:t>們</a:t>
            </a:r>
            <a:r>
              <a:rPr dirty="0" sz="1400">
                <a:solidFill>
                  <a:srgbClr val="4E2700"/>
                </a:solidFill>
                <a:latin typeface="Noto Sans Mono CJK HK"/>
                <a:cs typeface="Noto Sans Mono CJK HK"/>
              </a:rPr>
              <a:t>應該</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的</a:t>
            </a:r>
            <a:r>
              <a:rPr dirty="0" sz="1400" spc="-10">
                <a:solidFill>
                  <a:srgbClr val="4E2700"/>
                </a:solidFill>
                <a:latin typeface="Verdana"/>
                <a:cs typeface="Verdana"/>
              </a:rPr>
              <a:t>class</a:t>
            </a:r>
            <a:r>
              <a:rPr dirty="0" sz="1400">
                <a:solidFill>
                  <a:srgbClr val="4E2700"/>
                </a:solidFill>
                <a:latin typeface="Noto Sans Mono CJK HK"/>
                <a:cs typeface="Noto Sans Mono CJK HK"/>
              </a:rPr>
              <a:t>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字前</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上</a:t>
            </a:r>
            <a:r>
              <a:rPr dirty="0" u="sng" sz="1400">
                <a:solidFill>
                  <a:srgbClr val="4E2700"/>
                </a:solidFill>
                <a:uFill>
                  <a:solidFill>
                    <a:srgbClr val="4D2600"/>
                  </a:solidFill>
                </a:uFill>
                <a:latin typeface="Noto Sans Mono CJK HK"/>
                <a:cs typeface="Noto Sans Mono CJK HK"/>
              </a:rPr>
              <a:t> 	</a:t>
            </a:r>
            <a:r>
              <a:rPr dirty="0" sz="1400" spc="-10" i="1">
                <a:solidFill>
                  <a:srgbClr val="4E2700"/>
                </a:solidFill>
                <a:latin typeface="Verdana"/>
                <a:cs typeface="Verdana"/>
              </a:rPr>
              <a:t>final</a:t>
            </a:r>
            <a:r>
              <a:rPr dirty="0" u="sng" sz="1400" spc="-10"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修飾</a:t>
            </a:r>
            <a:r>
              <a:rPr dirty="0" sz="1400">
                <a:solidFill>
                  <a:srgbClr val="4E2700"/>
                </a:solidFill>
                <a:latin typeface="Noto Sans Mono CJK HK"/>
                <a:cs typeface="Noto Sans Mono CJK HK"/>
              </a:rPr>
              <a:t>字。</a:t>
            </a:r>
            <a:endParaRPr sz="1400">
              <a:latin typeface="Noto Sans Mono CJK HK"/>
              <a:cs typeface="Noto Sans Mono CJK HK"/>
            </a:endParaRPr>
          </a:p>
          <a:p>
            <a:pPr marL="314325" indent="-240029">
              <a:lnSpc>
                <a:spcPct val="100000"/>
              </a:lnSpc>
              <a:spcBef>
                <a:spcPts val="335"/>
              </a:spcBef>
              <a:buFont typeface="Verdana"/>
              <a:buAutoNum type="arabicPeriod"/>
              <a:tabLst>
                <a:tab pos="314960" algn="l"/>
                <a:tab pos="4965700" algn="l"/>
                <a:tab pos="5977255" algn="l"/>
              </a:tabLst>
            </a:pP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有哪</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字就</a:t>
            </a:r>
            <a:r>
              <a:rPr dirty="0" sz="1400" spc="-15">
                <a:solidFill>
                  <a:srgbClr val="4E2700"/>
                </a:solidFill>
                <a:latin typeface="Noto Sans Mono CJK HK"/>
                <a:cs typeface="Noto Sans Mono CJK HK"/>
              </a:rPr>
              <a:t>無</a:t>
            </a:r>
            <a:r>
              <a:rPr dirty="0" sz="1400">
                <a:solidFill>
                  <a:srgbClr val="4E2700"/>
                </a:solidFill>
                <a:latin typeface="Noto Sans Mono CJK HK"/>
                <a:cs typeface="Noto Sans Mono CJK HK"/>
              </a:rPr>
              <a:t>法由</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新建</a:t>
            </a:r>
            <a:r>
              <a:rPr dirty="0" sz="1400" spc="-15">
                <a:solidFill>
                  <a:srgbClr val="4E2700"/>
                </a:solidFill>
                <a:latin typeface="Noto Sans Mono CJK HK"/>
                <a:cs typeface="Noto Sans Mono CJK HK"/>
              </a:rPr>
              <a:t>物</a:t>
            </a:r>
            <a:r>
              <a:rPr dirty="0" sz="1400" spc="10">
                <a:solidFill>
                  <a:srgbClr val="4E2700"/>
                </a:solidFill>
                <a:latin typeface="Noto Sans Mono CJK HK"/>
                <a:cs typeface="Noto Sans Mono CJK HK"/>
              </a:rPr>
              <a:t>件</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abstract</a:t>
            </a:r>
            <a:r>
              <a:rPr dirty="0" u="sng" sz="1400" i="1">
                <a:solidFill>
                  <a:srgbClr val="4E2700"/>
                </a:solidFill>
                <a:uFill>
                  <a:solidFill>
                    <a:srgbClr val="4D2600"/>
                  </a:solidFill>
                </a:uFill>
                <a:latin typeface="Verdana"/>
                <a:cs typeface="Verdana"/>
              </a:rPr>
              <a:t> 	</a:t>
            </a:r>
            <a:endParaRPr sz="1400">
              <a:latin typeface="Verdana"/>
              <a:cs typeface="Verdana"/>
            </a:endParaRPr>
          </a:p>
          <a:p>
            <a:pPr marL="314325" indent="-240029">
              <a:lnSpc>
                <a:spcPct val="100000"/>
              </a:lnSpc>
              <a:spcBef>
                <a:spcPts val="335"/>
              </a:spcBef>
              <a:buFont typeface="Verdana"/>
              <a:buAutoNum type="arabicPeriod"/>
              <a:tabLst>
                <a:tab pos="314960" algn="l"/>
              </a:tabLst>
            </a:pP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中</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如</a:t>
            </a:r>
            <a:r>
              <a:rPr dirty="0" sz="1400" spc="5">
                <a:solidFill>
                  <a:srgbClr val="4E2700"/>
                </a:solidFill>
                <a:latin typeface="Noto Sans Mono CJK HK"/>
                <a:cs typeface="Noto Sans Mono CJK HK"/>
              </a:rPr>
              <a:t>果</a:t>
            </a:r>
            <a:r>
              <a:rPr dirty="0" sz="1400">
                <a:solidFill>
                  <a:srgbClr val="4E2700"/>
                </a:solidFill>
                <a:latin typeface="Noto Sans Mono CJK HK"/>
                <a:cs typeface="Noto Sans Mono CJK HK"/>
              </a:rPr>
              <a:t>某</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不</a:t>
            </a:r>
            <a:r>
              <a:rPr dirty="0" sz="1400" spc="5">
                <a:solidFill>
                  <a:srgbClr val="4E2700"/>
                </a:solidFill>
                <a:latin typeface="Noto Sans Mono CJK HK"/>
                <a:cs typeface="Noto Sans Mono CJK HK"/>
              </a:rPr>
              <a:t>可</a:t>
            </a:r>
            <a:r>
              <a:rPr dirty="0" sz="1400">
                <a:solidFill>
                  <a:srgbClr val="4E2700"/>
                </a:solidFill>
                <a:latin typeface="Noto Sans Mono CJK HK"/>
                <a:cs typeface="Noto Sans Mono CJK HK"/>
              </a:rPr>
              <a:t>被</a:t>
            </a:r>
            <a:r>
              <a:rPr dirty="0" sz="1400" spc="-10">
                <a:solidFill>
                  <a:srgbClr val="4E2700"/>
                </a:solidFill>
                <a:latin typeface="Noto Sans Mono CJK HK"/>
                <a:cs typeface="Noto Sans Mono CJK HK"/>
              </a:rPr>
              <a:t>子</a:t>
            </a:r>
            <a:r>
              <a:rPr dirty="0" sz="1400" spc="5">
                <a:solidFill>
                  <a:srgbClr val="4E2700"/>
                </a:solidFill>
                <a:latin typeface="Noto Sans Mono CJK HK"/>
                <a:cs typeface="Noto Sans Mono CJK HK"/>
              </a:rPr>
              <a:t>代</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10">
                <a:solidFill>
                  <a:srgbClr val="4E2700"/>
                </a:solidFill>
                <a:latin typeface="Noto Sans Mono CJK HK"/>
                <a:cs typeface="Noto Sans Mono CJK HK"/>
              </a:rPr>
              <a:t>方</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覆</a:t>
            </a:r>
            <a:r>
              <a:rPr dirty="0" sz="1400" spc="-15">
                <a:solidFill>
                  <a:srgbClr val="4E2700"/>
                </a:solidFill>
                <a:latin typeface="Noto Sans Mono CJK HK"/>
                <a:cs typeface="Noto Sans Mono CJK HK"/>
              </a:rPr>
              <a:t>寫</a:t>
            </a:r>
            <a:r>
              <a:rPr dirty="0" sz="1400" spc="-5">
                <a:solidFill>
                  <a:srgbClr val="4E2700"/>
                </a:solidFill>
                <a:latin typeface="Verdana"/>
                <a:cs typeface="Verdana"/>
              </a:rPr>
              <a:t>(override)</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則</a:t>
            </a:r>
            <a:r>
              <a:rPr dirty="0" sz="1400" spc="5">
                <a:solidFill>
                  <a:srgbClr val="4E2700"/>
                </a:solidFill>
                <a:latin typeface="Noto Sans Mono CJK HK"/>
                <a:cs typeface="Noto Sans Mono CJK HK"/>
              </a:rPr>
              <a:t>此</a:t>
            </a:r>
            <a:r>
              <a:rPr dirty="0" sz="1400">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5">
                <a:solidFill>
                  <a:srgbClr val="4E2700"/>
                </a:solidFill>
                <a:latin typeface="Noto Sans Mono CJK HK"/>
                <a:cs typeface="Noto Sans Mono CJK HK"/>
              </a:rPr>
              <a:t>用</a:t>
            </a:r>
            <a:endParaRPr sz="1400">
              <a:latin typeface="Noto Sans Mono CJK HK"/>
              <a:cs typeface="Noto Sans Mono CJK HK"/>
            </a:endParaRPr>
          </a:p>
          <a:p>
            <a:pPr marL="384175">
              <a:lnSpc>
                <a:spcPct val="100000"/>
              </a:lnSpc>
              <a:spcBef>
                <a:spcPts val="340"/>
              </a:spcBef>
              <a:tabLst>
                <a:tab pos="609600" algn="l"/>
                <a:tab pos="172402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final</a:t>
            </a:r>
            <a:r>
              <a:rPr dirty="0" u="sng" sz="1400" spc="-5"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來修</a:t>
            </a:r>
            <a:r>
              <a:rPr dirty="0" sz="1400">
                <a:solidFill>
                  <a:srgbClr val="4E2700"/>
                </a:solidFill>
                <a:latin typeface="Noto Sans Mono CJK HK"/>
                <a:cs typeface="Noto Sans Mono CJK HK"/>
              </a:rPr>
              <a:t>飾。</a:t>
            </a:r>
            <a:endParaRPr sz="1400">
              <a:latin typeface="Noto Sans Mono CJK HK"/>
              <a:cs typeface="Noto Sans Mono CJK HK"/>
            </a:endParaRPr>
          </a:p>
          <a:p>
            <a:pPr marL="321945" marR="248285" indent="-247015">
              <a:lnSpc>
                <a:spcPct val="120000"/>
              </a:lnSpc>
              <a:buFont typeface="Verdana"/>
              <a:buAutoNum type="arabicPeriod" startAt="4"/>
              <a:tabLst>
                <a:tab pos="314960" algn="l"/>
                <a:tab pos="2783205" algn="l"/>
                <a:tab pos="3726179"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某變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前面</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修飾字</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final</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表示</a:t>
            </a:r>
            <a:r>
              <a:rPr dirty="0" sz="1400">
                <a:solidFill>
                  <a:srgbClr val="4E2700"/>
                </a:solidFill>
                <a:latin typeface="Noto Sans Mono CJK HK"/>
                <a:cs typeface="Noto Sans Mono CJK HK"/>
              </a:rPr>
              <a:t>此</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數一</a:t>
            </a:r>
            <a:r>
              <a:rPr dirty="0" sz="1400" spc="-15">
                <a:solidFill>
                  <a:srgbClr val="4E2700"/>
                </a:solidFill>
                <a:latin typeface="Noto Sans Mono CJK HK"/>
                <a:cs typeface="Noto Sans Mono CJK HK"/>
              </a:rPr>
              <a:t>但</a:t>
            </a:r>
            <a:r>
              <a:rPr dirty="0" sz="1400">
                <a:solidFill>
                  <a:srgbClr val="4E2700"/>
                </a:solidFill>
                <a:latin typeface="Noto Sans Mono CJK HK"/>
                <a:cs typeface="Noto Sans Mono CJK HK"/>
              </a:rPr>
              <a:t>設定</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值就</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其內 </a:t>
            </a:r>
            <a:r>
              <a:rPr dirty="0" sz="1400" spc="10">
                <a:solidFill>
                  <a:srgbClr val="4E2700"/>
                </a:solidFill>
                <a:latin typeface="Noto Sans Mono CJK HK"/>
                <a:cs typeface="Noto Sans Mono CJK HK"/>
              </a:rPr>
              <a:t>容。</a:t>
            </a:r>
            <a:endParaRPr sz="1400">
              <a:latin typeface="Noto Sans Mono CJK HK"/>
              <a:cs typeface="Noto Sans Mono CJK HK"/>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189855" cy="574040"/>
          </a:xfrm>
          <a:prstGeom prst="rect"/>
        </p:spPr>
        <p:txBody>
          <a:bodyPr wrap="square" lIns="0" tIns="12700" rIns="0" bIns="0" rtlCol="0" vert="horz">
            <a:spAutoFit/>
          </a:bodyPr>
          <a:lstStyle/>
          <a:p>
            <a:pPr marL="12700">
              <a:lnSpc>
                <a:spcPct val="100000"/>
              </a:lnSpc>
              <a:spcBef>
                <a:spcPts val="100"/>
              </a:spcBef>
              <a:tabLst>
                <a:tab pos="3001010" algn="l"/>
                <a:tab pos="5038090" algn="l"/>
              </a:tabLst>
            </a:pPr>
            <a:r>
              <a:rPr dirty="0"/>
              <a:t>自我測驗</a:t>
            </a:r>
            <a:r>
              <a:rPr dirty="0" spc="-5"/>
              <a:t>七</a:t>
            </a:r>
            <a:r>
              <a:rPr dirty="0">
                <a:latin typeface="Tahoma"/>
                <a:cs typeface="Tahoma"/>
              </a:rPr>
              <a:t>-</a:t>
            </a:r>
            <a:r>
              <a:rPr dirty="0">
                <a:latin typeface="Tahoma"/>
                <a:cs typeface="Tahoma"/>
              </a:rPr>
              <a:t>3	</a:t>
            </a:r>
            <a:r>
              <a:rPr dirty="0">
                <a:latin typeface="Tahoma"/>
                <a:cs typeface="Tahoma"/>
              </a:rPr>
              <a:t>inter</a:t>
            </a:r>
            <a:r>
              <a:rPr dirty="0" spc="-50">
                <a:latin typeface="Tahoma"/>
                <a:cs typeface="Tahoma"/>
              </a:rPr>
              <a:t>f</a:t>
            </a:r>
            <a:r>
              <a:rPr dirty="0">
                <a:latin typeface="Tahoma"/>
                <a:cs typeface="Tahoma"/>
              </a:rPr>
              <a:t>ace</a:t>
            </a:r>
            <a:r>
              <a:rPr dirty="0">
                <a:latin typeface="Tahoma"/>
                <a:cs typeface="Tahoma"/>
              </a:rPr>
              <a:t>	</a:t>
            </a:r>
            <a:r>
              <a:rPr dirty="0" spc="-5">
                <a:latin typeface="Tahoma"/>
                <a:cs typeface="Tahoma"/>
              </a:rPr>
              <a:t>.</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graphicFrame>
        <p:nvGraphicFramePr>
          <p:cNvPr id="3" name="object 3"/>
          <p:cNvGraphicFramePr>
            <a:graphicFrameLocks noGrp="1"/>
          </p:cNvGraphicFramePr>
          <p:nvPr/>
        </p:nvGraphicFramePr>
        <p:xfrm>
          <a:off x="625703" y="1312073"/>
          <a:ext cx="753110" cy="2995295"/>
        </p:xfrm>
        <a:graphic>
          <a:graphicData uri="http://schemas.openxmlformats.org/drawingml/2006/table">
            <a:tbl>
              <a:tblPr firstRow="1" bandRow="1">
                <a:tableStyleId>{2D5ABB26-0587-4C30-8999-92F81FD0307C}</a:tableStyleId>
              </a:tblPr>
              <a:tblGrid>
                <a:gridCol w="375920"/>
                <a:gridCol w="196850"/>
                <a:gridCol w="179704"/>
              </a:tblGrid>
              <a:tr h="345072">
                <a:tc>
                  <a:txBody>
                    <a:bodyPr/>
                    <a:lstStyle/>
                    <a:p>
                      <a:pPr algn="ctr" marR="10160">
                        <a:lnSpc>
                          <a:spcPts val="1325"/>
                        </a:lnSpc>
                      </a:pPr>
                      <a:r>
                        <a:rPr dirty="0" sz="1400" spc="225">
                          <a:solidFill>
                            <a:srgbClr val="4E2700"/>
                          </a:solidFill>
                          <a:latin typeface="Arial"/>
                          <a:cs typeface="Arial"/>
                        </a:rPr>
                        <a:t>1.(</a:t>
                      </a:r>
                      <a:endParaRPr sz="1400">
                        <a:latin typeface="Arial"/>
                        <a:cs typeface="Arial"/>
                      </a:endParaRPr>
                    </a:p>
                  </a:txBody>
                  <a:tcPr marL="0" marR="0" marB="0" marT="0">
                    <a:solidFill>
                      <a:srgbClr val="CCE8CF"/>
                    </a:solidFill>
                  </a:tcPr>
                </a:tc>
                <a:tc>
                  <a:txBody>
                    <a:bodyPr/>
                    <a:lstStyle/>
                    <a:p>
                      <a:pPr algn="ctr">
                        <a:lnSpc>
                          <a:spcPts val="132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algn="r" marR="24130">
                        <a:lnSpc>
                          <a:spcPts val="1325"/>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r h="384327">
                <a:tc>
                  <a:txBody>
                    <a:bodyPr/>
                    <a:lstStyle/>
                    <a:p>
                      <a:pPr algn="ctr" marR="9525">
                        <a:lnSpc>
                          <a:spcPct val="100000"/>
                        </a:lnSpc>
                        <a:spcBef>
                          <a:spcPts val="955"/>
                        </a:spcBef>
                      </a:pPr>
                      <a:r>
                        <a:rPr dirty="0" sz="1400" spc="225">
                          <a:solidFill>
                            <a:srgbClr val="4E2700"/>
                          </a:solidFill>
                          <a:latin typeface="Arial"/>
                          <a:cs typeface="Arial"/>
                        </a:rPr>
                        <a:t>2.(</a:t>
                      </a:r>
                      <a:endParaRPr sz="1400">
                        <a:latin typeface="Arial"/>
                        <a:cs typeface="Arial"/>
                      </a:endParaRPr>
                    </a:p>
                  </a:txBody>
                  <a:tcPr marL="0" marR="0" marB="0" marT="121285">
                    <a:solidFill>
                      <a:srgbClr val="CCE8CF"/>
                    </a:solidFill>
                  </a:tcPr>
                </a:tc>
                <a:tc>
                  <a:txBody>
                    <a:bodyPr/>
                    <a:lstStyle/>
                    <a:p>
                      <a:pPr algn="ctr">
                        <a:lnSpc>
                          <a:spcPct val="100000"/>
                        </a:lnSpc>
                        <a:spcBef>
                          <a:spcPts val="955"/>
                        </a:spcBef>
                      </a:pPr>
                      <a:r>
                        <a:rPr dirty="0" sz="1400">
                          <a:solidFill>
                            <a:srgbClr val="4E2700"/>
                          </a:solidFill>
                          <a:latin typeface="Arial"/>
                          <a:cs typeface="Arial"/>
                        </a:rPr>
                        <a:t>o</a:t>
                      </a:r>
                      <a:endParaRPr sz="1400">
                        <a:latin typeface="Arial"/>
                        <a:cs typeface="Arial"/>
                      </a:endParaRPr>
                    </a:p>
                  </a:txBody>
                  <a:tcPr marL="0" marR="0" marB="0" marT="121285">
                    <a:solidFill>
                      <a:srgbClr val="CCE8CF"/>
                    </a:solidFill>
                  </a:tcPr>
                </a:tc>
                <a:tc>
                  <a:txBody>
                    <a:bodyPr/>
                    <a:lstStyle/>
                    <a:p>
                      <a:pPr algn="r" marR="24130">
                        <a:lnSpc>
                          <a:spcPct val="100000"/>
                        </a:lnSpc>
                        <a:spcBef>
                          <a:spcPts val="955"/>
                        </a:spcBef>
                      </a:pPr>
                      <a:r>
                        <a:rPr dirty="0" sz="1400">
                          <a:solidFill>
                            <a:srgbClr val="4E2700"/>
                          </a:solidFill>
                          <a:latin typeface="Arial"/>
                          <a:cs typeface="Arial"/>
                        </a:rPr>
                        <a:t>)</a:t>
                      </a:r>
                      <a:endParaRPr sz="1400">
                        <a:latin typeface="Arial"/>
                        <a:cs typeface="Arial"/>
                      </a:endParaRPr>
                    </a:p>
                  </a:txBody>
                  <a:tcPr marL="0" marR="0" marB="0" marT="121285">
                    <a:solidFill>
                      <a:srgbClr val="CCE8CF"/>
                    </a:solidFill>
                  </a:tcPr>
                </a:tc>
              </a:tr>
              <a:tr h="384135">
                <a:tc>
                  <a:txBody>
                    <a:bodyPr/>
                    <a:lstStyle/>
                    <a:p>
                      <a:pPr algn="ctr" marR="10160">
                        <a:lnSpc>
                          <a:spcPts val="1630"/>
                        </a:lnSpc>
                      </a:pPr>
                      <a:r>
                        <a:rPr dirty="0" sz="1400" spc="225">
                          <a:solidFill>
                            <a:srgbClr val="4E2700"/>
                          </a:solidFill>
                          <a:latin typeface="Arial"/>
                          <a:cs typeface="Arial"/>
                        </a:rPr>
                        <a:t>3.(</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algn="r" marR="24130">
                        <a:lnSpc>
                          <a:spcPts val="163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r h="384048">
                <a:tc>
                  <a:txBody>
                    <a:bodyPr/>
                    <a:lstStyle/>
                    <a:p>
                      <a:pPr algn="ctr" marR="10160">
                        <a:lnSpc>
                          <a:spcPct val="100000"/>
                        </a:lnSpc>
                        <a:spcBef>
                          <a:spcPts val="955"/>
                        </a:spcBef>
                      </a:pPr>
                      <a:r>
                        <a:rPr dirty="0" sz="1400" spc="225">
                          <a:solidFill>
                            <a:srgbClr val="4E2700"/>
                          </a:solidFill>
                          <a:latin typeface="Arial"/>
                          <a:cs typeface="Arial"/>
                        </a:rPr>
                        <a:t>4.(</a:t>
                      </a:r>
                      <a:endParaRPr sz="1400">
                        <a:latin typeface="Arial"/>
                        <a:cs typeface="Arial"/>
                      </a:endParaRPr>
                    </a:p>
                  </a:txBody>
                  <a:tcPr marL="0" marR="0" marB="0" marT="121285">
                    <a:solidFill>
                      <a:srgbClr val="CCE8CF"/>
                    </a:solidFill>
                  </a:tcPr>
                </a:tc>
                <a:tc>
                  <a:txBody>
                    <a:bodyPr/>
                    <a:lstStyle/>
                    <a:p>
                      <a:pPr algn="ctr">
                        <a:lnSpc>
                          <a:spcPct val="100000"/>
                        </a:lnSpc>
                        <a:spcBef>
                          <a:spcPts val="955"/>
                        </a:spcBef>
                      </a:pPr>
                      <a:r>
                        <a:rPr dirty="0" sz="1400">
                          <a:solidFill>
                            <a:srgbClr val="4E2700"/>
                          </a:solidFill>
                          <a:latin typeface="Arial"/>
                          <a:cs typeface="Arial"/>
                        </a:rPr>
                        <a:t>o</a:t>
                      </a:r>
                      <a:endParaRPr sz="1400">
                        <a:latin typeface="Arial"/>
                        <a:cs typeface="Arial"/>
                      </a:endParaRPr>
                    </a:p>
                  </a:txBody>
                  <a:tcPr marL="0" marR="0" marB="0" marT="121285">
                    <a:solidFill>
                      <a:srgbClr val="CCE8CF"/>
                    </a:solidFill>
                  </a:tcPr>
                </a:tc>
                <a:tc>
                  <a:txBody>
                    <a:bodyPr/>
                    <a:lstStyle/>
                    <a:p>
                      <a:pPr algn="r" marR="24130">
                        <a:lnSpc>
                          <a:spcPct val="100000"/>
                        </a:lnSpc>
                        <a:spcBef>
                          <a:spcPts val="955"/>
                        </a:spcBef>
                      </a:pPr>
                      <a:r>
                        <a:rPr dirty="0" sz="1400">
                          <a:solidFill>
                            <a:srgbClr val="4E2700"/>
                          </a:solidFill>
                          <a:latin typeface="Arial"/>
                          <a:cs typeface="Arial"/>
                        </a:rPr>
                        <a:t>)</a:t>
                      </a:r>
                      <a:endParaRPr sz="1400">
                        <a:latin typeface="Arial"/>
                        <a:cs typeface="Arial"/>
                      </a:endParaRPr>
                    </a:p>
                  </a:txBody>
                  <a:tcPr marL="0" marR="0" marB="0" marT="121285">
                    <a:solidFill>
                      <a:srgbClr val="CCE8CF"/>
                    </a:solidFill>
                  </a:tcPr>
                </a:tc>
              </a:tr>
              <a:tr h="256031">
                <a:tc>
                  <a:txBody>
                    <a:bodyPr/>
                    <a:lstStyle/>
                    <a:p>
                      <a:pPr algn="ctr" marR="10160">
                        <a:lnSpc>
                          <a:spcPts val="1630"/>
                        </a:lnSpc>
                      </a:pPr>
                      <a:r>
                        <a:rPr dirty="0" sz="1400" spc="225">
                          <a:solidFill>
                            <a:srgbClr val="4E2700"/>
                          </a:solidFill>
                          <a:latin typeface="Arial"/>
                          <a:cs typeface="Arial"/>
                        </a:rPr>
                        <a:t>5.(</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algn="r" marR="24130">
                        <a:lnSpc>
                          <a:spcPts val="163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r h="384175">
                <a:tc>
                  <a:txBody>
                    <a:bodyPr/>
                    <a:lstStyle/>
                    <a:p>
                      <a:pPr algn="ctr" marR="10160">
                        <a:lnSpc>
                          <a:spcPts val="1630"/>
                        </a:lnSpc>
                      </a:pPr>
                      <a:r>
                        <a:rPr dirty="0" sz="1400" spc="225">
                          <a:solidFill>
                            <a:srgbClr val="4E2700"/>
                          </a:solidFill>
                          <a:latin typeface="Arial"/>
                          <a:cs typeface="Arial"/>
                        </a:rPr>
                        <a:t>6.(</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algn="r" marR="24130">
                        <a:lnSpc>
                          <a:spcPts val="163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r h="512190">
                <a:tc>
                  <a:txBody>
                    <a:bodyPr/>
                    <a:lstStyle/>
                    <a:p>
                      <a:pPr algn="ctr" marR="10160">
                        <a:lnSpc>
                          <a:spcPct val="100000"/>
                        </a:lnSpc>
                        <a:spcBef>
                          <a:spcPts val="955"/>
                        </a:spcBef>
                      </a:pPr>
                      <a:r>
                        <a:rPr dirty="0" sz="1400" spc="225">
                          <a:solidFill>
                            <a:srgbClr val="4E2700"/>
                          </a:solidFill>
                          <a:latin typeface="Arial"/>
                          <a:cs typeface="Arial"/>
                        </a:rPr>
                        <a:t>7.(</a:t>
                      </a:r>
                      <a:endParaRPr sz="1400">
                        <a:latin typeface="Arial"/>
                        <a:cs typeface="Arial"/>
                      </a:endParaRPr>
                    </a:p>
                  </a:txBody>
                  <a:tcPr marL="0" marR="0" marB="0" marT="121285">
                    <a:solidFill>
                      <a:srgbClr val="CCE8CF"/>
                    </a:solidFill>
                  </a:tcPr>
                </a:tc>
                <a:tc>
                  <a:txBody>
                    <a:bodyPr/>
                    <a:lstStyle/>
                    <a:p>
                      <a:pPr algn="ctr">
                        <a:lnSpc>
                          <a:spcPct val="100000"/>
                        </a:lnSpc>
                        <a:spcBef>
                          <a:spcPts val="955"/>
                        </a:spcBef>
                      </a:pPr>
                      <a:r>
                        <a:rPr dirty="0" sz="1400">
                          <a:solidFill>
                            <a:srgbClr val="4E2700"/>
                          </a:solidFill>
                          <a:latin typeface="Arial"/>
                          <a:cs typeface="Arial"/>
                        </a:rPr>
                        <a:t>o</a:t>
                      </a:r>
                      <a:endParaRPr sz="1400">
                        <a:latin typeface="Arial"/>
                        <a:cs typeface="Arial"/>
                      </a:endParaRPr>
                    </a:p>
                  </a:txBody>
                  <a:tcPr marL="0" marR="0" marB="0" marT="121285">
                    <a:solidFill>
                      <a:srgbClr val="CCE8CF"/>
                    </a:solidFill>
                  </a:tcPr>
                </a:tc>
                <a:tc>
                  <a:txBody>
                    <a:bodyPr/>
                    <a:lstStyle/>
                    <a:p>
                      <a:pPr algn="r" marR="24130">
                        <a:lnSpc>
                          <a:spcPct val="100000"/>
                        </a:lnSpc>
                        <a:spcBef>
                          <a:spcPts val="955"/>
                        </a:spcBef>
                      </a:pPr>
                      <a:r>
                        <a:rPr dirty="0" sz="1400">
                          <a:solidFill>
                            <a:srgbClr val="4E2700"/>
                          </a:solidFill>
                          <a:latin typeface="Arial"/>
                          <a:cs typeface="Arial"/>
                        </a:rPr>
                        <a:t>)</a:t>
                      </a:r>
                      <a:endParaRPr sz="1400">
                        <a:latin typeface="Arial"/>
                        <a:cs typeface="Arial"/>
                      </a:endParaRPr>
                    </a:p>
                  </a:txBody>
                  <a:tcPr marL="0" marR="0" marB="0" marT="121285">
                    <a:solidFill>
                      <a:srgbClr val="CCE8CF"/>
                    </a:solidFill>
                  </a:tcPr>
                </a:tc>
              </a:tr>
              <a:tr h="345186">
                <a:tc>
                  <a:txBody>
                    <a:bodyPr/>
                    <a:lstStyle/>
                    <a:p>
                      <a:pPr algn="ctr" marR="10160">
                        <a:lnSpc>
                          <a:spcPts val="1660"/>
                        </a:lnSpc>
                        <a:spcBef>
                          <a:spcPts val="955"/>
                        </a:spcBef>
                      </a:pPr>
                      <a:r>
                        <a:rPr dirty="0" sz="1400" spc="225">
                          <a:solidFill>
                            <a:srgbClr val="4E2700"/>
                          </a:solidFill>
                          <a:latin typeface="Arial"/>
                          <a:cs typeface="Arial"/>
                        </a:rPr>
                        <a:t>8.(</a:t>
                      </a:r>
                      <a:endParaRPr sz="1400">
                        <a:latin typeface="Arial"/>
                        <a:cs typeface="Arial"/>
                      </a:endParaRPr>
                    </a:p>
                  </a:txBody>
                  <a:tcPr marL="0" marR="0" marB="0" marT="121285">
                    <a:solidFill>
                      <a:srgbClr val="CCE8CF"/>
                    </a:solidFill>
                  </a:tcPr>
                </a:tc>
                <a:tc>
                  <a:txBody>
                    <a:bodyPr/>
                    <a:lstStyle/>
                    <a:p>
                      <a:pPr algn="ctr">
                        <a:lnSpc>
                          <a:spcPts val="1660"/>
                        </a:lnSpc>
                        <a:spcBef>
                          <a:spcPts val="955"/>
                        </a:spcBef>
                      </a:pPr>
                      <a:r>
                        <a:rPr dirty="0" sz="1400">
                          <a:solidFill>
                            <a:srgbClr val="4E2700"/>
                          </a:solidFill>
                          <a:latin typeface="Arial"/>
                          <a:cs typeface="Arial"/>
                        </a:rPr>
                        <a:t>o</a:t>
                      </a:r>
                      <a:endParaRPr sz="1400">
                        <a:latin typeface="Arial"/>
                        <a:cs typeface="Arial"/>
                      </a:endParaRPr>
                    </a:p>
                  </a:txBody>
                  <a:tcPr marL="0" marR="0" marB="0" marT="121285">
                    <a:solidFill>
                      <a:srgbClr val="CCE8CF"/>
                    </a:solidFill>
                  </a:tcPr>
                </a:tc>
                <a:tc>
                  <a:txBody>
                    <a:bodyPr/>
                    <a:lstStyle/>
                    <a:p>
                      <a:pPr algn="r" marR="24130">
                        <a:lnSpc>
                          <a:spcPts val="1660"/>
                        </a:lnSpc>
                        <a:spcBef>
                          <a:spcPts val="955"/>
                        </a:spcBef>
                      </a:pPr>
                      <a:r>
                        <a:rPr dirty="0" sz="1400">
                          <a:solidFill>
                            <a:srgbClr val="4E2700"/>
                          </a:solidFill>
                          <a:latin typeface="Arial"/>
                          <a:cs typeface="Arial"/>
                        </a:rPr>
                        <a:t>)</a:t>
                      </a:r>
                      <a:endParaRPr sz="1400">
                        <a:latin typeface="Arial"/>
                        <a:cs typeface="Arial"/>
                      </a:endParaRPr>
                    </a:p>
                  </a:txBody>
                  <a:tcPr marL="0" marR="0" marB="0" marT="121285">
                    <a:solidFill>
                      <a:srgbClr val="CCE8CF"/>
                    </a:solidFill>
                  </a:tcPr>
                </a:tc>
              </a:tr>
            </a:tbl>
          </a:graphicData>
        </a:graphic>
      </p:graphicFrame>
      <p:sp>
        <p:nvSpPr>
          <p:cNvPr id="4" name="object 4"/>
          <p:cNvSpPr txBox="1"/>
          <p:nvPr/>
        </p:nvSpPr>
        <p:spPr>
          <a:xfrm>
            <a:off x="547217" y="955395"/>
            <a:ext cx="7903209" cy="5147310"/>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995680" marR="862965" indent="-98425">
              <a:lnSpc>
                <a:spcPct val="120000"/>
              </a:lnSpc>
            </a:pPr>
            <a:r>
              <a:rPr dirty="0" sz="1400" spc="170">
                <a:solidFill>
                  <a:srgbClr val="4E2700"/>
                </a:solidFill>
                <a:latin typeface="Arial"/>
                <a:cs typeface="Arial"/>
              </a:rPr>
              <a:t>jdk1.7(</a:t>
            </a:r>
            <a:r>
              <a:rPr dirty="0" sz="1400" spc="10">
                <a:solidFill>
                  <a:srgbClr val="4E2700"/>
                </a:solidFill>
                <a:latin typeface="Noto Sans Mono CJK HK"/>
                <a:cs typeface="Noto Sans Mono CJK HK"/>
              </a:rPr>
              <a:t>含</a:t>
            </a:r>
            <a:r>
              <a:rPr dirty="0" sz="1400" spc="285">
                <a:solidFill>
                  <a:srgbClr val="4E2700"/>
                </a:solidFill>
                <a:latin typeface="Arial"/>
                <a:cs typeface="Arial"/>
              </a:rPr>
              <a:t>)</a:t>
            </a:r>
            <a:r>
              <a:rPr dirty="0" sz="1400">
                <a:solidFill>
                  <a:srgbClr val="4E2700"/>
                </a:solidFill>
                <a:latin typeface="Noto Sans Mono CJK HK"/>
                <a:cs typeface="Noto Sans Mono CJK HK"/>
              </a:rPr>
              <a:t>以前在介</a:t>
            </a:r>
            <a:r>
              <a:rPr dirty="0" sz="1400" spc="10">
                <a:solidFill>
                  <a:srgbClr val="4E2700"/>
                </a:solidFill>
                <a:latin typeface="Noto Sans Mono CJK HK"/>
                <a:cs typeface="Noto Sans Mono CJK HK"/>
              </a:rPr>
              <a:t>面</a:t>
            </a:r>
            <a:r>
              <a:rPr dirty="0" sz="1400" spc="195">
                <a:solidFill>
                  <a:srgbClr val="4E2700"/>
                </a:solidFill>
                <a:latin typeface="Arial"/>
                <a:cs typeface="Arial"/>
              </a:rPr>
              <a:t>(interface)</a:t>
            </a:r>
            <a:r>
              <a:rPr dirty="0" sz="1400">
                <a:solidFill>
                  <a:srgbClr val="4E2700"/>
                </a:solidFill>
                <a:latin typeface="Noto Sans Mono CJK HK"/>
                <a:cs typeface="Noto Sans Mono CJK HK"/>
              </a:rPr>
              <a:t>內定義</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方法一</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是抽</a:t>
            </a:r>
            <a:r>
              <a:rPr dirty="0" sz="1400" spc="-15">
                <a:solidFill>
                  <a:srgbClr val="4E2700"/>
                </a:solidFill>
                <a:latin typeface="Noto Sans Mono CJK HK"/>
                <a:cs typeface="Noto Sans Mono CJK HK"/>
              </a:rPr>
              <a:t>象方</a:t>
            </a:r>
            <a:r>
              <a:rPr dirty="0" sz="1400" spc="15">
                <a:solidFill>
                  <a:srgbClr val="4E2700"/>
                </a:solidFill>
                <a:latin typeface="Noto Sans Mono CJK HK"/>
                <a:cs typeface="Noto Sans Mono CJK HK"/>
              </a:rPr>
              <a:t>法</a:t>
            </a:r>
            <a:r>
              <a:rPr dirty="0" sz="1400" spc="165">
                <a:solidFill>
                  <a:srgbClr val="4E2700"/>
                </a:solidFill>
                <a:latin typeface="Arial"/>
                <a:cs typeface="Arial"/>
              </a:rPr>
              <a:t>(abstract  </a:t>
            </a:r>
            <a:r>
              <a:rPr dirty="0" sz="1400" spc="35">
                <a:solidFill>
                  <a:srgbClr val="4E2700"/>
                </a:solidFill>
                <a:latin typeface="Arial"/>
                <a:cs typeface="Arial"/>
              </a:rPr>
              <a:t>method)</a:t>
            </a:r>
            <a:r>
              <a:rPr dirty="0" sz="1400" spc="35">
                <a:solidFill>
                  <a:srgbClr val="4E2700"/>
                </a:solidFill>
                <a:latin typeface="Noto Sans Mono CJK HK"/>
                <a:cs typeface="Noto Sans Mono CJK HK"/>
              </a:rPr>
              <a:t>，</a:t>
            </a:r>
            <a:r>
              <a:rPr dirty="0" sz="1400">
                <a:solidFill>
                  <a:srgbClr val="4E2700"/>
                </a:solidFill>
                <a:latin typeface="Noto Sans Mono CJK HK"/>
                <a:cs typeface="Noto Sans Mono CJK HK"/>
              </a:rPr>
              <a:t>所以定義介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時其內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不能</a:t>
            </a:r>
            <a:r>
              <a:rPr dirty="0" sz="1400">
                <a:solidFill>
                  <a:srgbClr val="4E2700"/>
                </a:solidFill>
                <a:latin typeface="Noto Sans Mono CJK HK"/>
                <a:cs typeface="Noto Sans Mono CJK HK"/>
              </a:rPr>
              <a:t>有一對</a:t>
            </a:r>
            <a:r>
              <a:rPr dirty="0" sz="1400" spc="-15">
                <a:solidFill>
                  <a:srgbClr val="4E2700"/>
                </a:solidFill>
                <a:latin typeface="Noto Sans Mono CJK HK"/>
                <a:cs typeface="Noto Sans Mono CJK HK"/>
              </a:rPr>
              <a:t>大</a:t>
            </a:r>
            <a:r>
              <a:rPr dirty="0" sz="1400">
                <a:solidFill>
                  <a:srgbClr val="4E2700"/>
                </a:solidFill>
                <a:latin typeface="Noto Sans Mono CJK HK"/>
                <a:cs typeface="Noto Sans Mono CJK HK"/>
              </a:rPr>
              <a:t>括弧。</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介</a:t>
            </a:r>
            <a:r>
              <a:rPr dirty="0" sz="1400" spc="5">
                <a:solidFill>
                  <a:srgbClr val="4E2700"/>
                </a:solidFill>
                <a:latin typeface="Noto Sans Mono CJK HK"/>
                <a:cs typeface="Noto Sans Mono CJK HK"/>
              </a:rPr>
              <a:t>面</a:t>
            </a:r>
            <a:r>
              <a:rPr dirty="0" sz="1400" spc="-15">
                <a:solidFill>
                  <a:srgbClr val="4E2700"/>
                </a:solidFill>
                <a:latin typeface="Noto Sans Mono CJK HK"/>
                <a:cs typeface="Noto Sans Mono CJK HK"/>
              </a:rPr>
              <a:t>在</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5">
                <a:solidFill>
                  <a:srgbClr val="4E2700"/>
                </a:solidFill>
                <a:latin typeface="Noto Sans Mono CJK HK"/>
                <a:cs typeface="Noto Sans Mono CJK HK"/>
              </a:rPr>
              <a:t>中</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地</a:t>
            </a:r>
            <a:r>
              <a:rPr dirty="0" sz="1400">
                <a:solidFill>
                  <a:srgbClr val="4E2700"/>
                </a:solidFill>
                <a:latin typeface="Noto Sans Mono CJK HK"/>
                <a:cs typeface="Noto Sans Mono CJK HK"/>
              </a:rPr>
              <a:t>位</a:t>
            </a:r>
            <a:r>
              <a:rPr dirty="0" sz="1400" spc="-10">
                <a:solidFill>
                  <a:srgbClr val="4E2700"/>
                </a:solidFill>
                <a:latin typeface="Noto Sans Mono CJK HK"/>
                <a:cs typeface="Noto Sans Mono CJK HK"/>
              </a:rPr>
              <a:t>等同</a:t>
            </a:r>
            <a:r>
              <a:rPr dirty="0" sz="1400" spc="5">
                <a:solidFill>
                  <a:srgbClr val="4E2700"/>
                </a:solidFill>
                <a:latin typeface="Noto Sans Mono CJK HK"/>
                <a:cs typeface="Noto Sans Mono CJK HK"/>
              </a:rPr>
              <a:t>於</a:t>
            </a:r>
            <a:r>
              <a:rPr dirty="0" sz="1400">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r>
              <a:rPr dirty="0" sz="1400" spc="-15">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可以</a:t>
            </a:r>
            <a:r>
              <a:rPr dirty="0" sz="1400" spc="5">
                <a:solidFill>
                  <a:srgbClr val="4E2700"/>
                </a:solidFill>
                <a:latin typeface="Noto Sans Mono CJK HK"/>
                <a:cs typeface="Noto Sans Mono CJK HK"/>
              </a:rPr>
              <a:t>用</a:t>
            </a:r>
            <a:r>
              <a:rPr dirty="0" sz="1400">
                <a:solidFill>
                  <a:srgbClr val="4E2700"/>
                </a:solidFill>
                <a:latin typeface="Noto Sans Mono CJK HK"/>
                <a:cs typeface="Noto Sans Mono CJK HK"/>
              </a:rPr>
              <a:t>來</a:t>
            </a:r>
            <a:r>
              <a:rPr dirty="0" sz="1400" spc="5">
                <a:solidFill>
                  <a:srgbClr val="4E2700"/>
                </a:solidFill>
                <a:latin typeface="Noto Sans Mono CJK HK"/>
                <a:cs typeface="Noto Sans Mono CJK HK"/>
              </a:rPr>
              <a:t>定</a:t>
            </a:r>
            <a:r>
              <a:rPr dirty="0" sz="1400" spc="-15">
                <a:solidFill>
                  <a:srgbClr val="4E2700"/>
                </a:solidFill>
                <a:latin typeface="Noto Sans Mono CJK HK"/>
                <a:cs typeface="Noto Sans Mono CJK HK"/>
              </a:rPr>
              <a:t>義</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5">
                <a:solidFill>
                  <a:srgbClr val="4E2700"/>
                </a:solidFill>
                <a:latin typeface="Noto Sans Mono CJK HK"/>
                <a:cs typeface="Noto Sans Mono CJK HK"/>
              </a:rPr>
              <a:t>。</a:t>
            </a:r>
            <a:endParaRPr sz="1400">
              <a:latin typeface="Noto Sans Mono CJK HK"/>
              <a:cs typeface="Noto Sans Mono CJK HK"/>
            </a:endParaRPr>
          </a:p>
          <a:p>
            <a:pPr marL="896619" marR="63500">
              <a:lnSpc>
                <a:spcPct val="120000"/>
              </a:lnSpc>
            </a:pP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組</a:t>
            </a:r>
            <a:r>
              <a:rPr dirty="0" sz="1400" spc="-15">
                <a:solidFill>
                  <a:srgbClr val="4E2700"/>
                </a:solidFill>
                <a:latin typeface="Noto Sans Mono CJK HK"/>
                <a:cs typeface="Noto Sans Mono CJK HK"/>
              </a:rPr>
              <a:t>原</a:t>
            </a:r>
            <a:r>
              <a:rPr dirty="0" sz="1400">
                <a:solidFill>
                  <a:srgbClr val="4E2700"/>
                </a:solidFill>
                <a:latin typeface="Noto Sans Mono CJK HK"/>
                <a:cs typeface="Noto Sans Mono CJK HK"/>
              </a:rPr>
              <a:t>本無關</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如果</a:t>
            </a:r>
            <a:r>
              <a:rPr dirty="0" sz="1400">
                <a:solidFill>
                  <a:srgbClr val="4E2700"/>
                </a:solidFill>
                <a:latin typeface="Noto Sans Mono CJK HK"/>
                <a:cs typeface="Noto Sans Mono CJK HK"/>
              </a:rPr>
              <a:t>實作相</a:t>
            </a:r>
            <a:r>
              <a:rPr dirty="0" sz="1400" spc="-15">
                <a:solidFill>
                  <a:srgbClr val="4E2700"/>
                </a:solidFill>
                <a:latin typeface="Noto Sans Mono CJK HK"/>
                <a:cs typeface="Noto Sans Mono CJK HK"/>
              </a:rPr>
              <a:t>同</a:t>
            </a:r>
            <a:r>
              <a:rPr dirty="0" sz="1400">
                <a:solidFill>
                  <a:srgbClr val="4E2700"/>
                </a:solidFill>
                <a:latin typeface="Noto Sans Mono CJK HK"/>
                <a:cs typeface="Noto Sans Mono CJK HK"/>
              </a:rPr>
              <a:t>的介</a:t>
            </a:r>
            <a:r>
              <a:rPr dirty="0" sz="1400" spc="-15">
                <a:solidFill>
                  <a:srgbClr val="4E2700"/>
                </a:solidFill>
                <a:latin typeface="Noto Sans Mono CJK HK"/>
                <a:cs typeface="Noto Sans Mono CJK HK"/>
              </a:rPr>
              <a:t>面將</a:t>
            </a:r>
            <a:r>
              <a:rPr dirty="0" sz="1400">
                <a:solidFill>
                  <a:srgbClr val="4E2700"/>
                </a:solidFill>
                <a:latin typeface="Noto Sans Mono CJK HK"/>
                <a:cs typeface="Noto Sans Mono CJK HK"/>
              </a:rPr>
              <a:t>會具備</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行為</a:t>
            </a:r>
            <a:r>
              <a:rPr dirty="0" sz="1400">
                <a:solidFill>
                  <a:srgbClr val="4E2700"/>
                </a:solidFill>
                <a:latin typeface="Noto Sans Mono CJK HK"/>
                <a:cs typeface="Noto Sans Mono CJK HK"/>
              </a:rPr>
              <a:t>，這些</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就可送到 </a:t>
            </a:r>
            <a:r>
              <a:rPr dirty="0" sz="1400" spc="10">
                <a:solidFill>
                  <a:srgbClr val="4E2700"/>
                </a:solidFill>
                <a:latin typeface="Noto Sans Mono CJK HK"/>
                <a:cs typeface="Noto Sans Mono CJK HK"/>
              </a:rPr>
              <a:t>同</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方法去</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a:t>
            </a:r>
            <a:r>
              <a:rPr dirty="0" sz="1400" spc="-15">
                <a:solidFill>
                  <a:srgbClr val="4E2700"/>
                </a:solidFill>
                <a:latin typeface="Noto Sans Mono CJK HK"/>
                <a:cs typeface="Noto Sans Mono CJK HK"/>
              </a:rPr>
              <a:t>大幅</a:t>
            </a:r>
            <a:r>
              <a:rPr dirty="0" sz="1400">
                <a:solidFill>
                  <a:srgbClr val="4E2700"/>
                </a:solidFill>
                <a:latin typeface="Noto Sans Mono CJK HK"/>
                <a:cs typeface="Noto Sans Mono CJK HK"/>
              </a:rPr>
              <a:t>簡化程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的設</a:t>
            </a:r>
            <a:r>
              <a:rPr dirty="0" sz="1400" spc="-15">
                <a:solidFill>
                  <a:srgbClr val="4E2700"/>
                </a:solidFill>
                <a:latin typeface="Noto Sans Mono CJK HK"/>
                <a:cs typeface="Noto Sans Mono CJK HK"/>
              </a:rPr>
              <a:t>計</a:t>
            </a:r>
            <a:r>
              <a:rPr dirty="0" sz="1400">
                <a:solidFill>
                  <a:srgbClr val="4E2700"/>
                </a:solidFill>
                <a:latin typeface="Noto Sans Mono CJK HK"/>
                <a:cs typeface="Noto Sans Mono CJK HK"/>
              </a:rPr>
              <a:t>。</a:t>
            </a:r>
            <a:endParaRPr sz="1400">
              <a:latin typeface="Noto Sans Mono CJK HK"/>
              <a:cs typeface="Noto Sans Mono CJK HK"/>
            </a:endParaRPr>
          </a:p>
          <a:p>
            <a:pPr marL="896619">
              <a:lnSpc>
                <a:spcPct val="100000"/>
              </a:lnSpc>
              <a:spcBef>
                <a:spcPts val="340"/>
              </a:spcBef>
            </a:pP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元素的</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態為</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時，任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有實</a:t>
            </a:r>
            <a:r>
              <a:rPr dirty="0" sz="1400" spc="-15">
                <a:solidFill>
                  <a:srgbClr val="4E2700"/>
                </a:solidFill>
                <a:latin typeface="Noto Sans Mono CJK HK"/>
                <a:cs typeface="Noto Sans Mono CJK HK"/>
              </a:rPr>
              <a:t>作此</a:t>
            </a:r>
            <a:r>
              <a:rPr dirty="0" sz="1400">
                <a:solidFill>
                  <a:srgbClr val="4E2700"/>
                </a:solidFill>
                <a:latin typeface="Noto Sans Mono CJK HK"/>
                <a:cs typeface="Noto Sans Mono CJK HK"/>
              </a:rPr>
              <a:t>介面之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參考都</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存入</a:t>
            </a:r>
            <a:r>
              <a:rPr dirty="0" sz="1400" spc="-15">
                <a:solidFill>
                  <a:srgbClr val="4E2700"/>
                </a:solidFill>
                <a:latin typeface="Noto Sans Mono CJK HK"/>
                <a:cs typeface="Noto Sans Mono CJK HK"/>
              </a:rPr>
              <a:t>此陣</a:t>
            </a:r>
            <a:r>
              <a:rPr dirty="0" sz="1400">
                <a:solidFill>
                  <a:srgbClr val="4E2700"/>
                </a:solidFill>
                <a:latin typeface="Noto Sans Mono CJK HK"/>
                <a:cs typeface="Noto Sans Mono CJK HK"/>
              </a:rPr>
              <a:t>列內。</a:t>
            </a:r>
            <a:endParaRPr sz="1400">
              <a:latin typeface="Noto Sans Mono CJK HK"/>
              <a:cs typeface="Noto Sans Mono CJK HK"/>
            </a:endParaRPr>
          </a:p>
          <a:p>
            <a:pPr marL="897255">
              <a:lnSpc>
                <a:spcPct val="100000"/>
              </a:lnSpc>
              <a:spcBef>
                <a:spcPts val="335"/>
              </a:spcBef>
            </a:pPr>
            <a:r>
              <a:rPr dirty="0" sz="1400" spc="35">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面與</a:t>
            </a:r>
            <a:r>
              <a:rPr dirty="0" sz="1400" spc="-10">
                <a:solidFill>
                  <a:srgbClr val="4E2700"/>
                </a:solidFill>
                <a:latin typeface="Noto Sans Mono CJK HK"/>
                <a:cs typeface="Noto Sans Mono CJK HK"/>
              </a:rPr>
              <a:t>類別</a:t>
            </a:r>
            <a:r>
              <a:rPr dirty="0" sz="1400">
                <a:solidFill>
                  <a:srgbClr val="4E2700"/>
                </a:solidFill>
                <a:latin typeface="Noto Sans Mono CJK HK"/>
                <a:cs typeface="Noto Sans Mono CJK HK"/>
              </a:rPr>
              <a:t>都只允</a:t>
            </a:r>
            <a:r>
              <a:rPr dirty="0" sz="1400" spc="-10">
                <a:solidFill>
                  <a:srgbClr val="4E2700"/>
                </a:solidFill>
                <a:latin typeface="Noto Sans Mono CJK HK"/>
                <a:cs typeface="Noto Sans Mono CJK HK"/>
              </a:rPr>
              <a:t>許</a:t>
            </a:r>
            <a:r>
              <a:rPr dirty="0" sz="1400">
                <a:solidFill>
                  <a:srgbClr val="4E2700"/>
                </a:solidFill>
                <a:latin typeface="Noto Sans Mono CJK HK"/>
                <a:cs typeface="Noto Sans Mono CJK HK"/>
              </a:rPr>
              <a:t>單一</a:t>
            </a:r>
            <a:r>
              <a:rPr dirty="0" sz="1400" spc="-10">
                <a:solidFill>
                  <a:srgbClr val="4E2700"/>
                </a:solidFill>
                <a:latin typeface="Noto Sans Mono CJK HK"/>
                <a:cs typeface="Noto Sans Mono CJK HK"/>
              </a:rPr>
              <a:t>繼承</a:t>
            </a:r>
            <a:r>
              <a:rPr dirty="0" sz="1400">
                <a:solidFill>
                  <a:srgbClr val="4E2700"/>
                </a:solidFill>
                <a:latin typeface="Noto Sans Mono CJK HK"/>
                <a:cs typeface="Noto Sans Mono CJK HK"/>
              </a:rPr>
              <a:t>。</a:t>
            </a:r>
            <a:endParaRPr sz="1400">
              <a:latin typeface="Noto Sans Mono CJK HK"/>
              <a:cs typeface="Noto Sans Mono CJK HK"/>
            </a:endParaRPr>
          </a:p>
          <a:p>
            <a:pPr marL="896619" marR="63500">
              <a:lnSpc>
                <a:spcPts val="2020"/>
              </a:lnSpc>
              <a:spcBef>
                <a:spcPts val="120"/>
              </a:spcBef>
            </a:pP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主要目</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在定</a:t>
            </a:r>
            <a:r>
              <a:rPr dirty="0" sz="1400" spc="-15">
                <a:solidFill>
                  <a:srgbClr val="4E2700"/>
                </a:solidFill>
                <a:latin typeface="Noto Sans Mono CJK HK"/>
                <a:cs typeface="Noto Sans Mono CJK HK"/>
              </a:rPr>
              <a:t>義一</a:t>
            </a:r>
            <a:r>
              <a:rPr dirty="0" sz="1400">
                <a:solidFill>
                  <a:srgbClr val="4E2700"/>
                </a:solidFill>
                <a:latin typeface="Noto Sans Mono CJK HK"/>
                <a:cs typeface="Noto Sans Mono CJK HK"/>
              </a:rPr>
              <a:t>組行為</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規格</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組行為</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由類</a:t>
            </a:r>
            <a:r>
              <a:rPr dirty="0" sz="1400" spc="-15">
                <a:solidFill>
                  <a:srgbClr val="4E2700"/>
                </a:solidFill>
                <a:latin typeface="Noto Sans Mono CJK HK"/>
                <a:cs typeface="Noto Sans Mono CJK HK"/>
              </a:rPr>
              <a:t>別的</a:t>
            </a:r>
            <a:r>
              <a:rPr dirty="0" sz="1400">
                <a:solidFill>
                  <a:srgbClr val="4E2700"/>
                </a:solidFill>
                <a:latin typeface="Noto Sans Mono CJK HK"/>
                <a:cs typeface="Noto Sans Mono CJK HK"/>
              </a:rPr>
              <a:t>實作來</a:t>
            </a:r>
            <a:r>
              <a:rPr dirty="0" sz="1400" spc="-15">
                <a:solidFill>
                  <a:srgbClr val="4E2700"/>
                </a:solidFill>
                <a:latin typeface="Noto Sans Mono CJK HK"/>
                <a:cs typeface="Noto Sans Mono CJK HK"/>
              </a:rPr>
              <a:t>提</a:t>
            </a:r>
            <a:r>
              <a:rPr dirty="0" sz="1400">
                <a:solidFill>
                  <a:srgbClr val="4E2700"/>
                </a:solidFill>
                <a:latin typeface="Noto Sans Mono CJK HK"/>
                <a:cs typeface="Noto Sans Mono CJK HK"/>
              </a:rPr>
              <a:t>供具</a:t>
            </a:r>
            <a:r>
              <a:rPr dirty="0" sz="1400" spc="-15">
                <a:solidFill>
                  <a:srgbClr val="4E2700"/>
                </a:solidFill>
                <a:latin typeface="Noto Sans Mono CJK HK"/>
                <a:cs typeface="Noto Sans Mono CJK HK"/>
              </a:rPr>
              <a:t>體的</a:t>
            </a:r>
            <a:r>
              <a:rPr dirty="0" sz="1400">
                <a:solidFill>
                  <a:srgbClr val="4E2700"/>
                </a:solidFill>
                <a:latin typeface="Noto Sans Mono CJK HK"/>
                <a:cs typeface="Noto Sans Mono CJK HK"/>
              </a:rPr>
              <a:t>功能。實 </a:t>
            </a:r>
            <a:r>
              <a:rPr dirty="0" sz="1400" spc="10">
                <a:solidFill>
                  <a:srgbClr val="4E2700"/>
                </a:solidFill>
                <a:latin typeface="Noto Sans Mono CJK HK"/>
                <a:cs typeface="Noto Sans Mono CJK HK"/>
              </a:rPr>
              <a:t>作</a:t>
            </a:r>
            <a:r>
              <a:rPr dirty="0" sz="1400">
                <a:solidFill>
                  <a:srgbClr val="4E2700"/>
                </a:solidFill>
                <a:latin typeface="Noto Sans Mono CJK HK"/>
                <a:cs typeface="Noto Sans Mono CJK HK"/>
              </a:rPr>
              <a:t>同</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個介面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將具備</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同的</a:t>
            </a:r>
            <a:r>
              <a:rPr dirty="0" sz="1400" spc="-15">
                <a:solidFill>
                  <a:srgbClr val="4E2700"/>
                </a:solidFill>
                <a:latin typeface="Noto Sans Mono CJK HK"/>
                <a:cs typeface="Noto Sans Mono CJK HK"/>
              </a:rPr>
              <a:t>行為</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進</a:t>
            </a:r>
            <a:r>
              <a:rPr dirty="0" sz="1400">
                <a:solidFill>
                  <a:srgbClr val="4E2700"/>
                </a:solidFill>
                <a:latin typeface="Noto Sans Mono CJK HK"/>
                <a:cs typeface="Noto Sans Mono CJK HK"/>
              </a:rPr>
              <a:t>行多</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a:t>
            </a:r>
            <a:endParaRPr sz="1400">
              <a:latin typeface="Noto Sans Mono CJK HK"/>
              <a:cs typeface="Noto Sans Mono CJK HK"/>
            </a:endParaRPr>
          </a:p>
          <a:p>
            <a:pPr marL="897255">
              <a:lnSpc>
                <a:spcPct val="100000"/>
              </a:lnSpc>
              <a:spcBef>
                <a:spcPts val="210"/>
              </a:spcBef>
            </a:pPr>
            <a:r>
              <a:rPr dirty="0" sz="1400" spc="35">
                <a:solidFill>
                  <a:srgbClr val="4E2700"/>
                </a:solidFill>
                <a:latin typeface="Arial"/>
                <a:cs typeface="Arial"/>
              </a:rPr>
              <a:t>Java</a:t>
            </a:r>
            <a:r>
              <a:rPr dirty="0" sz="1400">
                <a:solidFill>
                  <a:srgbClr val="4E2700"/>
                </a:solidFill>
                <a:latin typeface="Noto Sans Mono CJK HK"/>
                <a:cs typeface="Noto Sans Mono CJK HK"/>
              </a:rPr>
              <a:t>語言的類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繼承</a:t>
            </a:r>
            <a:r>
              <a:rPr dirty="0" sz="1400" spc="-10">
                <a:solidFill>
                  <a:srgbClr val="4E2700"/>
                </a:solidFill>
                <a:latin typeface="Noto Sans Mono CJK HK"/>
                <a:cs typeface="Noto Sans Mono CJK HK"/>
              </a:rPr>
              <a:t>方式</a:t>
            </a:r>
            <a:r>
              <a:rPr dirty="0" sz="1400">
                <a:solidFill>
                  <a:srgbClr val="4E2700"/>
                </a:solidFill>
                <a:latin typeface="Noto Sans Mono CJK HK"/>
                <a:cs typeface="Noto Sans Mono CJK HK"/>
              </a:rPr>
              <a:t>為單一</a:t>
            </a:r>
            <a:r>
              <a:rPr dirty="0" sz="1400" spc="-10">
                <a:solidFill>
                  <a:srgbClr val="4E2700"/>
                </a:solidFill>
                <a:latin typeface="Noto Sans Mono CJK HK"/>
                <a:cs typeface="Noto Sans Mono CJK HK"/>
              </a:rPr>
              <a:t>繼</a:t>
            </a:r>
            <a:r>
              <a:rPr dirty="0" sz="1400">
                <a:solidFill>
                  <a:srgbClr val="4E2700"/>
                </a:solidFill>
                <a:latin typeface="Noto Sans Mono CJK HK"/>
                <a:cs typeface="Noto Sans Mono CJK HK"/>
              </a:rPr>
              <a:t>承，</a:t>
            </a:r>
            <a:r>
              <a:rPr dirty="0" sz="1400" spc="-10">
                <a:solidFill>
                  <a:srgbClr val="4E2700"/>
                </a:solidFill>
                <a:latin typeface="Noto Sans Mono CJK HK"/>
                <a:cs typeface="Noto Sans Mono CJK HK"/>
              </a:rPr>
              <a:t>也就</a:t>
            </a:r>
            <a:r>
              <a:rPr dirty="0" sz="1400">
                <a:solidFill>
                  <a:srgbClr val="4E2700"/>
                </a:solidFill>
                <a:latin typeface="Noto Sans Mono CJK HK"/>
                <a:cs typeface="Noto Sans Mono CJK HK"/>
              </a:rPr>
              <a:t>是每個</a:t>
            </a:r>
            <a:r>
              <a:rPr dirty="0" sz="1400" spc="-10">
                <a:solidFill>
                  <a:srgbClr val="4E2700"/>
                </a:solidFill>
                <a:latin typeface="Noto Sans Mono CJK HK"/>
                <a:cs typeface="Noto Sans Mono CJK HK"/>
              </a:rPr>
              <a:t>類</a:t>
            </a:r>
            <a:r>
              <a:rPr dirty="0" sz="1400" spc="-20">
                <a:solidFill>
                  <a:srgbClr val="4E2700"/>
                </a:solidFill>
                <a:latin typeface="Noto Sans Mono CJK HK"/>
                <a:cs typeface="Noto Sans Mono CJK HK"/>
              </a:rPr>
              <a:t>別</a:t>
            </a:r>
            <a:r>
              <a:rPr dirty="0" sz="1400" spc="285">
                <a:solidFill>
                  <a:srgbClr val="4E2700"/>
                </a:solidFill>
                <a:latin typeface="Arial"/>
                <a:cs typeface="Arial"/>
              </a:rPr>
              <a:t>(</a:t>
            </a:r>
            <a:r>
              <a:rPr dirty="0" sz="1400">
                <a:solidFill>
                  <a:srgbClr val="4E2700"/>
                </a:solidFill>
                <a:latin typeface="Noto Sans Mono CJK HK"/>
                <a:cs typeface="Noto Sans Mono CJK HK"/>
              </a:rPr>
              <a:t>除了</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共同</a:t>
            </a:r>
            <a:r>
              <a:rPr dirty="0" sz="1400" spc="-15">
                <a:solidFill>
                  <a:srgbClr val="4E2700"/>
                </a:solidFill>
                <a:latin typeface="Noto Sans Mono CJK HK"/>
                <a:cs typeface="Noto Sans Mono CJK HK"/>
              </a:rPr>
              <a:t>祖先</a:t>
            </a:r>
            <a:r>
              <a:rPr dirty="0" sz="1400" spc="15">
                <a:solidFill>
                  <a:srgbClr val="4E2700"/>
                </a:solidFill>
                <a:latin typeface="Noto Sans Mono CJK HK"/>
                <a:cs typeface="Noto Sans Mono CJK HK"/>
              </a:rPr>
              <a:t>外</a:t>
            </a:r>
            <a:r>
              <a:rPr dirty="0" sz="1400" spc="285">
                <a:solidFill>
                  <a:srgbClr val="4E2700"/>
                </a:solidFill>
                <a:latin typeface="Arial"/>
                <a:cs typeface="Arial"/>
              </a:rPr>
              <a:t>)</a:t>
            </a:r>
            <a:r>
              <a:rPr dirty="0" sz="1400">
                <a:solidFill>
                  <a:srgbClr val="4E2700"/>
                </a:solidFill>
                <a:latin typeface="Noto Sans Mono CJK HK"/>
                <a:cs typeface="Noto Sans Mono CJK HK"/>
              </a:rPr>
              <a:t>都只</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父類別</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但是</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允許多</a:t>
            </a:r>
            <a:r>
              <a:rPr dirty="0" sz="1400" spc="-15">
                <a:solidFill>
                  <a:srgbClr val="4E2700"/>
                </a:solidFill>
                <a:latin typeface="Noto Sans Mono CJK HK"/>
                <a:cs typeface="Noto Sans Mono CJK HK"/>
              </a:rPr>
              <a:t>重</a:t>
            </a:r>
            <a:r>
              <a:rPr dirty="0" sz="1400">
                <a:solidFill>
                  <a:srgbClr val="4E2700"/>
                </a:solidFill>
                <a:latin typeface="Noto Sans Mono CJK HK"/>
                <a:cs typeface="Noto Sans Mono CJK HK"/>
              </a:rPr>
              <a:t>繼承</a:t>
            </a:r>
            <a:r>
              <a:rPr dirty="0" sz="1400" spc="-15">
                <a:solidFill>
                  <a:srgbClr val="4E2700"/>
                </a:solidFill>
                <a:latin typeface="Noto Sans Mono CJK HK"/>
                <a:cs typeface="Noto Sans Mono CJK HK"/>
              </a:rPr>
              <a:t>，即</a:t>
            </a:r>
            <a:r>
              <a:rPr dirty="0" sz="1400">
                <a:solidFill>
                  <a:srgbClr val="4E2700"/>
                </a:solidFill>
                <a:latin typeface="Noto Sans Mono CJK HK"/>
                <a:cs typeface="Noto Sans Mono CJK HK"/>
              </a:rPr>
              <a:t>一個介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可有</a:t>
            </a:r>
            <a:r>
              <a:rPr dirty="0" sz="1400" spc="-15">
                <a:solidFill>
                  <a:srgbClr val="4E2700"/>
                </a:solidFill>
                <a:latin typeface="Noto Sans Mono CJK HK"/>
                <a:cs typeface="Noto Sans Mono CJK HK"/>
              </a:rPr>
              <a:t>多個</a:t>
            </a:r>
            <a:r>
              <a:rPr dirty="0" sz="1400">
                <a:solidFill>
                  <a:srgbClr val="4E2700"/>
                </a:solidFill>
                <a:latin typeface="Noto Sans Mono CJK HK"/>
                <a:cs typeface="Noto Sans Mono CJK HK"/>
              </a:rPr>
              <a:t>父介面。</a:t>
            </a:r>
            <a:endParaRPr sz="1400">
              <a:latin typeface="Noto Sans Mono CJK HK"/>
              <a:cs typeface="Noto Sans Mono CJK HK"/>
            </a:endParaRPr>
          </a:p>
          <a:p>
            <a:pPr marL="896619" marR="63500">
              <a:lnSpc>
                <a:spcPct val="120000"/>
              </a:lnSpc>
            </a:pP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允</a:t>
            </a:r>
            <a:r>
              <a:rPr dirty="0" sz="1400">
                <a:solidFill>
                  <a:srgbClr val="4E2700"/>
                </a:solidFill>
                <a:latin typeface="Noto Sans Mono CJK HK"/>
                <a:cs typeface="Noto Sans Mono CJK HK"/>
              </a:rPr>
              <a:t>許多重</a:t>
            </a:r>
            <a:r>
              <a:rPr dirty="0" sz="1400" spc="-15">
                <a:solidFill>
                  <a:srgbClr val="4E2700"/>
                </a:solidFill>
                <a:latin typeface="Noto Sans Mono CJK HK"/>
                <a:cs typeface="Noto Sans Mono CJK HK"/>
              </a:rPr>
              <a:t>繼</a:t>
            </a:r>
            <a:r>
              <a:rPr dirty="0" sz="1400">
                <a:solidFill>
                  <a:srgbClr val="4E2700"/>
                </a:solidFill>
                <a:latin typeface="Noto Sans Mono CJK HK"/>
                <a:cs typeface="Noto Sans Mono CJK HK"/>
              </a:rPr>
              <a:t>承。</a:t>
            </a:r>
            <a:r>
              <a:rPr dirty="0" sz="1400" spc="-15">
                <a:solidFill>
                  <a:srgbClr val="4E2700"/>
                </a:solidFill>
                <a:latin typeface="Noto Sans Mono CJK HK"/>
                <a:cs typeface="Noto Sans Mono CJK HK"/>
              </a:rPr>
              <a:t>子介</a:t>
            </a:r>
            <a:r>
              <a:rPr dirty="0" sz="1400">
                <a:solidFill>
                  <a:srgbClr val="4E2700"/>
                </a:solidFill>
                <a:latin typeface="Noto Sans Mono CJK HK"/>
                <a:cs typeface="Noto Sans Mono CJK HK"/>
              </a:rPr>
              <a:t>面除了</a:t>
            </a:r>
            <a:r>
              <a:rPr dirty="0" sz="1400" spc="-15">
                <a:solidFill>
                  <a:srgbClr val="4E2700"/>
                </a:solidFill>
                <a:latin typeface="Noto Sans Mono CJK HK"/>
                <a:cs typeface="Noto Sans Mono CJK HK"/>
              </a:rPr>
              <a:t>含</a:t>
            </a:r>
            <a:r>
              <a:rPr dirty="0" sz="1400">
                <a:solidFill>
                  <a:srgbClr val="4E2700"/>
                </a:solidFill>
                <a:latin typeface="Noto Sans Mono CJK HK"/>
                <a:cs typeface="Noto Sans Mono CJK HK"/>
              </a:rPr>
              <a:t>有自</a:t>
            </a:r>
            <a:r>
              <a:rPr dirty="0" sz="1400" spc="-15">
                <a:solidFill>
                  <a:srgbClr val="4E2700"/>
                </a:solidFill>
                <a:latin typeface="Noto Sans Mono CJK HK"/>
                <a:cs typeface="Noto Sans Mono CJK HK"/>
              </a:rPr>
              <a:t>己定</a:t>
            </a:r>
            <a:r>
              <a:rPr dirty="0" sz="1400">
                <a:solidFill>
                  <a:srgbClr val="4E2700"/>
                </a:solidFill>
                <a:latin typeface="Noto Sans Mono CJK HK"/>
                <a:cs typeface="Noto Sans Mono CJK HK"/>
              </a:rPr>
              <a:t>義的抽</a:t>
            </a:r>
            <a:r>
              <a:rPr dirty="0" sz="1400" spc="-15">
                <a:solidFill>
                  <a:srgbClr val="4E2700"/>
                </a:solidFill>
                <a:latin typeface="Noto Sans Mono CJK HK"/>
                <a:cs typeface="Noto Sans Mono CJK HK"/>
              </a:rPr>
              <a:t>象</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還繼承</a:t>
            </a:r>
            <a:r>
              <a:rPr dirty="0" sz="1400" spc="-15">
                <a:solidFill>
                  <a:srgbClr val="4E2700"/>
                </a:solidFill>
                <a:latin typeface="Noto Sans Mono CJK HK"/>
                <a:cs typeface="Noto Sans Mono CJK HK"/>
              </a:rPr>
              <a:t>父</a:t>
            </a:r>
            <a:r>
              <a:rPr dirty="0" sz="1400">
                <a:solidFill>
                  <a:srgbClr val="4E2700"/>
                </a:solidFill>
                <a:latin typeface="Noto Sans Mono CJK HK"/>
                <a:cs typeface="Noto Sans Mono CJK HK"/>
              </a:rPr>
              <a:t>介面</a:t>
            </a:r>
            <a:r>
              <a:rPr dirty="0" sz="1400" spc="-15">
                <a:solidFill>
                  <a:srgbClr val="4E2700"/>
                </a:solidFill>
                <a:latin typeface="Noto Sans Mono CJK HK"/>
                <a:cs typeface="Noto Sans Mono CJK HK"/>
              </a:rPr>
              <a:t>定義</a:t>
            </a:r>
            <a:r>
              <a:rPr dirty="0" sz="1400">
                <a:solidFill>
                  <a:srgbClr val="4E2700"/>
                </a:solidFill>
                <a:latin typeface="Noto Sans Mono CJK HK"/>
                <a:cs typeface="Noto Sans Mono CJK HK"/>
              </a:rPr>
              <a:t>的常數與 </a:t>
            </a:r>
            <a:r>
              <a:rPr dirty="0" sz="1400" spc="10">
                <a:solidFill>
                  <a:srgbClr val="4E2700"/>
                </a:solidFill>
                <a:latin typeface="Noto Sans Mono CJK HK"/>
                <a:cs typeface="Noto Sans Mono CJK HK"/>
              </a:rPr>
              <a:t>抽</a:t>
            </a:r>
            <a:r>
              <a:rPr dirty="0" sz="1400">
                <a:solidFill>
                  <a:srgbClr val="4E2700"/>
                </a:solidFill>
                <a:latin typeface="Noto Sans Mono CJK HK"/>
                <a:cs typeface="Noto Sans Mono CJK HK"/>
              </a:rPr>
              <a:t>象</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實作</a:t>
            </a:r>
            <a:r>
              <a:rPr dirty="0" sz="1400">
                <a:solidFill>
                  <a:srgbClr val="4E2700"/>
                </a:solidFill>
                <a:latin typeface="Noto Sans Mono CJK HK"/>
                <a:cs typeface="Noto Sans Mono CJK HK"/>
              </a:rPr>
              <a:t>子介面</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，必</a:t>
            </a:r>
            <a:r>
              <a:rPr dirty="0" sz="1400" spc="5">
                <a:solidFill>
                  <a:srgbClr val="4E2700"/>
                </a:solidFill>
                <a:latin typeface="Noto Sans Mono CJK HK"/>
                <a:cs typeface="Noto Sans Mono CJK HK"/>
              </a:rPr>
              <a:t>須</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父介面與子</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面所定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的所</a:t>
            </a:r>
            <a:r>
              <a:rPr dirty="0" sz="1400" spc="-15">
                <a:solidFill>
                  <a:srgbClr val="4E2700"/>
                </a:solidFill>
                <a:latin typeface="Noto Sans Mono CJK HK"/>
                <a:cs typeface="Noto Sans Mono CJK HK"/>
              </a:rPr>
              <a:t>有抽</a:t>
            </a:r>
            <a:r>
              <a:rPr dirty="0" sz="1400">
                <a:solidFill>
                  <a:srgbClr val="4E2700"/>
                </a:solidFill>
                <a:latin typeface="Noto Sans Mono CJK HK"/>
                <a:cs typeface="Noto Sans Mono CJK HK"/>
              </a:rPr>
              <a:t>象方 </a:t>
            </a:r>
            <a:r>
              <a:rPr dirty="0" sz="1400" spc="10">
                <a:solidFill>
                  <a:srgbClr val="4E2700"/>
                </a:solidFill>
                <a:latin typeface="Noto Sans Mono CJK HK"/>
                <a:cs typeface="Noto Sans Mono CJK HK"/>
              </a:rPr>
              <a:t>法</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否</a:t>
            </a:r>
            <a:r>
              <a:rPr dirty="0" sz="1400" spc="5">
                <a:solidFill>
                  <a:srgbClr val="4E2700"/>
                </a:solidFill>
                <a:latin typeface="Noto Sans Mono CJK HK"/>
                <a:cs typeface="Noto Sans Mono CJK HK"/>
              </a:rPr>
              <a:t>則</a:t>
            </a:r>
            <a:r>
              <a:rPr dirty="0" sz="1400">
                <a:solidFill>
                  <a:srgbClr val="4E2700"/>
                </a:solidFill>
                <a:latin typeface="Noto Sans Mono CJK HK"/>
                <a:cs typeface="Noto Sans Mono CJK HK"/>
              </a:rPr>
              <a:t>該</a:t>
            </a:r>
            <a:r>
              <a:rPr dirty="0" sz="1400" spc="5">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10">
                <a:solidFill>
                  <a:srgbClr val="4E2700"/>
                </a:solidFill>
                <a:latin typeface="Noto Sans Mono CJK HK"/>
                <a:cs typeface="Noto Sans Mono CJK HK"/>
              </a:rPr>
              <a:t>宣告</a:t>
            </a:r>
            <a:r>
              <a:rPr dirty="0" sz="1400" spc="5">
                <a:solidFill>
                  <a:srgbClr val="4E2700"/>
                </a:solidFill>
                <a:latin typeface="Noto Sans Mono CJK HK"/>
                <a:cs typeface="Noto Sans Mono CJK HK"/>
              </a:rPr>
              <a:t>為</a:t>
            </a:r>
            <a:r>
              <a:rPr dirty="0" sz="1400">
                <a:solidFill>
                  <a:srgbClr val="4E2700"/>
                </a:solidFill>
                <a:latin typeface="Noto Sans Mono CJK HK"/>
                <a:cs typeface="Noto Sans Mono CJK HK"/>
              </a:rPr>
              <a:t>抽</a:t>
            </a:r>
            <a:r>
              <a:rPr dirty="0" sz="1400" spc="5">
                <a:solidFill>
                  <a:srgbClr val="4E2700"/>
                </a:solidFill>
                <a:latin typeface="Noto Sans Mono CJK HK"/>
                <a:cs typeface="Noto Sans Mono CJK HK"/>
              </a:rPr>
              <a:t>象</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endParaRPr sz="1400">
              <a:latin typeface="Noto Sans Mono CJK HK"/>
              <a:cs typeface="Noto Sans Mono CJK HK"/>
            </a:endParaRPr>
          </a:p>
          <a:p>
            <a:pPr marL="109855">
              <a:lnSpc>
                <a:spcPct val="100000"/>
              </a:lnSpc>
              <a:spcBef>
                <a:spcPts val="340"/>
              </a:spcBef>
            </a:pPr>
            <a:r>
              <a:rPr dirty="0" sz="1400" spc="225">
                <a:solidFill>
                  <a:srgbClr val="4E2700"/>
                </a:solidFill>
                <a:latin typeface="Arial"/>
                <a:cs typeface="Arial"/>
              </a:rPr>
              <a:t>9.(</a:t>
            </a:r>
            <a:r>
              <a:rPr dirty="0" sz="1400" spc="380">
                <a:solidFill>
                  <a:srgbClr val="4E2700"/>
                </a:solidFill>
                <a:latin typeface="Arial"/>
                <a:cs typeface="Arial"/>
              </a:rPr>
              <a:t> </a:t>
            </a:r>
            <a:r>
              <a:rPr dirty="0" sz="1400" spc="-10">
                <a:solidFill>
                  <a:srgbClr val="4E2700"/>
                </a:solidFill>
                <a:latin typeface="Arial"/>
                <a:cs typeface="Arial"/>
              </a:rPr>
              <a:t>o</a:t>
            </a:r>
            <a:r>
              <a:rPr dirty="0" sz="1400" spc="15">
                <a:solidFill>
                  <a:srgbClr val="4E2700"/>
                </a:solidFill>
                <a:latin typeface="Arial"/>
                <a:cs typeface="Arial"/>
              </a:rPr>
              <a:t>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數或介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可以</a:t>
            </a:r>
            <a:r>
              <a:rPr dirty="0" sz="1400">
                <a:solidFill>
                  <a:srgbClr val="4E2700"/>
                </a:solidFill>
                <a:latin typeface="Noto Sans Mono CJK HK"/>
                <a:cs typeface="Noto Sans Mono CJK HK"/>
              </a:rPr>
              <a:t>存放有</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作此</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之類別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參考</a:t>
            </a:r>
            <a:r>
              <a:rPr dirty="0" sz="1400">
                <a:solidFill>
                  <a:srgbClr val="4E2700"/>
                </a:solidFill>
                <a:latin typeface="Noto Sans Mono CJK HK"/>
                <a:cs typeface="Noto Sans Mono CJK HK"/>
              </a:rPr>
              <a:t>。</a:t>
            </a:r>
            <a:endParaRPr sz="1400">
              <a:latin typeface="Noto Sans Mono CJK HK"/>
              <a:cs typeface="Noto Sans Mono CJK HK"/>
            </a:endParaRPr>
          </a:p>
          <a:p>
            <a:pPr marL="897890" marR="862965" indent="-885825">
              <a:lnSpc>
                <a:spcPct val="120000"/>
              </a:lnSpc>
            </a:pPr>
            <a:r>
              <a:rPr dirty="0" sz="1400" spc="165">
                <a:solidFill>
                  <a:srgbClr val="4E2700"/>
                </a:solidFill>
                <a:latin typeface="Arial"/>
                <a:cs typeface="Arial"/>
              </a:rPr>
              <a:t>10.(</a:t>
            </a:r>
            <a:r>
              <a:rPr dirty="0" sz="1400" spc="409">
                <a:solidFill>
                  <a:srgbClr val="4E2700"/>
                </a:solidFill>
                <a:latin typeface="Arial"/>
                <a:cs typeface="Arial"/>
              </a:rPr>
              <a:t> </a:t>
            </a:r>
            <a:r>
              <a:rPr dirty="0" sz="1400" spc="70">
                <a:solidFill>
                  <a:srgbClr val="4E2700"/>
                </a:solidFill>
                <a:latin typeface="Arial"/>
                <a:cs typeface="Arial"/>
              </a:rPr>
              <a:t>x</a:t>
            </a:r>
            <a:r>
              <a:rPr dirty="0" sz="1400" spc="415">
                <a:solidFill>
                  <a:srgbClr val="4E2700"/>
                </a:solidFill>
                <a:latin typeface="Arial"/>
                <a:cs typeface="Arial"/>
              </a:rPr>
              <a:t> </a:t>
            </a:r>
            <a:r>
              <a:rPr dirty="0" sz="1400" spc="305">
                <a:solidFill>
                  <a:srgbClr val="4E2700"/>
                </a:solidFill>
                <a:latin typeface="Arial"/>
                <a:cs typeface="Arial"/>
              </a:rPr>
              <a:t>)</a:t>
            </a:r>
            <a:r>
              <a:rPr dirty="0" sz="1400" spc="405">
                <a:solidFill>
                  <a:srgbClr val="4E2700"/>
                </a:solidFill>
                <a:latin typeface="Arial"/>
                <a:cs typeface="Arial"/>
              </a:rPr>
              <a:t> </a:t>
            </a:r>
            <a:r>
              <a:rPr dirty="0" sz="1400" spc="170">
                <a:solidFill>
                  <a:srgbClr val="4E2700"/>
                </a:solidFill>
                <a:latin typeface="Arial"/>
                <a:cs typeface="Arial"/>
              </a:rPr>
              <a:t>jdk1.7(</a:t>
            </a:r>
            <a:r>
              <a:rPr dirty="0" sz="1400" spc="10">
                <a:solidFill>
                  <a:srgbClr val="4E2700"/>
                </a:solidFill>
                <a:latin typeface="Noto Sans Mono CJK HK"/>
                <a:cs typeface="Noto Sans Mono CJK HK"/>
              </a:rPr>
              <a:t>含</a:t>
            </a:r>
            <a:r>
              <a:rPr dirty="0" sz="1400" spc="285">
                <a:solidFill>
                  <a:srgbClr val="4E2700"/>
                </a:solidFill>
                <a:latin typeface="Arial"/>
                <a:cs typeface="Arial"/>
              </a:rPr>
              <a:t>)</a:t>
            </a:r>
            <a:r>
              <a:rPr dirty="0" sz="1400">
                <a:solidFill>
                  <a:srgbClr val="4E2700"/>
                </a:solidFill>
                <a:latin typeface="Noto Sans Mono CJK HK"/>
                <a:cs typeface="Noto Sans Mono CJK HK"/>
              </a:rPr>
              <a:t>以前在介</a:t>
            </a:r>
            <a:r>
              <a:rPr dirty="0" sz="1400" spc="10">
                <a:solidFill>
                  <a:srgbClr val="4E2700"/>
                </a:solidFill>
                <a:latin typeface="Noto Sans Mono CJK HK"/>
                <a:cs typeface="Noto Sans Mono CJK HK"/>
              </a:rPr>
              <a:t>面</a:t>
            </a:r>
            <a:r>
              <a:rPr dirty="0" sz="1400" spc="195">
                <a:solidFill>
                  <a:srgbClr val="4E2700"/>
                </a:solidFill>
                <a:latin typeface="Arial"/>
                <a:cs typeface="Arial"/>
              </a:rPr>
              <a:t>(interface)</a:t>
            </a:r>
            <a:r>
              <a:rPr dirty="0" sz="1400">
                <a:solidFill>
                  <a:srgbClr val="4E2700"/>
                </a:solidFill>
                <a:latin typeface="Noto Sans Mono CJK HK"/>
                <a:cs typeface="Noto Sans Mono CJK HK"/>
              </a:rPr>
              <a:t>內定義</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是抽</a:t>
            </a:r>
            <a:r>
              <a:rPr dirty="0" sz="1400" spc="-15">
                <a:solidFill>
                  <a:srgbClr val="4E2700"/>
                </a:solidFill>
                <a:latin typeface="Noto Sans Mono CJK HK"/>
                <a:cs typeface="Noto Sans Mono CJK HK"/>
              </a:rPr>
              <a:t>象方</a:t>
            </a:r>
            <a:r>
              <a:rPr dirty="0" sz="1400" spc="15">
                <a:solidFill>
                  <a:srgbClr val="4E2700"/>
                </a:solidFill>
                <a:latin typeface="Noto Sans Mono CJK HK"/>
                <a:cs typeface="Noto Sans Mono CJK HK"/>
              </a:rPr>
              <a:t>法</a:t>
            </a:r>
            <a:r>
              <a:rPr dirty="0" sz="1400" spc="165">
                <a:solidFill>
                  <a:srgbClr val="4E2700"/>
                </a:solidFill>
                <a:latin typeface="Arial"/>
                <a:cs typeface="Arial"/>
              </a:rPr>
              <a:t>(abstract  </a:t>
            </a:r>
            <a:r>
              <a:rPr dirty="0" sz="1400" spc="35">
                <a:solidFill>
                  <a:srgbClr val="4E2700"/>
                </a:solidFill>
                <a:latin typeface="Arial"/>
                <a:cs typeface="Arial"/>
              </a:rPr>
              <a:t>method)</a:t>
            </a:r>
            <a:r>
              <a:rPr dirty="0" sz="1400" spc="35">
                <a:solidFill>
                  <a:srgbClr val="4E2700"/>
                </a:solidFill>
                <a:latin typeface="Noto Sans Mono CJK HK"/>
                <a:cs typeface="Noto Sans Mono CJK HK"/>
              </a:rPr>
              <a:t>，</a:t>
            </a:r>
            <a:r>
              <a:rPr dirty="0" sz="1400">
                <a:solidFill>
                  <a:srgbClr val="4E2700"/>
                </a:solidFill>
                <a:latin typeface="Noto Sans Mono CJK HK"/>
                <a:cs typeface="Noto Sans Mono CJK HK"/>
              </a:rPr>
              <a:t>也可以是</a:t>
            </a:r>
            <a:r>
              <a:rPr dirty="0" sz="1400" spc="-15">
                <a:solidFill>
                  <a:srgbClr val="4E2700"/>
                </a:solidFill>
                <a:latin typeface="Noto Sans Mono CJK HK"/>
                <a:cs typeface="Noto Sans Mono CJK HK"/>
              </a:rPr>
              <a:t>具</a:t>
            </a:r>
            <a:r>
              <a:rPr dirty="0" sz="1400">
                <a:solidFill>
                  <a:srgbClr val="4E2700"/>
                </a:solidFill>
                <a:latin typeface="Noto Sans Mono CJK HK"/>
                <a:cs typeface="Noto Sans Mono CJK HK"/>
              </a:rPr>
              <a:t>備</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對大括</a:t>
            </a:r>
            <a:r>
              <a:rPr dirty="0" sz="1400" spc="-15">
                <a:solidFill>
                  <a:srgbClr val="4E2700"/>
                </a:solidFill>
                <a:latin typeface="Noto Sans Mono CJK HK"/>
                <a:cs typeface="Noto Sans Mono CJK HK"/>
              </a:rPr>
              <a:t>弧</a:t>
            </a:r>
            <a:r>
              <a:rPr dirty="0" sz="1400">
                <a:solidFill>
                  <a:srgbClr val="4E2700"/>
                </a:solidFill>
                <a:latin typeface="Noto Sans Mono CJK HK"/>
                <a:cs typeface="Noto Sans Mono CJK HK"/>
              </a:rPr>
              <a:t>的正</a:t>
            </a:r>
            <a:r>
              <a:rPr dirty="0" sz="1400" spc="-15">
                <a:solidFill>
                  <a:srgbClr val="4E2700"/>
                </a:solidFill>
                <a:latin typeface="Noto Sans Mono CJK HK"/>
                <a:cs typeface="Noto Sans Mono CJK HK"/>
              </a:rPr>
              <a:t>常方</a:t>
            </a:r>
            <a:r>
              <a:rPr dirty="0" sz="1400">
                <a:solidFill>
                  <a:srgbClr val="4E2700"/>
                </a:solidFill>
                <a:latin typeface="Noto Sans Mono CJK HK"/>
                <a:cs typeface="Noto Sans Mono CJK HK"/>
              </a:rPr>
              <a:t>法。</a:t>
            </a:r>
            <a:endParaRPr sz="1400">
              <a:latin typeface="Noto Sans Mono CJK HK"/>
              <a:cs typeface="Noto Sans Mono CJK HK"/>
            </a:endParaRPr>
          </a:p>
          <a:p>
            <a:pPr marL="12700">
              <a:lnSpc>
                <a:spcPct val="100000"/>
              </a:lnSpc>
              <a:spcBef>
                <a:spcPts val="335"/>
              </a:spcBef>
            </a:pPr>
            <a:r>
              <a:rPr dirty="0" sz="1400" spc="165">
                <a:solidFill>
                  <a:srgbClr val="4E2700"/>
                </a:solidFill>
                <a:latin typeface="Arial"/>
                <a:cs typeface="Arial"/>
              </a:rPr>
              <a:t>11.(</a:t>
            </a:r>
            <a:r>
              <a:rPr dirty="0" sz="1400" spc="405">
                <a:solidFill>
                  <a:srgbClr val="4E2700"/>
                </a:solidFill>
                <a:latin typeface="Arial"/>
                <a:cs typeface="Arial"/>
              </a:rPr>
              <a:t> </a:t>
            </a:r>
            <a:r>
              <a:rPr dirty="0" sz="1400" spc="70">
                <a:solidFill>
                  <a:srgbClr val="4E2700"/>
                </a:solidFill>
                <a:latin typeface="Arial"/>
                <a:cs typeface="Arial"/>
              </a:rPr>
              <a:t>x</a:t>
            </a:r>
            <a:r>
              <a:rPr dirty="0" sz="1400" spc="405">
                <a:solidFill>
                  <a:srgbClr val="4E2700"/>
                </a:solidFill>
                <a:latin typeface="Arial"/>
                <a:cs typeface="Arial"/>
              </a:rPr>
              <a:t> </a:t>
            </a:r>
            <a:r>
              <a:rPr dirty="0" sz="1400" spc="305">
                <a:solidFill>
                  <a:srgbClr val="4E2700"/>
                </a:solidFill>
                <a:latin typeface="Arial"/>
                <a:cs typeface="Arial"/>
              </a:rPr>
              <a:t>)</a:t>
            </a:r>
            <a:r>
              <a:rPr dirty="0" sz="1400" spc="395">
                <a:solidFill>
                  <a:srgbClr val="4E2700"/>
                </a:solidFill>
                <a:latin typeface="Arial"/>
                <a:cs typeface="Arial"/>
              </a:rPr>
              <a:t> </a:t>
            </a:r>
            <a:r>
              <a:rPr dirty="0" sz="1400" spc="10">
                <a:solidFill>
                  <a:srgbClr val="4E2700"/>
                </a:solidFill>
                <a:latin typeface="Noto Sans Mono CJK HK"/>
                <a:cs typeface="Noto Sans Mono CJK HK"/>
              </a:rPr>
              <a:t>實</a:t>
            </a:r>
            <a:r>
              <a:rPr dirty="0" sz="1400">
                <a:solidFill>
                  <a:srgbClr val="4E2700"/>
                </a:solidFill>
                <a:latin typeface="Noto Sans Mono CJK HK"/>
                <a:cs typeface="Noto Sans Mono CJK HK"/>
              </a:rPr>
              <a:t>作</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面的類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不一</a:t>
            </a:r>
            <a:r>
              <a:rPr dirty="0" sz="1400" spc="-15">
                <a:solidFill>
                  <a:srgbClr val="4E2700"/>
                </a:solidFill>
                <a:latin typeface="Noto Sans Mono CJK HK"/>
                <a:cs typeface="Noto Sans Mono CJK HK"/>
              </a:rPr>
              <a:t>定</a:t>
            </a:r>
            <a:r>
              <a:rPr dirty="0" sz="1400" spc="15">
                <a:solidFill>
                  <a:srgbClr val="4E2700"/>
                </a:solidFill>
                <a:latin typeface="Noto Sans Mono CJK HK"/>
                <a:cs typeface="Noto Sans Mono CJK HK"/>
              </a:rPr>
              <a:t>要</a:t>
            </a:r>
            <a:r>
              <a:rPr dirty="0" sz="1400" spc="95">
                <a:solidFill>
                  <a:srgbClr val="4E2700"/>
                </a:solidFill>
                <a:latin typeface="Arial"/>
                <a:cs typeface="Arial"/>
              </a:rPr>
              <a:t>Override</a:t>
            </a:r>
            <a:r>
              <a:rPr dirty="0" sz="1400">
                <a:solidFill>
                  <a:srgbClr val="4E2700"/>
                </a:solidFill>
                <a:latin typeface="Noto Sans Mono CJK HK"/>
                <a:cs typeface="Noto Sans Mono CJK HK"/>
              </a:rPr>
              <a:t>介面所定義的方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，因</a:t>
            </a:r>
            <a:r>
              <a:rPr dirty="0" sz="1400" spc="-15">
                <a:solidFill>
                  <a:srgbClr val="4E2700"/>
                </a:solidFill>
                <a:latin typeface="Noto Sans Mono CJK HK"/>
                <a:cs typeface="Noto Sans Mono CJK HK"/>
              </a:rPr>
              <a:t>為介</a:t>
            </a:r>
            <a:r>
              <a:rPr dirty="0" sz="1400">
                <a:solidFill>
                  <a:srgbClr val="4E2700"/>
                </a:solidFill>
                <a:latin typeface="Noto Sans Mono CJK HK"/>
                <a:cs typeface="Noto Sans Mono CJK HK"/>
              </a:rPr>
              <a:t>面的方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有方</a:t>
            </a:r>
            <a:r>
              <a:rPr dirty="0" sz="1400">
                <a:solidFill>
                  <a:srgbClr val="4E2700"/>
                </a:solidFill>
                <a:latin typeface="Noto Sans Mono CJK HK"/>
                <a:cs typeface="Noto Sans Mono CJK HK"/>
              </a:rPr>
              <a:t>法的本</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體。</a:t>
            </a:r>
            <a:endParaRPr sz="1400">
              <a:latin typeface="Noto Sans Mono CJK HK"/>
              <a:cs typeface="Noto Sans Mono CJK HK"/>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328285" cy="574040"/>
          </a:xfrm>
          <a:prstGeom prst="rect"/>
        </p:spPr>
        <p:txBody>
          <a:bodyPr wrap="square" lIns="0" tIns="12700" rIns="0" bIns="0" rtlCol="0" vert="horz">
            <a:spAutoFit/>
          </a:bodyPr>
          <a:lstStyle/>
          <a:p>
            <a:pPr marL="12700">
              <a:lnSpc>
                <a:spcPct val="100000"/>
              </a:lnSpc>
              <a:spcBef>
                <a:spcPts val="100"/>
              </a:spcBef>
              <a:tabLst>
                <a:tab pos="3001010" algn="l"/>
                <a:tab pos="5038090" algn="l"/>
              </a:tabLst>
            </a:pPr>
            <a:r>
              <a:rPr dirty="0"/>
              <a:t>自我測驗</a:t>
            </a:r>
            <a:r>
              <a:rPr dirty="0" spc="-5"/>
              <a:t>七</a:t>
            </a:r>
            <a:r>
              <a:rPr dirty="0">
                <a:latin typeface="Tahoma"/>
                <a:cs typeface="Tahoma"/>
              </a:rPr>
              <a:t>-</a:t>
            </a:r>
            <a:r>
              <a:rPr dirty="0">
                <a:latin typeface="Tahoma"/>
                <a:cs typeface="Tahoma"/>
              </a:rPr>
              <a:t>3	</a:t>
            </a:r>
            <a:r>
              <a:rPr dirty="0">
                <a:latin typeface="Tahoma"/>
                <a:cs typeface="Tahoma"/>
              </a:rPr>
              <a:t>inter</a:t>
            </a:r>
            <a:r>
              <a:rPr dirty="0" spc="-50">
                <a:latin typeface="Tahoma"/>
                <a:cs typeface="Tahoma"/>
              </a:rPr>
              <a:t>f</a:t>
            </a:r>
            <a:r>
              <a:rPr dirty="0">
                <a:latin typeface="Tahoma"/>
                <a:cs typeface="Tahoma"/>
              </a:rPr>
              <a:t>ace</a:t>
            </a:r>
            <a:r>
              <a:rPr dirty="0">
                <a:latin typeface="Tahoma"/>
                <a:cs typeface="Tahoma"/>
              </a:rPr>
              <a:t>	</a:t>
            </a:r>
            <a:r>
              <a:rPr dirty="0" spc="-5">
                <a:latin typeface="Tahoma"/>
                <a:cs typeface="Tahoma"/>
              </a:rPr>
              <a:t>..</a:t>
            </a:r>
          </a:p>
        </p:txBody>
      </p:sp>
      <p:sp>
        <p:nvSpPr>
          <p:cNvPr id="3" name="object 3"/>
          <p:cNvSpPr txBox="1"/>
          <p:nvPr/>
        </p:nvSpPr>
        <p:spPr>
          <a:xfrm>
            <a:off x="547217" y="955395"/>
            <a:ext cx="7938134" cy="2741930"/>
          </a:xfrm>
          <a:prstGeom prst="rect">
            <a:avLst/>
          </a:prstGeom>
        </p:spPr>
        <p:txBody>
          <a:bodyPr wrap="square" lIns="0" tIns="12700" rIns="0" bIns="0" rtlCol="0" vert="horz">
            <a:spAutoFit/>
          </a:bodyPr>
          <a:lstStyle/>
          <a:p>
            <a:pPr marL="896619" marR="276225" indent="-884555">
              <a:lnSpc>
                <a:spcPct val="120000"/>
              </a:lnSpc>
              <a:spcBef>
                <a:spcPts val="100"/>
              </a:spcBef>
            </a:pPr>
            <a:r>
              <a:rPr dirty="0" sz="1400" spc="165">
                <a:solidFill>
                  <a:srgbClr val="4E2700"/>
                </a:solidFill>
                <a:latin typeface="Arial"/>
                <a:cs typeface="Arial"/>
              </a:rPr>
              <a:t>12.(</a:t>
            </a:r>
            <a:r>
              <a:rPr dirty="0" sz="1400" spc="409">
                <a:solidFill>
                  <a:srgbClr val="4E2700"/>
                </a:solidFill>
                <a:latin typeface="Arial"/>
                <a:cs typeface="Arial"/>
              </a:rPr>
              <a:t> </a:t>
            </a:r>
            <a:r>
              <a:rPr dirty="0" sz="1400" spc="-10">
                <a:solidFill>
                  <a:srgbClr val="4E2700"/>
                </a:solidFill>
                <a:latin typeface="Arial"/>
                <a:cs typeface="Arial"/>
              </a:rPr>
              <a:t>o</a:t>
            </a:r>
            <a:r>
              <a:rPr dirty="0" sz="1400" spc="35">
                <a:solidFill>
                  <a:srgbClr val="4E2700"/>
                </a:solidFill>
                <a:latin typeface="Arial"/>
                <a:cs typeface="Arial"/>
              </a:rPr>
              <a:t> </a:t>
            </a:r>
            <a:r>
              <a:rPr dirty="0" sz="1400" spc="305">
                <a:solidFill>
                  <a:srgbClr val="4E2700"/>
                </a:solidFill>
                <a:latin typeface="Arial"/>
                <a:cs typeface="Arial"/>
              </a:rPr>
              <a:t>)</a:t>
            </a:r>
            <a:r>
              <a:rPr dirty="0" sz="1400" spc="395">
                <a:solidFill>
                  <a:srgbClr val="4E2700"/>
                </a:solidFill>
                <a:latin typeface="Arial"/>
                <a:cs typeface="Arial"/>
              </a:rPr>
              <a:t> </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多</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指一</a:t>
            </a:r>
            <a:r>
              <a:rPr dirty="0" sz="1400" spc="-15">
                <a:solidFill>
                  <a:srgbClr val="4E2700"/>
                </a:solidFill>
                <a:latin typeface="Noto Sans Mono CJK HK"/>
                <a:cs typeface="Noto Sans Mono CJK HK"/>
              </a:rPr>
              <a:t>個方</a:t>
            </a:r>
            <a:r>
              <a:rPr dirty="0" sz="1400">
                <a:solidFill>
                  <a:srgbClr val="4E2700"/>
                </a:solidFill>
                <a:latin typeface="Noto Sans Mono CJK HK"/>
                <a:cs typeface="Noto Sans Mono CJK HK"/>
              </a:rPr>
              <a:t>法的參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為介</a:t>
            </a:r>
            <a:r>
              <a:rPr dirty="0" sz="1400">
                <a:solidFill>
                  <a:srgbClr val="4E2700"/>
                </a:solidFill>
                <a:latin typeface="Noto Sans Mono CJK HK"/>
                <a:cs typeface="Noto Sans Mono CJK HK"/>
              </a:rPr>
              <a:t>面時，</a:t>
            </a:r>
            <a:r>
              <a:rPr dirty="0" sz="1400" spc="-15">
                <a:solidFill>
                  <a:srgbClr val="4E2700"/>
                </a:solidFill>
                <a:latin typeface="Noto Sans Mono CJK HK"/>
                <a:cs typeface="Noto Sans Mono CJK HK"/>
              </a:rPr>
              <a:t>實</a:t>
            </a:r>
            <a:r>
              <a:rPr dirty="0" sz="1400">
                <a:solidFill>
                  <a:srgbClr val="4E2700"/>
                </a:solidFill>
                <a:latin typeface="Noto Sans Mono CJK HK"/>
                <a:cs typeface="Noto Sans Mono CJK HK"/>
              </a:rPr>
              <a:t>作此</a:t>
            </a:r>
            <a:r>
              <a:rPr dirty="0" sz="1400" spc="-15">
                <a:solidFill>
                  <a:srgbClr val="4E2700"/>
                </a:solidFill>
                <a:latin typeface="Noto Sans Mono CJK HK"/>
                <a:cs typeface="Noto Sans Mono CJK HK"/>
              </a:rPr>
              <a:t>介面</a:t>
            </a:r>
            <a:r>
              <a:rPr dirty="0" sz="1400">
                <a:solidFill>
                  <a:srgbClr val="4E2700"/>
                </a:solidFill>
                <a:latin typeface="Noto Sans Mono CJK HK"/>
                <a:cs typeface="Noto Sans Mono CJK HK"/>
              </a:rPr>
              <a:t>之類別</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其子</a:t>
            </a:r>
            <a:r>
              <a:rPr dirty="0" sz="1400" spc="-15">
                <a:solidFill>
                  <a:srgbClr val="4E2700"/>
                </a:solidFill>
                <a:latin typeface="Noto Sans Mono CJK HK"/>
                <a:cs typeface="Noto Sans Mono CJK HK"/>
              </a:rPr>
              <a:t>子孫</a:t>
            </a:r>
            <a:r>
              <a:rPr dirty="0" sz="1400">
                <a:solidFill>
                  <a:srgbClr val="4E2700"/>
                </a:solidFill>
                <a:latin typeface="Noto Sans Mono CJK HK"/>
                <a:cs typeface="Noto Sans Mono CJK HK"/>
              </a:rPr>
              <a:t>孫類別 </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參考都</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以經</a:t>
            </a:r>
            <a:r>
              <a:rPr dirty="0" sz="1400" spc="-15">
                <a:solidFill>
                  <a:srgbClr val="4E2700"/>
                </a:solidFill>
                <a:latin typeface="Noto Sans Mono CJK HK"/>
                <a:cs typeface="Noto Sans Mono CJK HK"/>
              </a:rPr>
              <a:t>由此</a:t>
            </a:r>
            <a:r>
              <a:rPr dirty="0" sz="1400">
                <a:solidFill>
                  <a:srgbClr val="4E2700"/>
                </a:solidFill>
                <a:latin typeface="Noto Sans Mono CJK HK"/>
                <a:cs typeface="Noto Sans Mono CJK HK"/>
              </a:rPr>
              <a:t>參數傳</a:t>
            </a:r>
            <a:r>
              <a:rPr dirty="0" sz="1400" spc="-15">
                <a:solidFill>
                  <a:srgbClr val="4E2700"/>
                </a:solidFill>
                <a:latin typeface="Noto Sans Mono CJK HK"/>
                <a:cs typeface="Noto Sans Mono CJK HK"/>
              </a:rPr>
              <a:t>入</a:t>
            </a:r>
            <a:r>
              <a:rPr dirty="0" sz="1400">
                <a:solidFill>
                  <a:srgbClr val="4E2700"/>
                </a:solidFill>
                <a:latin typeface="Noto Sans Mono CJK HK"/>
                <a:cs typeface="Noto Sans Mono CJK HK"/>
              </a:rPr>
              <a:t>該方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pPr>
            <a:r>
              <a:rPr dirty="0" sz="1400" spc="165">
                <a:solidFill>
                  <a:srgbClr val="4E2700"/>
                </a:solidFill>
                <a:latin typeface="Arial"/>
                <a:cs typeface="Arial"/>
              </a:rPr>
              <a:t>13.(</a:t>
            </a:r>
            <a:r>
              <a:rPr dirty="0" sz="1400" spc="409">
                <a:solidFill>
                  <a:srgbClr val="4E2700"/>
                </a:solidFill>
                <a:latin typeface="Arial"/>
                <a:cs typeface="Arial"/>
              </a:rPr>
              <a:t> </a:t>
            </a:r>
            <a:r>
              <a:rPr dirty="0" sz="1400" spc="-10">
                <a:solidFill>
                  <a:srgbClr val="4E2700"/>
                </a:solidFill>
                <a:latin typeface="Arial"/>
                <a:cs typeface="Arial"/>
              </a:rPr>
              <a:t>o</a:t>
            </a:r>
            <a:r>
              <a:rPr dirty="0" sz="1400" spc="35">
                <a:solidFill>
                  <a:srgbClr val="4E2700"/>
                </a:solidFill>
                <a:latin typeface="Arial"/>
                <a:cs typeface="Arial"/>
              </a:rPr>
              <a:t> </a:t>
            </a:r>
            <a:r>
              <a:rPr dirty="0" sz="1400" spc="305">
                <a:solidFill>
                  <a:srgbClr val="4E2700"/>
                </a:solidFill>
                <a:latin typeface="Arial"/>
                <a:cs typeface="Arial"/>
              </a:rPr>
              <a:t>)</a:t>
            </a:r>
            <a:r>
              <a:rPr dirty="0" sz="1400" spc="395">
                <a:solidFill>
                  <a:srgbClr val="4E2700"/>
                </a:solidFill>
                <a:latin typeface="Arial"/>
                <a:cs typeface="Arial"/>
              </a:rPr>
              <a:t> </a:t>
            </a:r>
            <a:r>
              <a:rPr dirty="0" sz="1400" spc="10">
                <a:solidFill>
                  <a:srgbClr val="4E2700"/>
                </a:solidFill>
                <a:latin typeface="Noto Sans Mono CJK HK"/>
                <a:cs typeface="Noto Sans Mono CJK HK"/>
              </a:rPr>
              <a:t>由於</a:t>
            </a:r>
            <a:r>
              <a:rPr dirty="0" sz="1400" spc="25">
                <a:solidFill>
                  <a:srgbClr val="4E2700"/>
                </a:solidFill>
                <a:latin typeface="Arial"/>
                <a:cs typeface="Arial"/>
              </a:rPr>
              <a:t>Java</a:t>
            </a:r>
            <a:r>
              <a:rPr dirty="0" sz="1400">
                <a:solidFill>
                  <a:srgbClr val="4E2700"/>
                </a:solidFill>
                <a:latin typeface="Noto Sans Mono CJK HK"/>
                <a:cs typeface="Noto Sans Mono CJK HK"/>
              </a:rPr>
              <a:t>的類別不允</a:t>
            </a:r>
            <a:r>
              <a:rPr dirty="0" sz="1400" spc="-15">
                <a:solidFill>
                  <a:srgbClr val="4E2700"/>
                </a:solidFill>
                <a:latin typeface="Noto Sans Mono CJK HK"/>
                <a:cs typeface="Noto Sans Mono CJK HK"/>
              </a:rPr>
              <a:t>許</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重繼承</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，因此</a:t>
            </a:r>
            <a:r>
              <a:rPr dirty="0" sz="1400" spc="25">
                <a:solidFill>
                  <a:srgbClr val="4E2700"/>
                </a:solidFill>
                <a:latin typeface="Arial"/>
                <a:cs typeface="Arial"/>
              </a:rPr>
              <a:t>Java</a:t>
            </a:r>
            <a:r>
              <a:rPr dirty="0" sz="1400">
                <a:solidFill>
                  <a:srgbClr val="4E2700"/>
                </a:solidFill>
                <a:latin typeface="Noto Sans Mono CJK HK"/>
                <a:cs typeface="Noto Sans Mono CJK HK"/>
              </a:rPr>
              <a:t>採用介</a:t>
            </a:r>
            <a:r>
              <a:rPr dirty="0" sz="1400" spc="10">
                <a:solidFill>
                  <a:srgbClr val="4E2700"/>
                </a:solidFill>
                <a:latin typeface="Noto Sans Mono CJK HK"/>
                <a:cs typeface="Noto Sans Mono CJK HK"/>
              </a:rPr>
              <a:t>面</a:t>
            </a:r>
            <a:r>
              <a:rPr dirty="0" sz="1400" spc="195">
                <a:solidFill>
                  <a:srgbClr val="4E2700"/>
                </a:solidFill>
                <a:latin typeface="Arial"/>
                <a:cs typeface="Arial"/>
              </a:rPr>
              <a:t>(interface)</a:t>
            </a:r>
            <a:r>
              <a:rPr dirty="0" sz="1400" spc="10">
                <a:solidFill>
                  <a:srgbClr val="4E2700"/>
                </a:solidFill>
                <a:latin typeface="Noto Sans Mono CJK HK"/>
                <a:cs typeface="Noto Sans Mono CJK HK"/>
              </a:rPr>
              <a:t>來</a:t>
            </a:r>
            <a:r>
              <a:rPr dirty="0" sz="1400">
                <a:solidFill>
                  <a:srgbClr val="4E2700"/>
                </a:solidFill>
                <a:latin typeface="Noto Sans Mono CJK HK"/>
                <a:cs typeface="Noto Sans Mono CJK HK"/>
              </a:rPr>
              <a:t>替代類</a:t>
            </a:r>
            <a:r>
              <a:rPr dirty="0" sz="1400" spc="-15">
                <a:solidFill>
                  <a:srgbClr val="4E2700"/>
                </a:solidFill>
                <a:latin typeface="Noto Sans Mono CJK HK"/>
                <a:cs typeface="Noto Sans Mono CJK HK"/>
              </a:rPr>
              <a:t>別</a:t>
            </a:r>
            <a:r>
              <a:rPr dirty="0" sz="1400" spc="-10">
                <a:solidFill>
                  <a:srgbClr val="4E2700"/>
                </a:solidFill>
                <a:latin typeface="Noto Sans Mono CJK HK"/>
                <a:cs typeface="Noto Sans Mono CJK HK"/>
              </a:rPr>
              <a:t>之</a:t>
            </a:r>
            <a:r>
              <a:rPr dirty="0" sz="1400">
                <a:solidFill>
                  <a:srgbClr val="4E2700"/>
                </a:solidFill>
                <a:latin typeface="Noto Sans Mono CJK HK"/>
                <a:cs typeface="Noto Sans Mono CJK HK"/>
              </a:rPr>
              <a:t>『多</a:t>
            </a:r>
            <a:endParaRPr sz="1400">
              <a:latin typeface="Noto Sans Mono CJK HK"/>
              <a:cs typeface="Noto Sans Mono CJK HK"/>
            </a:endParaRPr>
          </a:p>
          <a:p>
            <a:pPr marL="896619">
              <a:lnSpc>
                <a:spcPct val="100000"/>
              </a:lnSpc>
              <a:spcBef>
                <a:spcPts val="335"/>
              </a:spcBef>
            </a:pPr>
            <a:r>
              <a:rPr dirty="0" sz="1400" spc="10">
                <a:solidFill>
                  <a:srgbClr val="4E2700"/>
                </a:solidFill>
                <a:latin typeface="Noto Sans Mono CJK HK"/>
                <a:cs typeface="Noto Sans Mono CJK HK"/>
              </a:rPr>
              <a:t>重</a:t>
            </a:r>
            <a:r>
              <a:rPr dirty="0" sz="1400" spc="5">
                <a:solidFill>
                  <a:srgbClr val="4E2700"/>
                </a:solidFill>
                <a:latin typeface="Noto Sans Mono CJK HK"/>
                <a:cs typeface="Noto Sans Mono CJK HK"/>
              </a:rPr>
              <a:t>繼</a:t>
            </a:r>
            <a:r>
              <a:rPr dirty="0" sz="1400" spc="-10">
                <a:solidFill>
                  <a:srgbClr val="4E2700"/>
                </a:solidFill>
                <a:latin typeface="Noto Sans Mono CJK HK"/>
                <a:cs typeface="Noto Sans Mono CJK HK"/>
              </a:rPr>
              <a:t>承</a:t>
            </a:r>
            <a:r>
              <a:rPr dirty="0" sz="1400">
                <a:solidFill>
                  <a:srgbClr val="4E2700"/>
                </a:solidFill>
                <a:latin typeface="Noto Sans Mono CJK HK"/>
                <a:cs typeface="Noto Sans Mono CJK HK"/>
              </a:rPr>
              <a:t>』</a:t>
            </a:r>
            <a:r>
              <a:rPr dirty="0" sz="1400" spc="5">
                <a:solidFill>
                  <a:srgbClr val="4E2700"/>
                </a:solidFill>
                <a:latin typeface="Noto Sans Mono CJK HK"/>
                <a:cs typeface="Noto Sans Mono CJK HK"/>
              </a:rPr>
              <a:t>。</a:t>
            </a:r>
            <a:endParaRPr sz="1400">
              <a:latin typeface="Noto Sans Mono CJK HK"/>
              <a:cs typeface="Noto Sans Mono CJK HK"/>
            </a:endParaRPr>
          </a:p>
          <a:p>
            <a:pPr>
              <a:lnSpc>
                <a:spcPct val="100000"/>
              </a:lnSpc>
              <a:spcBef>
                <a:spcPts val="25"/>
              </a:spcBef>
            </a:pPr>
            <a:endParaRPr sz="1150">
              <a:latin typeface="Noto Sans Mono CJK HK"/>
              <a:cs typeface="Noto Sans Mono CJK HK"/>
            </a:endParaRPr>
          </a:p>
          <a:p>
            <a:pPr marL="12700">
              <a:lnSpc>
                <a:spcPct val="100000"/>
              </a:lnSpc>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spcBef>
                <a:spcPts val="335"/>
              </a:spcBef>
            </a:pPr>
            <a:r>
              <a:rPr dirty="0" sz="1400" spc="10">
                <a:solidFill>
                  <a:srgbClr val="4E2700"/>
                </a:solidFill>
                <a:latin typeface="Noto Sans Mono CJK HK"/>
                <a:cs typeface="Noto Sans Mono CJK HK"/>
              </a:rPr>
              <a:t>第</a:t>
            </a:r>
            <a:r>
              <a:rPr dirty="0" sz="1400" spc="-30">
                <a:solidFill>
                  <a:srgbClr val="4E2700"/>
                </a:solidFill>
                <a:latin typeface="Arial"/>
                <a:cs typeface="Arial"/>
              </a:rPr>
              <a:t>1</a:t>
            </a:r>
            <a:r>
              <a:rPr dirty="0" sz="1400">
                <a:solidFill>
                  <a:srgbClr val="4E2700"/>
                </a:solidFill>
                <a:latin typeface="Noto Sans Mono CJK HK"/>
                <a:cs typeface="Noto Sans Mono CJK HK"/>
              </a:rPr>
              <a:t>題到</a:t>
            </a:r>
            <a:r>
              <a:rPr dirty="0" sz="1400" spc="10">
                <a:solidFill>
                  <a:srgbClr val="4E2700"/>
                </a:solidFill>
                <a:latin typeface="Noto Sans Mono CJK HK"/>
                <a:cs typeface="Noto Sans Mono CJK HK"/>
              </a:rPr>
              <a:t>第</a:t>
            </a:r>
            <a:r>
              <a:rPr dirty="0" sz="1400" spc="-30">
                <a:solidFill>
                  <a:srgbClr val="4E2700"/>
                </a:solidFill>
                <a:latin typeface="Arial"/>
                <a:cs typeface="Arial"/>
              </a:rPr>
              <a:t>3</a:t>
            </a:r>
            <a:r>
              <a:rPr dirty="0" sz="1400">
                <a:solidFill>
                  <a:srgbClr val="4E2700"/>
                </a:solidFill>
                <a:latin typeface="Noto Sans Mono CJK HK"/>
                <a:cs typeface="Noto Sans Mono CJK HK"/>
              </a:rPr>
              <a:t>題會</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到下列</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這些</a:t>
            </a:r>
            <a:r>
              <a:rPr dirty="0" sz="1400">
                <a:solidFill>
                  <a:srgbClr val="4E2700"/>
                </a:solidFill>
                <a:latin typeface="Noto Sans Mono CJK HK"/>
                <a:cs typeface="Noto Sans Mono CJK HK"/>
              </a:rPr>
              <a:t>類別有</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下代</a:t>
            </a:r>
            <a:r>
              <a:rPr dirty="0" sz="1400" spc="-15">
                <a:solidFill>
                  <a:srgbClr val="4E2700"/>
                </a:solidFill>
                <a:latin typeface="Noto Sans Mono CJK HK"/>
                <a:cs typeface="Noto Sans Mono CJK HK"/>
              </a:rPr>
              <a:t>的繼</a:t>
            </a:r>
            <a:r>
              <a:rPr dirty="0" sz="1400">
                <a:solidFill>
                  <a:srgbClr val="4E2700"/>
                </a:solidFill>
                <a:latin typeface="Noto Sans Mono CJK HK"/>
                <a:cs typeface="Noto Sans Mono CJK HK"/>
              </a:rPr>
              <a:t>承關係</a:t>
            </a:r>
            <a:r>
              <a:rPr dirty="0" sz="1400" spc="20">
                <a:solidFill>
                  <a:srgbClr val="4E2700"/>
                </a:solidFill>
                <a:latin typeface="Noto Sans Mono CJK HK"/>
                <a:cs typeface="Noto Sans Mono CJK HK"/>
              </a:rPr>
              <a:t>，</a:t>
            </a:r>
            <a:r>
              <a:rPr dirty="0" sz="1400" spc="20">
                <a:solidFill>
                  <a:srgbClr val="4E2700"/>
                </a:solidFill>
                <a:latin typeface="Arial"/>
                <a:cs typeface="Arial"/>
              </a:rPr>
              <a:t>Root</a:t>
            </a:r>
            <a:r>
              <a:rPr dirty="0" sz="1400">
                <a:solidFill>
                  <a:srgbClr val="4E2700"/>
                </a:solidFill>
                <a:latin typeface="Noto Sans Mono CJK HK"/>
                <a:cs typeface="Noto Sans Mono CJK HK"/>
              </a:rPr>
              <a:t>為這些類別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共同</a:t>
            </a:r>
            <a:r>
              <a:rPr dirty="0" sz="1400" spc="-15">
                <a:solidFill>
                  <a:srgbClr val="4E2700"/>
                </a:solidFill>
                <a:latin typeface="Noto Sans Mono CJK HK"/>
                <a:cs typeface="Noto Sans Mono CJK HK"/>
              </a:rPr>
              <a:t>祖先</a:t>
            </a:r>
            <a:r>
              <a:rPr dirty="0" sz="1400">
                <a:solidFill>
                  <a:srgbClr val="4E2700"/>
                </a:solidFill>
                <a:latin typeface="Noto Sans Mono CJK HK"/>
                <a:cs typeface="Noto Sans Mono CJK HK"/>
              </a:rPr>
              <a:t>。另外</a:t>
            </a:r>
            <a:endParaRPr sz="1400">
              <a:latin typeface="Noto Sans Mono CJK HK"/>
              <a:cs typeface="Noto Sans Mono CJK HK"/>
            </a:endParaRPr>
          </a:p>
          <a:p>
            <a:pPr marL="12700">
              <a:lnSpc>
                <a:spcPct val="100000"/>
              </a:lnSpc>
              <a:spcBef>
                <a:spcPts val="340"/>
              </a:spcBef>
            </a:pPr>
            <a:r>
              <a:rPr dirty="0" sz="1400" spc="55">
                <a:solidFill>
                  <a:srgbClr val="4E2700"/>
                </a:solidFill>
                <a:latin typeface="Arial"/>
                <a:cs typeface="Arial"/>
              </a:rPr>
              <a:t>Plane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a:t>
            </a:r>
            <a:r>
              <a:rPr dirty="0" sz="1400" spc="-40">
                <a:solidFill>
                  <a:srgbClr val="4E2700"/>
                </a:solidFill>
                <a:latin typeface="Arial"/>
                <a:cs typeface="Arial"/>
              </a:rPr>
              <a:t>SuperMan</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與</a:t>
            </a:r>
            <a:r>
              <a:rPr dirty="0" sz="1400" spc="140">
                <a:solidFill>
                  <a:srgbClr val="4E2700"/>
                </a:solidFill>
                <a:latin typeface="Arial"/>
                <a:cs typeface="Arial"/>
              </a:rPr>
              <a:t>Bird</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別都實作</a:t>
            </a:r>
            <a:r>
              <a:rPr dirty="0" sz="1400" spc="140">
                <a:solidFill>
                  <a:srgbClr val="4E2700"/>
                </a:solidFill>
                <a:latin typeface="Arial"/>
                <a:cs typeface="Arial"/>
              </a:rPr>
              <a:t>Fly</a:t>
            </a:r>
            <a:r>
              <a:rPr dirty="0" sz="1400">
                <a:solidFill>
                  <a:srgbClr val="4E2700"/>
                </a:solidFill>
                <a:latin typeface="Noto Sans Mono CJK HK"/>
                <a:cs typeface="Noto Sans Mono CJK HK"/>
              </a:rPr>
              <a:t>介面</a:t>
            </a:r>
            <a:r>
              <a:rPr dirty="0" sz="1400" spc="-15">
                <a:solidFill>
                  <a:srgbClr val="4E2700"/>
                </a:solidFill>
                <a:latin typeface="Noto Sans Mono CJK HK"/>
                <a:cs typeface="Noto Sans Mono CJK HK"/>
              </a:rPr>
              <a:t>。</a:t>
            </a:r>
            <a:r>
              <a:rPr dirty="0" sz="1400" spc="145">
                <a:solidFill>
                  <a:srgbClr val="4E2700"/>
                </a:solidFill>
                <a:latin typeface="Arial"/>
                <a:cs typeface="Arial"/>
              </a:rPr>
              <a:t>Fly</a:t>
            </a:r>
            <a:r>
              <a:rPr dirty="0" sz="1400">
                <a:solidFill>
                  <a:srgbClr val="4E2700"/>
                </a:solidFill>
                <a:latin typeface="Noto Sans Mono CJK HK"/>
                <a:cs typeface="Noto Sans Mono CJK HK"/>
              </a:rPr>
              <a:t>介面定義</a:t>
            </a:r>
            <a:r>
              <a:rPr dirty="0" sz="1400" spc="10">
                <a:solidFill>
                  <a:srgbClr val="4E2700"/>
                </a:solidFill>
                <a:latin typeface="Noto Sans Mono CJK HK"/>
                <a:cs typeface="Noto Sans Mono CJK HK"/>
              </a:rPr>
              <a:t>了</a:t>
            </a:r>
            <a:r>
              <a:rPr dirty="0" sz="1400" spc="300">
                <a:solidFill>
                  <a:srgbClr val="4E2700"/>
                </a:solidFill>
                <a:latin typeface="Arial"/>
                <a:cs typeface="Arial"/>
              </a:rPr>
              <a:t>fly()</a:t>
            </a:r>
            <a:r>
              <a:rPr dirty="0" sz="1400" spc="10">
                <a:solidFill>
                  <a:srgbClr val="4E2700"/>
                </a:solidFill>
                <a:latin typeface="Noto Sans Mono CJK HK"/>
                <a:cs typeface="Noto Sans Mono CJK HK"/>
              </a:rPr>
              <a:t>、</a:t>
            </a:r>
            <a:r>
              <a:rPr dirty="0" sz="1400" spc="200">
                <a:solidFill>
                  <a:srgbClr val="4E2700"/>
                </a:solidFill>
                <a:latin typeface="Arial"/>
                <a:cs typeface="Arial"/>
              </a:rPr>
              <a:t>takeoff()</a:t>
            </a:r>
            <a:r>
              <a:rPr dirty="0" sz="1400" spc="10">
                <a:solidFill>
                  <a:srgbClr val="4E2700"/>
                </a:solidFill>
                <a:latin typeface="Noto Sans Mono CJK HK"/>
                <a:cs typeface="Noto Sans Mono CJK HK"/>
              </a:rPr>
              <a:t>等</a:t>
            </a:r>
            <a:r>
              <a:rPr dirty="0" sz="1400">
                <a:solidFill>
                  <a:srgbClr val="4E2700"/>
                </a:solidFill>
                <a:latin typeface="Noto Sans Mono CJK HK"/>
                <a:cs typeface="Noto Sans Mono CJK HK"/>
              </a:rPr>
              <a:t>方法。</a:t>
            </a:r>
            <a:endParaRPr sz="1400">
              <a:latin typeface="Noto Sans Mono CJK HK"/>
              <a:cs typeface="Noto Sans Mono CJK HK"/>
            </a:endParaRPr>
          </a:p>
          <a:p>
            <a:pPr>
              <a:lnSpc>
                <a:spcPct val="100000"/>
              </a:lnSpc>
              <a:spcBef>
                <a:spcPts val="55"/>
              </a:spcBef>
            </a:pPr>
            <a:endParaRPr sz="950">
              <a:latin typeface="Noto Sans Mono CJK HK"/>
              <a:cs typeface="Noto Sans Mono CJK HK"/>
            </a:endParaRPr>
          </a:p>
          <a:p>
            <a:pPr algn="ctr" marR="2410460">
              <a:lnSpc>
                <a:spcPts val="1639"/>
              </a:lnSpc>
            </a:pPr>
            <a:r>
              <a:rPr dirty="0" sz="1400" spc="85">
                <a:solidFill>
                  <a:srgbClr val="4E2700"/>
                </a:solidFill>
                <a:latin typeface="Arial"/>
                <a:cs typeface="Arial"/>
              </a:rPr>
              <a:t>Root(</a:t>
            </a:r>
            <a:r>
              <a:rPr dirty="0" sz="1400" spc="10">
                <a:solidFill>
                  <a:srgbClr val="4E2700"/>
                </a:solidFill>
                <a:latin typeface="Noto Sans Mono CJK HK"/>
                <a:cs typeface="Noto Sans Mono CJK HK"/>
              </a:rPr>
              <a:t>根</a:t>
            </a:r>
            <a:r>
              <a:rPr dirty="0" sz="1400" spc="305">
                <a:solidFill>
                  <a:srgbClr val="4E2700"/>
                </a:solidFill>
                <a:latin typeface="Arial"/>
                <a:cs typeface="Arial"/>
              </a:rPr>
              <a:t>)</a:t>
            </a:r>
            <a:endParaRPr sz="1400">
              <a:latin typeface="Arial"/>
              <a:cs typeface="Arial"/>
            </a:endParaRPr>
          </a:p>
          <a:p>
            <a:pPr algn="ctr" marR="2489835">
              <a:lnSpc>
                <a:spcPts val="1639"/>
              </a:lnSpc>
            </a:pPr>
            <a:r>
              <a:rPr dirty="0" sz="1400" spc="405">
                <a:solidFill>
                  <a:srgbClr val="4E2700"/>
                </a:solidFill>
                <a:latin typeface="Arial"/>
                <a:cs typeface="Arial"/>
              </a:rPr>
              <a:t>|</a:t>
            </a:r>
            <a:endParaRPr sz="1400">
              <a:latin typeface="Arial"/>
              <a:cs typeface="Arial"/>
            </a:endParaRPr>
          </a:p>
        </p:txBody>
      </p:sp>
      <p:sp>
        <p:nvSpPr>
          <p:cNvPr id="4" name="object 4"/>
          <p:cNvSpPr/>
          <p:nvPr/>
        </p:nvSpPr>
        <p:spPr>
          <a:xfrm>
            <a:off x="1838579" y="3803951"/>
            <a:ext cx="2959735" cy="0"/>
          </a:xfrm>
          <a:custGeom>
            <a:avLst/>
            <a:gdLst/>
            <a:ahLst/>
            <a:cxnLst/>
            <a:rect l="l" t="t" r="r" b="b"/>
            <a:pathLst>
              <a:path w="2959735" h="0">
                <a:moveTo>
                  <a:pt x="0" y="0"/>
                </a:moveTo>
                <a:lnTo>
                  <a:pt x="2959343" y="0"/>
                </a:lnTo>
              </a:path>
            </a:pathLst>
          </a:custGeom>
          <a:ln w="14278">
            <a:solidFill>
              <a:srgbClr val="4D2600"/>
            </a:solidFill>
            <a:prstDash val="sysDash"/>
          </a:ln>
        </p:spPr>
        <p:txBody>
          <a:bodyPr wrap="square" lIns="0" tIns="0" rIns="0" bIns="0" rtlCol="0"/>
          <a:lstStyle/>
          <a:p/>
        </p:txBody>
      </p:sp>
      <p:sp>
        <p:nvSpPr>
          <p:cNvPr id="5" name="object 5"/>
          <p:cNvSpPr txBox="1"/>
          <p:nvPr/>
        </p:nvSpPr>
        <p:spPr>
          <a:xfrm>
            <a:off x="1530222" y="3863085"/>
            <a:ext cx="1626870" cy="645160"/>
          </a:xfrm>
          <a:prstGeom prst="rect">
            <a:avLst/>
          </a:prstGeom>
        </p:spPr>
        <p:txBody>
          <a:bodyPr wrap="square" lIns="0" tIns="12700" rIns="0" bIns="0" rtlCol="0" vert="horz">
            <a:spAutoFit/>
          </a:bodyPr>
          <a:lstStyle/>
          <a:p>
            <a:pPr marL="307975">
              <a:lnSpc>
                <a:spcPts val="1639"/>
              </a:lnSpc>
              <a:spcBef>
                <a:spcPts val="100"/>
              </a:spcBef>
            </a:pPr>
            <a:r>
              <a:rPr dirty="0" sz="1400" spc="405">
                <a:solidFill>
                  <a:srgbClr val="4E2700"/>
                </a:solidFill>
                <a:latin typeface="Arial"/>
                <a:cs typeface="Arial"/>
              </a:rPr>
              <a:t>|</a:t>
            </a:r>
            <a:endParaRPr sz="1400">
              <a:latin typeface="Arial"/>
              <a:cs typeface="Arial"/>
            </a:endParaRPr>
          </a:p>
          <a:p>
            <a:pPr marL="12700">
              <a:lnSpc>
                <a:spcPts val="1595"/>
              </a:lnSpc>
            </a:pPr>
            <a:r>
              <a:rPr dirty="0" sz="1400" spc="140">
                <a:solidFill>
                  <a:srgbClr val="4E2700"/>
                </a:solidFill>
                <a:latin typeface="Arial"/>
                <a:cs typeface="Arial"/>
              </a:rPr>
              <a:t>Vehicle(</a:t>
            </a:r>
            <a:r>
              <a:rPr dirty="0" sz="1400">
                <a:solidFill>
                  <a:srgbClr val="4E2700"/>
                </a:solidFill>
                <a:latin typeface="Noto Sans Mono CJK HK"/>
                <a:cs typeface="Noto Sans Mono CJK HK"/>
              </a:rPr>
              <a:t>運輸工</a:t>
            </a:r>
            <a:r>
              <a:rPr dirty="0" sz="1400" spc="10">
                <a:solidFill>
                  <a:srgbClr val="4E2700"/>
                </a:solidFill>
                <a:latin typeface="Noto Sans Mono CJK HK"/>
                <a:cs typeface="Noto Sans Mono CJK HK"/>
              </a:rPr>
              <a:t>具</a:t>
            </a:r>
            <a:r>
              <a:rPr dirty="0" sz="1400" spc="305">
                <a:solidFill>
                  <a:srgbClr val="4E2700"/>
                </a:solidFill>
                <a:latin typeface="Arial"/>
                <a:cs typeface="Arial"/>
              </a:rPr>
              <a:t>)</a:t>
            </a:r>
            <a:endParaRPr sz="1400">
              <a:latin typeface="Arial"/>
              <a:cs typeface="Arial"/>
            </a:endParaRPr>
          </a:p>
          <a:p>
            <a:pPr marL="307975">
              <a:lnSpc>
                <a:spcPts val="1639"/>
              </a:lnSpc>
            </a:pPr>
            <a:r>
              <a:rPr dirty="0" sz="1400" spc="405">
                <a:solidFill>
                  <a:srgbClr val="4E2700"/>
                </a:solidFill>
                <a:latin typeface="Arial"/>
                <a:cs typeface="Arial"/>
              </a:rPr>
              <a:t>|</a:t>
            </a:r>
            <a:endParaRPr sz="1400">
              <a:latin typeface="Arial"/>
              <a:cs typeface="Arial"/>
            </a:endParaRPr>
          </a:p>
        </p:txBody>
      </p:sp>
      <p:sp>
        <p:nvSpPr>
          <p:cNvPr id="14" name="object 1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6" name="object 6"/>
          <p:cNvSpPr txBox="1"/>
          <p:nvPr/>
        </p:nvSpPr>
        <p:spPr>
          <a:xfrm>
            <a:off x="4308791" y="3863085"/>
            <a:ext cx="1172845" cy="645160"/>
          </a:xfrm>
          <a:prstGeom prst="rect">
            <a:avLst/>
          </a:prstGeom>
        </p:spPr>
        <p:txBody>
          <a:bodyPr wrap="square" lIns="0" tIns="27940" rIns="0" bIns="0" rtlCol="0" vert="horz">
            <a:spAutoFit/>
          </a:bodyPr>
          <a:lstStyle/>
          <a:p>
            <a:pPr marL="12700" marR="5080" indent="377825">
              <a:lnSpc>
                <a:spcPts val="1600"/>
              </a:lnSpc>
              <a:spcBef>
                <a:spcPts val="220"/>
              </a:spcBef>
            </a:pPr>
            <a:r>
              <a:rPr dirty="0" sz="1400" spc="405">
                <a:solidFill>
                  <a:srgbClr val="4E2700"/>
                </a:solidFill>
                <a:latin typeface="Arial"/>
                <a:cs typeface="Arial"/>
              </a:rPr>
              <a:t>|  </a:t>
            </a:r>
            <a:r>
              <a:rPr dirty="0" sz="1400" spc="120">
                <a:solidFill>
                  <a:srgbClr val="4E2700"/>
                </a:solidFill>
                <a:latin typeface="Arial"/>
                <a:cs typeface="Arial"/>
              </a:rPr>
              <a:t>An</a:t>
            </a:r>
            <a:r>
              <a:rPr dirty="0" sz="1400" spc="45">
                <a:solidFill>
                  <a:srgbClr val="4E2700"/>
                </a:solidFill>
                <a:latin typeface="Arial"/>
                <a:cs typeface="Arial"/>
              </a:rPr>
              <a:t>i</a:t>
            </a:r>
            <a:r>
              <a:rPr dirty="0" sz="1400" spc="-390">
                <a:solidFill>
                  <a:srgbClr val="4E2700"/>
                </a:solidFill>
                <a:latin typeface="Arial"/>
                <a:cs typeface="Arial"/>
              </a:rPr>
              <a:t>m</a:t>
            </a:r>
            <a:r>
              <a:rPr dirty="0" sz="1400" spc="265">
                <a:solidFill>
                  <a:srgbClr val="4E2700"/>
                </a:solidFill>
                <a:latin typeface="Arial"/>
                <a:cs typeface="Arial"/>
              </a:rPr>
              <a:t>al</a:t>
            </a:r>
            <a:r>
              <a:rPr dirty="0" sz="1400" spc="245">
                <a:solidFill>
                  <a:srgbClr val="4E2700"/>
                </a:solidFill>
                <a:latin typeface="Arial"/>
                <a:cs typeface="Arial"/>
              </a:rPr>
              <a:t>(</a:t>
            </a:r>
            <a:r>
              <a:rPr dirty="0" sz="1400">
                <a:solidFill>
                  <a:srgbClr val="4E2700"/>
                </a:solidFill>
                <a:latin typeface="Noto Sans Mono CJK HK"/>
                <a:cs typeface="Noto Sans Mono CJK HK"/>
              </a:rPr>
              <a:t>動</a:t>
            </a:r>
            <a:r>
              <a:rPr dirty="0" sz="1400" spc="10">
                <a:solidFill>
                  <a:srgbClr val="4E2700"/>
                </a:solidFill>
                <a:latin typeface="Noto Sans Mono CJK HK"/>
                <a:cs typeface="Noto Sans Mono CJK HK"/>
              </a:rPr>
              <a:t>物</a:t>
            </a:r>
            <a:r>
              <a:rPr dirty="0" sz="1400" spc="305">
                <a:solidFill>
                  <a:srgbClr val="4E2700"/>
                </a:solidFill>
                <a:latin typeface="Arial"/>
                <a:cs typeface="Arial"/>
              </a:rPr>
              <a:t>)</a:t>
            </a:r>
            <a:endParaRPr sz="1400">
              <a:latin typeface="Arial"/>
              <a:cs typeface="Arial"/>
            </a:endParaRPr>
          </a:p>
          <a:p>
            <a:pPr marL="390525">
              <a:lnSpc>
                <a:spcPts val="1550"/>
              </a:lnSpc>
            </a:pPr>
            <a:r>
              <a:rPr dirty="0" sz="1400" spc="405">
                <a:solidFill>
                  <a:srgbClr val="4E2700"/>
                </a:solidFill>
                <a:latin typeface="Arial"/>
                <a:cs typeface="Arial"/>
              </a:rPr>
              <a:t>|</a:t>
            </a:r>
            <a:endParaRPr sz="1400">
              <a:latin typeface="Arial"/>
              <a:cs typeface="Arial"/>
            </a:endParaRPr>
          </a:p>
        </p:txBody>
      </p:sp>
      <p:graphicFrame>
        <p:nvGraphicFramePr>
          <p:cNvPr id="7" name="object 7"/>
          <p:cNvGraphicFramePr>
            <a:graphicFrameLocks noGrp="1"/>
          </p:cNvGraphicFramePr>
          <p:nvPr/>
        </p:nvGraphicFramePr>
        <p:xfrm>
          <a:off x="822299" y="4614638"/>
          <a:ext cx="6193155" cy="702310"/>
        </p:xfrm>
        <a:graphic>
          <a:graphicData uri="http://schemas.openxmlformats.org/drawingml/2006/table">
            <a:tbl>
              <a:tblPr firstRow="1" bandRow="1">
                <a:tableStyleId>{2D5ABB26-0587-4C30-8999-92F81FD0307C}</a:tableStyleId>
              </a:tblPr>
              <a:tblGrid>
                <a:gridCol w="684530"/>
                <a:gridCol w="697865"/>
                <a:gridCol w="966469"/>
                <a:gridCol w="1522094"/>
                <a:gridCol w="2323465"/>
              </a:tblGrid>
              <a:tr h="303499">
                <a:tc>
                  <a:txBody>
                    <a:bodyPr/>
                    <a:lstStyle/>
                    <a:p>
                      <a:pPr algn="ctr" marR="12192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algn="ctr" marL="64135">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algn="ctr" marR="1778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marL="43942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c>
                  <a:txBody>
                    <a:bodyPr/>
                    <a:lstStyle/>
                    <a:p>
                      <a:pPr algn="ctr" marR="447040">
                        <a:lnSpc>
                          <a:spcPct val="100000"/>
                        </a:lnSpc>
                        <a:spcBef>
                          <a:spcPts val="570"/>
                        </a:spcBef>
                      </a:pPr>
                      <a:r>
                        <a:rPr dirty="0" sz="1400">
                          <a:solidFill>
                            <a:srgbClr val="4E2700"/>
                          </a:solidFill>
                          <a:latin typeface="Arial"/>
                          <a:cs typeface="Arial"/>
                        </a:rPr>
                        <a:t>|</a:t>
                      </a:r>
                      <a:endParaRPr sz="1400">
                        <a:latin typeface="Arial"/>
                        <a:cs typeface="Arial"/>
                      </a:endParaRPr>
                    </a:p>
                  </a:txBody>
                  <a:tcPr marL="0" marR="0" marB="0" marT="72390">
                    <a:lnT w="19050">
                      <a:solidFill>
                        <a:srgbClr val="4D2600"/>
                      </a:solidFill>
                      <a:prstDash val="solid"/>
                    </a:lnT>
                    <a:solidFill>
                      <a:srgbClr val="CCE8CF"/>
                    </a:solidFill>
                  </a:tcPr>
                </a:tc>
              </a:tr>
              <a:tr h="202692">
                <a:tc>
                  <a:txBody>
                    <a:bodyPr/>
                    <a:lstStyle/>
                    <a:p>
                      <a:pPr marL="31750">
                        <a:lnSpc>
                          <a:spcPts val="1460"/>
                        </a:lnSpc>
                      </a:pPr>
                      <a:r>
                        <a:rPr dirty="0" sz="1400" spc="55">
                          <a:solidFill>
                            <a:srgbClr val="4E2700"/>
                          </a:solidFill>
                          <a:latin typeface="Arial"/>
                          <a:cs typeface="Arial"/>
                        </a:rPr>
                        <a:t>Plane</a:t>
                      </a:r>
                      <a:endParaRPr sz="1400">
                        <a:latin typeface="Arial"/>
                        <a:cs typeface="Arial"/>
                      </a:endParaRPr>
                    </a:p>
                  </a:txBody>
                  <a:tcPr marL="0" marR="0" marB="0" marT="0">
                    <a:solidFill>
                      <a:srgbClr val="CCE8CF"/>
                    </a:solidFill>
                  </a:tcPr>
                </a:tc>
                <a:tc>
                  <a:txBody>
                    <a:bodyPr/>
                    <a:lstStyle/>
                    <a:p>
                      <a:pPr marL="134620">
                        <a:lnSpc>
                          <a:spcPts val="1460"/>
                        </a:lnSpc>
                      </a:pPr>
                      <a:r>
                        <a:rPr dirty="0" sz="1400" spc="70">
                          <a:solidFill>
                            <a:srgbClr val="4E2700"/>
                          </a:solidFill>
                          <a:latin typeface="Arial"/>
                          <a:cs typeface="Arial"/>
                        </a:rPr>
                        <a:t>Ship</a:t>
                      </a:r>
                      <a:endParaRPr sz="1400">
                        <a:latin typeface="Arial"/>
                        <a:cs typeface="Arial"/>
                      </a:endParaRPr>
                    </a:p>
                  </a:txBody>
                  <a:tcPr marL="0" marR="0" marB="0" marT="0">
                    <a:solidFill>
                      <a:srgbClr val="CCE8CF"/>
                    </a:solidFill>
                  </a:tcPr>
                </a:tc>
                <a:tc>
                  <a:txBody>
                    <a:bodyPr/>
                    <a:lstStyle/>
                    <a:p>
                      <a:pPr algn="ctr" marR="16510">
                        <a:lnSpc>
                          <a:spcPts val="1460"/>
                        </a:lnSpc>
                      </a:pPr>
                      <a:r>
                        <a:rPr dirty="0" sz="1400" spc="20">
                          <a:solidFill>
                            <a:srgbClr val="4E2700"/>
                          </a:solidFill>
                          <a:latin typeface="Arial"/>
                          <a:cs typeface="Arial"/>
                        </a:rPr>
                        <a:t>Car</a:t>
                      </a:r>
                      <a:endParaRPr sz="1400">
                        <a:latin typeface="Arial"/>
                        <a:cs typeface="Arial"/>
                      </a:endParaRPr>
                    </a:p>
                  </a:txBody>
                  <a:tcPr marL="0" marR="0" marB="0" marT="0">
                    <a:solidFill>
                      <a:srgbClr val="CCE8CF"/>
                    </a:solidFill>
                  </a:tcPr>
                </a:tc>
                <a:tc>
                  <a:txBody>
                    <a:bodyPr/>
                    <a:lstStyle/>
                    <a:p>
                      <a:pPr marL="241935">
                        <a:lnSpc>
                          <a:spcPts val="1460"/>
                        </a:lnSpc>
                      </a:pPr>
                      <a:r>
                        <a:rPr dirty="0" sz="1400" spc="-125">
                          <a:solidFill>
                            <a:srgbClr val="4E2700"/>
                          </a:solidFill>
                          <a:latin typeface="Arial"/>
                          <a:cs typeface="Arial"/>
                        </a:rPr>
                        <a:t>Mammal</a:t>
                      </a:r>
                      <a:endParaRPr sz="1400">
                        <a:latin typeface="Arial"/>
                        <a:cs typeface="Arial"/>
                      </a:endParaRPr>
                    </a:p>
                  </a:txBody>
                  <a:tcPr marL="0" marR="0" marB="0" marT="0">
                    <a:solidFill>
                      <a:srgbClr val="CCE8CF"/>
                    </a:solidFill>
                  </a:tcPr>
                </a:tc>
                <a:tc>
                  <a:txBody>
                    <a:bodyPr/>
                    <a:lstStyle/>
                    <a:p>
                      <a:pPr marL="688340">
                        <a:lnSpc>
                          <a:spcPts val="1460"/>
                        </a:lnSpc>
                      </a:pPr>
                      <a:r>
                        <a:rPr dirty="0" sz="1400" spc="185">
                          <a:solidFill>
                            <a:srgbClr val="4E2700"/>
                          </a:solidFill>
                          <a:latin typeface="Arial"/>
                          <a:cs typeface="Arial"/>
                        </a:rPr>
                        <a:t>Bird(</a:t>
                      </a:r>
                      <a:r>
                        <a:rPr dirty="0" sz="1400" spc="10">
                          <a:solidFill>
                            <a:srgbClr val="4E2700"/>
                          </a:solidFill>
                          <a:latin typeface="Noto Sans Mono CJK HK"/>
                          <a:cs typeface="Noto Sans Mono CJK HK"/>
                        </a:rPr>
                        <a:t>實作</a:t>
                      </a:r>
                      <a:r>
                        <a:rPr dirty="0" sz="1400" spc="140">
                          <a:solidFill>
                            <a:srgbClr val="4E2700"/>
                          </a:solidFill>
                          <a:latin typeface="Arial"/>
                          <a:cs typeface="Arial"/>
                        </a:rPr>
                        <a:t>Fly</a:t>
                      </a:r>
                      <a:r>
                        <a:rPr dirty="0" sz="1400">
                          <a:solidFill>
                            <a:srgbClr val="4E2700"/>
                          </a:solidFill>
                          <a:latin typeface="Noto Sans Mono CJK HK"/>
                          <a:cs typeface="Noto Sans Mono CJK HK"/>
                        </a:rPr>
                        <a:t>介</a:t>
                      </a:r>
                      <a:r>
                        <a:rPr dirty="0" sz="1400" spc="10">
                          <a:solidFill>
                            <a:srgbClr val="4E2700"/>
                          </a:solidFill>
                          <a:latin typeface="Noto Sans Mono CJK HK"/>
                          <a:cs typeface="Noto Sans Mono CJK HK"/>
                        </a:rPr>
                        <a:t>面</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r>
              <a:tr h="195680">
                <a:tc>
                  <a:txBody>
                    <a:bodyPr/>
                    <a:lstStyle/>
                    <a:p>
                      <a:pPr marL="31750">
                        <a:lnSpc>
                          <a:spcPts val="1440"/>
                        </a:lnSpc>
                      </a:pPr>
                      <a:r>
                        <a:rPr dirty="0" sz="1400" spc="300">
                          <a:solidFill>
                            <a:srgbClr val="4E2700"/>
                          </a:solidFill>
                          <a:latin typeface="Arial"/>
                          <a:cs typeface="Arial"/>
                        </a:rPr>
                        <a:t>(</a:t>
                      </a:r>
                      <a:r>
                        <a:rPr dirty="0" sz="1400" spc="10">
                          <a:solidFill>
                            <a:srgbClr val="4E2700"/>
                          </a:solidFill>
                          <a:latin typeface="Noto Sans Mono CJK HK"/>
                          <a:cs typeface="Noto Sans Mono CJK HK"/>
                        </a:rPr>
                        <a:t>飛機</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97155">
                        <a:lnSpc>
                          <a:spcPts val="1440"/>
                        </a:lnSpc>
                      </a:pPr>
                      <a:r>
                        <a:rPr dirty="0" sz="1400" spc="300">
                          <a:solidFill>
                            <a:srgbClr val="4E2700"/>
                          </a:solidFill>
                          <a:latin typeface="Arial"/>
                          <a:cs typeface="Arial"/>
                        </a:rPr>
                        <a:t>(</a:t>
                      </a:r>
                      <a:r>
                        <a:rPr dirty="0" sz="1400" spc="10">
                          <a:solidFill>
                            <a:srgbClr val="4E2700"/>
                          </a:solidFill>
                          <a:latin typeface="Noto Sans Mono CJK HK"/>
                          <a:cs typeface="Noto Sans Mono CJK HK"/>
                        </a:rPr>
                        <a:t>船</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R="65405">
                        <a:lnSpc>
                          <a:spcPts val="1440"/>
                        </a:lnSpc>
                      </a:pPr>
                      <a:r>
                        <a:rPr dirty="0" sz="1400" spc="290">
                          <a:solidFill>
                            <a:srgbClr val="4E2700"/>
                          </a:solidFill>
                          <a:latin typeface="Arial"/>
                          <a:cs typeface="Arial"/>
                        </a:rPr>
                        <a:t>(</a:t>
                      </a:r>
                      <a:r>
                        <a:rPr dirty="0" sz="1400" spc="10">
                          <a:solidFill>
                            <a:srgbClr val="4E2700"/>
                          </a:solidFill>
                          <a:latin typeface="Noto Sans Mono CJK HK"/>
                          <a:cs typeface="Noto Sans Mono CJK HK"/>
                        </a:rPr>
                        <a:t>汽車</a:t>
                      </a:r>
                      <a:r>
                        <a:rPr dirty="0" sz="1400" spc="305">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marL="345440">
                        <a:lnSpc>
                          <a:spcPts val="144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marR="635000">
                        <a:lnSpc>
                          <a:spcPts val="1440"/>
                        </a:lnSpc>
                      </a:pP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8" name="object 8"/>
          <p:cNvSpPr txBox="1"/>
          <p:nvPr/>
        </p:nvSpPr>
        <p:spPr>
          <a:xfrm>
            <a:off x="644753" y="5282310"/>
            <a:ext cx="1033144"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Noto Sans Mono CJK HK"/>
                <a:cs typeface="Noto Sans Mono CJK HK"/>
              </a:rPr>
              <a:t>實</a:t>
            </a:r>
            <a:r>
              <a:rPr dirty="0" sz="1400" spc="10">
                <a:solidFill>
                  <a:srgbClr val="4E2700"/>
                </a:solidFill>
                <a:latin typeface="Noto Sans Mono CJK HK"/>
                <a:cs typeface="Noto Sans Mono CJK HK"/>
              </a:rPr>
              <a:t>作</a:t>
            </a:r>
            <a:r>
              <a:rPr dirty="0" sz="1400" spc="140">
                <a:solidFill>
                  <a:srgbClr val="4E2700"/>
                </a:solidFill>
                <a:latin typeface="Arial"/>
                <a:cs typeface="Arial"/>
              </a:rPr>
              <a:t>Fly</a:t>
            </a:r>
            <a:r>
              <a:rPr dirty="0" sz="1400">
                <a:solidFill>
                  <a:srgbClr val="4E2700"/>
                </a:solidFill>
                <a:latin typeface="Noto Sans Mono CJK HK"/>
                <a:cs typeface="Noto Sans Mono CJK HK"/>
              </a:rPr>
              <a:t>介面</a:t>
            </a:r>
            <a:endParaRPr sz="1400">
              <a:latin typeface="Noto Sans Mono CJK HK"/>
              <a:cs typeface="Noto Sans Mono CJK HK"/>
            </a:endParaRPr>
          </a:p>
        </p:txBody>
      </p:sp>
      <p:sp>
        <p:nvSpPr>
          <p:cNvPr id="9" name="object 9"/>
          <p:cNvSpPr txBox="1"/>
          <p:nvPr/>
        </p:nvSpPr>
        <p:spPr>
          <a:xfrm>
            <a:off x="2831973" y="5282310"/>
            <a:ext cx="1501775" cy="239395"/>
          </a:xfrm>
          <a:prstGeom prst="rect">
            <a:avLst/>
          </a:prstGeom>
        </p:spPr>
        <p:txBody>
          <a:bodyPr wrap="square" lIns="0" tIns="12700" rIns="0" bIns="0" rtlCol="0" vert="horz">
            <a:spAutoFit/>
          </a:bodyPr>
          <a:lstStyle/>
          <a:p>
            <a:pPr marL="12700">
              <a:lnSpc>
                <a:spcPct val="100000"/>
              </a:lnSpc>
              <a:spcBef>
                <a:spcPts val="100"/>
              </a:spcBef>
            </a:pPr>
            <a:r>
              <a:rPr dirty="0" sz="1400" spc="305">
                <a:solidFill>
                  <a:srgbClr val="4E2700"/>
                </a:solidFill>
                <a:latin typeface="Arial"/>
                <a:cs typeface="Arial"/>
              </a:rPr>
              <a:t>---------------</a:t>
            </a:r>
            <a:endParaRPr sz="1400">
              <a:latin typeface="Arial"/>
              <a:cs typeface="Arial"/>
            </a:endParaRPr>
          </a:p>
        </p:txBody>
      </p:sp>
      <p:sp>
        <p:nvSpPr>
          <p:cNvPr id="10" name="object 10"/>
          <p:cNvSpPr txBox="1"/>
          <p:nvPr/>
        </p:nvSpPr>
        <p:spPr>
          <a:xfrm>
            <a:off x="4999482" y="5282310"/>
            <a:ext cx="1106170" cy="239395"/>
          </a:xfrm>
          <a:prstGeom prst="rect">
            <a:avLst/>
          </a:prstGeom>
        </p:spPr>
        <p:txBody>
          <a:bodyPr wrap="square" lIns="0" tIns="12700" rIns="0" bIns="0" rtlCol="0" vert="horz">
            <a:spAutoFit/>
          </a:bodyPr>
          <a:lstStyle/>
          <a:p>
            <a:pPr marL="12700">
              <a:lnSpc>
                <a:spcPct val="100000"/>
              </a:lnSpc>
              <a:spcBef>
                <a:spcPts val="100"/>
              </a:spcBef>
            </a:pPr>
            <a:r>
              <a:rPr dirty="0" sz="1400" spc="305">
                <a:solidFill>
                  <a:srgbClr val="4E2700"/>
                </a:solidFill>
                <a:latin typeface="Arial"/>
                <a:cs typeface="Arial"/>
              </a:rPr>
              <a:t>---</a:t>
            </a:r>
            <a:r>
              <a:rPr dirty="0" sz="1400" spc="310">
                <a:solidFill>
                  <a:srgbClr val="4E2700"/>
                </a:solidFill>
                <a:latin typeface="Arial"/>
                <a:cs typeface="Arial"/>
              </a:rPr>
              <a:t>-</a:t>
            </a:r>
            <a:r>
              <a:rPr dirty="0" sz="1400" spc="305">
                <a:solidFill>
                  <a:srgbClr val="4E2700"/>
                </a:solidFill>
                <a:latin typeface="Arial"/>
                <a:cs typeface="Arial"/>
              </a:rPr>
              <a:t>--</a:t>
            </a:r>
            <a:r>
              <a:rPr dirty="0" sz="1400" spc="315">
                <a:solidFill>
                  <a:srgbClr val="4E2700"/>
                </a:solidFill>
                <a:latin typeface="Arial"/>
                <a:cs typeface="Arial"/>
              </a:rPr>
              <a:t>-</a:t>
            </a:r>
            <a:r>
              <a:rPr dirty="0" sz="1400" spc="305">
                <a:solidFill>
                  <a:srgbClr val="4E2700"/>
                </a:solidFill>
                <a:latin typeface="Arial"/>
                <a:cs typeface="Arial"/>
              </a:rPr>
              <a:t>----</a:t>
            </a:r>
            <a:endParaRPr sz="1400">
              <a:latin typeface="Arial"/>
              <a:cs typeface="Arial"/>
            </a:endParaRPr>
          </a:p>
        </p:txBody>
      </p:sp>
      <p:sp>
        <p:nvSpPr>
          <p:cNvPr id="11" name="object 11"/>
          <p:cNvSpPr txBox="1"/>
          <p:nvPr/>
        </p:nvSpPr>
        <p:spPr>
          <a:xfrm>
            <a:off x="2909697" y="5484977"/>
            <a:ext cx="1501140" cy="239395"/>
          </a:xfrm>
          <a:prstGeom prst="rect">
            <a:avLst/>
          </a:prstGeom>
        </p:spPr>
        <p:txBody>
          <a:bodyPr wrap="square" lIns="0" tIns="12700" rIns="0" bIns="0" rtlCol="0" vert="horz">
            <a:spAutoFit/>
          </a:bodyPr>
          <a:lstStyle/>
          <a:p>
            <a:pPr marL="12700">
              <a:lnSpc>
                <a:spcPct val="100000"/>
              </a:lnSpc>
              <a:spcBef>
                <a:spcPts val="100"/>
              </a:spcBef>
              <a:tabLst>
                <a:tab pos="701040" algn="l"/>
                <a:tab pos="1390015" algn="l"/>
              </a:tabLst>
            </a:pPr>
            <a:r>
              <a:rPr dirty="0" sz="1400" spc="405">
                <a:solidFill>
                  <a:srgbClr val="4E2700"/>
                </a:solidFill>
                <a:latin typeface="Arial"/>
                <a:cs typeface="Arial"/>
              </a:rPr>
              <a:t>|</a:t>
            </a:r>
            <a:r>
              <a:rPr dirty="0" sz="1400" spc="405">
                <a:solidFill>
                  <a:srgbClr val="4E2700"/>
                </a:solidFill>
                <a:latin typeface="Arial"/>
                <a:cs typeface="Arial"/>
              </a:rPr>
              <a:t>	</a:t>
            </a:r>
            <a:r>
              <a:rPr dirty="0" sz="1400" spc="405">
                <a:solidFill>
                  <a:srgbClr val="4E2700"/>
                </a:solidFill>
                <a:latin typeface="Arial"/>
                <a:cs typeface="Arial"/>
              </a:rPr>
              <a:t>|</a:t>
            </a:r>
            <a:r>
              <a:rPr dirty="0" sz="1400" spc="405">
                <a:solidFill>
                  <a:srgbClr val="4E2700"/>
                </a:solidFill>
                <a:latin typeface="Arial"/>
                <a:cs typeface="Arial"/>
              </a:rPr>
              <a:t>	</a:t>
            </a:r>
            <a:r>
              <a:rPr dirty="0" sz="1400" spc="405">
                <a:solidFill>
                  <a:srgbClr val="4E2700"/>
                </a:solidFill>
                <a:latin typeface="Arial"/>
                <a:cs typeface="Arial"/>
              </a:rPr>
              <a:t>|</a:t>
            </a:r>
            <a:endParaRPr sz="1400">
              <a:latin typeface="Arial"/>
              <a:cs typeface="Arial"/>
            </a:endParaRPr>
          </a:p>
        </p:txBody>
      </p:sp>
      <p:sp>
        <p:nvSpPr>
          <p:cNvPr id="12" name="object 12"/>
          <p:cNvSpPr txBox="1"/>
          <p:nvPr/>
        </p:nvSpPr>
        <p:spPr>
          <a:xfrm>
            <a:off x="4877220" y="5484977"/>
            <a:ext cx="1501775" cy="645160"/>
          </a:xfrm>
          <a:prstGeom prst="rect">
            <a:avLst/>
          </a:prstGeom>
        </p:spPr>
        <p:txBody>
          <a:bodyPr wrap="square" lIns="0" tIns="12700" rIns="0" bIns="0" rtlCol="0" vert="horz">
            <a:spAutoFit/>
          </a:bodyPr>
          <a:lstStyle/>
          <a:p>
            <a:pPr algn="ctr">
              <a:lnSpc>
                <a:spcPts val="1639"/>
              </a:lnSpc>
              <a:spcBef>
                <a:spcPts val="100"/>
              </a:spcBef>
              <a:tabLst>
                <a:tab pos="983615" algn="l"/>
              </a:tabLst>
            </a:pPr>
            <a:r>
              <a:rPr dirty="0" sz="1400" spc="405">
                <a:solidFill>
                  <a:srgbClr val="4E2700"/>
                </a:solidFill>
                <a:latin typeface="Arial"/>
                <a:cs typeface="Arial"/>
              </a:rPr>
              <a:t>|	|</a:t>
            </a:r>
            <a:endParaRPr sz="1400">
              <a:latin typeface="Arial"/>
              <a:cs typeface="Arial"/>
            </a:endParaRPr>
          </a:p>
          <a:p>
            <a:pPr algn="ctr">
              <a:lnSpc>
                <a:spcPts val="1595"/>
              </a:lnSpc>
              <a:tabLst>
                <a:tab pos="983615" algn="l"/>
              </a:tabLst>
            </a:pPr>
            <a:r>
              <a:rPr dirty="0" sz="1400" spc="-155">
                <a:solidFill>
                  <a:srgbClr val="4E2700"/>
                </a:solidFill>
                <a:latin typeface="Arial"/>
                <a:cs typeface="Arial"/>
              </a:rPr>
              <a:t>S</a:t>
            </a:r>
            <a:r>
              <a:rPr dirty="0" sz="1400" spc="195">
                <a:solidFill>
                  <a:srgbClr val="4E2700"/>
                </a:solidFill>
                <a:latin typeface="Arial"/>
                <a:cs typeface="Arial"/>
              </a:rPr>
              <a:t>wal</a:t>
            </a:r>
            <a:r>
              <a:rPr dirty="0" sz="1400" spc="90">
                <a:solidFill>
                  <a:srgbClr val="4E2700"/>
                </a:solidFill>
                <a:latin typeface="Arial"/>
                <a:cs typeface="Arial"/>
              </a:rPr>
              <a:t>l</a:t>
            </a:r>
            <a:r>
              <a:rPr dirty="0" sz="1400" spc="-125">
                <a:solidFill>
                  <a:srgbClr val="4E2700"/>
                </a:solidFill>
                <a:latin typeface="Arial"/>
                <a:cs typeface="Arial"/>
              </a:rPr>
              <a:t>ow</a:t>
            </a:r>
            <a:r>
              <a:rPr dirty="0" sz="1400">
                <a:solidFill>
                  <a:srgbClr val="4E2700"/>
                </a:solidFill>
                <a:latin typeface="Arial"/>
                <a:cs typeface="Arial"/>
              </a:rPr>
              <a:t>	</a:t>
            </a:r>
            <a:r>
              <a:rPr dirty="0" sz="1400" spc="-95">
                <a:solidFill>
                  <a:srgbClr val="4E2700"/>
                </a:solidFill>
                <a:latin typeface="Arial"/>
                <a:cs typeface="Arial"/>
              </a:rPr>
              <a:t>E</a:t>
            </a:r>
            <a:r>
              <a:rPr dirty="0" sz="1400" spc="-75">
                <a:solidFill>
                  <a:srgbClr val="4E2700"/>
                </a:solidFill>
                <a:latin typeface="Arial"/>
                <a:cs typeface="Arial"/>
              </a:rPr>
              <a:t>a</a:t>
            </a:r>
            <a:r>
              <a:rPr dirty="0" sz="1400" spc="-5">
                <a:solidFill>
                  <a:srgbClr val="4E2700"/>
                </a:solidFill>
                <a:latin typeface="Arial"/>
                <a:cs typeface="Arial"/>
              </a:rPr>
              <a:t>g</a:t>
            </a:r>
            <a:r>
              <a:rPr dirty="0" sz="1400" spc="225">
                <a:solidFill>
                  <a:srgbClr val="4E2700"/>
                </a:solidFill>
                <a:latin typeface="Arial"/>
                <a:cs typeface="Arial"/>
              </a:rPr>
              <a:t>le</a:t>
            </a:r>
            <a:endParaRPr sz="1400">
              <a:latin typeface="Arial"/>
              <a:cs typeface="Arial"/>
            </a:endParaRPr>
          </a:p>
          <a:p>
            <a:pPr algn="ctr" marR="122555">
              <a:lnSpc>
                <a:spcPts val="1639"/>
              </a:lnSpc>
              <a:tabLst>
                <a:tab pos="847725" algn="l"/>
              </a:tabLst>
            </a:pPr>
            <a:r>
              <a:rPr dirty="0" sz="1400" spc="315">
                <a:solidFill>
                  <a:srgbClr val="4E2700"/>
                </a:solidFill>
                <a:latin typeface="Arial"/>
                <a:cs typeface="Arial"/>
              </a:rPr>
              <a:t>(</a:t>
            </a:r>
            <a:r>
              <a:rPr dirty="0" sz="1400">
                <a:solidFill>
                  <a:srgbClr val="4E2700"/>
                </a:solidFill>
                <a:latin typeface="Noto Sans Mono CJK HK"/>
                <a:cs typeface="Noto Sans Mono CJK HK"/>
              </a:rPr>
              <a:t>燕</a:t>
            </a:r>
            <a:r>
              <a:rPr dirty="0" sz="1400" spc="10">
                <a:solidFill>
                  <a:srgbClr val="4E2700"/>
                </a:solidFill>
                <a:latin typeface="Noto Sans Mono CJK HK"/>
                <a:cs typeface="Noto Sans Mono CJK HK"/>
              </a:rPr>
              <a:t>子</a:t>
            </a:r>
            <a:r>
              <a:rPr dirty="0" sz="1400" spc="305">
                <a:solidFill>
                  <a:srgbClr val="4E2700"/>
                </a:solidFill>
                <a:latin typeface="Arial"/>
                <a:cs typeface="Arial"/>
              </a:rPr>
              <a:t>)	</a:t>
            </a:r>
            <a:r>
              <a:rPr dirty="0" sz="1400" spc="300">
                <a:solidFill>
                  <a:srgbClr val="4E2700"/>
                </a:solidFill>
                <a:latin typeface="Arial"/>
                <a:cs typeface="Arial"/>
              </a:rPr>
              <a:t>(</a:t>
            </a:r>
            <a:r>
              <a:rPr dirty="0" sz="1400" spc="10">
                <a:solidFill>
                  <a:srgbClr val="4E2700"/>
                </a:solidFill>
                <a:latin typeface="Noto Sans Mono CJK HK"/>
                <a:cs typeface="Noto Sans Mono CJK HK"/>
              </a:rPr>
              <a:t>鷹</a:t>
            </a:r>
            <a:r>
              <a:rPr dirty="0" sz="1400" spc="305">
                <a:solidFill>
                  <a:srgbClr val="4E2700"/>
                </a:solidFill>
                <a:latin typeface="Arial"/>
                <a:cs typeface="Arial"/>
              </a:rPr>
              <a:t>)</a:t>
            </a:r>
            <a:endParaRPr sz="1400">
              <a:latin typeface="Arial"/>
              <a:cs typeface="Arial"/>
            </a:endParaRPr>
          </a:p>
        </p:txBody>
      </p:sp>
      <p:sp>
        <p:nvSpPr>
          <p:cNvPr id="13" name="object 13"/>
          <p:cNvSpPr txBox="1"/>
          <p:nvPr/>
        </p:nvSpPr>
        <p:spPr>
          <a:xfrm>
            <a:off x="2713101" y="5687669"/>
            <a:ext cx="1795780" cy="645160"/>
          </a:xfrm>
          <a:prstGeom prst="rect">
            <a:avLst/>
          </a:prstGeom>
        </p:spPr>
        <p:txBody>
          <a:bodyPr wrap="square" lIns="0" tIns="12700" rIns="0" bIns="0" rtlCol="0" vert="horz">
            <a:spAutoFit/>
          </a:bodyPr>
          <a:lstStyle/>
          <a:p>
            <a:pPr algn="ctr">
              <a:lnSpc>
                <a:spcPts val="1639"/>
              </a:lnSpc>
              <a:spcBef>
                <a:spcPts val="100"/>
              </a:spcBef>
            </a:pPr>
            <a:r>
              <a:rPr dirty="0" sz="1400" spc="-70">
                <a:solidFill>
                  <a:srgbClr val="4E2700"/>
                </a:solidFill>
                <a:latin typeface="Arial"/>
                <a:cs typeface="Arial"/>
              </a:rPr>
              <a:t>Mouse </a:t>
            </a:r>
            <a:r>
              <a:rPr dirty="0" sz="1400" spc="-35">
                <a:solidFill>
                  <a:srgbClr val="4E2700"/>
                </a:solidFill>
                <a:latin typeface="Arial"/>
                <a:cs typeface="Arial"/>
              </a:rPr>
              <a:t>SuperMan</a:t>
            </a:r>
            <a:r>
              <a:rPr dirty="0" sz="1400" spc="105">
                <a:solidFill>
                  <a:srgbClr val="4E2700"/>
                </a:solidFill>
                <a:latin typeface="Arial"/>
                <a:cs typeface="Arial"/>
              </a:rPr>
              <a:t> </a:t>
            </a:r>
            <a:r>
              <a:rPr dirty="0" sz="1400" spc="45">
                <a:solidFill>
                  <a:srgbClr val="4E2700"/>
                </a:solidFill>
                <a:latin typeface="Arial"/>
                <a:cs typeface="Arial"/>
              </a:rPr>
              <a:t>Cat</a:t>
            </a:r>
            <a:endParaRPr sz="1400">
              <a:latin typeface="Arial"/>
              <a:cs typeface="Arial"/>
            </a:endParaRPr>
          </a:p>
          <a:p>
            <a:pPr marL="701040">
              <a:lnSpc>
                <a:spcPts val="1595"/>
              </a:lnSpc>
            </a:pPr>
            <a:r>
              <a:rPr dirty="0" sz="1400" spc="310">
                <a:solidFill>
                  <a:srgbClr val="4E2700"/>
                </a:solidFill>
                <a:latin typeface="Arial"/>
                <a:cs typeface="Arial"/>
              </a:rPr>
              <a:t>(</a:t>
            </a:r>
            <a:r>
              <a:rPr dirty="0" sz="1400">
                <a:solidFill>
                  <a:srgbClr val="4E2700"/>
                </a:solidFill>
                <a:latin typeface="Noto Sans Mono CJK HK"/>
                <a:cs typeface="Noto Sans Mono CJK HK"/>
              </a:rPr>
              <a:t>超</a:t>
            </a:r>
            <a:r>
              <a:rPr dirty="0" sz="1400" spc="15">
                <a:solidFill>
                  <a:srgbClr val="4E2700"/>
                </a:solidFill>
                <a:latin typeface="Noto Sans Mono CJK HK"/>
                <a:cs typeface="Noto Sans Mono CJK HK"/>
              </a:rPr>
              <a:t>人</a:t>
            </a:r>
            <a:r>
              <a:rPr dirty="0" sz="1400" spc="305">
                <a:solidFill>
                  <a:srgbClr val="4E2700"/>
                </a:solidFill>
                <a:latin typeface="Arial"/>
                <a:cs typeface="Arial"/>
              </a:rPr>
              <a:t>)</a:t>
            </a:r>
            <a:endParaRPr sz="1400">
              <a:latin typeface="Arial"/>
              <a:cs typeface="Arial"/>
            </a:endParaRPr>
          </a:p>
          <a:p>
            <a:pPr algn="ctr" marL="20955">
              <a:lnSpc>
                <a:spcPts val="1639"/>
              </a:lnSpc>
            </a:pPr>
            <a:r>
              <a:rPr dirty="0" sz="1400" spc="10">
                <a:solidFill>
                  <a:srgbClr val="4E2700"/>
                </a:solidFill>
                <a:latin typeface="Noto Sans Mono CJK HK"/>
                <a:cs typeface="Noto Sans Mono CJK HK"/>
              </a:rPr>
              <a:t>實作</a:t>
            </a:r>
            <a:r>
              <a:rPr dirty="0" sz="1400" spc="135">
                <a:solidFill>
                  <a:srgbClr val="4E2700"/>
                </a:solidFill>
                <a:latin typeface="Arial"/>
                <a:cs typeface="Arial"/>
              </a:rPr>
              <a:t>Fly</a:t>
            </a:r>
            <a:r>
              <a:rPr dirty="0" sz="1400">
                <a:solidFill>
                  <a:srgbClr val="4E2700"/>
                </a:solidFill>
                <a:latin typeface="Noto Sans Mono CJK HK"/>
                <a:cs typeface="Noto Sans Mono CJK HK"/>
              </a:rPr>
              <a:t>介面</a:t>
            </a:r>
            <a:endParaRPr sz="1400">
              <a:latin typeface="Noto Sans Mono CJK HK"/>
              <a:cs typeface="Noto Sans Mono CJK HK"/>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467350" cy="574040"/>
          </a:xfrm>
          <a:prstGeom prst="rect"/>
        </p:spPr>
        <p:txBody>
          <a:bodyPr wrap="square" lIns="0" tIns="12700" rIns="0" bIns="0" rtlCol="0" vert="horz">
            <a:spAutoFit/>
          </a:bodyPr>
          <a:lstStyle/>
          <a:p>
            <a:pPr marL="12700">
              <a:lnSpc>
                <a:spcPct val="100000"/>
              </a:lnSpc>
              <a:spcBef>
                <a:spcPts val="100"/>
              </a:spcBef>
              <a:tabLst>
                <a:tab pos="3001010" algn="l"/>
                <a:tab pos="5038090" algn="l"/>
              </a:tabLst>
            </a:pPr>
            <a:r>
              <a:rPr dirty="0"/>
              <a:t>自我測驗</a:t>
            </a:r>
            <a:r>
              <a:rPr dirty="0" spc="-5"/>
              <a:t>七</a:t>
            </a:r>
            <a:r>
              <a:rPr dirty="0">
                <a:latin typeface="Tahoma"/>
                <a:cs typeface="Tahoma"/>
              </a:rPr>
              <a:t>-</a:t>
            </a:r>
            <a:r>
              <a:rPr dirty="0">
                <a:latin typeface="Tahoma"/>
                <a:cs typeface="Tahoma"/>
              </a:rPr>
              <a:t>3	</a:t>
            </a:r>
            <a:r>
              <a:rPr dirty="0">
                <a:latin typeface="Tahoma"/>
                <a:cs typeface="Tahoma"/>
              </a:rPr>
              <a:t>inter</a:t>
            </a:r>
            <a:r>
              <a:rPr dirty="0" spc="-50">
                <a:latin typeface="Tahoma"/>
                <a:cs typeface="Tahoma"/>
              </a:rPr>
              <a:t>f</a:t>
            </a:r>
            <a:r>
              <a:rPr dirty="0">
                <a:latin typeface="Tahoma"/>
                <a:cs typeface="Tahoma"/>
              </a:rPr>
              <a:t>ace</a:t>
            </a:r>
            <a:r>
              <a:rPr dirty="0">
                <a:latin typeface="Tahoma"/>
                <a:cs typeface="Tahoma"/>
              </a:rPr>
              <a:t>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92276" y="943203"/>
            <a:ext cx="7691120" cy="2992120"/>
          </a:xfrm>
          <a:prstGeom prst="rect">
            <a:avLst/>
          </a:prstGeom>
        </p:spPr>
        <p:txBody>
          <a:bodyPr wrap="square" lIns="0" tIns="12700" rIns="0" bIns="0" rtlCol="0" vert="horz">
            <a:spAutoFit/>
          </a:bodyPr>
          <a:lstStyle/>
          <a:p>
            <a:pPr marL="252095" marR="1722120" indent="-252095">
              <a:lnSpc>
                <a:spcPct val="130000"/>
              </a:lnSpc>
              <a:spcBef>
                <a:spcPts val="100"/>
              </a:spcBef>
              <a:buFont typeface="Verdana"/>
              <a:buAutoNum type="arabicPeriod"/>
              <a:tabLst>
                <a:tab pos="252095" algn="l"/>
              </a:tabLst>
            </a:pP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我們</a:t>
            </a:r>
            <a:r>
              <a:rPr dirty="0" sz="1400" spc="-15">
                <a:solidFill>
                  <a:srgbClr val="4E2700"/>
                </a:solidFill>
                <a:latin typeface="Noto Sans Mono CJK HK"/>
                <a:cs typeface="Noto Sans Mono CJK HK"/>
              </a:rPr>
              <a:t>希</a:t>
            </a:r>
            <a:r>
              <a:rPr dirty="0" sz="1400">
                <a:solidFill>
                  <a:srgbClr val="4E2700"/>
                </a:solidFill>
                <a:latin typeface="Noto Sans Mono CJK HK"/>
                <a:cs typeface="Noto Sans Mono CJK HK"/>
              </a:rPr>
              <a:t>望</a:t>
            </a:r>
            <a:r>
              <a:rPr dirty="0" sz="1400" spc="-5">
                <a:solidFill>
                  <a:srgbClr val="4E2700"/>
                </a:solidFill>
                <a:latin typeface="Verdana"/>
                <a:cs typeface="Verdana"/>
              </a:rPr>
              <a:t>Eagle</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鷹</a:t>
            </a:r>
            <a:r>
              <a:rPr dirty="0" sz="1400" spc="-5">
                <a:solidFill>
                  <a:srgbClr val="4E2700"/>
                </a:solidFill>
                <a:latin typeface="Verdana"/>
                <a:cs typeface="Verdana"/>
              </a:rPr>
              <a:t>)</a:t>
            </a:r>
            <a:r>
              <a:rPr dirty="0" sz="1400">
                <a:solidFill>
                  <a:srgbClr val="4E2700"/>
                </a:solidFill>
                <a:latin typeface="Noto Sans Mono CJK HK"/>
                <a:cs typeface="Noto Sans Mono CJK HK"/>
              </a:rPr>
              <a:t>與</a:t>
            </a:r>
            <a:r>
              <a:rPr dirty="0" sz="1400" spc="-5">
                <a:solidFill>
                  <a:srgbClr val="4E2700"/>
                </a:solidFill>
                <a:latin typeface="Verdana"/>
                <a:cs typeface="Verdana"/>
              </a:rPr>
              <a:t>Swallow</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燕</a:t>
            </a:r>
            <a:r>
              <a:rPr dirty="0" sz="1400" spc="-15">
                <a:solidFill>
                  <a:srgbClr val="4E2700"/>
                </a:solidFill>
                <a:latin typeface="Noto Sans Mono CJK HK"/>
                <a:cs typeface="Noto Sans Mono CJK HK"/>
              </a:rPr>
              <a:t>子</a:t>
            </a:r>
            <a:r>
              <a:rPr dirty="0" sz="1400" spc="-5">
                <a:solidFill>
                  <a:srgbClr val="4E2700"/>
                </a:solidFill>
                <a:latin typeface="Verdana"/>
                <a:cs typeface="Verdana"/>
              </a:rPr>
              <a:t>)</a:t>
            </a:r>
            <a:r>
              <a:rPr dirty="0" sz="1400">
                <a:solidFill>
                  <a:srgbClr val="4E2700"/>
                </a:solidFill>
                <a:latin typeface="Noto Sans Mono CJK HK"/>
                <a:cs typeface="Noto Sans Mono CJK HK"/>
              </a:rPr>
              <a:t>都有</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個共</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的方</a:t>
            </a:r>
            <a:r>
              <a:rPr dirty="0" sz="1400" spc="-10">
                <a:solidFill>
                  <a:srgbClr val="4E2700"/>
                </a:solidFill>
                <a:latin typeface="Noto Sans Mono CJK HK"/>
                <a:cs typeface="Noto Sans Mono CJK HK"/>
              </a:rPr>
              <a:t>法</a:t>
            </a:r>
            <a:r>
              <a:rPr dirty="0" sz="1400">
                <a:solidFill>
                  <a:srgbClr val="4E2700"/>
                </a:solidFill>
                <a:latin typeface="Verdana"/>
                <a:cs typeface="Verdana"/>
              </a:rPr>
              <a:t>:  public </a:t>
            </a:r>
            <a:r>
              <a:rPr dirty="0" sz="1400" spc="-5">
                <a:solidFill>
                  <a:srgbClr val="4E2700"/>
                </a:solidFill>
                <a:latin typeface="Verdana"/>
                <a:cs typeface="Verdana"/>
              </a:rPr>
              <a:t>void</a:t>
            </a:r>
            <a:r>
              <a:rPr dirty="0" sz="1400" spc="-70">
                <a:solidFill>
                  <a:srgbClr val="4E2700"/>
                </a:solidFill>
                <a:latin typeface="Verdana"/>
                <a:cs typeface="Verdana"/>
              </a:rPr>
              <a:t> </a:t>
            </a:r>
            <a:r>
              <a:rPr dirty="0" sz="1400">
                <a:solidFill>
                  <a:srgbClr val="4E2700"/>
                </a:solidFill>
                <a:latin typeface="Verdana"/>
                <a:cs typeface="Verdana"/>
              </a:rPr>
              <a:t>landing()</a:t>
            </a:r>
            <a:endParaRPr sz="1400">
              <a:latin typeface="Verdana"/>
              <a:cs typeface="Verdana"/>
            </a:endParaRPr>
          </a:p>
          <a:p>
            <a:pPr marL="196850">
              <a:lnSpc>
                <a:spcPct val="100000"/>
              </a:lnSpc>
              <a:spcBef>
                <a:spcPts val="500"/>
              </a:spcBef>
              <a:tabLst>
                <a:tab pos="4743450" algn="l"/>
                <a:tab pos="5810885" algn="l"/>
              </a:tabLst>
            </a:pPr>
            <a:r>
              <a:rPr dirty="0" sz="1400" spc="10">
                <a:solidFill>
                  <a:srgbClr val="4E2700"/>
                </a:solidFill>
                <a:latin typeface="Noto Sans Mono CJK HK"/>
                <a:cs typeface="Noto Sans Mono CJK HK"/>
              </a:rPr>
              <a:t>而其</a:t>
            </a:r>
            <a:r>
              <a:rPr dirty="0" sz="1400">
                <a:solidFill>
                  <a:srgbClr val="4E2700"/>
                </a:solidFill>
                <a:latin typeface="Noto Sans Mono CJK HK"/>
                <a:cs typeface="Noto Sans Mono CJK HK"/>
              </a:rPr>
              <a:t>它類別</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會有此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將此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法定</a:t>
            </a:r>
            <a:r>
              <a:rPr dirty="0" sz="1400" spc="-15">
                <a:solidFill>
                  <a:srgbClr val="4E2700"/>
                </a:solidFill>
                <a:latin typeface="Noto Sans Mono CJK HK"/>
                <a:cs typeface="Noto Sans Mono CJK HK"/>
              </a:rPr>
              <a:t>義</a:t>
            </a:r>
            <a:r>
              <a:rPr dirty="0" sz="1400" spc="10">
                <a:solidFill>
                  <a:srgbClr val="4E2700"/>
                </a:solidFill>
                <a:latin typeface="Noto Sans Mono CJK HK"/>
                <a:cs typeface="Noto Sans Mono CJK HK"/>
              </a:rPr>
              <a:t>在</a:t>
            </a:r>
            <a:r>
              <a:rPr dirty="0" u="sng" sz="1400" spc="10">
                <a:solidFill>
                  <a:srgbClr val="4E2700"/>
                </a:solidFill>
                <a:uFill>
                  <a:solidFill>
                    <a:srgbClr val="4D2600"/>
                  </a:solidFill>
                </a:uFill>
                <a:latin typeface="Noto Sans Mono CJK HK"/>
                <a:cs typeface="Noto Sans Mono CJK HK"/>
              </a:rPr>
              <a:t> 	</a:t>
            </a:r>
            <a:r>
              <a:rPr dirty="0" sz="1400" spc="140" i="1">
                <a:solidFill>
                  <a:srgbClr val="4E2700"/>
                </a:solidFill>
                <a:latin typeface="Arial"/>
                <a:cs typeface="Arial"/>
              </a:rPr>
              <a:t>Bird</a:t>
            </a:r>
            <a:r>
              <a:rPr dirty="0" u="sng" sz="1400" spc="140" i="1">
                <a:solidFill>
                  <a:srgbClr val="4E2700"/>
                </a:solidFill>
                <a:uFill>
                  <a:solidFill>
                    <a:srgbClr val="4D2600"/>
                  </a:solidFill>
                </a:uFill>
                <a:latin typeface="Arial"/>
                <a:cs typeface="Arial"/>
              </a:rPr>
              <a:t> 	</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別內。</a:t>
            </a:r>
            <a:endParaRPr sz="1400">
              <a:latin typeface="Noto Sans Mono CJK HK"/>
              <a:cs typeface="Noto Sans Mono CJK HK"/>
            </a:endParaRPr>
          </a:p>
          <a:p>
            <a:pPr algn="just" marL="259079" marR="121285" indent="-247015">
              <a:lnSpc>
                <a:spcPts val="2180"/>
              </a:lnSpc>
              <a:spcBef>
                <a:spcPts val="160"/>
              </a:spcBef>
              <a:buFont typeface="Verdana"/>
              <a:buAutoNum type="arabicPeriod" startAt="2"/>
              <a:tabLst>
                <a:tab pos="252095" algn="l"/>
                <a:tab pos="4351655" algn="l"/>
              </a:tabLst>
            </a:pPr>
            <a:r>
              <a:rPr dirty="0" sz="1400" spc="10">
                <a:solidFill>
                  <a:srgbClr val="4E2700"/>
                </a:solidFill>
                <a:latin typeface="Noto Sans Mono CJK HK"/>
                <a:cs typeface="Noto Sans Mono CJK HK"/>
              </a:rPr>
              <a:t>現要</a:t>
            </a:r>
            <a:r>
              <a:rPr dirty="0" sz="1400">
                <a:solidFill>
                  <a:srgbClr val="4E2700"/>
                </a:solidFill>
                <a:latin typeface="Noto Sans Mono CJK HK"/>
                <a:cs typeface="Noto Sans Mono CJK HK"/>
              </a:rPr>
              <a:t>在</a:t>
            </a:r>
            <a:r>
              <a:rPr dirty="0" sz="1400" spc="-5">
                <a:solidFill>
                  <a:srgbClr val="4E2700"/>
                </a:solidFill>
                <a:latin typeface="Verdana"/>
                <a:cs typeface="Verdana"/>
              </a:rPr>
              <a:t>Service1</a:t>
            </a:r>
            <a:r>
              <a:rPr dirty="0" sz="1400" spc="5">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設</a:t>
            </a:r>
            <a:r>
              <a:rPr dirty="0" sz="1400" spc="-10">
                <a:solidFill>
                  <a:srgbClr val="4E2700"/>
                </a:solidFill>
                <a:latin typeface="Noto Sans Mono CJK HK"/>
                <a:cs typeface="Noto Sans Mono CJK HK"/>
              </a:rPr>
              <a:t>計</a:t>
            </a:r>
            <a:r>
              <a:rPr dirty="0" sz="1400" spc="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5">
                <a:solidFill>
                  <a:srgbClr val="4E2700"/>
                </a:solidFill>
                <a:latin typeface="Verdana"/>
                <a:cs typeface="Verdana"/>
              </a:rPr>
              <a:t>m1()</a:t>
            </a:r>
            <a:r>
              <a:rPr dirty="0" sz="1400" spc="-5">
                <a:solidFill>
                  <a:srgbClr val="4E2700"/>
                </a:solidFill>
                <a:latin typeface="Noto Sans Mono CJK HK"/>
                <a:cs typeface="Noto Sans Mono CJK HK"/>
              </a:rPr>
              <a:t>，</a:t>
            </a:r>
            <a:r>
              <a:rPr dirty="0" sz="1400" spc="-15">
                <a:solidFill>
                  <a:srgbClr val="4E2700"/>
                </a:solidFill>
                <a:latin typeface="Noto Sans Mono CJK HK"/>
                <a:cs typeface="Noto Sans Mono CJK HK"/>
              </a:rPr>
              <a:t>此</a:t>
            </a:r>
            <a:r>
              <a:rPr dirty="0" sz="1400" spc="5">
                <a:solidFill>
                  <a:srgbClr val="4E2700"/>
                </a:solidFill>
                <a:latin typeface="Noto Sans Mono CJK HK"/>
                <a:cs typeface="Noto Sans Mono CJK HK"/>
              </a:rPr>
              <a:t>方</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只</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參</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它</a:t>
            </a:r>
            <a:r>
              <a:rPr dirty="0" sz="1400">
                <a:solidFill>
                  <a:srgbClr val="4E2700"/>
                </a:solidFill>
                <a:latin typeface="Noto Sans Mono CJK HK"/>
                <a:cs typeface="Noto Sans Mono CJK HK"/>
              </a:rPr>
              <a:t>可</a:t>
            </a:r>
            <a:r>
              <a:rPr dirty="0" sz="1400" spc="-10">
                <a:solidFill>
                  <a:srgbClr val="4E2700"/>
                </a:solidFill>
                <a:latin typeface="Noto Sans Mono CJK HK"/>
                <a:cs typeface="Noto Sans Mono CJK HK"/>
              </a:rPr>
              <a:t>以</a:t>
            </a:r>
            <a:r>
              <a:rPr dirty="0" sz="1400" spc="5">
                <a:solidFill>
                  <a:srgbClr val="4E2700"/>
                </a:solidFill>
                <a:latin typeface="Noto Sans Mono CJK HK"/>
                <a:cs typeface="Noto Sans Mono CJK HK"/>
              </a:rPr>
              <a:t>接</a:t>
            </a:r>
            <a:r>
              <a:rPr dirty="0" sz="1400" spc="-5">
                <a:solidFill>
                  <a:srgbClr val="4E2700"/>
                </a:solidFill>
                <a:latin typeface="Noto Sans Mono CJK HK"/>
                <a:cs typeface="Noto Sans Mono CJK HK"/>
              </a:rPr>
              <a:t>受</a:t>
            </a:r>
            <a:r>
              <a:rPr dirty="0" sz="1400" spc="-5">
                <a:solidFill>
                  <a:srgbClr val="4E2700"/>
                </a:solidFill>
                <a:latin typeface="Verdana"/>
                <a:cs typeface="Verdana"/>
              </a:rPr>
              <a:t>Plane</a:t>
            </a:r>
            <a:r>
              <a:rPr dirty="0" sz="1400">
                <a:solidFill>
                  <a:srgbClr val="4E2700"/>
                </a:solidFill>
                <a:latin typeface="Noto Sans Mono CJK HK"/>
                <a:cs typeface="Noto Sans Mono CJK HK"/>
              </a:rPr>
              <a:t>類別</a:t>
            </a:r>
            <a:r>
              <a:rPr dirty="0" sz="1400" spc="-15">
                <a:solidFill>
                  <a:srgbClr val="4E2700"/>
                </a:solidFill>
                <a:latin typeface="Verdana"/>
                <a:cs typeface="Verdana"/>
              </a:rPr>
              <a:t>(</a:t>
            </a:r>
            <a:r>
              <a:rPr dirty="0" sz="1400" spc="5">
                <a:solidFill>
                  <a:srgbClr val="4E2700"/>
                </a:solidFill>
                <a:latin typeface="Noto Sans Mono CJK HK"/>
                <a:cs typeface="Noto Sans Mono CJK HK"/>
              </a:rPr>
              <a:t>飛 </a:t>
            </a:r>
            <a:r>
              <a:rPr dirty="0" sz="1400" spc="10">
                <a:solidFill>
                  <a:srgbClr val="4E2700"/>
                </a:solidFill>
                <a:latin typeface="Noto Sans Mono CJK HK"/>
                <a:cs typeface="Noto Sans Mono CJK HK"/>
              </a:rPr>
              <a:t>機</a:t>
            </a:r>
            <a:r>
              <a:rPr dirty="0" sz="1400" spc="-5">
                <a:solidFill>
                  <a:srgbClr val="4E2700"/>
                </a:solidFill>
                <a:latin typeface="Verdana"/>
                <a:cs typeface="Verdana"/>
              </a:rPr>
              <a:t>)</a:t>
            </a:r>
            <a:r>
              <a:rPr dirty="0" sz="1400" spc="10">
                <a:solidFill>
                  <a:srgbClr val="4E2700"/>
                </a:solidFill>
                <a:latin typeface="Noto Sans Mono CJK HK"/>
                <a:cs typeface="Noto Sans Mono CJK HK"/>
              </a:rPr>
              <a:t>、</a:t>
            </a:r>
            <a:r>
              <a:rPr dirty="0" sz="1400">
                <a:solidFill>
                  <a:srgbClr val="4E2700"/>
                </a:solidFill>
                <a:latin typeface="Verdana"/>
                <a:cs typeface="Verdana"/>
              </a:rPr>
              <a:t>SuperMan</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超人</a:t>
            </a:r>
            <a:r>
              <a:rPr dirty="0" sz="1400" spc="-5">
                <a:solidFill>
                  <a:srgbClr val="4E2700"/>
                </a:solidFill>
                <a:latin typeface="Verdana"/>
                <a:cs typeface="Verdana"/>
              </a:rPr>
              <a:t>)</a:t>
            </a:r>
            <a:r>
              <a:rPr dirty="0" sz="1400">
                <a:solidFill>
                  <a:srgbClr val="4E2700"/>
                </a:solidFill>
                <a:latin typeface="Noto Sans Mono CJK HK"/>
                <a:cs typeface="Noto Sans Mono CJK HK"/>
              </a:rPr>
              <a:t>、</a:t>
            </a:r>
            <a:r>
              <a:rPr dirty="0" sz="1400" spc="-5">
                <a:solidFill>
                  <a:srgbClr val="4E2700"/>
                </a:solidFill>
                <a:latin typeface="Verdana"/>
                <a:cs typeface="Verdana"/>
              </a:rPr>
              <a:t>Swallow</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燕</a:t>
            </a:r>
            <a:r>
              <a:rPr dirty="0" sz="1400" spc="-15">
                <a:solidFill>
                  <a:srgbClr val="4E2700"/>
                </a:solidFill>
                <a:latin typeface="Noto Sans Mono CJK HK"/>
                <a:cs typeface="Noto Sans Mono CJK HK"/>
              </a:rPr>
              <a:t>子</a:t>
            </a:r>
            <a:r>
              <a:rPr dirty="0" sz="1400" spc="-5">
                <a:solidFill>
                  <a:srgbClr val="4E2700"/>
                </a:solidFill>
                <a:latin typeface="Verdana"/>
                <a:cs typeface="Verdana"/>
              </a:rPr>
              <a:t>)</a:t>
            </a:r>
            <a:r>
              <a:rPr dirty="0" sz="1400">
                <a:solidFill>
                  <a:srgbClr val="4E2700"/>
                </a:solidFill>
                <a:latin typeface="Noto Sans Mono CJK HK"/>
                <a:cs typeface="Noto Sans Mono CJK HK"/>
              </a:rPr>
              <a:t>與</a:t>
            </a:r>
            <a:r>
              <a:rPr dirty="0" sz="1400" spc="-5">
                <a:solidFill>
                  <a:srgbClr val="4E2700"/>
                </a:solidFill>
                <a:latin typeface="Verdana"/>
                <a:cs typeface="Verdana"/>
              </a:rPr>
              <a:t>Eagle</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spc="-5">
                <a:solidFill>
                  <a:srgbClr val="4E2700"/>
                </a:solidFill>
                <a:latin typeface="Verdana"/>
                <a:cs typeface="Verdana"/>
              </a:rPr>
              <a:t>(</a:t>
            </a:r>
            <a:r>
              <a:rPr dirty="0" sz="1400">
                <a:solidFill>
                  <a:srgbClr val="4E2700"/>
                </a:solidFill>
                <a:latin typeface="Noto Sans Mono CJK HK"/>
                <a:cs typeface="Noto Sans Mono CJK HK"/>
              </a:rPr>
              <a:t>鷹</a:t>
            </a:r>
            <a:r>
              <a:rPr dirty="0" sz="1400" spc="-5">
                <a:solidFill>
                  <a:srgbClr val="4E2700"/>
                </a:solidFill>
                <a:latin typeface="Verdana"/>
                <a:cs typeface="Verdana"/>
              </a:rPr>
              <a:t>)</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能接</a:t>
            </a:r>
            <a:r>
              <a:rPr dirty="0" sz="1400" spc="-15">
                <a:solidFill>
                  <a:srgbClr val="4E2700"/>
                </a:solidFill>
                <a:latin typeface="Noto Sans Mono CJK HK"/>
                <a:cs typeface="Noto Sans Mono CJK HK"/>
              </a:rPr>
              <a:t>受</a:t>
            </a:r>
            <a:r>
              <a:rPr dirty="0" sz="1400">
                <a:solidFill>
                  <a:srgbClr val="4E2700"/>
                </a:solidFill>
                <a:latin typeface="Noto Sans Mono CJK HK"/>
                <a:cs typeface="Noto Sans Mono CJK HK"/>
              </a:rPr>
              <a:t>其它型 </a:t>
            </a:r>
            <a:r>
              <a:rPr dirty="0" sz="1400" spc="10">
                <a:solidFill>
                  <a:srgbClr val="4E2700"/>
                </a:solidFill>
                <a:latin typeface="Noto Sans Mono CJK HK"/>
                <a:cs typeface="Noto Sans Mono CJK HK"/>
              </a:rPr>
              <a:t>態的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請問</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應</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spc="600">
                <a:solidFill>
                  <a:srgbClr val="4E2700"/>
                </a:solidFill>
                <a:latin typeface="Noto Sans Mono CJK HK"/>
                <a:cs typeface="Noto Sans Mono CJK HK"/>
              </a:rPr>
              <a:t> </a:t>
            </a:r>
            <a:r>
              <a:rPr dirty="0" sz="1400" spc="140" i="1">
                <a:solidFill>
                  <a:srgbClr val="4E2700"/>
                </a:solidFill>
                <a:latin typeface="Arial"/>
                <a:cs typeface="Arial"/>
              </a:rPr>
              <a:t>Fly</a:t>
            </a:r>
            <a:r>
              <a:rPr dirty="0" u="sng" sz="1400" spc="14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a:t>
            </a:r>
            <a:endParaRPr sz="1400">
              <a:latin typeface="Noto Sans Mono CJK HK"/>
              <a:cs typeface="Noto Sans Mono CJK HK"/>
            </a:endParaRPr>
          </a:p>
          <a:p>
            <a:pPr algn="just" marL="259079" marR="5080" indent="-247015">
              <a:lnSpc>
                <a:spcPts val="2180"/>
              </a:lnSpc>
              <a:spcBef>
                <a:spcPts val="15"/>
              </a:spcBef>
              <a:buFont typeface="Verdana"/>
              <a:buAutoNum type="arabicPeriod" startAt="2"/>
              <a:tabLst>
                <a:tab pos="252095" algn="l"/>
              </a:tabLst>
            </a:pPr>
            <a:r>
              <a:rPr dirty="0" sz="1400" spc="10">
                <a:solidFill>
                  <a:srgbClr val="4E2700"/>
                </a:solidFill>
                <a:latin typeface="Noto Sans Mono CJK HK"/>
                <a:cs typeface="Noto Sans Mono CJK HK"/>
              </a:rPr>
              <a:t>哪一</a:t>
            </a:r>
            <a:r>
              <a:rPr dirty="0" sz="1400">
                <a:solidFill>
                  <a:srgbClr val="4E2700"/>
                </a:solidFill>
                <a:latin typeface="Noto Sans Mono CJK HK"/>
                <a:cs typeface="Noto Sans Mono CJK HK"/>
              </a:rPr>
              <a:t>種型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存</a:t>
            </a:r>
            <a:r>
              <a:rPr dirty="0" sz="1400" spc="5">
                <a:solidFill>
                  <a:srgbClr val="4E2700"/>
                </a:solidFill>
                <a:latin typeface="Noto Sans Mono CJK HK"/>
                <a:cs typeface="Noto Sans Mono CJK HK"/>
              </a:rPr>
              <a:t>放</a:t>
            </a:r>
            <a:r>
              <a:rPr dirty="0" sz="1400" spc="-5">
                <a:solidFill>
                  <a:srgbClr val="4E2700"/>
                </a:solidFill>
                <a:latin typeface="Verdana"/>
                <a:cs typeface="Verdana"/>
              </a:rPr>
              <a:t>Mouse</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a:t>
            </a:r>
            <a:r>
              <a:rPr dirty="0" sz="1400" spc="-5">
                <a:solidFill>
                  <a:srgbClr val="4E2700"/>
                </a:solidFill>
                <a:latin typeface="Verdana"/>
                <a:cs typeface="Verdana"/>
              </a:rPr>
              <a:t>SuperMan</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a:t>
            </a:r>
            <a:r>
              <a:rPr dirty="0" sz="1400" spc="-5">
                <a:solidFill>
                  <a:srgbClr val="4E2700"/>
                </a:solidFill>
                <a:latin typeface="Verdana"/>
                <a:cs typeface="Verdana"/>
              </a:rPr>
              <a:t>Cat</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a:t>
            </a:r>
            <a:r>
              <a:rPr dirty="0" sz="1400" spc="-5">
                <a:solidFill>
                  <a:srgbClr val="4E2700"/>
                </a:solidFill>
                <a:latin typeface="Verdana"/>
                <a:cs typeface="Verdana"/>
              </a:rPr>
              <a:t>Swallow</a:t>
            </a:r>
            <a:r>
              <a:rPr dirty="0" sz="1400">
                <a:solidFill>
                  <a:srgbClr val="4E2700"/>
                </a:solidFill>
                <a:latin typeface="Noto Sans Mono CJK HK"/>
                <a:cs typeface="Noto Sans Mono CJK HK"/>
              </a:rPr>
              <a:t>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與</a:t>
            </a:r>
            <a:r>
              <a:rPr dirty="0" sz="1400" spc="-5">
                <a:solidFill>
                  <a:srgbClr val="4E2700"/>
                </a:solidFill>
                <a:latin typeface="Verdana"/>
                <a:cs typeface="Verdana"/>
              </a:rPr>
              <a:t>Eagle</a:t>
            </a:r>
            <a:r>
              <a:rPr dirty="0" sz="1400">
                <a:solidFill>
                  <a:srgbClr val="4E2700"/>
                </a:solidFill>
                <a:latin typeface="Noto Sans Mono CJK HK"/>
                <a:cs typeface="Noto Sans Mono CJK HK"/>
              </a:rPr>
              <a:t>類 </a:t>
            </a:r>
            <a:r>
              <a:rPr dirty="0" sz="1400" spc="10">
                <a:solidFill>
                  <a:srgbClr val="4E2700"/>
                </a:solidFill>
                <a:latin typeface="Noto Sans Mono CJK HK"/>
                <a:cs typeface="Noto Sans Mono CJK HK"/>
              </a:rPr>
              <a:t>別的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參</a:t>
            </a:r>
            <a:r>
              <a:rPr dirty="0" sz="1400">
                <a:solidFill>
                  <a:srgbClr val="4E2700"/>
                </a:solidFill>
                <a:latin typeface="Noto Sans Mono CJK HK"/>
                <a:cs typeface="Noto Sans Mono CJK HK"/>
              </a:rPr>
              <a:t>考而</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能存</a:t>
            </a:r>
            <a:r>
              <a:rPr dirty="0" sz="1400" spc="-15">
                <a:solidFill>
                  <a:srgbClr val="4E2700"/>
                </a:solidFill>
                <a:latin typeface="Noto Sans Mono CJK HK"/>
                <a:cs typeface="Noto Sans Mono CJK HK"/>
              </a:rPr>
              <a:t>放</a:t>
            </a:r>
            <a:r>
              <a:rPr dirty="0" sz="1400">
                <a:solidFill>
                  <a:srgbClr val="4E2700"/>
                </a:solidFill>
                <a:latin typeface="Noto Sans Mono CJK HK"/>
                <a:cs typeface="Noto Sans Mono CJK HK"/>
              </a:rPr>
              <a:t>其它</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件參</a:t>
            </a:r>
            <a:r>
              <a:rPr dirty="0" sz="1400" spc="-15">
                <a:solidFill>
                  <a:srgbClr val="4E2700"/>
                </a:solidFill>
                <a:latin typeface="Noto Sans Mono CJK HK"/>
                <a:cs typeface="Noto Sans Mono CJK HK"/>
              </a:rPr>
              <a:t>考</a:t>
            </a:r>
            <a:r>
              <a:rPr dirty="0" sz="1400">
                <a:solidFill>
                  <a:srgbClr val="4E2700"/>
                </a:solidFill>
                <a:latin typeface="Noto Sans Mono CJK HK"/>
                <a:cs typeface="Noto Sans Mono CJK HK"/>
              </a:rPr>
              <a:t>，請</a:t>
            </a:r>
            <a:r>
              <a:rPr dirty="0" sz="1400" spc="-15">
                <a:solidFill>
                  <a:srgbClr val="4E2700"/>
                </a:solidFill>
                <a:latin typeface="Noto Sans Mono CJK HK"/>
                <a:cs typeface="Noto Sans Mono CJK HK"/>
              </a:rPr>
              <a:t>問</a:t>
            </a:r>
            <a:r>
              <a:rPr dirty="0" sz="1400">
                <a:solidFill>
                  <a:srgbClr val="4E2700"/>
                </a:solidFill>
                <a:latin typeface="Noto Sans Mono CJK HK"/>
                <a:cs typeface="Noto Sans Mono CJK HK"/>
              </a:rPr>
              <a:t>此變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的型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應為</a:t>
            </a:r>
            <a:endParaRPr sz="1400">
              <a:latin typeface="Noto Sans Mono CJK HK"/>
              <a:cs typeface="Noto Sans Mono CJK HK"/>
            </a:endParaRPr>
          </a:p>
          <a:p>
            <a:pPr marL="292735">
              <a:lnSpc>
                <a:spcPct val="100000"/>
              </a:lnSpc>
              <a:spcBef>
                <a:spcPts val="15"/>
              </a:spcBef>
              <a:tabLst>
                <a:tab pos="969644" algn="l"/>
                <a:tab pos="234442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0" i="1">
                <a:solidFill>
                  <a:srgbClr val="4E2700"/>
                </a:solidFill>
                <a:latin typeface="Arial"/>
                <a:cs typeface="Arial"/>
              </a:rPr>
              <a:t>Animal</a:t>
            </a:r>
            <a:r>
              <a:rPr dirty="0" u="sng" sz="1400" spc="50" i="1">
                <a:solidFill>
                  <a:srgbClr val="4E2700"/>
                </a:solidFill>
                <a:uFill>
                  <a:solidFill>
                    <a:srgbClr val="4D2600"/>
                  </a:solidFill>
                </a:uFill>
                <a:latin typeface="Arial"/>
                <a:cs typeface="Arial"/>
              </a:rPr>
              <a:t> 	</a:t>
            </a:r>
            <a:r>
              <a:rPr dirty="0" sz="1400" spc="5">
                <a:solidFill>
                  <a:srgbClr val="4E2700"/>
                </a:solidFill>
                <a:latin typeface="Noto Sans Mono CJK HK"/>
                <a:cs typeface="Noto Sans Mono CJK HK"/>
              </a:rPr>
              <a:t>。</a:t>
            </a:r>
            <a:endParaRPr sz="1400">
              <a:latin typeface="Noto Sans Mono CJK HK"/>
              <a:cs typeface="Noto Sans Mono CJK HK"/>
            </a:endParaRPr>
          </a:p>
          <a:p>
            <a:pPr algn="just" marL="252095" marR="34290" indent="-252095">
              <a:lnSpc>
                <a:spcPct val="110000"/>
              </a:lnSpc>
              <a:spcBef>
                <a:spcPts val="340"/>
              </a:spcBef>
              <a:buFont typeface="Verdana"/>
              <a:buAutoNum type="arabicPeriod" startAt="4"/>
              <a:tabLst>
                <a:tab pos="252095" algn="l"/>
              </a:tabLst>
            </a:pPr>
            <a:r>
              <a:rPr dirty="0" sz="1400" spc="10">
                <a:solidFill>
                  <a:srgbClr val="4E2700"/>
                </a:solidFill>
                <a:latin typeface="Noto Sans Mono CJK HK"/>
                <a:cs typeface="Noto Sans Mono CJK HK"/>
              </a:rPr>
              <a:t>在介</a:t>
            </a:r>
            <a:r>
              <a:rPr dirty="0" sz="1400" spc="-5">
                <a:solidFill>
                  <a:srgbClr val="4E2700"/>
                </a:solidFill>
                <a:latin typeface="Noto Sans Mono CJK HK"/>
                <a:cs typeface="Noto Sans Mono CJK HK"/>
              </a:rPr>
              <a:t>面</a:t>
            </a:r>
            <a:r>
              <a:rPr dirty="0" sz="1400" spc="-5">
                <a:solidFill>
                  <a:srgbClr val="4E2700"/>
                </a:solidFill>
                <a:latin typeface="Verdana"/>
                <a:cs typeface="Verdana"/>
              </a:rPr>
              <a:t>(interface)</a:t>
            </a:r>
            <a:r>
              <a:rPr dirty="0" sz="1400">
                <a:solidFill>
                  <a:srgbClr val="4E2700"/>
                </a:solidFill>
                <a:latin typeface="Noto Sans Mono CJK HK"/>
                <a:cs typeface="Noto Sans Mono CJK HK"/>
              </a:rPr>
              <a:t>內所定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預設</a:t>
            </a:r>
            <a:r>
              <a:rPr dirty="0" sz="1400" spc="-15">
                <a:solidFill>
                  <a:srgbClr val="4E2700"/>
                </a:solidFill>
                <a:latin typeface="Noto Sans Mono CJK HK"/>
                <a:cs typeface="Noto Sans Mono CJK HK"/>
              </a:rPr>
              <a:t>具</a:t>
            </a:r>
            <a:r>
              <a:rPr dirty="0" sz="1400">
                <a:solidFill>
                  <a:srgbClr val="4E2700"/>
                </a:solidFill>
                <a:latin typeface="Noto Sans Mono CJK HK"/>
                <a:cs typeface="Noto Sans Mono CJK HK"/>
              </a:rPr>
              <a:t>有</a:t>
            </a:r>
            <a:r>
              <a:rPr dirty="0" sz="1400" spc="375">
                <a:solidFill>
                  <a:srgbClr val="4E2700"/>
                </a:solidFill>
                <a:latin typeface="Noto Sans Mono CJK HK"/>
                <a:cs typeface="Noto Sans Mono CJK HK"/>
              </a:rPr>
              <a:t> </a:t>
            </a:r>
            <a:r>
              <a:rPr dirty="0" sz="1400" spc="-5" i="1">
                <a:solidFill>
                  <a:srgbClr val="4E2700"/>
                </a:solidFill>
                <a:latin typeface="Verdana"/>
                <a:cs typeface="Verdana"/>
              </a:rPr>
              <a:t>publi</a:t>
            </a:r>
            <a:r>
              <a:rPr dirty="0" sz="1400" spc="-5">
                <a:solidFill>
                  <a:srgbClr val="4E2700"/>
                </a:solidFill>
                <a:latin typeface="Verdana"/>
                <a:cs typeface="Verdana"/>
              </a:rPr>
              <a:t>c</a:t>
            </a:r>
            <a:r>
              <a:rPr dirty="0" sz="1400" spc="125">
                <a:solidFill>
                  <a:srgbClr val="4E2700"/>
                </a:solidFill>
                <a:latin typeface="Verdana"/>
                <a:cs typeface="Verdana"/>
              </a:rPr>
              <a:t> </a:t>
            </a:r>
            <a:r>
              <a:rPr dirty="0" sz="1400">
                <a:solidFill>
                  <a:srgbClr val="4E2700"/>
                </a:solidFill>
                <a:latin typeface="Noto Sans Mono CJK HK"/>
                <a:cs typeface="Noto Sans Mono CJK HK"/>
              </a:rPr>
              <a:t>與</a:t>
            </a:r>
            <a:r>
              <a:rPr dirty="0" sz="1400" spc="570">
                <a:solidFill>
                  <a:srgbClr val="4E2700"/>
                </a:solidFill>
                <a:latin typeface="Noto Sans Mono CJK HK"/>
                <a:cs typeface="Noto Sans Mono CJK HK"/>
              </a:rPr>
              <a:t> </a:t>
            </a:r>
            <a:r>
              <a:rPr dirty="0" sz="1400" spc="-5" i="1">
                <a:solidFill>
                  <a:srgbClr val="4E2700"/>
                </a:solidFill>
                <a:latin typeface="Verdana"/>
                <a:cs typeface="Verdana"/>
              </a:rPr>
              <a:t>abstract</a:t>
            </a:r>
            <a:r>
              <a:rPr dirty="0" sz="1400" spc="140" i="1">
                <a:solidFill>
                  <a:srgbClr val="4E2700"/>
                </a:solidFill>
                <a:latin typeface="Verdana"/>
                <a:cs typeface="Verdana"/>
              </a:rPr>
              <a:t> </a:t>
            </a:r>
            <a:r>
              <a:rPr dirty="0" sz="1400">
                <a:solidFill>
                  <a:srgbClr val="4E2700"/>
                </a:solidFill>
                <a:latin typeface="Noto Sans Mono CJK HK"/>
                <a:cs typeface="Noto Sans Mono CJK HK"/>
              </a:rPr>
              <a:t>兩</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修飾</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所定</a:t>
            </a:r>
            <a:r>
              <a:rPr dirty="0" sz="1400">
                <a:solidFill>
                  <a:srgbClr val="4E2700"/>
                </a:solidFill>
                <a:latin typeface="Noto Sans Mono CJK HK"/>
                <a:cs typeface="Noto Sans Mono CJK HK"/>
              </a:rPr>
              <a:t>義的</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數預</a:t>
            </a:r>
            <a:r>
              <a:rPr dirty="0" sz="1400" spc="-15">
                <a:solidFill>
                  <a:srgbClr val="4E2700"/>
                </a:solidFill>
                <a:latin typeface="Noto Sans Mono CJK HK"/>
                <a:cs typeface="Noto Sans Mono CJK HK"/>
              </a:rPr>
              <a:t>設</a:t>
            </a:r>
            <a:r>
              <a:rPr dirty="0" sz="1400">
                <a:solidFill>
                  <a:srgbClr val="4E2700"/>
                </a:solidFill>
                <a:latin typeface="Noto Sans Mono CJK HK"/>
                <a:cs typeface="Noto Sans Mono CJK HK"/>
              </a:rPr>
              <a:t>具</a:t>
            </a:r>
            <a:r>
              <a:rPr dirty="0" sz="1400" spc="5">
                <a:solidFill>
                  <a:srgbClr val="4E2700"/>
                </a:solidFill>
                <a:latin typeface="Noto Sans Mono CJK HK"/>
                <a:cs typeface="Noto Sans Mono CJK HK"/>
              </a:rPr>
              <a:t>有</a:t>
            </a:r>
            <a:r>
              <a:rPr dirty="0" sz="1400" spc="555">
                <a:solidFill>
                  <a:srgbClr val="4E2700"/>
                </a:solidFill>
                <a:latin typeface="Noto Sans Mono CJK HK"/>
                <a:cs typeface="Noto Sans Mono CJK HK"/>
              </a:rPr>
              <a:t> </a:t>
            </a:r>
            <a:r>
              <a:rPr dirty="0" sz="1400" spc="-5" i="1">
                <a:solidFill>
                  <a:srgbClr val="4E2700"/>
                </a:solidFill>
                <a:latin typeface="Verdana"/>
                <a:cs typeface="Verdana"/>
              </a:rPr>
              <a:t>public</a:t>
            </a:r>
            <a:r>
              <a:rPr dirty="0" sz="1400" spc="220" i="1">
                <a:solidFill>
                  <a:srgbClr val="4E2700"/>
                </a:solidFill>
                <a:latin typeface="Verdana"/>
                <a:cs typeface="Verdana"/>
              </a:rPr>
              <a:t> </a:t>
            </a:r>
            <a:r>
              <a:rPr dirty="0" sz="1400">
                <a:solidFill>
                  <a:srgbClr val="4E2700"/>
                </a:solidFill>
                <a:latin typeface="Verdana"/>
                <a:cs typeface="Verdana"/>
              </a:rPr>
              <a:t>,</a:t>
            </a:r>
            <a:r>
              <a:rPr dirty="0" sz="1400" spc="210">
                <a:solidFill>
                  <a:srgbClr val="4E2700"/>
                </a:solidFill>
                <a:latin typeface="Verdana"/>
                <a:cs typeface="Verdana"/>
              </a:rPr>
              <a:t> </a:t>
            </a:r>
            <a:r>
              <a:rPr dirty="0" sz="1400" spc="-10" i="1">
                <a:solidFill>
                  <a:srgbClr val="4E2700"/>
                </a:solidFill>
                <a:latin typeface="Verdana"/>
                <a:cs typeface="Verdana"/>
              </a:rPr>
              <a:t>static</a:t>
            </a:r>
            <a:r>
              <a:rPr dirty="0" sz="1400" spc="320" i="1">
                <a:solidFill>
                  <a:srgbClr val="4E2700"/>
                </a:solidFill>
                <a:latin typeface="Verdana"/>
                <a:cs typeface="Verdana"/>
              </a:rPr>
              <a:t> </a:t>
            </a:r>
            <a:r>
              <a:rPr dirty="0" sz="1400">
                <a:solidFill>
                  <a:srgbClr val="4E2700"/>
                </a:solidFill>
                <a:latin typeface="Noto Sans Mono CJK HK"/>
                <a:cs typeface="Noto Sans Mono CJK HK"/>
              </a:rPr>
              <a:t>與</a:t>
            </a:r>
            <a:r>
              <a:rPr dirty="0" sz="1400" spc="565">
                <a:solidFill>
                  <a:srgbClr val="4E2700"/>
                </a:solidFill>
                <a:latin typeface="Noto Sans Mono CJK HK"/>
                <a:cs typeface="Noto Sans Mono CJK HK"/>
              </a:rPr>
              <a:t> </a:t>
            </a:r>
            <a:r>
              <a:rPr dirty="0" sz="1400" spc="-10" i="1">
                <a:solidFill>
                  <a:srgbClr val="4E2700"/>
                </a:solidFill>
                <a:latin typeface="Verdana"/>
                <a:cs typeface="Verdana"/>
              </a:rPr>
              <a:t>final</a:t>
            </a:r>
            <a:r>
              <a:rPr dirty="0" sz="1400" spc="170" i="1">
                <a:solidFill>
                  <a:srgbClr val="4E2700"/>
                </a:solidFill>
                <a:latin typeface="Verdana"/>
                <a:cs typeface="Verdana"/>
              </a:rPr>
              <a:t> </a:t>
            </a:r>
            <a:r>
              <a:rPr dirty="0" sz="1400">
                <a:solidFill>
                  <a:srgbClr val="4E2700"/>
                </a:solidFill>
                <a:latin typeface="Noto Sans Mono CJK HK"/>
                <a:cs typeface="Noto Sans Mono CJK HK"/>
              </a:rPr>
              <a:t>三個修</a:t>
            </a:r>
            <a:r>
              <a:rPr dirty="0" sz="1400" spc="-15">
                <a:solidFill>
                  <a:srgbClr val="4E2700"/>
                </a:solidFill>
                <a:latin typeface="Noto Sans Mono CJK HK"/>
                <a:cs typeface="Noto Sans Mono CJK HK"/>
              </a:rPr>
              <a:t>飾</a:t>
            </a:r>
            <a:r>
              <a:rPr dirty="0" sz="1400">
                <a:solidFill>
                  <a:srgbClr val="4E2700"/>
                </a:solidFill>
                <a:latin typeface="Noto Sans Mono CJK HK"/>
                <a:cs typeface="Noto Sans Mono CJK HK"/>
              </a:rPr>
              <a:t>字。</a:t>
            </a:r>
            <a:endParaRPr sz="1400">
              <a:latin typeface="Noto Sans Mono CJK HK"/>
              <a:cs typeface="Noto Sans Mono CJK HK"/>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6547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547217" y="955395"/>
            <a:ext cx="7943850" cy="1306195"/>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896619" marR="5080" indent="-786765">
              <a:lnSpc>
                <a:spcPct val="120000"/>
              </a:lnSpc>
            </a:pPr>
            <a:r>
              <a:rPr dirty="0" sz="1400" spc="225">
                <a:solidFill>
                  <a:srgbClr val="4E2700"/>
                </a:solidFill>
                <a:latin typeface="Arial"/>
                <a:cs typeface="Arial"/>
              </a:rPr>
              <a:t>1.(</a:t>
            </a:r>
            <a:r>
              <a:rPr dirty="0" sz="1400" spc="400">
                <a:solidFill>
                  <a:srgbClr val="4E2700"/>
                </a:solidFill>
                <a:latin typeface="Arial"/>
                <a:cs typeface="Arial"/>
              </a:rPr>
              <a:t> </a:t>
            </a:r>
            <a:r>
              <a:rPr dirty="0" sz="1400" spc="70">
                <a:solidFill>
                  <a:srgbClr val="4E2700"/>
                </a:solidFill>
                <a:latin typeface="Arial"/>
                <a:cs typeface="Arial"/>
              </a:rPr>
              <a:t>x</a:t>
            </a:r>
            <a:r>
              <a:rPr dirty="0" sz="1400" spc="420">
                <a:solidFill>
                  <a:srgbClr val="4E2700"/>
                </a:solidFill>
                <a:latin typeface="Arial"/>
                <a:cs typeface="Arial"/>
              </a:rPr>
              <a:t> </a:t>
            </a:r>
            <a:r>
              <a:rPr dirty="0" sz="1400" spc="305">
                <a:solidFill>
                  <a:srgbClr val="4E2700"/>
                </a:solidFill>
                <a:latin typeface="Arial"/>
                <a:cs typeface="Arial"/>
              </a:rPr>
              <a:t>)</a:t>
            </a:r>
            <a:r>
              <a:rPr dirty="0" sz="1400" spc="400">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語言的例</a:t>
            </a:r>
            <a:r>
              <a:rPr dirty="0" sz="1400" spc="-10">
                <a:solidFill>
                  <a:srgbClr val="4E2700"/>
                </a:solidFill>
                <a:latin typeface="Noto Sans Mono CJK HK"/>
                <a:cs typeface="Noto Sans Mono CJK HK"/>
              </a:rPr>
              <a:t>外</a:t>
            </a:r>
            <a:r>
              <a:rPr dirty="0" sz="1400">
                <a:solidFill>
                  <a:srgbClr val="4E2700"/>
                </a:solidFill>
                <a:latin typeface="Noto Sans Mono CJK HK"/>
                <a:cs typeface="Noto Sans Mono CJK HK"/>
              </a:rPr>
              <a:t>處理</a:t>
            </a:r>
            <a:r>
              <a:rPr dirty="0" sz="1400" spc="-10">
                <a:solidFill>
                  <a:srgbClr val="4E2700"/>
                </a:solidFill>
                <a:latin typeface="Noto Sans Mono CJK HK"/>
                <a:cs typeface="Noto Sans Mono CJK HK"/>
              </a:rPr>
              <a:t>機制</a:t>
            </a:r>
            <a:r>
              <a:rPr dirty="0" sz="1400">
                <a:solidFill>
                  <a:srgbClr val="4E2700"/>
                </a:solidFill>
                <a:latin typeface="Noto Sans Mono CJK HK"/>
                <a:cs typeface="Noto Sans Mono CJK HK"/>
              </a:rPr>
              <a:t>是由</a:t>
            </a:r>
            <a:r>
              <a:rPr dirty="0" sz="1400" spc="245">
                <a:solidFill>
                  <a:srgbClr val="4E2700"/>
                </a:solidFill>
                <a:latin typeface="Arial"/>
                <a:cs typeface="Arial"/>
              </a:rPr>
              <a:t>try</a:t>
            </a:r>
            <a:r>
              <a:rPr dirty="0" sz="1400" spc="10">
                <a:solidFill>
                  <a:srgbClr val="4E2700"/>
                </a:solidFill>
                <a:latin typeface="Noto Sans Mono CJK HK"/>
                <a:cs typeface="Noto Sans Mono CJK HK"/>
              </a:rPr>
              <a:t>、</a:t>
            </a:r>
            <a:r>
              <a:rPr dirty="0" sz="1400" spc="95">
                <a:solidFill>
                  <a:srgbClr val="4E2700"/>
                </a:solidFill>
                <a:latin typeface="Arial"/>
                <a:cs typeface="Arial"/>
              </a:rPr>
              <a:t>catch</a:t>
            </a:r>
            <a:r>
              <a:rPr dirty="0" sz="1400">
                <a:solidFill>
                  <a:srgbClr val="4E2700"/>
                </a:solidFill>
                <a:latin typeface="Noto Sans Mono CJK HK"/>
                <a:cs typeface="Noto Sans Mono CJK HK"/>
              </a:rPr>
              <a:t>與</a:t>
            </a:r>
            <a:r>
              <a:rPr dirty="0" sz="1400" spc="260">
                <a:solidFill>
                  <a:srgbClr val="4E2700"/>
                </a:solidFill>
                <a:latin typeface="Arial"/>
                <a:cs typeface="Arial"/>
              </a:rPr>
              <a:t>finally</a:t>
            </a:r>
            <a:r>
              <a:rPr dirty="0" sz="1400">
                <a:solidFill>
                  <a:srgbClr val="4E2700"/>
                </a:solidFill>
                <a:latin typeface="Noto Sans Mono CJK HK"/>
                <a:cs typeface="Noto Sans Mono CJK HK"/>
              </a:rPr>
              <a:t>三個區塊組成。</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三個</a:t>
            </a:r>
            <a:r>
              <a:rPr dirty="0" sz="1400" spc="-15">
                <a:solidFill>
                  <a:srgbClr val="4E2700"/>
                </a:solidFill>
                <a:latin typeface="Noto Sans Mono CJK HK"/>
                <a:cs typeface="Noto Sans Mono CJK HK"/>
              </a:rPr>
              <a:t>區塊</a:t>
            </a:r>
            <a:r>
              <a:rPr dirty="0" sz="1400">
                <a:solidFill>
                  <a:srgbClr val="4E2700"/>
                </a:solidFill>
                <a:latin typeface="Noto Sans Mono CJK HK"/>
                <a:cs typeface="Noto Sans Mono CJK HK"/>
              </a:rPr>
              <a:t>必須同時 </a:t>
            </a:r>
            <a:r>
              <a:rPr dirty="0" sz="1400" spc="10">
                <a:solidFill>
                  <a:srgbClr val="4E2700"/>
                </a:solidFill>
                <a:latin typeface="Noto Sans Mono CJK HK"/>
                <a:cs typeface="Noto Sans Mono CJK HK"/>
              </a:rPr>
              <a:t>出</a:t>
            </a:r>
            <a:r>
              <a:rPr dirty="0" sz="1400">
                <a:solidFill>
                  <a:srgbClr val="4E2700"/>
                </a:solidFill>
                <a:latin typeface="Noto Sans Mono CJK HK"/>
                <a:cs typeface="Noto Sans Mono CJK HK"/>
              </a:rPr>
              <a:t>現</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不能缺</a:t>
            </a:r>
            <a:r>
              <a:rPr dirty="0" sz="1400" spc="-15">
                <a:solidFill>
                  <a:srgbClr val="4E2700"/>
                </a:solidFill>
                <a:latin typeface="Noto Sans Mono CJK HK"/>
                <a:cs typeface="Noto Sans Mono CJK HK"/>
              </a:rPr>
              <a:t>少</a:t>
            </a:r>
            <a:r>
              <a:rPr dirty="0" sz="1400">
                <a:solidFill>
                  <a:srgbClr val="4E2700"/>
                </a:solidFill>
                <a:latin typeface="Noto Sans Mono CJK HK"/>
                <a:cs typeface="Noto Sans Mono CJK HK"/>
              </a:rPr>
              <a:t>任何</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區塊。</a:t>
            </a:r>
            <a:endParaRPr sz="1400">
              <a:latin typeface="Noto Sans Mono CJK HK"/>
              <a:cs typeface="Noto Sans Mono CJK HK"/>
            </a:endParaRPr>
          </a:p>
          <a:p>
            <a:pPr marL="109855">
              <a:lnSpc>
                <a:spcPct val="100000"/>
              </a:lnSpc>
              <a:spcBef>
                <a:spcPts val="335"/>
              </a:spcBef>
            </a:pPr>
            <a:r>
              <a:rPr dirty="0" sz="1400" spc="225">
                <a:solidFill>
                  <a:srgbClr val="4E2700"/>
                </a:solidFill>
                <a:latin typeface="Arial"/>
                <a:cs typeface="Arial"/>
              </a:rPr>
              <a:t>2.(</a:t>
            </a:r>
            <a:r>
              <a:rPr dirty="0" sz="1400" spc="380">
                <a:solidFill>
                  <a:srgbClr val="4E2700"/>
                </a:solidFill>
                <a:latin typeface="Arial"/>
                <a:cs typeface="Arial"/>
              </a:rPr>
              <a:t> </a:t>
            </a:r>
            <a:r>
              <a:rPr dirty="0" sz="1400" spc="-10">
                <a:solidFill>
                  <a:srgbClr val="4E2700"/>
                </a:solidFill>
                <a:latin typeface="Arial"/>
                <a:cs typeface="Arial"/>
              </a:rPr>
              <a:t>o</a:t>
            </a:r>
            <a:r>
              <a:rPr dirty="0" sz="1400" spc="10">
                <a:solidFill>
                  <a:srgbClr val="4E2700"/>
                </a:solidFill>
                <a:latin typeface="Arial"/>
                <a:cs typeface="Arial"/>
              </a:rPr>
              <a:t> </a:t>
            </a:r>
            <a:r>
              <a:rPr dirty="0" sz="1400" spc="305">
                <a:solidFill>
                  <a:srgbClr val="4E2700"/>
                </a:solidFill>
                <a:latin typeface="Arial"/>
                <a:cs typeface="Arial"/>
              </a:rPr>
              <a:t>)</a:t>
            </a:r>
            <a:r>
              <a:rPr dirty="0" sz="1400" spc="380">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語言細分</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式執</a:t>
            </a:r>
            <a:r>
              <a:rPr dirty="0" sz="1400" spc="-10">
                <a:solidFill>
                  <a:srgbClr val="4E2700"/>
                </a:solidFill>
                <a:latin typeface="Noto Sans Mono CJK HK"/>
                <a:cs typeface="Noto Sans Mono CJK HK"/>
              </a:rPr>
              <a:t>行時</a:t>
            </a:r>
            <a:r>
              <a:rPr dirty="0" sz="1400" spc="5">
                <a:solidFill>
                  <a:srgbClr val="4E2700"/>
                </a:solidFill>
                <a:latin typeface="Noto Sans Mono CJK HK"/>
                <a:cs typeface="Noto Sans Mono CJK HK"/>
              </a:rPr>
              <a:t>可能遇</a:t>
            </a:r>
            <a:r>
              <a:rPr dirty="0" sz="1400" spc="-10">
                <a:solidFill>
                  <a:srgbClr val="4E2700"/>
                </a:solidFill>
                <a:latin typeface="Noto Sans Mono CJK HK"/>
                <a:cs typeface="Noto Sans Mono CJK HK"/>
              </a:rPr>
              <a:t>到</a:t>
            </a:r>
            <a:r>
              <a:rPr dirty="0" sz="1400" spc="5">
                <a:solidFill>
                  <a:srgbClr val="4E2700"/>
                </a:solidFill>
                <a:latin typeface="Noto Sans Mono CJK HK"/>
                <a:cs typeface="Noto Sans Mono CJK HK"/>
              </a:rPr>
              <a:t>的各</a:t>
            </a:r>
            <a:r>
              <a:rPr dirty="0" sz="1400" spc="-10">
                <a:solidFill>
                  <a:srgbClr val="4E2700"/>
                </a:solidFill>
                <a:latin typeface="Noto Sans Mono CJK HK"/>
                <a:cs typeface="Noto Sans Mono CJK HK"/>
              </a:rPr>
              <a:t>種例</a:t>
            </a:r>
            <a:r>
              <a:rPr dirty="0" sz="1400" spc="5">
                <a:solidFill>
                  <a:srgbClr val="4E2700"/>
                </a:solidFill>
                <a:latin typeface="Noto Sans Mono CJK HK"/>
                <a:cs typeface="Noto Sans Mono CJK HK"/>
              </a:rPr>
              <a:t>外，分</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用一</a:t>
            </a:r>
            <a:r>
              <a:rPr dirty="0" sz="1400" spc="-10">
                <a:solidFill>
                  <a:srgbClr val="4E2700"/>
                </a:solidFill>
                <a:latin typeface="Noto Sans Mono CJK HK"/>
                <a:cs typeface="Noto Sans Mono CJK HK"/>
              </a:rPr>
              <a:t>個例</a:t>
            </a:r>
            <a:r>
              <a:rPr dirty="0" sz="1400" spc="5">
                <a:solidFill>
                  <a:srgbClr val="4E2700"/>
                </a:solidFill>
                <a:latin typeface="Noto Sans Mono CJK HK"/>
                <a:cs typeface="Noto Sans Mono CJK HK"/>
              </a:rPr>
              <a:t>外類別</a:t>
            </a:r>
            <a:r>
              <a:rPr dirty="0" sz="1400" spc="-10">
                <a:solidFill>
                  <a:srgbClr val="4E2700"/>
                </a:solidFill>
                <a:latin typeface="Noto Sans Mono CJK HK"/>
                <a:cs typeface="Noto Sans Mono CJK HK"/>
              </a:rPr>
              <a:t>來</a:t>
            </a:r>
            <a:r>
              <a:rPr dirty="0" sz="1400" spc="5">
                <a:solidFill>
                  <a:srgbClr val="4E2700"/>
                </a:solidFill>
                <a:latin typeface="Noto Sans Mono CJK HK"/>
                <a:cs typeface="Noto Sans Mono CJK HK"/>
              </a:rPr>
              <a:t>表示</a:t>
            </a:r>
            <a:r>
              <a:rPr dirty="0" sz="1400" spc="-10">
                <a:solidFill>
                  <a:srgbClr val="4E2700"/>
                </a:solidFill>
                <a:latin typeface="Noto Sans Mono CJK HK"/>
                <a:cs typeface="Noto Sans Mono CJK HK"/>
              </a:rPr>
              <a:t>。程</a:t>
            </a:r>
            <a:r>
              <a:rPr dirty="0" sz="1400" spc="5">
                <a:solidFill>
                  <a:srgbClr val="4E2700"/>
                </a:solidFill>
                <a:latin typeface="Noto Sans Mono CJK HK"/>
                <a:cs typeface="Noto Sans Mono CJK HK"/>
              </a:rPr>
              <a:t>式內的</a:t>
            </a:r>
            <a:endParaRPr sz="1400">
              <a:latin typeface="Noto Sans Mono CJK HK"/>
              <a:cs typeface="Noto Sans Mono CJK HK"/>
            </a:endParaRPr>
          </a:p>
          <a:p>
            <a:pPr marL="897890">
              <a:lnSpc>
                <a:spcPct val="100000"/>
              </a:lnSpc>
              <a:spcBef>
                <a:spcPts val="340"/>
              </a:spcBef>
            </a:pPr>
            <a:r>
              <a:rPr dirty="0" sz="1400" spc="-65">
                <a:solidFill>
                  <a:srgbClr val="4E2700"/>
                </a:solidFill>
                <a:latin typeface="Arial"/>
                <a:cs typeface="Arial"/>
              </a:rPr>
              <a:t>Bug</a:t>
            </a:r>
            <a:r>
              <a:rPr dirty="0" sz="1400">
                <a:solidFill>
                  <a:srgbClr val="4E2700"/>
                </a:solidFill>
                <a:latin typeface="Noto Sans Mono CJK HK"/>
                <a:cs typeface="Noto Sans Mono CJK HK"/>
              </a:rPr>
              <a:t>可算是例外</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一種。</a:t>
            </a:r>
            <a:endParaRPr sz="1400">
              <a:latin typeface="Noto Sans Mono CJK HK"/>
              <a:cs typeface="Noto Sans Mono CJK HK"/>
            </a:endParaRPr>
          </a:p>
        </p:txBody>
      </p:sp>
      <p:graphicFrame>
        <p:nvGraphicFramePr>
          <p:cNvPr id="4" name="object 4"/>
          <p:cNvGraphicFramePr>
            <a:graphicFrameLocks noGrp="1"/>
          </p:cNvGraphicFramePr>
          <p:nvPr/>
        </p:nvGraphicFramePr>
        <p:xfrm>
          <a:off x="625703" y="2326094"/>
          <a:ext cx="8038465" cy="3773804"/>
        </p:xfrm>
        <a:graphic>
          <a:graphicData uri="http://schemas.openxmlformats.org/drawingml/2006/table">
            <a:tbl>
              <a:tblPr firstRow="1" bandRow="1">
                <a:tableStyleId>{2D5ABB26-0587-4C30-8999-92F81FD0307C}</a:tableStyleId>
              </a:tblPr>
              <a:tblGrid>
                <a:gridCol w="375920"/>
                <a:gridCol w="196850"/>
                <a:gridCol w="7465059"/>
              </a:tblGrid>
              <a:tr h="222350">
                <a:tc>
                  <a:txBody>
                    <a:bodyPr/>
                    <a:lstStyle/>
                    <a:p>
                      <a:pPr algn="ctr" marR="9525">
                        <a:lnSpc>
                          <a:spcPts val="1405"/>
                        </a:lnSpc>
                      </a:pPr>
                      <a:r>
                        <a:rPr dirty="0" sz="1400" spc="225">
                          <a:solidFill>
                            <a:srgbClr val="4E2700"/>
                          </a:solidFill>
                          <a:latin typeface="Arial"/>
                          <a:cs typeface="Arial"/>
                        </a:rPr>
                        <a:t>3.(</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無</a:t>
                      </a:r>
                      <a:r>
                        <a:rPr dirty="0" sz="1400">
                          <a:solidFill>
                            <a:srgbClr val="4E2700"/>
                          </a:solidFill>
                          <a:latin typeface="Noto Sans Mono CJK HK"/>
                          <a:cs typeface="Noto Sans Mono CJK HK"/>
                        </a:rPr>
                        <a:t>論</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何</a:t>
                      </a:r>
                      <a:r>
                        <a:rPr dirty="0" sz="1400" spc="190">
                          <a:solidFill>
                            <a:srgbClr val="4E2700"/>
                          </a:solidFill>
                          <a:latin typeface="Noto Sans Mono CJK HK"/>
                          <a:cs typeface="Noto Sans Mono CJK HK"/>
                        </a:rPr>
                        <a:t>，</a:t>
                      </a:r>
                      <a:r>
                        <a:rPr dirty="0" sz="1400" spc="190">
                          <a:solidFill>
                            <a:srgbClr val="4E2700"/>
                          </a:solidFill>
                          <a:latin typeface="Arial"/>
                          <a:cs typeface="Arial"/>
                        </a:rPr>
                        <a:t>try</a:t>
                      </a:r>
                      <a:r>
                        <a:rPr dirty="0" sz="1400">
                          <a:solidFill>
                            <a:srgbClr val="4E2700"/>
                          </a:solidFill>
                          <a:latin typeface="Noto Sans Mono CJK HK"/>
                          <a:cs typeface="Noto Sans Mono CJK HK"/>
                        </a:rPr>
                        <a:t>區塊內</a:t>
                      </a:r>
                      <a:r>
                        <a:rPr dirty="0" sz="1400" spc="-15">
                          <a:solidFill>
                            <a:srgbClr val="4E2700"/>
                          </a:solidFill>
                          <a:latin typeface="Noto Sans Mono CJK HK"/>
                          <a:cs typeface="Noto Sans Mono CJK HK"/>
                        </a:rPr>
                        <a:t>的敘</a:t>
                      </a:r>
                      <a:r>
                        <a:rPr dirty="0" sz="1400">
                          <a:solidFill>
                            <a:srgbClr val="4E2700"/>
                          </a:solidFill>
                          <a:latin typeface="Noto Sans Mono CJK HK"/>
                          <a:cs typeface="Noto Sans Mono CJK HK"/>
                        </a:rPr>
                        <a:t>述一定</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全部</a:t>
                      </a:r>
                      <a:r>
                        <a:rPr dirty="0" sz="1400" spc="-15">
                          <a:solidFill>
                            <a:srgbClr val="4E2700"/>
                          </a:solidFill>
                          <a:latin typeface="Noto Sans Mono CJK HK"/>
                          <a:cs typeface="Noto Sans Mono CJK HK"/>
                        </a:rPr>
                        <a:t>執行</a:t>
                      </a:r>
                      <a:r>
                        <a:rPr dirty="0" sz="1400">
                          <a:solidFill>
                            <a:srgbClr val="4E2700"/>
                          </a:solidFill>
                          <a:latin typeface="Noto Sans Mono CJK HK"/>
                          <a:cs typeface="Noto Sans Mono CJK HK"/>
                        </a:rPr>
                        <a:t>完畢。</a:t>
                      </a:r>
                      <a:endParaRPr sz="1400">
                        <a:latin typeface="Noto Sans Mono CJK HK"/>
                        <a:cs typeface="Noto Sans Mono CJK HK"/>
                      </a:endParaRPr>
                    </a:p>
                  </a:txBody>
                  <a:tcPr marL="0" marR="0" marB="0" marT="0">
                    <a:solidFill>
                      <a:srgbClr val="CCE8CF"/>
                    </a:solidFill>
                  </a:tcPr>
                </a:tc>
              </a:tr>
              <a:tr h="222350">
                <a:tc>
                  <a:txBody>
                    <a:bodyPr/>
                    <a:lstStyle/>
                    <a:p>
                      <a:pPr algn="ctr" marR="9525">
                        <a:lnSpc>
                          <a:spcPts val="1650"/>
                        </a:lnSpc>
                      </a:pPr>
                      <a:r>
                        <a:rPr dirty="0" sz="1400" spc="225">
                          <a:solidFill>
                            <a:srgbClr val="4E2700"/>
                          </a:solidFill>
                          <a:latin typeface="Arial"/>
                          <a:cs typeface="Arial"/>
                        </a:rPr>
                        <a:t>4.(</a:t>
                      </a:r>
                      <a:endParaRPr sz="1400">
                        <a:latin typeface="Arial"/>
                        <a:cs typeface="Arial"/>
                      </a:endParaRPr>
                    </a:p>
                  </a:txBody>
                  <a:tcPr marL="0" marR="0" marB="0" marT="0">
                    <a:solidFill>
                      <a:srgbClr val="CCE8CF"/>
                    </a:solidFill>
                  </a:tcPr>
                </a:tc>
                <a:tc>
                  <a:txBody>
                    <a:bodyPr/>
                    <a:lstStyle/>
                    <a:p>
                      <a:pPr algn="ctr">
                        <a:lnSpc>
                          <a:spcPts val="165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50"/>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當</a:t>
                      </a:r>
                      <a:r>
                        <a:rPr dirty="0" sz="1400">
                          <a:solidFill>
                            <a:srgbClr val="4E2700"/>
                          </a:solidFill>
                          <a:latin typeface="Noto Sans Mono CJK HK"/>
                          <a:cs typeface="Noto Sans Mono CJK HK"/>
                        </a:rPr>
                        <a:t>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內可能</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生某種</a:t>
                      </a:r>
                      <a:r>
                        <a:rPr dirty="0" sz="1400" spc="-20">
                          <a:solidFill>
                            <a:srgbClr val="4E2700"/>
                          </a:solidFill>
                          <a:latin typeface="Arial"/>
                          <a:cs typeface="Arial"/>
                        </a:rPr>
                        <a:t>Checked</a:t>
                      </a:r>
                      <a:r>
                        <a:rPr dirty="0" sz="1400" spc="15">
                          <a:solidFill>
                            <a:srgbClr val="4E2700"/>
                          </a:solidFill>
                          <a:latin typeface="Arial"/>
                          <a:cs typeface="Arial"/>
                        </a:rPr>
                        <a:t> </a:t>
                      </a:r>
                      <a:r>
                        <a:rPr dirty="0" sz="1400" spc="90">
                          <a:solidFill>
                            <a:srgbClr val="4E2700"/>
                          </a:solidFill>
                          <a:latin typeface="Arial"/>
                          <a:cs typeface="Arial"/>
                        </a:rPr>
                        <a:t>Exception</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，我們</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以採</a:t>
                      </a:r>
                      <a:r>
                        <a:rPr dirty="0" sz="1400" spc="-10">
                          <a:solidFill>
                            <a:srgbClr val="4E2700"/>
                          </a:solidFill>
                          <a:latin typeface="Noto Sans Mono CJK HK"/>
                          <a:cs typeface="Noto Sans Mono CJK HK"/>
                        </a:rPr>
                        <a:t>用</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處理法</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』或</a:t>
                      </a:r>
                      <a:endParaRPr sz="1400">
                        <a:latin typeface="Noto Sans Mono CJK HK"/>
                        <a:cs typeface="Noto Sans Mono CJK HK"/>
                      </a:endParaRPr>
                    </a:p>
                  </a:txBody>
                  <a:tcPr marL="0" marR="0" marB="0" marT="0">
                    <a:solidFill>
                      <a:srgbClr val="CCE8CF"/>
                    </a:solidFill>
                  </a:tcPr>
                </a:tc>
              </a:tr>
              <a:tr h="245671">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147320">
                        <a:lnSpc>
                          <a:spcPts val="1580"/>
                        </a:lnSpc>
                        <a:spcBef>
                          <a:spcPts val="254"/>
                        </a:spcBef>
                      </a:pPr>
                      <a:r>
                        <a:rPr dirty="0" sz="1400">
                          <a:solidFill>
                            <a:srgbClr val="4E2700"/>
                          </a:solidFill>
                          <a:latin typeface="Noto Sans Mono CJK HK"/>
                          <a:cs typeface="Noto Sans Mono CJK HK"/>
                        </a:rPr>
                        <a:t>『宣告</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則』來</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理這</a:t>
                      </a:r>
                      <a:r>
                        <a:rPr dirty="0" sz="1400" spc="-15">
                          <a:solidFill>
                            <a:srgbClr val="4E2700"/>
                          </a:solidFill>
                          <a:latin typeface="Noto Sans Mono CJK HK"/>
                          <a:cs typeface="Noto Sans Mono CJK HK"/>
                        </a:rPr>
                        <a:t>種例</a:t>
                      </a:r>
                      <a:r>
                        <a:rPr dirty="0" sz="1400">
                          <a:solidFill>
                            <a:srgbClr val="4E2700"/>
                          </a:solidFill>
                          <a:latin typeface="Noto Sans Mono CJK HK"/>
                          <a:cs typeface="Noto Sans Mono CJK HK"/>
                        </a:rPr>
                        <a:t>外。</a:t>
                      </a:r>
                      <a:endParaRPr sz="1400">
                        <a:latin typeface="Noto Sans Mono CJK HK"/>
                        <a:cs typeface="Noto Sans Mono CJK HK"/>
                      </a:endParaRPr>
                    </a:p>
                  </a:txBody>
                  <a:tcPr marL="0" marR="0" marB="0" marT="32384">
                    <a:solidFill>
                      <a:srgbClr val="CCE8CF"/>
                    </a:solidFill>
                  </a:tcPr>
                </a:tc>
              </a:tr>
              <a:tr h="300201">
                <a:tc>
                  <a:txBody>
                    <a:bodyPr/>
                    <a:lstStyle/>
                    <a:p>
                      <a:pPr algn="ctr" marR="9525">
                        <a:lnSpc>
                          <a:spcPct val="100000"/>
                        </a:lnSpc>
                        <a:spcBef>
                          <a:spcPts val="335"/>
                        </a:spcBef>
                      </a:pPr>
                      <a:r>
                        <a:rPr dirty="0" sz="1400" spc="225">
                          <a:solidFill>
                            <a:srgbClr val="4E2700"/>
                          </a:solidFill>
                          <a:latin typeface="Arial"/>
                          <a:cs typeface="Arial"/>
                        </a:rPr>
                        <a:t>5.(</a:t>
                      </a:r>
                      <a:endParaRPr sz="1400">
                        <a:latin typeface="Arial"/>
                        <a:cs typeface="Arial"/>
                      </a:endParaRPr>
                    </a:p>
                  </a:txBody>
                  <a:tcPr marL="0" marR="0" marB="0" marT="42545">
                    <a:solidFill>
                      <a:srgbClr val="CCE8CF"/>
                    </a:solidFill>
                  </a:tcPr>
                </a:tc>
                <a:tc>
                  <a:txBody>
                    <a:bodyPr/>
                    <a:lstStyle/>
                    <a:p>
                      <a:pPr algn="ctr">
                        <a:lnSpc>
                          <a:spcPct val="100000"/>
                        </a:lnSpc>
                        <a:spcBef>
                          <a:spcPts val="335"/>
                        </a:spcBef>
                      </a:pPr>
                      <a:r>
                        <a:rPr dirty="0" sz="1400">
                          <a:solidFill>
                            <a:srgbClr val="4E2700"/>
                          </a:solidFill>
                          <a:latin typeface="Arial"/>
                          <a:cs typeface="Arial"/>
                        </a:rPr>
                        <a:t>x</a:t>
                      </a:r>
                      <a:endParaRPr sz="1400">
                        <a:latin typeface="Arial"/>
                        <a:cs typeface="Arial"/>
                      </a:endParaRPr>
                    </a:p>
                  </a:txBody>
                  <a:tcPr marL="0" marR="0" marB="0" marT="42545">
                    <a:solidFill>
                      <a:srgbClr val="CCE8CF"/>
                    </a:solidFill>
                  </a:tcPr>
                </a:tc>
                <a:tc>
                  <a:txBody>
                    <a:bodyPr/>
                    <a:lstStyle/>
                    <a:p>
                      <a:pPr marL="49530">
                        <a:lnSpc>
                          <a:spcPct val="100000"/>
                        </a:lnSpc>
                        <a:spcBef>
                          <a:spcPts val="335"/>
                        </a:spcBef>
                      </a:pP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在</a:t>
                      </a:r>
                      <a:r>
                        <a:rPr dirty="0" sz="1400" spc="30">
                          <a:solidFill>
                            <a:srgbClr val="4E2700"/>
                          </a:solidFill>
                          <a:latin typeface="Arial"/>
                          <a:cs typeface="Arial"/>
                        </a:rPr>
                        <a:t>Java</a:t>
                      </a:r>
                      <a:r>
                        <a:rPr dirty="0" sz="1400">
                          <a:solidFill>
                            <a:srgbClr val="4E2700"/>
                          </a:solidFill>
                          <a:latin typeface="Noto Sans Mono CJK HK"/>
                          <a:cs typeface="Noto Sans Mono CJK HK"/>
                        </a:rPr>
                        <a:t>程式中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凡是</a:t>
                      </a:r>
                      <a:r>
                        <a:rPr dirty="0" sz="1400" spc="-15">
                          <a:solidFill>
                            <a:srgbClr val="4E2700"/>
                          </a:solidFill>
                          <a:latin typeface="Noto Sans Mono CJK HK"/>
                          <a:cs typeface="Noto Sans Mono CJK HK"/>
                        </a:rPr>
                        <a:t>可能</a:t>
                      </a:r>
                      <a:r>
                        <a:rPr dirty="0" sz="1400">
                          <a:solidFill>
                            <a:srgbClr val="4E2700"/>
                          </a:solidFill>
                          <a:latin typeface="Noto Sans Mono CJK HK"/>
                          <a:cs typeface="Noto Sans Mono CJK HK"/>
                        </a:rPr>
                        <a:t>會發</a:t>
                      </a:r>
                      <a:r>
                        <a:rPr dirty="0" sz="1400" spc="15">
                          <a:solidFill>
                            <a:srgbClr val="4E2700"/>
                          </a:solidFill>
                          <a:latin typeface="Noto Sans Mono CJK HK"/>
                          <a:cs typeface="Noto Sans Mono CJK HK"/>
                        </a:rPr>
                        <a:t>生</a:t>
                      </a:r>
                      <a:r>
                        <a:rPr dirty="0" sz="1400" spc="105">
                          <a:solidFill>
                            <a:srgbClr val="4E2700"/>
                          </a:solidFill>
                          <a:latin typeface="Arial"/>
                          <a:cs typeface="Arial"/>
                        </a:rPr>
                        <a:t>java.lang.RuntimeException</a:t>
                      </a:r>
                      <a:r>
                        <a:rPr dirty="0" sz="1400">
                          <a:solidFill>
                            <a:srgbClr val="4E2700"/>
                          </a:solidFill>
                          <a:latin typeface="Noto Sans Mono CJK HK"/>
                          <a:cs typeface="Noto Sans Mono CJK HK"/>
                        </a:rPr>
                        <a:t>這種例外的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定要</a:t>
                      </a:r>
                      <a:endParaRPr sz="1400">
                        <a:latin typeface="Noto Sans Mono CJK HK"/>
                        <a:cs typeface="Noto Sans Mono CJK HK"/>
                      </a:endParaRPr>
                    </a:p>
                  </a:txBody>
                  <a:tcPr marL="0" marR="0" marB="0" marT="42545">
                    <a:solidFill>
                      <a:srgbClr val="CCE8CF"/>
                    </a:solidFill>
                  </a:tcPr>
                </a:tc>
              </a:tr>
              <a:tr h="256158">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70"/>
                        </a:lnSpc>
                      </a:pPr>
                      <a:r>
                        <a:rPr dirty="0" sz="1400" spc="10">
                          <a:solidFill>
                            <a:srgbClr val="4E2700"/>
                          </a:solidFill>
                          <a:latin typeface="Noto Sans Mono CJK HK"/>
                          <a:cs typeface="Noto Sans Mono CJK HK"/>
                        </a:rPr>
                        <a:t>以</a:t>
                      </a:r>
                      <a:r>
                        <a:rPr dirty="0" sz="1400" spc="215">
                          <a:solidFill>
                            <a:srgbClr val="4E2700"/>
                          </a:solidFill>
                          <a:latin typeface="Arial"/>
                          <a:cs typeface="Arial"/>
                        </a:rPr>
                        <a:t>try-catch-finally</a:t>
                      </a:r>
                      <a:r>
                        <a:rPr dirty="0" sz="1400">
                          <a:solidFill>
                            <a:srgbClr val="4E2700"/>
                          </a:solidFill>
                          <a:latin typeface="Noto Sans Mono CJK HK"/>
                          <a:cs typeface="Noto Sans Mono CJK HK"/>
                        </a:rPr>
                        <a:t>的語法來處</a:t>
                      </a:r>
                      <a:r>
                        <a:rPr dirty="0" sz="1400" spc="-15">
                          <a:solidFill>
                            <a:srgbClr val="4E2700"/>
                          </a:solidFill>
                          <a:latin typeface="Noto Sans Mono CJK HK"/>
                          <a:cs typeface="Noto Sans Mono CJK HK"/>
                        </a:rPr>
                        <a:t>理</a:t>
                      </a:r>
                      <a:r>
                        <a:rPr dirty="0" sz="1400">
                          <a:solidFill>
                            <a:srgbClr val="4E2700"/>
                          </a:solidFill>
                          <a:latin typeface="Noto Sans Mono CJK HK"/>
                          <a:cs typeface="Noto Sans Mono CJK HK"/>
                        </a:rPr>
                        <a:t>此種</a:t>
                      </a:r>
                      <a:r>
                        <a:rPr dirty="0" sz="1400" spc="-15">
                          <a:solidFill>
                            <a:srgbClr val="4E2700"/>
                          </a:solidFill>
                          <a:latin typeface="Noto Sans Mono CJK HK"/>
                          <a:cs typeface="Noto Sans Mono CJK HK"/>
                        </a:rPr>
                        <a:t>例外</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6032">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70"/>
                        </a:lnSpc>
                      </a:pPr>
                      <a:r>
                        <a:rPr dirty="0" sz="1400" spc="10">
                          <a:solidFill>
                            <a:srgbClr val="4E2700"/>
                          </a:solidFill>
                          <a:latin typeface="Noto Sans Mono CJK HK"/>
                          <a:cs typeface="Noto Sans Mono CJK HK"/>
                        </a:rPr>
                        <a:t>提示</a:t>
                      </a:r>
                      <a:r>
                        <a:rPr dirty="0" sz="1400" spc="114">
                          <a:solidFill>
                            <a:srgbClr val="4E2700"/>
                          </a:solidFill>
                          <a:latin typeface="Arial"/>
                          <a:cs typeface="Arial"/>
                        </a:rPr>
                        <a:t>:java.lang.RuntimeException</a:t>
                      </a:r>
                      <a:r>
                        <a:rPr dirty="0" sz="1400" spc="10">
                          <a:solidFill>
                            <a:srgbClr val="4E2700"/>
                          </a:solidFill>
                          <a:latin typeface="Noto Sans Mono CJK HK"/>
                          <a:cs typeface="Noto Sans Mono CJK HK"/>
                        </a:rPr>
                        <a:t>是</a:t>
                      </a:r>
                      <a:r>
                        <a:rPr dirty="0" sz="1400">
                          <a:solidFill>
                            <a:srgbClr val="4E2700"/>
                          </a:solidFill>
                          <a:latin typeface="Noto Sans Mono CJK HK"/>
                          <a:cs typeface="Noto Sans Mono CJK HK"/>
                        </a:rPr>
                        <a:t>屬</a:t>
                      </a:r>
                      <a:r>
                        <a:rPr dirty="0" sz="1400" spc="10">
                          <a:solidFill>
                            <a:srgbClr val="4E2700"/>
                          </a:solidFill>
                          <a:latin typeface="Noto Sans Mono CJK HK"/>
                          <a:cs typeface="Noto Sans Mono CJK HK"/>
                        </a:rPr>
                        <a:t>於</a:t>
                      </a:r>
                      <a:r>
                        <a:rPr dirty="0" sz="1400" spc="-10">
                          <a:solidFill>
                            <a:srgbClr val="4E2700"/>
                          </a:solidFill>
                          <a:latin typeface="Arial"/>
                          <a:cs typeface="Arial"/>
                        </a:rPr>
                        <a:t>Unchecked</a:t>
                      </a:r>
                      <a:r>
                        <a:rPr dirty="0" sz="1400" spc="-5">
                          <a:solidFill>
                            <a:srgbClr val="4E2700"/>
                          </a:solidFill>
                          <a:latin typeface="Arial"/>
                          <a:cs typeface="Arial"/>
                        </a:rPr>
                        <a:t> </a:t>
                      </a:r>
                      <a:r>
                        <a:rPr dirty="0" sz="1400" spc="90">
                          <a:solidFill>
                            <a:srgbClr val="4E2700"/>
                          </a:solidFill>
                          <a:latin typeface="Arial"/>
                          <a:cs typeface="Arial"/>
                        </a:rPr>
                        <a:t>Exception</a:t>
                      </a:r>
                      <a:endParaRPr sz="1400">
                        <a:latin typeface="Arial"/>
                        <a:cs typeface="Arial"/>
                      </a:endParaRPr>
                    </a:p>
                  </a:txBody>
                  <a:tcPr marL="0" marR="0" marB="0" marT="0">
                    <a:solidFill>
                      <a:srgbClr val="CCE8CF"/>
                    </a:solidFill>
                  </a:tcPr>
                </a:tc>
              </a:tr>
              <a:tr h="256031">
                <a:tc>
                  <a:txBody>
                    <a:bodyPr/>
                    <a:lstStyle/>
                    <a:p>
                      <a:pPr algn="ctr" marR="9525">
                        <a:lnSpc>
                          <a:spcPts val="1670"/>
                        </a:lnSpc>
                      </a:pPr>
                      <a:r>
                        <a:rPr dirty="0" sz="1400" spc="225">
                          <a:solidFill>
                            <a:srgbClr val="4E2700"/>
                          </a:solidFill>
                          <a:latin typeface="Arial"/>
                          <a:cs typeface="Arial"/>
                        </a:rPr>
                        <a:t>6.(</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內的</a:t>
                      </a:r>
                      <a:r>
                        <a:rPr dirty="0" sz="1400">
                          <a:solidFill>
                            <a:srgbClr val="4E2700"/>
                          </a:solidFill>
                          <a:latin typeface="Noto Sans Mono CJK HK"/>
                          <a:cs typeface="Noto Sans Mono CJK HK"/>
                        </a:rPr>
                        <a:t>方法丟出</a:t>
                      </a:r>
                      <a:endParaRPr sz="1400">
                        <a:latin typeface="Noto Sans Mono CJK HK"/>
                        <a:cs typeface="Noto Sans Mono CJK HK"/>
                      </a:endParaRPr>
                    </a:p>
                  </a:txBody>
                  <a:tcPr marL="0" marR="0" marB="0" marT="0">
                    <a:solidFill>
                      <a:srgbClr val="CCE8CF"/>
                    </a:solidFill>
                  </a:tcPr>
                </a:tc>
              </a:tr>
              <a:tr h="256031">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70"/>
                        </a:lnSpc>
                      </a:pPr>
                      <a:r>
                        <a:rPr dirty="0" sz="1400" spc="100">
                          <a:solidFill>
                            <a:srgbClr val="4E2700"/>
                          </a:solidFill>
                          <a:latin typeface="Arial"/>
                          <a:cs typeface="Arial"/>
                        </a:rPr>
                        <a:t>java.sql.SQLException</a:t>
                      </a:r>
                      <a:r>
                        <a:rPr dirty="0" sz="1400">
                          <a:solidFill>
                            <a:srgbClr val="4E2700"/>
                          </a:solidFill>
                          <a:latin typeface="Noto Sans Mono CJK HK"/>
                          <a:cs typeface="Noto Sans Mono CJK HK"/>
                        </a:rPr>
                        <a:t>這種例</a:t>
                      </a:r>
                      <a:r>
                        <a:rPr dirty="0" sz="1400" spc="-15">
                          <a:solidFill>
                            <a:srgbClr val="4E2700"/>
                          </a:solidFill>
                          <a:latin typeface="Noto Sans Mono CJK HK"/>
                          <a:cs typeface="Noto Sans Mono CJK HK"/>
                        </a:rPr>
                        <a:t>外</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代類</a:t>
                      </a:r>
                      <a:r>
                        <a:rPr dirty="0" sz="1400">
                          <a:solidFill>
                            <a:srgbClr val="4E2700"/>
                          </a:solidFill>
                          <a:latin typeface="Noto Sans Mono CJK HK"/>
                          <a:cs typeface="Noto Sans Mono CJK HK"/>
                        </a:rPr>
                        <a:t>別內的</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法可以</a:t>
                      </a:r>
                      <a:endParaRPr sz="1400">
                        <a:latin typeface="Noto Sans Mono CJK HK"/>
                        <a:cs typeface="Noto Sans Mono CJK HK"/>
                      </a:endParaRPr>
                    </a:p>
                  </a:txBody>
                  <a:tcPr marL="0" marR="0" marB="0" marT="0">
                    <a:solidFill>
                      <a:srgbClr val="CCE8CF"/>
                    </a:solidFill>
                  </a:tcPr>
                </a:tc>
              </a:tr>
              <a:tr h="255909">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70"/>
                        </a:lnSpc>
                      </a:pP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沒</a:t>
                      </a:r>
                      <a:r>
                        <a:rPr dirty="0" sz="1400">
                          <a:solidFill>
                            <a:srgbClr val="4E2700"/>
                          </a:solidFill>
                          <a:latin typeface="Noto Sans Mono CJK HK"/>
                          <a:cs typeface="Noto Sans Mono CJK HK"/>
                        </a:rPr>
                        <a:t>有丟出任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endParaRPr sz="1400">
                        <a:latin typeface="Noto Sans Mono CJK HK"/>
                        <a:cs typeface="Noto Sans Mono CJK HK"/>
                      </a:endParaRPr>
                    </a:p>
                  </a:txBody>
                  <a:tcPr marL="0" marR="0" marB="0" marT="0">
                    <a:solidFill>
                      <a:srgbClr val="CCE8CF"/>
                    </a:solidFill>
                  </a:tcPr>
                </a:tc>
              </a:tr>
              <a:tr h="256383">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70"/>
                        </a:lnSpc>
                      </a:pPr>
                      <a:r>
                        <a:rPr dirty="0" sz="1400" spc="380">
                          <a:solidFill>
                            <a:srgbClr val="4E2700"/>
                          </a:solidFill>
                          <a:latin typeface="Arial"/>
                          <a:cs typeface="Arial"/>
                        </a:rPr>
                        <a:t>.</a:t>
                      </a:r>
                      <a:r>
                        <a:rPr dirty="0" sz="1400" spc="365">
                          <a:solidFill>
                            <a:srgbClr val="4E2700"/>
                          </a:solidFill>
                          <a:latin typeface="Arial"/>
                          <a:cs typeface="Arial"/>
                        </a:rPr>
                        <a:t> </a:t>
                      </a:r>
                      <a:r>
                        <a:rPr dirty="0" sz="1400" spc="10">
                          <a:solidFill>
                            <a:srgbClr val="4E2700"/>
                          </a:solidFill>
                          <a:latin typeface="Noto Sans Mono CJK HK"/>
                          <a:cs typeface="Noto Sans Mono CJK HK"/>
                        </a:rPr>
                        <a:t>丟</a:t>
                      </a:r>
                      <a:r>
                        <a:rPr dirty="0" sz="1400" spc="15">
                          <a:solidFill>
                            <a:srgbClr val="4E2700"/>
                          </a:solidFill>
                          <a:latin typeface="Noto Sans Mono CJK HK"/>
                          <a:cs typeface="Noto Sans Mono CJK HK"/>
                        </a:rPr>
                        <a:t>出</a:t>
                      </a:r>
                      <a:r>
                        <a:rPr dirty="0" sz="1400" spc="100">
                          <a:solidFill>
                            <a:srgbClr val="4E2700"/>
                          </a:solidFill>
                          <a:latin typeface="Arial"/>
                          <a:cs typeface="Arial"/>
                        </a:rPr>
                        <a:t>java.lang.RuntimeException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txBody>
                  <a:tcPr marL="0" marR="0" marB="0" marT="0">
                    <a:solidFill>
                      <a:srgbClr val="CCE8CF"/>
                    </a:solidFill>
                  </a:tcPr>
                </a:tc>
              </a:tr>
              <a:tr h="256183">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70"/>
                        </a:lnSpc>
                      </a:pP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丟出</a:t>
                      </a:r>
                      <a:r>
                        <a:rPr dirty="0" sz="1400" spc="100">
                          <a:solidFill>
                            <a:srgbClr val="4E2700"/>
                          </a:solidFill>
                          <a:latin typeface="Arial"/>
                          <a:cs typeface="Arial"/>
                        </a:rPr>
                        <a:t>java.sql.SQLException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txBody>
                  <a:tcPr marL="0" marR="0" marB="0" marT="0">
                    <a:solidFill>
                      <a:srgbClr val="CCE8CF"/>
                    </a:solidFill>
                  </a:tcPr>
                </a:tc>
              </a:tr>
              <a:tr h="256031">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70"/>
                        </a:lnSpc>
                      </a:pPr>
                      <a:r>
                        <a:rPr dirty="0" sz="1400" spc="10">
                          <a:solidFill>
                            <a:srgbClr val="4E2700"/>
                          </a:solidFill>
                          <a:latin typeface="Noto Sans Mono CJK HK"/>
                          <a:cs typeface="Noto Sans Mono CJK HK"/>
                        </a:rPr>
                        <a:t>提示</a:t>
                      </a:r>
                      <a:r>
                        <a:rPr dirty="0" sz="1400" spc="110">
                          <a:solidFill>
                            <a:srgbClr val="4E2700"/>
                          </a:solidFill>
                          <a:latin typeface="Arial"/>
                          <a:cs typeface="Arial"/>
                        </a:rPr>
                        <a:t>:java.sql.SQLException</a:t>
                      </a:r>
                      <a:r>
                        <a:rPr dirty="0" sz="1400" spc="10">
                          <a:solidFill>
                            <a:srgbClr val="4E2700"/>
                          </a:solidFill>
                          <a:latin typeface="Noto Sans Mono CJK HK"/>
                          <a:cs typeface="Noto Sans Mono CJK HK"/>
                        </a:rPr>
                        <a:t>是</a:t>
                      </a:r>
                      <a:r>
                        <a:rPr dirty="0" sz="1400">
                          <a:solidFill>
                            <a:srgbClr val="4E2700"/>
                          </a:solidFill>
                          <a:latin typeface="Noto Sans Mono CJK HK"/>
                          <a:cs typeface="Noto Sans Mono CJK HK"/>
                        </a:rPr>
                        <a:t>屬</a:t>
                      </a:r>
                      <a:r>
                        <a:rPr dirty="0" sz="1400" spc="10">
                          <a:solidFill>
                            <a:srgbClr val="4E2700"/>
                          </a:solidFill>
                          <a:latin typeface="Noto Sans Mono CJK HK"/>
                          <a:cs typeface="Noto Sans Mono CJK HK"/>
                        </a:rPr>
                        <a:t>於</a:t>
                      </a:r>
                      <a:r>
                        <a:rPr dirty="0" sz="1400" spc="-20">
                          <a:solidFill>
                            <a:srgbClr val="4E2700"/>
                          </a:solidFill>
                          <a:latin typeface="Arial"/>
                          <a:cs typeface="Arial"/>
                        </a:rPr>
                        <a:t>Checked</a:t>
                      </a:r>
                      <a:r>
                        <a:rPr dirty="0" sz="1400" spc="10">
                          <a:solidFill>
                            <a:srgbClr val="4E2700"/>
                          </a:solidFill>
                          <a:latin typeface="Arial"/>
                          <a:cs typeface="Arial"/>
                        </a:rPr>
                        <a:t> </a:t>
                      </a:r>
                      <a:r>
                        <a:rPr dirty="0" sz="1400" spc="90">
                          <a:solidFill>
                            <a:srgbClr val="4E2700"/>
                          </a:solidFill>
                          <a:latin typeface="Arial"/>
                          <a:cs typeface="Arial"/>
                        </a:rPr>
                        <a:t>Exception</a:t>
                      </a:r>
                      <a:endParaRPr sz="1400">
                        <a:latin typeface="Arial"/>
                        <a:cs typeface="Arial"/>
                      </a:endParaRPr>
                    </a:p>
                  </a:txBody>
                  <a:tcPr marL="0" marR="0" marB="0" marT="0">
                    <a:solidFill>
                      <a:srgbClr val="CCE8CF"/>
                    </a:solidFill>
                  </a:tcPr>
                </a:tc>
              </a:tr>
              <a:tr h="256019">
                <a:tc>
                  <a:txBody>
                    <a:bodyPr/>
                    <a:lstStyle/>
                    <a:p>
                      <a:pPr algn="ctr" marR="9525">
                        <a:lnSpc>
                          <a:spcPts val="1670"/>
                        </a:lnSpc>
                      </a:pPr>
                      <a:r>
                        <a:rPr dirty="0" sz="1400" spc="225">
                          <a:solidFill>
                            <a:srgbClr val="4E2700"/>
                          </a:solidFill>
                          <a:latin typeface="Arial"/>
                          <a:cs typeface="Arial"/>
                        </a:rPr>
                        <a:t>7.(</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425">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沒有</a:t>
                      </a:r>
                      <a:r>
                        <a:rPr dirty="0" sz="1400">
                          <a:solidFill>
                            <a:srgbClr val="4E2700"/>
                          </a:solidFill>
                          <a:latin typeface="Noto Sans Mono CJK HK"/>
                          <a:cs typeface="Noto Sans Mono CJK HK"/>
                        </a:rPr>
                        <a:t>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代方法</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endParaRPr sz="1400">
                        <a:latin typeface="Noto Sans Mono CJK HK"/>
                        <a:cs typeface="Noto Sans Mono CJK HK"/>
                      </a:endParaRPr>
                    </a:p>
                  </a:txBody>
                  <a:tcPr marL="0" marR="0" marB="0" marT="0">
                    <a:solidFill>
                      <a:srgbClr val="CCE8CF"/>
                    </a:solidFill>
                  </a:tcPr>
                </a:tc>
              </a:tr>
              <a:tr h="255897">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6379">
                        <a:lnSpc>
                          <a:spcPts val="1670"/>
                        </a:lnSpc>
                      </a:pPr>
                      <a:r>
                        <a:rPr dirty="0" sz="1400" spc="380">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沒</a:t>
                      </a:r>
                      <a:r>
                        <a:rPr dirty="0" sz="1400">
                          <a:solidFill>
                            <a:srgbClr val="4E2700"/>
                          </a:solidFill>
                          <a:latin typeface="Noto Sans Mono CJK HK"/>
                          <a:cs typeface="Noto Sans Mono CJK HK"/>
                        </a:rPr>
                        <a:t>有丟出任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endParaRPr sz="1400">
                        <a:latin typeface="Noto Sans Mono CJK HK"/>
                        <a:cs typeface="Noto Sans Mono CJK HK"/>
                      </a:endParaRPr>
                    </a:p>
                  </a:txBody>
                  <a:tcPr marL="0" marR="0" marB="0" marT="0">
                    <a:solidFill>
                      <a:srgbClr val="CCE8CF"/>
                    </a:solidFill>
                  </a:tcPr>
                </a:tc>
              </a:tr>
              <a:tr h="222550">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246379">
                        <a:lnSpc>
                          <a:spcPts val="1650"/>
                        </a:lnSpc>
                      </a:pPr>
                      <a:r>
                        <a:rPr dirty="0" sz="1400" spc="380">
                          <a:solidFill>
                            <a:srgbClr val="4E2700"/>
                          </a:solidFill>
                          <a:latin typeface="Arial"/>
                          <a:cs typeface="Arial"/>
                        </a:rPr>
                        <a:t>.</a:t>
                      </a:r>
                      <a:r>
                        <a:rPr dirty="0" sz="1400" spc="365">
                          <a:solidFill>
                            <a:srgbClr val="4E2700"/>
                          </a:solidFill>
                          <a:latin typeface="Arial"/>
                          <a:cs typeface="Arial"/>
                        </a:rPr>
                        <a:t> </a:t>
                      </a:r>
                      <a:r>
                        <a:rPr dirty="0" sz="1400" spc="10">
                          <a:solidFill>
                            <a:srgbClr val="4E2700"/>
                          </a:solidFill>
                          <a:latin typeface="Noto Sans Mono CJK HK"/>
                          <a:cs typeface="Noto Sans Mono CJK HK"/>
                        </a:rPr>
                        <a:t>丟</a:t>
                      </a:r>
                      <a:r>
                        <a:rPr dirty="0" sz="1400" spc="15">
                          <a:solidFill>
                            <a:srgbClr val="4E2700"/>
                          </a:solidFill>
                          <a:latin typeface="Noto Sans Mono CJK HK"/>
                          <a:cs typeface="Noto Sans Mono CJK HK"/>
                        </a:rPr>
                        <a:t>出</a:t>
                      </a:r>
                      <a:r>
                        <a:rPr dirty="0" sz="1400" spc="100">
                          <a:solidFill>
                            <a:srgbClr val="4E2700"/>
                          </a:solidFill>
                          <a:latin typeface="Arial"/>
                          <a:cs typeface="Arial"/>
                        </a:rPr>
                        <a:t>java.lang.RuntimeException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txBody>
                  <a:tcPr marL="0" marR="0" marB="0" marT="0">
                    <a:solidFill>
                      <a:srgbClr val="CCE8CF"/>
                    </a:solidFill>
                  </a:tcPr>
                </a:tc>
              </a:tr>
            </a:tbl>
          </a:graphicData>
        </a:graphic>
      </p:graphicFrame>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547217" y="955395"/>
            <a:ext cx="7920990" cy="5147310"/>
          </a:xfrm>
          <a:prstGeom prst="rect">
            <a:avLst/>
          </a:prstGeom>
        </p:spPr>
        <p:txBody>
          <a:bodyPr wrap="square" lIns="0" tIns="55244" rIns="0" bIns="0" rtlCol="0" vert="horz">
            <a:spAutoFit/>
          </a:bodyPr>
          <a:lstStyle/>
          <a:p>
            <a:pPr marL="109855">
              <a:lnSpc>
                <a:spcPct val="100000"/>
              </a:lnSpc>
              <a:spcBef>
                <a:spcPts val="434"/>
              </a:spcBef>
            </a:pPr>
            <a:r>
              <a:rPr dirty="0" sz="1400" spc="225">
                <a:solidFill>
                  <a:srgbClr val="4E2700"/>
                </a:solidFill>
                <a:latin typeface="Arial"/>
                <a:cs typeface="Arial"/>
              </a:rPr>
              <a:t>8.(</a:t>
            </a:r>
            <a:r>
              <a:rPr dirty="0" sz="1400" spc="380">
                <a:solidFill>
                  <a:srgbClr val="4E2700"/>
                </a:solidFill>
                <a:latin typeface="Arial"/>
                <a:cs typeface="Arial"/>
              </a:rPr>
              <a:t> </a:t>
            </a:r>
            <a:r>
              <a:rPr dirty="0" sz="1400" spc="-10">
                <a:solidFill>
                  <a:srgbClr val="4E2700"/>
                </a:solidFill>
                <a:latin typeface="Arial"/>
                <a:cs typeface="Arial"/>
              </a:rPr>
              <a:t>o</a:t>
            </a:r>
            <a:r>
              <a:rPr dirty="0" sz="1400" spc="20">
                <a:solidFill>
                  <a:srgbClr val="4E2700"/>
                </a:solidFill>
                <a:latin typeface="Arial"/>
                <a:cs typeface="Arial"/>
              </a:rPr>
              <a:t>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內的</a:t>
            </a:r>
            <a:r>
              <a:rPr dirty="0" sz="1400">
                <a:solidFill>
                  <a:srgbClr val="4E2700"/>
                </a:solidFill>
                <a:latin typeface="Noto Sans Mono CJK HK"/>
                <a:cs typeface="Noto Sans Mono CJK HK"/>
              </a:rPr>
              <a:t>方法丟出</a:t>
            </a:r>
            <a:endParaRPr sz="1400">
              <a:latin typeface="Noto Sans Mono CJK HK"/>
              <a:cs typeface="Noto Sans Mono CJK HK"/>
            </a:endParaRPr>
          </a:p>
          <a:p>
            <a:pPr marL="897890">
              <a:lnSpc>
                <a:spcPct val="100000"/>
              </a:lnSpc>
              <a:spcBef>
                <a:spcPts val="335"/>
              </a:spcBef>
            </a:pPr>
            <a:r>
              <a:rPr dirty="0" sz="1400" spc="135">
                <a:solidFill>
                  <a:srgbClr val="4E2700"/>
                </a:solidFill>
                <a:latin typeface="Arial"/>
                <a:cs typeface="Arial"/>
              </a:rPr>
              <a:t>java.io.IOException</a:t>
            </a:r>
            <a:r>
              <a:rPr dirty="0" sz="1400">
                <a:solidFill>
                  <a:srgbClr val="4E2700"/>
                </a:solidFill>
                <a:latin typeface="Noto Sans Mono CJK HK"/>
                <a:cs typeface="Noto Sans Mono CJK HK"/>
              </a:rPr>
              <a:t>這種例外</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子代</a:t>
            </a:r>
            <a:r>
              <a:rPr dirty="0" sz="1400" spc="-15">
                <a:solidFill>
                  <a:srgbClr val="4E2700"/>
                </a:solidFill>
                <a:latin typeface="Noto Sans Mono CJK HK"/>
                <a:cs typeface="Noto Sans Mono CJK HK"/>
              </a:rPr>
              <a:t>類別</a:t>
            </a:r>
            <a:r>
              <a:rPr dirty="0" sz="1400">
                <a:solidFill>
                  <a:srgbClr val="4E2700"/>
                </a:solidFill>
                <a:latin typeface="Noto Sans Mono CJK HK"/>
                <a:cs typeface="Noto Sans Mono CJK HK"/>
              </a:rPr>
              <a:t>內的方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可</a:t>
            </a:r>
            <a:r>
              <a:rPr dirty="0" sz="1400" spc="15">
                <a:solidFill>
                  <a:srgbClr val="4E2700"/>
                </a:solidFill>
                <a:latin typeface="Noto Sans Mono CJK HK"/>
                <a:cs typeface="Noto Sans Mono CJK HK"/>
              </a:rPr>
              <a:t>以</a:t>
            </a:r>
            <a:r>
              <a:rPr dirty="0" sz="1400" spc="380">
                <a:solidFill>
                  <a:srgbClr val="4E2700"/>
                </a:solidFill>
                <a:latin typeface="Arial"/>
                <a:cs typeface="Arial"/>
              </a:rPr>
              <a:t>:</a:t>
            </a:r>
            <a:endParaRPr sz="1400">
              <a:latin typeface="Arial"/>
              <a:cs typeface="Arial"/>
            </a:endParaRPr>
          </a:p>
          <a:p>
            <a:pPr marL="798830">
              <a:lnSpc>
                <a:spcPct val="100000"/>
              </a:lnSpc>
              <a:spcBef>
                <a:spcPts val="335"/>
              </a:spcBef>
            </a:pPr>
            <a:r>
              <a:rPr dirty="0" sz="1400" spc="380">
                <a:solidFill>
                  <a:srgbClr val="4E2700"/>
                </a:solidFill>
                <a:latin typeface="Arial"/>
                <a:cs typeface="Arial"/>
              </a:rPr>
              <a:t>. </a:t>
            </a:r>
            <a:r>
              <a:rPr dirty="0" sz="1400">
                <a:solidFill>
                  <a:srgbClr val="4E2700"/>
                </a:solidFill>
                <a:latin typeface="Noto Sans Mono CJK HK"/>
                <a:cs typeface="Noto Sans Mono CJK HK"/>
              </a:rPr>
              <a:t>沒有丟出任何</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a:t>
            </a:r>
            <a:endParaRPr sz="1400">
              <a:latin typeface="Noto Sans Mono CJK HK"/>
              <a:cs typeface="Noto Sans Mono CJK HK"/>
            </a:endParaRPr>
          </a:p>
          <a:p>
            <a:pPr marL="798830">
              <a:lnSpc>
                <a:spcPct val="100000"/>
              </a:lnSpc>
              <a:spcBef>
                <a:spcPts val="335"/>
              </a:spcBef>
            </a:pPr>
            <a:r>
              <a:rPr dirty="0" sz="1400" spc="380">
                <a:solidFill>
                  <a:srgbClr val="4E2700"/>
                </a:solidFill>
                <a:latin typeface="Arial"/>
                <a:cs typeface="Arial"/>
              </a:rPr>
              <a:t>. </a:t>
            </a:r>
            <a:r>
              <a:rPr dirty="0" sz="1400">
                <a:solidFill>
                  <a:srgbClr val="4E2700"/>
                </a:solidFill>
                <a:latin typeface="Noto Sans Mono CJK HK"/>
                <a:cs typeface="Noto Sans Mono CJK HK"/>
              </a:rPr>
              <a:t>丟</a:t>
            </a:r>
            <a:r>
              <a:rPr dirty="0" sz="1400" spc="10">
                <a:solidFill>
                  <a:srgbClr val="4E2700"/>
                </a:solidFill>
                <a:latin typeface="Noto Sans Mono CJK HK"/>
                <a:cs typeface="Noto Sans Mono CJK HK"/>
              </a:rPr>
              <a:t>出</a:t>
            </a:r>
            <a:r>
              <a:rPr dirty="0" sz="1400" spc="100">
                <a:solidFill>
                  <a:srgbClr val="4E2700"/>
                </a:solidFill>
                <a:latin typeface="Arial"/>
                <a:cs typeface="Arial"/>
              </a:rPr>
              <a:t>java.lang.RuntimeException</a:t>
            </a:r>
            <a:r>
              <a:rPr dirty="0" sz="1400" spc="10">
                <a:solidFill>
                  <a:srgbClr val="4E2700"/>
                </a:solidFill>
                <a:latin typeface="Noto Sans Mono CJK HK"/>
                <a:cs typeface="Noto Sans Mono CJK HK"/>
              </a:rPr>
              <a:t>家</a:t>
            </a:r>
            <a:r>
              <a:rPr dirty="0" sz="1400" spc="5">
                <a:solidFill>
                  <a:srgbClr val="4E2700"/>
                </a:solidFill>
                <a:latin typeface="Noto Sans Mono CJK HK"/>
                <a:cs typeface="Noto Sans Mono CJK HK"/>
              </a:rPr>
              <a:t>族</a:t>
            </a:r>
            <a:r>
              <a:rPr dirty="0" sz="1400" spc="-15">
                <a:solidFill>
                  <a:srgbClr val="4E2700"/>
                </a:solidFill>
                <a:latin typeface="Noto Sans Mono CJK HK"/>
                <a:cs typeface="Noto Sans Mono CJK HK"/>
              </a:rPr>
              <a:t>的</a:t>
            </a:r>
            <a:r>
              <a:rPr dirty="0" sz="1400" spc="5">
                <a:solidFill>
                  <a:srgbClr val="4E2700"/>
                </a:solidFill>
                <a:latin typeface="Noto Sans Mono CJK HK"/>
                <a:cs typeface="Noto Sans Mono CJK HK"/>
              </a:rPr>
              <a:t>例外</a:t>
            </a:r>
            <a:endParaRPr sz="1400">
              <a:latin typeface="Noto Sans Mono CJK HK"/>
              <a:cs typeface="Noto Sans Mono CJK HK"/>
            </a:endParaRPr>
          </a:p>
          <a:p>
            <a:pPr marL="798830">
              <a:lnSpc>
                <a:spcPct val="100000"/>
              </a:lnSpc>
              <a:spcBef>
                <a:spcPts val="340"/>
              </a:spcBef>
            </a:pPr>
            <a:r>
              <a:rPr dirty="0" sz="1400" spc="380">
                <a:solidFill>
                  <a:srgbClr val="4E2700"/>
                </a:solidFill>
                <a:latin typeface="Arial"/>
                <a:cs typeface="Arial"/>
              </a:rPr>
              <a:t>. </a:t>
            </a:r>
            <a:r>
              <a:rPr dirty="0" sz="1400">
                <a:solidFill>
                  <a:srgbClr val="4E2700"/>
                </a:solidFill>
                <a:latin typeface="Noto Sans Mono CJK HK"/>
                <a:cs typeface="Noto Sans Mono CJK HK"/>
              </a:rPr>
              <a:t>丟</a:t>
            </a:r>
            <a:r>
              <a:rPr dirty="0" sz="1400" spc="10">
                <a:solidFill>
                  <a:srgbClr val="4E2700"/>
                </a:solidFill>
                <a:latin typeface="Noto Sans Mono CJK HK"/>
                <a:cs typeface="Noto Sans Mono CJK HK"/>
              </a:rPr>
              <a:t>出</a:t>
            </a:r>
            <a:r>
              <a:rPr dirty="0" sz="1400" spc="135">
                <a:solidFill>
                  <a:srgbClr val="4E2700"/>
                </a:solidFill>
                <a:latin typeface="Arial"/>
                <a:cs typeface="Arial"/>
              </a:rPr>
              <a:t>java.io.IOException</a:t>
            </a:r>
            <a:r>
              <a:rPr dirty="0" sz="1400">
                <a:solidFill>
                  <a:srgbClr val="4E2700"/>
                </a:solidFill>
                <a:latin typeface="Noto Sans Mono CJK HK"/>
                <a:cs typeface="Noto Sans Mono CJK HK"/>
              </a:rPr>
              <a:t>家族的例外</a:t>
            </a:r>
            <a:endParaRPr sz="1400">
              <a:latin typeface="Noto Sans Mono CJK HK"/>
              <a:cs typeface="Noto Sans Mono CJK HK"/>
            </a:endParaRPr>
          </a:p>
          <a:p>
            <a:pPr marL="798830">
              <a:lnSpc>
                <a:spcPct val="100000"/>
              </a:lnSpc>
              <a:spcBef>
                <a:spcPts val="335"/>
              </a:spcBef>
            </a:pPr>
            <a:r>
              <a:rPr dirty="0" sz="1400">
                <a:solidFill>
                  <a:srgbClr val="4E2700"/>
                </a:solidFill>
                <a:latin typeface="Noto Sans Mono CJK HK"/>
                <a:cs typeface="Noto Sans Mono CJK HK"/>
              </a:rPr>
              <a:t>提</a:t>
            </a:r>
            <a:r>
              <a:rPr dirty="0" sz="1400" spc="10">
                <a:solidFill>
                  <a:srgbClr val="4E2700"/>
                </a:solidFill>
                <a:latin typeface="Noto Sans Mono CJK HK"/>
                <a:cs typeface="Noto Sans Mono CJK HK"/>
              </a:rPr>
              <a:t>示</a:t>
            </a:r>
            <a:r>
              <a:rPr dirty="0" sz="1400" spc="150">
                <a:solidFill>
                  <a:srgbClr val="4E2700"/>
                </a:solidFill>
                <a:latin typeface="Arial"/>
                <a:cs typeface="Arial"/>
              </a:rPr>
              <a:t>:java.io.IOException</a:t>
            </a:r>
            <a:r>
              <a:rPr dirty="0" sz="1400">
                <a:solidFill>
                  <a:srgbClr val="4E2700"/>
                </a:solidFill>
                <a:latin typeface="Noto Sans Mono CJK HK"/>
                <a:cs typeface="Noto Sans Mono CJK HK"/>
              </a:rPr>
              <a:t>是屬</a:t>
            </a:r>
            <a:r>
              <a:rPr dirty="0" sz="1400" spc="10">
                <a:solidFill>
                  <a:srgbClr val="4E2700"/>
                </a:solidFill>
                <a:latin typeface="Noto Sans Mono CJK HK"/>
                <a:cs typeface="Noto Sans Mono CJK HK"/>
              </a:rPr>
              <a:t>於</a:t>
            </a:r>
            <a:r>
              <a:rPr dirty="0" sz="1400" spc="-20">
                <a:solidFill>
                  <a:srgbClr val="4E2700"/>
                </a:solidFill>
                <a:latin typeface="Arial"/>
                <a:cs typeface="Arial"/>
              </a:rPr>
              <a:t>Checked</a:t>
            </a:r>
            <a:r>
              <a:rPr dirty="0" sz="1400" spc="5">
                <a:solidFill>
                  <a:srgbClr val="4E2700"/>
                </a:solidFill>
                <a:latin typeface="Arial"/>
                <a:cs typeface="Arial"/>
              </a:rPr>
              <a:t> </a:t>
            </a:r>
            <a:r>
              <a:rPr dirty="0" sz="1400" spc="90">
                <a:solidFill>
                  <a:srgbClr val="4E2700"/>
                </a:solidFill>
                <a:latin typeface="Arial"/>
                <a:cs typeface="Arial"/>
              </a:rPr>
              <a:t>Exception</a:t>
            </a:r>
            <a:endParaRPr sz="1400">
              <a:latin typeface="Arial"/>
              <a:cs typeface="Arial"/>
            </a:endParaRPr>
          </a:p>
          <a:p>
            <a:pPr marL="896619" marR="5080" indent="-786765">
              <a:lnSpc>
                <a:spcPct val="120000"/>
              </a:lnSpc>
            </a:pPr>
            <a:r>
              <a:rPr dirty="0" sz="1400" spc="225">
                <a:solidFill>
                  <a:srgbClr val="4E2700"/>
                </a:solidFill>
                <a:latin typeface="Arial"/>
                <a:cs typeface="Arial"/>
              </a:rPr>
              <a:t>9.(</a:t>
            </a:r>
            <a:r>
              <a:rPr dirty="0" sz="1400" spc="405">
                <a:solidFill>
                  <a:srgbClr val="4E2700"/>
                </a:solidFill>
                <a:latin typeface="Arial"/>
                <a:cs typeface="Arial"/>
              </a:rPr>
              <a:t> </a:t>
            </a:r>
            <a:r>
              <a:rPr dirty="0" sz="1400" spc="70">
                <a:solidFill>
                  <a:srgbClr val="4E2700"/>
                </a:solidFill>
                <a:latin typeface="Arial"/>
                <a:cs typeface="Arial"/>
              </a:rPr>
              <a:t>x</a:t>
            </a:r>
            <a:r>
              <a:rPr dirty="0" sz="1400" spc="420">
                <a:solidFill>
                  <a:srgbClr val="4E2700"/>
                </a:solidFill>
                <a:latin typeface="Arial"/>
                <a:cs typeface="Arial"/>
              </a:rPr>
              <a:t> </a:t>
            </a:r>
            <a:r>
              <a:rPr dirty="0" sz="1400" spc="305">
                <a:solidFill>
                  <a:srgbClr val="4E2700"/>
                </a:solidFill>
                <a:latin typeface="Arial"/>
                <a:cs typeface="Arial"/>
              </a:rPr>
              <a:t>)</a:t>
            </a:r>
            <a:r>
              <a:rPr dirty="0" sz="1400" spc="405">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子</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內</a:t>
            </a:r>
            <a:r>
              <a:rPr dirty="0" sz="1400" spc="95">
                <a:solidFill>
                  <a:srgbClr val="4E2700"/>
                </a:solidFill>
                <a:latin typeface="Arial"/>
                <a:cs typeface="Arial"/>
              </a:rPr>
              <a:t>Override</a:t>
            </a:r>
            <a:r>
              <a:rPr dirty="0" sz="1400">
                <a:solidFill>
                  <a:srgbClr val="4E2700"/>
                </a:solidFill>
                <a:latin typeface="Noto Sans Mono CJK HK"/>
                <a:cs typeface="Noto Sans Mono CJK HK"/>
              </a:rPr>
              <a:t>父代類別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如果父</a:t>
            </a:r>
            <a:r>
              <a:rPr dirty="0" sz="1400" spc="-15">
                <a:solidFill>
                  <a:srgbClr val="4E2700"/>
                </a:solidFill>
                <a:latin typeface="Noto Sans Mono CJK HK"/>
                <a:cs typeface="Noto Sans Mono CJK HK"/>
              </a:rPr>
              <a:t>代</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沒有</a:t>
            </a:r>
            <a:r>
              <a:rPr dirty="0" sz="1400">
                <a:solidFill>
                  <a:srgbClr val="4E2700"/>
                </a:solidFill>
                <a:latin typeface="Noto Sans Mono CJK HK"/>
                <a:cs typeface="Noto Sans Mono CJK HK"/>
              </a:rPr>
              <a:t>丟出任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，子</a:t>
            </a:r>
            <a:r>
              <a:rPr dirty="0" sz="1400">
                <a:solidFill>
                  <a:srgbClr val="4E2700"/>
                </a:solidFill>
                <a:latin typeface="Noto Sans Mono CJK HK"/>
                <a:cs typeface="Noto Sans Mono CJK HK"/>
              </a:rPr>
              <a:t>代方法就 </a:t>
            </a:r>
            <a:r>
              <a:rPr dirty="0" sz="1400" spc="10">
                <a:solidFill>
                  <a:srgbClr val="4E2700"/>
                </a:solidFill>
                <a:latin typeface="Noto Sans Mono CJK HK"/>
                <a:cs typeface="Noto Sans Mono CJK HK"/>
              </a:rPr>
              <a:t>不</a:t>
            </a:r>
            <a:r>
              <a:rPr dirty="0" sz="1400">
                <a:solidFill>
                  <a:srgbClr val="4E2700"/>
                </a:solidFill>
                <a:latin typeface="Noto Sans Mono CJK HK"/>
                <a:cs typeface="Noto Sans Mono CJK HK"/>
              </a:rPr>
              <a:t>能</a:t>
            </a:r>
            <a:r>
              <a:rPr dirty="0" sz="1400" spc="-15">
                <a:solidFill>
                  <a:srgbClr val="4E2700"/>
                </a:solidFill>
                <a:latin typeface="Noto Sans Mono CJK HK"/>
                <a:cs typeface="Noto Sans Mono CJK HK"/>
              </a:rPr>
              <a:t>丟</a:t>
            </a:r>
            <a:r>
              <a:rPr dirty="0" sz="1400">
                <a:solidFill>
                  <a:srgbClr val="4E2700"/>
                </a:solidFill>
                <a:latin typeface="Noto Sans Mono CJK HK"/>
                <a:cs typeface="Noto Sans Mono CJK HK"/>
              </a:rPr>
              <a:t>出任何</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a:t>
            </a:r>
            <a:endParaRPr sz="1400">
              <a:latin typeface="Noto Sans Mono CJK HK"/>
              <a:cs typeface="Noto Sans Mono CJK HK"/>
            </a:endParaRPr>
          </a:p>
          <a:p>
            <a:pPr marL="12700">
              <a:lnSpc>
                <a:spcPct val="100000"/>
              </a:lnSpc>
              <a:spcBef>
                <a:spcPts val="335"/>
              </a:spcBef>
            </a:pPr>
            <a:r>
              <a:rPr dirty="0" sz="1400" spc="165">
                <a:solidFill>
                  <a:srgbClr val="4E2700"/>
                </a:solidFill>
                <a:latin typeface="Arial"/>
                <a:cs typeface="Arial"/>
              </a:rPr>
              <a:t>10.(</a:t>
            </a:r>
            <a:r>
              <a:rPr dirty="0" sz="1400" spc="390">
                <a:solidFill>
                  <a:srgbClr val="4E2700"/>
                </a:solidFill>
                <a:latin typeface="Arial"/>
                <a:cs typeface="Arial"/>
              </a:rPr>
              <a:t> </a:t>
            </a:r>
            <a:r>
              <a:rPr dirty="0" sz="1400" spc="-10">
                <a:solidFill>
                  <a:srgbClr val="4E2700"/>
                </a:solidFill>
                <a:latin typeface="Arial"/>
                <a:cs typeface="Arial"/>
              </a:rPr>
              <a:t>o</a:t>
            </a:r>
            <a:r>
              <a:rPr dirty="0" sz="1400" spc="15">
                <a:solidFill>
                  <a:srgbClr val="4E2700"/>
                </a:solidFill>
                <a:latin typeface="Arial"/>
                <a:cs typeface="Arial"/>
              </a:rPr>
              <a:t> </a:t>
            </a:r>
            <a:r>
              <a:rPr dirty="0" sz="1400" spc="305">
                <a:solidFill>
                  <a:srgbClr val="4E2700"/>
                </a:solidFill>
                <a:latin typeface="Arial"/>
                <a:cs typeface="Arial"/>
              </a:rPr>
              <a:t>)</a:t>
            </a:r>
            <a:r>
              <a:rPr dirty="0" sz="1400" spc="385">
                <a:solidFill>
                  <a:srgbClr val="4E2700"/>
                </a:solidFill>
                <a:latin typeface="Arial"/>
                <a:cs typeface="Arial"/>
              </a:rPr>
              <a:t> </a:t>
            </a:r>
            <a:r>
              <a:rPr dirty="0" sz="1400" spc="260">
                <a:solidFill>
                  <a:srgbClr val="4E2700"/>
                </a:solidFill>
                <a:latin typeface="Arial"/>
                <a:cs typeface="Arial"/>
              </a:rPr>
              <a:t>finally</a:t>
            </a:r>
            <a:r>
              <a:rPr dirty="0" sz="1400">
                <a:solidFill>
                  <a:srgbClr val="4E2700"/>
                </a:solidFill>
                <a:latin typeface="Noto Sans Mono CJK HK"/>
                <a:cs typeface="Noto Sans Mono CJK HK"/>
              </a:rPr>
              <a:t>區塊通常編</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收</a:t>
            </a:r>
            <a:r>
              <a:rPr dirty="0" sz="1400">
                <a:solidFill>
                  <a:srgbClr val="4E2700"/>
                </a:solidFill>
                <a:latin typeface="Noto Sans Mono CJK HK"/>
                <a:cs typeface="Noto Sans Mono CJK HK"/>
              </a:rPr>
              <a:t>尾』的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例如</a:t>
            </a:r>
            <a:r>
              <a:rPr dirty="0" sz="1400">
                <a:solidFill>
                  <a:srgbClr val="4E2700"/>
                </a:solidFill>
                <a:latin typeface="Noto Sans Mono CJK HK"/>
                <a:cs typeface="Noto Sans Mono CJK HK"/>
              </a:rPr>
              <a:t>關閉檔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、關</a:t>
            </a:r>
            <a:r>
              <a:rPr dirty="0" sz="1400" spc="-15">
                <a:solidFill>
                  <a:srgbClr val="4E2700"/>
                </a:solidFill>
                <a:latin typeface="Noto Sans Mono CJK HK"/>
                <a:cs typeface="Noto Sans Mono CJK HK"/>
              </a:rPr>
              <a:t>閉資</a:t>
            </a:r>
            <a:r>
              <a:rPr dirty="0" sz="1400">
                <a:solidFill>
                  <a:srgbClr val="4E2700"/>
                </a:solidFill>
                <a:latin typeface="Noto Sans Mono CJK HK"/>
                <a:cs typeface="Noto Sans Mono CJK HK"/>
              </a:rPr>
              <a:t>料庫連</a:t>
            </a:r>
            <a:r>
              <a:rPr dirty="0" sz="1400" spc="-15">
                <a:solidFill>
                  <a:srgbClr val="4E2700"/>
                </a:solidFill>
                <a:latin typeface="Noto Sans Mono CJK HK"/>
                <a:cs typeface="Noto Sans Mono CJK HK"/>
              </a:rPr>
              <a:t>線</a:t>
            </a:r>
            <a:r>
              <a:rPr dirty="0" sz="1400">
                <a:solidFill>
                  <a:srgbClr val="4E2700"/>
                </a:solidFill>
                <a:latin typeface="Noto Sans Mono CJK HK"/>
                <a:cs typeface="Noto Sans Mono CJK HK"/>
              </a:rPr>
              <a:t>等。</a:t>
            </a:r>
            <a:endParaRPr sz="1400">
              <a:latin typeface="Noto Sans Mono CJK HK"/>
              <a:cs typeface="Noto Sans Mono CJK HK"/>
            </a:endParaRPr>
          </a:p>
          <a:p>
            <a:pPr>
              <a:lnSpc>
                <a:spcPct val="100000"/>
              </a:lnSpc>
              <a:spcBef>
                <a:spcPts val="25"/>
              </a:spcBef>
            </a:pPr>
            <a:endParaRPr sz="1150">
              <a:latin typeface="Noto Sans Mono CJK HK"/>
              <a:cs typeface="Noto Sans Mono CJK HK"/>
            </a:endParaRPr>
          </a:p>
          <a:p>
            <a:pPr marL="12700">
              <a:lnSpc>
                <a:spcPct val="100000"/>
              </a:lnSpc>
              <a:spcBef>
                <a:spcPts val="5"/>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spc="10">
                <a:solidFill>
                  <a:srgbClr val="4E2700"/>
                </a:solidFill>
                <a:latin typeface="Noto Sans Mono CJK HK"/>
                <a:cs typeface="Noto Sans Mono CJK HK"/>
              </a:rPr>
              <a:t>題</a:t>
            </a:r>
            <a:r>
              <a:rPr dirty="0" sz="1400" spc="20">
                <a:solidFill>
                  <a:srgbClr val="4E2700"/>
                </a:solidFill>
                <a:latin typeface="Arial"/>
                <a:cs typeface="Arial"/>
              </a:rPr>
              <a:t>(60%)</a:t>
            </a:r>
            <a:endParaRPr sz="1400">
              <a:latin typeface="Arial"/>
              <a:cs typeface="Arial"/>
            </a:endParaRPr>
          </a:p>
          <a:p>
            <a:pPr marL="12700" marR="1560830">
              <a:lnSpc>
                <a:spcPct val="120000"/>
              </a:lnSpc>
            </a:pPr>
            <a:r>
              <a:rPr dirty="0" sz="1400">
                <a:solidFill>
                  <a:srgbClr val="4E2700"/>
                </a:solidFill>
                <a:latin typeface="Noto Sans Mono CJK HK"/>
                <a:cs typeface="Noto Sans Mono CJK HK"/>
              </a:rPr>
              <a:t>接下來</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某些</a:t>
            </a:r>
            <a:r>
              <a:rPr dirty="0" sz="1400" spc="-15">
                <a:solidFill>
                  <a:srgbClr val="4E2700"/>
                </a:solidFill>
                <a:latin typeface="Noto Sans Mono CJK HK"/>
                <a:cs typeface="Noto Sans Mono CJK HK"/>
              </a:rPr>
              <a:t>題目</a:t>
            </a:r>
            <a:r>
              <a:rPr dirty="0" sz="1400">
                <a:solidFill>
                  <a:srgbClr val="4E2700"/>
                </a:solidFill>
                <a:latin typeface="Noto Sans Mono CJK HK"/>
                <a:cs typeface="Noto Sans Mono CJK HK"/>
              </a:rPr>
              <a:t>在考與</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外處</a:t>
            </a:r>
            <a:r>
              <a:rPr dirty="0" sz="1400" spc="-15">
                <a:solidFill>
                  <a:srgbClr val="4E2700"/>
                </a:solidFill>
                <a:latin typeface="Noto Sans Mono CJK HK"/>
                <a:cs typeface="Noto Sans Mono CJK HK"/>
              </a:rPr>
              <a:t>理有</a:t>
            </a:r>
            <a:r>
              <a:rPr dirty="0" sz="1400">
                <a:solidFill>
                  <a:srgbClr val="4E2700"/>
                </a:solidFill>
                <a:latin typeface="Noto Sans Mono CJK HK"/>
                <a:cs typeface="Noto Sans Mono CJK HK"/>
              </a:rPr>
              <a:t>關的流</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控制</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幕上的</a:t>
            </a:r>
            <a:r>
              <a:rPr dirty="0" sz="1400" spc="-15">
                <a:solidFill>
                  <a:srgbClr val="4E2700"/>
                </a:solidFill>
                <a:latin typeface="Noto Sans Mono CJK HK"/>
                <a:cs typeface="Noto Sans Mono CJK HK"/>
              </a:rPr>
              <a:t>訊</a:t>
            </a:r>
            <a:r>
              <a:rPr dirty="0" sz="1400">
                <a:solidFill>
                  <a:srgbClr val="4E2700"/>
                </a:solidFill>
                <a:latin typeface="Noto Sans Mono CJK HK"/>
                <a:cs typeface="Noto Sans Mono CJK HK"/>
              </a:rPr>
              <a:t>息如</a:t>
            </a:r>
            <a:r>
              <a:rPr dirty="0" sz="1400" spc="-15">
                <a:solidFill>
                  <a:srgbClr val="4E2700"/>
                </a:solidFill>
                <a:latin typeface="Noto Sans Mono CJK HK"/>
                <a:cs typeface="Noto Sans Mono CJK HK"/>
              </a:rPr>
              <a:t>果</a:t>
            </a:r>
            <a:r>
              <a:rPr dirty="0" sz="1400" spc="25">
                <a:solidFill>
                  <a:srgbClr val="4E2700"/>
                </a:solidFill>
                <a:latin typeface="Noto Sans Mono CJK HK"/>
                <a:cs typeface="Noto Sans Mono CJK HK"/>
              </a:rPr>
              <a:t>是</a:t>
            </a:r>
            <a:r>
              <a:rPr dirty="0" sz="1400" spc="-175">
                <a:solidFill>
                  <a:srgbClr val="4E2700"/>
                </a:solidFill>
                <a:latin typeface="Arial"/>
                <a:cs typeface="Arial"/>
              </a:rPr>
              <a:t>JVM</a:t>
            </a:r>
            <a:r>
              <a:rPr dirty="0" sz="1400">
                <a:solidFill>
                  <a:srgbClr val="4E2700"/>
                </a:solidFill>
                <a:latin typeface="Noto Sans Mono CJK HK"/>
                <a:cs typeface="Noto Sans Mono CJK HK"/>
              </a:rPr>
              <a:t>產生 的例外</a:t>
            </a:r>
            <a:r>
              <a:rPr dirty="0" sz="1400" spc="-15">
                <a:solidFill>
                  <a:srgbClr val="4E2700"/>
                </a:solidFill>
                <a:latin typeface="Noto Sans Mono CJK HK"/>
                <a:cs typeface="Noto Sans Mono CJK HK"/>
              </a:rPr>
              <a:t>處</a:t>
            </a:r>
            <a:r>
              <a:rPr dirty="0" sz="1400">
                <a:solidFill>
                  <a:srgbClr val="4E2700"/>
                </a:solidFill>
                <a:latin typeface="Noto Sans Mono CJK HK"/>
                <a:cs typeface="Noto Sans Mono CJK HK"/>
              </a:rPr>
              <a:t>理訊</a:t>
            </a:r>
            <a:r>
              <a:rPr dirty="0" sz="1400" spc="-15">
                <a:solidFill>
                  <a:srgbClr val="4E2700"/>
                </a:solidFill>
                <a:latin typeface="Noto Sans Mono CJK HK"/>
                <a:cs typeface="Noto Sans Mono CJK HK"/>
              </a:rPr>
              <a:t>息，</a:t>
            </a:r>
            <a:r>
              <a:rPr dirty="0" sz="1400">
                <a:solidFill>
                  <a:srgbClr val="4E2700"/>
                </a:solidFill>
                <a:latin typeface="Noto Sans Mono CJK HK"/>
                <a:cs typeface="Noto Sans Mono CJK HK"/>
              </a:rPr>
              <a:t>不需要</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出來。</a:t>
            </a:r>
            <a:endParaRPr sz="1400">
              <a:latin typeface="Noto Sans Mono CJK HK"/>
              <a:cs typeface="Noto Sans Mono CJK HK"/>
            </a:endParaRPr>
          </a:p>
          <a:p>
            <a:pPr marL="109855">
              <a:lnSpc>
                <a:spcPct val="100000"/>
              </a:lnSpc>
              <a:spcBef>
                <a:spcPts val="335"/>
              </a:spcBef>
              <a:tabLst>
                <a:tab pos="4072890" algn="l"/>
                <a:tab pos="4956810" algn="l"/>
              </a:tabLst>
            </a:pPr>
            <a:r>
              <a:rPr dirty="0" sz="1400" spc="190">
                <a:solidFill>
                  <a:srgbClr val="4E2700"/>
                </a:solidFill>
                <a:latin typeface="Arial"/>
                <a:cs typeface="Arial"/>
              </a:rPr>
              <a:t>1.</a:t>
            </a:r>
            <a:r>
              <a:rPr dirty="0" sz="1400" spc="409">
                <a:solidFill>
                  <a:srgbClr val="4E2700"/>
                </a:solidFill>
                <a:latin typeface="Arial"/>
                <a:cs typeface="Arial"/>
              </a:rPr>
              <a:t> </a:t>
            </a:r>
            <a:r>
              <a:rPr dirty="0" sz="1400" spc="10">
                <a:solidFill>
                  <a:srgbClr val="4E2700"/>
                </a:solidFill>
                <a:latin typeface="Noto Sans Mono CJK HK"/>
                <a:cs typeface="Noto Sans Mono CJK HK"/>
              </a:rPr>
              <a:t>執行</a:t>
            </a:r>
            <a:r>
              <a:rPr dirty="0" sz="1400" spc="100">
                <a:solidFill>
                  <a:srgbClr val="4E2700"/>
                </a:solidFill>
                <a:latin typeface="Arial"/>
                <a:cs typeface="Arial"/>
              </a:rPr>
              <a:t>ErrorProne01.java</a:t>
            </a:r>
            <a:r>
              <a:rPr dirty="0" sz="1400" spc="10">
                <a:solidFill>
                  <a:srgbClr val="4E2700"/>
                </a:solidFill>
                <a:latin typeface="Noto Sans Mono CJK HK"/>
                <a:cs typeface="Noto Sans Mono CJK HK"/>
              </a:rPr>
              <a:t>時</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幕會出現</a:t>
            </a:r>
            <a:r>
              <a:rPr dirty="0" u="sng" sz="1400">
                <a:solidFill>
                  <a:srgbClr val="4E2700"/>
                </a:solidFill>
                <a:uFill>
                  <a:solidFill>
                    <a:srgbClr val="4D2600"/>
                  </a:solidFill>
                </a:uFill>
                <a:latin typeface="Noto Sans Mono CJK HK"/>
                <a:cs typeface="Noto Sans Mono CJK HK"/>
              </a:rPr>
              <a:t> 	</a:t>
            </a:r>
            <a:r>
              <a:rPr dirty="0" sz="1400" spc="-180" i="1">
                <a:solidFill>
                  <a:srgbClr val="4E2700"/>
                </a:solidFill>
                <a:latin typeface="Arial"/>
                <a:cs typeface="Arial"/>
              </a:rPr>
              <a:t>ACDZ</a:t>
            </a:r>
            <a:r>
              <a:rPr dirty="0" u="sng" sz="1400" spc="-18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a:t>
            </a:r>
            <a:endParaRPr sz="1400">
              <a:latin typeface="Noto Sans Mono CJK HK"/>
              <a:cs typeface="Noto Sans Mono CJK HK"/>
            </a:endParaRPr>
          </a:p>
          <a:p>
            <a:pPr marL="405765">
              <a:lnSpc>
                <a:spcPct val="100000"/>
              </a:lnSpc>
              <a:spcBef>
                <a:spcPts val="335"/>
              </a:spcBef>
            </a:pPr>
            <a:r>
              <a:rPr dirty="0" sz="1400" spc="160">
                <a:solidFill>
                  <a:srgbClr val="4E2700"/>
                </a:solidFill>
                <a:latin typeface="Arial"/>
                <a:cs typeface="Arial"/>
              </a:rPr>
              <a:t>public </a:t>
            </a:r>
            <a:r>
              <a:rPr dirty="0" sz="1400" spc="135">
                <a:solidFill>
                  <a:srgbClr val="4E2700"/>
                </a:solidFill>
                <a:latin typeface="Arial"/>
                <a:cs typeface="Arial"/>
              </a:rPr>
              <a:t>class </a:t>
            </a:r>
            <a:r>
              <a:rPr dirty="0" sz="1400" spc="70">
                <a:solidFill>
                  <a:srgbClr val="4E2700"/>
                </a:solidFill>
                <a:latin typeface="Arial"/>
                <a:cs typeface="Arial"/>
              </a:rPr>
              <a:t>ErrorProne01</a:t>
            </a:r>
            <a:r>
              <a:rPr dirty="0" sz="1400" spc="335">
                <a:solidFill>
                  <a:srgbClr val="4E2700"/>
                </a:solidFill>
                <a:latin typeface="Arial"/>
                <a:cs typeface="Arial"/>
              </a:rPr>
              <a:t> </a:t>
            </a:r>
            <a:r>
              <a:rPr dirty="0" sz="1400" spc="305">
                <a:solidFill>
                  <a:srgbClr val="4E2700"/>
                </a:solidFill>
                <a:latin typeface="Arial"/>
                <a:cs typeface="Arial"/>
              </a:rPr>
              <a:t>{</a:t>
            </a:r>
            <a:endParaRPr sz="1400">
              <a:latin typeface="Arial"/>
              <a:cs typeface="Arial"/>
            </a:endParaRPr>
          </a:p>
          <a:p>
            <a:pPr marL="995680" marR="3275965" indent="-294640">
              <a:lnSpc>
                <a:spcPct val="120000"/>
              </a:lnSpc>
              <a:spcBef>
                <a:spcPts val="5"/>
              </a:spcBef>
            </a:pPr>
            <a:r>
              <a:rPr dirty="0" sz="1400" spc="160">
                <a:solidFill>
                  <a:srgbClr val="4E2700"/>
                </a:solidFill>
                <a:latin typeface="Arial"/>
                <a:cs typeface="Arial"/>
              </a:rPr>
              <a:t>public </a:t>
            </a:r>
            <a:r>
              <a:rPr dirty="0" sz="1400" spc="225">
                <a:solidFill>
                  <a:srgbClr val="4E2700"/>
                </a:solidFill>
                <a:latin typeface="Arial"/>
                <a:cs typeface="Arial"/>
              </a:rPr>
              <a:t>static </a:t>
            </a:r>
            <a:r>
              <a:rPr dirty="0" sz="1400" spc="130">
                <a:solidFill>
                  <a:srgbClr val="4E2700"/>
                </a:solidFill>
                <a:latin typeface="Arial"/>
                <a:cs typeface="Arial"/>
              </a:rPr>
              <a:t>void </a:t>
            </a:r>
            <a:r>
              <a:rPr dirty="0" sz="1400" spc="160">
                <a:solidFill>
                  <a:srgbClr val="4E2700"/>
                </a:solidFill>
                <a:latin typeface="Arial"/>
                <a:cs typeface="Arial"/>
              </a:rPr>
              <a:t>main(String[] </a:t>
            </a:r>
            <a:r>
              <a:rPr dirty="0" sz="1400" spc="135">
                <a:solidFill>
                  <a:srgbClr val="4E2700"/>
                </a:solidFill>
                <a:latin typeface="Arial"/>
                <a:cs typeface="Arial"/>
              </a:rPr>
              <a:t>args) </a:t>
            </a:r>
            <a:r>
              <a:rPr dirty="0" sz="1400" spc="300">
                <a:solidFill>
                  <a:srgbClr val="4E2700"/>
                </a:solidFill>
                <a:latin typeface="Arial"/>
                <a:cs typeface="Arial"/>
              </a:rPr>
              <a:t>{  </a:t>
            </a:r>
            <a:r>
              <a:rPr dirty="0" sz="1400" spc="175">
                <a:solidFill>
                  <a:srgbClr val="4E2700"/>
                </a:solidFill>
                <a:latin typeface="Arial"/>
                <a:cs typeface="Arial"/>
              </a:rPr>
              <a:t>Cat.smile();</a:t>
            </a:r>
            <a:endParaRPr sz="1400">
              <a:latin typeface="Arial"/>
              <a:cs typeface="Arial"/>
            </a:endParaRPr>
          </a:p>
          <a:p>
            <a:pPr marL="995680">
              <a:lnSpc>
                <a:spcPct val="100000"/>
              </a:lnSpc>
              <a:spcBef>
                <a:spcPts val="335"/>
              </a:spcBef>
            </a:pPr>
            <a:r>
              <a:rPr dirty="0" sz="1400" spc="170">
                <a:solidFill>
                  <a:srgbClr val="4E2700"/>
                </a:solidFill>
                <a:latin typeface="Arial"/>
                <a:cs typeface="Arial"/>
              </a:rPr>
              <a:t>System.out.print("Z");</a:t>
            </a:r>
            <a:endParaRPr sz="1400">
              <a:latin typeface="Arial"/>
              <a:cs typeface="Arial"/>
            </a:endParaRPr>
          </a:p>
          <a:p>
            <a:pPr marL="701040">
              <a:lnSpc>
                <a:spcPct val="100000"/>
              </a:lnSpc>
              <a:spcBef>
                <a:spcPts val="335"/>
              </a:spcBef>
            </a:pPr>
            <a:r>
              <a:rPr dirty="0" sz="1400" spc="300">
                <a:solidFill>
                  <a:srgbClr val="4E2700"/>
                </a:solidFill>
                <a:latin typeface="Arial"/>
                <a:cs typeface="Arial"/>
              </a:rPr>
              <a:t>}</a:t>
            </a:r>
            <a:endParaRPr sz="1400">
              <a:latin typeface="Arial"/>
              <a:cs typeface="Arial"/>
            </a:endParaRPr>
          </a:p>
          <a:p>
            <a:pPr marL="405765">
              <a:lnSpc>
                <a:spcPct val="100000"/>
              </a:lnSpc>
              <a:spcBef>
                <a:spcPts val="335"/>
              </a:spcBef>
            </a:pPr>
            <a:r>
              <a:rPr dirty="0" sz="1400" spc="305">
                <a:solidFill>
                  <a:srgbClr val="4E2700"/>
                </a:solidFill>
                <a:latin typeface="Arial"/>
                <a:cs typeface="Arial"/>
              </a:rPr>
              <a:t>}</a:t>
            </a:r>
            <a:endParaRPr sz="14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56755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程式的編譯與執行</a:t>
            </a:r>
          </a:p>
        </p:txBody>
      </p:sp>
      <p:sp>
        <p:nvSpPr>
          <p:cNvPr id="3" name="object 3"/>
          <p:cNvSpPr txBox="1"/>
          <p:nvPr/>
        </p:nvSpPr>
        <p:spPr>
          <a:xfrm>
            <a:off x="618540" y="3602558"/>
            <a:ext cx="7740015" cy="2615565"/>
          </a:xfrm>
          <a:prstGeom prst="rect">
            <a:avLst/>
          </a:prstGeom>
        </p:spPr>
        <p:txBody>
          <a:bodyPr wrap="square" lIns="0" tIns="13335" rIns="0" bIns="0" rtlCol="0" vert="horz">
            <a:spAutoFit/>
          </a:bodyPr>
          <a:lstStyle/>
          <a:p>
            <a:pPr algn="just" marL="354965" marR="192405" indent="-342900">
              <a:lnSpc>
                <a:spcPct val="100000"/>
              </a:lnSpc>
              <a:spcBef>
                <a:spcPts val="105"/>
              </a:spcBef>
              <a:buChar char="•"/>
              <a:tabLst>
                <a:tab pos="35560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原</a:t>
            </a:r>
            <a:r>
              <a:rPr dirty="0" sz="2000" spc="5">
                <a:solidFill>
                  <a:srgbClr val="4E2700"/>
                </a:solidFill>
                <a:latin typeface="Noto Sans Mono CJK HK"/>
                <a:cs typeface="Noto Sans Mono CJK HK"/>
              </a:rPr>
              <a:t>始程</a:t>
            </a:r>
            <a:r>
              <a:rPr dirty="0" sz="2000" spc="-5">
                <a:solidFill>
                  <a:srgbClr val="4E2700"/>
                </a:solidFill>
                <a:latin typeface="Noto Sans Mono CJK HK"/>
                <a:cs typeface="Noto Sans Mono CJK HK"/>
              </a:rPr>
              <a:t>式</a:t>
            </a:r>
            <a:r>
              <a:rPr dirty="0" sz="2000" spc="5">
                <a:solidFill>
                  <a:srgbClr val="4E2700"/>
                </a:solidFill>
                <a:latin typeface="Noto Sans Mono CJK HK"/>
                <a:cs typeface="Noto Sans Mono CJK HK"/>
              </a:rPr>
              <a:t>必</a:t>
            </a:r>
            <a:r>
              <a:rPr dirty="0" sz="2000" spc="-15">
                <a:solidFill>
                  <a:srgbClr val="4E2700"/>
                </a:solidFill>
                <a:latin typeface="Noto Sans Mono CJK HK"/>
                <a:cs typeface="Noto Sans Mono CJK HK"/>
              </a:rPr>
              <a:t>須</a:t>
            </a:r>
            <a:r>
              <a:rPr dirty="0" sz="2000" spc="5">
                <a:solidFill>
                  <a:srgbClr val="4E2700"/>
                </a:solidFill>
                <a:latin typeface="Noto Sans Mono CJK HK"/>
                <a:cs typeface="Noto Sans Mono CJK HK"/>
              </a:rPr>
              <a:t>經過</a:t>
            </a:r>
            <a:r>
              <a:rPr dirty="0" sz="2000" spc="-20">
                <a:solidFill>
                  <a:srgbClr val="4E2700"/>
                </a:solidFill>
                <a:latin typeface="Noto Sans Mono CJK HK"/>
                <a:cs typeface="Noto Sans Mono CJK HK"/>
              </a:rPr>
              <a:t>編</a:t>
            </a:r>
            <a:r>
              <a:rPr dirty="0" sz="2000" spc="5">
                <a:solidFill>
                  <a:srgbClr val="4E2700"/>
                </a:solidFill>
                <a:latin typeface="Noto Sans Mono CJK HK"/>
                <a:cs typeface="Noto Sans Mono CJK HK"/>
              </a:rPr>
              <a:t>譯</a:t>
            </a:r>
            <a:r>
              <a:rPr dirty="0" sz="2000" spc="-5">
                <a:solidFill>
                  <a:srgbClr val="4E2700"/>
                </a:solidFill>
                <a:latin typeface="Verdana"/>
                <a:cs typeface="Verdana"/>
              </a:rPr>
              <a:t>(Compile)</a:t>
            </a:r>
            <a:r>
              <a:rPr dirty="0" sz="2000" spc="10">
                <a:solidFill>
                  <a:srgbClr val="4E2700"/>
                </a:solidFill>
                <a:latin typeface="Noto Sans Mono CJK HK"/>
                <a:cs typeface="Noto Sans Mono CJK HK"/>
              </a:rPr>
              <a:t>的</a:t>
            </a:r>
            <a:r>
              <a:rPr dirty="0" sz="2000" spc="5">
                <a:solidFill>
                  <a:srgbClr val="4E2700"/>
                </a:solidFill>
                <a:latin typeface="Noto Sans Mono CJK HK"/>
                <a:cs typeface="Noto Sans Mono CJK HK"/>
              </a:rPr>
              <a:t>步驟</a:t>
            </a:r>
            <a:r>
              <a:rPr dirty="0" sz="2000" spc="-5">
                <a:solidFill>
                  <a:srgbClr val="4E2700"/>
                </a:solidFill>
                <a:latin typeface="Noto Sans Mono CJK HK"/>
                <a:cs typeface="Noto Sans Mono CJK HK"/>
              </a:rPr>
              <a:t>，</a:t>
            </a:r>
            <a:r>
              <a:rPr dirty="0" sz="2000" spc="5">
                <a:solidFill>
                  <a:srgbClr val="4E2700"/>
                </a:solidFill>
                <a:latin typeface="Noto Sans Mono CJK HK"/>
                <a:cs typeface="Noto Sans Mono CJK HK"/>
              </a:rPr>
              <a:t>將</a:t>
            </a:r>
            <a:r>
              <a:rPr dirty="0" sz="2000" spc="-15">
                <a:solidFill>
                  <a:srgbClr val="4E2700"/>
                </a:solidFill>
                <a:latin typeface="Noto Sans Mono CJK HK"/>
                <a:cs typeface="Noto Sans Mono CJK HK"/>
              </a:rPr>
              <a:t>人</a:t>
            </a:r>
            <a:r>
              <a:rPr dirty="0" sz="2000" spc="5">
                <a:solidFill>
                  <a:srgbClr val="4E2700"/>
                </a:solidFill>
                <a:latin typeface="Noto Sans Mono CJK HK"/>
                <a:cs typeface="Noto Sans Mono CJK HK"/>
              </a:rPr>
              <a:t>們能</a:t>
            </a:r>
            <a:r>
              <a:rPr dirty="0" sz="2000" spc="-20">
                <a:solidFill>
                  <a:srgbClr val="4E2700"/>
                </a:solidFill>
                <a:latin typeface="Noto Sans Mono CJK HK"/>
                <a:cs typeface="Noto Sans Mono CJK HK"/>
              </a:rPr>
              <a:t>閱</a:t>
            </a:r>
            <a:r>
              <a:rPr dirty="0" sz="2000" spc="5">
                <a:solidFill>
                  <a:srgbClr val="4E2700"/>
                </a:solidFill>
                <a:latin typeface="Noto Sans Mono CJK HK"/>
                <a:cs typeface="Noto Sans Mono CJK HK"/>
              </a:rPr>
              <a:t>讀的 </a:t>
            </a:r>
            <a:r>
              <a:rPr dirty="0" sz="2000" spc="10">
                <a:solidFill>
                  <a:srgbClr val="4E2700"/>
                </a:solidFill>
                <a:latin typeface="Noto Sans Mono CJK HK"/>
                <a:cs typeface="Noto Sans Mono CJK HK"/>
              </a:rPr>
              <a:t>程式</a:t>
            </a:r>
            <a:r>
              <a:rPr dirty="0" sz="2000">
                <a:solidFill>
                  <a:srgbClr val="4E2700"/>
                </a:solidFill>
                <a:latin typeface="Noto Sans Mono CJK HK"/>
                <a:cs typeface="Noto Sans Mono CJK HK"/>
              </a:rPr>
              <a:t>轉換為電腦</a:t>
            </a:r>
            <a:r>
              <a:rPr dirty="0" sz="2000" spc="-10">
                <a:solidFill>
                  <a:srgbClr val="4E2700"/>
                </a:solidFill>
                <a:latin typeface="Noto Sans Mono CJK HK"/>
                <a:cs typeface="Noto Sans Mono CJK HK"/>
              </a:rPr>
              <a:t>可</a:t>
            </a:r>
            <a:r>
              <a:rPr dirty="0" sz="2000">
                <a:solidFill>
                  <a:srgbClr val="4E2700"/>
                </a:solidFill>
                <a:latin typeface="Noto Sans Mono CJK HK"/>
                <a:cs typeface="Noto Sans Mono CJK HK"/>
              </a:rPr>
              <a:t>以理解的機</a:t>
            </a:r>
            <a:r>
              <a:rPr dirty="0" sz="2000" spc="-10">
                <a:solidFill>
                  <a:srgbClr val="4E2700"/>
                </a:solidFill>
                <a:latin typeface="Noto Sans Mono CJK HK"/>
                <a:cs typeface="Noto Sans Mono CJK HK"/>
              </a:rPr>
              <a:t>器</a:t>
            </a:r>
            <a:r>
              <a:rPr dirty="0" sz="2000" spc="-25">
                <a:solidFill>
                  <a:srgbClr val="4E2700"/>
                </a:solidFill>
                <a:latin typeface="Noto Sans Mono CJK HK"/>
                <a:cs typeface="Noto Sans Mono CJK HK"/>
              </a:rPr>
              <a:t>碼</a:t>
            </a:r>
            <a:r>
              <a:rPr dirty="0" sz="2000" spc="-10">
                <a:solidFill>
                  <a:srgbClr val="4E2700"/>
                </a:solidFill>
                <a:latin typeface="Verdana"/>
                <a:cs typeface="Verdana"/>
              </a:rPr>
              <a:t>(Java</a:t>
            </a:r>
            <a:r>
              <a:rPr dirty="0" sz="2000" spc="-75">
                <a:solidFill>
                  <a:srgbClr val="4E2700"/>
                </a:solidFill>
                <a:latin typeface="Verdana"/>
                <a:cs typeface="Verdana"/>
              </a:rPr>
              <a:t> </a:t>
            </a:r>
            <a:r>
              <a:rPr dirty="0" sz="2000" spc="-5">
                <a:solidFill>
                  <a:srgbClr val="4E2700"/>
                </a:solidFill>
                <a:latin typeface="Verdana"/>
                <a:cs typeface="Verdana"/>
              </a:rPr>
              <a:t>bytecode)</a:t>
            </a:r>
            <a:r>
              <a:rPr dirty="0" sz="2000" spc="-5">
                <a:solidFill>
                  <a:srgbClr val="4E2700"/>
                </a:solidFill>
                <a:latin typeface="Noto Sans Mono CJK HK"/>
                <a:cs typeface="Noto Sans Mono CJK HK"/>
              </a:rPr>
              <a:t>，</a:t>
            </a:r>
            <a:r>
              <a:rPr dirty="0" sz="2000" spc="-5">
                <a:solidFill>
                  <a:srgbClr val="4E2700"/>
                </a:solidFill>
                <a:latin typeface="Verdana"/>
                <a:cs typeface="Verdana"/>
              </a:rPr>
              <a:t>Java</a:t>
            </a:r>
            <a:r>
              <a:rPr dirty="0" sz="2000">
                <a:solidFill>
                  <a:srgbClr val="4E2700"/>
                </a:solidFill>
                <a:latin typeface="Noto Sans Mono CJK HK"/>
                <a:cs typeface="Noto Sans Mono CJK HK"/>
              </a:rPr>
              <a:t>編譯 </a:t>
            </a:r>
            <a:r>
              <a:rPr dirty="0" sz="2000" spc="10">
                <a:solidFill>
                  <a:srgbClr val="4E2700"/>
                </a:solidFill>
                <a:latin typeface="Noto Sans Mono CJK HK"/>
                <a:cs typeface="Noto Sans Mono CJK HK"/>
              </a:rPr>
              <a:t>程式</a:t>
            </a:r>
            <a:r>
              <a:rPr dirty="0" sz="2000" spc="-15">
                <a:solidFill>
                  <a:srgbClr val="4E2700"/>
                </a:solidFill>
                <a:latin typeface="Verdana"/>
                <a:cs typeface="Verdana"/>
              </a:rPr>
              <a:t>javac.exe</a:t>
            </a:r>
            <a:r>
              <a:rPr dirty="0" sz="2000">
                <a:solidFill>
                  <a:srgbClr val="4E2700"/>
                </a:solidFill>
                <a:latin typeface="Noto Sans Mono CJK HK"/>
                <a:cs typeface="Noto Sans Mono CJK HK"/>
              </a:rPr>
              <a:t>的</a:t>
            </a:r>
            <a:r>
              <a:rPr dirty="0" sz="2000" spc="-15">
                <a:solidFill>
                  <a:srgbClr val="4E2700"/>
                </a:solidFill>
                <a:latin typeface="Noto Sans Mono CJK HK"/>
                <a:cs typeface="Noto Sans Mono CJK HK"/>
              </a:rPr>
              <a:t>主</a:t>
            </a:r>
            <a:r>
              <a:rPr dirty="0" sz="2000">
                <a:solidFill>
                  <a:srgbClr val="4E2700"/>
                </a:solidFill>
                <a:latin typeface="Noto Sans Mono CJK HK"/>
                <a:cs typeface="Noto Sans Mono CJK HK"/>
              </a:rPr>
              <a:t>要功</a:t>
            </a:r>
            <a:r>
              <a:rPr dirty="0" sz="2000" spc="-15">
                <a:solidFill>
                  <a:srgbClr val="4E2700"/>
                </a:solidFill>
                <a:latin typeface="Noto Sans Mono CJK HK"/>
                <a:cs typeface="Noto Sans Mono CJK HK"/>
              </a:rPr>
              <a:t>能</a:t>
            </a:r>
            <a:r>
              <a:rPr dirty="0" sz="2000">
                <a:solidFill>
                  <a:srgbClr val="4E2700"/>
                </a:solidFill>
                <a:latin typeface="Noto Sans Mono CJK HK"/>
                <a:cs typeface="Noto Sans Mono CJK HK"/>
              </a:rPr>
              <a:t>便是</a:t>
            </a:r>
            <a:r>
              <a:rPr dirty="0" sz="2000" spc="-15">
                <a:solidFill>
                  <a:srgbClr val="4E2700"/>
                </a:solidFill>
                <a:latin typeface="Noto Sans Mono CJK HK"/>
                <a:cs typeface="Noto Sans Mono CJK HK"/>
              </a:rPr>
              <a:t>進</a:t>
            </a:r>
            <a:r>
              <a:rPr dirty="0" sz="2000">
                <a:solidFill>
                  <a:srgbClr val="4E2700"/>
                </a:solidFill>
                <a:latin typeface="Noto Sans Mono CJK HK"/>
                <a:cs typeface="Noto Sans Mono CJK HK"/>
              </a:rPr>
              <a:t>行這</a:t>
            </a:r>
            <a:r>
              <a:rPr dirty="0" sz="2000" spc="-15">
                <a:solidFill>
                  <a:srgbClr val="4E2700"/>
                </a:solidFill>
                <a:latin typeface="Noto Sans Mono CJK HK"/>
                <a:cs typeface="Noto Sans Mono CJK HK"/>
              </a:rPr>
              <a:t>種</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碼</a:t>
            </a:r>
            <a:r>
              <a:rPr dirty="0" sz="2000">
                <a:solidFill>
                  <a:srgbClr val="4E2700"/>
                </a:solidFill>
                <a:latin typeface="Noto Sans Mono CJK HK"/>
                <a:cs typeface="Noto Sans Mono CJK HK"/>
              </a:rPr>
              <a:t>的轉</a:t>
            </a:r>
            <a:r>
              <a:rPr dirty="0" sz="2000" spc="-15">
                <a:solidFill>
                  <a:srgbClr val="4E2700"/>
                </a:solidFill>
                <a:latin typeface="Noto Sans Mono CJK HK"/>
                <a:cs typeface="Noto Sans Mono CJK HK"/>
              </a:rPr>
              <a:t>換</a:t>
            </a:r>
            <a:r>
              <a:rPr dirty="0" sz="2000">
                <a:solidFill>
                  <a:srgbClr val="4E2700"/>
                </a:solidFill>
                <a:latin typeface="Noto Sans Mono CJK HK"/>
                <a:cs typeface="Noto Sans Mono CJK HK"/>
              </a:rPr>
              <a:t>工作。</a:t>
            </a:r>
            <a:endParaRPr sz="2000">
              <a:latin typeface="Noto Sans Mono CJK HK"/>
              <a:cs typeface="Noto Sans Mono CJK HK"/>
            </a:endParaRPr>
          </a:p>
          <a:p>
            <a:pPr algn="just" marL="355600" indent="-342900">
              <a:lnSpc>
                <a:spcPct val="100000"/>
              </a:lnSpc>
              <a:spcBef>
                <a:spcPts val="480"/>
              </a:spcBef>
              <a:buFont typeface="Verdana"/>
              <a:buChar char="•"/>
              <a:tabLst>
                <a:tab pos="355600" algn="l"/>
              </a:tabLst>
            </a:pPr>
            <a:r>
              <a:rPr dirty="0" sz="2000" spc="10">
                <a:solidFill>
                  <a:srgbClr val="4E2700"/>
                </a:solidFill>
                <a:latin typeface="Noto Sans Mono CJK HK"/>
                <a:cs typeface="Noto Sans Mono CJK HK"/>
              </a:rPr>
              <a:t>若編</a:t>
            </a:r>
            <a:r>
              <a:rPr dirty="0" sz="2000" spc="-5">
                <a:solidFill>
                  <a:srgbClr val="4E2700"/>
                </a:solidFill>
                <a:latin typeface="Noto Sans Mono CJK HK"/>
                <a:cs typeface="Noto Sans Mono CJK HK"/>
              </a:rPr>
              <a:t>譯</a:t>
            </a:r>
            <a:r>
              <a:rPr dirty="0" sz="2000" spc="-20">
                <a:solidFill>
                  <a:srgbClr val="4E2700"/>
                </a:solidFill>
                <a:latin typeface="Verdana"/>
                <a:cs typeface="Verdana"/>
              </a:rPr>
              <a:t>Java</a:t>
            </a:r>
            <a:r>
              <a:rPr dirty="0" sz="2000">
                <a:solidFill>
                  <a:srgbClr val="4E2700"/>
                </a:solidFill>
                <a:latin typeface="Noto Sans Mono CJK HK"/>
                <a:cs typeface="Noto Sans Mono CJK HK"/>
              </a:rPr>
              <a:t>原始</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式並</a:t>
            </a:r>
            <a:r>
              <a:rPr dirty="0" sz="2000" spc="-15">
                <a:solidFill>
                  <a:srgbClr val="4E2700"/>
                </a:solidFill>
                <a:latin typeface="Noto Sans Mono CJK HK"/>
                <a:cs typeface="Noto Sans Mono CJK HK"/>
              </a:rPr>
              <a:t>未</a:t>
            </a:r>
            <a:r>
              <a:rPr dirty="0" sz="2000">
                <a:solidFill>
                  <a:srgbClr val="4E2700"/>
                </a:solidFill>
                <a:latin typeface="Noto Sans Mono CJK HK"/>
                <a:cs typeface="Noto Sans Mono CJK HK"/>
              </a:rPr>
              <a:t>產生</a:t>
            </a:r>
            <a:r>
              <a:rPr dirty="0" sz="2000" spc="-15">
                <a:solidFill>
                  <a:srgbClr val="4E2700"/>
                </a:solidFill>
                <a:latin typeface="Noto Sans Mono CJK HK"/>
                <a:cs typeface="Noto Sans Mono CJK HK"/>
              </a:rPr>
              <a:t>任</a:t>
            </a:r>
            <a:r>
              <a:rPr dirty="0" sz="2000">
                <a:solidFill>
                  <a:srgbClr val="4E2700"/>
                </a:solidFill>
                <a:latin typeface="Noto Sans Mono CJK HK"/>
                <a:cs typeface="Noto Sans Mono CJK HK"/>
              </a:rPr>
              <a:t>何錯</a:t>
            </a:r>
            <a:r>
              <a:rPr dirty="0" sz="2000" spc="-15">
                <a:solidFill>
                  <a:srgbClr val="4E2700"/>
                </a:solidFill>
                <a:latin typeface="Noto Sans Mono CJK HK"/>
                <a:cs typeface="Noto Sans Mono CJK HK"/>
              </a:rPr>
              <a:t>誤，</a:t>
            </a:r>
            <a:r>
              <a:rPr dirty="0" sz="2000" spc="-15">
                <a:solidFill>
                  <a:srgbClr val="4E2700"/>
                </a:solidFill>
                <a:latin typeface="Verdana"/>
                <a:cs typeface="Verdana"/>
              </a:rPr>
              <a:t>Java</a:t>
            </a:r>
            <a:r>
              <a:rPr dirty="0" sz="2000">
                <a:solidFill>
                  <a:srgbClr val="4E2700"/>
                </a:solidFill>
                <a:latin typeface="Noto Sans Mono CJK HK"/>
                <a:cs typeface="Noto Sans Mono CJK HK"/>
              </a:rPr>
              <a:t>編譯程</a:t>
            </a:r>
            <a:r>
              <a:rPr dirty="0" sz="2000" spc="-15">
                <a:solidFill>
                  <a:srgbClr val="4E2700"/>
                </a:solidFill>
                <a:latin typeface="Noto Sans Mono CJK HK"/>
                <a:cs typeface="Noto Sans Mono CJK HK"/>
              </a:rPr>
              <a:t>式</a:t>
            </a:r>
            <a:r>
              <a:rPr dirty="0" sz="2000">
                <a:solidFill>
                  <a:srgbClr val="4E2700"/>
                </a:solidFill>
                <a:latin typeface="Noto Sans Mono CJK HK"/>
                <a:cs typeface="Noto Sans Mono CJK HK"/>
              </a:rPr>
              <a:t>會對</a:t>
            </a:r>
            <a:r>
              <a:rPr dirty="0" sz="2000" spc="-15">
                <a:solidFill>
                  <a:srgbClr val="4E2700"/>
                </a:solidFill>
                <a:latin typeface="Noto Sans Mono CJK HK"/>
                <a:cs typeface="Noto Sans Mono CJK HK"/>
              </a:rPr>
              <a:t>原</a:t>
            </a:r>
            <a:r>
              <a:rPr dirty="0" sz="2000">
                <a:solidFill>
                  <a:srgbClr val="4E2700"/>
                </a:solidFill>
                <a:latin typeface="Noto Sans Mono CJK HK"/>
                <a:cs typeface="Noto Sans Mono CJK HK"/>
              </a:rPr>
              <a:t>始</a:t>
            </a:r>
            <a:endParaRPr sz="2000">
              <a:latin typeface="Noto Sans Mono CJK HK"/>
              <a:cs typeface="Noto Sans Mono CJK HK"/>
            </a:endParaRPr>
          </a:p>
          <a:p>
            <a:pPr marL="354965">
              <a:lnSpc>
                <a:spcPct val="100000"/>
              </a:lnSpc>
            </a:pPr>
            <a:r>
              <a:rPr dirty="0" sz="2000" spc="15">
                <a:solidFill>
                  <a:srgbClr val="4E2700"/>
                </a:solidFill>
                <a:latin typeface="Noto Sans Mono CJK HK"/>
                <a:cs typeface="Noto Sans Mono CJK HK"/>
              </a:rPr>
              <a:t>程式</a:t>
            </a:r>
            <a:r>
              <a:rPr dirty="0" sz="2000" spc="5">
                <a:solidFill>
                  <a:srgbClr val="4E2700"/>
                </a:solidFill>
                <a:latin typeface="Noto Sans Mono CJK HK"/>
                <a:cs typeface="Noto Sans Mono CJK HK"/>
              </a:rPr>
              <a:t>內的</a:t>
            </a:r>
            <a:r>
              <a:rPr dirty="0" sz="2000" spc="-10">
                <a:solidFill>
                  <a:srgbClr val="4E2700"/>
                </a:solidFill>
                <a:latin typeface="Noto Sans Mono CJK HK"/>
                <a:cs typeface="Noto Sans Mono CJK HK"/>
              </a:rPr>
              <a:t>每</a:t>
            </a:r>
            <a:r>
              <a:rPr dirty="0" sz="2000" spc="5">
                <a:solidFill>
                  <a:srgbClr val="4E2700"/>
                </a:solidFill>
                <a:latin typeface="Noto Sans Mono CJK HK"/>
                <a:cs typeface="Noto Sans Mono CJK HK"/>
              </a:rPr>
              <a:t>個類</a:t>
            </a:r>
            <a:r>
              <a:rPr dirty="0" sz="2000" spc="-10">
                <a:solidFill>
                  <a:srgbClr val="4E2700"/>
                </a:solidFill>
                <a:latin typeface="Noto Sans Mono CJK HK"/>
                <a:cs typeface="Noto Sans Mono CJK HK"/>
              </a:rPr>
              <a:t>別</a:t>
            </a:r>
            <a:r>
              <a:rPr dirty="0" sz="2000" spc="5">
                <a:solidFill>
                  <a:srgbClr val="4E2700"/>
                </a:solidFill>
                <a:latin typeface="Noto Sans Mono CJK HK"/>
                <a:cs typeface="Noto Sans Mono CJK HK"/>
              </a:rPr>
              <a:t>分別</a:t>
            </a:r>
            <a:r>
              <a:rPr dirty="0" sz="2000" spc="-10">
                <a:solidFill>
                  <a:srgbClr val="4E2700"/>
                </a:solidFill>
                <a:latin typeface="Noto Sans Mono CJK HK"/>
                <a:cs typeface="Noto Sans Mono CJK HK"/>
              </a:rPr>
              <a:t>產</a:t>
            </a:r>
            <a:r>
              <a:rPr dirty="0" sz="2000" spc="5">
                <a:solidFill>
                  <a:srgbClr val="4E2700"/>
                </a:solidFill>
                <a:latin typeface="Noto Sans Mono CJK HK"/>
                <a:cs typeface="Noto Sans Mono CJK HK"/>
              </a:rPr>
              <a:t>生一</a:t>
            </a:r>
            <a:r>
              <a:rPr dirty="0" sz="2000" spc="-10">
                <a:solidFill>
                  <a:srgbClr val="4E2700"/>
                </a:solidFill>
                <a:latin typeface="Noto Sans Mono CJK HK"/>
                <a:cs typeface="Noto Sans Mono CJK HK"/>
              </a:rPr>
              <a:t>個</a:t>
            </a:r>
            <a:r>
              <a:rPr dirty="0" sz="2000" spc="5">
                <a:solidFill>
                  <a:srgbClr val="4E2700"/>
                </a:solidFill>
                <a:latin typeface="Noto Sans Mono CJK HK"/>
                <a:cs typeface="Noto Sans Mono CJK HK"/>
              </a:rPr>
              <a:t>由機</a:t>
            </a:r>
            <a:r>
              <a:rPr dirty="0" sz="2000" spc="-10">
                <a:solidFill>
                  <a:srgbClr val="4E2700"/>
                </a:solidFill>
                <a:latin typeface="Noto Sans Mono CJK HK"/>
                <a:cs typeface="Noto Sans Mono CJK HK"/>
              </a:rPr>
              <a:t>器</a:t>
            </a:r>
            <a:r>
              <a:rPr dirty="0" sz="2000" spc="5">
                <a:solidFill>
                  <a:srgbClr val="4E2700"/>
                </a:solidFill>
                <a:latin typeface="Noto Sans Mono CJK HK"/>
                <a:cs typeface="Noto Sans Mono CJK HK"/>
              </a:rPr>
              <a:t>碼組</a:t>
            </a:r>
            <a:r>
              <a:rPr dirty="0" sz="2000" spc="-10">
                <a:solidFill>
                  <a:srgbClr val="4E2700"/>
                </a:solidFill>
                <a:latin typeface="Noto Sans Mono CJK HK"/>
                <a:cs typeface="Noto Sans Mono CJK HK"/>
              </a:rPr>
              <a:t>成</a:t>
            </a:r>
            <a:r>
              <a:rPr dirty="0" sz="2000" spc="5">
                <a:solidFill>
                  <a:srgbClr val="4E2700"/>
                </a:solidFill>
                <a:latin typeface="Noto Sans Mono CJK HK"/>
                <a:cs typeface="Noto Sans Mono CJK HK"/>
              </a:rPr>
              <a:t>的類</a:t>
            </a:r>
            <a:r>
              <a:rPr dirty="0" sz="2000" spc="-55">
                <a:solidFill>
                  <a:srgbClr val="4E2700"/>
                </a:solidFill>
                <a:latin typeface="Noto Sans Mono CJK HK"/>
                <a:cs typeface="Noto Sans Mono CJK HK"/>
              </a:rPr>
              <a:t>別</a:t>
            </a:r>
            <a:r>
              <a:rPr dirty="0" sz="2000" spc="-5">
                <a:solidFill>
                  <a:srgbClr val="4E2700"/>
                </a:solidFill>
                <a:latin typeface="Verdana"/>
                <a:cs typeface="Verdana"/>
              </a:rPr>
              <a:t>(.class)</a:t>
            </a:r>
            <a:r>
              <a:rPr dirty="0" sz="2000">
                <a:solidFill>
                  <a:srgbClr val="4E2700"/>
                </a:solidFill>
                <a:latin typeface="Noto Sans Mono CJK HK"/>
                <a:cs typeface="Noto Sans Mono CJK HK"/>
              </a:rPr>
              <a:t>檔。</a:t>
            </a:r>
            <a:endParaRPr sz="2000">
              <a:latin typeface="Noto Sans Mono CJK HK"/>
              <a:cs typeface="Noto Sans Mono CJK HK"/>
            </a:endParaRPr>
          </a:p>
          <a:p>
            <a:pPr marL="354965" marR="5080" indent="-342900">
              <a:lnSpc>
                <a:spcPct val="100000"/>
              </a:lnSpc>
              <a:spcBef>
                <a:spcPts val="484"/>
              </a:spcBef>
              <a:buFont typeface="Verdana"/>
              <a:buChar char="•"/>
              <a:tabLst>
                <a:tab pos="354965" algn="l"/>
                <a:tab pos="355600" algn="l"/>
              </a:tabLst>
            </a:pPr>
            <a:r>
              <a:rPr dirty="0" sz="2000" spc="10">
                <a:solidFill>
                  <a:srgbClr val="4E2700"/>
                </a:solidFill>
                <a:latin typeface="Noto Sans Mono CJK HK"/>
                <a:cs typeface="Noto Sans Mono CJK HK"/>
              </a:rPr>
              <a:t>類別</a:t>
            </a:r>
            <a:r>
              <a:rPr dirty="0" sz="2000">
                <a:solidFill>
                  <a:srgbClr val="4E2700"/>
                </a:solidFill>
                <a:latin typeface="Noto Sans Mono CJK HK"/>
                <a:cs typeface="Noto Sans Mono CJK HK"/>
              </a:rPr>
              <a:t>檔將交由解</a:t>
            </a:r>
            <a:r>
              <a:rPr dirty="0" sz="2000" spc="-10">
                <a:solidFill>
                  <a:srgbClr val="4E2700"/>
                </a:solidFill>
                <a:latin typeface="Noto Sans Mono CJK HK"/>
                <a:cs typeface="Noto Sans Mono CJK HK"/>
              </a:rPr>
              <a:t>譯</a:t>
            </a:r>
            <a:r>
              <a:rPr dirty="0" sz="2000">
                <a:solidFill>
                  <a:srgbClr val="4E2700"/>
                </a:solidFill>
                <a:latin typeface="Noto Sans Mono CJK HK"/>
                <a:cs typeface="Noto Sans Mono CJK HK"/>
              </a:rPr>
              <a:t>程</a:t>
            </a:r>
            <a:r>
              <a:rPr dirty="0" sz="2000" spc="-10">
                <a:solidFill>
                  <a:srgbClr val="4E2700"/>
                </a:solidFill>
                <a:latin typeface="Noto Sans Mono CJK HK"/>
                <a:cs typeface="Noto Sans Mono CJK HK"/>
              </a:rPr>
              <a:t>式</a:t>
            </a:r>
            <a:r>
              <a:rPr dirty="0" sz="2000" spc="-15">
                <a:solidFill>
                  <a:srgbClr val="4E2700"/>
                </a:solidFill>
                <a:latin typeface="Verdana"/>
                <a:cs typeface="Verdana"/>
              </a:rPr>
              <a:t>java.exe</a:t>
            </a:r>
            <a:r>
              <a:rPr dirty="0" sz="2000">
                <a:solidFill>
                  <a:srgbClr val="4E2700"/>
                </a:solidFill>
                <a:latin typeface="Noto Sans Mono CJK HK"/>
                <a:cs typeface="Noto Sans Mono CJK HK"/>
              </a:rPr>
              <a:t>來處理</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解譯</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式會</a:t>
            </a:r>
            <a:r>
              <a:rPr dirty="0" sz="2000" spc="-15">
                <a:solidFill>
                  <a:srgbClr val="4E2700"/>
                </a:solidFill>
                <a:latin typeface="Noto Sans Mono CJK HK"/>
                <a:cs typeface="Noto Sans Mono CJK HK"/>
              </a:rPr>
              <a:t>啟</a:t>
            </a:r>
            <a:r>
              <a:rPr dirty="0" sz="2000" spc="5">
                <a:solidFill>
                  <a:srgbClr val="4E2700"/>
                </a:solidFill>
                <a:latin typeface="Noto Sans Mono CJK HK"/>
                <a:cs typeface="Noto Sans Mono CJK HK"/>
              </a:rPr>
              <a:t>動</a:t>
            </a:r>
            <a:r>
              <a:rPr dirty="0" sz="2000" spc="-5">
                <a:solidFill>
                  <a:srgbClr val="4E2700"/>
                </a:solidFill>
                <a:latin typeface="Verdana"/>
                <a:cs typeface="Verdana"/>
              </a:rPr>
              <a:t>JVM</a:t>
            </a:r>
            <a:r>
              <a:rPr dirty="0" sz="2000" spc="-5">
                <a:solidFill>
                  <a:srgbClr val="4E2700"/>
                </a:solidFill>
                <a:latin typeface="Noto Sans Mono CJK HK"/>
                <a:cs typeface="Noto Sans Mono CJK HK"/>
              </a:rPr>
              <a:t>，  </a:t>
            </a:r>
            <a:r>
              <a:rPr dirty="0" sz="2000" spc="10">
                <a:solidFill>
                  <a:srgbClr val="4E2700"/>
                </a:solidFill>
                <a:latin typeface="Noto Sans Mono CJK HK"/>
                <a:cs typeface="Noto Sans Mono CJK HK"/>
              </a:rPr>
              <a:t>然後</a:t>
            </a:r>
            <a:r>
              <a:rPr dirty="0" sz="2000">
                <a:solidFill>
                  <a:srgbClr val="4E2700"/>
                </a:solidFill>
                <a:latin typeface="Noto Sans Mono CJK HK"/>
                <a:cs typeface="Noto Sans Mono CJK HK"/>
              </a:rPr>
              <a:t>將類別檔內</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機器碼送</a:t>
            </a:r>
            <a:r>
              <a:rPr dirty="0" sz="2000" spc="-25">
                <a:solidFill>
                  <a:srgbClr val="4E2700"/>
                </a:solidFill>
                <a:latin typeface="Noto Sans Mono CJK HK"/>
                <a:cs typeface="Noto Sans Mono CJK HK"/>
              </a:rPr>
              <a:t>給</a:t>
            </a:r>
            <a:r>
              <a:rPr dirty="0" sz="2000" spc="-5">
                <a:solidFill>
                  <a:srgbClr val="4E2700"/>
                </a:solidFill>
                <a:latin typeface="Verdana"/>
                <a:cs typeface="Verdana"/>
              </a:rPr>
              <a:t>JVM</a:t>
            </a:r>
            <a:r>
              <a:rPr dirty="0" sz="2000">
                <a:solidFill>
                  <a:srgbClr val="4E2700"/>
                </a:solidFill>
                <a:latin typeface="Noto Sans Mono CJK HK"/>
                <a:cs typeface="Noto Sans Mono CJK HK"/>
              </a:rPr>
              <a:t>執</a:t>
            </a:r>
            <a:r>
              <a:rPr dirty="0" sz="2000" spc="-10">
                <a:solidFill>
                  <a:srgbClr val="4E2700"/>
                </a:solidFill>
                <a:latin typeface="Noto Sans Mono CJK HK"/>
                <a:cs typeface="Noto Sans Mono CJK HK"/>
              </a:rPr>
              <a:t>行</a:t>
            </a:r>
            <a:r>
              <a:rPr dirty="0" sz="2000">
                <a:solidFill>
                  <a:srgbClr val="4E2700"/>
                </a:solidFill>
                <a:latin typeface="Noto Sans Mono CJK HK"/>
                <a:cs typeface="Noto Sans Mono CJK HK"/>
              </a:rPr>
              <a:t>，完成程式</a:t>
            </a:r>
            <a:r>
              <a:rPr dirty="0" sz="2000" spc="-10">
                <a:solidFill>
                  <a:srgbClr val="4E2700"/>
                </a:solidFill>
                <a:latin typeface="Noto Sans Mono CJK HK"/>
                <a:cs typeface="Noto Sans Mono CJK HK"/>
              </a:rPr>
              <a:t>要</a:t>
            </a:r>
            <a:r>
              <a:rPr dirty="0" sz="2000">
                <a:solidFill>
                  <a:srgbClr val="4E2700"/>
                </a:solidFill>
                <a:latin typeface="Noto Sans Mono CJK HK"/>
                <a:cs typeface="Noto Sans Mono CJK HK"/>
              </a:rPr>
              <a:t>達成的功能。</a:t>
            </a:r>
            <a:endParaRPr sz="2000">
              <a:latin typeface="Noto Sans Mono CJK HK"/>
              <a:cs typeface="Noto Sans Mono CJK HK"/>
            </a:endParaRPr>
          </a:p>
          <a:p>
            <a:pPr marL="469265">
              <a:lnSpc>
                <a:spcPct val="100000"/>
              </a:lnSpc>
              <a:spcBef>
                <a:spcPts val="340"/>
              </a:spcBef>
              <a:tabLst>
                <a:tab pos="756285" algn="l"/>
              </a:tabLst>
            </a:pPr>
            <a:r>
              <a:rPr dirty="0" sz="1800">
                <a:solidFill>
                  <a:srgbClr val="3333CC"/>
                </a:solidFill>
                <a:latin typeface="Verdana"/>
                <a:cs typeface="Verdana"/>
              </a:rPr>
              <a:t>–	</a:t>
            </a:r>
            <a:r>
              <a:rPr dirty="0" sz="1800" spc="-10" i="1">
                <a:solidFill>
                  <a:srgbClr val="3333CC"/>
                </a:solidFill>
                <a:latin typeface="Verdana"/>
                <a:cs typeface="Verdana"/>
              </a:rPr>
              <a:t>Eclipse</a:t>
            </a:r>
            <a:r>
              <a:rPr dirty="0" sz="1900" spc="-100">
                <a:solidFill>
                  <a:srgbClr val="3333CC"/>
                </a:solidFill>
                <a:latin typeface="Noto Sans Mono CJK HK"/>
                <a:cs typeface="Noto Sans Mono CJK HK"/>
              </a:rPr>
              <a:t>開發工具會自行啟動編譯程</a:t>
            </a:r>
            <a:r>
              <a:rPr dirty="0" sz="1900" spc="-95">
                <a:solidFill>
                  <a:srgbClr val="3333CC"/>
                </a:solidFill>
                <a:latin typeface="Noto Sans Mono CJK HK"/>
                <a:cs typeface="Noto Sans Mono CJK HK"/>
              </a:rPr>
              <a:t>式</a:t>
            </a:r>
            <a:r>
              <a:rPr dirty="0" sz="1800" spc="-5" i="1">
                <a:solidFill>
                  <a:srgbClr val="3333CC"/>
                </a:solidFill>
                <a:latin typeface="Verdana"/>
                <a:cs typeface="Verdana"/>
              </a:rPr>
              <a:t>(javac.exe)</a:t>
            </a:r>
            <a:r>
              <a:rPr dirty="0" sz="1900" spc="-100">
                <a:solidFill>
                  <a:srgbClr val="3333CC"/>
                </a:solidFill>
                <a:latin typeface="Noto Sans Mono CJK HK"/>
                <a:cs typeface="Noto Sans Mono CJK HK"/>
              </a:rPr>
              <a:t>來編譯原始程式。</a:t>
            </a:r>
            <a:endParaRPr sz="1900">
              <a:latin typeface="Noto Sans Mono CJK HK"/>
              <a:cs typeface="Noto Sans Mono CJK HK"/>
            </a:endParaRPr>
          </a:p>
        </p:txBody>
      </p:sp>
      <p:grpSp>
        <p:nvGrpSpPr>
          <p:cNvPr id="4" name="object 4"/>
          <p:cNvGrpSpPr/>
          <p:nvPr/>
        </p:nvGrpSpPr>
        <p:grpSpPr>
          <a:xfrm>
            <a:off x="751141" y="1191577"/>
            <a:ext cx="2097405" cy="802005"/>
            <a:chOff x="751141" y="1191577"/>
            <a:chExt cx="2097405" cy="802005"/>
          </a:xfrm>
        </p:grpSpPr>
        <p:sp>
          <p:nvSpPr>
            <p:cNvPr id="5" name="object 5"/>
            <p:cNvSpPr/>
            <p:nvPr/>
          </p:nvSpPr>
          <p:spPr>
            <a:xfrm>
              <a:off x="755904" y="1196339"/>
              <a:ext cx="2087880" cy="792480"/>
            </a:xfrm>
            <a:custGeom>
              <a:avLst/>
              <a:gdLst/>
              <a:ahLst/>
              <a:cxnLst/>
              <a:rect l="l" t="t" r="r" b="b"/>
              <a:pathLst>
                <a:path w="2087880" h="792480">
                  <a:moveTo>
                    <a:pt x="1043939" y="0"/>
                  </a:moveTo>
                  <a:lnTo>
                    <a:pt x="975300" y="842"/>
                  </a:lnTo>
                  <a:lnTo>
                    <a:pt x="907846" y="3336"/>
                  </a:lnTo>
                  <a:lnTo>
                    <a:pt x="841715" y="7429"/>
                  </a:lnTo>
                  <a:lnTo>
                    <a:pt x="777045" y="13068"/>
                  </a:lnTo>
                  <a:lnTo>
                    <a:pt x="713973" y="20202"/>
                  </a:lnTo>
                  <a:lnTo>
                    <a:pt x="652637" y="28777"/>
                  </a:lnTo>
                  <a:lnTo>
                    <a:pt x="593174" y="38743"/>
                  </a:lnTo>
                  <a:lnTo>
                    <a:pt x="535722" y="50046"/>
                  </a:lnTo>
                  <a:lnTo>
                    <a:pt x="480418" y="62634"/>
                  </a:lnTo>
                  <a:lnTo>
                    <a:pt x="427401" y="76456"/>
                  </a:lnTo>
                  <a:lnTo>
                    <a:pt x="376807" y="91458"/>
                  </a:lnTo>
                  <a:lnTo>
                    <a:pt x="328774" y="107589"/>
                  </a:lnTo>
                  <a:lnTo>
                    <a:pt x="283440" y="124797"/>
                  </a:lnTo>
                  <a:lnTo>
                    <a:pt x="240943" y="143029"/>
                  </a:lnTo>
                  <a:lnTo>
                    <a:pt x="201419" y="162232"/>
                  </a:lnTo>
                  <a:lnTo>
                    <a:pt x="165006" y="182356"/>
                  </a:lnTo>
                  <a:lnTo>
                    <a:pt x="131842" y="203347"/>
                  </a:lnTo>
                  <a:lnTo>
                    <a:pt x="75812" y="247723"/>
                  </a:lnTo>
                  <a:lnTo>
                    <a:pt x="34427" y="294942"/>
                  </a:lnTo>
                  <a:lnTo>
                    <a:pt x="8790" y="344587"/>
                  </a:lnTo>
                  <a:lnTo>
                    <a:pt x="0" y="396239"/>
                  </a:lnTo>
                  <a:lnTo>
                    <a:pt x="2220" y="422291"/>
                  </a:lnTo>
                  <a:lnTo>
                    <a:pt x="19572" y="472991"/>
                  </a:lnTo>
                  <a:lnTo>
                    <a:pt x="53220" y="521476"/>
                  </a:lnTo>
                  <a:lnTo>
                    <a:pt x="102065" y="567326"/>
                  </a:lnTo>
                  <a:lnTo>
                    <a:pt x="165006" y="610123"/>
                  </a:lnTo>
                  <a:lnTo>
                    <a:pt x="201419" y="630247"/>
                  </a:lnTo>
                  <a:lnTo>
                    <a:pt x="240943" y="649450"/>
                  </a:lnTo>
                  <a:lnTo>
                    <a:pt x="283440" y="667682"/>
                  </a:lnTo>
                  <a:lnTo>
                    <a:pt x="328774" y="684890"/>
                  </a:lnTo>
                  <a:lnTo>
                    <a:pt x="376807" y="701021"/>
                  </a:lnTo>
                  <a:lnTo>
                    <a:pt x="427401" y="716023"/>
                  </a:lnTo>
                  <a:lnTo>
                    <a:pt x="480418" y="729845"/>
                  </a:lnTo>
                  <a:lnTo>
                    <a:pt x="535722" y="742433"/>
                  </a:lnTo>
                  <a:lnTo>
                    <a:pt x="593174" y="753736"/>
                  </a:lnTo>
                  <a:lnTo>
                    <a:pt x="652637" y="763702"/>
                  </a:lnTo>
                  <a:lnTo>
                    <a:pt x="713973" y="772277"/>
                  </a:lnTo>
                  <a:lnTo>
                    <a:pt x="777045" y="779411"/>
                  </a:lnTo>
                  <a:lnTo>
                    <a:pt x="841715" y="785050"/>
                  </a:lnTo>
                  <a:lnTo>
                    <a:pt x="907846" y="789143"/>
                  </a:lnTo>
                  <a:lnTo>
                    <a:pt x="975300" y="791637"/>
                  </a:lnTo>
                  <a:lnTo>
                    <a:pt x="1043939" y="792480"/>
                  </a:lnTo>
                  <a:lnTo>
                    <a:pt x="1112582" y="791637"/>
                  </a:lnTo>
                  <a:lnTo>
                    <a:pt x="1180038" y="789143"/>
                  </a:lnTo>
                  <a:lnTo>
                    <a:pt x="1246171" y="785050"/>
                  </a:lnTo>
                  <a:lnTo>
                    <a:pt x="1310843" y="779411"/>
                  </a:lnTo>
                  <a:lnTo>
                    <a:pt x="1373916" y="772277"/>
                  </a:lnTo>
                  <a:lnTo>
                    <a:pt x="1435253" y="763702"/>
                  </a:lnTo>
                  <a:lnTo>
                    <a:pt x="1494716" y="753736"/>
                  </a:lnTo>
                  <a:lnTo>
                    <a:pt x="1552168" y="742433"/>
                  </a:lnTo>
                  <a:lnTo>
                    <a:pt x="1607472" y="729845"/>
                  </a:lnTo>
                  <a:lnTo>
                    <a:pt x="1660489" y="716023"/>
                  </a:lnTo>
                  <a:lnTo>
                    <a:pt x="1711082" y="701021"/>
                  </a:lnTo>
                  <a:lnTo>
                    <a:pt x="1759114" y="684890"/>
                  </a:lnTo>
                  <a:lnTo>
                    <a:pt x="1804448" y="667682"/>
                  </a:lnTo>
                  <a:lnTo>
                    <a:pt x="1846945" y="649450"/>
                  </a:lnTo>
                  <a:lnTo>
                    <a:pt x="1886468" y="630247"/>
                  </a:lnTo>
                  <a:lnTo>
                    <a:pt x="1922879" y="610123"/>
                  </a:lnTo>
                  <a:lnTo>
                    <a:pt x="1956042" y="589132"/>
                  </a:lnTo>
                  <a:lnTo>
                    <a:pt x="2012071" y="544756"/>
                  </a:lnTo>
                  <a:lnTo>
                    <a:pt x="2053453" y="497537"/>
                  </a:lnTo>
                  <a:lnTo>
                    <a:pt x="2079090" y="447892"/>
                  </a:lnTo>
                  <a:lnTo>
                    <a:pt x="2087879" y="396239"/>
                  </a:lnTo>
                  <a:lnTo>
                    <a:pt x="2085659" y="370188"/>
                  </a:lnTo>
                  <a:lnTo>
                    <a:pt x="2068308" y="319488"/>
                  </a:lnTo>
                  <a:lnTo>
                    <a:pt x="2034661" y="271003"/>
                  </a:lnTo>
                  <a:lnTo>
                    <a:pt x="1985818" y="225153"/>
                  </a:lnTo>
                  <a:lnTo>
                    <a:pt x="1922879" y="182356"/>
                  </a:lnTo>
                  <a:lnTo>
                    <a:pt x="1886468" y="162232"/>
                  </a:lnTo>
                  <a:lnTo>
                    <a:pt x="1846945" y="143029"/>
                  </a:lnTo>
                  <a:lnTo>
                    <a:pt x="1804448" y="124797"/>
                  </a:lnTo>
                  <a:lnTo>
                    <a:pt x="1759114" y="107589"/>
                  </a:lnTo>
                  <a:lnTo>
                    <a:pt x="1711082" y="91458"/>
                  </a:lnTo>
                  <a:lnTo>
                    <a:pt x="1660489" y="76456"/>
                  </a:lnTo>
                  <a:lnTo>
                    <a:pt x="1607472" y="62634"/>
                  </a:lnTo>
                  <a:lnTo>
                    <a:pt x="1552168" y="50046"/>
                  </a:lnTo>
                  <a:lnTo>
                    <a:pt x="1494716" y="38743"/>
                  </a:lnTo>
                  <a:lnTo>
                    <a:pt x="1435253" y="28777"/>
                  </a:lnTo>
                  <a:lnTo>
                    <a:pt x="1373916" y="20202"/>
                  </a:lnTo>
                  <a:lnTo>
                    <a:pt x="1310843" y="13068"/>
                  </a:lnTo>
                  <a:lnTo>
                    <a:pt x="1246171" y="7429"/>
                  </a:lnTo>
                  <a:lnTo>
                    <a:pt x="1180038" y="3336"/>
                  </a:lnTo>
                  <a:lnTo>
                    <a:pt x="1112582" y="842"/>
                  </a:lnTo>
                  <a:lnTo>
                    <a:pt x="1043939" y="0"/>
                  </a:lnTo>
                  <a:close/>
                </a:path>
              </a:pathLst>
            </a:custGeom>
            <a:solidFill>
              <a:srgbClr val="00CC99"/>
            </a:solidFill>
          </p:spPr>
          <p:txBody>
            <a:bodyPr wrap="square" lIns="0" tIns="0" rIns="0" bIns="0" rtlCol="0"/>
            <a:lstStyle/>
            <a:p/>
          </p:txBody>
        </p:sp>
        <p:sp>
          <p:nvSpPr>
            <p:cNvPr id="6" name="object 6"/>
            <p:cNvSpPr/>
            <p:nvPr/>
          </p:nvSpPr>
          <p:spPr>
            <a:xfrm>
              <a:off x="755904" y="1196339"/>
              <a:ext cx="2087880" cy="792480"/>
            </a:xfrm>
            <a:custGeom>
              <a:avLst/>
              <a:gdLst/>
              <a:ahLst/>
              <a:cxnLst/>
              <a:rect l="l" t="t" r="r" b="b"/>
              <a:pathLst>
                <a:path w="2087880" h="792480">
                  <a:moveTo>
                    <a:pt x="0" y="396239"/>
                  </a:moveTo>
                  <a:lnTo>
                    <a:pt x="8790" y="344587"/>
                  </a:lnTo>
                  <a:lnTo>
                    <a:pt x="34427" y="294942"/>
                  </a:lnTo>
                  <a:lnTo>
                    <a:pt x="75812" y="247723"/>
                  </a:lnTo>
                  <a:lnTo>
                    <a:pt x="131842" y="203347"/>
                  </a:lnTo>
                  <a:lnTo>
                    <a:pt x="165006" y="182356"/>
                  </a:lnTo>
                  <a:lnTo>
                    <a:pt x="201419" y="162232"/>
                  </a:lnTo>
                  <a:lnTo>
                    <a:pt x="240943" y="143029"/>
                  </a:lnTo>
                  <a:lnTo>
                    <a:pt x="283440" y="124797"/>
                  </a:lnTo>
                  <a:lnTo>
                    <a:pt x="328774" y="107589"/>
                  </a:lnTo>
                  <a:lnTo>
                    <a:pt x="376807" y="91458"/>
                  </a:lnTo>
                  <a:lnTo>
                    <a:pt x="427401" y="76456"/>
                  </a:lnTo>
                  <a:lnTo>
                    <a:pt x="480418" y="62634"/>
                  </a:lnTo>
                  <a:lnTo>
                    <a:pt x="535722" y="50046"/>
                  </a:lnTo>
                  <a:lnTo>
                    <a:pt x="593174" y="38743"/>
                  </a:lnTo>
                  <a:lnTo>
                    <a:pt x="652637" y="28777"/>
                  </a:lnTo>
                  <a:lnTo>
                    <a:pt x="713973" y="20202"/>
                  </a:lnTo>
                  <a:lnTo>
                    <a:pt x="777045" y="13068"/>
                  </a:lnTo>
                  <a:lnTo>
                    <a:pt x="841715" y="7429"/>
                  </a:lnTo>
                  <a:lnTo>
                    <a:pt x="907846" y="3336"/>
                  </a:lnTo>
                  <a:lnTo>
                    <a:pt x="975300" y="842"/>
                  </a:lnTo>
                  <a:lnTo>
                    <a:pt x="1043939" y="0"/>
                  </a:lnTo>
                  <a:lnTo>
                    <a:pt x="1112582" y="842"/>
                  </a:lnTo>
                  <a:lnTo>
                    <a:pt x="1180038" y="3336"/>
                  </a:lnTo>
                  <a:lnTo>
                    <a:pt x="1246171" y="7429"/>
                  </a:lnTo>
                  <a:lnTo>
                    <a:pt x="1310843" y="13068"/>
                  </a:lnTo>
                  <a:lnTo>
                    <a:pt x="1373916" y="20202"/>
                  </a:lnTo>
                  <a:lnTo>
                    <a:pt x="1435253" y="28777"/>
                  </a:lnTo>
                  <a:lnTo>
                    <a:pt x="1494716" y="38743"/>
                  </a:lnTo>
                  <a:lnTo>
                    <a:pt x="1552168" y="50046"/>
                  </a:lnTo>
                  <a:lnTo>
                    <a:pt x="1607472" y="62634"/>
                  </a:lnTo>
                  <a:lnTo>
                    <a:pt x="1660489" y="76456"/>
                  </a:lnTo>
                  <a:lnTo>
                    <a:pt x="1711082" y="91458"/>
                  </a:lnTo>
                  <a:lnTo>
                    <a:pt x="1759114" y="107589"/>
                  </a:lnTo>
                  <a:lnTo>
                    <a:pt x="1804448" y="124797"/>
                  </a:lnTo>
                  <a:lnTo>
                    <a:pt x="1846945" y="143029"/>
                  </a:lnTo>
                  <a:lnTo>
                    <a:pt x="1886468" y="162232"/>
                  </a:lnTo>
                  <a:lnTo>
                    <a:pt x="1922879" y="182356"/>
                  </a:lnTo>
                  <a:lnTo>
                    <a:pt x="1956042" y="203347"/>
                  </a:lnTo>
                  <a:lnTo>
                    <a:pt x="2012071" y="247723"/>
                  </a:lnTo>
                  <a:lnTo>
                    <a:pt x="2053453" y="294942"/>
                  </a:lnTo>
                  <a:lnTo>
                    <a:pt x="2079090" y="344587"/>
                  </a:lnTo>
                  <a:lnTo>
                    <a:pt x="2087879" y="396239"/>
                  </a:lnTo>
                  <a:lnTo>
                    <a:pt x="2085659" y="422291"/>
                  </a:lnTo>
                  <a:lnTo>
                    <a:pt x="2068308" y="472991"/>
                  </a:lnTo>
                  <a:lnTo>
                    <a:pt x="2034661" y="521476"/>
                  </a:lnTo>
                  <a:lnTo>
                    <a:pt x="1985818" y="567326"/>
                  </a:lnTo>
                  <a:lnTo>
                    <a:pt x="1922879" y="610123"/>
                  </a:lnTo>
                  <a:lnTo>
                    <a:pt x="1886468" y="630247"/>
                  </a:lnTo>
                  <a:lnTo>
                    <a:pt x="1846945" y="649450"/>
                  </a:lnTo>
                  <a:lnTo>
                    <a:pt x="1804448" y="667682"/>
                  </a:lnTo>
                  <a:lnTo>
                    <a:pt x="1759114" y="684890"/>
                  </a:lnTo>
                  <a:lnTo>
                    <a:pt x="1711082" y="701021"/>
                  </a:lnTo>
                  <a:lnTo>
                    <a:pt x="1660489" y="716023"/>
                  </a:lnTo>
                  <a:lnTo>
                    <a:pt x="1607472" y="729845"/>
                  </a:lnTo>
                  <a:lnTo>
                    <a:pt x="1552168" y="742433"/>
                  </a:lnTo>
                  <a:lnTo>
                    <a:pt x="1494716" y="753736"/>
                  </a:lnTo>
                  <a:lnTo>
                    <a:pt x="1435253" y="763702"/>
                  </a:lnTo>
                  <a:lnTo>
                    <a:pt x="1373916" y="772277"/>
                  </a:lnTo>
                  <a:lnTo>
                    <a:pt x="1310843" y="779411"/>
                  </a:lnTo>
                  <a:lnTo>
                    <a:pt x="1246171" y="785050"/>
                  </a:lnTo>
                  <a:lnTo>
                    <a:pt x="1180038" y="789143"/>
                  </a:lnTo>
                  <a:lnTo>
                    <a:pt x="1112582" y="791637"/>
                  </a:lnTo>
                  <a:lnTo>
                    <a:pt x="1043939" y="792480"/>
                  </a:lnTo>
                  <a:lnTo>
                    <a:pt x="975300" y="791637"/>
                  </a:lnTo>
                  <a:lnTo>
                    <a:pt x="907846" y="789143"/>
                  </a:lnTo>
                  <a:lnTo>
                    <a:pt x="841715" y="785050"/>
                  </a:lnTo>
                  <a:lnTo>
                    <a:pt x="777045" y="779411"/>
                  </a:lnTo>
                  <a:lnTo>
                    <a:pt x="713973" y="772277"/>
                  </a:lnTo>
                  <a:lnTo>
                    <a:pt x="652637" y="763702"/>
                  </a:lnTo>
                  <a:lnTo>
                    <a:pt x="593174" y="753736"/>
                  </a:lnTo>
                  <a:lnTo>
                    <a:pt x="535722" y="742433"/>
                  </a:lnTo>
                  <a:lnTo>
                    <a:pt x="480418" y="729845"/>
                  </a:lnTo>
                  <a:lnTo>
                    <a:pt x="427401" y="716023"/>
                  </a:lnTo>
                  <a:lnTo>
                    <a:pt x="376807" y="701021"/>
                  </a:lnTo>
                  <a:lnTo>
                    <a:pt x="328774" y="684890"/>
                  </a:lnTo>
                  <a:lnTo>
                    <a:pt x="283440" y="667682"/>
                  </a:lnTo>
                  <a:lnTo>
                    <a:pt x="240943" y="649450"/>
                  </a:lnTo>
                  <a:lnTo>
                    <a:pt x="201419" y="630247"/>
                  </a:lnTo>
                  <a:lnTo>
                    <a:pt x="165006" y="610123"/>
                  </a:lnTo>
                  <a:lnTo>
                    <a:pt x="131842" y="589132"/>
                  </a:lnTo>
                  <a:lnTo>
                    <a:pt x="75812" y="544756"/>
                  </a:lnTo>
                  <a:lnTo>
                    <a:pt x="34427" y="497537"/>
                  </a:lnTo>
                  <a:lnTo>
                    <a:pt x="8790" y="447892"/>
                  </a:lnTo>
                  <a:lnTo>
                    <a:pt x="0" y="396239"/>
                  </a:lnTo>
                  <a:close/>
                </a:path>
              </a:pathLst>
            </a:custGeom>
            <a:ln w="9144">
              <a:solidFill>
                <a:srgbClr val="000000"/>
              </a:solidFill>
            </a:ln>
          </p:spPr>
          <p:txBody>
            <a:bodyPr wrap="square" lIns="0" tIns="0" rIns="0" bIns="0" rtlCol="0"/>
            <a:lstStyle/>
            <a:p/>
          </p:txBody>
        </p:sp>
      </p:grpSp>
      <p:sp>
        <p:nvSpPr>
          <p:cNvPr id="7" name="object 7"/>
          <p:cNvSpPr txBox="1"/>
          <p:nvPr/>
        </p:nvSpPr>
        <p:spPr>
          <a:xfrm>
            <a:off x="960831" y="1330833"/>
            <a:ext cx="1678939" cy="517525"/>
          </a:xfrm>
          <a:prstGeom prst="rect">
            <a:avLst/>
          </a:prstGeom>
        </p:spPr>
        <p:txBody>
          <a:bodyPr wrap="square" lIns="0" tIns="12065" rIns="0" bIns="0" rtlCol="0" vert="horz">
            <a:spAutoFit/>
          </a:bodyPr>
          <a:lstStyle/>
          <a:p>
            <a:pPr algn="ctr">
              <a:lnSpc>
                <a:spcPct val="100000"/>
              </a:lnSpc>
              <a:spcBef>
                <a:spcPts val="95"/>
              </a:spcBef>
            </a:pPr>
            <a:r>
              <a:rPr dirty="0" sz="1600" spc="5">
                <a:latin typeface="Noto Sans Mono CJK HK"/>
                <a:cs typeface="Noto Sans Mono CJK HK"/>
              </a:rPr>
              <a:t>原</a:t>
            </a:r>
            <a:r>
              <a:rPr dirty="0" sz="1600" spc="-5">
                <a:latin typeface="Noto Sans Mono CJK HK"/>
                <a:cs typeface="Noto Sans Mono CJK HK"/>
              </a:rPr>
              <a:t>始程式</a:t>
            </a:r>
            <a:endParaRPr sz="1600">
              <a:latin typeface="Noto Sans Mono CJK HK"/>
              <a:cs typeface="Noto Sans Mono CJK HK"/>
            </a:endParaRPr>
          </a:p>
          <a:p>
            <a:pPr algn="ctr">
              <a:lnSpc>
                <a:spcPct val="100000"/>
              </a:lnSpc>
              <a:spcBef>
                <a:spcPts val="35"/>
              </a:spcBef>
            </a:pPr>
            <a:r>
              <a:rPr dirty="0" sz="1600" spc="-5">
                <a:latin typeface="Verdana"/>
                <a:cs typeface="Verdana"/>
              </a:rPr>
              <a:t>MyPro</a:t>
            </a:r>
            <a:r>
              <a:rPr dirty="0" sz="1600" spc="-10">
                <a:latin typeface="Verdana"/>
                <a:cs typeface="Verdana"/>
              </a:rPr>
              <a:t>g</a:t>
            </a:r>
            <a:r>
              <a:rPr dirty="0" sz="1600" spc="-25">
                <a:latin typeface="Verdana"/>
                <a:cs typeface="Verdana"/>
              </a:rPr>
              <a:t>r</a:t>
            </a:r>
            <a:r>
              <a:rPr dirty="0" sz="1600" spc="-5">
                <a:latin typeface="Verdana"/>
                <a:cs typeface="Verdana"/>
              </a:rPr>
              <a:t>am</a:t>
            </a:r>
            <a:r>
              <a:rPr dirty="0" sz="1600" spc="-15">
                <a:latin typeface="Verdana"/>
                <a:cs typeface="Verdana"/>
              </a:rPr>
              <a:t>.</a:t>
            </a:r>
            <a:r>
              <a:rPr dirty="0" sz="1600" spc="-10">
                <a:latin typeface="Verdana"/>
                <a:cs typeface="Verdana"/>
              </a:rPr>
              <a:t>j</a:t>
            </a:r>
            <a:r>
              <a:rPr dirty="0" sz="1600" spc="-15">
                <a:latin typeface="Verdana"/>
                <a:cs typeface="Verdana"/>
              </a:rPr>
              <a:t>a</a:t>
            </a:r>
            <a:r>
              <a:rPr dirty="0" sz="1600" spc="-40">
                <a:latin typeface="Verdana"/>
                <a:cs typeface="Verdana"/>
              </a:rPr>
              <a:t>v</a:t>
            </a:r>
            <a:r>
              <a:rPr dirty="0" sz="1600" spc="-5">
                <a:latin typeface="Verdana"/>
                <a:cs typeface="Verdana"/>
              </a:rPr>
              <a:t>a</a:t>
            </a:r>
            <a:endParaRPr sz="1600">
              <a:latin typeface="Verdana"/>
              <a:cs typeface="Verdana"/>
            </a:endParaRPr>
          </a:p>
        </p:txBody>
      </p:sp>
      <p:sp>
        <p:nvSpPr>
          <p:cNvPr id="8" name="object 8"/>
          <p:cNvSpPr txBox="1"/>
          <p:nvPr/>
        </p:nvSpPr>
        <p:spPr>
          <a:xfrm>
            <a:off x="3590544" y="1223772"/>
            <a:ext cx="1524000" cy="739140"/>
          </a:xfrm>
          <a:prstGeom prst="rect">
            <a:avLst/>
          </a:prstGeom>
          <a:solidFill>
            <a:srgbClr val="00CC99"/>
          </a:solidFill>
          <a:ln w="9144">
            <a:solidFill>
              <a:srgbClr val="000000"/>
            </a:solidFill>
          </a:ln>
        </p:spPr>
        <p:txBody>
          <a:bodyPr wrap="square" lIns="0" tIns="55880" rIns="0" bIns="0" rtlCol="0" vert="horz">
            <a:spAutoFit/>
          </a:bodyPr>
          <a:lstStyle/>
          <a:p>
            <a:pPr marL="254000">
              <a:lnSpc>
                <a:spcPct val="100000"/>
              </a:lnSpc>
              <a:spcBef>
                <a:spcPts val="440"/>
              </a:spcBef>
            </a:pPr>
            <a:r>
              <a:rPr dirty="0" sz="2000">
                <a:latin typeface="Noto Sans Mono CJK HK"/>
                <a:cs typeface="Noto Sans Mono CJK HK"/>
              </a:rPr>
              <a:t>編譯程式</a:t>
            </a:r>
            <a:endParaRPr sz="2000">
              <a:latin typeface="Noto Sans Mono CJK HK"/>
              <a:cs typeface="Noto Sans Mono CJK HK"/>
            </a:endParaRPr>
          </a:p>
          <a:p>
            <a:pPr marL="156845">
              <a:lnSpc>
                <a:spcPct val="100000"/>
              </a:lnSpc>
              <a:spcBef>
                <a:spcPts val="50"/>
              </a:spcBef>
            </a:pPr>
            <a:r>
              <a:rPr dirty="0" sz="2000" spc="-10">
                <a:latin typeface="Verdana"/>
                <a:cs typeface="Verdana"/>
              </a:rPr>
              <a:t>javac.exe</a:t>
            </a:r>
            <a:endParaRPr sz="2000">
              <a:latin typeface="Verdana"/>
              <a:cs typeface="Verdana"/>
            </a:endParaRPr>
          </a:p>
        </p:txBody>
      </p:sp>
      <p:sp>
        <p:nvSpPr>
          <p:cNvPr id="9" name="object 9"/>
          <p:cNvSpPr/>
          <p:nvPr/>
        </p:nvSpPr>
        <p:spPr>
          <a:xfrm>
            <a:off x="2851404" y="1552955"/>
            <a:ext cx="684530" cy="76200"/>
          </a:xfrm>
          <a:custGeom>
            <a:avLst/>
            <a:gdLst/>
            <a:ahLst/>
            <a:cxnLst/>
            <a:rect l="l" t="t" r="r" b="b"/>
            <a:pathLst>
              <a:path w="684529" h="76200">
                <a:moveTo>
                  <a:pt x="608075" y="0"/>
                </a:moveTo>
                <a:lnTo>
                  <a:pt x="608075" y="76200"/>
                </a:lnTo>
                <a:lnTo>
                  <a:pt x="671575" y="44450"/>
                </a:lnTo>
                <a:lnTo>
                  <a:pt x="620775" y="44450"/>
                </a:lnTo>
                <a:lnTo>
                  <a:pt x="620775" y="31750"/>
                </a:lnTo>
                <a:lnTo>
                  <a:pt x="671575" y="31750"/>
                </a:lnTo>
                <a:lnTo>
                  <a:pt x="608075" y="0"/>
                </a:lnTo>
                <a:close/>
              </a:path>
              <a:path w="684529" h="76200">
                <a:moveTo>
                  <a:pt x="608075" y="31750"/>
                </a:moveTo>
                <a:lnTo>
                  <a:pt x="0" y="31750"/>
                </a:lnTo>
                <a:lnTo>
                  <a:pt x="0" y="44450"/>
                </a:lnTo>
                <a:lnTo>
                  <a:pt x="608075" y="44450"/>
                </a:lnTo>
                <a:lnTo>
                  <a:pt x="608075" y="31750"/>
                </a:lnTo>
                <a:close/>
              </a:path>
              <a:path w="684529" h="76200">
                <a:moveTo>
                  <a:pt x="671575" y="31750"/>
                </a:moveTo>
                <a:lnTo>
                  <a:pt x="620775" y="31750"/>
                </a:lnTo>
                <a:lnTo>
                  <a:pt x="620775" y="44450"/>
                </a:lnTo>
                <a:lnTo>
                  <a:pt x="671575" y="44450"/>
                </a:lnTo>
                <a:lnTo>
                  <a:pt x="684275" y="38100"/>
                </a:lnTo>
                <a:lnTo>
                  <a:pt x="671575" y="31750"/>
                </a:lnTo>
                <a:close/>
              </a:path>
            </a:pathLst>
          </a:custGeom>
          <a:solidFill>
            <a:srgbClr val="000000"/>
          </a:solidFill>
        </p:spPr>
        <p:txBody>
          <a:bodyPr wrap="square" lIns="0" tIns="0" rIns="0" bIns="0" rtlCol="0"/>
          <a:lstStyle/>
          <a:p/>
        </p:txBody>
      </p:sp>
      <p:grpSp>
        <p:nvGrpSpPr>
          <p:cNvPr id="10" name="object 10"/>
          <p:cNvGrpSpPr/>
          <p:nvPr/>
        </p:nvGrpSpPr>
        <p:grpSpPr>
          <a:xfrm>
            <a:off x="5791009" y="1191577"/>
            <a:ext cx="2097405" cy="1330960"/>
            <a:chOff x="5791009" y="1191577"/>
            <a:chExt cx="2097405" cy="1330960"/>
          </a:xfrm>
        </p:grpSpPr>
        <p:sp>
          <p:nvSpPr>
            <p:cNvPr id="11" name="object 11"/>
            <p:cNvSpPr/>
            <p:nvPr/>
          </p:nvSpPr>
          <p:spPr>
            <a:xfrm>
              <a:off x="6839711" y="1982723"/>
              <a:ext cx="76200" cy="539750"/>
            </a:xfrm>
            <a:custGeom>
              <a:avLst/>
              <a:gdLst/>
              <a:ahLst/>
              <a:cxnLst/>
              <a:rect l="l" t="t" r="r" b="b"/>
              <a:pathLst>
                <a:path w="76200" h="539750">
                  <a:moveTo>
                    <a:pt x="31750" y="463296"/>
                  </a:moveTo>
                  <a:lnTo>
                    <a:pt x="0" y="463296"/>
                  </a:lnTo>
                  <a:lnTo>
                    <a:pt x="38100" y="539496"/>
                  </a:lnTo>
                  <a:lnTo>
                    <a:pt x="69850" y="475996"/>
                  </a:lnTo>
                  <a:lnTo>
                    <a:pt x="31750" y="475996"/>
                  </a:lnTo>
                  <a:lnTo>
                    <a:pt x="31750" y="463296"/>
                  </a:lnTo>
                  <a:close/>
                </a:path>
                <a:path w="76200" h="539750">
                  <a:moveTo>
                    <a:pt x="44450" y="0"/>
                  </a:moveTo>
                  <a:lnTo>
                    <a:pt x="31750" y="0"/>
                  </a:lnTo>
                  <a:lnTo>
                    <a:pt x="31750" y="475996"/>
                  </a:lnTo>
                  <a:lnTo>
                    <a:pt x="44450" y="475996"/>
                  </a:lnTo>
                  <a:lnTo>
                    <a:pt x="44450" y="0"/>
                  </a:lnTo>
                  <a:close/>
                </a:path>
                <a:path w="76200" h="539750">
                  <a:moveTo>
                    <a:pt x="76200" y="463296"/>
                  </a:moveTo>
                  <a:lnTo>
                    <a:pt x="44450" y="463296"/>
                  </a:lnTo>
                  <a:lnTo>
                    <a:pt x="44450" y="475996"/>
                  </a:lnTo>
                  <a:lnTo>
                    <a:pt x="69850" y="475996"/>
                  </a:lnTo>
                  <a:lnTo>
                    <a:pt x="76200" y="463296"/>
                  </a:lnTo>
                  <a:close/>
                </a:path>
              </a:pathLst>
            </a:custGeom>
            <a:solidFill>
              <a:srgbClr val="000000"/>
            </a:solidFill>
          </p:spPr>
          <p:txBody>
            <a:bodyPr wrap="square" lIns="0" tIns="0" rIns="0" bIns="0" rtlCol="0"/>
            <a:lstStyle/>
            <a:p/>
          </p:txBody>
        </p:sp>
        <p:sp>
          <p:nvSpPr>
            <p:cNvPr id="12" name="object 12"/>
            <p:cNvSpPr/>
            <p:nvPr/>
          </p:nvSpPr>
          <p:spPr>
            <a:xfrm>
              <a:off x="5795771" y="1196339"/>
              <a:ext cx="2087880" cy="792480"/>
            </a:xfrm>
            <a:custGeom>
              <a:avLst/>
              <a:gdLst/>
              <a:ahLst/>
              <a:cxnLst/>
              <a:rect l="l" t="t" r="r" b="b"/>
              <a:pathLst>
                <a:path w="2087879" h="792480">
                  <a:moveTo>
                    <a:pt x="1043939" y="0"/>
                  </a:moveTo>
                  <a:lnTo>
                    <a:pt x="975297" y="842"/>
                  </a:lnTo>
                  <a:lnTo>
                    <a:pt x="907841" y="3336"/>
                  </a:lnTo>
                  <a:lnTo>
                    <a:pt x="841708" y="7429"/>
                  </a:lnTo>
                  <a:lnTo>
                    <a:pt x="777036" y="13068"/>
                  </a:lnTo>
                  <a:lnTo>
                    <a:pt x="713963" y="20202"/>
                  </a:lnTo>
                  <a:lnTo>
                    <a:pt x="652626" y="28777"/>
                  </a:lnTo>
                  <a:lnTo>
                    <a:pt x="593163" y="38743"/>
                  </a:lnTo>
                  <a:lnTo>
                    <a:pt x="535711" y="50046"/>
                  </a:lnTo>
                  <a:lnTo>
                    <a:pt x="480407" y="62634"/>
                  </a:lnTo>
                  <a:lnTo>
                    <a:pt x="427390" y="76456"/>
                  </a:lnTo>
                  <a:lnTo>
                    <a:pt x="376797" y="91458"/>
                  </a:lnTo>
                  <a:lnTo>
                    <a:pt x="328765" y="107589"/>
                  </a:lnTo>
                  <a:lnTo>
                    <a:pt x="283431" y="124797"/>
                  </a:lnTo>
                  <a:lnTo>
                    <a:pt x="240934" y="143029"/>
                  </a:lnTo>
                  <a:lnTo>
                    <a:pt x="201411" y="162232"/>
                  </a:lnTo>
                  <a:lnTo>
                    <a:pt x="165000" y="182356"/>
                  </a:lnTo>
                  <a:lnTo>
                    <a:pt x="131837" y="203347"/>
                  </a:lnTo>
                  <a:lnTo>
                    <a:pt x="75808" y="247723"/>
                  </a:lnTo>
                  <a:lnTo>
                    <a:pt x="34426" y="294942"/>
                  </a:lnTo>
                  <a:lnTo>
                    <a:pt x="8789" y="344587"/>
                  </a:lnTo>
                  <a:lnTo>
                    <a:pt x="0" y="396239"/>
                  </a:lnTo>
                  <a:lnTo>
                    <a:pt x="2220" y="422291"/>
                  </a:lnTo>
                  <a:lnTo>
                    <a:pt x="19571" y="472991"/>
                  </a:lnTo>
                  <a:lnTo>
                    <a:pt x="53218" y="521476"/>
                  </a:lnTo>
                  <a:lnTo>
                    <a:pt x="102061" y="567326"/>
                  </a:lnTo>
                  <a:lnTo>
                    <a:pt x="165000" y="610123"/>
                  </a:lnTo>
                  <a:lnTo>
                    <a:pt x="201411" y="630247"/>
                  </a:lnTo>
                  <a:lnTo>
                    <a:pt x="240934" y="649450"/>
                  </a:lnTo>
                  <a:lnTo>
                    <a:pt x="283431" y="667682"/>
                  </a:lnTo>
                  <a:lnTo>
                    <a:pt x="328765" y="684890"/>
                  </a:lnTo>
                  <a:lnTo>
                    <a:pt x="376797" y="701021"/>
                  </a:lnTo>
                  <a:lnTo>
                    <a:pt x="427390" y="716023"/>
                  </a:lnTo>
                  <a:lnTo>
                    <a:pt x="480407" y="729845"/>
                  </a:lnTo>
                  <a:lnTo>
                    <a:pt x="535711" y="742433"/>
                  </a:lnTo>
                  <a:lnTo>
                    <a:pt x="593163" y="753736"/>
                  </a:lnTo>
                  <a:lnTo>
                    <a:pt x="652626" y="763702"/>
                  </a:lnTo>
                  <a:lnTo>
                    <a:pt x="713963" y="772277"/>
                  </a:lnTo>
                  <a:lnTo>
                    <a:pt x="777036" y="779411"/>
                  </a:lnTo>
                  <a:lnTo>
                    <a:pt x="841708" y="785050"/>
                  </a:lnTo>
                  <a:lnTo>
                    <a:pt x="907841" y="789143"/>
                  </a:lnTo>
                  <a:lnTo>
                    <a:pt x="975297" y="791637"/>
                  </a:lnTo>
                  <a:lnTo>
                    <a:pt x="1043939" y="792480"/>
                  </a:lnTo>
                  <a:lnTo>
                    <a:pt x="1112582" y="791637"/>
                  </a:lnTo>
                  <a:lnTo>
                    <a:pt x="1180038" y="789143"/>
                  </a:lnTo>
                  <a:lnTo>
                    <a:pt x="1246171" y="785050"/>
                  </a:lnTo>
                  <a:lnTo>
                    <a:pt x="1310843" y="779411"/>
                  </a:lnTo>
                  <a:lnTo>
                    <a:pt x="1373916" y="772277"/>
                  </a:lnTo>
                  <a:lnTo>
                    <a:pt x="1435253" y="763702"/>
                  </a:lnTo>
                  <a:lnTo>
                    <a:pt x="1494716" y="753736"/>
                  </a:lnTo>
                  <a:lnTo>
                    <a:pt x="1552168" y="742433"/>
                  </a:lnTo>
                  <a:lnTo>
                    <a:pt x="1607472" y="729845"/>
                  </a:lnTo>
                  <a:lnTo>
                    <a:pt x="1660489" y="716023"/>
                  </a:lnTo>
                  <a:lnTo>
                    <a:pt x="1711082" y="701021"/>
                  </a:lnTo>
                  <a:lnTo>
                    <a:pt x="1759114" y="684890"/>
                  </a:lnTo>
                  <a:lnTo>
                    <a:pt x="1804448" y="667682"/>
                  </a:lnTo>
                  <a:lnTo>
                    <a:pt x="1846945" y="649450"/>
                  </a:lnTo>
                  <a:lnTo>
                    <a:pt x="1886468" y="630247"/>
                  </a:lnTo>
                  <a:lnTo>
                    <a:pt x="1922879" y="610123"/>
                  </a:lnTo>
                  <a:lnTo>
                    <a:pt x="1956042" y="589132"/>
                  </a:lnTo>
                  <a:lnTo>
                    <a:pt x="2012071" y="544756"/>
                  </a:lnTo>
                  <a:lnTo>
                    <a:pt x="2053453" y="497537"/>
                  </a:lnTo>
                  <a:lnTo>
                    <a:pt x="2079090" y="447892"/>
                  </a:lnTo>
                  <a:lnTo>
                    <a:pt x="2087879" y="396239"/>
                  </a:lnTo>
                  <a:lnTo>
                    <a:pt x="2085659" y="370188"/>
                  </a:lnTo>
                  <a:lnTo>
                    <a:pt x="2068308" y="319488"/>
                  </a:lnTo>
                  <a:lnTo>
                    <a:pt x="2034661" y="271003"/>
                  </a:lnTo>
                  <a:lnTo>
                    <a:pt x="1985818" y="225153"/>
                  </a:lnTo>
                  <a:lnTo>
                    <a:pt x="1922879" y="182356"/>
                  </a:lnTo>
                  <a:lnTo>
                    <a:pt x="1886468" y="162232"/>
                  </a:lnTo>
                  <a:lnTo>
                    <a:pt x="1846945" y="143029"/>
                  </a:lnTo>
                  <a:lnTo>
                    <a:pt x="1804448" y="124797"/>
                  </a:lnTo>
                  <a:lnTo>
                    <a:pt x="1759114" y="107589"/>
                  </a:lnTo>
                  <a:lnTo>
                    <a:pt x="1711082" y="91458"/>
                  </a:lnTo>
                  <a:lnTo>
                    <a:pt x="1660489" y="76456"/>
                  </a:lnTo>
                  <a:lnTo>
                    <a:pt x="1607472" y="62634"/>
                  </a:lnTo>
                  <a:lnTo>
                    <a:pt x="1552168" y="50046"/>
                  </a:lnTo>
                  <a:lnTo>
                    <a:pt x="1494716" y="38743"/>
                  </a:lnTo>
                  <a:lnTo>
                    <a:pt x="1435253" y="28777"/>
                  </a:lnTo>
                  <a:lnTo>
                    <a:pt x="1373916" y="20202"/>
                  </a:lnTo>
                  <a:lnTo>
                    <a:pt x="1310843" y="13068"/>
                  </a:lnTo>
                  <a:lnTo>
                    <a:pt x="1246171" y="7429"/>
                  </a:lnTo>
                  <a:lnTo>
                    <a:pt x="1180038" y="3336"/>
                  </a:lnTo>
                  <a:lnTo>
                    <a:pt x="1112582" y="842"/>
                  </a:lnTo>
                  <a:lnTo>
                    <a:pt x="1043939" y="0"/>
                  </a:lnTo>
                  <a:close/>
                </a:path>
              </a:pathLst>
            </a:custGeom>
            <a:solidFill>
              <a:srgbClr val="00CC99"/>
            </a:solidFill>
          </p:spPr>
          <p:txBody>
            <a:bodyPr wrap="square" lIns="0" tIns="0" rIns="0" bIns="0" rtlCol="0"/>
            <a:lstStyle/>
            <a:p/>
          </p:txBody>
        </p:sp>
        <p:sp>
          <p:nvSpPr>
            <p:cNvPr id="13" name="object 13"/>
            <p:cNvSpPr/>
            <p:nvPr/>
          </p:nvSpPr>
          <p:spPr>
            <a:xfrm>
              <a:off x="5795771" y="1196339"/>
              <a:ext cx="2087880" cy="792480"/>
            </a:xfrm>
            <a:custGeom>
              <a:avLst/>
              <a:gdLst/>
              <a:ahLst/>
              <a:cxnLst/>
              <a:rect l="l" t="t" r="r" b="b"/>
              <a:pathLst>
                <a:path w="2087879" h="792480">
                  <a:moveTo>
                    <a:pt x="0" y="396239"/>
                  </a:moveTo>
                  <a:lnTo>
                    <a:pt x="8789" y="344587"/>
                  </a:lnTo>
                  <a:lnTo>
                    <a:pt x="34426" y="294942"/>
                  </a:lnTo>
                  <a:lnTo>
                    <a:pt x="75808" y="247723"/>
                  </a:lnTo>
                  <a:lnTo>
                    <a:pt x="131837" y="203347"/>
                  </a:lnTo>
                  <a:lnTo>
                    <a:pt x="165000" y="182356"/>
                  </a:lnTo>
                  <a:lnTo>
                    <a:pt x="201411" y="162232"/>
                  </a:lnTo>
                  <a:lnTo>
                    <a:pt x="240934" y="143029"/>
                  </a:lnTo>
                  <a:lnTo>
                    <a:pt x="283431" y="124797"/>
                  </a:lnTo>
                  <a:lnTo>
                    <a:pt x="328765" y="107589"/>
                  </a:lnTo>
                  <a:lnTo>
                    <a:pt x="376797" y="91458"/>
                  </a:lnTo>
                  <a:lnTo>
                    <a:pt x="427390" y="76456"/>
                  </a:lnTo>
                  <a:lnTo>
                    <a:pt x="480407" y="62634"/>
                  </a:lnTo>
                  <a:lnTo>
                    <a:pt x="535711" y="50046"/>
                  </a:lnTo>
                  <a:lnTo>
                    <a:pt x="593163" y="38743"/>
                  </a:lnTo>
                  <a:lnTo>
                    <a:pt x="652626" y="28777"/>
                  </a:lnTo>
                  <a:lnTo>
                    <a:pt x="713963" y="20202"/>
                  </a:lnTo>
                  <a:lnTo>
                    <a:pt x="777036" y="13068"/>
                  </a:lnTo>
                  <a:lnTo>
                    <a:pt x="841708" y="7429"/>
                  </a:lnTo>
                  <a:lnTo>
                    <a:pt x="907841" y="3336"/>
                  </a:lnTo>
                  <a:lnTo>
                    <a:pt x="975297" y="842"/>
                  </a:lnTo>
                  <a:lnTo>
                    <a:pt x="1043939" y="0"/>
                  </a:lnTo>
                  <a:lnTo>
                    <a:pt x="1112582" y="842"/>
                  </a:lnTo>
                  <a:lnTo>
                    <a:pt x="1180038" y="3336"/>
                  </a:lnTo>
                  <a:lnTo>
                    <a:pt x="1246171" y="7429"/>
                  </a:lnTo>
                  <a:lnTo>
                    <a:pt x="1310843" y="13068"/>
                  </a:lnTo>
                  <a:lnTo>
                    <a:pt x="1373916" y="20202"/>
                  </a:lnTo>
                  <a:lnTo>
                    <a:pt x="1435253" y="28777"/>
                  </a:lnTo>
                  <a:lnTo>
                    <a:pt x="1494716" y="38743"/>
                  </a:lnTo>
                  <a:lnTo>
                    <a:pt x="1552168" y="50046"/>
                  </a:lnTo>
                  <a:lnTo>
                    <a:pt x="1607472" y="62634"/>
                  </a:lnTo>
                  <a:lnTo>
                    <a:pt x="1660489" y="76456"/>
                  </a:lnTo>
                  <a:lnTo>
                    <a:pt x="1711082" y="91458"/>
                  </a:lnTo>
                  <a:lnTo>
                    <a:pt x="1759114" y="107589"/>
                  </a:lnTo>
                  <a:lnTo>
                    <a:pt x="1804448" y="124797"/>
                  </a:lnTo>
                  <a:lnTo>
                    <a:pt x="1846945" y="143029"/>
                  </a:lnTo>
                  <a:lnTo>
                    <a:pt x="1886468" y="162232"/>
                  </a:lnTo>
                  <a:lnTo>
                    <a:pt x="1922879" y="182356"/>
                  </a:lnTo>
                  <a:lnTo>
                    <a:pt x="1956042" y="203347"/>
                  </a:lnTo>
                  <a:lnTo>
                    <a:pt x="2012071" y="247723"/>
                  </a:lnTo>
                  <a:lnTo>
                    <a:pt x="2053453" y="294942"/>
                  </a:lnTo>
                  <a:lnTo>
                    <a:pt x="2079090" y="344587"/>
                  </a:lnTo>
                  <a:lnTo>
                    <a:pt x="2087879" y="396239"/>
                  </a:lnTo>
                  <a:lnTo>
                    <a:pt x="2085659" y="422291"/>
                  </a:lnTo>
                  <a:lnTo>
                    <a:pt x="2068308" y="472991"/>
                  </a:lnTo>
                  <a:lnTo>
                    <a:pt x="2034661" y="521476"/>
                  </a:lnTo>
                  <a:lnTo>
                    <a:pt x="1985818" y="567326"/>
                  </a:lnTo>
                  <a:lnTo>
                    <a:pt x="1922879" y="610123"/>
                  </a:lnTo>
                  <a:lnTo>
                    <a:pt x="1886468" y="630247"/>
                  </a:lnTo>
                  <a:lnTo>
                    <a:pt x="1846945" y="649450"/>
                  </a:lnTo>
                  <a:lnTo>
                    <a:pt x="1804448" y="667682"/>
                  </a:lnTo>
                  <a:lnTo>
                    <a:pt x="1759114" y="684890"/>
                  </a:lnTo>
                  <a:lnTo>
                    <a:pt x="1711082" y="701021"/>
                  </a:lnTo>
                  <a:lnTo>
                    <a:pt x="1660489" y="716023"/>
                  </a:lnTo>
                  <a:lnTo>
                    <a:pt x="1607472" y="729845"/>
                  </a:lnTo>
                  <a:lnTo>
                    <a:pt x="1552168" y="742433"/>
                  </a:lnTo>
                  <a:lnTo>
                    <a:pt x="1494716" y="753736"/>
                  </a:lnTo>
                  <a:lnTo>
                    <a:pt x="1435253" y="763702"/>
                  </a:lnTo>
                  <a:lnTo>
                    <a:pt x="1373916" y="772277"/>
                  </a:lnTo>
                  <a:lnTo>
                    <a:pt x="1310843" y="779411"/>
                  </a:lnTo>
                  <a:lnTo>
                    <a:pt x="1246171" y="785050"/>
                  </a:lnTo>
                  <a:lnTo>
                    <a:pt x="1180038" y="789143"/>
                  </a:lnTo>
                  <a:lnTo>
                    <a:pt x="1112582" y="791637"/>
                  </a:lnTo>
                  <a:lnTo>
                    <a:pt x="1043939" y="792480"/>
                  </a:lnTo>
                  <a:lnTo>
                    <a:pt x="975297" y="791637"/>
                  </a:lnTo>
                  <a:lnTo>
                    <a:pt x="907841" y="789143"/>
                  </a:lnTo>
                  <a:lnTo>
                    <a:pt x="841708" y="785050"/>
                  </a:lnTo>
                  <a:lnTo>
                    <a:pt x="777036" y="779411"/>
                  </a:lnTo>
                  <a:lnTo>
                    <a:pt x="713963" y="772277"/>
                  </a:lnTo>
                  <a:lnTo>
                    <a:pt x="652626" y="763702"/>
                  </a:lnTo>
                  <a:lnTo>
                    <a:pt x="593163" y="753736"/>
                  </a:lnTo>
                  <a:lnTo>
                    <a:pt x="535711" y="742433"/>
                  </a:lnTo>
                  <a:lnTo>
                    <a:pt x="480407" y="729845"/>
                  </a:lnTo>
                  <a:lnTo>
                    <a:pt x="427390" y="716023"/>
                  </a:lnTo>
                  <a:lnTo>
                    <a:pt x="376797" y="701021"/>
                  </a:lnTo>
                  <a:lnTo>
                    <a:pt x="328765" y="684890"/>
                  </a:lnTo>
                  <a:lnTo>
                    <a:pt x="283431" y="667682"/>
                  </a:lnTo>
                  <a:lnTo>
                    <a:pt x="240934" y="649450"/>
                  </a:lnTo>
                  <a:lnTo>
                    <a:pt x="201411" y="630247"/>
                  </a:lnTo>
                  <a:lnTo>
                    <a:pt x="165000" y="610123"/>
                  </a:lnTo>
                  <a:lnTo>
                    <a:pt x="131837" y="589132"/>
                  </a:lnTo>
                  <a:lnTo>
                    <a:pt x="75808" y="544756"/>
                  </a:lnTo>
                  <a:lnTo>
                    <a:pt x="34426" y="497537"/>
                  </a:lnTo>
                  <a:lnTo>
                    <a:pt x="8789" y="447892"/>
                  </a:lnTo>
                  <a:lnTo>
                    <a:pt x="0" y="396239"/>
                  </a:lnTo>
                  <a:close/>
                </a:path>
              </a:pathLst>
            </a:custGeom>
            <a:ln w="9144">
              <a:solidFill>
                <a:srgbClr val="000000"/>
              </a:solidFill>
            </a:ln>
          </p:spPr>
          <p:txBody>
            <a:bodyPr wrap="square" lIns="0" tIns="0" rIns="0" bIns="0" rtlCol="0"/>
            <a:lstStyle/>
            <a:p/>
          </p:txBody>
        </p:sp>
      </p:grpSp>
      <p:sp>
        <p:nvSpPr>
          <p:cNvPr id="14" name="object 14"/>
          <p:cNvSpPr txBox="1"/>
          <p:nvPr/>
        </p:nvSpPr>
        <p:spPr>
          <a:xfrm>
            <a:off x="5968365" y="1330833"/>
            <a:ext cx="1747520" cy="517525"/>
          </a:xfrm>
          <a:prstGeom prst="rect">
            <a:avLst/>
          </a:prstGeom>
        </p:spPr>
        <p:txBody>
          <a:bodyPr wrap="square" lIns="0" tIns="12065" rIns="0" bIns="0" rtlCol="0" vert="horz">
            <a:spAutoFit/>
          </a:bodyPr>
          <a:lstStyle/>
          <a:p>
            <a:pPr algn="ctr">
              <a:lnSpc>
                <a:spcPct val="100000"/>
              </a:lnSpc>
              <a:spcBef>
                <a:spcPts val="95"/>
              </a:spcBef>
            </a:pPr>
            <a:r>
              <a:rPr dirty="0" sz="1600" spc="5">
                <a:latin typeface="Noto Sans Mono CJK HK"/>
                <a:cs typeface="Noto Sans Mono CJK HK"/>
              </a:rPr>
              <a:t>類</a:t>
            </a:r>
            <a:r>
              <a:rPr dirty="0" sz="1600" spc="-5">
                <a:latin typeface="Noto Sans Mono CJK HK"/>
                <a:cs typeface="Noto Sans Mono CJK HK"/>
              </a:rPr>
              <a:t>別檔</a:t>
            </a:r>
            <a:endParaRPr sz="1600">
              <a:latin typeface="Noto Sans Mono CJK HK"/>
              <a:cs typeface="Noto Sans Mono CJK HK"/>
            </a:endParaRPr>
          </a:p>
          <a:p>
            <a:pPr algn="ctr">
              <a:lnSpc>
                <a:spcPct val="100000"/>
              </a:lnSpc>
              <a:spcBef>
                <a:spcPts val="35"/>
              </a:spcBef>
            </a:pPr>
            <a:r>
              <a:rPr dirty="0" sz="1600" spc="-5">
                <a:latin typeface="Verdana"/>
                <a:cs typeface="Verdana"/>
              </a:rPr>
              <a:t>MyPro</a:t>
            </a:r>
            <a:r>
              <a:rPr dirty="0" sz="1600" spc="-10">
                <a:latin typeface="Verdana"/>
                <a:cs typeface="Verdana"/>
              </a:rPr>
              <a:t>g</a:t>
            </a:r>
            <a:r>
              <a:rPr dirty="0" sz="1600" spc="-25">
                <a:latin typeface="Verdana"/>
                <a:cs typeface="Verdana"/>
              </a:rPr>
              <a:t>r</a:t>
            </a:r>
            <a:r>
              <a:rPr dirty="0" sz="1600" spc="-5">
                <a:latin typeface="Verdana"/>
                <a:cs typeface="Verdana"/>
              </a:rPr>
              <a:t>am</a:t>
            </a:r>
            <a:r>
              <a:rPr dirty="0" sz="1600" spc="-15">
                <a:latin typeface="Verdana"/>
                <a:cs typeface="Verdana"/>
              </a:rPr>
              <a:t>.</a:t>
            </a:r>
            <a:r>
              <a:rPr dirty="0" sz="1600" spc="-5">
                <a:latin typeface="Verdana"/>
                <a:cs typeface="Verdana"/>
              </a:rPr>
              <a:t>cla</a:t>
            </a:r>
            <a:r>
              <a:rPr dirty="0" sz="1600">
                <a:latin typeface="Verdana"/>
                <a:cs typeface="Verdana"/>
              </a:rPr>
              <a:t>s</a:t>
            </a:r>
            <a:r>
              <a:rPr dirty="0" sz="1600" spc="-5">
                <a:latin typeface="Verdana"/>
                <a:cs typeface="Verdana"/>
              </a:rPr>
              <a:t>s</a:t>
            </a:r>
            <a:endParaRPr sz="1600">
              <a:latin typeface="Verdana"/>
              <a:cs typeface="Verdana"/>
            </a:endParaRPr>
          </a:p>
        </p:txBody>
      </p:sp>
      <p:sp>
        <p:nvSpPr>
          <p:cNvPr id="15" name="object 15"/>
          <p:cNvSpPr/>
          <p:nvPr/>
        </p:nvSpPr>
        <p:spPr>
          <a:xfrm>
            <a:off x="5106923" y="1557527"/>
            <a:ext cx="684530" cy="76200"/>
          </a:xfrm>
          <a:custGeom>
            <a:avLst/>
            <a:gdLst/>
            <a:ahLst/>
            <a:cxnLst/>
            <a:rect l="l" t="t" r="r" b="b"/>
            <a:pathLst>
              <a:path w="684529" h="76200">
                <a:moveTo>
                  <a:pt x="608076" y="0"/>
                </a:moveTo>
                <a:lnTo>
                  <a:pt x="608076" y="76200"/>
                </a:lnTo>
                <a:lnTo>
                  <a:pt x="671576" y="44450"/>
                </a:lnTo>
                <a:lnTo>
                  <a:pt x="620776" y="44450"/>
                </a:lnTo>
                <a:lnTo>
                  <a:pt x="620776" y="31750"/>
                </a:lnTo>
                <a:lnTo>
                  <a:pt x="671576" y="31750"/>
                </a:lnTo>
                <a:lnTo>
                  <a:pt x="608076" y="0"/>
                </a:lnTo>
                <a:close/>
              </a:path>
              <a:path w="684529" h="76200">
                <a:moveTo>
                  <a:pt x="608076" y="31750"/>
                </a:moveTo>
                <a:lnTo>
                  <a:pt x="0" y="31750"/>
                </a:lnTo>
                <a:lnTo>
                  <a:pt x="0" y="44450"/>
                </a:lnTo>
                <a:lnTo>
                  <a:pt x="608076" y="44450"/>
                </a:lnTo>
                <a:lnTo>
                  <a:pt x="608076" y="31750"/>
                </a:lnTo>
                <a:close/>
              </a:path>
              <a:path w="684529" h="76200">
                <a:moveTo>
                  <a:pt x="671576" y="31750"/>
                </a:moveTo>
                <a:lnTo>
                  <a:pt x="620776" y="31750"/>
                </a:lnTo>
                <a:lnTo>
                  <a:pt x="620776" y="44450"/>
                </a:lnTo>
                <a:lnTo>
                  <a:pt x="671576" y="44450"/>
                </a:lnTo>
                <a:lnTo>
                  <a:pt x="684276" y="38100"/>
                </a:lnTo>
                <a:lnTo>
                  <a:pt x="671576" y="31750"/>
                </a:lnTo>
                <a:close/>
              </a:path>
            </a:pathLst>
          </a:custGeom>
          <a:solidFill>
            <a:srgbClr val="000000"/>
          </a:solidFill>
        </p:spPr>
        <p:txBody>
          <a:bodyPr wrap="square" lIns="0" tIns="0" rIns="0" bIns="0" rtlCol="0"/>
          <a:lstStyle/>
          <a:p/>
        </p:txBody>
      </p:sp>
      <p:sp>
        <p:nvSpPr>
          <p:cNvPr id="16" name="object 16"/>
          <p:cNvSpPr txBox="1"/>
          <p:nvPr/>
        </p:nvSpPr>
        <p:spPr>
          <a:xfrm>
            <a:off x="6123432" y="2525267"/>
            <a:ext cx="1524000" cy="739140"/>
          </a:xfrm>
          <a:prstGeom prst="rect">
            <a:avLst/>
          </a:prstGeom>
          <a:solidFill>
            <a:srgbClr val="00CC99"/>
          </a:solidFill>
          <a:ln w="9144">
            <a:solidFill>
              <a:srgbClr val="000000"/>
            </a:solidFill>
          </a:ln>
        </p:spPr>
        <p:txBody>
          <a:bodyPr wrap="square" lIns="0" tIns="56515" rIns="0" bIns="0" rtlCol="0" vert="horz">
            <a:spAutoFit/>
          </a:bodyPr>
          <a:lstStyle/>
          <a:p>
            <a:pPr marL="254000">
              <a:lnSpc>
                <a:spcPct val="100000"/>
              </a:lnSpc>
              <a:spcBef>
                <a:spcPts val="445"/>
              </a:spcBef>
            </a:pPr>
            <a:r>
              <a:rPr dirty="0" sz="2000">
                <a:latin typeface="Noto Sans Mono CJK HK"/>
                <a:cs typeface="Noto Sans Mono CJK HK"/>
              </a:rPr>
              <a:t>解譯程式</a:t>
            </a:r>
            <a:endParaRPr sz="2000">
              <a:latin typeface="Noto Sans Mono CJK HK"/>
              <a:cs typeface="Noto Sans Mono CJK HK"/>
            </a:endParaRPr>
          </a:p>
          <a:p>
            <a:pPr marL="222250">
              <a:lnSpc>
                <a:spcPct val="100000"/>
              </a:lnSpc>
              <a:spcBef>
                <a:spcPts val="50"/>
              </a:spcBef>
            </a:pPr>
            <a:r>
              <a:rPr dirty="0" sz="2000" spc="-15">
                <a:latin typeface="Verdana"/>
                <a:cs typeface="Verdana"/>
              </a:rPr>
              <a:t>java.exe</a:t>
            </a:r>
            <a:endParaRPr sz="2000">
              <a:latin typeface="Verdana"/>
              <a:cs typeface="Verdana"/>
            </a:endParaRPr>
          </a:p>
        </p:txBody>
      </p:sp>
      <p:sp>
        <p:nvSpPr>
          <p:cNvPr id="17" name="object 17"/>
          <p:cNvSpPr/>
          <p:nvPr/>
        </p:nvSpPr>
        <p:spPr>
          <a:xfrm>
            <a:off x="2987039" y="2859023"/>
            <a:ext cx="3098800" cy="76200"/>
          </a:xfrm>
          <a:custGeom>
            <a:avLst/>
            <a:gdLst/>
            <a:ahLst/>
            <a:cxnLst/>
            <a:rect l="l" t="t" r="r" b="b"/>
            <a:pathLst>
              <a:path w="3098800" h="76200">
                <a:moveTo>
                  <a:pt x="76200" y="0"/>
                </a:moveTo>
                <a:lnTo>
                  <a:pt x="0" y="38100"/>
                </a:lnTo>
                <a:lnTo>
                  <a:pt x="76200" y="76200"/>
                </a:lnTo>
                <a:lnTo>
                  <a:pt x="76200" y="44450"/>
                </a:lnTo>
                <a:lnTo>
                  <a:pt x="63500" y="44450"/>
                </a:lnTo>
                <a:lnTo>
                  <a:pt x="63500" y="31750"/>
                </a:lnTo>
                <a:lnTo>
                  <a:pt x="76200" y="31750"/>
                </a:lnTo>
                <a:lnTo>
                  <a:pt x="76200" y="0"/>
                </a:lnTo>
                <a:close/>
              </a:path>
              <a:path w="3098800" h="76200">
                <a:moveTo>
                  <a:pt x="76200" y="31750"/>
                </a:moveTo>
                <a:lnTo>
                  <a:pt x="63500" y="31750"/>
                </a:lnTo>
                <a:lnTo>
                  <a:pt x="63500" y="44450"/>
                </a:lnTo>
                <a:lnTo>
                  <a:pt x="76200" y="44450"/>
                </a:lnTo>
                <a:lnTo>
                  <a:pt x="76200" y="31750"/>
                </a:lnTo>
                <a:close/>
              </a:path>
              <a:path w="3098800" h="76200">
                <a:moveTo>
                  <a:pt x="3098292" y="31750"/>
                </a:moveTo>
                <a:lnTo>
                  <a:pt x="76200" y="31750"/>
                </a:lnTo>
                <a:lnTo>
                  <a:pt x="76200" y="44450"/>
                </a:lnTo>
                <a:lnTo>
                  <a:pt x="3098292" y="44450"/>
                </a:lnTo>
                <a:lnTo>
                  <a:pt x="3098292" y="31750"/>
                </a:lnTo>
                <a:close/>
              </a:path>
            </a:pathLst>
          </a:custGeom>
          <a:solidFill>
            <a:srgbClr val="000000"/>
          </a:solidFill>
        </p:spPr>
        <p:txBody>
          <a:bodyPr wrap="square" lIns="0" tIns="0" rIns="0" bIns="0" rtlCol="0"/>
          <a:lstStyle/>
          <a:p/>
        </p:txBody>
      </p:sp>
      <p:sp>
        <p:nvSpPr>
          <p:cNvPr id="18" name="object 18"/>
          <p:cNvSpPr txBox="1"/>
          <p:nvPr/>
        </p:nvSpPr>
        <p:spPr>
          <a:xfrm>
            <a:off x="1453896" y="2531364"/>
            <a:ext cx="1524000" cy="739140"/>
          </a:xfrm>
          <a:prstGeom prst="rect">
            <a:avLst/>
          </a:prstGeom>
          <a:solidFill>
            <a:srgbClr val="00CC99"/>
          </a:solidFill>
          <a:ln w="9144">
            <a:solidFill>
              <a:srgbClr val="000000"/>
            </a:solidFill>
          </a:ln>
        </p:spPr>
        <p:txBody>
          <a:bodyPr wrap="square" lIns="0" tIns="208915" rIns="0" bIns="0" rtlCol="0" vert="horz">
            <a:spAutoFit/>
          </a:bodyPr>
          <a:lstStyle/>
          <a:p>
            <a:pPr marL="127635">
              <a:lnSpc>
                <a:spcPct val="100000"/>
              </a:lnSpc>
              <a:spcBef>
                <a:spcPts val="1645"/>
              </a:spcBef>
            </a:pPr>
            <a:r>
              <a:rPr dirty="0" sz="2000" spc="5">
                <a:latin typeface="Noto Sans Mono CJK HK"/>
                <a:cs typeface="Noto Sans Mono CJK HK"/>
              </a:rPr>
              <a:t>正確</a:t>
            </a:r>
            <a:r>
              <a:rPr dirty="0" sz="2000" spc="-5">
                <a:latin typeface="Noto Sans Mono CJK HK"/>
                <a:cs typeface="Noto Sans Mono CJK HK"/>
              </a:rPr>
              <a:t>的</a:t>
            </a:r>
            <a:r>
              <a:rPr dirty="0" sz="2000" spc="-10">
                <a:latin typeface="Noto Sans Mono CJK HK"/>
                <a:cs typeface="Noto Sans Mono CJK HK"/>
              </a:rPr>
              <a:t>結</a:t>
            </a:r>
            <a:r>
              <a:rPr dirty="0" sz="2000" spc="5">
                <a:latin typeface="Noto Sans Mono CJK HK"/>
                <a:cs typeface="Noto Sans Mono CJK HK"/>
              </a:rPr>
              <a:t>果</a:t>
            </a:r>
            <a:endParaRPr sz="2000">
              <a:latin typeface="Noto Sans Mono CJK HK"/>
              <a:cs typeface="Noto Sans Mono CJK HK"/>
            </a:endParaRPr>
          </a:p>
        </p:txBody>
      </p:sp>
      <p:sp>
        <p:nvSpPr>
          <p:cNvPr id="19" name="object 19"/>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20" name="object 20"/>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浮點數型態常數</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14625"/>
            <a:ext cx="7738745" cy="3173730"/>
          </a:xfrm>
          <a:prstGeom prst="rect">
            <a:avLst/>
          </a:prstGeom>
        </p:spPr>
        <p:txBody>
          <a:bodyPr wrap="square" lIns="0" tIns="87630" rIns="0" bIns="0" rtlCol="0" vert="horz">
            <a:spAutoFit/>
          </a:bodyPr>
          <a:lstStyle/>
          <a:p>
            <a:pPr marL="355600" indent="-342900">
              <a:lnSpc>
                <a:spcPct val="100000"/>
              </a:lnSpc>
              <a:spcBef>
                <a:spcPts val="690"/>
              </a:spcBef>
              <a:buFont typeface="Verdana"/>
              <a:buChar char="•"/>
              <a:tabLst>
                <a:tab pos="354965" algn="l"/>
                <a:tab pos="355600" algn="l"/>
              </a:tabLst>
            </a:pPr>
            <a:r>
              <a:rPr dirty="0" sz="2400">
                <a:solidFill>
                  <a:srgbClr val="4E2700"/>
                </a:solidFill>
                <a:latin typeface="Noto Sans Mono CJK HK"/>
                <a:cs typeface="Noto Sans Mono CJK HK"/>
              </a:rPr>
              <a:t>浮點常數</a:t>
            </a:r>
            <a:r>
              <a:rPr dirty="0" sz="2400" spc="-355">
                <a:solidFill>
                  <a:srgbClr val="4E2700"/>
                </a:solidFill>
                <a:latin typeface="Noto Sans Mono CJK HK"/>
                <a:cs typeface="Noto Sans Mono CJK HK"/>
              </a:rPr>
              <a:t> </a:t>
            </a:r>
            <a:r>
              <a:rPr dirty="0" sz="2400">
                <a:solidFill>
                  <a:srgbClr val="4E2700"/>
                </a:solidFill>
                <a:latin typeface="Verdana"/>
                <a:cs typeface="Verdana"/>
              </a:rPr>
              <a:t>:</a:t>
            </a:r>
            <a:endParaRPr sz="2400">
              <a:latin typeface="Verdana"/>
              <a:cs typeface="Verdana"/>
            </a:endParaRPr>
          </a:p>
          <a:p>
            <a:pPr marL="469900">
              <a:lnSpc>
                <a:spcPct val="100000"/>
              </a:lnSpc>
              <a:spcBef>
                <a:spcPts val="495"/>
              </a:spcBef>
            </a:pPr>
            <a:r>
              <a:rPr dirty="0" sz="2000">
                <a:solidFill>
                  <a:srgbClr val="4E2700"/>
                </a:solidFill>
                <a:latin typeface="Verdana"/>
                <a:cs typeface="Verdana"/>
              </a:rPr>
              <a:t>–</a:t>
            </a:r>
            <a:r>
              <a:rPr dirty="0" sz="2000" spc="270">
                <a:solidFill>
                  <a:srgbClr val="4E2700"/>
                </a:solidFill>
                <a:latin typeface="Verdana"/>
                <a:cs typeface="Verdana"/>
              </a:rPr>
              <a:t> </a:t>
            </a:r>
            <a:r>
              <a:rPr dirty="0" sz="2000" spc="10">
                <a:solidFill>
                  <a:srgbClr val="4E2700"/>
                </a:solidFill>
                <a:latin typeface="Noto Sans Mono CJK HK"/>
                <a:cs typeface="Noto Sans Mono CJK HK"/>
              </a:rPr>
              <a:t>必須</a:t>
            </a:r>
            <a:r>
              <a:rPr dirty="0" sz="2000">
                <a:solidFill>
                  <a:srgbClr val="4E2700"/>
                </a:solidFill>
                <a:latin typeface="Noto Sans Mono CJK HK"/>
                <a:cs typeface="Noto Sans Mono CJK HK"/>
              </a:rPr>
              <a:t>有小</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點，</a:t>
            </a:r>
            <a:r>
              <a:rPr dirty="0" sz="2000">
                <a:solidFill>
                  <a:srgbClr val="4E2700"/>
                </a:solidFill>
                <a:latin typeface="Verdana"/>
                <a:cs typeface="Verdana"/>
              </a:rPr>
              <a:t>3.1415</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或</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有</a:t>
            </a:r>
            <a:r>
              <a:rPr dirty="0" sz="2000">
                <a:solidFill>
                  <a:srgbClr val="4E2700"/>
                </a:solidFill>
                <a:latin typeface="Verdana"/>
                <a:cs typeface="Verdana"/>
              </a:rPr>
              <a:t>E</a:t>
            </a:r>
            <a:r>
              <a:rPr dirty="0" sz="2000" spc="15">
                <a:solidFill>
                  <a:srgbClr val="4E2700"/>
                </a:solidFill>
                <a:latin typeface="Noto Sans Mono CJK HK"/>
                <a:cs typeface="Noto Sans Mono CJK HK"/>
              </a:rPr>
              <a:t>或</a:t>
            </a:r>
            <a:r>
              <a:rPr dirty="0" sz="2000" spc="-20">
                <a:solidFill>
                  <a:srgbClr val="4E2700"/>
                </a:solidFill>
                <a:latin typeface="Verdana"/>
                <a:cs typeface="Verdana"/>
              </a:rPr>
              <a:t>e</a:t>
            </a:r>
            <a:r>
              <a:rPr dirty="0" sz="2000" spc="5">
                <a:solidFill>
                  <a:srgbClr val="4E2700"/>
                </a:solidFill>
                <a:latin typeface="Noto Sans Mono CJK HK"/>
                <a:cs typeface="Noto Sans Mono CJK HK"/>
              </a:rPr>
              <a:t>的科</a:t>
            </a:r>
            <a:r>
              <a:rPr dirty="0" sz="2000" spc="-5">
                <a:solidFill>
                  <a:srgbClr val="4E2700"/>
                </a:solidFill>
                <a:latin typeface="Noto Sans Mono CJK HK"/>
                <a:cs typeface="Noto Sans Mono CJK HK"/>
              </a:rPr>
              <a:t>學</a:t>
            </a:r>
            <a:r>
              <a:rPr dirty="0" sz="2000" spc="-10">
                <a:solidFill>
                  <a:srgbClr val="4E2700"/>
                </a:solidFill>
                <a:latin typeface="Noto Sans Mono CJK HK"/>
                <a:cs typeface="Noto Sans Mono CJK HK"/>
              </a:rPr>
              <a:t>記</a:t>
            </a:r>
            <a:r>
              <a:rPr dirty="0" sz="2000">
                <a:solidFill>
                  <a:srgbClr val="4E2700"/>
                </a:solidFill>
                <a:latin typeface="Noto Sans Mono CJK HK"/>
                <a:cs typeface="Noto Sans Mono CJK HK"/>
              </a:rPr>
              <a:t>號</a:t>
            </a:r>
            <a:r>
              <a:rPr dirty="0" sz="2000" spc="-5">
                <a:solidFill>
                  <a:srgbClr val="4E2700"/>
                </a:solidFill>
                <a:latin typeface="Verdana"/>
                <a:cs typeface="Verdana"/>
              </a:rPr>
              <a:t>4.23e+25</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或</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以</a:t>
            </a:r>
            <a:r>
              <a:rPr dirty="0" sz="2000">
                <a:solidFill>
                  <a:srgbClr val="4E2700"/>
                </a:solidFill>
                <a:latin typeface="Verdana"/>
                <a:cs typeface="Verdana"/>
              </a:rPr>
              <a:t>F</a:t>
            </a:r>
            <a:r>
              <a:rPr dirty="0" sz="2000" spc="15">
                <a:solidFill>
                  <a:srgbClr val="4E2700"/>
                </a:solidFill>
                <a:latin typeface="Noto Sans Mono CJK HK"/>
                <a:cs typeface="Noto Sans Mono CJK HK"/>
              </a:rPr>
              <a:t>或</a:t>
            </a:r>
            <a:r>
              <a:rPr dirty="0" sz="2000" spc="-10">
                <a:solidFill>
                  <a:srgbClr val="4E2700"/>
                </a:solidFill>
                <a:latin typeface="Verdana"/>
                <a:cs typeface="Verdana"/>
              </a:rPr>
              <a:t>f</a:t>
            </a:r>
            <a:r>
              <a:rPr dirty="0" sz="2000">
                <a:solidFill>
                  <a:srgbClr val="4E2700"/>
                </a:solidFill>
                <a:latin typeface="Noto Sans Mono CJK HK"/>
                <a:cs typeface="Noto Sans Mono CJK HK"/>
              </a:rPr>
              <a:t>結尾</a:t>
            </a:r>
            <a:r>
              <a:rPr dirty="0" sz="2000" spc="-15">
                <a:solidFill>
                  <a:srgbClr val="4E2700"/>
                </a:solidFill>
                <a:latin typeface="Noto Sans Mono CJK HK"/>
                <a:cs typeface="Noto Sans Mono CJK HK"/>
              </a:rPr>
              <a:t>，</a:t>
            </a:r>
            <a:r>
              <a:rPr dirty="0" sz="2000">
                <a:solidFill>
                  <a:srgbClr val="4E2700"/>
                </a:solidFill>
                <a:latin typeface="Noto Sans Mono CJK HK"/>
                <a:cs typeface="Noto Sans Mono CJK HK"/>
              </a:rPr>
              <a:t>表示</a:t>
            </a:r>
            <a:r>
              <a:rPr dirty="0" sz="2000">
                <a:solidFill>
                  <a:srgbClr val="4E2700"/>
                </a:solidFill>
                <a:latin typeface="Verdana"/>
                <a:cs typeface="Verdana"/>
              </a:rPr>
              <a:t>32</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浮點</a:t>
            </a:r>
            <a:r>
              <a:rPr dirty="0" sz="2000" spc="-15">
                <a:solidFill>
                  <a:srgbClr val="4E2700"/>
                </a:solidFill>
                <a:latin typeface="Noto Sans Mono CJK HK"/>
                <a:cs typeface="Noto Sans Mono CJK HK"/>
              </a:rPr>
              <a:t>常</a:t>
            </a:r>
            <a:r>
              <a:rPr dirty="0" sz="2000">
                <a:solidFill>
                  <a:srgbClr val="4E2700"/>
                </a:solidFill>
                <a:latin typeface="Noto Sans Mono CJK HK"/>
                <a:cs typeface="Noto Sans Mono CJK HK"/>
              </a:rPr>
              <a:t>數</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以</a:t>
            </a:r>
            <a:r>
              <a:rPr dirty="0" sz="2000" spc="5">
                <a:solidFill>
                  <a:srgbClr val="4E2700"/>
                </a:solidFill>
                <a:latin typeface="Verdana"/>
                <a:cs typeface="Verdana"/>
              </a:rPr>
              <a:t>D</a:t>
            </a:r>
            <a:r>
              <a:rPr dirty="0" sz="2000">
                <a:solidFill>
                  <a:srgbClr val="4E2700"/>
                </a:solidFill>
                <a:latin typeface="Noto Sans Mono CJK HK"/>
                <a:cs typeface="Noto Sans Mono CJK HK"/>
              </a:rPr>
              <a:t>或</a:t>
            </a:r>
            <a:r>
              <a:rPr dirty="0" sz="2000" spc="-5">
                <a:solidFill>
                  <a:srgbClr val="4E2700"/>
                </a:solidFill>
                <a:latin typeface="Verdana"/>
                <a:cs typeface="Verdana"/>
              </a:rPr>
              <a:t>d</a:t>
            </a:r>
            <a:r>
              <a:rPr dirty="0" sz="2000">
                <a:solidFill>
                  <a:srgbClr val="4E2700"/>
                </a:solidFill>
                <a:latin typeface="Noto Sans Mono CJK HK"/>
                <a:cs typeface="Noto Sans Mono CJK HK"/>
              </a:rPr>
              <a:t>結尾，</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a:t>
            </a:r>
            <a:r>
              <a:rPr dirty="0" sz="2000">
                <a:solidFill>
                  <a:srgbClr val="4E2700"/>
                </a:solidFill>
                <a:latin typeface="Verdana"/>
                <a:cs typeface="Verdana"/>
              </a:rPr>
              <a:t>64</a:t>
            </a:r>
            <a:r>
              <a:rPr dirty="0" sz="2000">
                <a:solidFill>
                  <a:srgbClr val="4E2700"/>
                </a:solidFill>
                <a:latin typeface="Noto Sans Mono CJK HK"/>
                <a:cs typeface="Noto Sans Mono CJK HK"/>
              </a:rPr>
              <a:t>位元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浮點</a:t>
            </a:r>
            <a:r>
              <a:rPr dirty="0" sz="2000" spc="-15">
                <a:solidFill>
                  <a:srgbClr val="4E2700"/>
                </a:solidFill>
                <a:latin typeface="Noto Sans Mono CJK HK"/>
                <a:cs typeface="Noto Sans Mono CJK HK"/>
              </a:rPr>
              <a:t>常</a:t>
            </a:r>
            <a:r>
              <a:rPr dirty="0" sz="2000">
                <a:solidFill>
                  <a:srgbClr val="4E2700"/>
                </a:solidFill>
                <a:latin typeface="Noto Sans Mono CJK HK"/>
                <a:cs typeface="Noto Sans Mono CJK HK"/>
              </a:rPr>
              <a:t>數</a:t>
            </a:r>
            <a:endParaRPr sz="2000">
              <a:latin typeface="Noto Sans Mono CJK HK"/>
              <a:cs typeface="Noto Sans Mono CJK HK"/>
            </a:endParaRPr>
          </a:p>
          <a:p>
            <a:pPr marL="355600" indent="-342900">
              <a:lnSpc>
                <a:spcPct val="100000"/>
              </a:lnSpc>
              <a:spcBef>
                <a:spcPts val="560"/>
              </a:spcBef>
              <a:buFont typeface="Verdana"/>
              <a:buChar char="•"/>
              <a:tabLst>
                <a:tab pos="354965" algn="l"/>
                <a:tab pos="355600" algn="l"/>
              </a:tabLst>
            </a:pPr>
            <a:r>
              <a:rPr dirty="0" sz="2400" spc="-5">
                <a:solidFill>
                  <a:srgbClr val="4E2700"/>
                </a:solidFill>
                <a:latin typeface="Noto Sans Mono CJK HK"/>
                <a:cs typeface="Noto Sans Mono CJK HK"/>
              </a:rPr>
              <a:t>後面若沒</a:t>
            </a:r>
            <a:r>
              <a:rPr dirty="0" sz="2400">
                <a:solidFill>
                  <a:srgbClr val="4E2700"/>
                </a:solidFill>
                <a:latin typeface="Noto Sans Mono CJK HK"/>
                <a:cs typeface="Noto Sans Mono CJK HK"/>
              </a:rPr>
              <a:t>有</a:t>
            </a:r>
            <a:r>
              <a:rPr dirty="0" sz="2400" spc="25">
                <a:solidFill>
                  <a:srgbClr val="4E2700"/>
                </a:solidFill>
                <a:latin typeface="Verdana"/>
                <a:cs typeface="Verdana"/>
              </a:rPr>
              <a:t>F(f)</a:t>
            </a:r>
            <a:r>
              <a:rPr dirty="0" sz="2400" spc="-5">
                <a:solidFill>
                  <a:srgbClr val="4E2700"/>
                </a:solidFill>
                <a:latin typeface="Noto Sans Mono CJK HK"/>
                <a:cs typeface="Noto Sans Mono CJK HK"/>
              </a:rPr>
              <a:t>或</a:t>
            </a:r>
            <a:r>
              <a:rPr dirty="0" sz="2400">
                <a:solidFill>
                  <a:srgbClr val="4E2700"/>
                </a:solidFill>
                <a:latin typeface="Verdana"/>
                <a:cs typeface="Verdana"/>
              </a:rPr>
              <a:t>D(d)</a:t>
            </a:r>
            <a:r>
              <a:rPr dirty="0" sz="2400" spc="-5">
                <a:solidFill>
                  <a:srgbClr val="4E2700"/>
                </a:solidFill>
                <a:latin typeface="Noto Sans Mono CJK HK"/>
                <a:cs typeface="Noto Sans Mono CJK HK"/>
              </a:rPr>
              <a:t>字尾的話</a:t>
            </a:r>
            <a:r>
              <a:rPr dirty="0" sz="2400">
                <a:solidFill>
                  <a:srgbClr val="4E2700"/>
                </a:solidFill>
                <a:latin typeface="Verdana"/>
                <a:cs typeface="Verdana"/>
              </a:rPr>
              <a:t>,</a:t>
            </a:r>
            <a:r>
              <a:rPr dirty="0" sz="2400" spc="-35">
                <a:solidFill>
                  <a:srgbClr val="4E2700"/>
                </a:solidFill>
                <a:latin typeface="Verdana"/>
                <a:cs typeface="Verdana"/>
              </a:rPr>
              <a:t> </a:t>
            </a:r>
            <a:r>
              <a:rPr dirty="0" sz="2400">
                <a:solidFill>
                  <a:srgbClr val="4E2700"/>
                </a:solidFill>
                <a:latin typeface="Noto Sans Mono CJK HK"/>
                <a:cs typeface="Noto Sans Mono CJK HK"/>
              </a:rPr>
              <a:t>則預設值</a:t>
            </a:r>
            <a:r>
              <a:rPr dirty="0" sz="2400" spc="-10">
                <a:solidFill>
                  <a:srgbClr val="4E2700"/>
                </a:solidFill>
                <a:latin typeface="Noto Sans Mono CJK HK"/>
                <a:cs typeface="Noto Sans Mono CJK HK"/>
              </a:rPr>
              <a:t>為</a:t>
            </a:r>
            <a:r>
              <a:rPr dirty="0" sz="2400" spc="-5">
                <a:solidFill>
                  <a:srgbClr val="4E2700"/>
                </a:solidFill>
                <a:latin typeface="Verdana"/>
                <a:cs typeface="Verdana"/>
              </a:rPr>
              <a:t>64</a:t>
            </a:r>
            <a:r>
              <a:rPr dirty="0" sz="2400">
                <a:solidFill>
                  <a:srgbClr val="4E2700"/>
                </a:solidFill>
                <a:latin typeface="Noto Sans Mono CJK HK"/>
                <a:cs typeface="Noto Sans Mono CJK HK"/>
              </a:rPr>
              <a:t>位元的</a:t>
            </a:r>
            <a:endParaRPr sz="2400">
              <a:latin typeface="Noto Sans Mono CJK HK"/>
              <a:cs typeface="Noto Sans Mono CJK HK"/>
            </a:endParaRPr>
          </a:p>
          <a:p>
            <a:pPr marL="355600">
              <a:lnSpc>
                <a:spcPct val="100000"/>
              </a:lnSpc>
              <a:spcBef>
                <a:spcPts val="5"/>
              </a:spcBef>
            </a:pPr>
            <a:r>
              <a:rPr dirty="0" sz="2400" spc="-5">
                <a:solidFill>
                  <a:srgbClr val="4E2700"/>
                </a:solidFill>
                <a:latin typeface="Verdana"/>
                <a:cs typeface="Verdana"/>
              </a:rPr>
              <a:t>double</a:t>
            </a:r>
            <a:r>
              <a:rPr dirty="0" sz="2400">
                <a:solidFill>
                  <a:srgbClr val="4E2700"/>
                </a:solidFill>
                <a:latin typeface="Noto Sans Mono CJK HK"/>
                <a:cs typeface="Noto Sans Mono CJK HK"/>
              </a:rPr>
              <a:t>型態的常數。</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不可將</a:t>
            </a:r>
            <a:r>
              <a:rPr dirty="0" sz="2400" spc="-5">
                <a:solidFill>
                  <a:srgbClr val="4E2700"/>
                </a:solidFill>
                <a:latin typeface="Verdana"/>
                <a:cs typeface="Verdana"/>
              </a:rPr>
              <a:t>double</a:t>
            </a:r>
            <a:r>
              <a:rPr dirty="0" sz="2400">
                <a:solidFill>
                  <a:srgbClr val="4E2700"/>
                </a:solidFill>
                <a:latin typeface="Noto Sans Mono CJK HK"/>
                <a:cs typeface="Noto Sans Mono CJK HK"/>
              </a:rPr>
              <a:t>型態的常數指定給</a:t>
            </a:r>
            <a:r>
              <a:rPr dirty="0" sz="2400" spc="-5">
                <a:solidFill>
                  <a:srgbClr val="4E2700"/>
                </a:solidFill>
                <a:latin typeface="Verdana"/>
                <a:cs typeface="Verdana"/>
              </a:rPr>
              <a:t>float</a:t>
            </a:r>
            <a:r>
              <a:rPr dirty="0" sz="2400">
                <a:solidFill>
                  <a:srgbClr val="4E2700"/>
                </a:solidFill>
                <a:latin typeface="Noto Sans Mono CJK HK"/>
                <a:cs typeface="Noto Sans Mono CJK HK"/>
              </a:rPr>
              <a:t>型態的變數。</a:t>
            </a:r>
            <a:endParaRPr sz="2400">
              <a:latin typeface="Noto Sans Mono CJK HK"/>
              <a:cs typeface="Noto Sans Mono CJK HK"/>
            </a:endParaRPr>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4297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92276" y="964539"/>
            <a:ext cx="4688205" cy="5147310"/>
          </a:xfrm>
          <a:prstGeom prst="rect">
            <a:avLst/>
          </a:prstGeom>
        </p:spPr>
        <p:txBody>
          <a:bodyPr wrap="square" lIns="0" tIns="55244" rIns="0" bIns="0" rtlCol="0" vert="horz">
            <a:spAutoFit/>
          </a:bodyPr>
          <a:lstStyle/>
          <a:p>
            <a:pPr marL="196850">
              <a:lnSpc>
                <a:spcPct val="100000"/>
              </a:lnSpc>
              <a:spcBef>
                <a:spcPts val="434"/>
              </a:spcBef>
            </a:pPr>
            <a:r>
              <a:rPr dirty="0" sz="1400">
                <a:solidFill>
                  <a:srgbClr val="4E2700"/>
                </a:solidFill>
                <a:latin typeface="Verdana"/>
                <a:cs typeface="Verdana"/>
              </a:rPr>
              <a:t>class </a:t>
            </a:r>
            <a:r>
              <a:rPr dirty="0" sz="1400" spc="-5">
                <a:solidFill>
                  <a:srgbClr val="4E2700"/>
                </a:solidFill>
                <a:latin typeface="Verdana"/>
                <a:cs typeface="Verdana"/>
              </a:rPr>
              <a:t>Cat</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1985645"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114">
                <a:solidFill>
                  <a:srgbClr val="4E2700"/>
                </a:solidFill>
                <a:latin typeface="Verdana"/>
                <a:cs typeface="Verdana"/>
              </a:rPr>
              <a:t> </a:t>
            </a:r>
            <a:r>
              <a:rPr dirty="0" sz="1400">
                <a:solidFill>
                  <a:srgbClr val="4E2700"/>
                </a:solidFill>
                <a:latin typeface="Verdana"/>
                <a:cs typeface="Verdana"/>
              </a:rPr>
              <a:t>smile(){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300"/>
              </a:spcBef>
              <a:tabLst>
                <a:tab pos="2527935" algn="l"/>
              </a:tabLst>
            </a:pPr>
            <a:r>
              <a:rPr dirty="0" sz="1400">
                <a:solidFill>
                  <a:srgbClr val="4E2700"/>
                </a:solidFill>
                <a:latin typeface="Verdana"/>
                <a:cs typeface="Verdana"/>
              </a:rPr>
              <a:t>int n </a:t>
            </a:r>
            <a:r>
              <a:rPr dirty="0" sz="1400" spc="5">
                <a:solidFill>
                  <a:srgbClr val="4E2700"/>
                </a:solidFill>
                <a:latin typeface="Verdana"/>
                <a:cs typeface="Verdana"/>
              </a:rPr>
              <a:t>= </a:t>
            </a:r>
            <a:r>
              <a:rPr dirty="0" sz="1400" spc="-5">
                <a:solidFill>
                  <a:srgbClr val="4E2700"/>
                </a:solidFill>
                <a:latin typeface="Verdana"/>
                <a:cs typeface="Verdana"/>
              </a:rPr>
              <a:t>100</a:t>
            </a:r>
            <a:r>
              <a:rPr dirty="0" sz="1400" spc="-4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10;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spc="5">
                <a:solidFill>
                  <a:srgbClr val="4E2700"/>
                </a:solidFill>
                <a:latin typeface="Noto Sans Mono CJK HK"/>
                <a:cs typeface="Noto Sans Mono CJK HK"/>
              </a:rPr>
              <a:t>述</a:t>
            </a:r>
            <a:r>
              <a:rPr dirty="0" sz="1400" spc="-15">
                <a:solidFill>
                  <a:srgbClr val="4E2700"/>
                </a:solidFill>
                <a:latin typeface="Noto Sans Mono CJK HK"/>
                <a:cs typeface="Noto Sans Mono CJK HK"/>
              </a:rPr>
              <a:t>不</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發</a:t>
            </a:r>
            <a:r>
              <a:rPr dirty="0" sz="1400" spc="-10">
                <a:solidFill>
                  <a:srgbClr val="4E2700"/>
                </a:solidFill>
                <a:latin typeface="Noto Sans Mono CJK HK"/>
                <a:cs typeface="Noto Sans Mono CJK HK"/>
              </a:rPr>
              <a:t>生</a:t>
            </a:r>
            <a:r>
              <a:rPr dirty="0" sz="1400" spc="5">
                <a:solidFill>
                  <a:srgbClr val="4E2700"/>
                </a:solidFill>
                <a:latin typeface="Noto Sans Mono CJK HK"/>
                <a:cs typeface="Noto Sans Mono CJK HK"/>
              </a:rPr>
              <a:t>例外</a:t>
            </a:r>
            <a:endParaRPr sz="1400">
              <a:latin typeface="Noto Sans Mono CJK HK"/>
              <a:cs typeface="Noto Sans Mono CJK HK"/>
            </a:endParaRPr>
          </a:p>
          <a:p>
            <a:pPr marL="754380">
              <a:lnSpc>
                <a:spcPct val="100000"/>
              </a:lnSpc>
              <a:spcBef>
                <a:spcPts val="375"/>
              </a:spcBef>
            </a:pPr>
            <a:r>
              <a:rPr dirty="0" sz="1400">
                <a:solidFill>
                  <a:srgbClr val="4E2700"/>
                </a:solidFill>
                <a:latin typeface="Verdana"/>
                <a:cs typeface="Verdana"/>
              </a:rPr>
              <a:t>System.out.print("A");</a:t>
            </a:r>
            <a:endParaRPr sz="1400">
              <a:latin typeface="Verdana"/>
              <a:cs typeface="Verdana"/>
            </a:endParaRPr>
          </a:p>
          <a:p>
            <a:pPr marL="754380" marR="1233170" indent="-186055">
              <a:lnSpc>
                <a:spcPct val="120000"/>
              </a:lnSpc>
            </a:pPr>
            <a:r>
              <a:rPr dirty="0" sz="1400">
                <a:solidFill>
                  <a:srgbClr val="4E2700"/>
                </a:solidFill>
                <a:latin typeface="Verdana"/>
                <a:cs typeface="Verdana"/>
              </a:rPr>
              <a:t>} </a:t>
            </a:r>
            <a:r>
              <a:rPr dirty="0" sz="1400" spc="-5">
                <a:solidFill>
                  <a:srgbClr val="4E2700"/>
                </a:solidFill>
                <a:latin typeface="Verdana"/>
                <a:cs typeface="Verdana"/>
              </a:rPr>
              <a:t>catch(ArithmeticException </a:t>
            </a:r>
            <a:r>
              <a:rPr dirty="0" sz="1400">
                <a:solidFill>
                  <a:srgbClr val="4E2700"/>
                </a:solidFill>
                <a:latin typeface="Verdana"/>
                <a:cs typeface="Verdana"/>
              </a:rPr>
              <a:t>e){  System.out.print("B");</a:t>
            </a:r>
            <a:endParaRPr sz="1400">
              <a:latin typeface="Verdana"/>
              <a:cs typeface="Verdana"/>
            </a:endParaRPr>
          </a:p>
          <a:p>
            <a:pPr marL="754380" marR="1885950" indent="-186055">
              <a:lnSpc>
                <a:spcPct val="120000"/>
              </a:lnSpc>
            </a:pPr>
            <a:r>
              <a:rPr dirty="0" sz="1400">
                <a:solidFill>
                  <a:srgbClr val="4E2700"/>
                </a:solidFill>
                <a:latin typeface="Verdana"/>
                <a:cs typeface="Verdana"/>
              </a:rPr>
              <a:t>} finally {  </a:t>
            </a:r>
            <a:r>
              <a:rPr dirty="0" sz="1400" spc="-5">
                <a:solidFill>
                  <a:srgbClr val="4E2700"/>
                </a:solidFill>
                <a:latin typeface="Verdana"/>
                <a:cs typeface="Verdana"/>
              </a:rPr>
              <a:t>System.out.print("C");</a:t>
            </a:r>
            <a:endParaRPr sz="1400">
              <a:latin typeface="Verdana"/>
              <a:cs typeface="Verdana"/>
            </a:endParaRPr>
          </a:p>
          <a:p>
            <a:pPr marL="568325">
              <a:lnSpc>
                <a:spcPct val="100000"/>
              </a:lnSpc>
              <a:spcBef>
                <a:spcPts val="335"/>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335"/>
              </a:spcBef>
            </a:pPr>
            <a:r>
              <a:rPr dirty="0" sz="1400" spc="-5">
                <a:solidFill>
                  <a:srgbClr val="4E2700"/>
                </a:solidFill>
                <a:latin typeface="Verdana"/>
                <a:cs typeface="Verdana"/>
              </a:rPr>
              <a:t>System.out.print("D");</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00"/>
              </a:spcBef>
              <a:tabLst>
                <a:tab pos="3764915" algn="l"/>
                <a:tab pos="4496435" algn="l"/>
              </a:tabLst>
            </a:pPr>
            <a:r>
              <a:rPr dirty="0" sz="1400" spc="-10">
                <a:solidFill>
                  <a:srgbClr val="4E2700"/>
                </a:solidFill>
                <a:latin typeface="Verdana"/>
                <a:cs typeface="Verdana"/>
              </a:rPr>
              <a:t>2</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a:t>
            </a:r>
            <a:r>
              <a:rPr dirty="0" sz="1400" spc="5">
                <a:solidFill>
                  <a:srgbClr val="4E2700"/>
                </a:solidFill>
                <a:latin typeface="Verdana"/>
                <a:cs typeface="Verdana"/>
              </a:rPr>
              <a:t>P</a:t>
            </a:r>
            <a:r>
              <a:rPr dirty="0" sz="1400">
                <a:solidFill>
                  <a:srgbClr val="4E2700"/>
                </a:solidFill>
                <a:latin typeface="Verdana"/>
                <a:cs typeface="Verdana"/>
              </a:rPr>
              <a:t>ron</a:t>
            </a:r>
            <a:r>
              <a:rPr dirty="0" sz="1400" spc="-10">
                <a:solidFill>
                  <a:srgbClr val="4E2700"/>
                </a:solidFill>
                <a:latin typeface="Verdana"/>
                <a:cs typeface="Verdana"/>
              </a:rPr>
              <a:t>e02</a:t>
            </a:r>
            <a:r>
              <a:rPr dirty="0" sz="1400">
                <a:solidFill>
                  <a:srgbClr val="4E2700"/>
                </a:solidFill>
                <a:latin typeface="Verdana"/>
                <a:cs typeface="Verdana"/>
              </a:rPr>
              <a:t>.</a:t>
            </a:r>
            <a:r>
              <a:rPr dirty="0" sz="1400" spc="-5">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i="1">
                <a:solidFill>
                  <a:srgbClr val="4E2700"/>
                </a:solidFill>
                <a:latin typeface="Verdana"/>
                <a:cs typeface="Verdana"/>
              </a:rPr>
              <a:t>BCD</a:t>
            </a:r>
            <a:r>
              <a:rPr dirty="0" sz="1400" spc="-5" i="1">
                <a:solidFill>
                  <a:srgbClr val="4E2700"/>
                </a:solidFill>
                <a:latin typeface="Verdana"/>
                <a:cs typeface="Verdana"/>
              </a:rPr>
              <a:t>Z</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375"/>
              </a:spcBef>
            </a:pPr>
            <a:r>
              <a:rPr dirty="0" sz="1400">
                <a:solidFill>
                  <a:srgbClr val="4E2700"/>
                </a:solidFill>
                <a:latin typeface="Verdana"/>
                <a:cs typeface="Verdana"/>
              </a:rPr>
              <a:t>public class ErrorProne02</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803275"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Dog.smile();</a:t>
            </a:r>
            <a:endParaRPr sz="1400">
              <a:latin typeface="Verdana"/>
              <a:cs typeface="Verdana"/>
            </a:endParaRPr>
          </a:p>
          <a:p>
            <a:pPr marL="568325">
              <a:lnSpc>
                <a:spcPct val="100000"/>
              </a:lnSpc>
              <a:spcBef>
                <a:spcPts val="335"/>
              </a:spcBef>
            </a:pPr>
            <a:r>
              <a:rPr dirty="0" sz="1400" spc="-5">
                <a:solidFill>
                  <a:srgbClr val="4E2700"/>
                </a:solidFill>
                <a:latin typeface="Verdana"/>
                <a:cs typeface="Verdana"/>
              </a:rPr>
              <a:t>System.out.print("Z");</a:t>
            </a:r>
            <a:endParaRPr sz="1400">
              <a:latin typeface="Verdana"/>
              <a:cs typeface="Verdana"/>
            </a:endParaRPr>
          </a:p>
          <a:p>
            <a:pPr marL="382905">
              <a:lnSpc>
                <a:spcPct val="100000"/>
              </a:lnSpc>
              <a:spcBef>
                <a:spcPts val="33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自我測驗八</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613530" y="193294"/>
            <a:ext cx="58039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92276" y="964539"/>
            <a:ext cx="5808980" cy="5179060"/>
          </a:xfrm>
          <a:prstGeom prst="rect">
            <a:avLst/>
          </a:prstGeom>
        </p:spPr>
        <p:txBody>
          <a:bodyPr wrap="square" lIns="0" tIns="44450" rIns="0" bIns="0" rtlCol="0" vert="horz">
            <a:spAutoFit/>
          </a:bodyPr>
          <a:lstStyle/>
          <a:p>
            <a:pPr marL="196850">
              <a:lnSpc>
                <a:spcPct val="100000"/>
              </a:lnSpc>
              <a:spcBef>
                <a:spcPts val="350"/>
              </a:spcBef>
            </a:pPr>
            <a:r>
              <a:rPr dirty="0" sz="1400">
                <a:solidFill>
                  <a:srgbClr val="4E2700"/>
                </a:solidFill>
                <a:latin typeface="Verdana"/>
                <a:cs typeface="Verdana"/>
              </a:rPr>
              <a:t>class Dog</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3106420" indent="-186055">
              <a:lnSpc>
                <a:spcPct val="114999"/>
              </a:lnSpc>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114">
                <a:solidFill>
                  <a:srgbClr val="4E2700"/>
                </a:solidFill>
                <a:latin typeface="Verdana"/>
                <a:cs typeface="Verdana"/>
              </a:rPr>
              <a:t> </a:t>
            </a:r>
            <a:r>
              <a:rPr dirty="0" sz="1400">
                <a:solidFill>
                  <a:srgbClr val="4E2700"/>
                </a:solidFill>
                <a:latin typeface="Verdana"/>
                <a:cs typeface="Verdana"/>
              </a:rPr>
              <a:t>smile(){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215"/>
              </a:spcBef>
              <a:tabLst>
                <a:tab pos="2356485" algn="l"/>
              </a:tabLst>
            </a:pPr>
            <a:r>
              <a:rPr dirty="0" sz="1400">
                <a:solidFill>
                  <a:srgbClr val="4E2700"/>
                </a:solidFill>
                <a:latin typeface="Verdana"/>
                <a:cs typeface="Verdana"/>
              </a:rPr>
              <a:t>int x = 10</a:t>
            </a:r>
            <a:r>
              <a:rPr dirty="0" sz="1400" spc="-4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0;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生</a:t>
            </a:r>
            <a:r>
              <a:rPr dirty="0" sz="1400" spc="-5">
                <a:solidFill>
                  <a:srgbClr val="4E2700"/>
                </a:solidFill>
                <a:latin typeface="Verdana"/>
                <a:cs typeface="Verdana"/>
              </a:rPr>
              <a:t>ArithmeticException</a:t>
            </a:r>
            <a:r>
              <a:rPr dirty="0" sz="1400">
                <a:solidFill>
                  <a:srgbClr val="4E2700"/>
                </a:solidFill>
                <a:latin typeface="Noto Sans Mono CJK HK"/>
                <a:cs typeface="Noto Sans Mono CJK HK"/>
              </a:rPr>
              <a:t>例外</a:t>
            </a:r>
            <a:endParaRPr sz="1400">
              <a:latin typeface="Noto Sans Mono CJK HK"/>
              <a:cs typeface="Noto Sans Mono CJK HK"/>
            </a:endParaRPr>
          </a:p>
          <a:p>
            <a:pPr marL="754380">
              <a:lnSpc>
                <a:spcPct val="100000"/>
              </a:lnSpc>
              <a:spcBef>
                <a:spcPts val="290"/>
              </a:spcBef>
            </a:pPr>
            <a:r>
              <a:rPr dirty="0" sz="1400">
                <a:solidFill>
                  <a:srgbClr val="4E2700"/>
                </a:solidFill>
                <a:latin typeface="Verdana"/>
                <a:cs typeface="Verdana"/>
              </a:rPr>
              <a:t>System.out.println("A");</a:t>
            </a:r>
            <a:endParaRPr sz="1400">
              <a:latin typeface="Verdana"/>
              <a:cs typeface="Verdana"/>
            </a:endParaRPr>
          </a:p>
          <a:p>
            <a:pPr marL="754380" marR="2353310" indent="-186055">
              <a:lnSpc>
                <a:spcPct val="114999"/>
              </a:lnSpc>
            </a:pPr>
            <a:r>
              <a:rPr dirty="0" sz="1400">
                <a:solidFill>
                  <a:srgbClr val="4E2700"/>
                </a:solidFill>
                <a:latin typeface="Verdana"/>
                <a:cs typeface="Verdana"/>
              </a:rPr>
              <a:t>} </a:t>
            </a:r>
            <a:r>
              <a:rPr dirty="0" sz="1400" spc="-5">
                <a:solidFill>
                  <a:srgbClr val="4E2700"/>
                </a:solidFill>
                <a:latin typeface="Verdana"/>
                <a:cs typeface="Verdana"/>
              </a:rPr>
              <a:t>catch(ArithmeticException </a:t>
            </a:r>
            <a:r>
              <a:rPr dirty="0" sz="1400">
                <a:solidFill>
                  <a:srgbClr val="4E2700"/>
                </a:solidFill>
                <a:latin typeface="Verdana"/>
                <a:cs typeface="Verdana"/>
              </a:rPr>
              <a:t>e){  System.out.print("B");</a:t>
            </a:r>
            <a:endParaRPr sz="1400">
              <a:latin typeface="Verdana"/>
              <a:cs typeface="Verdana"/>
            </a:endParaRPr>
          </a:p>
          <a:p>
            <a:pPr marL="754380" marR="3006725" indent="-186055">
              <a:lnSpc>
                <a:spcPct val="114999"/>
              </a:lnSpc>
            </a:pPr>
            <a:r>
              <a:rPr dirty="0" sz="1400">
                <a:solidFill>
                  <a:srgbClr val="4E2700"/>
                </a:solidFill>
                <a:latin typeface="Verdana"/>
                <a:cs typeface="Verdana"/>
              </a:rPr>
              <a:t>} finally {  </a:t>
            </a:r>
            <a:r>
              <a:rPr dirty="0" sz="1400" spc="-5">
                <a:solidFill>
                  <a:srgbClr val="4E2700"/>
                </a:solidFill>
                <a:latin typeface="Verdana"/>
                <a:cs typeface="Verdana"/>
              </a:rPr>
              <a:t>System.out.print("C");</a:t>
            </a:r>
            <a:endParaRPr sz="1400">
              <a:latin typeface="Verdana"/>
              <a:cs typeface="Verdana"/>
            </a:endParaRPr>
          </a:p>
          <a:p>
            <a:pPr marL="568325">
              <a:lnSpc>
                <a:spcPct val="100000"/>
              </a:lnSpc>
              <a:spcBef>
                <a:spcPts val="254"/>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System.out.print("D");</a:t>
            </a:r>
            <a:endParaRPr sz="1400">
              <a:latin typeface="Verdana"/>
              <a:cs typeface="Verdana"/>
            </a:endParaRPr>
          </a:p>
          <a:p>
            <a:pPr marL="382905">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215"/>
              </a:spcBef>
              <a:tabLst>
                <a:tab pos="3877945" algn="l"/>
                <a:tab pos="4704080" algn="l"/>
              </a:tabLst>
            </a:pPr>
            <a:r>
              <a:rPr dirty="0" sz="1400" spc="-5">
                <a:solidFill>
                  <a:srgbClr val="4E2700"/>
                </a:solidFill>
                <a:latin typeface="Verdana"/>
                <a:cs typeface="Verdana"/>
              </a:rPr>
              <a:t>3.</a:t>
            </a:r>
            <a:r>
              <a:rPr dirty="0" sz="1400" spc="5">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ErrorProne03.java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u="sng" sz="1400">
                <a:solidFill>
                  <a:srgbClr val="4E2700"/>
                </a:solidFill>
                <a:uFill>
                  <a:solidFill>
                    <a:srgbClr val="4D2600"/>
                  </a:solidFill>
                </a:uFill>
                <a:latin typeface="Noto Sans Mono CJK HK"/>
                <a:cs typeface="Noto Sans Mono CJK HK"/>
              </a:rPr>
              <a:t> 	</a:t>
            </a:r>
            <a:r>
              <a:rPr dirty="0" sz="1400" i="1">
                <a:solidFill>
                  <a:srgbClr val="4E2700"/>
                </a:solidFill>
                <a:latin typeface="Verdana"/>
                <a:cs typeface="Verdana"/>
              </a:rPr>
              <a:t>CFGZ</a:t>
            </a:r>
            <a:r>
              <a:rPr dirty="0" u="sng" sz="1400"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290"/>
              </a:spcBef>
            </a:pPr>
            <a:r>
              <a:rPr dirty="0" sz="1400">
                <a:solidFill>
                  <a:srgbClr val="4E2700"/>
                </a:solidFill>
                <a:latin typeface="Verdana"/>
                <a:cs typeface="Verdana"/>
              </a:rPr>
              <a:t>public class </a:t>
            </a:r>
            <a:r>
              <a:rPr dirty="0" sz="1400" spc="-5">
                <a:solidFill>
                  <a:srgbClr val="4E2700"/>
                </a:solidFill>
                <a:latin typeface="Verdana"/>
                <a:cs typeface="Verdana"/>
              </a:rPr>
              <a:t>ErrorProne03</a:t>
            </a:r>
            <a:r>
              <a:rPr dirty="0" sz="1400" spc="-9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1923414" indent="-186055">
              <a:lnSpc>
                <a:spcPct val="114999"/>
              </a:lnSpc>
              <a:spcBef>
                <a:spcPts val="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marR="2956560">
              <a:lnSpc>
                <a:spcPct val="114999"/>
              </a:lnSpc>
            </a:pPr>
            <a:r>
              <a:rPr dirty="0" sz="1400">
                <a:solidFill>
                  <a:srgbClr val="4E2700"/>
                </a:solidFill>
                <a:latin typeface="Verdana"/>
                <a:cs typeface="Verdana"/>
              </a:rPr>
              <a:t>Mouse.smile();  </a:t>
            </a:r>
            <a:r>
              <a:rPr dirty="0" sz="1400" spc="-5">
                <a:solidFill>
                  <a:srgbClr val="4E2700"/>
                </a:solidFill>
                <a:latin typeface="Verdana"/>
                <a:cs typeface="Verdana"/>
              </a:rPr>
              <a:t>System.out.print("E");</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 catch </a:t>
            </a:r>
            <a:r>
              <a:rPr dirty="0" sz="1400" spc="-5">
                <a:solidFill>
                  <a:srgbClr val="4E2700"/>
                </a:solidFill>
                <a:latin typeface="Verdana"/>
                <a:cs typeface="Verdana"/>
              </a:rPr>
              <a:t>(ArithmeticException </a:t>
            </a:r>
            <a:r>
              <a:rPr dirty="0" sz="1400">
                <a:solidFill>
                  <a:srgbClr val="4E2700"/>
                </a:solidFill>
                <a:latin typeface="Verdana"/>
                <a:cs typeface="Verdana"/>
              </a:rPr>
              <a:t>e)</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817244">
              <a:lnSpc>
                <a:spcPct val="100000"/>
              </a:lnSpc>
              <a:spcBef>
                <a:spcPts val="250"/>
              </a:spcBef>
            </a:pPr>
            <a:r>
              <a:rPr dirty="0" sz="1400">
                <a:solidFill>
                  <a:srgbClr val="4E2700"/>
                </a:solidFill>
                <a:latin typeface="Verdana"/>
                <a:cs typeface="Verdana"/>
              </a:rPr>
              <a:t>System.out.print("F");</a:t>
            </a:r>
            <a:endParaRPr sz="1400">
              <a:latin typeface="Verdana"/>
              <a:cs typeface="Verdana"/>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自我測驗八</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3613530" y="193294"/>
            <a:ext cx="71882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976680" y="964539"/>
            <a:ext cx="5624195" cy="5147310"/>
          </a:xfrm>
          <a:prstGeom prst="rect">
            <a:avLst/>
          </a:prstGeom>
        </p:spPr>
        <p:txBody>
          <a:bodyPr wrap="square" lIns="0" tIns="12700" rIns="0" bIns="0" rtlCol="0" vert="horz">
            <a:spAutoFit/>
          </a:bodyPr>
          <a:lstStyle/>
          <a:p>
            <a:pPr marL="632460" marR="2930525" indent="-248920">
              <a:lnSpc>
                <a:spcPct val="120000"/>
              </a:lnSpc>
              <a:spcBef>
                <a:spcPts val="100"/>
              </a:spcBef>
            </a:pPr>
            <a:r>
              <a:rPr dirty="0" sz="1400">
                <a:solidFill>
                  <a:srgbClr val="4E2700"/>
                </a:solidFill>
                <a:latin typeface="Verdana"/>
                <a:cs typeface="Verdana"/>
              </a:rPr>
              <a:t>} finally {  </a:t>
            </a:r>
            <a:r>
              <a:rPr dirty="0" sz="1400" spc="-5">
                <a:solidFill>
                  <a:srgbClr val="4E2700"/>
                </a:solidFill>
                <a:latin typeface="Verdana"/>
                <a:cs typeface="Verdana"/>
              </a:rPr>
              <a:t>System.out.print("G");</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System.out.print("Z");</a:t>
            </a:r>
            <a:endParaRPr sz="1400">
              <a:latin typeface="Verdana"/>
              <a:cs typeface="Verdana"/>
            </a:endParaRPr>
          </a:p>
          <a:p>
            <a:pPr marL="198120">
              <a:lnSpc>
                <a:spcPct val="100000"/>
              </a:lnSpc>
              <a:spcBef>
                <a:spcPts val="340"/>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class Mouse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4175" marR="3046730" indent="-186055">
              <a:lnSpc>
                <a:spcPct val="12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smile()</a:t>
            </a:r>
            <a:r>
              <a:rPr dirty="0" sz="1400" spc="-135">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300"/>
              </a:spcBef>
              <a:tabLst>
                <a:tab pos="2171700" algn="l"/>
              </a:tabLst>
            </a:pPr>
            <a:r>
              <a:rPr dirty="0" sz="1400">
                <a:solidFill>
                  <a:srgbClr val="4E2700"/>
                </a:solidFill>
                <a:latin typeface="Verdana"/>
                <a:cs typeface="Verdana"/>
              </a:rPr>
              <a:t>int x = 10</a:t>
            </a:r>
            <a:r>
              <a:rPr dirty="0" sz="1400" spc="-4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spc="-5">
                <a:solidFill>
                  <a:srgbClr val="4E2700"/>
                </a:solidFill>
                <a:latin typeface="Verdana"/>
                <a:cs typeface="Verdana"/>
              </a:rPr>
              <a:t>0;	//</a:t>
            </a:r>
            <a:r>
              <a:rPr dirty="0" sz="1400" spc="-10">
                <a:solidFill>
                  <a:srgbClr val="4E2700"/>
                </a:solidFill>
                <a:latin typeface="Verdana"/>
                <a:cs typeface="Verdana"/>
              </a:rPr>
              <a:t> </a:t>
            </a:r>
            <a:r>
              <a:rPr dirty="0" sz="1400" spc="10">
                <a:solidFill>
                  <a:srgbClr val="4E2700"/>
                </a:solidFill>
                <a:latin typeface="Noto Sans Mono CJK HK"/>
                <a:cs typeface="Noto Sans Mono CJK HK"/>
              </a:rPr>
              <a:t>本敘</a:t>
            </a:r>
            <a:r>
              <a:rPr dirty="0" sz="1400">
                <a:solidFill>
                  <a:srgbClr val="4E2700"/>
                </a:solidFill>
                <a:latin typeface="Noto Sans Mono CJK HK"/>
                <a:cs typeface="Noto Sans Mono CJK HK"/>
              </a:rPr>
              <a:t>述會</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生</a:t>
            </a:r>
            <a:r>
              <a:rPr dirty="0" sz="1400" spc="-5">
                <a:solidFill>
                  <a:srgbClr val="4E2700"/>
                </a:solidFill>
                <a:latin typeface="Verdana"/>
                <a:cs typeface="Verdana"/>
              </a:rPr>
              <a:t>ArithmeticException</a:t>
            </a:r>
            <a:r>
              <a:rPr dirty="0" sz="1400">
                <a:solidFill>
                  <a:srgbClr val="4E2700"/>
                </a:solidFill>
                <a:latin typeface="Noto Sans Mono CJK HK"/>
                <a:cs typeface="Noto Sans Mono CJK HK"/>
              </a:rPr>
              <a:t>例外</a:t>
            </a:r>
            <a:endParaRPr sz="1400">
              <a:latin typeface="Noto Sans Mono CJK HK"/>
              <a:cs typeface="Noto Sans Mono CJK HK"/>
            </a:endParaRPr>
          </a:p>
          <a:p>
            <a:pPr marL="570230">
              <a:lnSpc>
                <a:spcPct val="100000"/>
              </a:lnSpc>
              <a:spcBef>
                <a:spcPts val="375"/>
              </a:spcBef>
            </a:pPr>
            <a:r>
              <a:rPr dirty="0" sz="1400">
                <a:solidFill>
                  <a:srgbClr val="4E2700"/>
                </a:solidFill>
                <a:latin typeface="Verdana"/>
                <a:cs typeface="Verdana"/>
              </a:rPr>
              <a:t>System.out.print("A");</a:t>
            </a:r>
            <a:endParaRPr sz="1400">
              <a:latin typeface="Verdana"/>
              <a:cs typeface="Verdana"/>
            </a:endParaRPr>
          </a:p>
          <a:p>
            <a:pPr marL="570230" marR="1458595" indent="-186055">
              <a:lnSpc>
                <a:spcPct val="120000"/>
              </a:lnSpc>
            </a:pPr>
            <a:r>
              <a:rPr dirty="0" sz="1400">
                <a:solidFill>
                  <a:srgbClr val="4E2700"/>
                </a:solidFill>
                <a:latin typeface="Verdana"/>
                <a:cs typeface="Verdana"/>
              </a:rPr>
              <a:t>} catch </a:t>
            </a:r>
            <a:r>
              <a:rPr dirty="0" sz="1400" spc="-5">
                <a:solidFill>
                  <a:srgbClr val="4E2700"/>
                </a:solidFill>
                <a:latin typeface="Verdana"/>
                <a:cs typeface="Verdana"/>
              </a:rPr>
              <a:t>(IndexOutOfBoundsException </a:t>
            </a:r>
            <a:r>
              <a:rPr dirty="0" sz="1400">
                <a:solidFill>
                  <a:srgbClr val="4E2700"/>
                </a:solidFill>
                <a:latin typeface="Verdana"/>
                <a:cs typeface="Verdana"/>
              </a:rPr>
              <a:t>e) {  </a:t>
            </a:r>
            <a:r>
              <a:rPr dirty="0" sz="1400" spc="-5">
                <a:solidFill>
                  <a:srgbClr val="4E2700"/>
                </a:solidFill>
                <a:latin typeface="Verdana"/>
                <a:cs typeface="Verdana"/>
              </a:rPr>
              <a:t>System.out.print("F");</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570230" marR="3006725" indent="-186055">
              <a:lnSpc>
                <a:spcPct val="120000"/>
              </a:lnSpc>
              <a:spcBef>
                <a:spcPts val="5"/>
              </a:spcBef>
            </a:pPr>
            <a:r>
              <a:rPr dirty="0" sz="1400">
                <a:solidFill>
                  <a:srgbClr val="4E2700"/>
                </a:solidFill>
                <a:latin typeface="Verdana"/>
                <a:cs typeface="Verdana"/>
              </a:rPr>
              <a:t>finally {  </a:t>
            </a:r>
            <a:r>
              <a:rPr dirty="0" sz="1400" spc="-5">
                <a:solidFill>
                  <a:srgbClr val="4E2700"/>
                </a:solidFill>
                <a:latin typeface="Verdana"/>
                <a:cs typeface="Verdana"/>
              </a:rPr>
              <a:t>System.out.print("C");</a:t>
            </a:r>
            <a:endParaRPr sz="1400">
              <a:latin typeface="Verdana"/>
              <a:cs typeface="Verdana"/>
            </a:endParaRPr>
          </a:p>
          <a:p>
            <a:pPr marL="384175">
              <a:lnSpc>
                <a:spcPct val="100000"/>
              </a:lnSpc>
              <a:spcBef>
                <a:spcPts val="335"/>
              </a:spcBef>
            </a:pPr>
            <a:r>
              <a:rPr dirty="0" sz="1400">
                <a:solidFill>
                  <a:srgbClr val="4E2700"/>
                </a:solidFill>
                <a:latin typeface="Verdana"/>
                <a:cs typeface="Verdana"/>
              </a:rPr>
              <a:t>}</a:t>
            </a:r>
            <a:endParaRPr sz="1400">
              <a:latin typeface="Verdana"/>
              <a:cs typeface="Verdana"/>
            </a:endParaRPr>
          </a:p>
          <a:p>
            <a:pPr marL="384175">
              <a:lnSpc>
                <a:spcPct val="100000"/>
              </a:lnSpc>
              <a:spcBef>
                <a:spcPts val="335"/>
              </a:spcBef>
            </a:pPr>
            <a:r>
              <a:rPr dirty="0" sz="1400" spc="-5">
                <a:solidFill>
                  <a:srgbClr val="4E2700"/>
                </a:solidFill>
                <a:latin typeface="Verdana"/>
                <a:cs typeface="Verdana"/>
              </a:rPr>
              <a:t>System.out.print("D");</a:t>
            </a:r>
            <a:endParaRPr sz="1400">
              <a:latin typeface="Verdana"/>
              <a:cs typeface="Verdana"/>
            </a:endParaRPr>
          </a:p>
          <a:p>
            <a:pPr marL="198120">
              <a:lnSpc>
                <a:spcPct val="100000"/>
              </a:lnSpc>
              <a:spcBef>
                <a:spcPts val="335"/>
              </a:spcBef>
            </a:pPr>
            <a:r>
              <a:rPr dirty="0" sz="1400">
                <a:solidFill>
                  <a:srgbClr val="4E2700"/>
                </a:solidFill>
                <a:latin typeface="Verdana"/>
                <a:cs typeface="Verdana"/>
              </a:rPr>
              <a:t>}</a:t>
            </a:r>
            <a:endParaRPr sz="1400">
              <a:latin typeface="Verdana"/>
              <a:cs typeface="Verdana"/>
            </a:endParaRPr>
          </a:p>
          <a:p>
            <a:pPr marL="1270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5889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92276" y="959967"/>
            <a:ext cx="6908800" cy="5429250"/>
          </a:xfrm>
          <a:prstGeom prst="rect">
            <a:avLst/>
          </a:prstGeom>
        </p:spPr>
        <p:txBody>
          <a:bodyPr wrap="square" lIns="0" tIns="44450" rIns="0" bIns="0" rtlCol="0" vert="horz">
            <a:spAutoFit/>
          </a:bodyPr>
          <a:lstStyle/>
          <a:p>
            <a:pPr marL="12700">
              <a:lnSpc>
                <a:spcPct val="100000"/>
              </a:lnSpc>
              <a:spcBef>
                <a:spcPts val="350"/>
              </a:spcBef>
              <a:tabLst>
                <a:tab pos="3661410" algn="l"/>
                <a:tab pos="4563745" algn="l"/>
              </a:tabLst>
            </a:pPr>
            <a:r>
              <a:rPr dirty="0" sz="1400" spc="-5">
                <a:solidFill>
                  <a:srgbClr val="4E2700"/>
                </a:solidFill>
                <a:latin typeface="Verdana"/>
                <a:cs typeface="Verdana"/>
              </a:rPr>
              <a:t>4.</a:t>
            </a:r>
            <a:r>
              <a:rPr dirty="0" sz="1400" spc="5">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ErrorProneA.java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2451</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marR="5080">
              <a:lnSpc>
                <a:spcPts val="1970"/>
              </a:lnSpc>
              <a:spcBef>
                <a:spcPts val="75"/>
              </a:spcBef>
            </a:pPr>
            <a:r>
              <a:rPr dirty="0" sz="1400" spc="-5">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存取</a:t>
            </a:r>
            <a:r>
              <a:rPr dirty="0" sz="1400">
                <a:solidFill>
                  <a:srgbClr val="4E2700"/>
                </a:solidFill>
                <a:latin typeface="Noto Sans Mono CJK HK"/>
                <a:cs typeface="Noto Sans Mono CJK HK"/>
              </a:rPr>
              <a:t>陣列的</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如果</a:t>
            </a:r>
            <a:r>
              <a:rPr dirty="0" sz="1400" spc="-15">
                <a:solidFill>
                  <a:srgbClr val="4E2700"/>
                </a:solidFill>
                <a:latin typeface="Noto Sans Mono CJK HK"/>
                <a:cs typeface="Noto Sans Mono CJK HK"/>
              </a:rPr>
              <a:t>註</a:t>
            </a:r>
            <a:r>
              <a:rPr dirty="0" sz="1400">
                <a:solidFill>
                  <a:srgbClr val="4E2700"/>
                </a:solidFill>
                <a:latin typeface="Noto Sans Mono CJK HK"/>
                <a:cs typeface="Noto Sans Mono CJK HK"/>
              </a:rPr>
              <a:t>標超</a:t>
            </a:r>
            <a:r>
              <a:rPr dirty="0" sz="1400" spc="-15">
                <a:solidFill>
                  <a:srgbClr val="4E2700"/>
                </a:solidFill>
                <a:latin typeface="Noto Sans Mono CJK HK"/>
                <a:cs typeface="Noto Sans Mono CJK HK"/>
              </a:rPr>
              <a:t>過</a:t>
            </a:r>
            <a:r>
              <a:rPr dirty="0" sz="1400">
                <a:solidFill>
                  <a:srgbClr val="4E2700"/>
                </a:solidFill>
                <a:latin typeface="Noto Sans Mono CJK HK"/>
                <a:cs typeface="Noto Sans Mono CJK HK"/>
              </a:rPr>
              <a:t>上下</a:t>
            </a:r>
            <a:r>
              <a:rPr dirty="0" sz="1400" spc="-15">
                <a:solidFill>
                  <a:srgbClr val="4E2700"/>
                </a:solidFill>
                <a:latin typeface="Noto Sans Mono CJK HK"/>
                <a:cs typeface="Noto Sans Mono CJK HK"/>
              </a:rPr>
              <a:t>限</a:t>
            </a:r>
            <a:r>
              <a:rPr dirty="0" sz="1400">
                <a:solidFill>
                  <a:srgbClr val="4E2700"/>
                </a:solidFill>
                <a:latin typeface="Noto Sans Mono CJK HK"/>
                <a:cs typeface="Noto Sans Mono CJK HK"/>
              </a:rPr>
              <a:t>，會</a:t>
            </a:r>
            <a:r>
              <a:rPr dirty="0" sz="1400" spc="-15">
                <a:solidFill>
                  <a:srgbClr val="4E2700"/>
                </a:solidFill>
                <a:latin typeface="Noto Sans Mono CJK HK"/>
                <a:cs typeface="Noto Sans Mono CJK HK"/>
              </a:rPr>
              <a:t>發</a:t>
            </a:r>
            <a:r>
              <a:rPr dirty="0" sz="1400" spc="10">
                <a:solidFill>
                  <a:srgbClr val="4E2700"/>
                </a:solidFill>
                <a:latin typeface="Noto Sans Mono CJK HK"/>
                <a:cs typeface="Noto Sans Mono CJK HK"/>
              </a:rPr>
              <a:t>生</a:t>
            </a:r>
            <a:r>
              <a:rPr dirty="0" sz="1400" spc="-5">
                <a:solidFill>
                  <a:srgbClr val="4E2700"/>
                </a:solidFill>
                <a:latin typeface="Verdana"/>
                <a:cs typeface="Verdana"/>
              </a:rPr>
              <a:t>IndexOutOfBoundsException  </a:t>
            </a:r>
            <a:r>
              <a:rPr dirty="0" sz="1400">
                <a:solidFill>
                  <a:srgbClr val="4E2700"/>
                </a:solidFill>
                <a:latin typeface="Verdana"/>
                <a:cs typeface="Verdana"/>
              </a:rPr>
              <a:t>public class ErrorProneA</a:t>
            </a:r>
            <a:r>
              <a:rPr dirty="0" sz="1400" spc="-8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13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4305300">
              <a:lnSpc>
                <a:spcPct val="114999"/>
              </a:lnSpc>
              <a:spcBef>
                <a:spcPts val="5"/>
              </a:spcBef>
            </a:pPr>
            <a:r>
              <a:rPr dirty="0" sz="1400" spc="-5">
                <a:solidFill>
                  <a:srgbClr val="4E2700"/>
                </a:solidFill>
                <a:latin typeface="Verdana"/>
                <a:cs typeface="Verdana"/>
              </a:rPr>
              <a:t>Cat.smile();  System.out.print("1");</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class </a:t>
            </a:r>
            <a:r>
              <a:rPr dirty="0" sz="1400" spc="-5">
                <a:solidFill>
                  <a:srgbClr val="4E2700"/>
                </a:solidFill>
                <a:latin typeface="Verdana"/>
                <a:cs typeface="Verdana"/>
              </a:rPr>
              <a:t>Cat</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100">
                <a:solidFill>
                  <a:srgbClr val="4E2700"/>
                </a:solidFill>
                <a:latin typeface="Verdana"/>
                <a:cs typeface="Verdana"/>
              </a:rPr>
              <a:t> </a:t>
            </a:r>
            <a:r>
              <a:rPr dirty="0" sz="1400" spc="5">
                <a:solidFill>
                  <a:srgbClr val="4E2700"/>
                </a:solidFill>
                <a:latin typeface="Verdana"/>
                <a:cs typeface="Verdana"/>
              </a:rPr>
              <a:t>smile(){</a:t>
            </a:r>
            <a:endParaRPr sz="1400">
              <a:latin typeface="Verdana"/>
              <a:cs typeface="Verdana"/>
            </a:endParaRPr>
          </a:p>
          <a:p>
            <a:pPr marL="568325">
              <a:lnSpc>
                <a:spcPct val="100000"/>
              </a:lnSpc>
              <a:spcBef>
                <a:spcPts val="254"/>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marR="4624705">
              <a:lnSpc>
                <a:spcPct val="114999"/>
              </a:lnSpc>
            </a:pPr>
            <a:r>
              <a:rPr dirty="0" sz="1400">
                <a:solidFill>
                  <a:srgbClr val="4E2700"/>
                </a:solidFill>
                <a:latin typeface="Verdana"/>
                <a:cs typeface="Verdana"/>
              </a:rPr>
              <a:t>int[] sa =</a:t>
            </a:r>
            <a:r>
              <a:rPr dirty="0" sz="1400" spc="-105">
                <a:solidFill>
                  <a:srgbClr val="4E2700"/>
                </a:solidFill>
                <a:latin typeface="Verdana"/>
                <a:cs typeface="Verdana"/>
              </a:rPr>
              <a:t> </a:t>
            </a:r>
            <a:r>
              <a:rPr dirty="0" sz="1400" spc="-5">
                <a:solidFill>
                  <a:srgbClr val="4E2700"/>
                </a:solidFill>
                <a:latin typeface="Verdana"/>
                <a:cs typeface="Verdana"/>
              </a:rPr>
              <a:t>{1,2};  sa[1]++;</a:t>
            </a:r>
            <a:endParaRPr sz="1400">
              <a:latin typeface="Verdana"/>
              <a:cs typeface="Verdana"/>
            </a:endParaRPr>
          </a:p>
          <a:p>
            <a:pPr marL="754380">
              <a:lnSpc>
                <a:spcPct val="100000"/>
              </a:lnSpc>
              <a:spcBef>
                <a:spcPts val="254"/>
              </a:spcBef>
            </a:pPr>
            <a:r>
              <a:rPr dirty="0" sz="1400" spc="-5">
                <a:solidFill>
                  <a:srgbClr val="4E2700"/>
                </a:solidFill>
                <a:latin typeface="Verdana"/>
                <a:cs typeface="Verdana"/>
              </a:rPr>
              <a:t>System.out.print("2");</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 </a:t>
            </a:r>
            <a:r>
              <a:rPr dirty="0" sz="1400" spc="-5">
                <a:solidFill>
                  <a:srgbClr val="4E2700"/>
                </a:solidFill>
                <a:latin typeface="Verdana"/>
                <a:cs typeface="Verdana"/>
              </a:rPr>
              <a:t>catch(IndexOutOfBoundsException</a:t>
            </a:r>
            <a:r>
              <a:rPr dirty="0" sz="1400" spc="-50">
                <a:solidFill>
                  <a:srgbClr val="4E2700"/>
                </a:solidFill>
                <a:latin typeface="Verdana"/>
                <a:cs typeface="Verdana"/>
              </a:rPr>
              <a:t> </a:t>
            </a:r>
            <a:r>
              <a:rPr dirty="0" sz="1400">
                <a:solidFill>
                  <a:srgbClr val="4E2700"/>
                </a:solidFill>
                <a:latin typeface="Verdana"/>
                <a:cs typeface="Verdana"/>
              </a:rPr>
              <a:t>e){</a:t>
            </a:r>
            <a:endParaRPr sz="1400">
              <a:latin typeface="Verdana"/>
              <a:cs typeface="Verdana"/>
            </a:endParaRPr>
          </a:p>
          <a:p>
            <a:pPr marL="754380">
              <a:lnSpc>
                <a:spcPct val="100000"/>
              </a:lnSpc>
              <a:spcBef>
                <a:spcPts val="254"/>
              </a:spcBef>
            </a:pPr>
            <a:r>
              <a:rPr dirty="0" sz="1400" spc="-5">
                <a:solidFill>
                  <a:srgbClr val="4E2700"/>
                </a:solidFill>
                <a:latin typeface="Verdana"/>
                <a:cs typeface="Verdana"/>
              </a:rPr>
              <a:t>System.out.print("3");</a:t>
            </a:r>
            <a:endParaRPr sz="1400">
              <a:latin typeface="Verdana"/>
              <a:cs typeface="Verdana"/>
            </a:endParaRPr>
          </a:p>
          <a:p>
            <a:pPr marL="754380" marR="4119245" indent="-186055">
              <a:lnSpc>
                <a:spcPct val="114999"/>
              </a:lnSpc>
            </a:pPr>
            <a:r>
              <a:rPr dirty="0" sz="1400">
                <a:solidFill>
                  <a:srgbClr val="4E2700"/>
                </a:solidFill>
                <a:latin typeface="Verdana"/>
                <a:cs typeface="Verdana"/>
              </a:rPr>
              <a:t>} finally {  </a:t>
            </a:r>
            <a:r>
              <a:rPr dirty="0" sz="1400" spc="-5">
                <a:solidFill>
                  <a:srgbClr val="4E2700"/>
                </a:solidFill>
                <a:latin typeface="Verdana"/>
                <a:cs typeface="Verdana"/>
              </a:rPr>
              <a:t>System.out.print("4");</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254"/>
              </a:spcBef>
            </a:pPr>
            <a:r>
              <a:rPr dirty="0" sz="1400" spc="-5">
                <a:solidFill>
                  <a:srgbClr val="4E2700"/>
                </a:solidFill>
                <a:latin typeface="Verdana"/>
                <a:cs typeface="Verdana"/>
              </a:rPr>
              <a:t>System.out.print("5");</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4"/>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99796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659</a:t>
            </a:fld>
          </a:p>
        </p:txBody>
      </p:sp>
      <p:sp>
        <p:nvSpPr>
          <p:cNvPr id="3" name="object 3"/>
          <p:cNvSpPr txBox="1"/>
          <p:nvPr/>
        </p:nvSpPr>
        <p:spPr>
          <a:xfrm>
            <a:off x="792276" y="955395"/>
            <a:ext cx="4753610" cy="5188585"/>
          </a:xfrm>
          <a:prstGeom prst="rect">
            <a:avLst/>
          </a:prstGeom>
        </p:spPr>
        <p:txBody>
          <a:bodyPr wrap="square" lIns="0" tIns="48895" rIns="0" bIns="0" rtlCol="0" vert="horz">
            <a:spAutoFit/>
          </a:bodyPr>
          <a:lstStyle/>
          <a:p>
            <a:pPr marL="12700">
              <a:lnSpc>
                <a:spcPct val="100000"/>
              </a:lnSpc>
              <a:spcBef>
                <a:spcPts val="385"/>
              </a:spcBef>
              <a:tabLst>
                <a:tab pos="3885565" algn="l"/>
                <a:tab pos="4561840" algn="l"/>
              </a:tabLst>
            </a:pPr>
            <a:r>
              <a:rPr dirty="0" sz="1400" spc="-10">
                <a:solidFill>
                  <a:srgbClr val="4E2700"/>
                </a:solidFill>
                <a:latin typeface="Verdana"/>
                <a:cs typeface="Verdana"/>
              </a:rPr>
              <a:t>5</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a:t>
            </a:r>
            <a:r>
              <a:rPr dirty="0" sz="1400" spc="5">
                <a:solidFill>
                  <a:srgbClr val="4E2700"/>
                </a:solidFill>
                <a:latin typeface="Verdana"/>
                <a:cs typeface="Verdana"/>
              </a:rPr>
              <a:t>P</a:t>
            </a:r>
            <a:r>
              <a:rPr dirty="0" sz="1400">
                <a:solidFill>
                  <a:srgbClr val="4E2700"/>
                </a:solidFill>
                <a:latin typeface="Verdana"/>
                <a:cs typeface="Verdana"/>
              </a:rPr>
              <a:t>ron</a:t>
            </a:r>
            <a:r>
              <a:rPr dirty="0" sz="1400" spc="-10">
                <a:solidFill>
                  <a:srgbClr val="4E2700"/>
                </a:solidFill>
                <a:latin typeface="Verdana"/>
                <a:cs typeface="Verdana"/>
              </a:rPr>
              <a:t>e</a:t>
            </a:r>
            <a:r>
              <a:rPr dirty="0" sz="1400" spc="-15">
                <a:solidFill>
                  <a:srgbClr val="4E2700"/>
                </a:solidFill>
                <a:latin typeface="Verdana"/>
                <a:cs typeface="Verdana"/>
              </a:rPr>
              <a:t>B</a:t>
            </a:r>
            <a:r>
              <a:rPr dirty="0" sz="1400">
                <a:solidFill>
                  <a:srgbClr val="4E2700"/>
                </a:solidFill>
                <a:latin typeface="Verdana"/>
                <a:cs typeface="Verdana"/>
              </a:rPr>
              <a:t>.</a:t>
            </a:r>
            <a:r>
              <a:rPr dirty="0" sz="1400" spc="-5">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螢幕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出現</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i="1">
                <a:solidFill>
                  <a:srgbClr val="4E2700"/>
                </a:solidFill>
                <a:latin typeface="Verdana"/>
                <a:cs typeface="Verdana"/>
              </a:rPr>
              <a:t>4</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290"/>
              </a:spcBef>
            </a:pPr>
            <a:r>
              <a:rPr dirty="0" sz="1400">
                <a:solidFill>
                  <a:srgbClr val="4E2700"/>
                </a:solidFill>
                <a:latin typeface="Verdana"/>
                <a:cs typeface="Verdana"/>
              </a:rPr>
              <a:t>public class ErrorProneB</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a:lnSpc>
                <a:spcPct val="100000"/>
              </a:lnSpc>
              <a:spcBef>
                <a:spcPts val="254"/>
              </a:spcBef>
            </a:pPr>
            <a:r>
              <a:rPr dirty="0" sz="1400">
                <a:solidFill>
                  <a:srgbClr val="4E2700"/>
                </a:solidFill>
                <a:latin typeface="Verdana"/>
                <a:cs typeface="Verdana"/>
              </a:rPr>
              <a:t>Dog.smile();</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System.out.print("1");</a:t>
            </a:r>
            <a:endParaRPr sz="1400">
              <a:latin typeface="Verdana"/>
              <a:cs typeface="Verdana"/>
            </a:endParaRPr>
          </a:p>
          <a:p>
            <a:pPr marL="382905">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4"/>
              </a:spcBef>
            </a:pPr>
            <a:r>
              <a:rPr dirty="0" sz="1400">
                <a:solidFill>
                  <a:srgbClr val="4E2700"/>
                </a:solidFill>
                <a:latin typeface="Verdana"/>
                <a:cs typeface="Verdana"/>
              </a:rPr>
              <a:t>class Dog</a:t>
            </a:r>
            <a:r>
              <a:rPr dirty="0" sz="1400" spc="-6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50"/>
              </a:spcBef>
            </a:pPr>
            <a:r>
              <a:rPr dirty="0" sz="1400">
                <a:solidFill>
                  <a:srgbClr val="4E2700"/>
                </a:solidFill>
                <a:latin typeface="Verdana"/>
                <a:cs typeface="Verdana"/>
              </a:rPr>
              <a:t>public static </a:t>
            </a:r>
            <a:r>
              <a:rPr dirty="0" sz="1400" spc="-5">
                <a:solidFill>
                  <a:srgbClr val="4E2700"/>
                </a:solidFill>
                <a:latin typeface="Verdana"/>
                <a:cs typeface="Verdana"/>
              </a:rPr>
              <a:t>void</a:t>
            </a:r>
            <a:r>
              <a:rPr dirty="0" sz="1400" spc="-95">
                <a:solidFill>
                  <a:srgbClr val="4E2700"/>
                </a:solidFill>
                <a:latin typeface="Verdana"/>
                <a:cs typeface="Verdana"/>
              </a:rPr>
              <a:t> </a:t>
            </a:r>
            <a:r>
              <a:rPr dirty="0" sz="1400">
                <a:solidFill>
                  <a:srgbClr val="4E2700"/>
                </a:solidFill>
                <a:latin typeface="Verdana"/>
                <a:cs typeface="Verdana"/>
              </a:rPr>
              <a:t>smile(){</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marR="2469515">
              <a:lnSpc>
                <a:spcPct val="114999"/>
              </a:lnSpc>
              <a:spcBef>
                <a:spcPts val="5"/>
              </a:spcBef>
            </a:pPr>
            <a:r>
              <a:rPr dirty="0" sz="1400">
                <a:solidFill>
                  <a:srgbClr val="4E2700"/>
                </a:solidFill>
                <a:latin typeface="Verdana"/>
                <a:cs typeface="Verdana"/>
              </a:rPr>
              <a:t>int[] sa =</a:t>
            </a:r>
            <a:r>
              <a:rPr dirty="0" sz="1400" spc="-105">
                <a:solidFill>
                  <a:srgbClr val="4E2700"/>
                </a:solidFill>
                <a:latin typeface="Verdana"/>
                <a:cs typeface="Verdana"/>
              </a:rPr>
              <a:t> </a:t>
            </a:r>
            <a:r>
              <a:rPr dirty="0" sz="1400" spc="-5">
                <a:solidFill>
                  <a:srgbClr val="4E2700"/>
                </a:solidFill>
                <a:latin typeface="Verdana"/>
                <a:cs typeface="Verdana"/>
              </a:rPr>
              <a:t>{1,2};  sa[3]++;</a:t>
            </a:r>
            <a:endParaRPr sz="1400">
              <a:latin typeface="Verdana"/>
              <a:cs typeface="Verdana"/>
            </a:endParaRPr>
          </a:p>
          <a:p>
            <a:pPr marL="754380">
              <a:lnSpc>
                <a:spcPct val="100000"/>
              </a:lnSpc>
              <a:spcBef>
                <a:spcPts val="250"/>
              </a:spcBef>
            </a:pPr>
            <a:r>
              <a:rPr dirty="0" sz="1400" spc="-5">
                <a:solidFill>
                  <a:srgbClr val="4E2700"/>
                </a:solidFill>
                <a:latin typeface="Verdana"/>
                <a:cs typeface="Verdana"/>
              </a:rPr>
              <a:t>System.out.print("2");;</a:t>
            </a:r>
            <a:endParaRPr sz="1400">
              <a:latin typeface="Verdana"/>
              <a:cs typeface="Verdana"/>
            </a:endParaRPr>
          </a:p>
          <a:p>
            <a:pPr marL="568325">
              <a:lnSpc>
                <a:spcPct val="100000"/>
              </a:lnSpc>
              <a:spcBef>
                <a:spcPts val="254"/>
              </a:spcBef>
            </a:pPr>
            <a:r>
              <a:rPr dirty="0" sz="1400">
                <a:solidFill>
                  <a:srgbClr val="4E2700"/>
                </a:solidFill>
                <a:latin typeface="Verdana"/>
                <a:cs typeface="Verdana"/>
              </a:rPr>
              <a:t>} </a:t>
            </a:r>
            <a:r>
              <a:rPr dirty="0" sz="1400" spc="-5">
                <a:solidFill>
                  <a:srgbClr val="4E2700"/>
                </a:solidFill>
                <a:latin typeface="Verdana"/>
                <a:cs typeface="Verdana"/>
              </a:rPr>
              <a:t>catch(NullPointerException</a:t>
            </a:r>
            <a:r>
              <a:rPr dirty="0" sz="1400" spc="-55">
                <a:solidFill>
                  <a:srgbClr val="4E2700"/>
                </a:solidFill>
                <a:latin typeface="Verdana"/>
                <a:cs typeface="Verdana"/>
              </a:rPr>
              <a:t> </a:t>
            </a:r>
            <a:r>
              <a:rPr dirty="0" sz="1400">
                <a:solidFill>
                  <a:srgbClr val="4E2700"/>
                </a:solidFill>
                <a:latin typeface="Verdana"/>
                <a:cs typeface="Verdana"/>
              </a:rPr>
              <a:t>e){</a:t>
            </a:r>
            <a:endParaRPr sz="1400">
              <a:latin typeface="Verdana"/>
              <a:cs typeface="Verdana"/>
            </a:endParaRPr>
          </a:p>
          <a:p>
            <a:pPr marL="754380">
              <a:lnSpc>
                <a:spcPct val="100000"/>
              </a:lnSpc>
              <a:spcBef>
                <a:spcPts val="250"/>
              </a:spcBef>
            </a:pPr>
            <a:r>
              <a:rPr dirty="0" sz="1400" spc="-5">
                <a:solidFill>
                  <a:srgbClr val="4E2700"/>
                </a:solidFill>
                <a:latin typeface="Verdana"/>
                <a:cs typeface="Verdana"/>
              </a:rPr>
              <a:t>System.out.print("3");</a:t>
            </a:r>
            <a:endParaRPr sz="1400">
              <a:latin typeface="Verdana"/>
              <a:cs typeface="Verdana"/>
            </a:endParaRPr>
          </a:p>
          <a:p>
            <a:pPr marL="754380" marR="1964055" indent="-186055">
              <a:lnSpc>
                <a:spcPct val="114999"/>
              </a:lnSpc>
              <a:spcBef>
                <a:spcPts val="5"/>
              </a:spcBef>
            </a:pPr>
            <a:r>
              <a:rPr dirty="0" sz="1400">
                <a:solidFill>
                  <a:srgbClr val="4E2700"/>
                </a:solidFill>
                <a:latin typeface="Verdana"/>
                <a:cs typeface="Verdana"/>
              </a:rPr>
              <a:t>} finally {  </a:t>
            </a:r>
            <a:r>
              <a:rPr dirty="0" sz="1400" spc="-5">
                <a:solidFill>
                  <a:srgbClr val="4E2700"/>
                </a:solidFill>
                <a:latin typeface="Verdana"/>
                <a:cs typeface="Verdana"/>
              </a:rPr>
              <a:t>System.out.print("4");</a:t>
            </a:r>
            <a:endParaRPr sz="1400">
              <a:latin typeface="Verdana"/>
              <a:cs typeface="Verdana"/>
            </a:endParaRPr>
          </a:p>
          <a:p>
            <a:pPr marL="568325">
              <a:lnSpc>
                <a:spcPct val="100000"/>
              </a:lnSpc>
              <a:spcBef>
                <a:spcPts val="250"/>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250"/>
              </a:spcBef>
            </a:pPr>
            <a:r>
              <a:rPr dirty="0" sz="1400" spc="-5">
                <a:solidFill>
                  <a:srgbClr val="4E2700"/>
                </a:solidFill>
                <a:latin typeface="Verdana"/>
                <a:cs typeface="Verdana"/>
              </a:rPr>
              <a:t>System.out.print("5");</a:t>
            </a:r>
            <a:endParaRPr sz="1400">
              <a:latin typeface="Verdana"/>
              <a:cs typeface="Verdana"/>
            </a:endParaRPr>
          </a:p>
          <a:p>
            <a:pPr marL="382905">
              <a:lnSpc>
                <a:spcPct val="100000"/>
              </a:lnSpc>
              <a:spcBef>
                <a:spcPts val="254"/>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250"/>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86378" y="6456375"/>
            <a:ext cx="1572895" cy="239395"/>
          </a:xfrm>
          <a:prstGeom prst="rect">
            <a:avLst/>
          </a:prstGeom>
        </p:spPr>
        <p:txBody>
          <a:bodyPr wrap="square" lIns="0" tIns="12700" rIns="0" bIns="0" rtlCol="0" vert="horz">
            <a:spAutoFit/>
          </a:bodyPr>
          <a:lstStyle/>
          <a:p>
            <a:pPr marL="12700">
              <a:lnSpc>
                <a:spcPct val="100000"/>
              </a:lnSpc>
              <a:spcBef>
                <a:spcPts val="10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3" name="object 3"/>
          <p:cNvSpPr txBox="1"/>
          <p:nvPr/>
        </p:nvSpPr>
        <p:spPr>
          <a:xfrm>
            <a:off x="8519286" y="6532574"/>
            <a:ext cx="295275" cy="239395"/>
          </a:xfrm>
          <a:prstGeom prst="rect">
            <a:avLst/>
          </a:prstGeom>
        </p:spPr>
        <p:txBody>
          <a:bodyPr wrap="square" lIns="0" tIns="12700" rIns="0" bIns="0" rtlCol="0" vert="horz">
            <a:spAutoFit/>
          </a:bodyPr>
          <a:lstStyle/>
          <a:p>
            <a:pPr marL="12700">
              <a:lnSpc>
                <a:spcPct val="100000"/>
              </a:lnSpc>
              <a:spcBef>
                <a:spcPts val="100"/>
              </a:spcBef>
            </a:pPr>
            <a:r>
              <a:rPr dirty="0" sz="1400" spc="5">
                <a:latin typeface="Times New Roman"/>
                <a:cs typeface="Times New Roman"/>
              </a:rPr>
              <a:t>705</a:t>
            </a:r>
            <a:endParaRPr sz="1400">
              <a:latin typeface="Times New Roman"/>
              <a:cs typeface="Times New Roman"/>
            </a:endParaRPr>
          </a:p>
        </p:txBody>
      </p:sp>
      <p:sp>
        <p:nvSpPr>
          <p:cNvPr id="4" name="object 4"/>
          <p:cNvSpPr txBox="1">
            <a:spLocks noGrp="1"/>
          </p:cNvSpPr>
          <p:nvPr>
            <p:ph type="title"/>
          </p:nvPr>
        </p:nvSpPr>
        <p:spPr>
          <a:xfrm>
            <a:off x="612140" y="193294"/>
            <a:ext cx="413639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5" name="object 5"/>
          <p:cNvSpPr txBox="1"/>
          <p:nvPr/>
        </p:nvSpPr>
        <p:spPr>
          <a:xfrm>
            <a:off x="792276" y="955395"/>
            <a:ext cx="4869815" cy="5636895"/>
          </a:xfrm>
          <a:prstGeom prst="rect">
            <a:avLst/>
          </a:prstGeom>
        </p:spPr>
        <p:txBody>
          <a:bodyPr wrap="square" lIns="0" tIns="27939" rIns="0" bIns="0" rtlCol="0" vert="horz">
            <a:spAutoFit/>
          </a:bodyPr>
          <a:lstStyle/>
          <a:p>
            <a:pPr marL="12700">
              <a:lnSpc>
                <a:spcPct val="100000"/>
              </a:lnSpc>
              <a:spcBef>
                <a:spcPts val="219"/>
              </a:spcBef>
              <a:tabLst>
                <a:tab pos="3775710" algn="l"/>
                <a:tab pos="4678045" algn="l"/>
              </a:tabLst>
            </a:pPr>
            <a:r>
              <a:rPr dirty="0" sz="1400" spc="-10">
                <a:solidFill>
                  <a:srgbClr val="4E2700"/>
                </a:solidFill>
                <a:latin typeface="Verdana"/>
                <a:cs typeface="Verdana"/>
              </a:rPr>
              <a:t>6</a:t>
            </a:r>
            <a:r>
              <a:rPr dirty="0" sz="1400">
                <a:solidFill>
                  <a:srgbClr val="4E2700"/>
                </a:solidFill>
                <a:latin typeface="Verdana"/>
                <a:cs typeface="Verdana"/>
              </a:rPr>
              <a: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執行</a:t>
            </a:r>
            <a:r>
              <a:rPr dirty="0" sz="1400" spc="-5">
                <a:solidFill>
                  <a:srgbClr val="4E2700"/>
                </a:solidFill>
                <a:latin typeface="Verdana"/>
                <a:cs typeface="Verdana"/>
              </a:rPr>
              <a:t>Error</a:t>
            </a:r>
            <a:r>
              <a:rPr dirty="0" sz="1400" spc="5">
                <a:solidFill>
                  <a:srgbClr val="4E2700"/>
                </a:solidFill>
                <a:latin typeface="Verdana"/>
                <a:cs typeface="Verdana"/>
              </a:rPr>
              <a:t>P</a:t>
            </a:r>
            <a:r>
              <a:rPr dirty="0" sz="1400">
                <a:solidFill>
                  <a:srgbClr val="4E2700"/>
                </a:solidFill>
                <a:latin typeface="Verdana"/>
                <a:cs typeface="Verdana"/>
              </a:rPr>
              <a:t>ron</a:t>
            </a:r>
            <a:r>
              <a:rPr dirty="0" sz="1400" spc="-10">
                <a:solidFill>
                  <a:srgbClr val="4E2700"/>
                </a:solidFill>
                <a:latin typeface="Verdana"/>
                <a:cs typeface="Verdana"/>
              </a:rPr>
              <a:t>e</a:t>
            </a:r>
            <a:r>
              <a:rPr dirty="0" sz="1400" spc="-5">
                <a:solidFill>
                  <a:srgbClr val="4E2700"/>
                </a:solidFill>
                <a:latin typeface="Verdana"/>
                <a:cs typeface="Verdana"/>
              </a:rPr>
              <a:t>C.</a:t>
            </a:r>
            <a:r>
              <a:rPr dirty="0" sz="1400" spc="-10">
                <a:solidFill>
                  <a:srgbClr val="4E2700"/>
                </a:solidFill>
                <a:latin typeface="Verdana"/>
                <a:cs typeface="Verdana"/>
              </a:rPr>
              <a:t>j</a:t>
            </a:r>
            <a:r>
              <a:rPr dirty="0" sz="1400" spc="-15">
                <a:solidFill>
                  <a:srgbClr val="4E2700"/>
                </a:solidFill>
                <a:latin typeface="Verdana"/>
                <a:cs typeface="Verdana"/>
              </a:rPr>
              <a:t>a</a:t>
            </a:r>
            <a:r>
              <a:rPr dirty="0" sz="1400" spc="-30">
                <a:solidFill>
                  <a:srgbClr val="4E2700"/>
                </a:solidFill>
                <a:latin typeface="Verdana"/>
                <a:cs typeface="Verdana"/>
              </a:rPr>
              <a:t>v</a:t>
            </a:r>
            <a:r>
              <a:rPr dirty="0" sz="1400">
                <a:solidFill>
                  <a:srgbClr val="4E2700"/>
                </a:solidFill>
                <a:latin typeface="Verdana"/>
                <a:cs typeface="Verdana"/>
              </a:rPr>
              <a:t>a</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幕會</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現</a:t>
            </a:r>
            <a:r>
              <a:rPr dirty="0" sz="1400" spc="-254">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i="1">
                <a:solidFill>
                  <a:srgbClr val="4E2700"/>
                </a:solidFill>
                <a:latin typeface="Verdana"/>
                <a:cs typeface="Verdana"/>
              </a:rPr>
              <a:t>6234</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196850">
              <a:lnSpc>
                <a:spcPct val="100000"/>
              </a:lnSpc>
              <a:spcBef>
                <a:spcPts val="120"/>
              </a:spcBef>
            </a:pPr>
            <a:r>
              <a:rPr dirty="0" sz="1400">
                <a:solidFill>
                  <a:srgbClr val="4E2700"/>
                </a:solidFill>
                <a:latin typeface="Verdana"/>
                <a:cs typeface="Verdana"/>
              </a:rPr>
              <a:t>public class ErrorProneC</a:t>
            </a:r>
            <a:r>
              <a:rPr dirty="0" sz="1400" spc="-9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marR="984250" indent="-186055">
              <a:lnSpc>
                <a:spcPct val="105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3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a:lnSpc>
                <a:spcPct val="100000"/>
              </a:lnSpc>
              <a:spcBef>
                <a:spcPts val="80"/>
              </a:spcBef>
            </a:pPr>
            <a:r>
              <a:rPr dirty="0" sz="1400">
                <a:solidFill>
                  <a:srgbClr val="4E2700"/>
                </a:solidFill>
                <a:latin typeface="Verdana"/>
                <a:cs typeface="Verdana"/>
              </a:rPr>
              <a:t>Mouse.smile();</a:t>
            </a:r>
            <a:endParaRPr sz="1400">
              <a:latin typeface="Verdana"/>
              <a:cs typeface="Verdana"/>
            </a:endParaRPr>
          </a:p>
          <a:p>
            <a:pPr marL="754380">
              <a:lnSpc>
                <a:spcPct val="100000"/>
              </a:lnSpc>
              <a:spcBef>
                <a:spcPts val="90"/>
              </a:spcBef>
            </a:pPr>
            <a:r>
              <a:rPr dirty="0" sz="1400" spc="-5">
                <a:solidFill>
                  <a:srgbClr val="4E2700"/>
                </a:solidFill>
                <a:latin typeface="Verdana"/>
                <a:cs typeface="Verdana"/>
              </a:rPr>
              <a:t>System.out.print("1");</a:t>
            </a:r>
            <a:endParaRPr sz="1400">
              <a:latin typeface="Verdana"/>
              <a:cs typeface="Verdana"/>
            </a:endParaRPr>
          </a:p>
          <a:p>
            <a:pPr marL="754380" marR="1290955" indent="-186055">
              <a:lnSpc>
                <a:spcPct val="105000"/>
              </a:lnSpc>
            </a:pPr>
            <a:r>
              <a:rPr dirty="0" sz="1400">
                <a:solidFill>
                  <a:srgbClr val="4E2700"/>
                </a:solidFill>
                <a:latin typeface="Verdana"/>
                <a:cs typeface="Verdana"/>
              </a:rPr>
              <a:t>} catch </a:t>
            </a:r>
            <a:r>
              <a:rPr dirty="0" sz="1400" spc="-5">
                <a:solidFill>
                  <a:srgbClr val="4E2700"/>
                </a:solidFill>
                <a:latin typeface="Verdana"/>
                <a:cs typeface="Verdana"/>
              </a:rPr>
              <a:t>(ArithmeticException </a:t>
            </a:r>
            <a:r>
              <a:rPr dirty="0" sz="1400">
                <a:solidFill>
                  <a:srgbClr val="4E2700"/>
                </a:solidFill>
                <a:latin typeface="Verdana"/>
                <a:cs typeface="Verdana"/>
              </a:rPr>
              <a:t>e) {  </a:t>
            </a:r>
            <a:r>
              <a:rPr dirty="0" sz="1400" spc="-5">
                <a:solidFill>
                  <a:srgbClr val="4E2700"/>
                </a:solidFill>
                <a:latin typeface="Verdana"/>
                <a:cs typeface="Verdana"/>
              </a:rPr>
              <a:t>System.out.print("2");</a:t>
            </a:r>
            <a:endParaRPr sz="1400">
              <a:latin typeface="Verdana"/>
              <a:cs typeface="Verdana"/>
            </a:endParaRPr>
          </a:p>
          <a:p>
            <a:pPr marL="754380" marR="2079625" indent="-186055">
              <a:lnSpc>
                <a:spcPct val="105000"/>
              </a:lnSpc>
            </a:pPr>
            <a:r>
              <a:rPr dirty="0" sz="1400">
                <a:solidFill>
                  <a:srgbClr val="4E2700"/>
                </a:solidFill>
                <a:latin typeface="Verdana"/>
                <a:cs typeface="Verdana"/>
              </a:rPr>
              <a:t>} finally {  </a:t>
            </a:r>
            <a:r>
              <a:rPr dirty="0" sz="1400" spc="-5">
                <a:solidFill>
                  <a:srgbClr val="4E2700"/>
                </a:solidFill>
                <a:latin typeface="Verdana"/>
                <a:cs typeface="Verdana"/>
              </a:rPr>
              <a:t>System.out.print("3");</a:t>
            </a:r>
            <a:endParaRPr sz="1400">
              <a:latin typeface="Verdana"/>
              <a:cs typeface="Verdana"/>
            </a:endParaRPr>
          </a:p>
          <a:p>
            <a:pPr marL="568325">
              <a:lnSpc>
                <a:spcPct val="100000"/>
              </a:lnSpc>
              <a:spcBef>
                <a:spcPts val="80"/>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90"/>
              </a:spcBef>
            </a:pPr>
            <a:r>
              <a:rPr dirty="0" sz="1400" spc="-5">
                <a:solidFill>
                  <a:srgbClr val="4E2700"/>
                </a:solidFill>
                <a:latin typeface="Verdana"/>
                <a:cs typeface="Verdana"/>
              </a:rPr>
              <a:t>System.out.print("4");</a:t>
            </a:r>
            <a:endParaRPr sz="1400">
              <a:latin typeface="Verdana"/>
              <a:cs typeface="Verdana"/>
            </a:endParaRPr>
          </a:p>
          <a:p>
            <a:pPr marL="382905">
              <a:lnSpc>
                <a:spcPct val="100000"/>
              </a:lnSpc>
              <a:spcBef>
                <a:spcPts val="80"/>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8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85"/>
              </a:spcBef>
            </a:pPr>
            <a:r>
              <a:rPr dirty="0" sz="1400">
                <a:solidFill>
                  <a:srgbClr val="4E2700"/>
                </a:solidFill>
                <a:latin typeface="Verdana"/>
                <a:cs typeface="Verdana"/>
              </a:rPr>
              <a:t>class Mouse</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85"/>
              </a:spcBef>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smile()</a:t>
            </a:r>
            <a:r>
              <a:rPr dirty="0" sz="1400" spc="-114">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68325">
              <a:lnSpc>
                <a:spcPct val="100000"/>
              </a:lnSpc>
              <a:spcBef>
                <a:spcPts val="85"/>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4380" marR="2079625">
              <a:lnSpc>
                <a:spcPct val="105000"/>
              </a:lnSpc>
            </a:pPr>
            <a:r>
              <a:rPr dirty="0" sz="1400">
                <a:solidFill>
                  <a:srgbClr val="4E2700"/>
                </a:solidFill>
                <a:latin typeface="Verdana"/>
                <a:cs typeface="Verdana"/>
              </a:rPr>
              <a:t>int x = 10 / </a:t>
            </a:r>
            <a:r>
              <a:rPr dirty="0" sz="1400" spc="-5">
                <a:solidFill>
                  <a:srgbClr val="4E2700"/>
                </a:solidFill>
                <a:latin typeface="Verdana"/>
                <a:cs typeface="Verdana"/>
              </a:rPr>
              <a:t>0;  System.out.print("5");</a:t>
            </a:r>
            <a:endParaRPr sz="1400">
              <a:latin typeface="Verdana"/>
              <a:cs typeface="Verdana"/>
            </a:endParaRPr>
          </a:p>
          <a:p>
            <a:pPr marL="754380" marR="2079625" indent="-186055">
              <a:lnSpc>
                <a:spcPct val="105000"/>
              </a:lnSpc>
            </a:pPr>
            <a:r>
              <a:rPr dirty="0" sz="1400">
                <a:solidFill>
                  <a:srgbClr val="4E2700"/>
                </a:solidFill>
                <a:latin typeface="Verdana"/>
                <a:cs typeface="Verdana"/>
              </a:rPr>
              <a:t>} finally {  </a:t>
            </a:r>
            <a:r>
              <a:rPr dirty="0" sz="1400" spc="-5">
                <a:solidFill>
                  <a:srgbClr val="4E2700"/>
                </a:solidFill>
                <a:latin typeface="Verdana"/>
                <a:cs typeface="Verdana"/>
              </a:rPr>
              <a:t>System.out.print("6");</a:t>
            </a:r>
            <a:endParaRPr sz="1400">
              <a:latin typeface="Verdana"/>
              <a:cs typeface="Verdana"/>
            </a:endParaRPr>
          </a:p>
          <a:p>
            <a:pPr marL="568325">
              <a:lnSpc>
                <a:spcPct val="100000"/>
              </a:lnSpc>
              <a:spcBef>
                <a:spcPts val="85"/>
              </a:spcBef>
            </a:pPr>
            <a:r>
              <a:rPr dirty="0" sz="1400">
                <a:solidFill>
                  <a:srgbClr val="4E2700"/>
                </a:solidFill>
                <a:latin typeface="Verdana"/>
                <a:cs typeface="Verdana"/>
              </a:rPr>
              <a:t>}</a:t>
            </a:r>
            <a:endParaRPr sz="1400">
              <a:latin typeface="Verdana"/>
              <a:cs typeface="Verdana"/>
            </a:endParaRPr>
          </a:p>
          <a:p>
            <a:pPr marL="568325">
              <a:lnSpc>
                <a:spcPct val="100000"/>
              </a:lnSpc>
              <a:spcBef>
                <a:spcPts val="85"/>
              </a:spcBef>
            </a:pPr>
            <a:r>
              <a:rPr dirty="0" sz="1400" spc="-5">
                <a:solidFill>
                  <a:srgbClr val="4E2700"/>
                </a:solidFill>
                <a:latin typeface="Verdana"/>
                <a:cs typeface="Verdana"/>
              </a:rPr>
              <a:t>System.out.print("7");</a:t>
            </a:r>
            <a:endParaRPr sz="1400">
              <a:latin typeface="Verdana"/>
              <a:cs typeface="Verdana"/>
            </a:endParaRPr>
          </a:p>
          <a:p>
            <a:pPr marL="382905">
              <a:lnSpc>
                <a:spcPct val="100000"/>
              </a:lnSpc>
              <a:spcBef>
                <a:spcPts val="85"/>
              </a:spcBef>
            </a:pPr>
            <a:r>
              <a:rPr dirty="0" sz="1400">
                <a:solidFill>
                  <a:srgbClr val="4E2700"/>
                </a:solidFill>
                <a:latin typeface="Verdana"/>
                <a:cs typeface="Verdana"/>
              </a:rPr>
              <a:t>}</a:t>
            </a:r>
            <a:endParaRPr sz="1400">
              <a:latin typeface="Verdana"/>
              <a:cs typeface="Verdana"/>
            </a:endParaRPr>
          </a:p>
          <a:p>
            <a:pPr marL="196850">
              <a:lnSpc>
                <a:spcPct val="100000"/>
              </a:lnSpc>
              <a:spcBef>
                <a:spcPts val="8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27545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自我測驗八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792276" y="959967"/>
            <a:ext cx="7128509" cy="4340860"/>
          </a:xfrm>
          <a:prstGeom prst="rect">
            <a:avLst/>
          </a:prstGeom>
        </p:spPr>
        <p:txBody>
          <a:bodyPr wrap="square" lIns="0" tIns="55244" rIns="0" bIns="0" rtlCol="0" vert="horz">
            <a:spAutoFit/>
          </a:bodyPr>
          <a:lstStyle/>
          <a:p>
            <a:pPr marL="251460" indent="-239395">
              <a:lnSpc>
                <a:spcPct val="100000"/>
              </a:lnSpc>
              <a:spcBef>
                <a:spcPts val="434"/>
              </a:spcBef>
              <a:buFont typeface="Verdana"/>
              <a:buAutoNum type="arabicPeriod" startAt="7"/>
              <a:tabLst>
                <a:tab pos="252095" algn="l"/>
                <a:tab pos="2905125" algn="l"/>
                <a:tab pos="5172075" algn="l"/>
              </a:tabLst>
            </a:pPr>
            <a:r>
              <a:rPr dirty="0" sz="1400" spc="10">
                <a:solidFill>
                  <a:srgbClr val="4E2700"/>
                </a:solidFill>
                <a:latin typeface="Noto Sans Mono CJK HK"/>
                <a:cs typeface="Noto Sans Mono CJK HK"/>
              </a:rPr>
              <a:t>所有</a:t>
            </a:r>
            <a:r>
              <a:rPr dirty="0" sz="1400">
                <a:solidFill>
                  <a:srgbClr val="4E2700"/>
                </a:solidFill>
                <a:latin typeface="Noto Sans Mono CJK HK"/>
                <a:cs typeface="Noto Sans Mono CJK HK"/>
              </a:rPr>
              <a:t>例外</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共</a:t>
            </a:r>
            <a:r>
              <a:rPr dirty="0" sz="1400">
                <a:solidFill>
                  <a:srgbClr val="4E2700"/>
                </a:solidFill>
                <a:latin typeface="Noto Sans Mono CJK HK"/>
                <a:cs typeface="Noto Sans Mono CJK HK"/>
              </a:rPr>
              <a:t>同父</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5">
                <a:solidFill>
                  <a:srgbClr val="4E2700"/>
                </a:solidFill>
                <a:latin typeface="Noto Sans Mono CJK HK"/>
                <a:cs typeface="Noto Sans Mono CJK HK"/>
              </a:rPr>
              <a:t>為</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java.lang.Throwable</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marR="5080" indent="-252095">
              <a:lnSpc>
                <a:spcPct val="100000"/>
              </a:lnSpc>
              <a:spcBef>
                <a:spcPts val="335"/>
              </a:spcBef>
              <a:buFont typeface="Verdana"/>
              <a:buAutoNum type="arabicPeriod" startAt="7"/>
              <a:tabLst>
                <a:tab pos="252095" algn="l"/>
                <a:tab pos="3077845" algn="l"/>
                <a:tab pos="3947795" algn="l"/>
                <a:tab pos="4624705" algn="l"/>
                <a:tab pos="4850130" algn="l"/>
                <a:tab pos="5553075" algn="l"/>
              </a:tabLst>
            </a:pPr>
            <a:r>
              <a:rPr dirty="0" sz="1400" spc="10">
                <a:solidFill>
                  <a:srgbClr val="4E2700"/>
                </a:solidFill>
                <a:latin typeface="Noto Sans Mono CJK HK"/>
                <a:cs typeface="Noto Sans Mono CJK HK"/>
              </a:rPr>
              <a:t>在</a:t>
            </a:r>
            <a:r>
              <a:rPr dirty="0" sz="1400" spc="-5">
                <a:solidFill>
                  <a:srgbClr val="4E2700"/>
                </a:solidFill>
                <a:latin typeface="Verdana"/>
                <a:cs typeface="Verdana"/>
              </a:rPr>
              <a:t>try-catch-finally</a:t>
            </a:r>
            <a:r>
              <a:rPr dirty="0" sz="1400">
                <a:solidFill>
                  <a:srgbClr val="4E2700"/>
                </a:solidFill>
                <a:latin typeface="Noto Sans Mono CJK HK"/>
                <a:cs typeface="Noto Sans Mono CJK HK"/>
              </a:rPr>
              <a:t>的架構</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a:t>
            </a:r>
            <a:r>
              <a:rPr dirty="0" u="sng" sz="1400">
                <a:solidFill>
                  <a:srgbClr val="4E2700"/>
                </a:solidFill>
                <a:uFill>
                  <a:solidFill>
                    <a:srgbClr val="4D2600"/>
                  </a:solidFill>
                </a:uFill>
                <a:latin typeface="Noto Sans Mono CJK HK"/>
                <a:cs typeface="Noto Sans Mono CJK HK"/>
              </a:rPr>
              <a:t> 	</a:t>
            </a:r>
            <a:r>
              <a:rPr dirty="0" sz="1400" spc="-10" i="1">
                <a:solidFill>
                  <a:srgbClr val="4E2700"/>
                </a:solidFill>
                <a:latin typeface="Verdana"/>
                <a:cs typeface="Verdana"/>
              </a:rPr>
              <a:t>finally</a:t>
            </a:r>
            <a:r>
              <a:rPr dirty="0" u="sng" sz="1400" spc="-10"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區塊是</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定會</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行的</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分</a:t>
            </a:r>
            <a:r>
              <a:rPr dirty="0" sz="1400" spc="-270">
                <a:solidFill>
                  <a:srgbClr val="4E2700"/>
                </a:solidFill>
                <a:latin typeface="Noto Sans Mono CJK HK"/>
                <a:cs typeface="Noto Sans Mono CJK HK"/>
              </a:rPr>
              <a:t> </a:t>
            </a:r>
            <a:r>
              <a:rPr dirty="0" sz="1400" spc="-5">
                <a:solidFill>
                  <a:srgbClr val="4E2700"/>
                </a:solidFill>
                <a:latin typeface="Verdana"/>
                <a:cs typeface="Verdana"/>
              </a:rPr>
              <a:t>(</a:t>
            </a:r>
            <a:r>
              <a:rPr dirty="0" sz="1400" spc="10">
                <a:solidFill>
                  <a:srgbClr val="4E2700"/>
                </a:solidFill>
                <a:latin typeface="Noto Sans Mono CJK HK"/>
                <a:cs typeface="Noto Sans Mono CJK HK"/>
              </a:rPr>
              <a:t>除非</a:t>
            </a:r>
            <a:r>
              <a:rPr dirty="0" sz="1400">
                <a:solidFill>
                  <a:srgbClr val="4E2700"/>
                </a:solidFill>
                <a:latin typeface="Noto Sans Mono CJK HK"/>
                <a:cs typeface="Noto Sans Mono CJK HK"/>
              </a:rPr>
              <a:t>先</a:t>
            </a:r>
            <a:r>
              <a:rPr dirty="0" sz="1400" spc="-15">
                <a:solidFill>
                  <a:srgbClr val="4E2700"/>
                </a:solidFill>
                <a:latin typeface="Noto Sans Mono CJK HK"/>
                <a:cs typeface="Noto Sans Mono CJK HK"/>
              </a:rPr>
              <a:t>執</a:t>
            </a:r>
            <a:r>
              <a:rPr dirty="0" sz="1400">
                <a:solidFill>
                  <a:srgbClr val="4E2700"/>
                </a:solidFill>
                <a:latin typeface="Noto Sans Mono CJK HK"/>
                <a:cs typeface="Noto Sans Mono CJK HK"/>
              </a:rPr>
              <a:t>行了 </a:t>
            </a:r>
            <a:r>
              <a:rPr dirty="0" sz="1400" spc="-5">
                <a:solidFill>
                  <a:srgbClr val="4E2700"/>
                </a:solidFill>
                <a:latin typeface="Verdana"/>
                <a:cs typeface="Verdana"/>
              </a:rPr>
              <a:t>System.exit(0)</a:t>
            </a:r>
            <a:r>
              <a:rPr dirty="0" sz="1400" spc="50">
                <a:solidFill>
                  <a:srgbClr val="4E2700"/>
                </a:solidFill>
                <a:latin typeface="Verdana"/>
                <a:cs typeface="Verdana"/>
              </a:rPr>
              <a:t> </a:t>
            </a:r>
            <a:r>
              <a:rPr dirty="0" sz="1400" spc="5">
                <a:solidFill>
                  <a:srgbClr val="4E2700"/>
                </a:solidFill>
                <a:latin typeface="Verdana"/>
                <a:cs typeface="Verdana"/>
              </a:rPr>
              <a:t>)</a:t>
            </a:r>
            <a:r>
              <a:rPr dirty="0" sz="1400" spc="5">
                <a:solidFill>
                  <a:srgbClr val="4E2700"/>
                </a:solidFill>
                <a:latin typeface="Noto Sans Mono CJK HK"/>
                <a:cs typeface="Noto Sans Mono CJK HK"/>
              </a:rPr>
              <a:t>，</a:t>
            </a:r>
            <a:r>
              <a:rPr dirty="0" sz="1400" spc="10">
                <a:solidFill>
                  <a:srgbClr val="4E2700"/>
                </a:solidFill>
                <a:latin typeface="Noto Sans Mono CJK HK"/>
                <a:cs typeface="Noto Sans Mono CJK HK"/>
              </a:rPr>
              <a:t>而</a:t>
            </a:r>
            <a:r>
              <a:rPr dirty="0" sz="1400">
                <a:solidFill>
                  <a:srgbClr val="4E2700"/>
                </a:solidFill>
                <a:latin typeface="Noto Sans Mono CJK HK"/>
                <a:cs typeface="Noto Sans Mono CJK HK"/>
              </a:rPr>
              <a:t>有可能</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發生</a:t>
            </a:r>
            <a:r>
              <a:rPr dirty="0" sz="1400" spc="-15">
                <a:solidFill>
                  <a:srgbClr val="4E2700"/>
                </a:solidFill>
                <a:latin typeface="Noto Sans Mono CJK HK"/>
                <a:cs typeface="Noto Sans Mono CJK HK"/>
              </a:rPr>
              <a:t>例</a:t>
            </a:r>
            <a:r>
              <a:rPr dirty="0" sz="1400">
                <a:solidFill>
                  <a:srgbClr val="4E2700"/>
                </a:solidFill>
                <a:latin typeface="Noto Sans Mono CJK HK"/>
                <a:cs typeface="Noto Sans Mono CJK HK"/>
              </a:rPr>
              <a:t>外的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述要以	</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try</a:t>
            </a:r>
            <a:r>
              <a:rPr dirty="0" u="sng" sz="1400" spc="-5"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區</a:t>
            </a:r>
            <a:r>
              <a:rPr dirty="0" sz="1400">
                <a:solidFill>
                  <a:srgbClr val="4E2700"/>
                </a:solidFill>
                <a:latin typeface="Noto Sans Mono CJK HK"/>
                <a:cs typeface="Noto Sans Mono CJK HK"/>
              </a:rPr>
              <a:t>塊包起來。</a:t>
            </a:r>
            <a:endParaRPr sz="1400">
              <a:latin typeface="Noto Sans Mono CJK HK"/>
              <a:cs typeface="Noto Sans Mono CJK HK"/>
            </a:endParaRPr>
          </a:p>
          <a:p>
            <a:pPr marL="196850" marR="183515" indent="-184785">
              <a:lnSpc>
                <a:spcPts val="2020"/>
              </a:lnSpc>
              <a:spcBef>
                <a:spcPts val="120"/>
              </a:spcBef>
              <a:buFont typeface="Verdana"/>
              <a:buAutoNum type="arabicPeriod" startAt="7"/>
              <a:tabLst>
                <a:tab pos="252095" algn="l"/>
                <a:tab pos="4005579" algn="l"/>
              </a:tabLst>
            </a:pPr>
            <a:r>
              <a:rPr dirty="0" sz="1400" spc="10">
                <a:solidFill>
                  <a:srgbClr val="4E2700"/>
                </a:solidFill>
                <a:latin typeface="Noto Sans Mono CJK HK"/>
                <a:cs typeface="Noto Sans Mono CJK HK"/>
              </a:rPr>
              <a:t>此程</a:t>
            </a:r>
            <a:r>
              <a:rPr dirty="0" sz="1400">
                <a:solidFill>
                  <a:srgbClr val="4E2700"/>
                </a:solidFill>
                <a:latin typeface="Noto Sans Mono CJK HK"/>
                <a:cs typeface="Noto Sans Mono CJK HK"/>
              </a:rPr>
              <a:t>式片</a:t>
            </a:r>
            <a:r>
              <a:rPr dirty="0" sz="1400" spc="-15">
                <a:solidFill>
                  <a:srgbClr val="4E2700"/>
                </a:solidFill>
                <a:latin typeface="Noto Sans Mono CJK HK"/>
                <a:cs typeface="Noto Sans Mono CJK HK"/>
              </a:rPr>
              <a:t>段</a:t>
            </a:r>
            <a:r>
              <a:rPr dirty="0" sz="1400">
                <a:solidFill>
                  <a:srgbClr val="4E2700"/>
                </a:solidFill>
                <a:latin typeface="Noto Sans Mono CJK HK"/>
                <a:cs typeface="Noto Sans Mono CJK HK"/>
              </a:rPr>
              <a:t>執行</a:t>
            </a:r>
            <a:r>
              <a:rPr dirty="0" sz="1400" spc="-15">
                <a:solidFill>
                  <a:srgbClr val="4E2700"/>
                </a:solidFill>
                <a:latin typeface="Noto Sans Mono CJK HK"/>
                <a:cs typeface="Noto Sans Mono CJK HK"/>
              </a:rPr>
              <a:t>時</a:t>
            </a:r>
            <a:r>
              <a:rPr dirty="0" sz="1400">
                <a:solidFill>
                  <a:srgbClr val="4E2700"/>
                </a:solidFill>
                <a:latin typeface="Noto Sans Mono CJK HK"/>
                <a:cs typeface="Noto Sans Mono CJK HK"/>
              </a:rPr>
              <a:t>，螢</a:t>
            </a:r>
            <a:r>
              <a:rPr dirty="0" sz="1400" spc="-15">
                <a:solidFill>
                  <a:srgbClr val="4E2700"/>
                </a:solidFill>
                <a:latin typeface="Noto Sans Mono CJK HK"/>
                <a:cs typeface="Noto Sans Mono CJK HK"/>
              </a:rPr>
              <a:t>幕</a:t>
            </a:r>
            <a:r>
              <a:rPr dirty="0" sz="1400">
                <a:solidFill>
                  <a:srgbClr val="4E2700"/>
                </a:solidFill>
                <a:latin typeface="Noto Sans Mono CJK HK"/>
                <a:cs typeface="Noto Sans Mono CJK HK"/>
              </a:rPr>
              <a:t>會出現</a:t>
            </a:r>
            <a:r>
              <a:rPr dirty="0" sz="1400" spc="-250">
                <a:solidFill>
                  <a:srgbClr val="4E2700"/>
                </a:solidFill>
                <a:latin typeface="Noto Sans Mono CJK HK"/>
                <a:cs typeface="Noto Sans Mono CJK HK"/>
              </a:rPr>
              <a:t> </a:t>
            </a:r>
            <a:r>
              <a:rPr dirty="0" sz="1400" spc="-5">
                <a:solidFill>
                  <a:srgbClr val="4E2700"/>
                </a:solidFill>
                <a:latin typeface="Verdana"/>
                <a:cs typeface="Verdana"/>
              </a:rPr>
              <a:t>_</a:t>
            </a:r>
            <a:r>
              <a:rPr dirty="0" sz="1400" spc="-5" i="1">
                <a:solidFill>
                  <a:srgbClr val="4E2700"/>
                </a:solidFill>
                <a:latin typeface="Verdana"/>
                <a:cs typeface="Verdana"/>
              </a:rPr>
              <a:t>H</a:t>
            </a:r>
            <a:r>
              <a:rPr dirty="0" sz="1400" i="1">
                <a:solidFill>
                  <a:srgbClr val="4E2700"/>
                </a:solidFill>
                <a:latin typeface="Verdana"/>
                <a:cs typeface="Verdana"/>
              </a:rPr>
              <a:t>e</a:t>
            </a:r>
            <a:r>
              <a:rPr dirty="0" sz="1400" spc="-5" i="1">
                <a:solidFill>
                  <a:srgbClr val="4E2700"/>
                </a:solidFill>
                <a:latin typeface="Verdana"/>
                <a:cs typeface="Verdana"/>
              </a:rPr>
              <a:t>lloKitt</a:t>
            </a:r>
            <a:r>
              <a:rPr dirty="0" sz="1400" i="1">
                <a:solidFill>
                  <a:srgbClr val="4E2700"/>
                </a:solidFill>
                <a:latin typeface="Verdana"/>
                <a:cs typeface="Verdana"/>
              </a:rPr>
              <a:t>y</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a:t>
            </a:r>
            <a:r>
              <a:rPr dirty="0" sz="1400" spc="-5">
                <a:solidFill>
                  <a:srgbClr val="4E2700"/>
                </a:solidFill>
                <a:latin typeface="Verdana"/>
                <a:cs typeface="Verdana"/>
              </a:rPr>
              <a:t>(</a:t>
            </a:r>
            <a:r>
              <a:rPr dirty="0" sz="1400" spc="10">
                <a:solidFill>
                  <a:srgbClr val="4E2700"/>
                </a:solidFill>
                <a:latin typeface="Noto Sans Mono CJK HK"/>
                <a:cs typeface="Noto Sans Mono CJK HK"/>
              </a:rPr>
              <a:t>假</a:t>
            </a:r>
            <a:r>
              <a:rPr dirty="0" sz="1400">
                <a:solidFill>
                  <a:srgbClr val="4E2700"/>
                </a:solidFill>
                <a:latin typeface="Noto Sans Mono CJK HK"/>
                <a:cs typeface="Noto Sans Mono CJK HK"/>
              </a:rPr>
              <a:t>設</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其他</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分都</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正確、 </a:t>
            </a:r>
            <a:r>
              <a:rPr dirty="0" sz="1400" spc="10">
                <a:solidFill>
                  <a:srgbClr val="4E2700"/>
                </a:solidFill>
                <a:latin typeface="Noto Sans Mono CJK HK"/>
                <a:cs typeface="Noto Sans Mono CJK HK"/>
              </a:rPr>
              <a:t>可執</a:t>
            </a:r>
            <a:r>
              <a:rPr dirty="0" sz="1400">
                <a:solidFill>
                  <a:srgbClr val="4E2700"/>
                </a:solidFill>
                <a:latin typeface="Noto Sans Mono CJK HK"/>
                <a:cs typeface="Noto Sans Mono CJK HK"/>
              </a:rPr>
              <a:t>行的</a:t>
            </a:r>
            <a:r>
              <a:rPr dirty="0" sz="1400">
                <a:solidFill>
                  <a:srgbClr val="4E2700"/>
                </a:solidFill>
                <a:latin typeface="Verdana"/>
                <a:cs typeface="Verdana"/>
              </a:rPr>
              <a:t>)</a:t>
            </a:r>
            <a:endParaRPr sz="1400">
              <a:latin typeface="Verdana"/>
              <a:cs typeface="Verdana"/>
            </a:endParaRPr>
          </a:p>
          <a:p>
            <a:pPr marL="135890">
              <a:lnSpc>
                <a:spcPct val="100000"/>
              </a:lnSpc>
              <a:spcBef>
                <a:spcPts val="210"/>
              </a:spcBef>
            </a:pPr>
            <a:r>
              <a:rPr dirty="0" sz="1400" spc="-5">
                <a:solidFill>
                  <a:srgbClr val="4E2700"/>
                </a:solidFill>
                <a:latin typeface="Verdana"/>
                <a:cs typeface="Verdana"/>
              </a:rPr>
              <a:t>// java.lang.Exception</a:t>
            </a:r>
            <a:r>
              <a:rPr dirty="0" sz="1400">
                <a:solidFill>
                  <a:srgbClr val="4E2700"/>
                </a:solidFill>
                <a:latin typeface="Noto Sans Mono CJK HK"/>
                <a:cs typeface="Noto Sans Mono CJK HK"/>
              </a:rPr>
              <a:t>是</a:t>
            </a:r>
            <a:r>
              <a:rPr dirty="0" sz="1400" spc="-5">
                <a:solidFill>
                  <a:srgbClr val="4E2700"/>
                </a:solidFill>
                <a:latin typeface="Verdana"/>
                <a:cs typeface="Verdana"/>
              </a:rPr>
              <a:t>java.lang.RuntimeException</a:t>
            </a:r>
            <a:r>
              <a:rPr dirty="0" sz="1400">
                <a:solidFill>
                  <a:srgbClr val="4E2700"/>
                </a:solidFill>
                <a:latin typeface="Noto Sans Mono CJK HK"/>
                <a:cs typeface="Noto Sans Mono CJK HK"/>
              </a:rPr>
              <a:t>的父</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endParaRPr sz="1400">
              <a:latin typeface="Noto Sans Mono CJK HK"/>
              <a:cs typeface="Noto Sans Mono CJK HK"/>
            </a:endParaRPr>
          </a:p>
          <a:p>
            <a:pPr marL="135890">
              <a:lnSpc>
                <a:spcPct val="100000"/>
              </a:lnSpc>
              <a:spcBef>
                <a:spcPts val="370"/>
              </a:spcBef>
            </a:pPr>
            <a:r>
              <a:rPr dirty="0" sz="1400" spc="-5">
                <a:solidFill>
                  <a:srgbClr val="4E2700"/>
                </a:solidFill>
                <a:latin typeface="Verdana"/>
                <a:cs typeface="Verdana"/>
              </a:rPr>
              <a:t>try</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40"/>
              </a:spcBef>
            </a:pPr>
            <a:r>
              <a:rPr dirty="0" sz="1400">
                <a:solidFill>
                  <a:srgbClr val="4E2700"/>
                </a:solidFill>
                <a:latin typeface="Verdana"/>
                <a:cs typeface="Verdana"/>
              </a:rPr>
              <a:t>int x =</a:t>
            </a:r>
            <a:r>
              <a:rPr dirty="0" sz="1400" spc="-55">
                <a:solidFill>
                  <a:srgbClr val="4E2700"/>
                </a:solidFill>
                <a:latin typeface="Verdana"/>
                <a:cs typeface="Verdana"/>
              </a:rPr>
              <a:t> </a:t>
            </a:r>
            <a:r>
              <a:rPr dirty="0" sz="1400" spc="-10">
                <a:solidFill>
                  <a:srgbClr val="4E2700"/>
                </a:solidFill>
                <a:latin typeface="Verdana"/>
                <a:cs typeface="Verdana"/>
              </a:rPr>
              <a:t>100;</a:t>
            </a:r>
            <a:endParaRPr sz="1400">
              <a:latin typeface="Verdana"/>
              <a:cs typeface="Verdana"/>
            </a:endParaRPr>
          </a:p>
          <a:p>
            <a:pPr marL="321945" marR="4874260">
              <a:lnSpc>
                <a:spcPts val="2020"/>
              </a:lnSpc>
              <a:spcBef>
                <a:spcPts val="120"/>
              </a:spcBef>
            </a:pPr>
            <a:r>
              <a:rPr dirty="0" sz="1400">
                <a:solidFill>
                  <a:srgbClr val="4E2700"/>
                </a:solidFill>
                <a:latin typeface="Verdana"/>
                <a:cs typeface="Verdana"/>
              </a:rPr>
              <a:t>int[] ar = new</a:t>
            </a:r>
            <a:r>
              <a:rPr dirty="0" sz="1400" spc="-85">
                <a:solidFill>
                  <a:srgbClr val="4E2700"/>
                </a:solidFill>
                <a:latin typeface="Verdana"/>
                <a:cs typeface="Verdana"/>
              </a:rPr>
              <a:t> </a:t>
            </a:r>
            <a:r>
              <a:rPr dirty="0" sz="1400" spc="-5">
                <a:solidFill>
                  <a:srgbClr val="4E2700"/>
                </a:solidFill>
                <a:latin typeface="Verdana"/>
                <a:cs typeface="Verdana"/>
              </a:rPr>
              <a:t>int[4];  ar[4] </a:t>
            </a:r>
            <a:r>
              <a:rPr dirty="0" sz="1400">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321945">
              <a:lnSpc>
                <a:spcPct val="100000"/>
              </a:lnSpc>
              <a:spcBef>
                <a:spcPts val="209"/>
              </a:spcBef>
            </a:pPr>
            <a:r>
              <a:rPr dirty="0" sz="1400">
                <a:solidFill>
                  <a:srgbClr val="4E2700"/>
                </a:solidFill>
                <a:latin typeface="Verdana"/>
                <a:cs typeface="Verdana"/>
              </a:rPr>
              <a:t>System.out.print("Soonpy=" +</a:t>
            </a:r>
            <a:r>
              <a:rPr dirty="0" sz="1400" spc="-65">
                <a:solidFill>
                  <a:srgbClr val="4E2700"/>
                </a:solidFill>
                <a:latin typeface="Verdana"/>
                <a:cs typeface="Verdana"/>
              </a:rPr>
              <a:t> </a:t>
            </a:r>
            <a:r>
              <a:rPr dirty="0" sz="1400">
                <a:solidFill>
                  <a:srgbClr val="4E2700"/>
                </a:solidFill>
                <a:latin typeface="Verdana"/>
                <a:cs typeface="Verdana"/>
              </a:rPr>
              <a:t>x);</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a:p>
            <a:pPr marL="321945" marR="4436745" indent="-186055">
              <a:lnSpc>
                <a:spcPct val="120000"/>
              </a:lnSpc>
            </a:pPr>
            <a:r>
              <a:rPr dirty="0" sz="1400">
                <a:solidFill>
                  <a:srgbClr val="4E2700"/>
                </a:solidFill>
                <a:latin typeface="Verdana"/>
                <a:cs typeface="Verdana"/>
              </a:rPr>
              <a:t>catch </a:t>
            </a:r>
            <a:r>
              <a:rPr dirty="0" sz="1400" spc="-5">
                <a:solidFill>
                  <a:srgbClr val="4E2700"/>
                </a:solidFill>
                <a:latin typeface="Verdana"/>
                <a:cs typeface="Verdana"/>
              </a:rPr>
              <a:t>(Exception </a:t>
            </a:r>
            <a:r>
              <a:rPr dirty="0" sz="1400">
                <a:solidFill>
                  <a:srgbClr val="4E2700"/>
                </a:solidFill>
                <a:latin typeface="Verdana"/>
                <a:cs typeface="Verdana"/>
              </a:rPr>
              <a:t>e) {  </a:t>
            </a:r>
            <a:r>
              <a:rPr dirty="0" sz="1400" spc="-5">
                <a:solidFill>
                  <a:srgbClr val="4E2700"/>
                </a:solidFill>
                <a:latin typeface="Verdana"/>
                <a:cs typeface="Verdana"/>
              </a:rPr>
              <a:t>System.out.print("Hello");</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 finally</a:t>
            </a:r>
            <a:r>
              <a:rPr dirty="0" sz="1400" spc="-7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ct val="100000"/>
              </a:lnSpc>
              <a:spcBef>
                <a:spcPts val="340"/>
              </a:spcBef>
            </a:pPr>
            <a:r>
              <a:rPr dirty="0" sz="1400" spc="-5">
                <a:solidFill>
                  <a:srgbClr val="4E2700"/>
                </a:solidFill>
                <a:latin typeface="Verdana"/>
                <a:cs typeface="Verdana"/>
              </a:rPr>
              <a:t>System.out.print("Kitty");</a:t>
            </a:r>
            <a:endParaRPr sz="1400">
              <a:latin typeface="Verdana"/>
              <a:cs typeface="Verdana"/>
            </a:endParaRPr>
          </a:p>
          <a:p>
            <a:pPr marL="135890">
              <a:lnSpc>
                <a:spcPct val="100000"/>
              </a:lnSpc>
              <a:spcBef>
                <a:spcPts val="335"/>
              </a:spcBef>
            </a:pP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28167" y="205770"/>
          <a:ext cx="8187690" cy="5926455"/>
        </p:xfrm>
        <a:graphic>
          <a:graphicData uri="http://schemas.openxmlformats.org/drawingml/2006/table">
            <a:tbl>
              <a:tblPr firstRow="1" bandRow="1">
                <a:tableStyleId>{2D5ABB26-0587-4C30-8999-92F81FD0307C}</a:tableStyleId>
              </a:tblPr>
              <a:tblGrid>
                <a:gridCol w="473075"/>
                <a:gridCol w="196850"/>
                <a:gridCol w="2070100"/>
                <a:gridCol w="5445759"/>
              </a:tblGrid>
              <a:tr h="1007549">
                <a:tc gridSpan="3">
                  <a:txBody>
                    <a:bodyPr/>
                    <a:lstStyle/>
                    <a:p>
                      <a:pPr marL="96520">
                        <a:lnSpc>
                          <a:spcPct val="100000"/>
                        </a:lnSpc>
                      </a:pPr>
                      <a:r>
                        <a:rPr dirty="0" sz="3600">
                          <a:solidFill>
                            <a:srgbClr val="000099"/>
                          </a:solidFill>
                          <a:latin typeface="Noto Sans Mono CJK HK"/>
                          <a:cs typeface="Noto Sans Mono CJK HK"/>
                        </a:rPr>
                        <a:t>自我測驗九</a:t>
                      </a:r>
                      <a:endParaRPr sz="3600">
                        <a:latin typeface="Noto Sans Mono CJK HK"/>
                        <a:cs typeface="Noto Sans Mono CJK HK"/>
                      </a:endParaRPr>
                    </a:p>
                    <a:p>
                      <a:pPr marL="31750">
                        <a:lnSpc>
                          <a:spcPts val="1580"/>
                        </a:lnSpc>
                        <a:spcBef>
                          <a:spcPts val="1930"/>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txBody>
                  <a:tcPr marL="0" marR="0" marB="0" marT="0">
                    <a:solidFill>
                      <a:srgbClr val="CCE8CF"/>
                    </a:solidFill>
                  </a:tcPr>
                </a:tc>
                <a:tc hMerge="1">
                  <a:txBody>
                    <a:bodyPr/>
                    <a:lstStyle/>
                    <a:p>
                      <a:pPr/>
                    </a:p>
                  </a:txBody>
                  <a:tcPr marL="0" marR="0" marB="0" marT="0"/>
                </a:tc>
                <a:tc hMerge="1">
                  <a:txBody>
                    <a:bodyPr/>
                    <a:lstStyle/>
                    <a:p>
                      <a:pPr/>
                    </a:p>
                  </a:txBody>
                  <a:tcPr marL="0" marR="0" marB="0" marT="0"/>
                </a:tc>
                <a:tc>
                  <a:txBody>
                    <a:bodyPr/>
                    <a:lstStyle/>
                    <a:p>
                      <a:pPr marL="356870">
                        <a:lnSpc>
                          <a:spcPct val="100000"/>
                        </a:lnSpc>
                      </a:pPr>
                      <a:r>
                        <a:rPr dirty="0" sz="3600">
                          <a:solidFill>
                            <a:srgbClr val="000099"/>
                          </a:solidFill>
                          <a:latin typeface="Tahoma"/>
                          <a:cs typeface="Tahoma"/>
                        </a:rPr>
                        <a:t>.</a:t>
                      </a:r>
                      <a:endParaRPr sz="3600">
                        <a:latin typeface="Tahoma"/>
                        <a:cs typeface="Tahoma"/>
                      </a:endParaRPr>
                    </a:p>
                  </a:txBody>
                  <a:tcPr marL="0" marR="0" marB="0" marT="0">
                    <a:solidFill>
                      <a:srgbClr val="CCE8CF"/>
                    </a:solidFill>
                  </a:tcPr>
                </a:tc>
              </a:tr>
              <a:tr h="746452">
                <a:tc>
                  <a:txBody>
                    <a:bodyPr/>
                    <a:lstStyle/>
                    <a:p>
                      <a:pPr marL="128905">
                        <a:lnSpc>
                          <a:spcPct val="100000"/>
                        </a:lnSpc>
                        <a:spcBef>
                          <a:spcPts val="250"/>
                        </a:spcBef>
                      </a:pPr>
                      <a:r>
                        <a:rPr dirty="0" sz="1400" spc="225">
                          <a:solidFill>
                            <a:srgbClr val="4E2700"/>
                          </a:solidFill>
                          <a:latin typeface="Arial"/>
                          <a:cs typeface="Arial"/>
                        </a:rPr>
                        <a:t>1.(</a:t>
                      </a:r>
                      <a:endParaRPr sz="1400">
                        <a:latin typeface="Arial"/>
                        <a:cs typeface="Arial"/>
                      </a:endParaRPr>
                    </a:p>
                    <a:p>
                      <a:pPr>
                        <a:lnSpc>
                          <a:spcPct val="100000"/>
                        </a:lnSpc>
                      </a:pPr>
                      <a:endParaRPr sz="1900">
                        <a:latin typeface="Times New Roman"/>
                        <a:cs typeface="Times New Roman"/>
                      </a:endParaRPr>
                    </a:p>
                    <a:p>
                      <a:pPr marL="128905">
                        <a:lnSpc>
                          <a:spcPts val="1660"/>
                        </a:lnSpc>
                      </a:pPr>
                      <a:r>
                        <a:rPr dirty="0" sz="1400" spc="225">
                          <a:solidFill>
                            <a:srgbClr val="4E2700"/>
                          </a:solidFill>
                          <a:latin typeface="Arial"/>
                          <a:cs typeface="Arial"/>
                        </a:rPr>
                        <a:t>2.(</a:t>
                      </a:r>
                      <a:endParaRPr sz="1400">
                        <a:latin typeface="Arial"/>
                        <a:cs typeface="Arial"/>
                      </a:endParaRPr>
                    </a:p>
                  </a:txBody>
                  <a:tcPr marL="0" marR="0" marB="0" marT="31750">
                    <a:solidFill>
                      <a:srgbClr val="CCE8CF"/>
                    </a:solidFill>
                  </a:tcPr>
                </a:tc>
                <a:tc>
                  <a:txBody>
                    <a:bodyPr/>
                    <a:lstStyle/>
                    <a:p>
                      <a:pPr marL="48895">
                        <a:lnSpc>
                          <a:spcPct val="100000"/>
                        </a:lnSpc>
                        <a:spcBef>
                          <a:spcPts val="250"/>
                        </a:spcBef>
                      </a:pPr>
                      <a:r>
                        <a:rPr dirty="0" sz="1400">
                          <a:solidFill>
                            <a:srgbClr val="4E2700"/>
                          </a:solidFill>
                          <a:latin typeface="Arial"/>
                          <a:cs typeface="Arial"/>
                        </a:rPr>
                        <a:t>o</a:t>
                      </a:r>
                      <a:endParaRPr sz="1400">
                        <a:latin typeface="Arial"/>
                        <a:cs typeface="Arial"/>
                      </a:endParaRPr>
                    </a:p>
                    <a:p>
                      <a:pPr>
                        <a:lnSpc>
                          <a:spcPct val="100000"/>
                        </a:lnSpc>
                      </a:pPr>
                      <a:endParaRPr sz="1900">
                        <a:latin typeface="Times New Roman"/>
                        <a:cs typeface="Times New Roman"/>
                      </a:endParaRPr>
                    </a:p>
                    <a:p>
                      <a:pPr marL="48895">
                        <a:lnSpc>
                          <a:spcPts val="1660"/>
                        </a:lnSpc>
                      </a:pPr>
                      <a:r>
                        <a:rPr dirty="0" sz="1400">
                          <a:solidFill>
                            <a:srgbClr val="4E2700"/>
                          </a:solidFill>
                          <a:latin typeface="Arial"/>
                          <a:cs typeface="Arial"/>
                        </a:rPr>
                        <a:t>x</a:t>
                      </a:r>
                      <a:endParaRPr sz="1400">
                        <a:latin typeface="Arial"/>
                        <a:cs typeface="Arial"/>
                      </a:endParaRPr>
                    </a:p>
                  </a:txBody>
                  <a:tcPr marL="0" marR="0" marB="0" marT="31750">
                    <a:solidFill>
                      <a:srgbClr val="CCE8CF"/>
                    </a:solidFill>
                  </a:tcPr>
                </a:tc>
                <a:tc gridSpan="2">
                  <a:txBody>
                    <a:bodyPr/>
                    <a:lstStyle/>
                    <a:p>
                      <a:pPr marL="245110" marR="24130" indent="-195580">
                        <a:lnSpc>
                          <a:spcPct val="114999"/>
                        </a:lnSpc>
                      </a:pPr>
                      <a:r>
                        <a:rPr dirty="0" sz="1400" spc="305">
                          <a:solidFill>
                            <a:srgbClr val="4E2700"/>
                          </a:solidFill>
                          <a:latin typeface="Arial"/>
                          <a:cs typeface="Arial"/>
                        </a:rPr>
                        <a:t>)</a:t>
                      </a:r>
                      <a:r>
                        <a:rPr dirty="0" sz="1400" spc="409">
                          <a:solidFill>
                            <a:srgbClr val="4E2700"/>
                          </a:solidFill>
                          <a:latin typeface="Arial"/>
                          <a:cs typeface="Arial"/>
                        </a:rPr>
                        <a:t> </a:t>
                      </a:r>
                      <a:r>
                        <a:rPr dirty="0" sz="1400" spc="10">
                          <a:solidFill>
                            <a:srgbClr val="4E2700"/>
                          </a:solidFill>
                          <a:latin typeface="Noto Sans Mono CJK HK"/>
                          <a:cs typeface="Noto Sans Mono CJK HK"/>
                        </a:rPr>
                        <a:t>在</a:t>
                      </a:r>
                      <a:r>
                        <a:rPr dirty="0" sz="1400" spc="30">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串</a:t>
                      </a:r>
                      <a:r>
                        <a:rPr dirty="0" sz="1400" spc="180">
                          <a:solidFill>
                            <a:srgbClr val="4E2700"/>
                          </a:solidFill>
                          <a:latin typeface="Arial"/>
                          <a:cs typeface="Arial"/>
                        </a:rPr>
                        <a:t>(java.lang.String)</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sz="1400" spc="220">
                          <a:solidFill>
                            <a:srgbClr val="4E2700"/>
                          </a:solidFill>
                          <a:latin typeface="Arial"/>
                          <a:cs typeface="Arial"/>
                        </a:rPr>
                        <a:t>split(String</a:t>
                      </a:r>
                      <a:r>
                        <a:rPr dirty="0" sz="1400" spc="430">
                          <a:solidFill>
                            <a:srgbClr val="4E2700"/>
                          </a:solidFill>
                          <a:latin typeface="Arial"/>
                          <a:cs typeface="Arial"/>
                        </a:rPr>
                        <a:t> </a:t>
                      </a:r>
                      <a:r>
                        <a:rPr dirty="0" sz="1400" spc="125">
                          <a:solidFill>
                            <a:srgbClr val="4E2700"/>
                          </a:solidFill>
                          <a:latin typeface="Arial"/>
                          <a:cs typeface="Arial"/>
                        </a:rPr>
                        <a:t>token)</a:t>
                      </a:r>
                      <a:r>
                        <a:rPr dirty="0" sz="1400">
                          <a:solidFill>
                            <a:srgbClr val="4E2700"/>
                          </a:solidFill>
                          <a:latin typeface="Noto Sans Mono CJK HK"/>
                          <a:cs typeface="Noto Sans Mono CJK HK"/>
                        </a:rPr>
                        <a:t>方法可依照分界符 </a:t>
                      </a:r>
                      <a:r>
                        <a:rPr dirty="0" sz="1400" spc="10">
                          <a:solidFill>
                            <a:srgbClr val="4E2700"/>
                          </a:solidFill>
                          <a:latin typeface="Noto Sans Mono CJK HK"/>
                          <a:cs typeface="Noto Sans Mono CJK HK"/>
                        </a:rPr>
                        <a:t>號</a:t>
                      </a:r>
                      <a:r>
                        <a:rPr dirty="0" sz="1400" spc="150">
                          <a:solidFill>
                            <a:srgbClr val="4E2700"/>
                          </a:solidFill>
                          <a:latin typeface="Arial"/>
                          <a:cs typeface="Arial"/>
                        </a:rPr>
                        <a:t>(token)</a:t>
                      </a:r>
                      <a:r>
                        <a:rPr dirty="0" sz="1400">
                          <a:solidFill>
                            <a:srgbClr val="4E2700"/>
                          </a:solidFill>
                          <a:latin typeface="Noto Sans Mono CJK HK"/>
                          <a:cs typeface="Noto Sans Mono CJK HK"/>
                        </a:rPr>
                        <a:t>將字串物件切</a:t>
                      </a:r>
                      <a:r>
                        <a:rPr dirty="0" sz="1400" spc="-15">
                          <a:solidFill>
                            <a:srgbClr val="4E2700"/>
                          </a:solidFill>
                          <a:latin typeface="Noto Sans Mono CJK HK"/>
                          <a:cs typeface="Noto Sans Mono CJK HK"/>
                        </a:rPr>
                        <a:t>割</a:t>
                      </a:r>
                      <a:r>
                        <a:rPr dirty="0" sz="1400">
                          <a:solidFill>
                            <a:srgbClr val="4E2700"/>
                          </a:solidFill>
                          <a:latin typeface="Noto Sans Mono CJK HK"/>
                          <a:cs typeface="Noto Sans Mono CJK HK"/>
                        </a:rPr>
                        <a:t>成許多</a:t>
                      </a:r>
                      <a:r>
                        <a:rPr dirty="0" sz="1400" spc="-15">
                          <a:solidFill>
                            <a:srgbClr val="4E2700"/>
                          </a:solidFill>
                          <a:latin typeface="Noto Sans Mono CJK HK"/>
                          <a:cs typeface="Noto Sans Mono CJK HK"/>
                        </a:rPr>
                        <a:t>小</a:t>
                      </a:r>
                      <a:r>
                        <a:rPr dirty="0" sz="1400">
                          <a:solidFill>
                            <a:srgbClr val="4E2700"/>
                          </a:solidFill>
                          <a:latin typeface="Noto Sans Mono CJK HK"/>
                          <a:cs typeface="Noto Sans Mono CJK HK"/>
                        </a:rPr>
                        <a:t>字串</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回值為</a:t>
                      </a:r>
                      <a:r>
                        <a:rPr dirty="0" sz="1400" spc="-15">
                          <a:solidFill>
                            <a:srgbClr val="4E2700"/>
                          </a:solidFill>
                          <a:latin typeface="Noto Sans Mono CJK HK"/>
                          <a:cs typeface="Noto Sans Mono CJK HK"/>
                        </a:rPr>
                        <a:t>這</a:t>
                      </a:r>
                      <a:r>
                        <a:rPr dirty="0" sz="1400">
                          <a:solidFill>
                            <a:srgbClr val="4E2700"/>
                          </a:solidFill>
                          <a:latin typeface="Noto Sans Mono CJK HK"/>
                          <a:cs typeface="Noto Sans Mono CJK HK"/>
                        </a:rPr>
                        <a:t>些小</a:t>
                      </a:r>
                      <a:r>
                        <a:rPr dirty="0" sz="1400" spc="-15">
                          <a:solidFill>
                            <a:srgbClr val="4E2700"/>
                          </a:solidFill>
                          <a:latin typeface="Noto Sans Mono CJK HK"/>
                          <a:cs typeface="Noto Sans Mono CJK HK"/>
                        </a:rPr>
                        <a:t>字串</a:t>
                      </a:r>
                      <a:r>
                        <a:rPr dirty="0" sz="1400">
                          <a:solidFill>
                            <a:srgbClr val="4E2700"/>
                          </a:solidFill>
                          <a:latin typeface="Noto Sans Mono CJK HK"/>
                          <a:cs typeface="Noto Sans Mono CJK HK"/>
                        </a:rPr>
                        <a:t>所組成</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字串</a:t>
                      </a:r>
                      <a:r>
                        <a:rPr dirty="0" sz="1400" spc="-15">
                          <a:solidFill>
                            <a:srgbClr val="4E2700"/>
                          </a:solidFill>
                          <a:latin typeface="Noto Sans Mono CJK HK"/>
                          <a:cs typeface="Noto Sans Mono CJK HK"/>
                        </a:rPr>
                        <a:t>陣列</a:t>
                      </a:r>
                      <a:r>
                        <a:rPr dirty="0" sz="1400">
                          <a:solidFill>
                            <a:srgbClr val="4E2700"/>
                          </a:solidFill>
                          <a:latin typeface="Noto Sans Mono CJK HK"/>
                          <a:cs typeface="Noto Sans Mono CJK HK"/>
                        </a:rPr>
                        <a:t>。</a:t>
                      </a:r>
                      <a:endParaRPr sz="1400">
                        <a:latin typeface="Noto Sans Mono CJK HK"/>
                        <a:cs typeface="Noto Sans Mono CJK HK"/>
                      </a:endParaRPr>
                    </a:p>
                    <a:p>
                      <a:pPr marL="49530">
                        <a:lnSpc>
                          <a:spcPts val="1660"/>
                        </a:lnSpc>
                        <a:spcBef>
                          <a:spcPts val="25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在</a:t>
                      </a:r>
                      <a:r>
                        <a:rPr dirty="0" sz="1400" spc="30">
                          <a:solidFill>
                            <a:srgbClr val="4E2700"/>
                          </a:solidFill>
                          <a:latin typeface="Arial"/>
                          <a:cs typeface="Arial"/>
                        </a:rPr>
                        <a:t>Java</a:t>
                      </a:r>
                      <a:r>
                        <a:rPr dirty="0" sz="1400">
                          <a:solidFill>
                            <a:srgbClr val="4E2700"/>
                          </a:solidFill>
                          <a:latin typeface="Noto Sans Mono CJK HK"/>
                          <a:cs typeface="Noto Sans Mono CJK HK"/>
                        </a:rPr>
                        <a:t>語言中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字串</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的內容</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改變</a:t>
                      </a:r>
                      <a:r>
                        <a:rPr dirty="0" sz="1400">
                          <a:solidFill>
                            <a:srgbClr val="4E2700"/>
                          </a:solidFill>
                          <a:latin typeface="Noto Sans Mono CJK HK"/>
                          <a:cs typeface="Noto Sans Mono CJK HK"/>
                        </a:rPr>
                        <a:t>的，例</a:t>
                      </a:r>
                      <a:r>
                        <a:rPr dirty="0" sz="1400" spc="5">
                          <a:solidFill>
                            <a:srgbClr val="4E2700"/>
                          </a:solidFill>
                          <a:latin typeface="Noto Sans Mono CJK HK"/>
                          <a:cs typeface="Noto Sans Mono CJK HK"/>
                        </a:rPr>
                        <a:t>如</a:t>
                      </a:r>
                      <a:r>
                        <a:rPr dirty="0" sz="1400" spc="380">
                          <a:solidFill>
                            <a:srgbClr val="4E2700"/>
                          </a:solidFill>
                          <a:latin typeface="Arial"/>
                          <a:cs typeface="Arial"/>
                        </a:rPr>
                        <a:t>:</a:t>
                      </a:r>
                      <a:endParaRPr sz="1400">
                        <a:latin typeface="Arial"/>
                        <a:cs typeface="Arial"/>
                      </a:endParaRPr>
                    </a:p>
                  </a:txBody>
                  <a:tcPr marL="0" marR="0" marB="0" marT="0">
                    <a:solidFill>
                      <a:srgbClr val="CCE8CF"/>
                    </a:solidFill>
                  </a:tcPr>
                </a:tc>
                <a:tc hMerge="1">
                  <a:txBody>
                    <a:bodyPr/>
                    <a:lstStyle/>
                    <a:p>
                      <a:pPr/>
                    </a:p>
                  </a:txBody>
                  <a:tcPr marL="0" marR="0" marB="0" marT="0"/>
                </a:tc>
              </a:tr>
              <a:tr h="490982">
                <a:tc gridSpan="4">
                  <a:txBody>
                    <a:bodyPr/>
                    <a:lstStyle/>
                    <a:p>
                      <a:pPr marL="1212850" marR="5294630">
                        <a:lnSpc>
                          <a:spcPts val="1930"/>
                        </a:lnSpc>
                        <a:spcBef>
                          <a:spcPts val="25"/>
                        </a:spcBef>
                      </a:pPr>
                      <a:r>
                        <a:rPr dirty="0" sz="1400" spc="160">
                          <a:solidFill>
                            <a:srgbClr val="4E2700"/>
                          </a:solidFill>
                          <a:latin typeface="Arial"/>
                          <a:cs typeface="Arial"/>
                        </a:rPr>
                        <a:t>String </a:t>
                      </a:r>
                      <a:r>
                        <a:rPr dirty="0" sz="1400" spc="70">
                          <a:solidFill>
                            <a:srgbClr val="4E2700"/>
                          </a:solidFill>
                          <a:latin typeface="Arial"/>
                          <a:cs typeface="Arial"/>
                        </a:rPr>
                        <a:t>x </a:t>
                      </a:r>
                      <a:r>
                        <a:rPr dirty="0" sz="1400" spc="-50">
                          <a:solidFill>
                            <a:srgbClr val="4E2700"/>
                          </a:solidFill>
                          <a:latin typeface="Arial"/>
                          <a:cs typeface="Arial"/>
                        </a:rPr>
                        <a:t>= </a:t>
                      </a:r>
                      <a:r>
                        <a:rPr dirty="0" sz="1400" spc="165">
                          <a:solidFill>
                            <a:srgbClr val="4E2700"/>
                          </a:solidFill>
                          <a:latin typeface="Arial"/>
                          <a:cs typeface="Arial"/>
                        </a:rPr>
                        <a:t>"abc";  </a:t>
                      </a:r>
                      <a:r>
                        <a:rPr dirty="0" sz="1400" spc="70">
                          <a:solidFill>
                            <a:srgbClr val="4E2700"/>
                          </a:solidFill>
                          <a:latin typeface="Arial"/>
                          <a:cs typeface="Arial"/>
                        </a:rPr>
                        <a:t>x </a:t>
                      </a:r>
                      <a:r>
                        <a:rPr dirty="0" sz="1400" spc="-50">
                          <a:solidFill>
                            <a:srgbClr val="4E2700"/>
                          </a:solidFill>
                          <a:latin typeface="Arial"/>
                          <a:cs typeface="Arial"/>
                        </a:rPr>
                        <a:t>=</a:t>
                      </a:r>
                      <a:r>
                        <a:rPr dirty="0" sz="1400" spc="220">
                          <a:solidFill>
                            <a:srgbClr val="4E2700"/>
                          </a:solidFill>
                          <a:latin typeface="Arial"/>
                          <a:cs typeface="Arial"/>
                        </a:rPr>
                        <a:t> </a:t>
                      </a:r>
                      <a:r>
                        <a:rPr dirty="0" sz="1400" spc="190">
                          <a:solidFill>
                            <a:srgbClr val="4E2700"/>
                          </a:solidFill>
                          <a:latin typeface="Arial"/>
                          <a:cs typeface="Arial"/>
                        </a:rPr>
                        <a:t>"xyz";</a:t>
                      </a:r>
                      <a:endParaRPr sz="1400">
                        <a:latin typeface="Arial"/>
                        <a:cs typeface="Arial"/>
                      </a:endParaRPr>
                    </a:p>
                  </a:txBody>
                  <a:tcPr marL="0" marR="0" marB="0" marT="3175">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519075">
                <a:tc>
                  <a:txBody>
                    <a:bodyPr/>
                    <a:lstStyle/>
                    <a:p>
                      <a:pPr>
                        <a:lnSpc>
                          <a:spcPct val="100000"/>
                        </a:lnSpc>
                        <a:spcBef>
                          <a:spcPts val="30"/>
                        </a:spcBef>
                      </a:pPr>
                      <a:endParaRPr sz="1800">
                        <a:latin typeface="Times New Roman"/>
                        <a:cs typeface="Times New Roman"/>
                      </a:endParaRPr>
                    </a:p>
                    <a:p>
                      <a:pPr algn="r" marR="41910">
                        <a:lnSpc>
                          <a:spcPct val="100000"/>
                        </a:lnSpc>
                      </a:pPr>
                      <a:r>
                        <a:rPr dirty="0" sz="1400" spc="5">
                          <a:solidFill>
                            <a:srgbClr val="4E2700"/>
                          </a:solidFill>
                          <a:latin typeface="Arial"/>
                          <a:cs typeface="Arial"/>
                        </a:rPr>
                        <a:t>3</a:t>
                      </a:r>
                      <a:r>
                        <a:rPr dirty="0" sz="1400">
                          <a:solidFill>
                            <a:srgbClr val="4E2700"/>
                          </a:solidFill>
                          <a:latin typeface="Arial"/>
                          <a:cs typeface="Arial"/>
                        </a:rPr>
                        <a:t>.(</a:t>
                      </a:r>
                      <a:endParaRPr sz="1400">
                        <a:latin typeface="Arial"/>
                        <a:cs typeface="Arial"/>
                      </a:endParaRPr>
                    </a:p>
                  </a:txBody>
                  <a:tcPr marL="0" marR="0" marB="0" marT="3810">
                    <a:solidFill>
                      <a:srgbClr val="CCE8CF"/>
                    </a:solidFill>
                  </a:tcPr>
                </a:tc>
                <a:tc>
                  <a:txBody>
                    <a:bodyPr/>
                    <a:lstStyle/>
                    <a:p>
                      <a:pPr>
                        <a:lnSpc>
                          <a:spcPct val="100000"/>
                        </a:lnSpc>
                        <a:spcBef>
                          <a:spcPts val="30"/>
                        </a:spcBef>
                      </a:pPr>
                      <a:endParaRPr sz="1800">
                        <a:latin typeface="Times New Roman"/>
                        <a:cs typeface="Times New Roman"/>
                      </a:endParaRPr>
                    </a:p>
                    <a:p>
                      <a:pPr algn="ctr">
                        <a:lnSpc>
                          <a:spcPct val="100000"/>
                        </a:lnSpc>
                      </a:pPr>
                      <a:r>
                        <a:rPr dirty="0" sz="1400">
                          <a:solidFill>
                            <a:srgbClr val="4E2700"/>
                          </a:solidFill>
                          <a:latin typeface="Arial"/>
                          <a:cs typeface="Arial"/>
                        </a:rPr>
                        <a:t>o</a:t>
                      </a:r>
                      <a:endParaRPr sz="1400">
                        <a:latin typeface="Arial"/>
                        <a:cs typeface="Arial"/>
                      </a:endParaRPr>
                    </a:p>
                  </a:txBody>
                  <a:tcPr marL="0" marR="0" marB="0" marT="3810">
                    <a:solidFill>
                      <a:srgbClr val="CCE8CF"/>
                    </a:solidFill>
                  </a:tcPr>
                </a:tc>
                <a:tc gridSpan="2">
                  <a:txBody>
                    <a:bodyPr/>
                    <a:lstStyle/>
                    <a:p>
                      <a:pPr marL="245110">
                        <a:lnSpc>
                          <a:spcPct val="100000"/>
                        </a:lnSpc>
                        <a:spcBef>
                          <a:spcPts val="170"/>
                        </a:spcBef>
                      </a:pPr>
                      <a:r>
                        <a:rPr dirty="0" sz="1400" spc="10">
                          <a:solidFill>
                            <a:srgbClr val="4E2700"/>
                          </a:solidFill>
                          <a:latin typeface="Noto Sans Mono CJK HK"/>
                          <a:cs typeface="Noto Sans Mono CJK HK"/>
                        </a:rPr>
                        <a:t>字串</a:t>
                      </a:r>
                      <a:r>
                        <a:rPr dirty="0" sz="1400" spc="114">
                          <a:solidFill>
                            <a:srgbClr val="4E2700"/>
                          </a:solidFill>
                          <a:latin typeface="Arial"/>
                          <a:cs typeface="Arial"/>
                        </a:rPr>
                        <a:t>"abc"</a:t>
                      </a:r>
                      <a:r>
                        <a:rPr dirty="0" sz="1400" spc="370">
                          <a:solidFill>
                            <a:srgbClr val="4E2700"/>
                          </a:solidFill>
                          <a:latin typeface="Arial"/>
                          <a:cs typeface="Arial"/>
                        </a:rPr>
                        <a:t> </a:t>
                      </a:r>
                      <a:r>
                        <a:rPr dirty="0" sz="1400">
                          <a:solidFill>
                            <a:srgbClr val="4E2700"/>
                          </a:solidFill>
                          <a:latin typeface="Noto Sans Mono CJK HK"/>
                          <a:cs typeface="Noto Sans Mono CJK HK"/>
                        </a:rPr>
                        <a:t>變成字</a:t>
                      </a:r>
                      <a:r>
                        <a:rPr dirty="0" sz="1400" spc="10">
                          <a:solidFill>
                            <a:srgbClr val="4E2700"/>
                          </a:solidFill>
                          <a:latin typeface="Noto Sans Mono CJK HK"/>
                          <a:cs typeface="Noto Sans Mono CJK HK"/>
                        </a:rPr>
                        <a:t>串</a:t>
                      </a:r>
                      <a:r>
                        <a:rPr dirty="0" sz="1400" spc="150">
                          <a:solidFill>
                            <a:srgbClr val="4E2700"/>
                          </a:solidFill>
                          <a:latin typeface="Arial"/>
                          <a:cs typeface="Arial"/>
                        </a:rPr>
                        <a:t>"xyz"</a:t>
                      </a:r>
                      <a:r>
                        <a:rPr dirty="0" sz="1400">
                          <a:solidFill>
                            <a:srgbClr val="4E2700"/>
                          </a:solidFill>
                          <a:latin typeface="Noto Sans Mono CJK HK"/>
                          <a:cs typeface="Noto Sans Mono CJK HK"/>
                        </a:rPr>
                        <a:t>。</a:t>
                      </a:r>
                      <a:endParaRPr sz="1400">
                        <a:latin typeface="Noto Sans Mono CJK HK"/>
                        <a:cs typeface="Noto Sans Mono CJK HK"/>
                      </a:endParaRPr>
                    </a:p>
                    <a:p>
                      <a:pPr marL="49530">
                        <a:lnSpc>
                          <a:spcPct val="100000"/>
                        </a:lnSpc>
                        <a:spcBef>
                          <a:spcPts val="250"/>
                        </a:spcBef>
                      </a:pPr>
                      <a:r>
                        <a:rPr dirty="0" sz="1400" spc="305">
                          <a:solidFill>
                            <a:srgbClr val="4E2700"/>
                          </a:solidFill>
                          <a:latin typeface="Arial"/>
                          <a:cs typeface="Arial"/>
                        </a:rPr>
                        <a:t>)</a:t>
                      </a:r>
                      <a:r>
                        <a:rPr dirty="0" sz="1400" spc="385">
                          <a:solidFill>
                            <a:srgbClr val="4E2700"/>
                          </a:solidFill>
                          <a:latin typeface="Arial"/>
                          <a:cs typeface="Arial"/>
                        </a:rPr>
                        <a:t> </a:t>
                      </a:r>
                      <a:r>
                        <a:rPr dirty="0" sz="1400" spc="204">
                          <a:solidFill>
                            <a:srgbClr val="4E2700"/>
                          </a:solidFill>
                          <a:latin typeface="Arial"/>
                          <a:cs typeface="Arial"/>
                        </a:rPr>
                        <a:t>java.util.StringBuffer</a:t>
                      </a:r>
                      <a:r>
                        <a:rPr dirty="0" sz="1400">
                          <a:solidFill>
                            <a:srgbClr val="4E2700"/>
                          </a:solidFill>
                          <a:latin typeface="Noto Sans Mono CJK HK"/>
                          <a:cs typeface="Noto Sans Mono CJK HK"/>
                        </a:rPr>
                        <a:t>型態的物件</a:t>
                      </a:r>
                      <a:r>
                        <a:rPr dirty="0" sz="1400" spc="-10">
                          <a:solidFill>
                            <a:srgbClr val="4E2700"/>
                          </a:solidFill>
                          <a:latin typeface="Noto Sans Mono CJK HK"/>
                          <a:cs typeface="Noto Sans Mono CJK HK"/>
                        </a:rPr>
                        <a:t>內</a:t>
                      </a:r>
                      <a:r>
                        <a:rPr dirty="0" sz="1400">
                          <a:solidFill>
                            <a:srgbClr val="4E2700"/>
                          </a:solidFill>
                          <a:latin typeface="Noto Sans Mono CJK HK"/>
                          <a:cs typeface="Noto Sans Mono CJK HK"/>
                        </a:rPr>
                        <a:t>含</a:t>
                      </a:r>
                      <a:r>
                        <a:rPr dirty="0" sz="1400" spc="-10">
                          <a:solidFill>
                            <a:srgbClr val="4E2700"/>
                          </a:solidFill>
                          <a:latin typeface="Noto Sans Mono CJK HK"/>
                          <a:cs typeface="Noto Sans Mono CJK HK"/>
                        </a:rPr>
                        <a:t>一</a:t>
                      </a:r>
                      <a:r>
                        <a:rPr dirty="0" sz="1400">
                          <a:solidFill>
                            <a:srgbClr val="4E2700"/>
                          </a:solidFill>
                          <a:latin typeface="Noto Sans Mono CJK HK"/>
                          <a:cs typeface="Noto Sans Mono CJK HK"/>
                        </a:rPr>
                        <a:t>組字元</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此種</a:t>
                      </a:r>
                      <a:r>
                        <a:rPr dirty="0" sz="1400" spc="-10">
                          <a:solidFill>
                            <a:srgbClr val="4E2700"/>
                          </a:solidFill>
                          <a:latin typeface="Noto Sans Mono CJK HK"/>
                          <a:cs typeface="Noto Sans Mono CJK HK"/>
                        </a:rPr>
                        <a:t>物件</a:t>
                      </a:r>
                      <a:r>
                        <a:rPr dirty="0" sz="1400">
                          <a:solidFill>
                            <a:srgbClr val="4E2700"/>
                          </a:solidFill>
                          <a:latin typeface="Noto Sans Mono CJK HK"/>
                          <a:cs typeface="Noto Sans Mono CJK HK"/>
                        </a:rPr>
                        <a:t>的內容</a:t>
                      </a:r>
                      <a:r>
                        <a:rPr dirty="0" sz="1400" spc="-10">
                          <a:solidFill>
                            <a:srgbClr val="4E2700"/>
                          </a:solidFill>
                          <a:latin typeface="Noto Sans Mono CJK HK"/>
                          <a:cs typeface="Noto Sans Mono CJK HK"/>
                        </a:rPr>
                        <a:t>可</a:t>
                      </a:r>
                      <a:r>
                        <a:rPr dirty="0" sz="1400">
                          <a:solidFill>
                            <a:srgbClr val="4E2700"/>
                          </a:solidFill>
                          <a:latin typeface="Noto Sans Mono CJK HK"/>
                          <a:cs typeface="Noto Sans Mono CJK HK"/>
                        </a:rPr>
                        <a:t>以改</a:t>
                      </a:r>
                      <a:r>
                        <a:rPr dirty="0" sz="1400" spc="-10">
                          <a:solidFill>
                            <a:srgbClr val="4E2700"/>
                          </a:solidFill>
                          <a:latin typeface="Noto Sans Mono CJK HK"/>
                          <a:cs typeface="Noto Sans Mono CJK HK"/>
                        </a:rPr>
                        <a:t>變，</a:t>
                      </a:r>
                      <a:r>
                        <a:rPr dirty="0" sz="1400">
                          <a:solidFill>
                            <a:srgbClr val="4E2700"/>
                          </a:solidFill>
                          <a:latin typeface="Noto Sans Mono CJK HK"/>
                          <a:cs typeface="Noto Sans Mono CJK HK"/>
                        </a:rPr>
                        <a:t>即此物件</a:t>
                      </a:r>
                      <a:endParaRPr sz="1400">
                        <a:latin typeface="Noto Sans Mono CJK HK"/>
                        <a:cs typeface="Noto Sans Mono CJK HK"/>
                      </a:endParaRPr>
                    </a:p>
                  </a:txBody>
                  <a:tcPr marL="0" marR="0" marB="0" marT="21590">
                    <a:solidFill>
                      <a:srgbClr val="CCE8CF"/>
                    </a:solidFill>
                  </a:tcPr>
                </a:tc>
                <a:tc hMerge="1">
                  <a:txBody>
                    <a:bodyPr/>
                    <a:lstStyle/>
                    <a:p>
                      <a:pPr/>
                    </a:p>
                  </a:txBody>
                  <a:tcPr marL="0" marR="0" marB="0" marT="0"/>
                </a:tc>
              </a:tr>
              <a:tr h="240061">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gridSpan="2">
                  <a:txBody>
                    <a:bodyPr/>
                    <a:lstStyle/>
                    <a:p>
                      <a:pPr marL="245110">
                        <a:lnSpc>
                          <a:spcPts val="1630"/>
                        </a:lnSpc>
                      </a:pPr>
                      <a:r>
                        <a:rPr dirty="0" sz="1400" spc="10">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5">
                          <a:solidFill>
                            <a:srgbClr val="4E2700"/>
                          </a:solidFill>
                          <a:latin typeface="Noto Sans Mono CJK HK"/>
                          <a:cs typeface="Noto Sans Mono CJK HK"/>
                        </a:rPr>
                        <a:t>增</a:t>
                      </a:r>
                      <a:r>
                        <a:rPr dirty="0" sz="1400">
                          <a:solidFill>
                            <a:srgbClr val="4E2700"/>
                          </a:solidFill>
                          <a:latin typeface="Noto Sans Mono CJK HK"/>
                          <a:cs typeface="Noto Sans Mono CJK HK"/>
                        </a:rPr>
                        <a:t>加新字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、刪</a:t>
                      </a:r>
                      <a:r>
                        <a:rPr dirty="0" sz="1400" spc="-15">
                          <a:solidFill>
                            <a:srgbClr val="4E2700"/>
                          </a:solidFill>
                          <a:latin typeface="Noto Sans Mono CJK HK"/>
                          <a:cs typeface="Noto Sans Mono CJK HK"/>
                        </a:rPr>
                        <a:t>除或</a:t>
                      </a:r>
                      <a:r>
                        <a:rPr dirty="0" sz="1400">
                          <a:solidFill>
                            <a:srgbClr val="4E2700"/>
                          </a:solidFill>
                          <a:latin typeface="Noto Sans Mono CJK HK"/>
                          <a:cs typeface="Noto Sans Mono CJK HK"/>
                        </a:rPr>
                        <a:t>修改原</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字元。</a:t>
                      </a:r>
                      <a:endParaRPr sz="1400">
                        <a:latin typeface="Noto Sans Mono CJK HK"/>
                        <a:cs typeface="Noto Sans Mono CJK HK"/>
                      </a:endParaRPr>
                    </a:p>
                  </a:txBody>
                  <a:tcPr marL="0" marR="0" marB="0" marT="0">
                    <a:solidFill>
                      <a:srgbClr val="CCE8CF"/>
                    </a:solidFill>
                  </a:tcPr>
                </a:tc>
                <a:tc hMerge="1">
                  <a:txBody>
                    <a:bodyPr/>
                    <a:lstStyle/>
                    <a:p>
                      <a:pPr/>
                    </a:p>
                  </a:txBody>
                  <a:tcPr marL="0" marR="0" marB="0" marT="0"/>
                </a:tc>
              </a:tr>
              <a:tr h="250832">
                <a:tc>
                  <a:txBody>
                    <a:bodyPr/>
                    <a:lstStyle/>
                    <a:p>
                      <a:pPr algn="r" marR="41275">
                        <a:lnSpc>
                          <a:spcPts val="1670"/>
                        </a:lnSpc>
                      </a:pPr>
                      <a:r>
                        <a:rPr dirty="0" sz="1400" spc="5">
                          <a:solidFill>
                            <a:srgbClr val="4E2700"/>
                          </a:solidFill>
                          <a:latin typeface="Arial"/>
                          <a:cs typeface="Arial"/>
                        </a:rPr>
                        <a:t>4</a:t>
                      </a:r>
                      <a:r>
                        <a:rPr dirty="0" sz="1400" spc="-10">
                          <a:solidFill>
                            <a:srgbClr val="4E2700"/>
                          </a:solidFill>
                          <a:latin typeface="Arial"/>
                          <a:cs typeface="Arial"/>
                        </a:rPr>
                        <a:t>.</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gridSpan="2">
                  <a:txBody>
                    <a:bodyPr/>
                    <a:lstStyle/>
                    <a:p>
                      <a:pPr marL="49530">
                        <a:lnSpc>
                          <a:spcPts val="1670"/>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30">
                          <a:solidFill>
                            <a:srgbClr val="4E2700"/>
                          </a:solidFill>
                          <a:latin typeface="Arial"/>
                          <a:cs typeface="Arial"/>
                        </a:rPr>
                        <a:t>Java</a:t>
                      </a:r>
                      <a:r>
                        <a:rPr dirty="0" sz="1400" spc="5">
                          <a:solidFill>
                            <a:srgbClr val="4E2700"/>
                          </a:solidFill>
                          <a:latin typeface="Noto Sans Mono CJK HK"/>
                          <a:cs typeface="Noto Sans Mono CJK HK"/>
                        </a:rPr>
                        <a:t>語言提供</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包裝</a:t>
                      </a:r>
                      <a:r>
                        <a:rPr dirty="0" sz="1400" spc="-10">
                          <a:solidFill>
                            <a:srgbClr val="4E2700"/>
                          </a:solidFill>
                          <a:latin typeface="Noto Sans Mono CJK HK"/>
                          <a:cs typeface="Noto Sans Mono CJK HK"/>
                        </a:rPr>
                        <a:t>類別</a:t>
                      </a:r>
                      <a:r>
                        <a:rPr dirty="0" sz="1400" spc="5">
                          <a:solidFill>
                            <a:srgbClr val="4E2700"/>
                          </a:solidFill>
                          <a:latin typeface="Noto Sans Mono CJK HK"/>
                          <a:cs typeface="Noto Sans Mono CJK HK"/>
                        </a:rPr>
                        <a:t>可將八</a:t>
                      </a:r>
                      <a:r>
                        <a:rPr dirty="0" sz="1400" spc="-10">
                          <a:solidFill>
                            <a:srgbClr val="4E2700"/>
                          </a:solidFill>
                          <a:latin typeface="Noto Sans Mono CJK HK"/>
                          <a:cs typeface="Noto Sans Mono CJK HK"/>
                        </a:rPr>
                        <a:t>大</a:t>
                      </a:r>
                      <a:r>
                        <a:rPr dirty="0" sz="1400" spc="5">
                          <a:solidFill>
                            <a:srgbClr val="4E2700"/>
                          </a:solidFill>
                          <a:latin typeface="Noto Sans Mono CJK HK"/>
                          <a:cs typeface="Noto Sans Mono CJK HK"/>
                        </a:rPr>
                        <a:t>基本</a:t>
                      </a:r>
                      <a:r>
                        <a:rPr dirty="0" sz="1400" spc="-10">
                          <a:solidFill>
                            <a:srgbClr val="4E2700"/>
                          </a:solidFill>
                          <a:latin typeface="Noto Sans Mono CJK HK"/>
                          <a:cs typeface="Noto Sans Mono CJK HK"/>
                        </a:rPr>
                        <a:t>型態</a:t>
                      </a:r>
                      <a:r>
                        <a:rPr dirty="0" sz="1400" spc="5">
                          <a:solidFill>
                            <a:srgbClr val="4E2700"/>
                          </a:solidFill>
                          <a:latin typeface="Noto Sans Mono CJK HK"/>
                          <a:cs typeface="Noto Sans Mono CJK HK"/>
                        </a:rPr>
                        <a:t>的資料</a:t>
                      </a:r>
                      <a:r>
                        <a:rPr dirty="0" sz="1400" spc="-10">
                          <a:solidFill>
                            <a:srgbClr val="4E2700"/>
                          </a:solidFill>
                          <a:latin typeface="Noto Sans Mono CJK HK"/>
                          <a:cs typeface="Noto Sans Mono CJK HK"/>
                        </a:rPr>
                        <a:t>包</a:t>
                      </a:r>
                      <a:r>
                        <a:rPr dirty="0" sz="1400" spc="5">
                          <a:solidFill>
                            <a:srgbClr val="4E2700"/>
                          </a:solidFill>
                          <a:latin typeface="Noto Sans Mono CJK HK"/>
                          <a:cs typeface="Noto Sans Mono CJK HK"/>
                        </a:rPr>
                        <a:t>裝為</a:t>
                      </a:r>
                      <a:r>
                        <a:rPr dirty="0" sz="1400" spc="-10">
                          <a:solidFill>
                            <a:srgbClr val="4E2700"/>
                          </a:solidFill>
                          <a:latin typeface="Noto Sans Mono CJK HK"/>
                          <a:cs typeface="Noto Sans Mono CJK HK"/>
                        </a:rPr>
                        <a:t>物件</a:t>
                      </a:r>
                      <a:r>
                        <a:rPr dirty="0" sz="1400" spc="5">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c hMerge="1">
                  <a:txBody>
                    <a:bodyPr/>
                    <a:lstStyle/>
                    <a:p>
                      <a:pPr/>
                    </a:p>
                  </a:txBody>
                  <a:tcPr marL="0" marR="0" marB="0" marT="0"/>
                </a:tc>
              </a:tr>
              <a:tr h="736179">
                <a:tc>
                  <a:txBody>
                    <a:bodyPr/>
                    <a:lstStyle/>
                    <a:p>
                      <a:pPr marL="128905">
                        <a:lnSpc>
                          <a:spcPts val="1630"/>
                        </a:lnSpc>
                      </a:pPr>
                      <a:r>
                        <a:rPr dirty="0" sz="1400" spc="225">
                          <a:solidFill>
                            <a:srgbClr val="4E2700"/>
                          </a:solidFill>
                          <a:latin typeface="Arial"/>
                          <a:cs typeface="Arial"/>
                        </a:rPr>
                        <a:t>5.(</a:t>
                      </a:r>
                      <a:endParaRPr sz="1400">
                        <a:latin typeface="Arial"/>
                        <a:cs typeface="Arial"/>
                      </a:endParaRPr>
                    </a:p>
                    <a:p>
                      <a:pPr>
                        <a:lnSpc>
                          <a:spcPct val="100000"/>
                        </a:lnSpc>
                        <a:spcBef>
                          <a:spcPts val="55"/>
                        </a:spcBef>
                      </a:pPr>
                      <a:endParaRPr sz="1850">
                        <a:latin typeface="Times New Roman"/>
                        <a:cs typeface="Times New Roman"/>
                      </a:endParaRPr>
                    </a:p>
                    <a:p>
                      <a:pPr marL="128905">
                        <a:lnSpc>
                          <a:spcPct val="100000"/>
                        </a:lnSpc>
                      </a:pPr>
                      <a:r>
                        <a:rPr dirty="0" sz="1400" spc="225">
                          <a:solidFill>
                            <a:srgbClr val="4E2700"/>
                          </a:solidFill>
                          <a:latin typeface="Arial"/>
                          <a:cs typeface="Arial"/>
                        </a:rPr>
                        <a:t>6.(</a:t>
                      </a:r>
                      <a:endParaRPr sz="1400">
                        <a:latin typeface="Arial"/>
                        <a:cs typeface="Arial"/>
                      </a:endParaRPr>
                    </a:p>
                  </a:txBody>
                  <a:tcPr marL="0" marR="0" marB="0" marT="0">
                    <a:solidFill>
                      <a:srgbClr val="CCE8CF"/>
                    </a:solidFill>
                  </a:tcPr>
                </a:tc>
                <a:tc>
                  <a:txBody>
                    <a:bodyPr/>
                    <a:lstStyle/>
                    <a:p>
                      <a:pPr marL="48895">
                        <a:lnSpc>
                          <a:spcPts val="1630"/>
                        </a:lnSpc>
                      </a:pPr>
                      <a:r>
                        <a:rPr dirty="0" sz="1400">
                          <a:solidFill>
                            <a:srgbClr val="4E2700"/>
                          </a:solidFill>
                          <a:latin typeface="Arial"/>
                          <a:cs typeface="Arial"/>
                        </a:rPr>
                        <a:t>o</a:t>
                      </a:r>
                      <a:endParaRPr sz="1400">
                        <a:latin typeface="Arial"/>
                        <a:cs typeface="Arial"/>
                      </a:endParaRPr>
                    </a:p>
                    <a:p>
                      <a:pPr>
                        <a:lnSpc>
                          <a:spcPct val="100000"/>
                        </a:lnSpc>
                        <a:spcBef>
                          <a:spcPts val="55"/>
                        </a:spcBef>
                      </a:pPr>
                      <a:endParaRPr sz="1850">
                        <a:latin typeface="Times New Roman"/>
                        <a:cs typeface="Times New Roman"/>
                      </a:endParaRPr>
                    </a:p>
                    <a:p>
                      <a:pPr marL="48895">
                        <a:lnSpc>
                          <a:spcPct val="10000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gridSpan="2">
                  <a:txBody>
                    <a:bodyPr/>
                    <a:lstStyle/>
                    <a:p>
                      <a:pPr marL="49530">
                        <a:lnSpc>
                          <a:spcPts val="163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存</a:t>
                      </a:r>
                      <a:r>
                        <a:rPr dirty="0" sz="1400">
                          <a:solidFill>
                            <a:srgbClr val="4E2700"/>
                          </a:solidFill>
                          <a:latin typeface="Noto Sans Mono CJK HK"/>
                          <a:cs typeface="Noto Sans Mono CJK HK"/>
                        </a:rPr>
                        <a:t>放</a:t>
                      </a:r>
                      <a:r>
                        <a:rPr dirty="0" sz="1400" spc="10">
                          <a:solidFill>
                            <a:srgbClr val="4E2700"/>
                          </a:solidFill>
                          <a:latin typeface="Noto Sans Mono CJK HK"/>
                          <a:cs typeface="Noto Sans Mono CJK HK"/>
                        </a:rPr>
                        <a:t>在</a:t>
                      </a:r>
                      <a:r>
                        <a:rPr dirty="0" sz="1400" spc="204">
                          <a:solidFill>
                            <a:srgbClr val="4E2700"/>
                          </a:solidFill>
                          <a:latin typeface="Arial"/>
                          <a:cs typeface="Arial"/>
                        </a:rPr>
                        <a:t>java.util.Collection</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面內的</a:t>
                      </a:r>
                      <a:r>
                        <a:rPr dirty="0" sz="1400" spc="-15">
                          <a:solidFill>
                            <a:srgbClr val="4E2700"/>
                          </a:solidFill>
                          <a:latin typeface="Noto Sans Mono CJK HK"/>
                          <a:cs typeface="Noto Sans Mono CJK HK"/>
                        </a:rPr>
                        <a:t>資料</a:t>
                      </a:r>
                      <a:r>
                        <a:rPr dirty="0" sz="1400">
                          <a:solidFill>
                            <a:srgbClr val="4E2700"/>
                          </a:solidFill>
                          <a:latin typeface="Noto Sans Mono CJK HK"/>
                          <a:cs typeface="Noto Sans Mono CJK HK"/>
                        </a:rPr>
                        <a:t>都是一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、一</a:t>
                      </a:r>
                      <a:r>
                        <a:rPr dirty="0" sz="1400" spc="-15">
                          <a:solidFill>
                            <a:srgbClr val="4E2700"/>
                          </a:solidFill>
                          <a:latin typeface="Noto Sans Mono CJK HK"/>
                          <a:cs typeface="Noto Sans Mono CJK HK"/>
                        </a:rPr>
                        <a:t>個的</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放在</a:t>
                      </a:r>
                      <a:endParaRPr sz="1400">
                        <a:latin typeface="Noto Sans Mono CJK HK"/>
                        <a:cs typeface="Noto Sans Mono CJK HK"/>
                      </a:endParaRPr>
                    </a:p>
                    <a:p>
                      <a:pPr marL="246379">
                        <a:lnSpc>
                          <a:spcPct val="100000"/>
                        </a:lnSpc>
                        <a:spcBef>
                          <a:spcPts val="250"/>
                        </a:spcBef>
                      </a:pPr>
                      <a:r>
                        <a:rPr dirty="0" sz="1400" spc="165">
                          <a:solidFill>
                            <a:srgbClr val="4E2700"/>
                          </a:solidFill>
                          <a:latin typeface="Arial"/>
                          <a:cs typeface="Arial"/>
                        </a:rPr>
                        <a:t>java.util.Map</a:t>
                      </a:r>
                      <a:r>
                        <a:rPr dirty="0" sz="1400">
                          <a:solidFill>
                            <a:srgbClr val="4E2700"/>
                          </a:solidFill>
                          <a:latin typeface="Noto Sans Mono CJK HK"/>
                          <a:cs typeface="Noto Sans Mono CJK HK"/>
                        </a:rPr>
                        <a:t>介面內的資料都</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一對</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對的物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a:t>
                      </a:r>
                      <a:endParaRPr sz="1400">
                        <a:latin typeface="Noto Sans Mono CJK HK"/>
                        <a:cs typeface="Noto Sans Mono CJK HK"/>
                      </a:endParaRPr>
                    </a:p>
                    <a:p>
                      <a:pPr marL="49530">
                        <a:lnSpc>
                          <a:spcPct val="100000"/>
                        </a:lnSpc>
                        <a:spcBef>
                          <a:spcPts val="250"/>
                        </a:spcBef>
                      </a:pPr>
                      <a:r>
                        <a:rPr dirty="0" sz="1400" spc="305">
                          <a:solidFill>
                            <a:srgbClr val="4E2700"/>
                          </a:solidFill>
                          <a:latin typeface="Arial"/>
                          <a:cs typeface="Arial"/>
                        </a:rPr>
                        <a:t>)</a:t>
                      </a:r>
                      <a:r>
                        <a:rPr dirty="0" sz="1400" spc="375">
                          <a:solidFill>
                            <a:srgbClr val="4E2700"/>
                          </a:solidFill>
                          <a:latin typeface="Arial"/>
                          <a:cs typeface="Arial"/>
                        </a:rPr>
                        <a:t> </a:t>
                      </a:r>
                      <a:r>
                        <a:rPr dirty="0" sz="1400" spc="40">
                          <a:solidFill>
                            <a:srgbClr val="4E2700"/>
                          </a:solidFill>
                          <a:latin typeface="Arial"/>
                          <a:cs typeface="Arial"/>
                        </a:rPr>
                        <a:t>Boolean</a:t>
                      </a:r>
                      <a:r>
                        <a:rPr dirty="0" sz="1400" spc="380">
                          <a:solidFill>
                            <a:srgbClr val="4E2700"/>
                          </a:solidFill>
                          <a:latin typeface="Arial"/>
                          <a:cs typeface="Arial"/>
                        </a:rPr>
                        <a:t> </a:t>
                      </a:r>
                      <a:r>
                        <a:rPr dirty="0" sz="1400" spc="-10">
                          <a:solidFill>
                            <a:srgbClr val="4E2700"/>
                          </a:solidFill>
                          <a:latin typeface="Arial"/>
                          <a:cs typeface="Arial"/>
                        </a:rPr>
                        <a:t>bo</a:t>
                      </a:r>
                      <a:r>
                        <a:rPr dirty="0" sz="1400" spc="10">
                          <a:solidFill>
                            <a:srgbClr val="4E2700"/>
                          </a:solidFill>
                          <a:latin typeface="Arial"/>
                          <a:cs typeface="Arial"/>
                        </a:rPr>
                        <a:t> </a:t>
                      </a:r>
                      <a:r>
                        <a:rPr dirty="0" sz="1400" spc="-50">
                          <a:solidFill>
                            <a:srgbClr val="4E2700"/>
                          </a:solidFill>
                          <a:latin typeface="Arial"/>
                          <a:cs typeface="Arial"/>
                        </a:rPr>
                        <a:t>=</a:t>
                      </a:r>
                      <a:r>
                        <a:rPr dirty="0" sz="1400" spc="50">
                          <a:solidFill>
                            <a:srgbClr val="4E2700"/>
                          </a:solidFill>
                          <a:latin typeface="Arial"/>
                          <a:cs typeface="Arial"/>
                        </a:rPr>
                        <a:t> </a:t>
                      </a:r>
                      <a:r>
                        <a:rPr dirty="0" sz="1400" spc="-85">
                          <a:solidFill>
                            <a:srgbClr val="4E2700"/>
                          </a:solidFill>
                          <a:latin typeface="Arial"/>
                          <a:cs typeface="Arial"/>
                        </a:rPr>
                        <a:t>new</a:t>
                      </a:r>
                      <a:r>
                        <a:rPr dirty="0" sz="1400" spc="85">
                          <a:solidFill>
                            <a:srgbClr val="4E2700"/>
                          </a:solidFill>
                          <a:latin typeface="Arial"/>
                          <a:cs typeface="Arial"/>
                        </a:rPr>
                        <a:t> </a:t>
                      </a:r>
                      <a:r>
                        <a:rPr dirty="0" sz="1400" spc="95">
                          <a:solidFill>
                            <a:srgbClr val="4E2700"/>
                          </a:solidFill>
                          <a:latin typeface="Arial"/>
                          <a:cs typeface="Arial"/>
                        </a:rPr>
                        <a:t>Boolen("tRuE")</a:t>
                      </a:r>
                      <a:r>
                        <a:rPr dirty="0" sz="1400" spc="95">
                          <a:solidFill>
                            <a:srgbClr val="4E2700"/>
                          </a:solidFill>
                          <a:latin typeface="Noto Sans Mono CJK HK"/>
                          <a:cs typeface="Noto Sans Mono CJK HK"/>
                        </a:rPr>
                        <a:t>，</a:t>
                      </a:r>
                      <a:r>
                        <a:rPr dirty="0" sz="1400">
                          <a:solidFill>
                            <a:srgbClr val="4E2700"/>
                          </a:solidFill>
                          <a:latin typeface="Noto Sans Mono CJK HK"/>
                          <a:cs typeface="Noto Sans Mono CJK HK"/>
                        </a:rPr>
                        <a:t>則物</a:t>
                      </a:r>
                      <a:r>
                        <a:rPr dirty="0" sz="1400" spc="10">
                          <a:solidFill>
                            <a:srgbClr val="4E2700"/>
                          </a:solidFill>
                          <a:latin typeface="Noto Sans Mono CJK HK"/>
                          <a:cs typeface="Noto Sans Mono CJK HK"/>
                        </a:rPr>
                        <a:t>件</a:t>
                      </a:r>
                      <a:r>
                        <a:rPr dirty="0" sz="1400" spc="-20">
                          <a:solidFill>
                            <a:srgbClr val="4E2700"/>
                          </a:solidFill>
                          <a:latin typeface="Arial"/>
                          <a:cs typeface="Arial"/>
                        </a:rPr>
                        <a:t>bo</a:t>
                      </a:r>
                      <a:r>
                        <a:rPr dirty="0" sz="1400">
                          <a:solidFill>
                            <a:srgbClr val="4E2700"/>
                          </a:solidFill>
                          <a:latin typeface="Noto Sans Mono CJK HK"/>
                          <a:cs typeface="Noto Sans Mono CJK HK"/>
                        </a:rPr>
                        <a:t>表</a:t>
                      </a:r>
                      <a:r>
                        <a:rPr dirty="0" sz="1400" spc="10">
                          <a:solidFill>
                            <a:srgbClr val="4E2700"/>
                          </a:solidFill>
                          <a:latin typeface="Noto Sans Mono CJK HK"/>
                          <a:cs typeface="Noto Sans Mono CJK HK"/>
                        </a:rPr>
                        <a:t>示</a:t>
                      </a:r>
                      <a:r>
                        <a:rPr dirty="0" sz="1400" spc="160">
                          <a:solidFill>
                            <a:srgbClr val="4E2700"/>
                          </a:solidFill>
                          <a:latin typeface="Arial"/>
                          <a:cs typeface="Arial"/>
                        </a:rPr>
                        <a:t>true</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c hMerge="1">
                  <a:txBody>
                    <a:bodyPr/>
                    <a:lstStyle/>
                    <a:p>
                      <a:pPr/>
                    </a:p>
                  </a:txBody>
                  <a:tcPr marL="0" marR="0" marB="0" marT="0"/>
                </a:tc>
              </a:tr>
              <a:tr h="245241">
                <a:tc>
                  <a:txBody>
                    <a:bodyPr/>
                    <a:lstStyle/>
                    <a:p>
                      <a:pPr algn="r" marR="41910">
                        <a:lnSpc>
                          <a:spcPts val="1630"/>
                        </a:lnSpc>
                      </a:pPr>
                      <a:r>
                        <a:rPr dirty="0" sz="1400" spc="5">
                          <a:solidFill>
                            <a:srgbClr val="4E2700"/>
                          </a:solidFill>
                          <a:latin typeface="Arial"/>
                          <a:cs typeface="Arial"/>
                        </a:rPr>
                        <a:t>7</a:t>
                      </a:r>
                      <a:r>
                        <a:rPr dirty="0" sz="1400">
                          <a:solidFill>
                            <a:srgbClr val="4E2700"/>
                          </a:solidFill>
                          <a:latin typeface="Arial"/>
                          <a:cs typeface="Arial"/>
                        </a:rPr>
                        <a:t>.(</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gridSpan="2">
                  <a:txBody>
                    <a:bodyPr/>
                    <a:lstStyle/>
                    <a:p>
                      <a:pPr marL="49530">
                        <a:lnSpc>
                          <a:spcPts val="163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包</a:t>
                      </a:r>
                      <a:r>
                        <a:rPr dirty="0" sz="1400">
                          <a:solidFill>
                            <a:srgbClr val="4E2700"/>
                          </a:solidFill>
                          <a:latin typeface="Noto Sans Mono CJK HK"/>
                          <a:cs typeface="Noto Sans Mono CJK HK"/>
                        </a:rPr>
                        <a:t>裝</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別的建</a:t>
                      </a:r>
                      <a:r>
                        <a:rPr dirty="0" sz="1400" spc="-15">
                          <a:solidFill>
                            <a:srgbClr val="4E2700"/>
                          </a:solidFill>
                          <a:latin typeface="Noto Sans Mono CJK HK"/>
                          <a:cs typeface="Noto Sans Mono CJK HK"/>
                        </a:rPr>
                        <a:t>構</a:t>
                      </a:r>
                      <a:r>
                        <a:rPr dirty="0" sz="1400">
                          <a:solidFill>
                            <a:srgbClr val="4E2700"/>
                          </a:solidFill>
                          <a:latin typeface="Noto Sans Mono CJK HK"/>
                          <a:cs typeface="Noto Sans Mono CJK HK"/>
                        </a:rPr>
                        <a:t>子可</a:t>
                      </a:r>
                      <a:r>
                        <a:rPr dirty="0" sz="1400" spc="-15">
                          <a:solidFill>
                            <a:srgbClr val="4E2700"/>
                          </a:solidFill>
                          <a:latin typeface="Noto Sans Mono CJK HK"/>
                          <a:cs typeface="Noto Sans Mono CJK HK"/>
                        </a:rPr>
                        <a:t>以接</a:t>
                      </a:r>
                      <a:r>
                        <a:rPr dirty="0" sz="1400">
                          <a:solidFill>
                            <a:srgbClr val="4E2700"/>
                          </a:solidFill>
                          <a:latin typeface="Noto Sans Mono CJK HK"/>
                          <a:cs typeface="Noto Sans Mono CJK HK"/>
                        </a:rPr>
                        <a:t>收一或</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這些參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會全</a:t>
                      </a:r>
                      <a:r>
                        <a:rPr dirty="0" sz="1400" spc="-15">
                          <a:solidFill>
                            <a:srgbClr val="4E2700"/>
                          </a:solidFill>
                          <a:latin typeface="Noto Sans Mono CJK HK"/>
                          <a:cs typeface="Noto Sans Mono CJK HK"/>
                        </a:rPr>
                        <a:t>部包</a:t>
                      </a:r>
                      <a:r>
                        <a:rPr dirty="0" sz="1400">
                          <a:solidFill>
                            <a:srgbClr val="4E2700"/>
                          </a:solidFill>
                          <a:latin typeface="Noto Sans Mono CJK HK"/>
                          <a:cs typeface="Noto Sans Mono CJK HK"/>
                        </a:rPr>
                        <a:t>裝成一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物件。</a:t>
                      </a:r>
                      <a:endParaRPr sz="1400">
                        <a:latin typeface="Noto Sans Mono CJK HK"/>
                        <a:cs typeface="Noto Sans Mono CJK HK"/>
                      </a:endParaRPr>
                    </a:p>
                  </a:txBody>
                  <a:tcPr marL="0" marR="0" marB="0" marT="0">
                    <a:solidFill>
                      <a:srgbClr val="CCE8CF"/>
                    </a:solidFill>
                  </a:tcPr>
                </a:tc>
                <a:tc hMerge="1">
                  <a:txBody>
                    <a:bodyPr/>
                    <a:lstStyle/>
                    <a:p>
                      <a:pPr/>
                    </a:p>
                  </a:txBody>
                  <a:tcPr marL="0" marR="0" marB="0" marT="0"/>
                </a:tc>
              </a:tr>
              <a:tr h="981946">
                <a:tc>
                  <a:txBody>
                    <a:bodyPr/>
                    <a:lstStyle/>
                    <a:p>
                      <a:pPr marL="128905">
                        <a:lnSpc>
                          <a:spcPts val="1630"/>
                        </a:lnSpc>
                      </a:pPr>
                      <a:r>
                        <a:rPr dirty="0" sz="1400" spc="225">
                          <a:solidFill>
                            <a:srgbClr val="4E2700"/>
                          </a:solidFill>
                          <a:latin typeface="Arial"/>
                          <a:cs typeface="Arial"/>
                        </a:rPr>
                        <a:t>8.(</a:t>
                      </a:r>
                      <a:endParaRPr sz="1400">
                        <a:latin typeface="Arial"/>
                        <a:cs typeface="Arial"/>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28905">
                        <a:lnSpc>
                          <a:spcPct val="100000"/>
                        </a:lnSpc>
                        <a:spcBef>
                          <a:spcPts val="900"/>
                        </a:spcBef>
                      </a:pPr>
                      <a:r>
                        <a:rPr dirty="0" sz="1400" spc="225">
                          <a:solidFill>
                            <a:srgbClr val="4E2700"/>
                          </a:solidFill>
                          <a:latin typeface="Arial"/>
                          <a:cs typeface="Arial"/>
                        </a:rPr>
                        <a:t>9.(</a:t>
                      </a:r>
                      <a:endParaRPr sz="1400">
                        <a:latin typeface="Arial"/>
                        <a:cs typeface="Arial"/>
                      </a:endParaRPr>
                    </a:p>
                  </a:txBody>
                  <a:tcPr marL="0" marR="0" marB="0" marT="0">
                    <a:solidFill>
                      <a:srgbClr val="CCE8CF"/>
                    </a:solidFill>
                  </a:tcPr>
                </a:tc>
                <a:tc>
                  <a:txBody>
                    <a:bodyPr/>
                    <a:lstStyle/>
                    <a:p>
                      <a:pPr marL="48260">
                        <a:lnSpc>
                          <a:spcPts val="1630"/>
                        </a:lnSpc>
                      </a:pPr>
                      <a:r>
                        <a:rPr dirty="0" sz="1400">
                          <a:solidFill>
                            <a:srgbClr val="4E2700"/>
                          </a:solidFill>
                          <a:latin typeface="Arial"/>
                          <a:cs typeface="Arial"/>
                        </a:rPr>
                        <a:t>o</a:t>
                      </a:r>
                      <a:endParaRPr sz="1400">
                        <a:latin typeface="Arial"/>
                        <a:cs typeface="Arial"/>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48895">
                        <a:lnSpc>
                          <a:spcPct val="100000"/>
                        </a:lnSpc>
                        <a:spcBef>
                          <a:spcPts val="900"/>
                        </a:spcBef>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gridSpan="2">
                  <a:txBody>
                    <a:bodyPr/>
                    <a:lstStyle/>
                    <a:p>
                      <a:pPr marL="49530">
                        <a:lnSpc>
                          <a:spcPts val="1630"/>
                        </a:lnSpc>
                      </a:pPr>
                      <a:r>
                        <a:rPr dirty="0" sz="1400" spc="305">
                          <a:solidFill>
                            <a:srgbClr val="4E2700"/>
                          </a:solidFill>
                          <a:latin typeface="Arial"/>
                          <a:cs typeface="Arial"/>
                        </a:rPr>
                        <a:t>)</a:t>
                      </a:r>
                      <a:r>
                        <a:rPr dirty="0" sz="1400" spc="400">
                          <a:solidFill>
                            <a:srgbClr val="4E2700"/>
                          </a:solidFill>
                          <a:latin typeface="Arial"/>
                          <a:cs typeface="Arial"/>
                        </a:rPr>
                        <a:t> </a:t>
                      </a:r>
                      <a:r>
                        <a:rPr dirty="0" sz="1400" spc="85">
                          <a:solidFill>
                            <a:srgbClr val="4E2700"/>
                          </a:solidFill>
                          <a:latin typeface="Arial"/>
                          <a:cs typeface="Arial"/>
                        </a:rPr>
                        <a:t>java.lang.Number</a:t>
                      </a:r>
                      <a:r>
                        <a:rPr dirty="0" sz="1400">
                          <a:solidFill>
                            <a:srgbClr val="4E2700"/>
                          </a:solidFill>
                          <a:latin typeface="Noto Sans Mono CJK HK"/>
                          <a:cs typeface="Noto Sans Mono CJK HK"/>
                        </a:rPr>
                        <a:t>類別是</a:t>
                      </a:r>
                      <a:r>
                        <a:rPr dirty="0" sz="1400" spc="95">
                          <a:solidFill>
                            <a:srgbClr val="4E2700"/>
                          </a:solidFill>
                          <a:latin typeface="Arial"/>
                          <a:cs typeface="Arial"/>
                        </a:rPr>
                        <a:t>java.math.BigDecimal</a:t>
                      </a:r>
                      <a:r>
                        <a:rPr dirty="0" sz="1400" spc="15">
                          <a:solidFill>
                            <a:srgbClr val="4E2700"/>
                          </a:solidFill>
                          <a:latin typeface="Noto Sans Mono CJK HK"/>
                          <a:cs typeface="Noto Sans Mono CJK HK"/>
                        </a:rPr>
                        <a:t>、</a:t>
                      </a:r>
                      <a:r>
                        <a:rPr dirty="0" sz="1400" spc="125">
                          <a:solidFill>
                            <a:srgbClr val="4E2700"/>
                          </a:solidFill>
                          <a:latin typeface="Arial"/>
                          <a:cs typeface="Arial"/>
                        </a:rPr>
                        <a:t>java.math.BigInteger</a:t>
                      </a:r>
                      <a:r>
                        <a:rPr dirty="0" sz="1400" spc="10">
                          <a:solidFill>
                            <a:srgbClr val="4E2700"/>
                          </a:solidFill>
                          <a:latin typeface="Noto Sans Mono CJK HK"/>
                          <a:cs typeface="Noto Sans Mono CJK HK"/>
                        </a:rPr>
                        <a:t>以及</a:t>
                      </a:r>
                      <a:r>
                        <a:rPr dirty="0" sz="1400" spc="170">
                          <a:solidFill>
                            <a:srgbClr val="4E2700"/>
                          </a:solidFill>
                          <a:latin typeface="Arial"/>
                          <a:cs typeface="Arial"/>
                        </a:rPr>
                        <a:t>java.</a:t>
                      </a:r>
                      <a:endParaRPr sz="1400">
                        <a:latin typeface="Arial"/>
                        <a:cs typeface="Arial"/>
                      </a:endParaRPr>
                    </a:p>
                    <a:p>
                      <a:pPr marL="245110" marR="80010" indent="1270">
                        <a:lnSpc>
                          <a:spcPct val="114999"/>
                        </a:lnSpc>
                      </a:pPr>
                      <a:r>
                        <a:rPr dirty="0" sz="1400" spc="110">
                          <a:solidFill>
                            <a:srgbClr val="4E2700"/>
                          </a:solidFill>
                          <a:latin typeface="Arial"/>
                          <a:cs typeface="Arial"/>
                        </a:rPr>
                        <a:t>lang</a:t>
                      </a:r>
                      <a:r>
                        <a:rPr dirty="0" sz="1400">
                          <a:solidFill>
                            <a:srgbClr val="4E2700"/>
                          </a:solidFill>
                          <a:latin typeface="Noto Sans Mono CJK HK"/>
                          <a:cs typeface="Noto Sans Mono CJK HK"/>
                        </a:rPr>
                        <a:t>套件下的</a:t>
                      </a:r>
                      <a:r>
                        <a:rPr dirty="0" sz="1400" spc="-10">
                          <a:solidFill>
                            <a:srgbClr val="4E2700"/>
                          </a:solidFill>
                          <a:latin typeface="Noto Sans Mono CJK HK"/>
                          <a:cs typeface="Noto Sans Mono CJK HK"/>
                        </a:rPr>
                        <a:t>包</a:t>
                      </a:r>
                      <a:r>
                        <a:rPr dirty="0" sz="1400">
                          <a:solidFill>
                            <a:srgbClr val="4E2700"/>
                          </a:solidFill>
                          <a:latin typeface="Noto Sans Mono CJK HK"/>
                          <a:cs typeface="Noto Sans Mono CJK HK"/>
                        </a:rPr>
                        <a:t>裝類</a:t>
                      </a:r>
                      <a:r>
                        <a:rPr dirty="0" sz="1400" spc="-10">
                          <a:solidFill>
                            <a:srgbClr val="4E2700"/>
                          </a:solidFill>
                          <a:latin typeface="Noto Sans Mono CJK HK"/>
                          <a:cs typeface="Noto Sans Mono CJK HK"/>
                        </a:rPr>
                        <a:t>別，</a:t>
                      </a:r>
                      <a:r>
                        <a:rPr dirty="0" sz="1400" spc="-5">
                          <a:solidFill>
                            <a:srgbClr val="4E2700"/>
                          </a:solidFill>
                          <a:latin typeface="Noto Sans Mono CJK HK"/>
                          <a:cs typeface="Noto Sans Mono CJK HK"/>
                        </a:rPr>
                        <a:t>如</a:t>
                      </a:r>
                      <a:r>
                        <a:rPr dirty="0" sz="1400" spc="65">
                          <a:solidFill>
                            <a:srgbClr val="4E2700"/>
                          </a:solidFill>
                          <a:latin typeface="Arial"/>
                          <a:cs typeface="Arial"/>
                        </a:rPr>
                        <a:t>Byte</a:t>
                      </a:r>
                      <a:r>
                        <a:rPr dirty="0" sz="1400" spc="10">
                          <a:solidFill>
                            <a:srgbClr val="4E2700"/>
                          </a:solidFill>
                          <a:latin typeface="Noto Sans Mono CJK HK"/>
                          <a:cs typeface="Noto Sans Mono CJK HK"/>
                        </a:rPr>
                        <a:t>、</a:t>
                      </a:r>
                      <a:r>
                        <a:rPr dirty="0" sz="1400" spc="30">
                          <a:solidFill>
                            <a:srgbClr val="4E2700"/>
                          </a:solidFill>
                          <a:latin typeface="Arial"/>
                          <a:cs typeface="Arial"/>
                        </a:rPr>
                        <a:t>Double</a:t>
                      </a:r>
                      <a:r>
                        <a:rPr dirty="0" sz="1400" spc="10">
                          <a:solidFill>
                            <a:srgbClr val="4E2700"/>
                          </a:solidFill>
                          <a:latin typeface="Noto Sans Mono CJK HK"/>
                          <a:cs typeface="Noto Sans Mono CJK HK"/>
                        </a:rPr>
                        <a:t>、</a:t>
                      </a:r>
                      <a:r>
                        <a:rPr dirty="0" sz="1400" spc="145">
                          <a:solidFill>
                            <a:srgbClr val="4E2700"/>
                          </a:solidFill>
                          <a:latin typeface="Arial"/>
                          <a:cs typeface="Arial"/>
                        </a:rPr>
                        <a:t>Float</a:t>
                      </a:r>
                      <a:r>
                        <a:rPr dirty="0" sz="1400" spc="10">
                          <a:solidFill>
                            <a:srgbClr val="4E2700"/>
                          </a:solidFill>
                          <a:latin typeface="Noto Sans Mono CJK HK"/>
                          <a:cs typeface="Noto Sans Mono CJK HK"/>
                        </a:rPr>
                        <a:t>、</a:t>
                      </a:r>
                      <a:r>
                        <a:rPr dirty="0" sz="1400" spc="145">
                          <a:solidFill>
                            <a:srgbClr val="4E2700"/>
                          </a:solidFill>
                          <a:latin typeface="Arial"/>
                          <a:cs typeface="Arial"/>
                        </a:rPr>
                        <a:t>Integer</a:t>
                      </a:r>
                      <a:r>
                        <a:rPr dirty="0" sz="1400">
                          <a:solidFill>
                            <a:srgbClr val="4E2700"/>
                          </a:solidFill>
                          <a:latin typeface="Noto Sans Mono CJK HK"/>
                          <a:cs typeface="Noto Sans Mono CJK HK"/>
                        </a:rPr>
                        <a:t>、</a:t>
                      </a:r>
                      <a:r>
                        <a:rPr dirty="0" sz="1400" spc="-10">
                          <a:solidFill>
                            <a:srgbClr val="4E2700"/>
                          </a:solidFill>
                          <a:latin typeface="Arial"/>
                          <a:cs typeface="Arial"/>
                        </a:rPr>
                        <a:t>Long</a:t>
                      </a:r>
                      <a:r>
                        <a:rPr dirty="0" sz="1400" spc="10">
                          <a:solidFill>
                            <a:srgbClr val="4E2700"/>
                          </a:solidFill>
                          <a:latin typeface="Noto Sans Mono CJK HK"/>
                          <a:cs typeface="Noto Sans Mono CJK HK"/>
                        </a:rPr>
                        <a:t>、</a:t>
                      </a:r>
                      <a:r>
                        <a:rPr dirty="0" sz="1400" spc="100">
                          <a:solidFill>
                            <a:srgbClr val="4E2700"/>
                          </a:solidFill>
                          <a:latin typeface="Arial"/>
                          <a:cs typeface="Arial"/>
                        </a:rPr>
                        <a:t>Short</a:t>
                      </a:r>
                      <a:r>
                        <a:rPr dirty="0" sz="1400">
                          <a:solidFill>
                            <a:srgbClr val="4E2700"/>
                          </a:solidFill>
                          <a:latin typeface="Noto Sans Mono CJK HK"/>
                          <a:cs typeface="Noto Sans Mono CJK HK"/>
                        </a:rPr>
                        <a:t>等類別的父類 </a:t>
                      </a:r>
                      <a:r>
                        <a:rPr dirty="0" sz="1400" spc="10">
                          <a:solidFill>
                            <a:srgbClr val="4E2700"/>
                          </a:solidFill>
                          <a:latin typeface="Noto Sans Mono CJK HK"/>
                          <a:cs typeface="Noto Sans Mono CJK HK"/>
                        </a:rPr>
                        <a:t>別。</a:t>
                      </a:r>
                      <a:r>
                        <a:rPr dirty="0" sz="1400" spc="285">
                          <a:solidFill>
                            <a:srgbClr val="4E2700"/>
                          </a:solidFill>
                          <a:latin typeface="Arial"/>
                          <a:cs typeface="Arial"/>
                        </a:rPr>
                        <a:t>(</a:t>
                      </a:r>
                      <a:r>
                        <a:rPr dirty="0" sz="1400">
                          <a:solidFill>
                            <a:srgbClr val="4E2700"/>
                          </a:solidFill>
                          <a:latin typeface="Noto Sans Mono CJK HK"/>
                          <a:cs typeface="Noto Sans Mono CJK HK"/>
                        </a:rPr>
                        <a:t>提</a:t>
                      </a:r>
                      <a:r>
                        <a:rPr dirty="0" sz="1400" spc="10">
                          <a:solidFill>
                            <a:srgbClr val="4E2700"/>
                          </a:solidFill>
                          <a:latin typeface="Noto Sans Mono CJK HK"/>
                          <a:cs typeface="Noto Sans Mono CJK HK"/>
                        </a:rPr>
                        <a:t>示</a:t>
                      </a:r>
                      <a:r>
                        <a:rPr dirty="0" sz="1400" spc="360">
                          <a:solidFill>
                            <a:srgbClr val="4E2700"/>
                          </a:solidFill>
                          <a:latin typeface="Arial"/>
                          <a:cs typeface="Arial"/>
                        </a:rPr>
                        <a:t>:</a:t>
                      </a:r>
                      <a:r>
                        <a:rPr dirty="0" sz="1400">
                          <a:solidFill>
                            <a:srgbClr val="4E2700"/>
                          </a:solidFill>
                          <a:latin typeface="Noto Sans Mono CJK HK"/>
                          <a:cs typeface="Noto Sans Mono CJK HK"/>
                        </a:rPr>
                        <a:t>本題的套</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資</a:t>
                      </a:r>
                      <a:r>
                        <a:rPr dirty="0" sz="1400" spc="-15">
                          <a:solidFill>
                            <a:srgbClr val="4E2700"/>
                          </a:solidFill>
                          <a:latin typeface="Noto Sans Mono CJK HK"/>
                          <a:cs typeface="Noto Sans Mono CJK HK"/>
                        </a:rPr>
                        <a:t>訊</a:t>
                      </a:r>
                      <a:r>
                        <a:rPr dirty="0" sz="1400">
                          <a:solidFill>
                            <a:srgbClr val="4E2700"/>
                          </a:solidFill>
                          <a:latin typeface="Noto Sans Mono CJK HK"/>
                          <a:cs typeface="Noto Sans Mono CJK HK"/>
                        </a:rPr>
                        <a:t>都是正</a:t>
                      </a:r>
                      <a:r>
                        <a:rPr dirty="0" sz="1400" spc="-15">
                          <a:solidFill>
                            <a:srgbClr val="4E2700"/>
                          </a:solidFill>
                          <a:latin typeface="Noto Sans Mono CJK HK"/>
                          <a:cs typeface="Noto Sans Mono CJK HK"/>
                        </a:rPr>
                        <a:t>確</a:t>
                      </a:r>
                      <a:r>
                        <a:rPr dirty="0" sz="1400" spc="15">
                          <a:solidFill>
                            <a:srgbClr val="4E2700"/>
                          </a:solidFill>
                          <a:latin typeface="Noto Sans Mono CJK HK"/>
                          <a:cs typeface="Noto Sans Mono CJK HK"/>
                        </a:rPr>
                        <a:t>的</a:t>
                      </a:r>
                      <a:r>
                        <a:rPr dirty="0" sz="1400" spc="305">
                          <a:solidFill>
                            <a:srgbClr val="4E2700"/>
                          </a:solidFill>
                          <a:latin typeface="Arial"/>
                          <a:cs typeface="Arial"/>
                        </a:rPr>
                        <a:t>)</a:t>
                      </a:r>
                      <a:endParaRPr sz="1400">
                        <a:latin typeface="Arial"/>
                        <a:cs typeface="Arial"/>
                      </a:endParaRPr>
                    </a:p>
                    <a:p>
                      <a:pPr marL="49530">
                        <a:lnSpc>
                          <a:spcPct val="100000"/>
                        </a:lnSpc>
                        <a:spcBef>
                          <a:spcPts val="254"/>
                        </a:spcBef>
                      </a:pP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從</a:t>
                      </a:r>
                      <a:r>
                        <a:rPr dirty="0" sz="1400" spc="30">
                          <a:solidFill>
                            <a:srgbClr val="4E2700"/>
                          </a:solidFill>
                          <a:latin typeface="Arial"/>
                          <a:cs typeface="Arial"/>
                        </a:rPr>
                        <a:t>Java</a:t>
                      </a:r>
                      <a:r>
                        <a:rPr dirty="0" sz="1400" spc="405">
                          <a:solidFill>
                            <a:srgbClr val="4E2700"/>
                          </a:solidFill>
                          <a:latin typeface="Arial"/>
                          <a:cs typeface="Arial"/>
                        </a:rPr>
                        <a:t> </a:t>
                      </a:r>
                      <a:r>
                        <a:rPr dirty="0" sz="1400" spc="120">
                          <a:solidFill>
                            <a:srgbClr val="4E2700"/>
                          </a:solidFill>
                          <a:latin typeface="Arial"/>
                          <a:cs typeface="Arial"/>
                        </a:rPr>
                        <a:t>5.0</a:t>
                      </a:r>
                      <a:r>
                        <a:rPr dirty="0" sz="1400">
                          <a:solidFill>
                            <a:srgbClr val="4E2700"/>
                          </a:solidFill>
                          <a:latin typeface="Noto Sans Mono CJK HK"/>
                          <a:cs typeface="Noto Sans Mono CJK HK"/>
                        </a:rPr>
                        <a:t>開始</a:t>
                      </a:r>
                      <a:r>
                        <a:rPr dirty="0" sz="1400" spc="20">
                          <a:solidFill>
                            <a:srgbClr val="4E2700"/>
                          </a:solidFill>
                          <a:latin typeface="Noto Sans Mono CJK HK"/>
                          <a:cs typeface="Noto Sans Mono CJK HK"/>
                        </a:rPr>
                        <a:t>，</a:t>
                      </a:r>
                      <a:r>
                        <a:rPr dirty="0" sz="1400" spc="20">
                          <a:solidFill>
                            <a:srgbClr val="4E2700"/>
                          </a:solidFill>
                          <a:latin typeface="Arial"/>
                          <a:cs typeface="Arial"/>
                        </a:rPr>
                        <a:t>Java</a:t>
                      </a:r>
                      <a:r>
                        <a:rPr dirty="0" sz="1400" spc="10">
                          <a:solidFill>
                            <a:srgbClr val="4E2700"/>
                          </a:solidFill>
                          <a:latin typeface="Noto Sans Mono CJK HK"/>
                          <a:cs typeface="Noto Sans Mono CJK HK"/>
                        </a:rPr>
                        <a:t>編</a:t>
                      </a:r>
                      <a:r>
                        <a:rPr dirty="0" sz="1400">
                          <a:solidFill>
                            <a:srgbClr val="4E2700"/>
                          </a:solidFill>
                          <a:latin typeface="Noto Sans Mono CJK HK"/>
                          <a:cs typeface="Noto Sans Mono CJK HK"/>
                        </a:rPr>
                        <a:t>譯器會</a:t>
                      </a:r>
                      <a:r>
                        <a:rPr dirty="0" sz="1400" spc="-15">
                          <a:solidFill>
                            <a:srgbClr val="4E2700"/>
                          </a:solidFill>
                          <a:latin typeface="Noto Sans Mono CJK HK"/>
                          <a:cs typeface="Noto Sans Mono CJK HK"/>
                        </a:rPr>
                        <a:t>根</a:t>
                      </a:r>
                      <a:r>
                        <a:rPr dirty="0" sz="1400">
                          <a:solidFill>
                            <a:srgbClr val="4E2700"/>
                          </a:solidFill>
                          <a:latin typeface="Noto Sans Mono CJK HK"/>
                          <a:cs typeface="Noto Sans Mono CJK HK"/>
                        </a:rPr>
                        <a:t>據程</a:t>
                      </a:r>
                      <a:r>
                        <a:rPr dirty="0" sz="1400" spc="-15">
                          <a:solidFill>
                            <a:srgbClr val="4E2700"/>
                          </a:solidFill>
                          <a:latin typeface="Noto Sans Mono CJK HK"/>
                          <a:cs typeface="Noto Sans Mono CJK HK"/>
                        </a:rPr>
                        <a:t>式敘</a:t>
                      </a:r>
                      <a:r>
                        <a:rPr dirty="0" sz="1400">
                          <a:solidFill>
                            <a:srgbClr val="4E2700"/>
                          </a:solidFill>
                          <a:latin typeface="Noto Sans Mono CJK HK"/>
                          <a:cs typeface="Noto Sans Mono CJK HK"/>
                        </a:rPr>
                        <a:t>述來決</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是否</a:t>
                      </a:r>
                      <a:r>
                        <a:rPr dirty="0" sz="1400" spc="-15">
                          <a:solidFill>
                            <a:srgbClr val="4E2700"/>
                          </a:solidFill>
                          <a:latin typeface="Noto Sans Mono CJK HK"/>
                          <a:cs typeface="Noto Sans Mono CJK HK"/>
                        </a:rPr>
                        <a:t>要將</a:t>
                      </a:r>
                      <a:r>
                        <a:rPr dirty="0" sz="1400">
                          <a:solidFill>
                            <a:srgbClr val="4E2700"/>
                          </a:solidFill>
                          <a:latin typeface="Noto Sans Mono CJK HK"/>
                          <a:cs typeface="Noto Sans Mono CJK HK"/>
                        </a:rPr>
                        <a:t>基本型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的資</a:t>
                      </a:r>
                      <a:r>
                        <a:rPr dirty="0" sz="1400" spc="10">
                          <a:solidFill>
                            <a:srgbClr val="4E2700"/>
                          </a:solidFill>
                          <a:latin typeface="Noto Sans Mono CJK HK"/>
                          <a:cs typeface="Noto Sans Mono CJK HK"/>
                        </a:rPr>
                        <a:t>料</a:t>
                      </a:r>
                      <a:r>
                        <a:rPr dirty="0" sz="1400" spc="285">
                          <a:solidFill>
                            <a:srgbClr val="4E2700"/>
                          </a:solidFill>
                          <a:latin typeface="Arial"/>
                          <a:cs typeface="Arial"/>
                        </a:rPr>
                        <a:t>(</a:t>
                      </a:r>
                      <a:r>
                        <a:rPr dirty="0" sz="1400">
                          <a:solidFill>
                            <a:srgbClr val="4E2700"/>
                          </a:solidFill>
                          <a:latin typeface="Noto Sans Mono CJK HK"/>
                          <a:cs typeface="Noto Sans Mono CJK HK"/>
                        </a:rPr>
                        <a:t>如</a:t>
                      </a:r>
                      <a:r>
                        <a:rPr dirty="0" sz="1400" spc="305">
                          <a:solidFill>
                            <a:srgbClr val="4E2700"/>
                          </a:solidFill>
                          <a:latin typeface="Arial"/>
                          <a:cs typeface="Arial"/>
                        </a:rPr>
                        <a:t>int,</a:t>
                      </a:r>
                      <a:endParaRPr sz="1400">
                        <a:latin typeface="Arial"/>
                        <a:cs typeface="Arial"/>
                      </a:endParaRPr>
                    </a:p>
                  </a:txBody>
                  <a:tcPr marL="0" marR="0" marB="0" marT="0">
                    <a:solidFill>
                      <a:srgbClr val="CCE8CF"/>
                    </a:solidFill>
                  </a:tcPr>
                </a:tc>
                <a:tc hMerge="1">
                  <a:txBody>
                    <a:bodyPr/>
                    <a:lstStyle/>
                    <a:p>
                      <a:pPr/>
                    </a:p>
                  </a:txBody>
                  <a:tcPr marL="0" marR="0" marB="0" marT="0"/>
                </a:tc>
              </a:tr>
              <a:tr h="462367">
                <a:tc>
                  <a:txBody>
                    <a:bodyPr/>
                    <a:lstStyle/>
                    <a:p>
                      <a:pPr>
                        <a:lnSpc>
                          <a:spcPct val="100000"/>
                        </a:lnSpc>
                        <a:spcBef>
                          <a:spcPts val="35"/>
                        </a:spcBef>
                      </a:pPr>
                      <a:endParaRPr sz="1600">
                        <a:latin typeface="Times New Roman"/>
                        <a:cs typeface="Times New Roman"/>
                      </a:endParaRPr>
                    </a:p>
                    <a:p>
                      <a:pPr algn="r" marR="41275">
                        <a:lnSpc>
                          <a:spcPts val="1660"/>
                        </a:lnSpc>
                        <a:spcBef>
                          <a:spcPts val="5"/>
                        </a:spcBef>
                      </a:pPr>
                      <a:r>
                        <a:rPr dirty="0" sz="1400">
                          <a:solidFill>
                            <a:srgbClr val="4E2700"/>
                          </a:solidFill>
                          <a:latin typeface="Arial"/>
                          <a:cs typeface="Arial"/>
                        </a:rPr>
                        <a:t>10.(</a:t>
                      </a:r>
                      <a:endParaRPr sz="1400">
                        <a:latin typeface="Arial"/>
                        <a:cs typeface="Arial"/>
                      </a:endParaRPr>
                    </a:p>
                  </a:txBody>
                  <a:tcPr marL="0" marR="0" marB="0" marT="4445">
                    <a:solidFill>
                      <a:srgbClr val="CCE8CF"/>
                    </a:solidFill>
                  </a:tcPr>
                </a:tc>
                <a:tc>
                  <a:txBody>
                    <a:bodyPr/>
                    <a:lstStyle/>
                    <a:p>
                      <a:pPr>
                        <a:lnSpc>
                          <a:spcPct val="100000"/>
                        </a:lnSpc>
                        <a:spcBef>
                          <a:spcPts val="35"/>
                        </a:spcBef>
                      </a:pPr>
                      <a:endParaRPr sz="1600">
                        <a:latin typeface="Times New Roman"/>
                        <a:cs typeface="Times New Roman"/>
                      </a:endParaRPr>
                    </a:p>
                    <a:p>
                      <a:pPr algn="ctr">
                        <a:lnSpc>
                          <a:spcPts val="1660"/>
                        </a:lnSpc>
                        <a:spcBef>
                          <a:spcPts val="5"/>
                        </a:spcBef>
                      </a:pPr>
                      <a:r>
                        <a:rPr dirty="0" sz="1400">
                          <a:solidFill>
                            <a:srgbClr val="4E2700"/>
                          </a:solidFill>
                          <a:latin typeface="Arial"/>
                          <a:cs typeface="Arial"/>
                        </a:rPr>
                        <a:t>o</a:t>
                      </a:r>
                      <a:endParaRPr sz="1400">
                        <a:latin typeface="Arial"/>
                        <a:cs typeface="Arial"/>
                      </a:endParaRPr>
                    </a:p>
                  </a:txBody>
                  <a:tcPr marL="0" marR="0" marB="0" marT="4445">
                    <a:solidFill>
                      <a:srgbClr val="CCE8CF"/>
                    </a:solidFill>
                  </a:tcPr>
                </a:tc>
                <a:tc gridSpan="2">
                  <a:txBody>
                    <a:bodyPr/>
                    <a:lstStyle/>
                    <a:p>
                      <a:pPr marL="246379">
                        <a:lnSpc>
                          <a:spcPts val="1625"/>
                        </a:lnSpc>
                      </a:pPr>
                      <a:r>
                        <a:rPr dirty="0" sz="1400" spc="-70">
                          <a:solidFill>
                            <a:srgbClr val="4E2700"/>
                          </a:solidFill>
                          <a:latin typeface="Courier New"/>
                          <a:cs typeface="Courier New"/>
                        </a:rPr>
                        <a:t>double,…</a:t>
                      </a:r>
                      <a:r>
                        <a:rPr dirty="0" sz="1400" spc="10">
                          <a:solidFill>
                            <a:srgbClr val="4E2700"/>
                          </a:solidFill>
                          <a:latin typeface="Noto Sans Mono CJK HK"/>
                          <a:cs typeface="Noto Sans Mono CJK HK"/>
                        </a:rPr>
                        <a:t>等</a:t>
                      </a:r>
                      <a:r>
                        <a:rPr dirty="0" sz="1400" spc="300">
                          <a:solidFill>
                            <a:srgbClr val="4E2700"/>
                          </a:solidFill>
                          <a:latin typeface="Arial"/>
                          <a:cs typeface="Arial"/>
                        </a:rPr>
                        <a:t>)</a:t>
                      </a:r>
                      <a:r>
                        <a:rPr dirty="0" sz="1400">
                          <a:solidFill>
                            <a:srgbClr val="4E2700"/>
                          </a:solidFill>
                          <a:latin typeface="Noto Sans Mono CJK HK"/>
                          <a:cs typeface="Noto Sans Mono CJK HK"/>
                        </a:rPr>
                        <a:t>自動轉換</a:t>
                      </a:r>
                      <a:r>
                        <a:rPr dirty="0" sz="1400" spc="-15">
                          <a:solidFill>
                            <a:srgbClr val="4E2700"/>
                          </a:solidFill>
                          <a:latin typeface="Noto Sans Mono CJK HK"/>
                          <a:cs typeface="Noto Sans Mono CJK HK"/>
                        </a:rPr>
                        <a:t>為對</a:t>
                      </a:r>
                      <a:r>
                        <a:rPr dirty="0" sz="1400">
                          <a:solidFill>
                            <a:srgbClr val="4E2700"/>
                          </a:solidFill>
                          <a:latin typeface="Noto Sans Mono CJK HK"/>
                          <a:cs typeface="Noto Sans Mono CJK HK"/>
                        </a:rPr>
                        <a:t>應之包</a:t>
                      </a:r>
                      <a:r>
                        <a:rPr dirty="0" sz="1400" spc="-15">
                          <a:solidFill>
                            <a:srgbClr val="4E2700"/>
                          </a:solidFill>
                          <a:latin typeface="Noto Sans Mono CJK HK"/>
                          <a:cs typeface="Noto Sans Mono CJK HK"/>
                        </a:rPr>
                        <a:t>裝</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的物</a:t>
                      </a:r>
                      <a:r>
                        <a:rPr dirty="0" sz="1400">
                          <a:solidFill>
                            <a:srgbClr val="4E2700"/>
                          </a:solidFill>
                          <a:latin typeface="Noto Sans Mono CJK HK"/>
                          <a:cs typeface="Noto Sans Mono CJK HK"/>
                        </a:rPr>
                        <a:t>件，此</a:t>
                      </a:r>
                      <a:r>
                        <a:rPr dirty="0" sz="1400" spc="-15">
                          <a:solidFill>
                            <a:srgbClr val="4E2700"/>
                          </a:solidFill>
                          <a:latin typeface="Noto Sans Mono CJK HK"/>
                          <a:cs typeface="Noto Sans Mono CJK HK"/>
                        </a:rPr>
                        <a:t>項</a:t>
                      </a:r>
                      <a:r>
                        <a:rPr dirty="0" sz="1400">
                          <a:solidFill>
                            <a:srgbClr val="4E2700"/>
                          </a:solidFill>
                          <a:latin typeface="Noto Sans Mono CJK HK"/>
                          <a:cs typeface="Noto Sans Mono CJK HK"/>
                        </a:rPr>
                        <a:t>功能</a:t>
                      </a:r>
                      <a:r>
                        <a:rPr dirty="0" sz="1400" spc="-15">
                          <a:solidFill>
                            <a:srgbClr val="4E2700"/>
                          </a:solidFill>
                          <a:latin typeface="Noto Sans Mono CJK HK"/>
                          <a:cs typeface="Noto Sans Mono CJK HK"/>
                        </a:rPr>
                        <a:t>稱為</a:t>
                      </a:r>
                      <a:r>
                        <a:rPr dirty="0" sz="1400">
                          <a:solidFill>
                            <a:srgbClr val="4E2700"/>
                          </a:solidFill>
                          <a:latin typeface="Noto Sans Mono CJK HK"/>
                          <a:cs typeface="Noto Sans Mono CJK HK"/>
                        </a:rPr>
                        <a:t>自動裝</a:t>
                      </a:r>
                      <a:r>
                        <a:rPr dirty="0" sz="1400" spc="10">
                          <a:solidFill>
                            <a:srgbClr val="4E2700"/>
                          </a:solidFill>
                          <a:latin typeface="Noto Sans Mono CJK HK"/>
                          <a:cs typeface="Noto Sans Mono CJK HK"/>
                        </a:rPr>
                        <a:t>箱</a:t>
                      </a:r>
                      <a:r>
                        <a:rPr dirty="0" sz="1400" spc="110">
                          <a:solidFill>
                            <a:srgbClr val="4E2700"/>
                          </a:solidFill>
                          <a:latin typeface="Arial"/>
                          <a:cs typeface="Arial"/>
                        </a:rPr>
                        <a:t>(Autoboxing)</a:t>
                      </a:r>
                      <a:r>
                        <a:rPr dirty="0" sz="1400">
                          <a:solidFill>
                            <a:srgbClr val="4E2700"/>
                          </a:solidFill>
                          <a:latin typeface="Noto Sans Mono CJK HK"/>
                          <a:cs typeface="Noto Sans Mono CJK HK"/>
                        </a:rPr>
                        <a:t>。</a:t>
                      </a:r>
                      <a:endParaRPr sz="1400">
                        <a:latin typeface="Noto Sans Mono CJK HK"/>
                        <a:cs typeface="Noto Sans Mono CJK HK"/>
                      </a:endParaRPr>
                    </a:p>
                    <a:p>
                      <a:pPr marL="49530">
                        <a:lnSpc>
                          <a:spcPts val="1660"/>
                        </a:lnSpc>
                        <a:spcBef>
                          <a:spcPts val="250"/>
                        </a:spcBef>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從</a:t>
                      </a:r>
                      <a:r>
                        <a:rPr dirty="0" sz="1400" spc="30">
                          <a:solidFill>
                            <a:srgbClr val="4E2700"/>
                          </a:solidFill>
                          <a:latin typeface="Arial"/>
                          <a:cs typeface="Arial"/>
                        </a:rPr>
                        <a:t>Java</a:t>
                      </a:r>
                      <a:r>
                        <a:rPr dirty="0" sz="1400" spc="395">
                          <a:solidFill>
                            <a:srgbClr val="4E2700"/>
                          </a:solidFill>
                          <a:latin typeface="Arial"/>
                          <a:cs typeface="Arial"/>
                        </a:rPr>
                        <a:t> </a:t>
                      </a:r>
                      <a:r>
                        <a:rPr dirty="0" sz="1400" spc="120">
                          <a:solidFill>
                            <a:srgbClr val="4E2700"/>
                          </a:solidFill>
                          <a:latin typeface="Arial"/>
                          <a:cs typeface="Arial"/>
                        </a:rPr>
                        <a:t>5.0</a:t>
                      </a:r>
                      <a:r>
                        <a:rPr dirty="0" sz="1400">
                          <a:solidFill>
                            <a:srgbClr val="4E2700"/>
                          </a:solidFill>
                          <a:latin typeface="Noto Sans Mono CJK HK"/>
                          <a:cs typeface="Noto Sans Mono CJK HK"/>
                        </a:rPr>
                        <a:t>開始，下面</a:t>
                      </a:r>
                      <a:r>
                        <a:rPr dirty="0" sz="1400" spc="-15">
                          <a:solidFill>
                            <a:srgbClr val="4E2700"/>
                          </a:solidFill>
                          <a:latin typeface="Noto Sans Mono CJK HK"/>
                          <a:cs typeface="Noto Sans Mono CJK HK"/>
                        </a:rPr>
                        <a:t>的敘</a:t>
                      </a:r>
                      <a:r>
                        <a:rPr dirty="0" sz="1400">
                          <a:solidFill>
                            <a:srgbClr val="4E2700"/>
                          </a:solidFill>
                          <a:latin typeface="Noto Sans Mono CJK HK"/>
                          <a:cs typeface="Noto Sans Mono CJK HK"/>
                        </a:rPr>
                        <a:t>述是正</a:t>
                      </a:r>
                      <a:r>
                        <a:rPr dirty="0" sz="1400" spc="-15">
                          <a:solidFill>
                            <a:srgbClr val="4E2700"/>
                          </a:solidFill>
                          <a:latin typeface="Noto Sans Mono CJK HK"/>
                          <a:cs typeface="Noto Sans Mono CJK HK"/>
                        </a:rPr>
                        <a:t>確</a:t>
                      </a:r>
                      <a:r>
                        <a:rPr dirty="0" sz="1400" spc="15">
                          <a:solidFill>
                            <a:srgbClr val="4E2700"/>
                          </a:solidFill>
                          <a:latin typeface="Noto Sans Mono CJK HK"/>
                          <a:cs typeface="Noto Sans Mono CJK HK"/>
                        </a:rPr>
                        <a:t>的</a:t>
                      </a:r>
                      <a:r>
                        <a:rPr dirty="0" sz="1400" spc="380">
                          <a:solidFill>
                            <a:srgbClr val="4E2700"/>
                          </a:solidFill>
                          <a:latin typeface="Arial"/>
                          <a:cs typeface="Arial"/>
                        </a:rPr>
                        <a:t>:</a:t>
                      </a:r>
                      <a:endParaRPr sz="1400">
                        <a:latin typeface="Arial"/>
                        <a:cs typeface="Arial"/>
                      </a:endParaRPr>
                    </a:p>
                  </a:txBody>
                  <a:tcPr marL="0" marR="0" marB="0" marT="0">
                    <a:solidFill>
                      <a:srgbClr val="CCE8CF"/>
                    </a:solidFill>
                  </a:tcPr>
                </a:tc>
                <a:tc hMerge="1">
                  <a:txBody>
                    <a:bodyPr/>
                    <a:lstStyle/>
                    <a:p>
                      <a:pPr/>
                    </a:p>
                  </a:txBody>
                  <a:tcPr marL="0" marR="0" marB="0" marT="0"/>
                </a:tc>
              </a:tr>
              <a:tr h="245442">
                <a:tc gridSpan="4">
                  <a:txBody>
                    <a:bodyPr/>
                    <a:lstStyle/>
                    <a:p>
                      <a:pPr algn="ctr" marR="147320">
                        <a:lnSpc>
                          <a:spcPts val="1660"/>
                        </a:lnSpc>
                        <a:spcBef>
                          <a:spcPts val="170"/>
                        </a:spcBef>
                      </a:pPr>
                      <a:r>
                        <a:rPr dirty="0" sz="1400" spc="95">
                          <a:solidFill>
                            <a:srgbClr val="4E2700"/>
                          </a:solidFill>
                          <a:latin typeface="Arial"/>
                          <a:cs typeface="Arial"/>
                        </a:rPr>
                        <a:t>Object </a:t>
                      </a:r>
                      <a:r>
                        <a:rPr dirty="0" sz="1400" spc="185">
                          <a:solidFill>
                            <a:srgbClr val="4E2700"/>
                          </a:solidFill>
                          <a:latin typeface="Arial"/>
                          <a:cs typeface="Arial"/>
                        </a:rPr>
                        <a:t>oa[] </a:t>
                      </a:r>
                      <a:r>
                        <a:rPr dirty="0" sz="1400" spc="-45">
                          <a:solidFill>
                            <a:srgbClr val="4E2700"/>
                          </a:solidFill>
                          <a:latin typeface="Arial"/>
                          <a:cs typeface="Arial"/>
                        </a:rPr>
                        <a:t>= </a:t>
                      </a:r>
                      <a:r>
                        <a:rPr dirty="0" sz="1400" spc="135">
                          <a:solidFill>
                            <a:srgbClr val="4E2700"/>
                          </a:solidFill>
                          <a:latin typeface="Arial"/>
                          <a:cs typeface="Arial"/>
                        </a:rPr>
                        <a:t>{100, </a:t>
                      </a:r>
                      <a:r>
                        <a:rPr dirty="0" sz="1400" spc="145">
                          <a:solidFill>
                            <a:srgbClr val="4E2700"/>
                          </a:solidFill>
                          <a:latin typeface="Arial"/>
                          <a:cs typeface="Arial"/>
                        </a:rPr>
                        <a:t>3.14, </a:t>
                      </a:r>
                      <a:r>
                        <a:rPr dirty="0" sz="1400" spc="210">
                          <a:solidFill>
                            <a:srgbClr val="4E2700"/>
                          </a:solidFill>
                          <a:latin typeface="Arial"/>
                          <a:cs typeface="Arial"/>
                        </a:rPr>
                        <a:t>true, </a:t>
                      </a:r>
                      <a:r>
                        <a:rPr dirty="0" sz="1400" spc="200">
                          <a:solidFill>
                            <a:srgbClr val="4E2700"/>
                          </a:solidFill>
                          <a:latin typeface="Arial"/>
                          <a:cs typeface="Arial"/>
                        </a:rPr>
                        <a:t>"Hello", </a:t>
                      </a:r>
                      <a:r>
                        <a:rPr dirty="0" sz="1400" spc="-85">
                          <a:solidFill>
                            <a:srgbClr val="4E2700"/>
                          </a:solidFill>
                          <a:latin typeface="Arial"/>
                          <a:cs typeface="Arial"/>
                        </a:rPr>
                        <a:t>new</a:t>
                      </a:r>
                      <a:r>
                        <a:rPr dirty="0" sz="1400" spc="-35">
                          <a:solidFill>
                            <a:srgbClr val="4E2700"/>
                          </a:solidFill>
                          <a:latin typeface="Arial"/>
                          <a:cs typeface="Arial"/>
                        </a:rPr>
                        <a:t> </a:t>
                      </a:r>
                      <a:r>
                        <a:rPr dirty="0" sz="1400" spc="175">
                          <a:solidFill>
                            <a:srgbClr val="4E2700"/>
                          </a:solidFill>
                          <a:latin typeface="Arial"/>
                          <a:cs typeface="Arial"/>
                        </a:rPr>
                        <a:t>Byte("98")};</a:t>
                      </a:r>
                      <a:endParaRPr sz="1400">
                        <a:latin typeface="Arial"/>
                        <a:cs typeface="Arial"/>
                      </a:endParaRPr>
                    </a:p>
                  </a:txBody>
                  <a:tcPr marL="0" marR="0" marB="0" marT="21590">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
        <p:nvSpPr>
          <p:cNvPr id="3" name="object 3"/>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4" name="object 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graphicFrame>
        <p:nvGraphicFramePr>
          <p:cNvPr id="3" name="object 3"/>
          <p:cNvGraphicFramePr>
            <a:graphicFrameLocks noGrp="1"/>
          </p:cNvGraphicFramePr>
          <p:nvPr/>
        </p:nvGraphicFramePr>
        <p:xfrm>
          <a:off x="528167" y="1035012"/>
          <a:ext cx="8158480" cy="2888615"/>
        </p:xfrm>
        <a:graphic>
          <a:graphicData uri="http://schemas.openxmlformats.org/drawingml/2006/table">
            <a:tbl>
              <a:tblPr firstRow="1" bandRow="1">
                <a:tableStyleId>{2D5ABB26-0587-4C30-8999-92F81FD0307C}</a:tableStyleId>
              </a:tblPr>
              <a:tblGrid>
                <a:gridCol w="473709"/>
                <a:gridCol w="197484"/>
                <a:gridCol w="7487920"/>
              </a:tblGrid>
              <a:tr h="217016">
                <a:tc>
                  <a:txBody>
                    <a:bodyPr/>
                    <a:lstStyle/>
                    <a:p>
                      <a:pPr algn="ctr" marR="9525">
                        <a:lnSpc>
                          <a:spcPts val="1405"/>
                        </a:lnSpc>
                      </a:pPr>
                      <a:r>
                        <a:rPr dirty="0" sz="1400" spc="165">
                          <a:solidFill>
                            <a:srgbClr val="4E2700"/>
                          </a:solidFill>
                          <a:latin typeface="Arial"/>
                          <a:cs typeface="Arial"/>
                        </a:rPr>
                        <a:t>11.(</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415">
                          <a:solidFill>
                            <a:srgbClr val="4E2700"/>
                          </a:solidFill>
                          <a:latin typeface="Arial"/>
                          <a:cs typeface="Arial"/>
                        </a:rPr>
                        <a:t> </a:t>
                      </a:r>
                      <a:r>
                        <a:rPr dirty="0" sz="1400" spc="10">
                          <a:solidFill>
                            <a:srgbClr val="4E2700"/>
                          </a:solidFill>
                          <a:latin typeface="Noto Sans Mono CJK HK"/>
                          <a:cs typeface="Noto Sans Mono CJK HK"/>
                        </a:rPr>
                        <a:t>泛型</a:t>
                      </a:r>
                      <a:r>
                        <a:rPr dirty="0" sz="1400" spc="114">
                          <a:solidFill>
                            <a:srgbClr val="4E2700"/>
                          </a:solidFill>
                          <a:latin typeface="Arial"/>
                          <a:cs typeface="Arial"/>
                        </a:rPr>
                        <a:t>(Generics)</a:t>
                      </a:r>
                      <a:r>
                        <a:rPr dirty="0" sz="1400">
                          <a:solidFill>
                            <a:srgbClr val="4E2700"/>
                          </a:solidFill>
                          <a:latin typeface="Noto Sans Mono CJK HK"/>
                          <a:cs typeface="Noto Sans Mono CJK HK"/>
                        </a:rPr>
                        <a:t>可讓程式師在定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、介</a:t>
                      </a:r>
                      <a:r>
                        <a:rPr dirty="0" sz="1400">
                          <a:solidFill>
                            <a:srgbClr val="4E2700"/>
                          </a:solidFill>
                          <a:latin typeface="Noto Sans Mono CJK HK"/>
                          <a:cs typeface="Noto Sans Mono CJK HK"/>
                        </a:rPr>
                        <a:t>面、方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用參</a:t>
                      </a:r>
                      <a:r>
                        <a:rPr dirty="0" sz="1400">
                          <a:solidFill>
                            <a:srgbClr val="4E2700"/>
                          </a:solidFill>
                          <a:latin typeface="Noto Sans Mono CJK HK"/>
                          <a:cs typeface="Noto Sans Mono CJK HK"/>
                        </a:rPr>
                        <a:t>數來表</a:t>
                      </a:r>
                      <a:r>
                        <a:rPr dirty="0" sz="1400" spc="-15">
                          <a:solidFill>
                            <a:srgbClr val="4E2700"/>
                          </a:solidFill>
                          <a:latin typeface="Noto Sans Mono CJK HK"/>
                          <a:cs typeface="Noto Sans Mono CJK HK"/>
                        </a:rPr>
                        <a:t>示</a:t>
                      </a:r>
                      <a:r>
                        <a:rPr dirty="0" sz="1400" spc="5">
                          <a:solidFill>
                            <a:srgbClr val="4E2700"/>
                          </a:solidFill>
                          <a:latin typeface="Noto Sans Mono CJK HK"/>
                          <a:cs typeface="Noto Sans Mono CJK HK"/>
                        </a:rPr>
                        <a:t>要</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處理</a:t>
                      </a:r>
                      <a:r>
                        <a:rPr dirty="0" sz="1400">
                          <a:solidFill>
                            <a:srgbClr val="4E2700"/>
                          </a:solidFill>
                          <a:latin typeface="Noto Sans Mono CJK HK"/>
                          <a:cs typeface="Noto Sans Mono CJK HK"/>
                        </a:rPr>
                        <a:t>之資料</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型</a:t>
                      </a:r>
                      <a:endParaRPr sz="1400">
                        <a:latin typeface="Noto Sans Mono CJK HK"/>
                        <a:cs typeface="Noto Sans Mono CJK HK"/>
                      </a:endParaRPr>
                    </a:p>
                  </a:txBody>
                  <a:tcPr marL="0" marR="0" marB="0" marT="0">
                    <a:solidFill>
                      <a:srgbClr val="CCE8CF"/>
                    </a:solidFill>
                  </a:tcPr>
                </a:tc>
              </a:tr>
              <a:tr h="245364">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30"/>
                        </a:lnSpc>
                      </a:pPr>
                      <a:r>
                        <a:rPr dirty="0" sz="1400" spc="10">
                          <a:solidFill>
                            <a:srgbClr val="4E2700"/>
                          </a:solidFill>
                          <a:latin typeface="Noto Sans Mono CJK HK"/>
                          <a:cs typeface="Noto Sans Mono CJK HK"/>
                        </a:rPr>
                        <a:t>態</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50544">
                <a:tc>
                  <a:txBody>
                    <a:bodyPr/>
                    <a:lstStyle/>
                    <a:p>
                      <a:pPr algn="ctr" marR="9525">
                        <a:lnSpc>
                          <a:spcPts val="1630"/>
                        </a:lnSpc>
                      </a:pPr>
                      <a:r>
                        <a:rPr dirty="0" sz="1400" spc="165">
                          <a:solidFill>
                            <a:srgbClr val="4E2700"/>
                          </a:solidFill>
                          <a:latin typeface="Arial"/>
                          <a:cs typeface="Arial"/>
                        </a:rPr>
                        <a:t>12.(</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30"/>
                        </a:lnSpc>
                      </a:pPr>
                      <a:r>
                        <a:rPr dirty="0" sz="1400" spc="305">
                          <a:solidFill>
                            <a:srgbClr val="4E2700"/>
                          </a:solidFill>
                          <a:latin typeface="Arial"/>
                          <a:cs typeface="Arial"/>
                        </a:rPr>
                        <a:t>) </a:t>
                      </a:r>
                      <a:r>
                        <a:rPr dirty="0" sz="1400" spc="160">
                          <a:solidFill>
                            <a:srgbClr val="4E2700"/>
                          </a:solidFill>
                          <a:latin typeface="Arial"/>
                          <a:cs typeface="Arial"/>
                        </a:rPr>
                        <a:t>public </a:t>
                      </a:r>
                      <a:r>
                        <a:rPr dirty="0" sz="1400" spc="135">
                          <a:solidFill>
                            <a:srgbClr val="4E2700"/>
                          </a:solidFill>
                          <a:latin typeface="Arial"/>
                          <a:cs typeface="Arial"/>
                        </a:rPr>
                        <a:t>class </a:t>
                      </a:r>
                      <a:r>
                        <a:rPr dirty="0" sz="1400" spc="120">
                          <a:solidFill>
                            <a:srgbClr val="4E2700"/>
                          </a:solidFill>
                          <a:latin typeface="Arial"/>
                          <a:cs typeface="Arial"/>
                        </a:rPr>
                        <a:t>ArrayList&lt;T&gt;{</a:t>
                      </a:r>
                      <a:endParaRPr sz="1400">
                        <a:latin typeface="Arial"/>
                        <a:cs typeface="Arial"/>
                      </a:endParaRPr>
                    </a:p>
                  </a:txBody>
                  <a:tcPr marL="0" marR="0" marB="0" marT="0">
                    <a:solidFill>
                      <a:srgbClr val="CCE8CF"/>
                    </a:solidFill>
                  </a:tcPr>
                </a:tc>
              </a:tr>
              <a:tr h="976529">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gn="ctr" marR="9525">
                        <a:lnSpc>
                          <a:spcPct val="100000"/>
                        </a:lnSpc>
                        <a:spcBef>
                          <a:spcPts val="875"/>
                        </a:spcBef>
                      </a:pPr>
                      <a:r>
                        <a:rPr dirty="0" sz="1400" spc="165">
                          <a:solidFill>
                            <a:srgbClr val="4E2700"/>
                          </a:solidFill>
                          <a:latin typeface="Arial"/>
                          <a:cs typeface="Arial"/>
                        </a:rPr>
                        <a:t>13.(</a:t>
                      </a:r>
                      <a:endParaRPr sz="1400">
                        <a:latin typeface="Arial"/>
                        <a:cs typeface="Arial"/>
                      </a:endParaRPr>
                    </a:p>
                  </a:txBody>
                  <a:tcPr marL="0" marR="0" marB="0" marT="0">
                    <a:solidFill>
                      <a:srgbClr val="CCE8CF"/>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gn="ctr">
                        <a:lnSpc>
                          <a:spcPct val="100000"/>
                        </a:lnSpc>
                        <a:spcBef>
                          <a:spcPts val="875"/>
                        </a:spcBef>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246379">
                        <a:lnSpc>
                          <a:spcPts val="1585"/>
                        </a:lnSpc>
                      </a:pPr>
                      <a:r>
                        <a:rPr dirty="0" sz="1400">
                          <a:solidFill>
                            <a:srgbClr val="4E2700"/>
                          </a:solidFill>
                          <a:latin typeface="Arial"/>
                          <a:cs typeface="Arial"/>
                        </a:rPr>
                        <a:t>}</a:t>
                      </a:r>
                      <a:endParaRPr sz="1400">
                        <a:latin typeface="Arial"/>
                        <a:cs typeface="Arial"/>
                      </a:endParaRPr>
                    </a:p>
                    <a:p>
                      <a:pPr marL="246379" marR="441325" indent="-1905">
                        <a:lnSpc>
                          <a:spcPct val="114999"/>
                        </a:lnSpc>
                      </a:pPr>
                      <a:r>
                        <a:rPr dirty="0" sz="1400" spc="10">
                          <a:solidFill>
                            <a:srgbClr val="4E2700"/>
                          </a:solidFill>
                          <a:latin typeface="Noto Sans Mono CJK HK"/>
                          <a:cs typeface="Noto Sans Mono CJK HK"/>
                        </a:rPr>
                        <a:t>泛</a:t>
                      </a:r>
                      <a:r>
                        <a:rPr dirty="0" sz="1400">
                          <a:solidFill>
                            <a:srgbClr val="4E2700"/>
                          </a:solidFill>
                          <a:latin typeface="Noto Sans Mono CJK HK"/>
                          <a:cs typeface="Noto Sans Mono CJK HK"/>
                        </a:rPr>
                        <a:t>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角括</a:t>
                      </a:r>
                      <a:r>
                        <a:rPr dirty="0" sz="1400" spc="15">
                          <a:solidFill>
                            <a:srgbClr val="4E2700"/>
                          </a:solidFill>
                          <a:latin typeface="Noto Sans Mono CJK HK"/>
                          <a:cs typeface="Noto Sans Mono CJK HK"/>
                        </a:rPr>
                        <a:t>號</a:t>
                      </a:r>
                      <a:r>
                        <a:rPr dirty="0" sz="1400" spc="-50">
                          <a:solidFill>
                            <a:srgbClr val="4E2700"/>
                          </a:solidFill>
                          <a:latin typeface="Arial"/>
                          <a:cs typeface="Arial"/>
                        </a:rPr>
                        <a:t>&lt;</a:t>
                      </a:r>
                      <a:r>
                        <a:rPr dirty="0" sz="1400" spc="40">
                          <a:solidFill>
                            <a:srgbClr val="4E2700"/>
                          </a:solidFill>
                          <a:latin typeface="Arial"/>
                          <a:cs typeface="Arial"/>
                        </a:rPr>
                        <a:t> </a:t>
                      </a:r>
                      <a:r>
                        <a:rPr dirty="0" sz="1400" spc="-55">
                          <a:solidFill>
                            <a:srgbClr val="4E2700"/>
                          </a:solidFill>
                          <a:latin typeface="Arial"/>
                          <a:cs typeface="Arial"/>
                        </a:rPr>
                        <a:t>&gt;</a:t>
                      </a:r>
                      <a:r>
                        <a:rPr dirty="0" sz="1400">
                          <a:solidFill>
                            <a:srgbClr val="4E2700"/>
                          </a:solidFill>
                          <a:latin typeface="Noto Sans Mono CJK HK"/>
                          <a:cs typeface="Noto Sans Mono CJK HK"/>
                        </a:rPr>
                        <a:t>內</a:t>
                      </a:r>
                      <a:r>
                        <a:rPr dirty="0" sz="1400" spc="10">
                          <a:solidFill>
                            <a:srgbClr val="4E2700"/>
                          </a:solidFill>
                          <a:latin typeface="Noto Sans Mono CJK HK"/>
                          <a:cs typeface="Noto Sans Mono CJK HK"/>
                        </a:rPr>
                        <a:t>的</a:t>
                      </a:r>
                      <a:r>
                        <a:rPr dirty="0" sz="1400" spc="-105">
                          <a:solidFill>
                            <a:srgbClr val="4E2700"/>
                          </a:solidFill>
                          <a:latin typeface="Arial"/>
                          <a:cs typeface="Arial"/>
                        </a:rPr>
                        <a:t>T</a:t>
                      </a:r>
                      <a:r>
                        <a:rPr dirty="0" sz="1400">
                          <a:solidFill>
                            <a:srgbClr val="4E2700"/>
                          </a:solidFill>
                          <a:latin typeface="Noto Sans Mono CJK HK"/>
                          <a:cs typeface="Noto Sans Mono CJK HK"/>
                        </a:rPr>
                        <a:t>為型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參數的</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5">
                          <a:solidFill>
                            <a:srgbClr val="4E2700"/>
                          </a:solidFill>
                          <a:latin typeface="Noto Sans Mono CJK HK"/>
                          <a:cs typeface="Noto Sans Mono CJK HK"/>
                        </a:rPr>
                        <a:t>此名</a:t>
                      </a:r>
                      <a:r>
                        <a:rPr dirty="0" sz="1400">
                          <a:solidFill>
                            <a:srgbClr val="4E2700"/>
                          </a:solidFill>
                          <a:latin typeface="Noto Sans Mono CJK HK"/>
                          <a:cs typeface="Noto Sans Mono CJK HK"/>
                        </a:rPr>
                        <a:t>稱為一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佔位</a:t>
                      </a:r>
                      <a:r>
                        <a:rPr dirty="0" sz="1400" spc="-15">
                          <a:solidFill>
                            <a:srgbClr val="4E2700"/>
                          </a:solidFill>
                          <a:latin typeface="Noto Sans Mono CJK HK"/>
                          <a:cs typeface="Noto Sans Mono CJK HK"/>
                        </a:rPr>
                        <a:t>符</a:t>
                      </a:r>
                      <a:r>
                        <a:rPr dirty="0" sz="1400">
                          <a:solidFill>
                            <a:srgbClr val="4E2700"/>
                          </a:solidFill>
                          <a:latin typeface="Noto Sans Mono CJK HK"/>
                          <a:cs typeface="Noto Sans Mono CJK HK"/>
                        </a:rPr>
                        <a:t>號 </a:t>
                      </a:r>
                      <a:r>
                        <a:rPr dirty="0" sz="1400" spc="135">
                          <a:solidFill>
                            <a:srgbClr val="4E2700"/>
                          </a:solidFill>
                          <a:latin typeface="Arial"/>
                          <a:cs typeface="Arial"/>
                        </a:rPr>
                        <a:t>(placeholder)</a:t>
                      </a:r>
                      <a:r>
                        <a:rPr dirty="0" sz="1400" spc="135">
                          <a:solidFill>
                            <a:srgbClr val="4E2700"/>
                          </a:solidFill>
                          <a:latin typeface="Noto Sans Mono CJK HK"/>
                          <a:cs typeface="Noto Sans Mono CJK HK"/>
                        </a:rPr>
                        <a:t>，</a:t>
                      </a:r>
                      <a:r>
                        <a:rPr dirty="0" sz="1400">
                          <a:solidFill>
                            <a:srgbClr val="4E2700"/>
                          </a:solidFill>
                          <a:latin typeface="Noto Sans Mono CJK HK"/>
                          <a:cs typeface="Noto Sans Mono CJK HK"/>
                        </a:rPr>
                        <a:t>當需要新建此</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時必須</a:t>
                      </a:r>
                      <a:r>
                        <a:rPr dirty="0" sz="1400" spc="-15">
                          <a:solidFill>
                            <a:srgbClr val="4E2700"/>
                          </a:solidFill>
                          <a:latin typeface="Noto Sans Mono CJK HK"/>
                          <a:cs typeface="Noto Sans Mono CJK HK"/>
                        </a:rPr>
                        <a:t>提</a:t>
                      </a:r>
                      <a:r>
                        <a:rPr dirty="0" sz="1400">
                          <a:solidFill>
                            <a:srgbClr val="4E2700"/>
                          </a:solidFill>
                          <a:latin typeface="Noto Sans Mono CJK HK"/>
                          <a:cs typeface="Noto Sans Mono CJK HK"/>
                        </a:rPr>
                        <a:t>供真</a:t>
                      </a:r>
                      <a:r>
                        <a:rPr dirty="0" sz="1400" spc="-15">
                          <a:solidFill>
                            <a:srgbClr val="4E2700"/>
                          </a:solidFill>
                          <a:latin typeface="Noto Sans Mono CJK HK"/>
                          <a:cs typeface="Noto Sans Mono CJK HK"/>
                        </a:rPr>
                        <a:t>正的</a:t>
                      </a:r>
                      <a:r>
                        <a:rPr dirty="0" sz="1400">
                          <a:solidFill>
                            <a:srgbClr val="4E2700"/>
                          </a:solidFill>
                          <a:latin typeface="Noto Sans Mono CJK HK"/>
                          <a:cs typeface="Noto Sans Mono CJK HK"/>
                        </a:rPr>
                        <a:t>型態來</a:t>
                      </a:r>
                      <a:r>
                        <a:rPr dirty="0" sz="1400" spc="-15">
                          <a:solidFill>
                            <a:srgbClr val="4E2700"/>
                          </a:solidFill>
                          <a:latin typeface="Noto Sans Mono CJK HK"/>
                          <a:cs typeface="Noto Sans Mono CJK HK"/>
                        </a:rPr>
                        <a:t>置</a:t>
                      </a:r>
                      <a:r>
                        <a:rPr dirty="0" sz="1400">
                          <a:solidFill>
                            <a:srgbClr val="4E2700"/>
                          </a:solidFill>
                          <a:latin typeface="Noto Sans Mono CJK HK"/>
                          <a:cs typeface="Noto Sans Mono CJK HK"/>
                        </a:rPr>
                        <a:t>換此</a:t>
                      </a:r>
                      <a:r>
                        <a:rPr dirty="0" sz="1400" spc="-15">
                          <a:solidFill>
                            <a:srgbClr val="4E2700"/>
                          </a:solidFill>
                          <a:latin typeface="Noto Sans Mono CJK HK"/>
                          <a:cs typeface="Noto Sans Mono CJK HK"/>
                        </a:rPr>
                        <a:t>型態</a:t>
                      </a:r>
                      <a:r>
                        <a:rPr dirty="0" sz="1400">
                          <a:solidFill>
                            <a:srgbClr val="4E2700"/>
                          </a:solidFill>
                          <a:latin typeface="Noto Sans Mono CJK HK"/>
                          <a:cs typeface="Noto Sans Mono CJK HK"/>
                        </a:rPr>
                        <a:t>參數。</a:t>
                      </a:r>
                      <a:endParaRPr sz="1400">
                        <a:latin typeface="Noto Sans Mono CJK HK"/>
                        <a:cs typeface="Noto Sans Mono CJK HK"/>
                      </a:endParaRPr>
                    </a:p>
                    <a:p>
                      <a:pPr marL="49530">
                        <a:lnSpc>
                          <a:spcPct val="100000"/>
                        </a:lnSpc>
                        <a:spcBef>
                          <a:spcPts val="254"/>
                        </a:spcBef>
                      </a:pP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在</a:t>
                      </a:r>
                      <a:r>
                        <a:rPr dirty="0" sz="1400">
                          <a:solidFill>
                            <a:srgbClr val="4E2700"/>
                          </a:solidFill>
                          <a:latin typeface="Noto Sans Mono CJK HK"/>
                          <a:cs typeface="Noto Sans Mono CJK HK"/>
                        </a:rPr>
                        <a:t>泛</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類別的</a:t>
                      </a:r>
                      <a:r>
                        <a:rPr dirty="0" sz="1400" spc="-15">
                          <a:solidFill>
                            <a:srgbClr val="4E2700"/>
                          </a:solidFill>
                          <a:latin typeface="Noto Sans Mono CJK HK"/>
                          <a:cs typeface="Noto Sans Mono CJK HK"/>
                        </a:rPr>
                        <a:t>語</a:t>
                      </a:r>
                      <a:r>
                        <a:rPr dirty="0" sz="1400">
                          <a:solidFill>
                            <a:srgbClr val="4E2700"/>
                          </a:solidFill>
                          <a:latin typeface="Noto Sans Mono CJK HK"/>
                          <a:cs typeface="Noto Sans Mono CJK HK"/>
                        </a:rPr>
                        <a:t>法中</a:t>
                      </a:r>
                      <a:r>
                        <a:rPr dirty="0" sz="1400" spc="-45">
                          <a:solidFill>
                            <a:srgbClr val="4E2700"/>
                          </a:solidFill>
                          <a:latin typeface="Noto Sans Mono CJK HK"/>
                          <a:cs typeface="Noto Sans Mono CJK HK"/>
                        </a:rPr>
                        <a:t>，</a:t>
                      </a:r>
                      <a:r>
                        <a:rPr dirty="0" sz="1400" spc="-45">
                          <a:solidFill>
                            <a:srgbClr val="4E2700"/>
                          </a:solidFill>
                          <a:latin typeface="Arial"/>
                          <a:cs typeface="Arial"/>
                        </a:rPr>
                        <a:t>&lt;T</a:t>
                      </a:r>
                      <a:r>
                        <a:rPr dirty="0" sz="1400" spc="35">
                          <a:solidFill>
                            <a:srgbClr val="4E2700"/>
                          </a:solidFill>
                          <a:latin typeface="Arial"/>
                          <a:cs typeface="Arial"/>
                        </a:rPr>
                        <a:t> </a:t>
                      </a:r>
                      <a:r>
                        <a:rPr dirty="0" sz="1400" spc="70">
                          <a:solidFill>
                            <a:srgbClr val="4E2700"/>
                          </a:solidFill>
                          <a:latin typeface="Arial"/>
                          <a:cs typeface="Arial"/>
                        </a:rPr>
                        <a:t>extends</a:t>
                      </a:r>
                      <a:r>
                        <a:rPr dirty="0" sz="1400" spc="400">
                          <a:solidFill>
                            <a:srgbClr val="4E2700"/>
                          </a:solidFill>
                          <a:latin typeface="Arial"/>
                          <a:cs typeface="Arial"/>
                        </a:rPr>
                        <a:t> </a:t>
                      </a:r>
                      <a:r>
                        <a:rPr dirty="0" sz="1400" spc="65">
                          <a:solidFill>
                            <a:srgbClr val="4E2700"/>
                          </a:solidFill>
                          <a:latin typeface="Arial"/>
                          <a:cs typeface="Arial"/>
                        </a:rPr>
                        <a:t>Parent&gt;</a:t>
                      </a:r>
                      <a:r>
                        <a:rPr dirty="0" sz="1400" spc="405">
                          <a:solidFill>
                            <a:srgbClr val="4E2700"/>
                          </a:solidFill>
                          <a:latin typeface="Arial"/>
                          <a:cs typeface="Arial"/>
                        </a:rPr>
                        <a:t> </a:t>
                      </a:r>
                      <a:r>
                        <a:rPr dirty="0" sz="1400">
                          <a:solidFill>
                            <a:srgbClr val="4E2700"/>
                          </a:solidFill>
                          <a:latin typeface="Noto Sans Mono CJK HK"/>
                          <a:cs typeface="Noto Sans Mono CJK HK"/>
                        </a:rPr>
                        <a:t>表示傳入的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a:t>
                      </a:r>
                      <a:r>
                        <a:rPr dirty="0" sz="1400" spc="15">
                          <a:solidFill>
                            <a:srgbClr val="4E2700"/>
                          </a:solidFill>
                          <a:latin typeface="Noto Sans Mono CJK HK"/>
                          <a:cs typeface="Noto Sans Mono CJK HK"/>
                        </a:rPr>
                        <a:t>是</a:t>
                      </a:r>
                      <a:r>
                        <a:rPr dirty="0" sz="1400" spc="80">
                          <a:solidFill>
                            <a:srgbClr val="4E2700"/>
                          </a:solidFill>
                          <a:latin typeface="Arial"/>
                          <a:cs typeface="Arial"/>
                        </a:rPr>
                        <a:t>Parent</a:t>
                      </a:r>
                      <a:r>
                        <a:rPr dirty="0" sz="1400">
                          <a:solidFill>
                            <a:srgbClr val="4E2700"/>
                          </a:solidFill>
                          <a:latin typeface="Noto Sans Mono CJK HK"/>
                          <a:cs typeface="Noto Sans Mono CJK HK"/>
                        </a:rPr>
                        <a:t>類別或它的子</a:t>
                      </a:r>
                      <a:endParaRPr sz="1400">
                        <a:latin typeface="Noto Sans Mono CJK HK"/>
                        <a:cs typeface="Noto Sans Mono CJK HK"/>
                      </a:endParaRPr>
                    </a:p>
                  </a:txBody>
                  <a:tcPr marL="0" marR="0" marB="0" marT="0">
                    <a:solidFill>
                      <a:srgbClr val="CCE8CF"/>
                    </a:solidFill>
                  </a:tcPr>
                </a:tc>
              </a:tr>
              <a:tr h="240183">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30"/>
                        </a:lnSpc>
                      </a:pP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這表示</a:t>
                      </a:r>
                      <a:r>
                        <a:rPr dirty="0" sz="1400" spc="-15">
                          <a:solidFill>
                            <a:srgbClr val="4E2700"/>
                          </a:solidFill>
                          <a:latin typeface="Noto Sans Mono CJK HK"/>
                          <a:cs typeface="Noto Sans Mono CJK HK"/>
                        </a:rPr>
                        <a:t>傳</a:t>
                      </a:r>
                      <a:r>
                        <a:rPr dirty="0" sz="1400">
                          <a:solidFill>
                            <a:srgbClr val="4E2700"/>
                          </a:solidFill>
                          <a:latin typeface="Noto Sans Mono CJK HK"/>
                          <a:cs typeface="Noto Sans Mono CJK HK"/>
                        </a:rPr>
                        <a:t>入之</a:t>
                      </a:r>
                      <a:r>
                        <a:rPr dirty="0" sz="1400" spc="-15">
                          <a:solidFill>
                            <a:srgbClr val="4E2700"/>
                          </a:solidFill>
                          <a:latin typeface="Noto Sans Mono CJK HK"/>
                          <a:cs typeface="Noto Sans Mono CJK HK"/>
                        </a:rPr>
                        <a:t>型態</a:t>
                      </a:r>
                      <a:r>
                        <a:rPr dirty="0" sz="1400">
                          <a:solidFill>
                            <a:srgbClr val="4E2700"/>
                          </a:solidFill>
                          <a:latin typeface="Noto Sans Mono CJK HK"/>
                          <a:cs typeface="Noto Sans Mono CJK HK"/>
                        </a:rPr>
                        <a:t>參數受</a:t>
                      </a:r>
                      <a:r>
                        <a:rPr dirty="0" sz="1400" spc="-15">
                          <a:solidFill>
                            <a:srgbClr val="4E2700"/>
                          </a:solidFill>
                          <a:latin typeface="Noto Sans Mono CJK HK"/>
                          <a:cs typeface="Noto Sans Mono CJK HK"/>
                        </a:rPr>
                        <a:t>到</a:t>
                      </a:r>
                      <a:r>
                        <a:rPr dirty="0" sz="1400">
                          <a:solidFill>
                            <a:srgbClr val="4E2700"/>
                          </a:solidFill>
                          <a:latin typeface="Noto Sans Mono CJK HK"/>
                          <a:cs typeface="Noto Sans Mono CJK HK"/>
                        </a:rPr>
                        <a:t>限制。</a:t>
                      </a:r>
                      <a:endParaRPr sz="1400">
                        <a:latin typeface="Noto Sans Mono CJK HK"/>
                        <a:cs typeface="Noto Sans Mono CJK HK"/>
                      </a:endParaRPr>
                    </a:p>
                  </a:txBody>
                  <a:tcPr marL="0" marR="0" marB="0" marT="0">
                    <a:solidFill>
                      <a:srgbClr val="CCE8CF"/>
                    </a:solidFill>
                  </a:tcPr>
                </a:tc>
              </a:tr>
              <a:tr h="250422">
                <a:tc>
                  <a:txBody>
                    <a:bodyPr/>
                    <a:lstStyle/>
                    <a:p>
                      <a:pPr algn="ctr" marR="9525">
                        <a:lnSpc>
                          <a:spcPts val="1670"/>
                        </a:lnSpc>
                      </a:pPr>
                      <a:r>
                        <a:rPr dirty="0" sz="1400" spc="165">
                          <a:solidFill>
                            <a:srgbClr val="4E2700"/>
                          </a:solidFill>
                          <a:latin typeface="Arial"/>
                          <a:cs typeface="Arial"/>
                        </a:rPr>
                        <a:t>14.(</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400">
                          <a:solidFill>
                            <a:srgbClr val="4E2700"/>
                          </a:solidFill>
                          <a:latin typeface="Arial"/>
                          <a:cs typeface="Arial"/>
                        </a:rPr>
                        <a:t> </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個物件</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以代</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容納多</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，則</a:t>
                      </a:r>
                      <a:r>
                        <a:rPr dirty="0" sz="1400">
                          <a:solidFill>
                            <a:srgbClr val="4E2700"/>
                          </a:solidFill>
                          <a:latin typeface="Noto Sans Mono CJK HK"/>
                          <a:cs typeface="Noto Sans Mono CJK HK"/>
                        </a:rPr>
                        <a:t>此物件</a:t>
                      </a:r>
                      <a:r>
                        <a:rPr dirty="0" sz="1400" spc="-15">
                          <a:solidFill>
                            <a:srgbClr val="4E2700"/>
                          </a:solidFill>
                          <a:latin typeface="Noto Sans Mono CJK HK"/>
                          <a:cs typeface="Noto Sans Mono CJK HK"/>
                        </a:rPr>
                        <a:t>稱</a:t>
                      </a:r>
                      <a:r>
                        <a:rPr dirty="0" sz="1400" spc="20">
                          <a:solidFill>
                            <a:srgbClr val="4E2700"/>
                          </a:solidFill>
                          <a:latin typeface="Noto Sans Mono CJK HK"/>
                          <a:cs typeface="Noto Sans Mono CJK HK"/>
                        </a:rPr>
                        <a:t>為</a:t>
                      </a:r>
                      <a:r>
                        <a:rPr dirty="0" sz="1400" spc="165">
                          <a:solidFill>
                            <a:srgbClr val="4E2700"/>
                          </a:solidFill>
                          <a:latin typeface="Arial"/>
                          <a:cs typeface="Arial"/>
                        </a:rPr>
                        <a:t>Collection(</a:t>
                      </a:r>
                      <a:r>
                        <a:rPr dirty="0" sz="1400">
                          <a:solidFill>
                            <a:srgbClr val="4E2700"/>
                          </a:solidFill>
                          <a:latin typeface="Noto Sans Mono CJK HK"/>
                          <a:cs typeface="Noto Sans Mono CJK HK"/>
                        </a:rPr>
                        <a:t>集</a:t>
                      </a:r>
                      <a:r>
                        <a:rPr dirty="0" sz="1400" spc="10">
                          <a:solidFill>
                            <a:srgbClr val="4E2700"/>
                          </a:solidFill>
                          <a:latin typeface="Noto Sans Mono CJK HK"/>
                          <a:cs typeface="Noto Sans Mono CJK HK"/>
                        </a:rPr>
                        <a:t>成</a:t>
                      </a:r>
                      <a:r>
                        <a:rPr dirty="0" sz="1400" spc="140">
                          <a:solidFill>
                            <a:srgbClr val="4E2700"/>
                          </a:solidFill>
                          <a:latin typeface="Arial"/>
                          <a:cs typeface="Arial"/>
                        </a:rPr>
                        <a:t>)</a:t>
                      </a:r>
                      <a:r>
                        <a:rPr dirty="0" sz="1400" spc="140">
                          <a:solidFill>
                            <a:srgbClr val="4E2700"/>
                          </a:solidFill>
                          <a:latin typeface="Noto Sans Mono CJK HK"/>
                          <a:cs typeface="Noto Sans Mono CJK HK"/>
                        </a:rPr>
                        <a:t>，</a:t>
                      </a:r>
                      <a:r>
                        <a:rPr dirty="0" sz="1400">
                          <a:solidFill>
                            <a:srgbClr val="4E2700"/>
                          </a:solidFill>
                          <a:latin typeface="Noto Sans Mono CJK HK"/>
                          <a:cs typeface="Noto Sans Mono CJK HK"/>
                        </a:rPr>
                        <a:t>其內的物件稱</a:t>
                      </a:r>
                      <a:endParaRPr sz="1400">
                        <a:latin typeface="Noto Sans Mono CJK HK"/>
                        <a:cs typeface="Noto Sans Mono CJK HK"/>
                      </a:endParaRPr>
                    </a:p>
                  </a:txBody>
                  <a:tcPr marL="0" marR="0" marB="0" marT="0">
                    <a:solidFill>
                      <a:srgbClr val="CCE8CF"/>
                    </a:solidFill>
                  </a:tcPr>
                </a:tc>
              </a:tr>
              <a:tr h="491104">
                <a:tc>
                  <a:txBody>
                    <a:bodyPr/>
                    <a:lstStyle/>
                    <a:p>
                      <a:pPr>
                        <a:lnSpc>
                          <a:spcPct val="100000"/>
                        </a:lnSpc>
                        <a:spcBef>
                          <a:spcPts val="40"/>
                        </a:spcBef>
                      </a:pPr>
                      <a:endParaRPr sz="1600">
                        <a:latin typeface="Times New Roman"/>
                        <a:cs typeface="Times New Roman"/>
                      </a:endParaRPr>
                    </a:p>
                    <a:p>
                      <a:pPr algn="ctr" marR="9525">
                        <a:lnSpc>
                          <a:spcPct val="100000"/>
                        </a:lnSpc>
                      </a:pPr>
                      <a:r>
                        <a:rPr dirty="0" sz="1400" spc="165">
                          <a:solidFill>
                            <a:srgbClr val="4E2700"/>
                          </a:solidFill>
                          <a:latin typeface="Arial"/>
                          <a:cs typeface="Arial"/>
                        </a:rPr>
                        <a:t>15.(</a:t>
                      </a:r>
                      <a:endParaRPr sz="1400">
                        <a:latin typeface="Arial"/>
                        <a:cs typeface="Arial"/>
                      </a:endParaRPr>
                    </a:p>
                  </a:txBody>
                  <a:tcPr marL="0" marR="0" marB="0" marT="5080">
                    <a:solidFill>
                      <a:srgbClr val="CCE8CF"/>
                    </a:solidFill>
                  </a:tcPr>
                </a:tc>
                <a:tc>
                  <a:txBody>
                    <a:bodyPr/>
                    <a:lstStyle/>
                    <a:p>
                      <a:pPr>
                        <a:lnSpc>
                          <a:spcPct val="100000"/>
                        </a:lnSpc>
                        <a:spcBef>
                          <a:spcPts val="40"/>
                        </a:spcBef>
                      </a:pPr>
                      <a:endParaRPr sz="1600">
                        <a:latin typeface="Times New Roman"/>
                        <a:cs typeface="Times New Roman"/>
                      </a:endParaRPr>
                    </a:p>
                    <a:p>
                      <a:pPr algn="ctr">
                        <a:lnSpc>
                          <a:spcPct val="100000"/>
                        </a:lnSpc>
                      </a:pPr>
                      <a:r>
                        <a:rPr dirty="0" sz="1400">
                          <a:solidFill>
                            <a:srgbClr val="4E2700"/>
                          </a:solidFill>
                          <a:latin typeface="Arial"/>
                          <a:cs typeface="Arial"/>
                        </a:rPr>
                        <a:t>x</a:t>
                      </a:r>
                      <a:endParaRPr sz="1400">
                        <a:latin typeface="Arial"/>
                        <a:cs typeface="Arial"/>
                      </a:endParaRPr>
                    </a:p>
                  </a:txBody>
                  <a:tcPr marL="0" marR="0" marB="0" marT="5080">
                    <a:solidFill>
                      <a:srgbClr val="CCE8CF"/>
                    </a:solidFill>
                  </a:tcPr>
                </a:tc>
                <a:tc>
                  <a:txBody>
                    <a:bodyPr/>
                    <a:lstStyle/>
                    <a:p>
                      <a:pPr marL="245110">
                        <a:lnSpc>
                          <a:spcPts val="1630"/>
                        </a:lnSpc>
                      </a:pPr>
                      <a:r>
                        <a:rPr dirty="0" sz="1400" spc="10">
                          <a:solidFill>
                            <a:srgbClr val="4E2700"/>
                          </a:solidFill>
                          <a:latin typeface="Noto Sans Mono CJK HK"/>
                          <a:cs typeface="Noto Sans Mono CJK HK"/>
                        </a:rPr>
                        <a:t>為</a:t>
                      </a:r>
                      <a:r>
                        <a:rPr dirty="0" sz="1400" spc="5">
                          <a:solidFill>
                            <a:srgbClr val="4E2700"/>
                          </a:solidFill>
                          <a:latin typeface="Noto Sans Mono CJK HK"/>
                          <a:cs typeface="Noto Sans Mono CJK HK"/>
                        </a:rPr>
                        <a:t>元</a:t>
                      </a:r>
                      <a:r>
                        <a:rPr dirty="0" sz="1400" spc="15">
                          <a:solidFill>
                            <a:srgbClr val="4E2700"/>
                          </a:solidFill>
                          <a:latin typeface="Noto Sans Mono CJK HK"/>
                          <a:cs typeface="Noto Sans Mono CJK HK"/>
                        </a:rPr>
                        <a:t>素</a:t>
                      </a:r>
                      <a:r>
                        <a:rPr dirty="0" sz="1400" spc="110">
                          <a:solidFill>
                            <a:srgbClr val="4E2700"/>
                          </a:solidFill>
                          <a:latin typeface="Arial"/>
                          <a:cs typeface="Arial"/>
                        </a:rPr>
                        <a:t>(element)</a:t>
                      </a:r>
                      <a:r>
                        <a:rPr dirty="0" sz="1400" spc="5">
                          <a:solidFill>
                            <a:srgbClr val="4E2700"/>
                          </a:solidFill>
                          <a:latin typeface="Noto Sans Mono CJK HK"/>
                          <a:cs typeface="Noto Sans Mono CJK HK"/>
                        </a:rPr>
                        <a:t>。</a:t>
                      </a:r>
                      <a:endParaRPr sz="1400">
                        <a:latin typeface="Noto Sans Mono CJK HK"/>
                        <a:cs typeface="Noto Sans Mono CJK HK"/>
                      </a:endParaRPr>
                    </a:p>
                    <a:p>
                      <a:pPr marL="49530">
                        <a:lnSpc>
                          <a:spcPct val="100000"/>
                        </a:lnSpc>
                        <a:spcBef>
                          <a:spcPts val="250"/>
                        </a:spcBef>
                      </a:pPr>
                      <a:r>
                        <a:rPr dirty="0" sz="1400" spc="305">
                          <a:solidFill>
                            <a:srgbClr val="4E2700"/>
                          </a:solidFill>
                          <a:latin typeface="Arial"/>
                          <a:cs typeface="Arial"/>
                        </a:rPr>
                        <a:t>)</a:t>
                      </a:r>
                      <a:r>
                        <a:rPr dirty="0" sz="1400" spc="375">
                          <a:solidFill>
                            <a:srgbClr val="4E2700"/>
                          </a:solidFill>
                          <a:latin typeface="Arial"/>
                          <a:cs typeface="Arial"/>
                        </a:rPr>
                        <a:t> </a:t>
                      </a:r>
                      <a:r>
                        <a:rPr dirty="0" sz="1400" spc="70">
                          <a:solidFill>
                            <a:srgbClr val="4E2700"/>
                          </a:solidFill>
                          <a:latin typeface="Arial"/>
                          <a:cs typeface="Arial"/>
                        </a:rPr>
                        <a:t>Java5.0</a:t>
                      </a:r>
                      <a:r>
                        <a:rPr dirty="0" sz="1400">
                          <a:solidFill>
                            <a:srgbClr val="4E2700"/>
                          </a:solidFill>
                          <a:latin typeface="Noto Sans Mono CJK HK"/>
                          <a:cs typeface="Noto Sans Mono CJK HK"/>
                        </a:rPr>
                        <a:t>提供的增強版</a:t>
                      </a:r>
                      <a:r>
                        <a:rPr dirty="0" sz="1400" spc="220">
                          <a:solidFill>
                            <a:srgbClr val="4E2700"/>
                          </a:solidFill>
                          <a:latin typeface="Arial"/>
                          <a:cs typeface="Arial"/>
                        </a:rPr>
                        <a:t>for</a:t>
                      </a:r>
                      <a:r>
                        <a:rPr dirty="0" sz="1400">
                          <a:solidFill>
                            <a:srgbClr val="4E2700"/>
                          </a:solidFill>
                          <a:latin typeface="Noto Sans Mono CJK HK"/>
                          <a:cs typeface="Noto Sans Mono CJK HK"/>
                        </a:rPr>
                        <a:t>敘述的</a:t>
                      </a:r>
                      <a:r>
                        <a:rPr dirty="0" sz="1400" spc="-15">
                          <a:solidFill>
                            <a:srgbClr val="4E2700"/>
                          </a:solidFill>
                          <a:latin typeface="Noto Sans Mono CJK HK"/>
                          <a:cs typeface="Noto Sans Mono CJK HK"/>
                        </a:rPr>
                        <a:t>格</a:t>
                      </a:r>
                      <a:r>
                        <a:rPr dirty="0" sz="1400">
                          <a:solidFill>
                            <a:srgbClr val="4E2700"/>
                          </a:solidFill>
                          <a:latin typeface="Noto Sans Mono CJK HK"/>
                          <a:cs typeface="Noto Sans Mono CJK HK"/>
                        </a:rPr>
                        <a:t>式</a:t>
                      </a:r>
                      <a:r>
                        <a:rPr dirty="0" sz="1400" spc="15">
                          <a:solidFill>
                            <a:srgbClr val="4E2700"/>
                          </a:solidFill>
                          <a:latin typeface="Noto Sans Mono CJK HK"/>
                          <a:cs typeface="Noto Sans Mono CJK HK"/>
                        </a:rPr>
                        <a:t>為</a:t>
                      </a:r>
                      <a:r>
                        <a:rPr dirty="0" sz="1400" spc="380">
                          <a:solidFill>
                            <a:srgbClr val="4E2700"/>
                          </a:solidFill>
                          <a:latin typeface="Arial"/>
                          <a:cs typeface="Arial"/>
                        </a:rPr>
                        <a:t>:</a:t>
                      </a:r>
                      <a:endParaRPr sz="1400">
                        <a:latin typeface="Arial"/>
                        <a:cs typeface="Arial"/>
                      </a:endParaRPr>
                    </a:p>
                  </a:txBody>
                  <a:tcPr marL="0" marR="0" marB="0" marT="0">
                    <a:solidFill>
                      <a:srgbClr val="CCE8CF"/>
                    </a:solidFill>
                  </a:tcPr>
                </a:tc>
              </a:tr>
              <a:tr h="217016">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246379">
                        <a:lnSpc>
                          <a:spcPts val="1610"/>
                        </a:lnSpc>
                        <a:tabLst>
                          <a:tab pos="4979035" algn="l"/>
                        </a:tabLst>
                      </a:pPr>
                      <a:r>
                        <a:rPr dirty="0" sz="1400" spc="225">
                          <a:solidFill>
                            <a:srgbClr val="4E2700"/>
                          </a:solidFill>
                          <a:latin typeface="Arial"/>
                          <a:cs typeface="Arial"/>
                        </a:rPr>
                        <a:t>for</a:t>
                      </a:r>
                      <a:r>
                        <a:rPr dirty="0" sz="1400" spc="395">
                          <a:solidFill>
                            <a:srgbClr val="4E2700"/>
                          </a:solidFill>
                          <a:latin typeface="Arial"/>
                          <a:cs typeface="Arial"/>
                        </a:rPr>
                        <a:t> </a:t>
                      </a:r>
                      <a:r>
                        <a:rPr dirty="0" sz="1400" spc="215">
                          <a:solidFill>
                            <a:srgbClr val="4E2700"/>
                          </a:solidFill>
                          <a:latin typeface="Arial"/>
                          <a:cs typeface="Arial"/>
                        </a:rPr>
                        <a:t>(java.util.Collection</a:t>
                      </a:r>
                      <a:r>
                        <a:rPr dirty="0" sz="1400" spc="10">
                          <a:solidFill>
                            <a:srgbClr val="4E2700"/>
                          </a:solidFill>
                          <a:latin typeface="Noto Sans Mono CJK HK"/>
                          <a:cs typeface="Noto Sans Mono CJK HK"/>
                        </a:rPr>
                        <a:t>物</a:t>
                      </a:r>
                      <a:r>
                        <a:rPr dirty="0" sz="1400">
                          <a:solidFill>
                            <a:srgbClr val="4E2700"/>
                          </a:solidFill>
                          <a:latin typeface="Noto Sans Mono CJK HK"/>
                          <a:cs typeface="Noto Sans Mono CJK HK"/>
                        </a:rPr>
                        <a:t>件或陣列</a:t>
                      </a:r>
                      <a:r>
                        <a:rPr dirty="0" sz="1400" spc="80">
                          <a:solidFill>
                            <a:srgbClr val="4E2700"/>
                          </a:solidFill>
                          <a:latin typeface="Noto Sans Mono CJK HK"/>
                          <a:cs typeface="Noto Sans Mono CJK HK"/>
                        </a:rPr>
                        <a:t> </a:t>
                      </a:r>
                      <a:r>
                        <a:rPr dirty="0" sz="1400" spc="380">
                          <a:solidFill>
                            <a:srgbClr val="4E2700"/>
                          </a:solidFill>
                          <a:latin typeface="Arial"/>
                          <a:cs typeface="Arial"/>
                        </a:rPr>
                        <a:t>: </a:t>
                      </a:r>
                      <a:r>
                        <a:rPr dirty="0" sz="1400">
                          <a:solidFill>
                            <a:srgbClr val="4E2700"/>
                          </a:solidFill>
                          <a:latin typeface="Noto Sans Mono CJK HK"/>
                          <a:cs typeface="Noto Sans Mono CJK HK"/>
                        </a:rPr>
                        <a:t>元素的型態	變</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名</a:t>
                      </a:r>
                      <a:r>
                        <a:rPr dirty="0" sz="1400" spc="10">
                          <a:solidFill>
                            <a:srgbClr val="4E2700"/>
                          </a:solidFill>
                          <a:latin typeface="Noto Sans Mono CJK HK"/>
                          <a:cs typeface="Noto Sans Mono CJK HK"/>
                        </a:rPr>
                        <a:t>稱</a:t>
                      </a:r>
                      <a:r>
                        <a:rPr dirty="0" sz="1400" spc="305">
                          <a:solidFill>
                            <a:srgbClr val="4E2700"/>
                          </a:solidFill>
                          <a:latin typeface="Arial"/>
                          <a:cs typeface="Arial"/>
                        </a:rPr>
                        <a:t>)</a:t>
                      </a:r>
                      <a:r>
                        <a:rPr dirty="0" sz="1400" spc="370">
                          <a:solidFill>
                            <a:srgbClr val="4E2700"/>
                          </a:solidFill>
                          <a:latin typeface="Arial"/>
                          <a:cs typeface="Arial"/>
                        </a:rPr>
                        <a:t> </a:t>
                      </a:r>
                      <a:r>
                        <a:rPr dirty="0" sz="1400" spc="300">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4" name="object 4"/>
          <p:cNvSpPr txBox="1"/>
          <p:nvPr/>
        </p:nvSpPr>
        <p:spPr>
          <a:xfrm>
            <a:off x="1432686" y="3900271"/>
            <a:ext cx="2119630" cy="516255"/>
          </a:xfrm>
          <a:prstGeom prst="rect">
            <a:avLst/>
          </a:prstGeom>
        </p:spPr>
        <p:txBody>
          <a:bodyPr wrap="square" lIns="0" tIns="44450" rIns="0" bIns="0" rtlCol="0" vert="horz">
            <a:spAutoFit/>
          </a:bodyPr>
          <a:lstStyle/>
          <a:p>
            <a:pPr marL="208915">
              <a:lnSpc>
                <a:spcPct val="100000"/>
              </a:lnSpc>
              <a:spcBef>
                <a:spcPts val="350"/>
              </a:spcBef>
            </a:pPr>
            <a:r>
              <a:rPr dirty="0" sz="1400" spc="385">
                <a:solidFill>
                  <a:srgbClr val="4E2700"/>
                </a:solidFill>
                <a:latin typeface="Arial"/>
                <a:cs typeface="Arial"/>
              </a:rPr>
              <a:t>//</a:t>
            </a:r>
            <a:r>
              <a:rPr dirty="0" sz="1400" spc="315">
                <a:solidFill>
                  <a:srgbClr val="4E2700"/>
                </a:solidFill>
                <a:latin typeface="Arial"/>
                <a:cs typeface="Arial"/>
              </a:rPr>
              <a:t> </a:t>
            </a:r>
            <a:r>
              <a:rPr dirty="0" sz="1400" spc="10">
                <a:solidFill>
                  <a:srgbClr val="4E2700"/>
                </a:solidFill>
                <a:latin typeface="Noto Sans Mono CJK HK"/>
                <a:cs typeface="Noto Sans Mono CJK HK"/>
              </a:rPr>
              <a:t>處</a:t>
            </a:r>
            <a:r>
              <a:rPr dirty="0" sz="1400">
                <a:solidFill>
                  <a:srgbClr val="4E2700"/>
                </a:solidFill>
                <a:latin typeface="Noto Sans Mono CJK HK"/>
                <a:cs typeface="Noto Sans Mono CJK HK"/>
              </a:rPr>
              <a:t>理每個</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endParaRPr sz="1400">
              <a:latin typeface="Noto Sans Mono CJK HK"/>
              <a:cs typeface="Noto Sans Mono CJK HK"/>
            </a:endParaRPr>
          </a:p>
          <a:p>
            <a:pPr marL="12700">
              <a:lnSpc>
                <a:spcPct val="100000"/>
              </a:lnSpc>
              <a:spcBef>
                <a:spcPts val="250"/>
              </a:spcBef>
            </a:pPr>
            <a:r>
              <a:rPr dirty="0" sz="1400" spc="300">
                <a:solidFill>
                  <a:srgbClr val="4E2700"/>
                </a:solidFill>
                <a:latin typeface="Arial"/>
                <a:cs typeface="Arial"/>
              </a:rPr>
              <a:t>}</a:t>
            </a:r>
            <a:endParaRPr sz="1400">
              <a:latin typeface="Arial"/>
              <a:cs typeface="Arial"/>
            </a:endParaRPr>
          </a:p>
        </p:txBody>
      </p:sp>
      <p:graphicFrame>
        <p:nvGraphicFramePr>
          <p:cNvPr id="5" name="object 5"/>
          <p:cNvGraphicFramePr>
            <a:graphicFrameLocks noGrp="1"/>
          </p:cNvGraphicFramePr>
          <p:nvPr/>
        </p:nvGraphicFramePr>
        <p:xfrm>
          <a:off x="528167" y="4470372"/>
          <a:ext cx="8112759" cy="1416685"/>
        </p:xfrm>
        <a:graphic>
          <a:graphicData uri="http://schemas.openxmlformats.org/drawingml/2006/table">
            <a:tbl>
              <a:tblPr firstRow="1" bandRow="1">
                <a:tableStyleId>{2D5ABB26-0587-4C30-8999-92F81FD0307C}</a:tableStyleId>
              </a:tblPr>
              <a:tblGrid>
                <a:gridCol w="473075"/>
                <a:gridCol w="197484"/>
                <a:gridCol w="7442200"/>
              </a:tblGrid>
              <a:tr h="217490">
                <a:tc>
                  <a:txBody>
                    <a:bodyPr/>
                    <a:lstStyle/>
                    <a:p>
                      <a:pPr algn="ctr" marR="9525">
                        <a:lnSpc>
                          <a:spcPts val="1405"/>
                        </a:lnSpc>
                      </a:pPr>
                      <a:r>
                        <a:rPr dirty="0" sz="1400" spc="165">
                          <a:solidFill>
                            <a:srgbClr val="4E2700"/>
                          </a:solidFill>
                          <a:latin typeface="Arial"/>
                          <a:cs typeface="Arial"/>
                        </a:rPr>
                        <a:t>16.(</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任</a:t>
                      </a:r>
                      <a:r>
                        <a:rPr dirty="0" sz="1400" spc="5">
                          <a:solidFill>
                            <a:srgbClr val="4E2700"/>
                          </a:solidFill>
                          <a:latin typeface="Noto Sans Mono CJK HK"/>
                          <a:cs typeface="Noto Sans Mono CJK HK"/>
                        </a:rPr>
                        <a:t>何</a:t>
                      </a:r>
                      <a:r>
                        <a:rPr dirty="0" sz="1400" spc="-15">
                          <a:solidFill>
                            <a:srgbClr val="4E2700"/>
                          </a:solidFill>
                          <a:latin typeface="Noto Sans Mono CJK HK"/>
                          <a:cs typeface="Noto Sans Mono CJK HK"/>
                        </a:rPr>
                        <a:t>屬</a:t>
                      </a:r>
                      <a:r>
                        <a:rPr dirty="0" sz="1400" spc="15">
                          <a:solidFill>
                            <a:srgbClr val="4E2700"/>
                          </a:solidFill>
                          <a:latin typeface="Noto Sans Mono CJK HK"/>
                          <a:cs typeface="Noto Sans Mono CJK HK"/>
                        </a:rPr>
                        <a:t>於</a:t>
                      </a:r>
                      <a:r>
                        <a:rPr dirty="0" sz="1400" spc="210">
                          <a:solidFill>
                            <a:srgbClr val="4E2700"/>
                          </a:solidFill>
                          <a:latin typeface="Arial"/>
                          <a:cs typeface="Arial"/>
                        </a:rPr>
                        <a:t>java.util.Set</a:t>
                      </a:r>
                      <a:r>
                        <a:rPr dirty="0" sz="1400" spc="5">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5">
                          <a:solidFill>
                            <a:srgbClr val="4E2700"/>
                          </a:solidFill>
                          <a:latin typeface="Noto Sans Mono CJK HK"/>
                          <a:cs typeface="Noto Sans Mono CJK HK"/>
                        </a:rPr>
                        <a:t>家</a:t>
                      </a:r>
                      <a:r>
                        <a:rPr dirty="0" sz="1400" spc="-15">
                          <a:solidFill>
                            <a:srgbClr val="4E2700"/>
                          </a:solidFill>
                          <a:latin typeface="Noto Sans Mono CJK HK"/>
                          <a:cs typeface="Noto Sans Mono CJK HK"/>
                        </a:rPr>
                        <a:t>族</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類</a:t>
                      </a:r>
                      <a:r>
                        <a:rPr dirty="0" sz="1400" spc="-10">
                          <a:solidFill>
                            <a:srgbClr val="4E2700"/>
                          </a:solidFill>
                          <a:latin typeface="Noto Sans Mono CJK HK"/>
                          <a:cs typeface="Noto Sans Mono CJK HK"/>
                        </a:rPr>
                        <a:t>別都</a:t>
                      </a:r>
                      <a:r>
                        <a:rPr dirty="0" sz="1400" spc="5">
                          <a:solidFill>
                            <a:srgbClr val="4E2700"/>
                          </a:solidFill>
                          <a:latin typeface="Noto Sans Mono CJK HK"/>
                          <a:cs typeface="Noto Sans Mono CJK HK"/>
                        </a:rPr>
                        <a:t>不</a:t>
                      </a:r>
                      <a:r>
                        <a:rPr dirty="0" sz="1400">
                          <a:solidFill>
                            <a:srgbClr val="4E2700"/>
                          </a:solidFill>
                          <a:latin typeface="Noto Sans Mono CJK HK"/>
                          <a:cs typeface="Noto Sans Mono CJK HK"/>
                        </a:rPr>
                        <a:t>允</a:t>
                      </a:r>
                      <a:r>
                        <a:rPr dirty="0" sz="1400" spc="5">
                          <a:solidFill>
                            <a:srgbClr val="4E2700"/>
                          </a:solidFill>
                          <a:latin typeface="Noto Sans Mono CJK HK"/>
                          <a:cs typeface="Noto Sans Mono CJK HK"/>
                        </a:rPr>
                        <a:t>許</a:t>
                      </a:r>
                      <a:r>
                        <a:rPr dirty="0" sz="1400" spc="-15">
                          <a:solidFill>
                            <a:srgbClr val="4E2700"/>
                          </a:solidFill>
                          <a:latin typeface="Noto Sans Mono CJK HK"/>
                          <a:cs typeface="Noto Sans Mono CJK HK"/>
                        </a:rPr>
                        <a:t>其</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重複</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元</a:t>
                      </a:r>
                      <a:r>
                        <a:rPr dirty="0" sz="1400" spc="5">
                          <a:solidFill>
                            <a:srgbClr val="4E2700"/>
                          </a:solidFill>
                          <a:latin typeface="Noto Sans Mono CJK HK"/>
                          <a:cs typeface="Noto Sans Mono CJK HK"/>
                        </a:rPr>
                        <a:t>素。</a:t>
                      </a:r>
                      <a:endParaRPr sz="1400">
                        <a:latin typeface="Noto Sans Mono CJK HK"/>
                        <a:cs typeface="Noto Sans Mono CJK HK"/>
                      </a:endParaRPr>
                    </a:p>
                  </a:txBody>
                  <a:tcPr marL="0" marR="0" marB="0" marT="0">
                    <a:solidFill>
                      <a:srgbClr val="CCE8CF"/>
                    </a:solidFill>
                  </a:tcPr>
                </a:tc>
              </a:tr>
              <a:tr h="245515">
                <a:tc>
                  <a:txBody>
                    <a:bodyPr/>
                    <a:lstStyle/>
                    <a:p>
                      <a:pPr algn="ctr" marR="9525">
                        <a:lnSpc>
                          <a:spcPts val="1630"/>
                        </a:lnSpc>
                      </a:pPr>
                      <a:r>
                        <a:rPr dirty="0" sz="1400" spc="165">
                          <a:solidFill>
                            <a:srgbClr val="4E2700"/>
                          </a:solidFill>
                          <a:latin typeface="Arial"/>
                          <a:cs typeface="Arial"/>
                        </a:rPr>
                        <a:t>17.(</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30"/>
                        </a:lnSpc>
                      </a:pPr>
                      <a:r>
                        <a:rPr dirty="0" sz="1400" spc="305">
                          <a:solidFill>
                            <a:srgbClr val="4E2700"/>
                          </a:solidFill>
                          <a:latin typeface="Arial"/>
                          <a:cs typeface="Arial"/>
                        </a:rPr>
                        <a:t>)</a:t>
                      </a:r>
                      <a:r>
                        <a:rPr dirty="0" sz="1400" spc="400">
                          <a:solidFill>
                            <a:srgbClr val="4E2700"/>
                          </a:solidFill>
                          <a:latin typeface="Arial"/>
                          <a:cs typeface="Arial"/>
                        </a:rPr>
                        <a:t> </a:t>
                      </a:r>
                      <a:r>
                        <a:rPr dirty="0" sz="1400" spc="10">
                          <a:solidFill>
                            <a:srgbClr val="4E2700"/>
                          </a:solidFill>
                          <a:latin typeface="Noto Sans Mono CJK HK"/>
                          <a:cs typeface="Noto Sans Mono CJK HK"/>
                        </a:rPr>
                        <a:t>成對</a:t>
                      </a:r>
                      <a:r>
                        <a:rPr dirty="0" sz="1400" spc="30">
                          <a:solidFill>
                            <a:srgbClr val="4E2700"/>
                          </a:solidFill>
                          <a:latin typeface="Arial"/>
                          <a:cs typeface="Arial"/>
                        </a:rPr>
                        <a:t>(name+value</a:t>
                      </a:r>
                      <a:r>
                        <a:rPr dirty="0" sz="1400" spc="10">
                          <a:solidFill>
                            <a:srgbClr val="4E2700"/>
                          </a:solidFill>
                          <a:latin typeface="Noto Sans Mono CJK HK"/>
                          <a:cs typeface="Noto Sans Mono CJK HK"/>
                        </a:rPr>
                        <a:t>或</a:t>
                      </a:r>
                      <a:r>
                        <a:rPr dirty="0" sz="1400" spc="90">
                          <a:solidFill>
                            <a:srgbClr val="4E2700"/>
                          </a:solidFill>
                          <a:latin typeface="Arial"/>
                          <a:cs typeface="Arial"/>
                        </a:rPr>
                        <a:t>key+value)</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資料所</a:t>
                      </a:r>
                      <a:r>
                        <a:rPr dirty="0" sz="1400" spc="-15">
                          <a:solidFill>
                            <a:srgbClr val="4E2700"/>
                          </a:solidFill>
                          <a:latin typeface="Noto Sans Mono CJK HK"/>
                          <a:cs typeface="Noto Sans Mono CJK HK"/>
                        </a:rPr>
                        <a:t>成的</a:t>
                      </a:r>
                      <a:r>
                        <a:rPr dirty="0" sz="1400">
                          <a:solidFill>
                            <a:srgbClr val="4E2700"/>
                          </a:solidFill>
                          <a:latin typeface="Noto Sans Mono CJK HK"/>
                          <a:cs typeface="Noto Sans Mono CJK HK"/>
                        </a:rPr>
                        <a:t>集合稱為</a:t>
                      </a:r>
                      <a:r>
                        <a:rPr dirty="0" sz="1400" spc="-105">
                          <a:solidFill>
                            <a:srgbClr val="4E2700"/>
                          </a:solidFill>
                          <a:latin typeface="Arial"/>
                          <a:cs typeface="Arial"/>
                        </a:rPr>
                        <a:t>Map</a:t>
                      </a:r>
                      <a:r>
                        <a:rPr dirty="0" sz="1400" spc="-105">
                          <a:solidFill>
                            <a:srgbClr val="4E2700"/>
                          </a:solidFill>
                          <a:latin typeface="Noto Sans Mono CJK HK"/>
                          <a:cs typeface="Noto Sans Mono CJK HK"/>
                        </a:rPr>
                        <a:t>，</a:t>
                      </a:r>
                      <a:r>
                        <a:rPr dirty="0" sz="1400">
                          <a:solidFill>
                            <a:srgbClr val="4E2700"/>
                          </a:solidFill>
                          <a:latin typeface="Noto Sans Mono CJK HK"/>
                          <a:cs typeface="Noto Sans Mono CJK HK"/>
                        </a:rPr>
                        <a:t>像</a:t>
                      </a:r>
                      <a:r>
                        <a:rPr dirty="0" sz="1400" spc="-15">
                          <a:solidFill>
                            <a:srgbClr val="4E2700"/>
                          </a:solidFill>
                          <a:latin typeface="Noto Sans Mono CJK HK"/>
                          <a:cs typeface="Noto Sans Mono CJK HK"/>
                        </a:rPr>
                        <a:t>亞</a:t>
                      </a:r>
                      <a:r>
                        <a:rPr dirty="0" sz="1400">
                          <a:solidFill>
                            <a:srgbClr val="4E2700"/>
                          </a:solidFill>
                          <a:latin typeface="Noto Sans Mono CJK HK"/>
                          <a:cs typeface="Noto Sans Mono CJK HK"/>
                        </a:rPr>
                        <a:t>當與夏</a:t>
                      </a:r>
                      <a:r>
                        <a:rPr dirty="0" sz="1400" spc="-15">
                          <a:solidFill>
                            <a:srgbClr val="4E2700"/>
                          </a:solidFill>
                          <a:latin typeface="Noto Sans Mono CJK HK"/>
                          <a:cs typeface="Noto Sans Mono CJK HK"/>
                        </a:rPr>
                        <a:t>娃</a:t>
                      </a:r>
                      <a:r>
                        <a:rPr dirty="0" sz="1400">
                          <a:solidFill>
                            <a:srgbClr val="4E2700"/>
                          </a:solidFill>
                          <a:latin typeface="Noto Sans Mono CJK HK"/>
                          <a:cs typeface="Noto Sans Mono CJK HK"/>
                        </a:rPr>
                        <a:t>就是</a:t>
                      </a:r>
                      <a:r>
                        <a:rPr dirty="0" sz="1400" spc="-15">
                          <a:solidFill>
                            <a:srgbClr val="4E2700"/>
                          </a:solidFill>
                          <a:latin typeface="Noto Sans Mono CJK HK"/>
                          <a:cs typeface="Noto Sans Mono CJK HK"/>
                        </a:rPr>
                        <a:t>一對</a:t>
                      </a:r>
                      <a:r>
                        <a:rPr dirty="0" sz="1400">
                          <a:solidFill>
                            <a:srgbClr val="4E2700"/>
                          </a:solidFill>
                          <a:latin typeface="Noto Sans Mono CJK HK"/>
                          <a:cs typeface="Noto Sans Mono CJK HK"/>
                        </a:rPr>
                        <a:t>資料。</a:t>
                      </a:r>
                      <a:endParaRPr sz="1400">
                        <a:latin typeface="Noto Sans Mono CJK HK"/>
                        <a:cs typeface="Noto Sans Mono CJK HK"/>
                      </a:endParaRPr>
                    </a:p>
                  </a:txBody>
                  <a:tcPr marL="0" marR="0" marB="0" marT="0">
                    <a:solidFill>
                      <a:srgbClr val="CCE8CF"/>
                    </a:solidFill>
                  </a:tcPr>
                </a:tc>
              </a:tr>
              <a:tr h="245363">
                <a:tc>
                  <a:txBody>
                    <a:bodyPr/>
                    <a:lstStyle/>
                    <a:p>
                      <a:pPr algn="ctr" marR="9525">
                        <a:lnSpc>
                          <a:spcPts val="1630"/>
                        </a:lnSpc>
                      </a:pPr>
                      <a:r>
                        <a:rPr dirty="0" sz="1400" spc="165">
                          <a:solidFill>
                            <a:srgbClr val="4E2700"/>
                          </a:solidFill>
                          <a:latin typeface="Arial"/>
                          <a:cs typeface="Arial"/>
                        </a:rPr>
                        <a:t>18.(</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30"/>
                        </a:lnSpc>
                      </a:pPr>
                      <a:r>
                        <a:rPr dirty="0" sz="1400" spc="305">
                          <a:solidFill>
                            <a:srgbClr val="4E2700"/>
                          </a:solidFill>
                          <a:latin typeface="Arial"/>
                          <a:cs typeface="Arial"/>
                        </a:rPr>
                        <a:t>)</a:t>
                      </a:r>
                      <a:r>
                        <a:rPr dirty="0" sz="1400" spc="400">
                          <a:solidFill>
                            <a:srgbClr val="4E2700"/>
                          </a:solidFill>
                          <a:latin typeface="Arial"/>
                          <a:cs typeface="Arial"/>
                        </a:rPr>
                        <a:t> </a:t>
                      </a:r>
                      <a:r>
                        <a:rPr dirty="0" sz="1400" spc="10">
                          <a:solidFill>
                            <a:srgbClr val="4E2700"/>
                          </a:solidFill>
                          <a:latin typeface="Noto Sans Mono CJK HK"/>
                          <a:cs typeface="Noto Sans Mono CJK HK"/>
                        </a:rPr>
                        <a:t>由於</a:t>
                      </a:r>
                      <a:r>
                        <a:rPr dirty="0" sz="1400" spc="165">
                          <a:solidFill>
                            <a:srgbClr val="4E2700"/>
                          </a:solidFill>
                          <a:latin typeface="Arial"/>
                          <a:cs typeface="Arial"/>
                        </a:rPr>
                        <a:t>java.util.Map</a:t>
                      </a:r>
                      <a:r>
                        <a:rPr dirty="0" sz="1400">
                          <a:solidFill>
                            <a:srgbClr val="4E2700"/>
                          </a:solidFill>
                          <a:latin typeface="Noto Sans Mono CJK HK"/>
                          <a:cs typeface="Noto Sans Mono CJK HK"/>
                        </a:rPr>
                        <a:t>介面沒有定義</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法將</a:t>
                      </a:r>
                      <a:r>
                        <a:rPr dirty="0" sz="1400" spc="-15">
                          <a:solidFill>
                            <a:srgbClr val="4E2700"/>
                          </a:solidFill>
                          <a:latin typeface="Noto Sans Mono CJK HK"/>
                          <a:cs typeface="Noto Sans Mono CJK HK"/>
                        </a:rPr>
                        <a:t>其內</a:t>
                      </a:r>
                      <a:r>
                        <a:rPr dirty="0" sz="1400">
                          <a:solidFill>
                            <a:srgbClr val="4E2700"/>
                          </a:solidFill>
                          <a:latin typeface="Noto Sans Mono CJK HK"/>
                          <a:cs typeface="Noto Sans Mono CJK HK"/>
                        </a:rPr>
                        <a:t>所有元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依序</a:t>
                      </a:r>
                      <a:r>
                        <a:rPr dirty="0" sz="1400" spc="-15">
                          <a:solidFill>
                            <a:srgbClr val="4E2700"/>
                          </a:solidFill>
                          <a:latin typeface="Noto Sans Mono CJK HK"/>
                          <a:cs typeface="Noto Sans Mono CJK HK"/>
                        </a:rPr>
                        <a:t>取出</a:t>
                      </a:r>
                      <a:r>
                        <a:rPr dirty="0" sz="1400">
                          <a:solidFill>
                            <a:srgbClr val="4E2700"/>
                          </a:solidFill>
                          <a:latin typeface="Noto Sans Mono CJK HK"/>
                          <a:cs typeface="Noto Sans Mono CJK HK"/>
                        </a:rPr>
                        <a:t>，因此</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們若</a:t>
                      </a:r>
                      <a:r>
                        <a:rPr dirty="0" sz="1400" spc="-15">
                          <a:solidFill>
                            <a:srgbClr val="4E2700"/>
                          </a:solidFill>
                          <a:latin typeface="Noto Sans Mono CJK HK"/>
                          <a:cs typeface="Noto Sans Mono CJK HK"/>
                        </a:rPr>
                        <a:t>要取</a:t>
                      </a:r>
                      <a:r>
                        <a:rPr dirty="0" sz="1400" spc="20">
                          <a:solidFill>
                            <a:srgbClr val="4E2700"/>
                          </a:solidFill>
                          <a:latin typeface="Noto Sans Mono CJK HK"/>
                          <a:cs typeface="Noto Sans Mono CJK HK"/>
                        </a:rPr>
                        <a:t>出</a:t>
                      </a:r>
                      <a:r>
                        <a:rPr dirty="0" sz="1400" spc="-145">
                          <a:solidFill>
                            <a:srgbClr val="4E2700"/>
                          </a:solidFill>
                          <a:latin typeface="Arial"/>
                          <a:cs typeface="Arial"/>
                        </a:rPr>
                        <a:t>Map</a:t>
                      </a:r>
                      <a:r>
                        <a:rPr dirty="0" sz="1400">
                          <a:solidFill>
                            <a:srgbClr val="4E2700"/>
                          </a:solidFill>
                          <a:latin typeface="Noto Sans Mono CJK HK"/>
                          <a:cs typeface="Noto Sans Mono CJK HK"/>
                        </a:rPr>
                        <a:t>介</a:t>
                      </a:r>
                      <a:endParaRPr sz="1400">
                        <a:latin typeface="Noto Sans Mono CJK HK"/>
                        <a:cs typeface="Noto Sans Mono CJK HK"/>
                      </a:endParaRPr>
                    </a:p>
                  </a:txBody>
                  <a:tcPr marL="0" marR="0" marB="0" marT="0">
                    <a:solidFill>
                      <a:srgbClr val="CCE8CF"/>
                    </a:solidFill>
                  </a:tcPr>
                </a:tc>
              </a:tr>
              <a:tr h="245351">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30"/>
                        </a:lnSpc>
                      </a:pPr>
                      <a:r>
                        <a:rPr dirty="0" sz="1400" spc="10">
                          <a:solidFill>
                            <a:srgbClr val="4E2700"/>
                          </a:solidFill>
                          <a:latin typeface="Noto Sans Mono CJK HK"/>
                          <a:cs typeface="Noto Sans Mono CJK HK"/>
                        </a:rPr>
                        <a:t>面</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有元素</a:t>
                      </a:r>
                      <a:r>
                        <a:rPr dirty="0" sz="1400" spc="-15">
                          <a:solidFill>
                            <a:srgbClr val="4E2700"/>
                          </a:solidFill>
                          <a:latin typeface="Noto Sans Mono CJK HK"/>
                          <a:cs typeface="Noto Sans Mono CJK HK"/>
                        </a:rPr>
                        <a:t>就</a:t>
                      </a:r>
                      <a:r>
                        <a:rPr dirty="0" sz="1400">
                          <a:solidFill>
                            <a:srgbClr val="4E2700"/>
                          </a:solidFill>
                          <a:latin typeface="Noto Sans Mono CJK HK"/>
                          <a:cs typeface="Noto Sans Mono CJK HK"/>
                        </a:rPr>
                        <a:t>必須</a:t>
                      </a:r>
                      <a:r>
                        <a:rPr dirty="0" sz="1400" spc="-15">
                          <a:solidFill>
                            <a:srgbClr val="4E2700"/>
                          </a:solidFill>
                          <a:latin typeface="Noto Sans Mono CJK HK"/>
                          <a:cs typeface="Noto Sans Mono CJK HK"/>
                        </a:rPr>
                        <a:t>利</a:t>
                      </a:r>
                      <a:r>
                        <a:rPr dirty="0" sz="1400" spc="15">
                          <a:solidFill>
                            <a:srgbClr val="4E2700"/>
                          </a:solidFill>
                          <a:latin typeface="Noto Sans Mono CJK HK"/>
                          <a:cs typeface="Noto Sans Mono CJK HK"/>
                        </a:rPr>
                        <a:t>用</a:t>
                      </a:r>
                      <a:r>
                        <a:rPr dirty="0" sz="1400" spc="65">
                          <a:solidFill>
                            <a:srgbClr val="4E2700"/>
                          </a:solidFill>
                          <a:latin typeface="Arial"/>
                          <a:cs typeface="Arial"/>
                        </a:rPr>
                        <a:t>Java5.0</a:t>
                      </a:r>
                      <a:r>
                        <a:rPr dirty="0" sz="1400" spc="10">
                          <a:solidFill>
                            <a:srgbClr val="4E2700"/>
                          </a:solidFill>
                          <a:latin typeface="Noto Sans Mono CJK HK"/>
                          <a:cs typeface="Noto Sans Mono CJK HK"/>
                        </a:rPr>
                        <a:t>的</a:t>
                      </a:r>
                      <a:r>
                        <a:rPr dirty="0" sz="1400" spc="254">
                          <a:solidFill>
                            <a:srgbClr val="4E2700"/>
                          </a:solidFill>
                          <a:latin typeface="Arial"/>
                          <a:cs typeface="Arial"/>
                        </a:rPr>
                        <a:t>for()</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endParaRPr sz="1400">
                        <a:latin typeface="Noto Sans Mono CJK HK"/>
                        <a:cs typeface="Noto Sans Mono CJK HK"/>
                      </a:endParaRPr>
                    </a:p>
                  </a:txBody>
                  <a:tcPr marL="0" marR="0" marB="0" marT="0">
                    <a:solidFill>
                      <a:srgbClr val="CCE8CF"/>
                    </a:solidFill>
                  </a:tcPr>
                </a:tc>
              </a:tr>
              <a:tr h="245351">
                <a:tc>
                  <a:txBody>
                    <a:bodyPr/>
                    <a:lstStyle/>
                    <a:p>
                      <a:pPr algn="ctr" marR="9525">
                        <a:lnSpc>
                          <a:spcPts val="1625"/>
                        </a:lnSpc>
                      </a:pPr>
                      <a:r>
                        <a:rPr dirty="0" sz="1400" spc="165">
                          <a:solidFill>
                            <a:srgbClr val="4E2700"/>
                          </a:solidFill>
                          <a:latin typeface="Arial"/>
                          <a:cs typeface="Arial"/>
                        </a:rPr>
                        <a:t>19.(</a:t>
                      </a:r>
                      <a:endParaRPr sz="1400">
                        <a:latin typeface="Arial"/>
                        <a:cs typeface="Arial"/>
                      </a:endParaRPr>
                    </a:p>
                  </a:txBody>
                  <a:tcPr marL="0" marR="0" marB="0" marT="0">
                    <a:solidFill>
                      <a:srgbClr val="CCE8CF"/>
                    </a:solidFill>
                  </a:tcPr>
                </a:tc>
                <a:tc>
                  <a:txBody>
                    <a:bodyPr/>
                    <a:lstStyle/>
                    <a:p>
                      <a:pPr algn="ctr">
                        <a:lnSpc>
                          <a:spcPts val="1625"/>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25"/>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170">
                          <a:solidFill>
                            <a:srgbClr val="4E2700"/>
                          </a:solidFill>
                          <a:latin typeface="Arial"/>
                          <a:cs typeface="Arial"/>
                        </a:rPr>
                        <a:t>java.util.Map</a:t>
                      </a:r>
                      <a:r>
                        <a:rPr dirty="0" sz="1400">
                          <a:solidFill>
                            <a:srgbClr val="4E2700"/>
                          </a:solidFill>
                          <a:latin typeface="Noto Sans Mono CJK HK"/>
                          <a:cs typeface="Noto Sans Mono CJK HK"/>
                        </a:rPr>
                        <a:t>介面內</a:t>
                      </a:r>
                      <a:r>
                        <a:rPr dirty="0" sz="1400" spc="10">
                          <a:solidFill>
                            <a:srgbClr val="4E2700"/>
                          </a:solidFill>
                          <a:latin typeface="Noto Sans Mono CJK HK"/>
                          <a:cs typeface="Noto Sans Mono CJK HK"/>
                        </a:rPr>
                        <a:t>的</a:t>
                      </a:r>
                      <a:r>
                        <a:rPr dirty="0" sz="1400" spc="114">
                          <a:solidFill>
                            <a:srgbClr val="4E2700"/>
                          </a:solidFill>
                          <a:latin typeface="Arial"/>
                          <a:cs typeface="Arial"/>
                        </a:rPr>
                        <a:t>keySet()</a:t>
                      </a:r>
                      <a:r>
                        <a:rPr dirty="0" sz="1400">
                          <a:solidFill>
                            <a:srgbClr val="4E2700"/>
                          </a:solidFill>
                          <a:latin typeface="Noto Sans Mono CJK HK"/>
                          <a:cs typeface="Noto Sans Mono CJK HK"/>
                        </a:rPr>
                        <a:t>方法會</a:t>
                      </a:r>
                      <a:r>
                        <a:rPr dirty="0" sz="1400" spc="10">
                          <a:solidFill>
                            <a:srgbClr val="4E2700"/>
                          </a:solidFill>
                          <a:latin typeface="Noto Sans Mono CJK HK"/>
                          <a:cs typeface="Noto Sans Mono CJK HK"/>
                        </a:rPr>
                        <a:t>將</a:t>
                      </a:r>
                      <a:r>
                        <a:rPr dirty="0" sz="1400" spc="-150">
                          <a:solidFill>
                            <a:srgbClr val="4E2700"/>
                          </a:solidFill>
                          <a:latin typeface="Arial"/>
                          <a:cs typeface="Arial"/>
                        </a:rPr>
                        <a:t>Map</a:t>
                      </a:r>
                      <a:r>
                        <a:rPr dirty="0" sz="1400">
                          <a:solidFill>
                            <a:srgbClr val="4E2700"/>
                          </a:solidFill>
                          <a:latin typeface="Noto Sans Mono CJK HK"/>
                          <a:cs typeface="Noto Sans Mono CJK HK"/>
                        </a:rPr>
                        <a:t>物件內的所</a:t>
                      </a:r>
                      <a:r>
                        <a:rPr dirty="0" sz="1400" spc="10">
                          <a:solidFill>
                            <a:srgbClr val="4E2700"/>
                          </a:solidFill>
                          <a:latin typeface="Noto Sans Mono CJK HK"/>
                          <a:cs typeface="Noto Sans Mono CJK HK"/>
                        </a:rPr>
                        <a:t>有</a:t>
                      </a:r>
                      <a:r>
                        <a:rPr dirty="0" sz="1400" spc="95">
                          <a:solidFill>
                            <a:srgbClr val="4E2700"/>
                          </a:solidFill>
                          <a:latin typeface="Arial"/>
                          <a:cs typeface="Arial"/>
                        </a:rPr>
                        <a:t>value</a:t>
                      </a:r>
                      <a:r>
                        <a:rPr dirty="0" sz="1400">
                          <a:solidFill>
                            <a:srgbClr val="4E2700"/>
                          </a:solidFill>
                          <a:latin typeface="Noto Sans Mono CJK HK"/>
                          <a:cs typeface="Noto Sans Mono CJK HK"/>
                        </a:rPr>
                        <a:t>取出，放入一個</a:t>
                      </a:r>
                      <a:endParaRPr sz="1400">
                        <a:latin typeface="Noto Sans Mono CJK HK"/>
                        <a:cs typeface="Noto Sans Mono CJK HK"/>
                      </a:endParaRPr>
                    </a:p>
                  </a:txBody>
                  <a:tcPr marL="0" marR="0" marB="0" marT="0">
                    <a:solidFill>
                      <a:srgbClr val="CCE8CF"/>
                    </a:solidFill>
                  </a:tcPr>
                </a:tc>
              </a:tr>
              <a:tr h="217016">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a:lnSpc>
                          <a:spcPct val="100000"/>
                        </a:lnSpc>
                      </a:pPr>
                      <a:endParaRPr sz="1300">
                        <a:latin typeface="Times New Roman"/>
                        <a:cs typeface="Times New Roman"/>
                      </a:endParaRPr>
                    </a:p>
                  </a:txBody>
                  <a:tcPr marL="0" marR="0" marB="0" marT="0">
                    <a:solidFill>
                      <a:srgbClr val="CCE8CF"/>
                    </a:solidFill>
                  </a:tcPr>
                </a:tc>
                <a:tc>
                  <a:txBody>
                    <a:bodyPr/>
                    <a:lstStyle/>
                    <a:p>
                      <a:pPr marL="246379">
                        <a:lnSpc>
                          <a:spcPts val="1610"/>
                        </a:lnSpc>
                      </a:pPr>
                      <a:r>
                        <a:rPr dirty="0" sz="1400" spc="215">
                          <a:solidFill>
                            <a:srgbClr val="4E2700"/>
                          </a:solidFill>
                          <a:latin typeface="Arial"/>
                          <a:cs typeface="Arial"/>
                        </a:rPr>
                        <a:t>java.util.Set</a:t>
                      </a:r>
                      <a:r>
                        <a:rPr dirty="0" sz="1400">
                          <a:solidFill>
                            <a:srgbClr val="4E2700"/>
                          </a:solidFill>
                          <a:latin typeface="Noto Sans Mono CJK HK"/>
                          <a:cs typeface="Noto Sans Mono CJK HK"/>
                        </a:rPr>
                        <a:t>物件內，然後傳</a:t>
                      </a:r>
                      <a:r>
                        <a:rPr dirty="0" sz="1400" spc="-15">
                          <a:solidFill>
                            <a:srgbClr val="4E2700"/>
                          </a:solidFill>
                          <a:latin typeface="Noto Sans Mono CJK HK"/>
                          <a:cs typeface="Noto Sans Mono CJK HK"/>
                        </a:rPr>
                        <a:t>回</a:t>
                      </a:r>
                      <a:r>
                        <a:rPr dirty="0" sz="1400" spc="15">
                          <a:solidFill>
                            <a:srgbClr val="4E2700"/>
                          </a:solidFill>
                          <a:latin typeface="Noto Sans Mono CJK HK"/>
                          <a:cs typeface="Noto Sans Mono CJK HK"/>
                        </a:rPr>
                        <a:t>該</a:t>
                      </a:r>
                      <a:r>
                        <a:rPr dirty="0" sz="1400" spc="65">
                          <a:solidFill>
                            <a:srgbClr val="4E2700"/>
                          </a:solidFill>
                          <a:latin typeface="Arial"/>
                          <a:cs typeface="Arial"/>
                        </a:rPr>
                        <a:t>Set</a:t>
                      </a:r>
                      <a:r>
                        <a:rPr dirty="0" sz="1400">
                          <a:solidFill>
                            <a:srgbClr val="4E2700"/>
                          </a:solidFill>
                          <a:latin typeface="Noto Sans Mono CJK HK"/>
                          <a:cs typeface="Noto Sans Mono CJK HK"/>
                        </a:rPr>
                        <a:t>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bl>
          </a:graphicData>
        </a:graphic>
      </p:graphicFrame>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4297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graphicFrame>
        <p:nvGraphicFramePr>
          <p:cNvPr id="3" name="object 3"/>
          <p:cNvGraphicFramePr>
            <a:graphicFrameLocks noGrp="1"/>
          </p:cNvGraphicFramePr>
          <p:nvPr/>
        </p:nvGraphicFramePr>
        <p:xfrm>
          <a:off x="528167" y="1045680"/>
          <a:ext cx="7896859" cy="956944"/>
        </p:xfrm>
        <a:graphic>
          <a:graphicData uri="http://schemas.openxmlformats.org/drawingml/2006/table">
            <a:tbl>
              <a:tblPr firstRow="1" bandRow="1">
                <a:tableStyleId>{2D5ABB26-0587-4C30-8999-92F81FD0307C}</a:tableStyleId>
              </a:tblPr>
              <a:tblGrid>
                <a:gridCol w="473075"/>
                <a:gridCol w="197484"/>
                <a:gridCol w="7226300"/>
              </a:tblGrid>
              <a:tr h="222350">
                <a:tc>
                  <a:txBody>
                    <a:bodyPr/>
                    <a:lstStyle/>
                    <a:p>
                      <a:pPr algn="ctr" marR="9525">
                        <a:lnSpc>
                          <a:spcPts val="1405"/>
                        </a:lnSpc>
                      </a:pPr>
                      <a:r>
                        <a:rPr dirty="0" sz="1400" spc="165">
                          <a:solidFill>
                            <a:srgbClr val="4E2700"/>
                          </a:solidFill>
                          <a:latin typeface="Arial"/>
                          <a:cs typeface="Arial"/>
                        </a:rPr>
                        <a:t>20.(</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405">
                          <a:solidFill>
                            <a:srgbClr val="4E2700"/>
                          </a:solidFill>
                          <a:latin typeface="Arial"/>
                          <a:cs typeface="Arial"/>
                        </a:rPr>
                        <a:t> </a:t>
                      </a:r>
                      <a:r>
                        <a:rPr dirty="0" sz="1400" spc="170">
                          <a:solidFill>
                            <a:srgbClr val="4E2700"/>
                          </a:solidFill>
                          <a:latin typeface="Arial"/>
                          <a:cs typeface="Arial"/>
                        </a:rPr>
                        <a:t>java.util.Map</a:t>
                      </a:r>
                      <a:r>
                        <a:rPr dirty="0" sz="1400">
                          <a:solidFill>
                            <a:srgbClr val="4E2700"/>
                          </a:solidFill>
                          <a:latin typeface="Noto Sans Mono CJK HK"/>
                          <a:cs typeface="Noto Sans Mono CJK HK"/>
                        </a:rPr>
                        <a:t>內的成對資料無</a:t>
                      </a:r>
                      <a:r>
                        <a:rPr dirty="0" sz="1400" spc="-15">
                          <a:solidFill>
                            <a:srgbClr val="4E2700"/>
                          </a:solidFill>
                          <a:latin typeface="Noto Sans Mono CJK HK"/>
                          <a:cs typeface="Noto Sans Mono CJK HK"/>
                        </a:rPr>
                        <a:t>論</a:t>
                      </a:r>
                      <a:r>
                        <a:rPr dirty="0" sz="1400">
                          <a:solidFill>
                            <a:srgbClr val="4E2700"/>
                          </a:solidFill>
                          <a:latin typeface="Noto Sans Mono CJK HK"/>
                          <a:cs typeface="Noto Sans Mono CJK HK"/>
                        </a:rPr>
                        <a:t>如何</a:t>
                      </a:r>
                      <a:r>
                        <a:rPr dirty="0" sz="1400" spc="-15">
                          <a:solidFill>
                            <a:srgbClr val="4E2700"/>
                          </a:solidFill>
                          <a:latin typeface="Noto Sans Mono CJK HK"/>
                          <a:cs typeface="Noto Sans Mono CJK HK"/>
                        </a:rPr>
                        <a:t>都無</a:t>
                      </a:r>
                      <a:r>
                        <a:rPr dirty="0" sz="1400">
                          <a:solidFill>
                            <a:srgbClr val="4E2700"/>
                          </a:solidFill>
                          <a:latin typeface="Noto Sans Mono CJK HK"/>
                          <a:cs typeface="Noto Sans Mono CJK HK"/>
                        </a:rPr>
                        <a:t>法逐一</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舉出</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因</a:t>
                      </a:r>
                      <a:r>
                        <a:rPr dirty="0" sz="1400" spc="20">
                          <a:solidFill>
                            <a:srgbClr val="4E2700"/>
                          </a:solidFill>
                          <a:latin typeface="Noto Sans Mono CJK HK"/>
                          <a:cs typeface="Noto Sans Mono CJK HK"/>
                        </a:rPr>
                        <a:t>為</a:t>
                      </a:r>
                      <a:r>
                        <a:rPr dirty="0" sz="1400" spc="25">
                          <a:solidFill>
                            <a:srgbClr val="4E2700"/>
                          </a:solidFill>
                          <a:latin typeface="Arial"/>
                          <a:cs typeface="Arial"/>
                        </a:rPr>
                        <a:t>Java</a:t>
                      </a:r>
                      <a:r>
                        <a:rPr dirty="0" sz="1400">
                          <a:solidFill>
                            <a:srgbClr val="4E2700"/>
                          </a:solidFill>
                          <a:latin typeface="Noto Sans Mono CJK HK"/>
                          <a:cs typeface="Noto Sans Mono CJK HK"/>
                        </a:rPr>
                        <a:t>語言並</a:t>
                      </a:r>
                      <a:r>
                        <a:rPr dirty="0" sz="1400" spc="-15">
                          <a:solidFill>
                            <a:srgbClr val="4E2700"/>
                          </a:solidFill>
                          <a:latin typeface="Noto Sans Mono CJK HK"/>
                          <a:cs typeface="Noto Sans Mono CJK HK"/>
                        </a:rPr>
                        <a:t>未</a:t>
                      </a:r>
                      <a:r>
                        <a:rPr dirty="0" sz="1400" spc="10">
                          <a:solidFill>
                            <a:srgbClr val="4E2700"/>
                          </a:solidFill>
                          <a:latin typeface="Noto Sans Mono CJK HK"/>
                          <a:cs typeface="Noto Sans Mono CJK HK"/>
                        </a:rPr>
                        <a:t>替</a:t>
                      </a:r>
                      <a:r>
                        <a:rPr dirty="0" sz="1400" spc="-145">
                          <a:solidFill>
                            <a:srgbClr val="4E2700"/>
                          </a:solidFill>
                          <a:latin typeface="Arial"/>
                          <a:cs typeface="Arial"/>
                        </a:rPr>
                        <a:t>Map</a:t>
                      </a:r>
                      <a:r>
                        <a:rPr dirty="0" sz="1400">
                          <a:solidFill>
                            <a:srgbClr val="4E2700"/>
                          </a:solidFill>
                          <a:latin typeface="Noto Sans Mono CJK HK"/>
                          <a:cs typeface="Noto Sans Mono CJK HK"/>
                        </a:rPr>
                        <a:t>家</a:t>
                      </a:r>
                      <a:endParaRPr sz="1400">
                        <a:latin typeface="Noto Sans Mono CJK HK"/>
                        <a:cs typeface="Noto Sans Mono CJK HK"/>
                      </a:endParaRPr>
                    </a:p>
                  </a:txBody>
                  <a:tcPr marL="0" marR="0" marB="0" marT="0">
                    <a:solidFill>
                      <a:srgbClr val="CCE8CF"/>
                    </a:solidFill>
                  </a:tcPr>
                </a:tc>
              </a:tr>
              <a:tr h="256032">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245110">
                        <a:lnSpc>
                          <a:spcPts val="1670"/>
                        </a:lnSpc>
                      </a:pPr>
                      <a:r>
                        <a:rPr dirty="0" sz="1400" spc="10">
                          <a:solidFill>
                            <a:srgbClr val="4E2700"/>
                          </a:solidFill>
                          <a:latin typeface="Noto Sans Mono CJK HK"/>
                          <a:cs typeface="Noto Sans Mono CJK HK"/>
                        </a:rPr>
                        <a:t>族</a:t>
                      </a:r>
                      <a:r>
                        <a:rPr dirty="0" sz="1400">
                          <a:solidFill>
                            <a:srgbClr val="4E2700"/>
                          </a:solidFill>
                          <a:latin typeface="Noto Sans Mono CJK HK"/>
                          <a:cs typeface="Noto Sans Mono CJK HK"/>
                        </a:rPr>
                        <a:t>準</a:t>
                      </a:r>
                      <a:r>
                        <a:rPr dirty="0" sz="1400" spc="-15">
                          <a:solidFill>
                            <a:srgbClr val="4E2700"/>
                          </a:solidFill>
                          <a:latin typeface="Noto Sans Mono CJK HK"/>
                          <a:cs typeface="Noto Sans Mono CJK HK"/>
                        </a:rPr>
                        <a:t>備</a:t>
                      </a:r>
                      <a:r>
                        <a:rPr dirty="0" sz="1400">
                          <a:solidFill>
                            <a:srgbClr val="4E2700"/>
                          </a:solidFill>
                          <a:latin typeface="Noto Sans Mono CJK HK"/>
                          <a:cs typeface="Noto Sans Mono CJK HK"/>
                        </a:rPr>
                        <a:t>類似</a:t>
                      </a:r>
                      <a:r>
                        <a:rPr dirty="0" sz="1400" spc="15">
                          <a:solidFill>
                            <a:srgbClr val="4E2700"/>
                          </a:solidFill>
                          <a:latin typeface="Noto Sans Mono CJK HK"/>
                          <a:cs typeface="Noto Sans Mono CJK HK"/>
                        </a:rPr>
                        <a:t>的</a:t>
                      </a:r>
                      <a:r>
                        <a:rPr dirty="0" sz="1400" spc="204">
                          <a:solidFill>
                            <a:srgbClr val="4E2700"/>
                          </a:solidFill>
                          <a:latin typeface="Arial"/>
                          <a:cs typeface="Arial"/>
                        </a:rPr>
                        <a:t>java.util.Collection</a:t>
                      </a:r>
                      <a:r>
                        <a:rPr dirty="0" sz="1400">
                          <a:solidFill>
                            <a:srgbClr val="4E2700"/>
                          </a:solidFill>
                          <a:latin typeface="Noto Sans Mono CJK HK"/>
                          <a:cs typeface="Noto Sans Mono CJK HK"/>
                        </a:rPr>
                        <a:t>家族的</a:t>
                      </a:r>
                      <a:r>
                        <a:rPr dirty="0" sz="1400" spc="240">
                          <a:solidFill>
                            <a:srgbClr val="4E2700"/>
                          </a:solidFill>
                          <a:latin typeface="Arial"/>
                          <a:cs typeface="Arial"/>
                        </a:rPr>
                        <a:t>iterator()</a:t>
                      </a:r>
                      <a:r>
                        <a:rPr dirty="0" sz="1400">
                          <a:solidFill>
                            <a:srgbClr val="4E2700"/>
                          </a:solidFill>
                          <a:latin typeface="Noto Sans Mono CJK HK"/>
                          <a:cs typeface="Noto Sans Mono CJK HK"/>
                        </a:rPr>
                        <a:t>方法。</a:t>
                      </a:r>
                      <a:endParaRPr sz="1400">
                        <a:latin typeface="Noto Sans Mono CJK HK"/>
                        <a:cs typeface="Noto Sans Mono CJK HK"/>
                      </a:endParaRPr>
                    </a:p>
                  </a:txBody>
                  <a:tcPr marL="0" marR="0" marB="0" marT="0">
                    <a:solidFill>
                      <a:srgbClr val="CCE8CF"/>
                    </a:solidFill>
                  </a:tcPr>
                </a:tc>
              </a:tr>
              <a:tr h="255909">
                <a:tc>
                  <a:txBody>
                    <a:bodyPr/>
                    <a:lstStyle/>
                    <a:p>
                      <a:pPr algn="ctr" marR="9525">
                        <a:lnSpc>
                          <a:spcPts val="1670"/>
                        </a:lnSpc>
                      </a:pPr>
                      <a:r>
                        <a:rPr dirty="0" sz="1400" spc="165">
                          <a:solidFill>
                            <a:srgbClr val="4E2700"/>
                          </a:solidFill>
                          <a:latin typeface="Arial"/>
                          <a:cs typeface="Arial"/>
                        </a:rPr>
                        <a:t>21.(</a:t>
                      </a:r>
                      <a:endParaRPr sz="1400">
                        <a:latin typeface="Arial"/>
                        <a:cs typeface="Arial"/>
                      </a:endParaRPr>
                    </a:p>
                  </a:txBody>
                  <a:tcPr marL="0" marR="0" marB="0" marT="0">
                    <a:solidFill>
                      <a:srgbClr val="CCE8CF"/>
                    </a:solidFill>
                  </a:tcPr>
                </a:tc>
                <a:tc>
                  <a:txBody>
                    <a:bodyPr/>
                    <a:lstStyle/>
                    <a:p>
                      <a:pPr algn="ctr">
                        <a:lnSpc>
                          <a:spcPts val="167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7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70">
                          <a:solidFill>
                            <a:srgbClr val="4E2700"/>
                          </a:solidFill>
                          <a:latin typeface="Arial"/>
                          <a:cs typeface="Arial"/>
                        </a:rPr>
                        <a:t>java.util.Hashtable</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spc="-40">
                          <a:solidFill>
                            <a:srgbClr val="4E2700"/>
                          </a:solidFill>
                          <a:latin typeface="Arial"/>
                          <a:cs typeface="Arial"/>
                        </a:rPr>
                        <a:t>Key</a:t>
                      </a:r>
                      <a:r>
                        <a:rPr dirty="0" sz="1400" spc="10">
                          <a:solidFill>
                            <a:srgbClr val="4E2700"/>
                          </a:solidFill>
                          <a:latin typeface="Noto Sans Mono CJK HK"/>
                          <a:cs typeface="Noto Sans Mono CJK HK"/>
                        </a:rPr>
                        <a:t>與</a:t>
                      </a:r>
                      <a:r>
                        <a:rPr dirty="0" sz="1400" spc="50">
                          <a:solidFill>
                            <a:srgbClr val="4E2700"/>
                          </a:solidFill>
                          <a:latin typeface="Arial"/>
                          <a:cs typeface="Arial"/>
                        </a:rPr>
                        <a:t>Value</a:t>
                      </a:r>
                      <a:r>
                        <a:rPr dirty="0" sz="1400">
                          <a:solidFill>
                            <a:srgbClr val="4E2700"/>
                          </a:solidFill>
                          <a:latin typeface="Noto Sans Mono CJK HK"/>
                          <a:cs typeface="Noto Sans Mono CJK HK"/>
                        </a:rPr>
                        <a:t>可以是任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型態。</a:t>
                      </a:r>
                      <a:endParaRPr sz="1400">
                        <a:latin typeface="Noto Sans Mono CJK HK"/>
                        <a:cs typeface="Noto Sans Mono CJK HK"/>
                      </a:endParaRPr>
                    </a:p>
                  </a:txBody>
                  <a:tcPr marL="0" marR="0" marB="0" marT="0">
                    <a:solidFill>
                      <a:srgbClr val="CCE8CF"/>
                    </a:solidFill>
                  </a:tcPr>
                </a:tc>
              </a:tr>
              <a:tr h="222550">
                <a:tc>
                  <a:txBody>
                    <a:bodyPr/>
                    <a:lstStyle/>
                    <a:p>
                      <a:pPr algn="ctr" marR="9525">
                        <a:lnSpc>
                          <a:spcPts val="1650"/>
                        </a:lnSpc>
                      </a:pPr>
                      <a:r>
                        <a:rPr dirty="0" sz="1400" spc="165">
                          <a:solidFill>
                            <a:srgbClr val="4E2700"/>
                          </a:solidFill>
                          <a:latin typeface="Arial"/>
                          <a:cs typeface="Arial"/>
                        </a:rPr>
                        <a:t>22.(</a:t>
                      </a:r>
                      <a:endParaRPr sz="1400">
                        <a:latin typeface="Arial"/>
                        <a:cs typeface="Arial"/>
                      </a:endParaRPr>
                    </a:p>
                  </a:txBody>
                  <a:tcPr marL="0" marR="0" marB="0" marT="0">
                    <a:solidFill>
                      <a:srgbClr val="CCE8CF"/>
                    </a:solidFill>
                  </a:tcPr>
                </a:tc>
                <a:tc>
                  <a:txBody>
                    <a:bodyPr/>
                    <a:lstStyle/>
                    <a:p>
                      <a:pPr algn="ctr">
                        <a:lnSpc>
                          <a:spcPts val="165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50"/>
                        </a:lnSpc>
                      </a:pPr>
                      <a:r>
                        <a:rPr dirty="0" sz="1400" spc="305">
                          <a:solidFill>
                            <a:srgbClr val="4E2700"/>
                          </a:solidFill>
                          <a:latin typeface="Arial"/>
                          <a:cs typeface="Arial"/>
                        </a:rPr>
                        <a:t>)</a:t>
                      </a:r>
                      <a:r>
                        <a:rPr dirty="0" sz="1400" spc="380">
                          <a:solidFill>
                            <a:srgbClr val="4E2700"/>
                          </a:solidFill>
                          <a:latin typeface="Arial"/>
                          <a:cs typeface="Arial"/>
                        </a:rPr>
                        <a:t> </a:t>
                      </a:r>
                      <a:r>
                        <a:rPr dirty="0" sz="1400" spc="195">
                          <a:solidFill>
                            <a:srgbClr val="4E2700"/>
                          </a:solidFill>
                          <a:latin typeface="Arial"/>
                          <a:cs typeface="Arial"/>
                        </a:rPr>
                        <a:t>java.util.Iterator&lt;E&gt;</a:t>
                      </a:r>
                      <a:r>
                        <a:rPr dirty="0" sz="1400" spc="5">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5">
                          <a:solidFill>
                            <a:srgbClr val="4E2700"/>
                          </a:solidFill>
                          <a:latin typeface="Noto Sans Mono CJK HK"/>
                          <a:cs typeface="Noto Sans Mono CJK HK"/>
                        </a:rPr>
                        <a:t>定</a:t>
                      </a:r>
                      <a:r>
                        <a:rPr dirty="0" sz="1400" spc="-15">
                          <a:solidFill>
                            <a:srgbClr val="4E2700"/>
                          </a:solidFill>
                          <a:latin typeface="Noto Sans Mono CJK HK"/>
                          <a:cs typeface="Noto Sans Mono CJK HK"/>
                        </a:rPr>
                        <a:t>義</a:t>
                      </a:r>
                      <a:r>
                        <a:rPr dirty="0" sz="1400" spc="5">
                          <a:solidFill>
                            <a:srgbClr val="4E2700"/>
                          </a:solidFill>
                          <a:latin typeface="Noto Sans Mono CJK HK"/>
                          <a:cs typeface="Noto Sans Mono CJK HK"/>
                        </a:rPr>
                        <a:t>下</a:t>
                      </a:r>
                      <a:r>
                        <a:rPr dirty="0" sz="1400">
                          <a:solidFill>
                            <a:srgbClr val="4E2700"/>
                          </a:solidFill>
                          <a:latin typeface="Noto Sans Mono CJK HK"/>
                          <a:cs typeface="Noto Sans Mono CJK HK"/>
                        </a:rPr>
                        <a:t>列</a:t>
                      </a:r>
                      <a:r>
                        <a:rPr dirty="0" sz="1400" spc="-10">
                          <a:solidFill>
                            <a:srgbClr val="4E2700"/>
                          </a:solidFill>
                          <a:latin typeface="Noto Sans Mono CJK HK"/>
                          <a:cs typeface="Noto Sans Mono CJK HK"/>
                        </a:rPr>
                        <a:t>三個</a:t>
                      </a:r>
                      <a:r>
                        <a:rPr dirty="0" sz="1400" spc="5">
                          <a:solidFill>
                            <a:srgbClr val="4E2700"/>
                          </a:solidFill>
                          <a:latin typeface="Noto Sans Mono CJK HK"/>
                          <a:cs typeface="Noto Sans Mono CJK HK"/>
                        </a:rPr>
                        <a:t>方</a:t>
                      </a:r>
                      <a:r>
                        <a:rPr dirty="0" sz="1400" spc="10">
                          <a:solidFill>
                            <a:srgbClr val="4E2700"/>
                          </a:solidFill>
                          <a:latin typeface="Noto Sans Mono CJK HK"/>
                          <a:cs typeface="Noto Sans Mono CJK HK"/>
                        </a:rPr>
                        <a:t>法</a:t>
                      </a:r>
                      <a:r>
                        <a:rPr dirty="0" sz="1400" spc="380">
                          <a:solidFill>
                            <a:srgbClr val="4E2700"/>
                          </a:solidFill>
                          <a:latin typeface="Arial"/>
                          <a:cs typeface="Arial"/>
                        </a:rPr>
                        <a:t>:</a:t>
                      </a:r>
                      <a:endParaRPr sz="1400">
                        <a:latin typeface="Arial"/>
                        <a:cs typeface="Arial"/>
                      </a:endParaRPr>
                    </a:p>
                  </a:txBody>
                  <a:tcPr marL="0" marR="0" marB="0" marT="0">
                    <a:solidFill>
                      <a:srgbClr val="CCE8CF"/>
                    </a:solidFill>
                  </a:tcPr>
                </a:tc>
              </a:tr>
            </a:tbl>
          </a:graphicData>
        </a:graphic>
      </p:graphicFrame>
      <p:sp>
        <p:nvSpPr>
          <p:cNvPr id="4" name="object 4"/>
          <p:cNvSpPr txBox="1">
            <a:spLocks noGrp="1"/>
          </p:cNvSpPr>
          <p:nvPr>
            <p:ph type="body" idx="1"/>
          </p:nvPr>
        </p:nvSpPr>
        <p:spPr>
          <a:prstGeom prst="rect"/>
        </p:spPr>
        <p:txBody>
          <a:bodyPr wrap="square" lIns="0" tIns="12700" rIns="0" bIns="0" rtlCol="0" vert="horz">
            <a:spAutoFit/>
          </a:bodyPr>
          <a:lstStyle/>
          <a:p>
            <a:pPr marL="1193800" marR="4823460">
              <a:lnSpc>
                <a:spcPct val="120000"/>
              </a:lnSpc>
              <a:spcBef>
                <a:spcPts val="100"/>
              </a:spcBef>
              <a:tabLst>
                <a:tab pos="2077720" algn="l"/>
              </a:tabLst>
            </a:pPr>
            <a:r>
              <a:rPr dirty="0" spc="-10"/>
              <a:t>bo</a:t>
            </a:r>
            <a:r>
              <a:rPr dirty="0"/>
              <a:t>o</a:t>
            </a:r>
            <a:r>
              <a:rPr dirty="0" spc="110"/>
              <a:t>lean</a:t>
            </a:r>
            <a:r>
              <a:rPr dirty="0"/>
              <a:t>	</a:t>
            </a:r>
            <a:r>
              <a:rPr dirty="0"/>
              <a:t>h</a:t>
            </a:r>
            <a:r>
              <a:rPr dirty="0" spc="-50"/>
              <a:t>asN</a:t>
            </a:r>
            <a:r>
              <a:rPr dirty="0" spc="-40"/>
              <a:t>e</a:t>
            </a:r>
            <a:r>
              <a:rPr dirty="0" spc="75"/>
              <a:t>x</a:t>
            </a:r>
            <a:r>
              <a:rPr dirty="0" spc="315"/>
              <a:t>t()  </a:t>
            </a:r>
            <a:r>
              <a:rPr dirty="0" spc="-165"/>
              <a:t>E</a:t>
            </a:r>
            <a:r>
              <a:rPr dirty="0" spc="-80"/>
              <a:t> </a:t>
            </a:r>
            <a:r>
              <a:rPr dirty="0" spc="175"/>
              <a:t>next()</a:t>
            </a:r>
          </a:p>
          <a:p>
            <a:pPr marL="1193800">
              <a:lnSpc>
                <a:spcPct val="100000"/>
              </a:lnSpc>
              <a:spcBef>
                <a:spcPts val="335"/>
              </a:spcBef>
            </a:pPr>
            <a:r>
              <a:rPr dirty="0" spc="130"/>
              <a:t>void</a:t>
            </a:r>
            <a:r>
              <a:rPr dirty="0" spc="375"/>
              <a:t> </a:t>
            </a:r>
            <a:r>
              <a:rPr dirty="0" spc="70"/>
              <a:t>remove()</a:t>
            </a:r>
          </a:p>
          <a:p>
            <a:pPr marL="896619">
              <a:lnSpc>
                <a:spcPct val="100000"/>
              </a:lnSpc>
              <a:spcBef>
                <a:spcPts val="335"/>
              </a:spcBef>
            </a:pPr>
            <a:r>
              <a:rPr dirty="0" spc="10">
                <a:latin typeface="Noto Sans Mono CJK HK"/>
                <a:cs typeface="Noto Sans Mono CJK HK"/>
              </a:rPr>
              <a:t>其中</a:t>
            </a:r>
            <a:r>
              <a:rPr dirty="0" spc="95"/>
              <a:t>hasNext()</a:t>
            </a:r>
            <a:r>
              <a:rPr dirty="0" spc="10">
                <a:latin typeface="Noto Sans Mono CJK HK"/>
                <a:cs typeface="Noto Sans Mono CJK HK"/>
              </a:rPr>
              <a:t>方</a:t>
            </a:r>
            <a:r>
              <a:rPr dirty="0">
                <a:latin typeface="Noto Sans Mono CJK HK"/>
                <a:cs typeface="Noto Sans Mono CJK HK"/>
              </a:rPr>
              <a:t>法可用</a:t>
            </a:r>
            <a:r>
              <a:rPr dirty="0" spc="-15">
                <a:latin typeface="Noto Sans Mono CJK HK"/>
                <a:cs typeface="Noto Sans Mono CJK HK"/>
              </a:rPr>
              <a:t>來</a:t>
            </a:r>
            <a:r>
              <a:rPr dirty="0">
                <a:latin typeface="Noto Sans Mono CJK HK"/>
                <a:cs typeface="Noto Sans Mono CJK HK"/>
              </a:rPr>
              <a:t>判</a:t>
            </a:r>
            <a:r>
              <a:rPr dirty="0" spc="15">
                <a:latin typeface="Noto Sans Mono CJK HK"/>
                <a:cs typeface="Noto Sans Mono CJK HK"/>
              </a:rPr>
              <a:t>斷</a:t>
            </a:r>
            <a:r>
              <a:rPr dirty="0" spc="170"/>
              <a:t>java.util.Collection&lt;E&gt;</a:t>
            </a:r>
            <a:r>
              <a:rPr dirty="0" spc="10">
                <a:latin typeface="Noto Sans Mono CJK HK"/>
                <a:cs typeface="Noto Sans Mono CJK HK"/>
              </a:rPr>
              <a:t>內</a:t>
            </a:r>
            <a:r>
              <a:rPr dirty="0">
                <a:latin typeface="Noto Sans Mono CJK HK"/>
                <a:cs typeface="Noto Sans Mono CJK HK"/>
              </a:rPr>
              <a:t>是否還有</a:t>
            </a:r>
            <a:r>
              <a:rPr dirty="0" spc="-15">
                <a:latin typeface="Noto Sans Mono CJK HK"/>
                <a:cs typeface="Noto Sans Mono CJK HK"/>
              </a:rPr>
              <a:t>元</a:t>
            </a:r>
            <a:r>
              <a:rPr dirty="0">
                <a:latin typeface="Noto Sans Mono CJK HK"/>
                <a:cs typeface="Noto Sans Mono CJK HK"/>
              </a:rPr>
              <a:t>素尚</a:t>
            </a:r>
            <a:r>
              <a:rPr dirty="0" spc="-15">
                <a:latin typeface="Noto Sans Mono CJK HK"/>
                <a:cs typeface="Noto Sans Mono CJK HK"/>
              </a:rPr>
              <a:t>未取</a:t>
            </a:r>
            <a:r>
              <a:rPr dirty="0">
                <a:latin typeface="Noto Sans Mono CJK HK"/>
                <a:cs typeface="Noto Sans Mono CJK HK"/>
              </a:rPr>
              <a:t>出。</a:t>
            </a:r>
          </a:p>
          <a:p>
            <a:pPr>
              <a:lnSpc>
                <a:spcPct val="100000"/>
              </a:lnSpc>
              <a:spcBef>
                <a:spcPts val="25"/>
              </a:spcBef>
            </a:pPr>
            <a:endParaRPr sz="1150">
              <a:latin typeface="Noto Sans Mono CJK HK"/>
              <a:cs typeface="Noto Sans Mono CJK HK"/>
            </a:endParaRPr>
          </a:p>
          <a:p>
            <a:pPr marL="12700">
              <a:lnSpc>
                <a:spcPct val="100000"/>
              </a:lnSpc>
            </a:pPr>
            <a:r>
              <a:rPr dirty="0">
                <a:latin typeface="Noto Sans Mono CJK HK"/>
                <a:cs typeface="Noto Sans Mono CJK HK"/>
              </a:rPr>
              <a:t>二、填</a:t>
            </a:r>
            <a:r>
              <a:rPr dirty="0" spc="-15">
                <a:latin typeface="Noto Sans Mono CJK HK"/>
                <a:cs typeface="Noto Sans Mono CJK HK"/>
              </a:rPr>
              <a:t>充</a:t>
            </a:r>
            <a:r>
              <a:rPr dirty="0">
                <a:latin typeface="Noto Sans Mono CJK HK"/>
                <a:cs typeface="Noto Sans Mono CJK HK"/>
              </a:rPr>
              <a:t>題</a:t>
            </a:r>
          </a:p>
          <a:p>
            <a:pPr marL="403860" indent="-294640">
              <a:lnSpc>
                <a:spcPct val="100000"/>
              </a:lnSpc>
              <a:spcBef>
                <a:spcPts val="335"/>
              </a:spcBef>
              <a:buFont typeface="Arial"/>
              <a:buAutoNum type="arabicPeriod"/>
              <a:tabLst>
                <a:tab pos="404495" algn="l"/>
                <a:tab pos="1492250" algn="l"/>
                <a:tab pos="2771140" algn="l"/>
              </a:tabLst>
            </a:pPr>
            <a:r>
              <a:rPr dirty="0" spc="10">
                <a:latin typeface="Noto Sans Mono CJK HK"/>
                <a:cs typeface="Noto Sans Mono CJK HK"/>
              </a:rPr>
              <a:t>字</a:t>
            </a:r>
            <a:r>
              <a:rPr dirty="0">
                <a:latin typeface="Noto Sans Mono CJK HK"/>
                <a:cs typeface="Noto Sans Mono CJK HK"/>
              </a:rPr>
              <a:t>串類別的</a:t>
            </a:r>
            <a:r>
              <a:rPr dirty="0" u="sng">
                <a:uFill>
                  <a:solidFill>
                    <a:srgbClr val="4D2600"/>
                  </a:solidFill>
                </a:uFill>
                <a:latin typeface="Noto Sans Mono CJK HK"/>
                <a:cs typeface="Noto Sans Mono CJK HK"/>
              </a:rPr>
              <a:t> 	</a:t>
            </a:r>
            <a:r>
              <a:rPr dirty="0" spc="45" i="1">
                <a:latin typeface="Arial"/>
                <a:cs typeface="Arial"/>
              </a:rPr>
              <a:t>compareTo()</a:t>
            </a:r>
            <a:r>
              <a:rPr dirty="0" u="sng" spc="45" i="1">
                <a:uFill>
                  <a:solidFill>
                    <a:srgbClr val="4D2600"/>
                  </a:solidFill>
                </a:uFill>
                <a:latin typeface="Arial"/>
                <a:cs typeface="Arial"/>
              </a:rPr>
              <a:t> 	</a:t>
            </a:r>
            <a:r>
              <a:rPr dirty="0">
                <a:latin typeface="Noto Sans Mono CJK HK"/>
                <a:cs typeface="Noto Sans Mono CJK HK"/>
              </a:rPr>
              <a:t>方法可以</a:t>
            </a:r>
            <a:r>
              <a:rPr dirty="0" spc="-15">
                <a:latin typeface="Noto Sans Mono CJK HK"/>
                <a:cs typeface="Noto Sans Mono CJK HK"/>
              </a:rPr>
              <a:t>比</a:t>
            </a:r>
            <a:r>
              <a:rPr dirty="0">
                <a:latin typeface="Noto Sans Mono CJK HK"/>
                <a:cs typeface="Noto Sans Mono CJK HK"/>
              </a:rPr>
              <a:t>較兩</a:t>
            </a:r>
            <a:r>
              <a:rPr dirty="0" spc="-15">
                <a:latin typeface="Noto Sans Mono CJK HK"/>
                <a:cs typeface="Noto Sans Mono CJK HK"/>
              </a:rPr>
              <a:t>個字</a:t>
            </a:r>
            <a:r>
              <a:rPr dirty="0">
                <a:latin typeface="Noto Sans Mono CJK HK"/>
                <a:cs typeface="Noto Sans Mono CJK HK"/>
              </a:rPr>
              <a:t>串物件</a:t>
            </a:r>
            <a:r>
              <a:rPr dirty="0" spc="-15">
                <a:latin typeface="Noto Sans Mono CJK HK"/>
                <a:cs typeface="Noto Sans Mono CJK HK"/>
              </a:rPr>
              <a:t>的</a:t>
            </a:r>
            <a:r>
              <a:rPr dirty="0">
                <a:latin typeface="Noto Sans Mono CJK HK"/>
                <a:cs typeface="Noto Sans Mono CJK HK"/>
              </a:rPr>
              <a:t>大小。</a:t>
            </a:r>
          </a:p>
          <a:p>
            <a:pPr marL="403860" marR="2551430" indent="-294640">
              <a:lnSpc>
                <a:spcPct val="120000"/>
              </a:lnSpc>
              <a:buFont typeface="Arial"/>
              <a:buAutoNum type="arabicPeriod"/>
              <a:tabLst>
                <a:tab pos="404495" algn="l"/>
              </a:tabLst>
            </a:pPr>
            <a:r>
              <a:rPr dirty="0" spc="10">
                <a:latin typeface="Noto Sans Mono CJK HK"/>
                <a:cs typeface="Noto Sans Mono CJK HK"/>
              </a:rPr>
              <a:t>字</a:t>
            </a:r>
            <a:r>
              <a:rPr dirty="0">
                <a:latin typeface="Noto Sans Mono CJK HK"/>
                <a:cs typeface="Noto Sans Mono CJK HK"/>
              </a:rPr>
              <a:t>串類別</a:t>
            </a:r>
            <a:r>
              <a:rPr dirty="0" spc="-15">
                <a:latin typeface="Noto Sans Mono CJK HK"/>
                <a:cs typeface="Noto Sans Mono CJK HK"/>
              </a:rPr>
              <a:t>定義</a:t>
            </a:r>
            <a:r>
              <a:rPr dirty="0">
                <a:latin typeface="Noto Sans Mono CJK HK"/>
                <a:cs typeface="Noto Sans Mono CJK HK"/>
              </a:rPr>
              <a:t>了</a:t>
            </a:r>
            <a:r>
              <a:rPr dirty="0" spc="85">
                <a:latin typeface="Noto Sans Mono CJK HK"/>
                <a:cs typeface="Noto Sans Mono CJK HK"/>
              </a:rPr>
              <a:t> </a:t>
            </a:r>
            <a:r>
              <a:rPr dirty="0" spc="160"/>
              <a:t>public</a:t>
            </a:r>
            <a:r>
              <a:rPr dirty="0" spc="395"/>
              <a:t> </a:t>
            </a:r>
            <a:r>
              <a:rPr dirty="0" spc="275"/>
              <a:t>int</a:t>
            </a:r>
            <a:r>
              <a:rPr dirty="0" spc="395"/>
              <a:t> </a:t>
            </a:r>
            <a:r>
              <a:rPr dirty="0" spc="70"/>
              <a:t>compareTo(String</a:t>
            </a:r>
            <a:r>
              <a:rPr dirty="0" spc="395"/>
              <a:t> </a:t>
            </a:r>
            <a:r>
              <a:rPr dirty="0" spc="190"/>
              <a:t>s)</a:t>
            </a:r>
            <a:r>
              <a:rPr dirty="0">
                <a:latin typeface="Noto Sans Mono CJK HK"/>
                <a:cs typeface="Noto Sans Mono CJK HK"/>
              </a:rPr>
              <a:t>方法，  </a:t>
            </a:r>
            <a:r>
              <a:rPr dirty="0" spc="10">
                <a:latin typeface="Noto Sans Mono CJK HK"/>
                <a:cs typeface="Noto Sans Mono CJK HK"/>
              </a:rPr>
              <a:t>比</a:t>
            </a:r>
            <a:r>
              <a:rPr dirty="0">
                <a:latin typeface="Noto Sans Mono CJK HK"/>
                <a:cs typeface="Noto Sans Mono CJK HK"/>
              </a:rPr>
              <a:t>較此字</a:t>
            </a:r>
            <a:r>
              <a:rPr dirty="0" spc="-15">
                <a:latin typeface="Noto Sans Mono CJK HK"/>
                <a:cs typeface="Noto Sans Mono CJK HK"/>
              </a:rPr>
              <a:t>串與</a:t>
            </a:r>
            <a:r>
              <a:rPr dirty="0">
                <a:latin typeface="Noto Sans Mono CJK HK"/>
                <a:cs typeface="Noto Sans Mono CJK HK"/>
              </a:rPr>
              <a:t>字串參數</a:t>
            </a:r>
            <a:r>
              <a:rPr dirty="0" spc="50"/>
              <a:t>s</a:t>
            </a:r>
            <a:r>
              <a:rPr dirty="0">
                <a:latin typeface="Noto Sans Mono CJK HK"/>
                <a:cs typeface="Noto Sans Mono CJK HK"/>
              </a:rPr>
              <a:t>的大小</a:t>
            </a:r>
            <a:r>
              <a:rPr dirty="0" spc="-15">
                <a:latin typeface="Noto Sans Mono CJK HK"/>
                <a:cs typeface="Noto Sans Mono CJK HK"/>
              </a:rPr>
              <a:t>，</a:t>
            </a:r>
            <a:r>
              <a:rPr dirty="0">
                <a:latin typeface="Noto Sans Mono CJK HK"/>
                <a:cs typeface="Noto Sans Mono CJK HK"/>
              </a:rPr>
              <a:t>它的傳</a:t>
            </a:r>
            <a:r>
              <a:rPr dirty="0" spc="-15">
                <a:latin typeface="Noto Sans Mono CJK HK"/>
                <a:cs typeface="Noto Sans Mono CJK HK"/>
              </a:rPr>
              <a:t>回</a:t>
            </a:r>
            <a:r>
              <a:rPr dirty="0">
                <a:latin typeface="Noto Sans Mono CJK HK"/>
                <a:cs typeface="Noto Sans Mono CJK HK"/>
              </a:rPr>
              <a:t>值為</a:t>
            </a:r>
            <a:r>
              <a:rPr dirty="0" spc="-15">
                <a:latin typeface="Noto Sans Mono CJK HK"/>
                <a:cs typeface="Noto Sans Mono CJK HK"/>
              </a:rPr>
              <a:t>一個</a:t>
            </a:r>
            <a:r>
              <a:rPr dirty="0">
                <a:latin typeface="Noto Sans Mono CJK HK"/>
                <a:cs typeface="Noto Sans Mono CJK HK"/>
              </a:rPr>
              <a:t>整數，</a:t>
            </a:r>
          </a:p>
          <a:p>
            <a:pPr algn="just" marL="403860" marR="3294379">
              <a:lnSpc>
                <a:spcPct val="115900"/>
              </a:lnSpc>
              <a:spcBef>
                <a:spcPts val="10"/>
              </a:spcBef>
            </a:pPr>
            <a:r>
              <a:rPr dirty="0" spc="10">
                <a:latin typeface="Noto Sans Mono CJK HK"/>
                <a:cs typeface="Noto Sans Mono CJK HK"/>
              </a:rPr>
              <a:t>如</a:t>
            </a:r>
            <a:r>
              <a:rPr dirty="0">
                <a:latin typeface="Noto Sans Mono CJK HK"/>
                <a:cs typeface="Noto Sans Mono CJK HK"/>
              </a:rPr>
              <a:t>果傳回</a:t>
            </a:r>
            <a:r>
              <a:rPr dirty="0" spc="-15">
                <a:latin typeface="Noto Sans Mono CJK HK"/>
                <a:cs typeface="Noto Sans Mono CJK HK"/>
              </a:rPr>
              <a:t>值等</a:t>
            </a:r>
            <a:r>
              <a:rPr dirty="0" spc="15">
                <a:latin typeface="Noto Sans Mono CJK HK"/>
                <a:cs typeface="Noto Sans Mono CJK HK"/>
              </a:rPr>
              <a:t>於</a:t>
            </a:r>
            <a:r>
              <a:rPr dirty="0" spc="-15"/>
              <a:t>0</a:t>
            </a:r>
            <a:r>
              <a:rPr dirty="0" spc="-15">
                <a:latin typeface="Noto Sans Mono CJK HK"/>
                <a:cs typeface="Noto Sans Mono CJK HK"/>
              </a:rPr>
              <a:t>，</a:t>
            </a:r>
            <a:r>
              <a:rPr dirty="0">
                <a:latin typeface="Noto Sans Mono CJK HK"/>
                <a:cs typeface="Noto Sans Mono CJK HK"/>
              </a:rPr>
              <a:t>表示此</a:t>
            </a:r>
            <a:r>
              <a:rPr dirty="0" spc="-15">
                <a:latin typeface="Noto Sans Mono CJK HK"/>
                <a:cs typeface="Noto Sans Mono CJK HK"/>
              </a:rPr>
              <a:t>字</a:t>
            </a:r>
            <a:r>
              <a:rPr dirty="0" spc="10">
                <a:latin typeface="Noto Sans Mono CJK HK"/>
                <a:cs typeface="Noto Sans Mono CJK HK"/>
              </a:rPr>
              <a:t>串</a:t>
            </a:r>
            <a:r>
              <a:rPr dirty="0" u="sng" spc="155">
                <a:uFill>
                  <a:solidFill>
                    <a:srgbClr val="4D2600"/>
                  </a:solidFill>
                </a:uFill>
                <a:latin typeface="Noto Sans Mono CJK HK"/>
                <a:cs typeface="Noto Sans Mono CJK HK"/>
              </a:rPr>
              <a:t> </a:t>
            </a:r>
            <a:r>
              <a:rPr dirty="0" sz="1450" spc="-50">
                <a:latin typeface="Noto Sans Mono CJK HK"/>
                <a:cs typeface="Noto Sans Mono CJK HK"/>
              </a:rPr>
              <a:t>等</a:t>
            </a:r>
            <a:r>
              <a:rPr dirty="0" sz="1450" spc="-40">
                <a:latin typeface="Noto Sans Mono CJK HK"/>
                <a:cs typeface="Noto Sans Mono CJK HK"/>
              </a:rPr>
              <a:t>於</a:t>
            </a:r>
            <a:r>
              <a:rPr dirty="0" sz="1450" spc="270">
                <a:latin typeface="Noto Sans Mono CJK HK"/>
                <a:cs typeface="Noto Sans Mono CJK HK"/>
              </a:rPr>
              <a:t> </a:t>
            </a:r>
            <a:r>
              <a:rPr dirty="0" spc="10">
                <a:latin typeface="Noto Sans Mono CJK HK"/>
                <a:cs typeface="Noto Sans Mono CJK HK"/>
              </a:rPr>
              <a:t>字串</a:t>
            </a:r>
            <a:r>
              <a:rPr dirty="0" spc="25"/>
              <a:t>s</a:t>
            </a:r>
            <a:r>
              <a:rPr dirty="0" spc="25">
                <a:latin typeface="Noto Sans Mono CJK HK"/>
                <a:cs typeface="Noto Sans Mono CJK HK"/>
              </a:rPr>
              <a:t>；  </a:t>
            </a:r>
            <a:r>
              <a:rPr dirty="0" spc="10">
                <a:latin typeface="Noto Sans Mono CJK HK"/>
                <a:cs typeface="Noto Sans Mono CJK HK"/>
              </a:rPr>
              <a:t>如</a:t>
            </a:r>
            <a:r>
              <a:rPr dirty="0" spc="5">
                <a:latin typeface="Noto Sans Mono CJK HK"/>
                <a:cs typeface="Noto Sans Mono CJK HK"/>
              </a:rPr>
              <a:t>果</a:t>
            </a:r>
            <a:r>
              <a:rPr dirty="0">
                <a:latin typeface="Noto Sans Mono CJK HK"/>
                <a:cs typeface="Noto Sans Mono CJK HK"/>
              </a:rPr>
              <a:t>傳</a:t>
            </a:r>
            <a:r>
              <a:rPr dirty="0" spc="5">
                <a:latin typeface="Noto Sans Mono CJK HK"/>
                <a:cs typeface="Noto Sans Mono CJK HK"/>
              </a:rPr>
              <a:t>回</a:t>
            </a:r>
            <a:r>
              <a:rPr dirty="0" spc="-15">
                <a:latin typeface="Noto Sans Mono CJK HK"/>
                <a:cs typeface="Noto Sans Mono CJK HK"/>
              </a:rPr>
              <a:t>值</a:t>
            </a:r>
            <a:r>
              <a:rPr dirty="0" spc="-10">
                <a:latin typeface="Noto Sans Mono CJK HK"/>
                <a:cs typeface="Noto Sans Mono CJK HK"/>
              </a:rPr>
              <a:t>大</a:t>
            </a:r>
            <a:r>
              <a:rPr dirty="0" spc="15">
                <a:latin typeface="Noto Sans Mono CJK HK"/>
                <a:cs typeface="Noto Sans Mono CJK HK"/>
              </a:rPr>
              <a:t>於</a:t>
            </a:r>
            <a:r>
              <a:rPr dirty="0" spc="-10"/>
              <a:t>0</a:t>
            </a:r>
            <a:r>
              <a:rPr dirty="0" spc="-10">
                <a:latin typeface="Noto Sans Mono CJK HK"/>
                <a:cs typeface="Noto Sans Mono CJK HK"/>
              </a:rPr>
              <a:t>，</a:t>
            </a:r>
            <a:r>
              <a:rPr dirty="0">
                <a:latin typeface="Noto Sans Mono CJK HK"/>
                <a:cs typeface="Noto Sans Mono CJK HK"/>
              </a:rPr>
              <a:t>表</a:t>
            </a:r>
            <a:r>
              <a:rPr dirty="0" spc="5">
                <a:latin typeface="Noto Sans Mono CJK HK"/>
                <a:cs typeface="Noto Sans Mono CJK HK"/>
              </a:rPr>
              <a:t>示</a:t>
            </a:r>
            <a:r>
              <a:rPr dirty="0">
                <a:latin typeface="Noto Sans Mono CJK HK"/>
                <a:cs typeface="Noto Sans Mono CJK HK"/>
              </a:rPr>
              <a:t>此</a:t>
            </a:r>
            <a:r>
              <a:rPr dirty="0" spc="-10">
                <a:latin typeface="Noto Sans Mono CJK HK"/>
                <a:cs typeface="Noto Sans Mono CJK HK"/>
              </a:rPr>
              <a:t>字</a:t>
            </a:r>
            <a:r>
              <a:rPr dirty="0" spc="10">
                <a:latin typeface="Noto Sans Mono CJK HK"/>
                <a:cs typeface="Noto Sans Mono CJK HK"/>
              </a:rPr>
              <a:t>串</a:t>
            </a:r>
            <a:r>
              <a:rPr dirty="0" u="sng" spc="140">
                <a:uFill>
                  <a:solidFill>
                    <a:srgbClr val="4D2600"/>
                  </a:solidFill>
                </a:uFill>
                <a:latin typeface="Noto Sans Mono CJK HK"/>
                <a:cs typeface="Noto Sans Mono CJK HK"/>
              </a:rPr>
              <a:t> </a:t>
            </a:r>
            <a:r>
              <a:rPr dirty="0" sz="1450" spc="-45">
                <a:latin typeface="Noto Sans Mono CJK HK"/>
                <a:cs typeface="Noto Sans Mono CJK HK"/>
              </a:rPr>
              <a:t>大</a:t>
            </a:r>
            <a:r>
              <a:rPr dirty="0" sz="1450" spc="-35">
                <a:latin typeface="Noto Sans Mono CJK HK"/>
                <a:cs typeface="Noto Sans Mono CJK HK"/>
              </a:rPr>
              <a:t>於</a:t>
            </a:r>
            <a:r>
              <a:rPr dirty="0" sz="1450" spc="229">
                <a:latin typeface="Noto Sans Mono CJK HK"/>
                <a:cs typeface="Noto Sans Mono CJK HK"/>
              </a:rPr>
              <a:t> </a:t>
            </a:r>
            <a:r>
              <a:rPr dirty="0" spc="10">
                <a:latin typeface="Noto Sans Mono CJK HK"/>
                <a:cs typeface="Noto Sans Mono CJK HK"/>
              </a:rPr>
              <a:t>字串</a:t>
            </a:r>
            <a:r>
              <a:rPr dirty="0" spc="25"/>
              <a:t>s</a:t>
            </a:r>
            <a:r>
              <a:rPr dirty="0" spc="25">
                <a:latin typeface="Noto Sans Mono CJK HK"/>
                <a:cs typeface="Noto Sans Mono CJK HK"/>
              </a:rPr>
              <a:t>；  </a:t>
            </a:r>
            <a:r>
              <a:rPr dirty="0" spc="10">
                <a:latin typeface="Noto Sans Mono CJK HK"/>
                <a:cs typeface="Noto Sans Mono CJK HK"/>
              </a:rPr>
              <a:t>如</a:t>
            </a:r>
            <a:r>
              <a:rPr dirty="0">
                <a:latin typeface="Noto Sans Mono CJK HK"/>
                <a:cs typeface="Noto Sans Mono CJK HK"/>
              </a:rPr>
              <a:t>果傳回</a:t>
            </a:r>
            <a:r>
              <a:rPr dirty="0" spc="-15">
                <a:latin typeface="Noto Sans Mono CJK HK"/>
                <a:cs typeface="Noto Sans Mono CJK HK"/>
              </a:rPr>
              <a:t>值小</a:t>
            </a:r>
            <a:r>
              <a:rPr dirty="0" spc="15">
                <a:latin typeface="Noto Sans Mono CJK HK"/>
                <a:cs typeface="Noto Sans Mono CJK HK"/>
              </a:rPr>
              <a:t>於</a:t>
            </a:r>
            <a:r>
              <a:rPr dirty="0" spc="-15"/>
              <a:t>0</a:t>
            </a:r>
            <a:r>
              <a:rPr dirty="0" spc="-15">
                <a:latin typeface="Noto Sans Mono CJK HK"/>
                <a:cs typeface="Noto Sans Mono CJK HK"/>
              </a:rPr>
              <a:t>，</a:t>
            </a:r>
            <a:r>
              <a:rPr dirty="0">
                <a:latin typeface="Noto Sans Mono CJK HK"/>
                <a:cs typeface="Noto Sans Mono CJK HK"/>
              </a:rPr>
              <a:t>表示此</a:t>
            </a:r>
            <a:r>
              <a:rPr dirty="0" spc="-15">
                <a:latin typeface="Noto Sans Mono CJK HK"/>
                <a:cs typeface="Noto Sans Mono CJK HK"/>
              </a:rPr>
              <a:t>字</a:t>
            </a:r>
            <a:r>
              <a:rPr dirty="0" spc="10">
                <a:latin typeface="Noto Sans Mono CJK HK"/>
                <a:cs typeface="Noto Sans Mono CJK HK"/>
              </a:rPr>
              <a:t>串</a:t>
            </a:r>
            <a:r>
              <a:rPr dirty="0" u="sng" spc="155">
                <a:uFill>
                  <a:solidFill>
                    <a:srgbClr val="4D2600"/>
                  </a:solidFill>
                </a:uFill>
                <a:latin typeface="Noto Sans Mono CJK HK"/>
                <a:cs typeface="Noto Sans Mono CJK HK"/>
              </a:rPr>
              <a:t> </a:t>
            </a:r>
            <a:r>
              <a:rPr dirty="0" sz="1450" spc="-50">
                <a:latin typeface="Noto Sans Mono CJK HK"/>
                <a:cs typeface="Noto Sans Mono CJK HK"/>
              </a:rPr>
              <a:t>小</a:t>
            </a:r>
            <a:r>
              <a:rPr dirty="0" sz="1450" spc="-40">
                <a:latin typeface="Noto Sans Mono CJK HK"/>
                <a:cs typeface="Noto Sans Mono CJK HK"/>
              </a:rPr>
              <a:t>於</a:t>
            </a:r>
            <a:r>
              <a:rPr dirty="0" sz="1450" spc="270">
                <a:latin typeface="Noto Sans Mono CJK HK"/>
                <a:cs typeface="Noto Sans Mono CJK HK"/>
              </a:rPr>
              <a:t> </a:t>
            </a:r>
            <a:r>
              <a:rPr dirty="0" spc="10">
                <a:latin typeface="Noto Sans Mono CJK HK"/>
                <a:cs typeface="Noto Sans Mono CJK HK"/>
              </a:rPr>
              <a:t>字串</a:t>
            </a:r>
            <a:r>
              <a:rPr dirty="0" spc="25"/>
              <a:t>s</a:t>
            </a:r>
            <a:r>
              <a:rPr dirty="0" spc="25">
                <a:latin typeface="Noto Sans Mono CJK HK"/>
                <a:cs typeface="Noto Sans Mono CJK HK"/>
              </a:rPr>
              <a:t>；</a:t>
            </a:r>
            <a:endParaRPr sz="1450">
              <a:latin typeface="Noto Sans Mono CJK HK"/>
              <a:cs typeface="Noto Sans Mono CJK H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lab06:</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29106"/>
            <a:ext cx="7198995" cy="5007610"/>
          </a:xfrm>
          <a:prstGeom prst="rect">
            <a:avLst/>
          </a:prstGeom>
        </p:spPr>
        <p:txBody>
          <a:bodyPr wrap="square" lIns="0" tIns="73660" rIns="0" bIns="0" rtlCol="0" vert="horz">
            <a:spAutoFit/>
          </a:bodyPr>
          <a:lstStyle/>
          <a:p>
            <a:pPr marL="12700">
              <a:lnSpc>
                <a:spcPct val="100000"/>
              </a:lnSpc>
              <a:spcBef>
                <a:spcPts val="580"/>
              </a:spcBef>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ch02.lab06.ProgramCh02Lab06</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之內</a:t>
            </a:r>
            <a:endParaRPr sz="2000">
              <a:latin typeface="Noto Sans Mono CJK HK"/>
              <a:cs typeface="Noto Sans Mono CJK HK"/>
            </a:endParaRPr>
          </a:p>
          <a:p>
            <a:pPr marL="267335" indent="-255270">
              <a:lnSpc>
                <a:spcPct val="100000"/>
              </a:lnSpc>
              <a:spcBef>
                <a:spcPts val="480"/>
              </a:spcBef>
              <a:buSzPct val="95000"/>
              <a:buFont typeface="Verdana"/>
              <a:buAutoNum type="arabicPeriod"/>
              <a:tabLst>
                <a:tab pos="267970" algn="l"/>
              </a:tabLst>
            </a:pPr>
            <a:r>
              <a:rPr dirty="0" sz="2000" spc="10">
                <a:solidFill>
                  <a:srgbClr val="4E2700"/>
                </a:solidFill>
                <a:latin typeface="Noto Sans Mono CJK HK"/>
                <a:cs typeface="Noto Sans Mono CJK HK"/>
              </a:rPr>
              <a:t>定義</a:t>
            </a:r>
            <a:r>
              <a:rPr dirty="0" sz="2000">
                <a:solidFill>
                  <a:srgbClr val="4E2700"/>
                </a:solidFill>
                <a:latin typeface="Noto Sans Mono CJK HK"/>
                <a:cs typeface="Noto Sans Mono CJK HK"/>
              </a:rPr>
              <a:t>一</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浮點</a:t>
            </a:r>
            <a:r>
              <a:rPr dirty="0" sz="2000" spc="-15">
                <a:solidFill>
                  <a:srgbClr val="4E2700"/>
                </a:solidFill>
                <a:latin typeface="Noto Sans Mono CJK HK"/>
                <a:cs typeface="Noto Sans Mono CJK HK"/>
              </a:rPr>
              <a:t>數</a:t>
            </a:r>
            <a:r>
              <a:rPr dirty="0" sz="2000" spc="-5">
                <a:solidFill>
                  <a:srgbClr val="4E2700"/>
                </a:solidFill>
                <a:latin typeface="Verdana"/>
                <a:cs typeface="Verdana"/>
              </a:rPr>
              <a:t>(double)</a:t>
            </a:r>
            <a:r>
              <a:rPr dirty="0" sz="2000">
                <a:solidFill>
                  <a:srgbClr val="4E2700"/>
                </a:solidFill>
                <a:latin typeface="Noto Sans Mono CJK HK"/>
                <a:cs typeface="Noto Sans Mono CJK HK"/>
              </a:rPr>
              <a:t>型態的</a:t>
            </a:r>
            <a:r>
              <a:rPr dirty="0" sz="2000" spc="-15">
                <a:solidFill>
                  <a:srgbClr val="4E2700"/>
                </a:solidFill>
                <a:latin typeface="Noto Sans Mono CJK HK"/>
                <a:cs typeface="Noto Sans Mono CJK HK"/>
              </a:rPr>
              <a:t>變</a:t>
            </a:r>
            <a:r>
              <a:rPr dirty="0" sz="2000">
                <a:solidFill>
                  <a:srgbClr val="4E2700"/>
                </a:solidFill>
                <a:latin typeface="Noto Sans Mono CJK HK"/>
                <a:cs typeface="Noto Sans Mono CJK HK"/>
              </a:rPr>
              <a:t>數</a:t>
            </a:r>
            <a:r>
              <a:rPr dirty="0" sz="2000" spc="-5">
                <a:solidFill>
                  <a:srgbClr val="4E2700"/>
                </a:solidFill>
                <a:latin typeface="Verdana"/>
                <a:cs typeface="Verdana"/>
              </a:rPr>
              <a:t>d1,</a:t>
            </a:r>
            <a:r>
              <a:rPr dirty="0" sz="2000" spc="-45">
                <a:solidFill>
                  <a:srgbClr val="4E2700"/>
                </a:solidFill>
                <a:latin typeface="Verdana"/>
                <a:cs typeface="Verdana"/>
              </a:rPr>
              <a:t> </a:t>
            </a:r>
            <a:r>
              <a:rPr dirty="0" sz="2000" spc="10">
                <a:solidFill>
                  <a:srgbClr val="4E2700"/>
                </a:solidFill>
                <a:latin typeface="Noto Sans Mono CJK HK"/>
                <a:cs typeface="Noto Sans Mono CJK HK"/>
              </a:rPr>
              <a:t>初值</a:t>
            </a:r>
            <a:r>
              <a:rPr dirty="0" sz="2000">
                <a:solidFill>
                  <a:srgbClr val="4E2700"/>
                </a:solidFill>
                <a:latin typeface="Noto Sans Mono CJK HK"/>
                <a:cs typeface="Noto Sans Mono CJK HK"/>
              </a:rPr>
              <a:t>為</a:t>
            </a:r>
            <a:r>
              <a:rPr dirty="0" sz="2000">
                <a:solidFill>
                  <a:srgbClr val="4E2700"/>
                </a:solidFill>
                <a:latin typeface="Verdana"/>
                <a:cs typeface="Verdana"/>
              </a:rPr>
              <a:t>3.14;</a:t>
            </a:r>
            <a:endParaRPr sz="2000">
              <a:latin typeface="Verdana"/>
              <a:cs typeface="Verdana"/>
            </a:endParaRPr>
          </a:p>
          <a:p>
            <a:pPr marL="267335" indent="-255270">
              <a:lnSpc>
                <a:spcPct val="100000"/>
              </a:lnSpc>
              <a:spcBef>
                <a:spcPts val="480"/>
              </a:spcBef>
              <a:buSzPct val="95000"/>
              <a:buFont typeface="Verdana"/>
              <a:buAutoNum type="arabicPeriod"/>
              <a:tabLst>
                <a:tab pos="267970" algn="l"/>
              </a:tabLst>
            </a:pPr>
            <a:r>
              <a:rPr dirty="0" sz="2000" spc="10">
                <a:solidFill>
                  <a:srgbClr val="4E2700"/>
                </a:solidFill>
                <a:latin typeface="Noto Sans Mono CJK HK"/>
                <a:cs typeface="Noto Sans Mono CJK HK"/>
              </a:rPr>
              <a:t>定義</a:t>
            </a:r>
            <a:r>
              <a:rPr dirty="0" sz="2000">
                <a:solidFill>
                  <a:srgbClr val="4E2700"/>
                </a:solidFill>
                <a:latin typeface="Noto Sans Mono CJK HK"/>
                <a:cs typeface="Noto Sans Mono CJK HK"/>
              </a:rPr>
              <a:t>一</a:t>
            </a:r>
            <a:r>
              <a:rPr dirty="0" sz="2000" spc="-10">
                <a:solidFill>
                  <a:srgbClr val="4E2700"/>
                </a:solidFill>
                <a:latin typeface="Noto Sans Mono CJK HK"/>
                <a:cs typeface="Noto Sans Mono CJK HK"/>
              </a:rPr>
              <a:t>個</a:t>
            </a:r>
            <a:r>
              <a:rPr dirty="0" sz="2000">
                <a:solidFill>
                  <a:srgbClr val="4E2700"/>
                </a:solidFill>
                <a:latin typeface="Noto Sans Mono CJK HK"/>
                <a:cs typeface="Noto Sans Mono CJK HK"/>
              </a:rPr>
              <a:t>浮點</a:t>
            </a:r>
            <a:r>
              <a:rPr dirty="0" sz="2000" spc="-15">
                <a:solidFill>
                  <a:srgbClr val="4E2700"/>
                </a:solidFill>
                <a:latin typeface="Noto Sans Mono CJK HK"/>
                <a:cs typeface="Noto Sans Mono CJK HK"/>
              </a:rPr>
              <a:t>數</a:t>
            </a:r>
            <a:r>
              <a:rPr dirty="0" sz="2000" spc="-5">
                <a:solidFill>
                  <a:srgbClr val="4E2700"/>
                </a:solidFill>
                <a:latin typeface="Verdana"/>
                <a:cs typeface="Verdana"/>
              </a:rPr>
              <a:t>(float)</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變數</a:t>
            </a:r>
            <a:r>
              <a:rPr dirty="0" sz="2000" spc="-5">
                <a:solidFill>
                  <a:srgbClr val="4E2700"/>
                </a:solidFill>
                <a:latin typeface="Verdana"/>
                <a:cs typeface="Verdana"/>
              </a:rPr>
              <a:t>f1,</a:t>
            </a:r>
            <a:r>
              <a:rPr dirty="0" sz="2000" spc="-45">
                <a:solidFill>
                  <a:srgbClr val="4E2700"/>
                </a:solidFill>
                <a:latin typeface="Verdana"/>
                <a:cs typeface="Verdana"/>
              </a:rPr>
              <a:t> </a:t>
            </a:r>
            <a:r>
              <a:rPr dirty="0" sz="2000" spc="10">
                <a:solidFill>
                  <a:srgbClr val="4E2700"/>
                </a:solidFill>
                <a:latin typeface="Noto Sans Mono CJK HK"/>
                <a:cs typeface="Noto Sans Mono CJK HK"/>
              </a:rPr>
              <a:t>初值</a:t>
            </a:r>
            <a:r>
              <a:rPr dirty="0" sz="2000">
                <a:solidFill>
                  <a:srgbClr val="4E2700"/>
                </a:solidFill>
                <a:latin typeface="Noto Sans Mono CJK HK"/>
                <a:cs typeface="Noto Sans Mono CJK HK"/>
              </a:rPr>
              <a:t>為</a:t>
            </a:r>
            <a:r>
              <a:rPr dirty="0" sz="2000">
                <a:solidFill>
                  <a:srgbClr val="4E2700"/>
                </a:solidFill>
                <a:latin typeface="Verdana"/>
                <a:cs typeface="Verdana"/>
              </a:rPr>
              <a:t>0.05;</a:t>
            </a:r>
            <a:endParaRPr sz="2000">
              <a:latin typeface="Verdana"/>
              <a:cs typeface="Verdana"/>
            </a:endParaRPr>
          </a:p>
          <a:p>
            <a:pPr>
              <a:lnSpc>
                <a:spcPct val="100000"/>
              </a:lnSpc>
              <a:spcBef>
                <a:spcPts val="35"/>
              </a:spcBef>
            </a:pPr>
            <a:endParaRPr sz="2700">
              <a:latin typeface="Verdana"/>
              <a:cs typeface="Verdana"/>
            </a:endParaRPr>
          </a:p>
          <a:p>
            <a:pPr marL="12700">
              <a:lnSpc>
                <a:spcPct val="100000"/>
              </a:lnSpc>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10">
                <a:solidFill>
                  <a:srgbClr val="4E2700"/>
                </a:solidFill>
                <a:latin typeface="Verdana"/>
                <a:cs typeface="Verdana"/>
              </a:rPr>
              <a:t>ch02.lab06;</a:t>
            </a:r>
            <a:endParaRPr sz="1600">
              <a:latin typeface="Verdana"/>
              <a:cs typeface="Verdana"/>
            </a:endParaRPr>
          </a:p>
          <a:p>
            <a:pPr marL="12700" marR="1663064">
              <a:lnSpc>
                <a:spcPts val="4650"/>
              </a:lnSpc>
              <a:spcBef>
                <a:spcPts val="530"/>
              </a:spcBef>
            </a:pPr>
            <a:r>
              <a:rPr dirty="0" sz="1600" spc="-10">
                <a:solidFill>
                  <a:srgbClr val="4E2700"/>
                </a:solidFill>
                <a:latin typeface="Verdana"/>
                <a:cs typeface="Verdana"/>
              </a:rPr>
              <a:t>//</a:t>
            </a:r>
            <a:r>
              <a:rPr dirty="0" sz="1600" spc="5">
                <a:solidFill>
                  <a:srgbClr val="4E2700"/>
                </a:solidFill>
                <a:latin typeface="Noto Sans Mono CJK HK"/>
                <a:cs typeface="Noto Sans Mono CJK HK"/>
              </a:rPr>
              <a:t>練習目的：了</a:t>
            </a:r>
            <a:r>
              <a:rPr dirty="0" sz="1600" spc="-5">
                <a:solidFill>
                  <a:srgbClr val="4E2700"/>
                </a:solidFill>
                <a:latin typeface="Noto Sans Mono CJK HK"/>
                <a:cs typeface="Noto Sans Mono CJK HK"/>
              </a:rPr>
              <a:t>解</a:t>
            </a:r>
            <a:r>
              <a:rPr dirty="0" sz="1600" spc="10">
                <a:solidFill>
                  <a:srgbClr val="4E2700"/>
                </a:solidFill>
                <a:latin typeface="Noto Sans Mono CJK HK"/>
                <a:cs typeface="Noto Sans Mono CJK HK"/>
              </a:rPr>
              <a:t>如</a:t>
            </a:r>
            <a:r>
              <a:rPr dirty="0" sz="1600" spc="-5">
                <a:solidFill>
                  <a:srgbClr val="4E2700"/>
                </a:solidFill>
                <a:latin typeface="Noto Sans Mono CJK HK"/>
                <a:cs typeface="Noto Sans Mono CJK HK"/>
              </a:rPr>
              <a:t>何定</a:t>
            </a:r>
            <a:r>
              <a:rPr dirty="0" sz="1600" spc="5">
                <a:solidFill>
                  <a:srgbClr val="4E2700"/>
                </a:solidFill>
                <a:latin typeface="Noto Sans Mono CJK HK"/>
                <a:cs typeface="Noto Sans Mono CJK HK"/>
              </a:rPr>
              <a:t>義</a:t>
            </a:r>
            <a:r>
              <a:rPr dirty="0" sz="1600" spc="-5">
                <a:solidFill>
                  <a:srgbClr val="4E2700"/>
                </a:solidFill>
                <a:latin typeface="Noto Sans Mono CJK HK"/>
                <a:cs typeface="Noto Sans Mono CJK HK"/>
              </a:rPr>
              <a:t>浮點數</a:t>
            </a:r>
            <a:r>
              <a:rPr dirty="0" sz="1600" spc="-10">
                <a:solidFill>
                  <a:srgbClr val="4E2700"/>
                </a:solidFill>
                <a:latin typeface="Verdana"/>
                <a:cs typeface="Verdana"/>
              </a:rPr>
              <a:t>(double,</a:t>
            </a:r>
            <a:r>
              <a:rPr dirty="0" sz="1600" spc="-50">
                <a:solidFill>
                  <a:srgbClr val="4E2700"/>
                </a:solidFill>
                <a:latin typeface="Verdana"/>
                <a:cs typeface="Verdana"/>
              </a:rPr>
              <a:t> </a:t>
            </a:r>
            <a:r>
              <a:rPr dirty="0" sz="1600" spc="-5">
                <a:solidFill>
                  <a:srgbClr val="4E2700"/>
                </a:solidFill>
                <a:latin typeface="Verdana"/>
                <a:cs typeface="Verdana"/>
              </a:rPr>
              <a:t>float)</a:t>
            </a:r>
            <a:r>
              <a:rPr dirty="0" sz="1600" spc="5">
                <a:solidFill>
                  <a:srgbClr val="4E2700"/>
                </a:solidFill>
                <a:latin typeface="Noto Sans Mono CJK HK"/>
                <a:cs typeface="Noto Sans Mono CJK HK"/>
              </a:rPr>
              <a:t>型態的變數 </a:t>
            </a:r>
            <a:r>
              <a:rPr dirty="0" sz="1600" spc="-10">
                <a:solidFill>
                  <a:srgbClr val="4E2700"/>
                </a:solidFill>
                <a:latin typeface="Verdana"/>
                <a:cs typeface="Verdana"/>
              </a:rPr>
              <a:t>public </a:t>
            </a:r>
            <a:r>
              <a:rPr dirty="0" sz="1600" spc="-5">
                <a:solidFill>
                  <a:srgbClr val="4E2700"/>
                </a:solidFill>
                <a:latin typeface="Verdana"/>
                <a:cs typeface="Verdana"/>
              </a:rPr>
              <a:t>class ProgramCh02Lab06</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815">
              <a:lnSpc>
                <a:spcPts val="1689"/>
              </a:lnSpc>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50"/>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定義一個</a:t>
            </a:r>
            <a:r>
              <a:rPr dirty="0" sz="1600" spc="-5">
                <a:solidFill>
                  <a:srgbClr val="4E2700"/>
                </a:solidFill>
                <a:latin typeface="Noto Sans Mono CJK HK"/>
                <a:cs typeface="Noto Sans Mono CJK HK"/>
              </a:rPr>
              <a:t>浮</a:t>
            </a:r>
            <a:r>
              <a:rPr dirty="0" sz="1600" spc="5">
                <a:solidFill>
                  <a:srgbClr val="4E2700"/>
                </a:solidFill>
                <a:latin typeface="Noto Sans Mono CJK HK"/>
                <a:cs typeface="Noto Sans Mono CJK HK"/>
              </a:rPr>
              <a:t>點</a:t>
            </a:r>
            <a:r>
              <a:rPr dirty="0" sz="1600">
                <a:solidFill>
                  <a:srgbClr val="4E2700"/>
                </a:solidFill>
                <a:latin typeface="Noto Sans Mono CJK HK"/>
                <a:cs typeface="Noto Sans Mono CJK HK"/>
              </a:rPr>
              <a:t>數</a:t>
            </a:r>
            <a:r>
              <a:rPr dirty="0" sz="1600" spc="-10">
                <a:solidFill>
                  <a:srgbClr val="4E2700"/>
                </a:solidFill>
                <a:latin typeface="Verdana"/>
                <a:cs typeface="Verdana"/>
              </a:rPr>
              <a:t>(double)</a:t>
            </a:r>
            <a:r>
              <a:rPr dirty="0" sz="1600" spc="5">
                <a:solidFill>
                  <a:srgbClr val="4E2700"/>
                </a:solidFill>
                <a:latin typeface="Noto Sans Mono CJK HK"/>
                <a:cs typeface="Noto Sans Mono CJK HK"/>
              </a:rPr>
              <a:t>型態的變</a:t>
            </a:r>
            <a:r>
              <a:rPr dirty="0" sz="1600" spc="-5">
                <a:solidFill>
                  <a:srgbClr val="4E2700"/>
                </a:solidFill>
                <a:latin typeface="Noto Sans Mono CJK HK"/>
                <a:cs typeface="Noto Sans Mono CJK HK"/>
              </a:rPr>
              <a:t>數</a:t>
            </a:r>
            <a:r>
              <a:rPr dirty="0" sz="1600" spc="-270">
                <a:solidFill>
                  <a:srgbClr val="4E2700"/>
                </a:solidFill>
                <a:latin typeface="Noto Sans Mono CJK HK"/>
                <a:cs typeface="Noto Sans Mono CJK HK"/>
              </a:rPr>
              <a:t> </a:t>
            </a:r>
            <a:r>
              <a:rPr dirty="0" sz="1600" spc="-5">
                <a:solidFill>
                  <a:srgbClr val="4E2700"/>
                </a:solidFill>
                <a:latin typeface="Verdana"/>
                <a:cs typeface="Verdana"/>
              </a:rPr>
              <a:t>d1,</a:t>
            </a:r>
            <a:r>
              <a:rPr dirty="0" sz="1600" spc="5">
                <a:solidFill>
                  <a:srgbClr val="4E2700"/>
                </a:solidFill>
                <a:latin typeface="Verdana"/>
                <a:cs typeface="Verdana"/>
              </a:rPr>
              <a:t> </a:t>
            </a:r>
            <a:r>
              <a:rPr dirty="0" sz="1600" spc="5">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spc="-5">
                <a:solidFill>
                  <a:srgbClr val="4E2700"/>
                </a:solidFill>
                <a:latin typeface="Verdana"/>
                <a:cs typeface="Verdana"/>
              </a:rPr>
              <a:t>3.14;</a:t>
            </a:r>
            <a:endParaRPr sz="1600">
              <a:latin typeface="Verdana"/>
              <a:cs typeface="Verdana"/>
            </a:endParaRPr>
          </a:p>
          <a:p>
            <a:pPr>
              <a:lnSpc>
                <a:spcPct val="100000"/>
              </a:lnSpc>
              <a:spcBef>
                <a:spcPts val="15"/>
              </a:spcBef>
            </a:pPr>
            <a:endParaRPr sz="2200">
              <a:latin typeface="Verdana"/>
              <a:cs typeface="Verdana"/>
            </a:endParaRPr>
          </a:p>
          <a:p>
            <a:pPr marL="584200">
              <a:lnSpc>
                <a:spcPct val="100000"/>
              </a:lnSpc>
            </a:pP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Noto Sans Mono CJK HK"/>
                <a:cs typeface="Noto Sans Mono CJK HK"/>
              </a:rPr>
              <a:t>定義一個</a:t>
            </a:r>
            <a:r>
              <a:rPr dirty="0" sz="1600" spc="-5">
                <a:solidFill>
                  <a:srgbClr val="4E2700"/>
                </a:solidFill>
                <a:latin typeface="Noto Sans Mono CJK HK"/>
                <a:cs typeface="Noto Sans Mono CJK HK"/>
              </a:rPr>
              <a:t>浮</a:t>
            </a:r>
            <a:r>
              <a:rPr dirty="0" sz="1600">
                <a:solidFill>
                  <a:srgbClr val="4E2700"/>
                </a:solidFill>
                <a:latin typeface="Noto Sans Mono CJK HK"/>
                <a:cs typeface="Noto Sans Mono CJK HK"/>
              </a:rPr>
              <a:t>點數</a:t>
            </a:r>
            <a:r>
              <a:rPr dirty="0" sz="1600" spc="-10">
                <a:solidFill>
                  <a:srgbClr val="4E2700"/>
                </a:solidFill>
                <a:latin typeface="Verdana"/>
                <a:cs typeface="Verdana"/>
              </a:rPr>
              <a:t>(float)</a:t>
            </a:r>
            <a:r>
              <a:rPr dirty="0" sz="1600">
                <a:solidFill>
                  <a:srgbClr val="4E2700"/>
                </a:solidFill>
                <a:latin typeface="Noto Sans Mono CJK HK"/>
                <a:cs typeface="Noto Sans Mono CJK HK"/>
              </a:rPr>
              <a:t>型態的</a:t>
            </a:r>
            <a:r>
              <a:rPr dirty="0" sz="1600" spc="-5">
                <a:solidFill>
                  <a:srgbClr val="4E2700"/>
                </a:solidFill>
                <a:latin typeface="Noto Sans Mono CJK HK"/>
                <a:cs typeface="Noto Sans Mono CJK HK"/>
              </a:rPr>
              <a:t>變數</a:t>
            </a:r>
            <a:r>
              <a:rPr dirty="0" sz="1600" spc="-275">
                <a:solidFill>
                  <a:srgbClr val="4E2700"/>
                </a:solidFill>
                <a:latin typeface="Noto Sans Mono CJK HK"/>
                <a:cs typeface="Noto Sans Mono CJK HK"/>
              </a:rPr>
              <a:t> </a:t>
            </a:r>
            <a:r>
              <a:rPr dirty="0" sz="1600">
                <a:solidFill>
                  <a:srgbClr val="4E2700"/>
                </a:solidFill>
                <a:latin typeface="Verdana"/>
                <a:cs typeface="Verdana"/>
              </a:rPr>
              <a:t>f1,</a:t>
            </a:r>
            <a:r>
              <a:rPr dirty="0" sz="1600" spc="-10">
                <a:solidFill>
                  <a:srgbClr val="4E2700"/>
                </a:solidFill>
                <a:latin typeface="Verdana"/>
                <a:cs typeface="Verdana"/>
              </a:rPr>
              <a:t> </a:t>
            </a:r>
            <a:r>
              <a:rPr dirty="0" sz="1600">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4">
                <a:solidFill>
                  <a:srgbClr val="4E2700"/>
                </a:solidFill>
                <a:latin typeface="Noto Sans Mono CJK HK"/>
                <a:cs typeface="Noto Sans Mono CJK HK"/>
              </a:rPr>
              <a:t> </a:t>
            </a:r>
            <a:r>
              <a:rPr dirty="0" sz="1600" spc="-5">
                <a:solidFill>
                  <a:srgbClr val="4E2700"/>
                </a:solidFill>
                <a:latin typeface="Verdana"/>
                <a:cs typeface="Verdana"/>
              </a:rPr>
              <a:t>0.05;</a:t>
            </a:r>
            <a:endParaRPr sz="1600">
              <a:latin typeface="Verdana"/>
              <a:cs typeface="Verdana"/>
            </a:endParaRPr>
          </a:p>
          <a:p>
            <a:pPr>
              <a:lnSpc>
                <a:spcPct val="100000"/>
              </a:lnSpc>
              <a:spcBef>
                <a:spcPts val="50"/>
              </a:spcBef>
            </a:pPr>
            <a:endParaRPr sz="2200">
              <a:latin typeface="Verdana"/>
              <a:cs typeface="Verdana"/>
            </a:endParaRPr>
          </a:p>
          <a:p>
            <a:pPr marL="297815">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58203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792276" y="959967"/>
            <a:ext cx="7229475" cy="5109210"/>
          </a:xfrm>
          <a:prstGeom prst="rect">
            <a:avLst/>
          </a:prstGeom>
        </p:spPr>
        <p:txBody>
          <a:bodyPr wrap="square" lIns="0" tIns="55244" rIns="0" bIns="0" rtlCol="0" vert="horz">
            <a:spAutoFit/>
          </a:bodyPr>
          <a:lstStyle/>
          <a:p>
            <a:pPr marL="251460" indent="-239395">
              <a:lnSpc>
                <a:spcPct val="100000"/>
              </a:lnSpc>
              <a:spcBef>
                <a:spcPts val="434"/>
              </a:spcBef>
              <a:buAutoNum type="arabicPeriod" startAt="3"/>
              <a:tabLst>
                <a:tab pos="252095" algn="l"/>
                <a:tab pos="2210435" algn="l"/>
                <a:tab pos="3481704" algn="l"/>
              </a:tabLst>
            </a:pPr>
            <a:r>
              <a:rPr dirty="0" sz="1400">
                <a:solidFill>
                  <a:srgbClr val="4E2700"/>
                </a:solidFill>
                <a:latin typeface="Verdana"/>
                <a:cs typeface="Verdana"/>
              </a:rPr>
              <a:t>StringBuffer</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的</a:t>
            </a:r>
            <a:r>
              <a:rPr dirty="0" u="sng" sz="1400" spc="-1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append()</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方法可</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原物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的尾</a:t>
            </a:r>
            <a:r>
              <a:rPr dirty="0" sz="1400" spc="-15">
                <a:solidFill>
                  <a:srgbClr val="4E2700"/>
                </a:solidFill>
                <a:latin typeface="Noto Sans Mono CJK HK"/>
                <a:cs typeface="Noto Sans Mono CJK HK"/>
              </a:rPr>
              <a:t>端</a:t>
            </a:r>
            <a:r>
              <a:rPr dirty="0" sz="1400">
                <a:solidFill>
                  <a:srgbClr val="4E2700"/>
                </a:solidFill>
                <a:latin typeface="Noto Sans Mono CJK HK"/>
                <a:cs typeface="Noto Sans Mono CJK HK"/>
              </a:rPr>
              <a:t>加上</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參數</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示的</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串。</a:t>
            </a:r>
            <a:endParaRPr sz="1400">
              <a:latin typeface="Noto Sans Mono CJK HK"/>
              <a:cs typeface="Noto Sans Mono CJK HK"/>
            </a:endParaRPr>
          </a:p>
          <a:p>
            <a:pPr marL="251460" indent="-239395">
              <a:lnSpc>
                <a:spcPct val="100000"/>
              </a:lnSpc>
              <a:spcBef>
                <a:spcPts val="335"/>
              </a:spcBef>
              <a:buFont typeface="Verdana"/>
              <a:buAutoNum type="arabicPeriod" startAt="3"/>
              <a:tabLst>
                <a:tab pos="252095" algn="l"/>
                <a:tab pos="7139305" algn="l"/>
              </a:tabLst>
            </a:pPr>
            <a:r>
              <a:rPr dirty="0" sz="1400" spc="10">
                <a:solidFill>
                  <a:srgbClr val="4E2700"/>
                </a:solidFill>
                <a:latin typeface="Noto Sans Mono CJK HK"/>
                <a:cs typeface="Noto Sans Mono CJK HK"/>
              </a:rPr>
              <a:t>在</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移除</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所</a:t>
            </a:r>
            <a:r>
              <a:rPr dirty="0" sz="1400">
                <a:solidFill>
                  <a:srgbClr val="4E2700"/>
                </a:solidFill>
                <a:latin typeface="Noto Sans Mono CJK HK"/>
                <a:cs typeface="Noto Sans Mono CJK HK"/>
              </a:rPr>
              <a:t>有元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292735">
              <a:lnSpc>
                <a:spcPct val="100000"/>
              </a:lnSpc>
              <a:tabLst>
                <a:tab pos="518159" algn="l"/>
                <a:tab pos="190246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clear()</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能</a:t>
            </a:r>
            <a:r>
              <a:rPr dirty="0" sz="1400" spc="-15">
                <a:solidFill>
                  <a:srgbClr val="4E2700"/>
                </a:solidFill>
                <a:latin typeface="Noto Sans Mono CJK HK"/>
                <a:cs typeface="Noto Sans Mono CJK HK"/>
              </a:rPr>
              <a:t>將</a:t>
            </a:r>
            <a:r>
              <a:rPr dirty="0" sz="1400">
                <a:solidFill>
                  <a:srgbClr val="4E2700"/>
                </a:solidFill>
                <a:latin typeface="Noto Sans Mono CJK HK"/>
                <a:cs typeface="Noto Sans Mono CJK HK"/>
              </a:rPr>
              <a:t>元素</a:t>
            </a:r>
            <a:r>
              <a:rPr dirty="0" sz="1400" spc="-15">
                <a:solidFill>
                  <a:srgbClr val="4E2700"/>
                </a:solidFill>
                <a:latin typeface="Noto Sans Mono CJK HK"/>
                <a:cs typeface="Noto Sans Mono CJK HK"/>
              </a:rPr>
              <a:t>加</a:t>
            </a:r>
            <a:r>
              <a:rPr dirty="0" sz="1400">
                <a:solidFill>
                  <a:srgbClr val="4E2700"/>
                </a:solidFill>
                <a:latin typeface="Noto Sans Mono CJK HK"/>
                <a:cs typeface="Noto Sans Mono CJK HK"/>
              </a:rPr>
              <a:t>入到</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方法為</a:t>
            </a:r>
            <a:endParaRPr sz="1400">
              <a:latin typeface="Noto Sans Mono CJK HK"/>
              <a:cs typeface="Noto Sans Mono CJK HK"/>
            </a:endParaRPr>
          </a:p>
          <a:p>
            <a:pPr marL="292735">
              <a:lnSpc>
                <a:spcPct val="100000"/>
              </a:lnSpc>
              <a:spcBef>
                <a:spcPts val="335"/>
              </a:spcBef>
              <a:tabLst>
                <a:tab pos="743585" algn="l"/>
                <a:tab pos="253047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add(E</a:t>
            </a:r>
            <a:r>
              <a:rPr dirty="0" sz="1400" spc="-10" i="1">
                <a:solidFill>
                  <a:srgbClr val="4E2700"/>
                </a:solidFill>
                <a:latin typeface="Verdana"/>
                <a:cs typeface="Verdana"/>
              </a:rPr>
              <a:t> </a:t>
            </a:r>
            <a:r>
              <a:rPr dirty="0" sz="1400" i="1">
                <a:solidFill>
                  <a:srgbClr val="4E2700"/>
                </a:solidFill>
                <a:latin typeface="Verdana"/>
                <a:cs typeface="Verdana"/>
              </a:rPr>
              <a:t>e)</a:t>
            </a:r>
            <a:r>
              <a:rPr dirty="0" u="sng" sz="1400" i="1">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傳</a:t>
            </a:r>
            <a:r>
              <a:rPr dirty="0" sz="1400" spc="-10">
                <a:solidFill>
                  <a:srgbClr val="4E2700"/>
                </a:solidFill>
                <a:latin typeface="Noto Sans Mono CJK HK"/>
                <a:cs typeface="Noto Sans Mono CJK HK"/>
              </a:rPr>
              <a:t>回</a:t>
            </a:r>
            <a:r>
              <a:rPr dirty="0" sz="1400" spc="-5">
                <a:solidFill>
                  <a:srgbClr val="4E2700"/>
                </a:solidFill>
                <a:latin typeface="Verdana"/>
                <a:cs typeface="Verdana"/>
              </a:rPr>
              <a:t>java.util.Collection</a:t>
            </a:r>
            <a:r>
              <a:rPr dirty="0" sz="1400">
                <a:solidFill>
                  <a:srgbClr val="4E2700"/>
                </a:solidFill>
                <a:latin typeface="Noto Sans Mono CJK HK"/>
                <a:cs typeface="Noto Sans Mono CJK HK"/>
              </a:rPr>
              <a:t>內元素</a:t>
            </a:r>
            <a:r>
              <a:rPr dirty="0" sz="1400" spc="-10">
                <a:solidFill>
                  <a:srgbClr val="4E2700"/>
                </a:solidFill>
                <a:latin typeface="Noto Sans Mono CJK HK"/>
                <a:cs typeface="Noto Sans Mono CJK HK"/>
              </a:rPr>
              <a:t>個</a:t>
            </a:r>
            <a:r>
              <a:rPr dirty="0" sz="1400">
                <a:solidFill>
                  <a:srgbClr val="4E2700"/>
                </a:solidFill>
                <a:latin typeface="Noto Sans Mono CJK HK"/>
                <a:cs typeface="Noto Sans Mono CJK HK"/>
              </a:rPr>
              <a:t>數的</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法為</a:t>
            </a:r>
            <a:endParaRPr sz="1400">
              <a:latin typeface="Noto Sans Mono CJK HK"/>
              <a:cs typeface="Noto Sans Mono CJK HK"/>
            </a:endParaRPr>
          </a:p>
          <a:p>
            <a:pPr marL="292735">
              <a:lnSpc>
                <a:spcPct val="100000"/>
              </a:lnSpc>
              <a:spcBef>
                <a:spcPts val="340"/>
              </a:spcBef>
              <a:tabLst>
                <a:tab pos="743585" algn="l"/>
                <a:tab pos="2149475" algn="l"/>
              </a:tabLst>
            </a:pP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size()</a:t>
            </a:r>
            <a:r>
              <a:rPr dirty="0" u="sng" sz="1400" spc="-5" i="1">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marR="2860675" indent="-252095">
              <a:lnSpc>
                <a:spcPct val="120000"/>
              </a:lnSpc>
              <a:spcBef>
                <a:spcPts val="35"/>
              </a:spcBef>
              <a:buAutoNum type="arabicPeriod" startAt="5"/>
              <a:tabLst>
                <a:tab pos="252095" algn="l"/>
              </a:tabLst>
            </a:pPr>
            <a:r>
              <a:rPr dirty="0" sz="1400">
                <a:solidFill>
                  <a:srgbClr val="4E2700"/>
                </a:solidFill>
                <a:latin typeface="Verdana"/>
                <a:cs typeface="Verdana"/>
              </a:rPr>
              <a:t>Collection&lt;Integer&gt; ic = new </a:t>
            </a:r>
            <a:r>
              <a:rPr dirty="0" sz="1400" spc="-5">
                <a:solidFill>
                  <a:srgbClr val="4E2700"/>
                </a:solidFill>
                <a:latin typeface="Verdana"/>
                <a:cs typeface="Verdana"/>
              </a:rPr>
              <a:t>ArrayList&lt;&gt;();  ic.add(100);</a:t>
            </a:r>
            <a:endParaRPr sz="1400">
              <a:latin typeface="Verdana"/>
              <a:cs typeface="Verdana"/>
            </a:endParaRPr>
          </a:p>
          <a:p>
            <a:pPr marL="382905">
              <a:lnSpc>
                <a:spcPct val="100000"/>
              </a:lnSpc>
              <a:spcBef>
                <a:spcPts val="335"/>
              </a:spcBef>
            </a:pPr>
            <a:r>
              <a:rPr dirty="0" sz="1400" spc="-5">
                <a:solidFill>
                  <a:srgbClr val="4E2700"/>
                </a:solidFill>
                <a:latin typeface="Verdana"/>
                <a:cs typeface="Verdana"/>
              </a:rPr>
              <a:t>ic.add(200);</a:t>
            </a:r>
            <a:endParaRPr sz="1400">
              <a:latin typeface="Verdana"/>
              <a:cs typeface="Verdana"/>
            </a:endParaRPr>
          </a:p>
          <a:p>
            <a:pPr marL="382905" marR="5616575">
              <a:lnSpc>
                <a:spcPts val="2020"/>
              </a:lnSpc>
              <a:spcBef>
                <a:spcPts val="120"/>
              </a:spcBef>
            </a:pPr>
            <a:r>
              <a:rPr dirty="0" sz="1400" spc="-5">
                <a:solidFill>
                  <a:srgbClr val="4E2700"/>
                </a:solidFill>
                <a:latin typeface="Verdana"/>
                <a:cs typeface="Verdana"/>
              </a:rPr>
              <a:t>ic.add(300);  </a:t>
            </a:r>
            <a:r>
              <a:rPr dirty="0" sz="1400">
                <a:solidFill>
                  <a:srgbClr val="4E2700"/>
                </a:solidFill>
                <a:latin typeface="Verdana"/>
                <a:cs typeface="Verdana"/>
              </a:rPr>
              <a:t>int </a:t>
            </a:r>
            <a:r>
              <a:rPr dirty="0" sz="1400" spc="-5">
                <a:solidFill>
                  <a:srgbClr val="4E2700"/>
                </a:solidFill>
                <a:latin typeface="Verdana"/>
                <a:cs typeface="Verdana"/>
              </a:rPr>
              <a:t>total </a:t>
            </a:r>
            <a:r>
              <a:rPr dirty="0" sz="1400">
                <a:solidFill>
                  <a:srgbClr val="4E2700"/>
                </a:solidFill>
                <a:latin typeface="Verdana"/>
                <a:cs typeface="Verdana"/>
              </a:rPr>
              <a:t>= 0</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210"/>
              </a:spcBef>
              <a:tabLst>
                <a:tab pos="1681480" algn="l"/>
                <a:tab pos="2634615" algn="l"/>
                <a:tab pos="3455670" algn="l"/>
                <a:tab pos="4445635" algn="l"/>
              </a:tabLst>
            </a:pPr>
            <a:r>
              <a:rPr dirty="0" sz="1400">
                <a:solidFill>
                  <a:srgbClr val="4E2700"/>
                </a:solidFill>
                <a:latin typeface="Verdana"/>
                <a:cs typeface="Verdana"/>
              </a:rPr>
              <a:t>for(int</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x</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ic</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31190">
              <a:lnSpc>
                <a:spcPct val="100000"/>
              </a:lnSpc>
              <a:spcBef>
                <a:spcPts val="335"/>
              </a:spcBef>
            </a:pPr>
            <a:r>
              <a:rPr dirty="0" sz="1400" spc="-5">
                <a:solidFill>
                  <a:srgbClr val="4E2700"/>
                </a:solidFill>
                <a:latin typeface="Verdana"/>
                <a:cs typeface="Verdana"/>
              </a:rPr>
              <a:t>total </a:t>
            </a:r>
            <a:r>
              <a:rPr dirty="0" sz="1400">
                <a:solidFill>
                  <a:srgbClr val="4E2700"/>
                </a:solidFill>
                <a:latin typeface="Verdana"/>
                <a:cs typeface="Verdana"/>
              </a:rPr>
              <a:t>+= x</a:t>
            </a:r>
            <a:r>
              <a:rPr dirty="0" sz="1400" spc="-3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382905">
              <a:lnSpc>
                <a:spcPct val="100000"/>
              </a:lnSpc>
              <a:spcBef>
                <a:spcPts val="340"/>
              </a:spcBef>
            </a:pPr>
            <a:r>
              <a:rPr dirty="0" sz="1400">
                <a:solidFill>
                  <a:srgbClr val="4E2700"/>
                </a:solidFill>
                <a:latin typeface="Verdana"/>
                <a:cs typeface="Verdana"/>
              </a:rPr>
              <a:t>}</a:t>
            </a:r>
            <a:endParaRPr sz="1400">
              <a:latin typeface="Verdana"/>
              <a:cs typeface="Verdana"/>
            </a:endParaRPr>
          </a:p>
          <a:p>
            <a:pPr marL="382905">
              <a:lnSpc>
                <a:spcPct val="100000"/>
              </a:lnSpc>
              <a:spcBef>
                <a:spcPts val="300"/>
              </a:spcBef>
            </a:pPr>
            <a:r>
              <a:rPr dirty="0" sz="1400">
                <a:solidFill>
                  <a:srgbClr val="4E2700"/>
                </a:solidFill>
                <a:latin typeface="Verdana"/>
                <a:cs typeface="Verdana"/>
              </a:rPr>
              <a:t>System.out.println("</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素的</a:t>
            </a:r>
            <a:r>
              <a:rPr dirty="0" sz="1400" spc="-15">
                <a:solidFill>
                  <a:srgbClr val="4E2700"/>
                </a:solidFill>
                <a:latin typeface="Noto Sans Mono CJK HK"/>
                <a:cs typeface="Noto Sans Mono CJK HK"/>
              </a:rPr>
              <a:t>總</a:t>
            </a:r>
            <a:r>
              <a:rPr dirty="0" sz="1400">
                <a:solidFill>
                  <a:srgbClr val="4E2700"/>
                </a:solidFill>
                <a:latin typeface="Noto Sans Mono CJK HK"/>
                <a:cs typeface="Noto Sans Mono CJK HK"/>
              </a:rPr>
              <a:t>和</a:t>
            </a:r>
            <a:r>
              <a:rPr dirty="0" sz="1400">
                <a:solidFill>
                  <a:srgbClr val="4E2700"/>
                </a:solidFill>
                <a:latin typeface="Verdana"/>
                <a:cs typeface="Verdana"/>
              </a:rPr>
              <a:t>="</a:t>
            </a:r>
            <a:r>
              <a:rPr dirty="0" sz="1400" spc="-5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total);</a:t>
            </a:r>
            <a:endParaRPr sz="1400">
              <a:latin typeface="Verdana"/>
              <a:cs typeface="Verdana"/>
            </a:endParaRPr>
          </a:p>
          <a:p>
            <a:pPr marL="251460" indent="-239395">
              <a:lnSpc>
                <a:spcPct val="100000"/>
              </a:lnSpc>
              <a:spcBef>
                <a:spcPts val="335"/>
              </a:spcBef>
              <a:buFont typeface="Verdana"/>
              <a:buAutoNum type="arabicPeriod" startAt="6"/>
              <a:tabLst>
                <a:tab pos="252095" algn="l"/>
              </a:tabLst>
            </a:pPr>
            <a:r>
              <a:rPr dirty="0" sz="1400" spc="10">
                <a:solidFill>
                  <a:srgbClr val="4E2700"/>
                </a:solidFill>
                <a:latin typeface="Noto Sans Mono CJK HK"/>
                <a:cs typeface="Noto Sans Mono CJK HK"/>
              </a:rPr>
              <a:t>完成</a:t>
            </a:r>
            <a:r>
              <a:rPr dirty="0" sz="1400" spc="5">
                <a:solidFill>
                  <a:srgbClr val="4E2700"/>
                </a:solidFill>
                <a:latin typeface="Noto Sans Mono CJK HK"/>
                <a:cs typeface="Noto Sans Mono CJK HK"/>
              </a:rPr>
              <a:t>下</a:t>
            </a:r>
            <a:r>
              <a:rPr dirty="0" sz="1400">
                <a:solidFill>
                  <a:srgbClr val="4E2700"/>
                </a:solidFill>
                <a:latin typeface="Noto Sans Mono CJK HK"/>
                <a:cs typeface="Noto Sans Mono CJK HK"/>
              </a:rPr>
              <a:t>面</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程</a:t>
            </a:r>
            <a:r>
              <a:rPr dirty="0" sz="1400">
                <a:solidFill>
                  <a:srgbClr val="4E2700"/>
                </a:solidFill>
                <a:latin typeface="Noto Sans Mono CJK HK"/>
                <a:cs typeface="Noto Sans Mono CJK HK"/>
              </a:rPr>
              <a:t>式</a:t>
            </a:r>
            <a:r>
              <a:rPr dirty="0" sz="1400" spc="-10">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Noto Sans Mono CJK HK"/>
                <a:cs typeface="Noto Sans Mono CJK HK"/>
              </a:rPr>
              <a:t>，</a:t>
            </a:r>
            <a:r>
              <a:rPr dirty="0" sz="1400" spc="-10">
                <a:solidFill>
                  <a:srgbClr val="4E2700"/>
                </a:solidFill>
                <a:latin typeface="Noto Sans Mono CJK HK"/>
                <a:cs typeface="Noto Sans Mono CJK HK"/>
              </a:rPr>
              <a:t>此</a:t>
            </a:r>
            <a:r>
              <a:rPr dirty="0" sz="1400" spc="5">
                <a:solidFill>
                  <a:srgbClr val="4E2700"/>
                </a:solidFill>
                <a:latin typeface="Noto Sans Mono CJK HK"/>
                <a:cs typeface="Noto Sans Mono CJK HK"/>
              </a:rPr>
              <a:t>片</a:t>
            </a:r>
            <a:r>
              <a:rPr dirty="0" sz="1400">
                <a:solidFill>
                  <a:srgbClr val="4E2700"/>
                </a:solidFill>
                <a:latin typeface="Noto Sans Mono CJK HK"/>
                <a:cs typeface="Noto Sans Mono CJK HK"/>
              </a:rPr>
              <a:t>段</a:t>
            </a:r>
            <a:r>
              <a:rPr dirty="0" sz="1400" spc="-10">
                <a:solidFill>
                  <a:srgbClr val="4E2700"/>
                </a:solidFill>
                <a:latin typeface="Noto Sans Mono CJK HK"/>
                <a:cs typeface="Noto Sans Mono CJK HK"/>
              </a:rPr>
              <a:t>與</a:t>
            </a:r>
            <a:r>
              <a:rPr dirty="0" sz="1400" spc="5">
                <a:solidFill>
                  <a:srgbClr val="4E2700"/>
                </a:solidFill>
                <a:latin typeface="Noto Sans Mono CJK HK"/>
                <a:cs typeface="Noto Sans Mono CJK HK"/>
              </a:rPr>
              <a:t>使</a:t>
            </a:r>
            <a:r>
              <a:rPr dirty="0" sz="1400">
                <a:solidFill>
                  <a:srgbClr val="4E2700"/>
                </a:solidFill>
                <a:latin typeface="Noto Sans Mono CJK HK"/>
                <a:cs typeface="Noto Sans Mono CJK HK"/>
              </a:rPr>
              <a:t>用</a:t>
            </a:r>
            <a:r>
              <a:rPr dirty="0" sz="1400" spc="-10">
                <a:solidFill>
                  <a:srgbClr val="4E2700"/>
                </a:solidFill>
                <a:latin typeface="Verdana"/>
                <a:cs typeface="Verdana"/>
              </a:rPr>
              <a:t>java.util.Iterator</a:t>
            </a:r>
            <a:r>
              <a:rPr dirty="0" sz="1400" spc="5">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關</a:t>
            </a:r>
            <a:r>
              <a:rPr dirty="0" sz="1400">
                <a:solidFill>
                  <a:srgbClr val="4E2700"/>
                </a:solidFill>
                <a:latin typeface="Verdana"/>
                <a:cs typeface="Verdana"/>
              </a:rPr>
              <a:t>:</a:t>
            </a:r>
            <a:endParaRPr sz="1400">
              <a:latin typeface="Verdana"/>
              <a:cs typeface="Verdana"/>
            </a:endParaRPr>
          </a:p>
          <a:p>
            <a:pPr marL="196850" marR="2331085">
              <a:lnSpc>
                <a:spcPct val="120000"/>
              </a:lnSpc>
              <a:spcBef>
                <a:spcPts val="40"/>
              </a:spcBef>
            </a:pPr>
            <a:r>
              <a:rPr dirty="0" sz="1400">
                <a:solidFill>
                  <a:srgbClr val="4E2700"/>
                </a:solidFill>
                <a:latin typeface="Verdana"/>
                <a:cs typeface="Verdana"/>
              </a:rPr>
              <a:t>Collection&lt;String&gt; coll = new </a:t>
            </a:r>
            <a:r>
              <a:rPr dirty="0" sz="1400" spc="-5">
                <a:solidFill>
                  <a:srgbClr val="4E2700"/>
                </a:solidFill>
                <a:latin typeface="Verdana"/>
                <a:cs typeface="Verdana"/>
              </a:rPr>
              <a:t>ArrayList&lt;String&gt;();  </a:t>
            </a:r>
            <a:r>
              <a:rPr dirty="0" sz="1400">
                <a:solidFill>
                  <a:srgbClr val="4E2700"/>
                </a:solidFill>
                <a:latin typeface="Verdana"/>
                <a:cs typeface="Verdana"/>
              </a:rPr>
              <a:t>coll.add("Kitty");</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coll.add("Micky");</a:t>
            </a:r>
            <a:endParaRPr sz="1400">
              <a:latin typeface="Verdana"/>
              <a:cs typeface="Verdana"/>
            </a:endParaRPr>
          </a:p>
          <a:p>
            <a:pPr marL="196850">
              <a:lnSpc>
                <a:spcPct val="100000"/>
              </a:lnSpc>
              <a:spcBef>
                <a:spcPts val="335"/>
              </a:spcBef>
            </a:pPr>
            <a:r>
              <a:rPr dirty="0" sz="1400">
                <a:solidFill>
                  <a:srgbClr val="4E2700"/>
                </a:solidFill>
                <a:latin typeface="Verdana"/>
                <a:cs typeface="Verdana"/>
              </a:rPr>
              <a:t>coll.add("Snoopy");</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Iterator&lt;String&gt; </a:t>
            </a:r>
            <a:r>
              <a:rPr dirty="0" sz="1400">
                <a:solidFill>
                  <a:srgbClr val="4E2700"/>
                </a:solidFill>
                <a:latin typeface="Verdana"/>
                <a:cs typeface="Verdana"/>
              </a:rPr>
              <a:t>it </a:t>
            </a:r>
            <a:r>
              <a:rPr dirty="0" sz="1400" spc="5">
                <a:solidFill>
                  <a:srgbClr val="4E2700"/>
                </a:solidFill>
                <a:latin typeface="Verdana"/>
                <a:cs typeface="Verdana"/>
              </a:rPr>
              <a:t>=</a:t>
            </a:r>
            <a:r>
              <a:rPr dirty="0" sz="1400" spc="-45">
                <a:solidFill>
                  <a:srgbClr val="4E2700"/>
                </a:solidFill>
                <a:latin typeface="Verdana"/>
                <a:cs typeface="Verdana"/>
              </a:rPr>
              <a:t> </a:t>
            </a:r>
            <a:r>
              <a:rPr dirty="0" sz="1400" spc="-5">
                <a:solidFill>
                  <a:srgbClr val="4E2700"/>
                </a:solidFill>
                <a:latin typeface="Verdana"/>
                <a:cs typeface="Verdana"/>
              </a:rPr>
              <a:t>coll.iterator();</a:t>
            </a:r>
            <a:endParaRPr sz="1400">
              <a:latin typeface="Verdana"/>
              <a:cs typeface="Verdana"/>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72046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7" name="object 7"/>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792276" y="964539"/>
            <a:ext cx="5028565" cy="3606165"/>
          </a:xfrm>
          <a:prstGeom prst="rect">
            <a:avLst/>
          </a:prstGeom>
        </p:spPr>
        <p:txBody>
          <a:bodyPr wrap="square" lIns="0" tIns="12700" rIns="0" bIns="0" rtlCol="0" vert="horz">
            <a:spAutoFit/>
          </a:bodyPr>
          <a:lstStyle/>
          <a:p>
            <a:pPr marL="382905" marR="1381760" indent="-186055">
              <a:lnSpc>
                <a:spcPct val="120000"/>
              </a:lnSpc>
              <a:spcBef>
                <a:spcPts val="100"/>
              </a:spcBef>
              <a:tabLst>
                <a:tab pos="1367790" algn="l"/>
                <a:tab pos="2211705" algn="l"/>
                <a:tab pos="3231515" algn="l"/>
                <a:tab pos="3557270" algn="l"/>
              </a:tabLst>
            </a:pPr>
            <a:r>
              <a:rPr dirty="0" sz="1400">
                <a:solidFill>
                  <a:srgbClr val="4E2700"/>
                </a:solidFill>
                <a:latin typeface="Verdana"/>
                <a:cs typeface="Verdana"/>
              </a:rPr>
              <a:t>while</a:t>
            </a:r>
            <a:r>
              <a:rPr dirty="0" sz="1400" spc="-10">
                <a:solidFill>
                  <a:srgbClr val="4E2700"/>
                </a:solidFill>
                <a:latin typeface="Verdana"/>
                <a:cs typeface="Verdana"/>
              </a:rPr>
              <a:t> </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spc="-5" i="1">
                <a:solidFill>
                  <a:srgbClr val="4E2700"/>
                </a:solidFill>
                <a:latin typeface="Verdana"/>
                <a:cs typeface="Verdana"/>
              </a:rPr>
              <a:t>it.hasNext()</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  </a:t>
            </a:r>
            <a:r>
              <a:rPr dirty="0" sz="1400">
                <a:solidFill>
                  <a:srgbClr val="4E2700"/>
                </a:solidFill>
                <a:latin typeface="Verdana"/>
                <a:cs typeface="Verdana"/>
              </a:rPr>
              <a:t>Str</a:t>
            </a:r>
            <a:r>
              <a:rPr dirty="0" sz="1400" spc="10">
                <a:solidFill>
                  <a:srgbClr val="4E2700"/>
                </a:solidFill>
                <a:latin typeface="Verdana"/>
                <a:cs typeface="Verdana"/>
              </a:rPr>
              <a:t>i</a:t>
            </a:r>
            <a:r>
              <a:rPr dirty="0" sz="1400">
                <a:solidFill>
                  <a:srgbClr val="4E2700"/>
                </a:solidFill>
                <a:latin typeface="Verdana"/>
                <a:cs typeface="Verdana"/>
              </a:rPr>
              <a:t>ng</a:t>
            </a:r>
            <a:r>
              <a:rPr dirty="0" sz="1400" spc="-15">
                <a:solidFill>
                  <a:srgbClr val="4E2700"/>
                </a:solidFill>
                <a:latin typeface="Verdana"/>
                <a:cs typeface="Verdana"/>
              </a:rPr>
              <a:t> </a:t>
            </a:r>
            <a:r>
              <a:rPr dirty="0" sz="1400">
                <a:solidFill>
                  <a:srgbClr val="4E2700"/>
                </a:solidFill>
                <a:latin typeface="Verdana"/>
                <a:cs typeface="Verdana"/>
              </a:rPr>
              <a:t>s</a:t>
            </a:r>
            <a:r>
              <a:rPr dirty="0" sz="1400" spc="-15">
                <a:solidFill>
                  <a:srgbClr val="4E2700"/>
                </a:solidFill>
                <a:latin typeface="Verdana"/>
                <a:cs typeface="Verdana"/>
              </a:rPr>
              <a:t> </a:t>
            </a:r>
            <a:r>
              <a:rPr dirty="0" sz="1400">
                <a:solidFill>
                  <a:srgbClr val="4E2700"/>
                </a:solidFill>
                <a:latin typeface="Verdana"/>
                <a:cs typeface="Verdana"/>
              </a:rPr>
              <a:t>=</a:t>
            </a:r>
            <a:r>
              <a:rPr dirty="0" sz="1400">
                <a:solidFill>
                  <a:srgbClr val="4E2700"/>
                </a:solidFill>
                <a:latin typeface="Verdana"/>
                <a:cs typeface="Verdana"/>
              </a:rPr>
              <a:t> </a:t>
            </a:r>
            <a:r>
              <a:rPr dirty="0" sz="1400" spc="10">
                <a:solidFill>
                  <a:srgbClr val="4E2700"/>
                </a:solidFill>
                <a:latin typeface="Verdana"/>
                <a:cs typeface="Verdana"/>
              </a:rPr>
              <a:t>i</a:t>
            </a:r>
            <a:r>
              <a:rPr dirty="0" sz="1400" spc="-5">
                <a:solidFill>
                  <a:srgbClr val="4E2700"/>
                </a:solidFill>
                <a:latin typeface="Verdana"/>
                <a:cs typeface="Verdana"/>
              </a:rPr>
              <a:t>t.</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spc="-5" i="1">
                <a:solidFill>
                  <a:srgbClr val="4E2700"/>
                </a:solidFill>
                <a:latin typeface="Verdana"/>
                <a:cs typeface="Verdana"/>
              </a:rPr>
              <a:t>n</a:t>
            </a:r>
            <a:r>
              <a:rPr dirty="0" sz="1400" i="1">
                <a:solidFill>
                  <a:srgbClr val="4E2700"/>
                </a:solidFill>
                <a:latin typeface="Verdana"/>
                <a:cs typeface="Verdana"/>
              </a:rPr>
              <a:t>ext(</a:t>
            </a:r>
            <a:r>
              <a:rPr dirty="0" sz="1400" spc="-10" i="1">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382905">
              <a:lnSpc>
                <a:spcPct val="100000"/>
              </a:lnSpc>
              <a:spcBef>
                <a:spcPts val="300"/>
              </a:spcBef>
            </a:pPr>
            <a:r>
              <a:rPr dirty="0" sz="1400">
                <a:solidFill>
                  <a:srgbClr val="4E2700"/>
                </a:solidFill>
                <a:latin typeface="Verdana"/>
                <a:cs typeface="Verdana"/>
              </a:rPr>
              <a:t>System.out.println("</a:t>
            </a:r>
            <a:r>
              <a:rPr dirty="0" sz="1400" spc="-15">
                <a:solidFill>
                  <a:srgbClr val="4E2700"/>
                </a:solidFill>
                <a:latin typeface="Noto Sans Mono CJK HK"/>
                <a:cs typeface="Noto Sans Mono CJK HK"/>
              </a:rPr>
              <a:t>由</a:t>
            </a:r>
            <a:r>
              <a:rPr dirty="0" sz="1400">
                <a:solidFill>
                  <a:srgbClr val="4E2700"/>
                </a:solidFill>
                <a:latin typeface="Verdana"/>
                <a:cs typeface="Verdana"/>
              </a:rPr>
              <a:t>coll</a:t>
            </a:r>
            <a:r>
              <a:rPr dirty="0" sz="1400">
                <a:solidFill>
                  <a:srgbClr val="4E2700"/>
                </a:solidFill>
                <a:latin typeface="Noto Sans Mono CJK HK"/>
                <a:cs typeface="Noto Sans Mono CJK HK"/>
              </a:rPr>
              <a:t>內取</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的字</a:t>
            </a:r>
            <a:r>
              <a:rPr dirty="0" sz="1400" spc="-10">
                <a:solidFill>
                  <a:srgbClr val="4E2700"/>
                </a:solidFill>
                <a:latin typeface="Noto Sans Mono CJK HK"/>
                <a:cs typeface="Noto Sans Mono CJK HK"/>
              </a:rPr>
              <a:t>串</a:t>
            </a:r>
            <a:r>
              <a:rPr dirty="0" sz="1400" spc="-5">
                <a:solidFill>
                  <a:srgbClr val="4E2700"/>
                </a:solidFill>
                <a:latin typeface="Verdana"/>
                <a:cs typeface="Verdana"/>
              </a:rPr>
              <a:t>:"</a:t>
            </a:r>
            <a:r>
              <a:rPr dirty="0" sz="1400" spc="-55">
                <a:solidFill>
                  <a:srgbClr val="4E2700"/>
                </a:solidFill>
                <a:latin typeface="Verdana"/>
                <a:cs typeface="Verdana"/>
              </a:rPr>
              <a:t> </a:t>
            </a:r>
            <a:r>
              <a:rPr dirty="0" sz="1400">
                <a:solidFill>
                  <a:srgbClr val="4E2700"/>
                </a:solidFill>
                <a:latin typeface="Verdana"/>
                <a:cs typeface="Verdana"/>
              </a:rPr>
              <a:t>+</a:t>
            </a:r>
            <a:r>
              <a:rPr dirty="0" sz="1400" spc="-5">
                <a:solidFill>
                  <a:srgbClr val="4E2700"/>
                </a:solidFill>
                <a:latin typeface="Verdana"/>
                <a:cs typeface="Verdana"/>
              </a:rPr>
              <a:t> </a:t>
            </a:r>
            <a:r>
              <a:rPr dirty="0" sz="1400">
                <a:solidFill>
                  <a:srgbClr val="4E2700"/>
                </a:solidFill>
                <a:latin typeface="Verdana"/>
                <a:cs typeface="Verdana"/>
              </a:rPr>
              <a:t>s);</a:t>
            </a:r>
            <a:endParaRPr sz="1400">
              <a:latin typeface="Verdana"/>
              <a:cs typeface="Verdana"/>
            </a:endParaRPr>
          </a:p>
          <a:p>
            <a:pPr marL="196850">
              <a:lnSpc>
                <a:spcPct val="100000"/>
              </a:lnSpc>
              <a:spcBef>
                <a:spcPts val="370"/>
              </a:spcBef>
            </a:pPr>
            <a:r>
              <a:rPr dirty="0" sz="1400">
                <a:solidFill>
                  <a:srgbClr val="4E2700"/>
                </a:solidFill>
                <a:latin typeface="Verdana"/>
                <a:cs typeface="Verdana"/>
              </a:rPr>
              <a:t>}</a:t>
            </a:r>
            <a:endParaRPr sz="1400">
              <a:latin typeface="Verdana"/>
              <a:cs typeface="Verdana"/>
            </a:endParaRPr>
          </a:p>
          <a:p>
            <a:pPr marL="196850" marR="285115" indent="-184785">
              <a:lnSpc>
                <a:spcPct val="120000"/>
              </a:lnSpc>
              <a:buAutoNum type="arabicPeriod" startAt="7"/>
              <a:tabLst>
                <a:tab pos="252095" algn="l"/>
              </a:tabLst>
            </a:pPr>
            <a:r>
              <a:rPr dirty="0" sz="1400">
                <a:solidFill>
                  <a:srgbClr val="4E2700"/>
                </a:solidFill>
                <a:latin typeface="Verdana"/>
                <a:cs typeface="Verdana"/>
              </a:rPr>
              <a:t>Map&lt;String, Integer&gt; map = new </a:t>
            </a:r>
            <a:r>
              <a:rPr dirty="0" sz="1400" spc="-5">
                <a:solidFill>
                  <a:srgbClr val="4E2700"/>
                </a:solidFill>
                <a:latin typeface="Verdana"/>
                <a:cs typeface="Verdana"/>
              </a:rPr>
              <a:t>HashMap&lt;&gt;();  map.put("abc",</a:t>
            </a:r>
            <a:r>
              <a:rPr dirty="0" sz="1400" spc="-50">
                <a:solidFill>
                  <a:srgbClr val="4E2700"/>
                </a:solidFill>
                <a:latin typeface="Verdana"/>
                <a:cs typeface="Verdana"/>
              </a:rPr>
              <a:t> </a:t>
            </a:r>
            <a:r>
              <a:rPr dirty="0" sz="1400" spc="-10">
                <a:solidFill>
                  <a:srgbClr val="4E2700"/>
                </a:solidFill>
                <a:latin typeface="Verdana"/>
                <a:cs typeface="Verdana"/>
              </a:rPr>
              <a:t>10);</a:t>
            </a:r>
            <a:endParaRPr sz="1400">
              <a:latin typeface="Verdana"/>
              <a:cs typeface="Verdana"/>
            </a:endParaRPr>
          </a:p>
          <a:p>
            <a:pPr marL="196850">
              <a:lnSpc>
                <a:spcPct val="100000"/>
              </a:lnSpc>
              <a:spcBef>
                <a:spcPts val="340"/>
              </a:spcBef>
            </a:pPr>
            <a:r>
              <a:rPr dirty="0" sz="1400">
                <a:solidFill>
                  <a:srgbClr val="4E2700"/>
                </a:solidFill>
                <a:latin typeface="Verdana"/>
                <a:cs typeface="Verdana"/>
              </a:rPr>
              <a:t>map.put("def",</a:t>
            </a:r>
            <a:r>
              <a:rPr dirty="0" sz="1400" spc="-35">
                <a:solidFill>
                  <a:srgbClr val="4E2700"/>
                </a:solidFill>
                <a:latin typeface="Verdana"/>
                <a:cs typeface="Verdana"/>
              </a:rPr>
              <a:t> </a:t>
            </a:r>
            <a:r>
              <a:rPr dirty="0" sz="1400" spc="-10">
                <a:solidFill>
                  <a:srgbClr val="4E2700"/>
                </a:solidFill>
                <a:latin typeface="Verdana"/>
                <a:cs typeface="Verdana"/>
              </a:rPr>
              <a:t>20);</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map.put("ijk",</a:t>
            </a:r>
            <a:r>
              <a:rPr dirty="0" sz="1400" spc="-50">
                <a:solidFill>
                  <a:srgbClr val="4E2700"/>
                </a:solidFill>
                <a:latin typeface="Verdana"/>
                <a:cs typeface="Verdana"/>
              </a:rPr>
              <a:t> </a:t>
            </a:r>
            <a:r>
              <a:rPr dirty="0" sz="1400" spc="-10">
                <a:solidFill>
                  <a:srgbClr val="4E2700"/>
                </a:solidFill>
                <a:latin typeface="Verdana"/>
                <a:cs typeface="Verdana"/>
              </a:rPr>
              <a:t>30);</a:t>
            </a:r>
            <a:endParaRPr sz="1400">
              <a:latin typeface="Verdana"/>
              <a:cs typeface="Verdana"/>
            </a:endParaRPr>
          </a:p>
          <a:p>
            <a:pPr marL="196850">
              <a:lnSpc>
                <a:spcPct val="100000"/>
              </a:lnSpc>
              <a:spcBef>
                <a:spcPts val="335"/>
              </a:spcBef>
            </a:pPr>
            <a:r>
              <a:rPr dirty="0" sz="1400" spc="-5">
                <a:solidFill>
                  <a:srgbClr val="4E2700"/>
                </a:solidFill>
                <a:latin typeface="Verdana"/>
                <a:cs typeface="Verdana"/>
              </a:rPr>
              <a:t>map.put("abc",</a:t>
            </a:r>
            <a:r>
              <a:rPr dirty="0" sz="1400" spc="-50">
                <a:solidFill>
                  <a:srgbClr val="4E2700"/>
                </a:solidFill>
                <a:latin typeface="Verdana"/>
                <a:cs typeface="Verdana"/>
              </a:rPr>
              <a:t> </a:t>
            </a:r>
            <a:r>
              <a:rPr dirty="0" sz="1400" spc="-10">
                <a:solidFill>
                  <a:srgbClr val="4E2700"/>
                </a:solidFill>
                <a:latin typeface="Verdana"/>
                <a:cs typeface="Verdana"/>
              </a:rPr>
              <a:t>40);</a:t>
            </a:r>
            <a:endParaRPr sz="1400">
              <a:latin typeface="Verdana"/>
              <a:cs typeface="Verdana"/>
            </a:endParaRPr>
          </a:p>
          <a:p>
            <a:pPr marL="196850">
              <a:lnSpc>
                <a:spcPct val="100000"/>
              </a:lnSpc>
              <a:spcBef>
                <a:spcPts val="300"/>
              </a:spcBef>
              <a:tabLst>
                <a:tab pos="2187575" algn="l"/>
                <a:tab pos="2808605" algn="l"/>
              </a:tabLst>
            </a:pPr>
            <a:r>
              <a:rPr dirty="0" sz="1400" spc="-5">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a:solidFill>
                  <a:srgbClr val="4E2700"/>
                </a:solidFill>
                <a:latin typeface="Noto Sans Mono CJK HK"/>
                <a:cs typeface="Noto Sans Mono CJK HK"/>
              </a:rPr>
              <a:t>行敘述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u="sng" sz="1400">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3</a:t>
            </a:r>
            <a:r>
              <a:rPr dirty="0" u="sng" sz="1400" i="1">
                <a:solidFill>
                  <a:srgbClr val="4E2700"/>
                </a:solidFill>
                <a:uFill>
                  <a:solidFill>
                    <a:srgbClr val="4D2600"/>
                  </a:solidFill>
                </a:uFill>
                <a:latin typeface="Verdana"/>
                <a:cs typeface="Verdana"/>
              </a:rPr>
              <a:t> 	</a:t>
            </a:r>
            <a:endParaRPr sz="1400">
              <a:latin typeface="Verdana"/>
              <a:cs typeface="Verdana"/>
            </a:endParaRPr>
          </a:p>
          <a:p>
            <a:pPr marL="196850">
              <a:lnSpc>
                <a:spcPct val="100000"/>
              </a:lnSpc>
              <a:spcBef>
                <a:spcPts val="375"/>
              </a:spcBef>
            </a:pPr>
            <a:r>
              <a:rPr dirty="0" sz="1400" spc="-5">
                <a:solidFill>
                  <a:srgbClr val="4E2700"/>
                </a:solidFill>
                <a:latin typeface="Verdana"/>
                <a:cs typeface="Verdana"/>
              </a:rPr>
              <a:t>System.out.println(map.size());</a:t>
            </a:r>
            <a:endParaRPr sz="1400">
              <a:latin typeface="Verdana"/>
              <a:cs typeface="Verdana"/>
            </a:endParaRPr>
          </a:p>
          <a:p>
            <a:pPr marL="196850" marR="927100">
              <a:lnSpc>
                <a:spcPts val="2050"/>
              </a:lnSpc>
              <a:spcBef>
                <a:spcPts val="60"/>
              </a:spcBef>
              <a:tabLst>
                <a:tab pos="2724150" algn="l"/>
                <a:tab pos="4011295" algn="l"/>
              </a:tabLst>
            </a:pPr>
            <a:r>
              <a:rPr dirty="0" sz="1400" spc="10">
                <a:solidFill>
                  <a:srgbClr val="4E2700"/>
                </a:solidFill>
                <a:latin typeface="Noto Sans Mono CJK HK"/>
                <a:cs typeface="Noto Sans Mono CJK HK"/>
              </a:rPr>
              <a:t>而</a:t>
            </a:r>
            <a:r>
              <a:rPr dirty="0" sz="1400">
                <a:solidFill>
                  <a:srgbClr val="4E2700"/>
                </a:solidFill>
                <a:latin typeface="Verdana"/>
                <a:cs typeface="Verdana"/>
              </a:rPr>
              <a:t>Map</a:t>
            </a:r>
            <a:r>
              <a:rPr dirty="0" sz="1400">
                <a:solidFill>
                  <a:srgbClr val="4E2700"/>
                </a:solidFill>
                <a:latin typeface="Noto Sans Mono CJK HK"/>
                <a:cs typeface="Noto Sans Mono CJK HK"/>
              </a:rPr>
              <a:t>介面的</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個方</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會傳</a:t>
            </a:r>
            <a:r>
              <a:rPr dirty="0" sz="1400" spc="-10">
                <a:solidFill>
                  <a:srgbClr val="4E2700"/>
                </a:solidFill>
                <a:latin typeface="Noto Sans Mono CJK HK"/>
                <a:cs typeface="Noto Sans Mono CJK HK"/>
              </a:rPr>
              <a:t>回</a:t>
            </a:r>
            <a:r>
              <a:rPr dirty="0" sz="1400">
                <a:solidFill>
                  <a:srgbClr val="4E2700"/>
                </a:solidFill>
                <a:latin typeface="Verdana"/>
                <a:cs typeface="Verdana"/>
              </a:rPr>
              <a:t>Set</a:t>
            </a:r>
            <a:r>
              <a:rPr dirty="0" sz="1400">
                <a:solidFill>
                  <a:srgbClr val="4E2700"/>
                </a:solidFill>
                <a:latin typeface="Noto Sans Mono CJK HK"/>
                <a:cs typeface="Noto Sans Mono CJK HK"/>
              </a:rPr>
              <a:t>型別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物件</a:t>
            </a:r>
            <a:r>
              <a:rPr dirty="0" sz="1400">
                <a:solidFill>
                  <a:srgbClr val="4E2700"/>
                </a:solidFill>
                <a:latin typeface="Verdana"/>
                <a:cs typeface="Verdana"/>
              </a:rPr>
              <a:t>?  </a:t>
            </a:r>
            <a:r>
              <a:rPr dirty="0" sz="1400">
                <a:solidFill>
                  <a:srgbClr val="4E2700"/>
                </a:solidFill>
                <a:latin typeface="Verdana"/>
                <a:cs typeface="Verdana"/>
              </a:rPr>
              <a:t>Set&lt;Str</a:t>
            </a:r>
            <a:r>
              <a:rPr dirty="0" sz="1400" spc="10">
                <a:solidFill>
                  <a:srgbClr val="4E2700"/>
                </a:solidFill>
                <a:latin typeface="Verdana"/>
                <a:cs typeface="Verdana"/>
              </a:rPr>
              <a:t>i</a:t>
            </a:r>
            <a:r>
              <a:rPr dirty="0" sz="1400">
                <a:solidFill>
                  <a:srgbClr val="4E2700"/>
                </a:solidFill>
                <a:latin typeface="Verdana"/>
                <a:cs typeface="Verdana"/>
              </a:rPr>
              <a:t>ng&gt;</a:t>
            </a:r>
            <a:r>
              <a:rPr dirty="0" sz="1400" spc="-10">
                <a:solidFill>
                  <a:srgbClr val="4E2700"/>
                </a:solidFill>
                <a:latin typeface="Verdana"/>
                <a:cs typeface="Verdana"/>
              </a:rPr>
              <a:t> </a:t>
            </a:r>
            <a:r>
              <a:rPr dirty="0" sz="1400">
                <a:solidFill>
                  <a:srgbClr val="4E2700"/>
                </a:solidFill>
                <a:latin typeface="Verdana"/>
                <a:cs typeface="Verdana"/>
              </a:rPr>
              <a:t>set</a:t>
            </a:r>
            <a:r>
              <a:rPr dirty="0" sz="1400" spc="-10">
                <a:solidFill>
                  <a:srgbClr val="4E2700"/>
                </a:solidFill>
                <a:latin typeface="Verdana"/>
                <a:cs typeface="Verdana"/>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ma</a:t>
            </a:r>
            <a:r>
              <a:rPr dirty="0" sz="1400" spc="-15">
                <a:solidFill>
                  <a:srgbClr val="4E2700"/>
                </a:solidFill>
                <a:latin typeface="Verdana"/>
                <a:cs typeface="Verdana"/>
              </a:rPr>
              <a:t>p</a:t>
            </a:r>
            <a:r>
              <a:rPr dirty="0" sz="1400">
                <a:solidFill>
                  <a:srgbClr val="4E2700"/>
                </a:solidFill>
                <a:latin typeface="Verdana"/>
                <a:cs typeface="Verdana"/>
              </a:rPr>
              <a:t>.</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i="1">
                <a:solidFill>
                  <a:srgbClr val="4E2700"/>
                </a:solidFill>
                <a:latin typeface="Verdana"/>
                <a:cs typeface="Verdana"/>
              </a:rPr>
              <a:t>keySe</a:t>
            </a:r>
            <a:r>
              <a:rPr dirty="0" sz="1400" spc="-5" i="1">
                <a:solidFill>
                  <a:srgbClr val="4E2700"/>
                </a:solidFill>
                <a:latin typeface="Verdana"/>
                <a:cs typeface="Verdana"/>
              </a:rPr>
              <a:t>t()</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251460" indent="-239395">
              <a:lnSpc>
                <a:spcPct val="100000"/>
              </a:lnSpc>
              <a:spcBef>
                <a:spcPts val="170"/>
              </a:spcBef>
              <a:buAutoNum type="arabicPeriod" startAt="8"/>
              <a:tabLst>
                <a:tab pos="25209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java.util.Enumeration&lt;E&gt;</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下</a:t>
            </a:r>
            <a:r>
              <a:rPr dirty="0" sz="1400">
                <a:solidFill>
                  <a:srgbClr val="4E2700"/>
                </a:solidFill>
                <a:latin typeface="Noto Sans Mono CJK HK"/>
                <a:cs typeface="Noto Sans Mono CJK HK"/>
              </a:rPr>
              <a:t>列兩</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1287525" y="4549876"/>
            <a:ext cx="730250" cy="537845"/>
          </a:xfrm>
          <a:prstGeom prst="rect">
            <a:avLst/>
          </a:prstGeom>
        </p:spPr>
        <p:txBody>
          <a:bodyPr wrap="square" lIns="0" tIns="12700" rIns="0" bIns="0" rtlCol="0" vert="horz">
            <a:spAutoFit/>
          </a:bodyPr>
          <a:lstStyle/>
          <a:p>
            <a:pPr marL="12700" marR="5080">
              <a:lnSpc>
                <a:spcPct val="120000"/>
              </a:lnSpc>
              <a:spcBef>
                <a:spcPts val="100"/>
              </a:spcBef>
            </a:pPr>
            <a:r>
              <a:rPr dirty="0" sz="1400" spc="-5">
                <a:solidFill>
                  <a:srgbClr val="4E2700"/>
                </a:solidFill>
                <a:latin typeface="Verdana"/>
                <a:cs typeface="Verdana"/>
              </a:rPr>
              <a:t>boo</a:t>
            </a:r>
            <a:r>
              <a:rPr dirty="0" sz="1400" spc="10">
                <a:solidFill>
                  <a:srgbClr val="4E2700"/>
                </a:solidFill>
                <a:latin typeface="Verdana"/>
                <a:cs typeface="Verdana"/>
              </a:rPr>
              <a:t>l</a:t>
            </a:r>
            <a:r>
              <a:rPr dirty="0" sz="1400">
                <a:solidFill>
                  <a:srgbClr val="4E2700"/>
                </a:solidFill>
                <a:latin typeface="Verdana"/>
                <a:cs typeface="Verdana"/>
              </a:rPr>
              <a:t>ean  </a:t>
            </a:r>
            <a:r>
              <a:rPr dirty="0" sz="1400">
                <a:solidFill>
                  <a:srgbClr val="4E2700"/>
                </a:solidFill>
                <a:latin typeface="Verdana"/>
                <a:cs typeface="Verdana"/>
              </a:rPr>
              <a:t>E</a:t>
            </a:r>
            <a:endParaRPr sz="1400">
              <a:latin typeface="Verdana"/>
              <a:cs typeface="Verdana"/>
            </a:endParaRPr>
          </a:p>
        </p:txBody>
      </p:sp>
      <p:sp>
        <p:nvSpPr>
          <p:cNvPr id="5" name="object 5"/>
          <p:cNvSpPr txBox="1"/>
          <p:nvPr/>
        </p:nvSpPr>
        <p:spPr>
          <a:xfrm>
            <a:off x="2019244" y="4549876"/>
            <a:ext cx="1983105" cy="537845"/>
          </a:xfrm>
          <a:prstGeom prst="rect">
            <a:avLst/>
          </a:prstGeom>
        </p:spPr>
        <p:txBody>
          <a:bodyPr wrap="square" lIns="0" tIns="12700" rIns="0" bIns="0" rtlCol="0" vert="horz">
            <a:spAutoFit/>
          </a:bodyPr>
          <a:lstStyle/>
          <a:p>
            <a:pPr marL="12700" marR="5080" indent="217804">
              <a:lnSpc>
                <a:spcPct val="120000"/>
              </a:lnSpc>
              <a:spcBef>
                <a:spcPts val="100"/>
              </a:spcBef>
            </a:pPr>
            <a:r>
              <a:rPr dirty="0" sz="1400">
                <a:solidFill>
                  <a:srgbClr val="4E2700"/>
                </a:solidFill>
                <a:latin typeface="Verdana"/>
                <a:cs typeface="Verdana"/>
              </a:rPr>
              <a:t>h</a:t>
            </a:r>
            <a:r>
              <a:rPr dirty="0" sz="1400" spc="-10">
                <a:solidFill>
                  <a:srgbClr val="4E2700"/>
                </a:solidFill>
                <a:latin typeface="Verdana"/>
                <a:cs typeface="Verdana"/>
              </a:rPr>
              <a:t>a</a:t>
            </a:r>
            <a:r>
              <a:rPr dirty="0" sz="1400">
                <a:solidFill>
                  <a:srgbClr val="4E2700"/>
                </a:solidFill>
                <a:latin typeface="Verdana"/>
                <a:cs typeface="Verdana"/>
              </a:rPr>
              <a:t>sMoreE</a:t>
            </a:r>
            <a:r>
              <a:rPr dirty="0" sz="1400" spc="15">
                <a:solidFill>
                  <a:srgbClr val="4E2700"/>
                </a:solidFill>
                <a:latin typeface="Verdana"/>
                <a:cs typeface="Verdana"/>
              </a:rPr>
              <a:t>l</a:t>
            </a:r>
            <a:r>
              <a:rPr dirty="0" sz="1400" spc="-10">
                <a:solidFill>
                  <a:srgbClr val="4E2700"/>
                </a:solidFill>
                <a:latin typeface="Verdana"/>
                <a:cs typeface="Verdana"/>
              </a:rPr>
              <a:t>e</a:t>
            </a:r>
            <a:r>
              <a:rPr dirty="0" sz="1400">
                <a:solidFill>
                  <a:srgbClr val="4E2700"/>
                </a:solidFill>
                <a:latin typeface="Verdana"/>
                <a:cs typeface="Verdana"/>
              </a:rPr>
              <a:t>men</a:t>
            </a:r>
            <a:r>
              <a:rPr dirty="0" sz="1400" spc="-15">
                <a:solidFill>
                  <a:srgbClr val="4E2700"/>
                </a:solidFill>
                <a:latin typeface="Verdana"/>
                <a:cs typeface="Verdana"/>
              </a:rPr>
              <a:t>t</a:t>
            </a:r>
            <a:r>
              <a:rPr dirty="0" sz="1400">
                <a:solidFill>
                  <a:srgbClr val="4E2700"/>
                </a:solidFill>
                <a:latin typeface="Verdana"/>
                <a:cs typeface="Verdana"/>
              </a:rPr>
              <a:t>s()  </a:t>
            </a:r>
            <a:r>
              <a:rPr dirty="0" sz="1400">
                <a:solidFill>
                  <a:srgbClr val="4E2700"/>
                </a:solidFill>
                <a:latin typeface="Verdana"/>
                <a:cs typeface="Verdana"/>
              </a:rPr>
              <a:t>nextElement()</a:t>
            </a:r>
            <a:endParaRPr sz="1400">
              <a:latin typeface="Verdana"/>
              <a:cs typeface="Verdana"/>
            </a:endParaRPr>
          </a:p>
        </p:txBody>
      </p:sp>
      <p:sp>
        <p:nvSpPr>
          <p:cNvPr id="6" name="object 6"/>
          <p:cNvSpPr txBox="1"/>
          <p:nvPr/>
        </p:nvSpPr>
        <p:spPr>
          <a:xfrm>
            <a:off x="1225092" y="5052796"/>
            <a:ext cx="4124960" cy="1059180"/>
          </a:xfrm>
          <a:prstGeom prst="rect">
            <a:avLst/>
          </a:prstGeom>
        </p:spPr>
        <p:txBody>
          <a:bodyPr wrap="square" lIns="0" tIns="59690" rIns="0" bIns="0" rtlCol="0" vert="horz">
            <a:spAutoFit/>
          </a:bodyPr>
          <a:lstStyle/>
          <a:p>
            <a:pPr marL="12700">
              <a:lnSpc>
                <a:spcPct val="100000"/>
              </a:lnSpc>
              <a:spcBef>
                <a:spcPts val="470"/>
              </a:spcBef>
            </a:pPr>
            <a:r>
              <a:rPr dirty="0" sz="1400" spc="10">
                <a:solidFill>
                  <a:srgbClr val="4E2700"/>
                </a:solidFill>
                <a:latin typeface="Noto Sans Mono CJK HK"/>
                <a:cs typeface="Noto Sans Mono CJK HK"/>
              </a:rPr>
              <a:t>請完</a:t>
            </a:r>
            <a:r>
              <a:rPr dirty="0" sz="1400">
                <a:solidFill>
                  <a:srgbClr val="4E2700"/>
                </a:solidFill>
                <a:latin typeface="Noto Sans Mono CJK HK"/>
                <a:cs typeface="Noto Sans Mono CJK HK"/>
              </a:rPr>
              <a:t>成下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Verdana"/>
                <a:cs typeface="Verdana"/>
              </a:rPr>
              <a:t>:</a:t>
            </a:r>
            <a:endParaRPr sz="1400">
              <a:latin typeface="Verdana"/>
              <a:cs typeface="Verdana"/>
            </a:endParaRPr>
          </a:p>
          <a:p>
            <a:pPr marL="12700" marR="5080">
              <a:lnSpc>
                <a:spcPct val="120000"/>
              </a:lnSpc>
              <a:spcBef>
                <a:spcPts val="35"/>
              </a:spcBef>
              <a:tabLst>
                <a:tab pos="951230" algn="l"/>
                <a:tab pos="2004060" algn="l"/>
              </a:tabLst>
            </a:pPr>
            <a:r>
              <a:rPr dirty="0" sz="1400" spc="-10">
                <a:solidFill>
                  <a:srgbClr val="4E2700"/>
                </a:solidFill>
                <a:latin typeface="Verdana"/>
                <a:cs typeface="Verdana"/>
              </a:rPr>
              <a:t>Vector&lt;</a:t>
            </a:r>
            <a:r>
              <a:rPr dirty="0" u="sng" sz="1400" spc="-10">
                <a:solidFill>
                  <a:srgbClr val="4E2700"/>
                </a:solidFill>
                <a:uFill>
                  <a:solidFill>
                    <a:srgbClr val="4D2600"/>
                  </a:solidFill>
                </a:uFill>
                <a:latin typeface="Verdana"/>
                <a:cs typeface="Verdana"/>
              </a:rPr>
              <a:t> 	</a:t>
            </a:r>
            <a:r>
              <a:rPr dirty="0" sz="1400" i="1">
                <a:solidFill>
                  <a:srgbClr val="4E2700"/>
                </a:solidFill>
                <a:latin typeface="Verdana"/>
                <a:cs typeface="Verdana"/>
              </a:rPr>
              <a:t>Number</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&gt; v = new</a:t>
            </a:r>
            <a:r>
              <a:rPr dirty="0" sz="1400" spc="-105">
                <a:solidFill>
                  <a:srgbClr val="4E2700"/>
                </a:solidFill>
                <a:latin typeface="Verdana"/>
                <a:cs typeface="Verdana"/>
              </a:rPr>
              <a:t> </a:t>
            </a:r>
            <a:r>
              <a:rPr dirty="0" sz="1400" spc="-10">
                <a:solidFill>
                  <a:srgbClr val="4E2700"/>
                </a:solidFill>
                <a:latin typeface="Verdana"/>
                <a:cs typeface="Verdana"/>
              </a:rPr>
              <a:t>Vector&lt;&gt;();  </a:t>
            </a:r>
            <a:r>
              <a:rPr dirty="0" sz="1400" spc="-15">
                <a:solidFill>
                  <a:srgbClr val="4E2700"/>
                </a:solidFill>
                <a:latin typeface="Verdana"/>
                <a:cs typeface="Verdana"/>
              </a:rPr>
              <a:t>v.add(new</a:t>
            </a:r>
            <a:r>
              <a:rPr dirty="0" sz="1400" spc="-25">
                <a:solidFill>
                  <a:srgbClr val="4E2700"/>
                </a:solidFill>
                <a:latin typeface="Verdana"/>
                <a:cs typeface="Verdana"/>
              </a:rPr>
              <a:t> </a:t>
            </a:r>
            <a:r>
              <a:rPr dirty="0" sz="1400" spc="-5">
                <a:solidFill>
                  <a:srgbClr val="4E2700"/>
                </a:solidFill>
                <a:latin typeface="Verdana"/>
                <a:cs typeface="Verdana"/>
              </a:rPr>
              <a:t>Integer(100));</a:t>
            </a:r>
            <a:endParaRPr sz="1400">
              <a:latin typeface="Verdana"/>
              <a:cs typeface="Verdana"/>
            </a:endParaRPr>
          </a:p>
          <a:p>
            <a:pPr marL="12700">
              <a:lnSpc>
                <a:spcPct val="100000"/>
              </a:lnSpc>
              <a:spcBef>
                <a:spcPts val="335"/>
              </a:spcBef>
            </a:pPr>
            <a:r>
              <a:rPr dirty="0" sz="1400" spc="-15">
                <a:solidFill>
                  <a:srgbClr val="4E2700"/>
                </a:solidFill>
                <a:latin typeface="Verdana"/>
                <a:cs typeface="Verdana"/>
              </a:rPr>
              <a:t>v.add(new</a:t>
            </a:r>
            <a:r>
              <a:rPr dirty="0" sz="1400" spc="-30">
                <a:solidFill>
                  <a:srgbClr val="4E2700"/>
                </a:solidFill>
                <a:latin typeface="Verdana"/>
                <a:cs typeface="Verdana"/>
              </a:rPr>
              <a:t> </a:t>
            </a:r>
            <a:r>
              <a:rPr dirty="0" sz="1400">
                <a:solidFill>
                  <a:srgbClr val="4E2700"/>
                </a:solidFill>
                <a:latin typeface="Verdana"/>
                <a:cs typeface="Verdana"/>
              </a:rPr>
              <a:t>Double(3.14));</a:t>
            </a:r>
            <a:endParaRPr sz="1400">
              <a:latin typeface="Verdana"/>
              <a:cs typeface="Verdana"/>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313305" cy="574040"/>
          </a:xfrm>
          <a:prstGeom prst="rect"/>
        </p:spPr>
        <p:txBody>
          <a:bodyPr wrap="square" lIns="0" tIns="12700" rIns="0" bIns="0" rtlCol="0" vert="horz">
            <a:spAutoFit/>
          </a:bodyPr>
          <a:lstStyle/>
          <a:p>
            <a:pPr marL="12700">
              <a:lnSpc>
                <a:spcPct val="100000"/>
              </a:lnSpc>
              <a:spcBef>
                <a:spcPts val="100"/>
              </a:spcBef>
            </a:pPr>
            <a:r>
              <a:rPr dirty="0"/>
              <a:t>自我測驗九</a:t>
            </a:r>
          </a:p>
        </p:txBody>
      </p:sp>
      <p:sp>
        <p:nvSpPr>
          <p:cNvPr id="5" name="object 5"/>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3613530" y="193294"/>
            <a:ext cx="718820" cy="574040"/>
          </a:xfrm>
          <a:prstGeom prst="rect">
            <a:avLst/>
          </a:prstGeom>
        </p:spPr>
        <p:txBody>
          <a:bodyPr wrap="square" lIns="0" tIns="12700" rIns="0" bIns="0" rtlCol="0" vert="horz">
            <a:spAutoFit/>
          </a:bodyPr>
          <a:lstStyle/>
          <a:p>
            <a:pPr marL="12700">
              <a:lnSpc>
                <a:spcPct val="100000"/>
              </a:lnSpc>
              <a:spcBef>
                <a:spcPts val="100"/>
              </a:spcBef>
            </a:pPr>
            <a:r>
              <a:rPr dirty="0" sz="3600" spc="-5">
                <a:solidFill>
                  <a:srgbClr val="000099"/>
                </a:solidFill>
                <a:latin typeface="Tahoma"/>
                <a:cs typeface="Tahoma"/>
              </a:rPr>
              <a:t>.....</a:t>
            </a:r>
            <a:endParaRPr sz="3600">
              <a:latin typeface="Tahoma"/>
              <a:cs typeface="Tahoma"/>
            </a:endParaRPr>
          </a:p>
        </p:txBody>
      </p:sp>
      <p:sp>
        <p:nvSpPr>
          <p:cNvPr id="4" name="object 4"/>
          <p:cNvSpPr txBox="1"/>
          <p:nvPr/>
        </p:nvSpPr>
        <p:spPr>
          <a:xfrm>
            <a:off x="792276" y="974597"/>
            <a:ext cx="5387340" cy="5169535"/>
          </a:xfrm>
          <a:prstGeom prst="rect">
            <a:avLst/>
          </a:prstGeom>
        </p:spPr>
        <p:txBody>
          <a:bodyPr wrap="square" lIns="0" tIns="2540" rIns="0" bIns="0" rtlCol="0" vert="horz">
            <a:spAutoFit/>
          </a:bodyPr>
          <a:lstStyle/>
          <a:p>
            <a:pPr marL="445134" marR="2862580">
              <a:lnSpc>
                <a:spcPct val="105000"/>
              </a:lnSpc>
              <a:spcBef>
                <a:spcPts val="20"/>
              </a:spcBef>
            </a:pPr>
            <a:r>
              <a:rPr dirty="0" sz="1400" spc="-15">
                <a:solidFill>
                  <a:srgbClr val="4E2700"/>
                </a:solidFill>
                <a:latin typeface="Verdana"/>
                <a:cs typeface="Verdana"/>
              </a:rPr>
              <a:t>v.add(new </a:t>
            </a:r>
            <a:r>
              <a:rPr dirty="0" sz="1400" spc="-5">
                <a:solidFill>
                  <a:srgbClr val="4E2700"/>
                </a:solidFill>
                <a:latin typeface="Verdana"/>
                <a:cs typeface="Verdana"/>
              </a:rPr>
              <a:t>Long(21L));  </a:t>
            </a:r>
            <a:r>
              <a:rPr dirty="0" sz="1400">
                <a:solidFill>
                  <a:srgbClr val="4E2700"/>
                </a:solidFill>
                <a:latin typeface="Verdana"/>
                <a:cs typeface="Verdana"/>
              </a:rPr>
              <a:t>double sum =</a:t>
            </a:r>
            <a:r>
              <a:rPr dirty="0" sz="1400" spc="-70">
                <a:solidFill>
                  <a:srgbClr val="4E2700"/>
                </a:solidFill>
                <a:latin typeface="Verdana"/>
                <a:cs typeface="Verdana"/>
              </a:rPr>
              <a:t> </a:t>
            </a:r>
            <a:r>
              <a:rPr dirty="0" sz="1400" spc="-5">
                <a:solidFill>
                  <a:srgbClr val="4E2700"/>
                </a:solidFill>
                <a:latin typeface="Verdana"/>
                <a:cs typeface="Verdana"/>
              </a:rPr>
              <a:t>0;</a:t>
            </a:r>
            <a:endParaRPr sz="1400">
              <a:latin typeface="Verdana"/>
              <a:cs typeface="Verdana"/>
            </a:endParaRPr>
          </a:p>
          <a:p>
            <a:pPr marL="445134" marR="1137285">
              <a:lnSpc>
                <a:spcPct val="105000"/>
              </a:lnSpc>
              <a:tabLst>
                <a:tab pos="1390650" algn="l"/>
                <a:tab pos="3464560" algn="l"/>
              </a:tabLst>
            </a:pPr>
            <a:r>
              <a:rPr dirty="0" sz="1400" spc="-5">
                <a:solidFill>
                  <a:srgbClr val="4E2700"/>
                </a:solidFill>
                <a:latin typeface="Verdana"/>
                <a:cs typeface="Verdana"/>
              </a:rPr>
              <a:t>Enumeration&lt;Number&gt; </a:t>
            </a:r>
            <a:r>
              <a:rPr dirty="0" sz="1400">
                <a:solidFill>
                  <a:srgbClr val="4E2700"/>
                </a:solidFill>
                <a:latin typeface="Verdana"/>
                <a:cs typeface="Verdana"/>
              </a:rPr>
              <a:t>e = </a:t>
            </a:r>
            <a:r>
              <a:rPr dirty="0" sz="1400" spc="-10">
                <a:solidFill>
                  <a:srgbClr val="4E2700"/>
                </a:solidFill>
                <a:latin typeface="Verdana"/>
                <a:cs typeface="Verdana"/>
              </a:rPr>
              <a:t>v.elements();  </a:t>
            </a:r>
            <a:r>
              <a:rPr dirty="0" sz="1400">
                <a:solidFill>
                  <a:srgbClr val="4E2700"/>
                </a:solidFill>
                <a:latin typeface="Verdana"/>
                <a:cs typeface="Verdana"/>
              </a:rPr>
              <a:t>while(e.</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hasMoreElements()</a:t>
            </a:r>
            <a:r>
              <a:rPr dirty="0" u="sng" sz="1400" spc="-5" i="1">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692150">
              <a:lnSpc>
                <a:spcPct val="100000"/>
              </a:lnSpc>
              <a:spcBef>
                <a:spcPts val="80"/>
              </a:spcBef>
              <a:tabLst>
                <a:tab pos="2533650" algn="l"/>
                <a:tab pos="4046854" algn="l"/>
              </a:tabLst>
            </a:pPr>
            <a:r>
              <a:rPr dirty="0" sz="1400">
                <a:solidFill>
                  <a:srgbClr val="4E2700"/>
                </a:solidFill>
                <a:latin typeface="Verdana"/>
                <a:cs typeface="Verdana"/>
              </a:rPr>
              <a:t>Number num</a:t>
            </a:r>
            <a:r>
              <a:rPr dirty="0" sz="1400" spc="-20">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e.</a:t>
            </a:r>
            <a:r>
              <a:rPr dirty="0" u="sng" sz="1400">
                <a:solidFill>
                  <a:srgbClr val="4E2700"/>
                </a:solidFill>
                <a:uFill>
                  <a:solidFill>
                    <a:srgbClr val="4D2600"/>
                  </a:solidFill>
                </a:uFill>
                <a:latin typeface="Verdana"/>
                <a:cs typeface="Verdana"/>
              </a:rPr>
              <a:t> 	</a:t>
            </a:r>
            <a:r>
              <a:rPr dirty="0" sz="1400" i="1">
                <a:solidFill>
                  <a:srgbClr val="4E2700"/>
                </a:solidFill>
                <a:latin typeface="Verdana"/>
                <a:cs typeface="Verdana"/>
              </a:rPr>
              <a:t>nextElement()</a:t>
            </a:r>
            <a:r>
              <a:rPr dirty="0" u="sng" sz="1400" i="1">
                <a:solidFill>
                  <a:srgbClr val="4E2700"/>
                </a:solidFill>
                <a:uFill>
                  <a:solidFill>
                    <a:srgbClr val="4D2600"/>
                  </a:solidFill>
                </a:uFill>
                <a:latin typeface="Verdana"/>
                <a:cs typeface="Verdana"/>
              </a:rPr>
              <a:t> 	</a:t>
            </a:r>
            <a:r>
              <a:rPr dirty="0" sz="1400" spc="-10">
                <a:solidFill>
                  <a:srgbClr val="4E2700"/>
                </a:solidFill>
                <a:latin typeface="Verdana"/>
                <a:cs typeface="Verdana"/>
              </a:rPr>
              <a:t>;</a:t>
            </a:r>
            <a:endParaRPr sz="1400">
              <a:latin typeface="Verdana"/>
              <a:cs typeface="Verdana"/>
            </a:endParaRPr>
          </a:p>
          <a:p>
            <a:pPr marL="692150">
              <a:lnSpc>
                <a:spcPct val="100000"/>
              </a:lnSpc>
              <a:spcBef>
                <a:spcPts val="90"/>
              </a:spcBef>
            </a:pPr>
            <a:r>
              <a:rPr dirty="0" sz="1400">
                <a:solidFill>
                  <a:srgbClr val="4E2700"/>
                </a:solidFill>
                <a:latin typeface="Verdana"/>
                <a:cs typeface="Verdana"/>
              </a:rPr>
              <a:t>sum +=</a:t>
            </a:r>
            <a:r>
              <a:rPr dirty="0" sz="1400" spc="-30">
                <a:solidFill>
                  <a:srgbClr val="4E2700"/>
                </a:solidFill>
                <a:latin typeface="Verdana"/>
                <a:cs typeface="Verdana"/>
              </a:rPr>
              <a:t> </a:t>
            </a:r>
            <a:r>
              <a:rPr dirty="0" sz="1400" spc="-5">
                <a:solidFill>
                  <a:srgbClr val="4E2700"/>
                </a:solidFill>
                <a:latin typeface="Verdana"/>
                <a:cs typeface="Verdana"/>
              </a:rPr>
              <a:t>num.doubleValue();</a:t>
            </a:r>
            <a:endParaRPr sz="1400">
              <a:latin typeface="Verdana"/>
              <a:cs typeface="Verdana"/>
            </a:endParaRPr>
          </a:p>
          <a:p>
            <a:pPr marL="445134">
              <a:lnSpc>
                <a:spcPct val="100000"/>
              </a:lnSpc>
              <a:spcBef>
                <a:spcPts val="80"/>
              </a:spcBef>
            </a:pPr>
            <a:r>
              <a:rPr dirty="0" sz="1400">
                <a:solidFill>
                  <a:srgbClr val="4E2700"/>
                </a:solidFill>
                <a:latin typeface="Verdana"/>
                <a:cs typeface="Verdana"/>
              </a:rPr>
              <a:t>}</a:t>
            </a:r>
            <a:endParaRPr sz="1400">
              <a:latin typeface="Verdana"/>
              <a:cs typeface="Verdana"/>
            </a:endParaRPr>
          </a:p>
          <a:p>
            <a:pPr marL="445134">
              <a:lnSpc>
                <a:spcPct val="100000"/>
              </a:lnSpc>
              <a:spcBef>
                <a:spcPts val="50"/>
              </a:spcBef>
            </a:pPr>
            <a:r>
              <a:rPr dirty="0" sz="1400">
                <a:solidFill>
                  <a:srgbClr val="4E2700"/>
                </a:solidFill>
                <a:latin typeface="Verdana"/>
                <a:cs typeface="Verdana"/>
              </a:rPr>
              <a:t>System.out.println("</a:t>
            </a:r>
            <a:r>
              <a:rPr dirty="0" sz="1400">
                <a:solidFill>
                  <a:srgbClr val="4E2700"/>
                </a:solidFill>
                <a:latin typeface="Noto Sans Mono CJK HK"/>
                <a:cs typeface="Noto Sans Mono CJK HK"/>
              </a:rPr>
              <a:t>放在</a:t>
            </a:r>
            <a:r>
              <a:rPr dirty="0" sz="1400" spc="-15">
                <a:solidFill>
                  <a:srgbClr val="4E2700"/>
                </a:solidFill>
                <a:latin typeface="Verdana"/>
                <a:cs typeface="Verdana"/>
              </a:rPr>
              <a:t>v</a:t>
            </a:r>
            <a:r>
              <a:rPr dirty="0" sz="1400">
                <a:solidFill>
                  <a:srgbClr val="4E2700"/>
                </a:solidFill>
                <a:latin typeface="Noto Sans Mono CJK HK"/>
                <a:cs typeface="Noto Sans Mono CJK HK"/>
              </a:rPr>
              <a:t>物件</a:t>
            </a:r>
            <a:r>
              <a:rPr dirty="0" sz="1400" spc="-15">
                <a:solidFill>
                  <a:srgbClr val="4E2700"/>
                </a:solidFill>
                <a:latin typeface="Noto Sans Mono CJK HK"/>
                <a:cs typeface="Noto Sans Mono CJK HK"/>
              </a:rPr>
              <a:t>內</a:t>
            </a:r>
            <a:r>
              <a:rPr dirty="0" sz="1400">
                <a:solidFill>
                  <a:srgbClr val="4E2700"/>
                </a:solidFill>
                <a:latin typeface="Noto Sans Mono CJK HK"/>
                <a:cs typeface="Noto Sans Mono CJK HK"/>
              </a:rPr>
              <a:t>之元</a:t>
            </a:r>
            <a:r>
              <a:rPr dirty="0" sz="1400" spc="-15">
                <a:solidFill>
                  <a:srgbClr val="4E2700"/>
                </a:solidFill>
                <a:latin typeface="Noto Sans Mono CJK HK"/>
                <a:cs typeface="Noto Sans Mono CJK HK"/>
              </a:rPr>
              <a:t>素</a:t>
            </a:r>
            <a:r>
              <a:rPr dirty="0" sz="1400">
                <a:solidFill>
                  <a:srgbClr val="4E2700"/>
                </a:solidFill>
                <a:latin typeface="Noto Sans Mono CJK HK"/>
                <a:cs typeface="Noto Sans Mono CJK HK"/>
              </a:rPr>
              <a:t>的總</a:t>
            </a:r>
            <a:r>
              <a:rPr dirty="0" sz="1400" spc="-10">
                <a:solidFill>
                  <a:srgbClr val="4E2700"/>
                </a:solidFill>
                <a:latin typeface="Noto Sans Mono CJK HK"/>
                <a:cs typeface="Noto Sans Mono CJK HK"/>
              </a:rPr>
              <a:t>和</a:t>
            </a:r>
            <a:r>
              <a:rPr dirty="0" sz="1400">
                <a:solidFill>
                  <a:srgbClr val="4E2700"/>
                </a:solidFill>
                <a:latin typeface="Verdana"/>
                <a:cs typeface="Verdana"/>
              </a:rPr>
              <a:t>="</a:t>
            </a:r>
            <a:r>
              <a:rPr dirty="0" sz="1400" spc="-6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sum);</a:t>
            </a:r>
            <a:endParaRPr sz="1400">
              <a:latin typeface="Verdana"/>
              <a:cs typeface="Verdana"/>
            </a:endParaRPr>
          </a:p>
          <a:p>
            <a:pPr marL="12700">
              <a:lnSpc>
                <a:spcPct val="100000"/>
              </a:lnSpc>
              <a:spcBef>
                <a:spcPts val="85"/>
              </a:spcBef>
            </a:pPr>
            <a:r>
              <a:rPr dirty="0" sz="1400" spc="-5">
                <a:solidFill>
                  <a:srgbClr val="4E2700"/>
                </a:solidFill>
                <a:latin typeface="Verdana"/>
                <a:cs typeface="Verdana"/>
              </a:rPr>
              <a:t>9.</a:t>
            </a:r>
            <a:r>
              <a:rPr dirty="0" sz="1400" spc="-15">
                <a:solidFill>
                  <a:srgbClr val="4E2700"/>
                </a:solidFill>
                <a:latin typeface="Verdana"/>
                <a:cs typeface="Verdana"/>
              </a:rPr>
              <a:t> </a:t>
            </a:r>
            <a:r>
              <a:rPr dirty="0" sz="1400" spc="10">
                <a:solidFill>
                  <a:srgbClr val="4E2700"/>
                </a:solidFill>
                <a:latin typeface="Noto Sans Mono CJK HK"/>
                <a:cs typeface="Noto Sans Mono CJK HK"/>
              </a:rPr>
              <a:t>請完</a:t>
            </a:r>
            <a:r>
              <a:rPr dirty="0" sz="1400">
                <a:solidFill>
                  <a:srgbClr val="4E2700"/>
                </a:solidFill>
                <a:latin typeface="Noto Sans Mono CJK HK"/>
                <a:cs typeface="Noto Sans Mono CJK HK"/>
              </a:rPr>
              <a:t>成下</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片</a:t>
            </a:r>
            <a:r>
              <a:rPr dirty="0" sz="1400" spc="5">
                <a:solidFill>
                  <a:srgbClr val="4E2700"/>
                </a:solidFill>
                <a:latin typeface="Noto Sans Mono CJK HK"/>
                <a:cs typeface="Noto Sans Mono CJK HK"/>
              </a:rPr>
              <a:t>段</a:t>
            </a:r>
            <a:r>
              <a:rPr dirty="0" sz="1400">
                <a:solidFill>
                  <a:srgbClr val="4E2700"/>
                </a:solidFill>
                <a:latin typeface="Verdana"/>
                <a:cs typeface="Verdana"/>
              </a:rPr>
              <a:t>:</a:t>
            </a:r>
            <a:endParaRPr sz="1400">
              <a:latin typeface="Verdana"/>
              <a:cs typeface="Verdana"/>
            </a:endParaRPr>
          </a:p>
          <a:p>
            <a:pPr marL="382905">
              <a:lnSpc>
                <a:spcPct val="100000"/>
              </a:lnSpc>
              <a:spcBef>
                <a:spcPts val="120"/>
              </a:spcBef>
            </a:pPr>
            <a:r>
              <a:rPr dirty="0" sz="1400">
                <a:solidFill>
                  <a:srgbClr val="4E2700"/>
                </a:solidFill>
                <a:latin typeface="Verdana"/>
                <a:cs typeface="Verdana"/>
              </a:rPr>
              <a:t>Map&lt;String, Integer&gt; map = new</a:t>
            </a:r>
            <a:r>
              <a:rPr dirty="0" sz="1400" spc="-85">
                <a:solidFill>
                  <a:srgbClr val="4E2700"/>
                </a:solidFill>
                <a:latin typeface="Verdana"/>
                <a:cs typeface="Verdana"/>
              </a:rPr>
              <a:t> </a:t>
            </a:r>
            <a:r>
              <a:rPr dirty="0" sz="1400">
                <a:solidFill>
                  <a:srgbClr val="4E2700"/>
                </a:solidFill>
                <a:latin typeface="Verdana"/>
                <a:cs typeface="Verdana"/>
              </a:rPr>
              <a:t>HashMap&lt;&gt;();</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map.put("0019",</a:t>
            </a:r>
            <a:r>
              <a:rPr dirty="0" sz="1400" spc="-80">
                <a:solidFill>
                  <a:srgbClr val="4E2700"/>
                </a:solidFill>
                <a:latin typeface="Verdana"/>
                <a:cs typeface="Verdana"/>
              </a:rPr>
              <a:t> </a:t>
            </a:r>
            <a:r>
              <a:rPr dirty="0" sz="1400" spc="-5">
                <a:solidFill>
                  <a:srgbClr val="4E2700"/>
                </a:solidFill>
                <a:latin typeface="Verdana"/>
                <a:cs typeface="Verdana"/>
              </a:rPr>
              <a:t>10);</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map.put("0022",</a:t>
            </a:r>
            <a:r>
              <a:rPr dirty="0" sz="1400" spc="-95">
                <a:solidFill>
                  <a:srgbClr val="4E2700"/>
                </a:solidFill>
                <a:latin typeface="Verdana"/>
                <a:cs typeface="Verdana"/>
              </a:rPr>
              <a:t> </a:t>
            </a:r>
            <a:r>
              <a:rPr dirty="0" sz="1400" spc="-10">
                <a:solidFill>
                  <a:srgbClr val="4E2700"/>
                </a:solidFill>
                <a:latin typeface="Verdana"/>
                <a:cs typeface="Verdana"/>
              </a:rPr>
              <a:t>20);</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map.put("0035",</a:t>
            </a:r>
            <a:r>
              <a:rPr dirty="0" sz="1400" spc="-95">
                <a:solidFill>
                  <a:srgbClr val="4E2700"/>
                </a:solidFill>
                <a:latin typeface="Verdana"/>
                <a:cs typeface="Verdana"/>
              </a:rPr>
              <a:t> </a:t>
            </a:r>
            <a:r>
              <a:rPr dirty="0" sz="1400" spc="-10">
                <a:solidFill>
                  <a:srgbClr val="4E2700"/>
                </a:solidFill>
                <a:latin typeface="Verdana"/>
                <a:cs typeface="Verdana"/>
              </a:rPr>
              <a:t>30);</a:t>
            </a:r>
            <a:endParaRPr sz="1400">
              <a:latin typeface="Verdana"/>
              <a:cs typeface="Verdana"/>
            </a:endParaRPr>
          </a:p>
          <a:p>
            <a:pPr marL="382905">
              <a:lnSpc>
                <a:spcPct val="100000"/>
              </a:lnSpc>
              <a:spcBef>
                <a:spcPts val="80"/>
              </a:spcBef>
            </a:pPr>
            <a:r>
              <a:rPr dirty="0" sz="1400" spc="-5">
                <a:solidFill>
                  <a:srgbClr val="4E2700"/>
                </a:solidFill>
                <a:latin typeface="Verdana"/>
                <a:cs typeface="Verdana"/>
              </a:rPr>
              <a:t>map.put("0022",</a:t>
            </a:r>
            <a:r>
              <a:rPr dirty="0" sz="1400" spc="-95">
                <a:solidFill>
                  <a:srgbClr val="4E2700"/>
                </a:solidFill>
                <a:latin typeface="Verdana"/>
                <a:cs typeface="Verdana"/>
              </a:rPr>
              <a:t> </a:t>
            </a:r>
            <a:r>
              <a:rPr dirty="0" sz="1400" spc="-10">
                <a:solidFill>
                  <a:srgbClr val="4E2700"/>
                </a:solidFill>
                <a:latin typeface="Verdana"/>
                <a:cs typeface="Verdana"/>
              </a:rPr>
              <a:t>40);</a:t>
            </a:r>
            <a:endParaRPr sz="1400">
              <a:latin typeface="Verdana"/>
              <a:cs typeface="Verdana"/>
            </a:endParaRPr>
          </a:p>
          <a:p>
            <a:pPr marL="382905">
              <a:lnSpc>
                <a:spcPct val="100000"/>
              </a:lnSpc>
              <a:spcBef>
                <a:spcPts val="85"/>
              </a:spcBef>
            </a:pPr>
            <a:r>
              <a:rPr dirty="0" sz="1400" spc="-5">
                <a:solidFill>
                  <a:srgbClr val="4E2700"/>
                </a:solidFill>
                <a:latin typeface="Verdana"/>
                <a:cs typeface="Verdana"/>
              </a:rPr>
              <a:t>map.put("0040",</a:t>
            </a:r>
            <a:r>
              <a:rPr dirty="0" sz="1400" spc="-95">
                <a:solidFill>
                  <a:srgbClr val="4E2700"/>
                </a:solidFill>
                <a:latin typeface="Verdana"/>
                <a:cs typeface="Verdana"/>
              </a:rPr>
              <a:t> </a:t>
            </a:r>
            <a:r>
              <a:rPr dirty="0" sz="1400" spc="-10">
                <a:solidFill>
                  <a:srgbClr val="4E2700"/>
                </a:solidFill>
                <a:latin typeface="Verdana"/>
                <a:cs typeface="Verdana"/>
              </a:rPr>
              <a:t>50);</a:t>
            </a:r>
            <a:endParaRPr sz="1400">
              <a:latin typeface="Verdana"/>
              <a:cs typeface="Verdana"/>
            </a:endParaRPr>
          </a:p>
          <a:p>
            <a:pPr marL="382905">
              <a:lnSpc>
                <a:spcPct val="100000"/>
              </a:lnSpc>
              <a:spcBef>
                <a:spcPts val="50"/>
              </a:spcBef>
              <a:tabLst>
                <a:tab pos="2484755" algn="l"/>
                <a:tab pos="3106420" algn="l"/>
              </a:tabLst>
            </a:pPr>
            <a:r>
              <a:rPr dirty="0" sz="1400" spc="-5">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a:solidFill>
                  <a:srgbClr val="4E2700"/>
                </a:solidFill>
                <a:latin typeface="Noto Sans Mono CJK HK"/>
                <a:cs typeface="Noto Sans Mono CJK HK"/>
              </a:rPr>
              <a:t>列敘述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4</a:t>
            </a:r>
            <a:r>
              <a:rPr dirty="0" u="sng" sz="1400" i="1">
                <a:solidFill>
                  <a:srgbClr val="4E2700"/>
                </a:solidFill>
                <a:uFill>
                  <a:solidFill>
                    <a:srgbClr val="4D2600"/>
                  </a:solidFill>
                </a:uFill>
                <a:latin typeface="Verdana"/>
                <a:cs typeface="Verdana"/>
              </a:rPr>
              <a:t> 	</a:t>
            </a:r>
            <a:endParaRPr sz="1400">
              <a:latin typeface="Verdana"/>
              <a:cs typeface="Verdana"/>
            </a:endParaRPr>
          </a:p>
          <a:p>
            <a:pPr marL="382905">
              <a:lnSpc>
                <a:spcPct val="100000"/>
              </a:lnSpc>
              <a:spcBef>
                <a:spcPts val="120"/>
              </a:spcBef>
            </a:pPr>
            <a:r>
              <a:rPr dirty="0" sz="1400">
                <a:solidFill>
                  <a:srgbClr val="4E2700"/>
                </a:solidFill>
                <a:latin typeface="Verdana"/>
                <a:cs typeface="Verdana"/>
              </a:rPr>
              <a:t>System.out.println(map.size());</a:t>
            </a:r>
            <a:endParaRPr sz="1400">
              <a:latin typeface="Verdana"/>
              <a:cs typeface="Verdana"/>
            </a:endParaRPr>
          </a:p>
          <a:p>
            <a:pPr marL="382905">
              <a:lnSpc>
                <a:spcPct val="100000"/>
              </a:lnSpc>
              <a:spcBef>
                <a:spcPts val="50"/>
              </a:spcBef>
              <a:tabLst>
                <a:tab pos="2371725" algn="l"/>
                <a:tab pos="2994025" algn="l"/>
              </a:tabLst>
            </a:pPr>
            <a:r>
              <a:rPr dirty="0" sz="1400" spc="-5">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a:solidFill>
                  <a:srgbClr val="4E2700"/>
                </a:solidFill>
                <a:latin typeface="Noto Sans Mono CJK HK"/>
                <a:cs typeface="Noto Sans Mono CJK HK"/>
              </a:rPr>
              <a:t>列敘述</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a:t>
            </a:r>
            <a:r>
              <a:rPr dirty="0" sz="1400" spc="5">
                <a:solidFill>
                  <a:srgbClr val="4E2700"/>
                </a:solidFill>
                <a:latin typeface="Noto Sans Mono CJK HK"/>
                <a:cs typeface="Noto Sans Mono CJK HK"/>
              </a:rPr>
              <a:t>出</a:t>
            </a:r>
            <a:r>
              <a:rPr dirty="0" u="sng" sz="1400" spc="5">
                <a:solidFill>
                  <a:srgbClr val="4E2700"/>
                </a:solidFill>
                <a:uFill>
                  <a:solidFill>
                    <a:srgbClr val="4D2600"/>
                  </a:solidFill>
                </a:uFill>
                <a:latin typeface="Noto Sans Mono CJK HK"/>
                <a:cs typeface="Noto Sans Mono CJK HK"/>
              </a:rPr>
              <a:t> 	</a:t>
            </a:r>
            <a:r>
              <a:rPr dirty="0" sz="1400" spc="-5" i="1">
                <a:solidFill>
                  <a:srgbClr val="4E2700"/>
                </a:solidFill>
                <a:latin typeface="Verdana"/>
                <a:cs typeface="Verdana"/>
              </a:rPr>
              <a:t>40</a:t>
            </a:r>
            <a:r>
              <a:rPr dirty="0" u="sng" sz="1400" i="1">
                <a:solidFill>
                  <a:srgbClr val="4E2700"/>
                </a:solidFill>
                <a:uFill>
                  <a:solidFill>
                    <a:srgbClr val="4D2600"/>
                  </a:solidFill>
                </a:uFill>
                <a:latin typeface="Verdana"/>
                <a:cs typeface="Verdana"/>
              </a:rPr>
              <a:t> 	</a:t>
            </a:r>
            <a:endParaRPr sz="1400">
              <a:latin typeface="Verdana"/>
              <a:cs typeface="Verdana"/>
            </a:endParaRPr>
          </a:p>
          <a:p>
            <a:pPr marL="478790">
              <a:lnSpc>
                <a:spcPct val="100000"/>
              </a:lnSpc>
              <a:spcBef>
                <a:spcPts val="120"/>
              </a:spcBef>
            </a:pPr>
            <a:r>
              <a:rPr dirty="0" sz="1400" spc="-5">
                <a:solidFill>
                  <a:srgbClr val="4E2700"/>
                </a:solidFill>
                <a:latin typeface="Verdana"/>
                <a:cs typeface="Verdana"/>
              </a:rPr>
              <a:t>System.out.println(map.get("0022"));</a:t>
            </a:r>
            <a:endParaRPr sz="1400">
              <a:latin typeface="Verdana"/>
              <a:cs typeface="Verdana"/>
            </a:endParaRPr>
          </a:p>
          <a:p>
            <a:pPr marL="382905" marR="1336675">
              <a:lnSpc>
                <a:spcPts val="1800"/>
              </a:lnSpc>
              <a:spcBef>
                <a:spcPts val="10"/>
              </a:spcBef>
              <a:tabLst>
                <a:tab pos="2797175" algn="l"/>
                <a:tab pos="3858895" algn="l"/>
              </a:tabLst>
            </a:pPr>
            <a:r>
              <a:rPr dirty="0" sz="1400" spc="-5">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Map</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面的哪</a:t>
            </a:r>
            <a:r>
              <a:rPr dirty="0" sz="1400" spc="-10">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傳</a:t>
            </a:r>
            <a:r>
              <a:rPr dirty="0" sz="1400" spc="-15">
                <a:solidFill>
                  <a:srgbClr val="4E2700"/>
                </a:solidFill>
                <a:latin typeface="Noto Sans Mono CJK HK"/>
                <a:cs typeface="Noto Sans Mono CJK HK"/>
              </a:rPr>
              <a:t>回</a:t>
            </a:r>
            <a:r>
              <a:rPr dirty="0" sz="1400" spc="-5">
                <a:solidFill>
                  <a:srgbClr val="4E2700"/>
                </a:solidFill>
                <a:latin typeface="Verdana"/>
                <a:cs typeface="Verdana"/>
              </a:rPr>
              <a:t>Set</a:t>
            </a:r>
            <a:r>
              <a:rPr dirty="0" sz="1400">
                <a:solidFill>
                  <a:srgbClr val="4E2700"/>
                </a:solidFill>
                <a:latin typeface="Noto Sans Mono CJK HK"/>
                <a:cs typeface="Noto Sans Mono CJK HK"/>
              </a:rPr>
              <a:t>型別</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物</a:t>
            </a:r>
            <a:r>
              <a:rPr dirty="0" sz="1400" spc="-5">
                <a:solidFill>
                  <a:srgbClr val="4E2700"/>
                </a:solidFill>
                <a:latin typeface="Noto Sans Mono CJK HK"/>
                <a:cs typeface="Noto Sans Mono CJK HK"/>
              </a:rPr>
              <a:t>件</a:t>
            </a:r>
            <a:r>
              <a:rPr dirty="0" sz="1400">
                <a:solidFill>
                  <a:srgbClr val="4E2700"/>
                </a:solidFill>
                <a:latin typeface="Verdana"/>
                <a:cs typeface="Verdana"/>
              </a:rPr>
              <a:t>?  Set&lt;String&gt; set</a:t>
            </a:r>
            <a:r>
              <a:rPr dirty="0" sz="1400" spc="-15">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map.</a:t>
            </a:r>
            <a:r>
              <a:rPr dirty="0" u="sng" sz="1400" spc="-5">
                <a:solidFill>
                  <a:srgbClr val="4E2700"/>
                </a:solidFill>
                <a:uFill>
                  <a:solidFill>
                    <a:srgbClr val="4D2600"/>
                  </a:solidFill>
                </a:uFill>
                <a:latin typeface="Verdana"/>
                <a:cs typeface="Verdana"/>
              </a:rPr>
              <a:t> 	</a:t>
            </a:r>
            <a:r>
              <a:rPr dirty="0" sz="1400" i="1">
                <a:solidFill>
                  <a:srgbClr val="4E2700"/>
                </a:solidFill>
                <a:latin typeface="Verdana"/>
                <a:cs typeface="Verdana"/>
              </a:rPr>
              <a:t>keySet()</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321945">
              <a:lnSpc>
                <a:spcPts val="1650"/>
              </a:lnSpc>
            </a:pPr>
            <a:r>
              <a:rPr dirty="0" sz="1400" spc="-5">
                <a:solidFill>
                  <a:srgbClr val="4E2700"/>
                </a:solidFill>
                <a:latin typeface="Verdana"/>
                <a:cs typeface="Verdana"/>
              </a:rPr>
              <a:t>// </a:t>
            </a:r>
            <a:r>
              <a:rPr dirty="0" sz="1400">
                <a:solidFill>
                  <a:srgbClr val="4E2700"/>
                </a:solidFill>
                <a:latin typeface="Verdana"/>
                <a:cs typeface="Verdana"/>
              </a:rPr>
              <a:t>Map</a:t>
            </a:r>
            <a:r>
              <a:rPr dirty="0" sz="1400" spc="10">
                <a:solidFill>
                  <a:srgbClr val="4E2700"/>
                </a:solidFill>
                <a:latin typeface="Noto Sans Mono CJK HK"/>
                <a:cs typeface="Noto Sans Mono CJK HK"/>
              </a:rPr>
              <a:t>介</a:t>
            </a:r>
            <a:r>
              <a:rPr dirty="0" sz="1400">
                <a:solidFill>
                  <a:srgbClr val="4E2700"/>
                </a:solidFill>
                <a:latin typeface="Noto Sans Mono CJK HK"/>
                <a:cs typeface="Noto Sans Mono CJK HK"/>
              </a:rPr>
              <a:t>面</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哪個</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法會</a:t>
            </a:r>
            <a:r>
              <a:rPr dirty="0" sz="1400" spc="-15">
                <a:solidFill>
                  <a:srgbClr val="4E2700"/>
                </a:solidFill>
                <a:latin typeface="Noto Sans Mono CJK HK"/>
                <a:cs typeface="Noto Sans Mono CJK HK"/>
              </a:rPr>
              <a:t>傳</a:t>
            </a:r>
            <a:r>
              <a:rPr dirty="0" sz="1400" spc="5">
                <a:solidFill>
                  <a:srgbClr val="4E2700"/>
                </a:solidFill>
                <a:latin typeface="Noto Sans Mono CJK HK"/>
                <a:cs typeface="Noto Sans Mono CJK HK"/>
              </a:rPr>
              <a:t>回</a:t>
            </a:r>
            <a:r>
              <a:rPr dirty="0" sz="1400" spc="-5">
                <a:solidFill>
                  <a:srgbClr val="4E2700"/>
                </a:solidFill>
                <a:latin typeface="Verdana"/>
                <a:cs typeface="Verdana"/>
              </a:rPr>
              <a:t>Collection</a:t>
            </a:r>
            <a:r>
              <a:rPr dirty="0" sz="1400">
                <a:solidFill>
                  <a:srgbClr val="4E2700"/>
                </a:solidFill>
                <a:latin typeface="Noto Sans Mono CJK HK"/>
                <a:cs typeface="Noto Sans Mono CJK HK"/>
              </a:rPr>
              <a:t>型別的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a:solidFill>
                  <a:srgbClr val="4E2700"/>
                </a:solidFill>
                <a:latin typeface="Verdana"/>
                <a:cs typeface="Verdana"/>
              </a:rPr>
              <a:t>?</a:t>
            </a:r>
            <a:endParaRPr sz="1400">
              <a:latin typeface="Verdana"/>
              <a:cs typeface="Verdana"/>
            </a:endParaRPr>
          </a:p>
          <a:p>
            <a:pPr marL="321945">
              <a:lnSpc>
                <a:spcPct val="100000"/>
              </a:lnSpc>
              <a:spcBef>
                <a:spcPts val="120"/>
              </a:spcBef>
            </a:pPr>
            <a:r>
              <a:rPr dirty="0" sz="1400">
                <a:solidFill>
                  <a:srgbClr val="4E2700"/>
                </a:solidFill>
                <a:latin typeface="Verdana"/>
                <a:cs typeface="Verdana"/>
              </a:rPr>
              <a:t>Collection&lt;Integer&gt; coll </a:t>
            </a:r>
            <a:r>
              <a:rPr dirty="0" sz="1400" spc="5">
                <a:solidFill>
                  <a:srgbClr val="4E2700"/>
                </a:solidFill>
                <a:latin typeface="Verdana"/>
                <a:cs typeface="Verdana"/>
              </a:rPr>
              <a:t>= </a:t>
            </a:r>
            <a:r>
              <a:rPr dirty="0" sz="1400" spc="-5">
                <a:solidFill>
                  <a:srgbClr val="4E2700"/>
                </a:solidFill>
                <a:latin typeface="Verdana"/>
                <a:cs typeface="Verdana"/>
              </a:rPr>
              <a:t>map.</a:t>
            </a:r>
            <a:r>
              <a:rPr dirty="0" sz="1400" spc="-5" i="1">
                <a:solidFill>
                  <a:srgbClr val="4E2700"/>
                </a:solidFill>
                <a:latin typeface="Verdana"/>
                <a:cs typeface="Verdana"/>
              </a:rPr>
              <a:t>_values()</a:t>
            </a:r>
            <a:r>
              <a:rPr dirty="0" sz="1400" spc="-5">
                <a:solidFill>
                  <a:srgbClr val="4E2700"/>
                </a:solidFill>
                <a:latin typeface="Verdana"/>
                <a:cs typeface="Verdana"/>
              </a:rPr>
              <a:t>_</a:t>
            </a:r>
            <a:r>
              <a:rPr dirty="0" sz="1400" spc="-1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85889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自我測驗九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729792" y="955395"/>
            <a:ext cx="5400675" cy="3961765"/>
          </a:xfrm>
          <a:prstGeom prst="rect">
            <a:avLst/>
          </a:prstGeom>
        </p:spPr>
        <p:txBody>
          <a:bodyPr wrap="square" lIns="0" tIns="12700" rIns="0" bIns="0" rtlCol="0" vert="horz">
            <a:spAutoFit/>
          </a:bodyPr>
          <a:lstStyle/>
          <a:p>
            <a:pPr marL="631190" marR="5080" indent="-619125">
              <a:lnSpc>
                <a:spcPct val="117100"/>
              </a:lnSpc>
              <a:spcBef>
                <a:spcPts val="100"/>
              </a:spcBef>
            </a:pPr>
            <a:r>
              <a:rPr dirty="0" sz="1400" spc="-5">
                <a:solidFill>
                  <a:srgbClr val="4E2700"/>
                </a:solidFill>
                <a:latin typeface="Verdana"/>
                <a:cs typeface="Verdana"/>
              </a:rPr>
              <a:t>10. </a:t>
            </a:r>
            <a:r>
              <a:rPr dirty="0" sz="1400" spc="10">
                <a:solidFill>
                  <a:srgbClr val="4E2700"/>
                </a:solidFill>
                <a:latin typeface="Noto Sans Mono CJK HK"/>
                <a:cs typeface="Noto Sans Mono CJK HK"/>
              </a:rPr>
              <a:t>接上</a:t>
            </a:r>
            <a:r>
              <a:rPr dirty="0" sz="1400">
                <a:solidFill>
                  <a:srgbClr val="4E2700"/>
                </a:solidFill>
                <a:latin typeface="Noto Sans Mono CJK HK"/>
                <a:cs typeface="Noto Sans Mono CJK HK"/>
              </a:rPr>
              <a:t>題</a:t>
            </a:r>
            <a:r>
              <a:rPr dirty="0" sz="1400" spc="-15">
                <a:solidFill>
                  <a:srgbClr val="4E2700"/>
                </a:solidFill>
                <a:latin typeface="Noto Sans Mono CJK HK"/>
                <a:cs typeface="Noto Sans Mono CJK HK"/>
              </a:rPr>
              <a:t>，</a:t>
            </a:r>
            <a:r>
              <a:rPr dirty="0" sz="1400" spc="-15">
                <a:solidFill>
                  <a:srgbClr val="4E2700"/>
                </a:solidFill>
                <a:latin typeface="Verdana"/>
                <a:cs typeface="Verdana"/>
              </a:rPr>
              <a:t>Java</a:t>
            </a:r>
            <a:r>
              <a:rPr dirty="0" sz="1400">
                <a:solidFill>
                  <a:srgbClr val="4E2700"/>
                </a:solidFill>
                <a:latin typeface="Noto Sans Mono CJK HK"/>
                <a:cs typeface="Noto Sans Mono CJK HK"/>
              </a:rPr>
              <a:t>的</a:t>
            </a:r>
            <a:r>
              <a:rPr dirty="0" sz="1400" spc="-5">
                <a:solidFill>
                  <a:srgbClr val="4E2700"/>
                </a:solidFill>
                <a:latin typeface="Verdana"/>
                <a:cs typeface="Verdana"/>
              </a:rPr>
              <a:t>java.util.Iterator&lt;E&gt;</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定義</a:t>
            </a:r>
            <a:r>
              <a:rPr dirty="0" sz="1400" spc="-15">
                <a:solidFill>
                  <a:srgbClr val="4E2700"/>
                </a:solidFill>
                <a:latin typeface="Noto Sans Mono CJK HK"/>
                <a:cs typeface="Noto Sans Mono CJK HK"/>
              </a:rPr>
              <a:t>下</a:t>
            </a:r>
            <a:r>
              <a:rPr dirty="0" sz="1400">
                <a:solidFill>
                  <a:srgbClr val="4E2700"/>
                </a:solidFill>
                <a:latin typeface="Noto Sans Mono CJK HK"/>
                <a:cs typeface="Noto Sans Mono CJK HK"/>
              </a:rPr>
              <a:t>列三</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a:solidFill>
                  <a:srgbClr val="4E2700"/>
                </a:solidFill>
                <a:latin typeface="Verdana"/>
                <a:cs typeface="Verdana"/>
              </a:rPr>
              <a:t>:  boolean</a:t>
            </a:r>
            <a:r>
              <a:rPr dirty="0" sz="1400" spc="459">
                <a:solidFill>
                  <a:srgbClr val="4E2700"/>
                </a:solidFill>
                <a:latin typeface="Verdana"/>
                <a:cs typeface="Verdana"/>
              </a:rPr>
              <a:t> </a:t>
            </a:r>
            <a:r>
              <a:rPr dirty="0" sz="1400">
                <a:solidFill>
                  <a:srgbClr val="4E2700"/>
                </a:solidFill>
                <a:latin typeface="Verdana"/>
                <a:cs typeface="Verdana"/>
              </a:rPr>
              <a:t>hasNext()</a:t>
            </a:r>
            <a:endParaRPr sz="1400">
              <a:latin typeface="Verdana"/>
              <a:cs typeface="Verdana"/>
            </a:endParaRPr>
          </a:p>
          <a:p>
            <a:pPr marL="631190">
              <a:lnSpc>
                <a:spcPct val="100000"/>
              </a:lnSpc>
              <a:spcBef>
                <a:spcPts val="250"/>
              </a:spcBef>
              <a:tabLst>
                <a:tab pos="1238885" algn="l"/>
              </a:tabLst>
            </a:pPr>
            <a:r>
              <a:rPr dirty="0" sz="1400">
                <a:solidFill>
                  <a:srgbClr val="4E2700"/>
                </a:solidFill>
                <a:latin typeface="Verdana"/>
                <a:cs typeface="Verdana"/>
              </a:rPr>
              <a:t>E	next()</a:t>
            </a:r>
            <a:endParaRPr sz="1400">
              <a:latin typeface="Verdana"/>
              <a:cs typeface="Verdana"/>
            </a:endParaRPr>
          </a:p>
          <a:p>
            <a:pPr marL="631190">
              <a:lnSpc>
                <a:spcPct val="100000"/>
              </a:lnSpc>
              <a:spcBef>
                <a:spcPts val="250"/>
              </a:spcBef>
              <a:tabLst>
                <a:tab pos="1312545" algn="l"/>
              </a:tabLst>
            </a:pPr>
            <a:r>
              <a:rPr dirty="0" sz="1400" spc="-5">
                <a:solidFill>
                  <a:srgbClr val="4E2700"/>
                </a:solidFill>
                <a:latin typeface="Verdana"/>
                <a:cs typeface="Verdana"/>
              </a:rPr>
              <a:t>void	remove()</a:t>
            </a:r>
            <a:endParaRPr sz="1400">
              <a:latin typeface="Verdana"/>
              <a:cs typeface="Verdana"/>
            </a:endParaRPr>
          </a:p>
          <a:p>
            <a:pPr>
              <a:lnSpc>
                <a:spcPct val="100000"/>
              </a:lnSpc>
              <a:spcBef>
                <a:spcPts val="25"/>
              </a:spcBef>
            </a:pPr>
            <a:endParaRPr sz="1750">
              <a:latin typeface="Verdana"/>
              <a:cs typeface="Verdana"/>
            </a:endParaRPr>
          </a:p>
          <a:p>
            <a:pPr marL="445134">
              <a:lnSpc>
                <a:spcPct val="100000"/>
              </a:lnSpc>
            </a:pPr>
            <a:r>
              <a:rPr dirty="0" sz="1400" spc="10">
                <a:solidFill>
                  <a:srgbClr val="4E2700"/>
                </a:solidFill>
                <a:latin typeface="Noto Sans Mono CJK HK"/>
                <a:cs typeface="Noto Sans Mono CJK HK"/>
              </a:rPr>
              <a:t>請完</a:t>
            </a:r>
            <a:r>
              <a:rPr dirty="0" sz="1400">
                <a:solidFill>
                  <a:srgbClr val="4E2700"/>
                </a:solidFill>
                <a:latin typeface="Noto Sans Mono CJK HK"/>
                <a:cs typeface="Noto Sans Mono CJK HK"/>
              </a:rPr>
              <a:t>成下列</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式片</a:t>
            </a:r>
            <a:r>
              <a:rPr dirty="0" sz="1400" spc="-10">
                <a:solidFill>
                  <a:srgbClr val="4E2700"/>
                </a:solidFill>
                <a:latin typeface="Noto Sans Mono CJK HK"/>
                <a:cs typeface="Noto Sans Mono CJK HK"/>
              </a:rPr>
              <a:t>段</a:t>
            </a:r>
            <a:r>
              <a:rPr dirty="0" sz="1400">
                <a:solidFill>
                  <a:srgbClr val="4E2700"/>
                </a:solidFill>
                <a:latin typeface="Verdana"/>
                <a:cs typeface="Verdana"/>
              </a:rPr>
              <a:t>:</a:t>
            </a:r>
            <a:endParaRPr sz="1400">
              <a:latin typeface="Verdana"/>
              <a:cs typeface="Verdana"/>
            </a:endParaRPr>
          </a:p>
          <a:p>
            <a:pPr>
              <a:lnSpc>
                <a:spcPct val="100000"/>
              </a:lnSpc>
              <a:spcBef>
                <a:spcPts val="15"/>
              </a:spcBef>
            </a:pPr>
            <a:endParaRPr sz="1550">
              <a:latin typeface="Verdana"/>
              <a:cs typeface="Verdana"/>
            </a:endParaRPr>
          </a:p>
          <a:p>
            <a:pPr marL="445134" marR="400050">
              <a:lnSpc>
                <a:spcPct val="117100"/>
              </a:lnSpc>
              <a:tabLst>
                <a:tab pos="2975610" algn="l"/>
                <a:tab pos="4083050" algn="l"/>
              </a:tabLst>
            </a:pPr>
            <a:r>
              <a:rPr dirty="0" sz="1400" spc="-5">
                <a:solidFill>
                  <a:srgbClr val="4E2700"/>
                </a:solidFill>
                <a:latin typeface="Verdana"/>
                <a:cs typeface="Verdana"/>
              </a:rPr>
              <a:t>//</a:t>
            </a:r>
            <a:r>
              <a:rPr dirty="0" sz="1400" spc="20">
                <a:solidFill>
                  <a:srgbClr val="4E2700"/>
                </a:solidFill>
                <a:latin typeface="Verdana"/>
                <a:cs typeface="Verdana"/>
              </a:rPr>
              <a:t> </a:t>
            </a:r>
            <a:r>
              <a:rPr dirty="0" sz="1400">
                <a:solidFill>
                  <a:srgbClr val="4E2700"/>
                </a:solidFill>
                <a:latin typeface="Verdana"/>
                <a:cs typeface="Verdana"/>
              </a:rPr>
              <a:t>Collection</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面</a:t>
            </a:r>
            <a:r>
              <a:rPr dirty="0" sz="1400">
                <a:solidFill>
                  <a:srgbClr val="4E2700"/>
                </a:solidFill>
                <a:latin typeface="Noto Sans Mono CJK HK"/>
                <a:cs typeface="Noto Sans Mono CJK HK"/>
              </a:rPr>
              <a:t>的哪</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方法</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傳回</a:t>
            </a:r>
            <a:r>
              <a:rPr dirty="0" sz="1400" spc="-10">
                <a:solidFill>
                  <a:srgbClr val="4E2700"/>
                </a:solidFill>
                <a:latin typeface="Verdana"/>
                <a:cs typeface="Verdana"/>
              </a:rPr>
              <a:t>Iterator</a:t>
            </a:r>
            <a:r>
              <a:rPr dirty="0" sz="1400">
                <a:solidFill>
                  <a:srgbClr val="4E2700"/>
                </a:solidFill>
                <a:latin typeface="Noto Sans Mono CJK HK"/>
                <a:cs typeface="Noto Sans Mono CJK HK"/>
              </a:rPr>
              <a:t>型別的</a:t>
            </a:r>
            <a:r>
              <a:rPr dirty="0" sz="1400" spc="-15">
                <a:solidFill>
                  <a:srgbClr val="4E2700"/>
                </a:solidFill>
                <a:latin typeface="Noto Sans Mono CJK HK"/>
                <a:cs typeface="Noto Sans Mono CJK HK"/>
              </a:rPr>
              <a:t>物</a:t>
            </a:r>
            <a:r>
              <a:rPr dirty="0" sz="1400">
                <a:solidFill>
                  <a:srgbClr val="4E2700"/>
                </a:solidFill>
                <a:latin typeface="Noto Sans Mono CJK HK"/>
                <a:cs typeface="Noto Sans Mono CJK HK"/>
              </a:rPr>
              <a:t>件</a:t>
            </a:r>
            <a:r>
              <a:rPr dirty="0" sz="1400">
                <a:solidFill>
                  <a:srgbClr val="4E2700"/>
                </a:solidFill>
                <a:latin typeface="Verdana"/>
                <a:cs typeface="Verdana"/>
              </a:rPr>
              <a:t>?  Iterator&lt;String&gt; it</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set.</a:t>
            </a:r>
            <a:r>
              <a:rPr dirty="0" u="sng" sz="1400">
                <a:solidFill>
                  <a:srgbClr val="4E2700"/>
                </a:solidFill>
                <a:uFill>
                  <a:solidFill>
                    <a:srgbClr val="4D2600"/>
                  </a:solidFill>
                </a:uFill>
                <a:latin typeface="Verdana"/>
                <a:cs typeface="Verdana"/>
              </a:rPr>
              <a:t> 	</a:t>
            </a:r>
            <a:r>
              <a:rPr dirty="0" sz="1400" spc="-5" i="1">
                <a:solidFill>
                  <a:srgbClr val="4E2700"/>
                </a:solidFill>
                <a:latin typeface="Verdana"/>
                <a:cs typeface="Verdana"/>
              </a:rPr>
              <a:t>iterator()</a:t>
            </a:r>
            <a:r>
              <a:rPr dirty="0" u="sng" sz="1400" spc="-5" i="1">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250"/>
              </a:spcBef>
            </a:pPr>
            <a:r>
              <a:rPr dirty="0" sz="1400">
                <a:solidFill>
                  <a:srgbClr val="4E2700"/>
                </a:solidFill>
                <a:latin typeface="Verdana"/>
                <a:cs typeface="Verdana"/>
              </a:rPr>
              <a:t>int </a:t>
            </a:r>
            <a:r>
              <a:rPr dirty="0" sz="1400" spc="-5">
                <a:solidFill>
                  <a:srgbClr val="4E2700"/>
                </a:solidFill>
                <a:latin typeface="Verdana"/>
                <a:cs typeface="Verdana"/>
              </a:rPr>
              <a:t>total </a:t>
            </a:r>
            <a:r>
              <a:rPr dirty="0" sz="1400" spc="5">
                <a:solidFill>
                  <a:srgbClr val="4E2700"/>
                </a:solidFill>
                <a:latin typeface="Verdana"/>
                <a:cs typeface="Verdana"/>
              </a:rPr>
              <a:t>= </a:t>
            </a:r>
            <a:r>
              <a:rPr dirty="0" sz="1400">
                <a:solidFill>
                  <a:srgbClr val="4E2700"/>
                </a:solidFill>
                <a:latin typeface="Verdana"/>
                <a:cs typeface="Verdana"/>
              </a:rPr>
              <a:t>0</a:t>
            </a:r>
            <a:r>
              <a:rPr dirty="0" sz="1400" spc="-6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693420" marR="2143760" indent="-248920">
              <a:lnSpc>
                <a:spcPct val="114999"/>
              </a:lnSpc>
              <a:spcBef>
                <a:spcPts val="5"/>
              </a:spcBef>
              <a:tabLst>
                <a:tab pos="1525905" algn="l"/>
                <a:tab pos="2193290" algn="l"/>
                <a:tab pos="2279015" algn="l"/>
                <a:tab pos="2753995" algn="l"/>
                <a:tab pos="3119120" algn="l"/>
                <a:tab pos="3166745" algn="l"/>
              </a:tabLst>
            </a:pPr>
            <a:r>
              <a:rPr dirty="0" sz="1400">
                <a:solidFill>
                  <a:srgbClr val="4E2700"/>
                </a:solidFill>
                <a:latin typeface="Verdana"/>
                <a:cs typeface="Verdana"/>
              </a:rPr>
              <a:t>while</a:t>
            </a:r>
            <a:r>
              <a:rPr dirty="0" sz="1400" spc="-1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t>
            </a:r>
            <a:r>
              <a:rPr dirty="0" sz="1400" spc="-5">
                <a:solidFill>
                  <a:srgbClr val="4E2700"/>
                </a:solidFill>
                <a:latin typeface="Verdana"/>
                <a:cs typeface="Verdana"/>
              </a:rPr>
              <a:t>it.</a:t>
            </a:r>
            <a:r>
              <a:rPr dirty="0" u="sng" sz="1400" spc="-5">
                <a:solidFill>
                  <a:srgbClr val="4E2700"/>
                </a:solidFill>
                <a:uFill>
                  <a:solidFill>
                    <a:srgbClr val="4D2600"/>
                  </a:solidFill>
                </a:uFill>
                <a:latin typeface="Verdana"/>
                <a:cs typeface="Verdana"/>
              </a:rPr>
              <a:t> 	</a:t>
            </a:r>
            <a:r>
              <a:rPr dirty="0" sz="1400" i="1">
                <a:solidFill>
                  <a:srgbClr val="4E2700"/>
                </a:solidFill>
                <a:latin typeface="Verdana"/>
                <a:cs typeface="Verdana"/>
              </a:rPr>
              <a:t>hasNext()</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 {  String str</a:t>
            </a:r>
            <a:r>
              <a:rPr dirty="0" sz="1400" spc="-10">
                <a:solidFill>
                  <a:srgbClr val="4E2700"/>
                </a:solid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 </a:t>
            </a:r>
            <a:r>
              <a:rPr dirty="0" sz="1400" spc="-5">
                <a:solidFill>
                  <a:srgbClr val="4E2700"/>
                </a:solidFill>
                <a:latin typeface="Verdana"/>
                <a:cs typeface="Verdana"/>
              </a:rPr>
              <a:t>it.</a:t>
            </a:r>
            <a:r>
              <a:rPr dirty="0" u="sng" sz="1400" spc="-5">
                <a:solidFill>
                  <a:srgbClr val="4E2700"/>
                </a:solidFill>
                <a:uFill>
                  <a:solidFill>
                    <a:srgbClr val="4D2600"/>
                  </a:solidFill>
                </a:uFill>
                <a:latin typeface="Verdana"/>
                <a:cs typeface="Verdana"/>
              </a:rPr>
              <a:t> 		</a:t>
            </a:r>
            <a:r>
              <a:rPr dirty="0" sz="1400" i="1">
                <a:solidFill>
                  <a:srgbClr val="4E2700"/>
                </a:solidFill>
                <a:latin typeface="Verdana"/>
                <a:cs typeface="Verdana"/>
              </a:rPr>
              <a:t>next()</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  </a:t>
            </a:r>
            <a:r>
              <a:rPr dirty="0" sz="1400" spc="-5">
                <a:solidFill>
                  <a:srgbClr val="4E2700"/>
                </a:solidFill>
                <a:latin typeface="Verdana"/>
                <a:cs typeface="Verdana"/>
              </a:rPr>
              <a:t>tot</a:t>
            </a:r>
            <a:r>
              <a:rPr dirty="0" sz="1400" spc="-10">
                <a:solidFill>
                  <a:srgbClr val="4E2700"/>
                </a:solidFill>
                <a:latin typeface="Verdana"/>
                <a:cs typeface="Verdana"/>
              </a:rPr>
              <a:t>a</a:t>
            </a:r>
            <a:r>
              <a:rPr dirty="0" sz="1400">
                <a:solidFill>
                  <a:srgbClr val="4E2700"/>
                </a:solidFill>
                <a:latin typeface="Verdana"/>
                <a:cs typeface="Verdana"/>
              </a:rPr>
              <a:t>l</a:t>
            </a:r>
            <a:r>
              <a:rPr dirty="0" sz="1400" spc="-20">
                <a:solidFill>
                  <a:srgbClr val="4E2700"/>
                </a:solidFill>
                <a:latin typeface="Verdana"/>
                <a:cs typeface="Verdana"/>
              </a:rPr>
              <a:t> </a:t>
            </a:r>
            <a:r>
              <a:rPr dirty="0" sz="1400" spc="-5">
                <a:solidFill>
                  <a:srgbClr val="4E2700"/>
                </a:solidFill>
                <a:latin typeface="Verdana"/>
                <a:cs typeface="Verdana"/>
              </a:rPr>
              <a:t>+</a:t>
            </a: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ma</a:t>
            </a:r>
            <a:r>
              <a:rPr dirty="0" sz="1400" spc="-15">
                <a:solidFill>
                  <a:srgbClr val="4E2700"/>
                </a:solidFill>
                <a:latin typeface="Verdana"/>
                <a:cs typeface="Verdana"/>
              </a:rPr>
              <a:t>p</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i="1">
                <a:solidFill>
                  <a:srgbClr val="4E2700"/>
                </a:solidFill>
                <a:latin typeface="Verdana"/>
                <a:cs typeface="Verdana"/>
              </a:rPr>
              <a:t>ge</a:t>
            </a:r>
            <a:r>
              <a:rPr dirty="0" sz="1400" spc="-5" i="1">
                <a:solidFill>
                  <a:srgbClr val="4E2700"/>
                </a:solidFill>
                <a:latin typeface="Verdana"/>
                <a:cs typeface="Verdana"/>
              </a:rPr>
              <a:t>t(str)</a:t>
            </a:r>
            <a:r>
              <a:rPr dirty="0" u="sng" sz="1400" i="1">
                <a:solidFill>
                  <a:srgbClr val="4E2700"/>
                </a:solidFill>
                <a:uFill>
                  <a:solidFill>
                    <a:srgbClr val="4D2600"/>
                  </a:solidFill>
                </a:uFill>
                <a:latin typeface="Verdana"/>
                <a:cs typeface="Verdana"/>
              </a:rPr>
              <a:t> </a:t>
            </a:r>
            <a:r>
              <a:rPr dirty="0" u="sng" sz="1400" i="1">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445134">
              <a:lnSpc>
                <a:spcPct val="100000"/>
              </a:lnSpc>
              <a:spcBef>
                <a:spcPts val="250"/>
              </a:spcBef>
            </a:pPr>
            <a:r>
              <a:rPr dirty="0" sz="1400">
                <a:solidFill>
                  <a:srgbClr val="4E2700"/>
                </a:solidFill>
                <a:latin typeface="Verdana"/>
                <a:cs typeface="Verdana"/>
              </a:rPr>
              <a:t>}</a:t>
            </a:r>
            <a:endParaRPr sz="1400">
              <a:latin typeface="Verdana"/>
              <a:cs typeface="Verdana"/>
            </a:endParaRPr>
          </a:p>
          <a:p>
            <a:pPr marL="445134">
              <a:lnSpc>
                <a:spcPct val="100000"/>
              </a:lnSpc>
              <a:spcBef>
                <a:spcPts val="215"/>
              </a:spcBef>
              <a:tabLst>
                <a:tab pos="1966595" algn="l"/>
                <a:tab pos="2701290" algn="l"/>
              </a:tabLst>
            </a:pPr>
            <a:r>
              <a:rPr dirty="0" sz="1400">
                <a:solidFill>
                  <a:srgbClr val="4E2700"/>
                </a:solidFill>
                <a:latin typeface="Verdana"/>
                <a:cs typeface="Verdana"/>
              </a:rPr>
              <a:t>//</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下一</a:t>
            </a:r>
            <a:r>
              <a:rPr dirty="0" sz="1400" spc="5">
                <a:solidFill>
                  <a:srgbClr val="4E2700"/>
                </a:solidFill>
                <a:latin typeface="Noto Sans Mono CJK HK"/>
                <a:cs typeface="Noto Sans Mono CJK HK"/>
              </a:rPr>
              <a:t>行</a:t>
            </a:r>
            <a:r>
              <a:rPr dirty="0" sz="1400">
                <a:solidFill>
                  <a:srgbClr val="4E2700"/>
                </a:solidFill>
                <a:latin typeface="Noto Sans Mono CJK HK"/>
                <a:cs typeface="Noto Sans Mono CJK HK"/>
              </a:rPr>
              <a:t>會</a:t>
            </a:r>
            <a:r>
              <a:rPr dirty="0" sz="1400" spc="5">
                <a:solidFill>
                  <a:srgbClr val="4E2700"/>
                </a:solidFill>
                <a:latin typeface="Noto Sans Mono CJK HK"/>
                <a:cs typeface="Noto Sans Mono CJK HK"/>
              </a:rPr>
              <a:t>印</a:t>
            </a:r>
            <a:r>
              <a:rPr dirty="0" sz="1400" spc="-10">
                <a:solidFill>
                  <a:srgbClr val="4E2700"/>
                </a:solidFill>
                <a:latin typeface="Noto Sans Mono CJK HK"/>
                <a:cs typeface="Noto Sans Mono CJK HK"/>
              </a:rPr>
              <a:t>出</a:t>
            </a:r>
            <a:r>
              <a:rPr dirty="0" u="sng" sz="1400" spc="-10">
                <a:solidFill>
                  <a:srgbClr val="4E2700"/>
                </a:solidFill>
                <a:uFill>
                  <a:solidFill>
                    <a:srgbClr val="4D2600"/>
                  </a:solidFill>
                </a:uFill>
                <a:latin typeface="Noto Sans Mono CJK HK"/>
                <a:cs typeface="Noto Sans Mono CJK HK"/>
              </a:rPr>
              <a:t> 	</a:t>
            </a:r>
            <a:r>
              <a:rPr dirty="0" sz="1400" spc="-10" i="1">
                <a:solidFill>
                  <a:srgbClr val="4E2700"/>
                </a:solidFill>
                <a:latin typeface="Verdana"/>
                <a:cs typeface="Verdana"/>
              </a:rPr>
              <a:t>130</a:t>
            </a:r>
            <a:r>
              <a:rPr dirty="0" u="sng" sz="1400" i="1">
                <a:solidFill>
                  <a:srgbClr val="4E2700"/>
                </a:solidFill>
                <a:uFill>
                  <a:solidFill>
                    <a:srgbClr val="4D2600"/>
                  </a:solidFill>
                </a:uFill>
                <a:latin typeface="Verdana"/>
                <a:cs typeface="Verdana"/>
              </a:rPr>
              <a:t> 	</a:t>
            </a:r>
            <a:endParaRPr sz="1400">
              <a:latin typeface="Verdana"/>
              <a:cs typeface="Verdana"/>
            </a:endParaRPr>
          </a:p>
          <a:p>
            <a:pPr marL="445134">
              <a:lnSpc>
                <a:spcPct val="100000"/>
              </a:lnSpc>
              <a:spcBef>
                <a:spcPts val="290"/>
              </a:spcBef>
            </a:pPr>
            <a:r>
              <a:rPr dirty="0" sz="1400" spc="-5">
                <a:solidFill>
                  <a:srgbClr val="4E2700"/>
                </a:solidFill>
                <a:latin typeface="Verdana"/>
                <a:cs typeface="Verdana"/>
              </a:rPr>
              <a:t>System.out.println(total);</a:t>
            </a:r>
            <a:endParaRPr sz="1400">
              <a:latin typeface="Verdana"/>
              <a:cs typeface="Verdana"/>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65475"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自我測驗十	</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547217" y="955395"/>
            <a:ext cx="8125459" cy="3215640"/>
          </a:xfrm>
          <a:prstGeom prst="rect">
            <a:avLst/>
          </a:prstGeom>
        </p:spPr>
        <p:txBody>
          <a:bodyPr wrap="square" lIns="0" tIns="44450" rIns="0" bIns="0" rtlCol="0" vert="horz">
            <a:spAutoFit/>
          </a:bodyPr>
          <a:lstStyle/>
          <a:p>
            <a:pPr marL="12700">
              <a:lnSpc>
                <a:spcPct val="100000"/>
              </a:lnSpc>
              <a:spcBef>
                <a:spcPts val="350"/>
              </a:spcBef>
            </a:pPr>
            <a:r>
              <a:rPr dirty="0" sz="1400">
                <a:solidFill>
                  <a:srgbClr val="4E2700"/>
                </a:solidFill>
                <a:latin typeface="Noto Sans Mono CJK HK"/>
                <a:cs typeface="Noto Sans Mono CJK HK"/>
              </a:rPr>
              <a:t>ㄧ、是</a:t>
            </a:r>
            <a:r>
              <a:rPr dirty="0" sz="1400" spc="-15">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a:p>
            <a:pPr marL="798830" marR="16510" indent="-688975">
              <a:lnSpc>
                <a:spcPct val="114999"/>
              </a:lnSpc>
            </a:pPr>
            <a:r>
              <a:rPr dirty="0" sz="1400" spc="225">
                <a:solidFill>
                  <a:srgbClr val="4E2700"/>
                </a:solidFill>
                <a:latin typeface="Arial"/>
                <a:cs typeface="Arial"/>
              </a:rPr>
              <a:t>1.(</a:t>
            </a:r>
            <a:r>
              <a:rPr dirty="0" sz="1400" spc="405">
                <a:solidFill>
                  <a:srgbClr val="4E2700"/>
                </a:solidFill>
                <a:latin typeface="Arial"/>
                <a:cs typeface="Arial"/>
              </a:rPr>
              <a:t> </a:t>
            </a:r>
            <a:r>
              <a:rPr dirty="0" sz="1400" spc="-10">
                <a:solidFill>
                  <a:srgbClr val="4E2700"/>
                </a:solidFill>
                <a:latin typeface="Arial"/>
                <a:cs typeface="Arial"/>
              </a:rPr>
              <a:t>o</a:t>
            </a:r>
            <a:r>
              <a:rPr dirty="0" sz="1400" spc="45">
                <a:solidFill>
                  <a:srgbClr val="4E2700"/>
                </a:solidFill>
                <a:latin typeface="Arial"/>
                <a:cs typeface="Arial"/>
              </a:rPr>
              <a:t> </a:t>
            </a:r>
            <a:r>
              <a:rPr dirty="0" sz="1400" spc="145">
                <a:solidFill>
                  <a:srgbClr val="4E2700"/>
                </a:solidFill>
                <a:latin typeface="Arial"/>
                <a:cs typeface="Arial"/>
              </a:rPr>
              <a:t>)java.io.InputStream</a:t>
            </a:r>
            <a:r>
              <a:rPr dirty="0" sz="1400">
                <a:solidFill>
                  <a:srgbClr val="4E2700"/>
                </a:solidFill>
                <a:latin typeface="Noto Sans Mono CJK HK"/>
                <a:cs typeface="Noto Sans Mono CJK HK"/>
              </a:rPr>
              <a:t>類別提供</a:t>
            </a:r>
            <a:r>
              <a:rPr dirty="0" sz="1400" spc="15">
                <a:solidFill>
                  <a:srgbClr val="4E2700"/>
                </a:solidFill>
                <a:latin typeface="Noto Sans Mono CJK HK"/>
                <a:cs typeface="Noto Sans Mono CJK HK"/>
              </a:rPr>
              <a:t>的</a:t>
            </a:r>
            <a:r>
              <a:rPr dirty="0" sz="1400" spc="275">
                <a:solidFill>
                  <a:srgbClr val="4E2700"/>
                </a:solidFill>
                <a:latin typeface="Arial"/>
                <a:cs typeface="Arial"/>
              </a:rPr>
              <a:t>int</a:t>
            </a:r>
            <a:r>
              <a:rPr dirty="0" sz="1400" spc="405">
                <a:solidFill>
                  <a:srgbClr val="4E2700"/>
                </a:solidFill>
                <a:latin typeface="Arial"/>
                <a:cs typeface="Arial"/>
              </a:rPr>
              <a:t> </a:t>
            </a:r>
            <a:r>
              <a:rPr dirty="0" sz="1400" spc="150">
                <a:solidFill>
                  <a:srgbClr val="4E2700"/>
                </a:solidFill>
                <a:latin typeface="Arial"/>
                <a:cs typeface="Arial"/>
              </a:rPr>
              <a:t>read()</a:t>
            </a:r>
            <a:r>
              <a:rPr dirty="0" sz="1400">
                <a:solidFill>
                  <a:srgbClr val="4E2700"/>
                </a:solidFill>
                <a:latin typeface="Noto Sans Mono CJK HK"/>
                <a:cs typeface="Noto Sans Mono CJK HK"/>
              </a:rPr>
              <a:t>方法會</a:t>
            </a:r>
            <a:r>
              <a:rPr dirty="0" sz="1400" spc="-15">
                <a:solidFill>
                  <a:srgbClr val="4E2700"/>
                </a:solidFill>
                <a:latin typeface="Noto Sans Mono CJK HK"/>
                <a:cs typeface="Noto Sans Mono CJK HK"/>
              </a:rPr>
              <a:t>由</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外部</a:t>
            </a:r>
            <a:r>
              <a:rPr dirty="0" sz="1400">
                <a:solidFill>
                  <a:srgbClr val="4E2700"/>
                </a:solidFill>
                <a:latin typeface="Noto Sans Mono CJK HK"/>
                <a:cs typeface="Noto Sans Mono CJK HK"/>
              </a:rPr>
              <a:t>讀取一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組的</a:t>
            </a:r>
            <a:r>
              <a:rPr dirty="0" sz="1400">
                <a:solidFill>
                  <a:srgbClr val="4E2700"/>
                </a:solidFill>
                <a:latin typeface="Noto Sans Mono CJK HK"/>
                <a:cs typeface="Noto Sans Mono CJK HK"/>
              </a:rPr>
              <a:t>資料，此 位元組</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被轉換</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介</a:t>
            </a:r>
            <a:r>
              <a:rPr dirty="0" sz="1400" spc="15">
                <a:solidFill>
                  <a:srgbClr val="4E2700"/>
                </a:solidFill>
                <a:latin typeface="Noto Sans Mono CJK HK"/>
                <a:cs typeface="Noto Sans Mono CJK HK"/>
              </a:rPr>
              <a:t>於</a:t>
            </a:r>
            <a:r>
              <a:rPr dirty="0" sz="1400" spc="-25">
                <a:solidFill>
                  <a:srgbClr val="4E2700"/>
                </a:solidFill>
                <a:latin typeface="Arial"/>
                <a:cs typeface="Arial"/>
              </a:rPr>
              <a:t>0</a:t>
            </a:r>
            <a:r>
              <a:rPr dirty="0" sz="1400" spc="-25">
                <a:solidFill>
                  <a:srgbClr val="4E2700"/>
                </a:solidFill>
                <a:latin typeface="Courier New"/>
                <a:cs typeface="Courier New"/>
              </a:rPr>
              <a:t>–</a:t>
            </a:r>
            <a:r>
              <a:rPr dirty="0" sz="1400" spc="-25">
                <a:solidFill>
                  <a:srgbClr val="4E2700"/>
                </a:solidFill>
                <a:latin typeface="Arial"/>
                <a:cs typeface="Arial"/>
              </a:rPr>
              <a:t>255</a:t>
            </a:r>
            <a:r>
              <a:rPr dirty="0" sz="1400">
                <a:solidFill>
                  <a:srgbClr val="4E2700"/>
                </a:solidFill>
                <a:latin typeface="Noto Sans Mono CJK HK"/>
                <a:cs typeface="Noto Sans Mono CJK HK"/>
              </a:rPr>
              <a:t>的整數</a:t>
            </a:r>
            <a:r>
              <a:rPr dirty="0" sz="1400" spc="-10">
                <a:solidFill>
                  <a:srgbClr val="4E2700"/>
                </a:solidFill>
                <a:latin typeface="Noto Sans Mono CJK HK"/>
                <a:cs typeface="Noto Sans Mono CJK HK"/>
              </a:rPr>
              <a:t>然</a:t>
            </a:r>
            <a:r>
              <a:rPr dirty="0" sz="1400">
                <a:solidFill>
                  <a:srgbClr val="4E2700"/>
                </a:solidFill>
                <a:latin typeface="Noto Sans Mono CJK HK"/>
                <a:cs typeface="Noto Sans Mono CJK HK"/>
              </a:rPr>
              <a:t>後傳</a:t>
            </a:r>
            <a:r>
              <a:rPr dirty="0" sz="1400" spc="-10">
                <a:solidFill>
                  <a:srgbClr val="4E2700"/>
                </a:solidFill>
                <a:latin typeface="Noto Sans Mono CJK HK"/>
                <a:cs typeface="Noto Sans Mono CJK HK"/>
              </a:rPr>
              <a:t>回此</a:t>
            </a:r>
            <a:r>
              <a:rPr dirty="0" sz="1400">
                <a:solidFill>
                  <a:srgbClr val="4E2700"/>
                </a:solidFill>
                <a:latin typeface="Noto Sans Mono CJK HK"/>
                <a:cs typeface="Noto Sans Mono CJK HK"/>
              </a:rPr>
              <a:t>整數。</a:t>
            </a:r>
            <a:r>
              <a:rPr dirty="0" sz="1400" spc="-10">
                <a:solidFill>
                  <a:srgbClr val="4E2700"/>
                </a:solidFill>
                <a:latin typeface="Noto Sans Mono CJK HK"/>
                <a:cs typeface="Noto Sans Mono CJK HK"/>
              </a:rPr>
              <a:t>如</a:t>
            </a:r>
            <a:r>
              <a:rPr dirty="0" sz="1400">
                <a:solidFill>
                  <a:srgbClr val="4E2700"/>
                </a:solidFill>
                <a:latin typeface="Noto Sans Mono CJK HK"/>
                <a:cs typeface="Noto Sans Mono CJK HK"/>
              </a:rPr>
              <a:t>果沒</a:t>
            </a:r>
            <a:r>
              <a:rPr dirty="0" sz="1400" spc="-10">
                <a:solidFill>
                  <a:srgbClr val="4E2700"/>
                </a:solidFill>
                <a:latin typeface="Noto Sans Mono CJK HK"/>
                <a:cs typeface="Noto Sans Mono CJK HK"/>
              </a:rPr>
              <a:t>有資</a:t>
            </a:r>
            <a:r>
              <a:rPr dirty="0" sz="1400">
                <a:solidFill>
                  <a:srgbClr val="4E2700"/>
                </a:solidFill>
                <a:latin typeface="Noto Sans Mono CJK HK"/>
                <a:cs typeface="Noto Sans Mono CJK HK"/>
              </a:rPr>
              <a:t>料可供</a:t>
            </a:r>
            <a:r>
              <a:rPr dirty="0" sz="1400" spc="-10">
                <a:solidFill>
                  <a:srgbClr val="4E2700"/>
                </a:solidFill>
                <a:latin typeface="Noto Sans Mono CJK HK"/>
                <a:cs typeface="Noto Sans Mono CJK HK"/>
              </a:rPr>
              <a:t>讀</a:t>
            </a:r>
            <a:r>
              <a:rPr dirty="0" sz="1400">
                <a:solidFill>
                  <a:srgbClr val="4E2700"/>
                </a:solidFill>
                <a:latin typeface="Noto Sans Mono CJK HK"/>
                <a:cs typeface="Noto Sans Mono CJK HK"/>
              </a:rPr>
              <a:t>取，</a:t>
            </a:r>
            <a:r>
              <a:rPr dirty="0" sz="1400" spc="-10">
                <a:solidFill>
                  <a:srgbClr val="4E2700"/>
                </a:solidFill>
                <a:latin typeface="Noto Sans Mono CJK HK"/>
                <a:cs typeface="Noto Sans Mono CJK HK"/>
              </a:rPr>
              <a:t>此方</a:t>
            </a:r>
            <a:r>
              <a:rPr dirty="0" sz="1400">
                <a:solidFill>
                  <a:srgbClr val="4E2700"/>
                </a:solidFill>
                <a:latin typeface="Noto Sans Mono CJK HK"/>
                <a:cs typeface="Noto Sans Mono CJK HK"/>
              </a:rPr>
              <a:t>法會傳 </a:t>
            </a:r>
            <a:r>
              <a:rPr dirty="0" sz="1400" spc="10">
                <a:solidFill>
                  <a:srgbClr val="4E2700"/>
                </a:solidFill>
                <a:latin typeface="Noto Sans Mono CJK HK"/>
                <a:cs typeface="Noto Sans Mono CJK HK"/>
              </a:rPr>
              <a:t>回</a:t>
            </a:r>
            <a:r>
              <a:rPr dirty="0" sz="1400" spc="-45">
                <a:solidFill>
                  <a:srgbClr val="4E2700"/>
                </a:solidFill>
                <a:latin typeface="Courier New"/>
                <a:cs typeface="Courier New"/>
              </a:rPr>
              <a:t>–</a:t>
            </a:r>
            <a:r>
              <a:rPr dirty="0" sz="1400" spc="-45">
                <a:solidFill>
                  <a:srgbClr val="4E2700"/>
                </a:solidFill>
                <a:latin typeface="Arial"/>
                <a:cs typeface="Arial"/>
              </a:rPr>
              <a:t>1</a:t>
            </a:r>
            <a:r>
              <a:rPr dirty="0" sz="1400">
                <a:solidFill>
                  <a:srgbClr val="4E2700"/>
                </a:solidFill>
                <a:latin typeface="Noto Sans Mono CJK HK"/>
                <a:cs typeface="Noto Sans Mono CJK HK"/>
              </a:rPr>
              <a:t>。</a:t>
            </a:r>
            <a:endParaRPr sz="1400">
              <a:latin typeface="Noto Sans Mono CJK HK"/>
              <a:cs typeface="Noto Sans Mono CJK HK"/>
            </a:endParaRPr>
          </a:p>
          <a:p>
            <a:pPr marL="798830" marR="77470" indent="-688975">
              <a:lnSpc>
                <a:spcPct val="114999"/>
              </a:lnSpc>
            </a:pPr>
            <a:r>
              <a:rPr dirty="0" sz="1400" spc="225">
                <a:solidFill>
                  <a:srgbClr val="4E2700"/>
                </a:solidFill>
                <a:latin typeface="Arial"/>
                <a:cs typeface="Arial"/>
              </a:rPr>
              <a:t>2.(</a:t>
            </a:r>
            <a:r>
              <a:rPr dirty="0" sz="1400" spc="380">
                <a:solidFill>
                  <a:srgbClr val="4E2700"/>
                </a:solidFill>
                <a:latin typeface="Arial"/>
                <a:cs typeface="Arial"/>
              </a:rPr>
              <a:t> </a:t>
            </a:r>
            <a:r>
              <a:rPr dirty="0" sz="1400" spc="70">
                <a:solidFill>
                  <a:srgbClr val="4E2700"/>
                </a:solidFill>
                <a:latin typeface="Arial"/>
                <a:cs typeface="Arial"/>
              </a:rPr>
              <a:t>x</a:t>
            </a:r>
            <a:r>
              <a:rPr dirty="0" sz="1400" spc="405">
                <a:solidFill>
                  <a:srgbClr val="4E2700"/>
                </a:solidFill>
                <a:latin typeface="Arial"/>
                <a:cs typeface="Arial"/>
              </a:rPr>
              <a:t> </a:t>
            </a:r>
            <a:r>
              <a:rPr dirty="0" sz="1400" spc="305">
                <a:solidFill>
                  <a:srgbClr val="4E2700"/>
                </a:solidFill>
                <a:latin typeface="Arial"/>
                <a:cs typeface="Arial"/>
              </a:rPr>
              <a:t>)</a:t>
            </a:r>
            <a:r>
              <a:rPr dirty="0" sz="1400" spc="380">
                <a:solidFill>
                  <a:srgbClr val="4E2700"/>
                </a:solidFill>
                <a:latin typeface="Arial"/>
                <a:cs typeface="Arial"/>
              </a:rPr>
              <a:t> </a:t>
            </a:r>
            <a:r>
              <a:rPr dirty="0" sz="1400" spc="140">
                <a:solidFill>
                  <a:srgbClr val="4E2700"/>
                </a:solidFill>
                <a:latin typeface="Arial"/>
                <a:cs typeface="Arial"/>
              </a:rPr>
              <a:t>java.io.InputStream</a:t>
            </a:r>
            <a:r>
              <a:rPr dirty="0" sz="1400">
                <a:solidFill>
                  <a:srgbClr val="4E2700"/>
                </a:solidFill>
                <a:latin typeface="Noto Sans Mono CJK HK"/>
                <a:cs typeface="Noto Sans Mono CJK HK"/>
              </a:rPr>
              <a:t>家族提供的</a:t>
            </a:r>
            <a:r>
              <a:rPr dirty="0" sz="1400" spc="125">
                <a:solidFill>
                  <a:srgbClr val="4E2700"/>
                </a:solidFill>
                <a:latin typeface="Arial"/>
                <a:cs typeface="Arial"/>
              </a:rPr>
              <a:t>void</a:t>
            </a:r>
            <a:r>
              <a:rPr dirty="0" sz="1400" spc="385">
                <a:solidFill>
                  <a:srgbClr val="4E2700"/>
                </a:solidFill>
                <a:latin typeface="Arial"/>
                <a:cs typeface="Arial"/>
              </a:rPr>
              <a:t> </a:t>
            </a:r>
            <a:r>
              <a:rPr dirty="0" sz="1400" spc="215">
                <a:solidFill>
                  <a:srgbClr val="4E2700"/>
                </a:solidFill>
                <a:latin typeface="Arial"/>
                <a:cs typeface="Arial"/>
              </a:rPr>
              <a:t>flush()</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法會立</a:t>
            </a:r>
            <a:r>
              <a:rPr dirty="0" sz="1400" spc="-15">
                <a:solidFill>
                  <a:srgbClr val="4E2700"/>
                </a:solidFill>
                <a:latin typeface="Noto Sans Mono CJK HK"/>
                <a:cs typeface="Noto Sans Mono CJK HK"/>
              </a:rPr>
              <a:t>刻寫</a:t>
            </a:r>
            <a:r>
              <a:rPr dirty="0" sz="1400">
                <a:solidFill>
                  <a:srgbClr val="4E2700"/>
                </a:solidFill>
                <a:latin typeface="Noto Sans Mono CJK HK"/>
                <a:cs typeface="Noto Sans Mono CJK HK"/>
              </a:rPr>
              <a:t>出存放</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輸出</a:t>
            </a:r>
            <a:r>
              <a:rPr dirty="0" sz="1400" spc="-15">
                <a:solidFill>
                  <a:srgbClr val="4E2700"/>
                </a:solidFill>
                <a:latin typeface="Noto Sans Mono CJK HK"/>
                <a:cs typeface="Noto Sans Mono CJK HK"/>
              </a:rPr>
              <a:t>緩衝</a:t>
            </a:r>
            <a:r>
              <a:rPr dirty="0" sz="1400">
                <a:solidFill>
                  <a:srgbClr val="4E2700"/>
                </a:solidFill>
                <a:latin typeface="Noto Sans Mono CJK HK"/>
                <a:cs typeface="Noto Sans Mono CJK HK"/>
              </a:rPr>
              <a:t>區內的所 有位元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a:t>
            </a:r>
            <a:endParaRPr sz="1400">
              <a:latin typeface="Noto Sans Mono CJK HK"/>
              <a:cs typeface="Noto Sans Mono CJK HK"/>
            </a:endParaRPr>
          </a:p>
          <a:p>
            <a:pPr marL="798830" marR="54610" indent="-688975">
              <a:lnSpc>
                <a:spcPct val="114999"/>
              </a:lnSpc>
            </a:pPr>
            <a:r>
              <a:rPr dirty="0" sz="1400" spc="225">
                <a:solidFill>
                  <a:srgbClr val="4E2700"/>
                </a:solidFill>
                <a:latin typeface="Arial"/>
                <a:cs typeface="Arial"/>
              </a:rPr>
              <a:t>3.(</a:t>
            </a:r>
            <a:r>
              <a:rPr dirty="0" sz="1400" spc="390">
                <a:solidFill>
                  <a:srgbClr val="4E2700"/>
                </a:solidFill>
                <a:latin typeface="Arial"/>
                <a:cs typeface="Arial"/>
              </a:rPr>
              <a:t> </a:t>
            </a:r>
            <a:r>
              <a:rPr dirty="0" sz="1400" spc="-10">
                <a:solidFill>
                  <a:srgbClr val="4E2700"/>
                </a:solidFill>
                <a:latin typeface="Arial"/>
                <a:cs typeface="Arial"/>
              </a:rPr>
              <a:t>o</a:t>
            </a:r>
            <a:r>
              <a:rPr dirty="0" sz="1400" spc="25">
                <a:solidFill>
                  <a:srgbClr val="4E2700"/>
                </a:solidFill>
                <a:latin typeface="Arial"/>
                <a:cs typeface="Arial"/>
              </a:rPr>
              <a:t> </a:t>
            </a:r>
            <a:r>
              <a:rPr dirty="0" sz="1400" spc="305">
                <a:solidFill>
                  <a:srgbClr val="4E2700"/>
                </a:solidFill>
                <a:latin typeface="Arial"/>
                <a:cs typeface="Arial"/>
              </a:rPr>
              <a:t>)</a:t>
            </a:r>
            <a:r>
              <a:rPr dirty="0" sz="1400" spc="395">
                <a:solidFill>
                  <a:srgbClr val="4E2700"/>
                </a:solidFill>
                <a:latin typeface="Arial"/>
                <a:cs typeface="Arial"/>
              </a:rPr>
              <a:t> </a:t>
            </a:r>
            <a:r>
              <a:rPr dirty="0" sz="1400" spc="130">
                <a:solidFill>
                  <a:srgbClr val="4E2700"/>
                </a:solidFill>
                <a:latin typeface="Arial"/>
                <a:cs typeface="Arial"/>
              </a:rPr>
              <a:t>java.io.Reader</a:t>
            </a:r>
            <a:r>
              <a:rPr dirty="0" sz="1400">
                <a:solidFill>
                  <a:srgbClr val="4E2700"/>
                </a:solidFill>
                <a:latin typeface="Noto Sans Mono CJK HK"/>
                <a:cs typeface="Noto Sans Mono CJK HK"/>
              </a:rPr>
              <a:t>類別提</a:t>
            </a:r>
            <a:r>
              <a:rPr dirty="0" sz="1400" spc="-15">
                <a:solidFill>
                  <a:srgbClr val="4E2700"/>
                </a:solidFill>
                <a:latin typeface="Noto Sans Mono CJK HK"/>
                <a:cs typeface="Noto Sans Mono CJK HK"/>
              </a:rPr>
              <a:t>供</a:t>
            </a:r>
            <a:r>
              <a:rPr dirty="0" sz="1400" spc="10">
                <a:solidFill>
                  <a:srgbClr val="4E2700"/>
                </a:solidFill>
                <a:latin typeface="Noto Sans Mono CJK HK"/>
                <a:cs typeface="Noto Sans Mono CJK HK"/>
              </a:rPr>
              <a:t>的</a:t>
            </a:r>
            <a:r>
              <a:rPr dirty="0" sz="1400" spc="275">
                <a:solidFill>
                  <a:srgbClr val="4E2700"/>
                </a:solidFill>
                <a:latin typeface="Arial"/>
                <a:cs typeface="Arial"/>
              </a:rPr>
              <a:t>int</a:t>
            </a:r>
            <a:r>
              <a:rPr dirty="0" sz="1400" spc="395">
                <a:solidFill>
                  <a:srgbClr val="4E2700"/>
                </a:solidFill>
                <a:latin typeface="Arial"/>
                <a:cs typeface="Arial"/>
              </a:rPr>
              <a:t> </a:t>
            </a:r>
            <a:r>
              <a:rPr dirty="0" sz="1400" spc="145">
                <a:solidFill>
                  <a:srgbClr val="4E2700"/>
                </a:solidFill>
                <a:latin typeface="Arial"/>
                <a:cs typeface="Arial"/>
              </a:rPr>
              <a:t>read()</a:t>
            </a:r>
            <a:r>
              <a:rPr dirty="0" sz="1400" spc="10">
                <a:solidFill>
                  <a:srgbClr val="4E2700"/>
                </a:solidFill>
                <a:latin typeface="Noto Sans Mono CJK HK"/>
                <a:cs typeface="Noto Sans Mono CJK HK"/>
              </a:rPr>
              <a:t>會</a:t>
            </a:r>
            <a:r>
              <a:rPr dirty="0" sz="1400">
                <a:solidFill>
                  <a:srgbClr val="4E2700"/>
                </a:solidFill>
                <a:latin typeface="Noto Sans Mono CJK HK"/>
                <a:cs typeface="Noto Sans Mono CJK HK"/>
              </a:rPr>
              <a:t>由程式外</a:t>
            </a:r>
            <a:r>
              <a:rPr dirty="0" sz="1400" spc="-15">
                <a:solidFill>
                  <a:srgbClr val="4E2700"/>
                </a:solidFill>
                <a:latin typeface="Noto Sans Mono CJK HK"/>
                <a:cs typeface="Noto Sans Mono CJK HK"/>
              </a:rPr>
              <a:t>部</a:t>
            </a:r>
            <a:r>
              <a:rPr dirty="0" sz="1400">
                <a:solidFill>
                  <a:srgbClr val="4E2700"/>
                </a:solidFill>
                <a:latin typeface="Noto Sans Mono CJK HK"/>
                <a:cs typeface="Noto Sans Mono CJK HK"/>
              </a:rPr>
              <a:t>讀取</a:t>
            </a:r>
            <a:r>
              <a:rPr dirty="0" sz="1400" spc="-15">
                <a:solidFill>
                  <a:srgbClr val="4E2700"/>
                </a:solidFill>
                <a:latin typeface="Noto Sans Mono CJK HK"/>
                <a:cs typeface="Noto Sans Mono CJK HK"/>
              </a:rPr>
              <a:t>一個</a:t>
            </a:r>
            <a:r>
              <a:rPr dirty="0" sz="1400">
                <a:solidFill>
                  <a:srgbClr val="4E2700"/>
                </a:solidFill>
                <a:latin typeface="Noto Sans Mono CJK HK"/>
                <a:cs typeface="Noto Sans Mono CJK HK"/>
              </a:rPr>
              <a:t>字元的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r>
              <a:rPr dirty="0" sz="1400" spc="-15">
                <a:solidFill>
                  <a:srgbClr val="4E2700"/>
                </a:solidFill>
                <a:latin typeface="Noto Sans Mono CJK HK"/>
                <a:cs typeface="Noto Sans Mono CJK HK"/>
              </a:rPr>
              <a:t>此字</a:t>
            </a:r>
            <a:r>
              <a:rPr dirty="0" sz="1400">
                <a:solidFill>
                  <a:srgbClr val="4E2700"/>
                </a:solidFill>
                <a:latin typeface="Noto Sans Mono CJK HK"/>
                <a:cs typeface="Noto Sans Mono CJK HK"/>
              </a:rPr>
              <a:t>元會被轉 換為介</a:t>
            </a:r>
            <a:r>
              <a:rPr dirty="0" sz="1400" spc="-10">
                <a:solidFill>
                  <a:srgbClr val="4E2700"/>
                </a:solidFill>
                <a:latin typeface="Noto Sans Mono CJK HK"/>
                <a:cs typeface="Noto Sans Mono CJK HK"/>
              </a:rPr>
              <a:t>於</a:t>
            </a:r>
            <a:r>
              <a:rPr dirty="0" sz="1400" spc="-20">
                <a:solidFill>
                  <a:srgbClr val="4E2700"/>
                </a:solidFill>
                <a:latin typeface="Arial"/>
                <a:cs typeface="Arial"/>
              </a:rPr>
              <a:t>0</a:t>
            </a:r>
            <a:r>
              <a:rPr dirty="0" sz="1400" spc="-20">
                <a:solidFill>
                  <a:srgbClr val="4E2700"/>
                </a:solidFill>
                <a:latin typeface="Courier New"/>
                <a:cs typeface="Courier New"/>
              </a:rPr>
              <a:t>–</a:t>
            </a:r>
            <a:r>
              <a:rPr dirty="0" sz="1400" spc="-20">
                <a:solidFill>
                  <a:srgbClr val="4E2700"/>
                </a:solidFill>
                <a:latin typeface="Arial"/>
                <a:cs typeface="Arial"/>
              </a:rPr>
              <a:t>65535</a:t>
            </a:r>
            <a:r>
              <a:rPr dirty="0" sz="1400">
                <a:solidFill>
                  <a:srgbClr val="4E2700"/>
                </a:solidFill>
                <a:latin typeface="Noto Sans Mono CJK HK"/>
                <a:cs typeface="Noto Sans Mono CJK HK"/>
              </a:rPr>
              <a:t>的整數然後傳回</a:t>
            </a:r>
            <a:r>
              <a:rPr dirty="0" sz="1400" spc="-15">
                <a:solidFill>
                  <a:srgbClr val="4E2700"/>
                </a:solidFill>
                <a:latin typeface="Noto Sans Mono CJK HK"/>
                <a:cs typeface="Noto Sans Mono CJK HK"/>
              </a:rPr>
              <a:t>此</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。如</a:t>
            </a:r>
            <a:r>
              <a:rPr dirty="0" sz="1400">
                <a:solidFill>
                  <a:srgbClr val="4E2700"/>
                </a:solidFill>
                <a:latin typeface="Noto Sans Mono CJK HK"/>
                <a:cs typeface="Noto Sans Mono CJK HK"/>
              </a:rPr>
              <a:t>果沒有</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料可</a:t>
            </a:r>
            <a:r>
              <a:rPr dirty="0" sz="1400" spc="-15">
                <a:solidFill>
                  <a:srgbClr val="4E2700"/>
                </a:solidFill>
                <a:latin typeface="Noto Sans Mono CJK HK"/>
                <a:cs typeface="Noto Sans Mono CJK HK"/>
              </a:rPr>
              <a:t>供讀</a:t>
            </a:r>
            <a:r>
              <a:rPr dirty="0" sz="1400">
                <a:solidFill>
                  <a:srgbClr val="4E2700"/>
                </a:solidFill>
                <a:latin typeface="Noto Sans Mono CJK HK"/>
                <a:cs typeface="Noto Sans Mono CJK HK"/>
              </a:rPr>
              <a:t>取，此</a:t>
            </a:r>
            <a:r>
              <a:rPr dirty="0" sz="1400" spc="-15">
                <a:solidFill>
                  <a:srgbClr val="4E2700"/>
                </a:solidFill>
                <a:latin typeface="Noto Sans Mono CJK HK"/>
                <a:cs typeface="Noto Sans Mono CJK HK"/>
              </a:rPr>
              <a:t>方</a:t>
            </a:r>
            <a:r>
              <a:rPr dirty="0" sz="1400">
                <a:solidFill>
                  <a:srgbClr val="4E2700"/>
                </a:solidFill>
                <a:latin typeface="Noto Sans Mono CJK HK"/>
                <a:cs typeface="Noto Sans Mono CJK HK"/>
              </a:rPr>
              <a:t>法會</a:t>
            </a:r>
            <a:r>
              <a:rPr dirty="0" sz="1400" spc="-15">
                <a:solidFill>
                  <a:srgbClr val="4E2700"/>
                </a:solidFill>
                <a:latin typeface="Noto Sans Mono CJK HK"/>
                <a:cs typeface="Noto Sans Mono CJK HK"/>
              </a:rPr>
              <a:t>傳</a:t>
            </a:r>
            <a:r>
              <a:rPr dirty="0" sz="1400" spc="20">
                <a:solidFill>
                  <a:srgbClr val="4E2700"/>
                </a:solidFill>
                <a:latin typeface="Noto Sans Mono CJK HK"/>
                <a:cs typeface="Noto Sans Mono CJK HK"/>
              </a:rPr>
              <a:t>回</a:t>
            </a:r>
            <a:r>
              <a:rPr dirty="0" sz="1400" spc="-50">
                <a:solidFill>
                  <a:srgbClr val="4E2700"/>
                </a:solidFill>
                <a:latin typeface="Courier New"/>
                <a:cs typeface="Courier New"/>
              </a:rPr>
              <a:t>–</a:t>
            </a:r>
            <a:r>
              <a:rPr dirty="0" sz="1400" spc="-50">
                <a:solidFill>
                  <a:srgbClr val="4E2700"/>
                </a:solidFill>
                <a:latin typeface="Arial"/>
                <a:cs typeface="Arial"/>
              </a:rPr>
              <a:t>1</a:t>
            </a:r>
            <a:r>
              <a:rPr dirty="0" sz="1400">
                <a:solidFill>
                  <a:srgbClr val="4E2700"/>
                </a:solidFill>
                <a:latin typeface="Noto Sans Mono CJK HK"/>
                <a:cs typeface="Noto Sans Mono CJK HK"/>
              </a:rPr>
              <a:t>。</a:t>
            </a:r>
            <a:endParaRPr sz="1400">
              <a:latin typeface="Noto Sans Mono CJK HK"/>
              <a:cs typeface="Noto Sans Mono CJK HK"/>
            </a:endParaRPr>
          </a:p>
          <a:p>
            <a:pPr marL="109855">
              <a:lnSpc>
                <a:spcPct val="100000"/>
              </a:lnSpc>
              <a:spcBef>
                <a:spcPts val="254"/>
              </a:spcBef>
            </a:pPr>
            <a:r>
              <a:rPr dirty="0" sz="1400" spc="225">
                <a:solidFill>
                  <a:srgbClr val="4E2700"/>
                </a:solidFill>
                <a:latin typeface="Arial"/>
                <a:cs typeface="Arial"/>
              </a:rPr>
              <a:t>4.(</a:t>
            </a:r>
            <a:r>
              <a:rPr dirty="0" sz="1400" spc="385">
                <a:solidFill>
                  <a:srgbClr val="4E2700"/>
                </a:solidFill>
                <a:latin typeface="Arial"/>
                <a:cs typeface="Arial"/>
              </a:rPr>
              <a:t> </a:t>
            </a:r>
            <a:r>
              <a:rPr dirty="0" sz="1400" spc="70">
                <a:solidFill>
                  <a:srgbClr val="4E2700"/>
                </a:solidFill>
                <a:latin typeface="Arial"/>
                <a:cs typeface="Arial"/>
              </a:rPr>
              <a:t>x</a:t>
            </a:r>
            <a:r>
              <a:rPr dirty="0" sz="1400" spc="400">
                <a:solidFill>
                  <a:srgbClr val="4E2700"/>
                </a:solidFill>
                <a:latin typeface="Arial"/>
                <a:cs typeface="Arial"/>
              </a:rPr>
              <a:t> </a:t>
            </a:r>
            <a:r>
              <a:rPr dirty="0" sz="1400" spc="125">
                <a:solidFill>
                  <a:srgbClr val="4E2700"/>
                </a:solidFill>
                <a:latin typeface="Arial"/>
                <a:cs typeface="Arial"/>
              </a:rPr>
              <a:t>)java.io.OutputStream</a:t>
            </a:r>
            <a:r>
              <a:rPr dirty="0" sz="1400">
                <a:solidFill>
                  <a:srgbClr val="4E2700"/>
                </a:solidFill>
                <a:latin typeface="Noto Sans Mono CJK HK"/>
                <a:cs typeface="Noto Sans Mono CJK HK"/>
              </a:rPr>
              <a:t>類別提供的</a:t>
            </a:r>
            <a:r>
              <a:rPr dirty="0" sz="1400" spc="125">
                <a:solidFill>
                  <a:srgbClr val="4E2700"/>
                </a:solidFill>
                <a:latin typeface="Arial"/>
                <a:cs typeface="Arial"/>
              </a:rPr>
              <a:t>void</a:t>
            </a:r>
            <a:r>
              <a:rPr dirty="0" sz="1400" spc="385">
                <a:solidFill>
                  <a:srgbClr val="4E2700"/>
                </a:solidFill>
                <a:latin typeface="Arial"/>
                <a:cs typeface="Arial"/>
              </a:rPr>
              <a:t> </a:t>
            </a:r>
            <a:r>
              <a:rPr dirty="0" sz="1400" spc="200">
                <a:solidFill>
                  <a:srgbClr val="4E2700"/>
                </a:solidFill>
                <a:latin typeface="Arial"/>
                <a:cs typeface="Arial"/>
              </a:rPr>
              <a:t>write(byte[]</a:t>
            </a:r>
            <a:r>
              <a:rPr dirty="0" sz="1400" spc="385">
                <a:solidFill>
                  <a:srgbClr val="4E2700"/>
                </a:solidFill>
                <a:latin typeface="Arial"/>
                <a:cs typeface="Arial"/>
              </a:rPr>
              <a:t> </a:t>
            </a:r>
            <a:r>
              <a:rPr dirty="0" sz="1400" spc="190">
                <a:solidFill>
                  <a:srgbClr val="4E2700"/>
                </a:solidFill>
                <a:latin typeface="Arial"/>
                <a:cs typeface="Arial"/>
              </a:rPr>
              <a:t>b,</a:t>
            </a:r>
            <a:r>
              <a:rPr dirty="0" sz="1400" spc="395">
                <a:solidFill>
                  <a:srgbClr val="4E2700"/>
                </a:solidFill>
                <a:latin typeface="Arial"/>
                <a:cs typeface="Arial"/>
              </a:rPr>
              <a:t> </a:t>
            </a:r>
            <a:r>
              <a:rPr dirty="0" sz="1400" spc="280">
                <a:solidFill>
                  <a:srgbClr val="4E2700"/>
                </a:solidFill>
                <a:latin typeface="Arial"/>
                <a:cs typeface="Arial"/>
              </a:rPr>
              <a:t>int</a:t>
            </a:r>
            <a:r>
              <a:rPr dirty="0" sz="1400" spc="385">
                <a:solidFill>
                  <a:srgbClr val="4E2700"/>
                </a:solidFill>
                <a:latin typeface="Arial"/>
                <a:cs typeface="Arial"/>
              </a:rPr>
              <a:t> </a:t>
            </a:r>
            <a:r>
              <a:rPr dirty="0" sz="1400" spc="285">
                <a:solidFill>
                  <a:srgbClr val="4E2700"/>
                </a:solidFill>
                <a:latin typeface="Arial"/>
                <a:cs typeface="Arial"/>
              </a:rPr>
              <a:t>off,</a:t>
            </a:r>
            <a:r>
              <a:rPr dirty="0" sz="1400" spc="395">
                <a:solidFill>
                  <a:srgbClr val="4E2700"/>
                </a:solidFill>
                <a:latin typeface="Arial"/>
                <a:cs typeface="Arial"/>
              </a:rPr>
              <a:t> </a:t>
            </a:r>
            <a:r>
              <a:rPr dirty="0" sz="1400" spc="275">
                <a:solidFill>
                  <a:srgbClr val="4E2700"/>
                </a:solidFill>
                <a:latin typeface="Arial"/>
                <a:cs typeface="Arial"/>
              </a:rPr>
              <a:t>int</a:t>
            </a:r>
            <a:r>
              <a:rPr dirty="0" sz="1400" spc="395">
                <a:solidFill>
                  <a:srgbClr val="4E2700"/>
                </a:solidFill>
                <a:latin typeface="Arial"/>
                <a:cs typeface="Arial"/>
              </a:rPr>
              <a:t> </a:t>
            </a:r>
            <a:r>
              <a:rPr dirty="0" sz="1400" spc="195">
                <a:solidFill>
                  <a:srgbClr val="4E2700"/>
                </a:solidFill>
                <a:latin typeface="Arial"/>
                <a:cs typeface="Arial"/>
              </a:rPr>
              <a:t>len)</a:t>
            </a:r>
            <a:r>
              <a:rPr dirty="0" sz="1400">
                <a:solidFill>
                  <a:srgbClr val="4E2700"/>
                </a:solidFill>
                <a:latin typeface="Noto Sans Mono CJK HK"/>
                <a:cs typeface="Noto Sans Mono CJK HK"/>
              </a:rPr>
              <a:t>方法會將</a:t>
            </a:r>
            <a:endParaRPr sz="1400">
              <a:latin typeface="Noto Sans Mono CJK HK"/>
              <a:cs typeface="Noto Sans Mono CJK HK"/>
            </a:endParaRPr>
          </a:p>
          <a:p>
            <a:pPr marL="798830">
              <a:lnSpc>
                <a:spcPct val="100000"/>
              </a:lnSpc>
              <a:spcBef>
                <a:spcPts val="250"/>
              </a:spcBef>
            </a:pPr>
            <a:r>
              <a:rPr dirty="0" sz="1400" spc="5">
                <a:solidFill>
                  <a:srgbClr val="4E2700"/>
                </a:solidFill>
                <a:latin typeface="Noto Sans Mono CJK HK"/>
                <a:cs typeface="Noto Sans Mono CJK HK"/>
              </a:rPr>
              <a:t>位</a:t>
            </a:r>
            <a:r>
              <a:rPr dirty="0" sz="1400">
                <a:solidFill>
                  <a:srgbClr val="4E2700"/>
                </a:solidFill>
                <a:latin typeface="Noto Sans Mono CJK HK"/>
                <a:cs typeface="Noto Sans Mono CJK HK"/>
              </a:rPr>
              <a:t>元</a:t>
            </a:r>
            <a:r>
              <a:rPr dirty="0" sz="1400" spc="5">
                <a:solidFill>
                  <a:srgbClr val="4E2700"/>
                </a:solidFill>
                <a:latin typeface="Noto Sans Mono CJK HK"/>
                <a:cs typeface="Noto Sans Mono CJK HK"/>
              </a:rPr>
              <a:t>組</a:t>
            </a:r>
            <a:r>
              <a:rPr dirty="0" sz="1400" spc="-15">
                <a:solidFill>
                  <a:srgbClr val="4E2700"/>
                </a:solidFill>
                <a:latin typeface="Noto Sans Mono CJK HK"/>
                <a:cs typeface="Noto Sans Mono CJK HK"/>
              </a:rPr>
              <a:t>陣</a:t>
            </a:r>
            <a:r>
              <a:rPr dirty="0" sz="1400" spc="15">
                <a:solidFill>
                  <a:srgbClr val="4E2700"/>
                </a:solidFill>
                <a:latin typeface="Noto Sans Mono CJK HK"/>
                <a:cs typeface="Noto Sans Mono CJK HK"/>
              </a:rPr>
              <a:t>列</a:t>
            </a:r>
            <a:r>
              <a:rPr dirty="0" sz="1400" spc="-30">
                <a:solidFill>
                  <a:srgbClr val="4E2700"/>
                </a:solidFill>
                <a:latin typeface="Arial"/>
                <a:cs typeface="Arial"/>
              </a:rPr>
              <a:t>b</a:t>
            </a:r>
            <a:r>
              <a:rPr dirty="0" sz="1400" spc="5">
                <a:solidFill>
                  <a:srgbClr val="4E2700"/>
                </a:solidFill>
                <a:latin typeface="Noto Sans Mono CJK HK"/>
                <a:cs typeface="Noto Sans Mono CJK HK"/>
              </a:rPr>
              <a:t>內</a:t>
            </a:r>
            <a:r>
              <a:rPr dirty="0" sz="1400">
                <a:solidFill>
                  <a:srgbClr val="4E2700"/>
                </a:solidFill>
                <a:latin typeface="Noto Sans Mono CJK HK"/>
                <a:cs typeface="Noto Sans Mono CJK HK"/>
              </a:rPr>
              <a:t>的</a:t>
            </a:r>
            <a:r>
              <a:rPr dirty="0" sz="1400" spc="5">
                <a:solidFill>
                  <a:srgbClr val="4E2700"/>
                </a:solidFill>
                <a:latin typeface="Noto Sans Mono CJK HK"/>
                <a:cs typeface="Noto Sans Mono CJK HK"/>
              </a:rPr>
              <a:t>所</a:t>
            </a:r>
            <a:r>
              <a:rPr dirty="0" sz="1400">
                <a:solidFill>
                  <a:srgbClr val="4E2700"/>
                </a:solidFill>
                <a:latin typeface="Noto Sans Mono CJK HK"/>
                <a:cs typeface="Noto Sans Mono CJK HK"/>
              </a:rPr>
              <a:t>有</a:t>
            </a:r>
            <a:r>
              <a:rPr dirty="0" sz="1400" spc="-10">
                <a:solidFill>
                  <a:srgbClr val="4E2700"/>
                </a:solidFill>
                <a:latin typeface="Noto Sans Mono CJK HK"/>
                <a:cs typeface="Noto Sans Mono CJK HK"/>
              </a:rPr>
              <a:t>位</a:t>
            </a:r>
            <a:r>
              <a:rPr dirty="0" sz="1400" spc="5">
                <a:solidFill>
                  <a:srgbClr val="4E2700"/>
                </a:solidFill>
                <a:latin typeface="Noto Sans Mono CJK HK"/>
                <a:cs typeface="Noto Sans Mono CJK HK"/>
              </a:rPr>
              <a:t>元</a:t>
            </a:r>
            <a:r>
              <a:rPr dirty="0" sz="1400" spc="-15">
                <a:solidFill>
                  <a:srgbClr val="4E2700"/>
                </a:solidFill>
                <a:latin typeface="Noto Sans Mono CJK HK"/>
                <a:cs typeface="Noto Sans Mono CJK HK"/>
              </a:rPr>
              <a:t>組</a:t>
            </a:r>
            <a:r>
              <a:rPr dirty="0" sz="1400" spc="5">
                <a:solidFill>
                  <a:srgbClr val="4E2700"/>
                </a:solidFill>
                <a:latin typeface="Noto Sans Mono CJK HK"/>
                <a:cs typeface="Noto Sans Mono CJK HK"/>
              </a:rPr>
              <a:t>寫</a:t>
            </a:r>
            <a:r>
              <a:rPr dirty="0" sz="1400">
                <a:solidFill>
                  <a:srgbClr val="4E2700"/>
                </a:solidFill>
                <a:latin typeface="Noto Sans Mono CJK HK"/>
                <a:cs typeface="Noto Sans Mono CJK HK"/>
              </a:rPr>
              <a:t>出</a:t>
            </a:r>
            <a:r>
              <a:rPr dirty="0" sz="1400" spc="5">
                <a:solidFill>
                  <a:srgbClr val="4E2700"/>
                </a:solidFill>
                <a:latin typeface="Noto Sans Mono CJK HK"/>
                <a:cs typeface="Noto Sans Mono CJK HK"/>
              </a:rPr>
              <a:t>。</a:t>
            </a:r>
            <a:endParaRPr sz="1400">
              <a:latin typeface="Noto Sans Mono CJK HK"/>
              <a:cs typeface="Noto Sans Mono CJK HK"/>
            </a:endParaRPr>
          </a:p>
          <a:p>
            <a:pPr algn="just" marL="798830" marR="50800" indent="-688975">
              <a:lnSpc>
                <a:spcPct val="114999"/>
              </a:lnSpc>
              <a:spcBef>
                <a:spcPts val="5"/>
              </a:spcBef>
            </a:pPr>
            <a:r>
              <a:rPr dirty="0" sz="1400" spc="225">
                <a:solidFill>
                  <a:srgbClr val="4E2700"/>
                </a:solidFill>
                <a:latin typeface="Arial"/>
                <a:cs typeface="Arial"/>
              </a:rPr>
              <a:t>5.(</a:t>
            </a:r>
            <a:r>
              <a:rPr dirty="0" sz="1400" spc="400">
                <a:solidFill>
                  <a:srgbClr val="4E2700"/>
                </a:solidFill>
                <a:latin typeface="Arial"/>
                <a:cs typeface="Arial"/>
              </a:rPr>
              <a:t> </a:t>
            </a:r>
            <a:r>
              <a:rPr dirty="0" sz="1400" spc="-10">
                <a:solidFill>
                  <a:srgbClr val="4E2700"/>
                </a:solidFill>
                <a:latin typeface="Arial"/>
                <a:cs typeface="Arial"/>
              </a:rPr>
              <a:t>o</a:t>
            </a:r>
            <a:r>
              <a:rPr dirty="0" sz="1400" spc="35">
                <a:solidFill>
                  <a:srgbClr val="4E2700"/>
                </a:solidFill>
                <a:latin typeface="Arial"/>
                <a:cs typeface="Arial"/>
              </a:rPr>
              <a:t> </a:t>
            </a:r>
            <a:r>
              <a:rPr dirty="0" sz="1400" spc="305">
                <a:solidFill>
                  <a:srgbClr val="4E2700"/>
                </a:solidFill>
                <a:latin typeface="Arial"/>
                <a:cs typeface="Arial"/>
              </a:rPr>
              <a:t>)</a:t>
            </a:r>
            <a:r>
              <a:rPr dirty="0" sz="1400" spc="400">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語言要區</a:t>
            </a:r>
            <a:r>
              <a:rPr dirty="0" sz="1400" spc="-10">
                <a:solidFill>
                  <a:srgbClr val="4E2700"/>
                </a:solidFill>
                <a:latin typeface="Noto Sans Mono CJK HK"/>
                <a:cs typeface="Noto Sans Mono CJK HK"/>
              </a:rPr>
              <a:t>分</a:t>
            </a:r>
            <a:r>
              <a:rPr dirty="0" sz="1400">
                <a:solidFill>
                  <a:srgbClr val="4E2700"/>
                </a:solidFill>
                <a:latin typeface="Noto Sans Mono CJK HK"/>
                <a:cs typeface="Noto Sans Mono CJK HK"/>
              </a:rPr>
              <a:t>純文</a:t>
            </a:r>
            <a:r>
              <a:rPr dirty="0" sz="1400" spc="-10">
                <a:solidFill>
                  <a:srgbClr val="4E2700"/>
                </a:solidFill>
                <a:latin typeface="Noto Sans Mono CJK HK"/>
                <a:cs typeface="Noto Sans Mono CJK HK"/>
              </a:rPr>
              <a:t>字檔</a:t>
            </a:r>
            <a:r>
              <a:rPr dirty="0" sz="1400">
                <a:solidFill>
                  <a:srgbClr val="4E2700"/>
                </a:solidFill>
                <a:latin typeface="Noto Sans Mono CJK HK"/>
                <a:cs typeface="Noto Sans Mono CJK HK"/>
              </a:rPr>
              <a:t>與非文</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檔的</a:t>
            </a:r>
            <a:r>
              <a:rPr dirty="0" sz="1400" spc="-10">
                <a:solidFill>
                  <a:srgbClr val="4E2700"/>
                </a:solidFill>
                <a:latin typeface="Noto Sans Mono CJK HK"/>
                <a:cs typeface="Noto Sans Mono CJK HK"/>
              </a:rPr>
              <a:t>最根</a:t>
            </a:r>
            <a:r>
              <a:rPr dirty="0" sz="1400">
                <a:solidFill>
                  <a:srgbClr val="4E2700"/>
                </a:solidFill>
                <a:latin typeface="Noto Sans Mono CJK HK"/>
                <a:cs typeface="Noto Sans Mono CJK HK"/>
              </a:rPr>
              <a:t>本原因</a:t>
            </a:r>
            <a:r>
              <a:rPr dirty="0" sz="1400" spc="-10">
                <a:solidFill>
                  <a:srgbClr val="4E2700"/>
                </a:solidFill>
                <a:latin typeface="Noto Sans Mono CJK HK"/>
                <a:cs typeface="Noto Sans Mono CJK HK"/>
              </a:rPr>
              <a:t>是</a:t>
            </a:r>
            <a:r>
              <a:rPr dirty="0" sz="1400">
                <a:solidFill>
                  <a:srgbClr val="4E2700"/>
                </a:solidFill>
                <a:latin typeface="Noto Sans Mono CJK HK"/>
                <a:cs typeface="Noto Sans Mono CJK HK"/>
              </a:rPr>
              <a:t>因為</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執行時</a:t>
            </a:r>
            <a:r>
              <a:rPr dirty="0" sz="1400" spc="-10">
                <a:solidFill>
                  <a:srgbClr val="4E2700"/>
                </a:solidFill>
                <a:latin typeface="Noto Sans Mono CJK HK"/>
                <a:cs typeface="Noto Sans Mono CJK HK"/>
              </a:rPr>
              <a:t>，</a:t>
            </a:r>
            <a:r>
              <a:rPr dirty="0" sz="1400">
                <a:solidFill>
                  <a:srgbClr val="4E2700"/>
                </a:solidFill>
                <a:latin typeface="Noto Sans Mono CJK HK"/>
                <a:cs typeface="Noto Sans Mono CJK HK"/>
              </a:rPr>
              <a:t>程式</a:t>
            </a:r>
            <a:r>
              <a:rPr dirty="0" sz="1400" spc="-10">
                <a:solidFill>
                  <a:srgbClr val="4E2700"/>
                </a:solidFill>
                <a:latin typeface="Noto Sans Mono CJK HK"/>
                <a:cs typeface="Noto Sans Mono CJK HK"/>
              </a:rPr>
              <a:t>內部</a:t>
            </a:r>
            <a:r>
              <a:rPr dirty="0" sz="1400">
                <a:solidFill>
                  <a:srgbClr val="4E2700"/>
                </a:solidFill>
                <a:latin typeface="Noto Sans Mono CJK HK"/>
                <a:cs typeface="Noto Sans Mono CJK HK"/>
              </a:rPr>
              <a:t>的文字</a:t>
            </a:r>
            <a:r>
              <a:rPr dirty="0" sz="1400" spc="-10">
                <a:solidFill>
                  <a:srgbClr val="4E2700"/>
                </a:solidFill>
                <a:latin typeface="Noto Sans Mono CJK HK"/>
                <a:cs typeface="Noto Sans Mono CJK HK"/>
              </a:rPr>
              <a:t>資</a:t>
            </a:r>
            <a:r>
              <a:rPr dirty="0" sz="1400">
                <a:solidFill>
                  <a:srgbClr val="4E2700"/>
                </a:solidFill>
                <a:latin typeface="Noto Sans Mono CJK HK"/>
                <a:cs typeface="Noto Sans Mono CJK HK"/>
              </a:rPr>
              <a:t>料 都必須</a:t>
            </a:r>
            <a:r>
              <a:rPr dirty="0" sz="1400" spc="-15">
                <a:solidFill>
                  <a:srgbClr val="4E2700"/>
                </a:solidFill>
                <a:latin typeface="Noto Sans Mono CJK HK"/>
                <a:cs typeface="Noto Sans Mono CJK HK"/>
              </a:rPr>
              <a:t>是</a:t>
            </a:r>
            <a:r>
              <a:rPr dirty="0" sz="1400" spc="10">
                <a:solidFill>
                  <a:srgbClr val="4E2700"/>
                </a:solidFill>
                <a:latin typeface="Noto Sans Mono CJK HK"/>
                <a:cs typeface="Noto Sans Mono CJK HK"/>
              </a:rPr>
              <a:t>以</a:t>
            </a:r>
            <a:r>
              <a:rPr dirty="0" sz="1400" spc="35">
                <a:solidFill>
                  <a:srgbClr val="4E2700"/>
                </a:solidFill>
                <a:latin typeface="Arial"/>
                <a:cs typeface="Arial"/>
              </a:rPr>
              <a:t>Unicode</a:t>
            </a:r>
            <a:r>
              <a:rPr dirty="0" sz="1400">
                <a:solidFill>
                  <a:srgbClr val="4E2700"/>
                </a:solidFill>
                <a:latin typeface="Noto Sans Mono CJK HK"/>
                <a:cs typeface="Noto Sans Mono CJK HK"/>
              </a:rPr>
              <a:t>來編碼，包括</a:t>
            </a:r>
            <a:r>
              <a:rPr dirty="0" sz="1400" spc="-15">
                <a:solidFill>
                  <a:srgbClr val="4E2700"/>
                </a:solidFill>
                <a:latin typeface="Noto Sans Mono CJK HK"/>
                <a:cs typeface="Noto Sans Mono CJK HK"/>
              </a:rPr>
              <a:t>原</a:t>
            </a:r>
            <a:r>
              <a:rPr dirty="0" sz="1400">
                <a:solidFill>
                  <a:srgbClr val="4E2700"/>
                </a:solidFill>
                <a:latin typeface="Noto Sans Mono CJK HK"/>
                <a:cs typeface="Noto Sans Mono CJK HK"/>
              </a:rPr>
              <a:t>本寫</a:t>
            </a:r>
            <a:r>
              <a:rPr dirty="0" sz="1400" spc="-15">
                <a:solidFill>
                  <a:srgbClr val="4E2700"/>
                </a:solidFill>
                <a:latin typeface="Noto Sans Mono CJK HK"/>
                <a:cs typeface="Noto Sans Mono CJK HK"/>
              </a:rPr>
              <a:t>在程</a:t>
            </a:r>
            <a:r>
              <a:rPr dirty="0" sz="1400">
                <a:solidFill>
                  <a:srgbClr val="4E2700"/>
                </a:solidFill>
                <a:latin typeface="Noto Sans Mono CJK HK"/>
                <a:cs typeface="Noto Sans Mono CJK HK"/>
              </a:rPr>
              <a:t>式內的</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元與</a:t>
            </a:r>
            <a:r>
              <a:rPr dirty="0" sz="1400" spc="-15">
                <a:solidFill>
                  <a:srgbClr val="4E2700"/>
                </a:solidFill>
                <a:latin typeface="Noto Sans Mono CJK HK"/>
                <a:cs typeface="Noto Sans Mono CJK HK"/>
              </a:rPr>
              <a:t>字串</a:t>
            </a:r>
            <a:r>
              <a:rPr dirty="0" sz="1400">
                <a:solidFill>
                  <a:srgbClr val="4E2700"/>
                </a:solidFill>
                <a:latin typeface="Noto Sans Mono CJK HK"/>
                <a:cs typeface="Noto Sans Mono CJK HK"/>
              </a:rPr>
              <a:t>，以及</a:t>
            </a:r>
            <a:r>
              <a:rPr dirty="0" sz="1400" spc="-15">
                <a:solidFill>
                  <a:srgbClr val="4E2700"/>
                </a:solidFill>
                <a:latin typeface="Noto Sans Mono CJK HK"/>
                <a:cs typeface="Noto Sans Mono CJK HK"/>
              </a:rPr>
              <a:t>程</a:t>
            </a:r>
            <a:r>
              <a:rPr dirty="0" sz="1400">
                <a:solidFill>
                  <a:srgbClr val="4E2700"/>
                </a:solidFill>
                <a:latin typeface="Noto Sans Mono CJK HK"/>
                <a:cs typeface="Noto Sans Mono CJK HK"/>
              </a:rPr>
              <a:t>式由</a:t>
            </a:r>
            <a:r>
              <a:rPr dirty="0" sz="1400" spc="-15">
                <a:solidFill>
                  <a:srgbClr val="4E2700"/>
                </a:solidFill>
                <a:latin typeface="Noto Sans Mono CJK HK"/>
                <a:cs typeface="Noto Sans Mono CJK HK"/>
              </a:rPr>
              <a:t>外界</a:t>
            </a:r>
            <a:r>
              <a:rPr dirty="0" sz="1400">
                <a:solidFill>
                  <a:srgbClr val="4E2700"/>
                </a:solidFill>
                <a:latin typeface="Noto Sans Mono CJK HK"/>
                <a:cs typeface="Noto Sans Mono CJK HK"/>
              </a:rPr>
              <a:t>讀入的</a:t>
            </a:r>
            <a:r>
              <a:rPr dirty="0" sz="1400" spc="-15">
                <a:solidFill>
                  <a:srgbClr val="4E2700"/>
                </a:solidFill>
                <a:latin typeface="Noto Sans Mono CJK HK"/>
                <a:cs typeface="Noto Sans Mono CJK HK"/>
              </a:rPr>
              <a:t>文</a:t>
            </a:r>
            <a:r>
              <a:rPr dirty="0" sz="1400">
                <a:solidFill>
                  <a:srgbClr val="4E2700"/>
                </a:solidFill>
                <a:latin typeface="Noto Sans Mono CJK HK"/>
                <a:cs typeface="Noto Sans Mono CJK HK"/>
              </a:rPr>
              <a:t>字 資料。</a:t>
            </a:r>
            <a:endParaRPr sz="1400">
              <a:latin typeface="Noto Sans Mono CJK HK"/>
              <a:cs typeface="Noto Sans Mono CJK HK"/>
            </a:endParaRPr>
          </a:p>
        </p:txBody>
      </p:sp>
      <p:graphicFrame>
        <p:nvGraphicFramePr>
          <p:cNvPr id="4" name="object 4"/>
          <p:cNvGraphicFramePr>
            <a:graphicFrameLocks noGrp="1"/>
          </p:cNvGraphicFramePr>
          <p:nvPr/>
        </p:nvGraphicFramePr>
        <p:xfrm>
          <a:off x="625703" y="4225252"/>
          <a:ext cx="8053705" cy="1138555"/>
        </p:xfrm>
        <a:graphic>
          <a:graphicData uri="http://schemas.openxmlformats.org/drawingml/2006/table">
            <a:tbl>
              <a:tblPr firstRow="1" bandRow="1">
                <a:tableStyleId>{2D5ABB26-0587-4C30-8999-92F81FD0307C}</a:tableStyleId>
              </a:tblPr>
              <a:tblGrid>
                <a:gridCol w="375920"/>
                <a:gridCol w="196850"/>
                <a:gridCol w="7480300"/>
              </a:tblGrid>
              <a:tr h="216894">
                <a:tc>
                  <a:txBody>
                    <a:bodyPr/>
                    <a:lstStyle/>
                    <a:p>
                      <a:pPr algn="ctr" marR="9525">
                        <a:lnSpc>
                          <a:spcPts val="1405"/>
                        </a:lnSpc>
                      </a:pPr>
                      <a:r>
                        <a:rPr dirty="0" sz="1400" spc="225">
                          <a:solidFill>
                            <a:srgbClr val="4E2700"/>
                          </a:solidFill>
                          <a:latin typeface="Arial"/>
                          <a:cs typeface="Arial"/>
                        </a:rPr>
                        <a:t>6.(</a:t>
                      </a:r>
                      <a:endParaRPr sz="1400">
                        <a:latin typeface="Arial"/>
                        <a:cs typeface="Arial"/>
                      </a:endParaRPr>
                    </a:p>
                  </a:txBody>
                  <a:tcPr marL="0" marR="0" marB="0" marT="0">
                    <a:solidFill>
                      <a:srgbClr val="CCE8CF"/>
                    </a:solidFill>
                  </a:tcPr>
                </a:tc>
                <a:tc>
                  <a:txBody>
                    <a:bodyPr/>
                    <a:lstStyle/>
                    <a:p>
                      <a:pPr algn="ctr">
                        <a:lnSpc>
                          <a:spcPts val="1405"/>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405"/>
                        </a:lnSpc>
                      </a:pPr>
                      <a:r>
                        <a:rPr dirty="0" sz="1400" spc="305">
                          <a:solidFill>
                            <a:srgbClr val="4E2700"/>
                          </a:solidFill>
                          <a:latin typeface="Arial"/>
                          <a:cs typeface="Arial"/>
                        </a:rPr>
                        <a:t>)</a:t>
                      </a:r>
                      <a:r>
                        <a:rPr dirty="0" sz="1400" spc="385">
                          <a:solidFill>
                            <a:srgbClr val="4E2700"/>
                          </a:solidFill>
                          <a:latin typeface="Arial"/>
                          <a:cs typeface="Arial"/>
                        </a:rPr>
                        <a:t> </a:t>
                      </a:r>
                      <a:r>
                        <a:rPr dirty="0" sz="1400" spc="10">
                          <a:solidFill>
                            <a:srgbClr val="4E2700"/>
                          </a:solidFill>
                          <a:latin typeface="Noto Sans Mono CJK HK"/>
                          <a:cs typeface="Noto Sans Mono CJK HK"/>
                        </a:rPr>
                        <a:t>在與</a:t>
                      </a:r>
                      <a:r>
                        <a:rPr dirty="0" sz="1400" spc="30">
                          <a:solidFill>
                            <a:srgbClr val="4E2700"/>
                          </a:solidFill>
                          <a:latin typeface="Arial"/>
                          <a:cs typeface="Arial"/>
                        </a:rPr>
                        <a:t>Java</a:t>
                      </a:r>
                      <a:r>
                        <a:rPr dirty="0" sz="1400" spc="405">
                          <a:solidFill>
                            <a:srgbClr val="4E2700"/>
                          </a:solidFill>
                          <a:latin typeface="Arial"/>
                          <a:cs typeface="Arial"/>
                        </a:rPr>
                        <a:t> </a:t>
                      </a:r>
                      <a:r>
                        <a:rPr dirty="0" sz="1400" spc="20">
                          <a:solidFill>
                            <a:srgbClr val="4E2700"/>
                          </a:solidFill>
                          <a:latin typeface="Arial"/>
                          <a:cs typeface="Arial"/>
                        </a:rPr>
                        <a:t>IO</a:t>
                      </a:r>
                      <a:r>
                        <a:rPr dirty="0" sz="1400" spc="10">
                          <a:solidFill>
                            <a:srgbClr val="4E2700"/>
                          </a:solidFill>
                          <a:latin typeface="Noto Sans Mono CJK HK"/>
                          <a:cs typeface="Noto Sans Mono CJK HK"/>
                        </a:rPr>
                        <a:t>有</a:t>
                      </a:r>
                      <a:r>
                        <a:rPr dirty="0" sz="1400">
                          <a:solidFill>
                            <a:srgbClr val="4E2700"/>
                          </a:solidFill>
                          <a:latin typeface="Noto Sans Mono CJK HK"/>
                          <a:cs typeface="Noto Sans Mono CJK HK"/>
                        </a:rPr>
                        <a:t>關的類</a:t>
                      </a:r>
                      <a:r>
                        <a:rPr dirty="0" sz="1400" spc="-15">
                          <a:solidFill>
                            <a:srgbClr val="4E2700"/>
                          </a:solidFill>
                          <a:latin typeface="Noto Sans Mono CJK HK"/>
                          <a:cs typeface="Noto Sans Mono CJK HK"/>
                        </a:rPr>
                        <a:t>別中</a:t>
                      </a:r>
                      <a:r>
                        <a:rPr dirty="0" sz="1400" spc="130">
                          <a:solidFill>
                            <a:srgbClr val="4E2700"/>
                          </a:solidFill>
                          <a:latin typeface="Noto Sans Mono CJK HK"/>
                          <a:cs typeface="Noto Sans Mono CJK HK"/>
                        </a:rPr>
                        <a:t>，</a:t>
                      </a:r>
                      <a:r>
                        <a:rPr dirty="0" sz="1400" spc="130">
                          <a:solidFill>
                            <a:srgbClr val="4E2700"/>
                          </a:solidFill>
                          <a:latin typeface="Arial"/>
                          <a:cs typeface="Arial"/>
                        </a:rPr>
                        <a:t>java.io.InputStream</a:t>
                      </a:r>
                      <a:r>
                        <a:rPr dirty="0" sz="1400" spc="10">
                          <a:solidFill>
                            <a:srgbClr val="4E2700"/>
                          </a:solidFill>
                          <a:latin typeface="Noto Sans Mono CJK HK"/>
                          <a:cs typeface="Noto Sans Mono CJK HK"/>
                        </a:rPr>
                        <a:t>、</a:t>
                      </a:r>
                      <a:r>
                        <a:rPr dirty="0" sz="1400" spc="125">
                          <a:solidFill>
                            <a:srgbClr val="4E2700"/>
                          </a:solidFill>
                          <a:latin typeface="Arial"/>
                          <a:cs typeface="Arial"/>
                        </a:rPr>
                        <a:t>java.io.Reader</a:t>
                      </a:r>
                      <a:r>
                        <a:rPr dirty="0" sz="1400">
                          <a:solidFill>
                            <a:srgbClr val="4E2700"/>
                          </a:solidFill>
                          <a:latin typeface="Noto Sans Mono CJK HK"/>
                          <a:cs typeface="Noto Sans Mono CJK HK"/>
                        </a:rPr>
                        <a:t>家族的類別</a:t>
                      </a:r>
                      <a:r>
                        <a:rPr dirty="0" sz="1400" spc="-15">
                          <a:solidFill>
                            <a:srgbClr val="4E2700"/>
                          </a:solidFill>
                          <a:latin typeface="Noto Sans Mono CJK HK"/>
                          <a:cs typeface="Noto Sans Mono CJK HK"/>
                        </a:rPr>
                        <a:t>負</a:t>
                      </a:r>
                      <a:r>
                        <a:rPr dirty="0" sz="1400">
                          <a:solidFill>
                            <a:srgbClr val="4E2700"/>
                          </a:solidFill>
                          <a:latin typeface="Noto Sans Mono CJK HK"/>
                          <a:cs typeface="Noto Sans Mono CJK HK"/>
                        </a:rPr>
                        <a:t>責處</a:t>
                      </a:r>
                      <a:endParaRPr sz="1400">
                        <a:latin typeface="Noto Sans Mono CJK HK"/>
                        <a:cs typeface="Noto Sans Mono CJK HK"/>
                      </a:endParaRPr>
                    </a:p>
                  </a:txBody>
                  <a:tcPr marL="0" marR="0" marB="0" marT="0">
                    <a:solidFill>
                      <a:srgbClr val="CCE8CF"/>
                    </a:solidFill>
                  </a:tcPr>
                </a:tc>
              </a:tr>
              <a:tr h="245715">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a:lnSpc>
                          <a:spcPct val="100000"/>
                        </a:lnSpc>
                      </a:pPr>
                      <a:endParaRPr sz="1400">
                        <a:latin typeface="Times New Roman"/>
                        <a:cs typeface="Times New Roman"/>
                      </a:endParaRPr>
                    </a:p>
                  </a:txBody>
                  <a:tcPr marL="0" marR="0" marB="0" marT="0">
                    <a:solidFill>
                      <a:srgbClr val="CCE8CF"/>
                    </a:solidFill>
                  </a:tcPr>
                </a:tc>
                <a:tc>
                  <a:txBody>
                    <a:bodyPr/>
                    <a:lstStyle/>
                    <a:p>
                      <a:pPr marL="147320">
                        <a:lnSpc>
                          <a:spcPts val="1630"/>
                        </a:lnSpc>
                      </a:pPr>
                      <a:r>
                        <a:rPr dirty="0" sz="1400" spc="5">
                          <a:solidFill>
                            <a:srgbClr val="4E2700"/>
                          </a:solidFill>
                          <a:latin typeface="Noto Sans Mono CJK HK"/>
                          <a:cs typeface="Noto Sans Mono CJK HK"/>
                        </a:rPr>
                        <a:t>理</a:t>
                      </a:r>
                      <a:r>
                        <a:rPr dirty="0" sz="1400">
                          <a:solidFill>
                            <a:srgbClr val="4E2700"/>
                          </a:solidFill>
                          <a:latin typeface="Noto Sans Mono CJK HK"/>
                          <a:cs typeface="Noto Sans Mono CJK HK"/>
                        </a:rPr>
                        <a:t>輸</a:t>
                      </a:r>
                      <a:r>
                        <a:rPr dirty="0" sz="1400" spc="5">
                          <a:solidFill>
                            <a:srgbClr val="4E2700"/>
                          </a:solidFill>
                          <a:latin typeface="Noto Sans Mono CJK HK"/>
                          <a:cs typeface="Noto Sans Mono CJK HK"/>
                        </a:rPr>
                        <a:t>入</a:t>
                      </a:r>
                      <a:r>
                        <a:rPr dirty="0" sz="1400" spc="-15">
                          <a:solidFill>
                            <a:srgbClr val="4E2700"/>
                          </a:solidFill>
                          <a:latin typeface="Noto Sans Mono CJK HK"/>
                          <a:cs typeface="Noto Sans Mono CJK HK"/>
                        </a:rPr>
                        <a:t>資</a:t>
                      </a:r>
                      <a:r>
                        <a:rPr dirty="0" sz="1400" spc="5">
                          <a:solidFill>
                            <a:srgbClr val="4E2700"/>
                          </a:solidFill>
                          <a:latin typeface="Noto Sans Mono CJK HK"/>
                          <a:cs typeface="Noto Sans Mono CJK HK"/>
                        </a:rPr>
                        <a:t>料</a:t>
                      </a:r>
                      <a:r>
                        <a:rPr dirty="0" sz="1400" spc="105">
                          <a:solidFill>
                            <a:srgbClr val="4E2700"/>
                          </a:solidFill>
                          <a:latin typeface="Noto Sans Mono CJK HK"/>
                          <a:cs typeface="Noto Sans Mono CJK HK"/>
                        </a:rPr>
                        <a:t>，</a:t>
                      </a:r>
                      <a:r>
                        <a:rPr dirty="0" sz="1400" spc="105">
                          <a:solidFill>
                            <a:srgbClr val="4E2700"/>
                          </a:solidFill>
                          <a:latin typeface="Arial"/>
                          <a:cs typeface="Arial"/>
                        </a:rPr>
                        <a:t>java.io.OutputStream</a:t>
                      </a:r>
                      <a:r>
                        <a:rPr dirty="0" sz="1400" spc="10">
                          <a:solidFill>
                            <a:srgbClr val="4E2700"/>
                          </a:solidFill>
                          <a:latin typeface="Noto Sans Mono CJK HK"/>
                          <a:cs typeface="Noto Sans Mono CJK HK"/>
                        </a:rPr>
                        <a:t>、</a:t>
                      </a:r>
                      <a:r>
                        <a:rPr dirty="0" sz="1400" spc="185">
                          <a:solidFill>
                            <a:srgbClr val="4E2700"/>
                          </a:solidFill>
                          <a:latin typeface="Arial"/>
                          <a:cs typeface="Arial"/>
                        </a:rPr>
                        <a:t>java.io.Writer</a:t>
                      </a:r>
                      <a:r>
                        <a:rPr dirty="0" sz="1400" spc="5">
                          <a:solidFill>
                            <a:srgbClr val="4E2700"/>
                          </a:solidFill>
                          <a:latin typeface="Noto Sans Mono CJK HK"/>
                          <a:cs typeface="Noto Sans Mono CJK HK"/>
                        </a:rPr>
                        <a:t>家</a:t>
                      </a:r>
                      <a:r>
                        <a:rPr dirty="0" sz="1400">
                          <a:solidFill>
                            <a:srgbClr val="4E2700"/>
                          </a:solidFill>
                          <a:latin typeface="Noto Sans Mono CJK HK"/>
                          <a:cs typeface="Noto Sans Mono CJK HK"/>
                        </a:rPr>
                        <a:t>族</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a:solidFill>
                            <a:srgbClr val="4E2700"/>
                          </a:solidFill>
                          <a:latin typeface="Noto Sans Mono CJK HK"/>
                          <a:cs typeface="Noto Sans Mono CJK HK"/>
                        </a:rPr>
                        <a:t>負</a:t>
                      </a:r>
                      <a:r>
                        <a:rPr dirty="0" sz="1400" spc="5">
                          <a:solidFill>
                            <a:srgbClr val="4E2700"/>
                          </a:solidFill>
                          <a:latin typeface="Noto Sans Mono CJK HK"/>
                          <a:cs typeface="Noto Sans Mono CJK HK"/>
                        </a:rPr>
                        <a:t>責</a:t>
                      </a:r>
                      <a:r>
                        <a:rPr dirty="0" sz="1400" spc="-15">
                          <a:solidFill>
                            <a:srgbClr val="4E2700"/>
                          </a:solidFill>
                          <a:latin typeface="Noto Sans Mono CJK HK"/>
                          <a:cs typeface="Noto Sans Mono CJK HK"/>
                        </a:rPr>
                        <a:t>處</a:t>
                      </a:r>
                      <a:r>
                        <a:rPr dirty="0" sz="1400" spc="5">
                          <a:solidFill>
                            <a:srgbClr val="4E2700"/>
                          </a:solidFill>
                          <a:latin typeface="Noto Sans Mono CJK HK"/>
                          <a:cs typeface="Noto Sans Mono CJK HK"/>
                        </a:rPr>
                        <a:t>理</a:t>
                      </a:r>
                      <a:r>
                        <a:rPr dirty="0" sz="1400">
                          <a:solidFill>
                            <a:srgbClr val="4E2700"/>
                          </a:solidFill>
                          <a:latin typeface="Noto Sans Mono CJK HK"/>
                          <a:cs typeface="Noto Sans Mono CJK HK"/>
                        </a:rPr>
                        <a:t>輸</a:t>
                      </a:r>
                      <a:r>
                        <a:rPr dirty="0" sz="1400" spc="-10">
                          <a:solidFill>
                            <a:srgbClr val="4E2700"/>
                          </a:solidFill>
                          <a:latin typeface="Noto Sans Mono CJK HK"/>
                          <a:cs typeface="Noto Sans Mono CJK HK"/>
                        </a:rPr>
                        <a:t>出資</a:t>
                      </a:r>
                      <a:r>
                        <a:rPr dirty="0" sz="1400" spc="5">
                          <a:solidFill>
                            <a:srgbClr val="4E2700"/>
                          </a:solidFill>
                          <a:latin typeface="Noto Sans Mono CJK HK"/>
                          <a:cs typeface="Noto Sans Mono CJK HK"/>
                        </a:rPr>
                        <a:t>料。</a:t>
                      </a:r>
                      <a:endParaRPr sz="1400">
                        <a:latin typeface="Noto Sans Mono CJK HK"/>
                        <a:cs typeface="Noto Sans Mono CJK HK"/>
                      </a:endParaRPr>
                    </a:p>
                  </a:txBody>
                  <a:tcPr marL="0" marR="0" marB="0" marT="0">
                    <a:solidFill>
                      <a:srgbClr val="CCE8CF"/>
                    </a:solidFill>
                  </a:tcPr>
                </a:tc>
              </a:tr>
              <a:tr h="229513">
                <a:tc>
                  <a:txBody>
                    <a:bodyPr/>
                    <a:lstStyle/>
                    <a:p>
                      <a:pPr algn="ctr" marR="9525">
                        <a:lnSpc>
                          <a:spcPts val="1630"/>
                        </a:lnSpc>
                      </a:pPr>
                      <a:r>
                        <a:rPr dirty="0" sz="1400" spc="225">
                          <a:solidFill>
                            <a:srgbClr val="4E2700"/>
                          </a:solidFill>
                          <a:latin typeface="Arial"/>
                          <a:cs typeface="Arial"/>
                        </a:rPr>
                        <a:t>7.(</a:t>
                      </a:r>
                      <a:endParaRPr sz="1400">
                        <a:latin typeface="Arial"/>
                        <a:cs typeface="Arial"/>
                      </a:endParaRPr>
                    </a:p>
                  </a:txBody>
                  <a:tcPr marL="0" marR="0" marB="0" marT="0">
                    <a:solidFill>
                      <a:srgbClr val="CCE8CF"/>
                    </a:solidFill>
                  </a:tcPr>
                </a:tc>
                <a:tc>
                  <a:txBody>
                    <a:bodyPr/>
                    <a:lstStyle/>
                    <a:p>
                      <a:pPr algn="ctr">
                        <a:lnSpc>
                          <a:spcPts val="163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63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215">
                          <a:solidFill>
                            <a:srgbClr val="4E2700"/>
                          </a:solidFill>
                          <a:latin typeface="Arial"/>
                          <a:cs typeface="Arial"/>
                        </a:rPr>
                        <a:t>java.io.File</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別的物</a:t>
                      </a:r>
                      <a:r>
                        <a:rPr dirty="0" sz="1400" spc="-15">
                          <a:solidFill>
                            <a:srgbClr val="4E2700"/>
                          </a:solidFill>
                          <a:latin typeface="Noto Sans Mono CJK HK"/>
                          <a:cs typeface="Noto Sans Mono CJK HK"/>
                        </a:rPr>
                        <a:t>件</a:t>
                      </a:r>
                      <a:r>
                        <a:rPr dirty="0" sz="1400">
                          <a:solidFill>
                            <a:srgbClr val="4E2700"/>
                          </a:solidFill>
                          <a:latin typeface="Noto Sans Mono CJK HK"/>
                          <a:cs typeface="Noto Sans Mono CJK HK"/>
                        </a:rPr>
                        <a:t>只能用</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表示</a:t>
                      </a:r>
                      <a:r>
                        <a:rPr dirty="0" sz="1400" spc="-15">
                          <a:solidFill>
                            <a:srgbClr val="4E2700"/>
                          </a:solidFill>
                          <a:latin typeface="Noto Sans Mono CJK HK"/>
                          <a:cs typeface="Noto Sans Mono CJK HK"/>
                        </a:rPr>
                        <a:t>檔案</a:t>
                      </a:r>
                      <a:r>
                        <a:rPr dirty="0" sz="1400">
                          <a:solidFill>
                            <a:srgbClr val="4E2700"/>
                          </a:solidFill>
                          <a:latin typeface="Noto Sans Mono CJK HK"/>
                          <a:cs typeface="Noto Sans Mono CJK HK"/>
                        </a:rPr>
                        <a:t>。</a:t>
                      </a:r>
                      <a:endParaRPr sz="1400">
                        <a:latin typeface="Noto Sans Mono CJK HK"/>
                        <a:cs typeface="Noto Sans Mono CJK HK"/>
                      </a:endParaRPr>
                    </a:p>
                  </a:txBody>
                  <a:tcPr marL="0" marR="0" marB="0" marT="0">
                    <a:solidFill>
                      <a:srgbClr val="CCE8CF"/>
                    </a:solidFill>
                  </a:tcPr>
                </a:tc>
              </a:tr>
              <a:tr h="229361">
                <a:tc>
                  <a:txBody>
                    <a:bodyPr/>
                    <a:lstStyle/>
                    <a:p>
                      <a:pPr algn="ctr" marR="9525">
                        <a:lnSpc>
                          <a:spcPts val="1500"/>
                        </a:lnSpc>
                      </a:pPr>
                      <a:r>
                        <a:rPr dirty="0" sz="1400" spc="225">
                          <a:solidFill>
                            <a:srgbClr val="4E2700"/>
                          </a:solidFill>
                          <a:latin typeface="Arial"/>
                          <a:cs typeface="Arial"/>
                        </a:rPr>
                        <a:t>8.(</a:t>
                      </a:r>
                      <a:endParaRPr sz="1400">
                        <a:latin typeface="Arial"/>
                        <a:cs typeface="Arial"/>
                      </a:endParaRPr>
                    </a:p>
                  </a:txBody>
                  <a:tcPr marL="0" marR="0" marB="0" marT="0">
                    <a:solidFill>
                      <a:srgbClr val="CCE8CF"/>
                    </a:solidFill>
                  </a:tcPr>
                </a:tc>
                <a:tc>
                  <a:txBody>
                    <a:bodyPr/>
                    <a:lstStyle/>
                    <a:p>
                      <a:pPr algn="ctr">
                        <a:lnSpc>
                          <a:spcPts val="1500"/>
                        </a:lnSpc>
                      </a:pPr>
                      <a:r>
                        <a:rPr dirty="0" sz="1400">
                          <a:solidFill>
                            <a:srgbClr val="4E2700"/>
                          </a:solidFill>
                          <a:latin typeface="Arial"/>
                          <a:cs typeface="Arial"/>
                        </a:rPr>
                        <a:t>x</a:t>
                      </a:r>
                      <a:endParaRPr sz="1400">
                        <a:latin typeface="Arial"/>
                        <a:cs typeface="Arial"/>
                      </a:endParaRPr>
                    </a:p>
                  </a:txBody>
                  <a:tcPr marL="0" marR="0" marB="0" marT="0">
                    <a:solidFill>
                      <a:srgbClr val="CCE8CF"/>
                    </a:solidFill>
                  </a:tcPr>
                </a:tc>
                <a:tc>
                  <a:txBody>
                    <a:bodyPr/>
                    <a:lstStyle/>
                    <a:p>
                      <a:pPr marL="49530">
                        <a:lnSpc>
                          <a:spcPts val="1500"/>
                        </a:lnSpc>
                      </a:pP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我</a:t>
                      </a:r>
                      <a:r>
                        <a:rPr dirty="0" sz="1400">
                          <a:solidFill>
                            <a:srgbClr val="4E2700"/>
                          </a:solidFill>
                          <a:latin typeface="Noto Sans Mono CJK HK"/>
                          <a:cs typeface="Noto Sans Mono CJK HK"/>
                        </a:rPr>
                        <a:t>們</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a:t>
                      </a:r>
                      <a:r>
                        <a:rPr dirty="0" sz="1400" spc="15">
                          <a:solidFill>
                            <a:srgbClr val="4E2700"/>
                          </a:solidFill>
                          <a:latin typeface="Noto Sans Mono CJK HK"/>
                          <a:cs typeface="Noto Sans Mono CJK HK"/>
                        </a:rPr>
                        <a:t>用</a:t>
                      </a:r>
                      <a:r>
                        <a:rPr dirty="0" sz="1400" spc="175">
                          <a:solidFill>
                            <a:srgbClr val="4E2700"/>
                          </a:solidFill>
                          <a:latin typeface="Arial"/>
                          <a:cs typeface="Arial"/>
                        </a:rPr>
                        <a:t>java.io.FileReader/java.io.FileWriter</a:t>
                      </a:r>
                      <a:r>
                        <a:rPr dirty="0" sz="1400">
                          <a:solidFill>
                            <a:srgbClr val="4E2700"/>
                          </a:solidFill>
                          <a:latin typeface="Noto Sans Mono CJK HK"/>
                          <a:cs typeface="Noto Sans Mono CJK HK"/>
                        </a:rPr>
                        <a:t>類別的物件來</a:t>
                      </a:r>
                      <a:r>
                        <a:rPr dirty="0" sz="1400" spc="-15">
                          <a:solidFill>
                            <a:srgbClr val="4E2700"/>
                          </a:solidFill>
                          <a:latin typeface="Noto Sans Mono CJK HK"/>
                          <a:cs typeface="Noto Sans Mono CJK HK"/>
                        </a:rPr>
                        <a:t>處</a:t>
                      </a:r>
                      <a:r>
                        <a:rPr dirty="0" sz="1400" spc="10">
                          <a:solidFill>
                            <a:srgbClr val="4E2700"/>
                          </a:solidFill>
                          <a:latin typeface="Noto Sans Mono CJK HK"/>
                          <a:cs typeface="Noto Sans Mono CJK HK"/>
                        </a:rPr>
                        <a:t>理</a:t>
                      </a:r>
                      <a:r>
                        <a:rPr dirty="0" sz="1400" spc="40">
                          <a:solidFill>
                            <a:srgbClr val="4E2700"/>
                          </a:solidFill>
                          <a:latin typeface="Arial"/>
                          <a:cs typeface="Arial"/>
                        </a:rPr>
                        <a:t>ZIP</a:t>
                      </a:r>
                      <a:r>
                        <a:rPr dirty="0" sz="1400">
                          <a:solidFill>
                            <a:srgbClr val="4E2700"/>
                          </a:solidFill>
                          <a:latin typeface="Noto Sans Mono CJK HK"/>
                          <a:cs typeface="Noto Sans Mono CJK HK"/>
                        </a:rPr>
                        <a:t>檔。</a:t>
                      </a:r>
                      <a:endParaRPr sz="1400">
                        <a:latin typeface="Noto Sans Mono CJK HK"/>
                        <a:cs typeface="Noto Sans Mono CJK HK"/>
                      </a:endParaRPr>
                    </a:p>
                  </a:txBody>
                  <a:tcPr marL="0" marR="0" marB="0" marT="0">
                    <a:solidFill>
                      <a:srgbClr val="CCE8CF"/>
                    </a:solidFill>
                  </a:tcPr>
                </a:tc>
              </a:tr>
              <a:tr h="217016">
                <a:tc>
                  <a:txBody>
                    <a:bodyPr/>
                    <a:lstStyle/>
                    <a:p>
                      <a:pPr algn="ctr" marR="9525">
                        <a:lnSpc>
                          <a:spcPts val="1610"/>
                        </a:lnSpc>
                      </a:pPr>
                      <a:r>
                        <a:rPr dirty="0" sz="1400" spc="225">
                          <a:solidFill>
                            <a:srgbClr val="4E2700"/>
                          </a:solidFill>
                          <a:latin typeface="Arial"/>
                          <a:cs typeface="Arial"/>
                        </a:rPr>
                        <a:t>9.(</a:t>
                      </a:r>
                      <a:endParaRPr sz="1400">
                        <a:latin typeface="Arial"/>
                        <a:cs typeface="Arial"/>
                      </a:endParaRPr>
                    </a:p>
                  </a:txBody>
                  <a:tcPr marL="0" marR="0" marB="0" marT="0">
                    <a:solidFill>
                      <a:srgbClr val="CCE8CF"/>
                    </a:solidFill>
                  </a:tcPr>
                </a:tc>
                <a:tc>
                  <a:txBody>
                    <a:bodyPr/>
                    <a:lstStyle/>
                    <a:p>
                      <a:pPr algn="ctr">
                        <a:lnSpc>
                          <a:spcPts val="1610"/>
                        </a:lnSpc>
                      </a:pPr>
                      <a:r>
                        <a:rPr dirty="0" sz="1400">
                          <a:solidFill>
                            <a:srgbClr val="4E2700"/>
                          </a:solidFill>
                          <a:latin typeface="Arial"/>
                          <a:cs typeface="Arial"/>
                        </a:rPr>
                        <a:t>o</a:t>
                      </a:r>
                      <a:endParaRPr sz="1400">
                        <a:latin typeface="Arial"/>
                        <a:cs typeface="Arial"/>
                      </a:endParaRPr>
                    </a:p>
                  </a:txBody>
                  <a:tcPr marL="0" marR="0" marB="0" marT="0">
                    <a:solidFill>
                      <a:srgbClr val="CCE8CF"/>
                    </a:solidFill>
                  </a:tcPr>
                </a:tc>
                <a:tc>
                  <a:txBody>
                    <a:bodyPr/>
                    <a:lstStyle/>
                    <a:p>
                      <a:pPr marL="49530">
                        <a:lnSpc>
                          <a:spcPts val="1610"/>
                        </a:lnSpc>
                      </a:pPr>
                      <a:r>
                        <a:rPr dirty="0" sz="1400" spc="305">
                          <a:solidFill>
                            <a:srgbClr val="4E2700"/>
                          </a:solidFill>
                          <a:latin typeface="Arial"/>
                          <a:cs typeface="Arial"/>
                        </a:rPr>
                        <a:t>)</a:t>
                      </a:r>
                      <a:r>
                        <a:rPr dirty="0" sz="1400" spc="430">
                          <a:solidFill>
                            <a:srgbClr val="4E2700"/>
                          </a:solidFill>
                          <a:latin typeface="Arial"/>
                          <a:cs typeface="Arial"/>
                        </a:rPr>
                        <a:t> </a:t>
                      </a:r>
                      <a:r>
                        <a:rPr dirty="0" sz="1400" spc="130">
                          <a:solidFill>
                            <a:srgbClr val="4E2700"/>
                          </a:solidFill>
                          <a:latin typeface="Arial"/>
                          <a:cs typeface="Arial"/>
                        </a:rPr>
                        <a:t>java.io.FileOutputStream</a:t>
                      </a:r>
                      <a:r>
                        <a:rPr dirty="0" sz="1400">
                          <a:solidFill>
                            <a:srgbClr val="4E2700"/>
                          </a:solidFill>
                          <a:latin typeface="Noto Sans Mono CJK HK"/>
                          <a:cs typeface="Noto Sans Mono CJK HK"/>
                        </a:rPr>
                        <a:t>類別有一個</a:t>
                      </a:r>
                      <a:r>
                        <a:rPr dirty="0" sz="1400" spc="-15">
                          <a:solidFill>
                            <a:srgbClr val="4E2700"/>
                          </a:solidFill>
                          <a:latin typeface="Noto Sans Mono CJK HK"/>
                          <a:cs typeface="Noto Sans Mono CJK HK"/>
                        </a:rPr>
                        <a:t>建構</a:t>
                      </a:r>
                      <a:r>
                        <a:rPr dirty="0" sz="1400">
                          <a:solidFill>
                            <a:srgbClr val="4E2700"/>
                          </a:solidFill>
                          <a:latin typeface="Noto Sans Mono CJK HK"/>
                          <a:cs typeface="Noto Sans Mono CJK HK"/>
                        </a:rPr>
                        <a:t>子含有</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個參</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如果第</a:t>
                      </a:r>
                      <a:r>
                        <a:rPr dirty="0" sz="1400" spc="-15">
                          <a:solidFill>
                            <a:srgbClr val="4E2700"/>
                          </a:solidFill>
                          <a:latin typeface="Noto Sans Mono CJK HK"/>
                          <a:cs typeface="Noto Sans Mono CJK HK"/>
                        </a:rPr>
                        <a:t>二</a:t>
                      </a:r>
                      <a:r>
                        <a:rPr dirty="0" sz="1400">
                          <a:solidFill>
                            <a:srgbClr val="4E2700"/>
                          </a:solidFill>
                          <a:latin typeface="Noto Sans Mono CJK HK"/>
                          <a:cs typeface="Noto Sans Mono CJK HK"/>
                        </a:rPr>
                        <a:t>個參</a:t>
                      </a:r>
                      <a:r>
                        <a:rPr dirty="0" sz="1400" spc="-15">
                          <a:solidFill>
                            <a:srgbClr val="4E2700"/>
                          </a:solidFill>
                          <a:latin typeface="Noto Sans Mono CJK HK"/>
                          <a:cs typeface="Noto Sans Mono CJK HK"/>
                        </a:rPr>
                        <a:t>數</a:t>
                      </a:r>
                      <a:r>
                        <a:rPr dirty="0" sz="1400" spc="20">
                          <a:solidFill>
                            <a:srgbClr val="4E2700"/>
                          </a:solidFill>
                          <a:latin typeface="Noto Sans Mono CJK HK"/>
                          <a:cs typeface="Noto Sans Mono CJK HK"/>
                        </a:rPr>
                        <a:t>為</a:t>
                      </a:r>
                      <a:r>
                        <a:rPr dirty="0" sz="1400" spc="130">
                          <a:solidFill>
                            <a:srgbClr val="4E2700"/>
                          </a:solidFill>
                          <a:latin typeface="Arial"/>
                          <a:cs typeface="Arial"/>
                        </a:rPr>
                        <a:t>true</a:t>
                      </a:r>
                      <a:r>
                        <a:rPr dirty="0" sz="1400" spc="130">
                          <a:solidFill>
                            <a:srgbClr val="4E2700"/>
                          </a:solidFill>
                          <a:latin typeface="Noto Sans Mono CJK HK"/>
                          <a:cs typeface="Noto Sans Mono CJK HK"/>
                        </a:rPr>
                        <a:t>，</a:t>
                      </a:r>
                      <a:r>
                        <a:rPr dirty="0" sz="1400">
                          <a:solidFill>
                            <a:srgbClr val="4E2700"/>
                          </a:solidFill>
                          <a:latin typeface="Noto Sans Mono CJK HK"/>
                          <a:cs typeface="Noto Sans Mono CJK HK"/>
                        </a:rPr>
                        <a:t>則</a:t>
                      </a:r>
                      <a:endParaRPr sz="1400">
                        <a:latin typeface="Noto Sans Mono CJK HK"/>
                        <a:cs typeface="Noto Sans Mono CJK HK"/>
                      </a:endParaRPr>
                    </a:p>
                  </a:txBody>
                  <a:tcPr marL="0" marR="0" marB="0" marT="0">
                    <a:solidFill>
                      <a:srgbClr val="CCE8CF"/>
                    </a:solidFill>
                  </a:tcPr>
                </a:tc>
              </a:tr>
            </a:tbl>
          </a:graphicData>
        </a:graphic>
      </p:graphicFrame>
      <p:sp>
        <p:nvSpPr>
          <p:cNvPr id="5" name="object 5"/>
          <p:cNvSpPr txBox="1"/>
          <p:nvPr/>
        </p:nvSpPr>
        <p:spPr>
          <a:xfrm>
            <a:off x="547217" y="5340858"/>
            <a:ext cx="6242685" cy="516255"/>
          </a:xfrm>
          <a:prstGeom prst="rect">
            <a:avLst/>
          </a:prstGeom>
        </p:spPr>
        <p:txBody>
          <a:bodyPr wrap="square" lIns="0" tIns="44450" rIns="0" bIns="0" rtlCol="0" vert="horz">
            <a:spAutoFit/>
          </a:bodyPr>
          <a:lstStyle/>
          <a:p>
            <a:pPr marL="798830">
              <a:lnSpc>
                <a:spcPct val="100000"/>
              </a:lnSpc>
              <a:spcBef>
                <a:spcPts val="350"/>
              </a:spcBef>
            </a:pPr>
            <a:r>
              <a:rPr dirty="0" sz="1400">
                <a:solidFill>
                  <a:srgbClr val="4E2700"/>
                </a:solidFill>
                <a:latin typeface="Noto Sans Mono CJK HK"/>
                <a:cs typeface="Noto Sans Mono CJK HK"/>
              </a:rPr>
              <a:t>透</a:t>
            </a:r>
            <a:r>
              <a:rPr dirty="0" sz="1400" spc="10">
                <a:solidFill>
                  <a:srgbClr val="4E2700"/>
                </a:solidFill>
                <a:latin typeface="Noto Sans Mono CJK HK"/>
                <a:cs typeface="Noto Sans Mono CJK HK"/>
              </a:rPr>
              <a:t>過</a:t>
            </a:r>
            <a:r>
              <a:rPr dirty="0" sz="1400" spc="85">
                <a:solidFill>
                  <a:srgbClr val="4E2700"/>
                </a:solidFill>
                <a:latin typeface="Arial"/>
                <a:cs typeface="Arial"/>
              </a:rPr>
              <a:t>FileOutputStream</a:t>
            </a:r>
            <a:r>
              <a:rPr dirty="0" sz="1400">
                <a:solidFill>
                  <a:srgbClr val="4E2700"/>
                </a:solidFill>
                <a:latin typeface="Noto Sans Mono CJK HK"/>
                <a:cs typeface="Noto Sans Mono CJK HK"/>
              </a:rPr>
              <a:t>物件寫出的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料就</a:t>
            </a:r>
            <a:r>
              <a:rPr dirty="0" sz="1400" spc="-15">
                <a:solidFill>
                  <a:srgbClr val="4E2700"/>
                </a:solidFill>
                <a:latin typeface="Noto Sans Mono CJK HK"/>
                <a:cs typeface="Noto Sans Mono CJK HK"/>
              </a:rPr>
              <a:t>會附</a:t>
            </a:r>
            <a:r>
              <a:rPr dirty="0" sz="1400">
                <a:solidFill>
                  <a:srgbClr val="4E2700"/>
                </a:solidFill>
                <a:latin typeface="Noto Sans Mono CJK HK"/>
                <a:cs typeface="Noto Sans Mono CJK HK"/>
              </a:rPr>
              <a:t>加在檔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的尾</a:t>
            </a:r>
            <a:r>
              <a:rPr dirty="0" sz="1400" spc="-15">
                <a:solidFill>
                  <a:srgbClr val="4E2700"/>
                </a:solidFill>
                <a:latin typeface="Noto Sans Mono CJK HK"/>
                <a:cs typeface="Noto Sans Mono CJK HK"/>
              </a:rPr>
              <a:t>端</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250"/>
              </a:spcBef>
            </a:pPr>
            <a:r>
              <a:rPr dirty="0" sz="1400" spc="165">
                <a:solidFill>
                  <a:srgbClr val="4E2700"/>
                </a:solidFill>
                <a:latin typeface="Arial"/>
                <a:cs typeface="Arial"/>
              </a:rPr>
              <a:t>10.(</a:t>
            </a:r>
            <a:r>
              <a:rPr dirty="0" sz="1400" spc="400">
                <a:solidFill>
                  <a:srgbClr val="4E2700"/>
                </a:solidFill>
                <a:latin typeface="Arial"/>
                <a:cs typeface="Arial"/>
              </a:rPr>
              <a:t> </a:t>
            </a:r>
            <a:r>
              <a:rPr dirty="0" sz="1400" spc="70">
                <a:solidFill>
                  <a:srgbClr val="4E2700"/>
                </a:solidFill>
                <a:latin typeface="Arial"/>
                <a:cs typeface="Arial"/>
              </a:rPr>
              <a:t>x</a:t>
            </a:r>
            <a:r>
              <a:rPr dirty="0" sz="1400" spc="400">
                <a:solidFill>
                  <a:srgbClr val="4E2700"/>
                </a:solidFill>
                <a:latin typeface="Arial"/>
                <a:cs typeface="Arial"/>
              </a:rPr>
              <a:t> </a:t>
            </a:r>
            <a:r>
              <a:rPr dirty="0" sz="1400" spc="305">
                <a:solidFill>
                  <a:srgbClr val="4E2700"/>
                </a:solidFill>
                <a:latin typeface="Arial"/>
                <a:cs typeface="Arial"/>
              </a:rPr>
              <a:t>)</a:t>
            </a:r>
            <a:r>
              <a:rPr dirty="0" sz="1400" spc="395">
                <a:solidFill>
                  <a:srgbClr val="4E2700"/>
                </a:solidFill>
                <a:latin typeface="Arial"/>
                <a:cs typeface="Arial"/>
              </a:rPr>
              <a:t> </a:t>
            </a:r>
            <a:r>
              <a:rPr dirty="0" sz="1400" spc="35">
                <a:solidFill>
                  <a:srgbClr val="4E2700"/>
                </a:solidFill>
                <a:latin typeface="Arial"/>
                <a:cs typeface="Arial"/>
              </a:rPr>
              <a:t>Java</a:t>
            </a:r>
            <a:r>
              <a:rPr dirty="0" sz="1400">
                <a:solidFill>
                  <a:srgbClr val="4E2700"/>
                </a:solidFill>
                <a:latin typeface="Noto Sans Mono CJK HK"/>
                <a:cs typeface="Noto Sans Mono CJK HK"/>
              </a:rPr>
              <a:t>語言</a:t>
            </a:r>
            <a:r>
              <a:rPr dirty="0" sz="1400" spc="5">
                <a:solidFill>
                  <a:srgbClr val="4E2700"/>
                </a:solidFill>
                <a:latin typeface="Noto Sans Mono CJK HK"/>
                <a:cs typeface="Noto Sans Mono CJK HK"/>
              </a:rPr>
              <a:t>的</a:t>
            </a:r>
            <a:r>
              <a:rPr dirty="0" sz="1400" spc="185">
                <a:solidFill>
                  <a:srgbClr val="4E2700"/>
                </a:solidFill>
                <a:latin typeface="Arial"/>
                <a:cs typeface="Arial"/>
              </a:rPr>
              <a:t>java.io.Writer</a:t>
            </a:r>
            <a:r>
              <a:rPr dirty="0" sz="1400">
                <a:solidFill>
                  <a:srgbClr val="4E2700"/>
                </a:solidFill>
                <a:latin typeface="Noto Sans Mono CJK HK"/>
                <a:cs typeface="Noto Sans Mono CJK HK"/>
              </a:rPr>
              <a:t>類別可以寫出</a:t>
            </a:r>
            <a:r>
              <a:rPr dirty="0" sz="1400" spc="-10">
                <a:solidFill>
                  <a:srgbClr val="4E2700"/>
                </a:solidFill>
                <a:latin typeface="Noto Sans Mono CJK HK"/>
                <a:cs typeface="Noto Sans Mono CJK HK"/>
              </a:rPr>
              <a:t>文</a:t>
            </a:r>
            <a:r>
              <a:rPr dirty="0" sz="1400">
                <a:solidFill>
                  <a:srgbClr val="4E2700"/>
                </a:solidFill>
                <a:latin typeface="Noto Sans Mono CJK HK"/>
                <a:cs typeface="Noto Sans Mono CJK HK"/>
              </a:rPr>
              <a:t>字資料</a:t>
            </a:r>
            <a:r>
              <a:rPr dirty="0" sz="1400" spc="-10">
                <a:solidFill>
                  <a:srgbClr val="4E2700"/>
                </a:solidFill>
                <a:latin typeface="Noto Sans Mono CJK HK"/>
                <a:cs typeface="Noto Sans Mono CJK HK"/>
              </a:rPr>
              <a:t>與</a:t>
            </a:r>
            <a:r>
              <a:rPr dirty="0" sz="1400">
                <a:solidFill>
                  <a:srgbClr val="4E2700"/>
                </a:solidFill>
                <a:latin typeface="Noto Sans Mono CJK HK"/>
                <a:cs typeface="Noto Sans Mono CJK HK"/>
              </a:rPr>
              <a:t>非文</a:t>
            </a:r>
            <a:r>
              <a:rPr dirty="0" sz="1400" spc="-10">
                <a:solidFill>
                  <a:srgbClr val="4E2700"/>
                </a:solidFill>
                <a:latin typeface="Noto Sans Mono CJK HK"/>
                <a:cs typeface="Noto Sans Mono CJK HK"/>
              </a:rPr>
              <a:t>字資</a:t>
            </a:r>
            <a:r>
              <a:rPr dirty="0" sz="1400">
                <a:solidFill>
                  <a:srgbClr val="4E2700"/>
                </a:solidFill>
                <a:latin typeface="Noto Sans Mono CJK HK"/>
                <a:cs typeface="Noto Sans Mono CJK HK"/>
              </a:rPr>
              <a:t>料。</a:t>
            </a:r>
            <a:endParaRPr sz="1400">
              <a:latin typeface="Noto Sans Mono CJK HK"/>
              <a:cs typeface="Noto Sans Mono CJK HK"/>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0454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自我測驗十	</a:t>
            </a:r>
            <a:r>
              <a:rPr dirty="0" spc="-5">
                <a:latin typeface="Tahoma"/>
                <a:cs typeface="Tahoma"/>
              </a:rPr>
              <a:t>..</a:t>
            </a:r>
          </a:p>
        </p:txBody>
      </p:sp>
      <p:sp>
        <p:nvSpPr>
          <p:cNvPr id="6" name="object 6"/>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547217" y="955395"/>
            <a:ext cx="8077200" cy="3268979"/>
          </a:xfrm>
          <a:prstGeom prst="rect">
            <a:avLst/>
          </a:prstGeom>
        </p:spPr>
        <p:txBody>
          <a:bodyPr wrap="square" lIns="0" tIns="55244" rIns="0" bIns="0" rtlCol="0" vert="horz">
            <a:spAutoFit/>
          </a:bodyPr>
          <a:lstStyle/>
          <a:p>
            <a:pPr marL="12700">
              <a:lnSpc>
                <a:spcPct val="100000"/>
              </a:lnSpc>
              <a:spcBef>
                <a:spcPts val="434"/>
              </a:spcBef>
            </a:pPr>
            <a:r>
              <a:rPr dirty="0" sz="1400">
                <a:solidFill>
                  <a:srgbClr val="4E2700"/>
                </a:solidFill>
                <a:latin typeface="Noto Sans Mono CJK HK"/>
                <a:cs typeface="Noto Sans Mono CJK HK"/>
              </a:rPr>
              <a:t>二、填</a:t>
            </a:r>
            <a:r>
              <a:rPr dirty="0" sz="1400" spc="-15">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403860" marR="5080" indent="-294640">
              <a:lnSpc>
                <a:spcPct val="120000"/>
              </a:lnSpc>
              <a:buFont typeface="Arial"/>
              <a:buAutoNum type="arabicPeriod"/>
              <a:tabLst>
                <a:tab pos="404495" algn="l"/>
                <a:tab pos="4627880" algn="l"/>
                <a:tab pos="5808980" algn="l"/>
                <a:tab pos="6991350" algn="l"/>
              </a:tabLst>
            </a:pPr>
            <a:r>
              <a:rPr dirty="0" sz="1400" spc="10">
                <a:solidFill>
                  <a:srgbClr val="4E2700"/>
                </a:solidFill>
                <a:latin typeface="Noto Sans Mono CJK HK"/>
                <a:cs typeface="Noto Sans Mono CJK HK"/>
              </a:rPr>
              <a:t>想</a:t>
            </a:r>
            <a:r>
              <a:rPr dirty="0" sz="1400">
                <a:solidFill>
                  <a:srgbClr val="4E2700"/>
                </a:solidFill>
                <a:latin typeface="Noto Sans Mono CJK HK"/>
                <a:cs typeface="Noto Sans Mono CJK HK"/>
              </a:rPr>
              <a:t>要讀取</a:t>
            </a:r>
            <a:r>
              <a:rPr dirty="0" sz="1400" spc="-15">
                <a:solidFill>
                  <a:srgbClr val="4E2700"/>
                </a:solidFill>
                <a:latin typeface="Noto Sans Mono CJK HK"/>
                <a:cs typeface="Noto Sans Mono CJK HK"/>
              </a:rPr>
              <a:t>文字</a:t>
            </a:r>
            <a:r>
              <a:rPr dirty="0" sz="1400">
                <a:solidFill>
                  <a:srgbClr val="4E2700"/>
                </a:solidFill>
                <a:latin typeface="Noto Sans Mono CJK HK"/>
                <a:cs typeface="Noto Sans Mono CJK HK"/>
              </a:rPr>
              <a:t>檔的一</a:t>
            </a:r>
            <a:r>
              <a:rPr dirty="0" sz="1400" spc="-15">
                <a:solidFill>
                  <a:srgbClr val="4E2700"/>
                </a:solidFill>
                <a:latin typeface="Noto Sans Mono CJK HK"/>
                <a:cs typeface="Noto Sans Mono CJK HK"/>
              </a:rPr>
              <a:t>列</a:t>
            </a:r>
            <a:r>
              <a:rPr dirty="0" sz="1400">
                <a:solidFill>
                  <a:srgbClr val="4E2700"/>
                </a:solidFill>
                <a:latin typeface="Noto Sans Mono CJK HK"/>
                <a:cs typeface="Noto Sans Mono CJK HK"/>
              </a:rPr>
              <a:t>文字</a:t>
            </a:r>
            <a:r>
              <a:rPr dirty="0" sz="1400" spc="-15">
                <a:solidFill>
                  <a:srgbClr val="4E2700"/>
                </a:solidFill>
                <a:latin typeface="Noto Sans Mono CJK HK"/>
                <a:cs typeface="Noto Sans Mono CJK HK"/>
              </a:rPr>
              <a:t>資料</a:t>
            </a:r>
            <a:r>
              <a:rPr dirty="0" sz="1400">
                <a:solidFill>
                  <a:srgbClr val="4E2700"/>
                </a:solidFill>
                <a:latin typeface="Noto Sans Mono CJK HK"/>
                <a:cs typeface="Noto Sans Mono CJK HK"/>
              </a:rPr>
              <a:t>必須使</a:t>
            </a:r>
            <a:r>
              <a:rPr dirty="0" sz="1400" spc="5">
                <a:solidFill>
                  <a:srgbClr val="4E2700"/>
                </a:solidFill>
                <a:latin typeface="Noto Sans Mono CJK HK"/>
                <a:cs typeface="Noto Sans Mono CJK HK"/>
              </a:rPr>
              <a:t>用</a:t>
            </a:r>
            <a:r>
              <a:rPr dirty="0" sz="1400" spc="-95">
                <a:solidFill>
                  <a:srgbClr val="4E2700"/>
                </a:solidFill>
                <a:latin typeface="Arial"/>
                <a:cs typeface="Arial"/>
              </a:rPr>
              <a:t>B</a:t>
            </a:r>
            <a:r>
              <a:rPr dirty="0" sz="1400" spc="-90">
                <a:solidFill>
                  <a:srgbClr val="4E2700"/>
                </a:solidFill>
                <a:latin typeface="Arial"/>
                <a:cs typeface="Arial"/>
              </a:rPr>
              <a:t>u</a:t>
            </a:r>
            <a:r>
              <a:rPr dirty="0" sz="1400" spc="270">
                <a:solidFill>
                  <a:srgbClr val="4E2700"/>
                </a:solidFill>
                <a:latin typeface="Arial"/>
                <a:cs typeface="Arial"/>
              </a:rPr>
              <a:t>ffe</a:t>
            </a:r>
            <a:r>
              <a:rPr dirty="0" sz="1400" spc="250">
                <a:solidFill>
                  <a:srgbClr val="4E2700"/>
                </a:solidFill>
                <a:latin typeface="Arial"/>
                <a:cs typeface="Arial"/>
              </a:rPr>
              <a:t>r</a:t>
            </a:r>
            <a:r>
              <a:rPr dirty="0" sz="1400" spc="-70">
                <a:solidFill>
                  <a:srgbClr val="4E2700"/>
                </a:solidFill>
                <a:latin typeface="Arial"/>
                <a:cs typeface="Arial"/>
              </a:rPr>
              <a:t>edR</a:t>
            </a:r>
            <a:r>
              <a:rPr dirty="0" sz="1400" spc="-60">
                <a:solidFill>
                  <a:srgbClr val="4E2700"/>
                </a:solidFill>
                <a:latin typeface="Arial"/>
                <a:cs typeface="Arial"/>
              </a:rPr>
              <a:t>e</a:t>
            </a:r>
            <a:r>
              <a:rPr dirty="0" sz="1400" spc="75">
                <a:solidFill>
                  <a:srgbClr val="4E2700"/>
                </a:solidFill>
                <a:latin typeface="Arial"/>
                <a:cs typeface="Arial"/>
              </a:rPr>
              <a:t>ade</a:t>
            </a:r>
            <a:r>
              <a:rPr dirty="0" sz="1400" spc="40">
                <a:solidFill>
                  <a:srgbClr val="4E2700"/>
                </a:solidFill>
                <a:latin typeface="Arial"/>
                <a:cs typeface="Arial"/>
              </a:rPr>
              <a:t>r</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u="sng" sz="1400" spc="-330">
                <a:solidFill>
                  <a:srgbClr val="4E2700"/>
                </a:solidFill>
                <a:uFill>
                  <a:solidFill>
                    <a:srgbClr val="4D2600"/>
                  </a:solidFill>
                </a:uFill>
                <a:latin typeface="Times New Roman"/>
                <a:cs typeface="Times New Roman"/>
              </a:rPr>
              <a:t> </a:t>
            </a:r>
            <a:r>
              <a:rPr dirty="0" sz="1400" spc="310" i="1">
                <a:solidFill>
                  <a:srgbClr val="4E2700"/>
                </a:solidFill>
                <a:latin typeface="Arial"/>
                <a:cs typeface="Arial"/>
              </a:rPr>
              <a:t>r</a:t>
            </a:r>
            <a:r>
              <a:rPr dirty="0" sz="1400" spc="-10" i="1">
                <a:solidFill>
                  <a:srgbClr val="4E2700"/>
                </a:solidFill>
                <a:latin typeface="Arial"/>
                <a:cs typeface="Arial"/>
              </a:rPr>
              <a:t>ead</a:t>
            </a:r>
            <a:r>
              <a:rPr dirty="0" sz="1400" spc="-5" i="1">
                <a:solidFill>
                  <a:srgbClr val="4E2700"/>
                </a:solidFill>
                <a:latin typeface="Arial"/>
                <a:cs typeface="Arial"/>
              </a:rPr>
              <a:t>L</a:t>
            </a:r>
            <a:r>
              <a:rPr dirty="0" sz="1400" spc="130" i="1">
                <a:solidFill>
                  <a:srgbClr val="4E2700"/>
                </a:solidFill>
                <a:latin typeface="Arial"/>
                <a:cs typeface="Arial"/>
              </a:rPr>
              <a:t>in</a:t>
            </a:r>
            <a:r>
              <a:rPr dirty="0" sz="1400" spc="195" i="1">
                <a:solidFill>
                  <a:srgbClr val="4E2700"/>
                </a:solidFill>
                <a:latin typeface="Arial"/>
                <a:cs typeface="Arial"/>
              </a:rPr>
              <a:t>e</a:t>
            </a:r>
            <a:r>
              <a:rPr dirty="0" sz="1400" spc="305" i="1">
                <a:solidFill>
                  <a:srgbClr val="4E2700"/>
                </a:solidFill>
                <a:latin typeface="Arial"/>
                <a:cs typeface="Arial"/>
              </a:rPr>
              <a:t>()</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法，寫出文 </a:t>
            </a:r>
            <a:r>
              <a:rPr dirty="0" sz="1400" spc="10">
                <a:solidFill>
                  <a:srgbClr val="4E2700"/>
                </a:solidFill>
                <a:latin typeface="Noto Sans Mono CJK HK"/>
                <a:cs typeface="Noto Sans Mono CJK HK"/>
              </a:rPr>
              <a:t>字</a:t>
            </a:r>
            <a:r>
              <a:rPr dirty="0" sz="1400">
                <a:solidFill>
                  <a:srgbClr val="4E2700"/>
                </a:solidFill>
                <a:latin typeface="Noto Sans Mono CJK HK"/>
                <a:cs typeface="Noto Sans Mono CJK HK"/>
              </a:rPr>
              <a:t>檔的一</a:t>
            </a:r>
            <a:r>
              <a:rPr dirty="0" sz="1400" spc="-15">
                <a:solidFill>
                  <a:srgbClr val="4E2700"/>
                </a:solidFill>
                <a:latin typeface="Noto Sans Mono CJK HK"/>
                <a:cs typeface="Noto Sans Mono CJK HK"/>
              </a:rPr>
              <a:t>列文</a:t>
            </a:r>
            <a:r>
              <a:rPr dirty="0" sz="1400">
                <a:solidFill>
                  <a:srgbClr val="4E2700"/>
                </a:solidFill>
                <a:latin typeface="Noto Sans Mono CJK HK"/>
                <a:cs typeface="Noto Sans Mono CJK HK"/>
              </a:rPr>
              <a:t>字資料</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須用到</a:t>
            </a:r>
            <a:r>
              <a:rPr dirty="0" sz="1400" spc="500">
                <a:solidFill>
                  <a:srgbClr val="4E2700"/>
                </a:solidFill>
                <a:latin typeface="Noto Sans Mono CJK HK"/>
                <a:cs typeface="Noto Sans Mono CJK HK"/>
              </a:rPr>
              <a:t> </a:t>
            </a:r>
            <a:r>
              <a:rPr dirty="0" sz="1400" spc="170">
                <a:solidFill>
                  <a:srgbClr val="4E2700"/>
                </a:solidFill>
                <a:latin typeface="Arial"/>
                <a:cs typeface="Arial"/>
              </a:rPr>
              <a:t>PrintWriter</a:t>
            </a:r>
            <a:r>
              <a:rPr dirty="0" sz="1400" spc="10">
                <a:solidFill>
                  <a:srgbClr val="4E2700"/>
                </a:solidFill>
                <a:latin typeface="Noto Sans Mono CJK HK"/>
                <a:cs typeface="Noto Sans Mono CJK HK"/>
              </a:rPr>
              <a:t>類</a:t>
            </a:r>
            <a:r>
              <a:rPr dirty="0" sz="1400">
                <a:solidFill>
                  <a:srgbClr val="4E2700"/>
                </a:solidFill>
                <a:latin typeface="Noto Sans Mono CJK HK"/>
                <a:cs typeface="Noto Sans Mono CJK HK"/>
              </a:rPr>
              <a:t>別</a:t>
            </a:r>
            <a:r>
              <a:rPr dirty="0" sz="1400" spc="10">
                <a:solidFill>
                  <a:srgbClr val="4E2700"/>
                </a:solidFill>
                <a:latin typeface="Noto Sans Mono CJK HK"/>
                <a:cs typeface="Noto Sans Mono CJK HK"/>
              </a:rPr>
              <a:t>的</a:t>
            </a:r>
            <a:r>
              <a:rPr dirty="0" u="sng" sz="1400" spc="10">
                <a:solidFill>
                  <a:srgbClr val="4E2700"/>
                </a:solidFill>
                <a:uFill>
                  <a:solidFill>
                    <a:srgbClr val="4D2600"/>
                  </a:solidFill>
                </a:uFill>
                <a:latin typeface="Noto Sans Mono CJK HK"/>
                <a:cs typeface="Noto Sans Mono CJK HK"/>
              </a:rPr>
              <a:t> 	</a:t>
            </a:r>
            <a:r>
              <a:rPr dirty="0" sz="1400" spc="245" i="1">
                <a:solidFill>
                  <a:srgbClr val="4E2700"/>
                </a:solidFill>
                <a:latin typeface="Arial"/>
                <a:cs typeface="Arial"/>
              </a:rPr>
              <a:t>println()</a:t>
            </a:r>
            <a:r>
              <a:rPr dirty="0" u="sng" sz="1400" spc="245"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方法。</a:t>
            </a:r>
            <a:endParaRPr sz="1400">
              <a:latin typeface="Noto Sans Mono CJK HK"/>
              <a:cs typeface="Noto Sans Mono CJK HK"/>
            </a:endParaRPr>
          </a:p>
          <a:p>
            <a:pPr marL="403860" indent="-294640">
              <a:lnSpc>
                <a:spcPct val="100000"/>
              </a:lnSpc>
              <a:spcBef>
                <a:spcPts val="335"/>
              </a:spcBef>
              <a:buFont typeface="Arial"/>
              <a:buAutoNum type="arabicPeriod"/>
              <a:tabLst>
                <a:tab pos="404495" algn="l"/>
              </a:tabLst>
            </a:pPr>
            <a:r>
              <a:rPr dirty="0" sz="1400" spc="10">
                <a:solidFill>
                  <a:srgbClr val="4E2700"/>
                </a:solidFill>
                <a:latin typeface="Noto Sans Mono CJK HK"/>
                <a:cs typeface="Noto Sans Mono CJK HK"/>
              </a:rPr>
              <a:t>能</a:t>
            </a:r>
            <a:r>
              <a:rPr dirty="0" sz="1400" spc="5">
                <a:solidFill>
                  <a:srgbClr val="4E2700"/>
                </a:solidFill>
                <a:latin typeface="Noto Sans Mono CJK HK"/>
                <a:cs typeface="Noto Sans Mono CJK HK"/>
              </a:rPr>
              <a:t>將</a:t>
            </a:r>
            <a:r>
              <a:rPr dirty="0" sz="1400">
                <a:solidFill>
                  <a:srgbClr val="4E2700"/>
                </a:solidFill>
                <a:latin typeface="Noto Sans Mono CJK HK"/>
                <a:cs typeface="Noto Sans Mono CJK HK"/>
              </a:rPr>
              <a:t>輸</a:t>
            </a:r>
            <a:r>
              <a:rPr dirty="0" sz="1400" spc="5">
                <a:solidFill>
                  <a:srgbClr val="4E2700"/>
                </a:solidFill>
                <a:latin typeface="Noto Sans Mono CJK HK"/>
                <a:cs typeface="Noto Sans Mono CJK HK"/>
              </a:rPr>
              <a:t>入</a:t>
            </a:r>
            <a:r>
              <a:rPr dirty="0" sz="1400" spc="-15">
                <a:solidFill>
                  <a:srgbClr val="4E2700"/>
                </a:solidFill>
                <a:latin typeface="Noto Sans Mono CJK HK"/>
                <a:cs typeface="Noto Sans Mono CJK HK"/>
              </a:rPr>
              <a:t>的</a:t>
            </a:r>
            <a:r>
              <a:rPr dirty="0" sz="1400" spc="-10">
                <a:solidFill>
                  <a:srgbClr val="4E2700"/>
                </a:solidFill>
                <a:latin typeface="Noto Sans Mono CJK HK"/>
                <a:cs typeface="Noto Sans Mono CJK HK"/>
              </a:rPr>
              <a:t>位</a:t>
            </a:r>
            <a:r>
              <a:rPr dirty="0" sz="1400" spc="5">
                <a:solidFill>
                  <a:srgbClr val="4E2700"/>
                </a:solidFill>
                <a:latin typeface="Noto Sans Mono CJK HK"/>
                <a:cs typeface="Noto Sans Mono CJK HK"/>
              </a:rPr>
              <a:t>元</a:t>
            </a:r>
            <a:r>
              <a:rPr dirty="0" sz="1400">
                <a:solidFill>
                  <a:srgbClr val="4E2700"/>
                </a:solidFill>
                <a:latin typeface="Noto Sans Mono CJK HK"/>
                <a:cs typeface="Noto Sans Mono CJK HK"/>
              </a:rPr>
              <a:t>組</a:t>
            </a:r>
            <a:r>
              <a:rPr dirty="0" sz="1400" spc="5">
                <a:solidFill>
                  <a:srgbClr val="4E2700"/>
                </a:solidFill>
                <a:latin typeface="Noto Sans Mono CJK HK"/>
                <a:cs typeface="Noto Sans Mono CJK HK"/>
              </a:rPr>
              <a:t>正</a:t>
            </a:r>
            <a:r>
              <a:rPr dirty="0" sz="1400" spc="-15">
                <a:solidFill>
                  <a:srgbClr val="4E2700"/>
                </a:solidFill>
                <a:latin typeface="Noto Sans Mono CJK HK"/>
                <a:cs typeface="Noto Sans Mono CJK HK"/>
              </a:rPr>
              <a:t>確</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轉</a:t>
            </a:r>
            <a:r>
              <a:rPr dirty="0" sz="1400" spc="-10">
                <a:solidFill>
                  <a:srgbClr val="4E2700"/>
                </a:solidFill>
                <a:latin typeface="Noto Sans Mono CJK HK"/>
                <a:cs typeface="Noto Sans Mono CJK HK"/>
              </a:rPr>
              <a:t>換</a:t>
            </a:r>
            <a:r>
              <a:rPr dirty="0" sz="1400" spc="15">
                <a:solidFill>
                  <a:srgbClr val="4E2700"/>
                </a:solidFill>
                <a:latin typeface="Noto Sans Mono CJK HK"/>
                <a:cs typeface="Noto Sans Mono CJK HK"/>
              </a:rPr>
              <a:t>為</a:t>
            </a:r>
            <a:r>
              <a:rPr dirty="0" sz="1400" spc="30">
                <a:solidFill>
                  <a:srgbClr val="4E2700"/>
                </a:solidFill>
                <a:latin typeface="Arial"/>
                <a:cs typeface="Arial"/>
              </a:rPr>
              <a:t>Unicode</a:t>
            </a:r>
            <a:r>
              <a:rPr dirty="0" sz="1400" spc="10">
                <a:solidFill>
                  <a:srgbClr val="4E2700"/>
                </a:solidFill>
                <a:latin typeface="Noto Sans Mono CJK HK"/>
                <a:cs typeface="Noto Sans Mono CJK HK"/>
              </a:rPr>
              <a:t>字</a:t>
            </a:r>
            <a:r>
              <a:rPr dirty="0" sz="1400" spc="5">
                <a:solidFill>
                  <a:srgbClr val="4E2700"/>
                </a:solidFill>
                <a:latin typeface="Noto Sans Mono CJK HK"/>
                <a:cs typeface="Noto Sans Mono CJK HK"/>
              </a:rPr>
              <a:t>元</a:t>
            </a:r>
            <a:r>
              <a:rPr dirty="0" sz="1400" spc="10">
                <a:solidFill>
                  <a:srgbClr val="4E2700"/>
                </a:solidFill>
                <a:latin typeface="Noto Sans Mono CJK HK"/>
                <a:cs typeface="Noto Sans Mono CJK HK"/>
              </a:rPr>
              <a:t>的</a:t>
            </a:r>
            <a:r>
              <a:rPr dirty="0" sz="1400" spc="25">
                <a:solidFill>
                  <a:srgbClr val="4E2700"/>
                </a:solidFill>
                <a:latin typeface="Arial"/>
                <a:cs typeface="Arial"/>
              </a:rPr>
              <a:t>Java</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為</a:t>
            </a:r>
            <a:r>
              <a:rPr dirty="0" sz="1400" spc="95">
                <a:solidFill>
                  <a:srgbClr val="4E2700"/>
                </a:solidFill>
                <a:latin typeface="Arial"/>
                <a:cs typeface="Arial"/>
              </a:rPr>
              <a:t>_java.io.InputStreamReader_</a:t>
            </a:r>
            <a:r>
              <a:rPr dirty="0" sz="1400" spc="5">
                <a:solidFill>
                  <a:srgbClr val="4E2700"/>
                </a:solidFill>
                <a:latin typeface="Noto Sans Mono CJK HK"/>
                <a:cs typeface="Noto Sans Mono CJK HK"/>
              </a:rPr>
              <a:t>。</a:t>
            </a:r>
            <a:endParaRPr sz="1400">
              <a:latin typeface="Noto Sans Mono CJK HK"/>
              <a:cs typeface="Noto Sans Mono CJK HK"/>
            </a:endParaRPr>
          </a:p>
          <a:p>
            <a:pPr marL="405130" indent="-295910">
              <a:lnSpc>
                <a:spcPct val="100000"/>
              </a:lnSpc>
              <a:spcBef>
                <a:spcPts val="340"/>
              </a:spcBef>
              <a:buAutoNum type="arabicPeriod"/>
              <a:tabLst>
                <a:tab pos="405765" algn="l"/>
                <a:tab pos="1530350" algn="l"/>
                <a:tab pos="2611120" algn="l"/>
              </a:tabLst>
            </a:pPr>
            <a:r>
              <a:rPr dirty="0" sz="1400" spc="204">
                <a:solidFill>
                  <a:srgbClr val="4E2700"/>
                </a:solidFill>
                <a:latin typeface="Arial"/>
                <a:cs typeface="Arial"/>
              </a:rPr>
              <a:t>File</a:t>
            </a:r>
            <a:r>
              <a:rPr dirty="0" sz="1400">
                <a:solidFill>
                  <a:srgbClr val="4E2700"/>
                </a:solidFill>
                <a:latin typeface="Noto Sans Mono CJK HK"/>
                <a:cs typeface="Noto Sans Mono CJK HK"/>
              </a:rPr>
              <a:t>類別</a:t>
            </a:r>
            <a:r>
              <a:rPr dirty="0" sz="1400" spc="10">
                <a:solidFill>
                  <a:srgbClr val="4E2700"/>
                </a:solidFill>
                <a:latin typeface="Noto Sans Mono CJK HK"/>
                <a:cs typeface="Noto Sans Mono CJK HK"/>
              </a:rPr>
              <a:t>的</a:t>
            </a:r>
            <a:r>
              <a:rPr dirty="0" u="sng" sz="1400" spc="10">
                <a:solidFill>
                  <a:srgbClr val="4E2700"/>
                </a:solidFill>
                <a:uFill>
                  <a:solidFill>
                    <a:srgbClr val="4D2600"/>
                  </a:solidFill>
                </a:uFill>
                <a:latin typeface="Noto Sans Mono CJK HK"/>
                <a:cs typeface="Noto Sans Mono CJK HK"/>
              </a:rPr>
              <a:t> 	</a:t>
            </a:r>
            <a:r>
              <a:rPr dirty="0" sz="1400" spc="140" i="1">
                <a:solidFill>
                  <a:srgbClr val="4E2700"/>
                </a:solidFill>
                <a:latin typeface="Arial"/>
                <a:cs typeface="Arial"/>
              </a:rPr>
              <a:t>mkdirs()</a:t>
            </a:r>
            <a:r>
              <a:rPr dirty="0" u="sng" sz="1400" spc="140" i="1">
                <a:solidFill>
                  <a:srgbClr val="4E2700"/>
                </a:solidFill>
                <a:uFill>
                  <a:solidFill>
                    <a:srgbClr val="4D2600"/>
                  </a:solidFill>
                </a:uFill>
                <a:latin typeface="Arial"/>
                <a:cs typeface="Arial"/>
              </a:rPr>
              <a:t> 	</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法可建立</a:t>
            </a:r>
            <a:r>
              <a:rPr dirty="0" sz="1400" spc="-15">
                <a:solidFill>
                  <a:srgbClr val="4E2700"/>
                </a:solidFill>
                <a:latin typeface="Noto Sans Mono CJK HK"/>
                <a:cs typeface="Noto Sans Mono CJK HK"/>
              </a:rPr>
              <a:t>多</a:t>
            </a:r>
            <a:r>
              <a:rPr dirty="0" sz="1400">
                <a:solidFill>
                  <a:srgbClr val="4E2700"/>
                </a:solidFill>
                <a:latin typeface="Noto Sans Mono CJK HK"/>
                <a:cs typeface="Noto Sans Mono CJK HK"/>
              </a:rPr>
              <a:t>層資</a:t>
            </a:r>
            <a:r>
              <a:rPr dirty="0" sz="1400" spc="-15">
                <a:solidFill>
                  <a:srgbClr val="4E2700"/>
                </a:solidFill>
                <a:latin typeface="Noto Sans Mono CJK HK"/>
                <a:cs typeface="Noto Sans Mono CJK HK"/>
              </a:rPr>
              <a:t>料夾</a:t>
            </a:r>
            <a:r>
              <a:rPr dirty="0" sz="1400" spc="15">
                <a:solidFill>
                  <a:srgbClr val="4E2700"/>
                </a:solidFill>
                <a:latin typeface="Noto Sans Mono CJK HK"/>
                <a:cs typeface="Noto Sans Mono CJK HK"/>
              </a:rPr>
              <a:t>。</a:t>
            </a:r>
            <a:r>
              <a:rPr dirty="0" sz="1400" spc="285">
                <a:solidFill>
                  <a:srgbClr val="4E2700"/>
                </a:solidFill>
                <a:latin typeface="Arial"/>
                <a:cs typeface="Arial"/>
              </a:rPr>
              <a:t>(</a:t>
            </a:r>
            <a:r>
              <a:rPr dirty="0" sz="1400">
                <a:solidFill>
                  <a:srgbClr val="4E2700"/>
                </a:solidFill>
                <a:latin typeface="Noto Sans Mono CJK HK"/>
                <a:cs typeface="Noto Sans Mono CJK HK"/>
              </a:rPr>
              <a:t>提示</a:t>
            </a:r>
            <a:r>
              <a:rPr dirty="0" sz="1400" spc="-204">
                <a:solidFill>
                  <a:srgbClr val="4E2700"/>
                </a:solidFill>
                <a:latin typeface="Noto Sans Mono CJK HK"/>
                <a:cs typeface="Noto Sans Mono CJK HK"/>
              </a:rPr>
              <a:t>：</a:t>
            </a:r>
            <a:r>
              <a:rPr dirty="0" sz="1400" spc="-204">
                <a:solidFill>
                  <a:srgbClr val="4E2700"/>
                </a:solidFill>
                <a:latin typeface="Arial"/>
                <a:cs typeface="Arial"/>
              </a:rPr>
              <a:t>m</a:t>
            </a:r>
            <a:r>
              <a:rPr dirty="0" sz="1400">
                <a:solidFill>
                  <a:srgbClr val="4E2700"/>
                </a:solidFill>
                <a:latin typeface="Noto Sans Mono CJK HK"/>
                <a:cs typeface="Noto Sans Mono CJK HK"/>
              </a:rPr>
              <a:t>開</a:t>
            </a:r>
            <a:r>
              <a:rPr dirty="0" sz="1400" spc="10">
                <a:solidFill>
                  <a:srgbClr val="4E2700"/>
                </a:solidFill>
                <a:latin typeface="Noto Sans Mono CJK HK"/>
                <a:cs typeface="Noto Sans Mono CJK HK"/>
              </a:rPr>
              <a:t>頭</a:t>
            </a:r>
            <a:r>
              <a:rPr dirty="0" sz="1400" spc="305">
                <a:solidFill>
                  <a:srgbClr val="4E2700"/>
                </a:solidFill>
                <a:latin typeface="Arial"/>
                <a:cs typeface="Arial"/>
              </a:rPr>
              <a:t>)</a:t>
            </a:r>
            <a:endParaRPr sz="1400">
              <a:latin typeface="Arial"/>
              <a:cs typeface="Arial"/>
            </a:endParaRPr>
          </a:p>
          <a:p>
            <a:pPr marL="403860" indent="-294640">
              <a:lnSpc>
                <a:spcPct val="100000"/>
              </a:lnSpc>
              <a:spcBef>
                <a:spcPts val="335"/>
              </a:spcBef>
              <a:buFont typeface="Arial"/>
              <a:buAutoNum type="arabicPeriod"/>
              <a:tabLst>
                <a:tab pos="404495" algn="l"/>
                <a:tab pos="2893060" algn="l"/>
                <a:tab pos="4999990" algn="l"/>
              </a:tabLst>
            </a:pPr>
            <a:r>
              <a:rPr dirty="0" sz="1400" spc="10">
                <a:solidFill>
                  <a:srgbClr val="4E2700"/>
                </a:solidFill>
                <a:latin typeface="Noto Sans Mono CJK HK"/>
                <a:cs typeface="Noto Sans Mono CJK HK"/>
              </a:rPr>
              <a:t>在與</a:t>
            </a:r>
            <a:r>
              <a:rPr dirty="0" sz="1400" spc="30">
                <a:solidFill>
                  <a:srgbClr val="4E2700"/>
                </a:solidFill>
                <a:latin typeface="Arial"/>
                <a:cs typeface="Arial"/>
              </a:rPr>
              <a:t>Java </a:t>
            </a:r>
            <a:r>
              <a:rPr dirty="0" sz="1400" spc="275">
                <a:solidFill>
                  <a:srgbClr val="4E2700"/>
                </a:solidFill>
                <a:latin typeface="Arial"/>
                <a:cs typeface="Arial"/>
              </a:rPr>
              <a:t> </a:t>
            </a:r>
            <a:r>
              <a:rPr dirty="0" sz="1400" spc="40">
                <a:solidFill>
                  <a:srgbClr val="4E2700"/>
                </a:solidFill>
                <a:latin typeface="Arial"/>
                <a:cs typeface="Arial"/>
              </a:rPr>
              <a:t>IO</a:t>
            </a:r>
            <a:r>
              <a:rPr dirty="0" sz="1400">
                <a:solidFill>
                  <a:srgbClr val="4E2700"/>
                </a:solidFill>
                <a:latin typeface="Noto Sans Mono CJK HK"/>
                <a:cs typeface="Noto Sans Mono CJK HK"/>
              </a:rPr>
              <a:t>有關的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別中，</a:t>
            </a:r>
            <a:r>
              <a:rPr dirty="0" u="sng" sz="1400">
                <a:solidFill>
                  <a:srgbClr val="4E2700"/>
                </a:solidFill>
                <a:uFill>
                  <a:solidFill>
                    <a:srgbClr val="4D2600"/>
                  </a:solidFill>
                </a:uFill>
                <a:latin typeface="Noto Sans Mono CJK HK"/>
                <a:cs typeface="Noto Sans Mono CJK HK"/>
              </a:rPr>
              <a:t> 	</a:t>
            </a:r>
            <a:r>
              <a:rPr dirty="0" sz="1400" spc="135" i="1">
                <a:solidFill>
                  <a:srgbClr val="4E2700"/>
                </a:solidFill>
                <a:latin typeface="Arial"/>
                <a:cs typeface="Arial"/>
              </a:rPr>
              <a:t>java.io.InputStream</a:t>
            </a:r>
            <a:r>
              <a:rPr dirty="0" u="sng" sz="1400" spc="135" i="1">
                <a:solidFill>
                  <a:srgbClr val="4E2700"/>
                </a:solidFill>
                <a:uFill>
                  <a:solidFill>
                    <a:srgbClr val="4D2600"/>
                  </a:solidFill>
                </a:uFill>
                <a:latin typeface="Arial"/>
                <a:cs typeface="Arial"/>
              </a:rPr>
              <a:t> 	</a:t>
            </a:r>
            <a:r>
              <a:rPr dirty="0" sz="1400" spc="10">
                <a:solidFill>
                  <a:srgbClr val="4E2700"/>
                </a:solidFill>
                <a:latin typeface="Noto Sans Mono CJK HK"/>
                <a:cs typeface="Noto Sans Mono CJK HK"/>
              </a:rPr>
              <a:t>家</a:t>
            </a:r>
            <a:r>
              <a:rPr dirty="0" sz="1400">
                <a:solidFill>
                  <a:srgbClr val="4E2700"/>
                </a:solidFill>
                <a:latin typeface="Noto Sans Mono CJK HK"/>
                <a:cs typeface="Noto Sans Mono CJK HK"/>
              </a:rPr>
              <a:t>族的類</a:t>
            </a:r>
            <a:r>
              <a:rPr dirty="0" sz="1400" spc="-10">
                <a:solidFill>
                  <a:srgbClr val="4E2700"/>
                </a:solidFill>
                <a:latin typeface="Noto Sans Mono CJK HK"/>
                <a:cs typeface="Noto Sans Mono CJK HK"/>
              </a:rPr>
              <a:t>別</a:t>
            </a:r>
            <a:r>
              <a:rPr dirty="0" sz="1400">
                <a:solidFill>
                  <a:srgbClr val="4E2700"/>
                </a:solidFill>
                <a:latin typeface="Noto Sans Mono CJK HK"/>
                <a:cs typeface="Noto Sans Mono CJK HK"/>
              </a:rPr>
              <a:t>負責讀</a:t>
            </a:r>
            <a:r>
              <a:rPr dirty="0" sz="1400" spc="-10">
                <a:solidFill>
                  <a:srgbClr val="4E2700"/>
                </a:solidFill>
                <a:latin typeface="Noto Sans Mono CJK HK"/>
                <a:cs typeface="Noto Sans Mono CJK HK"/>
              </a:rPr>
              <a:t>取</a:t>
            </a:r>
            <a:r>
              <a:rPr dirty="0" sz="1400">
                <a:solidFill>
                  <a:srgbClr val="4E2700"/>
                </a:solidFill>
                <a:latin typeface="Noto Sans Mono CJK HK"/>
                <a:cs typeface="Noto Sans Mono CJK HK"/>
              </a:rPr>
              <a:t>非文</a:t>
            </a:r>
            <a:r>
              <a:rPr dirty="0" sz="1400" spc="-10">
                <a:solidFill>
                  <a:srgbClr val="4E2700"/>
                </a:solidFill>
                <a:latin typeface="Noto Sans Mono CJK HK"/>
                <a:cs typeface="Noto Sans Mono CJK HK"/>
              </a:rPr>
              <a:t>字資</a:t>
            </a:r>
            <a:r>
              <a:rPr dirty="0" sz="1400">
                <a:solidFill>
                  <a:srgbClr val="4E2700"/>
                </a:solidFill>
                <a:latin typeface="Noto Sans Mono CJK HK"/>
                <a:cs typeface="Noto Sans Mono CJK HK"/>
              </a:rPr>
              <a:t>料，</a:t>
            </a:r>
            <a:endParaRPr sz="1400">
              <a:latin typeface="Noto Sans Mono CJK HK"/>
              <a:cs typeface="Noto Sans Mono CJK HK"/>
            </a:endParaRPr>
          </a:p>
          <a:p>
            <a:pPr marL="405765">
              <a:lnSpc>
                <a:spcPct val="100000"/>
              </a:lnSpc>
              <a:spcBef>
                <a:spcPts val="335"/>
              </a:spcBef>
              <a:tabLst>
                <a:tab pos="601980" algn="l"/>
                <a:tab pos="280987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14" i="1">
                <a:solidFill>
                  <a:srgbClr val="4E2700"/>
                </a:solidFill>
                <a:latin typeface="Arial"/>
                <a:cs typeface="Arial"/>
              </a:rPr>
              <a:t>java.io.OutputStream</a:t>
            </a:r>
            <a:r>
              <a:rPr dirty="0" u="sng" sz="1400" spc="114" i="1">
                <a:solidFill>
                  <a:srgbClr val="4E2700"/>
                </a:solidFill>
                <a:uFill>
                  <a:solidFill>
                    <a:srgbClr val="4D2600"/>
                  </a:solidFill>
                </a:uFill>
                <a:latin typeface="Arial"/>
                <a:cs typeface="Arial"/>
              </a:rPr>
              <a:t> 	</a:t>
            </a:r>
            <a:r>
              <a:rPr dirty="0" sz="1400" spc="10">
                <a:solidFill>
                  <a:srgbClr val="4E2700"/>
                </a:solidFill>
                <a:latin typeface="Noto Sans Mono CJK HK"/>
                <a:cs typeface="Noto Sans Mono CJK HK"/>
              </a:rPr>
              <a:t>家</a:t>
            </a:r>
            <a:r>
              <a:rPr dirty="0" sz="1400">
                <a:solidFill>
                  <a:srgbClr val="4E2700"/>
                </a:solidFill>
                <a:latin typeface="Noto Sans Mono CJK HK"/>
                <a:cs typeface="Noto Sans Mono CJK HK"/>
              </a:rPr>
              <a:t>族的類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負責</a:t>
            </a:r>
            <a:r>
              <a:rPr dirty="0" sz="1400" spc="-15">
                <a:solidFill>
                  <a:srgbClr val="4E2700"/>
                </a:solidFill>
                <a:latin typeface="Noto Sans Mono CJK HK"/>
                <a:cs typeface="Noto Sans Mono CJK HK"/>
              </a:rPr>
              <a:t>寫出</a:t>
            </a:r>
            <a:r>
              <a:rPr dirty="0" sz="1400">
                <a:solidFill>
                  <a:srgbClr val="4E2700"/>
                </a:solidFill>
                <a:latin typeface="Noto Sans Mono CJK HK"/>
                <a:cs typeface="Noto Sans Mono CJK HK"/>
              </a:rPr>
              <a:t>非文字</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a:t>
            </a:r>
            <a:endParaRPr sz="1400">
              <a:latin typeface="Noto Sans Mono CJK HK"/>
              <a:cs typeface="Noto Sans Mono CJK HK"/>
            </a:endParaRPr>
          </a:p>
          <a:p>
            <a:pPr marL="405765" marR="1012190" indent="-295910">
              <a:lnSpc>
                <a:spcPct val="120000"/>
              </a:lnSpc>
              <a:buFont typeface="Arial"/>
              <a:buAutoNum type="arabicPeriod" startAt="5"/>
              <a:tabLst>
                <a:tab pos="404495" algn="l"/>
                <a:tab pos="2415540" algn="l"/>
                <a:tab pos="4565015" algn="l"/>
              </a:tabLst>
            </a:pPr>
            <a:r>
              <a:rPr dirty="0" sz="1400" spc="10">
                <a:solidFill>
                  <a:srgbClr val="4E2700"/>
                </a:solidFill>
                <a:latin typeface="Noto Sans Mono CJK HK"/>
                <a:cs typeface="Noto Sans Mono CJK HK"/>
              </a:rPr>
              <a:t>在與</a:t>
            </a:r>
            <a:r>
              <a:rPr dirty="0" sz="1400" spc="30">
                <a:solidFill>
                  <a:srgbClr val="4E2700"/>
                </a:solidFill>
                <a:latin typeface="Arial"/>
                <a:cs typeface="Arial"/>
              </a:rPr>
              <a:t>J</a:t>
            </a:r>
            <a:r>
              <a:rPr dirty="0" sz="1400" spc="20">
                <a:solidFill>
                  <a:srgbClr val="4E2700"/>
                </a:solidFill>
                <a:latin typeface="Arial"/>
                <a:cs typeface="Arial"/>
              </a:rPr>
              <a:t>a</a:t>
            </a:r>
            <a:r>
              <a:rPr dirty="0" sz="1400" spc="30">
                <a:solidFill>
                  <a:srgbClr val="4E2700"/>
                </a:solidFill>
                <a:latin typeface="Arial"/>
                <a:cs typeface="Arial"/>
              </a:rPr>
              <a:t>va</a:t>
            </a:r>
            <a:r>
              <a:rPr dirty="0" sz="1400">
                <a:solidFill>
                  <a:srgbClr val="4E2700"/>
                </a:solidFill>
                <a:latin typeface="Arial"/>
                <a:cs typeface="Arial"/>
              </a:rPr>
              <a:t> </a:t>
            </a:r>
            <a:r>
              <a:rPr dirty="0" sz="1400" spc="-10">
                <a:solidFill>
                  <a:srgbClr val="4E2700"/>
                </a:solidFill>
                <a:latin typeface="Arial"/>
                <a:cs typeface="Arial"/>
              </a:rPr>
              <a:t> </a:t>
            </a:r>
            <a:r>
              <a:rPr dirty="0" sz="1400" spc="385">
                <a:solidFill>
                  <a:srgbClr val="4E2700"/>
                </a:solidFill>
                <a:latin typeface="Arial"/>
                <a:cs typeface="Arial"/>
              </a:rPr>
              <a:t>I</a:t>
            </a:r>
            <a:r>
              <a:rPr dirty="0" sz="1400" spc="-310">
                <a:solidFill>
                  <a:srgbClr val="4E2700"/>
                </a:solidFill>
                <a:latin typeface="Arial"/>
                <a:cs typeface="Arial"/>
              </a:rPr>
              <a:t>O</a:t>
            </a:r>
            <a:r>
              <a:rPr dirty="0" sz="1400">
                <a:solidFill>
                  <a:srgbClr val="4E2700"/>
                </a:solidFill>
                <a:latin typeface="Noto Sans Mono CJK HK"/>
                <a:cs typeface="Noto Sans Mono CJK HK"/>
              </a:rPr>
              <a:t>有關的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別中，</a:t>
            </a:r>
            <a:r>
              <a:rPr dirty="0" sz="1400" spc="125">
                <a:solidFill>
                  <a:srgbClr val="4E2700"/>
                </a:solidFill>
                <a:latin typeface="Arial"/>
                <a:cs typeface="Arial"/>
              </a:rPr>
              <a:t>j</a:t>
            </a:r>
            <a:r>
              <a:rPr dirty="0" sz="1400" spc="310">
                <a:solidFill>
                  <a:srgbClr val="4E2700"/>
                </a:solidFill>
                <a:latin typeface="Arial"/>
                <a:cs typeface="Arial"/>
              </a:rPr>
              <a:t>a</a:t>
            </a:r>
            <a:r>
              <a:rPr dirty="0" sz="1400" spc="30">
                <a:solidFill>
                  <a:srgbClr val="4E2700"/>
                </a:solidFill>
                <a:latin typeface="Arial"/>
                <a:cs typeface="Arial"/>
              </a:rPr>
              <a:t>v</a:t>
            </a:r>
            <a:r>
              <a:rPr dirty="0" sz="1400" spc="20">
                <a:solidFill>
                  <a:srgbClr val="4E2700"/>
                </a:solidFill>
                <a:latin typeface="Arial"/>
                <a:cs typeface="Arial"/>
              </a:rPr>
              <a:t>a</a:t>
            </a:r>
            <a:r>
              <a:rPr dirty="0" sz="1400" spc="385">
                <a:solidFill>
                  <a:srgbClr val="4E2700"/>
                </a:solidFill>
                <a:latin typeface="Arial"/>
                <a:cs typeface="Arial"/>
              </a:rPr>
              <a:t>.</a:t>
            </a:r>
            <a:r>
              <a:rPr dirty="0" sz="1400" spc="275">
                <a:solidFill>
                  <a:srgbClr val="4E2700"/>
                </a:solidFill>
                <a:latin typeface="Arial"/>
                <a:cs typeface="Arial"/>
              </a:rPr>
              <a:t>io.</a:t>
            </a:r>
            <a:r>
              <a:rPr dirty="0" u="sng" sz="1400" spc="380">
                <a:solidFill>
                  <a:srgbClr val="4E2700"/>
                </a:solidFill>
                <a:uFill>
                  <a:solidFill>
                    <a:srgbClr val="4D2600"/>
                  </a:solidFill>
                </a:uFill>
                <a:latin typeface="Arial"/>
                <a:cs typeface="Arial"/>
              </a:rPr>
              <a:t> </a:t>
            </a:r>
            <a:r>
              <a:rPr dirty="0" u="sng" sz="1400">
                <a:solidFill>
                  <a:srgbClr val="4E2700"/>
                </a:solidFill>
                <a:uFill>
                  <a:solidFill>
                    <a:srgbClr val="4D2600"/>
                  </a:solidFill>
                </a:uFill>
                <a:latin typeface="Arial"/>
                <a:cs typeface="Arial"/>
              </a:rPr>
              <a:t> </a:t>
            </a:r>
            <a:r>
              <a:rPr dirty="0" u="sng" sz="1400" spc="10">
                <a:solidFill>
                  <a:srgbClr val="4E2700"/>
                </a:solidFill>
                <a:uFill>
                  <a:solidFill>
                    <a:srgbClr val="4D2600"/>
                  </a:solidFill>
                </a:uFill>
                <a:latin typeface="Arial"/>
                <a:cs typeface="Arial"/>
              </a:rPr>
              <a:t> </a:t>
            </a:r>
            <a:r>
              <a:rPr dirty="0" sz="1400" spc="-70" i="1">
                <a:solidFill>
                  <a:srgbClr val="4E2700"/>
                </a:solidFill>
                <a:latin typeface="Arial"/>
                <a:cs typeface="Arial"/>
              </a:rPr>
              <a:t>Rea</a:t>
            </a:r>
            <a:r>
              <a:rPr dirty="0" sz="1400" spc="-60" i="1">
                <a:solidFill>
                  <a:srgbClr val="4E2700"/>
                </a:solidFill>
                <a:latin typeface="Arial"/>
                <a:cs typeface="Arial"/>
              </a:rPr>
              <a:t>d</a:t>
            </a:r>
            <a:r>
              <a:rPr dirty="0" sz="1400" spc="-5" i="1">
                <a:solidFill>
                  <a:srgbClr val="4E2700"/>
                </a:solidFill>
                <a:latin typeface="Arial"/>
                <a:cs typeface="Arial"/>
              </a:rPr>
              <a:t>e</a:t>
            </a:r>
            <a:r>
              <a:rPr dirty="0" sz="1400" spc="300" i="1">
                <a:solidFill>
                  <a:srgbClr val="4E2700"/>
                </a:solidFill>
                <a:latin typeface="Arial"/>
                <a:cs typeface="Arial"/>
              </a:rPr>
              <a:t>r</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家族的類別</a:t>
            </a:r>
            <a:r>
              <a:rPr dirty="0" sz="1400" spc="-15">
                <a:solidFill>
                  <a:srgbClr val="4E2700"/>
                </a:solidFill>
                <a:latin typeface="Noto Sans Mono CJK HK"/>
                <a:cs typeface="Noto Sans Mono CJK HK"/>
              </a:rPr>
              <a:t>負</a:t>
            </a:r>
            <a:r>
              <a:rPr dirty="0" sz="1400">
                <a:solidFill>
                  <a:srgbClr val="4E2700"/>
                </a:solidFill>
                <a:latin typeface="Noto Sans Mono CJK HK"/>
                <a:cs typeface="Noto Sans Mono CJK HK"/>
              </a:rPr>
              <a:t>責</a:t>
            </a:r>
            <a:r>
              <a:rPr dirty="0" sz="1400" spc="-15">
                <a:solidFill>
                  <a:srgbClr val="4E2700"/>
                </a:solidFill>
                <a:latin typeface="Noto Sans Mono CJK HK"/>
                <a:cs typeface="Noto Sans Mono CJK HK"/>
              </a:rPr>
              <a:t>讀</a:t>
            </a:r>
            <a:r>
              <a:rPr dirty="0" sz="1400">
                <a:solidFill>
                  <a:srgbClr val="4E2700"/>
                </a:solidFill>
                <a:latin typeface="Noto Sans Mono CJK HK"/>
                <a:cs typeface="Noto Sans Mono CJK HK"/>
              </a:rPr>
              <a:t>取文字</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  </a:t>
            </a:r>
            <a:r>
              <a:rPr dirty="0" sz="1400" spc="215">
                <a:solidFill>
                  <a:srgbClr val="4E2700"/>
                </a:solidFill>
                <a:latin typeface="Arial"/>
                <a:cs typeface="Arial"/>
              </a:rPr>
              <a:t>java.io.</a:t>
            </a:r>
            <a:r>
              <a:rPr dirty="0" u="sng" sz="1400" spc="215">
                <a:solidFill>
                  <a:srgbClr val="4E2700"/>
                </a:solidFill>
                <a:uFill>
                  <a:solidFill>
                    <a:srgbClr val="4D2600"/>
                  </a:solidFill>
                </a:uFill>
                <a:latin typeface="Arial"/>
                <a:cs typeface="Arial"/>
              </a:rPr>
              <a:t> </a:t>
            </a:r>
            <a:r>
              <a:rPr dirty="0" sz="1400" spc="575">
                <a:solidFill>
                  <a:srgbClr val="4E2700"/>
                </a:solidFill>
                <a:latin typeface="Arial"/>
                <a:cs typeface="Arial"/>
              </a:rPr>
              <a:t> </a:t>
            </a:r>
            <a:r>
              <a:rPr dirty="0" sz="1400" spc="150" i="1">
                <a:solidFill>
                  <a:srgbClr val="4E2700"/>
                </a:solidFill>
                <a:latin typeface="Arial"/>
                <a:cs typeface="Arial"/>
              </a:rPr>
              <a:t>Writer</a:t>
            </a:r>
            <a:r>
              <a:rPr dirty="0" u="sng" sz="1400" spc="150" i="1">
                <a:solidFill>
                  <a:srgbClr val="4E2700"/>
                </a:solidFill>
                <a:uFill>
                  <a:solidFill>
                    <a:srgbClr val="4D2600"/>
                  </a:solidFill>
                </a:uFill>
                <a:latin typeface="Arial"/>
                <a:cs typeface="Arial"/>
              </a:rPr>
              <a:t> 	</a:t>
            </a:r>
            <a:r>
              <a:rPr dirty="0" sz="1400">
                <a:solidFill>
                  <a:srgbClr val="4E2700"/>
                </a:solidFill>
                <a:latin typeface="Noto Sans Mono CJK HK"/>
                <a:cs typeface="Noto Sans Mono CJK HK"/>
              </a:rPr>
              <a:t>家族的類別負</a:t>
            </a:r>
            <a:r>
              <a:rPr dirty="0" sz="1400" spc="-15">
                <a:solidFill>
                  <a:srgbClr val="4E2700"/>
                </a:solidFill>
                <a:latin typeface="Noto Sans Mono CJK HK"/>
                <a:cs typeface="Noto Sans Mono CJK HK"/>
              </a:rPr>
              <a:t>責</a:t>
            </a:r>
            <a:r>
              <a:rPr dirty="0" sz="1400">
                <a:solidFill>
                  <a:srgbClr val="4E2700"/>
                </a:solidFill>
                <a:latin typeface="Noto Sans Mono CJK HK"/>
                <a:cs typeface="Noto Sans Mono CJK HK"/>
              </a:rPr>
              <a:t>寫出</a:t>
            </a:r>
            <a:r>
              <a:rPr dirty="0" sz="1400" spc="-15">
                <a:solidFill>
                  <a:srgbClr val="4E2700"/>
                </a:solidFill>
                <a:latin typeface="Noto Sans Mono CJK HK"/>
                <a:cs typeface="Noto Sans Mono CJK HK"/>
              </a:rPr>
              <a:t>文字</a:t>
            </a:r>
            <a:r>
              <a:rPr dirty="0" sz="1400">
                <a:solidFill>
                  <a:srgbClr val="4E2700"/>
                </a:solidFill>
                <a:latin typeface="Noto Sans Mono CJK HK"/>
                <a:cs typeface="Noto Sans Mono CJK HK"/>
              </a:rPr>
              <a:t>資料。</a:t>
            </a:r>
            <a:endParaRPr sz="1400">
              <a:latin typeface="Noto Sans Mono CJK HK"/>
              <a:cs typeface="Noto Sans Mono CJK HK"/>
            </a:endParaRPr>
          </a:p>
          <a:p>
            <a:pPr marL="354965" marR="107950" indent="-245745">
              <a:lnSpc>
                <a:spcPts val="1680"/>
              </a:lnSpc>
              <a:spcBef>
                <a:spcPts val="395"/>
              </a:spcBef>
              <a:buClr>
                <a:srgbClr val="4E2700"/>
              </a:buClr>
              <a:buFont typeface="Arial"/>
              <a:buAutoNum type="arabicPeriod" startAt="5"/>
              <a:tabLst>
                <a:tab pos="404495" algn="l"/>
                <a:tab pos="1123315" algn="l"/>
                <a:tab pos="4076065" algn="l"/>
              </a:tabLst>
            </a:pPr>
            <a:r>
              <a:rPr dirty="0"/>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夠一次</a:t>
            </a:r>
            <a:r>
              <a:rPr dirty="0" sz="1400" spc="-10">
                <a:solidFill>
                  <a:srgbClr val="4E2700"/>
                </a:solidFill>
                <a:latin typeface="Noto Sans Mono CJK HK"/>
                <a:cs typeface="Noto Sans Mono CJK HK"/>
              </a:rPr>
              <a:t>寫出</a:t>
            </a:r>
            <a:r>
              <a:rPr dirty="0" sz="1400">
                <a:solidFill>
                  <a:srgbClr val="4E2700"/>
                </a:solidFill>
                <a:latin typeface="Noto Sans Mono CJK HK"/>
                <a:cs typeface="Noto Sans Mono CJK HK"/>
              </a:rPr>
              <a:t>一個基</a:t>
            </a:r>
            <a:r>
              <a:rPr dirty="0" sz="1400" spc="-10">
                <a:solidFill>
                  <a:srgbClr val="4E2700"/>
                </a:solidFill>
                <a:latin typeface="Noto Sans Mono CJK HK"/>
                <a:cs typeface="Noto Sans Mono CJK HK"/>
              </a:rPr>
              <a:t>本</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如</a:t>
            </a:r>
            <a:r>
              <a:rPr dirty="0" sz="1400" spc="160">
                <a:solidFill>
                  <a:srgbClr val="4E2700"/>
                </a:solidFill>
                <a:latin typeface="Arial"/>
                <a:cs typeface="Arial"/>
              </a:rPr>
              <a:t>byte,</a:t>
            </a:r>
            <a:r>
              <a:rPr dirty="0" sz="1400" spc="395">
                <a:solidFill>
                  <a:srgbClr val="4E2700"/>
                </a:solidFill>
                <a:latin typeface="Arial"/>
                <a:cs typeface="Arial"/>
              </a:rPr>
              <a:t> </a:t>
            </a:r>
            <a:r>
              <a:rPr dirty="0" sz="1400" spc="190">
                <a:solidFill>
                  <a:srgbClr val="4E2700"/>
                </a:solidFill>
                <a:latin typeface="Arial"/>
                <a:cs typeface="Arial"/>
              </a:rPr>
              <a:t>short,</a:t>
            </a:r>
            <a:r>
              <a:rPr dirty="0" sz="1400" spc="390">
                <a:solidFill>
                  <a:srgbClr val="4E2700"/>
                </a:solidFill>
                <a:latin typeface="Arial"/>
                <a:cs typeface="Arial"/>
              </a:rPr>
              <a:t> </a:t>
            </a:r>
            <a:r>
              <a:rPr dirty="0" sz="1400" spc="305">
                <a:solidFill>
                  <a:srgbClr val="4E2700"/>
                </a:solidFill>
                <a:latin typeface="Arial"/>
                <a:cs typeface="Arial"/>
              </a:rPr>
              <a:t>int,</a:t>
            </a:r>
            <a:r>
              <a:rPr dirty="0" sz="1400" spc="400">
                <a:solidFill>
                  <a:srgbClr val="4E2700"/>
                </a:solidFill>
                <a:latin typeface="Arial"/>
                <a:cs typeface="Arial"/>
              </a:rPr>
              <a:t> </a:t>
            </a:r>
            <a:r>
              <a:rPr dirty="0" sz="1400" spc="165">
                <a:solidFill>
                  <a:srgbClr val="4E2700"/>
                </a:solidFill>
                <a:latin typeface="Arial"/>
                <a:cs typeface="Arial"/>
              </a:rPr>
              <a:t>long,</a:t>
            </a:r>
            <a:r>
              <a:rPr dirty="0" sz="1400" spc="390">
                <a:solidFill>
                  <a:srgbClr val="4E2700"/>
                </a:solidFill>
                <a:latin typeface="Arial"/>
                <a:cs typeface="Arial"/>
              </a:rPr>
              <a:t> </a:t>
            </a:r>
            <a:r>
              <a:rPr dirty="0" sz="1400" spc="265">
                <a:solidFill>
                  <a:srgbClr val="4E2700"/>
                </a:solidFill>
                <a:latin typeface="Arial"/>
                <a:cs typeface="Arial"/>
              </a:rPr>
              <a:t>float,</a:t>
            </a:r>
            <a:r>
              <a:rPr dirty="0" sz="1400" spc="400">
                <a:solidFill>
                  <a:srgbClr val="4E2700"/>
                </a:solidFill>
                <a:latin typeface="Arial"/>
                <a:cs typeface="Arial"/>
              </a:rPr>
              <a:t> </a:t>
            </a:r>
            <a:r>
              <a:rPr dirty="0" sz="1400" spc="70">
                <a:solidFill>
                  <a:srgbClr val="4E2700"/>
                </a:solidFill>
                <a:latin typeface="Arial"/>
                <a:cs typeface="Arial"/>
              </a:rPr>
              <a:t>double</a:t>
            </a:r>
            <a:r>
              <a:rPr dirty="0" sz="1400" spc="10">
                <a:solidFill>
                  <a:srgbClr val="4E2700"/>
                </a:solidFill>
                <a:latin typeface="Noto Sans Mono CJK HK"/>
                <a:cs typeface="Noto Sans Mono CJK HK"/>
              </a:rPr>
              <a:t>之</a:t>
            </a:r>
            <a:r>
              <a:rPr dirty="0" sz="1400">
                <a:solidFill>
                  <a:srgbClr val="4E2700"/>
                </a:solidFill>
                <a:latin typeface="Noto Sans Mono CJK HK"/>
                <a:cs typeface="Noto Sans Mono CJK HK"/>
              </a:rPr>
              <a:t>資料與</a:t>
            </a:r>
            <a:r>
              <a:rPr dirty="0" sz="1400" spc="-15">
                <a:solidFill>
                  <a:srgbClr val="4E2700"/>
                </a:solidFill>
                <a:latin typeface="Noto Sans Mono CJK HK"/>
                <a:cs typeface="Noto Sans Mono CJK HK"/>
              </a:rPr>
              <a:t>物件</a:t>
            </a:r>
            <a:r>
              <a:rPr dirty="0" sz="1400">
                <a:solidFill>
                  <a:srgbClr val="4E2700"/>
                </a:solidFill>
                <a:latin typeface="Noto Sans Mono CJK HK"/>
                <a:cs typeface="Noto Sans Mono CJK HK"/>
              </a:rPr>
              <a:t>的類別 為</a:t>
            </a:r>
            <a:r>
              <a:rPr dirty="0" u="sng" sz="1400">
                <a:solidFill>
                  <a:srgbClr val="4E2700"/>
                </a:solidFill>
                <a:uFill>
                  <a:solidFill>
                    <a:srgbClr val="4D2600"/>
                  </a:solidFill>
                </a:uFill>
                <a:latin typeface="Noto Sans Mono CJK HK"/>
                <a:cs typeface="Noto Sans Mono CJK HK"/>
              </a:rPr>
              <a:t> 	</a:t>
            </a:r>
            <a:r>
              <a:rPr dirty="0" sz="1400" spc="110" i="1">
                <a:solidFill>
                  <a:srgbClr val="4E2700"/>
                </a:solidFill>
                <a:latin typeface="Arial"/>
                <a:cs typeface="Arial"/>
              </a:rPr>
              <a:t>java.io.ObjectOutputStream</a:t>
            </a:r>
            <a:r>
              <a:rPr dirty="0" u="sng" sz="1400" spc="110" i="1">
                <a:solidFill>
                  <a:srgbClr val="4E2700"/>
                </a:solidFill>
                <a:uFill>
                  <a:solidFill>
                    <a:srgbClr val="4D2600"/>
                  </a:solidFill>
                </a:uFill>
                <a:latin typeface="Arial"/>
                <a:cs typeface="Arial"/>
              </a:rPr>
              <a:t> 	</a:t>
            </a:r>
            <a:r>
              <a:rPr dirty="0" sz="1450" spc="-50">
                <a:solidFill>
                  <a:srgbClr val="4E2700"/>
                </a:solidFill>
                <a:latin typeface="Noto Sans Mono CJK HK"/>
                <a:cs typeface="Noto Sans Mono CJK HK"/>
              </a:rPr>
              <a:t>。</a:t>
            </a:r>
            <a:endParaRPr sz="1450">
              <a:latin typeface="Noto Sans Mono CJK HK"/>
              <a:cs typeface="Noto Sans Mono CJK HK"/>
            </a:endParaRPr>
          </a:p>
          <a:p>
            <a:pPr>
              <a:lnSpc>
                <a:spcPct val="100000"/>
              </a:lnSpc>
              <a:spcBef>
                <a:spcPts val="35"/>
              </a:spcBef>
            </a:pPr>
            <a:endParaRPr sz="950">
              <a:latin typeface="Noto Sans Mono CJK HK"/>
              <a:cs typeface="Noto Sans Mono CJK HK"/>
            </a:endParaRPr>
          </a:p>
          <a:p>
            <a:pPr marL="354965">
              <a:lnSpc>
                <a:spcPct val="100000"/>
              </a:lnSpc>
            </a:pPr>
            <a:r>
              <a:rPr dirty="0" sz="1400">
                <a:solidFill>
                  <a:srgbClr val="4E2700"/>
                </a:solidFill>
                <a:latin typeface="Noto Sans Mono CJK HK"/>
                <a:cs typeface="Noto Sans Mono CJK HK"/>
              </a:rPr>
              <a:t>三、選</a:t>
            </a:r>
            <a:r>
              <a:rPr dirty="0" sz="1400" spc="-15">
                <a:solidFill>
                  <a:srgbClr val="4E2700"/>
                </a:solidFill>
                <a:latin typeface="Noto Sans Mono CJK HK"/>
                <a:cs typeface="Noto Sans Mono CJK HK"/>
              </a:rPr>
              <a:t>擇</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644753" y="4241038"/>
            <a:ext cx="516890" cy="239395"/>
          </a:xfrm>
          <a:prstGeom prst="rect">
            <a:avLst/>
          </a:prstGeom>
        </p:spPr>
        <p:txBody>
          <a:bodyPr wrap="square" lIns="0" tIns="12700" rIns="0" bIns="0" rtlCol="0" vert="horz">
            <a:spAutoFit/>
          </a:bodyPr>
          <a:lstStyle/>
          <a:p>
            <a:pPr marL="12700">
              <a:lnSpc>
                <a:spcPct val="100000"/>
              </a:lnSpc>
              <a:spcBef>
                <a:spcPts val="100"/>
              </a:spcBef>
            </a:pPr>
            <a:r>
              <a:rPr dirty="0" sz="1400" spc="225">
                <a:solidFill>
                  <a:srgbClr val="4E2700"/>
                </a:solidFill>
                <a:latin typeface="Arial"/>
                <a:cs typeface="Arial"/>
              </a:rPr>
              <a:t>1.(</a:t>
            </a:r>
            <a:r>
              <a:rPr dirty="0" sz="1400" spc="300">
                <a:solidFill>
                  <a:srgbClr val="4E2700"/>
                </a:solidFill>
                <a:latin typeface="Arial"/>
                <a:cs typeface="Arial"/>
              </a:rPr>
              <a:t> </a:t>
            </a:r>
            <a:r>
              <a:rPr dirty="0" sz="1400" spc="-240">
                <a:solidFill>
                  <a:srgbClr val="4E2700"/>
                </a:solidFill>
                <a:latin typeface="Arial"/>
                <a:cs typeface="Arial"/>
              </a:rPr>
              <a:t>C</a:t>
            </a:r>
            <a:endParaRPr sz="1400">
              <a:latin typeface="Arial"/>
              <a:cs typeface="Arial"/>
            </a:endParaRPr>
          </a:p>
        </p:txBody>
      </p:sp>
      <p:sp>
        <p:nvSpPr>
          <p:cNvPr id="5" name="object 5"/>
          <p:cNvSpPr txBox="1"/>
          <p:nvPr/>
        </p:nvSpPr>
        <p:spPr>
          <a:xfrm>
            <a:off x="1333805" y="4199351"/>
            <a:ext cx="3522345" cy="1305560"/>
          </a:xfrm>
          <a:prstGeom prst="rect">
            <a:avLst/>
          </a:prstGeom>
        </p:spPr>
        <p:txBody>
          <a:bodyPr wrap="square" lIns="0" tIns="54610" rIns="0" bIns="0" rtlCol="0" vert="horz">
            <a:spAutoFit/>
          </a:bodyPr>
          <a:lstStyle/>
          <a:p>
            <a:pPr marL="12700">
              <a:lnSpc>
                <a:spcPct val="100000"/>
              </a:lnSpc>
              <a:spcBef>
                <a:spcPts val="430"/>
              </a:spcBef>
              <a:tabLst>
                <a:tab pos="306070" algn="l"/>
              </a:tabLst>
            </a:pPr>
            <a:r>
              <a:rPr dirty="0" sz="1400" spc="305">
                <a:solidFill>
                  <a:srgbClr val="4E2700"/>
                </a:solidFill>
                <a:latin typeface="Arial"/>
                <a:cs typeface="Arial"/>
              </a:rPr>
              <a:t>)	</a:t>
            </a:r>
            <a:r>
              <a:rPr dirty="0" sz="1400" spc="10">
                <a:solidFill>
                  <a:srgbClr val="4E2700"/>
                </a:solidFill>
                <a:latin typeface="Noto Sans Mono CJK HK"/>
                <a:cs typeface="Noto Sans Mono CJK HK"/>
              </a:rPr>
              <a:t>下</a:t>
            </a:r>
            <a:r>
              <a:rPr dirty="0" sz="1400">
                <a:solidFill>
                  <a:srgbClr val="4E2700"/>
                </a:solidFill>
                <a:latin typeface="Noto Sans Mono CJK HK"/>
                <a:cs typeface="Noto Sans Mono CJK HK"/>
              </a:rPr>
              <a:t>列哪一個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別可</a:t>
            </a:r>
            <a:r>
              <a:rPr dirty="0" sz="1400" spc="-15">
                <a:solidFill>
                  <a:srgbClr val="4E2700"/>
                </a:solidFill>
                <a:latin typeface="Noto Sans Mono CJK HK"/>
                <a:cs typeface="Noto Sans Mono CJK HK"/>
              </a:rPr>
              <a:t>以讀</a:t>
            </a:r>
            <a:r>
              <a:rPr dirty="0" sz="1400">
                <a:solidFill>
                  <a:srgbClr val="4E2700"/>
                </a:solidFill>
                <a:latin typeface="Noto Sans Mono CJK HK"/>
                <a:cs typeface="Noto Sans Mono CJK HK"/>
              </a:rPr>
              <a:t>取硬碟</a:t>
            </a:r>
            <a:r>
              <a:rPr dirty="0" sz="1400" spc="-15">
                <a:solidFill>
                  <a:srgbClr val="4E2700"/>
                </a:solidFill>
                <a:latin typeface="Noto Sans Mono CJK HK"/>
                <a:cs typeface="Noto Sans Mono CJK HK"/>
              </a:rPr>
              <a:t>上</a:t>
            </a:r>
            <a:r>
              <a:rPr dirty="0" sz="1400">
                <a:solidFill>
                  <a:srgbClr val="4E2700"/>
                </a:solidFill>
                <a:latin typeface="Noto Sans Mono CJK HK"/>
                <a:cs typeface="Noto Sans Mono CJK HK"/>
              </a:rPr>
              <a:t>的檔</a:t>
            </a:r>
            <a:r>
              <a:rPr dirty="0" sz="1400" spc="-15">
                <a:solidFill>
                  <a:srgbClr val="4E2700"/>
                </a:solidFill>
                <a:latin typeface="Noto Sans Mono CJK HK"/>
                <a:cs typeface="Noto Sans Mono CJK HK"/>
              </a:rPr>
              <a:t>案</a:t>
            </a:r>
            <a:r>
              <a:rPr dirty="0" sz="1400">
                <a:solidFill>
                  <a:srgbClr val="4E2700"/>
                </a:solidFill>
                <a:latin typeface="Noto Sans Mono CJK HK"/>
                <a:cs typeface="Noto Sans Mono CJK HK"/>
              </a:rPr>
              <a:t>？</a:t>
            </a:r>
            <a:endParaRPr sz="1400">
              <a:latin typeface="Noto Sans Mono CJK HK"/>
              <a:cs typeface="Noto Sans Mono CJK HK"/>
            </a:endParaRPr>
          </a:p>
          <a:p>
            <a:pPr marL="504190" indent="-393700">
              <a:lnSpc>
                <a:spcPct val="100000"/>
              </a:lnSpc>
              <a:spcBef>
                <a:spcPts val="335"/>
              </a:spcBef>
              <a:buAutoNum type="alphaUcParenBoth"/>
              <a:tabLst>
                <a:tab pos="504825" algn="l"/>
              </a:tabLst>
            </a:pPr>
            <a:r>
              <a:rPr dirty="0" sz="1400" spc="215">
                <a:solidFill>
                  <a:srgbClr val="4E2700"/>
                </a:solidFill>
                <a:latin typeface="Arial"/>
                <a:cs typeface="Arial"/>
              </a:rPr>
              <a:t>java.io.File</a:t>
            </a:r>
            <a:endParaRPr sz="1400">
              <a:latin typeface="Arial"/>
              <a:cs typeface="Arial"/>
            </a:endParaRPr>
          </a:p>
          <a:p>
            <a:pPr marL="504825" indent="-394335">
              <a:lnSpc>
                <a:spcPct val="100000"/>
              </a:lnSpc>
              <a:spcBef>
                <a:spcPts val="340"/>
              </a:spcBef>
              <a:buAutoNum type="alphaUcParenBoth"/>
              <a:tabLst>
                <a:tab pos="505459" algn="l"/>
              </a:tabLst>
            </a:pPr>
            <a:r>
              <a:rPr dirty="0" sz="1400" spc="135">
                <a:solidFill>
                  <a:srgbClr val="4E2700"/>
                </a:solidFill>
                <a:latin typeface="Arial"/>
                <a:cs typeface="Arial"/>
              </a:rPr>
              <a:t>java.io.InputStream</a:t>
            </a:r>
            <a:endParaRPr sz="1400">
              <a:latin typeface="Arial"/>
              <a:cs typeface="Arial"/>
            </a:endParaRPr>
          </a:p>
          <a:p>
            <a:pPr marL="504825" indent="-394335">
              <a:lnSpc>
                <a:spcPct val="100000"/>
              </a:lnSpc>
              <a:spcBef>
                <a:spcPts val="335"/>
              </a:spcBef>
              <a:buAutoNum type="alphaUcParenBoth"/>
              <a:tabLst>
                <a:tab pos="505459" algn="l"/>
              </a:tabLst>
            </a:pPr>
            <a:r>
              <a:rPr dirty="0" sz="1400" spc="150">
                <a:solidFill>
                  <a:srgbClr val="4E2700"/>
                </a:solidFill>
                <a:latin typeface="Arial"/>
                <a:cs typeface="Arial"/>
              </a:rPr>
              <a:t>java.io.FileInputStream</a:t>
            </a:r>
            <a:endParaRPr sz="1400">
              <a:latin typeface="Arial"/>
              <a:cs typeface="Arial"/>
            </a:endParaRPr>
          </a:p>
          <a:p>
            <a:pPr marL="504825" indent="-394335">
              <a:lnSpc>
                <a:spcPct val="100000"/>
              </a:lnSpc>
              <a:spcBef>
                <a:spcPts val="340"/>
              </a:spcBef>
              <a:buAutoNum type="alphaUcParenBoth"/>
              <a:tabLst>
                <a:tab pos="505459" algn="l"/>
              </a:tabLst>
            </a:pPr>
            <a:r>
              <a:rPr dirty="0" sz="1400" spc="145">
                <a:solidFill>
                  <a:srgbClr val="4E2700"/>
                </a:solidFill>
                <a:latin typeface="Arial"/>
                <a:cs typeface="Arial"/>
              </a:rPr>
              <a:t>java.io.ReadFile</a:t>
            </a:r>
            <a:endParaRPr sz="1400">
              <a:latin typeface="Arial"/>
              <a:cs typeface="Arial"/>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442970" cy="574040"/>
          </a:xfrm>
          <a:prstGeom prst="rect"/>
        </p:spPr>
        <p:txBody>
          <a:bodyPr wrap="square" lIns="0" tIns="12700" rIns="0" bIns="0" rtlCol="0" vert="horz">
            <a:spAutoFit/>
          </a:bodyPr>
          <a:lstStyle/>
          <a:p>
            <a:pPr marL="12700">
              <a:lnSpc>
                <a:spcPct val="100000"/>
              </a:lnSpc>
              <a:spcBef>
                <a:spcPts val="100"/>
              </a:spcBef>
              <a:tabLst>
                <a:tab pos="3013710" algn="l"/>
              </a:tabLst>
            </a:pPr>
            <a:r>
              <a:rPr dirty="0"/>
              <a:t>自我測驗十	</a:t>
            </a:r>
            <a:r>
              <a:rPr dirty="0" spc="-5">
                <a:latin typeface="Tahoma"/>
                <a:cs typeface="Tahoma"/>
              </a:rPr>
              <a:t>...</a:t>
            </a:r>
          </a:p>
        </p:txBody>
      </p:sp>
      <p:sp>
        <p:nvSpPr>
          <p:cNvPr id="4" name="object 4"/>
          <p:cNvSpPr txBox="1"/>
          <p:nvPr/>
        </p:nvSpPr>
        <p:spPr>
          <a:xfrm>
            <a:off x="3786378" y="6455417"/>
            <a:ext cx="157289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a:t>
            </a:r>
            <a:r>
              <a:rPr dirty="0" sz="1400" spc="-5">
                <a:latin typeface="Noto Sans Mono CJK HK"/>
                <a:cs typeface="Noto Sans Mono CJK HK"/>
              </a:rPr>
              <a:t>計</a:t>
            </a:r>
            <a:r>
              <a:rPr dirty="0" sz="1400" spc="-5">
                <a:latin typeface="Verdana"/>
                <a:cs typeface="Verdana"/>
              </a:rPr>
              <a:t>-</a:t>
            </a:r>
            <a:r>
              <a:rPr dirty="0" sz="1400">
                <a:latin typeface="Noto Sans Mono CJK HK"/>
                <a:cs typeface="Noto Sans Mono CJK HK"/>
              </a:rPr>
              <a:t>附錄</a:t>
            </a:r>
            <a:endParaRPr sz="1400">
              <a:latin typeface="Noto Sans Mono CJK HK"/>
              <a:cs typeface="Noto Sans Mono CJK HK"/>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706</a:t>
            </a:fld>
          </a:p>
        </p:txBody>
      </p:sp>
      <p:sp>
        <p:nvSpPr>
          <p:cNvPr id="3" name="object 3"/>
          <p:cNvSpPr txBox="1"/>
          <p:nvPr/>
        </p:nvSpPr>
        <p:spPr>
          <a:xfrm>
            <a:off x="644753" y="955395"/>
            <a:ext cx="5906770" cy="4123054"/>
          </a:xfrm>
          <a:prstGeom prst="rect">
            <a:avLst/>
          </a:prstGeom>
        </p:spPr>
        <p:txBody>
          <a:bodyPr wrap="square" lIns="0" tIns="55244" rIns="0" bIns="0" rtlCol="0" vert="horz">
            <a:spAutoFit/>
          </a:bodyPr>
          <a:lstStyle/>
          <a:p>
            <a:pPr marL="12700">
              <a:lnSpc>
                <a:spcPct val="100000"/>
              </a:lnSpc>
              <a:spcBef>
                <a:spcPts val="434"/>
              </a:spcBef>
            </a:pPr>
            <a:r>
              <a:rPr dirty="0" sz="1400" spc="225">
                <a:solidFill>
                  <a:srgbClr val="4E2700"/>
                </a:solidFill>
                <a:latin typeface="Arial"/>
                <a:cs typeface="Arial"/>
              </a:rPr>
              <a:t>2.(</a:t>
            </a:r>
            <a:r>
              <a:rPr dirty="0" sz="1400" spc="375">
                <a:solidFill>
                  <a:srgbClr val="4E2700"/>
                </a:solidFill>
                <a:latin typeface="Arial"/>
                <a:cs typeface="Arial"/>
              </a:rPr>
              <a:t> </a:t>
            </a:r>
            <a:r>
              <a:rPr dirty="0" sz="1400" spc="-240">
                <a:solidFill>
                  <a:srgbClr val="4E2700"/>
                </a:solidFill>
                <a:latin typeface="Arial"/>
                <a:cs typeface="Arial"/>
              </a:rPr>
              <a:t>C</a:t>
            </a:r>
            <a:r>
              <a:rPr dirty="0" sz="1400" spc="-200">
                <a:solidFill>
                  <a:srgbClr val="4E2700"/>
                </a:solidFill>
                <a:latin typeface="Arial"/>
                <a:cs typeface="Arial"/>
              </a:rPr>
              <a:t> </a:t>
            </a:r>
            <a:r>
              <a:rPr dirty="0" sz="1400" spc="305">
                <a:solidFill>
                  <a:srgbClr val="4E2700"/>
                </a:solidFill>
                <a:latin typeface="Arial"/>
                <a:cs typeface="Arial"/>
              </a:rPr>
              <a:t>)</a:t>
            </a:r>
            <a:r>
              <a:rPr dirty="0" sz="1400" spc="370">
                <a:solidFill>
                  <a:srgbClr val="4E2700"/>
                </a:solidFill>
                <a:latin typeface="Arial"/>
                <a:cs typeface="Arial"/>
              </a:rPr>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夠</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次讀取</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個物</a:t>
            </a:r>
            <a:r>
              <a:rPr dirty="0" sz="1400" spc="-15">
                <a:solidFill>
                  <a:srgbClr val="4E2700"/>
                </a:solidFill>
                <a:latin typeface="Noto Sans Mono CJK HK"/>
                <a:cs typeface="Noto Sans Mono CJK HK"/>
              </a:rPr>
              <a:t>件之</a:t>
            </a:r>
            <a:r>
              <a:rPr dirty="0" sz="1400">
                <a:solidFill>
                  <a:srgbClr val="4E2700"/>
                </a:solidFill>
                <a:latin typeface="Noto Sans Mono CJK HK"/>
                <a:cs typeface="Noto Sans Mono CJK HK"/>
              </a:rPr>
              <a:t>類別</a:t>
            </a:r>
            <a:r>
              <a:rPr dirty="0" sz="1400" spc="20">
                <a:solidFill>
                  <a:srgbClr val="4E2700"/>
                </a:solidFill>
                <a:latin typeface="Noto Sans Mono CJK HK"/>
                <a:cs typeface="Noto Sans Mono CJK HK"/>
              </a:rPr>
              <a:t>為</a:t>
            </a:r>
            <a:r>
              <a:rPr dirty="0" sz="1400" spc="380">
                <a:solidFill>
                  <a:srgbClr val="4E2700"/>
                </a:solidFill>
                <a:latin typeface="Arial"/>
                <a:cs typeface="Arial"/>
              </a:rPr>
              <a:t>:</a:t>
            </a:r>
            <a:endParaRPr sz="1400">
              <a:latin typeface="Arial"/>
              <a:cs typeface="Arial"/>
            </a:endParaRPr>
          </a:p>
          <a:p>
            <a:pPr marL="1193800" indent="-394335">
              <a:lnSpc>
                <a:spcPct val="100000"/>
              </a:lnSpc>
              <a:spcBef>
                <a:spcPts val="335"/>
              </a:spcBef>
              <a:buAutoNum type="alphaUcParenBoth"/>
              <a:tabLst>
                <a:tab pos="1194435" algn="l"/>
              </a:tabLst>
            </a:pPr>
            <a:r>
              <a:rPr dirty="0" sz="1400" spc="150">
                <a:solidFill>
                  <a:srgbClr val="4E2700"/>
                </a:solidFill>
                <a:latin typeface="Arial"/>
                <a:cs typeface="Arial"/>
              </a:rPr>
              <a:t>java.io.FileInputStream</a:t>
            </a:r>
            <a:endParaRPr sz="1400">
              <a:latin typeface="Arial"/>
              <a:cs typeface="Arial"/>
            </a:endParaRPr>
          </a:p>
          <a:p>
            <a:pPr marL="1193800" indent="-394335">
              <a:lnSpc>
                <a:spcPct val="100000"/>
              </a:lnSpc>
              <a:spcBef>
                <a:spcPts val="335"/>
              </a:spcBef>
              <a:buAutoNum type="alphaUcParenBoth"/>
              <a:tabLst>
                <a:tab pos="1194435" algn="l"/>
              </a:tabLst>
            </a:pPr>
            <a:r>
              <a:rPr dirty="0" sz="1400" spc="145">
                <a:solidFill>
                  <a:srgbClr val="4E2700"/>
                </a:solidFill>
                <a:latin typeface="Arial"/>
                <a:cs typeface="Arial"/>
              </a:rPr>
              <a:t>java.io.FileReader</a:t>
            </a:r>
            <a:endParaRPr sz="1400">
              <a:latin typeface="Arial"/>
              <a:cs typeface="Arial"/>
            </a:endParaRPr>
          </a:p>
          <a:p>
            <a:pPr marL="1193165" indent="-393700">
              <a:lnSpc>
                <a:spcPct val="100000"/>
              </a:lnSpc>
              <a:spcBef>
                <a:spcPts val="335"/>
              </a:spcBef>
              <a:buAutoNum type="alphaUcParenBoth"/>
              <a:tabLst>
                <a:tab pos="1193800" algn="l"/>
              </a:tabLst>
            </a:pPr>
            <a:r>
              <a:rPr dirty="0" sz="1400" spc="125">
                <a:solidFill>
                  <a:srgbClr val="4E2700"/>
                </a:solidFill>
                <a:latin typeface="Arial"/>
                <a:cs typeface="Arial"/>
              </a:rPr>
              <a:t>java.io.ObjectInputStream</a:t>
            </a:r>
            <a:endParaRPr sz="1400">
              <a:latin typeface="Arial"/>
              <a:cs typeface="Arial"/>
            </a:endParaRPr>
          </a:p>
          <a:p>
            <a:pPr marL="1193800" indent="-394335">
              <a:lnSpc>
                <a:spcPct val="100000"/>
              </a:lnSpc>
              <a:spcBef>
                <a:spcPts val="340"/>
              </a:spcBef>
              <a:buAutoNum type="alphaUcParenBoth"/>
              <a:tabLst>
                <a:tab pos="1194435" algn="l"/>
              </a:tabLst>
            </a:pPr>
            <a:r>
              <a:rPr dirty="0" sz="1400" spc="130">
                <a:solidFill>
                  <a:srgbClr val="4E2700"/>
                </a:solidFill>
                <a:latin typeface="Arial"/>
                <a:cs typeface="Arial"/>
              </a:rPr>
              <a:t>java.io.BufferedInputStream</a:t>
            </a:r>
            <a:endParaRPr sz="1400">
              <a:latin typeface="Arial"/>
              <a:cs typeface="Arial"/>
            </a:endParaRPr>
          </a:p>
          <a:p>
            <a:pPr>
              <a:lnSpc>
                <a:spcPct val="100000"/>
              </a:lnSpc>
              <a:spcBef>
                <a:spcPts val="50"/>
              </a:spcBef>
            </a:pPr>
            <a:endParaRPr sz="2000">
              <a:latin typeface="Arial"/>
              <a:cs typeface="Arial"/>
            </a:endParaRPr>
          </a:p>
          <a:p>
            <a:pPr marL="12700">
              <a:lnSpc>
                <a:spcPct val="100000"/>
              </a:lnSpc>
            </a:pPr>
            <a:r>
              <a:rPr dirty="0" sz="1400" spc="225">
                <a:solidFill>
                  <a:srgbClr val="4E2700"/>
                </a:solidFill>
                <a:latin typeface="Arial"/>
                <a:cs typeface="Arial"/>
              </a:rPr>
              <a:t>3.(</a:t>
            </a:r>
            <a:r>
              <a:rPr dirty="0" sz="1400" spc="375">
                <a:solidFill>
                  <a:srgbClr val="4E2700"/>
                </a:solidFill>
                <a:latin typeface="Arial"/>
                <a:cs typeface="Arial"/>
              </a:rPr>
              <a:t> </a:t>
            </a:r>
            <a:r>
              <a:rPr dirty="0" sz="1400" spc="-165">
                <a:solidFill>
                  <a:srgbClr val="4E2700"/>
                </a:solidFill>
                <a:latin typeface="Arial"/>
                <a:cs typeface="Arial"/>
              </a:rPr>
              <a:t>A</a:t>
            </a:r>
            <a:r>
              <a:rPr dirty="0" sz="1400" spc="-50">
                <a:solidFill>
                  <a:srgbClr val="4E2700"/>
                </a:solidFill>
                <a:latin typeface="Arial"/>
                <a:cs typeface="Arial"/>
              </a:rPr>
              <a:t> </a:t>
            </a:r>
            <a:r>
              <a:rPr dirty="0" sz="1400" spc="305">
                <a:solidFill>
                  <a:srgbClr val="4E2700"/>
                </a:solidFill>
                <a:latin typeface="Arial"/>
                <a:cs typeface="Arial"/>
              </a:rPr>
              <a:t>)</a:t>
            </a:r>
            <a:r>
              <a:rPr dirty="0" sz="1400" spc="375">
                <a:solidFill>
                  <a:srgbClr val="4E2700"/>
                </a:solidFill>
                <a:latin typeface="Arial"/>
                <a:cs typeface="Arial"/>
              </a:rPr>
              <a:t> </a:t>
            </a:r>
            <a:r>
              <a:rPr dirty="0" sz="1400" spc="10">
                <a:solidFill>
                  <a:srgbClr val="4E2700"/>
                </a:solidFill>
                <a:latin typeface="Noto Sans Mono CJK HK"/>
                <a:cs typeface="Noto Sans Mono CJK HK"/>
              </a:rPr>
              <a:t>下</a:t>
            </a:r>
            <a:r>
              <a:rPr dirty="0" sz="1400">
                <a:solidFill>
                  <a:srgbClr val="4E2700"/>
                </a:solidFill>
                <a:latin typeface="Noto Sans Mono CJK HK"/>
                <a:cs typeface="Noto Sans Mono CJK HK"/>
              </a:rPr>
              <a:t>列</a:t>
            </a:r>
            <a:r>
              <a:rPr dirty="0" sz="1400" spc="-15">
                <a:solidFill>
                  <a:srgbClr val="4E2700"/>
                </a:solidFill>
                <a:latin typeface="Noto Sans Mono CJK HK"/>
                <a:cs typeface="Noto Sans Mono CJK HK"/>
              </a:rPr>
              <a:t>哪</a:t>
            </a:r>
            <a:r>
              <a:rPr dirty="0" sz="1400">
                <a:solidFill>
                  <a:srgbClr val="4E2700"/>
                </a:solidFill>
                <a:latin typeface="Noto Sans Mono CJK HK"/>
                <a:cs typeface="Noto Sans Mono CJK HK"/>
              </a:rPr>
              <a:t>一個類</a:t>
            </a:r>
            <a:r>
              <a:rPr dirty="0" sz="1400" spc="-15">
                <a:solidFill>
                  <a:srgbClr val="4E2700"/>
                </a:solidFill>
                <a:latin typeface="Noto Sans Mono CJK HK"/>
                <a:cs typeface="Noto Sans Mono CJK HK"/>
              </a:rPr>
              <a:t>別</a:t>
            </a:r>
            <a:r>
              <a:rPr dirty="0" sz="1400">
                <a:solidFill>
                  <a:srgbClr val="4E2700"/>
                </a:solidFill>
                <a:latin typeface="Noto Sans Mono CJK HK"/>
                <a:cs typeface="Noto Sans Mono CJK HK"/>
              </a:rPr>
              <a:t>的物</a:t>
            </a:r>
            <a:r>
              <a:rPr dirty="0" sz="1400" spc="-15">
                <a:solidFill>
                  <a:srgbClr val="4E2700"/>
                </a:solidFill>
                <a:latin typeface="Noto Sans Mono CJK HK"/>
                <a:cs typeface="Noto Sans Mono CJK HK"/>
              </a:rPr>
              <a:t>件可</a:t>
            </a:r>
            <a:r>
              <a:rPr dirty="0" sz="1400">
                <a:solidFill>
                  <a:srgbClr val="4E2700"/>
                </a:solidFill>
                <a:latin typeface="Noto Sans Mono CJK HK"/>
                <a:cs typeface="Noto Sans Mono CJK HK"/>
              </a:rPr>
              <a:t>以代表</a:t>
            </a:r>
            <a:r>
              <a:rPr dirty="0" sz="1400" spc="-15">
                <a:solidFill>
                  <a:srgbClr val="4E2700"/>
                </a:solidFill>
                <a:latin typeface="Noto Sans Mono CJK HK"/>
                <a:cs typeface="Noto Sans Mono CJK HK"/>
              </a:rPr>
              <a:t>檔</a:t>
            </a:r>
            <a:r>
              <a:rPr dirty="0" sz="1400">
                <a:solidFill>
                  <a:srgbClr val="4E2700"/>
                </a:solidFill>
                <a:latin typeface="Noto Sans Mono CJK HK"/>
                <a:cs typeface="Noto Sans Mono CJK HK"/>
              </a:rPr>
              <a:t>案總</a:t>
            </a:r>
            <a:r>
              <a:rPr dirty="0" sz="1400" spc="-15">
                <a:solidFill>
                  <a:srgbClr val="4E2700"/>
                </a:solidFill>
                <a:latin typeface="Noto Sans Mono CJK HK"/>
                <a:cs typeface="Noto Sans Mono CJK HK"/>
              </a:rPr>
              <a:t>管內</a:t>
            </a:r>
            <a:r>
              <a:rPr dirty="0" sz="1400">
                <a:solidFill>
                  <a:srgbClr val="4E2700"/>
                </a:solidFill>
                <a:latin typeface="Noto Sans Mono CJK HK"/>
                <a:cs typeface="Noto Sans Mono CJK HK"/>
              </a:rPr>
              <a:t>的資料</a:t>
            </a:r>
            <a:r>
              <a:rPr dirty="0" sz="1400" spc="10">
                <a:solidFill>
                  <a:srgbClr val="4E2700"/>
                </a:solidFill>
                <a:latin typeface="Noto Sans Mono CJK HK"/>
                <a:cs typeface="Noto Sans Mono CJK HK"/>
              </a:rPr>
              <a:t>夾</a:t>
            </a:r>
            <a:r>
              <a:rPr dirty="0" sz="1400" spc="-10">
                <a:solidFill>
                  <a:srgbClr val="4E2700"/>
                </a:solidFill>
                <a:latin typeface="Arial"/>
                <a:cs typeface="Arial"/>
              </a:rPr>
              <a:t>?</a:t>
            </a:r>
            <a:endParaRPr sz="1400">
              <a:latin typeface="Arial"/>
              <a:cs typeface="Arial"/>
            </a:endParaRPr>
          </a:p>
          <a:p>
            <a:pPr marL="1193800" indent="-394335">
              <a:lnSpc>
                <a:spcPct val="100000"/>
              </a:lnSpc>
              <a:spcBef>
                <a:spcPts val="340"/>
              </a:spcBef>
              <a:buAutoNum type="alphaUcParenBoth"/>
              <a:tabLst>
                <a:tab pos="1194435" algn="l"/>
              </a:tabLst>
            </a:pPr>
            <a:r>
              <a:rPr dirty="0" sz="1400" spc="215">
                <a:solidFill>
                  <a:srgbClr val="4E2700"/>
                </a:solidFill>
                <a:latin typeface="Arial"/>
                <a:cs typeface="Arial"/>
              </a:rPr>
              <a:t>java.io.File</a:t>
            </a:r>
            <a:endParaRPr sz="1400">
              <a:latin typeface="Arial"/>
              <a:cs typeface="Arial"/>
            </a:endParaRPr>
          </a:p>
          <a:p>
            <a:pPr marL="1193800" indent="-394335">
              <a:lnSpc>
                <a:spcPct val="100000"/>
              </a:lnSpc>
              <a:spcBef>
                <a:spcPts val="335"/>
              </a:spcBef>
              <a:buAutoNum type="alphaUcParenBoth"/>
              <a:tabLst>
                <a:tab pos="1194435" algn="l"/>
              </a:tabLst>
            </a:pPr>
            <a:r>
              <a:rPr dirty="0" sz="1400" spc="204">
                <a:solidFill>
                  <a:srgbClr val="4E2700"/>
                </a:solidFill>
                <a:latin typeface="Arial"/>
                <a:cs typeface="Arial"/>
              </a:rPr>
              <a:t>java.io.Dir</a:t>
            </a:r>
            <a:endParaRPr sz="1400">
              <a:latin typeface="Arial"/>
              <a:cs typeface="Arial"/>
            </a:endParaRPr>
          </a:p>
          <a:p>
            <a:pPr marL="1193800" indent="-394335">
              <a:lnSpc>
                <a:spcPct val="100000"/>
              </a:lnSpc>
              <a:spcBef>
                <a:spcPts val="335"/>
              </a:spcBef>
              <a:buAutoNum type="alphaUcParenBoth"/>
              <a:tabLst>
                <a:tab pos="1194435" algn="l"/>
              </a:tabLst>
            </a:pPr>
            <a:r>
              <a:rPr dirty="0" sz="1400" spc="170">
                <a:solidFill>
                  <a:srgbClr val="4E2700"/>
                </a:solidFill>
                <a:latin typeface="Arial"/>
                <a:cs typeface="Arial"/>
              </a:rPr>
              <a:t>java.io.Folder</a:t>
            </a:r>
            <a:endParaRPr sz="1400">
              <a:latin typeface="Arial"/>
              <a:cs typeface="Arial"/>
            </a:endParaRPr>
          </a:p>
          <a:p>
            <a:pPr marL="1193800" indent="-394335">
              <a:lnSpc>
                <a:spcPct val="100000"/>
              </a:lnSpc>
              <a:spcBef>
                <a:spcPts val="340"/>
              </a:spcBef>
              <a:buFont typeface="Arial"/>
              <a:buAutoNum type="alphaUcParenBoth"/>
              <a:tabLst>
                <a:tab pos="1194435" algn="l"/>
              </a:tabLst>
            </a:pPr>
            <a:r>
              <a:rPr dirty="0" sz="1400">
                <a:solidFill>
                  <a:srgbClr val="4E2700"/>
                </a:solidFill>
                <a:latin typeface="Noto Sans Mono CJK HK"/>
                <a:cs typeface="Noto Sans Mono CJK HK"/>
              </a:rPr>
              <a:t>以上皆可</a:t>
            </a:r>
            <a:endParaRPr sz="1400">
              <a:latin typeface="Noto Sans Mono CJK HK"/>
              <a:cs typeface="Noto Sans Mono CJK HK"/>
            </a:endParaRPr>
          </a:p>
          <a:p>
            <a:pPr marL="12700">
              <a:lnSpc>
                <a:spcPct val="100000"/>
              </a:lnSpc>
              <a:spcBef>
                <a:spcPts val="335"/>
              </a:spcBef>
            </a:pPr>
            <a:r>
              <a:rPr dirty="0" sz="1400" spc="225">
                <a:solidFill>
                  <a:srgbClr val="4E2700"/>
                </a:solidFill>
                <a:latin typeface="Arial"/>
                <a:cs typeface="Arial"/>
              </a:rPr>
              <a:t>4.(</a:t>
            </a:r>
            <a:r>
              <a:rPr dirty="0" sz="1400" spc="385">
                <a:solidFill>
                  <a:srgbClr val="4E2700"/>
                </a:solidFill>
                <a:latin typeface="Arial"/>
                <a:cs typeface="Arial"/>
              </a:rPr>
              <a:t> </a:t>
            </a:r>
            <a:r>
              <a:rPr dirty="0" sz="1400" spc="-165">
                <a:solidFill>
                  <a:srgbClr val="4E2700"/>
                </a:solidFill>
                <a:latin typeface="Arial"/>
                <a:cs typeface="Arial"/>
              </a:rPr>
              <a:t>A</a:t>
            </a:r>
            <a:r>
              <a:rPr dirty="0" sz="1400" spc="-45">
                <a:solidFill>
                  <a:srgbClr val="4E2700"/>
                </a:solidFill>
                <a:latin typeface="Arial"/>
                <a:cs typeface="Arial"/>
              </a:rPr>
              <a:t> </a:t>
            </a:r>
            <a:r>
              <a:rPr dirty="0" sz="1400" spc="305">
                <a:solidFill>
                  <a:srgbClr val="4E2700"/>
                </a:solidFill>
                <a:latin typeface="Arial"/>
                <a:cs typeface="Arial"/>
              </a:rPr>
              <a:t>)</a:t>
            </a:r>
            <a:r>
              <a:rPr dirty="0" sz="1400" spc="380">
                <a:solidFill>
                  <a:srgbClr val="4E2700"/>
                </a:solidFill>
                <a:latin typeface="Arial"/>
                <a:cs typeface="Arial"/>
              </a:rPr>
              <a:t> </a:t>
            </a:r>
            <a:r>
              <a:rPr dirty="0" sz="1400" spc="10">
                <a:solidFill>
                  <a:srgbClr val="4E2700"/>
                </a:solidFill>
                <a:latin typeface="Noto Sans Mono CJK HK"/>
                <a:cs typeface="Noto Sans Mono CJK HK"/>
              </a:rPr>
              <a:t>能</a:t>
            </a:r>
            <a:r>
              <a:rPr dirty="0" sz="1400">
                <a:solidFill>
                  <a:srgbClr val="4E2700"/>
                </a:solidFill>
                <a:latin typeface="Noto Sans Mono CJK HK"/>
                <a:cs typeface="Noto Sans Mono CJK HK"/>
              </a:rPr>
              <a:t>將</a:t>
            </a:r>
            <a:r>
              <a:rPr dirty="0" sz="1400" spc="-15">
                <a:solidFill>
                  <a:srgbClr val="4E2700"/>
                </a:solidFill>
                <a:latin typeface="Noto Sans Mono CJK HK"/>
                <a:cs typeface="Noto Sans Mono CJK HK"/>
              </a:rPr>
              <a:t>輸</a:t>
            </a:r>
            <a:r>
              <a:rPr dirty="0" sz="1400">
                <a:solidFill>
                  <a:srgbClr val="4E2700"/>
                </a:solidFill>
                <a:latin typeface="Noto Sans Mono CJK HK"/>
                <a:cs typeface="Noto Sans Mono CJK HK"/>
              </a:rPr>
              <a:t>入的位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組資</a:t>
            </a:r>
            <a:r>
              <a:rPr dirty="0" sz="1400" spc="-15">
                <a:solidFill>
                  <a:srgbClr val="4E2700"/>
                </a:solidFill>
                <a:latin typeface="Noto Sans Mono CJK HK"/>
                <a:cs typeface="Noto Sans Mono CJK HK"/>
              </a:rPr>
              <a:t>料正</a:t>
            </a:r>
            <a:r>
              <a:rPr dirty="0" sz="1400">
                <a:solidFill>
                  <a:srgbClr val="4E2700"/>
                </a:solidFill>
                <a:latin typeface="Noto Sans Mono CJK HK"/>
                <a:cs typeface="Noto Sans Mono CJK HK"/>
              </a:rPr>
              <a:t>確的轉</a:t>
            </a:r>
            <a:r>
              <a:rPr dirty="0" sz="1400" spc="-15">
                <a:solidFill>
                  <a:srgbClr val="4E2700"/>
                </a:solidFill>
                <a:latin typeface="Noto Sans Mono CJK HK"/>
                <a:cs typeface="Noto Sans Mono CJK HK"/>
              </a:rPr>
              <a:t>換</a:t>
            </a:r>
            <a:r>
              <a:rPr dirty="0" sz="1400" spc="20">
                <a:solidFill>
                  <a:srgbClr val="4E2700"/>
                </a:solidFill>
                <a:latin typeface="Noto Sans Mono CJK HK"/>
                <a:cs typeface="Noto Sans Mono CJK HK"/>
              </a:rPr>
              <a:t>為</a:t>
            </a:r>
            <a:r>
              <a:rPr dirty="0" sz="1400" spc="35">
                <a:solidFill>
                  <a:srgbClr val="4E2700"/>
                </a:solidFill>
                <a:latin typeface="Arial"/>
                <a:cs typeface="Arial"/>
              </a:rPr>
              <a:t>Unicode</a:t>
            </a:r>
            <a:r>
              <a:rPr dirty="0" sz="1400">
                <a:solidFill>
                  <a:srgbClr val="4E2700"/>
                </a:solidFill>
                <a:latin typeface="Noto Sans Mono CJK HK"/>
                <a:cs typeface="Noto Sans Mono CJK HK"/>
              </a:rPr>
              <a:t>字元</a:t>
            </a:r>
            <a:r>
              <a:rPr dirty="0" sz="1400" spc="10">
                <a:solidFill>
                  <a:srgbClr val="4E2700"/>
                </a:solidFill>
                <a:latin typeface="Noto Sans Mono CJK HK"/>
                <a:cs typeface="Noto Sans Mono CJK HK"/>
              </a:rPr>
              <a:t>的</a:t>
            </a:r>
            <a:r>
              <a:rPr dirty="0" sz="1400" spc="25">
                <a:solidFill>
                  <a:srgbClr val="4E2700"/>
                </a:solidFill>
                <a:latin typeface="Arial"/>
                <a:cs typeface="Arial"/>
              </a:rPr>
              <a:t>Java</a:t>
            </a:r>
            <a:r>
              <a:rPr dirty="0" sz="1400">
                <a:solidFill>
                  <a:srgbClr val="4E2700"/>
                </a:solidFill>
                <a:latin typeface="Noto Sans Mono CJK HK"/>
                <a:cs typeface="Noto Sans Mono CJK HK"/>
              </a:rPr>
              <a:t>類別為</a:t>
            </a:r>
            <a:r>
              <a:rPr dirty="0" sz="1400" spc="380">
                <a:solidFill>
                  <a:srgbClr val="4E2700"/>
                </a:solidFill>
                <a:latin typeface="Arial"/>
                <a:cs typeface="Arial"/>
              </a:rPr>
              <a:t>:</a:t>
            </a:r>
            <a:endParaRPr sz="1400">
              <a:latin typeface="Arial"/>
              <a:cs typeface="Arial"/>
            </a:endParaRPr>
          </a:p>
          <a:p>
            <a:pPr marL="1193800" indent="-394335">
              <a:lnSpc>
                <a:spcPct val="100000"/>
              </a:lnSpc>
              <a:spcBef>
                <a:spcPts val="335"/>
              </a:spcBef>
              <a:buAutoNum type="alphaUcParenBoth"/>
              <a:tabLst>
                <a:tab pos="1194435" algn="l"/>
              </a:tabLst>
            </a:pPr>
            <a:r>
              <a:rPr dirty="0" sz="1400" spc="105">
                <a:solidFill>
                  <a:srgbClr val="4E2700"/>
                </a:solidFill>
                <a:latin typeface="Arial"/>
                <a:cs typeface="Arial"/>
              </a:rPr>
              <a:t>java.io.InputStreamReader</a:t>
            </a:r>
            <a:endParaRPr sz="1400">
              <a:latin typeface="Arial"/>
              <a:cs typeface="Arial"/>
            </a:endParaRPr>
          </a:p>
          <a:p>
            <a:pPr marL="1193800" indent="-394335">
              <a:lnSpc>
                <a:spcPct val="100000"/>
              </a:lnSpc>
              <a:spcBef>
                <a:spcPts val="335"/>
              </a:spcBef>
              <a:buAutoNum type="alphaUcParenBoth"/>
              <a:tabLst>
                <a:tab pos="1194435" algn="l"/>
              </a:tabLst>
            </a:pPr>
            <a:r>
              <a:rPr dirty="0" sz="1400" spc="190">
                <a:solidFill>
                  <a:srgbClr val="4E2700"/>
                </a:solidFill>
                <a:latin typeface="Arial"/>
                <a:cs typeface="Arial"/>
              </a:rPr>
              <a:t>java.io.PrintWriter</a:t>
            </a:r>
            <a:endParaRPr sz="1400">
              <a:latin typeface="Arial"/>
              <a:cs typeface="Arial"/>
            </a:endParaRPr>
          </a:p>
          <a:p>
            <a:pPr marL="1193165" indent="-393700">
              <a:lnSpc>
                <a:spcPct val="100000"/>
              </a:lnSpc>
              <a:spcBef>
                <a:spcPts val="335"/>
              </a:spcBef>
              <a:buAutoNum type="alphaUcParenBoth"/>
              <a:tabLst>
                <a:tab pos="1193800" algn="l"/>
              </a:tabLst>
            </a:pPr>
            <a:r>
              <a:rPr dirty="0" sz="1400" spc="125">
                <a:solidFill>
                  <a:srgbClr val="4E2700"/>
                </a:solidFill>
                <a:latin typeface="Arial"/>
                <a:cs typeface="Arial"/>
              </a:rPr>
              <a:t>java.io.Reader</a:t>
            </a:r>
            <a:endParaRPr sz="1400">
              <a:latin typeface="Arial"/>
              <a:cs typeface="Arial"/>
            </a:endParaRPr>
          </a:p>
          <a:p>
            <a:pPr marL="1193800" indent="-394335">
              <a:lnSpc>
                <a:spcPct val="100000"/>
              </a:lnSpc>
              <a:spcBef>
                <a:spcPts val="340"/>
              </a:spcBef>
              <a:buAutoNum type="alphaUcParenBoth"/>
              <a:tabLst>
                <a:tab pos="1194435" algn="l"/>
              </a:tabLst>
            </a:pPr>
            <a:r>
              <a:rPr dirty="0" sz="1400" spc="135">
                <a:solidFill>
                  <a:srgbClr val="4E2700"/>
                </a:solidFill>
                <a:latin typeface="Arial"/>
                <a:cs typeface="Arial"/>
              </a:rPr>
              <a:t>java.io.InputStream</a:t>
            </a:r>
            <a:endParaRPr sz="14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52984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boolean</a:t>
            </a:r>
            <a:r>
              <a:rPr dirty="0"/>
              <a:t>型態</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887349"/>
            <a:ext cx="7766050" cy="2995930"/>
          </a:xfrm>
          <a:prstGeom prst="rect">
            <a:avLst/>
          </a:prstGeom>
        </p:spPr>
        <p:txBody>
          <a:bodyPr wrap="square" lIns="0" tIns="122555" rIns="0" bIns="0" rtlCol="0" vert="horz">
            <a:spAutoFit/>
          </a:bodyPr>
          <a:lstStyle/>
          <a:p>
            <a:pPr marL="355600" indent="-342900">
              <a:lnSpc>
                <a:spcPct val="100000"/>
              </a:lnSpc>
              <a:spcBef>
                <a:spcPts val="965"/>
              </a:spcBef>
              <a:buFont typeface="Verdana"/>
              <a:buChar char="•"/>
              <a:tabLst>
                <a:tab pos="354965" algn="l"/>
                <a:tab pos="355600" algn="l"/>
              </a:tabLst>
            </a:pPr>
            <a:r>
              <a:rPr dirty="0" sz="2400">
                <a:solidFill>
                  <a:srgbClr val="4E2700"/>
                </a:solidFill>
                <a:latin typeface="Noto Sans Mono CJK HK"/>
                <a:cs typeface="Noto Sans Mono CJK HK"/>
              </a:rPr>
              <a:t>只</a:t>
            </a:r>
            <a:r>
              <a:rPr dirty="0" sz="2400" spc="-5">
                <a:solidFill>
                  <a:srgbClr val="4E2700"/>
                </a:solidFill>
                <a:latin typeface="Noto Sans Mono CJK HK"/>
                <a:cs typeface="Noto Sans Mono CJK HK"/>
              </a:rPr>
              <a:t>有</a:t>
            </a:r>
            <a:r>
              <a:rPr dirty="0" sz="2400" spc="-5">
                <a:solidFill>
                  <a:srgbClr val="4E2700"/>
                </a:solidFill>
                <a:latin typeface="Verdana"/>
                <a:cs typeface="Verdana"/>
              </a:rPr>
              <a:t>true</a:t>
            </a:r>
            <a:r>
              <a:rPr dirty="0" sz="2400">
                <a:solidFill>
                  <a:srgbClr val="4E2700"/>
                </a:solidFill>
                <a:latin typeface="Noto Sans Mono CJK HK"/>
                <a:cs typeface="Noto Sans Mono CJK HK"/>
              </a:rPr>
              <a:t>與</a:t>
            </a:r>
            <a:r>
              <a:rPr dirty="0" sz="2400" spc="-10">
                <a:solidFill>
                  <a:srgbClr val="4E2700"/>
                </a:solidFill>
                <a:latin typeface="Verdana"/>
                <a:cs typeface="Verdana"/>
              </a:rPr>
              <a:t>false</a:t>
            </a:r>
            <a:r>
              <a:rPr dirty="0" sz="2400">
                <a:solidFill>
                  <a:srgbClr val="4E2700"/>
                </a:solidFill>
                <a:latin typeface="Noto Sans Mono CJK HK"/>
                <a:cs typeface="Noto Sans Mono CJK HK"/>
              </a:rPr>
              <a:t>兩種值。</a:t>
            </a:r>
            <a:endParaRPr sz="2400">
              <a:latin typeface="Noto Sans Mono CJK HK"/>
              <a:cs typeface="Noto Sans Mono CJK HK"/>
            </a:endParaRPr>
          </a:p>
          <a:p>
            <a:pPr marL="355600" marR="5080" indent="-342900">
              <a:lnSpc>
                <a:spcPct val="110100"/>
              </a:lnSpc>
              <a:spcBef>
                <a:spcPts val="570"/>
              </a:spcBef>
              <a:buFont typeface="Verdana"/>
              <a:buChar char="•"/>
              <a:tabLst>
                <a:tab pos="354965" algn="l"/>
                <a:tab pos="355600" algn="l"/>
              </a:tabLst>
            </a:pPr>
            <a:r>
              <a:rPr dirty="0" sz="2400" spc="-5">
                <a:solidFill>
                  <a:srgbClr val="4E2700"/>
                </a:solidFill>
                <a:latin typeface="Noto Sans Mono CJK HK"/>
                <a:cs typeface="Noto Sans Mono CJK HK"/>
              </a:rPr>
              <a:t>在</a:t>
            </a:r>
            <a:r>
              <a:rPr dirty="0" sz="2400">
                <a:solidFill>
                  <a:srgbClr val="4E2700"/>
                </a:solidFill>
                <a:latin typeface="Verdana"/>
                <a:cs typeface="Verdana"/>
              </a:rPr>
              <a:t>J</a:t>
            </a:r>
            <a:r>
              <a:rPr dirty="0" sz="2400" spc="-30">
                <a:solidFill>
                  <a:srgbClr val="4E2700"/>
                </a:solidFill>
                <a:latin typeface="Verdana"/>
                <a:cs typeface="Verdana"/>
              </a:rPr>
              <a:t>a</a:t>
            </a:r>
            <a:r>
              <a:rPr dirty="0" sz="2400" spc="-55">
                <a:solidFill>
                  <a:srgbClr val="4E2700"/>
                </a:solidFill>
                <a:latin typeface="Verdana"/>
                <a:cs typeface="Verdana"/>
              </a:rPr>
              <a:t>v</a:t>
            </a:r>
            <a:r>
              <a:rPr dirty="0" sz="2400">
                <a:solidFill>
                  <a:srgbClr val="4E2700"/>
                </a:solidFill>
                <a:latin typeface="Verdana"/>
                <a:cs typeface="Verdana"/>
              </a:rPr>
              <a:t>a</a:t>
            </a:r>
            <a:r>
              <a:rPr dirty="0" sz="2400">
                <a:solidFill>
                  <a:srgbClr val="4E2700"/>
                </a:solidFill>
                <a:latin typeface="Noto Sans Mono CJK HK"/>
                <a:cs typeface="Noto Sans Mono CJK HK"/>
              </a:rPr>
              <a:t>語言中，用來表示『條件成立』的值為</a:t>
            </a:r>
            <a:r>
              <a:rPr dirty="0" sz="2400" spc="-5">
                <a:solidFill>
                  <a:srgbClr val="4E2700"/>
                </a:solidFill>
                <a:latin typeface="Verdana"/>
                <a:cs typeface="Verdana"/>
              </a:rPr>
              <a:t>tru</a:t>
            </a:r>
            <a:r>
              <a:rPr dirty="0" sz="2400">
                <a:solidFill>
                  <a:srgbClr val="4E2700"/>
                </a:solidFill>
                <a:latin typeface="Verdana"/>
                <a:cs typeface="Verdana"/>
              </a:rPr>
              <a:t>e</a:t>
            </a:r>
            <a:r>
              <a:rPr dirty="0" sz="2400">
                <a:solidFill>
                  <a:srgbClr val="4E2700"/>
                </a:solidFill>
                <a:latin typeface="Noto Sans Mono CJK HK"/>
                <a:cs typeface="Noto Sans Mono CJK HK"/>
              </a:rPr>
              <a:t>，表 </a:t>
            </a:r>
            <a:r>
              <a:rPr dirty="0" sz="2400" spc="-5">
                <a:solidFill>
                  <a:srgbClr val="4E2700"/>
                </a:solidFill>
                <a:latin typeface="Noto Sans Mono CJK HK"/>
                <a:cs typeface="Noto Sans Mono CJK HK"/>
              </a:rPr>
              <a:t>示</a:t>
            </a:r>
            <a:r>
              <a:rPr dirty="0" sz="2400">
                <a:solidFill>
                  <a:srgbClr val="4E2700"/>
                </a:solidFill>
                <a:latin typeface="Noto Sans Mono CJK HK"/>
                <a:cs typeface="Noto Sans Mono CJK HK"/>
              </a:rPr>
              <a:t>『條件不成</a:t>
            </a:r>
            <a:r>
              <a:rPr dirty="0" sz="2400" spc="-10">
                <a:solidFill>
                  <a:srgbClr val="4E2700"/>
                </a:solidFill>
                <a:latin typeface="Noto Sans Mono CJK HK"/>
                <a:cs typeface="Noto Sans Mono CJK HK"/>
              </a:rPr>
              <a:t>立</a:t>
            </a:r>
            <a:r>
              <a:rPr dirty="0" sz="2400">
                <a:solidFill>
                  <a:srgbClr val="4E2700"/>
                </a:solidFill>
                <a:latin typeface="Noto Sans Mono CJK HK"/>
                <a:cs typeface="Noto Sans Mono CJK HK"/>
              </a:rPr>
              <a:t>』的值</a:t>
            </a:r>
            <a:r>
              <a:rPr dirty="0" sz="2400" spc="-5">
                <a:solidFill>
                  <a:srgbClr val="4E2700"/>
                </a:solidFill>
                <a:latin typeface="Noto Sans Mono CJK HK"/>
                <a:cs typeface="Noto Sans Mono CJK HK"/>
              </a:rPr>
              <a:t>為</a:t>
            </a:r>
            <a:r>
              <a:rPr dirty="0" sz="2400" spc="-10">
                <a:solidFill>
                  <a:srgbClr val="4E2700"/>
                </a:solidFill>
                <a:latin typeface="Verdana"/>
                <a:cs typeface="Verdana"/>
              </a:rPr>
              <a:t>false</a:t>
            </a:r>
            <a:r>
              <a:rPr dirty="0" sz="2400">
                <a:solidFill>
                  <a:srgbClr val="4E2700"/>
                </a:solidFill>
                <a:latin typeface="Noto Sans Mono CJK HK"/>
                <a:cs typeface="Noto Sans Mono CJK HK"/>
              </a:rPr>
              <a:t>。</a:t>
            </a:r>
            <a:endParaRPr sz="2400">
              <a:latin typeface="Noto Sans Mono CJK HK"/>
              <a:cs typeface="Noto Sans Mono CJK HK"/>
            </a:endParaRPr>
          </a:p>
          <a:p>
            <a:pPr marL="355600" marR="244475" indent="-342900">
              <a:lnSpc>
                <a:spcPct val="110000"/>
              </a:lnSpc>
              <a:spcBef>
                <a:spcPts val="575"/>
              </a:spcBef>
              <a:buChar char="•"/>
              <a:tabLst>
                <a:tab pos="354965" algn="l"/>
                <a:tab pos="355600" algn="l"/>
              </a:tabLst>
            </a:pPr>
            <a:r>
              <a:rPr dirty="0" sz="2400" spc="-15">
                <a:solidFill>
                  <a:srgbClr val="4E2700"/>
                </a:solidFill>
                <a:latin typeface="Verdana"/>
                <a:cs typeface="Verdana"/>
              </a:rPr>
              <a:t>i</a:t>
            </a:r>
            <a:r>
              <a:rPr dirty="0" sz="2400" spc="-5">
                <a:solidFill>
                  <a:srgbClr val="4E2700"/>
                </a:solidFill>
                <a:latin typeface="Verdana"/>
                <a:cs typeface="Verdana"/>
              </a:rPr>
              <a:t>f</a:t>
            </a:r>
            <a:r>
              <a:rPr dirty="0" sz="2400">
                <a:solidFill>
                  <a:srgbClr val="4E2700"/>
                </a:solidFill>
                <a:latin typeface="Noto Sans Mono CJK HK"/>
                <a:cs typeface="Noto Sans Mono CJK HK"/>
              </a:rPr>
              <a:t>敘述、</a:t>
            </a:r>
            <a:r>
              <a:rPr dirty="0" sz="2400" spc="-5">
                <a:solidFill>
                  <a:srgbClr val="4E2700"/>
                </a:solidFill>
                <a:latin typeface="Verdana"/>
                <a:cs typeface="Verdana"/>
              </a:rPr>
              <a:t>w</a:t>
            </a:r>
            <a:r>
              <a:rPr dirty="0" sz="2400" spc="5">
                <a:solidFill>
                  <a:srgbClr val="4E2700"/>
                </a:solidFill>
                <a:latin typeface="Verdana"/>
                <a:cs typeface="Verdana"/>
              </a:rPr>
              <a:t>h</a:t>
            </a:r>
            <a:r>
              <a:rPr dirty="0" sz="2400" spc="-10">
                <a:solidFill>
                  <a:srgbClr val="4E2700"/>
                </a:solidFill>
                <a:latin typeface="Verdana"/>
                <a:cs typeface="Verdana"/>
              </a:rPr>
              <a:t>i</a:t>
            </a:r>
            <a:r>
              <a:rPr dirty="0" sz="2400" spc="-20">
                <a:solidFill>
                  <a:srgbClr val="4E2700"/>
                </a:solidFill>
                <a:latin typeface="Verdana"/>
                <a:cs typeface="Verdana"/>
              </a:rPr>
              <a:t>l</a:t>
            </a:r>
            <a:r>
              <a:rPr dirty="0" sz="2400">
                <a:solidFill>
                  <a:srgbClr val="4E2700"/>
                </a:solidFill>
                <a:latin typeface="Verdana"/>
                <a:cs typeface="Verdana"/>
              </a:rPr>
              <a:t>e</a:t>
            </a:r>
            <a:r>
              <a:rPr dirty="0" sz="2400">
                <a:solidFill>
                  <a:srgbClr val="4E2700"/>
                </a:solidFill>
                <a:latin typeface="Noto Sans Mono CJK HK"/>
                <a:cs typeface="Noto Sans Mono CJK HK"/>
              </a:rPr>
              <a:t>敘述、</a:t>
            </a:r>
            <a:r>
              <a:rPr dirty="0" sz="2400">
                <a:solidFill>
                  <a:srgbClr val="4E2700"/>
                </a:solidFill>
                <a:latin typeface="Verdana"/>
                <a:cs typeface="Verdana"/>
              </a:rPr>
              <a:t>d</a:t>
            </a:r>
            <a:r>
              <a:rPr dirty="0" sz="2400" spc="-5">
                <a:solidFill>
                  <a:srgbClr val="4E2700"/>
                </a:solidFill>
                <a:latin typeface="Verdana"/>
                <a:cs typeface="Verdana"/>
              </a:rPr>
              <a:t>o</a:t>
            </a:r>
            <a:r>
              <a:rPr dirty="0" sz="2400" spc="-25">
                <a:solidFill>
                  <a:srgbClr val="4E2700"/>
                </a:solidFill>
                <a:latin typeface="Verdana"/>
                <a:cs typeface="Verdana"/>
              </a:rPr>
              <a:t>-</a:t>
            </a:r>
            <a:r>
              <a:rPr dirty="0" sz="2400" spc="-5">
                <a:solidFill>
                  <a:srgbClr val="4E2700"/>
                </a:solidFill>
                <a:latin typeface="Verdana"/>
                <a:cs typeface="Verdana"/>
              </a:rPr>
              <a:t>w</a:t>
            </a:r>
            <a:r>
              <a:rPr dirty="0" sz="2400" spc="5">
                <a:solidFill>
                  <a:srgbClr val="4E2700"/>
                </a:solidFill>
                <a:latin typeface="Verdana"/>
                <a:cs typeface="Verdana"/>
              </a:rPr>
              <a:t>h</a:t>
            </a:r>
            <a:r>
              <a:rPr dirty="0" sz="2400" spc="-10">
                <a:solidFill>
                  <a:srgbClr val="4E2700"/>
                </a:solidFill>
                <a:latin typeface="Verdana"/>
                <a:cs typeface="Verdana"/>
              </a:rPr>
              <a:t>il</a:t>
            </a:r>
            <a:r>
              <a:rPr dirty="0" sz="2400">
                <a:solidFill>
                  <a:srgbClr val="4E2700"/>
                </a:solidFill>
                <a:latin typeface="Verdana"/>
                <a:cs typeface="Verdana"/>
              </a:rPr>
              <a:t>e</a:t>
            </a:r>
            <a:r>
              <a:rPr dirty="0" sz="2400">
                <a:solidFill>
                  <a:srgbClr val="4E2700"/>
                </a:solidFill>
                <a:latin typeface="Noto Sans Mono CJK HK"/>
                <a:cs typeface="Noto Sans Mono CJK HK"/>
              </a:rPr>
              <a:t>敘述都需要能表示真假 的條件，此條件運算後的結果即為</a:t>
            </a:r>
            <a:r>
              <a:rPr dirty="0" sz="2400" spc="-10">
                <a:solidFill>
                  <a:srgbClr val="4E2700"/>
                </a:solidFill>
                <a:latin typeface="Verdana"/>
                <a:cs typeface="Verdana"/>
              </a:rPr>
              <a:t>boolean</a:t>
            </a:r>
            <a:r>
              <a:rPr dirty="0" sz="2400">
                <a:solidFill>
                  <a:srgbClr val="4E2700"/>
                </a:solidFill>
                <a:latin typeface="Noto Sans Mono CJK HK"/>
                <a:cs typeface="Noto Sans Mono CJK HK"/>
              </a:rPr>
              <a:t>值。</a:t>
            </a:r>
            <a:endParaRPr sz="2400">
              <a:latin typeface="Noto Sans Mono CJK HK"/>
              <a:cs typeface="Noto Sans Mono CJK HK"/>
            </a:endParaRPr>
          </a:p>
          <a:p>
            <a:pPr lvl="1" marL="499745" indent="-271780">
              <a:lnSpc>
                <a:spcPct val="100000"/>
              </a:lnSpc>
              <a:spcBef>
                <a:spcPts val="1535"/>
              </a:spcBef>
              <a:buAutoNum type="arabicPlain"/>
              <a:tabLst>
                <a:tab pos="499745" algn="l"/>
                <a:tab pos="500380" algn="l"/>
              </a:tabLst>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ch02;</a:t>
            </a:r>
            <a:endParaRPr sz="1600">
              <a:latin typeface="Verdana"/>
              <a:cs typeface="Verdana"/>
            </a:endParaRPr>
          </a:p>
          <a:p>
            <a:pPr lvl="1" marL="497840" indent="-271145">
              <a:lnSpc>
                <a:spcPct val="100000"/>
              </a:lnSpc>
              <a:spcBef>
                <a:spcPts val="445"/>
              </a:spcBef>
              <a:buAutoNum type="arabicPlain"/>
              <a:tabLst>
                <a:tab pos="497840" algn="l"/>
                <a:tab pos="498475" algn="l"/>
                <a:tab pos="1809750" algn="l"/>
              </a:tabLst>
            </a:pPr>
            <a:r>
              <a:rPr dirty="0" sz="1600" spc="-10">
                <a:solidFill>
                  <a:srgbClr val="4E2700"/>
                </a:solidFill>
                <a:latin typeface="Verdana"/>
                <a:cs typeface="Verdana"/>
              </a:rPr>
              <a:t>public</a:t>
            </a:r>
            <a:r>
              <a:rPr dirty="0" sz="1600" spc="30">
                <a:solidFill>
                  <a:srgbClr val="4E2700"/>
                </a:solidFill>
                <a:latin typeface="Verdana"/>
                <a:cs typeface="Verdana"/>
              </a:rPr>
              <a:t> </a:t>
            </a:r>
            <a:r>
              <a:rPr dirty="0" sz="1600" spc="-5">
                <a:solidFill>
                  <a:srgbClr val="4E2700"/>
                </a:solidFill>
                <a:latin typeface="Verdana"/>
                <a:cs typeface="Verdana"/>
              </a:rPr>
              <a:t>class	</a:t>
            </a:r>
            <a:r>
              <a:rPr dirty="0" sz="1600" spc="-10">
                <a:solidFill>
                  <a:srgbClr val="4E2700"/>
                </a:solidFill>
                <a:latin typeface="Verdana"/>
                <a:cs typeface="Verdana"/>
              </a:rPr>
              <a:t>BooleanDemo</a:t>
            </a:r>
            <a:r>
              <a:rPr dirty="0" sz="1600" spc="6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p:txBody>
      </p:sp>
      <p:sp>
        <p:nvSpPr>
          <p:cNvPr id="4" name="object 4"/>
          <p:cNvSpPr txBox="1"/>
          <p:nvPr/>
        </p:nvSpPr>
        <p:spPr>
          <a:xfrm>
            <a:off x="1616456" y="4699152"/>
            <a:ext cx="3310254" cy="866775"/>
          </a:xfrm>
          <a:prstGeom prst="rect">
            <a:avLst/>
          </a:prstGeom>
        </p:spPr>
        <p:txBody>
          <a:bodyPr wrap="square" lIns="0" tIns="48895" rIns="0" bIns="0" rtlCol="0" vert="horz">
            <a:spAutoFit/>
          </a:bodyPr>
          <a:lstStyle/>
          <a:p>
            <a:pPr marL="12700">
              <a:lnSpc>
                <a:spcPct val="100000"/>
              </a:lnSpc>
              <a:spcBef>
                <a:spcPts val="385"/>
              </a:spcBef>
            </a:pPr>
            <a:r>
              <a:rPr dirty="0" sz="1600" spc="-5">
                <a:solidFill>
                  <a:srgbClr val="4E2700"/>
                </a:solidFill>
                <a:latin typeface="Verdana"/>
                <a:cs typeface="Verdana"/>
              </a:rPr>
              <a:t>System.out.println(age &lt;</a:t>
            </a:r>
            <a:r>
              <a:rPr dirty="0" sz="1600" spc="20">
                <a:solidFill>
                  <a:srgbClr val="4E2700"/>
                </a:solidFill>
                <a:latin typeface="Verdana"/>
                <a:cs typeface="Verdana"/>
              </a:rPr>
              <a:t> </a:t>
            </a:r>
            <a:r>
              <a:rPr dirty="0" sz="1600" spc="-5">
                <a:solidFill>
                  <a:srgbClr val="4E2700"/>
                </a:solidFill>
                <a:latin typeface="Verdana"/>
                <a:cs typeface="Verdana"/>
              </a:rPr>
              <a:t>60);</a:t>
            </a:r>
            <a:endParaRPr sz="1600">
              <a:latin typeface="Verdana"/>
              <a:cs typeface="Verdana"/>
            </a:endParaRPr>
          </a:p>
          <a:p>
            <a:pPr marL="12700">
              <a:lnSpc>
                <a:spcPct val="100000"/>
              </a:lnSpc>
              <a:spcBef>
                <a:spcPts val="290"/>
              </a:spcBef>
            </a:pPr>
            <a:r>
              <a:rPr dirty="0" sz="1600" spc="-5">
                <a:solidFill>
                  <a:srgbClr val="4E2700"/>
                </a:solidFill>
                <a:latin typeface="Verdana"/>
                <a:cs typeface="Verdana"/>
              </a:rPr>
              <a:t>System.out.println(age </a:t>
            </a:r>
            <a:r>
              <a:rPr dirty="0" sz="1600" spc="-10">
                <a:solidFill>
                  <a:srgbClr val="4E2700"/>
                </a:solidFill>
                <a:latin typeface="Verdana"/>
                <a:cs typeface="Verdana"/>
              </a:rPr>
              <a:t>==</a:t>
            </a:r>
            <a:r>
              <a:rPr dirty="0" sz="1600" spc="-5">
                <a:solidFill>
                  <a:srgbClr val="4E2700"/>
                </a:solidFill>
                <a:latin typeface="Verdana"/>
                <a:cs typeface="Verdana"/>
              </a:rPr>
              <a:t> 60);</a:t>
            </a:r>
            <a:endParaRPr sz="1600">
              <a:latin typeface="Verdana"/>
              <a:cs typeface="Verdana"/>
            </a:endParaRPr>
          </a:p>
          <a:p>
            <a:pPr marL="12700">
              <a:lnSpc>
                <a:spcPct val="100000"/>
              </a:lnSpc>
              <a:spcBef>
                <a:spcPts val="290"/>
              </a:spcBef>
            </a:pPr>
            <a:r>
              <a:rPr dirty="0" sz="1600" spc="-5">
                <a:solidFill>
                  <a:srgbClr val="4E2700"/>
                </a:solidFill>
                <a:latin typeface="Verdana"/>
                <a:cs typeface="Verdana"/>
              </a:rPr>
              <a:t>System.out.println(age &gt;</a:t>
            </a:r>
            <a:r>
              <a:rPr dirty="0" sz="1600" spc="20">
                <a:solidFill>
                  <a:srgbClr val="4E2700"/>
                </a:solidFill>
                <a:latin typeface="Verdana"/>
                <a:cs typeface="Verdana"/>
              </a:rPr>
              <a:t> </a:t>
            </a:r>
            <a:r>
              <a:rPr dirty="0" sz="1600" spc="-5">
                <a:solidFill>
                  <a:srgbClr val="4E2700"/>
                </a:solidFill>
                <a:latin typeface="Verdana"/>
                <a:cs typeface="Verdana"/>
              </a:rPr>
              <a:t>60);</a:t>
            </a:r>
            <a:endParaRPr sz="1600">
              <a:latin typeface="Verdana"/>
              <a:cs typeface="Verdana"/>
            </a:endParaRPr>
          </a:p>
        </p:txBody>
      </p:sp>
      <p:sp>
        <p:nvSpPr>
          <p:cNvPr id="5" name="object 5"/>
          <p:cNvSpPr txBox="1"/>
          <p:nvPr/>
        </p:nvSpPr>
        <p:spPr>
          <a:xfrm>
            <a:off x="702970" y="3857650"/>
            <a:ext cx="4650740" cy="2269490"/>
          </a:xfrm>
          <a:prstGeom prst="rect">
            <a:avLst/>
          </a:prstGeom>
        </p:spPr>
        <p:txBody>
          <a:bodyPr wrap="square" lIns="0" tIns="48895" rIns="0" bIns="0" rtlCol="0" vert="horz">
            <a:spAutoFit/>
          </a:bodyPr>
          <a:lstStyle/>
          <a:p>
            <a:pPr marL="640080" indent="-485140">
              <a:lnSpc>
                <a:spcPct val="100000"/>
              </a:lnSpc>
              <a:spcBef>
                <a:spcPts val="385"/>
              </a:spcBef>
              <a:buAutoNum type="arabicPlain" startAt="3"/>
              <a:tabLst>
                <a:tab pos="640080" algn="l"/>
                <a:tab pos="640715" algn="l"/>
              </a:tabLst>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5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25830" indent="-770890">
              <a:lnSpc>
                <a:spcPct val="100000"/>
              </a:lnSpc>
              <a:spcBef>
                <a:spcPts val="290"/>
              </a:spcBef>
              <a:buAutoNum type="arabicPlain" startAt="3"/>
              <a:tabLst>
                <a:tab pos="925830" algn="l"/>
                <a:tab pos="926465" algn="l"/>
              </a:tabLst>
            </a:pPr>
            <a:r>
              <a:rPr dirty="0" sz="1600" spc="-10">
                <a:solidFill>
                  <a:srgbClr val="4E2700"/>
                </a:solidFill>
                <a:latin typeface="Verdana"/>
                <a:cs typeface="Verdana"/>
              </a:rPr>
              <a:t>int </a:t>
            </a:r>
            <a:r>
              <a:rPr dirty="0" sz="1600" spc="-5">
                <a:solidFill>
                  <a:srgbClr val="4E2700"/>
                </a:solidFill>
                <a:latin typeface="Verdana"/>
                <a:cs typeface="Verdana"/>
              </a:rPr>
              <a:t>age = 20</a:t>
            </a:r>
            <a:r>
              <a:rPr dirty="0" sz="160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155575">
              <a:lnSpc>
                <a:spcPct val="100000"/>
              </a:lnSpc>
              <a:spcBef>
                <a:spcPts val="290"/>
              </a:spcBef>
            </a:pPr>
            <a:r>
              <a:rPr dirty="0" sz="1600" spc="-5">
                <a:solidFill>
                  <a:srgbClr val="4E2700"/>
                </a:solidFill>
                <a:latin typeface="Verdana"/>
                <a:cs typeface="Verdana"/>
              </a:rPr>
              <a:t>5</a:t>
            </a:r>
            <a:endParaRPr sz="1600">
              <a:latin typeface="Verdana"/>
              <a:cs typeface="Verdana"/>
            </a:endParaRPr>
          </a:p>
          <a:p>
            <a:pPr marL="155575">
              <a:lnSpc>
                <a:spcPct val="100000"/>
              </a:lnSpc>
              <a:spcBef>
                <a:spcPts val="290"/>
              </a:spcBef>
            </a:pPr>
            <a:r>
              <a:rPr dirty="0" sz="1600" spc="-5">
                <a:solidFill>
                  <a:srgbClr val="4E2700"/>
                </a:solidFill>
                <a:latin typeface="Verdana"/>
                <a:cs typeface="Verdana"/>
              </a:rPr>
              <a:t>6</a:t>
            </a:r>
            <a:endParaRPr sz="1600">
              <a:latin typeface="Verdana"/>
              <a:cs typeface="Verdana"/>
            </a:endParaRPr>
          </a:p>
          <a:p>
            <a:pPr marL="155575">
              <a:lnSpc>
                <a:spcPct val="100000"/>
              </a:lnSpc>
              <a:spcBef>
                <a:spcPts val="285"/>
              </a:spcBef>
            </a:pPr>
            <a:r>
              <a:rPr dirty="0" sz="1600" spc="-5">
                <a:solidFill>
                  <a:srgbClr val="4E2700"/>
                </a:solidFill>
                <a:latin typeface="Verdana"/>
                <a:cs typeface="Verdana"/>
              </a:rPr>
              <a:t>7</a:t>
            </a:r>
            <a:endParaRPr sz="1600">
              <a:latin typeface="Verdana"/>
              <a:cs typeface="Verdana"/>
            </a:endParaRPr>
          </a:p>
          <a:p>
            <a:pPr marL="155575">
              <a:lnSpc>
                <a:spcPct val="100000"/>
              </a:lnSpc>
              <a:spcBef>
                <a:spcPts val="290"/>
              </a:spcBef>
            </a:pPr>
            <a:r>
              <a:rPr dirty="0" sz="1600" spc="-5">
                <a:solidFill>
                  <a:srgbClr val="4E2700"/>
                </a:solidFill>
                <a:latin typeface="Verdana"/>
                <a:cs typeface="Verdana"/>
              </a:rPr>
              <a:t>8</a:t>
            </a:r>
            <a:endParaRPr sz="1600">
              <a:latin typeface="Verdana"/>
              <a:cs typeface="Verdana"/>
            </a:endParaRPr>
          </a:p>
          <a:p>
            <a:pPr marL="155575">
              <a:lnSpc>
                <a:spcPct val="100000"/>
              </a:lnSpc>
              <a:spcBef>
                <a:spcPts val="290"/>
              </a:spcBef>
              <a:tabLst>
                <a:tab pos="640080" algn="l"/>
              </a:tabLst>
            </a:pPr>
            <a:r>
              <a:rPr dirty="0" sz="1600" spc="-5">
                <a:solidFill>
                  <a:srgbClr val="4E2700"/>
                </a:solidFill>
                <a:latin typeface="Verdana"/>
                <a:cs typeface="Verdana"/>
              </a:rPr>
              <a:t>9	}</a:t>
            </a:r>
            <a:endParaRPr sz="1600">
              <a:latin typeface="Verdana"/>
              <a:cs typeface="Verdana"/>
            </a:endParaRPr>
          </a:p>
          <a:p>
            <a:pPr marL="12700">
              <a:lnSpc>
                <a:spcPct val="100000"/>
              </a:lnSpc>
              <a:spcBef>
                <a:spcPts val="285"/>
              </a:spcBef>
              <a:tabLst>
                <a:tab pos="411480" algn="l"/>
              </a:tabLst>
            </a:pPr>
            <a:r>
              <a:rPr dirty="0" sz="1600" spc="-5">
                <a:solidFill>
                  <a:srgbClr val="4E2700"/>
                </a:solidFill>
                <a:latin typeface="Verdana"/>
                <a:cs typeface="Verdana"/>
              </a:rPr>
              <a:t>10	}</a:t>
            </a:r>
            <a:endParaRPr sz="1600">
              <a:latin typeface="Verdana"/>
              <a:cs typeface="Verdan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字元型態變數</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87933"/>
            <a:ext cx="7683500" cy="3685540"/>
          </a:xfrm>
          <a:prstGeom prst="rect">
            <a:avLst/>
          </a:prstGeom>
        </p:spPr>
        <p:txBody>
          <a:bodyPr wrap="square" lIns="0" tIns="12065" rIns="0" bIns="0" rtlCol="0" vert="horz">
            <a:spAutoFit/>
          </a:bodyPr>
          <a:lstStyle/>
          <a:p>
            <a:pPr marL="355600" marR="5080" indent="-342900">
              <a:lnSpc>
                <a:spcPct val="100200"/>
              </a:lnSpc>
              <a:spcBef>
                <a:spcPts val="95"/>
              </a:spcBef>
              <a:buFont typeface="Verdana"/>
              <a:buChar char="•"/>
              <a:tabLst>
                <a:tab pos="354965" algn="l"/>
                <a:tab pos="355600" algn="l"/>
              </a:tabLst>
            </a:pPr>
            <a:r>
              <a:rPr dirty="0" sz="2400">
                <a:solidFill>
                  <a:srgbClr val="4E2700"/>
                </a:solidFill>
                <a:latin typeface="Noto Sans Mono CJK HK"/>
                <a:cs typeface="Noto Sans Mono CJK HK"/>
              </a:rPr>
              <a:t>英文字母、標點符號、運算符號或中文字皆屬於字元型 態</a:t>
            </a:r>
            <a:r>
              <a:rPr dirty="0" sz="2400" spc="-5">
                <a:solidFill>
                  <a:srgbClr val="4E2700"/>
                </a:solidFill>
                <a:latin typeface="Noto Sans Mono CJK HK"/>
                <a:cs typeface="Noto Sans Mono CJK HK"/>
              </a:rPr>
              <a:t>。</a:t>
            </a:r>
            <a:r>
              <a:rPr dirty="0" sz="2400" spc="-25">
                <a:solidFill>
                  <a:srgbClr val="4E2700"/>
                </a:solidFill>
                <a:latin typeface="Verdana"/>
                <a:cs typeface="Verdana"/>
              </a:rPr>
              <a:t>Java</a:t>
            </a:r>
            <a:r>
              <a:rPr dirty="0" sz="2400">
                <a:solidFill>
                  <a:srgbClr val="4E2700"/>
                </a:solidFill>
                <a:latin typeface="Noto Sans Mono CJK HK"/>
                <a:cs typeface="Noto Sans Mono CJK HK"/>
              </a:rPr>
              <a:t>語言中的文字資料</a:t>
            </a:r>
            <a:r>
              <a:rPr dirty="0" sz="2400">
                <a:solidFill>
                  <a:srgbClr val="4E2700"/>
                </a:solidFill>
                <a:latin typeface="Verdana"/>
                <a:cs typeface="Verdana"/>
              </a:rPr>
              <a:t>(</a:t>
            </a:r>
            <a:r>
              <a:rPr dirty="0" sz="2400">
                <a:solidFill>
                  <a:srgbClr val="4E2700"/>
                </a:solidFill>
                <a:latin typeface="Noto Sans Mono CJK HK"/>
                <a:cs typeface="Noto Sans Mono CJK HK"/>
              </a:rPr>
              <a:t>包括字元與字串</a:t>
            </a:r>
            <a:r>
              <a:rPr dirty="0" sz="2400">
                <a:solidFill>
                  <a:srgbClr val="4E2700"/>
                </a:solidFill>
                <a:latin typeface="Verdana"/>
                <a:cs typeface="Verdana"/>
              </a:rPr>
              <a:t>)</a:t>
            </a:r>
            <a:r>
              <a:rPr dirty="0" sz="2400">
                <a:solidFill>
                  <a:srgbClr val="4E2700"/>
                </a:solidFill>
                <a:latin typeface="Noto Sans Mono CJK HK"/>
                <a:cs typeface="Noto Sans Mono CJK HK"/>
              </a:rPr>
              <a:t>都是以 </a:t>
            </a:r>
            <a:r>
              <a:rPr dirty="0" sz="2400" spc="-5">
                <a:solidFill>
                  <a:srgbClr val="4E2700"/>
                </a:solidFill>
                <a:latin typeface="Verdana"/>
                <a:cs typeface="Verdana"/>
              </a:rPr>
              <a:t>unicode</a:t>
            </a:r>
            <a:r>
              <a:rPr dirty="0" sz="2400" spc="-5">
                <a:solidFill>
                  <a:srgbClr val="4E2700"/>
                </a:solidFill>
                <a:latin typeface="Noto Sans Mono CJK HK"/>
                <a:cs typeface="Noto Sans Mono CJK HK"/>
              </a:rPr>
              <a:t>來編碼。</a:t>
            </a:r>
            <a:endParaRPr sz="2400">
              <a:latin typeface="Noto Sans Mono CJK HK"/>
              <a:cs typeface="Noto Sans Mono CJK HK"/>
            </a:endParaRPr>
          </a:p>
          <a:p>
            <a:pPr marL="355600" indent="-342900">
              <a:lnSpc>
                <a:spcPct val="100000"/>
              </a:lnSpc>
              <a:spcBef>
                <a:spcPts val="575"/>
              </a:spcBef>
              <a:buFont typeface="Verdana"/>
              <a:buChar char="•"/>
              <a:tabLst>
                <a:tab pos="354965" algn="l"/>
                <a:tab pos="355600" algn="l"/>
              </a:tabLst>
            </a:pPr>
            <a:r>
              <a:rPr dirty="0" sz="2400">
                <a:solidFill>
                  <a:srgbClr val="4E2700"/>
                </a:solidFill>
                <a:latin typeface="Noto Sans Mono CJK HK"/>
                <a:cs typeface="Noto Sans Mono CJK HK"/>
              </a:rPr>
              <a:t>字元型態的資料佔兩個位元組</a:t>
            </a:r>
            <a:r>
              <a:rPr dirty="0" sz="1600" spc="-5">
                <a:solidFill>
                  <a:srgbClr val="4E2700"/>
                </a:solidFill>
                <a:latin typeface="Verdana"/>
                <a:cs typeface="Verdana"/>
              </a:rPr>
              <a:t>(16</a:t>
            </a:r>
            <a:r>
              <a:rPr dirty="0" sz="1600" spc="5">
                <a:solidFill>
                  <a:srgbClr val="4E2700"/>
                </a:solidFill>
                <a:latin typeface="Noto Sans Mono CJK HK"/>
                <a:cs typeface="Noto Sans Mono CJK HK"/>
              </a:rPr>
              <a:t>個位元</a:t>
            </a:r>
            <a:r>
              <a:rPr dirty="0" sz="1600" spc="-1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indent="-342900">
              <a:lnSpc>
                <a:spcPct val="100000"/>
              </a:lnSpc>
              <a:spcBef>
                <a:spcPts val="580"/>
              </a:spcBef>
              <a:buFont typeface="Verdana"/>
              <a:buChar char="•"/>
              <a:tabLst>
                <a:tab pos="354965" algn="l"/>
                <a:tab pos="355600" algn="l"/>
              </a:tabLst>
            </a:pPr>
            <a:r>
              <a:rPr dirty="0" sz="2400" spc="-5">
                <a:solidFill>
                  <a:srgbClr val="4E2700"/>
                </a:solidFill>
                <a:latin typeface="Noto Sans Mono CJK HK"/>
                <a:cs typeface="Noto Sans Mono CJK HK"/>
              </a:rPr>
              <a:t>例</a:t>
            </a:r>
            <a:r>
              <a:rPr dirty="0" sz="2400">
                <a:solidFill>
                  <a:srgbClr val="4E2700"/>
                </a:solidFill>
                <a:latin typeface="Verdana"/>
                <a:cs typeface="Verdana"/>
              </a:rPr>
              <a:t>:</a:t>
            </a:r>
            <a:r>
              <a:rPr dirty="0" sz="2400">
                <a:solidFill>
                  <a:srgbClr val="4E2700"/>
                </a:solidFill>
                <a:latin typeface="Noto Sans Mono CJK HK"/>
                <a:cs typeface="Noto Sans Mono CJK HK"/>
              </a:rPr>
              <a:t>字元型態變數的定義</a:t>
            </a:r>
            <a:endParaRPr sz="2400">
              <a:latin typeface="Noto Sans Mono CJK HK"/>
              <a:cs typeface="Noto Sans Mono CJK HK"/>
            </a:endParaRPr>
          </a:p>
          <a:p>
            <a:pPr marL="926465">
              <a:lnSpc>
                <a:spcPct val="100000"/>
              </a:lnSpc>
              <a:spcBef>
                <a:spcPts val="1045"/>
              </a:spcBef>
            </a:pPr>
            <a:r>
              <a:rPr dirty="0" sz="2000">
                <a:solidFill>
                  <a:srgbClr val="4E2700"/>
                </a:solidFill>
                <a:latin typeface="Verdana"/>
                <a:cs typeface="Verdana"/>
              </a:rPr>
              <a:t>char ch</a:t>
            </a:r>
            <a:r>
              <a:rPr dirty="0" sz="2000" spc="-55">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926465">
              <a:lnSpc>
                <a:spcPct val="100000"/>
              </a:lnSpc>
              <a:spcBef>
                <a:spcPts val="1060"/>
              </a:spcBef>
            </a:pPr>
            <a:r>
              <a:rPr dirty="0" sz="2000">
                <a:solidFill>
                  <a:srgbClr val="4E2700"/>
                </a:solidFill>
                <a:latin typeface="Verdana"/>
                <a:cs typeface="Verdana"/>
              </a:rPr>
              <a:t>char code</a:t>
            </a:r>
            <a:r>
              <a:rPr dirty="0" sz="2000" spc="-50">
                <a:solidFill>
                  <a:srgbClr val="4E2700"/>
                </a:solidFill>
                <a:latin typeface="Verdana"/>
                <a:cs typeface="Verdana"/>
              </a:rPr>
              <a:t> </a:t>
            </a:r>
            <a:r>
              <a:rPr dirty="0" sz="2000">
                <a:solidFill>
                  <a:srgbClr val="4E2700"/>
                </a:solidFill>
                <a:latin typeface="Verdana"/>
                <a:cs typeface="Verdana"/>
              </a:rPr>
              <a:t>;</a:t>
            </a:r>
            <a:endParaRPr sz="2000">
              <a:latin typeface="Verdana"/>
              <a:cs typeface="Verdana"/>
            </a:endParaRPr>
          </a:p>
          <a:p>
            <a:pPr marL="355600" marR="5080" indent="-342900">
              <a:lnSpc>
                <a:spcPct val="100400"/>
              </a:lnSpc>
              <a:spcBef>
                <a:spcPts val="560"/>
              </a:spcBef>
              <a:buFont typeface="Verdana"/>
              <a:buChar char="•"/>
              <a:tabLst>
                <a:tab pos="354965" algn="l"/>
                <a:tab pos="355600" algn="l"/>
              </a:tabLst>
            </a:pPr>
            <a:r>
              <a:rPr dirty="0" sz="2400">
                <a:solidFill>
                  <a:srgbClr val="4E2700"/>
                </a:solidFill>
                <a:latin typeface="Noto Sans Mono CJK HK"/>
                <a:cs typeface="Noto Sans Mono CJK HK"/>
              </a:rPr>
              <a:t>字元型態的資料視為正整數，可參與算術運算。表示整 </a:t>
            </a:r>
            <a:r>
              <a:rPr dirty="0" sz="2400" spc="-5">
                <a:solidFill>
                  <a:srgbClr val="4E2700"/>
                </a:solidFill>
                <a:latin typeface="Noto Sans Mono CJK HK"/>
                <a:cs typeface="Noto Sans Mono CJK HK"/>
              </a:rPr>
              <a:t>數的範</a:t>
            </a:r>
            <a:r>
              <a:rPr dirty="0" sz="2400">
                <a:solidFill>
                  <a:srgbClr val="4E2700"/>
                </a:solidFill>
                <a:latin typeface="Noto Sans Mono CJK HK"/>
                <a:cs typeface="Noto Sans Mono CJK HK"/>
              </a:rPr>
              <a:t>圍</a:t>
            </a:r>
            <a:r>
              <a:rPr dirty="0" sz="2400" spc="-5">
                <a:solidFill>
                  <a:srgbClr val="4E2700"/>
                </a:solidFill>
                <a:latin typeface="Verdana"/>
                <a:cs typeface="Verdana"/>
              </a:rPr>
              <a:t>:0</a:t>
            </a:r>
            <a:r>
              <a:rPr dirty="0" sz="2400" spc="-5">
                <a:solidFill>
                  <a:srgbClr val="4E2700"/>
                </a:solidFill>
                <a:latin typeface="Noto Sans Mono CJK HK"/>
                <a:cs typeface="Noto Sans Mono CJK HK"/>
              </a:rPr>
              <a:t>～</a:t>
            </a:r>
            <a:r>
              <a:rPr dirty="0" sz="2400" spc="-5">
                <a:solidFill>
                  <a:srgbClr val="4E2700"/>
                </a:solidFill>
                <a:latin typeface="Verdana"/>
                <a:cs typeface="Verdana"/>
              </a:rPr>
              <a:t>65535</a:t>
            </a:r>
            <a:r>
              <a:rPr dirty="0" sz="2400">
                <a:solidFill>
                  <a:srgbClr val="4E2700"/>
                </a:solidFill>
                <a:latin typeface="Noto Sans Mono CJK HK"/>
                <a:cs typeface="Noto Sans Mono CJK HK"/>
              </a:rPr>
              <a:t>。</a:t>
            </a:r>
            <a:endParaRPr sz="2400">
              <a:latin typeface="Noto Sans Mono CJK HK"/>
              <a:cs typeface="Noto Sans Mono CJK HK"/>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70505" cy="574040"/>
          </a:xfrm>
          <a:prstGeom prst="rect"/>
        </p:spPr>
        <p:txBody>
          <a:bodyPr wrap="square" lIns="0" tIns="12700" rIns="0" bIns="0" rtlCol="0" vert="horz">
            <a:spAutoFit/>
          </a:bodyPr>
          <a:lstStyle/>
          <a:p>
            <a:pPr marL="12700">
              <a:lnSpc>
                <a:spcPct val="100000"/>
              </a:lnSpc>
              <a:spcBef>
                <a:spcPts val="100"/>
              </a:spcBef>
            </a:pPr>
            <a:r>
              <a:rPr dirty="0"/>
              <a:t>字元型態常數</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778129"/>
            <a:ext cx="7683500" cy="3236595"/>
          </a:xfrm>
          <a:prstGeom prst="rect">
            <a:avLst/>
          </a:prstGeom>
        </p:spPr>
        <p:txBody>
          <a:bodyPr wrap="square" lIns="0" tIns="223520" rIns="0" bIns="0" rtlCol="0" vert="horz">
            <a:spAutoFit/>
          </a:bodyPr>
          <a:lstStyle/>
          <a:p>
            <a:pPr marL="355600" indent="-342900">
              <a:lnSpc>
                <a:spcPct val="100000"/>
              </a:lnSpc>
              <a:spcBef>
                <a:spcPts val="1760"/>
              </a:spcBef>
              <a:buFont typeface="Verdana"/>
              <a:buChar char="•"/>
              <a:tabLst>
                <a:tab pos="354965" algn="l"/>
                <a:tab pos="355600" algn="l"/>
              </a:tabLst>
            </a:pPr>
            <a:r>
              <a:rPr dirty="0" sz="2400">
                <a:solidFill>
                  <a:srgbClr val="4E2700"/>
                </a:solidFill>
                <a:latin typeface="Noto Sans Mono CJK HK"/>
                <a:cs typeface="Noto Sans Mono CJK HK"/>
              </a:rPr>
              <a:t>必須以一對單引號括起，如</a:t>
            </a:r>
            <a:r>
              <a:rPr dirty="0" sz="2400" spc="-350">
                <a:solidFill>
                  <a:srgbClr val="4E2700"/>
                </a:solidFill>
                <a:latin typeface="Noto Sans Mono CJK HK"/>
                <a:cs typeface="Noto Sans Mono CJK HK"/>
              </a:rPr>
              <a:t> </a:t>
            </a:r>
            <a:r>
              <a:rPr dirty="0" sz="2400">
                <a:solidFill>
                  <a:srgbClr val="4E2700"/>
                </a:solidFill>
                <a:latin typeface="Verdana"/>
                <a:cs typeface="Verdana"/>
              </a:rPr>
              <a:t>'w'</a:t>
            </a:r>
            <a:r>
              <a:rPr dirty="0" sz="2400">
                <a:solidFill>
                  <a:srgbClr val="4E2700"/>
                </a:solidFill>
                <a:latin typeface="Noto Sans Mono CJK HK"/>
                <a:cs typeface="Noto Sans Mono CJK HK"/>
              </a:rPr>
              <a:t>、</a:t>
            </a:r>
            <a:r>
              <a:rPr dirty="0" sz="2400">
                <a:solidFill>
                  <a:srgbClr val="4E2700"/>
                </a:solidFill>
                <a:latin typeface="Verdana"/>
                <a:cs typeface="Verdana"/>
              </a:rPr>
              <a:t>'</a:t>
            </a:r>
            <a:r>
              <a:rPr dirty="0" sz="2400">
                <a:solidFill>
                  <a:srgbClr val="4E2700"/>
                </a:solidFill>
                <a:latin typeface="Noto Sans Mono CJK HK"/>
                <a:cs typeface="Noto Sans Mono CJK HK"/>
              </a:rPr>
              <a:t>李</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marL="355600">
              <a:lnSpc>
                <a:spcPct val="100000"/>
              </a:lnSpc>
              <a:spcBef>
                <a:spcPts val="1250"/>
              </a:spcBef>
            </a:pPr>
            <a:r>
              <a:rPr dirty="0" sz="1800">
                <a:solidFill>
                  <a:srgbClr val="4E2700"/>
                </a:solidFill>
                <a:latin typeface="Verdana"/>
                <a:cs typeface="Verdana"/>
              </a:rPr>
              <a:t>char ch1 = </a:t>
            </a:r>
            <a:r>
              <a:rPr dirty="0" sz="1800" spc="-30">
                <a:solidFill>
                  <a:srgbClr val="4E2700"/>
                </a:solidFill>
                <a:latin typeface="Verdana"/>
                <a:cs typeface="Verdana"/>
              </a:rPr>
              <a:t>'A'</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55600">
              <a:lnSpc>
                <a:spcPct val="100000"/>
              </a:lnSpc>
              <a:spcBef>
                <a:spcPts val="550"/>
              </a:spcBef>
            </a:pPr>
            <a:r>
              <a:rPr dirty="0" sz="1800" spc="-5">
                <a:solidFill>
                  <a:srgbClr val="4E2700"/>
                </a:solidFill>
                <a:latin typeface="Verdana"/>
                <a:cs typeface="Verdana"/>
              </a:rPr>
              <a:t>char </a:t>
            </a:r>
            <a:r>
              <a:rPr dirty="0" sz="1800">
                <a:solidFill>
                  <a:srgbClr val="4E2700"/>
                </a:solidFill>
                <a:latin typeface="Verdana"/>
                <a:cs typeface="Verdana"/>
              </a:rPr>
              <a:t>ch2 = </a:t>
            </a:r>
            <a:r>
              <a:rPr dirty="0" sz="1800" spc="-5">
                <a:solidFill>
                  <a:srgbClr val="4E2700"/>
                </a:solidFill>
                <a:latin typeface="Verdana"/>
                <a:cs typeface="Verdana"/>
              </a:rPr>
              <a:t>'\u0041'</a:t>
            </a:r>
            <a:r>
              <a:rPr dirty="0" sz="1800" spc="3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55600">
              <a:lnSpc>
                <a:spcPct val="100000"/>
              </a:lnSpc>
              <a:spcBef>
                <a:spcPts val="439"/>
              </a:spcBef>
            </a:pPr>
            <a:r>
              <a:rPr dirty="0" sz="1800">
                <a:solidFill>
                  <a:srgbClr val="4E2700"/>
                </a:solidFill>
                <a:latin typeface="Verdana"/>
                <a:cs typeface="Verdana"/>
              </a:rPr>
              <a:t>char ch3 = '\''</a:t>
            </a:r>
            <a:r>
              <a:rPr dirty="0" sz="1800" spc="-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55600" marR="5080" indent="-342900">
              <a:lnSpc>
                <a:spcPct val="100000"/>
              </a:lnSpc>
              <a:spcBef>
                <a:spcPts val="500"/>
              </a:spcBef>
              <a:buFont typeface="Verdana"/>
              <a:buChar char="•"/>
              <a:tabLst>
                <a:tab pos="354965" algn="l"/>
                <a:tab pos="355600" algn="l"/>
              </a:tabLst>
            </a:pPr>
            <a:r>
              <a:rPr dirty="0" sz="2400">
                <a:solidFill>
                  <a:srgbClr val="4E2700"/>
                </a:solidFill>
                <a:latin typeface="Noto Sans Mono CJK HK"/>
                <a:cs typeface="Noto Sans Mono CJK HK"/>
              </a:rPr>
              <a:t>字元常數也可用四個十六進位的數字</a:t>
            </a:r>
            <a:r>
              <a:rPr dirty="0" sz="2400" spc="-390">
                <a:solidFill>
                  <a:srgbClr val="4E2700"/>
                </a:solidFill>
                <a:latin typeface="Noto Sans Mono CJK HK"/>
                <a:cs typeface="Noto Sans Mono CJK HK"/>
              </a:rPr>
              <a:t> </a:t>
            </a:r>
            <a:r>
              <a:rPr dirty="0" sz="2400">
                <a:solidFill>
                  <a:srgbClr val="4E2700"/>
                </a:solidFill>
                <a:latin typeface="Verdana"/>
                <a:cs typeface="Verdana"/>
              </a:rPr>
              <a:t>'\udddd'</a:t>
            </a:r>
            <a:r>
              <a:rPr dirty="0" sz="2400" spc="-20">
                <a:solidFill>
                  <a:srgbClr val="4E2700"/>
                </a:solidFill>
                <a:latin typeface="Verdana"/>
                <a:cs typeface="Verdana"/>
              </a:rPr>
              <a:t> </a:t>
            </a:r>
            <a:r>
              <a:rPr dirty="0" sz="2400">
                <a:solidFill>
                  <a:srgbClr val="4E2700"/>
                </a:solidFill>
                <a:latin typeface="Noto Sans Mono CJK HK"/>
                <a:cs typeface="Noto Sans Mono CJK HK"/>
              </a:rPr>
              <a:t>的方式 </a:t>
            </a:r>
            <a:r>
              <a:rPr dirty="0" sz="2400" spc="-5">
                <a:solidFill>
                  <a:srgbClr val="4E2700"/>
                </a:solidFill>
                <a:latin typeface="Noto Sans Mono CJK HK"/>
                <a:cs typeface="Noto Sans Mono CJK HK"/>
              </a:rPr>
              <a:t>來表示，對於無法由鍵盤輸入的字元可用此種方式來表 </a:t>
            </a:r>
            <a:r>
              <a:rPr dirty="0" sz="2400">
                <a:solidFill>
                  <a:srgbClr val="4E2700"/>
                </a:solidFill>
                <a:latin typeface="Noto Sans Mono CJK HK"/>
                <a:cs typeface="Noto Sans Mono CJK HK"/>
              </a:rPr>
              <a:t>示，而</a:t>
            </a:r>
            <a:r>
              <a:rPr dirty="0" sz="2400">
                <a:solidFill>
                  <a:srgbClr val="4E2700"/>
                </a:solidFill>
                <a:latin typeface="Verdana"/>
                <a:cs typeface="Verdana"/>
              </a:rPr>
              <a:t>dddd</a:t>
            </a:r>
            <a:r>
              <a:rPr dirty="0" sz="2400">
                <a:solidFill>
                  <a:srgbClr val="4E2700"/>
                </a:solidFill>
                <a:latin typeface="Noto Sans Mono CJK HK"/>
                <a:cs typeface="Noto Sans Mono CJK HK"/>
              </a:rPr>
              <a:t>為該字元在</a:t>
            </a:r>
            <a:r>
              <a:rPr dirty="0" sz="2400" spc="-5">
                <a:solidFill>
                  <a:srgbClr val="4E2700"/>
                </a:solidFill>
                <a:latin typeface="Verdana"/>
                <a:cs typeface="Verdana"/>
              </a:rPr>
              <a:t>Unicode</a:t>
            </a:r>
            <a:r>
              <a:rPr dirty="0" sz="2400">
                <a:solidFill>
                  <a:srgbClr val="4E2700"/>
                </a:solidFill>
                <a:latin typeface="Noto Sans Mono CJK HK"/>
                <a:cs typeface="Noto Sans Mono CJK HK"/>
              </a:rPr>
              <a:t>的內碼</a:t>
            </a:r>
            <a:r>
              <a:rPr dirty="0" sz="2400" spc="-10">
                <a:solidFill>
                  <a:srgbClr val="4E2700"/>
                </a:solidFill>
                <a:latin typeface="Noto Sans Mono CJK HK"/>
                <a:cs typeface="Noto Sans Mono CJK HK"/>
              </a:rPr>
              <a:t>。</a:t>
            </a:r>
            <a:r>
              <a:rPr dirty="0" sz="2400">
                <a:solidFill>
                  <a:srgbClr val="4E2700"/>
                </a:solidFill>
                <a:latin typeface="Verdana"/>
                <a:cs typeface="Verdana"/>
              </a:rPr>
              <a:t>\u</a:t>
            </a:r>
            <a:r>
              <a:rPr dirty="0" sz="2400">
                <a:solidFill>
                  <a:srgbClr val="4E2700"/>
                </a:solidFill>
                <a:latin typeface="Noto Sans Mono CJK HK"/>
                <a:cs typeface="Noto Sans Mono CJK HK"/>
              </a:rPr>
              <a:t>之後一定 要四個</a:t>
            </a:r>
            <a:r>
              <a:rPr dirty="0" sz="2400" spc="-5">
                <a:solidFill>
                  <a:srgbClr val="4E2700"/>
                </a:solidFill>
                <a:latin typeface="Verdana"/>
                <a:cs typeface="Verdana"/>
              </a:rPr>
              <a:t>16</a:t>
            </a:r>
            <a:r>
              <a:rPr dirty="0" sz="2400">
                <a:solidFill>
                  <a:srgbClr val="4E2700"/>
                </a:solidFill>
                <a:latin typeface="Noto Sans Mono CJK HK"/>
                <a:cs typeface="Noto Sans Mono CJK HK"/>
              </a:rPr>
              <a:t>進位數字，多或少一個都不行，因此：</a:t>
            </a:r>
            <a:endParaRPr sz="2400">
              <a:latin typeface="Noto Sans Mono CJK HK"/>
              <a:cs typeface="Noto Sans Mono CJK HK"/>
            </a:endParaRPr>
          </a:p>
        </p:txBody>
      </p:sp>
      <p:sp>
        <p:nvSpPr>
          <p:cNvPr id="4" name="object 4"/>
          <p:cNvSpPr txBox="1"/>
          <p:nvPr/>
        </p:nvSpPr>
        <p:spPr>
          <a:xfrm>
            <a:off x="974242" y="4078113"/>
            <a:ext cx="975360" cy="714375"/>
          </a:xfrm>
          <a:prstGeom prst="rect">
            <a:avLst/>
          </a:prstGeom>
        </p:spPr>
        <p:txBody>
          <a:bodyPr wrap="square" lIns="0" tIns="81915" rIns="0" bIns="0" rtlCol="0" vert="horz">
            <a:spAutoFit/>
          </a:bodyPr>
          <a:lstStyle/>
          <a:p>
            <a:pPr marL="12700">
              <a:lnSpc>
                <a:spcPct val="100000"/>
              </a:lnSpc>
              <a:spcBef>
                <a:spcPts val="645"/>
              </a:spcBef>
            </a:pPr>
            <a:r>
              <a:rPr dirty="0" sz="1800" spc="-5">
                <a:solidFill>
                  <a:srgbClr val="4E2700"/>
                </a:solidFill>
                <a:latin typeface="Verdana"/>
                <a:cs typeface="Verdana"/>
              </a:rPr>
              <a:t>'\u0'</a:t>
            </a:r>
            <a:endParaRPr sz="1800">
              <a:latin typeface="Verdana"/>
              <a:cs typeface="Verdana"/>
            </a:endParaRPr>
          </a:p>
          <a:p>
            <a:pPr marL="12700">
              <a:lnSpc>
                <a:spcPct val="100000"/>
              </a:lnSpc>
              <a:spcBef>
                <a:spcPts val="555"/>
              </a:spcBef>
            </a:pPr>
            <a:r>
              <a:rPr dirty="0" sz="1800" spc="-5">
                <a:solidFill>
                  <a:srgbClr val="4E2700"/>
                </a:solidFill>
                <a:latin typeface="Verdana"/>
                <a:cs typeface="Verdana"/>
              </a:rPr>
              <a:t>'\</a:t>
            </a:r>
            <a:r>
              <a:rPr dirty="0" sz="1800">
                <a:solidFill>
                  <a:srgbClr val="4E2700"/>
                </a:solidFill>
                <a:latin typeface="Verdana"/>
                <a:cs typeface="Verdana"/>
              </a:rPr>
              <a:t>u</a:t>
            </a:r>
            <a:r>
              <a:rPr dirty="0" sz="1800" spc="-10">
                <a:solidFill>
                  <a:srgbClr val="4E2700"/>
                </a:solidFill>
                <a:latin typeface="Verdana"/>
                <a:cs typeface="Verdana"/>
              </a:rPr>
              <a:t>0000</a:t>
            </a:r>
            <a:r>
              <a:rPr dirty="0" sz="1800">
                <a:solidFill>
                  <a:srgbClr val="4E2700"/>
                </a:solidFill>
                <a:latin typeface="Verdana"/>
                <a:cs typeface="Verdana"/>
              </a:rPr>
              <a:t>'</a:t>
            </a:r>
            <a:endParaRPr sz="1800">
              <a:latin typeface="Verdana"/>
              <a:cs typeface="Verdana"/>
            </a:endParaRPr>
          </a:p>
        </p:txBody>
      </p:sp>
      <p:sp>
        <p:nvSpPr>
          <p:cNvPr id="5" name="object 5"/>
          <p:cNvSpPr txBox="1"/>
          <p:nvPr/>
        </p:nvSpPr>
        <p:spPr>
          <a:xfrm>
            <a:off x="2460498" y="4078113"/>
            <a:ext cx="1049020" cy="714375"/>
          </a:xfrm>
          <a:prstGeom prst="rect">
            <a:avLst/>
          </a:prstGeom>
        </p:spPr>
        <p:txBody>
          <a:bodyPr wrap="square" lIns="0" tIns="81915" rIns="0" bIns="0" rtlCol="0" vert="horz">
            <a:spAutoFit/>
          </a:bodyPr>
          <a:lstStyle/>
          <a:p>
            <a:pPr marL="12700">
              <a:lnSpc>
                <a:spcPct val="100000"/>
              </a:lnSpc>
              <a:spcBef>
                <a:spcPts val="645"/>
              </a:spcBef>
            </a:pPr>
            <a:r>
              <a:rPr dirty="0" sz="1800" spc="-5">
                <a:solidFill>
                  <a:srgbClr val="4E2700"/>
                </a:solidFill>
                <a:latin typeface="Verdana"/>
                <a:cs typeface="Verdana"/>
              </a:rPr>
              <a:t>=&gt;</a:t>
            </a:r>
            <a:r>
              <a:rPr dirty="0" sz="1800" spc="-80">
                <a:solidFill>
                  <a:srgbClr val="4E2700"/>
                </a:solidFill>
                <a:latin typeface="Verdana"/>
                <a:cs typeface="Verdana"/>
              </a:rPr>
              <a:t> </a:t>
            </a:r>
            <a:r>
              <a:rPr dirty="0" sz="1800">
                <a:solidFill>
                  <a:srgbClr val="4E2700"/>
                </a:solidFill>
                <a:latin typeface="Verdana"/>
                <a:cs typeface="Verdana"/>
              </a:rPr>
              <a:t>error</a:t>
            </a:r>
            <a:endParaRPr sz="1800">
              <a:latin typeface="Verdana"/>
              <a:cs typeface="Verdana"/>
            </a:endParaRPr>
          </a:p>
          <a:p>
            <a:pPr marL="12700">
              <a:lnSpc>
                <a:spcPct val="100000"/>
              </a:lnSpc>
              <a:spcBef>
                <a:spcPts val="555"/>
              </a:spcBef>
            </a:pPr>
            <a:r>
              <a:rPr dirty="0" sz="1800" spc="-5">
                <a:solidFill>
                  <a:srgbClr val="4E2700"/>
                </a:solidFill>
                <a:latin typeface="Verdana"/>
                <a:cs typeface="Verdana"/>
              </a:rPr>
              <a:t>=&gt;</a:t>
            </a:r>
            <a:r>
              <a:rPr dirty="0" sz="1800" spc="-20">
                <a:solidFill>
                  <a:srgbClr val="4E2700"/>
                </a:solidFill>
                <a:latin typeface="Verdana"/>
                <a:cs typeface="Verdana"/>
              </a:rPr>
              <a:t> </a:t>
            </a:r>
            <a:r>
              <a:rPr dirty="0" sz="1800">
                <a:solidFill>
                  <a:srgbClr val="4E2700"/>
                </a:solidFill>
                <a:latin typeface="Verdana"/>
                <a:cs typeface="Verdana"/>
              </a:rPr>
              <a:t>ok</a:t>
            </a:r>
            <a:endParaRPr sz="1800">
              <a:latin typeface="Verdana"/>
              <a:cs typeface="Verdana"/>
            </a:endParaRPr>
          </a:p>
        </p:txBody>
      </p:sp>
      <p:sp>
        <p:nvSpPr>
          <p:cNvPr id="6" name="object 6"/>
          <p:cNvSpPr txBox="1"/>
          <p:nvPr/>
        </p:nvSpPr>
        <p:spPr>
          <a:xfrm>
            <a:off x="631342" y="4830826"/>
            <a:ext cx="7573009" cy="1125220"/>
          </a:xfrm>
          <a:prstGeom prst="rect">
            <a:avLst/>
          </a:prstGeom>
        </p:spPr>
        <p:txBody>
          <a:bodyPr wrap="square" lIns="0" tIns="12700" rIns="0" bIns="0" rtlCol="0" vert="horz">
            <a:spAutoFit/>
          </a:bodyPr>
          <a:lstStyle/>
          <a:p>
            <a:pPr marL="355600" marR="5080" indent="-342900">
              <a:lnSpc>
                <a:spcPct val="100000"/>
              </a:lnSpc>
              <a:spcBef>
                <a:spcPts val="100"/>
              </a:spcBef>
              <a:buFont typeface="Verdana"/>
              <a:buChar char="•"/>
              <a:tabLst>
                <a:tab pos="354965" algn="l"/>
                <a:tab pos="355600" algn="l"/>
              </a:tabLst>
            </a:pPr>
            <a:r>
              <a:rPr dirty="0" sz="2400">
                <a:solidFill>
                  <a:srgbClr val="4E2700"/>
                </a:solidFill>
                <a:latin typeface="Noto Sans Mono CJK HK"/>
                <a:cs typeface="Noto Sans Mono CJK HK"/>
              </a:rPr>
              <a:t>字</a:t>
            </a:r>
            <a:r>
              <a:rPr dirty="0" sz="2400" spc="-5">
                <a:solidFill>
                  <a:srgbClr val="4E2700"/>
                </a:solidFill>
                <a:latin typeface="Noto Sans Mono CJK HK"/>
                <a:cs typeface="Noto Sans Mono CJK HK"/>
              </a:rPr>
              <a:t>母</a:t>
            </a:r>
            <a:r>
              <a:rPr dirty="0" sz="2400" spc="-120">
                <a:solidFill>
                  <a:srgbClr val="4E2700"/>
                </a:solidFill>
                <a:latin typeface="Verdana"/>
                <a:cs typeface="Verdana"/>
              </a:rPr>
              <a:t>'</a:t>
            </a:r>
            <a:r>
              <a:rPr dirty="0" sz="2400">
                <a:solidFill>
                  <a:srgbClr val="4E2700"/>
                </a:solidFill>
                <a:latin typeface="Verdana"/>
                <a:cs typeface="Verdana"/>
              </a:rPr>
              <a:t>A</a:t>
            </a:r>
            <a:r>
              <a:rPr dirty="0" sz="2400" spc="5">
                <a:solidFill>
                  <a:srgbClr val="4E2700"/>
                </a:solidFill>
                <a:latin typeface="Verdana"/>
                <a:cs typeface="Verdana"/>
              </a:rPr>
              <a:t>'</a:t>
            </a:r>
            <a:r>
              <a:rPr dirty="0" sz="2400">
                <a:solidFill>
                  <a:srgbClr val="4E2700"/>
                </a:solidFill>
                <a:latin typeface="Noto Sans Mono CJK HK"/>
                <a:cs typeface="Noto Sans Mono CJK HK"/>
              </a:rPr>
              <a:t>的內碼為</a:t>
            </a:r>
            <a:r>
              <a:rPr dirty="0" sz="2400" spc="-5">
                <a:solidFill>
                  <a:srgbClr val="4E2700"/>
                </a:solidFill>
                <a:latin typeface="Verdana"/>
                <a:cs typeface="Verdana"/>
              </a:rPr>
              <a:t>0041</a:t>
            </a:r>
            <a:r>
              <a:rPr dirty="0" sz="2400">
                <a:solidFill>
                  <a:srgbClr val="4E2700"/>
                </a:solidFill>
                <a:latin typeface="Verdana"/>
                <a:cs typeface="Verdana"/>
              </a:rPr>
              <a:t>(</a:t>
            </a:r>
            <a:r>
              <a:rPr dirty="0" sz="2400">
                <a:solidFill>
                  <a:srgbClr val="4E2700"/>
                </a:solidFill>
                <a:latin typeface="Noto Sans Mono CJK HK"/>
                <a:cs typeface="Noto Sans Mono CJK HK"/>
              </a:rPr>
              <a:t>十六進位</a:t>
            </a:r>
            <a:r>
              <a:rPr dirty="0" sz="2400">
                <a:solidFill>
                  <a:srgbClr val="4E2700"/>
                </a:solidFill>
                <a:latin typeface="Verdana"/>
                <a:cs typeface="Verdana"/>
              </a:rPr>
              <a:t>)</a:t>
            </a:r>
            <a:r>
              <a:rPr dirty="0" sz="2400">
                <a:solidFill>
                  <a:srgbClr val="4E2700"/>
                </a:solidFill>
                <a:latin typeface="Noto Sans Mono CJK HK"/>
                <a:cs typeface="Noto Sans Mono CJK HK"/>
              </a:rPr>
              <a:t>，因此其對應的整數 值</a:t>
            </a:r>
            <a:r>
              <a:rPr dirty="0" sz="2400" spc="-5">
                <a:solidFill>
                  <a:srgbClr val="4E2700"/>
                </a:solidFill>
                <a:latin typeface="Noto Sans Mono CJK HK"/>
                <a:cs typeface="Noto Sans Mono CJK HK"/>
              </a:rPr>
              <a:t>為</a:t>
            </a:r>
            <a:r>
              <a:rPr dirty="0" sz="2400" spc="-5">
                <a:solidFill>
                  <a:srgbClr val="4E2700"/>
                </a:solidFill>
                <a:latin typeface="Verdana"/>
                <a:cs typeface="Verdana"/>
              </a:rPr>
              <a:t>65</a:t>
            </a:r>
            <a:r>
              <a:rPr dirty="0" sz="2400">
                <a:solidFill>
                  <a:srgbClr val="4E2700"/>
                </a:solidFill>
                <a:latin typeface="Noto Sans Mono CJK HK"/>
                <a:cs typeface="Noto Sans Mono CJK HK"/>
              </a:rPr>
              <a:t>。</a:t>
            </a:r>
            <a:endParaRPr sz="2400">
              <a:latin typeface="Noto Sans Mono CJK HK"/>
              <a:cs typeface="Noto Sans Mono CJK HK"/>
            </a:endParaRPr>
          </a:p>
          <a:p>
            <a:pPr marL="469900">
              <a:lnSpc>
                <a:spcPct val="100000"/>
              </a:lnSpc>
              <a:spcBef>
                <a:spcPts val="495"/>
              </a:spcBef>
              <a:tabLst>
                <a:tab pos="2290445" algn="l"/>
              </a:tabLst>
            </a:pPr>
            <a:r>
              <a:rPr dirty="0" sz="2000" spc="-5">
                <a:solidFill>
                  <a:srgbClr val="4E2700"/>
                </a:solidFill>
                <a:latin typeface="Verdana"/>
                <a:cs typeface="Verdana"/>
              </a:rPr>
              <a:t>int </a:t>
            </a:r>
            <a:r>
              <a:rPr dirty="0" sz="2000">
                <a:solidFill>
                  <a:srgbClr val="4E2700"/>
                </a:solidFill>
                <a:latin typeface="Verdana"/>
                <a:cs typeface="Verdana"/>
              </a:rPr>
              <a:t>n =</a:t>
            </a:r>
            <a:r>
              <a:rPr dirty="0" sz="2000" spc="-40">
                <a:solidFill>
                  <a:srgbClr val="4E2700"/>
                </a:solidFill>
                <a:latin typeface="Verdana"/>
                <a:cs typeface="Verdana"/>
              </a:rPr>
              <a:t> </a:t>
            </a:r>
            <a:r>
              <a:rPr dirty="0" sz="2000" spc="-30">
                <a:solidFill>
                  <a:srgbClr val="4E2700"/>
                </a:solidFill>
                <a:latin typeface="Verdana"/>
                <a:cs typeface="Verdana"/>
              </a:rPr>
              <a:t>'A'</a:t>
            </a:r>
            <a:r>
              <a:rPr dirty="0" sz="2000" spc="-10">
                <a:solidFill>
                  <a:srgbClr val="4E2700"/>
                </a:solidFill>
                <a:latin typeface="Verdana"/>
                <a:cs typeface="Verdana"/>
              </a:rPr>
              <a:t> </a:t>
            </a:r>
            <a:r>
              <a:rPr dirty="0" sz="2000">
                <a:solidFill>
                  <a:srgbClr val="4E2700"/>
                </a:solidFill>
                <a:latin typeface="Verdana"/>
                <a:cs typeface="Verdana"/>
              </a:rPr>
              <a:t>;	</a:t>
            </a:r>
            <a:r>
              <a:rPr dirty="0" sz="2000" spc="-5">
                <a:solidFill>
                  <a:srgbClr val="4E2700"/>
                </a:solidFill>
                <a:latin typeface="Verdana"/>
                <a:cs typeface="Verdana"/>
              </a:rPr>
              <a:t>//</a:t>
            </a:r>
            <a:r>
              <a:rPr dirty="0" sz="2000" spc="10">
                <a:solidFill>
                  <a:srgbClr val="4E2700"/>
                </a:solidFill>
                <a:latin typeface="Verdana"/>
                <a:cs typeface="Verdana"/>
              </a:rPr>
              <a:t> </a:t>
            </a:r>
            <a:r>
              <a:rPr dirty="0" sz="2000" spc="10">
                <a:solidFill>
                  <a:srgbClr val="4E2700"/>
                </a:solidFill>
                <a:latin typeface="Noto Sans Mono CJK HK"/>
                <a:cs typeface="Noto Sans Mono CJK HK"/>
              </a:rPr>
              <a:t>印出</a:t>
            </a:r>
            <a:r>
              <a:rPr dirty="0" sz="2000">
                <a:solidFill>
                  <a:srgbClr val="4E2700"/>
                </a:solidFill>
                <a:latin typeface="Verdana"/>
                <a:cs typeface="Verdana"/>
              </a:rPr>
              <a:t>n</a:t>
            </a:r>
            <a:r>
              <a:rPr dirty="0" sz="2000">
                <a:solidFill>
                  <a:srgbClr val="4E2700"/>
                </a:solidFill>
                <a:latin typeface="Noto Sans Mono CJK HK"/>
                <a:cs typeface="Noto Sans Mono CJK HK"/>
              </a:rPr>
              <a:t>，</a:t>
            </a:r>
            <a:r>
              <a:rPr dirty="0" sz="2000" spc="-15">
                <a:solidFill>
                  <a:srgbClr val="4E2700"/>
                </a:solidFill>
                <a:latin typeface="Noto Sans Mono CJK HK"/>
                <a:cs typeface="Noto Sans Mono CJK HK"/>
              </a:rPr>
              <a:t>就</a:t>
            </a:r>
            <a:r>
              <a:rPr dirty="0" sz="2000">
                <a:solidFill>
                  <a:srgbClr val="4E2700"/>
                </a:solidFill>
                <a:latin typeface="Noto Sans Mono CJK HK"/>
                <a:cs typeface="Noto Sans Mono CJK HK"/>
              </a:rPr>
              <a:t>可得</a:t>
            </a:r>
            <a:r>
              <a:rPr dirty="0" sz="2000" spc="-15">
                <a:solidFill>
                  <a:srgbClr val="4E2700"/>
                </a:solidFill>
                <a:latin typeface="Noto Sans Mono CJK HK"/>
                <a:cs typeface="Noto Sans Mono CJK HK"/>
              </a:rPr>
              <a:t>知</a:t>
            </a:r>
            <a:r>
              <a:rPr dirty="0" sz="2000" spc="-35">
                <a:solidFill>
                  <a:srgbClr val="4E2700"/>
                </a:solidFill>
                <a:latin typeface="Verdana"/>
                <a:cs typeface="Verdana"/>
              </a:rPr>
              <a:t>'A'</a:t>
            </a:r>
            <a:r>
              <a:rPr dirty="0" sz="2000">
                <a:solidFill>
                  <a:srgbClr val="4E2700"/>
                </a:solidFill>
                <a:latin typeface="Noto Sans Mono CJK HK"/>
                <a:cs typeface="Noto Sans Mono CJK HK"/>
              </a:rPr>
              <a:t>的整數值</a:t>
            </a:r>
            <a:endParaRPr sz="2000">
              <a:latin typeface="Noto Sans Mono CJK HK"/>
              <a:cs typeface="Noto Sans Mono CJK HK"/>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lab07:</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12140" y="916279"/>
            <a:ext cx="7453630" cy="4995545"/>
          </a:xfrm>
          <a:prstGeom prst="rect">
            <a:avLst/>
          </a:prstGeom>
        </p:spPr>
        <p:txBody>
          <a:bodyPr wrap="square" lIns="0" tIns="12700" rIns="0" bIns="0" rtlCol="0" vert="horz">
            <a:spAutoFit/>
          </a:bodyPr>
          <a:lstStyle/>
          <a:p>
            <a:pPr marL="12700" marR="5080">
              <a:lnSpc>
                <a:spcPct val="110000"/>
              </a:lnSpc>
              <a:spcBef>
                <a:spcPts val="100"/>
              </a:spcBef>
            </a:pPr>
            <a:r>
              <a:rPr dirty="0" sz="2000" spc="10">
                <a:solidFill>
                  <a:srgbClr val="4E2700"/>
                </a:solidFill>
                <a:latin typeface="Noto Sans Mono CJK HK"/>
                <a:cs typeface="Noto Sans Mono CJK HK"/>
              </a:rPr>
              <a:t>編寫</a:t>
            </a:r>
            <a:r>
              <a:rPr dirty="0" sz="2000">
                <a:solidFill>
                  <a:srgbClr val="4E2700"/>
                </a:solidFill>
                <a:latin typeface="Noto Sans Mono CJK HK"/>
                <a:cs typeface="Noto Sans Mono CJK HK"/>
              </a:rPr>
              <a:t>程</a:t>
            </a:r>
            <a:r>
              <a:rPr dirty="0" sz="2000" spc="5">
                <a:solidFill>
                  <a:srgbClr val="4E2700"/>
                </a:solidFill>
                <a:latin typeface="Noto Sans Mono CJK HK"/>
                <a:cs typeface="Noto Sans Mono CJK HK"/>
              </a:rPr>
              <a:t>式</a:t>
            </a:r>
            <a:r>
              <a:rPr dirty="0" sz="2000" spc="-5">
                <a:solidFill>
                  <a:srgbClr val="4E2700"/>
                </a:solidFill>
                <a:latin typeface="Verdana"/>
                <a:cs typeface="Verdana"/>
              </a:rPr>
              <a:t>ch02.lab07.ProgramCh02Lab07</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請</a:t>
            </a:r>
            <a:r>
              <a:rPr dirty="0" sz="2000" spc="-15">
                <a:solidFill>
                  <a:srgbClr val="4E2700"/>
                </a:solidFill>
                <a:latin typeface="Noto Sans Mono CJK HK"/>
                <a:cs typeface="Noto Sans Mono CJK HK"/>
              </a:rPr>
              <a:t>依</a:t>
            </a:r>
            <a:r>
              <a:rPr dirty="0" sz="2000" spc="-5">
                <a:solidFill>
                  <a:srgbClr val="4E2700"/>
                </a:solidFill>
                <a:latin typeface="Verdana"/>
                <a:cs typeface="Verdana"/>
              </a:rPr>
              <a:t>main()</a:t>
            </a:r>
            <a:r>
              <a:rPr dirty="0" sz="2000">
                <a:solidFill>
                  <a:srgbClr val="4E2700"/>
                </a:solidFill>
                <a:latin typeface="Noto Sans Mono CJK HK"/>
                <a:cs typeface="Noto Sans Mono CJK HK"/>
              </a:rPr>
              <a:t>內的說 明來編</a:t>
            </a:r>
            <a:r>
              <a:rPr dirty="0" sz="2000" spc="-15">
                <a:solidFill>
                  <a:srgbClr val="4E2700"/>
                </a:solidFill>
                <a:latin typeface="Noto Sans Mono CJK HK"/>
                <a:cs typeface="Noto Sans Mono CJK HK"/>
              </a:rPr>
              <a:t>寫</a:t>
            </a:r>
            <a:r>
              <a:rPr dirty="0" sz="2000">
                <a:solidFill>
                  <a:srgbClr val="4E2700"/>
                </a:solidFill>
                <a:latin typeface="Noto Sans Mono CJK HK"/>
                <a:cs typeface="Noto Sans Mono CJK HK"/>
              </a:rPr>
              <a:t>程式</a:t>
            </a:r>
            <a:endParaRPr sz="2000">
              <a:latin typeface="Noto Sans Mono CJK HK"/>
              <a:cs typeface="Noto Sans Mono CJK HK"/>
            </a:endParaRPr>
          </a:p>
          <a:p>
            <a:pPr marL="12700">
              <a:lnSpc>
                <a:spcPct val="100000"/>
              </a:lnSpc>
              <a:spcBef>
                <a:spcPts val="240"/>
              </a:spcBef>
            </a:pPr>
            <a:r>
              <a:rPr dirty="0" sz="1600" spc="-5">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ch02.lab07;</a:t>
            </a:r>
            <a:endParaRPr sz="1600">
              <a:latin typeface="Verdana"/>
              <a:cs typeface="Verdana"/>
            </a:endParaRPr>
          </a:p>
          <a:p>
            <a:pPr>
              <a:lnSpc>
                <a:spcPct val="100000"/>
              </a:lnSpc>
              <a:spcBef>
                <a:spcPts val="25"/>
              </a:spcBef>
            </a:pPr>
            <a:endParaRPr sz="1850">
              <a:latin typeface="Verdana"/>
              <a:cs typeface="Verdana"/>
            </a:endParaRPr>
          </a:p>
          <a:p>
            <a:pPr marL="127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練習目的</a:t>
            </a:r>
            <a:r>
              <a:rPr dirty="0" sz="1600" spc="-5">
                <a:solidFill>
                  <a:srgbClr val="4E2700"/>
                </a:solidFill>
                <a:latin typeface="Noto Sans Mono CJK HK"/>
                <a:cs typeface="Noto Sans Mono CJK HK"/>
              </a:rPr>
              <a:t>：</a:t>
            </a:r>
            <a:r>
              <a:rPr dirty="0" sz="1600" spc="10">
                <a:solidFill>
                  <a:srgbClr val="4E2700"/>
                </a:solidFill>
                <a:latin typeface="Noto Sans Mono CJK HK"/>
                <a:cs typeface="Noto Sans Mono CJK HK"/>
              </a:rPr>
              <a:t>了</a:t>
            </a:r>
            <a:r>
              <a:rPr dirty="0" sz="1600" spc="-5">
                <a:solidFill>
                  <a:srgbClr val="4E2700"/>
                </a:solidFill>
                <a:latin typeface="Noto Sans Mono CJK HK"/>
                <a:cs typeface="Noto Sans Mono CJK HK"/>
              </a:rPr>
              <a:t>解如</a:t>
            </a:r>
            <a:r>
              <a:rPr dirty="0" sz="1600" spc="5">
                <a:solidFill>
                  <a:srgbClr val="4E2700"/>
                </a:solidFill>
                <a:latin typeface="Noto Sans Mono CJK HK"/>
                <a:cs typeface="Noto Sans Mono CJK HK"/>
              </a:rPr>
              <a:t>何</a:t>
            </a:r>
            <a:r>
              <a:rPr dirty="0" sz="1600" spc="-5">
                <a:solidFill>
                  <a:srgbClr val="4E2700"/>
                </a:solidFill>
                <a:latin typeface="Noto Sans Mono CJK HK"/>
                <a:cs typeface="Noto Sans Mono CJK HK"/>
              </a:rPr>
              <a:t>定</a:t>
            </a:r>
            <a:r>
              <a:rPr dirty="0" sz="1600" spc="-15">
                <a:solidFill>
                  <a:srgbClr val="4E2700"/>
                </a:solidFill>
                <a:latin typeface="Noto Sans Mono CJK HK"/>
                <a:cs typeface="Noto Sans Mono CJK HK"/>
              </a:rPr>
              <a:t>義</a:t>
            </a:r>
            <a:r>
              <a:rPr dirty="0" sz="1600" spc="-5">
                <a:solidFill>
                  <a:srgbClr val="4E2700"/>
                </a:solidFill>
                <a:latin typeface="Verdana"/>
                <a:cs typeface="Verdana"/>
              </a:rPr>
              <a:t>boolean</a:t>
            </a:r>
            <a:r>
              <a:rPr dirty="0" sz="1600" spc="5">
                <a:solidFill>
                  <a:srgbClr val="4E2700"/>
                </a:solidFill>
                <a:latin typeface="Noto Sans Mono CJK HK"/>
                <a:cs typeface="Noto Sans Mono CJK HK"/>
              </a:rPr>
              <a:t>與</a:t>
            </a:r>
            <a:r>
              <a:rPr dirty="0" sz="1600" spc="-5">
                <a:solidFill>
                  <a:srgbClr val="4E2700"/>
                </a:solidFill>
                <a:latin typeface="Verdana"/>
                <a:cs typeface="Verdana"/>
              </a:rPr>
              <a:t>char</a:t>
            </a:r>
            <a:r>
              <a:rPr dirty="0" sz="1600" spc="5">
                <a:solidFill>
                  <a:srgbClr val="4E2700"/>
                </a:solidFill>
                <a:latin typeface="Noto Sans Mono CJK HK"/>
                <a:cs typeface="Noto Sans Mono CJK HK"/>
              </a:rPr>
              <a:t>型態的變數</a:t>
            </a:r>
            <a:endParaRPr sz="1600">
              <a:latin typeface="Noto Sans Mono CJK HK"/>
              <a:cs typeface="Noto Sans Mono CJK HK"/>
            </a:endParaRPr>
          </a:p>
          <a:p>
            <a:pPr>
              <a:lnSpc>
                <a:spcPct val="100000"/>
              </a:lnSpc>
              <a:spcBef>
                <a:spcPts val="10"/>
              </a:spcBef>
            </a:pPr>
            <a:endParaRPr sz="1150">
              <a:latin typeface="Noto Sans Mono CJK HK"/>
              <a:cs typeface="Noto Sans Mono CJK HK"/>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ProgramCh02Lab07</a:t>
            </a:r>
            <a:r>
              <a:rPr dirty="0" sz="1600" spc="6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469900">
              <a:lnSpc>
                <a:spcPct val="100000"/>
              </a:lnSpc>
              <a:spcBef>
                <a:spcPts val="19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2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941069">
              <a:lnSpc>
                <a:spcPct val="100000"/>
              </a:lnSpc>
              <a:spcBef>
                <a:spcPts val="155"/>
              </a:spcBef>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定義一個</a:t>
            </a:r>
            <a:r>
              <a:rPr dirty="0" sz="1600" spc="-5">
                <a:solidFill>
                  <a:srgbClr val="4E2700"/>
                </a:solidFill>
                <a:latin typeface="Verdana"/>
                <a:cs typeface="Verdana"/>
              </a:rPr>
              <a:t>boolean</a:t>
            </a:r>
            <a:r>
              <a:rPr dirty="0" sz="1600" spc="5">
                <a:solidFill>
                  <a:srgbClr val="4E2700"/>
                </a:solidFill>
                <a:latin typeface="Noto Sans Mono CJK HK"/>
                <a:cs typeface="Noto Sans Mono CJK HK"/>
              </a:rPr>
              <a:t>型態的變</a:t>
            </a:r>
            <a:r>
              <a:rPr dirty="0" sz="1600" spc="-5">
                <a:solidFill>
                  <a:srgbClr val="4E2700"/>
                </a:solidFill>
                <a:latin typeface="Noto Sans Mono CJK HK"/>
                <a:cs typeface="Noto Sans Mono CJK HK"/>
              </a:rPr>
              <a:t>數</a:t>
            </a:r>
            <a:r>
              <a:rPr dirty="0" sz="1600" spc="-275">
                <a:solidFill>
                  <a:srgbClr val="4E2700"/>
                </a:solidFill>
                <a:latin typeface="Noto Sans Mono CJK HK"/>
                <a:cs typeface="Noto Sans Mono CJK HK"/>
              </a:rPr>
              <a:t> </a:t>
            </a:r>
            <a:r>
              <a:rPr dirty="0" sz="1600" spc="-5">
                <a:solidFill>
                  <a:srgbClr val="4E2700"/>
                </a:solidFill>
                <a:latin typeface="Verdana"/>
                <a:cs typeface="Verdana"/>
              </a:rPr>
              <a:t>bo1,</a:t>
            </a:r>
            <a:r>
              <a:rPr dirty="0" sz="1600" spc="5">
                <a:solidFill>
                  <a:srgbClr val="4E2700"/>
                </a:solidFill>
                <a:latin typeface="Verdana"/>
                <a:cs typeface="Verdana"/>
              </a:rPr>
              <a:t> </a:t>
            </a:r>
            <a:r>
              <a:rPr dirty="0" sz="1600" spc="5">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spc="-5">
                <a:solidFill>
                  <a:srgbClr val="4E2700"/>
                </a:solidFill>
                <a:latin typeface="Verdana"/>
                <a:cs typeface="Verdana"/>
              </a:rPr>
              <a:t>true;</a:t>
            </a:r>
            <a:endParaRPr sz="1600">
              <a:latin typeface="Verdana"/>
              <a:cs typeface="Verdana"/>
            </a:endParaRPr>
          </a:p>
          <a:p>
            <a:pPr>
              <a:lnSpc>
                <a:spcPct val="100000"/>
              </a:lnSpc>
              <a:spcBef>
                <a:spcPts val="55"/>
              </a:spcBef>
            </a:pPr>
            <a:endParaRPr sz="1850">
              <a:latin typeface="Verdana"/>
              <a:cs typeface="Verdana"/>
            </a:endParaRPr>
          </a:p>
          <a:p>
            <a:pPr marL="941069">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定義一個</a:t>
            </a:r>
            <a:r>
              <a:rPr dirty="0" sz="1600" spc="-5">
                <a:solidFill>
                  <a:srgbClr val="4E2700"/>
                </a:solidFill>
                <a:latin typeface="Verdana"/>
                <a:cs typeface="Verdana"/>
              </a:rPr>
              <a:t>boolean</a:t>
            </a:r>
            <a:r>
              <a:rPr dirty="0" sz="1600" spc="5">
                <a:solidFill>
                  <a:srgbClr val="4E2700"/>
                </a:solidFill>
                <a:latin typeface="Noto Sans Mono CJK HK"/>
                <a:cs typeface="Noto Sans Mono CJK HK"/>
              </a:rPr>
              <a:t>型態的變</a:t>
            </a:r>
            <a:r>
              <a:rPr dirty="0" sz="1600" spc="-5">
                <a:solidFill>
                  <a:srgbClr val="4E2700"/>
                </a:solidFill>
                <a:latin typeface="Noto Sans Mono CJK HK"/>
                <a:cs typeface="Noto Sans Mono CJK HK"/>
              </a:rPr>
              <a:t>數</a:t>
            </a:r>
            <a:r>
              <a:rPr dirty="0" sz="1600" spc="-275">
                <a:solidFill>
                  <a:srgbClr val="4E2700"/>
                </a:solidFill>
                <a:latin typeface="Noto Sans Mono CJK HK"/>
                <a:cs typeface="Noto Sans Mono CJK HK"/>
              </a:rPr>
              <a:t> </a:t>
            </a:r>
            <a:r>
              <a:rPr dirty="0" sz="1600" spc="-5">
                <a:solidFill>
                  <a:srgbClr val="4E2700"/>
                </a:solidFill>
                <a:latin typeface="Verdana"/>
                <a:cs typeface="Verdana"/>
              </a:rPr>
              <a:t>bo2,</a:t>
            </a:r>
            <a:r>
              <a:rPr dirty="0" sz="1600" spc="5">
                <a:solidFill>
                  <a:srgbClr val="4E2700"/>
                </a:solidFill>
                <a:latin typeface="Verdana"/>
                <a:cs typeface="Verdana"/>
              </a:rPr>
              <a:t> </a:t>
            </a:r>
            <a:r>
              <a:rPr dirty="0" sz="1600" spc="5">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0">
                <a:solidFill>
                  <a:srgbClr val="4E2700"/>
                </a:solidFill>
                <a:latin typeface="Noto Sans Mono CJK HK"/>
                <a:cs typeface="Noto Sans Mono CJK HK"/>
              </a:rPr>
              <a:t> </a:t>
            </a:r>
            <a:r>
              <a:rPr dirty="0" sz="1600" spc="-5">
                <a:solidFill>
                  <a:srgbClr val="4E2700"/>
                </a:solidFill>
                <a:latin typeface="Verdana"/>
                <a:cs typeface="Verdana"/>
              </a:rPr>
              <a:t>false;</a:t>
            </a:r>
            <a:endParaRPr sz="1600">
              <a:latin typeface="Verdana"/>
              <a:cs typeface="Verdana"/>
            </a:endParaRPr>
          </a:p>
          <a:p>
            <a:pPr>
              <a:lnSpc>
                <a:spcPct val="100000"/>
              </a:lnSpc>
              <a:spcBef>
                <a:spcPts val="55"/>
              </a:spcBef>
            </a:pPr>
            <a:endParaRPr sz="1850">
              <a:latin typeface="Verdana"/>
              <a:cs typeface="Verdana"/>
            </a:endParaRPr>
          </a:p>
          <a:p>
            <a:pPr marL="927100">
              <a:lnSpc>
                <a:spcPct val="100000"/>
              </a:lnSpc>
              <a:spcBef>
                <a:spcPts val="5"/>
              </a:spcBef>
            </a:pPr>
            <a:r>
              <a:rPr dirty="0" sz="1600" spc="-10">
                <a:solidFill>
                  <a:srgbClr val="4E2700"/>
                </a:solidFill>
                <a:latin typeface="Verdana"/>
                <a:cs typeface="Verdana"/>
              </a:rPr>
              <a:t>//</a:t>
            </a:r>
            <a:r>
              <a:rPr dirty="0" sz="1600">
                <a:solidFill>
                  <a:srgbClr val="4E2700"/>
                </a:solidFill>
                <a:latin typeface="Verdana"/>
                <a:cs typeface="Verdana"/>
              </a:rPr>
              <a:t> </a:t>
            </a:r>
            <a:r>
              <a:rPr dirty="0" sz="1600">
                <a:solidFill>
                  <a:srgbClr val="4E2700"/>
                </a:solidFill>
                <a:latin typeface="Noto Sans Mono CJK HK"/>
                <a:cs typeface="Noto Sans Mono CJK HK"/>
              </a:rPr>
              <a:t>定義一個</a:t>
            </a:r>
            <a:r>
              <a:rPr dirty="0" sz="1600" spc="-5">
                <a:solidFill>
                  <a:srgbClr val="4E2700"/>
                </a:solidFill>
                <a:latin typeface="Verdana"/>
                <a:cs typeface="Verdana"/>
              </a:rPr>
              <a:t>char</a:t>
            </a:r>
            <a:r>
              <a:rPr dirty="0" sz="1600">
                <a:solidFill>
                  <a:srgbClr val="4E2700"/>
                </a:solidFill>
                <a:latin typeface="Noto Sans Mono CJK HK"/>
                <a:cs typeface="Noto Sans Mono CJK HK"/>
              </a:rPr>
              <a:t>型態的</a:t>
            </a:r>
            <a:r>
              <a:rPr dirty="0" sz="1600" spc="-5">
                <a:solidFill>
                  <a:srgbClr val="4E2700"/>
                </a:solidFill>
                <a:latin typeface="Noto Sans Mono CJK HK"/>
                <a:cs typeface="Noto Sans Mono CJK HK"/>
              </a:rPr>
              <a:t>變數</a:t>
            </a:r>
            <a:r>
              <a:rPr dirty="0" sz="1600" spc="-275">
                <a:solidFill>
                  <a:srgbClr val="4E2700"/>
                </a:solidFill>
                <a:latin typeface="Noto Sans Mono CJK HK"/>
                <a:cs typeface="Noto Sans Mono CJK HK"/>
              </a:rPr>
              <a:t> </a:t>
            </a:r>
            <a:r>
              <a:rPr dirty="0" sz="1600" spc="-5">
                <a:solidFill>
                  <a:srgbClr val="4E2700"/>
                </a:solidFill>
                <a:latin typeface="Verdana"/>
                <a:cs typeface="Verdana"/>
              </a:rPr>
              <a:t>ch1,</a:t>
            </a:r>
            <a:r>
              <a:rPr dirty="0" sz="1600" spc="20">
                <a:solidFill>
                  <a:srgbClr val="4E2700"/>
                </a:solidFill>
                <a:latin typeface="Verdana"/>
                <a:cs typeface="Verdana"/>
              </a:rPr>
              <a:t> </a:t>
            </a:r>
            <a:r>
              <a:rPr dirty="0" sz="1600" spc="5">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4">
                <a:solidFill>
                  <a:srgbClr val="4E2700"/>
                </a:solidFill>
                <a:latin typeface="Noto Sans Mono CJK HK"/>
                <a:cs typeface="Noto Sans Mono CJK HK"/>
              </a:rPr>
              <a:t> </a:t>
            </a:r>
            <a:r>
              <a:rPr dirty="0" sz="1600" spc="-20">
                <a:solidFill>
                  <a:srgbClr val="4E2700"/>
                </a:solidFill>
                <a:latin typeface="Verdana"/>
                <a:cs typeface="Verdana"/>
              </a:rPr>
              <a:t>'A';</a:t>
            </a:r>
            <a:endParaRPr sz="1600">
              <a:latin typeface="Verdana"/>
              <a:cs typeface="Verdana"/>
            </a:endParaRPr>
          </a:p>
          <a:p>
            <a:pPr>
              <a:lnSpc>
                <a:spcPct val="100000"/>
              </a:lnSpc>
              <a:spcBef>
                <a:spcPts val="55"/>
              </a:spcBef>
            </a:pPr>
            <a:endParaRPr sz="1850">
              <a:latin typeface="Verdana"/>
              <a:cs typeface="Verdana"/>
            </a:endParaRPr>
          </a:p>
          <a:p>
            <a:pPr marL="927100">
              <a:lnSpc>
                <a:spcPct val="100000"/>
              </a:lnSpc>
            </a:pPr>
            <a:r>
              <a:rPr dirty="0" sz="1600" spc="-5">
                <a:solidFill>
                  <a:srgbClr val="4E2700"/>
                </a:solidFill>
                <a:latin typeface="Verdana"/>
                <a:cs typeface="Verdana"/>
              </a:rPr>
              <a:t>//</a:t>
            </a:r>
            <a:r>
              <a:rPr dirty="0" sz="1600">
                <a:solidFill>
                  <a:srgbClr val="4E2700"/>
                </a:solidFill>
                <a:latin typeface="Verdana"/>
                <a:cs typeface="Verdana"/>
              </a:rPr>
              <a:t> </a:t>
            </a:r>
            <a:r>
              <a:rPr dirty="0" sz="1600" spc="5">
                <a:solidFill>
                  <a:srgbClr val="4E2700"/>
                </a:solidFill>
                <a:latin typeface="Noto Sans Mono CJK HK"/>
                <a:cs typeface="Noto Sans Mono CJK HK"/>
              </a:rPr>
              <a:t>定義一個</a:t>
            </a:r>
            <a:r>
              <a:rPr dirty="0" sz="1600" spc="-5">
                <a:solidFill>
                  <a:srgbClr val="4E2700"/>
                </a:solidFill>
                <a:latin typeface="Verdana"/>
                <a:cs typeface="Verdana"/>
              </a:rPr>
              <a:t>char</a:t>
            </a:r>
            <a:r>
              <a:rPr dirty="0" sz="1600" spc="5">
                <a:solidFill>
                  <a:srgbClr val="4E2700"/>
                </a:solidFill>
                <a:latin typeface="Noto Sans Mono CJK HK"/>
                <a:cs typeface="Noto Sans Mono CJK HK"/>
              </a:rPr>
              <a:t>型態的</a:t>
            </a:r>
            <a:r>
              <a:rPr dirty="0" sz="1600" spc="-5">
                <a:solidFill>
                  <a:srgbClr val="4E2700"/>
                </a:solidFill>
                <a:latin typeface="Noto Sans Mono CJK HK"/>
                <a:cs typeface="Noto Sans Mono CJK HK"/>
              </a:rPr>
              <a:t>變數</a:t>
            </a:r>
            <a:r>
              <a:rPr dirty="0" sz="1600" spc="-270">
                <a:solidFill>
                  <a:srgbClr val="4E2700"/>
                </a:solidFill>
                <a:latin typeface="Noto Sans Mono CJK HK"/>
                <a:cs typeface="Noto Sans Mono CJK HK"/>
              </a:rPr>
              <a:t> </a:t>
            </a:r>
            <a:r>
              <a:rPr dirty="0" sz="1600" spc="-5">
                <a:solidFill>
                  <a:srgbClr val="4E2700"/>
                </a:solidFill>
                <a:latin typeface="Verdana"/>
                <a:cs typeface="Verdana"/>
              </a:rPr>
              <a:t>ch2,</a:t>
            </a:r>
            <a:r>
              <a:rPr dirty="0" sz="1600" spc="15">
                <a:solidFill>
                  <a:srgbClr val="4E2700"/>
                </a:solidFill>
                <a:latin typeface="Verdana"/>
                <a:cs typeface="Verdana"/>
              </a:rPr>
              <a:t> </a:t>
            </a:r>
            <a:r>
              <a:rPr dirty="0" sz="1600" spc="5">
                <a:solidFill>
                  <a:srgbClr val="4E2700"/>
                </a:solidFill>
                <a:latin typeface="Noto Sans Mono CJK HK"/>
                <a:cs typeface="Noto Sans Mono CJK HK"/>
              </a:rPr>
              <a:t>初值</a:t>
            </a:r>
            <a:r>
              <a:rPr dirty="0" sz="1600" spc="-5">
                <a:solidFill>
                  <a:srgbClr val="4E2700"/>
                </a:solidFill>
                <a:latin typeface="Noto Sans Mono CJK HK"/>
                <a:cs typeface="Noto Sans Mono CJK HK"/>
              </a:rPr>
              <a:t>為</a:t>
            </a:r>
            <a:r>
              <a:rPr dirty="0" sz="1600" spc="-254">
                <a:solidFill>
                  <a:srgbClr val="4E2700"/>
                </a:solidFill>
                <a:latin typeface="Noto Sans Mono CJK HK"/>
                <a:cs typeface="Noto Sans Mono CJK HK"/>
              </a:rPr>
              <a:t> </a:t>
            </a:r>
            <a:r>
              <a:rPr dirty="0" sz="1600" spc="-5">
                <a:solidFill>
                  <a:srgbClr val="4E2700"/>
                </a:solidFill>
                <a:latin typeface="Verdana"/>
                <a:cs typeface="Verdana"/>
              </a:rPr>
              <a:t>'</a:t>
            </a:r>
            <a:r>
              <a:rPr dirty="0" sz="1600" spc="5">
                <a:solidFill>
                  <a:srgbClr val="4E2700"/>
                </a:solidFill>
                <a:latin typeface="Noto Sans Mono CJK HK"/>
                <a:cs typeface="Noto Sans Mono CJK HK"/>
              </a:rPr>
              <a:t>李</a:t>
            </a:r>
            <a:r>
              <a:rPr dirty="0" sz="1600" spc="-5">
                <a:solidFill>
                  <a:srgbClr val="4E2700"/>
                </a:solidFill>
                <a:latin typeface="Verdana"/>
                <a:cs typeface="Verdana"/>
              </a:rPr>
              <a:t>';</a:t>
            </a:r>
            <a:endParaRPr sz="1600">
              <a:latin typeface="Verdana"/>
              <a:cs typeface="Verdana"/>
            </a:endParaRPr>
          </a:p>
          <a:p>
            <a:pPr>
              <a:lnSpc>
                <a:spcPct val="100000"/>
              </a:lnSpc>
              <a:spcBef>
                <a:spcPts val="30"/>
              </a:spcBef>
            </a:pPr>
            <a:endParaRPr sz="1900">
              <a:latin typeface="Verdana"/>
              <a:cs typeface="Verdana"/>
            </a:endParaRPr>
          </a:p>
          <a:p>
            <a:pPr marL="469900">
              <a:lnSpc>
                <a:spcPct val="100000"/>
              </a:lnSpc>
            </a:pPr>
            <a:r>
              <a:rPr dirty="0" sz="1600" spc="-5">
                <a:solidFill>
                  <a:srgbClr val="4E2700"/>
                </a:solidFill>
                <a:latin typeface="Verdana"/>
                <a:cs typeface="Verdana"/>
              </a:rPr>
              <a:t>}</a:t>
            </a:r>
            <a:endParaRPr sz="1600">
              <a:latin typeface="Verdana"/>
              <a:cs typeface="Verdana"/>
            </a:endParaRPr>
          </a:p>
          <a:p>
            <a:pPr marL="12700">
              <a:lnSpc>
                <a:spcPct val="100000"/>
              </a:lnSpc>
              <a:spcBef>
                <a:spcPts val="19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5704840" cy="574040"/>
          </a:xfrm>
          <a:prstGeom prst="rect"/>
        </p:spPr>
        <p:txBody>
          <a:bodyPr wrap="square" lIns="0" tIns="12700" rIns="0" bIns="0" rtlCol="0" vert="horz">
            <a:spAutoFit/>
          </a:bodyPr>
          <a:lstStyle/>
          <a:p>
            <a:pPr marL="12700">
              <a:lnSpc>
                <a:spcPct val="100000"/>
              </a:lnSpc>
              <a:spcBef>
                <a:spcPts val="100"/>
              </a:spcBef>
            </a:pPr>
            <a:r>
              <a:rPr dirty="0"/>
              <a:t>跳脫字</a:t>
            </a:r>
            <a:r>
              <a:rPr dirty="0" spc="-10"/>
              <a:t>元</a:t>
            </a:r>
            <a:r>
              <a:rPr dirty="0">
                <a:latin typeface="Tahoma"/>
                <a:cs typeface="Tahoma"/>
              </a:rPr>
              <a:t>(Escape</a:t>
            </a:r>
            <a:r>
              <a:rPr dirty="0" spc="-70">
                <a:latin typeface="Tahoma"/>
                <a:cs typeface="Tahoma"/>
              </a:rPr>
              <a:t> </a:t>
            </a:r>
            <a:r>
              <a:rPr dirty="0" spc="-5">
                <a:latin typeface="Tahoma"/>
                <a:cs typeface="Tahoma"/>
              </a:rPr>
              <a:t>Sequence)</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87933"/>
            <a:ext cx="7683500" cy="1124585"/>
          </a:xfrm>
          <a:prstGeom prst="rect">
            <a:avLst/>
          </a:prstGeom>
        </p:spPr>
        <p:txBody>
          <a:bodyPr wrap="square" lIns="0" tIns="12065" rIns="0" bIns="0" rtlCol="0" vert="horz">
            <a:spAutoFit/>
          </a:bodyPr>
          <a:lstStyle/>
          <a:p>
            <a:pPr algn="just" marL="355600" marR="5080" indent="-342900">
              <a:lnSpc>
                <a:spcPct val="100200"/>
              </a:lnSpc>
              <a:spcBef>
                <a:spcPts val="95"/>
              </a:spcBef>
              <a:buFont typeface="Verdana"/>
              <a:buChar char="•"/>
              <a:tabLst>
                <a:tab pos="355600" algn="l"/>
              </a:tabLst>
            </a:pPr>
            <a:r>
              <a:rPr dirty="0" sz="2400">
                <a:solidFill>
                  <a:srgbClr val="4E2700"/>
                </a:solidFill>
                <a:latin typeface="Noto Sans Mono CJK HK"/>
                <a:cs typeface="Noto Sans Mono CJK HK"/>
              </a:rPr>
              <a:t>在程式中若要表示不易由鍵盤輸入的字元如換行字元、  </a:t>
            </a:r>
            <a:r>
              <a:rPr dirty="0" sz="2400" spc="-95">
                <a:solidFill>
                  <a:srgbClr val="4E2700"/>
                </a:solidFill>
                <a:latin typeface="Verdana"/>
                <a:cs typeface="Verdana"/>
              </a:rPr>
              <a:t>Tab</a:t>
            </a:r>
            <a:r>
              <a:rPr dirty="0" sz="2400">
                <a:solidFill>
                  <a:srgbClr val="4E2700"/>
                </a:solidFill>
                <a:latin typeface="Noto Sans Mono CJK HK"/>
                <a:cs typeface="Noto Sans Mono CJK HK"/>
              </a:rPr>
              <a:t>字元或對編譯程式易產生混淆的字元，如單引號或 </a:t>
            </a:r>
            <a:r>
              <a:rPr dirty="0" sz="2400" spc="-5">
                <a:solidFill>
                  <a:srgbClr val="4E2700"/>
                </a:solidFill>
                <a:latin typeface="Noto Sans Mono CJK HK"/>
                <a:cs typeface="Noto Sans Mono CJK HK"/>
              </a:rPr>
              <a:t>雙引號，我們可以用下列的方式來表示：</a:t>
            </a:r>
            <a:endParaRPr sz="2400">
              <a:latin typeface="Noto Sans Mono CJK HK"/>
              <a:cs typeface="Noto Sans Mono CJK HK"/>
            </a:endParaRPr>
          </a:p>
        </p:txBody>
      </p:sp>
      <p:sp>
        <p:nvSpPr>
          <p:cNvPr id="4" name="object 4"/>
          <p:cNvSpPr txBox="1"/>
          <p:nvPr/>
        </p:nvSpPr>
        <p:spPr>
          <a:xfrm>
            <a:off x="631342" y="2090165"/>
            <a:ext cx="274320" cy="1671955"/>
          </a:xfrm>
          <a:prstGeom prst="rect">
            <a:avLst/>
          </a:prstGeom>
        </p:spPr>
        <p:txBody>
          <a:bodyPr wrap="square" lIns="0" tIns="67310" rIns="0" bIns="0" rtlCol="0" vert="horz">
            <a:spAutoFit/>
          </a:bodyPr>
          <a:lstStyle/>
          <a:p>
            <a:pPr marL="12700">
              <a:lnSpc>
                <a:spcPct val="100000"/>
              </a:lnSpc>
              <a:spcBef>
                <a:spcPts val="530"/>
              </a:spcBef>
            </a:pPr>
            <a:r>
              <a:rPr dirty="0" sz="1800" spc="-5">
                <a:solidFill>
                  <a:srgbClr val="4E2700"/>
                </a:solidFill>
                <a:latin typeface="Verdana"/>
                <a:cs typeface="Verdana"/>
              </a:rPr>
              <a:t>\</a:t>
            </a:r>
            <a:r>
              <a:rPr dirty="0" sz="1800">
                <a:solidFill>
                  <a:srgbClr val="4E2700"/>
                </a:solidFill>
                <a:latin typeface="Verdana"/>
                <a:cs typeface="Verdana"/>
              </a:rPr>
              <a:t>n</a:t>
            </a:r>
            <a:endParaRPr sz="1800">
              <a:latin typeface="Verdana"/>
              <a:cs typeface="Verdana"/>
            </a:endParaRPr>
          </a:p>
          <a:p>
            <a:pPr marL="12700">
              <a:lnSpc>
                <a:spcPct val="100000"/>
              </a:lnSpc>
              <a:spcBef>
                <a:spcPts val="434"/>
              </a:spcBef>
            </a:pPr>
            <a:r>
              <a:rPr dirty="0" sz="1800" spc="-5">
                <a:solidFill>
                  <a:srgbClr val="4E2700"/>
                </a:solidFill>
                <a:latin typeface="Verdana"/>
                <a:cs typeface="Verdana"/>
              </a:rPr>
              <a:t>\r</a:t>
            </a:r>
            <a:endParaRPr sz="1800">
              <a:latin typeface="Verdana"/>
              <a:cs typeface="Verdana"/>
            </a:endParaRPr>
          </a:p>
          <a:p>
            <a:pPr marL="12700">
              <a:lnSpc>
                <a:spcPct val="100000"/>
              </a:lnSpc>
              <a:spcBef>
                <a:spcPts val="430"/>
              </a:spcBef>
            </a:pPr>
            <a:r>
              <a:rPr dirty="0" sz="1800" spc="-5">
                <a:solidFill>
                  <a:srgbClr val="4E2700"/>
                </a:solidFill>
                <a:latin typeface="Verdana"/>
                <a:cs typeface="Verdana"/>
              </a:rPr>
              <a:t>\"</a:t>
            </a:r>
            <a:endParaRPr sz="1800">
              <a:latin typeface="Verdana"/>
              <a:cs typeface="Verdana"/>
            </a:endParaRPr>
          </a:p>
          <a:p>
            <a:pPr marL="12700">
              <a:lnSpc>
                <a:spcPct val="100000"/>
              </a:lnSpc>
              <a:spcBef>
                <a:spcPts val="430"/>
              </a:spcBef>
            </a:pPr>
            <a:r>
              <a:rPr dirty="0" sz="1800" spc="-5">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spc="-5">
                <a:solidFill>
                  <a:srgbClr val="4E2700"/>
                </a:solidFill>
                <a:latin typeface="Verdana"/>
                <a:cs typeface="Verdana"/>
              </a:rPr>
              <a:t>\\</a:t>
            </a:r>
            <a:endParaRPr sz="1800">
              <a:latin typeface="Verdana"/>
              <a:cs typeface="Verdana"/>
            </a:endParaRPr>
          </a:p>
        </p:txBody>
      </p:sp>
      <p:sp>
        <p:nvSpPr>
          <p:cNvPr id="5" name="object 5"/>
          <p:cNvSpPr txBox="1"/>
          <p:nvPr/>
        </p:nvSpPr>
        <p:spPr>
          <a:xfrm>
            <a:off x="1545716" y="2090165"/>
            <a:ext cx="4993005" cy="1671955"/>
          </a:xfrm>
          <a:prstGeom prst="rect">
            <a:avLst/>
          </a:prstGeom>
        </p:spPr>
        <p:txBody>
          <a:bodyPr wrap="square" lIns="0" tIns="67310" rIns="0" bIns="0" rtlCol="0" vert="horz">
            <a:spAutoFit/>
          </a:bodyPr>
          <a:lstStyle/>
          <a:p>
            <a:pPr marL="12700">
              <a:lnSpc>
                <a:spcPct val="100000"/>
              </a:lnSpc>
              <a:spcBef>
                <a:spcPts val="530"/>
              </a:spcBef>
            </a:pPr>
            <a:r>
              <a:rPr dirty="0" sz="1800" spc="-5">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\u000a:</a:t>
            </a:r>
            <a:r>
              <a:rPr dirty="0" sz="1800" spc="5">
                <a:solidFill>
                  <a:srgbClr val="4E2700"/>
                </a:solidFill>
                <a:latin typeface="Verdana"/>
                <a:cs typeface="Verdana"/>
              </a:rPr>
              <a:t> </a:t>
            </a:r>
            <a:r>
              <a:rPr dirty="0" sz="1800">
                <a:solidFill>
                  <a:srgbClr val="4E2700"/>
                </a:solidFill>
                <a:latin typeface="Noto Sans Mono CJK HK"/>
                <a:cs typeface="Noto Sans Mono CJK HK"/>
              </a:rPr>
              <a:t>換行字元</a:t>
            </a:r>
            <a:r>
              <a:rPr dirty="0" sz="1800" spc="-70">
                <a:solidFill>
                  <a:srgbClr val="4E2700"/>
                </a:solidFill>
                <a:latin typeface="Verdana"/>
                <a:cs typeface="Verdana"/>
              </a:rPr>
              <a:t>(LF,</a:t>
            </a:r>
            <a:r>
              <a:rPr dirty="0" sz="1800" spc="-10">
                <a:solidFill>
                  <a:srgbClr val="4E2700"/>
                </a:solidFill>
                <a:latin typeface="Verdana"/>
                <a:cs typeface="Verdana"/>
              </a:rPr>
              <a:t> </a:t>
            </a:r>
            <a:r>
              <a:rPr dirty="0" sz="1800">
                <a:solidFill>
                  <a:srgbClr val="3333CC"/>
                </a:solidFill>
                <a:latin typeface="Verdana"/>
                <a:cs typeface="Verdana"/>
              </a:rPr>
              <a:t>Line</a:t>
            </a:r>
            <a:r>
              <a:rPr dirty="0" sz="1800" spc="-20">
                <a:solidFill>
                  <a:srgbClr val="3333CC"/>
                </a:solidFill>
                <a:latin typeface="Verdana"/>
                <a:cs typeface="Verdana"/>
              </a:rPr>
              <a:t> </a:t>
            </a:r>
            <a:r>
              <a:rPr dirty="0" sz="1800" spc="-15">
                <a:solidFill>
                  <a:srgbClr val="3333CC"/>
                </a:solidFill>
                <a:latin typeface="Verdana"/>
                <a:cs typeface="Verdana"/>
              </a:rPr>
              <a:t>Feed</a:t>
            </a:r>
            <a:r>
              <a:rPr dirty="0" sz="1800" spc="-15">
                <a:solidFill>
                  <a:srgbClr val="4E2700"/>
                </a:solidFill>
                <a:latin typeface="Verdana"/>
                <a:cs typeface="Verdana"/>
              </a:rPr>
              <a:t>)</a:t>
            </a:r>
            <a:r>
              <a:rPr dirty="0" sz="1800" spc="3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spc="-5">
                <a:solidFill>
                  <a:srgbClr val="4E2700"/>
                </a:solidFill>
                <a:latin typeface="Verdana"/>
                <a:cs typeface="Verdana"/>
              </a:rPr>
              <a:t>/* \u000d:</a:t>
            </a:r>
            <a:r>
              <a:rPr dirty="0" sz="1800" spc="15">
                <a:solidFill>
                  <a:srgbClr val="4E2700"/>
                </a:solidFill>
                <a:latin typeface="Verdana"/>
                <a:cs typeface="Verdana"/>
              </a:rPr>
              <a:t> </a:t>
            </a:r>
            <a:r>
              <a:rPr dirty="0" sz="1800">
                <a:solidFill>
                  <a:srgbClr val="4E2700"/>
                </a:solidFill>
                <a:latin typeface="Noto Sans Mono CJK HK"/>
                <a:cs typeface="Noto Sans Mono CJK HK"/>
              </a:rPr>
              <a:t>歸位字元</a:t>
            </a:r>
            <a:r>
              <a:rPr dirty="0" sz="1800" spc="-275">
                <a:solidFill>
                  <a:srgbClr val="4E2700"/>
                </a:solidFill>
                <a:latin typeface="Noto Sans Mono CJK HK"/>
                <a:cs typeface="Noto Sans Mono CJK HK"/>
              </a:rPr>
              <a:t> </a:t>
            </a:r>
            <a:r>
              <a:rPr dirty="0" sz="1800" spc="-5">
                <a:solidFill>
                  <a:srgbClr val="4E2700"/>
                </a:solidFill>
                <a:latin typeface="Verdana"/>
                <a:cs typeface="Verdana"/>
              </a:rPr>
              <a:t>CR, </a:t>
            </a:r>
            <a:r>
              <a:rPr dirty="0" sz="1800" spc="-5">
                <a:solidFill>
                  <a:srgbClr val="3333CC"/>
                </a:solidFill>
                <a:latin typeface="Verdana"/>
                <a:cs typeface="Verdana"/>
              </a:rPr>
              <a:t>Carriage</a:t>
            </a:r>
            <a:r>
              <a:rPr dirty="0" sz="1800" spc="-10">
                <a:solidFill>
                  <a:srgbClr val="3333CC"/>
                </a:solidFill>
                <a:latin typeface="Verdana"/>
                <a:cs typeface="Verdana"/>
              </a:rPr>
              <a:t> Return</a:t>
            </a:r>
            <a:r>
              <a:rPr dirty="0" sz="1800" spc="-5">
                <a:solidFill>
                  <a:srgbClr val="3333CC"/>
                </a:solidFill>
                <a:latin typeface="Verdana"/>
                <a:cs typeface="Verdana"/>
              </a:rPr>
              <a:t> </a:t>
            </a:r>
            <a:r>
              <a:rPr dirty="0" sz="1800" spc="-5">
                <a:solidFill>
                  <a:srgbClr val="4E2700"/>
                </a:solidFill>
                <a:latin typeface="Verdana"/>
                <a:cs typeface="Verdana"/>
              </a:rPr>
              <a:t>*/</a:t>
            </a:r>
            <a:endParaRPr sz="1800">
              <a:latin typeface="Verdana"/>
              <a:cs typeface="Verdana"/>
            </a:endParaRPr>
          </a:p>
          <a:p>
            <a:pPr marL="12700">
              <a:lnSpc>
                <a:spcPct val="100000"/>
              </a:lnSpc>
              <a:spcBef>
                <a:spcPts val="430"/>
              </a:spcBef>
            </a:pPr>
            <a:r>
              <a:rPr dirty="0" sz="1800" spc="-5">
                <a:solidFill>
                  <a:srgbClr val="4E2700"/>
                </a:solidFill>
                <a:latin typeface="Verdana"/>
                <a:cs typeface="Verdana"/>
              </a:rPr>
              <a:t>/*</a:t>
            </a:r>
            <a:r>
              <a:rPr dirty="0" sz="1800" spc="5">
                <a:solidFill>
                  <a:srgbClr val="4E2700"/>
                </a:solidFill>
                <a:latin typeface="Verdana"/>
                <a:cs typeface="Verdana"/>
              </a:rPr>
              <a:t> </a:t>
            </a:r>
            <a:r>
              <a:rPr dirty="0" sz="1800" spc="-5">
                <a:solidFill>
                  <a:srgbClr val="4E2700"/>
                </a:solidFill>
                <a:latin typeface="Verdana"/>
                <a:cs typeface="Verdana"/>
              </a:rPr>
              <a:t>\u0022:</a:t>
            </a:r>
            <a:r>
              <a:rPr dirty="0" sz="1800" spc="20">
                <a:solidFill>
                  <a:srgbClr val="4E2700"/>
                </a:solidFill>
                <a:latin typeface="Verdana"/>
                <a:cs typeface="Verdana"/>
              </a:rPr>
              <a:t> </a:t>
            </a:r>
            <a:r>
              <a:rPr dirty="0" sz="1800">
                <a:solidFill>
                  <a:srgbClr val="4E2700"/>
                </a:solidFill>
                <a:latin typeface="Noto Sans Mono CJK HK"/>
                <a:cs typeface="Noto Sans Mono CJK HK"/>
              </a:rPr>
              <a:t>雙引號字元</a:t>
            </a:r>
            <a:r>
              <a:rPr dirty="0" sz="1800" spc="-265">
                <a:solidFill>
                  <a:srgbClr val="4E2700"/>
                </a:solidFill>
                <a:latin typeface="Noto Sans Mono CJK HK"/>
                <a:cs typeface="Noto Sans Mono CJK HK"/>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2700">
              <a:lnSpc>
                <a:spcPct val="100000"/>
              </a:lnSpc>
              <a:spcBef>
                <a:spcPts val="430"/>
              </a:spcBef>
            </a:pPr>
            <a:r>
              <a:rPr dirty="0" sz="1800" spc="-5">
                <a:solidFill>
                  <a:srgbClr val="4E2700"/>
                </a:solidFill>
                <a:latin typeface="Verdana"/>
                <a:cs typeface="Verdana"/>
              </a:rPr>
              <a:t>/*</a:t>
            </a:r>
            <a:r>
              <a:rPr dirty="0" sz="1800" spc="-10">
                <a:solidFill>
                  <a:srgbClr val="4E2700"/>
                </a:solidFill>
                <a:latin typeface="Verdana"/>
                <a:cs typeface="Verdana"/>
              </a:rPr>
              <a:t> </a:t>
            </a:r>
            <a:r>
              <a:rPr dirty="0" sz="1800" spc="-5">
                <a:solidFill>
                  <a:srgbClr val="4E2700"/>
                </a:solidFill>
                <a:latin typeface="Verdana"/>
                <a:cs typeface="Verdana"/>
              </a:rPr>
              <a:t>\u0027:</a:t>
            </a:r>
            <a:r>
              <a:rPr dirty="0" sz="1800" spc="5">
                <a:solidFill>
                  <a:srgbClr val="4E2700"/>
                </a:solidFill>
                <a:latin typeface="Verdana"/>
                <a:cs typeface="Verdana"/>
              </a:rPr>
              <a:t> </a:t>
            </a:r>
            <a:r>
              <a:rPr dirty="0" sz="1800" spc="-5">
                <a:solidFill>
                  <a:srgbClr val="4E2700"/>
                </a:solidFill>
                <a:latin typeface="Noto Sans Mono CJK HK"/>
                <a:cs typeface="Noto Sans Mono CJK HK"/>
              </a:rPr>
              <a:t>單引號字</a:t>
            </a:r>
            <a:r>
              <a:rPr dirty="0" sz="1800">
                <a:solidFill>
                  <a:srgbClr val="4E2700"/>
                </a:solidFill>
                <a:latin typeface="Noto Sans Mono CJK HK"/>
                <a:cs typeface="Noto Sans Mono CJK HK"/>
              </a:rPr>
              <a:t>元</a:t>
            </a:r>
            <a:r>
              <a:rPr dirty="0" sz="1800" spc="-285">
                <a:solidFill>
                  <a:srgbClr val="4E2700"/>
                </a:solidFill>
                <a:latin typeface="Noto Sans Mono CJK HK"/>
                <a:cs typeface="Noto Sans Mono CJK HK"/>
              </a:rPr>
              <a:t> </a:t>
            </a:r>
            <a:r>
              <a:rPr dirty="0" sz="1800">
                <a:solidFill>
                  <a:srgbClr val="4E2700"/>
                </a:solidFill>
                <a:latin typeface="Verdana"/>
                <a:cs typeface="Verdana"/>
              </a:rPr>
              <a:t>'</a:t>
            </a:r>
            <a:r>
              <a:rPr dirty="0" sz="1800" spc="-10">
                <a:solidFill>
                  <a:srgbClr val="4E2700"/>
                </a:solidFill>
                <a:latin typeface="Verdana"/>
                <a:cs typeface="Verdana"/>
              </a:rPr>
              <a:t> </a:t>
            </a:r>
            <a:r>
              <a:rPr dirty="0" sz="1800" spc="-5">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spc="-5">
                <a:solidFill>
                  <a:srgbClr val="4E2700"/>
                </a:solidFill>
                <a:latin typeface="Verdana"/>
                <a:cs typeface="Verdana"/>
              </a:rPr>
              <a:t>/*</a:t>
            </a:r>
            <a:r>
              <a:rPr dirty="0" sz="1800" spc="-15">
                <a:solidFill>
                  <a:srgbClr val="4E2700"/>
                </a:solidFill>
                <a:latin typeface="Verdana"/>
                <a:cs typeface="Verdana"/>
              </a:rPr>
              <a:t> </a:t>
            </a:r>
            <a:r>
              <a:rPr dirty="0" sz="1800" spc="-5">
                <a:solidFill>
                  <a:srgbClr val="4E2700"/>
                </a:solidFill>
                <a:latin typeface="Verdana"/>
                <a:cs typeface="Verdana"/>
              </a:rPr>
              <a:t>\u005c:</a:t>
            </a:r>
            <a:r>
              <a:rPr dirty="0" sz="1800" spc="5">
                <a:solidFill>
                  <a:srgbClr val="4E2700"/>
                </a:solidFill>
                <a:latin typeface="Verdana"/>
                <a:cs typeface="Verdana"/>
              </a:rPr>
              <a:t> </a:t>
            </a:r>
            <a:r>
              <a:rPr dirty="0" sz="1800">
                <a:solidFill>
                  <a:srgbClr val="4E2700"/>
                </a:solidFill>
                <a:latin typeface="Noto Sans Mono CJK HK"/>
                <a:cs typeface="Noto Sans Mono CJK HK"/>
              </a:rPr>
              <a:t>反斜線字元</a:t>
            </a:r>
            <a:r>
              <a:rPr dirty="0" sz="1800" spc="-285">
                <a:solidFill>
                  <a:srgbClr val="4E2700"/>
                </a:solidFill>
                <a:latin typeface="Noto Sans Mono CJK HK"/>
                <a:cs typeface="Noto Sans Mono CJK HK"/>
              </a:rPr>
              <a:t> </a:t>
            </a:r>
            <a:r>
              <a:rPr dirty="0" sz="1800">
                <a:solidFill>
                  <a:srgbClr val="4E2700"/>
                </a:solidFill>
                <a:latin typeface="Verdana"/>
                <a:cs typeface="Verdana"/>
              </a:rPr>
              <a:t>\</a:t>
            </a:r>
            <a:r>
              <a:rPr dirty="0" sz="1800" spc="-20">
                <a:solidFill>
                  <a:srgbClr val="4E2700"/>
                </a:solidFill>
                <a:latin typeface="Verdana"/>
                <a:cs typeface="Verdana"/>
              </a:rPr>
              <a:t> </a:t>
            </a:r>
            <a:r>
              <a:rPr dirty="0" sz="1800" spc="-5">
                <a:solidFill>
                  <a:srgbClr val="4E2700"/>
                </a:solidFill>
                <a:latin typeface="Verdana"/>
                <a:cs typeface="Verdana"/>
              </a:rPr>
              <a:t>*/</a:t>
            </a:r>
            <a:endParaRPr sz="1800">
              <a:latin typeface="Verdana"/>
              <a:cs typeface="Verdana"/>
            </a:endParaRPr>
          </a:p>
        </p:txBody>
      </p:sp>
      <p:sp>
        <p:nvSpPr>
          <p:cNvPr id="6" name="object 6"/>
          <p:cNvSpPr txBox="1"/>
          <p:nvPr/>
        </p:nvSpPr>
        <p:spPr>
          <a:xfrm>
            <a:off x="631342" y="3795776"/>
            <a:ext cx="7230745" cy="1428750"/>
          </a:xfrm>
          <a:prstGeom prst="rect">
            <a:avLst/>
          </a:prstGeom>
        </p:spPr>
        <p:txBody>
          <a:bodyPr wrap="square" lIns="0" tIns="12700" rIns="0" bIns="0" rtlCol="0" vert="horz">
            <a:spAutoFit/>
          </a:bodyPr>
          <a:lstStyle/>
          <a:p>
            <a:pPr marL="12700">
              <a:lnSpc>
                <a:spcPct val="100000"/>
              </a:lnSpc>
              <a:spcBef>
                <a:spcPts val="100"/>
              </a:spcBef>
              <a:tabLst>
                <a:tab pos="3926840" algn="l"/>
              </a:tabLst>
            </a:pPr>
            <a:r>
              <a:rPr dirty="0" sz="2000" spc="-5">
                <a:solidFill>
                  <a:srgbClr val="000099"/>
                </a:solidFill>
                <a:latin typeface="Verdana"/>
                <a:cs typeface="Verdana"/>
              </a:rPr>
              <a:t>"C:\\eclipse\\startup.jar"	</a:t>
            </a:r>
            <a:r>
              <a:rPr dirty="0" sz="2000">
                <a:solidFill>
                  <a:srgbClr val="000099"/>
                </a:solidFill>
                <a:latin typeface="Verdana"/>
                <a:cs typeface="Verdana"/>
              </a:rPr>
              <a:t>\\</a:t>
            </a:r>
            <a:r>
              <a:rPr dirty="0" sz="2000" spc="-20">
                <a:solidFill>
                  <a:srgbClr val="000099"/>
                </a:solidFill>
                <a:latin typeface="Verdana"/>
                <a:cs typeface="Verdana"/>
              </a:rPr>
              <a:t> </a:t>
            </a:r>
            <a:r>
              <a:rPr dirty="0" sz="2000" spc="10">
                <a:solidFill>
                  <a:srgbClr val="000099"/>
                </a:solidFill>
                <a:latin typeface="Noto Sans Mono CJK HK"/>
                <a:cs typeface="Noto Sans Mono CJK HK"/>
              </a:rPr>
              <a:t>就是</a:t>
            </a:r>
            <a:r>
              <a:rPr dirty="0" sz="2000">
                <a:solidFill>
                  <a:srgbClr val="000099"/>
                </a:solidFill>
                <a:latin typeface="Noto Sans Mono CJK HK"/>
                <a:cs typeface="Noto Sans Mono CJK HK"/>
              </a:rPr>
              <a:t>一</a:t>
            </a:r>
            <a:r>
              <a:rPr dirty="0" sz="2000" spc="-10">
                <a:solidFill>
                  <a:srgbClr val="000099"/>
                </a:solidFill>
                <a:latin typeface="Noto Sans Mono CJK HK"/>
                <a:cs typeface="Noto Sans Mono CJK HK"/>
              </a:rPr>
              <a:t>個</a:t>
            </a:r>
            <a:r>
              <a:rPr dirty="0" sz="2000">
                <a:solidFill>
                  <a:srgbClr val="000099"/>
                </a:solidFill>
                <a:latin typeface="Noto Sans Mono CJK HK"/>
                <a:cs typeface="Noto Sans Mono CJK HK"/>
              </a:rPr>
              <a:t>『跳</a:t>
            </a:r>
            <a:r>
              <a:rPr dirty="0" sz="2000" spc="-15">
                <a:solidFill>
                  <a:srgbClr val="000099"/>
                </a:solidFill>
                <a:latin typeface="Noto Sans Mono CJK HK"/>
                <a:cs typeface="Noto Sans Mono CJK HK"/>
              </a:rPr>
              <a:t>脫</a:t>
            </a:r>
            <a:r>
              <a:rPr dirty="0" sz="2000">
                <a:solidFill>
                  <a:srgbClr val="000099"/>
                </a:solidFill>
                <a:latin typeface="Noto Sans Mono CJK HK"/>
                <a:cs typeface="Noto Sans Mono CJK HK"/>
              </a:rPr>
              <a:t>字元』</a:t>
            </a:r>
            <a:endParaRPr sz="2000">
              <a:latin typeface="Noto Sans Mono CJK HK"/>
              <a:cs typeface="Noto Sans Mono CJK HK"/>
            </a:endParaRPr>
          </a:p>
          <a:p>
            <a:pPr>
              <a:lnSpc>
                <a:spcPct val="100000"/>
              </a:lnSpc>
              <a:spcBef>
                <a:spcPts val="20"/>
              </a:spcBef>
            </a:pPr>
            <a:endParaRPr sz="1650">
              <a:latin typeface="Noto Sans Mono CJK HK"/>
              <a:cs typeface="Noto Sans Mono CJK HK"/>
            </a:endParaRPr>
          </a:p>
          <a:p>
            <a:pPr marL="12700">
              <a:lnSpc>
                <a:spcPct val="100000"/>
              </a:lnSpc>
              <a:spcBef>
                <a:spcPts val="5"/>
              </a:spcBef>
            </a:pPr>
            <a:r>
              <a:rPr dirty="0" sz="2000" spc="10">
                <a:solidFill>
                  <a:srgbClr val="4E2700"/>
                </a:solidFill>
                <a:latin typeface="Noto Sans Mono CJK HK"/>
                <a:cs typeface="Noto Sans Mono CJK HK"/>
              </a:rPr>
              <a:t>問題</a:t>
            </a:r>
            <a:r>
              <a:rPr dirty="0" sz="2000">
                <a:solidFill>
                  <a:srgbClr val="4E2700"/>
                </a:solidFill>
                <a:latin typeface="Verdana"/>
                <a:cs typeface="Verdana"/>
              </a:rPr>
              <a:t>:</a:t>
            </a:r>
            <a:r>
              <a:rPr dirty="0" sz="2000" spc="-50">
                <a:solidFill>
                  <a:srgbClr val="4E2700"/>
                </a:solidFill>
                <a:latin typeface="Verdana"/>
                <a:cs typeface="Verdana"/>
              </a:rPr>
              <a:t> </a:t>
            </a:r>
            <a:r>
              <a:rPr dirty="0" sz="2000" spc="10">
                <a:solidFill>
                  <a:srgbClr val="4E2700"/>
                </a:solidFill>
                <a:latin typeface="Noto Sans Mono CJK HK"/>
                <a:cs typeface="Noto Sans Mono CJK HK"/>
              </a:rPr>
              <a:t>請設</a:t>
            </a:r>
            <a:r>
              <a:rPr dirty="0" sz="2000" spc="5">
                <a:solidFill>
                  <a:srgbClr val="4E2700"/>
                </a:solidFill>
                <a:latin typeface="Noto Sans Mono CJK HK"/>
                <a:cs typeface="Noto Sans Mono CJK HK"/>
              </a:rPr>
              <a:t>計</a:t>
            </a:r>
            <a:r>
              <a:rPr dirty="0" sz="2000" spc="-15">
                <a:solidFill>
                  <a:srgbClr val="4E2700"/>
                </a:solidFill>
                <a:latin typeface="Noto Sans Mono CJK HK"/>
                <a:cs typeface="Noto Sans Mono CJK HK"/>
              </a:rPr>
              <a:t>一</a:t>
            </a:r>
            <a:r>
              <a:rPr dirty="0" sz="2000" spc="5">
                <a:solidFill>
                  <a:srgbClr val="4E2700"/>
                </a:solidFill>
                <a:latin typeface="Noto Sans Mono CJK HK"/>
                <a:cs typeface="Noto Sans Mono CJK HK"/>
              </a:rPr>
              <a:t>個字</a:t>
            </a:r>
            <a:r>
              <a:rPr dirty="0" sz="2000" spc="-20">
                <a:solidFill>
                  <a:srgbClr val="4E2700"/>
                </a:solidFill>
                <a:latin typeface="Noto Sans Mono CJK HK"/>
                <a:cs typeface="Noto Sans Mono CJK HK"/>
              </a:rPr>
              <a:t>串</a:t>
            </a:r>
            <a:r>
              <a:rPr dirty="0" sz="2000" spc="5">
                <a:solidFill>
                  <a:srgbClr val="4E2700"/>
                </a:solidFill>
                <a:latin typeface="Noto Sans Mono CJK HK"/>
                <a:cs typeface="Noto Sans Mono CJK HK"/>
              </a:rPr>
              <a:t>變數</a:t>
            </a:r>
            <a:r>
              <a:rPr dirty="0" sz="2000">
                <a:solidFill>
                  <a:srgbClr val="4E2700"/>
                </a:solidFill>
                <a:latin typeface="Verdana"/>
                <a:cs typeface="Verdana"/>
              </a:rPr>
              <a:t>x</a:t>
            </a:r>
            <a:r>
              <a:rPr dirty="0" sz="2000">
                <a:solidFill>
                  <a:srgbClr val="4E2700"/>
                </a:solidFill>
                <a:latin typeface="Noto Sans Mono CJK HK"/>
                <a:cs typeface="Noto Sans Mono CJK HK"/>
              </a:rPr>
              <a:t>，</a:t>
            </a:r>
            <a:r>
              <a:rPr dirty="0" sz="2000" spc="5">
                <a:solidFill>
                  <a:srgbClr val="4E2700"/>
                </a:solidFill>
                <a:latin typeface="Noto Sans Mono CJK HK"/>
                <a:cs typeface="Noto Sans Mono CJK HK"/>
              </a:rPr>
              <a:t>它</a:t>
            </a:r>
            <a:r>
              <a:rPr dirty="0" sz="2000" spc="-5">
                <a:solidFill>
                  <a:srgbClr val="4E2700"/>
                </a:solidFill>
                <a:latin typeface="Noto Sans Mono CJK HK"/>
                <a:cs typeface="Noto Sans Mono CJK HK"/>
              </a:rPr>
              <a:t>的</a:t>
            </a:r>
            <a:r>
              <a:rPr dirty="0" sz="2000" spc="-10">
                <a:solidFill>
                  <a:srgbClr val="4E2700"/>
                </a:solidFill>
                <a:latin typeface="Noto Sans Mono CJK HK"/>
                <a:cs typeface="Noto Sans Mono CJK HK"/>
              </a:rPr>
              <a:t>內</a:t>
            </a:r>
            <a:r>
              <a:rPr dirty="0" sz="2000" spc="5">
                <a:solidFill>
                  <a:srgbClr val="4E2700"/>
                </a:solidFill>
                <a:latin typeface="Noto Sans Mono CJK HK"/>
                <a:cs typeface="Noto Sans Mono CJK HK"/>
              </a:rPr>
              <a:t>容</a:t>
            </a:r>
            <a:r>
              <a:rPr dirty="0" sz="2000">
                <a:solidFill>
                  <a:srgbClr val="4E2700"/>
                </a:solidFill>
                <a:latin typeface="Noto Sans Mono CJK HK"/>
                <a:cs typeface="Noto Sans Mono CJK HK"/>
              </a:rPr>
              <a:t>為</a:t>
            </a:r>
            <a:r>
              <a:rPr dirty="0" sz="2000" spc="-5">
                <a:solidFill>
                  <a:srgbClr val="FF0000"/>
                </a:solidFill>
                <a:latin typeface="Verdana"/>
                <a:cs typeface="Verdana"/>
              </a:rPr>
              <a:t>abc";</a:t>
            </a:r>
            <a:r>
              <a:rPr dirty="0" sz="2000" spc="-45">
                <a:solidFill>
                  <a:srgbClr val="FF0000"/>
                </a:solidFill>
                <a:latin typeface="Verdana"/>
                <a:cs typeface="Verdana"/>
              </a:rPr>
              <a:t> </a:t>
            </a:r>
            <a:r>
              <a:rPr dirty="0" sz="2000" spc="-5">
                <a:solidFill>
                  <a:srgbClr val="FF0000"/>
                </a:solidFill>
                <a:latin typeface="Verdana"/>
                <a:cs typeface="Verdana"/>
              </a:rPr>
              <a:t>String</a:t>
            </a:r>
            <a:r>
              <a:rPr dirty="0" sz="2000" spc="-50">
                <a:solidFill>
                  <a:srgbClr val="FF0000"/>
                </a:solidFill>
                <a:latin typeface="Verdana"/>
                <a:cs typeface="Verdana"/>
              </a:rPr>
              <a:t> </a:t>
            </a:r>
            <a:r>
              <a:rPr dirty="0" sz="2000">
                <a:solidFill>
                  <a:srgbClr val="FF0000"/>
                </a:solidFill>
                <a:latin typeface="Verdana"/>
                <a:cs typeface="Verdana"/>
              </a:rPr>
              <a:t>t="123</a:t>
            </a:r>
            <a:endParaRPr sz="2000">
              <a:latin typeface="Verdana"/>
              <a:cs typeface="Verdana"/>
            </a:endParaRPr>
          </a:p>
          <a:p>
            <a:pPr marL="12700">
              <a:lnSpc>
                <a:spcPct val="100000"/>
              </a:lnSpc>
              <a:spcBef>
                <a:spcPts val="480"/>
              </a:spcBef>
            </a:pPr>
            <a:r>
              <a:rPr dirty="0" sz="2000">
                <a:solidFill>
                  <a:srgbClr val="4E2700"/>
                </a:solidFill>
                <a:latin typeface="Noto Sans Mono CJK HK"/>
                <a:cs typeface="Noto Sans Mono CJK HK"/>
              </a:rPr>
              <a:t>，然後</a:t>
            </a:r>
            <a:r>
              <a:rPr dirty="0" sz="2000" spc="-15">
                <a:solidFill>
                  <a:srgbClr val="4E2700"/>
                </a:solidFill>
                <a:latin typeface="Noto Sans Mono CJK HK"/>
                <a:cs typeface="Noto Sans Mono CJK HK"/>
              </a:rPr>
              <a:t>於</a:t>
            </a:r>
            <a:r>
              <a:rPr dirty="0" sz="2000">
                <a:solidFill>
                  <a:srgbClr val="4E2700"/>
                </a:solidFill>
                <a:latin typeface="Noto Sans Mono CJK HK"/>
                <a:cs typeface="Noto Sans Mono CJK HK"/>
              </a:rPr>
              <a:t>螢</a:t>
            </a:r>
            <a:r>
              <a:rPr dirty="0" sz="2000" spc="-15">
                <a:solidFill>
                  <a:srgbClr val="4E2700"/>
                </a:solidFill>
                <a:latin typeface="Noto Sans Mono CJK HK"/>
                <a:cs typeface="Noto Sans Mono CJK HK"/>
              </a:rPr>
              <a:t>幕</a:t>
            </a:r>
            <a:r>
              <a:rPr dirty="0" sz="2000">
                <a:solidFill>
                  <a:srgbClr val="4E2700"/>
                </a:solidFill>
                <a:latin typeface="Noto Sans Mono CJK HK"/>
                <a:cs typeface="Noto Sans Mono CJK HK"/>
              </a:rPr>
              <a:t>印出它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內</a:t>
            </a:r>
            <a:r>
              <a:rPr dirty="0" sz="2000" spc="-15">
                <a:solidFill>
                  <a:srgbClr val="4E2700"/>
                </a:solidFill>
                <a:latin typeface="Noto Sans Mono CJK HK"/>
                <a:cs typeface="Noto Sans Mono CJK HK"/>
              </a:rPr>
              <a:t>容</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lab08:</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569468" y="932531"/>
            <a:ext cx="7840345" cy="3683635"/>
          </a:xfrm>
          <a:prstGeom prst="rect">
            <a:avLst/>
          </a:prstGeom>
        </p:spPr>
        <p:txBody>
          <a:bodyPr wrap="square" lIns="0" tIns="73025" rIns="0" bIns="0" rtlCol="0" vert="horz">
            <a:spAutoFit/>
          </a:bodyPr>
          <a:lstStyle/>
          <a:p>
            <a:pPr marL="12700">
              <a:lnSpc>
                <a:spcPct val="100000"/>
              </a:lnSpc>
              <a:spcBef>
                <a:spcPts val="575"/>
              </a:spcBef>
            </a:pPr>
            <a:r>
              <a:rPr dirty="0" sz="2000" spc="10">
                <a:solidFill>
                  <a:srgbClr val="422000"/>
                </a:solidFill>
                <a:latin typeface="Noto Sans Mono CJK HK"/>
                <a:cs typeface="Noto Sans Mono CJK HK"/>
              </a:rPr>
              <a:t>在套</a:t>
            </a:r>
            <a:r>
              <a:rPr dirty="0" sz="2000">
                <a:solidFill>
                  <a:srgbClr val="422000"/>
                </a:solidFill>
                <a:latin typeface="Noto Sans Mono CJK HK"/>
                <a:cs typeface="Noto Sans Mono CJK HK"/>
              </a:rPr>
              <a:t>件</a:t>
            </a:r>
            <a:r>
              <a:rPr dirty="0" sz="2000" spc="-5">
                <a:solidFill>
                  <a:srgbClr val="422000"/>
                </a:solidFill>
                <a:latin typeface="Verdana"/>
                <a:cs typeface="Verdana"/>
              </a:rPr>
              <a:t>ch02.lab08</a:t>
            </a:r>
            <a:r>
              <a:rPr dirty="0" sz="2000">
                <a:solidFill>
                  <a:srgbClr val="422000"/>
                </a:solidFill>
                <a:latin typeface="Noto Sans Mono CJK HK"/>
                <a:cs typeface="Noto Sans Mono CJK HK"/>
              </a:rPr>
              <a:t>內，新建</a:t>
            </a:r>
            <a:r>
              <a:rPr dirty="0" sz="2000" spc="-15">
                <a:solidFill>
                  <a:srgbClr val="422000"/>
                </a:solidFill>
                <a:latin typeface="Noto Sans Mono CJK HK"/>
                <a:cs typeface="Noto Sans Mono CJK HK"/>
              </a:rPr>
              <a:t>一</a:t>
            </a:r>
            <a:r>
              <a:rPr dirty="0" sz="2000">
                <a:solidFill>
                  <a:srgbClr val="422000"/>
                </a:solidFill>
                <a:latin typeface="Noto Sans Mono CJK HK"/>
                <a:cs typeface="Noto Sans Mono CJK HK"/>
              </a:rPr>
              <a:t>類別</a:t>
            </a:r>
            <a:r>
              <a:rPr dirty="0" sz="2000" spc="-10">
                <a:solidFill>
                  <a:srgbClr val="4E2700"/>
                </a:solidFill>
                <a:latin typeface="Verdana"/>
                <a:cs typeface="Verdana"/>
              </a:rPr>
              <a:t>ProgramCh02Lab08</a:t>
            </a:r>
            <a:r>
              <a:rPr dirty="0" sz="2000" spc="-10">
                <a:solidFill>
                  <a:srgbClr val="422000"/>
                </a:solidFill>
                <a:latin typeface="Verdana"/>
                <a:cs typeface="Verdana"/>
              </a:rPr>
              <a:t>.java</a:t>
            </a:r>
            <a:r>
              <a:rPr dirty="0" sz="2000" spc="-10">
                <a:solidFill>
                  <a:srgbClr val="422000"/>
                </a:solidFill>
                <a:latin typeface="Noto Sans Mono CJK HK"/>
                <a:cs typeface="Noto Sans Mono CJK HK"/>
              </a:rPr>
              <a:t>，</a:t>
            </a:r>
            <a:r>
              <a:rPr dirty="0" sz="2000" spc="-315">
                <a:solidFill>
                  <a:srgbClr val="422000"/>
                </a:solidFill>
                <a:latin typeface="Noto Sans Mono CJK HK"/>
                <a:cs typeface="Noto Sans Mono CJK HK"/>
              </a:rPr>
              <a:t> </a:t>
            </a:r>
            <a:r>
              <a:rPr dirty="0" sz="2000">
                <a:solidFill>
                  <a:srgbClr val="422000"/>
                </a:solidFill>
                <a:latin typeface="Noto Sans Mono CJK HK"/>
                <a:cs typeface="Noto Sans Mono CJK HK"/>
              </a:rPr>
              <a:t>內</a:t>
            </a:r>
            <a:endParaRPr sz="2000">
              <a:latin typeface="Noto Sans Mono CJK HK"/>
              <a:cs typeface="Noto Sans Mono CJK HK"/>
            </a:endParaRPr>
          </a:p>
          <a:p>
            <a:pPr marL="12700">
              <a:lnSpc>
                <a:spcPct val="100000"/>
              </a:lnSpc>
              <a:spcBef>
                <a:spcPts val="480"/>
              </a:spcBef>
            </a:pPr>
            <a:r>
              <a:rPr dirty="0" sz="2000" spc="5">
                <a:solidFill>
                  <a:srgbClr val="422000"/>
                </a:solidFill>
                <a:latin typeface="Noto Sans Mono CJK HK"/>
                <a:cs typeface="Noto Sans Mono CJK HK"/>
              </a:rPr>
              <a:t>含</a:t>
            </a:r>
            <a:r>
              <a:rPr dirty="0" sz="2000" spc="-315">
                <a:solidFill>
                  <a:srgbClr val="422000"/>
                </a:solidFill>
                <a:latin typeface="Noto Sans Mono CJK HK"/>
                <a:cs typeface="Noto Sans Mono CJK HK"/>
              </a:rPr>
              <a:t> </a:t>
            </a:r>
            <a:r>
              <a:rPr dirty="0" sz="2000">
                <a:solidFill>
                  <a:srgbClr val="422000"/>
                </a:solidFill>
                <a:latin typeface="Verdana"/>
                <a:cs typeface="Verdana"/>
              </a:rPr>
              <a:t>main()</a:t>
            </a:r>
            <a:r>
              <a:rPr dirty="0" sz="2000">
                <a:solidFill>
                  <a:srgbClr val="422000"/>
                </a:solidFill>
                <a:latin typeface="Noto Sans Mono CJK HK"/>
                <a:cs typeface="Noto Sans Mono CJK HK"/>
              </a:rPr>
              <a:t>，</a:t>
            </a:r>
            <a:r>
              <a:rPr dirty="0" sz="2000" spc="5">
                <a:solidFill>
                  <a:srgbClr val="422000"/>
                </a:solidFill>
                <a:latin typeface="Noto Sans Mono CJK HK"/>
                <a:cs typeface="Noto Sans Mono CJK HK"/>
              </a:rPr>
              <a:t>在</a:t>
            </a:r>
            <a:r>
              <a:rPr dirty="0" sz="2000" spc="-320">
                <a:solidFill>
                  <a:srgbClr val="422000"/>
                </a:solidFill>
                <a:latin typeface="Noto Sans Mono CJK HK"/>
                <a:cs typeface="Noto Sans Mono CJK HK"/>
              </a:rPr>
              <a:t> </a:t>
            </a:r>
            <a:r>
              <a:rPr dirty="0" sz="2000" spc="-5">
                <a:solidFill>
                  <a:srgbClr val="422000"/>
                </a:solidFill>
                <a:latin typeface="Verdana"/>
                <a:cs typeface="Verdana"/>
              </a:rPr>
              <a:t>main()</a:t>
            </a:r>
            <a:r>
              <a:rPr dirty="0" sz="2000">
                <a:solidFill>
                  <a:srgbClr val="422000"/>
                </a:solidFill>
                <a:latin typeface="Verdana"/>
                <a:cs typeface="Verdana"/>
              </a:rPr>
              <a:t> </a:t>
            </a:r>
            <a:r>
              <a:rPr dirty="0" sz="2000" spc="10">
                <a:solidFill>
                  <a:srgbClr val="422000"/>
                </a:solidFill>
                <a:latin typeface="Noto Sans Mono CJK HK"/>
                <a:cs typeface="Noto Sans Mono CJK HK"/>
              </a:rPr>
              <a:t>之內</a:t>
            </a:r>
            <a:endParaRPr sz="2000">
              <a:latin typeface="Noto Sans Mono CJK HK"/>
              <a:cs typeface="Noto Sans Mono CJK HK"/>
            </a:endParaRPr>
          </a:p>
          <a:p>
            <a:pPr>
              <a:lnSpc>
                <a:spcPct val="100000"/>
              </a:lnSpc>
              <a:spcBef>
                <a:spcPts val="20"/>
              </a:spcBef>
            </a:pPr>
            <a:endParaRPr sz="1650">
              <a:latin typeface="Noto Sans Mono CJK HK"/>
              <a:cs typeface="Noto Sans Mono CJK HK"/>
            </a:endParaRPr>
          </a:p>
          <a:p>
            <a:pPr marL="1117600" indent="-533400">
              <a:lnSpc>
                <a:spcPct val="100000"/>
              </a:lnSpc>
              <a:spcBef>
                <a:spcPts val="5"/>
              </a:spcBef>
              <a:buFont typeface="Verdana"/>
              <a:buAutoNum type="arabicPeriod"/>
              <a:tabLst>
                <a:tab pos="1116965" algn="l"/>
                <a:tab pos="1117600" algn="l"/>
              </a:tabLst>
            </a:pPr>
            <a:r>
              <a:rPr dirty="0" sz="2000" spc="10">
                <a:solidFill>
                  <a:srgbClr val="422000"/>
                </a:solidFill>
                <a:latin typeface="Noto Sans Mono CJK HK"/>
                <a:cs typeface="Noto Sans Mono CJK HK"/>
              </a:rPr>
              <a:t>定義</a:t>
            </a:r>
            <a:r>
              <a:rPr dirty="0" sz="2000">
                <a:solidFill>
                  <a:srgbClr val="422000"/>
                </a:solidFill>
                <a:latin typeface="Noto Sans Mono CJK HK"/>
                <a:cs typeface="Noto Sans Mono CJK HK"/>
              </a:rPr>
              <a:t>兩</a:t>
            </a:r>
            <a:r>
              <a:rPr dirty="0" sz="2000" spc="5">
                <a:solidFill>
                  <a:srgbClr val="422000"/>
                </a:solidFill>
                <a:latin typeface="Noto Sans Mono CJK HK"/>
                <a:cs typeface="Noto Sans Mono CJK HK"/>
              </a:rPr>
              <a:t>個</a:t>
            </a:r>
            <a:r>
              <a:rPr dirty="0" sz="2000" spc="-10">
                <a:solidFill>
                  <a:srgbClr val="422000"/>
                </a:solidFill>
                <a:latin typeface="Verdana"/>
                <a:cs typeface="Verdana"/>
              </a:rPr>
              <a:t>char</a:t>
            </a:r>
            <a:r>
              <a:rPr dirty="0" sz="2000">
                <a:solidFill>
                  <a:srgbClr val="422000"/>
                </a:solidFill>
                <a:latin typeface="Noto Sans Mono CJK HK"/>
                <a:cs typeface="Noto Sans Mono CJK HK"/>
              </a:rPr>
              <a:t>型態</a:t>
            </a:r>
            <a:r>
              <a:rPr dirty="0" sz="2000" spc="-15">
                <a:solidFill>
                  <a:srgbClr val="422000"/>
                </a:solidFill>
                <a:latin typeface="Noto Sans Mono CJK HK"/>
                <a:cs typeface="Noto Sans Mono CJK HK"/>
              </a:rPr>
              <a:t>的</a:t>
            </a:r>
            <a:r>
              <a:rPr dirty="0" sz="2000">
                <a:solidFill>
                  <a:srgbClr val="422000"/>
                </a:solidFill>
                <a:latin typeface="Noto Sans Mono CJK HK"/>
                <a:cs typeface="Noto Sans Mono CJK HK"/>
              </a:rPr>
              <a:t>變數</a:t>
            </a:r>
            <a:r>
              <a:rPr dirty="0" sz="2000" spc="-5">
                <a:solidFill>
                  <a:srgbClr val="422000"/>
                </a:solidFill>
                <a:latin typeface="Verdana"/>
                <a:cs typeface="Verdana"/>
              </a:rPr>
              <a:t>ch1,</a:t>
            </a:r>
            <a:r>
              <a:rPr dirty="0" sz="2000" spc="-50">
                <a:solidFill>
                  <a:srgbClr val="422000"/>
                </a:solidFill>
                <a:latin typeface="Verdana"/>
                <a:cs typeface="Verdana"/>
              </a:rPr>
              <a:t> </a:t>
            </a:r>
            <a:r>
              <a:rPr dirty="0" sz="2000">
                <a:solidFill>
                  <a:srgbClr val="422000"/>
                </a:solidFill>
                <a:latin typeface="Verdana"/>
                <a:cs typeface="Verdana"/>
              </a:rPr>
              <a:t>ch2</a:t>
            </a:r>
            <a:r>
              <a:rPr dirty="0" sz="2000" spc="10">
                <a:solidFill>
                  <a:srgbClr val="422000"/>
                </a:solidFill>
                <a:latin typeface="Noto Sans Mono CJK HK"/>
                <a:cs typeface="Noto Sans Mono CJK HK"/>
              </a:rPr>
              <a:t>與</a:t>
            </a:r>
            <a:r>
              <a:rPr dirty="0" sz="2000">
                <a:solidFill>
                  <a:srgbClr val="422000"/>
                </a:solidFill>
                <a:latin typeface="Noto Sans Mono CJK HK"/>
                <a:cs typeface="Noto Sans Mono CJK HK"/>
              </a:rPr>
              <a:t>一個</a:t>
            </a:r>
            <a:r>
              <a:rPr dirty="0" sz="2000" spc="-5">
                <a:solidFill>
                  <a:srgbClr val="422000"/>
                </a:solidFill>
                <a:latin typeface="Verdana"/>
                <a:cs typeface="Verdana"/>
              </a:rPr>
              <a:t>int</a:t>
            </a:r>
            <a:r>
              <a:rPr dirty="0" sz="2000">
                <a:solidFill>
                  <a:srgbClr val="422000"/>
                </a:solidFill>
                <a:latin typeface="Noto Sans Mono CJK HK"/>
                <a:cs typeface="Noto Sans Mono CJK HK"/>
              </a:rPr>
              <a:t>型態的</a:t>
            </a:r>
            <a:r>
              <a:rPr dirty="0" sz="2000" spc="-15">
                <a:solidFill>
                  <a:srgbClr val="422000"/>
                </a:solidFill>
                <a:latin typeface="Noto Sans Mono CJK HK"/>
                <a:cs typeface="Noto Sans Mono CJK HK"/>
              </a:rPr>
              <a:t>變</a:t>
            </a:r>
            <a:r>
              <a:rPr dirty="0" sz="2000">
                <a:solidFill>
                  <a:srgbClr val="422000"/>
                </a:solidFill>
                <a:latin typeface="Noto Sans Mono CJK HK"/>
                <a:cs typeface="Noto Sans Mono CJK HK"/>
              </a:rPr>
              <a:t>數</a:t>
            </a:r>
            <a:r>
              <a:rPr dirty="0" sz="2000" spc="-5">
                <a:solidFill>
                  <a:srgbClr val="422000"/>
                </a:solidFill>
                <a:latin typeface="Verdana"/>
                <a:cs typeface="Verdana"/>
              </a:rPr>
              <a:t>n</a:t>
            </a:r>
            <a:r>
              <a:rPr dirty="0" sz="2000" spc="-5">
                <a:solidFill>
                  <a:srgbClr val="422000"/>
                </a:solidFill>
                <a:latin typeface="Noto Sans Mono CJK HK"/>
                <a:cs typeface="Noto Sans Mono CJK HK"/>
              </a:rPr>
              <a:t>，</a:t>
            </a:r>
            <a:endParaRPr sz="2000">
              <a:latin typeface="Noto Sans Mono CJK HK"/>
              <a:cs typeface="Noto Sans Mono CJK HK"/>
            </a:endParaRPr>
          </a:p>
          <a:p>
            <a:pPr marL="1117600" indent="-533400">
              <a:lnSpc>
                <a:spcPct val="100000"/>
              </a:lnSpc>
              <a:spcBef>
                <a:spcPts val="480"/>
              </a:spcBef>
              <a:buFont typeface="Verdana"/>
              <a:buAutoNum type="arabicPeriod"/>
              <a:tabLst>
                <a:tab pos="1116965" algn="l"/>
                <a:tab pos="1117600" algn="l"/>
              </a:tabLst>
            </a:pPr>
            <a:r>
              <a:rPr dirty="0" sz="2000" spc="10">
                <a:solidFill>
                  <a:srgbClr val="422000"/>
                </a:solidFill>
                <a:latin typeface="Noto Sans Mono CJK HK"/>
                <a:cs typeface="Noto Sans Mono CJK HK"/>
              </a:rPr>
              <a:t>設定</a:t>
            </a:r>
            <a:r>
              <a:rPr dirty="0" sz="2000" spc="-5">
                <a:solidFill>
                  <a:srgbClr val="422000"/>
                </a:solidFill>
                <a:latin typeface="Verdana"/>
                <a:cs typeface="Verdana"/>
              </a:rPr>
              <a:t>ch1</a:t>
            </a:r>
            <a:r>
              <a:rPr dirty="0" sz="2000">
                <a:solidFill>
                  <a:srgbClr val="422000"/>
                </a:solidFill>
                <a:latin typeface="Noto Sans Mono CJK HK"/>
                <a:cs typeface="Noto Sans Mono CJK HK"/>
              </a:rPr>
              <a:t>的值為</a:t>
            </a:r>
            <a:r>
              <a:rPr dirty="0" sz="2000" spc="-345">
                <a:solidFill>
                  <a:srgbClr val="422000"/>
                </a:solidFill>
                <a:latin typeface="Noto Sans Mono CJK HK"/>
                <a:cs typeface="Noto Sans Mono CJK HK"/>
              </a:rPr>
              <a:t> </a:t>
            </a:r>
            <a:r>
              <a:rPr dirty="0" sz="2000" spc="-30">
                <a:solidFill>
                  <a:srgbClr val="422000"/>
                </a:solidFill>
                <a:latin typeface="Verdana"/>
                <a:cs typeface="Verdana"/>
              </a:rPr>
              <a:t>'A'</a:t>
            </a:r>
            <a:endParaRPr sz="2000">
              <a:latin typeface="Verdana"/>
              <a:cs typeface="Verdana"/>
            </a:endParaRPr>
          </a:p>
          <a:p>
            <a:pPr marL="1117600" indent="-533400">
              <a:lnSpc>
                <a:spcPct val="100000"/>
              </a:lnSpc>
              <a:spcBef>
                <a:spcPts val="480"/>
              </a:spcBef>
              <a:buFont typeface="Verdana"/>
              <a:buAutoNum type="arabicPeriod"/>
              <a:tabLst>
                <a:tab pos="1116965" algn="l"/>
                <a:tab pos="1117600" algn="l"/>
              </a:tabLst>
            </a:pPr>
            <a:r>
              <a:rPr dirty="0" sz="2000" spc="10">
                <a:solidFill>
                  <a:srgbClr val="422000"/>
                </a:solidFill>
                <a:latin typeface="Noto Sans Mono CJK HK"/>
                <a:cs typeface="Noto Sans Mono CJK HK"/>
              </a:rPr>
              <a:t>設</a:t>
            </a:r>
            <a:r>
              <a:rPr dirty="0" sz="2000" spc="15">
                <a:solidFill>
                  <a:srgbClr val="422000"/>
                </a:solidFill>
                <a:latin typeface="Noto Sans Mono CJK HK"/>
                <a:cs typeface="Noto Sans Mono CJK HK"/>
              </a:rPr>
              <a:t>定</a:t>
            </a:r>
            <a:r>
              <a:rPr dirty="0" sz="2000" spc="-5">
                <a:solidFill>
                  <a:srgbClr val="422000"/>
                </a:solidFill>
                <a:latin typeface="Verdana"/>
                <a:cs typeface="Verdana"/>
              </a:rPr>
              <a:t>ch2</a:t>
            </a:r>
            <a:r>
              <a:rPr dirty="0" sz="2000">
                <a:solidFill>
                  <a:srgbClr val="422000"/>
                </a:solidFill>
                <a:latin typeface="Noto Sans Mono CJK HK"/>
                <a:cs typeface="Noto Sans Mono CJK HK"/>
              </a:rPr>
              <a:t>的值</a:t>
            </a:r>
            <a:r>
              <a:rPr dirty="0" sz="2000" spc="5">
                <a:solidFill>
                  <a:srgbClr val="422000"/>
                </a:solidFill>
                <a:latin typeface="Noto Sans Mono CJK HK"/>
                <a:cs typeface="Noto Sans Mono CJK HK"/>
              </a:rPr>
              <a:t>為</a:t>
            </a:r>
            <a:r>
              <a:rPr dirty="0" sz="2000" spc="-350">
                <a:solidFill>
                  <a:srgbClr val="422000"/>
                </a:solidFill>
                <a:latin typeface="Noto Sans Mono CJK HK"/>
                <a:cs typeface="Noto Sans Mono CJK HK"/>
              </a:rPr>
              <a:t> </a:t>
            </a:r>
            <a:r>
              <a:rPr dirty="0" sz="2000">
                <a:solidFill>
                  <a:srgbClr val="422000"/>
                </a:solidFill>
                <a:latin typeface="Verdana"/>
                <a:cs typeface="Verdana"/>
              </a:rPr>
              <a:t>'\u0041'</a:t>
            </a:r>
            <a:endParaRPr sz="2000">
              <a:latin typeface="Verdana"/>
              <a:cs typeface="Verdana"/>
            </a:endParaRPr>
          </a:p>
          <a:p>
            <a:pPr marL="1117600" indent="-533400">
              <a:lnSpc>
                <a:spcPct val="100000"/>
              </a:lnSpc>
              <a:spcBef>
                <a:spcPts val="480"/>
              </a:spcBef>
              <a:buFont typeface="Verdana"/>
              <a:buAutoNum type="arabicPeriod"/>
              <a:tabLst>
                <a:tab pos="1116965" algn="l"/>
                <a:tab pos="1117600" algn="l"/>
              </a:tabLst>
            </a:pPr>
            <a:r>
              <a:rPr dirty="0" sz="2000" spc="10">
                <a:solidFill>
                  <a:srgbClr val="422000"/>
                </a:solidFill>
                <a:latin typeface="Noto Sans Mono CJK HK"/>
                <a:cs typeface="Noto Sans Mono CJK HK"/>
              </a:rPr>
              <a:t>在螢</a:t>
            </a:r>
            <a:r>
              <a:rPr dirty="0" sz="2000">
                <a:solidFill>
                  <a:srgbClr val="422000"/>
                </a:solidFill>
                <a:latin typeface="Noto Sans Mono CJK HK"/>
                <a:cs typeface="Noto Sans Mono CJK HK"/>
              </a:rPr>
              <a:t>幕上</a:t>
            </a:r>
            <a:r>
              <a:rPr dirty="0" sz="2000" spc="-15">
                <a:solidFill>
                  <a:srgbClr val="422000"/>
                </a:solidFill>
                <a:latin typeface="Noto Sans Mono CJK HK"/>
                <a:cs typeface="Noto Sans Mono CJK HK"/>
              </a:rPr>
              <a:t>印</a:t>
            </a:r>
            <a:r>
              <a:rPr dirty="0" sz="2000">
                <a:solidFill>
                  <a:srgbClr val="422000"/>
                </a:solidFill>
                <a:latin typeface="Noto Sans Mono CJK HK"/>
                <a:cs typeface="Noto Sans Mono CJK HK"/>
              </a:rPr>
              <a:t>出變數</a:t>
            </a:r>
            <a:r>
              <a:rPr dirty="0" sz="2000" spc="-340">
                <a:solidFill>
                  <a:srgbClr val="422000"/>
                </a:solidFill>
                <a:latin typeface="Noto Sans Mono CJK HK"/>
                <a:cs typeface="Noto Sans Mono CJK HK"/>
              </a:rPr>
              <a:t> </a:t>
            </a:r>
            <a:r>
              <a:rPr dirty="0" sz="2000">
                <a:solidFill>
                  <a:srgbClr val="422000"/>
                </a:solidFill>
                <a:latin typeface="Verdana"/>
                <a:cs typeface="Verdana"/>
              </a:rPr>
              <a:t>ch1,</a:t>
            </a:r>
            <a:r>
              <a:rPr dirty="0" sz="2000" spc="-30">
                <a:solidFill>
                  <a:srgbClr val="422000"/>
                </a:solidFill>
                <a:latin typeface="Verdana"/>
                <a:cs typeface="Verdana"/>
              </a:rPr>
              <a:t> </a:t>
            </a:r>
            <a:r>
              <a:rPr dirty="0" sz="2000">
                <a:solidFill>
                  <a:srgbClr val="422000"/>
                </a:solidFill>
                <a:latin typeface="Verdana"/>
                <a:cs typeface="Verdana"/>
              </a:rPr>
              <a:t>ch2</a:t>
            </a:r>
            <a:endParaRPr sz="2000">
              <a:latin typeface="Verdana"/>
              <a:cs typeface="Verdana"/>
            </a:endParaRPr>
          </a:p>
          <a:p>
            <a:pPr marL="1117600" indent="-533400">
              <a:lnSpc>
                <a:spcPct val="100000"/>
              </a:lnSpc>
              <a:spcBef>
                <a:spcPts val="480"/>
              </a:spcBef>
              <a:buFont typeface="Verdana"/>
              <a:buAutoNum type="arabicPeriod"/>
              <a:tabLst>
                <a:tab pos="1116965" algn="l"/>
                <a:tab pos="1117600" algn="l"/>
              </a:tabLst>
            </a:pPr>
            <a:r>
              <a:rPr dirty="0" sz="2000" spc="10">
                <a:solidFill>
                  <a:srgbClr val="422000"/>
                </a:solidFill>
                <a:latin typeface="Noto Sans Mono CJK HK"/>
                <a:cs typeface="Noto Sans Mono CJK HK"/>
              </a:rPr>
              <a:t>設定</a:t>
            </a:r>
            <a:r>
              <a:rPr dirty="0" sz="2000" spc="-5">
                <a:solidFill>
                  <a:srgbClr val="422000"/>
                </a:solidFill>
                <a:latin typeface="Verdana"/>
                <a:cs typeface="Verdana"/>
              </a:rPr>
              <a:t>ch1</a:t>
            </a:r>
            <a:r>
              <a:rPr dirty="0" sz="2000">
                <a:solidFill>
                  <a:srgbClr val="422000"/>
                </a:solidFill>
                <a:latin typeface="Noto Sans Mono CJK HK"/>
                <a:cs typeface="Noto Sans Mono CJK HK"/>
              </a:rPr>
              <a:t>的值為</a:t>
            </a:r>
            <a:r>
              <a:rPr dirty="0" sz="2000" spc="-345">
                <a:solidFill>
                  <a:srgbClr val="422000"/>
                </a:solidFill>
                <a:latin typeface="Noto Sans Mono CJK HK"/>
                <a:cs typeface="Noto Sans Mono CJK HK"/>
              </a:rPr>
              <a:t> </a:t>
            </a:r>
            <a:r>
              <a:rPr dirty="0" sz="2000">
                <a:solidFill>
                  <a:srgbClr val="422000"/>
                </a:solidFill>
                <a:latin typeface="Verdana"/>
                <a:cs typeface="Verdana"/>
              </a:rPr>
              <a:t>'</a:t>
            </a:r>
            <a:r>
              <a:rPr dirty="0" sz="2000" spc="10">
                <a:solidFill>
                  <a:srgbClr val="422000"/>
                </a:solidFill>
                <a:latin typeface="Noto Sans Mono CJK HK"/>
                <a:cs typeface="Noto Sans Mono CJK HK"/>
              </a:rPr>
              <a:t>李</a:t>
            </a:r>
            <a:r>
              <a:rPr dirty="0" sz="2000">
                <a:solidFill>
                  <a:srgbClr val="422000"/>
                </a:solidFill>
                <a:latin typeface="Verdana"/>
                <a:cs typeface="Verdana"/>
              </a:rPr>
              <a:t>'</a:t>
            </a:r>
            <a:endParaRPr sz="2000">
              <a:latin typeface="Verdana"/>
              <a:cs typeface="Verdana"/>
            </a:endParaRPr>
          </a:p>
          <a:p>
            <a:pPr marL="1117600" indent="-533400">
              <a:lnSpc>
                <a:spcPct val="100000"/>
              </a:lnSpc>
              <a:spcBef>
                <a:spcPts val="480"/>
              </a:spcBef>
              <a:buFont typeface="Verdana"/>
              <a:buAutoNum type="arabicPeriod"/>
              <a:tabLst>
                <a:tab pos="1116965" algn="l"/>
                <a:tab pos="1117600" algn="l"/>
              </a:tabLst>
            </a:pPr>
            <a:r>
              <a:rPr dirty="0" sz="2000" spc="10">
                <a:solidFill>
                  <a:srgbClr val="422000"/>
                </a:solidFill>
                <a:latin typeface="Noto Sans Mono CJK HK"/>
                <a:cs typeface="Noto Sans Mono CJK HK"/>
              </a:rPr>
              <a:t>設定</a:t>
            </a:r>
            <a:r>
              <a:rPr dirty="0" sz="2000" spc="-10">
                <a:solidFill>
                  <a:srgbClr val="422000"/>
                </a:solidFill>
                <a:latin typeface="Verdana"/>
                <a:cs typeface="Verdana"/>
              </a:rPr>
              <a:t>n</a:t>
            </a:r>
            <a:r>
              <a:rPr dirty="0" sz="2000">
                <a:solidFill>
                  <a:srgbClr val="422000"/>
                </a:solidFill>
                <a:latin typeface="Noto Sans Mono CJK HK"/>
                <a:cs typeface="Noto Sans Mono CJK HK"/>
              </a:rPr>
              <a:t>的值為</a:t>
            </a:r>
            <a:r>
              <a:rPr dirty="0" sz="2000" spc="-345">
                <a:solidFill>
                  <a:srgbClr val="422000"/>
                </a:solidFill>
                <a:latin typeface="Noto Sans Mono CJK HK"/>
                <a:cs typeface="Noto Sans Mono CJK HK"/>
              </a:rPr>
              <a:t> </a:t>
            </a:r>
            <a:r>
              <a:rPr dirty="0" sz="2000">
                <a:solidFill>
                  <a:srgbClr val="422000"/>
                </a:solidFill>
                <a:latin typeface="Verdana"/>
                <a:cs typeface="Verdana"/>
              </a:rPr>
              <a:t>'</a:t>
            </a:r>
            <a:r>
              <a:rPr dirty="0" sz="2000" spc="10">
                <a:solidFill>
                  <a:srgbClr val="422000"/>
                </a:solidFill>
                <a:latin typeface="Noto Sans Mono CJK HK"/>
                <a:cs typeface="Noto Sans Mono CJK HK"/>
              </a:rPr>
              <a:t>李</a:t>
            </a:r>
            <a:r>
              <a:rPr dirty="0" sz="2000">
                <a:solidFill>
                  <a:srgbClr val="422000"/>
                </a:solidFill>
                <a:latin typeface="Verdana"/>
                <a:cs typeface="Verdana"/>
              </a:rPr>
              <a:t>'</a:t>
            </a:r>
            <a:endParaRPr sz="2000">
              <a:latin typeface="Verdana"/>
              <a:cs typeface="Verdana"/>
            </a:endParaRPr>
          </a:p>
          <a:p>
            <a:pPr marL="1117600" indent="-533400">
              <a:lnSpc>
                <a:spcPct val="100000"/>
              </a:lnSpc>
              <a:spcBef>
                <a:spcPts val="480"/>
              </a:spcBef>
              <a:buFont typeface="Verdana"/>
              <a:buAutoNum type="arabicPeriod"/>
              <a:tabLst>
                <a:tab pos="1116965" algn="l"/>
                <a:tab pos="1117600" algn="l"/>
              </a:tabLst>
            </a:pPr>
            <a:r>
              <a:rPr dirty="0" sz="2000" spc="10">
                <a:solidFill>
                  <a:srgbClr val="422000"/>
                </a:solidFill>
                <a:latin typeface="Noto Sans Mono CJK HK"/>
                <a:cs typeface="Noto Sans Mono CJK HK"/>
              </a:rPr>
              <a:t>在螢</a:t>
            </a:r>
            <a:r>
              <a:rPr dirty="0" sz="2000">
                <a:solidFill>
                  <a:srgbClr val="422000"/>
                </a:solidFill>
                <a:latin typeface="Noto Sans Mono CJK HK"/>
                <a:cs typeface="Noto Sans Mono CJK HK"/>
              </a:rPr>
              <a:t>幕上</a:t>
            </a:r>
            <a:r>
              <a:rPr dirty="0" sz="2000" spc="-15">
                <a:solidFill>
                  <a:srgbClr val="422000"/>
                </a:solidFill>
                <a:latin typeface="Noto Sans Mono CJK HK"/>
                <a:cs typeface="Noto Sans Mono CJK HK"/>
              </a:rPr>
              <a:t>印</a:t>
            </a:r>
            <a:r>
              <a:rPr dirty="0" sz="2000">
                <a:solidFill>
                  <a:srgbClr val="422000"/>
                </a:solidFill>
                <a:latin typeface="Noto Sans Mono CJK HK"/>
                <a:cs typeface="Noto Sans Mono CJK HK"/>
              </a:rPr>
              <a:t>出變數</a:t>
            </a:r>
            <a:r>
              <a:rPr dirty="0" sz="2000" spc="-340">
                <a:solidFill>
                  <a:srgbClr val="422000"/>
                </a:solidFill>
                <a:latin typeface="Noto Sans Mono CJK HK"/>
                <a:cs typeface="Noto Sans Mono CJK HK"/>
              </a:rPr>
              <a:t> </a:t>
            </a:r>
            <a:r>
              <a:rPr dirty="0" sz="2000">
                <a:solidFill>
                  <a:srgbClr val="422000"/>
                </a:solidFill>
                <a:latin typeface="Verdana"/>
                <a:cs typeface="Verdana"/>
              </a:rPr>
              <a:t>ch1,</a:t>
            </a:r>
            <a:r>
              <a:rPr dirty="0" sz="2000" spc="-30">
                <a:solidFill>
                  <a:srgbClr val="422000"/>
                </a:solidFill>
                <a:latin typeface="Verdana"/>
                <a:cs typeface="Verdana"/>
              </a:rPr>
              <a:t> </a:t>
            </a:r>
            <a:r>
              <a:rPr dirty="0" sz="2000">
                <a:solidFill>
                  <a:srgbClr val="422000"/>
                </a:solidFill>
                <a:latin typeface="Verdana"/>
                <a:cs typeface="Verdana"/>
              </a:rPr>
              <a:t>n</a:t>
            </a:r>
            <a:endParaRPr sz="2000">
              <a:latin typeface="Verdana"/>
              <a:cs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28340" cy="574040"/>
          </a:xfrm>
          <a:prstGeom prst="rect"/>
        </p:spPr>
        <p:txBody>
          <a:bodyPr wrap="square" lIns="0" tIns="12700" rIns="0" bIns="0" rtlCol="0" vert="horz">
            <a:spAutoFit/>
          </a:bodyPr>
          <a:lstStyle/>
          <a:p>
            <a:pPr marL="12700">
              <a:lnSpc>
                <a:spcPct val="100000"/>
              </a:lnSpc>
              <a:spcBef>
                <a:spcPts val="100"/>
              </a:spcBef>
            </a:pPr>
            <a:r>
              <a:rPr dirty="0"/>
              <a:t>字串型態的資料</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8" name="object 8"/>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631342" y="960501"/>
            <a:ext cx="7760970" cy="2764790"/>
          </a:xfrm>
          <a:prstGeom prst="rect">
            <a:avLst/>
          </a:prstGeom>
        </p:spPr>
        <p:txBody>
          <a:bodyPr wrap="square" lIns="0" tIns="47625" rIns="0" bIns="0" rtlCol="0" vert="horz">
            <a:spAutoFit/>
          </a:bodyPr>
          <a:lstStyle/>
          <a:p>
            <a:pPr marL="355600" marR="93980" indent="-342900">
              <a:lnSpc>
                <a:spcPts val="2160"/>
              </a:lnSpc>
              <a:spcBef>
                <a:spcPts val="375"/>
              </a:spcBef>
              <a:buFont typeface="Verdana"/>
              <a:buChar char="•"/>
              <a:tabLst>
                <a:tab pos="354965" algn="l"/>
                <a:tab pos="355600" algn="l"/>
              </a:tabLst>
            </a:pPr>
            <a:r>
              <a:rPr dirty="0" sz="2000" spc="10">
                <a:solidFill>
                  <a:srgbClr val="4E2700"/>
                </a:solidFill>
                <a:latin typeface="Noto Sans Mono CJK HK"/>
                <a:cs typeface="Noto Sans Mono CJK HK"/>
              </a:rPr>
              <a:t>用一</a:t>
            </a:r>
            <a:r>
              <a:rPr dirty="0" sz="2000">
                <a:solidFill>
                  <a:srgbClr val="4E2700"/>
                </a:solidFill>
                <a:latin typeface="Noto Sans Mono CJK HK"/>
                <a:cs typeface="Noto Sans Mono CJK HK"/>
              </a:rPr>
              <a:t>對雙</a:t>
            </a:r>
            <a:r>
              <a:rPr dirty="0" sz="2000" spc="-15">
                <a:solidFill>
                  <a:srgbClr val="4E2700"/>
                </a:solidFill>
                <a:latin typeface="Noto Sans Mono CJK HK"/>
                <a:cs typeface="Noto Sans Mono CJK HK"/>
              </a:rPr>
              <a:t>引</a:t>
            </a:r>
            <a:r>
              <a:rPr dirty="0" sz="2000">
                <a:solidFill>
                  <a:srgbClr val="4E2700"/>
                </a:solidFill>
                <a:latin typeface="Noto Sans Mono CJK HK"/>
                <a:cs typeface="Noto Sans Mono CJK HK"/>
              </a:rPr>
              <a:t>號包</a:t>
            </a:r>
            <a:r>
              <a:rPr dirty="0" sz="2000" spc="-15">
                <a:solidFill>
                  <a:srgbClr val="4E2700"/>
                </a:solidFill>
                <a:latin typeface="Noto Sans Mono CJK HK"/>
                <a:cs typeface="Noto Sans Mono CJK HK"/>
              </a:rPr>
              <a:t>起</a:t>
            </a:r>
            <a:r>
              <a:rPr dirty="0" sz="2000">
                <a:solidFill>
                  <a:srgbClr val="4E2700"/>
                </a:solidFill>
                <a:latin typeface="Noto Sans Mono CJK HK"/>
                <a:cs typeface="Noto Sans Mono CJK HK"/>
              </a:rPr>
              <a:t>的一</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字元</a:t>
            </a:r>
            <a:r>
              <a:rPr dirty="0" sz="2000" spc="-15">
                <a:solidFill>
                  <a:srgbClr val="4E2700"/>
                </a:solidFill>
                <a:latin typeface="Noto Sans Mono CJK HK"/>
                <a:cs typeface="Noto Sans Mono CJK HK"/>
              </a:rPr>
              <a:t>稱</a:t>
            </a:r>
            <a:r>
              <a:rPr dirty="0" sz="2000">
                <a:solidFill>
                  <a:srgbClr val="4E2700"/>
                </a:solidFill>
                <a:latin typeface="Noto Sans Mono CJK HK"/>
                <a:cs typeface="Noto Sans Mono CJK HK"/>
              </a:rPr>
              <a:t>為字</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字串</a:t>
            </a:r>
            <a:r>
              <a:rPr dirty="0" sz="2000" spc="-15">
                <a:solidFill>
                  <a:srgbClr val="4E2700"/>
                </a:solidFill>
                <a:latin typeface="Noto Sans Mono CJK HK"/>
                <a:cs typeface="Noto Sans Mono CJK HK"/>
              </a:rPr>
              <a:t>可</a:t>
            </a:r>
            <a:r>
              <a:rPr dirty="0" sz="2000">
                <a:solidFill>
                  <a:srgbClr val="4E2700"/>
                </a:solidFill>
                <a:latin typeface="Noto Sans Mono CJK HK"/>
                <a:cs typeface="Noto Sans Mono CJK HK"/>
              </a:rPr>
              <a:t>以進</a:t>
            </a:r>
            <a:r>
              <a:rPr dirty="0" sz="2000" spc="-15">
                <a:solidFill>
                  <a:srgbClr val="4E2700"/>
                </a:solidFill>
                <a:latin typeface="Noto Sans Mono CJK HK"/>
                <a:cs typeface="Noto Sans Mono CJK HK"/>
              </a:rPr>
              <a:t>行</a:t>
            </a:r>
            <a:r>
              <a:rPr dirty="0" sz="2000" spc="10">
                <a:solidFill>
                  <a:srgbClr val="4E2700"/>
                </a:solidFill>
                <a:latin typeface="Noto Sans Mono CJK HK"/>
                <a:cs typeface="Noto Sans Mono CJK HK"/>
              </a:rPr>
              <a:t>加</a:t>
            </a:r>
            <a:r>
              <a:rPr dirty="0" sz="2000">
                <a:solidFill>
                  <a:srgbClr val="4E2700"/>
                </a:solidFill>
                <a:latin typeface="Verdana"/>
                <a:cs typeface="Verdana"/>
              </a:rPr>
              <a:t>(+)  </a:t>
            </a:r>
            <a:r>
              <a:rPr dirty="0" sz="2000">
                <a:solidFill>
                  <a:srgbClr val="4E2700"/>
                </a:solidFill>
                <a:latin typeface="Noto Sans Mono CJK HK"/>
                <a:cs typeface="Noto Sans Mono CJK HK"/>
              </a:rPr>
              <a:t>運算，</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a:t>
            </a:r>
            <a:r>
              <a:rPr dirty="0" sz="2000" spc="-15">
                <a:solidFill>
                  <a:srgbClr val="4E2700"/>
                </a:solidFill>
                <a:latin typeface="Noto Sans Mono CJK HK"/>
                <a:cs typeface="Noto Sans Mono CJK HK"/>
              </a:rPr>
              <a:t>要</a:t>
            </a:r>
            <a:r>
              <a:rPr dirty="0" sz="2000">
                <a:solidFill>
                  <a:srgbClr val="4E2700"/>
                </a:solidFill>
                <a:latin typeface="Noto Sans Mono CJK HK"/>
                <a:cs typeface="Noto Sans Mono CJK HK"/>
              </a:rPr>
              <a:t>將這兩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字</a:t>
            </a:r>
            <a:r>
              <a:rPr dirty="0" sz="2000" spc="-15">
                <a:solidFill>
                  <a:srgbClr val="4E2700"/>
                </a:solidFill>
                <a:latin typeface="Noto Sans Mono CJK HK"/>
                <a:cs typeface="Noto Sans Mono CJK HK"/>
              </a:rPr>
              <a:t>串</a:t>
            </a:r>
            <a:r>
              <a:rPr dirty="0" sz="2000">
                <a:solidFill>
                  <a:srgbClr val="4E2700"/>
                </a:solidFill>
                <a:latin typeface="Noto Sans Mono CJK HK"/>
                <a:cs typeface="Noto Sans Mono CJK HK"/>
              </a:rPr>
              <a:t>合併為</a:t>
            </a:r>
            <a:r>
              <a:rPr dirty="0" sz="2000" spc="-15">
                <a:solidFill>
                  <a:srgbClr val="4E2700"/>
                </a:solidFill>
                <a:latin typeface="Noto Sans Mono CJK HK"/>
                <a:cs typeface="Noto Sans Mono CJK HK"/>
              </a:rPr>
              <a:t>一</a:t>
            </a:r>
            <a:r>
              <a:rPr dirty="0" sz="2000">
                <a:solidFill>
                  <a:srgbClr val="4E2700"/>
                </a:solidFill>
                <a:latin typeface="Noto Sans Mono CJK HK"/>
                <a:cs typeface="Noto Sans Mono CJK HK"/>
              </a:rPr>
              <a:t>個</a:t>
            </a:r>
            <a:r>
              <a:rPr dirty="0" sz="2000" spc="-15">
                <a:solidFill>
                  <a:srgbClr val="4E2700"/>
                </a:solidFill>
                <a:latin typeface="Noto Sans Mono CJK HK"/>
                <a:cs typeface="Noto Sans Mono CJK HK"/>
              </a:rPr>
              <a:t>字</a:t>
            </a:r>
            <a:r>
              <a:rPr dirty="0" sz="2000">
                <a:solidFill>
                  <a:srgbClr val="4E2700"/>
                </a:solidFill>
                <a:latin typeface="Noto Sans Mono CJK HK"/>
                <a:cs typeface="Noto Sans Mono CJK HK"/>
              </a:rPr>
              <a:t>串。</a:t>
            </a:r>
            <a:endParaRPr sz="2000">
              <a:latin typeface="Noto Sans Mono CJK HK"/>
              <a:cs typeface="Noto Sans Mono CJK HK"/>
            </a:endParaRPr>
          </a:p>
          <a:p>
            <a:pPr marL="355600" indent="-342900">
              <a:lnSpc>
                <a:spcPct val="100000"/>
              </a:lnSpc>
              <a:spcBef>
                <a:spcPts val="209"/>
              </a:spcBef>
              <a:buFont typeface="Verdana"/>
              <a:buChar char="•"/>
              <a:tabLst>
                <a:tab pos="354965" algn="l"/>
                <a:tab pos="355600" algn="l"/>
              </a:tabLst>
            </a:pPr>
            <a:r>
              <a:rPr dirty="0" sz="2000" spc="10">
                <a:solidFill>
                  <a:srgbClr val="4E2700"/>
                </a:solidFill>
                <a:latin typeface="Noto Sans Mono CJK HK"/>
                <a:cs typeface="Noto Sans Mono CJK HK"/>
              </a:rPr>
              <a:t>字串</a:t>
            </a:r>
            <a:r>
              <a:rPr dirty="0" sz="2000">
                <a:solidFill>
                  <a:srgbClr val="4E2700"/>
                </a:solidFill>
                <a:latin typeface="Noto Sans Mono CJK HK"/>
                <a:cs typeface="Noto Sans Mono CJK HK"/>
              </a:rPr>
              <a:t>為物</a:t>
            </a:r>
            <a:r>
              <a:rPr dirty="0" sz="2000" spc="-15">
                <a:solidFill>
                  <a:srgbClr val="4E2700"/>
                </a:solidFill>
                <a:latin typeface="Noto Sans Mono CJK HK"/>
                <a:cs typeface="Noto Sans Mono CJK HK"/>
              </a:rPr>
              <a:t>件</a:t>
            </a:r>
            <a:r>
              <a:rPr dirty="0" sz="2000">
                <a:solidFill>
                  <a:srgbClr val="4E2700"/>
                </a:solidFill>
                <a:latin typeface="Noto Sans Mono CJK HK"/>
                <a:cs typeface="Noto Sans Mono CJK HK"/>
              </a:rPr>
              <a:t>，例</a:t>
            </a:r>
            <a:endParaRPr sz="2000">
              <a:latin typeface="Noto Sans Mono CJK HK"/>
              <a:cs typeface="Noto Sans Mono CJK HK"/>
            </a:endParaRPr>
          </a:p>
          <a:p>
            <a:pPr lvl="1" marL="756285" indent="-287020">
              <a:lnSpc>
                <a:spcPct val="100000"/>
              </a:lnSpc>
              <a:spcBef>
                <a:spcPts val="225"/>
              </a:spcBef>
              <a:buChar char="–"/>
              <a:tabLst>
                <a:tab pos="756285" algn="l"/>
                <a:tab pos="756920" algn="l"/>
                <a:tab pos="2963545" algn="l"/>
              </a:tabLst>
            </a:pPr>
            <a:r>
              <a:rPr dirty="0" sz="1800">
                <a:solidFill>
                  <a:srgbClr val="4E2700"/>
                </a:solidFill>
                <a:latin typeface="Verdana"/>
                <a:cs typeface="Verdana"/>
              </a:rPr>
              <a:t>String s = "aaa"</a:t>
            </a:r>
            <a:r>
              <a:rPr dirty="0" sz="1800" spc="-20">
                <a:solidFill>
                  <a:srgbClr val="4E2700"/>
                </a:solidFill>
                <a:latin typeface="Verdana"/>
                <a:cs typeface="Verdana"/>
              </a:rPr>
              <a:t> </a:t>
            </a:r>
            <a:r>
              <a:rPr dirty="0" sz="1800">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Verdana"/>
                <a:cs typeface="Verdana"/>
              </a:rPr>
              <a:t> </a:t>
            </a:r>
            <a:r>
              <a:rPr dirty="0" sz="1800">
                <a:solidFill>
                  <a:srgbClr val="4E2700"/>
                </a:solidFill>
                <a:latin typeface="Noto Sans Mono CJK HK"/>
                <a:cs typeface="Noto Sans Mono CJK HK"/>
              </a:rPr>
              <a:t>定義一個字串變數</a:t>
            </a:r>
            <a:r>
              <a:rPr dirty="0" sz="1800" spc="-5">
                <a:solidFill>
                  <a:srgbClr val="4E2700"/>
                </a:solidFill>
                <a:latin typeface="Verdana"/>
                <a:cs typeface="Verdana"/>
              </a:rPr>
              <a:t>s</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內容為</a:t>
            </a:r>
            <a:r>
              <a:rPr dirty="0" sz="1800" spc="-270">
                <a:solidFill>
                  <a:srgbClr val="4E2700"/>
                </a:solidFill>
                <a:latin typeface="Noto Sans Mono CJK HK"/>
                <a:cs typeface="Noto Sans Mono CJK HK"/>
              </a:rPr>
              <a:t> </a:t>
            </a:r>
            <a:r>
              <a:rPr dirty="0" sz="1800">
                <a:solidFill>
                  <a:srgbClr val="4E2700"/>
                </a:solidFill>
                <a:latin typeface="Verdana"/>
                <a:cs typeface="Verdana"/>
              </a:rPr>
              <a:t>"aaa"</a:t>
            </a:r>
            <a:endParaRPr sz="1800">
              <a:latin typeface="Verdana"/>
              <a:cs typeface="Verdana"/>
            </a:endParaRPr>
          </a:p>
          <a:p>
            <a:pPr marL="355600" indent="-342900">
              <a:lnSpc>
                <a:spcPct val="100000"/>
              </a:lnSpc>
              <a:spcBef>
                <a:spcPts val="229"/>
              </a:spcBef>
              <a:buFont typeface="Verdana"/>
              <a:buChar char="•"/>
              <a:tabLst>
                <a:tab pos="354965" algn="l"/>
                <a:tab pos="355600" algn="l"/>
              </a:tabLst>
            </a:pPr>
            <a:r>
              <a:rPr dirty="0" sz="2000" spc="10">
                <a:solidFill>
                  <a:srgbClr val="4E2700"/>
                </a:solidFill>
                <a:latin typeface="Noto Sans Mono CJK HK"/>
                <a:cs typeface="Noto Sans Mono CJK HK"/>
              </a:rPr>
              <a:t>字串</a:t>
            </a:r>
            <a:r>
              <a:rPr dirty="0" sz="2000">
                <a:solidFill>
                  <a:srgbClr val="4E2700"/>
                </a:solidFill>
                <a:latin typeface="Noto Sans Mono CJK HK"/>
                <a:cs typeface="Noto Sans Mono CJK HK"/>
              </a:rPr>
              <a:t>常</a:t>
            </a:r>
            <a:r>
              <a:rPr dirty="0" sz="2000" spc="5">
                <a:solidFill>
                  <a:srgbClr val="4E2700"/>
                </a:solidFill>
                <a:latin typeface="Noto Sans Mono CJK HK"/>
                <a:cs typeface="Noto Sans Mono CJK HK"/>
              </a:rPr>
              <a:t>數</a:t>
            </a:r>
            <a:r>
              <a:rPr dirty="0" sz="2000">
                <a:solidFill>
                  <a:srgbClr val="4E2700"/>
                </a:solidFill>
                <a:latin typeface="Verdana"/>
                <a:cs typeface="Verdana"/>
              </a:rPr>
              <a:t>:</a:t>
            </a:r>
            <a:endParaRPr sz="2000">
              <a:latin typeface="Verdana"/>
              <a:cs typeface="Verdana"/>
            </a:endParaRPr>
          </a:p>
          <a:p>
            <a:pPr lvl="1" marL="756285" indent="-287020">
              <a:lnSpc>
                <a:spcPct val="100000"/>
              </a:lnSpc>
              <a:spcBef>
                <a:spcPts val="275"/>
              </a:spcBef>
              <a:buChar char="–"/>
              <a:tabLst>
                <a:tab pos="756285" algn="l"/>
                <a:tab pos="756920" algn="l"/>
              </a:tabLst>
            </a:pPr>
            <a:r>
              <a:rPr dirty="0" sz="1800">
                <a:solidFill>
                  <a:srgbClr val="4E2700"/>
                </a:solidFill>
                <a:latin typeface="Verdana"/>
                <a:cs typeface="Verdana"/>
              </a:rPr>
              <a:t>"This is a</a:t>
            </a:r>
            <a:r>
              <a:rPr dirty="0" sz="1800" spc="-5">
                <a:solidFill>
                  <a:srgbClr val="4E2700"/>
                </a:solidFill>
                <a:latin typeface="Verdana"/>
                <a:cs typeface="Verdana"/>
              </a:rPr>
              <a:t> </a:t>
            </a:r>
            <a:r>
              <a:rPr dirty="0" sz="1800">
                <a:solidFill>
                  <a:srgbClr val="4E2700"/>
                </a:solidFill>
                <a:latin typeface="Verdana"/>
                <a:cs typeface="Verdana"/>
              </a:rPr>
              <a:t>string"</a:t>
            </a:r>
            <a:endParaRPr sz="1800">
              <a:latin typeface="Verdana"/>
              <a:cs typeface="Verdana"/>
            </a:endParaRPr>
          </a:p>
          <a:p>
            <a:pPr marL="355600" indent="-342900">
              <a:lnSpc>
                <a:spcPct val="100000"/>
              </a:lnSpc>
              <a:spcBef>
                <a:spcPts val="180"/>
              </a:spcBef>
              <a:buFont typeface="Verdana"/>
              <a:buChar char="•"/>
              <a:tabLst>
                <a:tab pos="354965" algn="l"/>
                <a:tab pos="355600" algn="l"/>
              </a:tabLst>
            </a:pPr>
            <a:r>
              <a:rPr dirty="0" sz="2000" spc="10">
                <a:solidFill>
                  <a:srgbClr val="4E2700"/>
                </a:solidFill>
                <a:latin typeface="Noto Sans Mono CJK HK"/>
                <a:cs typeface="Noto Sans Mono CJK HK"/>
              </a:rPr>
              <a:t>字串</a:t>
            </a:r>
            <a:r>
              <a:rPr dirty="0" sz="2000">
                <a:solidFill>
                  <a:srgbClr val="4E2700"/>
                </a:solidFill>
                <a:latin typeface="Noto Sans Mono CJK HK"/>
                <a:cs typeface="Noto Sans Mono CJK HK"/>
              </a:rPr>
              <a:t>長</a:t>
            </a:r>
            <a:r>
              <a:rPr dirty="0" sz="2000" spc="5">
                <a:solidFill>
                  <a:srgbClr val="4E2700"/>
                </a:solidFill>
                <a:latin typeface="Noto Sans Mono CJK HK"/>
                <a:cs typeface="Noto Sans Mono CJK HK"/>
              </a:rPr>
              <a:t>度</a:t>
            </a:r>
            <a:r>
              <a:rPr dirty="0" sz="2000">
                <a:solidFill>
                  <a:srgbClr val="4E2700"/>
                </a:solidFill>
                <a:latin typeface="Verdana"/>
                <a:cs typeface="Verdana"/>
              </a:rPr>
              <a:t>:</a:t>
            </a:r>
            <a:endParaRPr sz="2000">
              <a:latin typeface="Verdana"/>
              <a:cs typeface="Verdana"/>
            </a:endParaRPr>
          </a:p>
          <a:p>
            <a:pPr marL="756285" indent="-287020">
              <a:lnSpc>
                <a:spcPts val="2055"/>
              </a:lnSpc>
              <a:spcBef>
                <a:spcPts val="225"/>
              </a:spcBef>
              <a:buFont typeface="Verdana"/>
              <a:buChar char="•"/>
              <a:tabLst>
                <a:tab pos="756285" algn="l"/>
                <a:tab pos="756920" algn="l"/>
              </a:tabLst>
            </a:pPr>
            <a:r>
              <a:rPr dirty="0" sz="1800" spc="-5">
                <a:solidFill>
                  <a:srgbClr val="4E2700"/>
                </a:solidFill>
                <a:latin typeface="Noto Sans Mono CJK HK"/>
                <a:cs typeface="Noto Sans Mono CJK HK"/>
              </a:rPr>
              <a:t>字串</a:t>
            </a:r>
            <a:r>
              <a:rPr dirty="0" sz="1800">
                <a:solidFill>
                  <a:srgbClr val="4E2700"/>
                </a:solidFill>
                <a:latin typeface="Noto Sans Mono CJK HK"/>
                <a:cs typeface="Noto Sans Mono CJK HK"/>
              </a:rPr>
              <a:t>的</a:t>
            </a:r>
            <a:r>
              <a:rPr dirty="0" sz="1800" spc="-5">
                <a:solidFill>
                  <a:srgbClr val="4E2700"/>
                </a:solidFill>
                <a:latin typeface="Verdana"/>
                <a:cs typeface="Verdana"/>
              </a:rPr>
              <a:t>length()</a:t>
            </a:r>
            <a:r>
              <a:rPr dirty="0" sz="1800" spc="-5">
                <a:solidFill>
                  <a:srgbClr val="4E2700"/>
                </a:solidFill>
                <a:latin typeface="Noto Sans Mono CJK HK"/>
                <a:cs typeface="Noto Sans Mono CJK HK"/>
              </a:rPr>
              <a:t>方法可傳回字串內字元的個數。假設字串變</a:t>
            </a:r>
            <a:r>
              <a:rPr dirty="0" sz="1800">
                <a:solidFill>
                  <a:srgbClr val="4E2700"/>
                </a:solidFill>
                <a:latin typeface="Noto Sans Mono CJK HK"/>
                <a:cs typeface="Noto Sans Mono CJK HK"/>
              </a:rPr>
              <a:t>數</a:t>
            </a:r>
            <a:r>
              <a:rPr dirty="0" sz="1800" spc="-5">
                <a:solidFill>
                  <a:srgbClr val="4E2700"/>
                </a:solidFill>
                <a:latin typeface="Verdana"/>
                <a:cs typeface="Verdana"/>
              </a:rPr>
              <a:t>s</a:t>
            </a:r>
            <a:r>
              <a:rPr dirty="0" sz="1800" spc="-5">
                <a:solidFill>
                  <a:srgbClr val="4E2700"/>
                </a:solidFill>
                <a:latin typeface="Noto Sans Mono CJK HK"/>
                <a:cs typeface="Noto Sans Mono CJK HK"/>
              </a:rPr>
              <a:t>的內容</a:t>
            </a:r>
            <a:endParaRPr sz="1800">
              <a:latin typeface="Noto Sans Mono CJK HK"/>
              <a:cs typeface="Noto Sans Mono CJK HK"/>
            </a:endParaRPr>
          </a:p>
          <a:p>
            <a:pPr marL="756285">
              <a:lnSpc>
                <a:spcPts val="2055"/>
              </a:lnSpc>
            </a:pPr>
            <a:r>
              <a:rPr dirty="0" sz="1800">
                <a:solidFill>
                  <a:srgbClr val="4E2700"/>
                </a:solidFill>
                <a:latin typeface="Noto Sans Mono CJK HK"/>
                <a:cs typeface="Noto Sans Mono CJK HK"/>
              </a:rPr>
              <a:t>為</a:t>
            </a:r>
            <a:r>
              <a:rPr dirty="0" sz="1800" spc="-270">
                <a:solidFill>
                  <a:srgbClr val="4E2700"/>
                </a:solidFill>
                <a:latin typeface="Noto Sans Mono CJK HK"/>
                <a:cs typeface="Noto Sans Mono CJK HK"/>
              </a:rPr>
              <a:t> </a:t>
            </a:r>
            <a:r>
              <a:rPr dirty="0" sz="1800">
                <a:solidFill>
                  <a:srgbClr val="4E2700"/>
                </a:solidFill>
                <a:latin typeface="Verdana"/>
                <a:cs typeface="Verdana"/>
              </a:rPr>
              <a:t>"aaa"</a:t>
            </a:r>
            <a:r>
              <a:rPr dirty="0" sz="1800">
                <a:solidFill>
                  <a:srgbClr val="4E2700"/>
                </a:solidFill>
                <a:latin typeface="Noto Sans Mono CJK HK"/>
                <a:cs typeface="Noto Sans Mono CJK HK"/>
              </a:rPr>
              <a:t>：</a:t>
            </a:r>
            <a:endParaRPr sz="1800">
              <a:latin typeface="Noto Sans Mono CJK HK"/>
              <a:cs typeface="Noto Sans Mono CJK HK"/>
            </a:endParaRPr>
          </a:p>
        </p:txBody>
      </p:sp>
      <p:sp>
        <p:nvSpPr>
          <p:cNvPr id="4" name="object 4"/>
          <p:cNvSpPr txBox="1"/>
          <p:nvPr/>
        </p:nvSpPr>
        <p:spPr>
          <a:xfrm>
            <a:off x="1088542" y="3699763"/>
            <a:ext cx="2395855" cy="930910"/>
          </a:xfrm>
          <a:prstGeom prst="rect">
            <a:avLst/>
          </a:prstGeom>
        </p:spPr>
        <p:txBody>
          <a:bodyPr wrap="square" lIns="0" tIns="40005" rIns="0" bIns="0" rtlCol="0" vert="horz">
            <a:spAutoFit/>
          </a:bodyPr>
          <a:lstStyle/>
          <a:p>
            <a:pPr marL="379730" indent="-367665">
              <a:lnSpc>
                <a:spcPct val="100000"/>
              </a:lnSpc>
              <a:spcBef>
                <a:spcPts val="315"/>
              </a:spcBef>
              <a:buChar char="–"/>
              <a:tabLst>
                <a:tab pos="379730" algn="l"/>
                <a:tab pos="380365" algn="l"/>
              </a:tabLst>
            </a:pPr>
            <a:r>
              <a:rPr dirty="0" sz="1800" spc="-5">
                <a:solidFill>
                  <a:srgbClr val="4E2700"/>
                </a:solidFill>
                <a:latin typeface="Verdana"/>
                <a:cs typeface="Verdana"/>
              </a:rPr>
              <a:t>s.length()</a:t>
            </a:r>
            <a:r>
              <a:rPr dirty="0" sz="1800" spc="-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299085" indent="-287020">
              <a:lnSpc>
                <a:spcPct val="100000"/>
              </a:lnSpc>
              <a:spcBef>
                <a:spcPts val="215"/>
              </a:spcBef>
              <a:buChar char="–"/>
              <a:tabLst>
                <a:tab pos="299085" algn="l"/>
                <a:tab pos="299720" algn="l"/>
              </a:tabLst>
            </a:pPr>
            <a:r>
              <a:rPr dirty="0" sz="1800" spc="-5">
                <a:solidFill>
                  <a:srgbClr val="4E2700"/>
                </a:solidFill>
                <a:latin typeface="Verdana"/>
                <a:cs typeface="Verdana"/>
              </a:rPr>
              <a:t>"abcde".length()</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2700">
              <a:lnSpc>
                <a:spcPct val="100000"/>
              </a:lnSpc>
              <a:spcBef>
                <a:spcPts val="215"/>
              </a:spcBef>
              <a:tabLst>
                <a:tab pos="299085" algn="l"/>
              </a:tabLst>
            </a:pPr>
            <a:r>
              <a:rPr dirty="0" sz="1800">
                <a:solidFill>
                  <a:srgbClr val="4E2700"/>
                </a:solidFill>
                <a:latin typeface="Verdana"/>
                <a:cs typeface="Verdana"/>
              </a:rPr>
              <a:t>–	"</a:t>
            </a:r>
            <a:r>
              <a:rPr dirty="0" sz="1800">
                <a:solidFill>
                  <a:srgbClr val="4E2700"/>
                </a:solidFill>
                <a:latin typeface="Noto Sans Mono CJK HK"/>
                <a:cs typeface="Noto Sans Mono CJK HK"/>
              </a:rPr>
              <a:t>蔡</a:t>
            </a:r>
            <a:r>
              <a:rPr dirty="0" sz="1800">
                <a:solidFill>
                  <a:srgbClr val="4E2700"/>
                </a:solidFill>
                <a:latin typeface="Verdana"/>
                <a:cs typeface="Verdana"/>
              </a:rPr>
              <a:t>10".length()</a:t>
            </a:r>
            <a:r>
              <a:rPr dirty="0" sz="1800" spc="-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
        <p:nvSpPr>
          <p:cNvPr id="5" name="object 5"/>
          <p:cNvSpPr txBox="1"/>
          <p:nvPr/>
        </p:nvSpPr>
        <p:spPr>
          <a:xfrm>
            <a:off x="4289552" y="3699763"/>
            <a:ext cx="2490470" cy="930910"/>
          </a:xfrm>
          <a:prstGeom prst="rect">
            <a:avLst/>
          </a:prstGeom>
        </p:spPr>
        <p:txBody>
          <a:bodyPr wrap="square" lIns="0" tIns="40005" rIns="0" bIns="0" rtlCol="0" vert="horz">
            <a:spAutoFit/>
          </a:bodyPr>
          <a:lstStyle/>
          <a:p>
            <a:pPr marL="12700">
              <a:lnSpc>
                <a:spcPct val="100000"/>
              </a:lnSpc>
              <a:spcBef>
                <a:spcPts val="315"/>
              </a:spcBef>
            </a:pPr>
            <a:r>
              <a:rPr dirty="0" sz="1800" spc="-5">
                <a:solidFill>
                  <a:srgbClr val="4E2700"/>
                </a:solidFill>
                <a:latin typeface="Verdana"/>
                <a:cs typeface="Verdana"/>
              </a:rPr>
              <a:t>//</a:t>
            </a:r>
            <a:r>
              <a:rPr dirty="0" sz="1800" spc="-85">
                <a:solidFill>
                  <a:srgbClr val="4E2700"/>
                </a:solidFill>
                <a:latin typeface="Verdana"/>
                <a:cs typeface="Verdana"/>
              </a:rPr>
              <a:t> </a:t>
            </a:r>
            <a:r>
              <a:rPr dirty="0" sz="1800">
                <a:solidFill>
                  <a:srgbClr val="4E2700"/>
                </a:solidFill>
                <a:latin typeface="Noto Sans Mono CJK HK"/>
                <a:cs typeface="Noto Sans Mono CJK HK"/>
              </a:rPr>
              <a:t>傳回字串變數</a:t>
            </a:r>
            <a:r>
              <a:rPr dirty="0" sz="1800" spc="-5">
                <a:solidFill>
                  <a:srgbClr val="4E2700"/>
                </a:solidFill>
                <a:latin typeface="Verdana"/>
                <a:cs typeface="Verdana"/>
              </a:rPr>
              <a:t>s</a:t>
            </a:r>
            <a:r>
              <a:rPr dirty="0" sz="1800">
                <a:solidFill>
                  <a:srgbClr val="4E2700"/>
                </a:solidFill>
                <a:latin typeface="Noto Sans Mono CJK HK"/>
                <a:cs typeface="Noto Sans Mono CJK HK"/>
              </a:rPr>
              <a:t>的長度</a:t>
            </a:r>
            <a:endParaRPr sz="1800">
              <a:latin typeface="Noto Sans Mono CJK HK"/>
              <a:cs typeface="Noto Sans Mono CJK HK"/>
            </a:endParaRPr>
          </a:p>
          <a:p>
            <a:pPr marL="12700">
              <a:lnSpc>
                <a:spcPct val="100000"/>
              </a:lnSpc>
              <a:spcBef>
                <a:spcPts val="215"/>
              </a:spcBef>
            </a:pPr>
            <a:r>
              <a:rPr dirty="0" sz="1800" spc="-5">
                <a:solidFill>
                  <a:srgbClr val="4E2700"/>
                </a:solidFill>
                <a:latin typeface="Verdana"/>
                <a:cs typeface="Verdana"/>
              </a:rPr>
              <a:t>//</a:t>
            </a:r>
            <a:r>
              <a:rPr dirty="0" sz="1800" spc="-50">
                <a:solidFill>
                  <a:srgbClr val="4E2700"/>
                </a:solidFill>
                <a:latin typeface="Verdana"/>
                <a:cs typeface="Verdana"/>
              </a:rPr>
              <a:t> </a:t>
            </a:r>
            <a:r>
              <a:rPr dirty="0" sz="1800">
                <a:solidFill>
                  <a:srgbClr val="4E2700"/>
                </a:solidFill>
                <a:latin typeface="Noto Sans Mono CJK HK"/>
                <a:cs typeface="Noto Sans Mono CJK HK"/>
              </a:rPr>
              <a:t>傳回</a:t>
            </a:r>
            <a:r>
              <a:rPr dirty="0" sz="1800" spc="-310">
                <a:solidFill>
                  <a:srgbClr val="4E2700"/>
                </a:solidFill>
                <a:latin typeface="Noto Sans Mono CJK HK"/>
                <a:cs typeface="Noto Sans Mono CJK HK"/>
              </a:rPr>
              <a:t> </a:t>
            </a:r>
            <a:r>
              <a:rPr dirty="0" sz="1800">
                <a:solidFill>
                  <a:srgbClr val="4E2700"/>
                </a:solidFill>
                <a:latin typeface="Verdana"/>
                <a:cs typeface="Verdana"/>
              </a:rPr>
              <a:t>5</a:t>
            </a:r>
            <a:endParaRPr sz="1800">
              <a:latin typeface="Verdana"/>
              <a:cs typeface="Verdana"/>
            </a:endParaRPr>
          </a:p>
          <a:p>
            <a:pPr marL="12700">
              <a:lnSpc>
                <a:spcPct val="100000"/>
              </a:lnSpc>
              <a:spcBef>
                <a:spcPts val="215"/>
              </a:spcBef>
            </a:pPr>
            <a:r>
              <a:rPr dirty="0" sz="1800" spc="-5">
                <a:solidFill>
                  <a:srgbClr val="4E2700"/>
                </a:solidFill>
                <a:latin typeface="Verdana"/>
                <a:cs typeface="Verdana"/>
              </a:rPr>
              <a:t>//</a:t>
            </a:r>
            <a:r>
              <a:rPr dirty="0" sz="1800" spc="-50">
                <a:solidFill>
                  <a:srgbClr val="4E2700"/>
                </a:solidFill>
                <a:latin typeface="Verdana"/>
                <a:cs typeface="Verdana"/>
              </a:rPr>
              <a:t> </a:t>
            </a:r>
            <a:r>
              <a:rPr dirty="0" sz="1800">
                <a:solidFill>
                  <a:srgbClr val="4E2700"/>
                </a:solidFill>
                <a:latin typeface="Noto Sans Mono CJK HK"/>
                <a:cs typeface="Noto Sans Mono CJK HK"/>
              </a:rPr>
              <a:t>傳回</a:t>
            </a:r>
            <a:r>
              <a:rPr dirty="0" sz="1800" spc="-310">
                <a:solidFill>
                  <a:srgbClr val="4E2700"/>
                </a:solidFill>
                <a:latin typeface="Noto Sans Mono CJK HK"/>
                <a:cs typeface="Noto Sans Mono CJK HK"/>
              </a:rPr>
              <a:t> </a:t>
            </a:r>
            <a:r>
              <a:rPr dirty="0" sz="1800">
                <a:solidFill>
                  <a:srgbClr val="4E2700"/>
                </a:solidFill>
                <a:latin typeface="Verdana"/>
                <a:cs typeface="Verdana"/>
              </a:rPr>
              <a:t>3</a:t>
            </a:r>
            <a:endParaRPr sz="1800">
              <a:latin typeface="Verdana"/>
              <a:cs typeface="Verdana"/>
            </a:endParaRPr>
          </a:p>
        </p:txBody>
      </p:sp>
      <p:sp>
        <p:nvSpPr>
          <p:cNvPr id="6" name="object 6"/>
          <p:cNvSpPr txBox="1"/>
          <p:nvPr/>
        </p:nvSpPr>
        <p:spPr>
          <a:xfrm>
            <a:off x="631342" y="4934457"/>
            <a:ext cx="7641590" cy="848994"/>
          </a:xfrm>
          <a:prstGeom prst="rect">
            <a:avLst/>
          </a:prstGeom>
        </p:spPr>
        <p:txBody>
          <a:bodyPr wrap="square" lIns="0" tIns="43815" rIns="0" bIns="0" rtlCol="0" vert="horz">
            <a:spAutoFit/>
          </a:bodyPr>
          <a:lstStyle/>
          <a:p>
            <a:pPr marL="355600" marR="5080" indent="-342900">
              <a:lnSpc>
                <a:spcPts val="1939"/>
              </a:lnSpc>
              <a:spcBef>
                <a:spcPts val="345"/>
              </a:spcBef>
              <a:buChar char="•"/>
              <a:tabLst>
                <a:tab pos="354965" algn="l"/>
                <a:tab pos="355600" algn="l"/>
              </a:tabLst>
            </a:pPr>
            <a:r>
              <a:rPr dirty="0" sz="1800" spc="-5">
                <a:solidFill>
                  <a:srgbClr val="4E2700"/>
                </a:solidFill>
                <a:latin typeface="Verdana"/>
                <a:cs typeface="Verdana"/>
              </a:rPr>
              <a:t>"123"</a:t>
            </a:r>
            <a:r>
              <a:rPr dirty="0" sz="1800" spc="-10">
                <a:solidFill>
                  <a:srgbClr val="4E2700"/>
                </a:solidFill>
                <a:latin typeface="Verdana"/>
                <a:cs typeface="Verdana"/>
              </a:rPr>
              <a:t> </a:t>
            </a:r>
            <a:r>
              <a:rPr dirty="0" sz="1800">
                <a:solidFill>
                  <a:srgbClr val="4E2700"/>
                </a:solidFill>
                <a:latin typeface="Noto Sans Mono CJK HK"/>
                <a:cs typeface="Noto Sans Mono CJK HK"/>
              </a:rPr>
              <a:t>與</a:t>
            </a:r>
            <a:r>
              <a:rPr dirty="0" sz="1800" spc="-290">
                <a:solidFill>
                  <a:srgbClr val="4E2700"/>
                </a:solidFill>
                <a:latin typeface="Noto Sans Mono CJK HK"/>
                <a:cs typeface="Noto Sans Mono CJK HK"/>
              </a:rPr>
              <a:t> </a:t>
            </a:r>
            <a:r>
              <a:rPr dirty="0" sz="1800" spc="-5">
                <a:solidFill>
                  <a:srgbClr val="4E2700"/>
                </a:solidFill>
                <a:latin typeface="Verdana"/>
                <a:cs typeface="Verdana"/>
              </a:rPr>
              <a:t>123</a:t>
            </a:r>
            <a:r>
              <a:rPr dirty="0" sz="1800" spc="5">
                <a:solidFill>
                  <a:srgbClr val="4E2700"/>
                </a:solidFill>
                <a:latin typeface="Verdana"/>
                <a:cs typeface="Verdana"/>
              </a:rPr>
              <a:t> </a:t>
            </a:r>
            <a:r>
              <a:rPr dirty="0" sz="1800">
                <a:solidFill>
                  <a:srgbClr val="4E2700"/>
                </a:solidFill>
                <a:latin typeface="Noto Sans Mono CJK HK"/>
                <a:cs typeface="Noto Sans Mono CJK HK"/>
              </a:rPr>
              <a:t>不同，前者為字串，不能進行算術運算，後者為整數，可 進行算術運算。</a:t>
            </a:r>
            <a:endParaRPr sz="1800">
              <a:latin typeface="Noto Sans Mono CJK HK"/>
              <a:cs typeface="Noto Sans Mono CJK HK"/>
            </a:endParaRPr>
          </a:p>
          <a:p>
            <a:pPr marL="355600" indent="-342900">
              <a:lnSpc>
                <a:spcPct val="100000"/>
              </a:lnSpc>
              <a:spcBef>
                <a:spcPts val="195"/>
              </a:spcBef>
              <a:buChar char="•"/>
              <a:tabLst>
                <a:tab pos="354965" algn="l"/>
                <a:tab pos="355600" algn="l"/>
              </a:tabLst>
            </a:pPr>
            <a:r>
              <a:rPr dirty="0" sz="1800">
                <a:solidFill>
                  <a:srgbClr val="4E2700"/>
                </a:solidFill>
                <a:latin typeface="Verdana"/>
                <a:cs typeface="Verdana"/>
              </a:rPr>
              <a:t>"a"</a:t>
            </a:r>
            <a:r>
              <a:rPr dirty="0" sz="1800" spc="-15">
                <a:solidFill>
                  <a:srgbClr val="4E2700"/>
                </a:solidFill>
                <a:latin typeface="Verdana"/>
                <a:cs typeface="Verdana"/>
              </a:rPr>
              <a:t> </a:t>
            </a:r>
            <a:r>
              <a:rPr dirty="0" sz="1800">
                <a:solidFill>
                  <a:srgbClr val="4E2700"/>
                </a:solidFill>
                <a:latin typeface="Noto Sans Mono CJK HK"/>
                <a:cs typeface="Noto Sans Mono CJK HK"/>
              </a:rPr>
              <a:t>與</a:t>
            </a:r>
            <a:r>
              <a:rPr dirty="0" sz="1800" spc="-270">
                <a:solidFill>
                  <a:srgbClr val="4E2700"/>
                </a:solidFill>
                <a:latin typeface="Noto Sans Mono CJK HK"/>
                <a:cs typeface="Noto Sans Mono CJK HK"/>
              </a:rPr>
              <a:t> </a:t>
            </a:r>
            <a:r>
              <a:rPr dirty="0" sz="1800">
                <a:solidFill>
                  <a:srgbClr val="4E2700"/>
                </a:solidFill>
                <a:latin typeface="Verdana"/>
                <a:cs typeface="Verdana"/>
              </a:rPr>
              <a:t>'a'</a:t>
            </a:r>
            <a:r>
              <a:rPr dirty="0" sz="1800" spc="5">
                <a:solidFill>
                  <a:srgbClr val="4E2700"/>
                </a:solidFill>
                <a:latin typeface="Verdana"/>
                <a:cs typeface="Verdana"/>
              </a:rPr>
              <a:t> </a:t>
            </a:r>
            <a:r>
              <a:rPr dirty="0" sz="1800">
                <a:solidFill>
                  <a:srgbClr val="4E2700"/>
                </a:solidFill>
                <a:latin typeface="Noto Sans Mono CJK HK"/>
                <a:cs typeface="Noto Sans Mono CJK HK"/>
              </a:rPr>
              <a:t>不同，前者為字串，後者為字元。</a:t>
            </a:r>
            <a:endParaRPr sz="1800">
              <a:latin typeface="Noto Sans Mono CJK HK"/>
              <a:cs typeface="Noto Sans Mono CJK HK"/>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3350260" cy="574040"/>
          </a:xfrm>
          <a:prstGeom prst="rect"/>
        </p:spPr>
        <p:txBody>
          <a:bodyPr wrap="square" lIns="0" tIns="12700" rIns="0" bIns="0" rtlCol="0" vert="horz">
            <a:spAutoFit/>
          </a:bodyPr>
          <a:lstStyle/>
          <a:p>
            <a:pPr marL="12700">
              <a:lnSpc>
                <a:spcPct val="100000"/>
              </a:lnSpc>
              <a:spcBef>
                <a:spcPts val="100"/>
              </a:spcBef>
            </a:pPr>
            <a:r>
              <a:rPr dirty="0" spc="-15">
                <a:latin typeface="Tahoma"/>
                <a:cs typeface="Tahoma"/>
              </a:rPr>
              <a:t>StringDemo.java</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474065" y="949223"/>
            <a:ext cx="7562850" cy="3537585"/>
          </a:xfrm>
          <a:prstGeom prst="rect">
            <a:avLst/>
          </a:prstGeom>
        </p:spPr>
        <p:txBody>
          <a:bodyPr wrap="square" lIns="0" tIns="61594" rIns="0" bIns="0" rtlCol="0" vert="horz">
            <a:spAutoFit/>
          </a:bodyPr>
          <a:lstStyle/>
          <a:p>
            <a:pPr marL="12700">
              <a:lnSpc>
                <a:spcPct val="100000"/>
              </a:lnSpc>
              <a:spcBef>
                <a:spcPts val="484"/>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ch02;</a:t>
            </a:r>
            <a:endParaRPr sz="1600">
              <a:latin typeface="Verdana"/>
              <a:cs typeface="Verdana"/>
            </a:endParaRPr>
          </a:p>
          <a:p>
            <a:pPr marL="12700">
              <a:lnSpc>
                <a:spcPct val="100000"/>
              </a:lnSpc>
              <a:spcBef>
                <a:spcPts val="380"/>
              </a:spcBef>
              <a:tabLst>
                <a:tab pos="1323975" algn="l"/>
              </a:tabLst>
            </a:pPr>
            <a:r>
              <a:rPr dirty="0" sz="1600" spc="-10">
                <a:solidFill>
                  <a:srgbClr val="4E2700"/>
                </a:solidFill>
                <a:latin typeface="Verdana"/>
                <a:cs typeface="Verdana"/>
              </a:rPr>
              <a:t>public</a:t>
            </a:r>
            <a:r>
              <a:rPr dirty="0" sz="1600" spc="35">
                <a:solidFill>
                  <a:srgbClr val="4E2700"/>
                </a:solidFill>
                <a:latin typeface="Verdana"/>
                <a:cs typeface="Verdana"/>
              </a:rPr>
              <a:t> </a:t>
            </a:r>
            <a:r>
              <a:rPr dirty="0" sz="1600" spc="-5">
                <a:solidFill>
                  <a:srgbClr val="4E2700"/>
                </a:solidFill>
                <a:latin typeface="Verdana"/>
                <a:cs typeface="Verdana"/>
              </a:rPr>
              <a:t>class	</a:t>
            </a:r>
            <a:r>
              <a:rPr dirty="0" sz="1600" spc="-10">
                <a:solidFill>
                  <a:srgbClr val="4E2700"/>
                </a:solidFill>
                <a:latin typeface="Verdana"/>
                <a:cs typeface="Verdana"/>
              </a:rPr>
              <a:t>StringDemo</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385"/>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85"/>
              </a:spcBef>
            </a:pPr>
            <a:r>
              <a:rPr dirty="0" sz="1600" spc="-5">
                <a:solidFill>
                  <a:srgbClr val="4E2700"/>
                </a:solidFill>
                <a:latin typeface="Verdana"/>
                <a:cs typeface="Verdana"/>
              </a:rPr>
              <a:t>String s = "aaa"</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1711960">
              <a:lnSpc>
                <a:spcPts val="2340"/>
              </a:lnSpc>
              <a:spcBef>
                <a:spcPts val="80"/>
              </a:spcBef>
              <a:tabLst>
                <a:tab pos="4272280" algn="l"/>
              </a:tabLst>
            </a:pPr>
            <a:r>
              <a:rPr dirty="0" sz="1600" spc="-5">
                <a:solidFill>
                  <a:srgbClr val="4E2700"/>
                </a:solidFill>
                <a:latin typeface="Verdana"/>
                <a:cs typeface="Verdana"/>
              </a:rPr>
              <a:t>System.out.println(</a:t>
            </a:r>
            <a:r>
              <a:rPr dirty="0" sz="1600" spc="60">
                <a:solidFill>
                  <a:srgbClr val="4E2700"/>
                </a:solidFill>
                <a:latin typeface="Verdana"/>
                <a:cs typeface="Verdana"/>
              </a:rPr>
              <a:t> </a:t>
            </a:r>
            <a:r>
              <a:rPr dirty="0" sz="1600" spc="-25">
                <a:solidFill>
                  <a:srgbClr val="4E2700"/>
                </a:solidFill>
                <a:latin typeface="Verdana"/>
                <a:cs typeface="Verdana"/>
              </a:rPr>
              <a:t>"</a:t>
            </a:r>
            <a:r>
              <a:rPr dirty="0" sz="1600" spc="5">
                <a:solidFill>
                  <a:srgbClr val="4E2700"/>
                </a:solidFill>
                <a:latin typeface="Noto Sans Mono CJK HK"/>
                <a:cs typeface="Noto Sans Mono CJK HK"/>
              </a:rPr>
              <a:t>字串</a:t>
            </a:r>
            <a:r>
              <a:rPr dirty="0" sz="1600" spc="-10">
                <a:solidFill>
                  <a:srgbClr val="4E2700"/>
                </a:solidFill>
                <a:latin typeface="Verdana"/>
                <a:cs typeface="Verdana"/>
              </a:rPr>
              <a:t>s</a:t>
            </a:r>
            <a:r>
              <a:rPr dirty="0" sz="1600" spc="5">
                <a:solidFill>
                  <a:srgbClr val="4E2700"/>
                </a:solidFill>
                <a:latin typeface="Noto Sans Mono CJK HK"/>
                <a:cs typeface="Noto Sans Mono CJK HK"/>
              </a:rPr>
              <a:t>的長度</a:t>
            </a:r>
            <a:r>
              <a:rPr dirty="0" sz="1600" spc="-10">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s.length() </a:t>
            </a:r>
            <a:r>
              <a:rPr dirty="0" sz="1600" spc="-5">
                <a:solidFill>
                  <a:srgbClr val="4E2700"/>
                </a:solidFill>
                <a:latin typeface="Verdana"/>
                <a:cs typeface="Verdana"/>
              </a:rPr>
              <a:t>) ;  </a:t>
            </a:r>
            <a:r>
              <a:rPr dirty="0" sz="1600" spc="-10">
                <a:solidFill>
                  <a:srgbClr val="4E2700"/>
                </a:solidFill>
                <a:latin typeface="Verdana"/>
                <a:cs typeface="Verdana"/>
              </a:rPr>
              <a:t>String </a:t>
            </a:r>
            <a:r>
              <a:rPr dirty="0" sz="1600" spc="-5">
                <a:solidFill>
                  <a:srgbClr val="4E2700"/>
                </a:solidFill>
                <a:latin typeface="Verdana"/>
                <a:cs typeface="Verdana"/>
              </a:rPr>
              <a:t>b = "xx"</a:t>
            </a:r>
            <a:r>
              <a:rPr dirty="0" sz="1600" spc="7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235"/>
              </a:spcBef>
            </a:pPr>
            <a:r>
              <a:rPr dirty="0" sz="1600" spc="-5">
                <a:solidFill>
                  <a:srgbClr val="4E2700"/>
                </a:solidFill>
                <a:latin typeface="Verdana"/>
                <a:cs typeface="Verdana"/>
              </a:rPr>
              <a:t>s = s + b</a:t>
            </a:r>
            <a:r>
              <a:rPr dirty="0" sz="1600" spc="4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50"/>
              </a:spcBef>
              <a:tabLst>
                <a:tab pos="4272280" algn="l"/>
              </a:tabLst>
            </a:pPr>
            <a:r>
              <a:rPr dirty="0" sz="1600" spc="-5">
                <a:solidFill>
                  <a:srgbClr val="4E2700"/>
                </a:solidFill>
                <a:latin typeface="Verdana"/>
                <a:cs typeface="Verdana"/>
              </a:rPr>
              <a:t>System.out.println(</a:t>
            </a:r>
            <a:r>
              <a:rPr dirty="0" sz="1600" spc="60">
                <a:solidFill>
                  <a:srgbClr val="4E2700"/>
                </a:solidFill>
                <a:latin typeface="Verdana"/>
                <a:cs typeface="Verdana"/>
              </a:rPr>
              <a:t> </a:t>
            </a:r>
            <a:r>
              <a:rPr dirty="0" sz="1600" spc="-25">
                <a:solidFill>
                  <a:srgbClr val="4E2700"/>
                </a:solidFill>
                <a:latin typeface="Verdana"/>
                <a:cs typeface="Verdana"/>
              </a:rPr>
              <a:t>"</a:t>
            </a:r>
            <a:r>
              <a:rPr dirty="0" sz="1600" spc="5">
                <a:solidFill>
                  <a:srgbClr val="4E2700"/>
                </a:solidFill>
                <a:latin typeface="Noto Sans Mono CJK HK"/>
                <a:cs typeface="Noto Sans Mono CJK HK"/>
              </a:rPr>
              <a:t>字串</a:t>
            </a:r>
            <a:r>
              <a:rPr dirty="0" sz="1600" spc="-10">
                <a:solidFill>
                  <a:srgbClr val="4E2700"/>
                </a:solidFill>
                <a:latin typeface="Verdana"/>
                <a:cs typeface="Verdana"/>
              </a:rPr>
              <a:t>s</a:t>
            </a:r>
            <a:r>
              <a:rPr dirty="0" sz="1600" spc="5">
                <a:solidFill>
                  <a:srgbClr val="4E2700"/>
                </a:solidFill>
                <a:latin typeface="Noto Sans Mono CJK HK"/>
                <a:cs typeface="Noto Sans Mono CJK HK"/>
              </a:rPr>
              <a:t>的長度</a:t>
            </a:r>
            <a:r>
              <a:rPr dirty="0" sz="1600" spc="-10">
                <a:solidFill>
                  <a:srgbClr val="4E2700"/>
                </a:solidFill>
                <a:latin typeface="Verdana"/>
                <a:cs typeface="Verdana"/>
              </a:rPr>
              <a:t>="	</a:t>
            </a:r>
            <a:r>
              <a:rPr dirty="0" sz="1600" spc="-5">
                <a:solidFill>
                  <a:srgbClr val="4E2700"/>
                </a:solidFill>
                <a:latin typeface="Verdana"/>
                <a:cs typeface="Verdana"/>
              </a:rPr>
              <a:t>+ </a:t>
            </a:r>
            <a:r>
              <a:rPr dirty="0" sz="1600" spc="-10">
                <a:solidFill>
                  <a:srgbClr val="4E2700"/>
                </a:solidFill>
                <a:latin typeface="Verdana"/>
                <a:cs typeface="Verdana"/>
              </a:rPr>
              <a:t>s.length() </a:t>
            </a:r>
            <a:r>
              <a:rPr dirty="0" sz="1600" spc="-5">
                <a:solidFill>
                  <a:srgbClr val="4E2700"/>
                </a:solidFill>
                <a:latin typeface="Verdana"/>
                <a:cs typeface="Verdana"/>
              </a:rPr>
              <a:t>)</a:t>
            </a:r>
            <a:r>
              <a:rPr dirty="0" sz="1600" spc="5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marR="5080">
              <a:lnSpc>
                <a:spcPct val="120000"/>
              </a:lnSpc>
              <a:tabLst>
                <a:tab pos="4775835" algn="l"/>
              </a:tabLst>
            </a:pPr>
            <a:r>
              <a:rPr dirty="0" sz="1600" spc="-5">
                <a:solidFill>
                  <a:srgbClr val="4E2700"/>
                </a:solidFill>
                <a:latin typeface="Verdana"/>
                <a:cs typeface="Verdana"/>
              </a:rPr>
              <a:t>System.out.println(</a:t>
            </a:r>
            <a:r>
              <a:rPr dirty="0" sz="1600" spc="60">
                <a:solidFill>
                  <a:srgbClr val="4E2700"/>
                </a:solidFill>
                <a:latin typeface="Verdana"/>
                <a:cs typeface="Verdana"/>
              </a:rPr>
              <a:t> </a:t>
            </a:r>
            <a:r>
              <a:rPr dirty="0" sz="1600" spc="-25">
                <a:solidFill>
                  <a:srgbClr val="4E2700"/>
                </a:solidFill>
                <a:latin typeface="Verdana"/>
                <a:cs typeface="Verdana"/>
              </a:rPr>
              <a:t>"</a:t>
            </a:r>
            <a:r>
              <a:rPr dirty="0" sz="1600" spc="5">
                <a:solidFill>
                  <a:srgbClr val="4E2700"/>
                </a:solidFill>
                <a:latin typeface="Noto Sans Mono CJK HK"/>
                <a:cs typeface="Noto Sans Mono CJK HK"/>
              </a:rPr>
              <a:t>字串嘿嘿嘿的</a:t>
            </a:r>
            <a:r>
              <a:rPr dirty="0" sz="1600" spc="-5">
                <a:solidFill>
                  <a:srgbClr val="4E2700"/>
                </a:solidFill>
                <a:latin typeface="Noto Sans Mono CJK HK"/>
                <a:cs typeface="Noto Sans Mono CJK HK"/>
              </a:rPr>
              <a:t>長</a:t>
            </a:r>
            <a:r>
              <a:rPr dirty="0" sz="1600" spc="10">
                <a:solidFill>
                  <a:srgbClr val="4E2700"/>
                </a:solidFill>
                <a:latin typeface="Noto Sans Mono CJK HK"/>
                <a:cs typeface="Noto Sans Mono CJK HK"/>
              </a:rPr>
              <a:t>度</a:t>
            </a:r>
            <a:r>
              <a:rPr dirty="0" sz="1600" spc="-5">
                <a:solidFill>
                  <a:srgbClr val="4E2700"/>
                </a:solidFill>
                <a:latin typeface="Verdana"/>
                <a:cs typeface="Verdana"/>
              </a:rPr>
              <a:t>="	+ </a:t>
            </a:r>
            <a:r>
              <a:rPr dirty="0" sz="1600" spc="-10">
                <a:solidFill>
                  <a:srgbClr val="4E2700"/>
                </a:solidFill>
                <a:latin typeface="Verdana"/>
                <a:cs typeface="Verdana"/>
              </a:rPr>
              <a:t>" </a:t>
            </a:r>
            <a:r>
              <a:rPr dirty="0" sz="1600" spc="5">
                <a:solidFill>
                  <a:srgbClr val="4E2700"/>
                </a:solidFill>
                <a:latin typeface="Noto Sans Mono CJK HK"/>
                <a:cs typeface="Noto Sans Mono CJK HK"/>
              </a:rPr>
              <a:t>嘿 嘿 嘿 </a:t>
            </a:r>
            <a:r>
              <a:rPr dirty="0" sz="1600" spc="-10">
                <a:solidFill>
                  <a:srgbClr val="4E2700"/>
                </a:solidFill>
                <a:latin typeface="Verdana"/>
                <a:cs typeface="Verdana"/>
              </a:rPr>
              <a:t>".length() </a:t>
            </a:r>
            <a:r>
              <a:rPr dirty="0" sz="1600" spc="-5">
                <a:solidFill>
                  <a:srgbClr val="4E2700"/>
                </a:solidFill>
                <a:latin typeface="Verdana"/>
                <a:cs typeface="Verdana"/>
              </a:rPr>
              <a:t>) ;  System.out.println(</a:t>
            </a:r>
            <a:r>
              <a:rPr dirty="0" sz="1600" spc="50">
                <a:solidFill>
                  <a:srgbClr val="4E2700"/>
                </a:solidFill>
                <a:latin typeface="Verdana"/>
                <a:cs typeface="Verdana"/>
              </a:rPr>
              <a:t> </a:t>
            </a:r>
            <a:r>
              <a:rPr dirty="0" sz="1600" spc="-25">
                <a:solidFill>
                  <a:srgbClr val="4E2700"/>
                </a:solidFill>
                <a:latin typeface="Verdana"/>
                <a:cs typeface="Verdana"/>
              </a:rPr>
              <a:t>"</a:t>
            </a:r>
            <a:r>
              <a:rPr dirty="0" sz="1600" spc="5">
                <a:solidFill>
                  <a:srgbClr val="4E2700"/>
                </a:solidFill>
                <a:latin typeface="Noto Sans Mono CJK HK"/>
                <a:cs typeface="Noto Sans Mono CJK HK"/>
              </a:rPr>
              <a:t>字串</a:t>
            </a:r>
            <a:r>
              <a:rPr dirty="0" sz="1600" spc="-10">
                <a:solidFill>
                  <a:srgbClr val="4E2700"/>
                </a:solidFill>
                <a:latin typeface="Verdana"/>
                <a:cs typeface="Verdana"/>
              </a:rPr>
              <a:t>\"</a:t>
            </a:r>
            <a:r>
              <a:rPr dirty="0" sz="1600" spc="5">
                <a:solidFill>
                  <a:srgbClr val="4E2700"/>
                </a:solidFill>
                <a:latin typeface="Noto Sans Mono CJK HK"/>
                <a:cs typeface="Noto Sans Mono CJK HK"/>
              </a:rPr>
              <a:t>大ｓ小</a:t>
            </a:r>
            <a:r>
              <a:rPr dirty="0" sz="1600" spc="-10">
                <a:solidFill>
                  <a:srgbClr val="4E2700"/>
                </a:solidFill>
                <a:latin typeface="Verdana"/>
                <a:cs typeface="Verdana"/>
              </a:rPr>
              <a:t>s\"</a:t>
            </a:r>
            <a:r>
              <a:rPr dirty="0" sz="1600" spc="5">
                <a:solidFill>
                  <a:srgbClr val="4E2700"/>
                </a:solidFill>
                <a:latin typeface="Noto Sans Mono CJK HK"/>
                <a:cs typeface="Noto Sans Mono CJK HK"/>
              </a:rPr>
              <a:t>的長</a:t>
            </a:r>
            <a:r>
              <a:rPr dirty="0" sz="1600">
                <a:solidFill>
                  <a:srgbClr val="4E2700"/>
                </a:solidFill>
                <a:latin typeface="Noto Sans Mono CJK HK"/>
                <a:cs typeface="Noto Sans Mono CJK HK"/>
              </a:rPr>
              <a:t>度</a:t>
            </a:r>
            <a:r>
              <a:rPr dirty="0" sz="1600" spc="-10">
                <a:solidFill>
                  <a:srgbClr val="4E2700"/>
                </a:solidFill>
                <a:latin typeface="Verdana"/>
                <a:cs typeface="Verdana"/>
              </a:rPr>
              <a:t>="</a:t>
            </a:r>
            <a:r>
              <a:rPr dirty="0" sz="1600" spc="-5">
                <a:solidFill>
                  <a:srgbClr val="4E2700"/>
                </a:solidFill>
                <a:latin typeface="Verdana"/>
                <a:cs typeface="Verdana"/>
              </a:rPr>
              <a:t> +</a:t>
            </a:r>
            <a:r>
              <a:rPr dirty="0" sz="1600">
                <a:solidFill>
                  <a:srgbClr val="4E2700"/>
                </a:solidFill>
                <a:latin typeface="Verdana"/>
                <a:cs typeface="Verdana"/>
              </a:rPr>
              <a:t> "</a:t>
            </a:r>
            <a:r>
              <a:rPr dirty="0" sz="1600" spc="5">
                <a:solidFill>
                  <a:srgbClr val="4E2700"/>
                </a:solidFill>
                <a:latin typeface="Noto Sans Mono CJK HK"/>
                <a:cs typeface="Noto Sans Mono CJK HK"/>
              </a:rPr>
              <a:t>大ｓ小</a:t>
            </a:r>
            <a:r>
              <a:rPr dirty="0" sz="1600" spc="-10">
                <a:solidFill>
                  <a:srgbClr val="4E2700"/>
                </a:solidFill>
                <a:latin typeface="Verdana"/>
                <a:cs typeface="Verdana"/>
              </a:rPr>
              <a:t>s".length()</a:t>
            </a:r>
            <a:r>
              <a:rPr dirty="0" sz="1600" spc="3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42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4110354" cy="574040"/>
          </a:xfrm>
          <a:prstGeom prst="rect"/>
        </p:spPr>
        <p:txBody>
          <a:bodyPr wrap="square" lIns="0" tIns="12700" rIns="0" bIns="0" rtlCol="0" vert="horz">
            <a:spAutoFit/>
          </a:bodyPr>
          <a:lstStyle/>
          <a:p>
            <a:pPr marL="12700">
              <a:lnSpc>
                <a:spcPct val="100000"/>
              </a:lnSpc>
              <a:spcBef>
                <a:spcPts val="100"/>
              </a:spcBef>
            </a:pPr>
            <a:r>
              <a:rPr dirty="0"/>
              <a:t>跨平台執</a:t>
            </a:r>
            <a:r>
              <a:rPr dirty="0" spc="-5"/>
              <a:t>行</a:t>
            </a: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程式</a:t>
            </a:r>
          </a:p>
        </p:txBody>
      </p:sp>
      <p:grpSp>
        <p:nvGrpSpPr>
          <p:cNvPr id="3" name="object 3"/>
          <p:cNvGrpSpPr/>
          <p:nvPr/>
        </p:nvGrpSpPr>
        <p:grpSpPr>
          <a:xfrm>
            <a:off x="751141" y="1263205"/>
            <a:ext cx="1457325" cy="695325"/>
            <a:chOff x="751141" y="1263205"/>
            <a:chExt cx="1457325" cy="695325"/>
          </a:xfrm>
        </p:grpSpPr>
        <p:sp>
          <p:nvSpPr>
            <p:cNvPr id="4" name="object 4"/>
            <p:cNvSpPr/>
            <p:nvPr/>
          </p:nvSpPr>
          <p:spPr>
            <a:xfrm>
              <a:off x="755904" y="1267967"/>
              <a:ext cx="1447800" cy="685800"/>
            </a:xfrm>
            <a:custGeom>
              <a:avLst/>
              <a:gdLst/>
              <a:ahLst/>
              <a:cxnLst/>
              <a:rect l="l" t="t" r="r" b="b"/>
              <a:pathLst>
                <a:path w="1447800" h="685800">
                  <a:moveTo>
                    <a:pt x="723899" y="0"/>
                  </a:moveTo>
                  <a:lnTo>
                    <a:pt x="661439" y="1258"/>
                  </a:lnTo>
                  <a:lnTo>
                    <a:pt x="600454" y="4966"/>
                  </a:lnTo>
                  <a:lnTo>
                    <a:pt x="541161" y="11020"/>
                  </a:lnTo>
                  <a:lnTo>
                    <a:pt x="483779" y="19317"/>
                  </a:lnTo>
                  <a:lnTo>
                    <a:pt x="428524" y="29753"/>
                  </a:lnTo>
                  <a:lnTo>
                    <a:pt x="375613" y="42227"/>
                  </a:lnTo>
                  <a:lnTo>
                    <a:pt x="325264" y="56635"/>
                  </a:lnTo>
                  <a:lnTo>
                    <a:pt x="277694" y="72874"/>
                  </a:lnTo>
                  <a:lnTo>
                    <a:pt x="233121" y="90841"/>
                  </a:lnTo>
                  <a:lnTo>
                    <a:pt x="191762" y="110433"/>
                  </a:lnTo>
                  <a:lnTo>
                    <a:pt x="153833" y="131548"/>
                  </a:lnTo>
                  <a:lnTo>
                    <a:pt x="119553" y="154081"/>
                  </a:lnTo>
                  <a:lnTo>
                    <a:pt x="89139" y="177931"/>
                  </a:lnTo>
                  <a:lnTo>
                    <a:pt x="40776" y="229166"/>
                  </a:lnTo>
                  <a:lnTo>
                    <a:pt x="10483" y="284430"/>
                  </a:lnTo>
                  <a:lnTo>
                    <a:pt x="0" y="342900"/>
                  </a:lnTo>
                  <a:lnTo>
                    <a:pt x="2657" y="372483"/>
                  </a:lnTo>
                  <a:lnTo>
                    <a:pt x="23262" y="429453"/>
                  </a:lnTo>
                  <a:lnTo>
                    <a:pt x="62807" y="482806"/>
                  </a:lnTo>
                  <a:lnTo>
                    <a:pt x="119553" y="531718"/>
                  </a:lnTo>
                  <a:lnTo>
                    <a:pt x="153833" y="554251"/>
                  </a:lnTo>
                  <a:lnTo>
                    <a:pt x="191762" y="575366"/>
                  </a:lnTo>
                  <a:lnTo>
                    <a:pt x="233121" y="594958"/>
                  </a:lnTo>
                  <a:lnTo>
                    <a:pt x="277694" y="612925"/>
                  </a:lnTo>
                  <a:lnTo>
                    <a:pt x="325264" y="629164"/>
                  </a:lnTo>
                  <a:lnTo>
                    <a:pt x="375613" y="643572"/>
                  </a:lnTo>
                  <a:lnTo>
                    <a:pt x="428524" y="656046"/>
                  </a:lnTo>
                  <a:lnTo>
                    <a:pt x="483779" y="666482"/>
                  </a:lnTo>
                  <a:lnTo>
                    <a:pt x="541161" y="674779"/>
                  </a:lnTo>
                  <a:lnTo>
                    <a:pt x="600454" y="680833"/>
                  </a:lnTo>
                  <a:lnTo>
                    <a:pt x="661439" y="684541"/>
                  </a:lnTo>
                  <a:lnTo>
                    <a:pt x="723899" y="685800"/>
                  </a:lnTo>
                  <a:lnTo>
                    <a:pt x="786360" y="684541"/>
                  </a:lnTo>
                  <a:lnTo>
                    <a:pt x="847345" y="680833"/>
                  </a:lnTo>
                  <a:lnTo>
                    <a:pt x="906638" y="674779"/>
                  </a:lnTo>
                  <a:lnTo>
                    <a:pt x="964020" y="666482"/>
                  </a:lnTo>
                  <a:lnTo>
                    <a:pt x="1019275" y="656046"/>
                  </a:lnTo>
                  <a:lnTo>
                    <a:pt x="1072186" y="643572"/>
                  </a:lnTo>
                  <a:lnTo>
                    <a:pt x="1122535" y="629164"/>
                  </a:lnTo>
                  <a:lnTo>
                    <a:pt x="1170105" y="612925"/>
                  </a:lnTo>
                  <a:lnTo>
                    <a:pt x="1214678" y="594958"/>
                  </a:lnTo>
                  <a:lnTo>
                    <a:pt x="1256037" y="575366"/>
                  </a:lnTo>
                  <a:lnTo>
                    <a:pt x="1293966" y="554251"/>
                  </a:lnTo>
                  <a:lnTo>
                    <a:pt x="1328246" y="531718"/>
                  </a:lnTo>
                  <a:lnTo>
                    <a:pt x="1358660" y="507868"/>
                  </a:lnTo>
                  <a:lnTo>
                    <a:pt x="1407023" y="456633"/>
                  </a:lnTo>
                  <a:lnTo>
                    <a:pt x="1437316" y="401369"/>
                  </a:lnTo>
                  <a:lnTo>
                    <a:pt x="1447800" y="342900"/>
                  </a:lnTo>
                  <a:lnTo>
                    <a:pt x="1445142" y="313316"/>
                  </a:lnTo>
                  <a:lnTo>
                    <a:pt x="1424537" y="256346"/>
                  </a:lnTo>
                  <a:lnTo>
                    <a:pt x="1384992" y="202993"/>
                  </a:lnTo>
                  <a:lnTo>
                    <a:pt x="1328246" y="154081"/>
                  </a:lnTo>
                  <a:lnTo>
                    <a:pt x="1293966" y="131548"/>
                  </a:lnTo>
                  <a:lnTo>
                    <a:pt x="1256037" y="110433"/>
                  </a:lnTo>
                  <a:lnTo>
                    <a:pt x="1214678" y="90841"/>
                  </a:lnTo>
                  <a:lnTo>
                    <a:pt x="1170105" y="72874"/>
                  </a:lnTo>
                  <a:lnTo>
                    <a:pt x="1122535" y="56635"/>
                  </a:lnTo>
                  <a:lnTo>
                    <a:pt x="1072186" y="42227"/>
                  </a:lnTo>
                  <a:lnTo>
                    <a:pt x="1019275" y="29753"/>
                  </a:lnTo>
                  <a:lnTo>
                    <a:pt x="964020" y="19317"/>
                  </a:lnTo>
                  <a:lnTo>
                    <a:pt x="906638" y="11020"/>
                  </a:lnTo>
                  <a:lnTo>
                    <a:pt x="847345" y="4966"/>
                  </a:lnTo>
                  <a:lnTo>
                    <a:pt x="786360" y="1258"/>
                  </a:lnTo>
                  <a:lnTo>
                    <a:pt x="723899" y="0"/>
                  </a:lnTo>
                  <a:close/>
                </a:path>
              </a:pathLst>
            </a:custGeom>
            <a:solidFill>
              <a:srgbClr val="00CC99"/>
            </a:solidFill>
          </p:spPr>
          <p:txBody>
            <a:bodyPr wrap="square" lIns="0" tIns="0" rIns="0" bIns="0" rtlCol="0"/>
            <a:lstStyle/>
            <a:p/>
          </p:txBody>
        </p:sp>
        <p:sp>
          <p:nvSpPr>
            <p:cNvPr id="5" name="object 5"/>
            <p:cNvSpPr/>
            <p:nvPr/>
          </p:nvSpPr>
          <p:spPr>
            <a:xfrm>
              <a:off x="755904" y="1267967"/>
              <a:ext cx="1447800" cy="685800"/>
            </a:xfrm>
            <a:custGeom>
              <a:avLst/>
              <a:gdLst/>
              <a:ahLst/>
              <a:cxnLst/>
              <a:rect l="l" t="t" r="r" b="b"/>
              <a:pathLst>
                <a:path w="1447800" h="685800">
                  <a:moveTo>
                    <a:pt x="0" y="342900"/>
                  </a:moveTo>
                  <a:lnTo>
                    <a:pt x="10483" y="284430"/>
                  </a:lnTo>
                  <a:lnTo>
                    <a:pt x="40776" y="229166"/>
                  </a:lnTo>
                  <a:lnTo>
                    <a:pt x="89139" y="177931"/>
                  </a:lnTo>
                  <a:lnTo>
                    <a:pt x="119553" y="154081"/>
                  </a:lnTo>
                  <a:lnTo>
                    <a:pt x="153833" y="131548"/>
                  </a:lnTo>
                  <a:lnTo>
                    <a:pt x="191762" y="110433"/>
                  </a:lnTo>
                  <a:lnTo>
                    <a:pt x="233121" y="90841"/>
                  </a:lnTo>
                  <a:lnTo>
                    <a:pt x="277694" y="72874"/>
                  </a:lnTo>
                  <a:lnTo>
                    <a:pt x="325264" y="56635"/>
                  </a:lnTo>
                  <a:lnTo>
                    <a:pt x="375613" y="42227"/>
                  </a:lnTo>
                  <a:lnTo>
                    <a:pt x="428524" y="29753"/>
                  </a:lnTo>
                  <a:lnTo>
                    <a:pt x="483779" y="19317"/>
                  </a:lnTo>
                  <a:lnTo>
                    <a:pt x="541161" y="11020"/>
                  </a:lnTo>
                  <a:lnTo>
                    <a:pt x="600454" y="4966"/>
                  </a:lnTo>
                  <a:lnTo>
                    <a:pt x="661439" y="1258"/>
                  </a:lnTo>
                  <a:lnTo>
                    <a:pt x="723899" y="0"/>
                  </a:lnTo>
                  <a:lnTo>
                    <a:pt x="786360" y="1258"/>
                  </a:lnTo>
                  <a:lnTo>
                    <a:pt x="847345" y="4966"/>
                  </a:lnTo>
                  <a:lnTo>
                    <a:pt x="906638" y="11020"/>
                  </a:lnTo>
                  <a:lnTo>
                    <a:pt x="964020" y="19317"/>
                  </a:lnTo>
                  <a:lnTo>
                    <a:pt x="1019275" y="29753"/>
                  </a:lnTo>
                  <a:lnTo>
                    <a:pt x="1072186" y="42227"/>
                  </a:lnTo>
                  <a:lnTo>
                    <a:pt x="1122535" y="56635"/>
                  </a:lnTo>
                  <a:lnTo>
                    <a:pt x="1170105" y="72874"/>
                  </a:lnTo>
                  <a:lnTo>
                    <a:pt x="1214678" y="90841"/>
                  </a:lnTo>
                  <a:lnTo>
                    <a:pt x="1256037" y="110433"/>
                  </a:lnTo>
                  <a:lnTo>
                    <a:pt x="1293966" y="131548"/>
                  </a:lnTo>
                  <a:lnTo>
                    <a:pt x="1328246" y="154081"/>
                  </a:lnTo>
                  <a:lnTo>
                    <a:pt x="1358660" y="177931"/>
                  </a:lnTo>
                  <a:lnTo>
                    <a:pt x="1407023" y="229166"/>
                  </a:lnTo>
                  <a:lnTo>
                    <a:pt x="1437316" y="284430"/>
                  </a:lnTo>
                  <a:lnTo>
                    <a:pt x="1447800" y="342900"/>
                  </a:lnTo>
                  <a:lnTo>
                    <a:pt x="1445142" y="372483"/>
                  </a:lnTo>
                  <a:lnTo>
                    <a:pt x="1424537" y="429453"/>
                  </a:lnTo>
                  <a:lnTo>
                    <a:pt x="1384992" y="482806"/>
                  </a:lnTo>
                  <a:lnTo>
                    <a:pt x="1328246" y="531718"/>
                  </a:lnTo>
                  <a:lnTo>
                    <a:pt x="1293966" y="554251"/>
                  </a:lnTo>
                  <a:lnTo>
                    <a:pt x="1256037" y="575366"/>
                  </a:lnTo>
                  <a:lnTo>
                    <a:pt x="1214678" y="594958"/>
                  </a:lnTo>
                  <a:lnTo>
                    <a:pt x="1170105" y="612925"/>
                  </a:lnTo>
                  <a:lnTo>
                    <a:pt x="1122535" y="629164"/>
                  </a:lnTo>
                  <a:lnTo>
                    <a:pt x="1072186" y="643572"/>
                  </a:lnTo>
                  <a:lnTo>
                    <a:pt x="1019275" y="656046"/>
                  </a:lnTo>
                  <a:lnTo>
                    <a:pt x="964020" y="666482"/>
                  </a:lnTo>
                  <a:lnTo>
                    <a:pt x="906638" y="674779"/>
                  </a:lnTo>
                  <a:lnTo>
                    <a:pt x="847345" y="680833"/>
                  </a:lnTo>
                  <a:lnTo>
                    <a:pt x="786360" y="684541"/>
                  </a:lnTo>
                  <a:lnTo>
                    <a:pt x="723899" y="685800"/>
                  </a:lnTo>
                  <a:lnTo>
                    <a:pt x="661439" y="684541"/>
                  </a:lnTo>
                  <a:lnTo>
                    <a:pt x="600454" y="680833"/>
                  </a:lnTo>
                  <a:lnTo>
                    <a:pt x="541161" y="674779"/>
                  </a:lnTo>
                  <a:lnTo>
                    <a:pt x="483779" y="666482"/>
                  </a:lnTo>
                  <a:lnTo>
                    <a:pt x="428524" y="656046"/>
                  </a:lnTo>
                  <a:lnTo>
                    <a:pt x="375613" y="643572"/>
                  </a:lnTo>
                  <a:lnTo>
                    <a:pt x="325264" y="629164"/>
                  </a:lnTo>
                  <a:lnTo>
                    <a:pt x="277694" y="612925"/>
                  </a:lnTo>
                  <a:lnTo>
                    <a:pt x="233121" y="594958"/>
                  </a:lnTo>
                  <a:lnTo>
                    <a:pt x="191762" y="575366"/>
                  </a:lnTo>
                  <a:lnTo>
                    <a:pt x="153833" y="554251"/>
                  </a:lnTo>
                  <a:lnTo>
                    <a:pt x="119553" y="531718"/>
                  </a:lnTo>
                  <a:lnTo>
                    <a:pt x="89139" y="507868"/>
                  </a:lnTo>
                  <a:lnTo>
                    <a:pt x="40776" y="456633"/>
                  </a:lnTo>
                  <a:lnTo>
                    <a:pt x="10483" y="401369"/>
                  </a:lnTo>
                  <a:lnTo>
                    <a:pt x="0" y="342900"/>
                  </a:lnTo>
                  <a:close/>
                </a:path>
              </a:pathLst>
            </a:custGeom>
            <a:ln w="9144">
              <a:solidFill>
                <a:srgbClr val="000000"/>
              </a:solidFill>
            </a:ln>
          </p:spPr>
          <p:txBody>
            <a:bodyPr wrap="square" lIns="0" tIns="0" rIns="0" bIns="0" rtlCol="0"/>
            <a:lstStyle/>
            <a:p/>
          </p:txBody>
        </p:sp>
      </p:grpSp>
      <p:sp>
        <p:nvSpPr>
          <p:cNvPr id="6" name="object 6"/>
          <p:cNvSpPr txBox="1"/>
          <p:nvPr/>
        </p:nvSpPr>
        <p:spPr>
          <a:xfrm>
            <a:off x="824585" y="1405509"/>
            <a:ext cx="1311275"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Verdana"/>
                <a:cs typeface="Verdana"/>
              </a:rPr>
              <a:t>J</a:t>
            </a:r>
            <a:r>
              <a:rPr dirty="0" sz="2400" spc="-30">
                <a:latin typeface="Verdana"/>
                <a:cs typeface="Verdana"/>
              </a:rPr>
              <a:t>a</a:t>
            </a:r>
            <a:r>
              <a:rPr dirty="0" sz="2400" spc="-55">
                <a:latin typeface="Verdana"/>
                <a:cs typeface="Verdana"/>
              </a:rPr>
              <a:t>v</a:t>
            </a:r>
            <a:r>
              <a:rPr dirty="0" sz="2400" spc="-5">
                <a:latin typeface="Verdana"/>
                <a:cs typeface="Verdana"/>
              </a:rPr>
              <a:t>a</a:t>
            </a:r>
            <a:r>
              <a:rPr dirty="0" sz="2400">
                <a:latin typeface="Noto Sans Mono CJK HK"/>
                <a:cs typeface="Noto Sans Mono CJK HK"/>
              </a:rPr>
              <a:t>程式</a:t>
            </a:r>
            <a:endParaRPr sz="2400">
              <a:latin typeface="Noto Sans Mono CJK HK"/>
              <a:cs typeface="Noto Sans Mono CJK HK"/>
            </a:endParaRPr>
          </a:p>
        </p:txBody>
      </p:sp>
      <p:sp>
        <p:nvSpPr>
          <p:cNvPr id="7" name="object 7"/>
          <p:cNvSpPr txBox="1"/>
          <p:nvPr/>
        </p:nvSpPr>
        <p:spPr>
          <a:xfrm>
            <a:off x="4223003" y="1420367"/>
            <a:ext cx="1333500" cy="439420"/>
          </a:xfrm>
          <a:prstGeom prst="rect">
            <a:avLst/>
          </a:prstGeom>
          <a:solidFill>
            <a:srgbClr val="00CC99"/>
          </a:solidFill>
          <a:ln w="9144">
            <a:solidFill>
              <a:srgbClr val="000000"/>
            </a:solidFill>
          </a:ln>
        </p:spPr>
        <p:txBody>
          <a:bodyPr wrap="square" lIns="0" tIns="24765" rIns="0" bIns="0" rtlCol="0" vert="horz">
            <a:spAutoFit/>
          </a:bodyPr>
          <a:lstStyle/>
          <a:p>
            <a:pPr marL="57150">
              <a:lnSpc>
                <a:spcPct val="100000"/>
              </a:lnSpc>
              <a:spcBef>
                <a:spcPts val="195"/>
              </a:spcBef>
            </a:pPr>
            <a:r>
              <a:rPr dirty="0" sz="2400">
                <a:latin typeface="Noto Sans Mono CJK HK"/>
                <a:cs typeface="Noto Sans Mono CJK HK"/>
              </a:rPr>
              <a:t>編譯程式</a:t>
            </a:r>
            <a:endParaRPr sz="2400">
              <a:latin typeface="Noto Sans Mono CJK HK"/>
              <a:cs typeface="Noto Sans Mono CJK HK"/>
            </a:endParaRPr>
          </a:p>
        </p:txBody>
      </p:sp>
      <p:sp>
        <p:nvSpPr>
          <p:cNvPr id="8" name="object 8"/>
          <p:cNvSpPr txBox="1"/>
          <p:nvPr/>
        </p:nvSpPr>
        <p:spPr>
          <a:xfrm>
            <a:off x="1370075" y="2977895"/>
            <a:ext cx="1295400" cy="381000"/>
          </a:xfrm>
          <a:prstGeom prst="rect">
            <a:avLst/>
          </a:prstGeom>
          <a:solidFill>
            <a:srgbClr val="00CC99"/>
          </a:solidFill>
          <a:ln w="9144">
            <a:solidFill>
              <a:srgbClr val="000000"/>
            </a:solidFill>
          </a:ln>
        </p:spPr>
        <p:txBody>
          <a:bodyPr wrap="square" lIns="0" tIns="0" rIns="0" bIns="0" rtlCol="0" vert="horz">
            <a:spAutoFit/>
          </a:bodyPr>
          <a:lstStyle/>
          <a:p>
            <a:pPr marL="38735">
              <a:lnSpc>
                <a:spcPts val="2850"/>
              </a:lnSpc>
            </a:pPr>
            <a:r>
              <a:rPr dirty="0" sz="2400" spc="-5">
                <a:latin typeface="Noto Sans Mono CJK HK"/>
                <a:cs typeface="Noto Sans Mono CJK HK"/>
              </a:rPr>
              <a:t>解譯程式</a:t>
            </a:r>
            <a:endParaRPr sz="2400">
              <a:latin typeface="Noto Sans Mono CJK HK"/>
              <a:cs typeface="Noto Sans Mono CJK HK"/>
            </a:endParaRPr>
          </a:p>
        </p:txBody>
      </p:sp>
      <p:grpSp>
        <p:nvGrpSpPr>
          <p:cNvPr id="9" name="object 9"/>
          <p:cNvGrpSpPr/>
          <p:nvPr/>
        </p:nvGrpSpPr>
        <p:grpSpPr>
          <a:xfrm>
            <a:off x="1398841" y="1610867"/>
            <a:ext cx="2786380" cy="3395979"/>
            <a:chOff x="1398841" y="1610867"/>
            <a:chExt cx="2786380" cy="3395979"/>
          </a:xfrm>
        </p:grpSpPr>
        <p:sp>
          <p:nvSpPr>
            <p:cNvPr id="10" name="object 10"/>
            <p:cNvSpPr/>
            <p:nvPr/>
          </p:nvSpPr>
          <p:spPr>
            <a:xfrm>
              <a:off x="2203703" y="1610867"/>
              <a:ext cx="1981200" cy="76200"/>
            </a:xfrm>
            <a:custGeom>
              <a:avLst/>
              <a:gdLst/>
              <a:ahLst/>
              <a:cxnLst/>
              <a:rect l="l" t="t" r="r" b="b"/>
              <a:pathLst>
                <a:path w="1981200" h="76200">
                  <a:moveTo>
                    <a:pt x="1904999" y="0"/>
                  </a:moveTo>
                  <a:lnTo>
                    <a:pt x="1904999" y="76200"/>
                  </a:lnTo>
                  <a:lnTo>
                    <a:pt x="1968499" y="44450"/>
                  </a:lnTo>
                  <a:lnTo>
                    <a:pt x="1917699" y="44450"/>
                  </a:lnTo>
                  <a:lnTo>
                    <a:pt x="1917699" y="31750"/>
                  </a:lnTo>
                  <a:lnTo>
                    <a:pt x="1968499" y="31750"/>
                  </a:lnTo>
                  <a:lnTo>
                    <a:pt x="1904999" y="0"/>
                  </a:lnTo>
                  <a:close/>
                </a:path>
                <a:path w="1981200" h="76200">
                  <a:moveTo>
                    <a:pt x="1904999" y="31750"/>
                  </a:moveTo>
                  <a:lnTo>
                    <a:pt x="0" y="31750"/>
                  </a:lnTo>
                  <a:lnTo>
                    <a:pt x="0" y="44450"/>
                  </a:lnTo>
                  <a:lnTo>
                    <a:pt x="1904999" y="44450"/>
                  </a:lnTo>
                  <a:lnTo>
                    <a:pt x="1904999" y="31750"/>
                  </a:lnTo>
                  <a:close/>
                </a:path>
                <a:path w="1981200" h="76200">
                  <a:moveTo>
                    <a:pt x="1968499" y="31750"/>
                  </a:moveTo>
                  <a:lnTo>
                    <a:pt x="1917699" y="31750"/>
                  </a:lnTo>
                  <a:lnTo>
                    <a:pt x="1917699" y="44450"/>
                  </a:lnTo>
                  <a:lnTo>
                    <a:pt x="1968499" y="44450"/>
                  </a:lnTo>
                  <a:lnTo>
                    <a:pt x="1981199" y="38100"/>
                  </a:lnTo>
                  <a:lnTo>
                    <a:pt x="1968499" y="31750"/>
                  </a:lnTo>
                  <a:close/>
                </a:path>
              </a:pathLst>
            </a:custGeom>
            <a:solidFill>
              <a:srgbClr val="000000"/>
            </a:solidFill>
          </p:spPr>
          <p:txBody>
            <a:bodyPr wrap="square" lIns="0" tIns="0" rIns="0" bIns="0" rtlCol="0"/>
            <a:lstStyle/>
            <a:p/>
          </p:txBody>
        </p:sp>
        <p:sp>
          <p:nvSpPr>
            <p:cNvPr id="11" name="object 11"/>
            <p:cNvSpPr/>
            <p:nvPr/>
          </p:nvSpPr>
          <p:spPr>
            <a:xfrm>
              <a:off x="1403604" y="3705859"/>
              <a:ext cx="1219200" cy="1295400"/>
            </a:xfrm>
            <a:custGeom>
              <a:avLst/>
              <a:gdLst/>
              <a:ahLst/>
              <a:cxnLst/>
              <a:rect l="l" t="t" r="r" b="b"/>
              <a:pathLst>
                <a:path w="1219200" h="1295400">
                  <a:moveTo>
                    <a:pt x="1102614" y="0"/>
                  </a:moveTo>
                  <a:lnTo>
                    <a:pt x="116586" y="0"/>
                  </a:lnTo>
                  <a:lnTo>
                    <a:pt x="116586" y="812800"/>
                  </a:lnTo>
                  <a:lnTo>
                    <a:pt x="1102614" y="812800"/>
                  </a:lnTo>
                  <a:lnTo>
                    <a:pt x="1102614" y="0"/>
                  </a:lnTo>
                  <a:close/>
                </a:path>
                <a:path w="1219200" h="1295400">
                  <a:moveTo>
                    <a:pt x="1219200" y="923290"/>
                  </a:moveTo>
                  <a:lnTo>
                    <a:pt x="959231" y="923290"/>
                  </a:lnTo>
                  <a:lnTo>
                    <a:pt x="959231" y="813308"/>
                  </a:lnTo>
                  <a:lnTo>
                    <a:pt x="259969" y="813308"/>
                  </a:lnTo>
                  <a:lnTo>
                    <a:pt x="259969" y="923290"/>
                  </a:lnTo>
                  <a:lnTo>
                    <a:pt x="0" y="923290"/>
                  </a:lnTo>
                  <a:lnTo>
                    <a:pt x="0" y="1295400"/>
                  </a:lnTo>
                  <a:lnTo>
                    <a:pt x="1219200" y="1295400"/>
                  </a:lnTo>
                  <a:lnTo>
                    <a:pt x="1219200" y="923290"/>
                  </a:lnTo>
                  <a:close/>
                </a:path>
              </a:pathLst>
            </a:custGeom>
            <a:solidFill>
              <a:srgbClr val="FFFFCC"/>
            </a:solidFill>
          </p:spPr>
          <p:txBody>
            <a:bodyPr wrap="square" lIns="0" tIns="0" rIns="0" bIns="0" rtlCol="0"/>
            <a:lstStyle/>
            <a:p/>
          </p:txBody>
        </p:sp>
        <p:sp>
          <p:nvSpPr>
            <p:cNvPr id="12" name="object 12"/>
            <p:cNvSpPr/>
            <p:nvPr/>
          </p:nvSpPr>
          <p:spPr>
            <a:xfrm>
              <a:off x="1403603" y="3706367"/>
              <a:ext cx="1219200" cy="1295400"/>
            </a:xfrm>
            <a:custGeom>
              <a:avLst/>
              <a:gdLst/>
              <a:ahLst/>
              <a:cxnLst/>
              <a:rect l="l" t="t" r="r" b="b"/>
              <a:pathLst>
                <a:path w="1219200" h="1295400">
                  <a:moveTo>
                    <a:pt x="959231" y="922908"/>
                  </a:moveTo>
                  <a:lnTo>
                    <a:pt x="959231" y="812799"/>
                  </a:lnTo>
                  <a:lnTo>
                    <a:pt x="1102614" y="812799"/>
                  </a:lnTo>
                  <a:lnTo>
                    <a:pt x="1102614" y="643381"/>
                  </a:lnTo>
                  <a:lnTo>
                    <a:pt x="1102614" y="406399"/>
                  </a:lnTo>
                  <a:lnTo>
                    <a:pt x="1102614" y="0"/>
                  </a:lnTo>
                  <a:lnTo>
                    <a:pt x="609600" y="0"/>
                  </a:lnTo>
                  <a:lnTo>
                    <a:pt x="116586" y="0"/>
                  </a:lnTo>
                  <a:lnTo>
                    <a:pt x="116586" y="406399"/>
                  </a:lnTo>
                  <a:lnTo>
                    <a:pt x="116586" y="643381"/>
                  </a:lnTo>
                  <a:lnTo>
                    <a:pt x="116586" y="812799"/>
                  </a:lnTo>
                  <a:lnTo>
                    <a:pt x="259969" y="812799"/>
                  </a:lnTo>
                  <a:lnTo>
                    <a:pt x="259969" y="922908"/>
                  </a:lnTo>
                  <a:lnTo>
                    <a:pt x="0" y="922908"/>
                  </a:lnTo>
                  <a:lnTo>
                    <a:pt x="0" y="1295399"/>
                  </a:lnTo>
                  <a:lnTo>
                    <a:pt x="609600" y="1295399"/>
                  </a:lnTo>
                  <a:lnTo>
                    <a:pt x="1219200" y="1295399"/>
                  </a:lnTo>
                  <a:lnTo>
                    <a:pt x="1219200" y="922908"/>
                  </a:lnTo>
                  <a:lnTo>
                    <a:pt x="959231" y="922908"/>
                  </a:lnTo>
                  <a:close/>
                </a:path>
                <a:path w="1219200" h="1295400">
                  <a:moveTo>
                    <a:pt x="259969" y="922908"/>
                  </a:moveTo>
                  <a:lnTo>
                    <a:pt x="259969" y="812799"/>
                  </a:lnTo>
                  <a:lnTo>
                    <a:pt x="959231" y="812799"/>
                  </a:lnTo>
                  <a:lnTo>
                    <a:pt x="959231" y="922908"/>
                  </a:lnTo>
                  <a:lnTo>
                    <a:pt x="259969" y="922908"/>
                  </a:lnTo>
                </a:path>
                <a:path w="1219200" h="1295400">
                  <a:moveTo>
                    <a:pt x="259969" y="677290"/>
                  </a:moveTo>
                  <a:lnTo>
                    <a:pt x="259969" y="135508"/>
                  </a:lnTo>
                  <a:lnTo>
                    <a:pt x="959231" y="135508"/>
                  </a:lnTo>
                  <a:lnTo>
                    <a:pt x="959231" y="677290"/>
                  </a:lnTo>
                  <a:lnTo>
                    <a:pt x="259969" y="677290"/>
                  </a:lnTo>
                </a:path>
                <a:path w="1219200" h="1295400">
                  <a:moveTo>
                    <a:pt x="788923" y="1024381"/>
                  </a:moveTo>
                  <a:lnTo>
                    <a:pt x="788923" y="982090"/>
                  </a:lnTo>
                  <a:lnTo>
                    <a:pt x="1138555" y="982090"/>
                  </a:lnTo>
                  <a:lnTo>
                    <a:pt x="1138555" y="1024381"/>
                  </a:lnTo>
                  <a:lnTo>
                    <a:pt x="788923" y="1024381"/>
                  </a:lnTo>
                </a:path>
              </a:pathLst>
            </a:custGeom>
            <a:ln w="9144">
              <a:solidFill>
                <a:srgbClr val="000000"/>
              </a:solidFill>
            </a:ln>
          </p:spPr>
          <p:txBody>
            <a:bodyPr wrap="square" lIns="0" tIns="0" rIns="0" bIns="0" rtlCol="0"/>
            <a:lstStyle/>
            <a:p/>
          </p:txBody>
        </p:sp>
      </p:grpSp>
      <p:sp>
        <p:nvSpPr>
          <p:cNvPr id="13" name="object 13"/>
          <p:cNvSpPr txBox="1"/>
          <p:nvPr/>
        </p:nvSpPr>
        <p:spPr>
          <a:xfrm>
            <a:off x="2380869" y="1333626"/>
            <a:ext cx="1480185" cy="239395"/>
          </a:xfrm>
          <a:prstGeom prst="rect">
            <a:avLst/>
          </a:prstGeom>
        </p:spPr>
        <p:txBody>
          <a:bodyPr wrap="square" lIns="0" tIns="13335" rIns="0" bIns="0" rtlCol="0" vert="horz">
            <a:spAutoFit/>
          </a:bodyPr>
          <a:lstStyle/>
          <a:p>
            <a:pPr marL="12700">
              <a:lnSpc>
                <a:spcPct val="100000"/>
              </a:lnSpc>
              <a:spcBef>
                <a:spcPts val="105"/>
              </a:spcBef>
            </a:pPr>
            <a:r>
              <a:rPr dirty="0" sz="1400" spc="-5">
                <a:latin typeface="Verdana"/>
                <a:cs typeface="Verdana"/>
              </a:rPr>
              <a:t>MyProgram.java</a:t>
            </a:r>
            <a:endParaRPr sz="1400">
              <a:latin typeface="Verdana"/>
              <a:cs typeface="Verdana"/>
            </a:endParaRPr>
          </a:p>
        </p:txBody>
      </p:sp>
      <p:grpSp>
        <p:nvGrpSpPr>
          <p:cNvPr id="14" name="object 14"/>
          <p:cNvGrpSpPr/>
          <p:nvPr/>
        </p:nvGrpSpPr>
        <p:grpSpPr>
          <a:xfrm>
            <a:off x="3265741" y="3701605"/>
            <a:ext cx="4886325" cy="1304925"/>
            <a:chOff x="3265741" y="3701605"/>
            <a:chExt cx="4886325" cy="1304925"/>
          </a:xfrm>
        </p:grpSpPr>
        <p:sp>
          <p:nvSpPr>
            <p:cNvPr id="15" name="object 15"/>
            <p:cNvSpPr/>
            <p:nvPr/>
          </p:nvSpPr>
          <p:spPr>
            <a:xfrm>
              <a:off x="3270491" y="3705859"/>
              <a:ext cx="1219835" cy="1295400"/>
            </a:xfrm>
            <a:custGeom>
              <a:avLst/>
              <a:gdLst/>
              <a:ahLst/>
              <a:cxnLst/>
              <a:rect l="l" t="t" r="r" b="b"/>
              <a:pathLst>
                <a:path w="1219835" h="1295400">
                  <a:moveTo>
                    <a:pt x="1102626" y="0"/>
                  </a:moveTo>
                  <a:lnTo>
                    <a:pt x="116598" y="0"/>
                  </a:lnTo>
                  <a:lnTo>
                    <a:pt x="116598" y="812800"/>
                  </a:lnTo>
                  <a:lnTo>
                    <a:pt x="1102626" y="812800"/>
                  </a:lnTo>
                  <a:lnTo>
                    <a:pt x="1102626" y="0"/>
                  </a:lnTo>
                  <a:close/>
                </a:path>
                <a:path w="1219835" h="1295400">
                  <a:moveTo>
                    <a:pt x="1219212" y="923290"/>
                  </a:moveTo>
                  <a:lnTo>
                    <a:pt x="959243" y="923290"/>
                  </a:lnTo>
                  <a:lnTo>
                    <a:pt x="959243" y="813308"/>
                  </a:lnTo>
                  <a:lnTo>
                    <a:pt x="259981" y="813308"/>
                  </a:lnTo>
                  <a:lnTo>
                    <a:pt x="259981" y="923290"/>
                  </a:lnTo>
                  <a:lnTo>
                    <a:pt x="0" y="923290"/>
                  </a:lnTo>
                  <a:lnTo>
                    <a:pt x="0" y="1295400"/>
                  </a:lnTo>
                  <a:lnTo>
                    <a:pt x="1219212" y="1295400"/>
                  </a:lnTo>
                  <a:lnTo>
                    <a:pt x="1219212" y="923290"/>
                  </a:lnTo>
                  <a:close/>
                </a:path>
              </a:pathLst>
            </a:custGeom>
            <a:solidFill>
              <a:srgbClr val="FFFFCC"/>
            </a:solidFill>
          </p:spPr>
          <p:txBody>
            <a:bodyPr wrap="square" lIns="0" tIns="0" rIns="0" bIns="0" rtlCol="0"/>
            <a:lstStyle/>
            <a:p/>
          </p:txBody>
        </p:sp>
        <p:sp>
          <p:nvSpPr>
            <p:cNvPr id="16" name="object 16"/>
            <p:cNvSpPr/>
            <p:nvPr/>
          </p:nvSpPr>
          <p:spPr>
            <a:xfrm>
              <a:off x="3270503" y="3706367"/>
              <a:ext cx="1219200" cy="1295400"/>
            </a:xfrm>
            <a:custGeom>
              <a:avLst/>
              <a:gdLst/>
              <a:ahLst/>
              <a:cxnLst/>
              <a:rect l="l" t="t" r="r" b="b"/>
              <a:pathLst>
                <a:path w="1219200" h="1295400">
                  <a:moveTo>
                    <a:pt x="959231" y="922908"/>
                  </a:moveTo>
                  <a:lnTo>
                    <a:pt x="959231" y="812799"/>
                  </a:lnTo>
                  <a:lnTo>
                    <a:pt x="1102614" y="812799"/>
                  </a:lnTo>
                  <a:lnTo>
                    <a:pt x="1102614" y="643381"/>
                  </a:lnTo>
                  <a:lnTo>
                    <a:pt x="1102614" y="406399"/>
                  </a:lnTo>
                  <a:lnTo>
                    <a:pt x="1102614" y="0"/>
                  </a:lnTo>
                  <a:lnTo>
                    <a:pt x="609600" y="0"/>
                  </a:lnTo>
                  <a:lnTo>
                    <a:pt x="116586" y="0"/>
                  </a:lnTo>
                  <a:lnTo>
                    <a:pt x="116586" y="406399"/>
                  </a:lnTo>
                  <a:lnTo>
                    <a:pt x="116586" y="643381"/>
                  </a:lnTo>
                  <a:lnTo>
                    <a:pt x="116586" y="812799"/>
                  </a:lnTo>
                  <a:lnTo>
                    <a:pt x="259969" y="812799"/>
                  </a:lnTo>
                  <a:lnTo>
                    <a:pt x="259969" y="922908"/>
                  </a:lnTo>
                  <a:lnTo>
                    <a:pt x="0" y="922908"/>
                  </a:lnTo>
                  <a:lnTo>
                    <a:pt x="0" y="1295399"/>
                  </a:lnTo>
                  <a:lnTo>
                    <a:pt x="609600" y="1295399"/>
                  </a:lnTo>
                  <a:lnTo>
                    <a:pt x="1219200" y="1295399"/>
                  </a:lnTo>
                  <a:lnTo>
                    <a:pt x="1219200" y="922908"/>
                  </a:lnTo>
                  <a:lnTo>
                    <a:pt x="959231" y="922908"/>
                  </a:lnTo>
                  <a:close/>
                </a:path>
                <a:path w="1219200" h="1295400">
                  <a:moveTo>
                    <a:pt x="259969" y="922908"/>
                  </a:moveTo>
                  <a:lnTo>
                    <a:pt x="259969" y="812799"/>
                  </a:lnTo>
                  <a:lnTo>
                    <a:pt x="959231" y="812799"/>
                  </a:lnTo>
                  <a:lnTo>
                    <a:pt x="959231" y="922908"/>
                  </a:lnTo>
                  <a:lnTo>
                    <a:pt x="259969" y="922908"/>
                  </a:lnTo>
                </a:path>
                <a:path w="1219200" h="1295400">
                  <a:moveTo>
                    <a:pt x="259969" y="677290"/>
                  </a:moveTo>
                  <a:lnTo>
                    <a:pt x="259969" y="135508"/>
                  </a:lnTo>
                  <a:lnTo>
                    <a:pt x="959231" y="135508"/>
                  </a:lnTo>
                  <a:lnTo>
                    <a:pt x="959231" y="677290"/>
                  </a:lnTo>
                  <a:lnTo>
                    <a:pt x="259969" y="677290"/>
                  </a:lnTo>
                </a:path>
                <a:path w="1219200" h="1295400">
                  <a:moveTo>
                    <a:pt x="788924" y="1024381"/>
                  </a:moveTo>
                  <a:lnTo>
                    <a:pt x="788924" y="982090"/>
                  </a:lnTo>
                  <a:lnTo>
                    <a:pt x="1138555" y="982090"/>
                  </a:lnTo>
                  <a:lnTo>
                    <a:pt x="1138555" y="1024381"/>
                  </a:lnTo>
                  <a:lnTo>
                    <a:pt x="788924" y="1024381"/>
                  </a:lnTo>
                </a:path>
              </a:pathLst>
            </a:custGeom>
            <a:ln w="9144">
              <a:solidFill>
                <a:srgbClr val="000000"/>
              </a:solidFill>
            </a:ln>
          </p:spPr>
          <p:txBody>
            <a:bodyPr wrap="square" lIns="0" tIns="0" rIns="0" bIns="0" rtlCol="0"/>
            <a:lstStyle/>
            <a:p/>
          </p:txBody>
        </p:sp>
        <p:sp>
          <p:nvSpPr>
            <p:cNvPr id="17" name="object 17"/>
            <p:cNvSpPr/>
            <p:nvPr/>
          </p:nvSpPr>
          <p:spPr>
            <a:xfrm>
              <a:off x="5061204" y="3705859"/>
              <a:ext cx="1219200" cy="1295400"/>
            </a:xfrm>
            <a:custGeom>
              <a:avLst/>
              <a:gdLst/>
              <a:ahLst/>
              <a:cxnLst/>
              <a:rect l="l" t="t" r="r" b="b"/>
              <a:pathLst>
                <a:path w="1219200" h="1295400">
                  <a:moveTo>
                    <a:pt x="1102614" y="0"/>
                  </a:moveTo>
                  <a:lnTo>
                    <a:pt x="116586" y="0"/>
                  </a:lnTo>
                  <a:lnTo>
                    <a:pt x="116586" y="812800"/>
                  </a:lnTo>
                  <a:lnTo>
                    <a:pt x="1102614" y="812800"/>
                  </a:lnTo>
                  <a:lnTo>
                    <a:pt x="1102614" y="0"/>
                  </a:lnTo>
                  <a:close/>
                </a:path>
                <a:path w="1219200" h="1295400">
                  <a:moveTo>
                    <a:pt x="1219200" y="923290"/>
                  </a:moveTo>
                  <a:lnTo>
                    <a:pt x="959231" y="923290"/>
                  </a:lnTo>
                  <a:lnTo>
                    <a:pt x="959231" y="813308"/>
                  </a:lnTo>
                  <a:lnTo>
                    <a:pt x="259969" y="813308"/>
                  </a:lnTo>
                  <a:lnTo>
                    <a:pt x="259969" y="923290"/>
                  </a:lnTo>
                  <a:lnTo>
                    <a:pt x="0" y="923290"/>
                  </a:lnTo>
                  <a:lnTo>
                    <a:pt x="0" y="1295400"/>
                  </a:lnTo>
                  <a:lnTo>
                    <a:pt x="1219200" y="1295400"/>
                  </a:lnTo>
                  <a:lnTo>
                    <a:pt x="1219200" y="923290"/>
                  </a:lnTo>
                  <a:close/>
                </a:path>
              </a:pathLst>
            </a:custGeom>
            <a:solidFill>
              <a:srgbClr val="FFFFCC"/>
            </a:solidFill>
          </p:spPr>
          <p:txBody>
            <a:bodyPr wrap="square" lIns="0" tIns="0" rIns="0" bIns="0" rtlCol="0"/>
            <a:lstStyle/>
            <a:p/>
          </p:txBody>
        </p:sp>
        <p:sp>
          <p:nvSpPr>
            <p:cNvPr id="18" name="object 18"/>
            <p:cNvSpPr/>
            <p:nvPr/>
          </p:nvSpPr>
          <p:spPr>
            <a:xfrm>
              <a:off x="5061203" y="3706367"/>
              <a:ext cx="1219200" cy="1295400"/>
            </a:xfrm>
            <a:custGeom>
              <a:avLst/>
              <a:gdLst/>
              <a:ahLst/>
              <a:cxnLst/>
              <a:rect l="l" t="t" r="r" b="b"/>
              <a:pathLst>
                <a:path w="1219200" h="1295400">
                  <a:moveTo>
                    <a:pt x="959231" y="922908"/>
                  </a:moveTo>
                  <a:lnTo>
                    <a:pt x="959231" y="812799"/>
                  </a:lnTo>
                  <a:lnTo>
                    <a:pt x="1102614" y="812799"/>
                  </a:lnTo>
                  <a:lnTo>
                    <a:pt x="1102614" y="643381"/>
                  </a:lnTo>
                  <a:lnTo>
                    <a:pt x="1102614" y="406399"/>
                  </a:lnTo>
                  <a:lnTo>
                    <a:pt x="1102614" y="0"/>
                  </a:lnTo>
                  <a:lnTo>
                    <a:pt x="609600" y="0"/>
                  </a:lnTo>
                  <a:lnTo>
                    <a:pt x="116586" y="0"/>
                  </a:lnTo>
                  <a:lnTo>
                    <a:pt x="116586" y="406399"/>
                  </a:lnTo>
                  <a:lnTo>
                    <a:pt x="116586" y="643381"/>
                  </a:lnTo>
                  <a:lnTo>
                    <a:pt x="116586" y="812799"/>
                  </a:lnTo>
                  <a:lnTo>
                    <a:pt x="259969" y="812799"/>
                  </a:lnTo>
                  <a:lnTo>
                    <a:pt x="259969" y="922908"/>
                  </a:lnTo>
                  <a:lnTo>
                    <a:pt x="0" y="922908"/>
                  </a:lnTo>
                  <a:lnTo>
                    <a:pt x="0" y="1295399"/>
                  </a:lnTo>
                  <a:lnTo>
                    <a:pt x="609600" y="1295399"/>
                  </a:lnTo>
                  <a:lnTo>
                    <a:pt x="1219200" y="1295399"/>
                  </a:lnTo>
                  <a:lnTo>
                    <a:pt x="1219200" y="922908"/>
                  </a:lnTo>
                  <a:lnTo>
                    <a:pt x="959231" y="922908"/>
                  </a:lnTo>
                  <a:close/>
                </a:path>
                <a:path w="1219200" h="1295400">
                  <a:moveTo>
                    <a:pt x="259969" y="922908"/>
                  </a:moveTo>
                  <a:lnTo>
                    <a:pt x="259969" y="812799"/>
                  </a:lnTo>
                  <a:lnTo>
                    <a:pt x="959231" y="812799"/>
                  </a:lnTo>
                  <a:lnTo>
                    <a:pt x="959231" y="922908"/>
                  </a:lnTo>
                  <a:lnTo>
                    <a:pt x="259969" y="922908"/>
                  </a:lnTo>
                </a:path>
                <a:path w="1219200" h="1295400">
                  <a:moveTo>
                    <a:pt x="259969" y="677290"/>
                  </a:moveTo>
                  <a:lnTo>
                    <a:pt x="259969" y="135508"/>
                  </a:lnTo>
                  <a:lnTo>
                    <a:pt x="959231" y="135508"/>
                  </a:lnTo>
                  <a:lnTo>
                    <a:pt x="959231" y="677290"/>
                  </a:lnTo>
                  <a:lnTo>
                    <a:pt x="259969" y="677290"/>
                  </a:lnTo>
                </a:path>
                <a:path w="1219200" h="1295400">
                  <a:moveTo>
                    <a:pt x="788924" y="1024381"/>
                  </a:moveTo>
                  <a:lnTo>
                    <a:pt x="788924" y="982090"/>
                  </a:lnTo>
                  <a:lnTo>
                    <a:pt x="1138555" y="982090"/>
                  </a:lnTo>
                  <a:lnTo>
                    <a:pt x="1138555" y="1024381"/>
                  </a:lnTo>
                  <a:lnTo>
                    <a:pt x="788924" y="1024381"/>
                  </a:lnTo>
                </a:path>
              </a:pathLst>
            </a:custGeom>
            <a:ln w="9144">
              <a:solidFill>
                <a:srgbClr val="000000"/>
              </a:solidFill>
            </a:ln>
          </p:spPr>
          <p:txBody>
            <a:bodyPr wrap="square" lIns="0" tIns="0" rIns="0" bIns="0" rtlCol="0"/>
            <a:lstStyle/>
            <a:p/>
          </p:txBody>
        </p:sp>
        <p:sp>
          <p:nvSpPr>
            <p:cNvPr id="19" name="object 19"/>
            <p:cNvSpPr/>
            <p:nvPr/>
          </p:nvSpPr>
          <p:spPr>
            <a:xfrm>
              <a:off x="6928104" y="3705859"/>
              <a:ext cx="1219200" cy="1295400"/>
            </a:xfrm>
            <a:custGeom>
              <a:avLst/>
              <a:gdLst/>
              <a:ahLst/>
              <a:cxnLst/>
              <a:rect l="l" t="t" r="r" b="b"/>
              <a:pathLst>
                <a:path w="1219200" h="1295400">
                  <a:moveTo>
                    <a:pt x="1102614" y="0"/>
                  </a:moveTo>
                  <a:lnTo>
                    <a:pt x="116586" y="0"/>
                  </a:lnTo>
                  <a:lnTo>
                    <a:pt x="116586" y="812800"/>
                  </a:lnTo>
                  <a:lnTo>
                    <a:pt x="1102614" y="812800"/>
                  </a:lnTo>
                  <a:lnTo>
                    <a:pt x="1102614" y="0"/>
                  </a:lnTo>
                  <a:close/>
                </a:path>
                <a:path w="1219200" h="1295400">
                  <a:moveTo>
                    <a:pt x="1219200" y="923290"/>
                  </a:moveTo>
                  <a:lnTo>
                    <a:pt x="959231" y="923290"/>
                  </a:lnTo>
                  <a:lnTo>
                    <a:pt x="959231" y="813308"/>
                  </a:lnTo>
                  <a:lnTo>
                    <a:pt x="259969" y="813308"/>
                  </a:lnTo>
                  <a:lnTo>
                    <a:pt x="259969" y="923290"/>
                  </a:lnTo>
                  <a:lnTo>
                    <a:pt x="0" y="923290"/>
                  </a:lnTo>
                  <a:lnTo>
                    <a:pt x="0" y="1295400"/>
                  </a:lnTo>
                  <a:lnTo>
                    <a:pt x="1219200" y="1295400"/>
                  </a:lnTo>
                  <a:lnTo>
                    <a:pt x="1219200" y="923290"/>
                  </a:lnTo>
                  <a:close/>
                </a:path>
              </a:pathLst>
            </a:custGeom>
            <a:solidFill>
              <a:srgbClr val="FFFFCC"/>
            </a:solidFill>
          </p:spPr>
          <p:txBody>
            <a:bodyPr wrap="square" lIns="0" tIns="0" rIns="0" bIns="0" rtlCol="0"/>
            <a:lstStyle/>
            <a:p/>
          </p:txBody>
        </p:sp>
        <p:sp>
          <p:nvSpPr>
            <p:cNvPr id="20" name="object 20"/>
            <p:cNvSpPr/>
            <p:nvPr/>
          </p:nvSpPr>
          <p:spPr>
            <a:xfrm>
              <a:off x="6928103" y="3706367"/>
              <a:ext cx="1219200" cy="1295400"/>
            </a:xfrm>
            <a:custGeom>
              <a:avLst/>
              <a:gdLst/>
              <a:ahLst/>
              <a:cxnLst/>
              <a:rect l="l" t="t" r="r" b="b"/>
              <a:pathLst>
                <a:path w="1219200" h="1295400">
                  <a:moveTo>
                    <a:pt x="959230" y="922908"/>
                  </a:moveTo>
                  <a:lnTo>
                    <a:pt x="959230" y="812799"/>
                  </a:lnTo>
                  <a:lnTo>
                    <a:pt x="1102614" y="812799"/>
                  </a:lnTo>
                  <a:lnTo>
                    <a:pt x="1102614" y="643381"/>
                  </a:lnTo>
                  <a:lnTo>
                    <a:pt x="1102614" y="406399"/>
                  </a:lnTo>
                  <a:lnTo>
                    <a:pt x="1102614" y="0"/>
                  </a:lnTo>
                  <a:lnTo>
                    <a:pt x="609600" y="0"/>
                  </a:lnTo>
                  <a:lnTo>
                    <a:pt x="116586" y="0"/>
                  </a:lnTo>
                  <a:lnTo>
                    <a:pt x="116586" y="406399"/>
                  </a:lnTo>
                  <a:lnTo>
                    <a:pt x="116586" y="643381"/>
                  </a:lnTo>
                  <a:lnTo>
                    <a:pt x="116586" y="812799"/>
                  </a:lnTo>
                  <a:lnTo>
                    <a:pt x="259969" y="812799"/>
                  </a:lnTo>
                  <a:lnTo>
                    <a:pt x="259969" y="922908"/>
                  </a:lnTo>
                  <a:lnTo>
                    <a:pt x="0" y="922908"/>
                  </a:lnTo>
                  <a:lnTo>
                    <a:pt x="0" y="1295399"/>
                  </a:lnTo>
                  <a:lnTo>
                    <a:pt x="609600" y="1295399"/>
                  </a:lnTo>
                  <a:lnTo>
                    <a:pt x="1219200" y="1295399"/>
                  </a:lnTo>
                  <a:lnTo>
                    <a:pt x="1219200" y="922908"/>
                  </a:lnTo>
                  <a:lnTo>
                    <a:pt x="959230" y="922908"/>
                  </a:lnTo>
                  <a:close/>
                </a:path>
                <a:path w="1219200" h="1295400">
                  <a:moveTo>
                    <a:pt x="259969" y="922908"/>
                  </a:moveTo>
                  <a:lnTo>
                    <a:pt x="259969" y="812799"/>
                  </a:lnTo>
                  <a:lnTo>
                    <a:pt x="959230" y="812799"/>
                  </a:lnTo>
                  <a:lnTo>
                    <a:pt x="959230" y="922908"/>
                  </a:lnTo>
                  <a:lnTo>
                    <a:pt x="259969" y="922908"/>
                  </a:lnTo>
                </a:path>
                <a:path w="1219200" h="1295400">
                  <a:moveTo>
                    <a:pt x="259969" y="677290"/>
                  </a:moveTo>
                  <a:lnTo>
                    <a:pt x="259969" y="135508"/>
                  </a:lnTo>
                  <a:lnTo>
                    <a:pt x="959230" y="135508"/>
                  </a:lnTo>
                  <a:lnTo>
                    <a:pt x="959230" y="677290"/>
                  </a:lnTo>
                  <a:lnTo>
                    <a:pt x="259969" y="677290"/>
                  </a:lnTo>
                </a:path>
                <a:path w="1219200" h="1295400">
                  <a:moveTo>
                    <a:pt x="788924" y="1024381"/>
                  </a:moveTo>
                  <a:lnTo>
                    <a:pt x="788924" y="982090"/>
                  </a:lnTo>
                  <a:lnTo>
                    <a:pt x="1138554" y="982090"/>
                  </a:lnTo>
                  <a:lnTo>
                    <a:pt x="1138554" y="1024381"/>
                  </a:lnTo>
                  <a:lnTo>
                    <a:pt x="788924" y="1024381"/>
                  </a:lnTo>
                </a:path>
              </a:pathLst>
            </a:custGeom>
            <a:ln w="9144">
              <a:solidFill>
                <a:srgbClr val="000000"/>
              </a:solidFill>
            </a:ln>
          </p:spPr>
          <p:txBody>
            <a:bodyPr wrap="square" lIns="0" tIns="0" rIns="0" bIns="0" rtlCol="0"/>
            <a:lstStyle/>
            <a:p/>
          </p:txBody>
        </p:sp>
      </p:grpSp>
      <p:sp>
        <p:nvSpPr>
          <p:cNvPr id="21" name="object 21"/>
          <p:cNvSpPr txBox="1"/>
          <p:nvPr/>
        </p:nvSpPr>
        <p:spPr>
          <a:xfrm>
            <a:off x="1444244" y="5101285"/>
            <a:ext cx="6668770" cy="331470"/>
          </a:xfrm>
          <a:prstGeom prst="rect">
            <a:avLst/>
          </a:prstGeom>
        </p:spPr>
        <p:txBody>
          <a:bodyPr wrap="square" lIns="0" tIns="13335" rIns="0" bIns="0" rtlCol="0" vert="horz">
            <a:spAutoFit/>
          </a:bodyPr>
          <a:lstStyle/>
          <a:p>
            <a:pPr marL="12700">
              <a:lnSpc>
                <a:spcPct val="100000"/>
              </a:lnSpc>
              <a:spcBef>
                <a:spcPts val="105"/>
              </a:spcBef>
              <a:tabLst>
                <a:tab pos="2108200" algn="l"/>
                <a:tab pos="3962400" algn="l"/>
                <a:tab pos="5515610" algn="l"/>
              </a:tabLst>
            </a:pPr>
            <a:r>
              <a:rPr dirty="0" sz="2000" spc="5">
                <a:latin typeface="Verdana"/>
                <a:cs typeface="Verdana"/>
              </a:rPr>
              <a:t>W</a:t>
            </a:r>
            <a:r>
              <a:rPr dirty="0" sz="2000" spc="-10">
                <a:latin typeface="Verdana"/>
                <a:cs typeface="Verdana"/>
              </a:rPr>
              <a:t>i</a:t>
            </a:r>
            <a:r>
              <a:rPr dirty="0" sz="2000">
                <a:latin typeface="Verdana"/>
                <a:cs typeface="Verdana"/>
              </a:rPr>
              <a:t>ndows</a:t>
            </a:r>
            <a:r>
              <a:rPr dirty="0" sz="2000">
                <a:latin typeface="Verdana"/>
                <a:cs typeface="Verdana"/>
              </a:rPr>
              <a:t>	</a:t>
            </a:r>
            <a:r>
              <a:rPr dirty="0" sz="2000">
                <a:latin typeface="Verdana"/>
                <a:cs typeface="Verdana"/>
              </a:rPr>
              <a:t>L</a:t>
            </a:r>
            <a:r>
              <a:rPr dirty="0" sz="2000" spc="-10">
                <a:latin typeface="Verdana"/>
                <a:cs typeface="Verdana"/>
              </a:rPr>
              <a:t>i</a:t>
            </a:r>
            <a:r>
              <a:rPr dirty="0" sz="2000">
                <a:latin typeface="Verdana"/>
                <a:cs typeface="Verdana"/>
              </a:rPr>
              <a:t>nux</a:t>
            </a:r>
            <a:r>
              <a:rPr dirty="0" sz="2000">
                <a:latin typeface="Verdana"/>
                <a:cs typeface="Verdana"/>
              </a:rPr>
              <a:t>	</a:t>
            </a:r>
            <a:r>
              <a:rPr dirty="0" sz="2000">
                <a:latin typeface="Verdana"/>
                <a:cs typeface="Verdana"/>
              </a:rPr>
              <a:t>Un</a:t>
            </a:r>
            <a:r>
              <a:rPr dirty="0" sz="2000" spc="-10">
                <a:latin typeface="Verdana"/>
                <a:cs typeface="Verdana"/>
              </a:rPr>
              <a:t>i</a:t>
            </a:r>
            <a:r>
              <a:rPr dirty="0" sz="2000">
                <a:latin typeface="Verdana"/>
                <a:cs typeface="Verdana"/>
              </a:rPr>
              <a:t>x</a:t>
            </a:r>
            <a:r>
              <a:rPr dirty="0" sz="2000">
                <a:latin typeface="Verdana"/>
                <a:cs typeface="Verdana"/>
              </a:rPr>
              <a:t>	</a:t>
            </a:r>
            <a:r>
              <a:rPr dirty="0" baseline="1388" sz="3000" spc="15">
                <a:latin typeface="Noto Sans Mono CJK HK"/>
                <a:cs typeface="Noto Sans Mono CJK HK"/>
              </a:rPr>
              <a:t>其他</a:t>
            </a:r>
            <a:r>
              <a:rPr dirty="0" baseline="1388" sz="3000">
                <a:latin typeface="Noto Sans Mono CJK HK"/>
                <a:cs typeface="Noto Sans Mono CJK HK"/>
              </a:rPr>
              <a:t>的</a:t>
            </a:r>
            <a:r>
              <a:rPr dirty="0" baseline="1388" sz="3000" spc="-7">
                <a:latin typeface="Verdana"/>
                <a:cs typeface="Verdana"/>
              </a:rPr>
              <a:t>OS</a:t>
            </a:r>
            <a:endParaRPr baseline="1388" sz="3000">
              <a:latin typeface="Verdana"/>
              <a:cs typeface="Verdana"/>
            </a:endParaRPr>
          </a:p>
        </p:txBody>
      </p:sp>
      <p:sp>
        <p:nvSpPr>
          <p:cNvPr id="22" name="object 22"/>
          <p:cNvSpPr txBox="1"/>
          <p:nvPr/>
        </p:nvSpPr>
        <p:spPr>
          <a:xfrm>
            <a:off x="6947407" y="5389879"/>
            <a:ext cx="1385570" cy="208279"/>
          </a:xfrm>
          <a:prstGeom prst="rect">
            <a:avLst/>
          </a:prstGeom>
        </p:spPr>
        <p:txBody>
          <a:bodyPr wrap="square" lIns="0" tIns="12700" rIns="0" bIns="0" rtlCol="0" vert="horz">
            <a:spAutoFit/>
          </a:bodyPr>
          <a:lstStyle/>
          <a:p>
            <a:pPr marL="12700">
              <a:lnSpc>
                <a:spcPct val="100000"/>
              </a:lnSpc>
              <a:spcBef>
                <a:spcPts val="100"/>
              </a:spcBef>
            </a:pPr>
            <a:r>
              <a:rPr dirty="0" sz="1200" spc="-15">
                <a:latin typeface="Arial"/>
                <a:cs typeface="Arial"/>
              </a:rPr>
              <a:t>(Operating</a:t>
            </a:r>
            <a:r>
              <a:rPr dirty="0" sz="1200" spc="25">
                <a:latin typeface="Arial"/>
                <a:cs typeface="Arial"/>
              </a:rPr>
              <a:t> </a:t>
            </a:r>
            <a:r>
              <a:rPr dirty="0" sz="1200">
                <a:latin typeface="Arial"/>
                <a:cs typeface="Arial"/>
              </a:rPr>
              <a:t>System)</a:t>
            </a:r>
            <a:endParaRPr sz="1200">
              <a:latin typeface="Arial"/>
              <a:cs typeface="Arial"/>
            </a:endParaRPr>
          </a:p>
        </p:txBody>
      </p:sp>
      <p:sp>
        <p:nvSpPr>
          <p:cNvPr id="23" name="object 23"/>
          <p:cNvSpPr txBox="1"/>
          <p:nvPr/>
        </p:nvSpPr>
        <p:spPr>
          <a:xfrm>
            <a:off x="1094943" y="2590037"/>
            <a:ext cx="1203960" cy="269240"/>
          </a:xfrm>
          <a:prstGeom prst="rect">
            <a:avLst/>
          </a:prstGeom>
        </p:spPr>
        <p:txBody>
          <a:bodyPr wrap="square" lIns="0" tIns="12065" rIns="0" bIns="0" rtlCol="0" vert="horz">
            <a:spAutoFit/>
          </a:bodyPr>
          <a:lstStyle/>
          <a:p>
            <a:pPr marL="12700">
              <a:lnSpc>
                <a:spcPct val="100000"/>
              </a:lnSpc>
              <a:spcBef>
                <a:spcPts val="95"/>
              </a:spcBef>
            </a:pPr>
            <a:r>
              <a:rPr dirty="0" sz="1600" spc="-5">
                <a:latin typeface="Times New Roman"/>
                <a:cs typeface="Times New Roman"/>
              </a:rPr>
              <a:t>Ja</a:t>
            </a:r>
            <a:r>
              <a:rPr dirty="0" sz="1600">
                <a:latin typeface="Times New Roman"/>
                <a:cs typeface="Times New Roman"/>
              </a:rPr>
              <a:t>v</a:t>
            </a:r>
            <a:r>
              <a:rPr dirty="0" sz="1600" spc="-5">
                <a:latin typeface="Times New Roman"/>
                <a:cs typeface="Times New Roman"/>
              </a:rPr>
              <a:t>a</a:t>
            </a:r>
            <a:r>
              <a:rPr dirty="0" sz="1600" spc="5">
                <a:latin typeface="Noto Sans Mono CJK HK"/>
                <a:cs typeface="Noto Sans Mono CJK HK"/>
              </a:rPr>
              <a:t>執行環境</a:t>
            </a:r>
            <a:endParaRPr sz="1600">
              <a:latin typeface="Noto Sans Mono CJK HK"/>
              <a:cs typeface="Noto Sans Mono CJK HK"/>
            </a:endParaRPr>
          </a:p>
        </p:txBody>
      </p:sp>
      <p:grpSp>
        <p:nvGrpSpPr>
          <p:cNvPr id="24" name="object 24"/>
          <p:cNvGrpSpPr/>
          <p:nvPr/>
        </p:nvGrpSpPr>
        <p:grpSpPr>
          <a:xfrm>
            <a:off x="1208532" y="1634489"/>
            <a:ext cx="7099300" cy="2072005"/>
            <a:chOff x="1208532" y="1634489"/>
            <a:chExt cx="7099300" cy="2072005"/>
          </a:xfrm>
        </p:grpSpPr>
        <p:sp>
          <p:nvSpPr>
            <p:cNvPr id="25" name="object 25"/>
            <p:cNvSpPr/>
            <p:nvPr/>
          </p:nvSpPr>
          <p:spPr>
            <a:xfrm>
              <a:off x="1213104" y="2868167"/>
              <a:ext cx="1600200" cy="609600"/>
            </a:xfrm>
            <a:custGeom>
              <a:avLst/>
              <a:gdLst/>
              <a:ahLst/>
              <a:cxnLst/>
              <a:rect l="l" t="t" r="r" b="b"/>
              <a:pathLst>
                <a:path w="1600200" h="609600">
                  <a:moveTo>
                    <a:pt x="0" y="609600"/>
                  </a:moveTo>
                  <a:lnTo>
                    <a:pt x="1600199" y="609600"/>
                  </a:lnTo>
                  <a:lnTo>
                    <a:pt x="1600199" y="0"/>
                  </a:lnTo>
                  <a:lnTo>
                    <a:pt x="0" y="0"/>
                  </a:lnTo>
                  <a:lnTo>
                    <a:pt x="0" y="609600"/>
                  </a:lnTo>
                  <a:close/>
                </a:path>
              </a:pathLst>
            </a:custGeom>
            <a:ln w="9144">
              <a:solidFill>
                <a:srgbClr val="000000"/>
              </a:solidFill>
            </a:ln>
          </p:spPr>
          <p:txBody>
            <a:bodyPr wrap="square" lIns="0" tIns="0" rIns="0" bIns="0" rtlCol="0"/>
            <a:lstStyle/>
            <a:p/>
          </p:txBody>
        </p:sp>
        <p:sp>
          <p:nvSpPr>
            <p:cNvPr id="26" name="object 26"/>
            <p:cNvSpPr/>
            <p:nvPr/>
          </p:nvSpPr>
          <p:spPr>
            <a:xfrm>
              <a:off x="2013204" y="1643379"/>
              <a:ext cx="2174875" cy="1224915"/>
            </a:xfrm>
            <a:custGeom>
              <a:avLst/>
              <a:gdLst/>
              <a:ahLst/>
              <a:cxnLst/>
              <a:rect l="l" t="t" r="r" b="b"/>
              <a:pathLst>
                <a:path w="2174875" h="1224914">
                  <a:moveTo>
                    <a:pt x="47751" y="1154303"/>
                  </a:moveTo>
                  <a:lnTo>
                    <a:pt x="0" y="1224788"/>
                  </a:lnTo>
                  <a:lnTo>
                    <a:pt x="85089" y="1220724"/>
                  </a:lnTo>
                  <a:lnTo>
                    <a:pt x="73024" y="1199261"/>
                  </a:lnTo>
                  <a:lnTo>
                    <a:pt x="58419" y="1199261"/>
                  </a:lnTo>
                  <a:lnTo>
                    <a:pt x="52323" y="1188212"/>
                  </a:lnTo>
                  <a:lnTo>
                    <a:pt x="63337" y="1182028"/>
                  </a:lnTo>
                  <a:lnTo>
                    <a:pt x="47751" y="1154303"/>
                  </a:lnTo>
                  <a:close/>
                </a:path>
                <a:path w="2174875" h="1224914">
                  <a:moveTo>
                    <a:pt x="63337" y="1182028"/>
                  </a:moveTo>
                  <a:lnTo>
                    <a:pt x="52323" y="1188212"/>
                  </a:lnTo>
                  <a:lnTo>
                    <a:pt x="58419" y="1199261"/>
                  </a:lnTo>
                  <a:lnTo>
                    <a:pt x="69521" y="1193028"/>
                  </a:lnTo>
                  <a:lnTo>
                    <a:pt x="63337" y="1182028"/>
                  </a:lnTo>
                  <a:close/>
                </a:path>
                <a:path w="2174875" h="1224914">
                  <a:moveTo>
                    <a:pt x="69521" y="1193028"/>
                  </a:moveTo>
                  <a:lnTo>
                    <a:pt x="58419" y="1199261"/>
                  </a:lnTo>
                  <a:lnTo>
                    <a:pt x="73024" y="1199261"/>
                  </a:lnTo>
                  <a:lnTo>
                    <a:pt x="69521" y="1193028"/>
                  </a:lnTo>
                  <a:close/>
                </a:path>
                <a:path w="2174875" h="1224914">
                  <a:moveTo>
                    <a:pt x="2168651" y="0"/>
                  </a:moveTo>
                  <a:lnTo>
                    <a:pt x="63337" y="1182028"/>
                  </a:lnTo>
                  <a:lnTo>
                    <a:pt x="69521" y="1193028"/>
                  </a:lnTo>
                  <a:lnTo>
                    <a:pt x="2174747" y="11175"/>
                  </a:lnTo>
                  <a:lnTo>
                    <a:pt x="2168651" y="0"/>
                  </a:lnTo>
                  <a:close/>
                </a:path>
              </a:pathLst>
            </a:custGeom>
            <a:solidFill>
              <a:srgbClr val="000000"/>
            </a:solidFill>
          </p:spPr>
          <p:txBody>
            <a:bodyPr wrap="square" lIns="0" tIns="0" rIns="0" bIns="0" rtlCol="0"/>
            <a:lstStyle/>
            <a:p/>
          </p:txBody>
        </p:sp>
        <p:sp>
          <p:nvSpPr>
            <p:cNvPr id="27" name="object 27"/>
            <p:cNvSpPr/>
            <p:nvPr/>
          </p:nvSpPr>
          <p:spPr>
            <a:xfrm>
              <a:off x="1975104" y="3477767"/>
              <a:ext cx="76200" cy="228600"/>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3044952" y="2868167"/>
              <a:ext cx="1600200" cy="609600"/>
            </a:xfrm>
            <a:custGeom>
              <a:avLst/>
              <a:gdLst/>
              <a:ahLst/>
              <a:cxnLst/>
              <a:rect l="l" t="t" r="r" b="b"/>
              <a:pathLst>
                <a:path w="1600200" h="609600">
                  <a:moveTo>
                    <a:pt x="0" y="609600"/>
                  </a:moveTo>
                  <a:lnTo>
                    <a:pt x="1600200" y="609600"/>
                  </a:lnTo>
                  <a:lnTo>
                    <a:pt x="1600200" y="0"/>
                  </a:lnTo>
                  <a:lnTo>
                    <a:pt x="0" y="0"/>
                  </a:lnTo>
                  <a:lnTo>
                    <a:pt x="0" y="609600"/>
                  </a:lnTo>
                  <a:close/>
                </a:path>
              </a:pathLst>
            </a:custGeom>
            <a:ln w="9144">
              <a:solidFill>
                <a:srgbClr val="000000"/>
              </a:solidFill>
            </a:ln>
          </p:spPr>
          <p:txBody>
            <a:bodyPr wrap="square" lIns="0" tIns="0" rIns="0" bIns="0" rtlCol="0"/>
            <a:lstStyle/>
            <a:p/>
          </p:txBody>
        </p:sp>
        <p:sp>
          <p:nvSpPr>
            <p:cNvPr id="29" name="object 29"/>
            <p:cNvSpPr/>
            <p:nvPr/>
          </p:nvSpPr>
          <p:spPr>
            <a:xfrm>
              <a:off x="3806952" y="3477767"/>
              <a:ext cx="76200" cy="228600"/>
            </a:xfrm>
            <a:prstGeom prst="rect">
              <a:avLst/>
            </a:prstGeom>
            <a:blipFill>
              <a:blip r:embed="rId2" cstate="print"/>
              <a:stretch>
                <a:fillRect/>
              </a:stretch>
            </a:blipFill>
          </p:spPr>
          <p:txBody>
            <a:bodyPr wrap="square" lIns="0" tIns="0" rIns="0" bIns="0" rtlCol="0"/>
            <a:lstStyle/>
            <a:p/>
          </p:txBody>
        </p:sp>
        <p:sp>
          <p:nvSpPr>
            <p:cNvPr id="30" name="object 30"/>
            <p:cNvSpPr/>
            <p:nvPr/>
          </p:nvSpPr>
          <p:spPr>
            <a:xfrm>
              <a:off x="4873752" y="2868167"/>
              <a:ext cx="1600200" cy="609600"/>
            </a:xfrm>
            <a:custGeom>
              <a:avLst/>
              <a:gdLst/>
              <a:ahLst/>
              <a:cxnLst/>
              <a:rect l="l" t="t" r="r" b="b"/>
              <a:pathLst>
                <a:path w="1600200" h="609600">
                  <a:moveTo>
                    <a:pt x="0" y="609600"/>
                  </a:moveTo>
                  <a:lnTo>
                    <a:pt x="1600200" y="609600"/>
                  </a:lnTo>
                  <a:lnTo>
                    <a:pt x="1600200" y="0"/>
                  </a:lnTo>
                  <a:lnTo>
                    <a:pt x="0" y="0"/>
                  </a:lnTo>
                  <a:lnTo>
                    <a:pt x="0" y="609600"/>
                  </a:lnTo>
                  <a:close/>
                </a:path>
              </a:pathLst>
            </a:custGeom>
            <a:ln w="9144">
              <a:solidFill>
                <a:srgbClr val="000000"/>
              </a:solidFill>
            </a:ln>
          </p:spPr>
          <p:txBody>
            <a:bodyPr wrap="square" lIns="0" tIns="0" rIns="0" bIns="0" rtlCol="0"/>
            <a:lstStyle/>
            <a:p/>
          </p:txBody>
        </p:sp>
        <p:sp>
          <p:nvSpPr>
            <p:cNvPr id="31" name="object 31"/>
            <p:cNvSpPr/>
            <p:nvPr/>
          </p:nvSpPr>
          <p:spPr>
            <a:xfrm>
              <a:off x="5635752" y="3477767"/>
              <a:ext cx="76200" cy="228600"/>
            </a:xfrm>
            <a:prstGeom prst="rect">
              <a:avLst/>
            </a:prstGeom>
            <a:blipFill>
              <a:blip r:embed="rId2" cstate="print"/>
              <a:stretch>
                <a:fillRect/>
              </a:stretch>
            </a:blipFill>
          </p:spPr>
          <p:txBody>
            <a:bodyPr wrap="square" lIns="0" tIns="0" rIns="0" bIns="0" rtlCol="0"/>
            <a:lstStyle/>
            <a:p/>
          </p:txBody>
        </p:sp>
        <p:sp>
          <p:nvSpPr>
            <p:cNvPr id="32" name="object 32"/>
            <p:cNvSpPr/>
            <p:nvPr/>
          </p:nvSpPr>
          <p:spPr>
            <a:xfrm>
              <a:off x="3845052" y="1854707"/>
              <a:ext cx="1828164" cy="1014730"/>
            </a:xfrm>
            <a:custGeom>
              <a:avLst/>
              <a:gdLst/>
              <a:ahLst/>
              <a:cxnLst/>
              <a:rect l="l" t="t" r="r" b="b"/>
              <a:pathLst>
                <a:path w="1828164" h="1014730">
                  <a:moveTo>
                    <a:pt x="1828165" y="1014222"/>
                  </a:moveTo>
                  <a:lnTo>
                    <a:pt x="1818957" y="967994"/>
                  </a:lnTo>
                  <a:lnTo>
                    <a:pt x="1811528" y="930656"/>
                  </a:lnTo>
                  <a:lnTo>
                    <a:pt x="1786470" y="950112"/>
                  </a:lnTo>
                  <a:lnTo>
                    <a:pt x="1048893" y="635"/>
                  </a:lnTo>
                  <a:lnTo>
                    <a:pt x="1044295" y="4292"/>
                  </a:lnTo>
                  <a:lnTo>
                    <a:pt x="1040130" y="0"/>
                  </a:lnTo>
                  <a:lnTo>
                    <a:pt x="50419" y="956741"/>
                  </a:lnTo>
                  <a:lnTo>
                    <a:pt x="28321" y="933831"/>
                  </a:lnTo>
                  <a:lnTo>
                    <a:pt x="0" y="1014222"/>
                  </a:lnTo>
                  <a:lnTo>
                    <a:pt x="81280" y="988695"/>
                  </a:lnTo>
                  <a:lnTo>
                    <a:pt x="67665" y="974598"/>
                  </a:lnTo>
                  <a:lnTo>
                    <a:pt x="59156" y="965784"/>
                  </a:lnTo>
                  <a:lnTo>
                    <a:pt x="1043559" y="14414"/>
                  </a:lnTo>
                  <a:lnTo>
                    <a:pt x="1776399" y="957935"/>
                  </a:lnTo>
                  <a:lnTo>
                    <a:pt x="1751330" y="977392"/>
                  </a:lnTo>
                  <a:lnTo>
                    <a:pt x="1828165" y="1014222"/>
                  </a:lnTo>
                  <a:close/>
                </a:path>
              </a:pathLst>
            </a:custGeom>
            <a:solidFill>
              <a:srgbClr val="000000"/>
            </a:solidFill>
          </p:spPr>
          <p:txBody>
            <a:bodyPr wrap="square" lIns="0" tIns="0" rIns="0" bIns="0" rtlCol="0"/>
            <a:lstStyle/>
            <a:p/>
          </p:txBody>
        </p:sp>
        <p:sp>
          <p:nvSpPr>
            <p:cNvPr id="33" name="object 33"/>
            <p:cNvSpPr/>
            <p:nvPr/>
          </p:nvSpPr>
          <p:spPr>
            <a:xfrm>
              <a:off x="6702552" y="2865119"/>
              <a:ext cx="1600200" cy="609600"/>
            </a:xfrm>
            <a:custGeom>
              <a:avLst/>
              <a:gdLst/>
              <a:ahLst/>
              <a:cxnLst/>
              <a:rect l="l" t="t" r="r" b="b"/>
              <a:pathLst>
                <a:path w="1600200" h="609600">
                  <a:moveTo>
                    <a:pt x="0" y="609600"/>
                  </a:moveTo>
                  <a:lnTo>
                    <a:pt x="1600200" y="609600"/>
                  </a:lnTo>
                  <a:lnTo>
                    <a:pt x="1600200" y="0"/>
                  </a:lnTo>
                  <a:lnTo>
                    <a:pt x="0" y="0"/>
                  </a:lnTo>
                  <a:lnTo>
                    <a:pt x="0" y="609600"/>
                  </a:lnTo>
                  <a:close/>
                </a:path>
              </a:pathLst>
            </a:custGeom>
            <a:ln w="9144">
              <a:solidFill>
                <a:srgbClr val="000000"/>
              </a:solidFill>
            </a:ln>
          </p:spPr>
          <p:txBody>
            <a:bodyPr wrap="square" lIns="0" tIns="0" rIns="0" bIns="0" rtlCol="0"/>
            <a:lstStyle/>
            <a:p/>
          </p:txBody>
        </p:sp>
        <p:sp>
          <p:nvSpPr>
            <p:cNvPr id="34" name="object 34"/>
            <p:cNvSpPr/>
            <p:nvPr/>
          </p:nvSpPr>
          <p:spPr>
            <a:xfrm>
              <a:off x="7464552" y="3474719"/>
              <a:ext cx="76200" cy="228599"/>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5553075" y="1634489"/>
              <a:ext cx="1950085" cy="1231265"/>
            </a:xfrm>
            <a:custGeom>
              <a:avLst/>
              <a:gdLst/>
              <a:ahLst/>
              <a:cxnLst/>
              <a:rect l="l" t="t" r="r" b="b"/>
              <a:pathLst>
                <a:path w="1950084" h="1231264">
                  <a:moveTo>
                    <a:pt x="1881781" y="1195652"/>
                  </a:moveTo>
                  <a:lnTo>
                    <a:pt x="1864868" y="1222502"/>
                  </a:lnTo>
                  <a:lnTo>
                    <a:pt x="1949703" y="1230884"/>
                  </a:lnTo>
                  <a:lnTo>
                    <a:pt x="1932456" y="1202436"/>
                  </a:lnTo>
                  <a:lnTo>
                    <a:pt x="1892553" y="1202436"/>
                  </a:lnTo>
                  <a:lnTo>
                    <a:pt x="1881781" y="1195652"/>
                  </a:lnTo>
                  <a:close/>
                </a:path>
                <a:path w="1950084" h="1231264">
                  <a:moveTo>
                    <a:pt x="1888597" y="1184831"/>
                  </a:moveTo>
                  <a:lnTo>
                    <a:pt x="1881781" y="1195652"/>
                  </a:lnTo>
                  <a:lnTo>
                    <a:pt x="1892553" y="1202436"/>
                  </a:lnTo>
                  <a:lnTo>
                    <a:pt x="1899411" y="1191640"/>
                  </a:lnTo>
                  <a:lnTo>
                    <a:pt x="1888597" y="1184831"/>
                  </a:lnTo>
                  <a:close/>
                </a:path>
                <a:path w="1950084" h="1231264">
                  <a:moveTo>
                    <a:pt x="1905507" y="1157986"/>
                  </a:moveTo>
                  <a:lnTo>
                    <a:pt x="1888597" y="1184831"/>
                  </a:lnTo>
                  <a:lnTo>
                    <a:pt x="1899411" y="1191640"/>
                  </a:lnTo>
                  <a:lnTo>
                    <a:pt x="1892553" y="1202436"/>
                  </a:lnTo>
                  <a:lnTo>
                    <a:pt x="1932456" y="1202436"/>
                  </a:lnTo>
                  <a:lnTo>
                    <a:pt x="1905507" y="1157986"/>
                  </a:lnTo>
                  <a:close/>
                </a:path>
                <a:path w="1950084" h="1231264">
                  <a:moveTo>
                    <a:pt x="6858" y="0"/>
                  </a:moveTo>
                  <a:lnTo>
                    <a:pt x="0" y="10668"/>
                  </a:lnTo>
                  <a:lnTo>
                    <a:pt x="1881781" y="1195652"/>
                  </a:lnTo>
                  <a:lnTo>
                    <a:pt x="1888597" y="1184831"/>
                  </a:lnTo>
                  <a:lnTo>
                    <a:pt x="6858" y="0"/>
                  </a:lnTo>
                  <a:close/>
                </a:path>
              </a:pathLst>
            </a:custGeom>
            <a:solidFill>
              <a:srgbClr val="000000"/>
            </a:solidFill>
          </p:spPr>
          <p:txBody>
            <a:bodyPr wrap="square" lIns="0" tIns="0" rIns="0" bIns="0" rtlCol="0"/>
            <a:lstStyle/>
            <a:p/>
          </p:txBody>
        </p:sp>
      </p:grpSp>
      <p:sp>
        <p:nvSpPr>
          <p:cNvPr id="36" name="object 36"/>
          <p:cNvSpPr txBox="1"/>
          <p:nvPr/>
        </p:nvSpPr>
        <p:spPr>
          <a:xfrm>
            <a:off x="763016" y="5586780"/>
            <a:ext cx="7521575" cy="621030"/>
          </a:xfrm>
          <a:prstGeom prst="rect">
            <a:avLst/>
          </a:prstGeom>
        </p:spPr>
        <p:txBody>
          <a:bodyPr wrap="square" lIns="0" tIns="12700" rIns="0" bIns="0" rtlCol="0" vert="horz">
            <a:spAutoFit/>
          </a:bodyPr>
          <a:lstStyle/>
          <a:p>
            <a:pPr marL="355600" indent="-342900">
              <a:lnSpc>
                <a:spcPts val="2340"/>
              </a:lnSpc>
              <a:spcBef>
                <a:spcPts val="100"/>
              </a:spcBef>
              <a:buChar char="•"/>
              <a:tabLst>
                <a:tab pos="354965" algn="l"/>
                <a:tab pos="35560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類</a:t>
            </a:r>
            <a:r>
              <a:rPr dirty="0" sz="2000">
                <a:solidFill>
                  <a:srgbClr val="4E2700"/>
                </a:solidFill>
                <a:latin typeface="Noto Sans Mono CJK HK"/>
                <a:cs typeface="Noto Sans Mono CJK HK"/>
              </a:rPr>
              <a:t>別檔可以</a:t>
            </a:r>
            <a:r>
              <a:rPr dirty="0" sz="2000" spc="-15">
                <a:solidFill>
                  <a:srgbClr val="4E2700"/>
                </a:solidFill>
                <a:latin typeface="Noto Sans Mono CJK HK"/>
                <a:cs typeface="Noto Sans Mono CJK HK"/>
              </a:rPr>
              <a:t>跨</a:t>
            </a:r>
            <a:r>
              <a:rPr dirty="0" sz="2000">
                <a:solidFill>
                  <a:srgbClr val="4E2700"/>
                </a:solidFill>
                <a:latin typeface="Noto Sans Mono CJK HK"/>
                <a:cs typeface="Noto Sans Mono CJK HK"/>
              </a:rPr>
              <a:t>平</a:t>
            </a:r>
            <a:r>
              <a:rPr dirty="0" sz="2000" spc="5">
                <a:solidFill>
                  <a:srgbClr val="4E2700"/>
                </a:solidFill>
                <a:latin typeface="Noto Sans Mono CJK HK"/>
                <a:cs typeface="Noto Sans Mono CJK HK"/>
              </a:rPr>
              <a:t>台</a:t>
            </a:r>
            <a:r>
              <a:rPr dirty="0" sz="2000">
                <a:solidFill>
                  <a:srgbClr val="4E2700"/>
                </a:solidFill>
                <a:latin typeface="Verdana"/>
                <a:cs typeface="Verdana"/>
              </a:rPr>
              <a:t>(</a:t>
            </a:r>
            <a:r>
              <a:rPr dirty="0" sz="2000">
                <a:solidFill>
                  <a:srgbClr val="4E2700"/>
                </a:solidFill>
                <a:latin typeface="Noto Sans Mono CJK HK"/>
                <a:cs typeface="Noto Sans Mono CJK HK"/>
              </a:rPr>
              <a:t>即</a:t>
            </a:r>
            <a:r>
              <a:rPr dirty="0" sz="2000" spc="-15">
                <a:solidFill>
                  <a:srgbClr val="4E2700"/>
                </a:solidFill>
                <a:latin typeface="Noto Sans Mono CJK HK"/>
                <a:cs typeface="Noto Sans Mono CJK HK"/>
              </a:rPr>
              <a:t>跨</a:t>
            </a:r>
            <a:r>
              <a:rPr dirty="0" sz="2000">
                <a:solidFill>
                  <a:srgbClr val="4E2700"/>
                </a:solidFill>
                <a:latin typeface="Noto Sans Mono CJK HK"/>
                <a:cs typeface="Noto Sans Mono CJK HK"/>
              </a:rPr>
              <a:t>作業</a:t>
            </a:r>
            <a:r>
              <a:rPr dirty="0" sz="2000" spc="-15">
                <a:solidFill>
                  <a:srgbClr val="4E2700"/>
                </a:solidFill>
                <a:latin typeface="Noto Sans Mono CJK HK"/>
                <a:cs typeface="Noto Sans Mono CJK HK"/>
              </a:rPr>
              <a:t>系</a:t>
            </a:r>
            <a:r>
              <a:rPr dirty="0" sz="2000">
                <a:solidFill>
                  <a:srgbClr val="4E2700"/>
                </a:solidFill>
                <a:latin typeface="Noto Sans Mono CJK HK"/>
                <a:cs typeface="Noto Sans Mono CJK HK"/>
              </a:rPr>
              <a:t>統</a:t>
            </a:r>
            <a:r>
              <a:rPr dirty="0" sz="2000">
                <a:solidFill>
                  <a:srgbClr val="4E2700"/>
                </a:solidFill>
                <a:latin typeface="Verdana"/>
                <a:cs typeface="Verdana"/>
              </a:rPr>
              <a:t>)</a:t>
            </a:r>
            <a:r>
              <a:rPr dirty="0" sz="2000">
                <a:solidFill>
                  <a:srgbClr val="4E2700"/>
                </a:solidFill>
                <a:latin typeface="Noto Sans Mono CJK HK"/>
                <a:cs typeface="Noto Sans Mono CJK HK"/>
              </a:rPr>
              <a:t>執</a:t>
            </a:r>
            <a:r>
              <a:rPr dirty="0" sz="2000" spc="-15">
                <a:solidFill>
                  <a:srgbClr val="4E2700"/>
                </a:solidFill>
                <a:latin typeface="Noto Sans Mono CJK HK"/>
                <a:cs typeface="Noto Sans Mono CJK HK"/>
              </a:rPr>
              <a:t>行</a:t>
            </a:r>
            <a:r>
              <a:rPr dirty="0" sz="2000">
                <a:solidFill>
                  <a:srgbClr val="4E2700"/>
                </a:solidFill>
                <a:latin typeface="Noto Sans Mono CJK HK"/>
                <a:cs typeface="Noto Sans Mono CJK HK"/>
              </a:rPr>
              <a:t>，即</a:t>
            </a:r>
            <a:r>
              <a:rPr dirty="0" sz="2000" spc="-15">
                <a:solidFill>
                  <a:srgbClr val="4E2700"/>
                </a:solidFill>
                <a:latin typeface="Noto Sans Mono CJK HK"/>
                <a:cs typeface="Noto Sans Mono CJK HK"/>
              </a:rPr>
              <a:t>同</a:t>
            </a:r>
            <a:r>
              <a:rPr dirty="0" sz="2000">
                <a:solidFill>
                  <a:srgbClr val="4E2700"/>
                </a:solidFill>
                <a:latin typeface="Noto Sans Mono CJK HK"/>
                <a:cs typeface="Noto Sans Mono CJK HK"/>
              </a:rPr>
              <a:t>一個</a:t>
            </a:r>
            <a:r>
              <a:rPr dirty="0" sz="2000" spc="-15">
                <a:solidFill>
                  <a:srgbClr val="4E2700"/>
                </a:solidFill>
                <a:latin typeface="Noto Sans Mono CJK HK"/>
                <a:cs typeface="Noto Sans Mono CJK HK"/>
              </a:rPr>
              <a:t>類</a:t>
            </a:r>
            <a:r>
              <a:rPr dirty="0" sz="2000">
                <a:solidFill>
                  <a:srgbClr val="4E2700"/>
                </a:solidFill>
                <a:latin typeface="Noto Sans Mono CJK HK"/>
                <a:cs typeface="Noto Sans Mono CJK HK"/>
              </a:rPr>
              <a:t>別檔不</a:t>
            </a:r>
            <a:endParaRPr sz="2000">
              <a:latin typeface="Noto Sans Mono CJK HK"/>
              <a:cs typeface="Noto Sans Mono CJK HK"/>
            </a:endParaRPr>
          </a:p>
          <a:p>
            <a:pPr marL="355600">
              <a:lnSpc>
                <a:spcPts val="2340"/>
              </a:lnSpc>
            </a:pPr>
            <a:r>
              <a:rPr dirty="0" sz="2000" spc="5">
                <a:solidFill>
                  <a:srgbClr val="4E2700"/>
                </a:solidFill>
                <a:latin typeface="Noto Sans Mono CJK HK"/>
                <a:cs typeface="Noto Sans Mono CJK HK"/>
              </a:rPr>
              <a:t>需要做</a:t>
            </a:r>
            <a:r>
              <a:rPr dirty="0" sz="2000" spc="-10">
                <a:solidFill>
                  <a:srgbClr val="4E2700"/>
                </a:solidFill>
                <a:latin typeface="Noto Sans Mono CJK HK"/>
                <a:cs typeface="Noto Sans Mono CJK HK"/>
              </a:rPr>
              <a:t>任</a:t>
            </a:r>
            <a:r>
              <a:rPr dirty="0" sz="2000" spc="5">
                <a:solidFill>
                  <a:srgbClr val="4E2700"/>
                </a:solidFill>
                <a:latin typeface="Noto Sans Mono CJK HK"/>
                <a:cs typeface="Noto Sans Mono CJK HK"/>
              </a:rPr>
              <a:t>何</a:t>
            </a:r>
            <a:r>
              <a:rPr dirty="0" sz="2000" spc="-10">
                <a:solidFill>
                  <a:srgbClr val="4E2700"/>
                </a:solidFill>
                <a:latin typeface="Noto Sans Mono CJK HK"/>
                <a:cs typeface="Noto Sans Mono CJK HK"/>
              </a:rPr>
              <a:t>修</a:t>
            </a:r>
            <a:r>
              <a:rPr dirty="0" sz="2000" spc="5">
                <a:solidFill>
                  <a:srgbClr val="4E2700"/>
                </a:solidFill>
                <a:latin typeface="Noto Sans Mono CJK HK"/>
                <a:cs typeface="Noto Sans Mono CJK HK"/>
              </a:rPr>
              <a:t>改，就</a:t>
            </a:r>
            <a:r>
              <a:rPr dirty="0" sz="2000" spc="-10">
                <a:solidFill>
                  <a:srgbClr val="4E2700"/>
                </a:solidFill>
                <a:latin typeface="Noto Sans Mono CJK HK"/>
                <a:cs typeface="Noto Sans Mono CJK HK"/>
              </a:rPr>
              <a:t>可</a:t>
            </a:r>
            <a:r>
              <a:rPr dirty="0" sz="2000" spc="5">
                <a:solidFill>
                  <a:srgbClr val="4E2700"/>
                </a:solidFill>
                <a:latin typeface="Noto Sans Mono CJK HK"/>
                <a:cs typeface="Noto Sans Mono CJK HK"/>
              </a:rPr>
              <a:t>送</a:t>
            </a:r>
            <a:r>
              <a:rPr dirty="0" sz="2000" spc="-10">
                <a:solidFill>
                  <a:srgbClr val="4E2700"/>
                </a:solidFill>
                <a:latin typeface="Noto Sans Mono CJK HK"/>
                <a:cs typeface="Noto Sans Mono CJK HK"/>
              </a:rPr>
              <a:t>到</a:t>
            </a:r>
            <a:r>
              <a:rPr dirty="0" sz="2000" spc="5">
                <a:solidFill>
                  <a:srgbClr val="4E2700"/>
                </a:solidFill>
                <a:latin typeface="Noto Sans Mono CJK HK"/>
                <a:cs typeface="Noto Sans Mono CJK HK"/>
              </a:rPr>
              <a:t>不同的</a:t>
            </a:r>
            <a:r>
              <a:rPr dirty="0" sz="2000" spc="-10">
                <a:solidFill>
                  <a:srgbClr val="4E2700"/>
                </a:solidFill>
                <a:latin typeface="Noto Sans Mono CJK HK"/>
                <a:cs typeface="Noto Sans Mono CJK HK"/>
              </a:rPr>
              <a:t>電</a:t>
            </a:r>
            <a:r>
              <a:rPr dirty="0" sz="2000" spc="5">
                <a:solidFill>
                  <a:srgbClr val="4E2700"/>
                </a:solidFill>
                <a:latin typeface="Noto Sans Mono CJK HK"/>
                <a:cs typeface="Noto Sans Mono CJK HK"/>
              </a:rPr>
              <a:t>腦</a:t>
            </a:r>
            <a:r>
              <a:rPr dirty="0" sz="2000" spc="-10">
                <a:solidFill>
                  <a:srgbClr val="4E2700"/>
                </a:solidFill>
                <a:latin typeface="Noto Sans Mono CJK HK"/>
                <a:cs typeface="Noto Sans Mono CJK HK"/>
              </a:rPr>
              <a:t>平</a:t>
            </a:r>
            <a:r>
              <a:rPr dirty="0" sz="2000" spc="5">
                <a:solidFill>
                  <a:srgbClr val="4E2700"/>
                </a:solidFill>
                <a:latin typeface="Noto Sans Mono CJK HK"/>
                <a:cs typeface="Noto Sans Mono CJK HK"/>
              </a:rPr>
              <a:t>台去執</a:t>
            </a:r>
            <a:r>
              <a:rPr dirty="0" sz="2000" spc="-10">
                <a:solidFill>
                  <a:srgbClr val="4E2700"/>
                </a:solidFill>
                <a:latin typeface="Noto Sans Mono CJK HK"/>
                <a:cs typeface="Noto Sans Mono CJK HK"/>
              </a:rPr>
              <a:t>行</a:t>
            </a:r>
            <a:r>
              <a:rPr dirty="0" sz="2000" spc="5">
                <a:solidFill>
                  <a:srgbClr val="4E2700"/>
                </a:solidFill>
                <a:latin typeface="Noto Sans Mono CJK HK"/>
                <a:cs typeface="Noto Sans Mono CJK HK"/>
              </a:rPr>
              <a:t>。</a:t>
            </a:r>
            <a:endParaRPr sz="2000">
              <a:latin typeface="Noto Sans Mono CJK HK"/>
              <a:cs typeface="Noto Sans Mono CJK HK"/>
            </a:endParaRPr>
          </a:p>
        </p:txBody>
      </p:sp>
      <p:sp>
        <p:nvSpPr>
          <p:cNvPr id="42" name="object 42"/>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43" name="object 43"/>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7" name="object 37"/>
          <p:cNvSpPr txBox="1"/>
          <p:nvPr/>
        </p:nvSpPr>
        <p:spPr>
          <a:xfrm>
            <a:off x="3204972" y="2977895"/>
            <a:ext cx="1295400" cy="381000"/>
          </a:xfrm>
          <a:prstGeom prst="rect">
            <a:avLst/>
          </a:prstGeom>
          <a:solidFill>
            <a:srgbClr val="00CC99"/>
          </a:solidFill>
          <a:ln w="9144">
            <a:solidFill>
              <a:srgbClr val="000000"/>
            </a:solidFill>
          </a:ln>
        </p:spPr>
        <p:txBody>
          <a:bodyPr wrap="square" lIns="0" tIns="0" rIns="0" bIns="0" rtlCol="0" vert="horz">
            <a:spAutoFit/>
          </a:bodyPr>
          <a:lstStyle/>
          <a:p>
            <a:pPr marL="38735">
              <a:lnSpc>
                <a:spcPts val="2850"/>
              </a:lnSpc>
            </a:pPr>
            <a:r>
              <a:rPr dirty="0" sz="2400">
                <a:latin typeface="Noto Sans Mono CJK HK"/>
                <a:cs typeface="Noto Sans Mono CJK HK"/>
              </a:rPr>
              <a:t>解譯程式</a:t>
            </a:r>
            <a:endParaRPr sz="2400">
              <a:latin typeface="Noto Sans Mono CJK HK"/>
              <a:cs typeface="Noto Sans Mono CJK HK"/>
            </a:endParaRPr>
          </a:p>
        </p:txBody>
      </p:sp>
      <p:sp>
        <p:nvSpPr>
          <p:cNvPr id="38" name="object 38"/>
          <p:cNvSpPr txBox="1"/>
          <p:nvPr/>
        </p:nvSpPr>
        <p:spPr>
          <a:xfrm>
            <a:off x="5020055" y="2977895"/>
            <a:ext cx="1295400" cy="381000"/>
          </a:xfrm>
          <a:prstGeom prst="rect">
            <a:avLst/>
          </a:prstGeom>
          <a:solidFill>
            <a:srgbClr val="00CC99"/>
          </a:solidFill>
          <a:ln w="9144">
            <a:solidFill>
              <a:srgbClr val="000000"/>
            </a:solidFill>
          </a:ln>
        </p:spPr>
        <p:txBody>
          <a:bodyPr wrap="square" lIns="0" tIns="0" rIns="0" bIns="0" rtlCol="0" vert="horz">
            <a:spAutoFit/>
          </a:bodyPr>
          <a:lstStyle/>
          <a:p>
            <a:pPr marL="39370">
              <a:lnSpc>
                <a:spcPts val="2850"/>
              </a:lnSpc>
            </a:pPr>
            <a:r>
              <a:rPr dirty="0" sz="2400" spc="-5">
                <a:latin typeface="Noto Sans Mono CJK HK"/>
                <a:cs typeface="Noto Sans Mono CJK HK"/>
              </a:rPr>
              <a:t>解譯程式</a:t>
            </a:r>
            <a:endParaRPr sz="2400">
              <a:latin typeface="Noto Sans Mono CJK HK"/>
              <a:cs typeface="Noto Sans Mono CJK HK"/>
            </a:endParaRPr>
          </a:p>
        </p:txBody>
      </p:sp>
      <p:sp>
        <p:nvSpPr>
          <p:cNvPr id="39" name="object 39"/>
          <p:cNvSpPr txBox="1"/>
          <p:nvPr/>
        </p:nvSpPr>
        <p:spPr>
          <a:xfrm>
            <a:off x="6854952" y="2977895"/>
            <a:ext cx="1295400" cy="381000"/>
          </a:xfrm>
          <a:prstGeom prst="rect">
            <a:avLst/>
          </a:prstGeom>
          <a:solidFill>
            <a:srgbClr val="00CC99"/>
          </a:solidFill>
          <a:ln w="9144">
            <a:solidFill>
              <a:srgbClr val="000000"/>
            </a:solidFill>
          </a:ln>
        </p:spPr>
        <p:txBody>
          <a:bodyPr wrap="square" lIns="0" tIns="0" rIns="0" bIns="0" rtlCol="0" vert="horz">
            <a:spAutoFit/>
          </a:bodyPr>
          <a:lstStyle/>
          <a:p>
            <a:pPr marL="39370">
              <a:lnSpc>
                <a:spcPts val="2850"/>
              </a:lnSpc>
            </a:pPr>
            <a:r>
              <a:rPr dirty="0" sz="2400">
                <a:latin typeface="Noto Sans Mono CJK HK"/>
                <a:cs typeface="Noto Sans Mono CJK HK"/>
              </a:rPr>
              <a:t>解譯程式</a:t>
            </a:r>
            <a:endParaRPr sz="2400">
              <a:latin typeface="Noto Sans Mono CJK HK"/>
              <a:cs typeface="Noto Sans Mono CJK HK"/>
            </a:endParaRPr>
          </a:p>
        </p:txBody>
      </p:sp>
      <p:sp>
        <p:nvSpPr>
          <p:cNvPr id="40" name="object 40"/>
          <p:cNvSpPr txBox="1"/>
          <p:nvPr/>
        </p:nvSpPr>
        <p:spPr>
          <a:xfrm>
            <a:off x="2927095" y="2133981"/>
            <a:ext cx="3602990" cy="726440"/>
          </a:xfrm>
          <a:prstGeom prst="rect">
            <a:avLst/>
          </a:prstGeom>
        </p:spPr>
        <p:txBody>
          <a:bodyPr wrap="square" lIns="0" tIns="13335" rIns="0" bIns="0" rtlCol="0" vert="horz">
            <a:spAutoFit/>
          </a:bodyPr>
          <a:lstStyle/>
          <a:p>
            <a:pPr marL="206375">
              <a:lnSpc>
                <a:spcPct val="100000"/>
              </a:lnSpc>
              <a:spcBef>
                <a:spcPts val="105"/>
              </a:spcBef>
              <a:tabLst>
                <a:tab pos="2339975" algn="l"/>
              </a:tabLst>
            </a:pPr>
            <a:r>
              <a:rPr dirty="0" sz="1400" spc="-5">
                <a:latin typeface="Times New Roman"/>
                <a:cs typeface="Times New Roman"/>
              </a:rPr>
              <a:t>MyProgram.class	MyProgram.class</a:t>
            </a:r>
            <a:endParaRPr sz="1400">
              <a:latin typeface="Times New Roman"/>
              <a:cs typeface="Times New Roman"/>
            </a:endParaRPr>
          </a:p>
          <a:p>
            <a:pPr>
              <a:lnSpc>
                <a:spcPct val="100000"/>
              </a:lnSpc>
              <a:spcBef>
                <a:spcPts val="15"/>
              </a:spcBef>
            </a:pPr>
            <a:endParaRPr sz="1650">
              <a:latin typeface="Times New Roman"/>
              <a:cs typeface="Times New Roman"/>
            </a:endParaRPr>
          </a:p>
          <a:p>
            <a:pPr marL="12700">
              <a:lnSpc>
                <a:spcPct val="100000"/>
              </a:lnSpc>
              <a:tabLst>
                <a:tab pos="1837055" algn="l"/>
              </a:tabLst>
            </a:pPr>
            <a:r>
              <a:rPr dirty="0" sz="1600" spc="-5">
                <a:latin typeface="Times New Roman"/>
                <a:cs typeface="Times New Roman"/>
              </a:rPr>
              <a:t>Java</a:t>
            </a:r>
            <a:r>
              <a:rPr dirty="0" sz="1600" spc="5">
                <a:latin typeface="Noto Sans Mono CJK HK"/>
                <a:cs typeface="Noto Sans Mono CJK HK"/>
              </a:rPr>
              <a:t>執行環</a:t>
            </a:r>
            <a:r>
              <a:rPr dirty="0" sz="1600" spc="-5">
                <a:latin typeface="Noto Sans Mono CJK HK"/>
                <a:cs typeface="Noto Sans Mono CJK HK"/>
              </a:rPr>
              <a:t>境	</a:t>
            </a:r>
            <a:r>
              <a:rPr dirty="0" sz="1600" spc="-5">
                <a:latin typeface="Times New Roman"/>
                <a:cs typeface="Times New Roman"/>
              </a:rPr>
              <a:t>Java</a:t>
            </a:r>
            <a:r>
              <a:rPr dirty="0" sz="1600" spc="5">
                <a:latin typeface="Noto Sans Mono CJK HK"/>
                <a:cs typeface="Noto Sans Mono CJK HK"/>
              </a:rPr>
              <a:t>執行環境</a:t>
            </a:r>
            <a:endParaRPr sz="1600">
              <a:latin typeface="Noto Sans Mono CJK HK"/>
              <a:cs typeface="Noto Sans Mono CJK HK"/>
            </a:endParaRPr>
          </a:p>
        </p:txBody>
      </p:sp>
      <p:sp>
        <p:nvSpPr>
          <p:cNvPr id="41" name="object 41"/>
          <p:cNvSpPr txBox="1"/>
          <p:nvPr/>
        </p:nvSpPr>
        <p:spPr>
          <a:xfrm>
            <a:off x="6583806" y="2591561"/>
            <a:ext cx="1203960" cy="269240"/>
          </a:xfrm>
          <a:prstGeom prst="rect">
            <a:avLst/>
          </a:prstGeom>
        </p:spPr>
        <p:txBody>
          <a:bodyPr wrap="square" lIns="0" tIns="12065" rIns="0" bIns="0" rtlCol="0" vert="horz">
            <a:spAutoFit/>
          </a:bodyPr>
          <a:lstStyle/>
          <a:p>
            <a:pPr marL="12700">
              <a:lnSpc>
                <a:spcPct val="100000"/>
              </a:lnSpc>
              <a:spcBef>
                <a:spcPts val="95"/>
              </a:spcBef>
            </a:pPr>
            <a:r>
              <a:rPr dirty="0" sz="1600" spc="-5">
                <a:latin typeface="Times New Roman"/>
                <a:cs typeface="Times New Roman"/>
              </a:rPr>
              <a:t>Ja</a:t>
            </a:r>
            <a:r>
              <a:rPr dirty="0" sz="1600">
                <a:latin typeface="Times New Roman"/>
                <a:cs typeface="Times New Roman"/>
              </a:rPr>
              <a:t>v</a:t>
            </a:r>
            <a:r>
              <a:rPr dirty="0" sz="1600" spc="-5">
                <a:latin typeface="Times New Roman"/>
                <a:cs typeface="Times New Roman"/>
              </a:rPr>
              <a:t>a</a:t>
            </a:r>
            <a:r>
              <a:rPr dirty="0" sz="1600" spc="5">
                <a:latin typeface="Noto Sans Mono CJK HK"/>
                <a:cs typeface="Noto Sans Mono CJK HK"/>
              </a:rPr>
              <a:t>執行環境</a:t>
            </a:r>
            <a:endParaRPr sz="1600">
              <a:latin typeface="Noto Sans Mono CJK HK"/>
              <a:cs typeface="Noto Sans Mono CJK HK"/>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907665"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764540" y="1005077"/>
            <a:ext cx="916940"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Noto Sans Mono CJK HK"/>
                <a:cs typeface="Noto Sans Mono CJK HK"/>
              </a:rPr>
              <a:t>ㄧ、是</a:t>
            </a:r>
            <a:r>
              <a:rPr dirty="0" sz="1400" spc="-10">
                <a:solidFill>
                  <a:srgbClr val="4E2700"/>
                </a:solidFill>
                <a:latin typeface="Noto Sans Mono CJK HK"/>
                <a:cs typeface="Noto Sans Mono CJK HK"/>
              </a:rPr>
              <a:t>非</a:t>
            </a:r>
            <a:r>
              <a:rPr dirty="0" sz="1400">
                <a:solidFill>
                  <a:srgbClr val="4E2700"/>
                </a:solidFill>
                <a:latin typeface="Noto Sans Mono CJK HK"/>
                <a:cs typeface="Noto Sans Mono CJK HK"/>
              </a:rPr>
              <a:t>題</a:t>
            </a:r>
            <a:endParaRPr sz="1400">
              <a:latin typeface="Noto Sans Mono CJK HK"/>
              <a:cs typeface="Noto Sans Mono CJK HK"/>
            </a:endParaRPr>
          </a:p>
        </p:txBody>
      </p:sp>
      <p:sp>
        <p:nvSpPr>
          <p:cNvPr id="4" name="object 4"/>
          <p:cNvSpPr txBox="1"/>
          <p:nvPr/>
        </p:nvSpPr>
        <p:spPr>
          <a:xfrm>
            <a:off x="764540" y="5742838"/>
            <a:ext cx="39814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1</a:t>
            </a:r>
            <a:r>
              <a:rPr dirty="0" sz="1400" spc="-10">
                <a:solidFill>
                  <a:srgbClr val="4E2700"/>
                </a:solidFill>
                <a:latin typeface="Verdana"/>
                <a:cs typeface="Verdana"/>
              </a:rPr>
              <a:t>0</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4540" y="1258925"/>
            <a:ext cx="7544434" cy="4723765"/>
          </a:xfrm>
          <a:prstGeom prst="rect">
            <a:avLst/>
          </a:prstGeom>
        </p:spPr>
        <p:txBody>
          <a:bodyPr wrap="square" lIns="0" tIns="12700" rIns="0" bIns="0" rtlCol="0" vert="horz">
            <a:spAutoFit/>
          </a:bodyPr>
          <a:lstStyle/>
          <a:p>
            <a:pPr marL="631190" marR="410845" indent="-619125">
              <a:lnSpc>
                <a:spcPct val="140700"/>
              </a:lnSpc>
              <a:spcBef>
                <a:spcPts val="100"/>
              </a:spcBef>
              <a:tabLst>
                <a:tab pos="459105" algn="l"/>
              </a:tabLst>
            </a:pPr>
            <a:r>
              <a:rPr dirty="0" sz="1400">
                <a:solidFill>
                  <a:srgbClr val="4E2700"/>
                </a:solidFill>
                <a:latin typeface="Verdana"/>
                <a:cs typeface="Verdana"/>
              </a:rPr>
              <a:t>1.(	)</a:t>
            </a:r>
            <a:r>
              <a:rPr dirty="0" sz="1400" spc="5">
                <a:solidFill>
                  <a:srgbClr val="4E2700"/>
                </a:solidFill>
                <a:latin typeface="Verdana"/>
                <a:cs typeface="Verdana"/>
              </a:rPr>
              <a:t> </a:t>
            </a:r>
            <a:r>
              <a:rPr dirty="0" sz="1400" spc="10">
                <a:solidFill>
                  <a:srgbClr val="4E2700"/>
                </a:solidFill>
                <a:latin typeface="Noto Sans Mono CJK HK"/>
                <a:cs typeface="Noto Sans Mono CJK HK"/>
              </a:rPr>
              <a:t>一個</a:t>
            </a:r>
            <a:r>
              <a:rPr dirty="0" sz="1400" spc="-15">
                <a:solidFill>
                  <a:srgbClr val="4E2700"/>
                </a:solidFill>
                <a:latin typeface="Verdana"/>
                <a:cs typeface="Verdana"/>
              </a:rPr>
              <a:t>Java</a:t>
            </a:r>
            <a:r>
              <a:rPr dirty="0" sz="1400">
                <a:solidFill>
                  <a:srgbClr val="4E2700"/>
                </a:solidFill>
                <a:latin typeface="Noto Sans Mono CJK HK"/>
                <a:cs typeface="Noto Sans Mono CJK HK"/>
              </a:rPr>
              <a:t>原</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可</a:t>
            </a:r>
            <a:r>
              <a:rPr dirty="0" sz="1400">
                <a:solidFill>
                  <a:srgbClr val="4E2700"/>
                </a:solidFill>
                <a:latin typeface="Noto Sans Mono CJK HK"/>
                <a:cs typeface="Noto Sans Mono CJK HK"/>
              </a:rPr>
              <a:t>以定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多個</a:t>
            </a:r>
            <a:r>
              <a:rPr dirty="0" sz="1400" spc="-15">
                <a:solidFill>
                  <a:srgbClr val="4E2700"/>
                </a:solidFill>
                <a:latin typeface="Noto Sans Mono CJK HK"/>
                <a:cs typeface="Noto Sans Mono CJK HK"/>
              </a:rPr>
              <a:t>類</a:t>
            </a:r>
            <a:r>
              <a:rPr dirty="0" sz="1400" spc="5">
                <a:solidFill>
                  <a:srgbClr val="4E2700"/>
                </a:solidFill>
                <a:latin typeface="Noto Sans Mono CJK HK"/>
                <a:cs typeface="Noto Sans Mono CJK HK"/>
              </a:rPr>
              <a:t>別</a:t>
            </a:r>
            <a:r>
              <a:rPr dirty="0" sz="1400" spc="-5">
                <a:solidFill>
                  <a:srgbClr val="4E2700"/>
                </a:solidFill>
                <a:latin typeface="Verdana"/>
                <a:cs typeface="Verdana"/>
              </a:rPr>
              <a:t>(classes)</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但是</a:t>
            </a:r>
            <a:r>
              <a:rPr dirty="0" sz="1400" spc="-15">
                <a:solidFill>
                  <a:srgbClr val="4E2700"/>
                </a:solidFill>
                <a:latin typeface="Noto Sans Mono CJK HK"/>
                <a:cs typeface="Noto Sans Mono CJK HK"/>
              </a:rPr>
              <a:t>至</a:t>
            </a:r>
            <a:r>
              <a:rPr dirty="0" sz="1400">
                <a:solidFill>
                  <a:srgbClr val="4E2700"/>
                </a:solidFill>
                <a:latin typeface="Noto Sans Mono CJK HK"/>
                <a:cs typeface="Noto Sans Mono CJK HK"/>
              </a:rPr>
              <a:t>多只</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有一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最上</a:t>
            </a:r>
            <a:r>
              <a:rPr dirty="0" sz="1400" spc="-15">
                <a:solidFill>
                  <a:srgbClr val="4E2700"/>
                </a:solidFill>
                <a:latin typeface="Noto Sans Mono CJK HK"/>
                <a:cs typeface="Noto Sans Mono CJK HK"/>
              </a:rPr>
              <a:t>層</a:t>
            </a:r>
            <a:r>
              <a:rPr dirty="0" sz="1400">
                <a:solidFill>
                  <a:srgbClr val="4E2700"/>
                </a:solidFill>
                <a:latin typeface="Noto Sans Mono CJK HK"/>
                <a:cs typeface="Noto Sans Mono CJK HK"/>
              </a:rPr>
              <a:t>的公用 </a:t>
            </a:r>
            <a:r>
              <a:rPr dirty="0" sz="1400" spc="10">
                <a:solidFill>
                  <a:srgbClr val="4E2700"/>
                </a:solidFill>
                <a:latin typeface="Noto Sans Mono CJK HK"/>
                <a:cs typeface="Noto Sans Mono CJK HK"/>
              </a:rPr>
              <a:t>類別</a:t>
            </a:r>
            <a:r>
              <a:rPr dirty="0" sz="1400" spc="-5">
                <a:solidFill>
                  <a:srgbClr val="4E2700"/>
                </a:solidFill>
                <a:latin typeface="Verdana"/>
                <a:cs typeface="Verdana"/>
              </a:rPr>
              <a:t>(public</a:t>
            </a:r>
            <a:r>
              <a:rPr dirty="0" sz="1400" spc="-60">
                <a:solidFill>
                  <a:srgbClr val="4E2700"/>
                </a:solidFill>
                <a:latin typeface="Verdana"/>
                <a:cs typeface="Verdana"/>
              </a:rPr>
              <a:t> </a:t>
            </a:r>
            <a:r>
              <a:rPr dirty="0" sz="1400">
                <a:solidFill>
                  <a:srgbClr val="4E2700"/>
                </a:solidFill>
                <a:latin typeface="Verdana"/>
                <a:cs typeface="Verdana"/>
              </a:rPr>
              <a:t>class)</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2.(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套件</a:t>
            </a:r>
            <a:r>
              <a:rPr dirty="0" sz="1400" spc="-5">
                <a:solidFill>
                  <a:srgbClr val="4E2700"/>
                </a:solidFill>
                <a:latin typeface="Verdana"/>
                <a:cs typeface="Verdana"/>
              </a:rPr>
              <a:t>(package)</a:t>
            </a:r>
            <a:r>
              <a:rPr dirty="0" sz="1400">
                <a:solidFill>
                  <a:srgbClr val="4E2700"/>
                </a:solidFill>
                <a:latin typeface="Noto Sans Mono CJK HK"/>
                <a:cs typeface="Noto Sans Mono CJK HK"/>
              </a:rPr>
              <a:t>是</a:t>
            </a:r>
            <a:r>
              <a:rPr dirty="0" sz="1400" spc="-20">
                <a:solidFill>
                  <a:srgbClr val="4E2700"/>
                </a:solidFill>
                <a:latin typeface="Verdana"/>
                <a:cs typeface="Verdana"/>
              </a:rPr>
              <a:t>Java</a:t>
            </a:r>
            <a:r>
              <a:rPr dirty="0" sz="1400">
                <a:solidFill>
                  <a:srgbClr val="4E2700"/>
                </a:solidFill>
                <a:latin typeface="Noto Sans Mono CJK HK"/>
                <a:cs typeface="Noto Sans Mono CJK HK"/>
              </a:rPr>
              <a:t>語言</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來區</a:t>
            </a:r>
            <a:r>
              <a:rPr dirty="0" sz="1400" spc="-15">
                <a:solidFill>
                  <a:srgbClr val="4E2700"/>
                </a:solidFill>
                <a:latin typeface="Noto Sans Mono CJK HK"/>
                <a:cs typeface="Noto Sans Mono CJK HK"/>
              </a:rPr>
              <a:t>分</a:t>
            </a:r>
            <a:r>
              <a:rPr dirty="0" sz="1400">
                <a:solidFill>
                  <a:srgbClr val="4E2700"/>
                </a:solidFill>
                <a:latin typeface="Noto Sans Mono CJK HK"/>
                <a:cs typeface="Noto Sans Mono CJK HK"/>
              </a:rPr>
              <a:t>同名</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別的</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種分</a:t>
            </a:r>
            <a:r>
              <a:rPr dirty="0" sz="1400" spc="-15">
                <a:solidFill>
                  <a:srgbClr val="4E2700"/>
                </a:solidFill>
                <a:latin typeface="Noto Sans Mono CJK HK"/>
                <a:cs typeface="Noto Sans Mono CJK HK"/>
              </a:rPr>
              <a:t>辨</a:t>
            </a:r>
            <a:r>
              <a:rPr dirty="0" sz="1400">
                <a:solidFill>
                  <a:srgbClr val="4E2700"/>
                </a:solidFill>
                <a:latin typeface="Noto Sans Mono CJK HK"/>
                <a:cs typeface="Noto Sans Mono CJK HK"/>
              </a:rPr>
              <a:t>機制。</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3.(	)</a:t>
            </a:r>
            <a:r>
              <a:rPr dirty="0" sz="1400" spc="-10">
                <a:solidFill>
                  <a:srgbClr val="4E2700"/>
                </a:solidFill>
                <a:latin typeface="Verdana"/>
                <a:cs typeface="Verdana"/>
              </a:rPr>
              <a:t> </a:t>
            </a:r>
            <a:r>
              <a:rPr dirty="0" sz="1400" spc="-5">
                <a:solidFill>
                  <a:srgbClr val="4E2700"/>
                </a:solidFill>
                <a:latin typeface="Verdana"/>
                <a:cs typeface="Verdana"/>
              </a:rPr>
              <a:t>import</a:t>
            </a:r>
            <a:r>
              <a:rPr dirty="0" sz="1400" spc="10">
                <a:solidFill>
                  <a:srgbClr val="4E2700"/>
                </a:solidFill>
                <a:latin typeface="Noto Sans Mono CJK HK"/>
                <a:cs typeface="Noto Sans Mono CJK HK"/>
              </a:rPr>
              <a:t>敘</a:t>
            </a:r>
            <a:r>
              <a:rPr dirty="0" sz="1400">
                <a:solidFill>
                  <a:srgbClr val="4E2700"/>
                </a:solidFill>
                <a:latin typeface="Noto Sans Mono CJK HK"/>
                <a:cs typeface="Noto Sans Mono CJK HK"/>
              </a:rPr>
              <a:t>述的功</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為：</a:t>
            </a:r>
            <a:r>
              <a:rPr dirty="0" sz="1400" spc="-15">
                <a:solidFill>
                  <a:srgbClr val="4E2700"/>
                </a:solidFill>
                <a:latin typeface="Noto Sans Mono CJK HK"/>
                <a:cs typeface="Noto Sans Mono CJK HK"/>
              </a:rPr>
              <a:t>通</a:t>
            </a:r>
            <a:r>
              <a:rPr dirty="0" sz="1400" spc="5">
                <a:solidFill>
                  <a:srgbClr val="4E2700"/>
                </a:solidFill>
                <a:latin typeface="Noto Sans Mono CJK HK"/>
                <a:cs typeface="Noto Sans Mono CJK HK"/>
              </a:rPr>
              <a:t>知</a:t>
            </a:r>
            <a:r>
              <a:rPr dirty="0" sz="1400" spc="-15">
                <a:solidFill>
                  <a:srgbClr val="4E2700"/>
                </a:solidFill>
                <a:latin typeface="Verdana"/>
                <a:cs typeface="Verdana"/>
              </a:rPr>
              <a:t>Java</a:t>
            </a:r>
            <a:r>
              <a:rPr dirty="0" sz="1400">
                <a:solidFill>
                  <a:srgbClr val="4E2700"/>
                </a:solidFill>
                <a:latin typeface="Noto Sans Mono CJK HK"/>
                <a:cs typeface="Noto Sans Mono CJK HK"/>
              </a:rPr>
              <a:t>編</a:t>
            </a:r>
            <a:r>
              <a:rPr dirty="0" sz="1400" spc="-15">
                <a:solidFill>
                  <a:srgbClr val="4E2700"/>
                </a:solidFill>
                <a:latin typeface="Noto Sans Mono CJK HK"/>
                <a:cs typeface="Noto Sans Mono CJK HK"/>
              </a:rPr>
              <a:t>譯</a:t>
            </a:r>
            <a:r>
              <a:rPr dirty="0" sz="1400">
                <a:solidFill>
                  <a:srgbClr val="4E2700"/>
                </a:solidFill>
                <a:latin typeface="Noto Sans Mono CJK HK"/>
                <a:cs typeface="Noto Sans Mono CJK HK"/>
              </a:rPr>
              <a:t>程式</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哪些</a:t>
            </a:r>
            <a:r>
              <a:rPr dirty="0" sz="1400" spc="-15">
                <a:solidFill>
                  <a:srgbClr val="4E2700"/>
                </a:solidFill>
                <a:latin typeface="Noto Sans Mono CJK HK"/>
                <a:cs typeface="Noto Sans Mono CJK HK"/>
              </a:rPr>
              <a:t>套</a:t>
            </a:r>
            <a:r>
              <a:rPr dirty="0" sz="1400">
                <a:solidFill>
                  <a:srgbClr val="4E2700"/>
                </a:solidFill>
                <a:latin typeface="Noto Sans Mono CJK HK"/>
                <a:cs typeface="Noto Sans Mono CJK HK"/>
              </a:rPr>
              <a:t>件內</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它所</a:t>
            </a:r>
            <a:r>
              <a:rPr dirty="0" sz="1400" spc="-15">
                <a:solidFill>
                  <a:srgbClr val="4E2700"/>
                </a:solidFill>
                <a:latin typeface="Noto Sans Mono CJK HK"/>
                <a:cs typeface="Noto Sans Mono CJK HK"/>
              </a:rPr>
              <a:t>需</a:t>
            </a:r>
            <a:r>
              <a:rPr dirty="0" sz="1400">
                <a:solidFill>
                  <a:srgbClr val="4E2700"/>
                </a:solidFill>
                <a:latin typeface="Noto Sans Mono CJK HK"/>
                <a:cs typeface="Noto Sans Mono CJK HK"/>
              </a:rPr>
              <a:t>要的</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別檔。</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4.(	) </a:t>
            </a:r>
            <a:r>
              <a:rPr dirty="0" sz="1400" spc="10">
                <a:solidFill>
                  <a:srgbClr val="4E2700"/>
                </a:solidFill>
                <a:latin typeface="Noto Sans Mono CJK HK"/>
                <a:cs typeface="Noto Sans Mono CJK HK"/>
              </a:rPr>
              <a:t>如果</a:t>
            </a:r>
            <a:r>
              <a:rPr dirty="0" sz="1400">
                <a:solidFill>
                  <a:srgbClr val="4E2700"/>
                </a:solidFill>
                <a:latin typeface="Noto Sans Mono CJK HK"/>
                <a:cs typeface="Noto Sans Mono CJK HK"/>
              </a:rPr>
              <a:t>在</a:t>
            </a:r>
            <a:r>
              <a:rPr dirty="0" sz="1400" spc="-20">
                <a:solidFill>
                  <a:srgbClr val="4E2700"/>
                </a:solidFill>
                <a:latin typeface="Verdana"/>
                <a:cs typeface="Verdana"/>
              </a:rPr>
              <a:t>Java</a:t>
            </a:r>
            <a:r>
              <a:rPr dirty="0" sz="1400">
                <a:solidFill>
                  <a:srgbClr val="4E2700"/>
                </a:solidFill>
                <a:latin typeface="Noto Sans Mono CJK HK"/>
                <a:cs typeface="Noto Sans Mono CJK HK"/>
              </a:rPr>
              <a:t>原始程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中使</a:t>
            </a:r>
            <a:r>
              <a:rPr dirty="0" sz="1400" spc="-10">
                <a:solidFill>
                  <a:srgbClr val="4E2700"/>
                </a:solidFill>
                <a:latin typeface="Noto Sans Mono CJK HK"/>
                <a:cs typeface="Noto Sans Mono CJK HK"/>
              </a:rPr>
              <a:t>用</a:t>
            </a:r>
            <a:r>
              <a:rPr dirty="0" sz="1400" spc="-10">
                <a:solidFill>
                  <a:srgbClr val="4E2700"/>
                </a:solidFill>
                <a:latin typeface="Verdana"/>
                <a:cs typeface="Verdana"/>
              </a:rPr>
              <a:t>java.lang</a:t>
            </a:r>
            <a:r>
              <a:rPr dirty="0" sz="1400">
                <a:solidFill>
                  <a:srgbClr val="4E2700"/>
                </a:solidFill>
                <a:latin typeface="Noto Sans Mono CJK HK"/>
                <a:cs typeface="Noto Sans Mono CJK HK"/>
              </a:rPr>
              <a:t>套件內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類別</a:t>
            </a:r>
            <a:r>
              <a:rPr dirty="0" sz="1400" spc="-5">
                <a:solidFill>
                  <a:srgbClr val="4E2700"/>
                </a:solidFill>
                <a:latin typeface="Verdana"/>
                <a:cs typeface="Verdana"/>
              </a:rPr>
              <a:t>(</a:t>
            </a:r>
            <a:r>
              <a:rPr dirty="0" sz="1400">
                <a:solidFill>
                  <a:srgbClr val="4E2700"/>
                </a:solidFill>
                <a:latin typeface="Noto Sans Mono CJK HK"/>
                <a:cs typeface="Noto Sans Mono CJK HK"/>
              </a:rPr>
              <a:t>如</a:t>
            </a:r>
            <a:r>
              <a:rPr dirty="0" sz="1400">
                <a:solidFill>
                  <a:srgbClr val="4E2700"/>
                </a:solidFill>
                <a:latin typeface="Verdana"/>
                <a:cs typeface="Verdana"/>
              </a:rPr>
              <a:t>String,</a:t>
            </a:r>
            <a:r>
              <a:rPr dirty="0" sz="1400" spc="-15">
                <a:solidFill>
                  <a:srgbClr val="4E2700"/>
                </a:solidFill>
                <a:latin typeface="Verdana"/>
                <a:cs typeface="Verdana"/>
              </a:rPr>
              <a:t> </a:t>
            </a:r>
            <a:r>
              <a:rPr dirty="0" sz="1400">
                <a:solidFill>
                  <a:srgbClr val="4E2700"/>
                </a:solidFill>
                <a:latin typeface="Verdana"/>
                <a:cs typeface="Verdana"/>
              </a:rPr>
              <a:t>Math</a:t>
            </a:r>
            <a:r>
              <a:rPr dirty="0" sz="1400" spc="10">
                <a:solidFill>
                  <a:srgbClr val="4E2700"/>
                </a:solidFill>
                <a:latin typeface="Noto Sans Mono CJK HK"/>
                <a:cs typeface="Noto Sans Mono CJK HK"/>
              </a:rPr>
              <a:t>等</a:t>
            </a:r>
            <a:r>
              <a:rPr dirty="0" sz="1400">
                <a:solidFill>
                  <a:srgbClr val="4E2700"/>
                </a:solidFill>
                <a:latin typeface="Verdana"/>
                <a:cs typeface="Verdana"/>
              </a:rPr>
              <a:t>)</a:t>
            </a:r>
            <a:r>
              <a:rPr dirty="0" sz="1400">
                <a:solidFill>
                  <a:srgbClr val="4E2700"/>
                </a:solidFill>
                <a:latin typeface="Noto Sans Mono CJK HK"/>
                <a:cs typeface="Noto Sans Mono CJK HK"/>
              </a:rPr>
              <a:t>，可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不必</a:t>
            </a:r>
            <a:r>
              <a:rPr dirty="0" sz="1400" spc="-15">
                <a:solidFill>
                  <a:srgbClr val="4E2700"/>
                </a:solidFill>
                <a:latin typeface="Noto Sans Mono CJK HK"/>
                <a:cs typeface="Noto Sans Mono CJK HK"/>
              </a:rPr>
              <a:t>使</a:t>
            </a:r>
            <a:r>
              <a:rPr dirty="0" sz="1400">
                <a:solidFill>
                  <a:srgbClr val="4E2700"/>
                </a:solidFill>
                <a:latin typeface="Noto Sans Mono CJK HK"/>
                <a:cs typeface="Noto Sans Mono CJK HK"/>
              </a:rPr>
              <a:t>用</a:t>
            </a:r>
            <a:endParaRPr sz="1400">
              <a:latin typeface="Noto Sans Mono CJK HK"/>
              <a:cs typeface="Noto Sans Mono CJK HK"/>
            </a:endParaRPr>
          </a:p>
          <a:p>
            <a:pPr marL="631190">
              <a:lnSpc>
                <a:spcPct val="100000"/>
              </a:lnSpc>
              <a:spcBef>
                <a:spcPts val="335"/>
              </a:spcBef>
            </a:pPr>
            <a:r>
              <a:rPr dirty="0" sz="1400">
                <a:solidFill>
                  <a:srgbClr val="4E2700"/>
                </a:solidFill>
                <a:latin typeface="Verdana"/>
                <a:cs typeface="Verdana"/>
              </a:rPr>
              <a:t>import</a:t>
            </a:r>
            <a:r>
              <a:rPr dirty="0" sz="1400" spc="10">
                <a:solidFill>
                  <a:srgbClr val="4E2700"/>
                </a:solidFill>
                <a:latin typeface="Noto Sans Mono CJK HK"/>
                <a:cs typeface="Noto Sans Mono CJK HK"/>
              </a:rPr>
              <a:t>敘</a:t>
            </a:r>
            <a:r>
              <a:rPr dirty="0" sz="1400" spc="5">
                <a:solidFill>
                  <a:srgbClr val="4E2700"/>
                </a:solidFill>
                <a:latin typeface="Noto Sans Mono CJK HK"/>
                <a:cs typeface="Noto Sans Mono CJK HK"/>
              </a:rPr>
              <a:t>述</a:t>
            </a:r>
            <a:r>
              <a:rPr dirty="0" sz="1400">
                <a:solidFill>
                  <a:srgbClr val="4E2700"/>
                </a:solidFill>
                <a:latin typeface="Noto Sans Mono CJK HK"/>
                <a:cs typeface="Noto Sans Mono CJK HK"/>
              </a:rPr>
              <a:t>來</a:t>
            </a:r>
            <a:r>
              <a:rPr dirty="0" sz="1400" spc="-10">
                <a:solidFill>
                  <a:srgbClr val="4E2700"/>
                </a:solidFill>
                <a:latin typeface="Noto Sans Mono CJK HK"/>
                <a:cs typeface="Noto Sans Mono CJK HK"/>
              </a:rPr>
              <a:t>匯</a:t>
            </a:r>
            <a:r>
              <a:rPr dirty="0" sz="1400" spc="5">
                <a:solidFill>
                  <a:srgbClr val="4E2700"/>
                </a:solidFill>
                <a:latin typeface="Noto Sans Mono CJK HK"/>
                <a:cs typeface="Noto Sans Mono CJK HK"/>
              </a:rPr>
              <a:t>入</a:t>
            </a:r>
            <a:r>
              <a:rPr dirty="0" sz="1400">
                <a:solidFill>
                  <a:srgbClr val="4E2700"/>
                </a:solidFill>
                <a:latin typeface="Noto Sans Mono CJK HK"/>
                <a:cs typeface="Noto Sans Mono CJK HK"/>
              </a:rPr>
              <a:t>它</a:t>
            </a:r>
            <a:r>
              <a:rPr dirty="0" sz="1400" spc="-10">
                <a:solidFill>
                  <a:srgbClr val="4E2700"/>
                </a:solidFill>
                <a:latin typeface="Noto Sans Mono CJK HK"/>
                <a:cs typeface="Noto Sans Mono CJK HK"/>
              </a:rPr>
              <a:t>們</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因</a:t>
            </a:r>
            <a:r>
              <a:rPr dirty="0" sz="1400" spc="-10">
                <a:solidFill>
                  <a:srgbClr val="4E2700"/>
                </a:solidFill>
                <a:latin typeface="Noto Sans Mono CJK HK"/>
                <a:cs typeface="Noto Sans Mono CJK HK"/>
              </a:rPr>
              <a:t>為</a:t>
            </a:r>
            <a:r>
              <a:rPr dirty="0" sz="1400" spc="-10">
                <a:solidFill>
                  <a:srgbClr val="4E2700"/>
                </a:solidFill>
                <a:latin typeface="Verdana"/>
                <a:cs typeface="Verdana"/>
              </a:rPr>
              <a:t>java.lang</a:t>
            </a:r>
            <a:r>
              <a:rPr dirty="0" sz="1400" spc="5">
                <a:solidFill>
                  <a:srgbClr val="4E2700"/>
                </a:solidFill>
                <a:latin typeface="Noto Sans Mono CJK HK"/>
                <a:cs typeface="Noto Sans Mono CJK HK"/>
              </a:rPr>
              <a:t>套件內</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類別</a:t>
            </a:r>
            <a:r>
              <a:rPr dirty="0" sz="1400" spc="-10">
                <a:solidFill>
                  <a:srgbClr val="4E2700"/>
                </a:solidFill>
                <a:latin typeface="Noto Sans Mono CJK HK"/>
                <a:cs typeface="Noto Sans Mono CJK HK"/>
              </a:rPr>
              <a:t>會</a:t>
            </a:r>
            <a:r>
              <a:rPr dirty="0" sz="1400" spc="5">
                <a:solidFill>
                  <a:srgbClr val="4E2700"/>
                </a:solidFill>
                <a:latin typeface="Noto Sans Mono CJK HK"/>
                <a:cs typeface="Noto Sans Mono CJK HK"/>
              </a:rPr>
              <a:t>自動</a:t>
            </a:r>
            <a:r>
              <a:rPr dirty="0" sz="1400" spc="-10">
                <a:solidFill>
                  <a:srgbClr val="4E2700"/>
                </a:solidFill>
                <a:latin typeface="Noto Sans Mono CJK HK"/>
                <a:cs typeface="Noto Sans Mono CJK HK"/>
              </a:rPr>
              <a:t>匯</a:t>
            </a:r>
            <a:r>
              <a:rPr dirty="0" sz="1400" spc="5">
                <a:solidFill>
                  <a:srgbClr val="4E2700"/>
                </a:solidFill>
                <a:latin typeface="Noto Sans Mono CJK HK"/>
                <a:cs typeface="Noto Sans Mono CJK HK"/>
              </a:rPr>
              <a:t>入。</a:t>
            </a:r>
            <a:endParaRPr sz="1400">
              <a:latin typeface="Noto Sans Mono CJK HK"/>
              <a:cs typeface="Noto Sans Mono CJK HK"/>
            </a:endParaRPr>
          </a:p>
          <a:p>
            <a:pPr marL="12700">
              <a:lnSpc>
                <a:spcPct val="100000"/>
              </a:lnSpc>
              <a:spcBef>
                <a:spcPts val="340"/>
              </a:spcBef>
              <a:tabLst>
                <a:tab pos="459105" algn="l"/>
              </a:tabLst>
            </a:pPr>
            <a:r>
              <a:rPr dirty="0" sz="1400">
                <a:solidFill>
                  <a:srgbClr val="4E2700"/>
                </a:solidFill>
                <a:latin typeface="Verdana"/>
                <a:cs typeface="Verdana"/>
              </a:rPr>
              <a:t>5.(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編譯</a:t>
            </a:r>
            <a:r>
              <a:rPr dirty="0" sz="1400">
                <a:solidFill>
                  <a:srgbClr val="4E2700"/>
                </a:solidFill>
                <a:latin typeface="Noto Sans Mono CJK HK"/>
                <a:cs typeface="Noto Sans Mono CJK HK"/>
              </a:rPr>
              <a:t>原始程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每</a:t>
            </a:r>
            <a:r>
              <a:rPr dirty="0" sz="1400">
                <a:solidFill>
                  <a:srgbClr val="4E2700"/>
                </a:solidFill>
                <a:latin typeface="Noto Sans Mono CJK HK"/>
                <a:cs typeface="Noto Sans Mono CJK HK"/>
              </a:rPr>
              <a:t>個原</a:t>
            </a:r>
            <a:r>
              <a:rPr dirty="0" sz="1400" spc="-15">
                <a:solidFill>
                  <a:srgbClr val="4E2700"/>
                </a:solidFill>
                <a:latin typeface="Noto Sans Mono CJK HK"/>
                <a:cs typeface="Noto Sans Mono CJK HK"/>
              </a:rPr>
              <a:t>始</a:t>
            </a:r>
            <a:r>
              <a:rPr dirty="0" sz="1400">
                <a:solidFill>
                  <a:srgbClr val="4E2700"/>
                </a:solidFill>
                <a:latin typeface="Noto Sans Mono CJK HK"/>
                <a:cs typeface="Noto Sans Mono CJK HK"/>
              </a:rPr>
              <a:t>檔案</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會產</a:t>
            </a:r>
            <a:r>
              <a:rPr dirty="0" sz="1400" spc="-15">
                <a:solidFill>
                  <a:srgbClr val="4E2700"/>
                </a:solidFill>
                <a:latin typeface="Noto Sans Mono CJK HK"/>
                <a:cs typeface="Noto Sans Mono CJK HK"/>
              </a:rPr>
              <a:t>生</a:t>
            </a:r>
            <a:r>
              <a:rPr dirty="0" sz="1400">
                <a:solidFill>
                  <a:srgbClr val="4E2700"/>
                </a:solidFill>
                <a:latin typeface="Noto Sans Mono CJK HK"/>
                <a:cs typeface="Noto Sans Mono CJK HK"/>
              </a:rPr>
              <a:t>一個</a:t>
            </a:r>
            <a:r>
              <a:rPr dirty="0" sz="1400" spc="-15">
                <a:solidFill>
                  <a:srgbClr val="4E2700"/>
                </a:solidFill>
                <a:latin typeface="Noto Sans Mono CJK HK"/>
                <a:cs typeface="Noto Sans Mono CJK HK"/>
              </a:rPr>
              <a:t>類</a:t>
            </a:r>
            <a:r>
              <a:rPr dirty="0" sz="1400">
                <a:solidFill>
                  <a:srgbClr val="4E2700"/>
                </a:solidFill>
                <a:latin typeface="Noto Sans Mono CJK HK"/>
                <a:cs typeface="Noto Sans Mono CJK HK"/>
              </a:rPr>
              <a:t>別檔。</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6.(	)</a:t>
            </a:r>
            <a:r>
              <a:rPr dirty="0" sz="1400" spc="-15">
                <a:solidFill>
                  <a:srgbClr val="4E2700"/>
                </a:solidFill>
                <a:latin typeface="Verdana"/>
                <a:cs typeface="Verdana"/>
              </a:rPr>
              <a:t> 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定</a:t>
            </a:r>
            <a:r>
              <a:rPr dirty="0" sz="1400" spc="-15">
                <a:solidFill>
                  <a:srgbClr val="4E2700"/>
                </a:solidFill>
                <a:latin typeface="Noto Sans Mono CJK HK"/>
                <a:cs typeface="Noto Sans Mono CJK HK"/>
              </a:rPr>
              <a:t>義</a:t>
            </a:r>
            <a:r>
              <a:rPr dirty="0" sz="1400">
                <a:solidFill>
                  <a:srgbClr val="4E2700"/>
                </a:solidFill>
                <a:latin typeface="Noto Sans Mono CJK HK"/>
                <a:cs typeface="Noto Sans Mono CJK HK"/>
              </a:rPr>
              <a:t>的關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字都</a:t>
            </a:r>
            <a:r>
              <a:rPr dirty="0" sz="1400" spc="-15">
                <a:solidFill>
                  <a:srgbClr val="4E2700"/>
                </a:solidFill>
                <a:latin typeface="Noto Sans Mono CJK HK"/>
                <a:cs typeface="Noto Sans Mono CJK HK"/>
              </a:rPr>
              <a:t>是</a:t>
            </a:r>
            <a:r>
              <a:rPr dirty="0" sz="1400">
                <a:solidFill>
                  <a:srgbClr val="4E2700"/>
                </a:solidFill>
                <a:latin typeface="Noto Sans Mono CJK HK"/>
                <a:cs typeface="Noto Sans Mono CJK HK"/>
              </a:rPr>
              <a:t>由大</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字母</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成。</a:t>
            </a:r>
            <a:endParaRPr sz="1400">
              <a:latin typeface="Noto Sans Mono CJK HK"/>
              <a:cs typeface="Noto Sans Mono CJK HK"/>
            </a:endParaRPr>
          </a:p>
          <a:p>
            <a:pPr marL="12700">
              <a:lnSpc>
                <a:spcPct val="100000"/>
              </a:lnSpc>
              <a:spcBef>
                <a:spcPts val="335"/>
              </a:spcBef>
              <a:tabLst>
                <a:tab pos="459105" algn="l"/>
              </a:tabLst>
            </a:pPr>
            <a:r>
              <a:rPr dirty="0" sz="1400">
                <a:solidFill>
                  <a:srgbClr val="4E2700"/>
                </a:solidFill>
                <a:latin typeface="Verdana"/>
                <a:cs typeface="Verdana"/>
              </a:rPr>
              <a:t>7.(	)</a:t>
            </a:r>
            <a:r>
              <a:rPr dirty="0" sz="1400" spc="-25">
                <a:solidFill>
                  <a:srgbClr val="4E2700"/>
                </a:solidFill>
                <a:latin typeface="Verdana"/>
                <a:cs typeface="Verdana"/>
              </a:rPr>
              <a:t> </a:t>
            </a:r>
            <a:r>
              <a:rPr dirty="0" sz="1400" spc="10">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spc="10">
                <a:solidFill>
                  <a:srgbClr val="4E2700"/>
                </a:solidFill>
                <a:latin typeface="Noto Sans Mono CJK HK"/>
                <a:cs typeface="Noto Sans Mono CJK HK"/>
              </a:rPr>
              <a:t>識</a:t>
            </a:r>
            <a:r>
              <a:rPr dirty="0" sz="1400">
                <a:solidFill>
                  <a:srgbClr val="4E2700"/>
                </a:solidFill>
                <a:latin typeface="Noto Sans Mono CJK HK"/>
                <a:cs typeface="Noto Sans Mono CJK HK"/>
              </a:rPr>
              <a:t>別</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的命</a:t>
            </a:r>
            <a:r>
              <a:rPr dirty="0" sz="1400" spc="-15">
                <a:solidFill>
                  <a:srgbClr val="4E2700"/>
                </a:solidFill>
                <a:latin typeface="Noto Sans Mono CJK HK"/>
                <a:cs typeface="Noto Sans Mono CJK HK"/>
              </a:rPr>
              <a:t>名</a:t>
            </a:r>
            <a:r>
              <a:rPr dirty="0" sz="1400">
                <a:solidFill>
                  <a:srgbClr val="4E2700"/>
                </a:solidFill>
                <a:latin typeface="Noto Sans Mono CJK HK"/>
                <a:cs typeface="Noto Sans Mono CJK HK"/>
              </a:rPr>
              <a:t>習慣</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，常</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名稱</a:t>
            </a:r>
            <a:r>
              <a:rPr dirty="0" sz="1400" spc="-15">
                <a:solidFill>
                  <a:srgbClr val="4E2700"/>
                </a:solidFill>
                <a:latin typeface="Noto Sans Mono CJK HK"/>
                <a:cs typeface="Noto Sans Mono CJK HK"/>
              </a:rPr>
              <a:t>通</a:t>
            </a:r>
            <a:r>
              <a:rPr dirty="0" sz="1400">
                <a:solidFill>
                  <a:srgbClr val="4E2700"/>
                </a:solidFill>
                <a:latin typeface="Noto Sans Mono CJK HK"/>
                <a:cs typeface="Noto Sans Mono CJK HK"/>
              </a:rPr>
              <a:t>常是</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全大</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字母</a:t>
            </a:r>
            <a:r>
              <a:rPr dirty="0" sz="1400" spc="-15">
                <a:solidFill>
                  <a:srgbClr val="4E2700"/>
                </a:solidFill>
                <a:latin typeface="Noto Sans Mono CJK HK"/>
                <a:cs typeface="Noto Sans Mono CJK HK"/>
              </a:rPr>
              <a:t>與</a:t>
            </a:r>
            <a:r>
              <a:rPr dirty="0" sz="1400">
                <a:solidFill>
                  <a:srgbClr val="4E2700"/>
                </a:solidFill>
                <a:latin typeface="Noto Sans Mono CJK HK"/>
                <a:cs typeface="Noto Sans Mono CJK HK"/>
              </a:rPr>
              <a:t>底線</a:t>
            </a:r>
            <a:r>
              <a:rPr dirty="0" sz="1400" spc="-15">
                <a:solidFill>
                  <a:srgbClr val="4E2700"/>
                </a:solidFill>
                <a:latin typeface="Noto Sans Mono CJK HK"/>
                <a:cs typeface="Noto Sans Mono CJK HK"/>
              </a:rPr>
              <a:t>來</a:t>
            </a:r>
            <a:r>
              <a:rPr dirty="0" sz="1400">
                <a:solidFill>
                  <a:srgbClr val="4E2700"/>
                </a:solidFill>
                <a:latin typeface="Noto Sans Mono CJK HK"/>
                <a:cs typeface="Noto Sans Mono CJK HK"/>
              </a:rPr>
              <a:t>命名。</a:t>
            </a:r>
            <a:endParaRPr sz="1400">
              <a:latin typeface="Noto Sans Mono CJK HK"/>
              <a:cs typeface="Noto Sans Mono CJK HK"/>
            </a:endParaRPr>
          </a:p>
          <a:p>
            <a:pPr marL="12700">
              <a:lnSpc>
                <a:spcPct val="100000"/>
              </a:lnSpc>
              <a:spcBef>
                <a:spcPts val="340"/>
              </a:spcBef>
              <a:tabLst>
                <a:tab pos="459105" algn="l"/>
              </a:tabLst>
            </a:pPr>
            <a:r>
              <a:rPr dirty="0" sz="1400">
                <a:solidFill>
                  <a:srgbClr val="4E2700"/>
                </a:solidFill>
                <a:latin typeface="Verdana"/>
                <a:cs typeface="Verdana"/>
              </a:rPr>
              <a:t>8.(	)</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變數的</a:t>
            </a:r>
            <a:r>
              <a:rPr dirty="0" sz="1400" spc="-15">
                <a:solidFill>
                  <a:srgbClr val="4E2700"/>
                </a:solidFill>
                <a:latin typeface="Noto Sans Mono CJK HK"/>
                <a:cs typeface="Noto Sans Mono CJK HK"/>
              </a:rPr>
              <a:t>基</a:t>
            </a:r>
            <a:r>
              <a:rPr dirty="0" sz="1400">
                <a:solidFill>
                  <a:srgbClr val="4E2700"/>
                </a:solidFill>
                <a:latin typeface="Noto Sans Mono CJK HK"/>
                <a:cs typeface="Noto Sans Mono CJK HK"/>
              </a:rPr>
              <a:t>本形</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為：</a:t>
            </a:r>
            <a:endParaRPr sz="1400">
              <a:latin typeface="Noto Sans Mono CJK HK"/>
              <a:cs typeface="Noto Sans Mono CJK HK"/>
            </a:endParaRPr>
          </a:p>
          <a:p>
            <a:pPr marL="755015">
              <a:lnSpc>
                <a:spcPct val="100000"/>
              </a:lnSpc>
              <a:spcBef>
                <a:spcPts val="335"/>
              </a:spcBef>
            </a:pPr>
            <a:r>
              <a:rPr dirty="0" sz="1400" spc="10">
                <a:solidFill>
                  <a:srgbClr val="4E2700"/>
                </a:solidFill>
                <a:latin typeface="Noto Sans Mono CJK HK"/>
                <a:cs typeface="Noto Sans Mono CJK HK"/>
              </a:rPr>
              <a:t>資料</a:t>
            </a:r>
            <a:r>
              <a:rPr dirty="0" sz="1400" spc="5">
                <a:solidFill>
                  <a:srgbClr val="4E2700"/>
                </a:solidFill>
                <a:latin typeface="Noto Sans Mono CJK HK"/>
                <a:cs typeface="Noto Sans Mono CJK HK"/>
              </a:rPr>
              <a:t>型態</a:t>
            </a:r>
            <a:r>
              <a:rPr dirty="0" sz="1400" spc="240">
                <a:solidFill>
                  <a:srgbClr val="4E2700"/>
                </a:solidFill>
                <a:latin typeface="Noto Sans Mono CJK HK"/>
                <a:cs typeface="Noto Sans Mono CJK HK"/>
              </a:rPr>
              <a:t> </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數</a:t>
            </a:r>
            <a:r>
              <a:rPr dirty="0" sz="1400">
                <a:solidFill>
                  <a:srgbClr val="4E2700"/>
                </a:solidFill>
                <a:latin typeface="Noto Sans Mono CJK HK"/>
                <a:cs typeface="Noto Sans Mono CJK HK"/>
              </a:rPr>
              <a:t>名</a:t>
            </a:r>
            <a:r>
              <a:rPr dirty="0" sz="1400" spc="5">
                <a:solidFill>
                  <a:srgbClr val="4E2700"/>
                </a:solidFill>
                <a:latin typeface="Noto Sans Mono CJK HK"/>
                <a:cs typeface="Noto Sans Mono CJK HK"/>
              </a:rPr>
              <a:t>稱</a:t>
            </a:r>
            <a:r>
              <a:rPr dirty="0" sz="1400" spc="-245">
                <a:solidFill>
                  <a:srgbClr val="4E2700"/>
                </a:solidFill>
                <a:latin typeface="Noto Sans Mono CJK HK"/>
                <a:cs typeface="Noto Sans Mono CJK HK"/>
              </a:rPr>
              <a:t> </a:t>
            </a: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Verdana"/>
                <a:cs typeface="Verdana"/>
              </a:rPr>
              <a:t>]</a:t>
            </a:r>
            <a:r>
              <a:rPr dirty="0" sz="1400" spc="-4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marR="27940">
              <a:lnSpc>
                <a:spcPct val="120000"/>
              </a:lnSpc>
            </a:pPr>
            <a:r>
              <a:rPr dirty="0" sz="1400" spc="10">
                <a:solidFill>
                  <a:srgbClr val="4E2700"/>
                </a:solidFill>
                <a:latin typeface="Noto Sans Mono CJK HK"/>
                <a:cs typeface="Noto Sans Mono CJK HK"/>
              </a:rPr>
              <a:t>可以</a:t>
            </a:r>
            <a:r>
              <a:rPr dirty="0" sz="1400">
                <a:solidFill>
                  <a:srgbClr val="4E2700"/>
                </a:solidFill>
                <a:latin typeface="Noto Sans Mono CJK HK"/>
                <a:cs typeface="Noto Sans Mono CJK HK"/>
              </a:rPr>
              <a:t>立</a:t>
            </a:r>
            <a:r>
              <a:rPr dirty="0" sz="1400" spc="-15">
                <a:solidFill>
                  <a:srgbClr val="4E2700"/>
                </a:solidFill>
                <a:latin typeface="Noto Sans Mono CJK HK"/>
                <a:cs typeface="Noto Sans Mono CJK HK"/>
              </a:rPr>
              <a:t>刻</a:t>
            </a:r>
            <a:r>
              <a:rPr dirty="0" sz="1400">
                <a:solidFill>
                  <a:srgbClr val="4E2700"/>
                </a:solidFill>
                <a:latin typeface="Noto Sans Mono CJK HK"/>
                <a:cs typeface="Noto Sans Mono CJK HK"/>
              </a:rPr>
              <a:t>設定</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數的</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r>
              <a:rPr dirty="0" sz="1400" spc="-15">
                <a:solidFill>
                  <a:srgbClr val="4E2700"/>
                </a:solidFill>
                <a:latin typeface="Noto Sans Mono CJK HK"/>
                <a:cs typeface="Noto Sans Mono CJK HK"/>
              </a:rPr>
              <a:t>也</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稍</a:t>
            </a:r>
            <a:r>
              <a:rPr dirty="0" sz="1400">
                <a:solidFill>
                  <a:srgbClr val="4E2700"/>
                </a:solidFill>
                <a:latin typeface="Noto Sans Mono CJK HK"/>
                <a:cs typeface="Noto Sans Mono CJK HK"/>
              </a:rPr>
              <a:t>後設</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變數</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初值</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但是</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數一</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要有</a:t>
            </a:r>
            <a:r>
              <a:rPr dirty="0" sz="1400" spc="-15">
                <a:solidFill>
                  <a:srgbClr val="4E2700"/>
                </a:solidFill>
                <a:latin typeface="Noto Sans Mono CJK HK"/>
                <a:cs typeface="Noto Sans Mono CJK HK"/>
              </a:rPr>
              <a:t>初</a:t>
            </a:r>
            <a:r>
              <a:rPr dirty="0" sz="1400">
                <a:solidFill>
                  <a:srgbClr val="4E2700"/>
                </a:solidFill>
                <a:latin typeface="Noto Sans Mono CJK HK"/>
                <a:cs typeface="Noto Sans Mono CJK HK"/>
              </a:rPr>
              <a:t>值才</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參與 </a:t>
            </a:r>
            <a:r>
              <a:rPr dirty="0" sz="1400" spc="10">
                <a:solidFill>
                  <a:srgbClr val="4E2700"/>
                </a:solidFill>
                <a:latin typeface="Noto Sans Mono CJK HK"/>
                <a:cs typeface="Noto Sans Mono CJK HK"/>
              </a:rPr>
              <a:t>運算</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否</a:t>
            </a:r>
            <a:r>
              <a:rPr dirty="0" sz="1400">
                <a:solidFill>
                  <a:srgbClr val="4E2700"/>
                </a:solidFill>
                <a:latin typeface="Noto Sans Mono CJK HK"/>
                <a:cs typeface="Noto Sans Mono CJK HK"/>
              </a:rPr>
              <a:t>則將</a:t>
            </a:r>
            <a:r>
              <a:rPr dirty="0" sz="1400" spc="-15">
                <a:solidFill>
                  <a:srgbClr val="4E2700"/>
                </a:solidFill>
                <a:latin typeface="Noto Sans Mono CJK HK"/>
                <a:cs typeface="Noto Sans Mono CJK HK"/>
              </a:rPr>
              <a:t>產</a:t>
            </a:r>
            <a:r>
              <a:rPr dirty="0" sz="1400">
                <a:solidFill>
                  <a:srgbClr val="4E2700"/>
                </a:solidFill>
                <a:latin typeface="Noto Sans Mono CJK HK"/>
                <a:cs typeface="Noto Sans Mono CJK HK"/>
              </a:rPr>
              <a:t>生語</a:t>
            </a:r>
            <a:r>
              <a:rPr dirty="0" sz="1400" spc="-15">
                <a:solidFill>
                  <a:srgbClr val="4E2700"/>
                </a:solidFill>
                <a:latin typeface="Noto Sans Mono CJK HK"/>
                <a:cs typeface="Noto Sans Mono CJK HK"/>
              </a:rPr>
              <a:t>法</a:t>
            </a:r>
            <a:r>
              <a:rPr dirty="0" sz="1400">
                <a:solidFill>
                  <a:srgbClr val="4E2700"/>
                </a:solidFill>
                <a:latin typeface="Noto Sans Mono CJK HK"/>
                <a:cs typeface="Noto Sans Mono CJK HK"/>
              </a:rPr>
              <a:t>錯誤。</a:t>
            </a:r>
            <a:endParaRPr sz="1400">
              <a:latin typeface="Noto Sans Mono CJK HK"/>
              <a:cs typeface="Noto Sans Mono CJK HK"/>
            </a:endParaRPr>
          </a:p>
          <a:p>
            <a:pPr marL="755015" marR="1480185" indent="-742950">
              <a:lnSpc>
                <a:spcPts val="2050"/>
              </a:lnSpc>
              <a:spcBef>
                <a:spcPts val="100"/>
              </a:spcBef>
              <a:tabLst>
                <a:tab pos="459105" algn="l"/>
              </a:tabLst>
            </a:pPr>
            <a:r>
              <a:rPr dirty="0" sz="1400">
                <a:solidFill>
                  <a:srgbClr val="4E2700"/>
                </a:solidFill>
                <a:latin typeface="Verdana"/>
                <a:cs typeface="Verdana"/>
              </a:rPr>
              <a:t>9.(	)</a:t>
            </a:r>
            <a:r>
              <a:rPr dirty="0" sz="1400" spc="-1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的敘述</a:t>
            </a:r>
            <a:r>
              <a:rPr dirty="0" sz="1400" spc="-15">
                <a:solidFill>
                  <a:srgbClr val="4E2700"/>
                </a:solidFill>
                <a:latin typeface="Noto Sans Mono CJK HK"/>
                <a:cs typeface="Noto Sans Mono CJK HK"/>
              </a:rPr>
              <a:t>出</a:t>
            </a:r>
            <a:r>
              <a:rPr dirty="0" sz="1400">
                <a:solidFill>
                  <a:srgbClr val="4E2700"/>
                </a:solidFill>
                <a:latin typeface="Noto Sans Mono CJK HK"/>
                <a:cs typeface="Noto Sans Mono CJK HK"/>
              </a:rPr>
              <a:t>現</a:t>
            </a:r>
            <a:r>
              <a:rPr dirty="0" sz="1400" spc="5">
                <a:solidFill>
                  <a:srgbClr val="4E2700"/>
                </a:solidFill>
                <a:latin typeface="Noto Sans Mono CJK HK"/>
                <a:cs typeface="Noto Sans Mono CJK HK"/>
              </a:rPr>
              <a:t>在</a:t>
            </a:r>
            <a:r>
              <a:rPr dirty="0" sz="1400" spc="-5">
                <a:solidFill>
                  <a:srgbClr val="4E2700"/>
                </a:solidFill>
                <a:latin typeface="Verdana"/>
                <a:cs typeface="Verdana"/>
              </a:rPr>
              <a:t>public</a:t>
            </a:r>
            <a:r>
              <a:rPr dirty="0" sz="1400" spc="-40">
                <a:solidFill>
                  <a:srgbClr val="4E2700"/>
                </a:solidFill>
                <a:latin typeface="Verdana"/>
                <a:cs typeface="Verdana"/>
              </a:rPr>
              <a:t> </a:t>
            </a:r>
            <a:r>
              <a:rPr dirty="0" sz="1400">
                <a:solidFill>
                  <a:srgbClr val="4E2700"/>
                </a:solidFill>
                <a:latin typeface="Verdana"/>
                <a:cs typeface="Verdana"/>
              </a:rPr>
              <a:t>static</a:t>
            </a:r>
            <a:r>
              <a:rPr dirty="0" sz="1400" spc="-25">
                <a:solidFill>
                  <a:srgbClr val="4E2700"/>
                </a:solidFill>
                <a:latin typeface="Verdana"/>
                <a:cs typeface="Verdana"/>
              </a:rPr>
              <a:t> </a:t>
            </a:r>
            <a:r>
              <a:rPr dirty="0" sz="1400" spc="-5">
                <a:solidFill>
                  <a:srgbClr val="4E2700"/>
                </a:solidFill>
                <a:latin typeface="Verdana"/>
                <a:cs typeface="Verdana"/>
              </a:rPr>
              <a:t>void </a:t>
            </a:r>
            <a:r>
              <a:rPr dirty="0" sz="1400">
                <a:solidFill>
                  <a:srgbClr val="4E2700"/>
                </a:solidFill>
                <a:latin typeface="Verdana"/>
                <a:cs typeface="Verdana"/>
              </a:rPr>
              <a:t>main(String[]</a:t>
            </a:r>
            <a:r>
              <a:rPr dirty="0" sz="1400" spc="-15">
                <a:solidFill>
                  <a:srgbClr val="4E2700"/>
                </a:solidFill>
                <a:latin typeface="Verdana"/>
                <a:cs typeface="Verdana"/>
              </a:rPr>
              <a:t> </a:t>
            </a:r>
            <a:r>
              <a:rPr dirty="0" sz="1400" spc="-5">
                <a:solidFill>
                  <a:srgbClr val="4E2700"/>
                </a:solidFill>
                <a:latin typeface="Verdana"/>
                <a:cs typeface="Verdana"/>
              </a:rPr>
              <a:t>args)</a:t>
            </a:r>
            <a:r>
              <a:rPr dirty="0" sz="1400" spc="10">
                <a:solidFill>
                  <a:srgbClr val="4E2700"/>
                </a:solidFill>
                <a:latin typeface="Noto Sans Mono CJK HK"/>
                <a:cs typeface="Noto Sans Mono CJK HK"/>
              </a:rPr>
              <a:t>方</a:t>
            </a:r>
            <a:r>
              <a:rPr dirty="0" sz="1400">
                <a:solidFill>
                  <a:srgbClr val="4E2700"/>
                </a:solidFill>
                <a:latin typeface="Noto Sans Mono CJK HK"/>
                <a:cs typeface="Noto Sans Mono CJK HK"/>
              </a:rPr>
              <a:t>法內，  </a:t>
            </a:r>
            <a:r>
              <a:rPr dirty="0" sz="1400">
                <a:solidFill>
                  <a:srgbClr val="4E2700"/>
                </a:solidFill>
                <a:latin typeface="Verdana"/>
                <a:cs typeface="Verdana"/>
              </a:rPr>
              <a:t>int i</a:t>
            </a:r>
            <a:r>
              <a:rPr dirty="0" sz="1400" spc="-2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a:lnSpc>
                <a:spcPct val="100000"/>
              </a:lnSpc>
              <a:spcBef>
                <a:spcPts val="204"/>
              </a:spcBef>
            </a:pPr>
            <a:r>
              <a:rPr dirty="0" sz="1400">
                <a:solidFill>
                  <a:srgbClr val="4E2700"/>
                </a:solidFill>
                <a:latin typeface="Verdana"/>
                <a:cs typeface="Verdana"/>
              </a:rPr>
              <a:t>System.out.println("i=" </a:t>
            </a:r>
            <a:r>
              <a:rPr dirty="0" sz="1400" spc="5">
                <a:solidFill>
                  <a:srgbClr val="4E2700"/>
                </a:solidFill>
                <a:latin typeface="Verdana"/>
                <a:cs typeface="Verdana"/>
              </a:rPr>
              <a:t>+</a:t>
            </a:r>
            <a:r>
              <a:rPr dirty="0" sz="1400" spc="-70">
                <a:solidFill>
                  <a:srgbClr val="4E2700"/>
                </a:solidFill>
                <a:latin typeface="Verdana"/>
                <a:cs typeface="Verdana"/>
              </a:rPr>
              <a:t> </a:t>
            </a:r>
            <a:r>
              <a:rPr dirty="0" sz="1400">
                <a:solidFill>
                  <a:srgbClr val="4E2700"/>
                </a:solidFill>
                <a:latin typeface="Verdana"/>
                <a:cs typeface="Verdana"/>
              </a:rPr>
              <a:t>i);</a:t>
            </a:r>
            <a:endParaRPr sz="1400">
              <a:latin typeface="Verdana"/>
              <a:cs typeface="Verdana"/>
            </a:endParaRPr>
          </a:p>
          <a:p>
            <a:pPr marL="508000">
              <a:lnSpc>
                <a:spcPct val="100000"/>
              </a:lnSpc>
              <a:spcBef>
                <a:spcPts val="305"/>
              </a:spcBef>
            </a:pPr>
            <a:r>
              <a:rPr dirty="0" sz="1400" spc="10">
                <a:solidFill>
                  <a:srgbClr val="4E2700"/>
                </a:solidFill>
                <a:latin typeface="Noto Sans Mono CJK HK"/>
                <a:cs typeface="Noto Sans Mono CJK HK"/>
              </a:rPr>
              <a:t>上面</a:t>
            </a:r>
            <a:r>
              <a:rPr dirty="0" sz="1400">
                <a:solidFill>
                  <a:srgbClr val="4E2700"/>
                </a:solidFill>
                <a:latin typeface="Noto Sans Mono CJK HK"/>
                <a:cs typeface="Noto Sans Mono CJK HK"/>
              </a:rPr>
              <a:t>的敘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a:t>
            </a:r>
            <a:r>
              <a:rPr dirty="0" sz="1400" spc="-15">
                <a:solidFill>
                  <a:srgbClr val="4E2700"/>
                </a:solidFill>
                <a:latin typeface="Noto Sans Mono CJK HK"/>
                <a:cs typeface="Noto Sans Mono CJK HK"/>
              </a:rPr>
              <a:t>誤</a:t>
            </a:r>
            <a:r>
              <a:rPr dirty="0" sz="1400">
                <a:solidFill>
                  <a:srgbClr val="4E2700"/>
                </a:solidFill>
                <a:latin typeface="Noto Sans Mono CJK HK"/>
                <a:cs typeface="Noto Sans Mono CJK HK"/>
              </a:rPr>
              <a:t>，可</a:t>
            </a:r>
            <a:r>
              <a:rPr dirty="0" sz="1400" spc="-15">
                <a:solidFill>
                  <a:srgbClr val="4E2700"/>
                </a:solidFill>
                <a:latin typeface="Noto Sans Mono CJK HK"/>
                <a:cs typeface="Noto Sans Mono CJK HK"/>
              </a:rPr>
              <a:t>以</a:t>
            </a:r>
            <a:r>
              <a:rPr dirty="0" sz="1400">
                <a:solidFill>
                  <a:srgbClr val="4E2700"/>
                </a:solidFill>
                <a:latin typeface="Noto Sans Mono CJK HK"/>
                <a:cs typeface="Noto Sans Mono CJK HK"/>
              </a:rPr>
              <a:t>執行。</a:t>
            </a:r>
            <a:endParaRPr sz="1400">
              <a:latin typeface="Noto Sans Mono CJK HK"/>
              <a:cs typeface="Noto Sans Mono CJK HK"/>
            </a:endParaRPr>
          </a:p>
          <a:p>
            <a:pPr marL="572135">
              <a:lnSpc>
                <a:spcPct val="100000"/>
              </a:lnSpc>
              <a:spcBef>
                <a:spcPts val="33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所有</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數都</a:t>
            </a:r>
            <a:r>
              <a:rPr dirty="0" sz="1400" spc="-15">
                <a:solidFill>
                  <a:srgbClr val="4E2700"/>
                </a:solidFill>
                <a:latin typeface="Noto Sans Mono CJK HK"/>
                <a:cs typeface="Noto Sans Mono CJK HK"/>
              </a:rPr>
              <a:t>必</a:t>
            </a:r>
            <a:r>
              <a:rPr dirty="0" sz="1400">
                <a:solidFill>
                  <a:srgbClr val="4E2700"/>
                </a:solidFill>
                <a:latin typeface="Noto Sans Mono CJK HK"/>
                <a:cs typeface="Noto Sans Mono CJK HK"/>
              </a:rPr>
              <a:t>須屬</a:t>
            </a:r>
            <a:r>
              <a:rPr dirty="0" sz="1400" spc="-15">
                <a:solidFill>
                  <a:srgbClr val="4E2700"/>
                </a:solidFill>
                <a:latin typeface="Noto Sans Mono CJK HK"/>
                <a:cs typeface="Noto Sans Mono CJK HK"/>
              </a:rPr>
              <a:t>於</a:t>
            </a:r>
            <a:r>
              <a:rPr dirty="0" sz="1400">
                <a:solidFill>
                  <a:srgbClr val="4E2700"/>
                </a:solidFill>
                <a:latin typeface="Noto Sans Mono CJK HK"/>
                <a:cs typeface="Noto Sans Mono CJK HK"/>
              </a:rPr>
              <a:t>某一</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且只</a:t>
            </a:r>
            <a:r>
              <a:rPr dirty="0" sz="1400" spc="-15">
                <a:solidFill>
                  <a:srgbClr val="4E2700"/>
                </a:solidFill>
                <a:latin typeface="Noto Sans Mono CJK HK"/>
                <a:cs typeface="Noto Sans Mono CJK HK"/>
              </a:rPr>
              <a:t>能</a:t>
            </a:r>
            <a:r>
              <a:rPr dirty="0" sz="1400">
                <a:solidFill>
                  <a:srgbClr val="4E2700"/>
                </a:solidFill>
                <a:latin typeface="Noto Sans Mono CJK HK"/>
                <a:cs typeface="Noto Sans Mono CJK HK"/>
              </a:rPr>
              <a:t>屬於</a:t>
            </a:r>
            <a:r>
              <a:rPr dirty="0" sz="1400" spc="-15">
                <a:solidFill>
                  <a:srgbClr val="4E2700"/>
                </a:solidFill>
                <a:latin typeface="Noto Sans Mono CJK HK"/>
                <a:cs typeface="Noto Sans Mono CJK HK"/>
              </a:rPr>
              <a:t>某</a:t>
            </a:r>
            <a:r>
              <a:rPr dirty="0" sz="1400">
                <a:solidFill>
                  <a:srgbClr val="4E2700"/>
                </a:solidFill>
                <a:latin typeface="Noto Sans Mono CJK HK"/>
                <a:cs typeface="Noto Sans Mono CJK HK"/>
              </a:rPr>
              <a:t>一種</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46730"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11" name="object 11"/>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764540" y="962025"/>
            <a:ext cx="398145" cy="69215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a:t>
            </a:r>
            <a:r>
              <a:rPr dirty="0" sz="1400" spc="-10">
                <a:solidFill>
                  <a:srgbClr val="4E2700"/>
                </a:solidFill>
                <a:latin typeface="Verdana"/>
                <a:cs typeface="Verdana"/>
              </a:rPr>
              <a:t>1</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0"/>
              </a:spcBef>
            </a:pPr>
            <a:r>
              <a:rPr dirty="0" sz="1400">
                <a:solidFill>
                  <a:srgbClr val="4E2700"/>
                </a:solidFill>
                <a:latin typeface="Verdana"/>
                <a:cs typeface="Verdana"/>
              </a:rPr>
              <a:t>1</a:t>
            </a:r>
            <a:r>
              <a:rPr dirty="0" sz="1400" spc="-10">
                <a:solidFill>
                  <a:srgbClr val="4E2700"/>
                </a:solidFill>
                <a:latin typeface="Verdana"/>
                <a:cs typeface="Verdana"/>
              </a:rPr>
              <a:t>2</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120"/>
              </a:spcBef>
            </a:pPr>
            <a:r>
              <a:rPr dirty="0" sz="1400">
                <a:solidFill>
                  <a:srgbClr val="4E2700"/>
                </a:solidFill>
                <a:latin typeface="Verdana"/>
                <a:cs typeface="Verdana"/>
              </a:rPr>
              <a:t>1</a:t>
            </a:r>
            <a:r>
              <a:rPr dirty="0" sz="1400" spc="-10">
                <a:solidFill>
                  <a:srgbClr val="4E2700"/>
                </a:solidFill>
                <a:latin typeface="Verdana"/>
                <a:cs typeface="Verdana"/>
              </a:rPr>
              <a:t>3</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4" name="object 4"/>
          <p:cNvSpPr txBox="1"/>
          <p:nvPr/>
        </p:nvSpPr>
        <p:spPr>
          <a:xfrm>
            <a:off x="764540" y="2082545"/>
            <a:ext cx="398780" cy="136017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1</a:t>
            </a:r>
            <a:r>
              <a:rPr dirty="0" sz="1400" spc="-10">
                <a:solidFill>
                  <a:srgbClr val="4E2700"/>
                </a:solidFill>
                <a:latin typeface="Verdana"/>
                <a:cs typeface="Verdana"/>
              </a:rPr>
              <a:t>4</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0"/>
              </a:spcBef>
            </a:pPr>
            <a:r>
              <a:rPr dirty="0" sz="1400">
                <a:solidFill>
                  <a:srgbClr val="4E2700"/>
                </a:solidFill>
                <a:latin typeface="Verdana"/>
                <a:cs typeface="Verdana"/>
              </a:rPr>
              <a:t>1</a:t>
            </a:r>
            <a:r>
              <a:rPr dirty="0" sz="1400" spc="-10">
                <a:solidFill>
                  <a:srgbClr val="4E2700"/>
                </a:solidFill>
                <a:latin typeface="Verdana"/>
                <a:cs typeface="Verdana"/>
              </a:rPr>
              <a:t>5</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1</a:t>
            </a:r>
            <a:r>
              <a:rPr dirty="0" sz="1400" spc="-10">
                <a:solidFill>
                  <a:srgbClr val="4E2700"/>
                </a:solidFill>
                <a:latin typeface="Verdana"/>
                <a:cs typeface="Verdana"/>
              </a:rPr>
              <a:t>6</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1</a:t>
            </a:r>
            <a:r>
              <a:rPr dirty="0" sz="1400" spc="-10">
                <a:solidFill>
                  <a:srgbClr val="4E2700"/>
                </a:solidFill>
                <a:latin typeface="Verdana"/>
                <a:cs typeface="Verdana"/>
              </a:rPr>
              <a:t>7</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1</a:t>
            </a:r>
            <a:r>
              <a:rPr dirty="0" sz="1400" spc="-10">
                <a:solidFill>
                  <a:srgbClr val="4E2700"/>
                </a:solidFill>
                <a:latin typeface="Verdana"/>
                <a:cs typeface="Verdana"/>
              </a:rPr>
              <a:t>8</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1</a:t>
            </a:r>
            <a:r>
              <a:rPr dirty="0" sz="1400" spc="-10">
                <a:solidFill>
                  <a:srgbClr val="4E2700"/>
                </a:solidFill>
                <a:latin typeface="Verdana"/>
                <a:cs typeface="Verdana"/>
              </a:rPr>
              <a:t>9</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5" name="object 5"/>
          <p:cNvSpPr txBox="1"/>
          <p:nvPr/>
        </p:nvSpPr>
        <p:spPr>
          <a:xfrm>
            <a:off x="764540" y="3875023"/>
            <a:ext cx="39814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2</a:t>
            </a:r>
            <a:r>
              <a:rPr dirty="0" sz="1400" spc="-10">
                <a:solidFill>
                  <a:srgbClr val="4E2700"/>
                </a:solidFill>
                <a:latin typeface="Verdana"/>
                <a:cs typeface="Verdana"/>
              </a:rPr>
              <a:t>0</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6" name="object 6"/>
          <p:cNvSpPr txBox="1"/>
          <p:nvPr/>
        </p:nvSpPr>
        <p:spPr>
          <a:xfrm>
            <a:off x="1324052" y="962025"/>
            <a:ext cx="5253355" cy="4497070"/>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10">
                <a:solidFill>
                  <a:srgbClr val="4E2700"/>
                </a:solidFill>
                <a:latin typeface="Verdana"/>
                <a:cs typeface="Verdana"/>
              </a:rPr>
              <a:t>byte</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態的變數</a:t>
            </a:r>
            <a:r>
              <a:rPr dirty="0" sz="1400" spc="-15">
                <a:solidFill>
                  <a:srgbClr val="4E2700"/>
                </a:solidFill>
                <a:latin typeface="Noto Sans Mono CJK HK"/>
                <a:cs typeface="Noto Sans Mono CJK HK"/>
              </a:rPr>
              <a:t>佔</a:t>
            </a:r>
            <a:r>
              <a:rPr dirty="0" sz="1400">
                <a:solidFill>
                  <a:srgbClr val="4E2700"/>
                </a:solidFill>
                <a:latin typeface="Noto Sans Mono CJK HK"/>
                <a:cs typeface="Noto Sans Mono CJK HK"/>
              </a:rPr>
              <a:t>用一</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的記</a:t>
            </a:r>
            <a:r>
              <a:rPr dirty="0" sz="1400" spc="-15">
                <a:solidFill>
                  <a:srgbClr val="4E2700"/>
                </a:solidFill>
                <a:latin typeface="Noto Sans Mono CJK HK"/>
                <a:cs typeface="Noto Sans Mono CJK HK"/>
              </a:rPr>
              <a:t>憶</a:t>
            </a:r>
            <a:r>
              <a:rPr dirty="0" sz="1400">
                <a:solidFill>
                  <a:srgbClr val="4E2700"/>
                </a:solidFill>
                <a:latin typeface="Noto Sans Mono CJK HK"/>
                <a:cs typeface="Noto Sans Mono CJK HK"/>
              </a:rPr>
              <a:t>體。</a:t>
            </a:r>
            <a:endParaRPr sz="1400">
              <a:latin typeface="Noto Sans Mono CJK HK"/>
              <a:cs typeface="Noto Sans Mono CJK HK"/>
            </a:endParaRPr>
          </a:p>
          <a:p>
            <a:pPr marL="12700">
              <a:lnSpc>
                <a:spcPct val="100000"/>
              </a:lnSpc>
              <a:spcBef>
                <a:spcPts val="80"/>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5">
                <a:solidFill>
                  <a:srgbClr val="4E2700"/>
                </a:solidFill>
                <a:latin typeface="Verdana"/>
                <a:cs typeface="Verdana"/>
              </a:rPr>
              <a:t>short</a:t>
            </a:r>
            <a:r>
              <a:rPr dirty="0" sz="1400" spc="10">
                <a:solidFill>
                  <a:srgbClr val="4E2700"/>
                </a:solidFill>
                <a:latin typeface="Noto Sans Mono CJK HK"/>
                <a:cs typeface="Noto Sans Mono CJK HK"/>
              </a:rPr>
              <a:t>型</a:t>
            </a:r>
            <a:r>
              <a:rPr dirty="0" sz="1400">
                <a:solidFill>
                  <a:srgbClr val="4E2700"/>
                </a:solidFill>
                <a:latin typeface="Noto Sans Mono CJK HK"/>
                <a:cs typeface="Noto Sans Mono CJK HK"/>
              </a:rPr>
              <a:t>態的變數</a:t>
            </a:r>
            <a:r>
              <a:rPr dirty="0" sz="1400" spc="-15">
                <a:solidFill>
                  <a:srgbClr val="4E2700"/>
                </a:solidFill>
                <a:latin typeface="Noto Sans Mono CJK HK"/>
                <a:cs typeface="Noto Sans Mono CJK HK"/>
              </a:rPr>
              <a:t>佔</a:t>
            </a:r>
            <a:r>
              <a:rPr dirty="0" sz="1400">
                <a:solidFill>
                  <a:srgbClr val="4E2700"/>
                </a:solidFill>
                <a:latin typeface="Noto Sans Mono CJK HK"/>
                <a:cs typeface="Noto Sans Mono CJK HK"/>
              </a:rPr>
              <a:t>用兩</a:t>
            </a:r>
            <a:r>
              <a:rPr dirty="0" sz="1400" spc="-15">
                <a:solidFill>
                  <a:srgbClr val="4E2700"/>
                </a:solidFill>
                <a:latin typeface="Noto Sans Mono CJK HK"/>
                <a:cs typeface="Noto Sans Mono CJK HK"/>
              </a:rPr>
              <a:t>個</a:t>
            </a:r>
            <a:r>
              <a:rPr dirty="0" sz="1400">
                <a:solidFill>
                  <a:srgbClr val="4E2700"/>
                </a:solidFill>
                <a:latin typeface="Noto Sans Mono CJK HK"/>
                <a:cs typeface="Noto Sans Mono CJK HK"/>
              </a:rPr>
              <a:t>位元</a:t>
            </a:r>
            <a:r>
              <a:rPr dirty="0" sz="1400" spc="-15">
                <a:solidFill>
                  <a:srgbClr val="4E2700"/>
                </a:solidFill>
                <a:latin typeface="Noto Sans Mono CJK HK"/>
                <a:cs typeface="Noto Sans Mono CJK HK"/>
              </a:rPr>
              <a:t>組</a:t>
            </a:r>
            <a:r>
              <a:rPr dirty="0" sz="1400">
                <a:solidFill>
                  <a:srgbClr val="4E2700"/>
                </a:solidFill>
                <a:latin typeface="Noto Sans Mono CJK HK"/>
                <a:cs typeface="Noto Sans Mono CJK HK"/>
              </a:rPr>
              <a:t>的記</a:t>
            </a:r>
            <a:r>
              <a:rPr dirty="0" sz="1400" spc="-15">
                <a:solidFill>
                  <a:srgbClr val="4E2700"/>
                </a:solidFill>
                <a:latin typeface="Noto Sans Mono CJK HK"/>
                <a:cs typeface="Noto Sans Mono CJK HK"/>
              </a:rPr>
              <a:t>憶</a:t>
            </a:r>
            <a:r>
              <a:rPr dirty="0" sz="1400">
                <a:solidFill>
                  <a:srgbClr val="4E2700"/>
                </a:solidFill>
                <a:latin typeface="Noto Sans Mono CJK HK"/>
                <a:cs typeface="Noto Sans Mono CJK HK"/>
              </a:rPr>
              <a:t>體。</a:t>
            </a:r>
            <a:endParaRPr sz="1400">
              <a:latin typeface="Noto Sans Mono CJK HK"/>
              <a:cs typeface="Noto Sans Mono CJK HK"/>
            </a:endParaRPr>
          </a:p>
          <a:p>
            <a:pPr marL="134620" marR="3992245" indent="-122555">
              <a:lnSpc>
                <a:spcPct val="105000"/>
              </a:lnSpc>
              <a:spcBef>
                <a:spcPts val="35"/>
              </a:spcBef>
            </a:pPr>
            <a:r>
              <a:rPr dirty="0" sz="1400">
                <a:solidFill>
                  <a:srgbClr val="4E2700"/>
                </a:solidFill>
                <a:latin typeface="Verdana"/>
                <a:cs typeface="Verdana"/>
              </a:rPr>
              <a:t>) int i = </a:t>
            </a:r>
            <a:r>
              <a:rPr dirty="0" sz="1400" spc="-5">
                <a:solidFill>
                  <a:srgbClr val="4E2700"/>
                </a:solidFill>
                <a:latin typeface="Verdana"/>
                <a:cs typeface="Verdana"/>
              </a:rPr>
              <a:t>011</a:t>
            </a:r>
            <a:r>
              <a:rPr dirty="0" sz="1400" spc="-100">
                <a:solidFill>
                  <a:srgbClr val="4E2700"/>
                </a:solidFill>
                <a:latin typeface="Verdana"/>
                <a:cs typeface="Verdana"/>
              </a:rPr>
              <a:t> </a:t>
            </a:r>
            <a:r>
              <a:rPr dirty="0" sz="1400">
                <a:solidFill>
                  <a:srgbClr val="4E2700"/>
                </a:solidFill>
                <a:latin typeface="Verdana"/>
                <a:cs typeface="Verdana"/>
              </a:rPr>
              <a:t>;  int j = 9</a:t>
            </a:r>
            <a:r>
              <a:rPr dirty="0" sz="1400" spc="-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134620">
              <a:lnSpc>
                <a:spcPct val="100000"/>
              </a:lnSpc>
              <a:spcBef>
                <a:spcPts val="50"/>
              </a:spcBef>
            </a:pPr>
            <a:r>
              <a:rPr dirty="0" sz="1400" spc="10">
                <a:solidFill>
                  <a:srgbClr val="4E2700"/>
                </a:solidFill>
                <a:latin typeface="Noto Sans Mono CJK HK"/>
                <a:cs typeface="Noto Sans Mono CJK HK"/>
              </a:rPr>
              <a:t>變數</a:t>
            </a:r>
            <a:r>
              <a:rPr dirty="0" sz="1400" spc="-5">
                <a:solidFill>
                  <a:srgbClr val="4E2700"/>
                </a:solidFill>
                <a:latin typeface="Verdana"/>
                <a:cs typeface="Verdana"/>
              </a:rPr>
              <a:t>i</a:t>
            </a:r>
            <a:r>
              <a:rPr dirty="0" sz="1400">
                <a:solidFill>
                  <a:srgbClr val="4E2700"/>
                </a:solidFill>
                <a:latin typeface="Noto Sans Mono CJK HK"/>
                <a:cs typeface="Noto Sans Mono CJK HK"/>
              </a:rPr>
              <a:t>與變數</a:t>
            </a:r>
            <a:r>
              <a:rPr dirty="0" sz="1400" spc="-5">
                <a:solidFill>
                  <a:srgbClr val="4E2700"/>
                </a:solidFill>
                <a:latin typeface="Verdana"/>
                <a:cs typeface="Verdana"/>
              </a:rPr>
              <a:t>j</a:t>
            </a:r>
            <a:r>
              <a:rPr dirty="0" sz="1400" spc="5">
                <a:solidFill>
                  <a:srgbClr val="4E2700"/>
                </a:solidFill>
                <a:latin typeface="Noto Sans Mono CJK HK"/>
                <a:cs typeface="Noto Sans Mono CJK HK"/>
              </a:rPr>
              <a:t>的</a:t>
            </a:r>
            <a:r>
              <a:rPr dirty="0" sz="1400" spc="-15">
                <a:solidFill>
                  <a:srgbClr val="4E2700"/>
                </a:solidFill>
                <a:latin typeface="Noto Sans Mono CJK HK"/>
                <a:cs typeface="Noto Sans Mono CJK HK"/>
              </a:rPr>
              <a:t>值</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相</a:t>
            </a:r>
            <a:r>
              <a:rPr dirty="0" sz="1400" spc="-10">
                <a:solidFill>
                  <a:srgbClr val="4E2700"/>
                </a:solidFill>
                <a:latin typeface="Noto Sans Mono CJK HK"/>
                <a:cs typeface="Noto Sans Mono CJK HK"/>
              </a:rPr>
              <a:t>等</a:t>
            </a:r>
            <a:r>
              <a:rPr dirty="0" sz="1400" spc="5">
                <a:solidFill>
                  <a:srgbClr val="4E2700"/>
                </a:solidFill>
                <a:latin typeface="Noto Sans Mono CJK HK"/>
                <a:cs typeface="Noto Sans Mono CJK HK"/>
              </a:rPr>
              <a:t>的。</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整數</a:t>
            </a:r>
            <a:r>
              <a:rPr dirty="0" sz="1400">
                <a:solidFill>
                  <a:srgbClr val="4E2700"/>
                </a:solidFill>
                <a:latin typeface="Noto Sans Mono CJK HK"/>
                <a:cs typeface="Noto Sans Mono CJK HK"/>
              </a:rPr>
              <a:t>常數</a:t>
            </a:r>
            <a:r>
              <a:rPr dirty="0" sz="1400" spc="-5">
                <a:solidFill>
                  <a:srgbClr val="4E2700"/>
                </a:solidFill>
                <a:latin typeface="Verdana"/>
                <a:cs typeface="Verdana"/>
              </a:rPr>
              <a:t>0200</a:t>
            </a:r>
            <a:r>
              <a:rPr dirty="0" sz="1400">
                <a:solidFill>
                  <a:srgbClr val="4E2700"/>
                </a:solidFill>
                <a:latin typeface="Noto Sans Mono CJK HK"/>
                <a:cs typeface="Noto Sans Mono CJK HK"/>
              </a:rPr>
              <a:t>與</a:t>
            </a:r>
            <a:r>
              <a:rPr dirty="0" sz="1400" spc="-10">
                <a:solidFill>
                  <a:srgbClr val="4E2700"/>
                </a:solidFill>
                <a:latin typeface="Verdana"/>
                <a:cs typeface="Verdana"/>
              </a:rPr>
              <a:t>200</a:t>
            </a:r>
            <a:r>
              <a:rPr dirty="0" sz="1400">
                <a:solidFill>
                  <a:srgbClr val="4E2700"/>
                </a:solidFill>
                <a:latin typeface="Noto Sans Mono CJK HK"/>
                <a:cs typeface="Noto Sans Mono CJK HK"/>
              </a:rPr>
              <a:t>在數</a:t>
            </a:r>
            <a:r>
              <a:rPr dirty="0" sz="1400" spc="-15">
                <a:solidFill>
                  <a:srgbClr val="4E2700"/>
                </a:solidFill>
                <a:latin typeface="Noto Sans Mono CJK HK"/>
                <a:cs typeface="Noto Sans Mono CJK HK"/>
              </a:rPr>
              <a:t>值</a:t>
            </a:r>
            <a:r>
              <a:rPr dirty="0" sz="1400">
                <a:solidFill>
                  <a:srgbClr val="4E2700"/>
                </a:solidFill>
                <a:latin typeface="Noto Sans Mono CJK HK"/>
                <a:cs typeface="Noto Sans Mono CJK HK"/>
              </a:rPr>
              <a:t>上是</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樣大</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30">
                <a:solidFill>
                  <a:srgbClr val="4E2700"/>
                </a:solidFill>
                <a:latin typeface="Verdana"/>
                <a:cs typeface="Verdana"/>
              </a:rPr>
              <a:t> </a:t>
            </a:r>
            <a:r>
              <a:rPr dirty="0" sz="1400" spc="10">
                <a:solidFill>
                  <a:srgbClr val="4E2700"/>
                </a:solidFill>
                <a:latin typeface="Noto Sans Mono CJK HK"/>
                <a:cs typeface="Noto Sans Mono CJK HK"/>
              </a:rPr>
              <a:t>型態</a:t>
            </a:r>
            <a:r>
              <a:rPr dirty="0" sz="1400">
                <a:solidFill>
                  <a:srgbClr val="4E2700"/>
                </a:solidFill>
                <a:latin typeface="Noto Sans Mono CJK HK"/>
                <a:cs typeface="Noto Sans Mono CJK HK"/>
              </a:rPr>
              <a:t>為</a:t>
            </a:r>
            <a:r>
              <a:rPr dirty="0" sz="1400" spc="-5">
                <a:solidFill>
                  <a:srgbClr val="4E2700"/>
                </a:solidFill>
                <a:latin typeface="Verdana"/>
                <a:cs typeface="Verdana"/>
              </a:rPr>
              <a:t>char</a:t>
            </a:r>
            <a:r>
              <a:rPr dirty="0" sz="1400">
                <a:solidFill>
                  <a:srgbClr val="4E2700"/>
                </a:solidFill>
                <a:latin typeface="Noto Sans Mono CJK HK"/>
                <a:cs typeface="Noto Sans Mono CJK HK"/>
              </a:rPr>
              <a:t>的變數</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只能</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放介</a:t>
            </a:r>
            <a:r>
              <a:rPr dirty="0" sz="1400" spc="-10">
                <a:solidFill>
                  <a:srgbClr val="4E2700"/>
                </a:solidFill>
                <a:latin typeface="Noto Sans Mono CJK HK"/>
                <a:cs typeface="Noto Sans Mono CJK HK"/>
              </a:rPr>
              <a:t>於</a:t>
            </a:r>
            <a:r>
              <a:rPr dirty="0" sz="1400" spc="-5">
                <a:solidFill>
                  <a:srgbClr val="4E2700"/>
                </a:solidFill>
                <a:latin typeface="Verdana"/>
                <a:cs typeface="Verdana"/>
              </a:rPr>
              <a:t>0-65535</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中</a:t>
            </a:r>
            <a:r>
              <a:rPr dirty="0" sz="1400" spc="-5">
                <a:solidFill>
                  <a:srgbClr val="4E2700"/>
                </a:solidFill>
                <a:latin typeface="Noto Sans Mono CJK HK"/>
                <a:cs typeface="Noto Sans Mono CJK HK"/>
              </a:rPr>
              <a:t>，</a:t>
            </a:r>
            <a:r>
              <a:rPr dirty="0" sz="1400" spc="-5">
                <a:solidFill>
                  <a:srgbClr val="4E2700"/>
                </a:solidFill>
                <a:latin typeface="Verdana"/>
                <a:cs typeface="Verdana"/>
              </a:rPr>
              <a:t>char</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視</a:t>
            </a:r>
            <a:r>
              <a:rPr dirty="0" sz="1400">
                <a:solidFill>
                  <a:srgbClr val="4E2700"/>
                </a:solidFill>
                <a:latin typeface="Noto Sans Mono CJK HK"/>
                <a:cs typeface="Noto Sans Mono CJK HK"/>
              </a:rPr>
              <a:t>為可</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可負</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整數。</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提</a:t>
            </a:r>
            <a:r>
              <a:rPr dirty="0" sz="1400" spc="-15">
                <a:solidFill>
                  <a:srgbClr val="4E2700"/>
                </a:solidFill>
                <a:latin typeface="Noto Sans Mono CJK HK"/>
                <a:cs typeface="Noto Sans Mono CJK HK"/>
              </a:rPr>
              <a:t>供</a:t>
            </a:r>
            <a:r>
              <a:rPr dirty="0" sz="1400">
                <a:solidFill>
                  <a:srgbClr val="4E2700"/>
                </a:solidFill>
                <a:latin typeface="Noto Sans Mono CJK HK"/>
                <a:cs typeface="Noto Sans Mono CJK HK"/>
              </a:rPr>
              <a:t>的『</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數常</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』共</a:t>
            </a:r>
            <a:r>
              <a:rPr dirty="0" sz="1400" spc="-15">
                <a:solidFill>
                  <a:srgbClr val="4E2700"/>
                </a:solidFill>
                <a:latin typeface="Noto Sans Mono CJK HK"/>
                <a:cs typeface="Noto Sans Mono CJK HK"/>
              </a:rPr>
              <a:t>分</a:t>
            </a:r>
            <a:r>
              <a:rPr dirty="0" sz="1400">
                <a:solidFill>
                  <a:srgbClr val="4E2700"/>
                </a:solidFill>
                <a:latin typeface="Noto Sans Mono CJK HK"/>
                <a:cs typeface="Noto Sans Mono CJK HK"/>
              </a:rPr>
              <a:t>為四</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spc="-20">
                <a:solidFill>
                  <a:srgbClr val="4E2700"/>
                </a:solidFill>
                <a:latin typeface="Verdana"/>
                <a:cs typeface="Verdana"/>
              </a:rPr>
              <a:t>Java</a:t>
            </a:r>
            <a:r>
              <a:rPr dirty="0" sz="1400" spc="10">
                <a:solidFill>
                  <a:srgbClr val="4E2700"/>
                </a:solidFill>
                <a:latin typeface="Noto Sans Mono CJK HK"/>
                <a:cs typeface="Noto Sans Mono CJK HK"/>
              </a:rPr>
              <a:t>原始</a:t>
            </a:r>
            <a:r>
              <a:rPr dirty="0" sz="1400">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義不</a:t>
            </a:r>
            <a:r>
              <a:rPr dirty="0" sz="1400" spc="-15">
                <a:solidFill>
                  <a:srgbClr val="4E2700"/>
                </a:solidFill>
                <a:latin typeface="Noto Sans Mono CJK HK"/>
                <a:cs typeface="Noto Sans Mono CJK HK"/>
              </a:rPr>
              <a:t>屬</a:t>
            </a:r>
            <a:r>
              <a:rPr dirty="0" sz="1400">
                <a:solidFill>
                  <a:srgbClr val="4E2700"/>
                </a:solidFill>
                <a:latin typeface="Noto Sans Mono CJK HK"/>
                <a:cs typeface="Noto Sans Mono CJK HK"/>
              </a:rPr>
              <a:t>於任</a:t>
            </a:r>
            <a:r>
              <a:rPr dirty="0" sz="1400" spc="-15">
                <a:solidFill>
                  <a:srgbClr val="4E2700"/>
                </a:solidFill>
                <a:latin typeface="Noto Sans Mono CJK HK"/>
                <a:cs typeface="Noto Sans Mono CJK HK"/>
              </a:rPr>
              <a:t>何</a:t>
            </a:r>
            <a:r>
              <a:rPr dirty="0" sz="1400">
                <a:solidFill>
                  <a:srgbClr val="4E2700"/>
                </a:solidFill>
                <a:latin typeface="Noto Sans Mono CJK HK"/>
                <a:cs typeface="Noto Sans Mono CJK HK"/>
              </a:rPr>
              <a:t>類別</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獨立</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endParaRPr sz="1400">
              <a:latin typeface="Noto Sans Mono CJK HK"/>
              <a:cs typeface="Noto Sans Mono CJK HK"/>
            </a:endParaRPr>
          </a:p>
          <a:p>
            <a:pPr marL="12700">
              <a:lnSpc>
                <a:spcPct val="100000"/>
              </a:lnSpc>
              <a:spcBef>
                <a:spcPts val="80"/>
              </a:spcBef>
            </a:pPr>
            <a:r>
              <a:rPr dirty="0" sz="1400">
                <a:solidFill>
                  <a:srgbClr val="4E2700"/>
                </a:solidFill>
                <a:latin typeface="Verdana"/>
                <a:cs typeface="Verdana"/>
              </a:rPr>
              <a:t>)</a:t>
            </a:r>
            <a:r>
              <a:rPr dirty="0" sz="1400" spc="-60">
                <a:solidFill>
                  <a:srgbClr val="4E2700"/>
                </a:solidFill>
                <a:latin typeface="Verdana"/>
                <a:cs typeface="Verdana"/>
              </a:rPr>
              <a:t> </a:t>
            </a:r>
            <a:r>
              <a:rPr dirty="0" sz="1400" spc="10">
                <a:solidFill>
                  <a:srgbClr val="4E2700"/>
                </a:solidFill>
                <a:latin typeface="Noto Sans Mono CJK HK"/>
                <a:cs typeface="Noto Sans Mono CJK HK"/>
              </a:rPr>
              <a:t>字元</a:t>
            </a:r>
            <a:r>
              <a:rPr dirty="0" sz="1400" spc="-30">
                <a:solidFill>
                  <a:srgbClr val="4E2700"/>
                </a:solidFill>
                <a:latin typeface="Verdana"/>
                <a:cs typeface="Verdana"/>
              </a:rPr>
              <a:t>'A'</a:t>
            </a:r>
            <a:r>
              <a:rPr dirty="0" sz="1400" spc="10">
                <a:solidFill>
                  <a:srgbClr val="4E2700"/>
                </a:solidFill>
                <a:latin typeface="Noto Sans Mono CJK HK"/>
                <a:cs typeface="Noto Sans Mono CJK HK"/>
              </a:rPr>
              <a:t>的</a:t>
            </a:r>
            <a:r>
              <a:rPr dirty="0" sz="1400" spc="-5">
                <a:solidFill>
                  <a:srgbClr val="4E2700"/>
                </a:solidFill>
                <a:latin typeface="Verdana"/>
                <a:cs typeface="Verdana"/>
              </a:rPr>
              <a:t>ASCII</a:t>
            </a:r>
            <a:r>
              <a:rPr dirty="0" sz="1400" spc="5">
                <a:solidFill>
                  <a:srgbClr val="4E2700"/>
                </a:solidFill>
                <a:latin typeface="Noto Sans Mono CJK HK"/>
                <a:cs typeface="Noto Sans Mono CJK HK"/>
              </a:rPr>
              <a:t>為</a:t>
            </a:r>
            <a:r>
              <a:rPr dirty="0" sz="1400" spc="-5">
                <a:solidFill>
                  <a:srgbClr val="4E2700"/>
                </a:solidFill>
                <a:latin typeface="Verdana"/>
                <a:cs typeface="Verdana"/>
              </a:rPr>
              <a:t>0x41</a:t>
            </a:r>
            <a:r>
              <a:rPr dirty="0" sz="1400" spc="-5">
                <a:solidFill>
                  <a:srgbClr val="4E2700"/>
                </a:solidFill>
                <a:latin typeface="Noto Sans Mono CJK HK"/>
                <a:cs typeface="Noto Sans Mono CJK HK"/>
              </a:rPr>
              <a:t>，</a:t>
            </a:r>
            <a:r>
              <a:rPr dirty="0" sz="1400">
                <a:solidFill>
                  <a:srgbClr val="4E2700"/>
                </a:solidFill>
                <a:latin typeface="Noto Sans Mono CJK HK"/>
                <a:cs typeface="Noto Sans Mono CJK HK"/>
              </a:rPr>
              <a:t>下</a:t>
            </a:r>
            <a:r>
              <a:rPr dirty="0" sz="1400" spc="5">
                <a:solidFill>
                  <a:srgbClr val="4E2700"/>
                </a:solidFill>
                <a:latin typeface="Noto Sans Mono CJK HK"/>
                <a:cs typeface="Noto Sans Mono CJK HK"/>
              </a:rPr>
              <a:t>列</a:t>
            </a:r>
            <a:r>
              <a:rPr dirty="0" sz="1400" spc="-15">
                <a:solidFill>
                  <a:srgbClr val="4E2700"/>
                </a:solidFill>
                <a:latin typeface="Noto Sans Mono CJK HK"/>
                <a:cs typeface="Noto Sans Mono CJK HK"/>
              </a:rPr>
              <a:t>兩</a:t>
            </a:r>
            <a:r>
              <a:rPr dirty="0" sz="1400" spc="5">
                <a:solidFill>
                  <a:srgbClr val="4E2700"/>
                </a:solidFill>
                <a:latin typeface="Noto Sans Mono CJK HK"/>
                <a:cs typeface="Noto Sans Mono CJK HK"/>
              </a:rPr>
              <a:t>個</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元</a:t>
            </a:r>
            <a:r>
              <a:rPr dirty="0" sz="1400" spc="5">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初</a:t>
            </a:r>
            <a:r>
              <a:rPr dirty="0" sz="1400">
                <a:solidFill>
                  <a:srgbClr val="4E2700"/>
                </a:solidFill>
                <a:latin typeface="Noto Sans Mono CJK HK"/>
                <a:cs typeface="Noto Sans Mono CJK HK"/>
              </a:rPr>
              <a:t>值</a:t>
            </a:r>
            <a:r>
              <a:rPr dirty="0" sz="1400" spc="-10">
                <a:solidFill>
                  <a:srgbClr val="4E2700"/>
                </a:solidFill>
                <a:latin typeface="Noto Sans Mono CJK HK"/>
                <a:cs typeface="Noto Sans Mono CJK HK"/>
              </a:rPr>
              <a:t>都</a:t>
            </a:r>
            <a:r>
              <a:rPr dirty="0" sz="1400" spc="5">
                <a:solidFill>
                  <a:srgbClr val="4E2700"/>
                </a:solidFill>
                <a:latin typeface="Noto Sans Mono CJK HK"/>
                <a:cs typeface="Noto Sans Mono CJK HK"/>
              </a:rPr>
              <a:t>是</a:t>
            </a:r>
            <a:r>
              <a:rPr dirty="0" sz="1400">
                <a:solidFill>
                  <a:srgbClr val="4E2700"/>
                </a:solidFill>
                <a:latin typeface="Noto Sans Mono CJK HK"/>
                <a:cs typeface="Noto Sans Mono CJK HK"/>
              </a:rPr>
              <a:t>正</a:t>
            </a:r>
            <a:r>
              <a:rPr dirty="0" sz="1400" spc="-10">
                <a:solidFill>
                  <a:srgbClr val="4E2700"/>
                </a:solidFill>
                <a:latin typeface="Noto Sans Mono CJK HK"/>
                <a:cs typeface="Noto Sans Mono CJK HK"/>
              </a:rPr>
              <a:t>確</a:t>
            </a:r>
            <a:r>
              <a:rPr dirty="0" sz="1400" spc="5">
                <a:solidFill>
                  <a:srgbClr val="4E2700"/>
                </a:solidFill>
                <a:latin typeface="Noto Sans Mono CJK HK"/>
                <a:cs typeface="Noto Sans Mono CJK HK"/>
              </a:rPr>
              <a:t>的：</a:t>
            </a:r>
            <a:endParaRPr sz="1400">
              <a:latin typeface="Noto Sans Mono CJK HK"/>
              <a:cs typeface="Noto Sans Mono CJK HK"/>
            </a:endParaRPr>
          </a:p>
          <a:p>
            <a:pPr marL="367665">
              <a:lnSpc>
                <a:spcPct val="100000"/>
              </a:lnSpc>
              <a:spcBef>
                <a:spcPts val="125"/>
              </a:spcBef>
            </a:pPr>
            <a:r>
              <a:rPr dirty="0" sz="1400">
                <a:solidFill>
                  <a:srgbClr val="4E2700"/>
                </a:solidFill>
                <a:latin typeface="Verdana"/>
                <a:cs typeface="Verdana"/>
              </a:rPr>
              <a:t>char ch1 =</a:t>
            </a:r>
            <a:r>
              <a:rPr dirty="0" sz="1400" spc="-60">
                <a:solidFill>
                  <a:srgbClr val="4E2700"/>
                </a:solidFill>
                <a:latin typeface="Verdana"/>
                <a:cs typeface="Verdana"/>
              </a:rPr>
              <a:t> </a:t>
            </a:r>
            <a:r>
              <a:rPr dirty="0" sz="1400" spc="-20">
                <a:solidFill>
                  <a:srgbClr val="4E2700"/>
                </a:solidFill>
                <a:latin typeface="Verdana"/>
                <a:cs typeface="Verdana"/>
              </a:rPr>
              <a:t>'A';</a:t>
            </a:r>
            <a:endParaRPr sz="1400">
              <a:latin typeface="Verdana"/>
              <a:cs typeface="Verdana"/>
            </a:endParaRPr>
          </a:p>
          <a:p>
            <a:pPr marL="367665">
              <a:lnSpc>
                <a:spcPct val="100000"/>
              </a:lnSpc>
              <a:spcBef>
                <a:spcPts val="85"/>
              </a:spcBef>
            </a:pPr>
            <a:r>
              <a:rPr dirty="0" sz="1400">
                <a:solidFill>
                  <a:srgbClr val="4E2700"/>
                </a:solidFill>
                <a:latin typeface="Verdana"/>
                <a:cs typeface="Verdana"/>
              </a:rPr>
              <a:t>char ch2 =</a:t>
            </a:r>
            <a:r>
              <a:rPr dirty="0" sz="1400" spc="-60">
                <a:solidFill>
                  <a:srgbClr val="4E2700"/>
                </a:solidFill>
                <a:latin typeface="Verdana"/>
                <a:cs typeface="Verdana"/>
              </a:rPr>
              <a:t> </a:t>
            </a:r>
            <a:r>
              <a:rPr dirty="0" sz="1400" spc="-5">
                <a:solidFill>
                  <a:srgbClr val="4E2700"/>
                </a:solidFill>
                <a:latin typeface="Verdana"/>
                <a:cs typeface="Verdana"/>
              </a:rPr>
              <a:t>'\u0041';</a:t>
            </a:r>
            <a:endParaRPr sz="1400">
              <a:latin typeface="Verdana"/>
              <a:cs typeface="Verdana"/>
            </a:endParaRPr>
          </a:p>
          <a:p>
            <a:pPr marL="12700">
              <a:lnSpc>
                <a:spcPct val="100000"/>
              </a:lnSpc>
              <a:spcBef>
                <a:spcPts val="45"/>
              </a:spcBef>
            </a:pPr>
            <a:r>
              <a:rPr dirty="0" sz="1400">
                <a:solidFill>
                  <a:srgbClr val="4E2700"/>
                </a:solidFill>
                <a:latin typeface="Verdana"/>
                <a:cs typeface="Verdana"/>
              </a:rPr>
              <a:t>)</a:t>
            </a:r>
            <a:r>
              <a:rPr dirty="0" sz="1400" spc="-35">
                <a:solidFill>
                  <a:srgbClr val="4E2700"/>
                </a:solidFill>
                <a:latin typeface="Verdana"/>
                <a:cs typeface="Verdana"/>
              </a:rPr>
              <a:t> </a:t>
            </a:r>
            <a:r>
              <a:rPr dirty="0" sz="1400" spc="10">
                <a:solidFill>
                  <a:srgbClr val="4E2700"/>
                </a:solidFill>
                <a:latin typeface="Noto Sans Mono CJK HK"/>
                <a:cs typeface="Noto Sans Mono CJK HK"/>
              </a:rPr>
              <a:t>下列</a:t>
            </a:r>
            <a:r>
              <a:rPr dirty="0" sz="1400">
                <a:solidFill>
                  <a:srgbClr val="4E2700"/>
                </a:solidFill>
                <a:latin typeface="Noto Sans Mono CJK HK"/>
                <a:cs typeface="Noto Sans Mono CJK HK"/>
              </a:rPr>
              <a:t>四個敘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都能</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確編</a:t>
            </a:r>
            <a:r>
              <a:rPr dirty="0" sz="1400" spc="-15">
                <a:solidFill>
                  <a:srgbClr val="4E2700"/>
                </a:solidFill>
                <a:latin typeface="Noto Sans Mono CJK HK"/>
                <a:cs typeface="Noto Sans Mono CJK HK"/>
              </a:rPr>
              <a:t>譯</a:t>
            </a:r>
            <a:r>
              <a:rPr dirty="0" sz="1400">
                <a:solidFill>
                  <a:srgbClr val="4E2700"/>
                </a:solidFill>
                <a:latin typeface="Noto Sans Mono CJK HK"/>
                <a:cs typeface="Noto Sans Mono CJK HK"/>
              </a:rPr>
              <a:t>而不</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產生</a:t>
            </a:r>
            <a:r>
              <a:rPr dirty="0" sz="1400" spc="-15">
                <a:solidFill>
                  <a:srgbClr val="4E2700"/>
                </a:solidFill>
                <a:latin typeface="Noto Sans Mono CJK HK"/>
                <a:cs typeface="Noto Sans Mono CJK HK"/>
              </a:rPr>
              <a:t>語</a:t>
            </a:r>
            <a:r>
              <a:rPr dirty="0" sz="1400">
                <a:solidFill>
                  <a:srgbClr val="4E2700"/>
                </a:solidFill>
                <a:latin typeface="Noto Sans Mono CJK HK"/>
                <a:cs typeface="Noto Sans Mono CJK HK"/>
              </a:rPr>
              <a:t>法錯</a:t>
            </a:r>
            <a:r>
              <a:rPr dirty="0" sz="1400" spc="-15">
                <a:solidFill>
                  <a:srgbClr val="4E2700"/>
                </a:solidFill>
                <a:latin typeface="Noto Sans Mono CJK HK"/>
                <a:cs typeface="Noto Sans Mono CJK HK"/>
              </a:rPr>
              <a:t>誤</a:t>
            </a:r>
            <a:r>
              <a:rPr dirty="0" sz="1400">
                <a:solidFill>
                  <a:srgbClr val="4E2700"/>
                </a:solidFill>
                <a:latin typeface="Noto Sans Mono CJK HK"/>
                <a:cs typeface="Noto Sans Mono CJK HK"/>
              </a:rPr>
              <a:t>：</a:t>
            </a:r>
            <a:endParaRPr sz="1400">
              <a:latin typeface="Noto Sans Mono CJK HK"/>
              <a:cs typeface="Noto Sans Mono CJK HK"/>
            </a:endParaRPr>
          </a:p>
          <a:p>
            <a:pPr marL="195580" marR="3619500">
              <a:lnSpc>
                <a:spcPct val="105000"/>
              </a:lnSpc>
              <a:spcBef>
                <a:spcPts val="35"/>
              </a:spcBef>
            </a:pPr>
            <a:r>
              <a:rPr dirty="0" sz="1400">
                <a:solidFill>
                  <a:srgbClr val="4E2700"/>
                </a:solidFill>
                <a:latin typeface="Verdana"/>
                <a:cs typeface="Verdana"/>
              </a:rPr>
              <a:t>double d = 1.0;  char c = </a:t>
            </a:r>
            <a:r>
              <a:rPr dirty="0" sz="1400" spc="-5">
                <a:solidFill>
                  <a:srgbClr val="4E2700"/>
                </a:solidFill>
                <a:latin typeface="Verdana"/>
                <a:cs typeface="Verdana"/>
              </a:rPr>
              <a:t>'z';  byte </a:t>
            </a:r>
            <a:r>
              <a:rPr dirty="0" sz="1400">
                <a:solidFill>
                  <a:srgbClr val="4E2700"/>
                </a:solidFill>
                <a:latin typeface="Verdana"/>
                <a:cs typeface="Verdana"/>
              </a:rPr>
              <a:t>b1 </a:t>
            </a:r>
            <a:r>
              <a:rPr dirty="0" sz="1400" spc="5">
                <a:solidFill>
                  <a:srgbClr val="4E2700"/>
                </a:solidFill>
                <a:latin typeface="Verdana"/>
                <a:cs typeface="Verdana"/>
              </a:rPr>
              <a:t>=</a:t>
            </a:r>
            <a:r>
              <a:rPr dirty="0" sz="1400" spc="-100">
                <a:solidFill>
                  <a:srgbClr val="4E2700"/>
                </a:solidFill>
                <a:latin typeface="Verdana"/>
                <a:cs typeface="Verdana"/>
              </a:rPr>
              <a:t> </a:t>
            </a:r>
            <a:r>
              <a:rPr dirty="0" sz="1400" spc="-5">
                <a:solidFill>
                  <a:srgbClr val="4E2700"/>
                </a:solidFill>
                <a:latin typeface="Verdana"/>
                <a:cs typeface="Verdana"/>
              </a:rPr>
              <a:t>127;</a:t>
            </a:r>
            <a:endParaRPr sz="1400">
              <a:latin typeface="Verdana"/>
              <a:cs typeface="Verdana"/>
            </a:endParaRPr>
          </a:p>
          <a:p>
            <a:pPr marL="195580">
              <a:lnSpc>
                <a:spcPct val="100000"/>
              </a:lnSpc>
              <a:spcBef>
                <a:spcPts val="90"/>
              </a:spcBef>
            </a:pPr>
            <a:r>
              <a:rPr dirty="0" sz="1400">
                <a:solidFill>
                  <a:srgbClr val="4E2700"/>
                </a:solidFill>
                <a:latin typeface="Verdana"/>
                <a:cs typeface="Verdana"/>
              </a:rPr>
              <a:t>boolean b0 =</a:t>
            </a:r>
            <a:r>
              <a:rPr dirty="0" sz="1400" spc="-40">
                <a:solidFill>
                  <a:srgbClr val="4E2700"/>
                </a:solidFill>
                <a:latin typeface="Verdana"/>
                <a:cs typeface="Verdana"/>
              </a:rPr>
              <a:t> </a:t>
            </a:r>
            <a:r>
              <a:rPr dirty="0" sz="1400" spc="-5">
                <a:solidFill>
                  <a:srgbClr val="4E2700"/>
                </a:solidFill>
                <a:latin typeface="Verdana"/>
                <a:cs typeface="Verdana"/>
              </a:rPr>
              <a:t>true;</a:t>
            </a:r>
            <a:endParaRPr sz="1400">
              <a:latin typeface="Verdana"/>
              <a:cs typeface="Verdana"/>
            </a:endParaRPr>
          </a:p>
          <a:p>
            <a:pPr marL="12700">
              <a:lnSpc>
                <a:spcPct val="100000"/>
              </a:lnSpc>
              <a:spcBef>
                <a:spcPts val="45"/>
              </a:spcBef>
            </a:pPr>
            <a:r>
              <a:rPr dirty="0" sz="1400">
                <a:solidFill>
                  <a:srgbClr val="4E2700"/>
                </a:solidFill>
                <a:latin typeface="Verdana"/>
                <a:cs typeface="Verdana"/>
              </a:rPr>
              <a:t>)</a:t>
            </a:r>
            <a:r>
              <a:rPr dirty="0" sz="1400" spc="-10">
                <a:solidFill>
                  <a:srgbClr val="4E2700"/>
                </a:solidFill>
                <a:latin typeface="Verdana"/>
                <a:cs typeface="Verdana"/>
              </a:rPr>
              <a:t> </a:t>
            </a:r>
            <a:r>
              <a:rPr dirty="0" sz="1400">
                <a:solidFill>
                  <a:srgbClr val="4E2700"/>
                </a:solidFill>
                <a:latin typeface="Verdana"/>
                <a:cs typeface="Verdana"/>
              </a:rPr>
              <a:t>"123"</a:t>
            </a:r>
            <a:r>
              <a:rPr dirty="0" sz="1400" spc="-50">
                <a:solidFill>
                  <a:srgbClr val="4E2700"/>
                </a:solidFill>
                <a:latin typeface="Verdana"/>
                <a:cs typeface="Verdana"/>
              </a:rPr>
              <a:t> </a:t>
            </a:r>
            <a:r>
              <a:rPr dirty="0" sz="1400">
                <a:solidFill>
                  <a:srgbClr val="4E2700"/>
                </a:solidFill>
                <a:latin typeface="Noto Sans Mono CJK HK"/>
                <a:cs typeface="Noto Sans Mono CJK HK"/>
              </a:rPr>
              <a:t>與</a:t>
            </a:r>
            <a:r>
              <a:rPr dirty="0" sz="1400" spc="-220">
                <a:solidFill>
                  <a:srgbClr val="4E2700"/>
                </a:solidFill>
                <a:latin typeface="Noto Sans Mono CJK HK"/>
                <a:cs typeface="Noto Sans Mono CJK HK"/>
              </a:rPr>
              <a:t> </a:t>
            </a:r>
            <a:r>
              <a:rPr dirty="0" sz="1400" spc="-5">
                <a:solidFill>
                  <a:srgbClr val="4E2700"/>
                </a:solidFill>
                <a:latin typeface="Verdana"/>
                <a:cs typeface="Verdana"/>
              </a:rPr>
              <a:t>123 </a:t>
            </a:r>
            <a:r>
              <a:rPr dirty="0" sz="1400" spc="15">
                <a:solidFill>
                  <a:srgbClr val="4E2700"/>
                </a:solidFill>
                <a:latin typeface="Noto Sans Mono CJK HK"/>
                <a:cs typeface="Noto Sans Mono CJK HK"/>
              </a:rPr>
              <a:t>在</a:t>
            </a:r>
            <a:r>
              <a:rPr dirty="0" sz="1400" spc="-15">
                <a:solidFill>
                  <a:srgbClr val="4E2700"/>
                </a:solidFill>
                <a:latin typeface="Verdana"/>
                <a:cs typeface="Verdana"/>
              </a:rPr>
              <a:t>Java</a:t>
            </a:r>
            <a:r>
              <a:rPr dirty="0" sz="1400">
                <a:solidFill>
                  <a:srgbClr val="4E2700"/>
                </a:solidFill>
                <a:latin typeface="Noto Sans Mono CJK HK"/>
                <a:cs typeface="Noto Sans Mono CJK HK"/>
              </a:rPr>
              <a:t>語言中視</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相同</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可以</a:t>
            </a:r>
            <a:r>
              <a:rPr dirty="0" sz="1400" spc="-15">
                <a:solidFill>
                  <a:srgbClr val="4E2700"/>
                </a:solidFill>
                <a:latin typeface="Noto Sans Mono CJK HK"/>
                <a:cs typeface="Noto Sans Mono CJK HK"/>
              </a:rPr>
              <a:t>交</a:t>
            </a:r>
            <a:r>
              <a:rPr dirty="0" sz="1400">
                <a:solidFill>
                  <a:srgbClr val="4E2700"/>
                </a:solidFill>
                <a:latin typeface="Noto Sans Mono CJK HK"/>
                <a:cs typeface="Noto Sans Mono CJK HK"/>
              </a:rPr>
              <a:t>換使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15">
                <a:solidFill>
                  <a:srgbClr val="4E2700"/>
                </a:solidFill>
                <a:latin typeface="Verdana"/>
                <a:cs typeface="Verdana"/>
              </a:rPr>
              <a:t> </a:t>
            </a:r>
            <a:r>
              <a:rPr dirty="0" sz="1400">
                <a:solidFill>
                  <a:srgbClr val="4E2700"/>
                </a:solidFill>
                <a:latin typeface="Verdana"/>
                <a:cs typeface="Verdana"/>
              </a:rPr>
              <a:t>"a"</a:t>
            </a:r>
            <a:r>
              <a:rPr dirty="0" sz="1400" spc="-45">
                <a:solidFill>
                  <a:srgbClr val="4E2700"/>
                </a:solidFill>
                <a:latin typeface="Verdana"/>
                <a:cs typeface="Verdana"/>
              </a:rPr>
              <a:t> </a:t>
            </a:r>
            <a:r>
              <a:rPr dirty="0" sz="1400">
                <a:solidFill>
                  <a:srgbClr val="4E2700"/>
                </a:solidFill>
                <a:latin typeface="Noto Sans Mono CJK HK"/>
                <a:cs typeface="Noto Sans Mono CJK HK"/>
              </a:rPr>
              <a:t>與</a:t>
            </a:r>
            <a:r>
              <a:rPr dirty="0" sz="1400" spc="-220">
                <a:solidFill>
                  <a:srgbClr val="4E2700"/>
                </a:solidFill>
                <a:latin typeface="Noto Sans Mono CJK HK"/>
                <a:cs typeface="Noto Sans Mono CJK HK"/>
              </a:rPr>
              <a:t> </a:t>
            </a:r>
            <a:r>
              <a:rPr dirty="0" sz="1400" spc="-5">
                <a:solidFill>
                  <a:srgbClr val="4E2700"/>
                </a:solidFill>
                <a:latin typeface="Verdana"/>
                <a:cs typeface="Verdana"/>
              </a:rPr>
              <a:t>'a'</a:t>
            </a:r>
            <a:r>
              <a:rPr dirty="0" sz="1400" spc="-10">
                <a:solidFill>
                  <a:srgbClr val="4E2700"/>
                </a:solidFill>
                <a:latin typeface="Verdana"/>
                <a:cs typeface="Verdana"/>
              </a:rPr>
              <a:t> </a:t>
            </a:r>
            <a:r>
              <a:rPr dirty="0" sz="1400" spc="10">
                <a:solidFill>
                  <a:srgbClr val="4E2700"/>
                </a:solidFill>
                <a:latin typeface="Noto Sans Mono CJK HK"/>
                <a:cs typeface="Noto Sans Mono CJK HK"/>
              </a:rPr>
              <a:t>不同</a:t>
            </a:r>
            <a:r>
              <a:rPr dirty="0" sz="1400">
                <a:solidFill>
                  <a:srgbClr val="4E2700"/>
                </a:solidFill>
                <a:latin typeface="Noto Sans Mono CJK HK"/>
                <a:cs typeface="Noto Sans Mono CJK HK"/>
              </a:rPr>
              <a:t>，前者</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字元</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後者</a:t>
            </a:r>
            <a:r>
              <a:rPr dirty="0" sz="1400" spc="-15">
                <a:solidFill>
                  <a:srgbClr val="4E2700"/>
                </a:solidFill>
                <a:latin typeface="Noto Sans Mono CJK HK"/>
                <a:cs typeface="Noto Sans Mono CJK HK"/>
              </a:rPr>
              <a:t>為</a:t>
            </a:r>
            <a:r>
              <a:rPr dirty="0" sz="1400">
                <a:solidFill>
                  <a:srgbClr val="4E2700"/>
                </a:solidFill>
                <a:latin typeface="Noto Sans Mono CJK HK"/>
                <a:cs typeface="Noto Sans Mono CJK HK"/>
              </a:rPr>
              <a:t>字串。</a:t>
            </a:r>
            <a:endParaRPr sz="1400">
              <a:latin typeface="Noto Sans Mono CJK HK"/>
              <a:cs typeface="Noto Sans Mono CJK HK"/>
            </a:endParaRPr>
          </a:p>
        </p:txBody>
      </p:sp>
      <p:sp>
        <p:nvSpPr>
          <p:cNvPr id="7" name="object 7"/>
          <p:cNvSpPr txBox="1"/>
          <p:nvPr/>
        </p:nvSpPr>
        <p:spPr>
          <a:xfrm>
            <a:off x="764540" y="4995417"/>
            <a:ext cx="398780" cy="113601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2</a:t>
            </a:r>
            <a:r>
              <a:rPr dirty="0" sz="1400" spc="-10">
                <a:solidFill>
                  <a:srgbClr val="4E2700"/>
                </a:solidFill>
                <a:latin typeface="Verdana"/>
                <a:cs typeface="Verdana"/>
              </a:rPr>
              <a:t>1</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2</a:t>
            </a:r>
            <a:r>
              <a:rPr dirty="0" sz="1400" spc="-10">
                <a:solidFill>
                  <a:srgbClr val="4E2700"/>
                </a:solidFill>
                <a:latin typeface="Verdana"/>
                <a:cs typeface="Verdana"/>
              </a:rPr>
              <a:t>2</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2</a:t>
            </a:r>
            <a:r>
              <a:rPr dirty="0" sz="1400" spc="-10">
                <a:solidFill>
                  <a:srgbClr val="4E2700"/>
                </a:solidFill>
                <a:latin typeface="Verdana"/>
                <a:cs typeface="Verdana"/>
              </a:rPr>
              <a:t>3</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2</a:t>
            </a:r>
            <a:r>
              <a:rPr dirty="0" sz="1400" spc="-10">
                <a:solidFill>
                  <a:srgbClr val="4E2700"/>
                </a:solidFill>
                <a:latin typeface="Verdana"/>
                <a:cs typeface="Verdana"/>
              </a:rPr>
              <a:t>4</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a:p>
            <a:pPr marL="12700">
              <a:lnSpc>
                <a:spcPct val="100000"/>
              </a:lnSpc>
              <a:spcBef>
                <a:spcPts val="85"/>
              </a:spcBef>
            </a:pPr>
            <a:r>
              <a:rPr dirty="0" sz="1400">
                <a:solidFill>
                  <a:srgbClr val="4E2700"/>
                </a:solidFill>
                <a:latin typeface="Verdana"/>
                <a:cs typeface="Verdana"/>
              </a:rPr>
              <a:t>2</a:t>
            </a:r>
            <a:r>
              <a:rPr dirty="0" sz="1400" spc="-10">
                <a:solidFill>
                  <a:srgbClr val="4E2700"/>
                </a:solidFill>
                <a:latin typeface="Verdana"/>
                <a:cs typeface="Verdana"/>
              </a:rPr>
              <a:t>5</a:t>
            </a:r>
            <a:r>
              <a:rPr dirty="0" sz="1400" spc="5">
                <a:solidFill>
                  <a:srgbClr val="4E2700"/>
                </a:solidFill>
                <a:latin typeface="Verdana"/>
                <a:cs typeface="Verdana"/>
              </a:rPr>
              <a:t>.</a:t>
            </a:r>
            <a:r>
              <a:rPr dirty="0" sz="1400">
                <a:solidFill>
                  <a:srgbClr val="4E2700"/>
                </a:solidFill>
                <a:latin typeface="Verdana"/>
                <a:cs typeface="Verdana"/>
              </a:rPr>
              <a:t>(</a:t>
            </a:r>
            <a:endParaRPr sz="1400">
              <a:latin typeface="Verdana"/>
              <a:cs typeface="Verdana"/>
            </a:endParaRPr>
          </a:p>
        </p:txBody>
      </p:sp>
      <p:sp>
        <p:nvSpPr>
          <p:cNvPr id="8" name="object 8"/>
          <p:cNvSpPr txBox="1"/>
          <p:nvPr/>
        </p:nvSpPr>
        <p:spPr>
          <a:xfrm>
            <a:off x="1324052" y="5443524"/>
            <a:ext cx="1600200" cy="68770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4E2700"/>
                </a:solidFill>
                <a:latin typeface="Verdana"/>
                <a:cs typeface="Verdana"/>
              </a:rPr>
              <a:t>)</a:t>
            </a:r>
            <a:r>
              <a:rPr dirty="0" sz="1400" spc="-25">
                <a:solidFill>
                  <a:srgbClr val="4E2700"/>
                </a:solidFill>
                <a:latin typeface="Verdana"/>
                <a:cs typeface="Verdana"/>
              </a:rPr>
              <a:t> </a:t>
            </a:r>
            <a:r>
              <a:rPr dirty="0" sz="1400" spc="-5">
                <a:solidFill>
                  <a:srgbClr val="4E2700"/>
                </a:solidFill>
                <a:latin typeface="Verdana"/>
                <a:cs typeface="Verdana"/>
              </a:rPr>
              <a:t>byte</a:t>
            </a:r>
            <a:r>
              <a:rPr dirty="0" sz="1400" spc="-25">
                <a:solidFill>
                  <a:srgbClr val="4E2700"/>
                </a:solidFill>
                <a:latin typeface="Verdana"/>
                <a:cs typeface="Verdana"/>
              </a:rPr>
              <a:t> </a:t>
            </a:r>
            <a:r>
              <a:rPr dirty="0" sz="1400">
                <a:solidFill>
                  <a:srgbClr val="4E2700"/>
                </a:solidFill>
                <a:latin typeface="Verdana"/>
                <a:cs typeface="Verdana"/>
              </a:rPr>
              <a:t>n</a:t>
            </a:r>
            <a:r>
              <a:rPr dirty="0" sz="1400" spc="-15">
                <a:solidFill>
                  <a:srgbClr val="4E2700"/>
                </a:solidFill>
                <a:latin typeface="Verdana"/>
                <a:cs typeface="Verdana"/>
              </a:rPr>
              <a:t> </a:t>
            </a:r>
            <a:r>
              <a:rPr dirty="0" sz="1400">
                <a:solidFill>
                  <a:srgbClr val="4E2700"/>
                </a:solidFill>
                <a:latin typeface="Verdana"/>
                <a:cs typeface="Verdana"/>
              </a:rPr>
              <a:t>=</a:t>
            </a:r>
            <a:r>
              <a:rPr dirty="0" sz="1400" spc="-20">
                <a:solidFill>
                  <a:srgbClr val="4E2700"/>
                </a:solidFill>
                <a:latin typeface="Verdana"/>
                <a:cs typeface="Verdana"/>
              </a:rPr>
              <a:t> </a:t>
            </a:r>
            <a:r>
              <a:rPr dirty="0" sz="1400" spc="-15">
                <a:solidFill>
                  <a:srgbClr val="4E2700"/>
                </a:solidFill>
                <a:latin typeface="Verdana"/>
                <a:cs typeface="Verdana"/>
              </a:rPr>
              <a:t>200;</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25">
                <a:solidFill>
                  <a:srgbClr val="4E2700"/>
                </a:solidFill>
                <a:latin typeface="Verdana"/>
                <a:cs typeface="Verdana"/>
              </a:rPr>
              <a:t> </a:t>
            </a:r>
            <a:r>
              <a:rPr dirty="0" sz="1400">
                <a:solidFill>
                  <a:srgbClr val="4E2700"/>
                </a:solidFill>
                <a:latin typeface="Verdana"/>
                <a:cs typeface="Verdana"/>
              </a:rPr>
              <a:t>char</a:t>
            </a:r>
            <a:r>
              <a:rPr dirty="0" sz="1400" spc="-25">
                <a:solidFill>
                  <a:srgbClr val="4E2700"/>
                </a:solidFill>
                <a:latin typeface="Verdana"/>
                <a:cs typeface="Verdana"/>
              </a:rPr>
              <a:t> </a:t>
            </a:r>
            <a:r>
              <a:rPr dirty="0" sz="1400">
                <a:solidFill>
                  <a:srgbClr val="4E2700"/>
                </a:solidFill>
                <a:latin typeface="Verdana"/>
                <a:cs typeface="Verdana"/>
              </a:rPr>
              <a:t>c</a:t>
            </a:r>
            <a:r>
              <a:rPr dirty="0" sz="1400" spc="-20">
                <a:solidFill>
                  <a:srgbClr val="4E2700"/>
                </a:solidFill>
                <a:latin typeface="Verdana"/>
                <a:cs typeface="Verdana"/>
              </a:rPr>
              <a:t> </a:t>
            </a:r>
            <a:r>
              <a:rPr dirty="0" sz="1400">
                <a:solidFill>
                  <a:srgbClr val="4E2700"/>
                </a:solidFill>
                <a:latin typeface="Verdana"/>
                <a:cs typeface="Verdana"/>
              </a:rPr>
              <a:t>=</a:t>
            </a:r>
            <a:r>
              <a:rPr dirty="0" sz="1400" spc="-10">
                <a:solidFill>
                  <a:srgbClr val="4E2700"/>
                </a:solidFill>
                <a:latin typeface="Verdana"/>
                <a:cs typeface="Verdana"/>
              </a:rPr>
              <a:t> "A";</a:t>
            </a:r>
            <a:r>
              <a:rPr dirty="0" sz="1400">
                <a:solidFill>
                  <a:srgbClr val="4E2700"/>
                </a:solidFill>
                <a:latin typeface="Noto Sans Mono CJK HK"/>
                <a:cs typeface="Noto Sans Mono CJK HK"/>
              </a:rPr>
              <a:t>。</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30">
                <a:solidFill>
                  <a:srgbClr val="4E2700"/>
                </a:solidFill>
                <a:latin typeface="Verdana"/>
                <a:cs typeface="Verdana"/>
              </a:rPr>
              <a:t> </a:t>
            </a:r>
            <a:r>
              <a:rPr dirty="0" sz="1400">
                <a:solidFill>
                  <a:srgbClr val="4E2700"/>
                </a:solidFill>
                <a:latin typeface="Verdana"/>
                <a:cs typeface="Verdana"/>
              </a:rPr>
              <a:t>String</a:t>
            </a:r>
            <a:r>
              <a:rPr dirty="0" sz="1400" spc="-20">
                <a:solidFill>
                  <a:srgbClr val="4E2700"/>
                </a:solidFill>
                <a:latin typeface="Verdana"/>
                <a:cs typeface="Verdana"/>
              </a:rPr>
              <a:t> </a:t>
            </a:r>
            <a:r>
              <a:rPr dirty="0" sz="1400">
                <a:solidFill>
                  <a:srgbClr val="4E2700"/>
                </a:solidFill>
                <a:latin typeface="Verdana"/>
                <a:cs typeface="Verdana"/>
              </a:rPr>
              <a:t>s</a:t>
            </a:r>
            <a:r>
              <a:rPr dirty="0" sz="1400" spc="-25">
                <a:solidFill>
                  <a:srgbClr val="4E2700"/>
                </a:solidFill>
                <a:latin typeface="Verdana"/>
                <a:cs typeface="Verdana"/>
              </a:rPr>
              <a:t> </a:t>
            </a:r>
            <a:r>
              <a:rPr dirty="0" sz="1400" spc="5">
                <a:solidFill>
                  <a:srgbClr val="4E2700"/>
                </a:solidFill>
                <a:latin typeface="Verdana"/>
                <a:cs typeface="Verdana"/>
              </a:rPr>
              <a:t>=</a:t>
            </a:r>
            <a:r>
              <a:rPr dirty="0" sz="1400" spc="-10">
                <a:solidFill>
                  <a:srgbClr val="4E2700"/>
                </a:solidFill>
                <a:latin typeface="Verdana"/>
                <a:cs typeface="Verdana"/>
              </a:rPr>
              <a:t> </a:t>
            </a:r>
            <a:r>
              <a:rPr dirty="0" sz="1400" spc="-35">
                <a:solidFill>
                  <a:srgbClr val="4E2700"/>
                </a:solidFill>
                <a:latin typeface="Verdana"/>
                <a:cs typeface="Verdana"/>
              </a:rPr>
              <a:t>'A';</a:t>
            </a:r>
            <a:r>
              <a:rPr dirty="0" sz="1400" spc="5">
                <a:solidFill>
                  <a:srgbClr val="4E2700"/>
                </a:solidFill>
                <a:latin typeface="Noto Sans Mono CJK HK"/>
                <a:cs typeface="Noto Sans Mono CJK HK"/>
              </a:rPr>
              <a:t>。</a:t>
            </a:r>
            <a:endParaRPr sz="1400">
              <a:latin typeface="Noto Sans Mono CJK HK"/>
              <a:cs typeface="Noto Sans Mono CJK HK"/>
            </a:endParaRPr>
          </a:p>
        </p:txBody>
      </p:sp>
      <p:sp>
        <p:nvSpPr>
          <p:cNvPr id="9" name="object 9"/>
          <p:cNvSpPr txBox="1"/>
          <p:nvPr/>
        </p:nvSpPr>
        <p:spPr>
          <a:xfrm>
            <a:off x="4422775" y="5443524"/>
            <a:ext cx="2211705" cy="687705"/>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85"/>
              </a:spcBef>
            </a:pPr>
            <a:r>
              <a:rPr dirty="0" sz="1400" spc="-5">
                <a:solidFill>
                  <a:srgbClr val="4E2700"/>
                </a:solidFill>
                <a:latin typeface="Verdana"/>
                <a:cs typeface="Verdana"/>
              </a:rPr>
              <a:t>//</a:t>
            </a:r>
            <a:r>
              <a:rPr dirty="0" sz="1400" spc="-5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a:solidFill>
                  <a:srgbClr val="4E2700"/>
                </a:solidFill>
                <a:latin typeface="Noto Sans Mono CJK HK"/>
                <a:cs typeface="Noto Sans Mono CJK HK"/>
              </a:rPr>
              <a:t>敘述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語法</a:t>
            </a:r>
            <a:r>
              <a:rPr dirty="0" sz="1400" spc="-15">
                <a:solidFill>
                  <a:srgbClr val="4E2700"/>
                </a:solidFill>
                <a:latin typeface="Noto Sans Mono CJK HK"/>
                <a:cs typeface="Noto Sans Mono CJK HK"/>
              </a:rPr>
              <a:t>沒</a:t>
            </a:r>
            <a:r>
              <a:rPr dirty="0" sz="1400">
                <a:solidFill>
                  <a:srgbClr val="4E2700"/>
                </a:solidFill>
                <a:latin typeface="Noto Sans Mono CJK HK"/>
                <a:cs typeface="Noto Sans Mono CJK HK"/>
              </a:rPr>
              <a:t>有錯誤</a:t>
            </a:r>
            <a:endParaRPr sz="1400">
              <a:latin typeface="Noto Sans Mono CJK HK"/>
              <a:cs typeface="Noto Sans Mono CJK HK"/>
            </a:endParaRPr>
          </a:p>
          <a:p>
            <a:pPr marL="12700">
              <a:lnSpc>
                <a:spcPct val="100000"/>
              </a:lnSpc>
              <a:spcBef>
                <a:spcPts val="85"/>
              </a:spcBef>
            </a:pPr>
            <a:r>
              <a:rPr dirty="0" sz="1400">
                <a:solidFill>
                  <a:srgbClr val="4E2700"/>
                </a:solidFill>
                <a:latin typeface="Verdana"/>
                <a:cs typeface="Verdana"/>
              </a:rPr>
              <a:t>//</a:t>
            </a:r>
            <a:r>
              <a:rPr dirty="0" sz="1400" spc="-90">
                <a:solidFill>
                  <a:srgbClr val="4E2700"/>
                </a:solidFill>
                <a:latin typeface="Verdana"/>
                <a:cs typeface="Verdana"/>
              </a:rPr>
              <a:t> </a:t>
            </a:r>
            <a:r>
              <a:rPr dirty="0" sz="1400" spc="10">
                <a:solidFill>
                  <a:srgbClr val="4E2700"/>
                </a:solidFill>
                <a:latin typeface="Noto Sans Mono CJK HK"/>
                <a:cs typeface="Noto Sans Mono CJK HK"/>
              </a:rPr>
              <a:t>本題</a:t>
            </a:r>
            <a:r>
              <a:rPr dirty="0" sz="1400" spc="5">
                <a:solidFill>
                  <a:srgbClr val="4E2700"/>
                </a:solidFill>
                <a:latin typeface="Noto Sans Mono CJK HK"/>
                <a:cs typeface="Noto Sans Mono CJK HK"/>
              </a:rPr>
              <a:t>敘</a:t>
            </a:r>
            <a:r>
              <a:rPr dirty="0" sz="1400">
                <a:solidFill>
                  <a:srgbClr val="4E2700"/>
                </a:solidFill>
                <a:latin typeface="Noto Sans Mono CJK HK"/>
                <a:cs typeface="Noto Sans Mono CJK HK"/>
              </a:rPr>
              <a:t>述</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語</a:t>
            </a:r>
            <a:r>
              <a:rPr dirty="0" sz="1400">
                <a:solidFill>
                  <a:srgbClr val="4E2700"/>
                </a:solidFill>
                <a:latin typeface="Noto Sans Mono CJK HK"/>
                <a:cs typeface="Noto Sans Mono CJK HK"/>
              </a:rPr>
              <a:t>法</a:t>
            </a:r>
            <a:r>
              <a:rPr dirty="0" sz="1400" spc="-10">
                <a:solidFill>
                  <a:srgbClr val="4E2700"/>
                </a:solidFill>
                <a:latin typeface="Noto Sans Mono CJK HK"/>
                <a:cs typeface="Noto Sans Mono CJK HK"/>
              </a:rPr>
              <a:t>沒</a:t>
            </a:r>
            <a:r>
              <a:rPr dirty="0" sz="1400" spc="5">
                <a:solidFill>
                  <a:srgbClr val="4E2700"/>
                </a:solidFill>
                <a:latin typeface="Noto Sans Mono CJK HK"/>
                <a:cs typeface="Noto Sans Mono CJK HK"/>
              </a:rPr>
              <a:t>有</a:t>
            </a:r>
            <a:r>
              <a:rPr dirty="0" sz="1400">
                <a:solidFill>
                  <a:srgbClr val="4E2700"/>
                </a:solidFill>
                <a:latin typeface="Noto Sans Mono CJK HK"/>
                <a:cs typeface="Noto Sans Mono CJK HK"/>
              </a:rPr>
              <a:t>錯</a:t>
            </a:r>
            <a:r>
              <a:rPr dirty="0" sz="1400" spc="5">
                <a:solidFill>
                  <a:srgbClr val="4E2700"/>
                </a:solidFill>
                <a:latin typeface="Noto Sans Mono CJK HK"/>
                <a:cs typeface="Noto Sans Mono CJK HK"/>
              </a:rPr>
              <a:t>誤</a:t>
            </a:r>
            <a:endParaRPr sz="1400">
              <a:latin typeface="Noto Sans Mono CJK HK"/>
              <a:cs typeface="Noto Sans Mono CJK HK"/>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85795"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3" name="object 3"/>
          <p:cNvSpPr/>
          <p:nvPr/>
        </p:nvSpPr>
        <p:spPr>
          <a:xfrm>
            <a:off x="2304542" y="1473104"/>
            <a:ext cx="1015365" cy="0"/>
          </a:xfrm>
          <a:custGeom>
            <a:avLst/>
            <a:gdLst/>
            <a:ahLst/>
            <a:cxnLst/>
            <a:rect l="l" t="t" r="r" b="b"/>
            <a:pathLst>
              <a:path w="1015364" h="0">
                <a:moveTo>
                  <a:pt x="0" y="0"/>
                </a:moveTo>
                <a:lnTo>
                  <a:pt x="1014984" y="0"/>
                </a:lnTo>
              </a:path>
            </a:pathLst>
          </a:custGeom>
          <a:ln w="10538">
            <a:solidFill>
              <a:srgbClr val="4D2600"/>
            </a:solidFill>
          </a:ln>
        </p:spPr>
        <p:txBody>
          <a:bodyPr wrap="square" lIns="0" tIns="0" rIns="0" bIns="0" rtlCol="0"/>
          <a:lstStyle/>
          <a:p/>
        </p:txBody>
      </p:sp>
      <p:sp>
        <p:nvSpPr>
          <p:cNvPr id="4" name="object 4"/>
          <p:cNvSpPr txBox="1"/>
          <p:nvPr/>
        </p:nvSpPr>
        <p:spPr>
          <a:xfrm>
            <a:off x="764540" y="963391"/>
            <a:ext cx="2745740" cy="537210"/>
          </a:xfrm>
          <a:prstGeom prst="rect">
            <a:avLst/>
          </a:prstGeom>
        </p:spPr>
        <p:txBody>
          <a:bodyPr wrap="square" lIns="0" tIns="54610" rIns="0" bIns="0" rtlCol="0" vert="horz">
            <a:spAutoFit/>
          </a:bodyPr>
          <a:lstStyle/>
          <a:p>
            <a:pPr marL="12700">
              <a:lnSpc>
                <a:spcPct val="100000"/>
              </a:lnSpc>
              <a:spcBef>
                <a:spcPts val="430"/>
              </a:spcBef>
            </a:pPr>
            <a:r>
              <a:rPr dirty="0" sz="1400">
                <a:solidFill>
                  <a:srgbClr val="4E2700"/>
                </a:solidFill>
                <a:latin typeface="Noto Sans Mono CJK HK"/>
                <a:cs typeface="Noto Sans Mono CJK HK"/>
              </a:rPr>
              <a:t>二、填</a:t>
            </a:r>
            <a:r>
              <a:rPr dirty="0" sz="1400" spc="-10">
                <a:solidFill>
                  <a:srgbClr val="4E2700"/>
                </a:solidFill>
                <a:latin typeface="Noto Sans Mono CJK HK"/>
                <a:cs typeface="Noto Sans Mono CJK HK"/>
              </a:rPr>
              <a:t>充</a:t>
            </a:r>
            <a:r>
              <a:rPr dirty="0" sz="1400">
                <a:solidFill>
                  <a:srgbClr val="4E2700"/>
                </a:solidFill>
                <a:latin typeface="Noto Sans Mono CJK HK"/>
                <a:cs typeface="Noto Sans Mono CJK HK"/>
              </a:rPr>
              <a:t>題</a:t>
            </a:r>
            <a:endParaRPr sz="1400">
              <a:latin typeface="Noto Sans Mono CJK HK"/>
              <a:cs typeface="Noto Sans Mono CJK HK"/>
            </a:endParaRPr>
          </a:p>
          <a:p>
            <a:pPr marL="12700">
              <a:lnSpc>
                <a:spcPct val="100000"/>
              </a:lnSpc>
              <a:spcBef>
                <a:spcPts val="335"/>
              </a:spcBef>
              <a:tabLst>
                <a:tab pos="2553335" algn="l"/>
              </a:tabLst>
            </a:pPr>
            <a:r>
              <a:rPr dirty="0" sz="1400">
                <a:solidFill>
                  <a:srgbClr val="4E2700"/>
                </a:solidFill>
                <a:latin typeface="Verdana"/>
                <a:cs typeface="Verdana"/>
              </a:rPr>
              <a:t>1.</a:t>
            </a:r>
            <a:r>
              <a:rPr dirty="0" sz="1400" spc="-10">
                <a:solidFill>
                  <a:srgbClr val="4E2700"/>
                </a:solidFill>
                <a:latin typeface="Verdana"/>
                <a:cs typeface="Verdana"/>
              </a:rPr>
              <a:t> </a:t>
            </a: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20">
                <a:solidFill>
                  <a:srgbClr val="4E2700"/>
                </a:solidFill>
                <a:latin typeface="Verdana"/>
                <a:cs typeface="Verdana"/>
              </a:rPr>
              <a:t>a</a:t>
            </a:r>
            <a:r>
              <a:rPr dirty="0" sz="1400" spc="10">
                <a:solidFill>
                  <a:srgbClr val="4E2700"/>
                </a:solidFill>
                <a:latin typeface="Noto Sans Mono CJK HK"/>
                <a:cs typeface="Noto Sans Mono CJK HK"/>
              </a:rPr>
              <a:t>原始</a:t>
            </a:r>
            <a:r>
              <a:rPr dirty="0" sz="1400" spc="5">
                <a:solidFill>
                  <a:srgbClr val="4E2700"/>
                </a:solidFill>
                <a:latin typeface="Noto Sans Mono CJK HK"/>
                <a:cs typeface="Noto Sans Mono CJK HK"/>
              </a:rPr>
              <a:t>程</a:t>
            </a:r>
            <a:r>
              <a:rPr dirty="0" sz="1400" spc="-15">
                <a:solidFill>
                  <a:srgbClr val="4E2700"/>
                </a:solidFill>
                <a:latin typeface="Noto Sans Mono CJK HK"/>
                <a:cs typeface="Noto Sans Mono CJK HK"/>
              </a:rPr>
              <a:t>式</a:t>
            </a:r>
            <a:r>
              <a:rPr dirty="0" sz="1400" spc="5">
                <a:solidFill>
                  <a:srgbClr val="4E2700"/>
                </a:solidFill>
                <a:latin typeface="Noto Sans Mono CJK HK"/>
                <a:cs typeface="Noto Sans Mono CJK HK"/>
              </a:rPr>
              <a:t>由</a:t>
            </a:r>
            <a:r>
              <a:rPr dirty="0" sz="1400">
                <a:solidFill>
                  <a:srgbClr val="4E2700"/>
                </a:solidFill>
                <a:latin typeface="Noto Sans Mono CJK HK"/>
                <a:cs typeface="Noto Sans Mono CJK HK"/>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
        <p:nvSpPr>
          <p:cNvPr id="5" name="object 5"/>
          <p:cNvSpPr/>
          <p:nvPr/>
        </p:nvSpPr>
        <p:spPr>
          <a:xfrm>
            <a:off x="3496690" y="1473104"/>
            <a:ext cx="1015365" cy="0"/>
          </a:xfrm>
          <a:custGeom>
            <a:avLst/>
            <a:gdLst/>
            <a:ahLst/>
            <a:cxnLst/>
            <a:rect l="l" t="t" r="r" b="b"/>
            <a:pathLst>
              <a:path w="1015364" h="0">
                <a:moveTo>
                  <a:pt x="0" y="0"/>
                </a:moveTo>
                <a:lnTo>
                  <a:pt x="1014984" y="0"/>
                </a:lnTo>
              </a:path>
            </a:pathLst>
          </a:custGeom>
          <a:ln w="10538">
            <a:solidFill>
              <a:srgbClr val="4D2600"/>
            </a:solidFill>
          </a:ln>
        </p:spPr>
        <p:txBody>
          <a:bodyPr wrap="square" lIns="0" tIns="0" rIns="0" bIns="0" rtlCol="0"/>
          <a:lstStyle/>
          <a:p/>
        </p:txBody>
      </p:sp>
      <p:sp>
        <p:nvSpPr>
          <p:cNvPr id="6" name="object 6"/>
          <p:cNvSpPr/>
          <p:nvPr/>
        </p:nvSpPr>
        <p:spPr>
          <a:xfrm>
            <a:off x="4688713" y="1473104"/>
            <a:ext cx="1015365" cy="0"/>
          </a:xfrm>
          <a:custGeom>
            <a:avLst/>
            <a:gdLst/>
            <a:ahLst/>
            <a:cxnLst/>
            <a:rect l="l" t="t" r="r" b="b"/>
            <a:pathLst>
              <a:path w="1015364" h="0">
                <a:moveTo>
                  <a:pt x="0" y="0"/>
                </a:moveTo>
                <a:lnTo>
                  <a:pt x="1014984" y="0"/>
                </a:lnTo>
              </a:path>
            </a:pathLst>
          </a:custGeom>
          <a:ln w="10538">
            <a:solidFill>
              <a:srgbClr val="4D2600"/>
            </a:solidFill>
          </a:ln>
        </p:spPr>
        <p:txBody>
          <a:bodyPr wrap="square" lIns="0" tIns="0" rIns="0" bIns="0" rtlCol="0"/>
          <a:lstStyle/>
          <a:p/>
        </p:txBody>
      </p:sp>
      <p:sp>
        <p:nvSpPr>
          <p:cNvPr id="7" name="object 7"/>
          <p:cNvSpPr txBox="1"/>
          <p:nvPr/>
        </p:nvSpPr>
        <p:spPr>
          <a:xfrm>
            <a:off x="4497451" y="1260805"/>
            <a:ext cx="2465070" cy="240029"/>
          </a:xfrm>
          <a:prstGeom prst="rect">
            <a:avLst/>
          </a:prstGeom>
        </p:spPr>
        <p:txBody>
          <a:bodyPr wrap="square" lIns="0" tIns="13335" rIns="0" bIns="0" rtlCol="0" vert="horz">
            <a:spAutoFit/>
          </a:bodyPr>
          <a:lstStyle/>
          <a:p>
            <a:pPr marL="12700">
              <a:lnSpc>
                <a:spcPct val="100000"/>
              </a:lnSpc>
              <a:spcBef>
                <a:spcPts val="105"/>
              </a:spcBef>
              <a:tabLst>
                <a:tab pos="1205865" algn="l"/>
              </a:tabLst>
            </a:pPr>
            <a:r>
              <a:rPr dirty="0" sz="1400" spc="5">
                <a:solidFill>
                  <a:srgbClr val="4E2700"/>
                </a:solidFill>
                <a:latin typeface="Noto Sans Mono CJK HK"/>
                <a:cs typeface="Noto Sans Mono CJK HK"/>
              </a:rPr>
              <a:t>與</a:t>
            </a:r>
            <a:r>
              <a:rPr dirty="0" sz="1400" spc="5">
                <a:solidFill>
                  <a:srgbClr val="4E2700"/>
                </a:solidFill>
                <a:latin typeface="Noto Sans Mono CJK HK"/>
                <a:cs typeface="Noto Sans Mono CJK HK"/>
              </a:rPr>
              <a:t>	</a:t>
            </a:r>
            <a:r>
              <a:rPr dirty="0" sz="1400" spc="5">
                <a:solidFill>
                  <a:srgbClr val="4E2700"/>
                </a:solidFill>
                <a:latin typeface="Noto Sans Mono CJK HK"/>
                <a:cs typeface="Noto Sans Mono CJK HK"/>
              </a:rPr>
              <a:t>三</a:t>
            </a:r>
            <a:r>
              <a:rPr dirty="0" sz="1400" spc="-15">
                <a:solidFill>
                  <a:srgbClr val="4E2700"/>
                </a:solidFill>
                <a:latin typeface="Noto Sans Mono CJK HK"/>
                <a:cs typeface="Noto Sans Mono CJK HK"/>
              </a:rPr>
              <a:t>部</a:t>
            </a:r>
            <a:r>
              <a:rPr dirty="0" sz="1400" spc="5">
                <a:solidFill>
                  <a:srgbClr val="4E2700"/>
                </a:solidFill>
                <a:latin typeface="Noto Sans Mono CJK HK"/>
                <a:cs typeface="Noto Sans Mono CJK HK"/>
              </a:rPr>
              <a:t>分</a:t>
            </a:r>
            <a:r>
              <a:rPr dirty="0" sz="1400">
                <a:solidFill>
                  <a:srgbClr val="4E2700"/>
                </a:solidFill>
                <a:latin typeface="Noto Sans Mono CJK HK"/>
                <a:cs typeface="Noto Sans Mono CJK HK"/>
              </a:rPr>
              <a:t>所</a:t>
            </a:r>
            <a:r>
              <a:rPr dirty="0" sz="1400" spc="-10">
                <a:solidFill>
                  <a:srgbClr val="4E2700"/>
                </a:solidFill>
                <a:latin typeface="Noto Sans Mono CJK HK"/>
                <a:cs typeface="Noto Sans Mono CJK HK"/>
              </a:rPr>
              <a:t>組</a:t>
            </a:r>
            <a:r>
              <a:rPr dirty="0" sz="1400" spc="5">
                <a:solidFill>
                  <a:srgbClr val="4E2700"/>
                </a:solidFill>
                <a:latin typeface="Noto Sans Mono CJK HK"/>
                <a:cs typeface="Noto Sans Mono CJK HK"/>
              </a:rPr>
              <a:t>成。</a:t>
            </a:r>
            <a:endParaRPr sz="1400">
              <a:latin typeface="Noto Sans Mono CJK HK"/>
              <a:cs typeface="Noto Sans Mono CJK HK"/>
            </a:endParaRPr>
          </a:p>
        </p:txBody>
      </p:sp>
      <p:sp>
        <p:nvSpPr>
          <p:cNvPr id="8" name="object 8"/>
          <p:cNvSpPr/>
          <p:nvPr/>
        </p:nvSpPr>
        <p:spPr>
          <a:xfrm>
            <a:off x="6496177" y="1729355"/>
            <a:ext cx="1017905" cy="0"/>
          </a:xfrm>
          <a:custGeom>
            <a:avLst/>
            <a:gdLst/>
            <a:ahLst/>
            <a:cxnLst/>
            <a:rect l="l" t="t" r="r" b="b"/>
            <a:pathLst>
              <a:path w="1017904" h="0">
                <a:moveTo>
                  <a:pt x="0" y="0"/>
                </a:moveTo>
                <a:lnTo>
                  <a:pt x="1017731" y="0"/>
                </a:lnTo>
              </a:path>
            </a:pathLst>
          </a:custGeom>
          <a:ln w="10520">
            <a:solidFill>
              <a:srgbClr val="4D2600"/>
            </a:solidFill>
          </a:ln>
        </p:spPr>
        <p:txBody>
          <a:bodyPr wrap="square" lIns="0" tIns="0" rIns="0" bIns="0" rtlCol="0"/>
          <a:lstStyle/>
          <a:p/>
        </p:txBody>
      </p:sp>
      <p:sp>
        <p:nvSpPr>
          <p:cNvPr id="9" name="object 9"/>
          <p:cNvSpPr txBox="1"/>
          <p:nvPr/>
        </p:nvSpPr>
        <p:spPr>
          <a:xfrm>
            <a:off x="764540" y="1475333"/>
            <a:ext cx="7555230" cy="4635500"/>
          </a:xfrm>
          <a:prstGeom prst="rect">
            <a:avLst/>
          </a:prstGeom>
        </p:spPr>
        <p:txBody>
          <a:bodyPr wrap="square" lIns="0" tIns="55244" rIns="0" bIns="0" rtlCol="0" vert="horz">
            <a:spAutoFit/>
          </a:bodyPr>
          <a:lstStyle/>
          <a:p>
            <a:pPr marL="252095" indent="-240029">
              <a:lnSpc>
                <a:spcPct val="100000"/>
              </a:lnSpc>
              <a:spcBef>
                <a:spcPts val="434"/>
              </a:spcBef>
              <a:buAutoNum type="arabicPeriod" startAt="2"/>
              <a:tabLst>
                <a:tab pos="252729" algn="l"/>
                <a:tab pos="5553075" algn="l"/>
                <a:tab pos="674497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程式</a:t>
            </a:r>
            <a:r>
              <a:rPr dirty="0" sz="1400">
                <a:solidFill>
                  <a:srgbClr val="4E2700"/>
                </a:solidFill>
                <a:latin typeface="Noto Sans Mono CJK HK"/>
                <a:cs typeface="Noto Sans Mono CJK HK"/>
              </a:rPr>
              <a:t>如</a:t>
            </a:r>
            <a:r>
              <a:rPr dirty="0" sz="1400" spc="-15">
                <a:solidFill>
                  <a:srgbClr val="4E2700"/>
                </a:solidFill>
                <a:latin typeface="Noto Sans Mono CJK HK"/>
                <a:cs typeface="Noto Sans Mono CJK HK"/>
              </a:rPr>
              <a:t>果</a:t>
            </a:r>
            <a:r>
              <a:rPr dirty="0" sz="1400">
                <a:solidFill>
                  <a:srgbClr val="4E2700"/>
                </a:solidFill>
                <a:latin typeface="Noto Sans Mono CJK HK"/>
                <a:cs typeface="Noto Sans Mono CJK HK"/>
              </a:rPr>
              <a:t>含有</a:t>
            </a:r>
            <a:r>
              <a:rPr dirty="0" sz="1400" spc="-5">
                <a:solidFill>
                  <a:srgbClr val="4E2700"/>
                </a:solidFill>
                <a:latin typeface="Verdana"/>
                <a:cs typeface="Verdana"/>
              </a:rPr>
              <a:t>package</a:t>
            </a:r>
            <a:r>
              <a:rPr dirty="0" sz="1400">
                <a:solidFill>
                  <a:srgbClr val="4E2700"/>
                </a:solidFill>
                <a:latin typeface="Noto Sans Mono CJK HK"/>
                <a:cs typeface="Noto Sans Mono CJK HK"/>
              </a:rPr>
              <a:t>敘</a:t>
            </a:r>
            <a:r>
              <a:rPr dirty="0" sz="1400" spc="-15">
                <a:solidFill>
                  <a:srgbClr val="4E2700"/>
                </a:solidFill>
                <a:latin typeface="Noto Sans Mono CJK HK"/>
                <a:cs typeface="Noto Sans Mono CJK HK"/>
              </a:rPr>
              <a:t>述</a:t>
            </a:r>
            <a:r>
              <a:rPr dirty="0" sz="1400">
                <a:solidFill>
                  <a:srgbClr val="4E2700"/>
                </a:solidFill>
                <a:latin typeface="Verdana"/>
                <a:cs typeface="Verdana"/>
              </a:rPr>
              <a:t>,</a:t>
            </a:r>
            <a:r>
              <a:rPr dirty="0" sz="1400" spc="60">
                <a:solidFill>
                  <a:srgbClr val="4E2700"/>
                </a:solidFill>
                <a:latin typeface="Verdana"/>
                <a:cs typeface="Verdana"/>
              </a:rPr>
              <a:t> </a:t>
            </a:r>
            <a:r>
              <a:rPr dirty="0" sz="1400" spc="10">
                <a:solidFill>
                  <a:srgbClr val="4E2700"/>
                </a:solidFill>
                <a:latin typeface="Noto Sans Mono CJK HK"/>
                <a:cs typeface="Noto Sans Mono CJK HK"/>
              </a:rPr>
              <a:t>此敘</a:t>
            </a:r>
            <a:r>
              <a:rPr dirty="0" sz="1400">
                <a:solidFill>
                  <a:srgbClr val="4E2700"/>
                </a:solidFill>
                <a:latin typeface="Noto Sans Mono CJK HK"/>
                <a:cs typeface="Noto Sans Mono CJK HK"/>
              </a:rPr>
              <a:t>述</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前面</a:t>
            </a:r>
            <a:r>
              <a:rPr dirty="0" sz="1400" spc="-15">
                <a:solidFill>
                  <a:srgbClr val="4E2700"/>
                </a:solidFill>
                <a:latin typeface="Noto Sans Mono CJK HK"/>
                <a:cs typeface="Noto Sans Mono CJK HK"/>
              </a:rPr>
              <a:t>只</a:t>
            </a:r>
            <a:r>
              <a:rPr dirty="0" sz="1400">
                <a:solidFill>
                  <a:srgbClr val="4E2700"/>
                </a:solidFill>
                <a:latin typeface="Noto Sans Mono CJK HK"/>
                <a:cs typeface="Noto Sans Mono CJK HK"/>
              </a:rPr>
              <a:t>能有</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與	。</a:t>
            </a:r>
            <a:endParaRPr sz="1400">
              <a:latin typeface="Noto Sans Mono CJK HK"/>
              <a:cs typeface="Noto Sans Mono CJK HK"/>
            </a:endParaRPr>
          </a:p>
          <a:p>
            <a:pPr marL="259715" marR="724535" indent="-247650">
              <a:lnSpc>
                <a:spcPct val="120000"/>
              </a:lnSpc>
              <a:buFont typeface="Verdana"/>
              <a:buAutoNum type="arabicPeriod" startAt="2"/>
              <a:tabLst>
                <a:tab pos="252729" algn="l"/>
                <a:tab pos="4510405" algn="l"/>
              </a:tabLst>
            </a:pPr>
            <a:r>
              <a:rPr dirty="0" sz="1400" spc="10">
                <a:solidFill>
                  <a:srgbClr val="4E2700"/>
                </a:solidFill>
                <a:latin typeface="Noto Sans Mono CJK HK"/>
                <a:cs typeface="Noto Sans Mono CJK HK"/>
              </a:rPr>
              <a:t>在</a:t>
            </a:r>
            <a:r>
              <a:rPr dirty="0" sz="1400">
                <a:solidFill>
                  <a:srgbClr val="4E2700"/>
                </a:solidFill>
                <a:latin typeface="Verdana"/>
                <a:cs typeface="Verdana"/>
              </a:rPr>
              <a:t>J</a:t>
            </a:r>
            <a:r>
              <a:rPr dirty="0" sz="1400" spc="-20">
                <a:solidFill>
                  <a:srgbClr val="4E2700"/>
                </a:solidFill>
                <a:latin typeface="Verdana"/>
                <a:cs typeface="Verdana"/>
              </a:rPr>
              <a:t>a</a:t>
            </a:r>
            <a:r>
              <a:rPr dirty="0" sz="1400" spc="-30">
                <a:solidFill>
                  <a:srgbClr val="4E2700"/>
                </a:solidFill>
                <a:latin typeface="Verdana"/>
                <a:cs typeface="Verdana"/>
              </a:rPr>
              <a:t>v</a:t>
            </a:r>
            <a:r>
              <a:rPr dirty="0" sz="1400" spc="-5">
                <a:solidFill>
                  <a:srgbClr val="4E2700"/>
                </a:solidFill>
                <a:latin typeface="Verdana"/>
                <a:cs typeface="Verdana"/>
              </a:rPr>
              <a:t>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a:t>
            </a:r>
            <a:r>
              <a:rPr dirty="0" sz="1400" spc="-15">
                <a:solidFill>
                  <a:srgbClr val="4E2700"/>
                </a:solidFill>
                <a:latin typeface="Noto Sans Mono CJK HK"/>
                <a:cs typeface="Noto Sans Mono CJK HK"/>
              </a:rPr>
              <a:t>中</a:t>
            </a:r>
            <a:r>
              <a:rPr dirty="0" sz="1400">
                <a:solidFill>
                  <a:srgbClr val="4E2700"/>
                </a:solidFill>
                <a:latin typeface="Noto Sans Mono CJK HK"/>
                <a:cs typeface="Noto Sans Mono CJK HK"/>
              </a:rPr>
              <a:t>，具</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特殊</a:t>
            </a:r>
            <a:r>
              <a:rPr dirty="0" sz="1400" spc="-15">
                <a:solidFill>
                  <a:srgbClr val="4E2700"/>
                </a:solidFill>
                <a:latin typeface="Noto Sans Mono CJK HK"/>
                <a:cs typeface="Noto Sans Mono CJK HK"/>
              </a:rPr>
              <a:t>意</a:t>
            </a:r>
            <a:r>
              <a:rPr dirty="0" sz="1400">
                <a:solidFill>
                  <a:srgbClr val="4E2700"/>
                </a:solidFill>
                <a:latin typeface="Noto Sans Mono CJK HK"/>
                <a:cs typeface="Noto Sans Mono CJK HK"/>
              </a:rPr>
              <a:t>義的</a:t>
            </a:r>
            <a:r>
              <a:rPr dirty="0" sz="1400" spc="-15">
                <a:solidFill>
                  <a:srgbClr val="4E2700"/>
                </a:solidFill>
                <a:latin typeface="Noto Sans Mono CJK HK"/>
                <a:cs typeface="Noto Sans Mono CJK HK"/>
              </a:rPr>
              <a:t>單</a:t>
            </a:r>
            <a:r>
              <a:rPr dirty="0" sz="1400">
                <a:solidFill>
                  <a:srgbClr val="4E2700"/>
                </a:solidFill>
                <a:latin typeface="Noto Sans Mono CJK HK"/>
                <a:cs typeface="Noto Sans Mono CJK HK"/>
              </a:rPr>
              <a:t>字稱</a:t>
            </a:r>
            <a:r>
              <a:rPr dirty="0" sz="1400" spc="-10">
                <a:solidFill>
                  <a:srgbClr val="4E2700"/>
                </a:solidFill>
                <a:latin typeface="Noto Sans Mono CJK HK"/>
                <a:cs typeface="Noto Sans Mono CJK HK"/>
              </a:rPr>
              <a:t>為</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r>
              <a:rPr dirty="0" sz="1400" spc="-15">
                <a:solidFill>
                  <a:srgbClr val="4E2700"/>
                </a:solidFill>
                <a:latin typeface="Noto Sans Mono CJK HK"/>
                <a:cs typeface="Noto Sans Mono CJK HK"/>
              </a:rPr>
              <a:t>語</a:t>
            </a:r>
            <a:r>
              <a:rPr dirty="0" sz="1400">
                <a:solidFill>
                  <a:srgbClr val="4E2700"/>
                </a:solidFill>
                <a:latin typeface="Noto Sans Mono CJK HK"/>
                <a:cs typeface="Noto Sans Mono CJK HK"/>
              </a:rPr>
              <a:t>言的</a:t>
            </a:r>
            <a:r>
              <a:rPr dirty="0" sz="1400" spc="-15">
                <a:solidFill>
                  <a:srgbClr val="4E2700"/>
                </a:solidFill>
                <a:latin typeface="Noto Sans Mono CJK HK"/>
                <a:cs typeface="Noto Sans Mono CJK HK"/>
              </a:rPr>
              <a:t>發</a:t>
            </a:r>
            <a:r>
              <a:rPr dirty="0" sz="1400">
                <a:solidFill>
                  <a:srgbClr val="4E2700"/>
                </a:solidFill>
                <a:latin typeface="Noto Sans Mono CJK HK"/>
                <a:cs typeface="Noto Sans Mono CJK HK"/>
              </a:rPr>
              <a:t>明者</a:t>
            </a:r>
            <a:r>
              <a:rPr dirty="0" sz="1400" spc="-15">
                <a:solidFill>
                  <a:srgbClr val="4E2700"/>
                </a:solidFill>
                <a:latin typeface="Noto Sans Mono CJK HK"/>
                <a:cs typeface="Noto Sans Mono CJK HK"/>
              </a:rPr>
              <a:t>對</a:t>
            </a:r>
            <a:r>
              <a:rPr dirty="0" sz="1400">
                <a:solidFill>
                  <a:srgbClr val="4E2700"/>
                </a:solidFill>
                <a:latin typeface="Noto Sans Mono CJK HK"/>
                <a:cs typeface="Noto Sans Mono CJK HK"/>
              </a:rPr>
              <a:t>它們</a:t>
            </a:r>
            <a:r>
              <a:rPr dirty="0" sz="1400" spc="-15">
                <a:solidFill>
                  <a:srgbClr val="4E2700"/>
                </a:solidFill>
                <a:latin typeface="Noto Sans Mono CJK HK"/>
                <a:cs typeface="Noto Sans Mono CJK HK"/>
              </a:rPr>
              <a:t>定</a:t>
            </a:r>
            <a:r>
              <a:rPr dirty="0" sz="1400">
                <a:solidFill>
                  <a:srgbClr val="4E2700"/>
                </a:solidFill>
                <a:latin typeface="Noto Sans Mono CJK HK"/>
                <a:cs typeface="Noto Sans Mono CJK HK"/>
              </a:rPr>
              <a:t>義了 </a:t>
            </a:r>
            <a:r>
              <a:rPr dirty="0" sz="1400" spc="10">
                <a:solidFill>
                  <a:srgbClr val="4E2700"/>
                </a:solidFill>
                <a:latin typeface="Noto Sans Mono CJK HK"/>
                <a:cs typeface="Noto Sans Mono CJK HK"/>
              </a:rPr>
              <a:t>特定</a:t>
            </a:r>
            <a:r>
              <a:rPr dirty="0" sz="1400">
                <a:solidFill>
                  <a:srgbClr val="4E2700"/>
                </a:solidFill>
                <a:latin typeface="Noto Sans Mono CJK HK"/>
                <a:cs typeface="Noto Sans Mono CJK HK"/>
              </a:rPr>
              <a:t>的用法</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程式師</a:t>
            </a:r>
            <a:r>
              <a:rPr dirty="0" sz="1400" spc="-15">
                <a:solidFill>
                  <a:srgbClr val="4E2700"/>
                </a:solidFill>
                <a:latin typeface="Noto Sans Mono CJK HK"/>
                <a:cs typeface="Noto Sans Mono CJK HK"/>
              </a:rPr>
              <a:t>不</a:t>
            </a:r>
            <a:r>
              <a:rPr dirty="0" sz="1400">
                <a:solidFill>
                  <a:srgbClr val="4E2700"/>
                </a:solidFill>
                <a:latin typeface="Noto Sans Mono CJK HK"/>
                <a:cs typeface="Noto Sans Mono CJK HK"/>
              </a:rPr>
              <a:t>能改</a:t>
            </a:r>
            <a:r>
              <a:rPr dirty="0" sz="1400" spc="-15">
                <a:solidFill>
                  <a:srgbClr val="4E2700"/>
                </a:solidFill>
                <a:latin typeface="Noto Sans Mono CJK HK"/>
                <a:cs typeface="Noto Sans Mono CJK HK"/>
              </a:rPr>
              <a:t>變</a:t>
            </a:r>
            <a:r>
              <a:rPr dirty="0" sz="1400">
                <a:solidFill>
                  <a:srgbClr val="4E2700"/>
                </a:solidFill>
                <a:latin typeface="Noto Sans Mono CJK HK"/>
                <a:cs typeface="Noto Sans Mono CJK HK"/>
              </a:rPr>
              <a:t>它們</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用法。</a:t>
            </a:r>
            <a:endParaRPr sz="1400">
              <a:latin typeface="Noto Sans Mono CJK HK"/>
              <a:cs typeface="Noto Sans Mono CJK HK"/>
            </a:endParaRPr>
          </a:p>
          <a:p>
            <a:pPr marL="252095" indent="-240029">
              <a:lnSpc>
                <a:spcPct val="100000"/>
              </a:lnSpc>
              <a:spcBef>
                <a:spcPts val="335"/>
              </a:spcBef>
              <a:buAutoNum type="arabicPeriod" startAt="2"/>
              <a:tabLst>
                <a:tab pos="252729" algn="l"/>
                <a:tab pos="4510405" algn="l"/>
                <a:tab pos="5702300" algn="l"/>
                <a:tab pos="689419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識別</a:t>
            </a:r>
            <a:r>
              <a:rPr dirty="0" sz="1400" spc="-15">
                <a:solidFill>
                  <a:srgbClr val="4E2700"/>
                </a:solidFill>
                <a:latin typeface="Noto Sans Mono CJK HK"/>
                <a:cs typeface="Noto Sans Mono CJK HK"/>
              </a:rPr>
              <a:t>字</a:t>
            </a:r>
            <a:r>
              <a:rPr dirty="0" sz="1400">
                <a:solidFill>
                  <a:srgbClr val="4E2700"/>
                </a:solidFill>
                <a:latin typeface="Noto Sans Mono CJK HK"/>
                <a:cs typeface="Noto Sans Mono CJK HK"/>
              </a:rPr>
              <a:t>的第</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必須</a:t>
            </a:r>
            <a:r>
              <a:rPr dirty="0" sz="1400" spc="-5">
                <a:solidFill>
                  <a:srgbClr val="4E2700"/>
                </a:solidFill>
                <a:latin typeface="Noto Sans Mono CJK HK"/>
                <a:cs typeface="Noto Sans Mono CJK HK"/>
              </a:rPr>
              <a:t>是</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或</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729" indent="-240665">
              <a:lnSpc>
                <a:spcPct val="100000"/>
              </a:lnSpc>
              <a:spcBef>
                <a:spcPts val="335"/>
              </a:spcBef>
              <a:buAutoNum type="arabicPeriod" startAt="2"/>
              <a:tabLst>
                <a:tab pos="253365" algn="l"/>
                <a:tab pos="126682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spc="10">
                <a:solidFill>
                  <a:srgbClr val="4E2700"/>
                </a:solidFill>
                <a:latin typeface="Noto Sans Mono CJK HK"/>
                <a:cs typeface="Noto Sans Mono CJK HK"/>
              </a:rPr>
              <a:t>具有</a:t>
            </a:r>
            <a:r>
              <a:rPr dirty="0" sz="1400" spc="5">
                <a:solidFill>
                  <a:srgbClr val="4E2700"/>
                </a:solidFill>
                <a:latin typeface="Noto Sans Mono CJK HK"/>
                <a:cs typeface="Noto Sans Mono CJK HK"/>
              </a:rPr>
              <a:t>名</a:t>
            </a:r>
            <a:r>
              <a:rPr dirty="0" sz="1400">
                <a:solidFill>
                  <a:srgbClr val="4E2700"/>
                </a:solidFill>
                <a:latin typeface="Noto Sans Mono CJK HK"/>
                <a:cs typeface="Noto Sans Mono CJK HK"/>
              </a:rPr>
              <a:t>稱</a:t>
            </a:r>
            <a:r>
              <a:rPr dirty="0" sz="1400" spc="-15">
                <a:solidFill>
                  <a:srgbClr val="4E2700"/>
                </a:solidFill>
                <a:latin typeface="Verdana"/>
                <a:cs typeface="Verdana"/>
              </a:rPr>
              <a:t>(</a:t>
            </a:r>
            <a:r>
              <a:rPr dirty="0" sz="1400">
                <a:solidFill>
                  <a:srgbClr val="4E2700"/>
                </a:solidFill>
                <a:latin typeface="Noto Sans Mono CJK HK"/>
                <a:cs typeface="Noto Sans Mono CJK HK"/>
              </a:rPr>
              <a:t>即識別</a:t>
            </a:r>
            <a:r>
              <a:rPr dirty="0" sz="1400" spc="-10">
                <a:solidFill>
                  <a:srgbClr val="4E2700"/>
                </a:solidFill>
                <a:latin typeface="Noto Sans Mono CJK HK"/>
                <a:cs typeface="Noto Sans Mono CJK HK"/>
              </a:rPr>
              <a:t>字</a:t>
            </a:r>
            <a:r>
              <a:rPr dirty="0" sz="1400">
                <a:solidFill>
                  <a:srgbClr val="4E2700"/>
                </a:solidFill>
                <a:latin typeface="Verdana"/>
                <a:cs typeface="Verdana"/>
              </a:rPr>
              <a:t>)</a:t>
            </a:r>
            <a:r>
              <a:rPr dirty="0" sz="1400">
                <a:solidFill>
                  <a:srgbClr val="4E2700"/>
                </a:solidFill>
                <a:latin typeface="Noto Sans Mono CJK HK"/>
                <a:cs typeface="Noto Sans Mono CJK HK"/>
              </a:rPr>
              <a:t>，佔</a:t>
            </a:r>
            <a:r>
              <a:rPr dirty="0" sz="1400" spc="5">
                <a:solidFill>
                  <a:srgbClr val="4E2700"/>
                </a:solidFill>
                <a:latin typeface="Noto Sans Mono CJK HK"/>
                <a:cs typeface="Noto Sans Mono CJK HK"/>
              </a:rPr>
              <a:t>據</a:t>
            </a:r>
            <a:r>
              <a:rPr dirty="0" sz="1400" spc="-15">
                <a:solidFill>
                  <a:srgbClr val="4E2700"/>
                </a:solidFill>
                <a:latin typeface="Noto Sans Mono CJK HK"/>
                <a:cs typeface="Noto Sans Mono CJK HK"/>
              </a:rPr>
              <a:t>記</a:t>
            </a:r>
            <a:r>
              <a:rPr dirty="0" sz="1400" spc="5">
                <a:solidFill>
                  <a:srgbClr val="4E2700"/>
                </a:solidFill>
                <a:latin typeface="Noto Sans Mono CJK HK"/>
                <a:cs typeface="Noto Sans Mono CJK HK"/>
              </a:rPr>
              <a:t>憶</a:t>
            </a:r>
            <a:r>
              <a:rPr dirty="0" sz="1400">
                <a:solidFill>
                  <a:srgbClr val="4E2700"/>
                </a:solidFill>
                <a:latin typeface="Noto Sans Mono CJK HK"/>
                <a:cs typeface="Noto Sans Mono CJK HK"/>
              </a:rPr>
              <a:t>體</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用</a:t>
            </a:r>
            <a:r>
              <a:rPr dirty="0" sz="1400">
                <a:solidFill>
                  <a:srgbClr val="4E2700"/>
                </a:solidFill>
                <a:latin typeface="Noto Sans Mono CJK HK"/>
                <a:cs typeface="Noto Sans Mono CJK HK"/>
              </a:rPr>
              <a:t>來</a:t>
            </a:r>
            <a:r>
              <a:rPr dirty="0" sz="1400" spc="-10">
                <a:solidFill>
                  <a:srgbClr val="4E2700"/>
                </a:solidFill>
                <a:latin typeface="Noto Sans Mono CJK HK"/>
                <a:cs typeface="Noto Sans Mono CJK HK"/>
              </a:rPr>
              <a:t>存</a:t>
            </a:r>
            <a:r>
              <a:rPr dirty="0" sz="1400" spc="5">
                <a:solidFill>
                  <a:srgbClr val="4E2700"/>
                </a:solidFill>
                <a:latin typeface="Noto Sans Mono CJK HK"/>
                <a:cs typeface="Noto Sans Mono CJK HK"/>
              </a:rPr>
              <a:t>放</a:t>
            </a:r>
            <a:r>
              <a:rPr dirty="0" sz="1400">
                <a:solidFill>
                  <a:srgbClr val="4E2700"/>
                </a:solidFill>
                <a:latin typeface="Noto Sans Mono CJK HK"/>
                <a:cs typeface="Noto Sans Mono CJK HK"/>
              </a:rPr>
              <a:t>一</a:t>
            </a:r>
            <a:r>
              <a:rPr dirty="0" sz="1400" spc="-10">
                <a:solidFill>
                  <a:srgbClr val="4E2700"/>
                </a:solidFill>
                <a:latin typeface="Noto Sans Mono CJK HK"/>
                <a:cs typeface="Noto Sans Mono CJK HK"/>
              </a:rPr>
              <a:t>個</a:t>
            </a:r>
            <a:r>
              <a:rPr dirty="0" sz="1400" spc="5">
                <a:solidFill>
                  <a:srgbClr val="4E2700"/>
                </a:solidFill>
                <a:latin typeface="Noto Sans Mono CJK HK"/>
                <a:cs typeface="Noto Sans Mono CJK HK"/>
              </a:rPr>
              <a:t>會</a:t>
            </a:r>
            <a:r>
              <a:rPr dirty="0" sz="1400">
                <a:solidFill>
                  <a:srgbClr val="4E2700"/>
                </a:solidFill>
                <a:latin typeface="Noto Sans Mono CJK HK"/>
                <a:cs typeface="Noto Sans Mono CJK HK"/>
              </a:rPr>
              <a:t>改</a:t>
            </a:r>
            <a:r>
              <a:rPr dirty="0" sz="1400" spc="-10">
                <a:solidFill>
                  <a:srgbClr val="4E2700"/>
                </a:solidFill>
                <a:latin typeface="Noto Sans Mono CJK HK"/>
                <a:cs typeface="Noto Sans Mono CJK HK"/>
              </a:rPr>
              <a:t>變</a:t>
            </a:r>
            <a:r>
              <a:rPr dirty="0" sz="1400" spc="5">
                <a:solidFill>
                  <a:srgbClr val="4E2700"/>
                </a:solidFill>
                <a:latin typeface="Noto Sans Mono CJK HK"/>
                <a:cs typeface="Noto Sans Mono CJK HK"/>
              </a:rPr>
              <a:t>的</a:t>
            </a:r>
            <a:r>
              <a:rPr dirty="0" sz="1400">
                <a:solidFill>
                  <a:srgbClr val="4E2700"/>
                </a:solidFill>
                <a:latin typeface="Noto Sans Mono CJK HK"/>
                <a:cs typeface="Noto Sans Mono CJK HK"/>
              </a:rPr>
              <a:t>資</a:t>
            </a:r>
            <a:r>
              <a:rPr dirty="0" sz="1400" spc="-10">
                <a:solidFill>
                  <a:srgbClr val="4E2700"/>
                </a:solidFill>
                <a:latin typeface="Noto Sans Mono CJK HK"/>
                <a:cs typeface="Noto Sans Mono CJK HK"/>
              </a:rPr>
              <a:t>料</a:t>
            </a:r>
            <a:r>
              <a:rPr dirty="0" sz="1400" spc="5">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40"/>
              </a:spcBef>
              <a:buFont typeface="Verdana"/>
              <a:buAutoNum type="arabicPeriod" startAt="2"/>
              <a:tabLst>
                <a:tab pos="252729" algn="l"/>
              </a:tabLst>
            </a:pPr>
            <a:r>
              <a:rPr dirty="0" sz="1400" spc="10">
                <a:solidFill>
                  <a:srgbClr val="4E2700"/>
                </a:solidFill>
                <a:latin typeface="Noto Sans Mono CJK HK"/>
                <a:cs typeface="Noto Sans Mono CJK HK"/>
              </a:rPr>
              <a:t>表示</a:t>
            </a:r>
            <a:r>
              <a:rPr dirty="0" sz="1400" spc="-15">
                <a:solidFill>
                  <a:srgbClr val="4E2700"/>
                </a:solidFill>
                <a:latin typeface="Verdana"/>
                <a:cs typeface="Verdana"/>
              </a:rPr>
              <a:t>Java</a:t>
            </a:r>
            <a:r>
              <a:rPr dirty="0" sz="1400">
                <a:solidFill>
                  <a:srgbClr val="4E2700"/>
                </a:solidFill>
                <a:latin typeface="Noto Sans Mono CJK HK"/>
                <a:cs typeface="Noto Sans Mono CJK HK"/>
              </a:rPr>
              <a:t>基</a:t>
            </a:r>
            <a:r>
              <a:rPr dirty="0" sz="1400" spc="-15">
                <a:solidFill>
                  <a:srgbClr val="4E2700"/>
                </a:solidFill>
                <a:latin typeface="Noto Sans Mono CJK HK"/>
                <a:cs typeface="Noto Sans Mono CJK HK"/>
              </a:rPr>
              <a:t>本</a:t>
            </a:r>
            <a:r>
              <a:rPr dirty="0" sz="1400">
                <a:solidFill>
                  <a:srgbClr val="4E2700"/>
                </a:solidFill>
                <a:latin typeface="Noto Sans Mono CJK HK"/>
                <a:cs typeface="Noto Sans Mono CJK HK"/>
              </a:rPr>
              <a:t>資料</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態的</a:t>
            </a:r>
            <a:r>
              <a:rPr dirty="0" sz="1400" spc="-15">
                <a:solidFill>
                  <a:srgbClr val="4E2700"/>
                </a:solidFill>
                <a:latin typeface="Noto Sans Mono CJK HK"/>
                <a:cs typeface="Noto Sans Mono CJK HK"/>
              </a:rPr>
              <a:t>關</a:t>
            </a:r>
            <a:r>
              <a:rPr dirty="0" sz="1400">
                <a:solidFill>
                  <a:srgbClr val="4E2700"/>
                </a:solidFill>
                <a:latin typeface="Noto Sans Mono CJK HK"/>
                <a:cs typeface="Noto Sans Mono CJK HK"/>
              </a:rPr>
              <a:t>鍵字</a:t>
            </a:r>
            <a:r>
              <a:rPr dirty="0" sz="1400" spc="-10">
                <a:solidFill>
                  <a:srgbClr val="4E2700"/>
                </a:solidFill>
                <a:latin typeface="Noto Sans Mono CJK HK"/>
                <a:cs typeface="Noto Sans Mono CJK HK"/>
              </a:rPr>
              <a:t>有</a:t>
            </a:r>
            <a:r>
              <a:rPr dirty="0" sz="1400">
                <a:solidFill>
                  <a:srgbClr val="4E2700"/>
                </a:solidFill>
                <a:latin typeface="Verdana"/>
                <a:cs typeface="Verdana"/>
              </a:rPr>
              <a:t>:</a:t>
            </a:r>
            <a:endParaRPr sz="1400">
              <a:latin typeface="Verdana"/>
              <a:cs typeface="Verdana"/>
            </a:endParaRPr>
          </a:p>
          <a:p>
            <a:pPr marL="198755">
              <a:lnSpc>
                <a:spcPct val="100000"/>
              </a:lnSpc>
              <a:spcBef>
                <a:spcPts val="370"/>
              </a:spcBef>
              <a:tabLst>
                <a:tab pos="1213485" algn="l"/>
                <a:tab pos="2354580" algn="l"/>
                <a:tab pos="3496310" algn="l"/>
                <a:tab pos="4637405" algn="l"/>
                <a:tab pos="5778500" algn="l"/>
                <a:tab pos="691959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spc="-5">
                <a:solidFill>
                  <a:srgbClr val="4E2700"/>
                </a:solidFill>
                <a:latin typeface="Verdana"/>
                <a:cs typeface="Verdana"/>
              </a:rPr>
              <a:t>,</a:t>
            </a:r>
            <a:endParaRPr sz="1400">
              <a:latin typeface="Verdana"/>
              <a:cs typeface="Verdana"/>
            </a:endParaRPr>
          </a:p>
          <a:p>
            <a:pPr marL="198755">
              <a:lnSpc>
                <a:spcPct val="100000"/>
              </a:lnSpc>
              <a:spcBef>
                <a:spcPts val="300"/>
              </a:spcBef>
              <a:tabLst>
                <a:tab pos="1213485" algn="l"/>
                <a:tab pos="2355215"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35"/>
              </a:spcBef>
              <a:buAutoNum type="arabicPeriod" startAt="7"/>
              <a:tabLst>
                <a:tab pos="252729" algn="l"/>
                <a:tab pos="624840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語言</a:t>
            </a:r>
            <a:r>
              <a:rPr dirty="0" sz="1400">
                <a:solidFill>
                  <a:srgbClr val="4E2700"/>
                </a:solidFill>
                <a:latin typeface="Noto Sans Mono CJK HK"/>
                <a:cs typeface="Noto Sans Mono CJK HK"/>
              </a:rPr>
              <a:t>提</a:t>
            </a:r>
            <a:r>
              <a:rPr dirty="0" sz="1400" spc="-15">
                <a:solidFill>
                  <a:srgbClr val="4E2700"/>
                </a:solidFill>
                <a:latin typeface="Noto Sans Mono CJK HK"/>
                <a:cs typeface="Noto Sans Mono CJK HK"/>
              </a:rPr>
              <a:t>供</a:t>
            </a:r>
            <a:r>
              <a:rPr dirty="0" sz="1400">
                <a:solidFill>
                  <a:srgbClr val="4E2700"/>
                </a:solidFill>
                <a:latin typeface="Noto Sans Mono CJK HK"/>
                <a:cs typeface="Noto Sans Mono CJK HK"/>
              </a:rPr>
              <a:t>四種</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，表</a:t>
            </a:r>
            <a:r>
              <a:rPr dirty="0" sz="1400" spc="-15">
                <a:solidFill>
                  <a:srgbClr val="4E2700"/>
                </a:solidFill>
                <a:latin typeface="Noto Sans Mono CJK HK"/>
                <a:cs typeface="Noto Sans Mono CJK HK"/>
              </a:rPr>
              <a:t>示</a:t>
            </a:r>
            <a:r>
              <a:rPr dirty="0" sz="1400">
                <a:solidFill>
                  <a:srgbClr val="4E2700"/>
                </a:solidFill>
                <a:latin typeface="Noto Sans Mono CJK HK"/>
                <a:cs typeface="Noto Sans Mono CJK HK"/>
              </a:rPr>
              <a:t>這的</a:t>
            </a:r>
            <a:r>
              <a:rPr dirty="0" sz="1400" spc="-15">
                <a:solidFill>
                  <a:srgbClr val="4E2700"/>
                </a:solidFill>
                <a:latin typeface="Noto Sans Mono CJK HK"/>
                <a:cs typeface="Noto Sans Mono CJK HK"/>
              </a:rPr>
              <a:t>四</a:t>
            </a:r>
            <a:r>
              <a:rPr dirty="0" sz="1400">
                <a:solidFill>
                  <a:srgbClr val="4E2700"/>
                </a:solidFill>
                <a:latin typeface="Noto Sans Mono CJK HK"/>
                <a:cs typeface="Noto Sans Mono CJK HK"/>
              </a:rPr>
              <a:t>種整</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關</a:t>
            </a:r>
            <a:r>
              <a:rPr dirty="0" sz="1400">
                <a:solidFill>
                  <a:srgbClr val="4E2700"/>
                </a:solidFill>
                <a:latin typeface="Noto Sans Mono CJK HK"/>
                <a:cs typeface="Noto Sans Mono CJK HK"/>
              </a:rPr>
              <a:t>鍵字</a:t>
            </a:r>
            <a:r>
              <a:rPr dirty="0" sz="1400" spc="-5">
                <a:solidFill>
                  <a:srgbClr val="4E2700"/>
                </a:solidFill>
                <a:latin typeface="Noto Sans Mono CJK HK"/>
                <a:cs typeface="Noto Sans Mono CJK HK"/>
              </a:rPr>
              <a:t>有</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355600">
              <a:lnSpc>
                <a:spcPct val="100000"/>
              </a:lnSpc>
              <a:spcBef>
                <a:spcPts val="340"/>
              </a:spcBef>
              <a:tabLst>
                <a:tab pos="1370330" algn="l"/>
                <a:tab pos="2512060" algn="l"/>
                <a:tab pos="3653790" algn="l"/>
              </a:tabLst>
            </a:pP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9715" marR="1111250" indent="-247650">
              <a:lnSpc>
                <a:spcPct val="120000"/>
              </a:lnSpc>
              <a:buFont typeface="Verdana"/>
              <a:buAutoNum type="arabicPeriod" startAt="8"/>
              <a:tabLst>
                <a:tab pos="252729" algn="l"/>
                <a:tab pos="4479925" algn="l"/>
                <a:tab pos="6257290" algn="l"/>
              </a:tabLst>
            </a:pPr>
            <a:r>
              <a:rPr dirty="0" sz="1400" spc="10">
                <a:solidFill>
                  <a:srgbClr val="4E2700"/>
                </a:solidFill>
                <a:latin typeface="Noto Sans Mono CJK HK"/>
                <a:cs typeface="Noto Sans Mono CJK HK"/>
              </a:rPr>
              <a:t>在程</a:t>
            </a:r>
            <a:r>
              <a:rPr dirty="0" sz="1400">
                <a:solidFill>
                  <a:srgbClr val="4E2700"/>
                </a:solidFill>
                <a:latin typeface="Noto Sans Mono CJK HK"/>
                <a:cs typeface="Noto Sans Mono CJK HK"/>
              </a:rPr>
              <a:t>式中使</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常</a:t>
            </a:r>
            <a:r>
              <a:rPr dirty="0" sz="1400" spc="5">
                <a:solidFill>
                  <a:srgbClr val="4E2700"/>
                </a:solidFill>
                <a:latin typeface="Noto Sans Mono CJK HK"/>
                <a:cs typeface="Noto Sans Mono CJK HK"/>
              </a:rPr>
              <a:t>數</a:t>
            </a:r>
            <a:r>
              <a:rPr dirty="0" sz="1400">
                <a:solidFill>
                  <a:srgbClr val="4E2700"/>
                </a:solidFill>
                <a:latin typeface="Verdana"/>
                <a:cs typeface="Verdana"/>
              </a:rPr>
              <a:t>,</a:t>
            </a:r>
            <a:r>
              <a:rPr dirty="0" sz="1400" spc="-45">
                <a:solidFill>
                  <a:srgbClr val="4E2700"/>
                </a:solidFill>
                <a:latin typeface="Verdana"/>
                <a:cs typeface="Verdana"/>
              </a:rPr>
              <a:t> </a:t>
            </a:r>
            <a:r>
              <a:rPr dirty="0" sz="1400" spc="10">
                <a:solidFill>
                  <a:srgbClr val="4E2700"/>
                </a:solidFill>
                <a:latin typeface="Noto Sans Mono CJK HK"/>
                <a:cs typeface="Noto Sans Mono CJK HK"/>
              </a:rPr>
              <a:t>對於</a:t>
            </a:r>
            <a:r>
              <a:rPr dirty="0" sz="1400">
                <a:solidFill>
                  <a:srgbClr val="4E2700"/>
                </a:solidFill>
                <a:latin typeface="Noto Sans Mono CJK HK"/>
                <a:cs typeface="Noto Sans Mono CJK HK"/>
              </a:rPr>
              <a:t>八進位</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字，</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常數</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前加</a:t>
            </a:r>
            <a:r>
              <a:rPr dirty="0" sz="1400" spc="-25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對於</a:t>
            </a:r>
            <a:r>
              <a:rPr dirty="0" sz="1400">
                <a:solidFill>
                  <a:srgbClr val="4E2700"/>
                </a:solidFill>
                <a:latin typeface="Noto Sans Mono CJK HK"/>
                <a:cs typeface="Noto Sans Mono CJK HK"/>
              </a:rPr>
              <a:t>十六進</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數字，</a:t>
            </a:r>
            <a:r>
              <a:rPr dirty="0" sz="1400" spc="-15">
                <a:solidFill>
                  <a:srgbClr val="4E2700"/>
                </a:solidFill>
                <a:latin typeface="Noto Sans Mono CJK HK"/>
                <a:cs typeface="Noto Sans Mono CJK HK"/>
              </a:rPr>
              <a:t>我</a:t>
            </a:r>
            <a:r>
              <a:rPr dirty="0" sz="1400">
                <a:solidFill>
                  <a:srgbClr val="4E2700"/>
                </a:solidFill>
                <a:latin typeface="Noto Sans Mono CJK HK"/>
                <a:cs typeface="Noto Sans Mono CJK HK"/>
              </a:rPr>
              <a:t>們應</a:t>
            </a:r>
            <a:r>
              <a:rPr dirty="0" sz="1400" spc="-15">
                <a:solidFill>
                  <a:srgbClr val="4E2700"/>
                </a:solidFill>
                <a:latin typeface="Noto Sans Mono CJK HK"/>
                <a:cs typeface="Noto Sans Mono CJK HK"/>
              </a:rPr>
              <a:t>在</a:t>
            </a:r>
            <a:r>
              <a:rPr dirty="0" sz="1400">
                <a:solidFill>
                  <a:srgbClr val="4E2700"/>
                </a:solidFill>
                <a:latin typeface="Noto Sans Mono CJK HK"/>
                <a:cs typeface="Noto Sans Mono CJK HK"/>
              </a:rPr>
              <a:t>常數</a:t>
            </a:r>
            <a:r>
              <a:rPr dirty="0" sz="1400" spc="-15">
                <a:solidFill>
                  <a:srgbClr val="4E2700"/>
                </a:solidFill>
                <a:latin typeface="Noto Sans Mono CJK HK"/>
                <a:cs typeface="Noto Sans Mono CJK HK"/>
              </a:rPr>
              <a:t>之</a:t>
            </a:r>
            <a:r>
              <a:rPr dirty="0" sz="1400">
                <a:solidFill>
                  <a:srgbClr val="4E2700"/>
                </a:solidFill>
                <a:latin typeface="Noto Sans Mono CJK HK"/>
                <a:cs typeface="Noto Sans Mono CJK HK"/>
              </a:rPr>
              <a:t>前</a:t>
            </a:r>
            <a:r>
              <a:rPr dirty="0" sz="1400" spc="5">
                <a:solidFill>
                  <a:srgbClr val="4E2700"/>
                </a:solidFill>
                <a:latin typeface="Noto Sans Mono CJK HK"/>
                <a:cs typeface="Noto Sans Mono CJK HK"/>
              </a:rPr>
              <a:t>加</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252095" indent="-240029">
              <a:lnSpc>
                <a:spcPct val="100000"/>
              </a:lnSpc>
              <a:spcBef>
                <a:spcPts val="335"/>
              </a:spcBef>
              <a:buFont typeface="Verdana"/>
              <a:buAutoNum type="arabicPeriod" startAt="8"/>
              <a:tabLst>
                <a:tab pos="252729" algn="l"/>
                <a:tab pos="3130550" algn="l"/>
                <a:tab pos="4268470" algn="l"/>
              </a:tabLst>
            </a:pPr>
            <a:r>
              <a:rPr dirty="0" sz="1400" spc="10">
                <a:solidFill>
                  <a:srgbClr val="4E2700"/>
                </a:solidFill>
                <a:latin typeface="Noto Sans Mono CJK HK"/>
                <a:cs typeface="Noto Sans Mono CJK HK"/>
              </a:rPr>
              <a:t>整數</a:t>
            </a:r>
            <a:r>
              <a:rPr dirty="0" sz="1400">
                <a:solidFill>
                  <a:srgbClr val="4E2700"/>
                </a:solidFill>
                <a:latin typeface="Noto Sans Mono CJK HK"/>
                <a:cs typeface="Noto Sans Mono CJK HK"/>
              </a:rPr>
              <a:t>常數只</a:t>
            </a:r>
            <a:r>
              <a:rPr dirty="0" sz="1400" spc="-15">
                <a:solidFill>
                  <a:srgbClr val="4E2700"/>
                </a:solidFill>
                <a:latin typeface="Noto Sans Mono CJK HK"/>
                <a:cs typeface="Noto Sans Mono CJK HK"/>
              </a:rPr>
              <a:t>有</a:t>
            </a:r>
            <a:r>
              <a:rPr dirty="0" sz="1400">
                <a:solidFill>
                  <a:srgbClr val="4E2700"/>
                </a:solidFill>
                <a:latin typeface="Noto Sans Mono CJK HK"/>
                <a:cs typeface="Noto Sans Mono CJK HK"/>
              </a:rPr>
              <a:t>兩種</a:t>
            </a:r>
            <a:r>
              <a:rPr dirty="0" sz="1400" spc="-15">
                <a:solidFill>
                  <a:srgbClr val="4E2700"/>
                </a:solidFill>
                <a:latin typeface="Noto Sans Mono CJK HK"/>
                <a:cs typeface="Noto Sans Mono CJK HK"/>
              </a:rPr>
              <a:t>型</a:t>
            </a:r>
            <a:r>
              <a:rPr dirty="0" sz="1400" spc="5">
                <a:solidFill>
                  <a:srgbClr val="4E2700"/>
                </a:solidFill>
                <a:latin typeface="Noto Sans Mono CJK HK"/>
                <a:cs typeface="Noto Sans Mono CJK HK"/>
              </a:rPr>
              <a:t>態</a:t>
            </a:r>
            <a:r>
              <a:rPr dirty="0" sz="1400" spc="-5">
                <a:solidFill>
                  <a:srgbClr val="4E2700"/>
                </a:solidFill>
                <a:latin typeface="Verdana"/>
                <a:cs typeface="Verdana"/>
              </a:rPr>
              <a:t>:</a:t>
            </a:r>
            <a:r>
              <a:rPr dirty="0" u="sng" sz="1400" spc="-5">
                <a:solidFill>
                  <a:srgbClr val="4E2700"/>
                </a:solidFill>
                <a:uFill>
                  <a:solidFill>
                    <a:srgbClr val="4D2600"/>
                  </a:solidFill>
                </a:uFill>
                <a:latin typeface="Verdana"/>
                <a:cs typeface="Verdana"/>
              </a:rPr>
              <a:t> 	</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340"/>
              </a:spcBef>
              <a:buFont typeface="Verdana"/>
              <a:buAutoNum type="arabicPeriod" startAt="8"/>
              <a:tabLst>
                <a:tab pos="365125" algn="l"/>
                <a:tab pos="3257550" algn="l"/>
              </a:tabLst>
            </a:pPr>
            <a:r>
              <a:rPr dirty="0" sz="1400" spc="10">
                <a:solidFill>
                  <a:srgbClr val="4E2700"/>
                </a:solidFill>
                <a:latin typeface="Noto Sans Mono CJK HK"/>
                <a:cs typeface="Noto Sans Mono CJK HK"/>
              </a:rPr>
              <a:t>八個</a:t>
            </a:r>
            <a:r>
              <a:rPr dirty="0" sz="1400">
                <a:solidFill>
                  <a:srgbClr val="4E2700"/>
                </a:solidFill>
                <a:latin typeface="Noto Sans Mono CJK HK"/>
                <a:cs typeface="Noto Sans Mono CJK HK"/>
              </a:rPr>
              <a:t>位元</a:t>
            </a:r>
            <a:r>
              <a:rPr dirty="0" sz="1400" spc="-5">
                <a:solidFill>
                  <a:srgbClr val="4E2700"/>
                </a:solidFill>
                <a:latin typeface="Verdana"/>
                <a:cs typeface="Verdana"/>
              </a:rPr>
              <a:t>(bit)</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indent="-353060">
              <a:lnSpc>
                <a:spcPct val="100000"/>
              </a:lnSpc>
              <a:spcBef>
                <a:spcPts val="335"/>
              </a:spcBef>
              <a:buAutoNum type="arabicPeriod" startAt="8"/>
              <a:tabLst>
                <a:tab pos="365760" algn="l"/>
                <a:tab pos="7364095" algn="l"/>
              </a:tabLst>
            </a:pPr>
            <a:r>
              <a:rPr dirty="0" sz="1400">
                <a:solidFill>
                  <a:srgbClr val="4E2700"/>
                </a:solidFill>
                <a:latin typeface="Verdana"/>
                <a:cs typeface="Verdana"/>
              </a:rPr>
              <a:t>J</a:t>
            </a:r>
            <a:r>
              <a:rPr dirty="0" sz="1400" spc="-15">
                <a:solidFill>
                  <a:srgbClr val="4E2700"/>
                </a:solidFill>
                <a:latin typeface="Verdana"/>
                <a:cs typeface="Verdana"/>
              </a:rPr>
              <a:t>a</a:t>
            </a:r>
            <a:r>
              <a:rPr dirty="0" sz="1400" spc="-25">
                <a:solidFill>
                  <a:srgbClr val="4E2700"/>
                </a:solidFill>
                <a:latin typeface="Verdana"/>
                <a:cs typeface="Verdana"/>
              </a:rPr>
              <a:t>v</a:t>
            </a:r>
            <a:r>
              <a:rPr dirty="0" sz="1400" spc="-20">
                <a:solidFill>
                  <a:srgbClr val="4E2700"/>
                </a:solidFill>
                <a:latin typeface="Verdana"/>
                <a:cs typeface="Verdana"/>
              </a:rPr>
              <a:t>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言提供的四</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態中</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哪一</a:t>
            </a:r>
            <a:r>
              <a:rPr dirty="0" sz="1400" spc="-15">
                <a:solidFill>
                  <a:srgbClr val="4E2700"/>
                </a:solidFill>
                <a:latin typeface="Noto Sans Mono CJK HK"/>
                <a:cs typeface="Noto Sans Mono CJK HK"/>
              </a:rPr>
              <a:t>種</a:t>
            </a:r>
            <a:r>
              <a:rPr dirty="0" sz="1400">
                <a:solidFill>
                  <a:srgbClr val="4E2700"/>
                </a:solidFill>
                <a:latin typeface="Noto Sans Mono CJK HK"/>
                <a:cs typeface="Noto Sans Mono CJK HK"/>
              </a:rPr>
              <a:t>整數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態能</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示的</a:t>
            </a:r>
            <a:r>
              <a:rPr dirty="0" sz="1400" spc="-15">
                <a:solidFill>
                  <a:srgbClr val="4E2700"/>
                </a:solidFill>
                <a:latin typeface="Noto Sans Mono CJK HK"/>
                <a:cs typeface="Noto Sans Mono CJK HK"/>
              </a:rPr>
              <a:t>整</a:t>
            </a:r>
            <a:r>
              <a:rPr dirty="0" sz="1400">
                <a:solidFill>
                  <a:srgbClr val="4E2700"/>
                </a:solidFill>
                <a:latin typeface="Noto Sans Mono CJK HK"/>
                <a:cs typeface="Noto Sans Mono CJK HK"/>
              </a:rPr>
              <a:t>數範</a:t>
            </a:r>
            <a:r>
              <a:rPr dirty="0" sz="1400" spc="-15">
                <a:solidFill>
                  <a:srgbClr val="4E2700"/>
                </a:solidFill>
                <a:latin typeface="Noto Sans Mono CJK HK"/>
                <a:cs typeface="Noto Sans Mono CJK HK"/>
              </a:rPr>
              <a:t>圍</a:t>
            </a:r>
            <a:r>
              <a:rPr dirty="0" sz="1400">
                <a:solidFill>
                  <a:srgbClr val="4E2700"/>
                </a:solidFill>
                <a:latin typeface="Noto Sans Mono CJK HK"/>
                <a:cs typeface="Noto Sans Mono CJK HK"/>
              </a:rPr>
              <a:t>最</a:t>
            </a:r>
            <a:r>
              <a:rPr dirty="0" sz="1400" spc="10">
                <a:solidFill>
                  <a:srgbClr val="4E2700"/>
                </a:solidFill>
                <a:latin typeface="Noto Sans Mono CJK HK"/>
                <a:cs typeface="Noto Sans Mono CJK HK"/>
              </a:rPr>
              <a:t>大</a:t>
            </a:r>
            <a:r>
              <a:rPr dirty="0" sz="1400">
                <a:solidFill>
                  <a:srgbClr val="4E2700"/>
                </a:solidFill>
                <a:latin typeface="Verdana"/>
                <a:cs typeface="Verdana"/>
              </a:rPr>
              <a:t>:</a:t>
            </a:r>
            <a:r>
              <a:rPr dirty="0" sz="1400" spc="-55">
                <a:solidFill>
                  <a:srgbClr val="4E2700"/>
                </a:solidFill>
                <a:latin typeface="Verdana"/>
                <a:cs typeface="Verdana"/>
              </a:rPr>
              <a:t> </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6395" indent="-366395">
              <a:lnSpc>
                <a:spcPct val="100000"/>
              </a:lnSpc>
              <a:spcBef>
                <a:spcPts val="335"/>
              </a:spcBef>
              <a:buAutoNum type="arabicPeriod" startAt="8"/>
              <a:tabLst>
                <a:tab pos="36639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整數</a:t>
            </a:r>
            <a:r>
              <a:rPr dirty="0" sz="1400" spc="-5">
                <a:solidFill>
                  <a:srgbClr val="4E2700"/>
                </a:solidFill>
                <a:latin typeface="Verdana"/>
                <a:cs typeface="Verdana"/>
              </a:rPr>
              <a:t>(byte,</a:t>
            </a:r>
            <a:r>
              <a:rPr dirty="0" sz="1400" spc="-55">
                <a:solidFill>
                  <a:srgbClr val="4E2700"/>
                </a:solidFill>
                <a:latin typeface="Verdana"/>
                <a:cs typeface="Verdana"/>
              </a:rPr>
              <a:t> </a:t>
            </a:r>
            <a:r>
              <a:rPr dirty="0" sz="1400">
                <a:solidFill>
                  <a:srgbClr val="4E2700"/>
                </a:solidFill>
                <a:latin typeface="Verdana"/>
                <a:cs typeface="Verdana"/>
              </a:rPr>
              <a:t>short,</a:t>
            </a:r>
            <a:r>
              <a:rPr dirty="0" sz="1400" spc="-15">
                <a:solidFill>
                  <a:srgbClr val="4E2700"/>
                </a:solidFill>
                <a:latin typeface="Verdana"/>
                <a:cs typeface="Verdana"/>
              </a:rPr>
              <a:t> </a:t>
            </a:r>
            <a:r>
              <a:rPr dirty="0" sz="1400">
                <a:solidFill>
                  <a:srgbClr val="4E2700"/>
                </a:solidFill>
                <a:latin typeface="Verdana"/>
                <a:cs typeface="Verdana"/>
              </a:rPr>
              <a:t>int,</a:t>
            </a:r>
            <a:r>
              <a:rPr dirty="0" sz="1400" spc="-20">
                <a:solidFill>
                  <a:srgbClr val="4E2700"/>
                </a:solidFill>
                <a:latin typeface="Verdana"/>
                <a:cs typeface="Verdana"/>
              </a:rPr>
              <a:t> </a:t>
            </a:r>
            <a:r>
              <a:rPr dirty="0" sz="1400">
                <a:solidFill>
                  <a:srgbClr val="4E2700"/>
                </a:solidFill>
                <a:latin typeface="Verdana"/>
                <a:cs typeface="Verdana"/>
              </a:rPr>
              <a:t>long)</a:t>
            </a:r>
            <a:r>
              <a:rPr dirty="0" sz="1400" spc="10">
                <a:solidFill>
                  <a:srgbClr val="4E2700"/>
                </a:solidFill>
                <a:latin typeface="Noto Sans Mono CJK HK"/>
                <a:cs typeface="Noto Sans Mono CJK HK"/>
              </a:rPr>
              <a:t>的</a:t>
            </a:r>
            <a:r>
              <a:rPr dirty="0" sz="1400" spc="5">
                <a:solidFill>
                  <a:srgbClr val="4E2700"/>
                </a:solidFill>
                <a:latin typeface="Noto Sans Mono CJK HK"/>
                <a:cs typeface="Noto Sans Mono CJK HK"/>
              </a:rPr>
              <a:t>二</a:t>
            </a:r>
            <a:r>
              <a:rPr dirty="0" sz="1400">
                <a:solidFill>
                  <a:srgbClr val="4E2700"/>
                </a:solidFill>
                <a:latin typeface="Noto Sans Mono CJK HK"/>
                <a:cs typeface="Noto Sans Mono CJK HK"/>
              </a:rPr>
              <a:t>進</a:t>
            </a:r>
            <a:r>
              <a:rPr dirty="0" sz="1400" spc="5">
                <a:solidFill>
                  <a:srgbClr val="4E2700"/>
                </a:solidFill>
                <a:latin typeface="Noto Sans Mono CJK HK"/>
                <a:cs typeface="Noto Sans Mono CJK HK"/>
              </a:rPr>
              <a:t>位</a:t>
            </a:r>
            <a:r>
              <a:rPr dirty="0" sz="1400">
                <a:solidFill>
                  <a:srgbClr val="4E2700"/>
                </a:solidFill>
                <a:latin typeface="Noto Sans Mono CJK HK"/>
                <a:cs typeface="Noto Sans Mono CJK HK"/>
              </a:rPr>
              <a:t>表</a:t>
            </a:r>
            <a:r>
              <a:rPr dirty="0" sz="1400" spc="-10">
                <a:solidFill>
                  <a:srgbClr val="4E2700"/>
                </a:solidFill>
                <a:latin typeface="Noto Sans Mono CJK HK"/>
                <a:cs typeface="Noto Sans Mono CJK HK"/>
              </a:rPr>
              <a:t>示</a:t>
            </a:r>
            <a:r>
              <a:rPr dirty="0" sz="1400" spc="5">
                <a:solidFill>
                  <a:srgbClr val="4E2700"/>
                </a:solidFill>
                <a:latin typeface="Noto Sans Mono CJK HK"/>
                <a:cs typeface="Noto Sans Mono CJK HK"/>
              </a:rPr>
              <a:t>法</a:t>
            </a:r>
            <a:r>
              <a:rPr dirty="0" sz="1400">
                <a:solidFill>
                  <a:srgbClr val="4E2700"/>
                </a:solidFill>
                <a:latin typeface="Noto Sans Mono CJK HK"/>
                <a:cs typeface="Noto Sans Mono CJK HK"/>
              </a:rPr>
              <a:t>中</a:t>
            </a:r>
            <a:r>
              <a:rPr dirty="0" sz="1400" spc="-10">
                <a:solidFill>
                  <a:srgbClr val="4E2700"/>
                </a:solidFill>
                <a:latin typeface="Noto Sans Mono CJK HK"/>
                <a:cs typeface="Noto Sans Mono CJK HK"/>
              </a:rPr>
              <a:t>，</a:t>
            </a:r>
            <a:r>
              <a:rPr dirty="0" sz="1400" spc="5">
                <a:solidFill>
                  <a:srgbClr val="4E2700"/>
                </a:solidFill>
                <a:latin typeface="Noto Sans Mono CJK HK"/>
                <a:cs typeface="Noto Sans Mono CJK HK"/>
              </a:rPr>
              <a:t>觀</a:t>
            </a:r>
            <a:r>
              <a:rPr dirty="0" sz="1400">
                <a:solidFill>
                  <a:srgbClr val="4E2700"/>
                </a:solidFill>
                <a:latin typeface="Noto Sans Mono CJK HK"/>
                <a:cs typeface="Noto Sans Mono CJK HK"/>
              </a:rPr>
              <a:t>察</a:t>
            </a:r>
            <a:r>
              <a:rPr dirty="0" sz="1400" spc="-20">
                <a:solidFill>
                  <a:srgbClr val="4E2700"/>
                </a:solidFill>
                <a:latin typeface="Verdana"/>
                <a:cs typeface="Verdana"/>
              </a:rPr>
              <a:t>8</a:t>
            </a:r>
            <a:r>
              <a:rPr dirty="0" sz="1400">
                <a:solidFill>
                  <a:srgbClr val="4E2700"/>
                </a:solidFill>
                <a:latin typeface="Noto Sans Mono CJK HK"/>
                <a:cs typeface="Noto Sans Mono CJK HK"/>
              </a:rPr>
              <a:t>位元、</a:t>
            </a:r>
            <a:r>
              <a:rPr dirty="0" sz="1400" spc="-15">
                <a:solidFill>
                  <a:srgbClr val="4E2700"/>
                </a:solidFill>
                <a:latin typeface="Verdana"/>
                <a:cs typeface="Verdana"/>
              </a:rPr>
              <a:t>16</a:t>
            </a:r>
            <a:r>
              <a:rPr dirty="0" sz="1400">
                <a:solidFill>
                  <a:srgbClr val="4E2700"/>
                </a:solidFill>
                <a:latin typeface="Noto Sans Mono CJK HK"/>
                <a:cs typeface="Noto Sans Mono CJK HK"/>
              </a:rPr>
              <a:t>位元、</a:t>
            </a:r>
            <a:endParaRPr sz="1400">
              <a:latin typeface="Noto Sans Mono CJK HK"/>
              <a:cs typeface="Noto Sans Mono CJK HK"/>
            </a:endParaRPr>
          </a:p>
          <a:p>
            <a:pPr marL="355600" marR="1052195" indent="28575">
              <a:lnSpc>
                <a:spcPct val="120000"/>
              </a:lnSpc>
              <a:tabLst>
                <a:tab pos="1568450" algn="l"/>
                <a:tab pos="5427980" algn="l"/>
              </a:tabLst>
            </a:pPr>
            <a:r>
              <a:rPr dirty="0" sz="1400" spc="-5">
                <a:solidFill>
                  <a:srgbClr val="4E2700"/>
                </a:solidFill>
                <a:latin typeface="Verdana"/>
                <a:cs typeface="Verdana"/>
              </a:rPr>
              <a:t>32</a:t>
            </a:r>
            <a:r>
              <a:rPr dirty="0" sz="1400" spc="10">
                <a:solidFill>
                  <a:srgbClr val="4E2700"/>
                </a:solidFill>
                <a:latin typeface="Noto Sans Mono CJK HK"/>
                <a:cs typeface="Noto Sans Mono CJK HK"/>
              </a:rPr>
              <a:t>位元</a:t>
            </a:r>
            <a:r>
              <a:rPr dirty="0" sz="1400">
                <a:solidFill>
                  <a:srgbClr val="4E2700"/>
                </a:solidFill>
                <a:latin typeface="Noto Sans Mono CJK HK"/>
                <a:cs typeface="Noto Sans Mono CJK HK"/>
              </a:rPr>
              <a:t>或</a:t>
            </a:r>
            <a:r>
              <a:rPr dirty="0" sz="1400" spc="-5">
                <a:solidFill>
                  <a:srgbClr val="4E2700"/>
                </a:solidFill>
                <a:latin typeface="Verdana"/>
                <a:cs typeface="Verdana"/>
              </a:rPr>
              <a:t>6</a:t>
            </a:r>
            <a:r>
              <a:rPr dirty="0" sz="1400" spc="-20">
                <a:solidFill>
                  <a:srgbClr val="4E2700"/>
                </a:solidFill>
                <a:latin typeface="Verdana"/>
                <a:cs typeface="Verdana"/>
              </a:rPr>
              <a:t>4</a:t>
            </a:r>
            <a:r>
              <a:rPr dirty="0" sz="1400">
                <a:solidFill>
                  <a:srgbClr val="4E2700"/>
                </a:solidFill>
                <a:latin typeface="Noto Sans Mono CJK HK"/>
                <a:cs typeface="Noto Sans Mono CJK HK"/>
              </a:rPr>
              <a:t>位元時</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最左</a:t>
            </a:r>
            <a:r>
              <a:rPr dirty="0" sz="1400" spc="-15">
                <a:solidFill>
                  <a:srgbClr val="4E2700"/>
                </a:solidFill>
                <a:latin typeface="Noto Sans Mono CJK HK"/>
                <a:cs typeface="Noto Sans Mono CJK HK"/>
              </a:rPr>
              <a:t>邊</a:t>
            </a:r>
            <a:r>
              <a:rPr dirty="0" sz="1400">
                <a:solidFill>
                  <a:srgbClr val="4E2700"/>
                </a:solidFill>
                <a:latin typeface="Noto Sans Mono CJK HK"/>
                <a:cs typeface="Noto Sans Mono CJK HK"/>
              </a:rPr>
              <a:t>的位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表示</a:t>
            </a:r>
            <a:r>
              <a:rPr dirty="0" sz="1400" spc="-15">
                <a:solidFill>
                  <a:srgbClr val="4E2700"/>
                </a:solidFill>
                <a:latin typeface="Noto Sans Mono CJK HK"/>
                <a:cs typeface="Noto Sans Mono CJK HK"/>
              </a:rPr>
              <a:t>正</a:t>
            </a:r>
            <a:r>
              <a:rPr dirty="0" sz="1400">
                <a:solidFill>
                  <a:srgbClr val="4E2700"/>
                </a:solidFill>
                <a:latin typeface="Noto Sans Mono CJK HK"/>
                <a:cs typeface="Noto Sans Mono CJK HK"/>
              </a:rPr>
              <a:t>負號</a:t>
            </a:r>
            <a:r>
              <a:rPr dirty="0" sz="1400" spc="-15">
                <a:solidFill>
                  <a:srgbClr val="4E2700"/>
                </a:solidFill>
                <a:latin typeface="Noto Sans Mono CJK HK"/>
                <a:cs typeface="Noto Sans Mono CJK HK"/>
              </a:rPr>
              <a:t>，</a:t>
            </a:r>
            <a:r>
              <a:rPr dirty="0" sz="1400">
                <a:solidFill>
                  <a:srgbClr val="4E2700"/>
                </a:solidFill>
                <a:latin typeface="Noto Sans Mono CJK HK"/>
                <a:cs typeface="Noto Sans Mono CJK HK"/>
              </a:rPr>
              <a:t>當它</a:t>
            </a:r>
            <a:r>
              <a:rPr dirty="0" sz="1400" spc="-5">
                <a:solidFill>
                  <a:srgbClr val="4E2700"/>
                </a:solidFill>
                <a:latin typeface="Noto Sans Mono CJK HK"/>
                <a:cs typeface="Noto Sans Mono CJK HK"/>
              </a:rPr>
              <a:t>是</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時</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示正</a:t>
            </a:r>
            <a:r>
              <a:rPr dirty="0" sz="1400" spc="-15">
                <a:solidFill>
                  <a:srgbClr val="4E2700"/>
                </a:solidFill>
                <a:latin typeface="Noto Sans Mono CJK HK"/>
                <a:cs typeface="Noto Sans Mono CJK HK"/>
              </a:rPr>
              <a:t>數</a:t>
            </a:r>
            <a:r>
              <a:rPr dirty="0" sz="1400">
                <a:solidFill>
                  <a:srgbClr val="4E2700"/>
                </a:solidFill>
                <a:latin typeface="Noto Sans Mono CJK HK"/>
                <a:cs typeface="Noto Sans Mono CJK HK"/>
              </a:rPr>
              <a:t>， </a:t>
            </a:r>
            <a:r>
              <a:rPr dirty="0" sz="1400" spc="10">
                <a:solidFill>
                  <a:srgbClr val="4E2700"/>
                </a:solidFill>
                <a:latin typeface="Noto Sans Mono CJK HK"/>
                <a:cs typeface="Noto Sans Mono CJK HK"/>
              </a:rPr>
              <a:t>當它</a:t>
            </a:r>
            <a:r>
              <a:rPr dirty="0" sz="1400" spc="-5">
                <a:solidFill>
                  <a:srgbClr val="4E2700"/>
                </a:solidFill>
                <a:latin typeface="Noto Sans Mono CJK HK"/>
                <a:cs typeface="Noto Sans Mono CJK HK"/>
              </a:rPr>
              <a:t>是</a:t>
            </a:r>
            <a:r>
              <a:rPr dirty="0" u="sng" sz="1400" spc="-5">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時表示</a:t>
            </a:r>
            <a:r>
              <a:rPr dirty="0" sz="1400" spc="-15">
                <a:solidFill>
                  <a:srgbClr val="4E2700"/>
                </a:solidFill>
                <a:latin typeface="Noto Sans Mono CJK HK"/>
                <a:cs typeface="Noto Sans Mono CJK HK"/>
              </a:rPr>
              <a:t>負</a:t>
            </a:r>
            <a:r>
              <a:rPr dirty="0" sz="1400">
                <a:solidFill>
                  <a:srgbClr val="4E2700"/>
                </a:solidFill>
                <a:latin typeface="Noto Sans Mono CJK HK"/>
                <a:cs typeface="Noto Sans Mono CJK HK"/>
              </a:rPr>
              <a:t>數。</a:t>
            </a:r>
            <a:endParaRPr sz="1400">
              <a:latin typeface="Noto Sans Mono CJK HK"/>
              <a:cs typeface="Noto Sans Mono CJK HK"/>
            </a:endParaRPr>
          </a:p>
        </p:txBody>
      </p:sp>
      <p:sp>
        <p:nvSpPr>
          <p:cNvPr id="10" name="object 10"/>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11" name="object 11"/>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324225" cy="574040"/>
          </a:xfrm>
          <a:prstGeom prst="rect"/>
        </p:spPr>
        <p:txBody>
          <a:bodyPr wrap="square" lIns="0" tIns="12700" rIns="0" bIns="0" rtlCol="0" vert="horz">
            <a:spAutoFit/>
          </a:bodyPr>
          <a:lstStyle/>
          <a:p>
            <a:pPr marL="12700">
              <a:lnSpc>
                <a:spcPct val="100000"/>
              </a:lnSpc>
              <a:spcBef>
                <a:spcPts val="100"/>
              </a:spcBef>
            </a:pPr>
            <a:r>
              <a:rPr dirty="0"/>
              <a:t>自我測驗二</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764540" y="951966"/>
            <a:ext cx="7045959" cy="5147310"/>
          </a:xfrm>
          <a:prstGeom prst="rect">
            <a:avLst/>
          </a:prstGeom>
        </p:spPr>
        <p:txBody>
          <a:bodyPr wrap="square" lIns="0" tIns="33655" rIns="0" bIns="0" rtlCol="0" vert="horz">
            <a:spAutoFit/>
          </a:bodyPr>
          <a:lstStyle/>
          <a:p>
            <a:pPr marL="365125" indent="-353060">
              <a:lnSpc>
                <a:spcPct val="100000"/>
              </a:lnSpc>
              <a:spcBef>
                <a:spcPts val="265"/>
              </a:spcBef>
              <a:buAutoNum type="arabicPeriod" startAt="13"/>
              <a:tabLst>
                <a:tab pos="365760" algn="l"/>
                <a:tab pos="6604000"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語</a:t>
            </a:r>
            <a:r>
              <a:rPr dirty="0" sz="1400">
                <a:solidFill>
                  <a:srgbClr val="4E2700"/>
                </a:solidFill>
                <a:latin typeface="Noto Sans Mono CJK HK"/>
                <a:cs typeface="Noto Sans Mono CJK HK"/>
              </a:rPr>
              <a:t>言提供兩種</a:t>
            </a:r>
            <a:r>
              <a:rPr dirty="0" sz="1400" spc="-15">
                <a:solidFill>
                  <a:srgbClr val="4E2700"/>
                </a:solidFill>
                <a:latin typeface="Noto Sans Mono CJK HK"/>
                <a:cs typeface="Noto Sans Mono CJK HK"/>
              </a:rPr>
              <a:t>浮</a:t>
            </a:r>
            <a:r>
              <a:rPr dirty="0" sz="1400">
                <a:solidFill>
                  <a:srgbClr val="4E2700"/>
                </a:solidFill>
                <a:latin typeface="Noto Sans Mono CJK HK"/>
                <a:cs typeface="Noto Sans Mono CJK HK"/>
              </a:rPr>
              <a:t>點數</a:t>
            </a:r>
            <a:r>
              <a:rPr dirty="0" sz="1400" spc="-15">
                <a:solidFill>
                  <a:srgbClr val="4E2700"/>
                </a:solidFill>
                <a:latin typeface="Noto Sans Mono CJK HK"/>
                <a:cs typeface="Noto Sans Mono CJK HK"/>
              </a:rPr>
              <a:t>型</a:t>
            </a:r>
            <a:r>
              <a:rPr dirty="0" sz="1400">
                <a:solidFill>
                  <a:srgbClr val="4E2700"/>
                </a:solidFill>
                <a:latin typeface="Noto Sans Mono CJK HK"/>
                <a:cs typeface="Noto Sans Mono CJK HK"/>
              </a:rPr>
              <a:t>態，</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示這</a:t>
            </a:r>
            <a:r>
              <a:rPr dirty="0" sz="1400" spc="-15">
                <a:solidFill>
                  <a:srgbClr val="4E2700"/>
                </a:solidFill>
                <a:latin typeface="Noto Sans Mono CJK HK"/>
                <a:cs typeface="Noto Sans Mono CJK HK"/>
              </a:rPr>
              <a:t>兩</a:t>
            </a:r>
            <a:r>
              <a:rPr dirty="0" sz="1400">
                <a:solidFill>
                  <a:srgbClr val="4E2700"/>
                </a:solidFill>
                <a:latin typeface="Noto Sans Mono CJK HK"/>
                <a:cs typeface="Noto Sans Mono CJK HK"/>
              </a:rPr>
              <a:t>種浮</a:t>
            </a:r>
            <a:r>
              <a:rPr dirty="0" sz="1400" spc="-15">
                <a:solidFill>
                  <a:srgbClr val="4E2700"/>
                </a:solidFill>
                <a:latin typeface="Noto Sans Mono CJK HK"/>
                <a:cs typeface="Noto Sans Mono CJK HK"/>
              </a:rPr>
              <a:t>點</a:t>
            </a:r>
            <a:r>
              <a:rPr dirty="0" sz="1400">
                <a:solidFill>
                  <a:srgbClr val="4E2700"/>
                </a:solidFill>
                <a:latin typeface="Noto Sans Mono CJK HK"/>
                <a:cs typeface="Noto Sans Mono CJK HK"/>
              </a:rPr>
              <a:t>數型</a:t>
            </a:r>
            <a:r>
              <a:rPr dirty="0" sz="1400" spc="-15">
                <a:solidFill>
                  <a:srgbClr val="4E2700"/>
                </a:solidFill>
                <a:latin typeface="Noto Sans Mono CJK HK"/>
                <a:cs typeface="Noto Sans Mono CJK HK"/>
              </a:rPr>
              <a:t>態</a:t>
            </a:r>
            <a:r>
              <a:rPr dirty="0" sz="1400">
                <a:solidFill>
                  <a:srgbClr val="4E2700"/>
                </a:solidFill>
                <a:latin typeface="Noto Sans Mono CJK HK"/>
                <a:cs typeface="Noto Sans Mono CJK HK"/>
              </a:rPr>
              <a:t>的關</a:t>
            </a:r>
            <a:r>
              <a:rPr dirty="0" sz="1400" spc="-15">
                <a:solidFill>
                  <a:srgbClr val="4E2700"/>
                </a:solidFill>
                <a:latin typeface="Noto Sans Mono CJK HK"/>
                <a:cs typeface="Noto Sans Mono CJK HK"/>
              </a:rPr>
              <a:t>鍵</a:t>
            </a:r>
            <a:r>
              <a:rPr dirty="0" sz="1400">
                <a:solidFill>
                  <a:srgbClr val="4E2700"/>
                </a:solidFill>
                <a:latin typeface="Noto Sans Mono CJK HK"/>
                <a:cs typeface="Noto Sans Mono CJK HK"/>
              </a:rPr>
              <a:t>字</a:t>
            </a:r>
            <a:r>
              <a:rPr dirty="0" sz="1400" spc="10">
                <a:solidFill>
                  <a:srgbClr val="4E2700"/>
                </a:solidFill>
                <a:latin typeface="Noto Sans Mono CJK HK"/>
                <a:cs typeface="Noto Sans Mono CJK HK"/>
              </a:rPr>
              <a:t>有</a:t>
            </a:r>
            <a:r>
              <a:rPr dirty="0" sz="1400">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sz="1400">
                <a:solidFill>
                  <a:srgbClr val="4E2700"/>
                </a:solidFill>
                <a:latin typeface="Verdana"/>
                <a:cs typeface="Verdana"/>
              </a:rPr>
              <a:t>,</a:t>
            </a:r>
            <a:endParaRPr sz="1400">
              <a:latin typeface="Verdana"/>
              <a:cs typeface="Verdana"/>
            </a:endParaRPr>
          </a:p>
          <a:p>
            <a:pPr marL="259715">
              <a:lnSpc>
                <a:spcPct val="100000"/>
              </a:lnSpc>
              <a:spcBef>
                <a:spcPts val="170"/>
              </a:spcBef>
              <a:tabLst>
                <a:tab pos="116141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5125" indent="-353060">
              <a:lnSpc>
                <a:spcPct val="100000"/>
              </a:lnSpc>
              <a:spcBef>
                <a:spcPts val="165"/>
              </a:spcBef>
              <a:buAutoNum type="arabicPeriod" startAt="14"/>
              <a:tabLst>
                <a:tab pos="365760" algn="l"/>
                <a:tab pos="2899410" algn="l"/>
                <a:tab pos="5354955" algn="l"/>
              </a:tabLst>
            </a:pPr>
            <a:r>
              <a:rPr dirty="0" sz="1400" spc="-15">
                <a:solidFill>
                  <a:srgbClr val="4E2700"/>
                </a:solidFill>
                <a:latin typeface="Verdana"/>
                <a:cs typeface="Verdana"/>
              </a:rPr>
              <a:t>Java</a:t>
            </a:r>
            <a:r>
              <a:rPr dirty="0" sz="1400" spc="10">
                <a:solidFill>
                  <a:srgbClr val="4E2700"/>
                </a:solidFill>
                <a:latin typeface="Noto Sans Mono CJK HK"/>
                <a:cs typeface="Noto Sans Mono CJK HK"/>
              </a:rPr>
              <a:t>資</a:t>
            </a:r>
            <a:r>
              <a:rPr dirty="0" sz="1400">
                <a:solidFill>
                  <a:srgbClr val="4E2700"/>
                </a:solidFill>
                <a:latin typeface="Noto Sans Mono CJK HK"/>
                <a:cs typeface="Noto Sans Mono CJK HK"/>
              </a:rPr>
              <a:t>料型態</a:t>
            </a:r>
            <a:r>
              <a:rPr dirty="0" sz="1400" spc="-5">
                <a:solidFill>
                  <a:srgbClr val="4E2700"/>
                </a:solidFill>
                <a:latin typeface="Verdana"/>
                <a:cs typeface="Verdana"/>
              </a:rPr>
              <a:t>short</a:t>
            </a:r>
            <a:r>
              <a:rPr dirty="0" sz="1400">
                <a:solidFill>
                  <a:srgbClr val="4E2700"/>
                </a:solidFill>
                <a:latin typeface="Noto Sans Mono CJK HK"/>
                <a:cs typeface="Noto Sans Mono CJK HK"/>
              </a:rPr>
              <a:t>佔</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個位元</a:t>
            </a:r>
            <a:r>
              <a:rPr dirty="0" sz="1400" spc="-15">
                <a:solidFill>
                  <a:srgbClr val="4E2700"/>
                </a:solidFill>
                <a:latin typeface="Noto Sans Mono CJK HK"/>
                <a:cs typeface="Noto Sans Mono CJK HK"/>
              </a:rPr>
              <a:t>組</a:t>
            </a:r>
            <a:r>
              <a:rPr dirty="0" sz="1400" spc="-5">
                <a:solidFill>
                  <a:srgbClr val="4E2700"/>
                </a:solidFill>
                <a:latin typeface="Noto Sans Mono CJK HK"/>
                <a:cs typeface="Noto Sans Mono CJK HK"/>
              </a:rPr>
              <a:t>，</a:t>
            </a:r>
            <a:r>
              <a:rPr dirty="0" sz="1400" spc="-5">
                <a:solidFill>
                  <a:srgbClr val="4E2700"/>
                </a:solidFill>
                <a:latin typeface="Verdana"/>
                <a:cs typeface="Verdana"/>
              </a:rPr>
              <a:t>double</a:t>
            </a:r>
            <a:r>
              <a:rPr dirty="0" sz="1400">
                <a:solidFill>
                  <a:srgbClr val="4E2700"/>
                </a:solidFill>
                <a:latin typeface="Noto Sans Mono CJK HK"/>
                <a:cs typeface="Noto Sans Mono CJK HK"/>
              </a:rPr>
              <a:t>佔</a:t>
            </a:r>
            <a:r>
              <a:rPr dirty="0" u="sng" sz="1400">
                <a:solidFill>
                  <a:srgbClr val="4E2700"/>
                </a:solidFill>
                <a:uFill>
                  <a:solidFill>
                    <a:srgbClr val="4D2600"/>
                  </a:solidFill>
                </a:uFill>
                <a:latin typeface="Noto Sans Mono CJK HK"/>
                <a:cs typeface="Noto Sans Mono CJK HK"/>
              </a:rPr>
              <a:t> 	</a:t>
            </a:r>
            <a:r>
              <a:rPr dirty="0" sz="1400">
                <a:solidFill>
                  <a:srgbClr val="4E2700"/>
                </a:solidFill>
                <a:latin typeface="Noto Sans Mono CJK HK"/>
                <a:cs typeface="Noto Sans Mono CJK HK"/>
              </a:rPr>
              <a:t>個</a:t>
            </a:r>
            <a:r>
              <a:rPr dirty="0" sz="1400" spc="-15">
                <a:solidFill>
                  <a:srgbClr val="4E2700"/>
                </a:solidFill>
                <a:latin typeface="Noto Sans Mono CJK HK"/>
                <a:cs typeface="Noto Sans Mono CJK HK"/>
              </a:rPr>
              <a:t>位</a:t>
            </a:r>
            <a:r>
              <a:rPr dirty="0" sz="1400">
                <a:solidFill>
                  <a:srgbClr val="4E2700"/>
                </a:solidFill>
                <a:latin typeface="Noto Sans Mono CJK HK"/>
                <a:cs typeface="Noto Sans Mono CJK HK"/>
              </a:rPr>
              <a:t>元組。</a:t>
            </a:r>
            <a:endParaRPr sz="1400">
              <a:latin typeface="Noto Sans Mono CJK HK"/>
              <a:cs typeface="Noto Sans Mono CJK HK"/>
            </a:endParaRPr>
          </a:p>
          <a:p>
            <a:pPr marL="364490" indent="-352425">
              <a:lnSpc>
                <a:spcPct val="100000"/>
              </a:lnSpc>
              <a:spcBef>
                <a:spcPts val="170"/>
              </a:spcBef>
              <a:buFont typeface="Verdana"/>
              <a:buAutoNum type="arabicPeriod" startAt="14"/>
              <a:tabLst>
                <a:tab pos="365125" algn="l"/>
                <a:tab pos="3696970" algn="l"/>
              </a:tabLst>
            </a:pPr>
            <a:r>
              <a:rPr dirty="0" sz="1400" spc="10">
                <a:solidFill>
                  <a:srgbClr val="4E2700"/>
                </a:solidFill>
                <a:latin typeface="Noto Sans Mono CJK HK"/>
                <a:cs typeface="Noto Sans Mono CJK HK"/>
              </a:rPr>
              <a:t>執行</a:t>
            </a:r>
            <a:r>
              <a:rPr dirty="0" sz="1400">
                <a:solidFill>
                  <a:srgbClr val="4E2700"/>
                </a:solidFill>
                <a:latin typeface="Noto Sans Mono CJK HK"/>
                <a:cs typeface="Noto Sans Mono CJK HK"/>
              </a:rPr>
              <a:t>下列程</a:t>
            </a:r>
            <a:r>
              <a:rPr dirty="0" sz="1400" spc="-15">
                <a:solidFill>
                  <a:srgbClr val="4E2700"/>
                </a:solidFill>
                <a:latin typeface="Noto Sans Mono CJK HK"/>
                <a:cs typeface="Noto Sans Mono CJK HK"/>
              </a:rPr>
              <a:t>式</a:t>
            </a:r>
            <a:r>
              <a:rPr dirty="0" sz="1400">
                <a:solidFill>
                  <a:srgbClr val="4E2700"/>
                </a:solidFill>
                <a:latin typeface="Noto Sans Mono CJK HK"/>
                <a:cs typeface="Noto Sans Mono CJK HK"/>
              </a:rPr>
              <a:t>後，</a:t>
            </a:r>
            <a:r>
              <a:rPr dirty="0" sz="1400" spc="-15">
                <a:solidFill>
                  <a:srgbClr val="4E2700"/>
                </a:solidFill>
                <a:latin typeface="Noto Sans Mono CJK HK"/>
                <a:cs typeface="Noto Sans Mono CJK HK"/>
              </a:rPr>
              <a:t>螢</a:t>
            </a:r>
            <a:r>
              <a:rPr dirty="0" sz="1400">
                <a:solidFill>
                  <a:srgbClr val="4E2700"/>
                </a:solidFill>
                <a:latin typeface="Noto Sans Mono CJK HK"/>
                <a:cs typeface="Noto Sans Mono CJK HK"/>
              </a:rPr>
              <a:t>幕上</a:t>
            </a:r>
            <a:r>
              <a:rPr dirty="0" sz="1400" spc="-15">
                <a:solidFill>
                  <a:srgbClr val="4E2700"/>
                </a:solidFill>
                <a:latin typeface="Noto Sans Mono CJK HK"/>
                <a:cs typeface="Noto Sans Mono CJK HK"/>
              </a:rPr>
              <a:t>會</a:t>
            </a:r>
            <a:r>
              <a:rPr dirty="0" sz="1400">
                <a:solidFill>
                  <a:srgbClr val="4E2700"/>
                </a:solidFill>
                <a:latin typeface="Noto Sans Mono CJK HK"/>
                <a:cs typeface="Noto Sans Mono CJK HK"/>
              </a:rPr>
              <a:t>印出</a:t>
            </a:r>
            <a:r>
              <a:rPr dirty="0" sz="1400" spc="240">
                <a:solidFill>
                  <a:srgbClr val="4E2700"/>
                </a:solidFill>
                <a:latin typeface="Noto Sans Mono CJK HK"/>
                <a:cs typeface="Noto Sans Mono CJK HK"/>
              </a:rPr>
              <a:t> </a:t>
            </a: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endParaRPr sz="1400">
              <a:latin typeface="Times New Roman"/>
              <a:cs typeface="Times New Roman"/>
            </a:endParaRPr>
          </a:p>
          <a:p>
            <a:pPr marL="384810">
              <a:lnSpc>
                <a:spcPct val="100000"/>
              </a:lnSpc>
              <a:spcBef>
                <a:spcPts val="204"/>
              </a:spcBef>
            </a:pPr>
            <a:r>
              <a:rPr dirty="0" sz="1400">
                <a:solidFill>
                  <a:srgbClr val="4E2700"/>
                </a:solidFill>
                <a:latin typeface="Verdana"/>
                <a:cs typeface="Verdana"/>
              </a:rPr>
              <a:t>public class </a:t>
            </a:r>
            <a:r>
              <a:rPr dirty="0" sz="1400" spc="-40">
                <a:solidFill>
                  <a:srgbClr val="4E2700"/>
                </a:solidFill>
                <a:latin typeface="Verdana"/>
                <a:cs typeface="Verdana"/>
              </a:rPr>
              <a:t>Test</a:t>
            </a:r>
            <a:r>
              <a:rPr dirty="0" sz="1400" spc="-100">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755015" marR="2974340" indent="-184785">
              <a:lnSpc>
                <a:spcPct val="110000"/>
              </a:lnSpc>
            </a:pPr>
            <a:r>
              <a:rPr dirty="0" sz="1400">
                <a:solidFill>
                  <a:srgbClr val="4E2700"/>
                </a:solidFill>
                <a:latin typeface="Verdana"/>
                <a:cs typeface="Verdana"/>
              </a:rPr>
              <a:t>public static </a:t>
            </a:r>
            <a:r>
              <a:rPr dirty="0" sz="1400" spc="-5">
                <a:solidFill>
                  <a:srgbClr val="4E2700"/>
                </a:solidFill>
                <a:latin typeface="Verdana"/>
                <a:cs typeface="Verdana"/>
              </a:rPr>
              <a:t>void </a:t>
            </a:r>
            <a:r>
              <a:rPr dirty="0" sz="1400">
                <a:solidFill>
                  <a:srgbClr val="4E2700"/>
                </a:solidFill>
                <a:latin typeface="Verdana"/>
                <a:cs typeface="Verdana"/>
              </a:rPr>
              <a:t>main(String[] args)</a:t>
            </a:r>
            <a:r>
              <a:rPr dirty="0" sz="1400" spc="-145">
                <a:solidFill>
                  <a:srgbClr val="4E2700"/>
                </a:solidFill>
                <a:latin typeface="Verdana"/>
                <a:cs typeface="Verdana"/>
              </a:rPr>
              <a:t> </a:t>
            </a:r>
            <a:r>
              <a:rPr dirty="0" sz="1400">
                <a:solidFill>
                  <a:srgbClr val="4E2700"/>
                </a:solidFill>
                <a:latin typeface="Verdana"/>
                <a:cs typeface="Verdana"/>
              </a:rPr>
              <a:t>{  int n = </a:t>
            </a:r>
            <a:r>
              <a:rPr dirty="0" sz="1400" spc="-5">
                <a:solidFill>
                  <a:srgbClr val="4E2700"/>
                </a:solidFill>
                <a:latin typeface="Verdana"/>
                <a:cs typeface="Verdana"/>
              </a:rPr>
              <a:t>10 </a:t>
            </a:r>
            <a:r>
              <a:rPr dirty="0" sz="1400">
                <a:solidFill>
                  <a:srgbClr val="4E2700"/>
                </a:solidFill>
                <a:latin typeface="Verdana"/>
                <a:cs typeface="Verdana"/>
              </a:rPr>
              <a:t>;  System.out.println("\\n=" + n)</a:t>
            </a:r>
            <a:r>
              <a:rPr dirty="0" sz="1400" spc="385">
                <a:solidFill>
                  <a:srgbClr val="4E2700"/>
                </a:solidFill>
                <a:latin typeface="Verdana"/>
                <a:cs typeface="Verdana"/>
              </a:rPr>
              <a:t> </a:t>
            </a:r>
            <a:r>
              <a:rPr dirty="0" sz="1400">
                <a:solidFill>
                  <a:srgbClr val="4E2700"/>
                </a:solidFill>
                <a:latin typeface="Verdana"/>
                <a:cs typeface="Verdana"/>
              </a:rPr>
              <a:t>;</a:t>
            </a:r>
            <a:endParaRPr sz="1400">
              <a:latin typeface="Verdana"/>
              <a:cs typeface="Verdana"/>
            </a:endParaRPr>
          </a:p>
          <a:p>
            <a:pPr marL="570230">
              <a:lnSpc>
                <a:spcPct val="100000"/>
              </a:lnSpc>
              <a:spcBef>
                <a:spcPts val="170"/>
              </a:spcBef>
            </a:pPr>
            <a:r>
              <a:rPr dirty="0" sz="1400">
                <a:solidFill>
                  <a:srgbClr val="4E2700"/>
                </a:solidFill>
                <a:latin typeface="Verdana"/>
                <a:cs typeface="Verdana"/>
              </a:rPr>
              <a:t>}</a:t>
            </a:r>
            <a:endParaRPr sz="1400">
              <a:latin typeface="Verdana"/>
              <a:cs typeface="Verdana"/>
            </a:endParaRPr>
          </a:p>
          <a:p>
            <a:pPr marL="384810">
              <a:lnSpc>
                <a:spcPct val="100000"/>
              </a:lnSpc>
              <a:spcBef>
                <a:spcPts val="170"/>
              </a:spcBef>
            </a:pPr>
            <a:r>
              <a:rPr dirty="0" sz="1400">
                <a:solidFill>
                  <a:srgbClr val="4E2700"/>
                </a:solidFill>
                <a:latin typeface="Verdana"/>
                <a:cs typeface="Verdana"/>
              </a:rPr>
              <a:t>}</a:t>
            </a:r>
            <a:endParaRPr sz="1400">
              <a:latin typeface="Verdana"/>
              <a:cs typeface="Verdana"/>
            </a:endParaRPr>
          </a:p>
          <a:p>
            <a:pPr marL="364490" indent="-352425">
              <a:lnSpc>
                <a:spcPts val="1595"/>
              </a:lnSpc>
              <a:spcBef>
                <a:spcPts val="130"/>
              </a:spcBef>
              <a:buFont typeface="Verdana"/>
              <a:buAutoNum type="arabicPeriod" startAt="16"/>
              <a:tabLst>
                <a:tab pos="365125" algn="l"/>
              </a:tabLst>
            </a:pPr>
            <a:r>
              <a:rPr dirty="0" sz="1400" spc="10">
                <a:solidFill>
                  <a:srgbClr val="4E2700"/>
                </a:solidFill>
                <a:latin typeface="Noto Sans Mono CJK HK"/>
                <a:cs typeface="Noto Sans Mono CJK HK"/>
              </a:rPr>
              <a:t>八個</a:t>
            </a:r>
            <a:r>
              <a:rPr dirty="0" sz="1400">
                <a:solidFill>
                  <a:srgbClr val="4E2700"/>
                </a:solidFill>
                <a:latin typeface="Noto Sans Mono CJK HK"/>
                <a:cs typeface="Noto Sans Mono CJK HK"/>
              </a:rPr>
              <a:t>位元</a:t>
            </a:r>
            <a:r>
              <a:rPr dirty="0" sz="1400" spc="-5">
                <a:solidFill>
                  <a:srgbClr val="4E2700"/>
                </a:solidFill>
                <a:latin typeface="Verdana"/>
                <a:cs typeface="Verdana"/>
              </a:rPr>
              <a:t>(bit)</a:t>
            </a:r>
            <a:r>
              <a:rPr dirty="0" sz="1400">
                <a:solidFill>
                  <a:srgbClr val="4E2700"/>
                </a:solidFill>
                <a:latin typeface="Noto Sans Mono CJK HK"/>
                <a:cs typeface="Noto Sans Mono CJK HK"/>
              </a:rPr>
              <a:t>稱為</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a:t>
            </a:r>
            <a:r>
              <a:rPr dirty="0" sz="1400" spc="-15">
                <a:solidFill>
                  <a:srgbClr val="4E2700"/>
                </a:solidFill>
                <a:latin typeface="Noto Sans Mono CJK HK"/>
                <a:cs typeface="Noto Sans Mono CJK HK"/>
              </a:rPr>
              <a:t>一</a:t>
            </a:r>
            <a:r>
              <a:rPr dirty="0" sz="1400">
                <a:solidFill>
                  <a:srgbClr val="4E2700"/>
                </a:solidFill>
                <a:latin typeface="Noto Sans Mono CJK HK"/>
                <a:cs typeface="Noto Sans Mono CJK HK"/>
              </a:rPr>
              <a:t>個位</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組的</a:t>
            </a:r>
            <a:r>
              <a:rPr dirty="0" sz="1400" spc="-15">
                <a:solidFill>
                  <a:srgbClr val="4E2700"/>
                </a:solidFill>
                <a:latin typeface="Noto Sans Mono CJK HK"/>
                <a:cs typeface="Noto Sans Mono CJK HK"/>
              </a:rPr>
              <a:t>資</a:t>
            </a:r>
            <a:r>
              <a:rPr dirty="0" sz="1400">
                <a:solidFill>
                  <a:srgbClr val="4E2700"/>
                </a:solidFill>
                <a:latin typeface="Noto Sans Mono CJK HK"/>
                <a:cs typeface="Noto Sans Mono CJK HK"/>
              </a:rPr>
              <a:t>料如</a:t>
            </a:r>
            <a:r>
              <a:rPr dirty="0" sz="1400" spc="-15">
                <a:solidFill>
                  <a:srgbClr val="4E2700"/>
                </a:solidFill>
                <a:latin typeface="Noto Sans Mono CJK HK"/>
                <a:cs typeface="Noto Sans Mono CJK HK"/>
              </a:rPr>
              <a:t>果</a:t>
            </a:r>
            <a:r>
              <a:rPr dirty="0" sz="1400" spc="5">
                <a:solidFill>
                  <a:srgbClr val="4E2700"/>
                </a:solidFill>
                <a:latin typeface="Noto Sans Mono CJK HK"/>
                <a:cs typeface="Noto Sans Mono CJK HK"/>
              </a:rPr>
              <a:t>用</a:t>
            </a:r>
            <a:r>
              <a:rPr dirty="0" sz="1400" spc="-10">
                <a:solidFill>
                  <a:srgbClr val="4E2700"/>
                </a:solidFill>
                <a:latin typeface="Verdana"/>
                <a:cs typeface="Verdana"/>
              </a:rPr>
              <a:t>16</a:t>
            </a:r>
            <a:r>
              <a:rPr dirty="0" sz="1400">
                <a:solidFill>
                  <a:srgbClr val="4E2700"/>
                </a:solidFill>
                <a:latin typeface="Noto Sans Mono CJK HK"/>
                <a:cs typeface="Noto Sans Mono CJK HK"/>
              </a:rPr>
              <a:t>進位來</a:t>
            </a:r>
            <a:r>
              <a:rPr dirty="0" sz="1400" spc="-15">
                <a:solidFill>
                  <a:srgbClr val="4E2700"/>
                </a:solidFill>
                <a:latin typeface="Noto Sans Mono CJK HK"/>
                <a:cs typeface="Noto Sans Mono CJK HK"/>
              </a:rPr>
              <a:t>表</a:t>
            </a:r>
            <a:r>
              <a:rPr dirty="0" sz="1400">
                <a:solidFill>
                  <a:srgbClr val="4E2700"/>
                </a:solidFill>
                <a:latin typeface="Noto Sans Mono CJK HK"/>
                <a:cs typeface="Noto Sans Mono CJK HK"/>
              </a:rPr>
              <a:t>示，</a:t>
            </a:r>
            <a:r>
              <a:rPr dirty="0" sz="1400" spc="-15">
                <a:solidFill>
                  <a:srgbClr val="4E2700"/>
                </a:solidFill>
                <a:latin typeface="Noto Sans Mono CJK HK"/>
                <a:cs typeface="Noto Sans Mono CJK HK"/>
              </a:rPr>
              <a:t>最</a:t>
            </a:r>
            <a:r>
              <a:rPr dirty="0" sz="1400">
                <a:solidFill>
                  <a:srgbClr val="4E2700"/>
                </a:solidFill>
                <a:latin typeface="Noto Sans Mono CJK HK"/>
                <a:cs typeface="Noto Sans Mono CJK HK"/>
              </a:rPr>
              <a:t>多會</a:t>
            </a:r>
            <a:r>
              <a:rPr dirty="0" sz="1400" spc="-15">
                <a:solidFill>
                  <a:srgbClr val="4E2700"/>
                </a:solidFill>
                <a:latin typeface="Noto Sans Mono CJK HK"/>
                <a:cs typeface="Noto Sans Mono CJK HK"/>
              </a:rPr>
              <a:t>用</a:t>
            </a:r>
            <a:r>
              <a:rPr dirty="0" sz="1400">
                <a:solidFill>
                  <a:srgbClr val="4E2700"/>
                </a:solidFill>
                <a:latin typeface="Noto Sans Mono CJK HK"/>
                <a:cs typeface="Noto Sans Mono CJK HK"/>
              </a:rPr>
              <a:t>到</a:t>
            </a:r>
            <a:endParaRPr sz="1400">
              <a:latin typeface="Noto Sans Mono CJK HK"/>
              <a:cs typeface="Noto Sans Mono CJK HK"/>
            </a:endParaRPr>
          </a:p>
          <a:p>
            <a:pPr marL="355600">
              <a:lnSpc>
                <a:spcPts val="1595"/>
              </a:lnSpc>
              <a:tabLst>
                <a:tab pos="103187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10">
                <a:solidFill>
                  <a:srgbClr val="4E2700"/>
                </a:solidFill>
                <a:latin typeface="Noto Sans Mono CJK HK"/>
                <a:cs typeface="Noto Sans Mono CJK HK"/>
              </a:rPr>
              <a:t>個</a:t>
            </a:r>
            <a:r>
              <a:rPr dirty="0" sz="1400" spc="-5">
                <a:solidFill>
                  <a:srgbClr val="4E2700"/>
                </a:solidFill>
                <a:latin typeface="Verdana"/>
                <a:cs typeface="Verdana"/>
              </a:rPr>
              <a:t>16</a:t>
            </a:r>
            <a:r>
              <a:rPr dirty="0" sz="1400" spc="10">
                <a:solidFill>
                  <a:srgbClr val="4E2700"/>
                </a:solidFill>
                <a:latin typeface="Noto Sans Mono CJK HK"/>
                <a:cs typeface="Noto Sans Mono CJK HK"/>
              </a:rPr>
              <a:t>進</a:t>
            </a:r>
            <a:r>
              <a:rPr dirty="0" sz="1400">
                <a:solidFill>
                  <a:srgbClr val="4E2700"/>
                </a:solidFill>
                <a:latin typeface="Noto Sans Mono CJK HK"/>
                <a:cs typeface="Noto Sans Mono CJK HK"/>
              </a:rPr>
              <a:t>位</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數字</a:t>
            </a:r>
            <a:r>
              <a:rPr dirty="0" sz="1400" spc="-15">
                <a:solidFill>
                  <a:srgbClr val="4E2700"/>
                </a:solidFill>
                <a:latin typeface="Verdana"/>
                <a:cs typeface="Verdana"/>
              </a:rPr>
              <a:t>(</a:t>
            </a:r>
            <a:r>
              <a:rPr dirty="0" sz="1400">
                <a:solidFill>
                  <a:srgbClr val="4E2700"/>
                </a:solidFill>
                <a:latin typeface="Noto Sans Mono CJK HK"/>
                <a:cs typeface="Noto Sans Mono CJK HK"/>
              </a:rPr>
              <a:t>即</a:t>
            </a:r>
            <a:r>
              <a:rPr dirty="0" sz="1400" spc="-5">
                <a:solidFill>
                  <a:srgbClr val="4E2700"/>
                </a:solidFill>
                <a:latin typeface="Verdana"/>
                <a:cs typeface="Verdana"/>
              </a:rPr>
              <a:t>0-9</a:t>
            </a:r>
            <a:r>
              <a:rPr dirty="0" sz="1400">
                <a:solidFill>
                  <a:srgbClr val="4E2700"/>
                </a:solidFill>
                <a:latin typeface="Noto Sans Mono CJK HK"/>
                <a:cs typeface="Noto Sans Mono CJK HK"/>
              </a:rPr>
              <a:t>、</a:t>
            </a:r>
            <a:r>
              <a:rPr dirty="0" sz="1400" spc="-15">
                <a:solidFill>
                  <a:srgbClr val="4E2700"/>
                </a:solidFill>
                <a:latin typeface="Verdana"/>
                <a:cs typeface="Verdana"/>
              </a:rPr>
              <a:t>A-F</a:t>
            </a:r>
            <a:r>
              <a:rPr dirty="0" sz="1400">
                <a:solidFill>
                  <a:srgbClr val="4E2700"/>
                </a:solidFill>
                <a:latin typeface="Noto Sans Mono CJK HK"/>
                <a:cs typeface="Noto Sans Mono CJK HK"/>
              </a:rPr>
              <a:t>這</a:t>
            </a:r>
            <a:r>
              <a:rPr dirty="0" sz="1400" spc="-5">
                <a:solidFill>
                  <a:srgbClr val="4E2700"/>
                </a:solidFill>
                <a:latin typeface="Verdana"/>
                <a:cs typeface="Verdana"/>
              </a:rPr>
              <a:t>16</a:t>
            </a:r>
            <a:r>
              <a:rPr dirty="0" sz="1400">
                <a:solidFill>
                  <a:srgbClr val="4E2700"/>
                </a:solidFill>
                <a:latin typeface="Noto Sans Mono CJK HK"/>
                <a:cs typeface="Noto Sans Mono CJK HK"/>
              </a:rPr>
              <a:t>個</a:t>
            </a:r>
            <a:r>
              <a:rPr dirty="0" sz="1400" spc="-10">
                <a:solidFill>
                  <a:srgbClr val="4E2700"/>
                </a:solidFill>
                <a:latin typeface="Noto Sans Mono CJK HK"/>
                <a:cs typeface="Noto Sans Mono CJK HK"/>
              </a:rPr>
              <a:t>符</a:t>
            </a:r>
            <a:r>
              <a:rPr dirty="0" sz="1400" spc="-5">
                <a:solidFill>
                  <a:srgbClr val="4E2700"/>
                </a:solidFill>
                <a:latin typeface="Noto Sans Mono CJK HK"/>
                <a:cs typeface="Noto Sans Mono CJK HK"/>
              </a:rPr>
              <a:t>號</a:t>
            </a:r>
            <a:r>
              <a:rPr dirty="0" sz="1400" spc="-5">
                <a:solidFill>
                  <a:srgbClr val="4E2700"/>
                </a:solidFill>
                <a:latin typeface="Verdana"/>
                <a:cs typeface="Verdana"/>
              </a:rPr>
              <a:t>)</a:t>
            </a:r>
            <a:r>
              <a:rPr dirty="0" sz="1400">
                <a:solidFill>
                  <a:srgbClr val="4E2700"/>
                </a:solidFill>
                <a:latin typeface="Noto Sans Mono CJK HK"/>
                <a:cs typeface="Noto Sans Mono CJK HK"/>
              </a:rPr>
              <a:t>。</a:t>
            </a:r>
            <a:endParaRPr sz="1400">
              <a:latin typeface="Noto Sans Mono CJK HK"/>
              <a:cs typeface="Noto Sans Mono CJK HK"/>
            </a:endParaRPr>
          </a:p>
          <a:p>
            <a:pPr marL="365125" marR="4445635" indent="-365125">
              <a:lnSpc>
                <a:spcPts val="1880"/>
              </a:lnSpc>
              <a:spcBef>
                <a:spcPts val="65"/>
              </a:spcBef>
              <a:buFont typeface="Verdana"/>
              <a:buAutoNum type="arabicPeriod" startAt="17"/>
              <a:tabLst>
                <a:tab pos="365125" algn="l"/>
              </a:tabLst>
            </a:pPr>
            <a:r>
              <a:rPr dirty="0" sz="1400" spc="10">
                <a:solidFill>
                  <a:srgbClr val="4E2700"/>
                </a:solidFill>
                <a:latin typeface="Noto Sans Mono CJK HK"/>
                <a:cs typeface="Noto Sans Mono CJK HK"/>
              </a:rPr>
              <a:t>假設</a:t>
            </a:r>
            <a:r>
              <a:rPr dirty="0" sz="1400">
                <a:solidFill>
                  <a:srgbClr val="4E2700"/>
                </a:solidFill>
                <a:latin typeface="Noto Sans Mono CJK HK"/>
                <a:cs typeface="Noto Sans Mono CJK HK"/>
              </a:rPr>
              <a:t>變數</a:t>
            </a:r>
            <a:r>
              <a:rPr dirty="0" sz="1400">
                <a:solidFill>
                  <a:srgbClr val="4E2700"/>
                </a:solidFill>
                <a:latin typeface="Verdana"/>
                <a:cs typeface="Verdana"/>
              </a:rPr>
              <a:t>x,</a:t>
            </a:r>
            <a:r>
              <a:rPr dirty="0" sz="1400" spc="-75">
                <a:solidFill>
                  <a:srgbClr val="4E2700"/>
                </a:solidFill>
                <a:latin typeface="Verdana"/>
                <a:cs typeface="Verdana"/>
              </a:rPr>
              <a:t> </a:t>
            </a:r>
            <a:r>
              <a:rPr dirty="0" sz="1400" spc="-70">
                <a:solidFill>
                  <a:srgbClr val="4E2700"/>
                </a:solidFill>
                <a:latin typeface="Verdana"/>
                <a:cs typeface="Verdana"/>
              </a:rPr>
              <a:t>y,</a:t>
            </a:r>
            <a:r>
              <a:rPr dirty="0" sz="1400" spc="-35">
                <a:solidFill>
                  <a:srgbClr val="4E2700"/>
                </a:solidFill>
                <a:latin typeface="Verdana"/>
                <a:cs typeface="Verdana"/>
              </a:rPr>
              <a:t> </a:t>
            </a:r>
            <a:r>
              <a:rPr dirty="0" sz="1400" spc="-10">
                <a:solidFill>
                  <a:srgbClr val="4E2700"/>
                </a:solidFill>
                <a:latin typeface="Verdana"/>
                <a:cs typeface="Verdana"/>
              </a:rPr>
              <a:t>z</a:t>
            </a:r>
            <a:r>
              <a:rPr dirty="0" sz="1400" spc="10">
                <a:solidFill>
                  <a:srgbClr val="4E2700"/>
                </a:solidFill>
                <a:latin typeface="Noto Sans Mono CJK HK"/>
                <a:cs typeface="Noto Sans Mono CJK HK"/>
              </a:rPr>
              <a:t>的定</a:t>
            </a:r>
            <a:r>
              <a:rPr dirty="0" sz="1400">
                <a:solidFill>
                  <a:srgbClr val="4E2700"/>
                </a:solidFill>
                <a:latin typeface="Noto Sans Mono CJK HK"/>
                <a:cs typeface="Noto Sans Mono CJK HK"/>
              </a:rPr>
              <a:t>義如下</a:t>
            </a:r>
            <a:r>
              <a:rPr dirty="0" sz="1400">
                <a:solidFill>
                  <a:srgbClr val="4E2700"/>
                </a:solidFill>
                <a:latin typeface="Verdana"/>
                <a:cs typeface="Verdana"/>
              </a:rPr>
              <a:t>:  int x=0, y=1,</a:t>
            </a:r>
            <a:r>
              <a:rPr dirty="0" sz="1400" spc="-70">
                <a:solidFill>
                  <a:srgbClr val="4E2700"/>
                </a:solidFill>
                <a:latin typeface="Verdana"/>
                <a:cs typeface="Verdana"/>
              </a:rPr>
              <a:t> </a:t>
            </a:r>
            <a:r>
              <a:rPr dirty="0" sz="1400" spc="-5">
                <a:solidFill>
                  <a:srgbClr val="4E2700"/>
                </a:solidFill>
                <a:latin typeface="Verdana"/>
                <a:cs typeface="Verdana"/>
              </a:rPr>
              <a:t>z=5;</a:t>
            </a:r>
            <a:endParaRPr sz="1400">
              <a:latin typeface="Verdana"/>
              <a:cs typeface="Verdana"/>
            </a:endParaRPr>
          </a:p>
          <a:p>
            <a:pPr lvl="1" marL="741680" indent="-296545">
              <a:lnSpc>
                <a:spcPct val="100000"/>
              </a:lnSpc>
              <a:spcBef>
                <a:spcPts val="40"/>
              </a:spcBef>
              <a:buAutoNum type="alphaLcPeriod"/>
              <a:tabLst>
                <a:tab pos="742315" algn="l"/>
                <a:tab pos="4812030" algn="l"/>
              </a:tabLst>
            </a:pPr>
            <a:r>
              <a:rPr dirty="0" sz="1400" spc="-10">
                <a:solidFill>
                  <a:srgbClr val="4E2700"/>
                </a:solidFill>
                <a:latin typeface="Verdana"/>
                <a:cs typeface="Verdana"/>
              </a:rPr>
              <a:t>x</a:t>
            </a:r>
            <a:r>
              <a:rPr dirty="0" sz="1400" spc="10">
                <a:solidFill>
                  <a:srgbClr val="4E2700"/>
                </a:solidFill>
                <a:latin typeface="Noto Sans Mono CJK HK"/>
                <a:cs typeface="Noto Sans Mono CJK HK"/>
              </a:rPr>
              <a:t>加上</a:t>
            </a:r>
            <a:r>
              <a:rPr dirty="0" sz="1400" spc="-5">
                <a:solidFill>
                  <a:srgbClr val="4E2700"/>
                </a:solidFill>
                <a:latin typeface="Verdana"/>
                <a:cs typeface="Verdana"/>
              </a:rPr>
              <a:t>5</a:t>
            </a:r>
            <a:r>
              <a:rPr dirty="0" sz="1400">
                <a:solidFill>
                  <a:srgbClr val="4E2700"/>
                </a:solidFill>
                <a:latin typeface="Noto Sans Mono CJK HK"/>
                <a:cs typeface="Noto Sans Mono CJK HK"/>
              </a:rPr>
              <a:t>後，</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入</a:t>
            </a:r>
            <a:r>
              <a:rPr dirty="0" sz="1400" spc="-10">
                <a:solidFill>
                  <a:srgbClr val="4E2700"/>
                </a:solidFill>
                <a:latin typeface="Verdana"/>
                <a:cs typeface="Verdana"/>
              </a:rPr>
              <a:t>z</a:t>
            </a:r>
            <a:r>
              <a:rPr dirty="0" sz="1400">
                <a:solidFill>
                  <a:srgbClr val="4E2700"/>
                </a:solidFill>
                <a:latin typeface="Noto Sans Mono CJK HK"/>
                <a:cs typeface="Noto Sans Mono CJK HK"/>
              </a:rPr>
              <a:t>內的</a:t>
            </a:r>
            <a:r>
              <a:rPr dirty="0" sz="1400" spc="-15">
                <a:solidFill>
                  <a:srgbClr val="4E2700"/>
                </a:solidFill>
                <a:latin typeface="Noto Sans Mono CJK HK"/>
                <a:cs typeface="Noto Sans Mono CJK HK"/>
              </a:rPr>
              <a:t>敘</a:t>
            </a:r>
            <a:r>
              <a:rPr dirty="0" sz="1400">
                <a:solidFill>
                  <a:srgbClr val="4E2700"/>
                </a:solidFill>
                <a:latin typeface="Noto Sans Mono CJK HK"/>
                <a:cs typeface="Noto Sans Mono CJK HK"/>
              </a:rPr>
              <a:t>述應</a:t>
            </a:r>
            <a:r>
              <a:rPr dirty="0" sz="1400" spc="-15">
                <a:solidFill>
                  <a:srgbClr val="4E2700"/>
                </a:solidFill>
                <a:latin typeface="Noto Sans Mono CJK HK"/>
                <a:cs typeface="Noto Sans Mono CJK HK"/>
              </a:rPr>
              <a:t>該</a:t>
            </a:r>
            <a:r>
              <a:rPr dirty="0" sz="1400">
                <a:solidFill>
                  <a:srgbClr val="4E2700"/>
                </a:solidFill>
                <a:latin typeface="Noto Sans Mono CJK HK"/>
                <a:cs typeface="Noto Sans Mono CJK HK"/>
              </a:rPr>
              <a:t>寫成</a:t>
            </a:r>
            <a:r>
              <a:rPr dirty="0" sz="1400" spc="-5">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lvl="1" marL="744220" indent="-299085">
              <a:lnSpc>
                <a:spcPct val="100000"/>
              </a:lnSpc>
              <a:spcBef>
                <a:spcPts val="170"/>
              </a:spcBef>
              <a:buAutoNum type="alphaLcPeriod"/>
              <a:tabLst>
                <a:tab pos="744855" algn="l"/>
                <a:tab pos="4827270" algn="l"/>
              </a:tabLst>
            </a:pPr>
            <a:r>
              <a:rPr dirty="0" sz="1400" spc="-5">
                <a:solidFill>
                  <a:srgbClr val="4E2700"/>
                </a:solidFill>
                <a:latin typeface="Verdana"/>
                <a:cs typeface="Verdana"/>
              </a:rPr>
              <a:t>y</a:t>
            </a:r>
            <a:r>
              <a:rPr dirty="0" sz="1400" spc="10">
                <a:solidFill>
                  <a:srgbClr val="4E2700"/>
                </a:solidFill>
                <a:latin typeface="Noto Sans Mono CJK HK"/>
                <a:cs typeface="Noto Sans Mono CJK HK"/>
              </a:rPr>
              <a:t>減去</a:t>
            </a:r>
            <a:r>
              <a:rPr dirty="0" sz="1400" spc="-5">
                <a:solidFill>
                  <a:srgbClr val="4E2700"/>
                </a:solidFill>
                <a:latin typeface="Verdana"/>
                <a:cs typeface="Verdana"/>
              </a:rPr>
              <a:t>6</a:t>
            </a:r>
            <a:r>
              <a:rPr dirty="0" sz="1400">
                <a:solidFill>
                  <a:srgbClr val="4E2700"/>
                </a:solidFill>
                <a:latin typeface="Noto Sans Mono CJK HK"/>
                <a:cs typeface="Noto Sans Mono CJK HK"/>
              </a:rPr>
              <a:t>後，</a:t>
            </a:r>
            <a:r>
              <a:rPr dirty="0" sz="1400" spc="-15">
                <a:solidFill>
                  <a:srgbClr val="4E2700"/>
                </a:solidFill>
                <a:latin typeface="Noto Sans Mono CJK HK"/>
                <a:cs typeface="Noto Sans Mono CJK HK"/>
              </a:rPr>
              <a:t>存</a:t>
            </a:r>
            <a:r>
              <a:rPr dirty="0" sz="1400">
                <a:solidFill>
                  <a:srgbClr val="4E2700"/>
                </a:solidFill>
                <a:latin typeface="Noto Sans Mono CJK HK"/>
                <a:cs typeface="Noto Sans Mono CJK HK"/>
              </a:rPr>
              <a:t>入</a:t>
            </a:r>
            <a:r>
              <a:rPr dirty="0" sz="1400" spc="-15">
                <a:solidFill>
                  <a:srgbClr val="4E2700"/>
                </a:solidFill>
                <a:latin typeface="Verdana"/>
                <a:cs typeface="Verdana"/>
              </a:rPr>
              <a:t>y</a:t>
            </a:r>
            <a:r>
              <a:rPr dirty="0" sz="1400">
                <a:solidFill>
                  <a:srgbClr val="4E2700"/>
                </a:solidFill>
                <a:latin typeface="Noto Sans Mono CJK HK"/>
                <a:cs typeface="Noto Sans Mono CJK HK"/>
              </a:rPr>
              <a:t>內的敘</a:t>
            </a:r>
            <a:r>
              <a:rPr dirty="0" sz="1400" spc="-15">
                <a:solidFill>
                  <a:srgbClr val="4E2700"/>
                </a:solidFill>
                <a:latin typeface="Noto Sans Mono CJK HK"/>
                <a:cs typeface="Noto Sans Mono CJK HK"/>
              </a:rPr>
              <a:t>述</a:t>
            </a:r>
            <a:r>
              <a:rPr dirty="0" sz="1400">
                <a:solidFill>
                  <a:srgbClr val="4E2700"/>
                </a:solidFill>
                <a:latin typeface="Noto Sans Mono CJK HK"/>
                <a:cs typeface="Noto Sans Mono CJK HK"/>
              </a:rPr>
              <a:t>應該</a:t>
            </a:r>
            <a:r>
              <a:rPr dirty="0" sz="1400" spc="-15">
                <a:solidFill>
                  <a:srgbClr val="4E2700"/>
                </a:solidFill>
                <a:latin typeface="Noto Sans Mono CJK HK"/>
                <a:cs typeface="Noto Sans Mono CJK HK"/>
              </a:rPr>
              <a:t>寫</a:t>
            </a:r>
            <a:r>
              <a:rPr dirty="0" sz="1400">
                <a:solidFill>
                  <a:srgbClr val="4E2700"/>
                </a:solidFill>
                <a:latin typeface="Noto Sans Mono CJK HK"/>
                <a:cs typeface="Noto Sans Mono CJK HK"/>
              </a:rPr>
              <a:t>成</a:t>
            </a:r>
            <a:r>
              <a:rPr dirty="0" sz="1400" spc="-5">
                <a:solidFill>
                  <a:srgbClr val="4E2700"/>
                </a:solidFill>
                <a:latin typeface="Verdana"/>
                <a:cs typeface="Verdana"/>
              </a:rPr>
              <a:t>:</a:t>
            </a:r>
            <a:r>
              <a:rPr dirty="0" u="sng" sz="1400">
                <a:solidFill>
                  <a:srgbClr val="4E2700"/>
                </a:solidFill>
                <a:uFill>
                  <a:solidFill>
                    <a:srgbClr val="4D2600"/>
                  </a:solidFill>
                </a:uFill>
                <a:latin typeface="Verdana"/>
                <a:cs typeface="Verdana"/>
              </a:rPr>
              <a:t> </a:t>
            </a:r>
            <a:r>
              <a:rPr dirty="0" u="sng" sz="1400">
                <a:solidFill>
                  <a:srgbClr val="4E2700"/>
                </a:solidFill>
                <a:uFill>
                  <a:solidFill>
                    <a:srgbClr val="4D2600"/>
                  </a:solidFill>
                </a:uFill>
                <a:latin typeface="Verdana"/>
                <a:cs typeface="Verdana"/>
              </a:rPr>
              <a:t>	</a:t>
            </a:r>
            <a:endParaRPr sz="1400">
              <a:latin typeface="Verdana"/>
              <a:cs typeface="Verdana"/>
            </a:endParaRPr>
          </a:p>
          <a:p>
            <a:pPr marL="364490" indent="-352425">
              <a:lnSpc>
                <a:spcPct val="100000"/>
              </a:lnSpc>
              <a:spcBef>
                <a:spcPts val="170"/>
              </a:spcBef>
              <a:buFont typeface="Verdana"/>
              <a:buAutoNum type="arabicPeriod" startAt="17"/>
              <a:tabLst>
                <a:tab pos="36512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一個整</a:t>
            </a:r>
            <a:r>
              <a:rPr dirty="0" sz="1400" spc="-15">
                <a:solidFill>
                  <a:srgbClr val="4E2700"/>
                </a:solidFill>
                <a:latin typeface="Noto Sans Mono CJK HK"/>
                <a:cs typeface="Noto Sans Mono CJK HK"/>
              </a:rPr>
              <a:t>數</a:t>
            </a:r>
            <a:r>
              <a:rPr dirty="0" sz="1400" spc="-5">
                <a:solidFill>
                  <a:srgbClr val="4E2700"/>
                </a:solidFill>
                <a:latin typeface="Verdana"/>
                <a:cs typeface="Verdana"/>
              </a:rPr>
              <a:t>(long)</a:t>
            </a:r>
            <a:r>
              <a:rPr dirty="0" sz="1400">
                <a:solidFill>
                  <a:srgbClr val="4E2700"/>
                </a:solidFill>
                <a:latin typeface="Noto Sans Mono CJK HK"/>
                <a:cs typeface="Noto Sans Mono CJK HK"/>
              </a:rPr>
              <a:t>型態的</a:t>
            </a:r>
            <a:r>
              <a:rPr dirty="0" sz="1400" spc="-10">
                <a:solidFill>
                  <a:srgbClr val="4E2700"/>
                </a:solidFill>
                <a:latin typeface="Noto Sans Mono CJK HK"/>
                <a:cs typeface="Noto Sans Mono CJK HK"/>
              </a:rPr>
              <a:t>變</a:t>
            </a:r>
            <a:r>
              <a:rPr dirty="0" sz="1400">
                <a:solidFill>
                  <a:srgbClr val="4E2700"/>
                </a:solidFill>
                <a:latin typeface="Noto Sans Mono CJK HK"/>
                <a:cs typeface="Noto Sans Mono CJK HK"/>
              </a:rPr>
              <a:t>數</a:t>
            </a:r>
            <a:r>
              <a:rPr dirty="0" sz="1400" spc="-270">
                <a:solidFill>
                  <a:srgbClr val="4E2700"/>
                </a:solidFill>
                <a:latin typeface="Noto Sans Mono CJK HK"/>
                <a:cs typeface="Noto Sans Mono CJK HK"/>
              </a:rPr>
              <a:t> </a:t>
            </a:r>
            <a:r>
              <a:rPr dirty="0" sz="1400" spc="-45">
                <a:solidFill>
                  <a:srgbClr val="4E2700"/>
                </a:solidFill>
                <a:latin typeface="Verdana"/>
                <a:cs typeface="Verdana"/>
              </a:rPr>
              <a:t>xy,</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sz="1400" spc="-5">
                <a:solidFill>
                  <a:srgbClr val="4E2700"/>
                </a:solidFill>
                <a:latin typeface="Verdana"/>
                <a:cs typeface="Verdana"/>
              </a:rPr>
              <a:t>2147483647000</a:t>
            </a:r>
            <a:r>
              <a:rPr dirty="0" sz="1400" spc="-5">
                <a:solidFill>
                  <a:srgbClr val="4E2700"/>
                </a:solidFill>
                <a:latin typeface="Noto Sans Mono CJK HK"/>
                <a:cs typeface="Noto Sans Mono CJK HK"/>
              </a:rPr>
              <a:t>：</a:t>
            </a:r>
            <a:endParaRPr sz="1400">
              <a:latin typeface="Noto Sans Mono CJK HK"/>
              <a:cs typeface="Noto Sans Mono CJK HK"/>
            </a:endParaRPr>
          </a:p>
          <a:p>
            <a:pPr marL="384810">
              <a:lnSpc>
                <a:spcPct val="100000"/>
              </a:lnSpc>
              <a:spcBef>
                <a:spcPts val="165"/>
              </a:spcBef>
              <a:tabLst>
                <a:tab pos="2978785"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170"/>
              </a:spcBef>
              <a:buFont typeface="Verdana"/>
              <a:buAutoNum type="arabicPeriod" startAt="19"/>
              <a:tabLst>
                <a:tab pos="36512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一個</a:t>
            </a:r>
            <a:r>
              <a:rPr dirty="0" sz="1400" spc="-5">
                <a:solidFill>
                  <a:srgbClr val="4E2700"/>
                </a:solidFill>
                <a:latin typeface="Verdana"/>
                <a:cs typeface="Verdana"/>
              </a:rPr>
              <a:t>boolean</a:t>
            </a:r>
            <a:r>
              <a:rPr dirty="0" sz="1400">
                <a:solidFill>
                  <a:srgbClr val="4E2700"/>
                </a:solidFill>
                <a:latin typeface="Noto Sans Mono CJK HK"/>
                <a:cs typeface="Noto Sans Mono CJK HK"/>
              </a:rPr>
              <a:t>型態</a:t>
            </a:r>
            <a:r>
              <a:rPr dirty="0" sz="1400" spc="-10">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265">
                <a:solidFill>
                  <a:srgbClr val="4E2700"/>
                </a:solidFill>
                <a:latin typeface="Noto Sans Mono CJK HK"/>
                <a:cs typeface="Noto Sans Mono CJK HK"/>
              </a:rPr>
              <a:t> </a:t>
            </a:r>
            <a:r>
              <a:rPr dirty="0" sz="1400" spc="-5">
                <a:solidFill>
                  <a:srgbClr val="4E2700"/>
                </a:solidFill>
                <a:latin typeface="Verdana"/>
                <a:cs typeface="Verdana"/>
              </a:rPr>
              <a:t>t,</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sz="1400" spc="-5">
                <a:solidFill>
                  <a:srgbClr val="4E2700"/>
                </a:solidFill>
                <a:latin typeface="Verdana"/>
                <a:cs typeface="Verdana"/>
              </a:rPr>
              <a:t>true</a:t>
            </a:r>
            <a:r>
              <a:rPr dirty="0" sz="1400" spc="-5">
                <a:solidFill>
                  <a:srgbClr val="4E2700"/>
                </a:solidFill>
                <a:latin typeface="Noto Sans Mono CJK HK"/>
                <a:cs typeface="Noto Sans Mono CJK HK"/>
              </a:rPr>
              <a:t>：</a:t>
            </a:r>
            <a:endParaRPr sz="1400">
              <a:latin typeface="Noto Sans Mono CJK HK"/>
              <a:cs typeface="Noto Sans Mono CJK HK"/>
            </a:endParaRPr>
          </a:p>
          <a:p>
            <a:pPr marL="321945">
              <a:lnSpc>
                <a:spcPct val="100000"/>
              </a:lnSpc>
              <a:spcBef>
                <a:spcPts val="170"/>
              </a:spcBef>
              <a:tabLst>
                <a:tab pos="291592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a:solidFill>
                  <a:srgbClr val="4E2700"/>
                </a:solidFill>
                <a:latin typeface="Noto Sans Mono CJK HK"/>
                <a:cs typeface="Noto Sans Mono CJK HK"/>
              </a:rPr>
              <a:t>。</a:t>
            </a:r>
            <a:endParaRPr sz="1400">
              <a:latin typeface="Noto Sans Mono CJK HK"/>
              <a:cs typeface="Noto Sans Mono CJK HK"/>
            </a:endParaRPr>
          </a:p>
          <a:p>
            <a:pPr marL="364490" indent="-352425">
              <a:lnSpc>
                <a:spcPct val="100000"/>
              </a:lnSpc>
              <a:spcBef>
                <a:spcPts val="165"/>
              </a:spcBef>
              <a:buFont typeface="Verdana"/>
              <a:buAutoNum type="arabicPeriod" startAt="20"/>
              <a:tabLst>
                <a:tab pos="365125" algn="l"/>
              </a:tabLst>
            </a:pPr>
            <a:r>
              <a:rPr dirty="0" sz="1400" spc="10">
                <a:solidFill>
                  <a:srgbClr val="4E2700"/>
                </a:solidFill>
                <a:latin typeface="Noto Sans Mono CJK HK"/>
                <a:cs typeface="Noto Sans Mono CJK HK"/>
              </a:rPr>
              <a:t>定義</a:t>
            </a:r>
            <a:r>
              <a:rPr dirty="0" sz="1400">
                <a:solidFill>
                  <a:srgbClr val="4E2700"/>
                </a:solidFill>
                <a:latin typeface="Noto Sans Mono CJK HK"/>
                <a:cs typeface="Noto Sans Mono CJK HK"/>
              </a:rPr>
              <a:t>一個字</a:t>
            </a:r>
            <a:r>
              <a:rPr dirty="0" sz="1400" spc="-15">
                <a:solidFill>
                  <a:srgbClr val="4E2700"/>
                </a:solidFill>
                <a:latin typeface="Noto Sans Mono CJK HK"/>
                <a:cs typeface="Noto Sans Mono CJK HK"/>
              </a:rPr>
              <a:t>元</a:t>
            </a:r>
            <a:r>
              <a:rPr dirty="0" sz="1400">
                <a:solidFill>
                  <a:srgbClr val="4E2700"/>
                </a:solidFill>
                <a:latin typeface="Noto Sans Mono CJK HK"/>
                <a:cs typeface="Noto Sans Mono CJK HK"/>
              </a:rPr>
              <a:t>型態</a:t>
            </a:r>
            <a:r>
              <a:rPr dirty="0" sz="1400" spc="-15">
                <a:solidFill>
                  <a:srgbClr val="4E2700"/>
                </a:solidFill>
                <a:latin typeface="Noto Sans Mono CJK HK"/>
                <a:cs typeface="Noto Sans Mono CJK HK"/>
              </a:rPr>
              <a:t>的</a:t>
            </a:r>
            <a:r>
              <a:rPr dirty="0" sz="1400">
                <a:solidFill>
                  <a:srgbClr val="4E2700"/>
                </a:solidFill>
                <a:latin typeface="Noto Sans Mono CJK HK"/>
                <a:cs typeface="Noto Sans Mono CJK HK"/>
              </a:rPr>
              <a:t>變數</a:t>
            </a:r>
            <a:r>
              <a:rPr dirty="0" sz="1400" spc="-260">
                <a:solidFill>
                  <a:srgbClr val="4E2700"/>
                </a:solidFill>
                <a:latin typeface="Noto Sans Mono CJK HK"/>
                <a:cs typeface="Noto Sans Mono CJK HK"/>
              </a:rPr>
              <a:t> </a:t>
            </a:r>
            <a:r>
              <a:rPr dirty="0" sz="1400">
                <a:solidFill>
                  <a:srgbClr val="4E2700"/>
                </a:solidFill>
                <a:latin typeface="Verdana"/>
                <a:cs typeface="Verdana"/>
              </a:rPr>
              <a:t>ch,</a:t>
            </a:r>
            <a:r>
              <a:rPr dirty="0" sz="1400" spc="-10">
                <a:solidFill>
                  <a:srgbClr val="4E2700"/>
                </a:solidFill>
                <a:latin typeface="Verdana"/>
                <a:cs typeface="Verdana"/>
              </a:rPr>
              <a:t> </a:t>
            </a:r>
            <a:r>
              <a:rPr dirty="0" sz="1400" spc="10">
                <a:solidFill>
                  <a:srgbClr val="4E2700"/>
                </a:solidFill>
                <a:latin typeface="Noto Sans Mono CJK HK"/>
                <a:cs typeface="Noto Sans Mono CJK HK"/>
              </a:rPr>
              <a:t>初值</a:t>
            </a:r>
            <a:r>
              <a:rPr dirty="0" sz="1400">
                <a:solidFill>
                  <a:srgbClr val="4E2700"/>
                </a:solidFill>
                <a:latin typeface="Noto Sans Mono CJK HK"/>
                <a:cs typeface="Noto Sans Mono CJK HK"/>
              </a:rPr>
              <a:t>為</a:t>
            </a:r>
            <a:r>
              <a:rPr dirty="0" sz="1400" spc="-245">
                <a:solidFill>
                  <a:srgbClr val="4E2700"/>
                </a:solidFill>
                <a:latin typeface="Noto Sans Mono CJK HK"/>
                <a:cs typeface="Noto Sans Mono CJK HK"/>
              </a:rPr>
              <a:t> </a:t>
            </a:r>
            <a:r>
              <a:rPr dirty="0" sz="1400" spc="-5">
                <a:solidFill>
                  <a:srgbClr val="4E2700"/>
                </a:solidFill>
                <a:latin typeface="Verdana"/>
                <a:cs typeface="Verdana"/>
              </a:rPr>
              <a:t>'a'</a:t>
            </a:r>
            <a:r>
              <a:rPr dirty="0" sz="1400" spc="-5">
                <a:solidFill>
                  <a:srgbClr val="4E2700"/>
                </a:solidFill>
                <a:latin typeface="Noto Sans Mono CJK HK"/>
                <a:cs typeface="Noto Sans Mono CJK HK"/>
              </a:rPr>
              <a:t>：</a:t>
            </a:r>
            <a:endParaRPr sz="1400">
              <a:latin typeface="Noto Sans Mono CJK HK"/>
              <a:cs typeface="Noto Sans Mono CJK HK"/>
            </a:endParaRPr>
          </a:p>
          <a:p>
            <a:pPr marL="321945">
              <a:lnSpc>
                <a:spcPct val="100000"/>
              </a:lnSpc>
              <a:spcBef>
                <a:spcPts val="170"/>
              </a:spcBef>
              <a:tabLst>
                <a:tab pos="2915920" algn="l"/>
              </a:tabLst>
            </a:pPr>
            <a:r>
              <a:rPr dirty="0" u="sng" sz="1400">
                <a:solidFill>
                  <a:srgbClr val="4E2700"/>
                </a:solidFill>
                <a:uFill>
                  <a:solidFill>
                    <a:srgbClr val="4D2600"/>
                  </a:solidFill>
                </a:uFill>
                <a:latin typeface="Times New Roman"/>
                <a:cs typeface="Times New Roman"/>
              </a:rPr>
              <a:t> </a:t>
            </a:r>
            <a:r>
              <a:rPr dirty="0" u="sng" sz="1400">
                <a:solidFill>
                  <a:srgbClr val="4E2700"/>
                </a:solidFill>
                <a:uFill>
                  <a:solidFill>
                    <a:srgbClr val="4D2600"/>
                  </a:solidFill>
                </a:uFill>
                <a:latin typeface="Times New Roman"/>
                <a:cs typeface="Times New Roman"/>
              </a:rPr>
              <a:t>	</a:t>
            </a:r>
            <a:r>
              <a:rPr dirty="0" sz="1400" spc="5">
                <a:solidFill>
                  <a:srgbClr val="4E2700"/>
                </a:solidFill>
                <a:latin typeface="Noto Sans Mono CJK HK"/>
                <a:cs typeface="Noto Sans Mono CJK HK"/>
              </a:rPr>
              <a:t>。</a:t>
            </a:r>
            <a:endParaRPr sz="1400">
              <a:latin typeface="Noto Sans Mono CJK HK"/>
              <a:cs typeface="Noto Sans Mono CJK HK"/>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940435" cy="574040"/>
          </a:xfrm>
          <a:prstGeom prst="rect"/>
        </p:spPr>
        <p:txBody>
          <a:bodyPr wrap="square" lIns="0" tIns="12700" rIns="0" bIns="0" rtlCol="0" vert="horz">
            <a:spAutoFit/>
          </a:bodyPr>
          <a:lstStyle/>
          <a:p>
            <a:pPr marL="12700">
              <a:lnSpc>
                <a:spcPct val="100000"/>
              </a:lnSpc>
              <a:spcBef>
                <a:spcPts val="100"/>
              </a:spcBef>
            </a:pPr>
            <a:r>
              <a:rPr dirty="0"/>
              <a:t>作業</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-Ch02</a:t>
            </a:r>
            <a:endParaRPr sz="1400">
              <a:latin typeface="Verdana"/>
              <a:cs typeface="Verdana"/>
            </a:endParaRPr>
          </a:p>
        </p:txBody>
      </p:sp>
      <p:sp>
        <p:nvSpPr>
          <p:cNvPr id="7" name="object 7"/>
          <p:cNvSpPr txBox="1"/>
          <p:nvPr/>
        </p:nvSpPr>
        <p:spPr>
          <a:xfrm>
            <a:off x="8583803" y="6551990"/>
            <a:ext cx="25654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a:latin typeface="Times New Roman"/>
                <a:cs typeface="Times New Roman"/>
              </a:rPr>
              <a:t>49</a:t>
            </a:fld>
            <a:endParaRPr sz="1400">
              <a:latin typeface="Times New Roman"/>
              <a:cs typeface="Times New Roman"/>
            </a:endParaRPr>
          </a:p>
        </p:txBody>
      </p:sp>
      <p:sp>
        <p:nvSpPr>
          <p:cNvPr id="3" name="object 3"/>
          <p:cNvSpPr txBox="1"/>
          <p:nvPr/>
        </p:nvSpPr>
        <p:spPr>
          <a:xfrm>
            <a:off x="5171873" y="992504"/>
            <a:ext cx="3371215" cy="29972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6</a:t>
            </a:r>
            <a:r>
              <a:rPr dirty="0" sz="1800">
                <a:solidFill>
                  <a:srgbClr val="4E2700"/>
                </a:solidFill>
                <a:latin typeface="Noto Sans Mono CJK HK"/>
                <a:cs typeface="Noto Sans Mono CJK HK"/>
              </a:rPr>
              <a:t>。印出以此兩數值為邊長的長方</a:t>
            </a:r>
            <a:endParaRPr sz="1800">
              <a:latin typeface="Noto Sans Mono CJK HK"/>
              <a:cs typeface="Noto Sans Mono CJK HK"/>
            </a:endParaRPr>
          </a:p>
        </p:txBody>
      </p:sp>
      <p:sp>
        <p:nvSpPr>
          <p:cNvPr id="4" name="object 4"/>
          <p:cNvSpPr txBox="1"/>
          <p:nvPr/>
        </p:nvSpPr>
        <p:spPr>
          <a:xfrm>
            <a:off x="597814" y="992504"/>
            <a:ext cx="4436745" cy="1238885"/>
          </a:xfrm>
          <a:prstGeom prst="rect">
            <a:avLst/>
          </a:prstGeom>
        </p:spPr>
        <p:txBody>
          <a:bodyPr wrap="square" lIns="0" tIns="12700" rIns="0" bIns="0" rtlCol="0" vert="horz">
            <a:spAutoFit/>
          </a:bodyPr>
          <a:lstStyle/>
          <a:p>
            <a:pPr marL="355600" marR="5080" indent="-343535">
              <a:lnSpc>
                <a:spcPct val="100000"/>
              </a:lnSpc>
              <a:spcBef>
                <a:spcPts val="100"/>
              </a:spcBef>
            </a:pPr>
            <a:r>
              <a:rPr dirty="0" sz="1800">
                <a:solidFill>
                  <a:srgbClr val="4E2700"/>
                </a:solidFill>
                <a:latin typeface="Verdana"/>
                <a:cs typeface="Verdana"/>
              </a:rPr>
              <a:t>1.</a:t>
            </a:r>
            <a:r>
              <a:rPr dirty="0" sz="1800" spc="-80">
                <a:solidFill>
                  <a:srgbClr val="4E2700"/>
                </a:solidFill>
                <a:latin typeface="Verdana"/>
                <a:cs typeface="Verdana"/>
              </a:rPr>
              <a:t> </a:t>
            </a:r>
            <a:r>
              <a:rPr dirty="0" sz="1800">
                <a:solidFill>
                  <a:srgbClr val="4E2700"/>
                </a:solidFill>
                <a:latin typeface="Noto Sans Mono CJK HK"/>
                <a:cs typeface="Noto Sans Mono CJK HK"/>
              </a:rPr>
              <a:t>在程式內定義兩個型態為</a:t>
            </a:r>
            <a:r>
              <a:rPr dirty="0" sz="1800">
                <a:solidFill>
                  <a:srgbClr val="4E2700"/>
                </a:solidFill>
                <a:latin typeface="Verdana"/>
                <a:cs typeface="Verdana"/>
              </a:rPr>
              <a:t>int</a:t>
            </a:r>
            <a:r>
              <a:rPr dirty="0" sz="1800">
                <a:solidFill>
                  <a:srgbClr val="4E2700"/>
                </a:solidFill>
                <a:latin typeface="Noto Sans Mono CJK HK"/>
                <a:cs typeface="Noto Sans Mono CJK HK"/>
              </a:rPr>
              <a:t>的數值</a:t>
            </a:r>
            <a:r>
              <a:rPr dirty="0" sz="1800" spc="-5">
                <a:solidFill>
                  <a:srgbClr val="4E2700"/>
                </a:solidFill>
                <a:latin typeface="Noto Sans Mono CJK HK"/>
                <a:cs typeface="Noto Sans Mono CJK HK"/>
              </a:rPr>
              <a:t>：</a:t>
            </a:r>
            <a:r>
              <a:rPr dirty="0" sz="1800" spc="-5">
                <a:solidFill>
                  <a:srgbClr val="4E2700"/>
                </a:solidFill>
                <a:latin typeface="Verdana"/>
                <a:cs typeface="Verdana"/>
              </a:rPr>
              <a:t>12,  </a:t>
            </a:r>
            <a:r>
              <a:rPr dirty="0" sz="1800">
                <a:solidFill>
                  <a:srgbClr val="4E2700"/>
                </a:solidFill>
                <a:latin typeface="Noto Sans Mono CJK HK"/>
                <a:cs typeface="Noto Sans Mono CJK HK"/>
              </a:rPr>
              <a:t>形邊長和與面積。</a:t>
            </a:r>
            <a:endParaRPr sz="1800">
              <a:latin typeface="Noto Sans Mono CJK HK"/>
              <a:cs typeface="Noto Sans Mono CJK HK"/>
            </a:endParaRPr>
          </a:p>
          <a:p>
            <a:pPr marL="355600" marR="2651125">
              <a:lnSpc>
                <a:spcPct val="120100"/>
              </a:lnSpc>
              <a:spcBef>
                <a:spcPts val="45"/>
              </a:spcBef>
              <a:tabLst>
                <a:tab pos="815340" algn="l"/>
                <a:tab pos="1379855" algn="l"/>
              </a:tabLst>
            </a:pPr>
            <a:r>
              <a:rPr dirty="0" sz="1800">
                <a:solidFill>
                  <a:srgbClr val="4E2700"/>
                </a:solidFill>
                <a:latin typeface="Verdana"/>
                <a:cs typeface="Verdana"/>
              </a:rPr>
              <a:t>int	x = 12</a:t>
            </a:r>
            <a:r>
              <a:rPr dirty="0" sz="1800" spc="-80">
                <a:solidFill>
                  <a:srgbClr val="4E2700"/>
                </a:solidFill>
                <a:latin typeface="Verdana"/>
                <a:cs typeface="Verdana"/>
              </a:rPr>
              <a:t> </a:t>
            </a:r>
            <a:r>
              <a:rPr dirty="0" sz="1800">
                <a:solidFill>
                  <a:srgbClr val="4E2700"/>
                </a:solidFill>
                <a:latin typeface="Verdana"/>
                <a:cs typeface="Verdana"/>
              </a:rPr>
              <a:t>;  int	y</a:t>
            </a:r>
            <a:r>
              <a:rPr dirty="0" sz="1800" spc="5">
                <a:solidFill>
                  <a:srgbClr val="4E2700"/>
                </a:solidFill>
                <a:latin typeface="Verdana"/>
                <a:cs typeface="Verdana"/>
              </a:rPr>
              <a:t> </a:t>
            </a:r>
            <a:r>
              <a:rPr dirty="0" sz="1800">
                <a:solidFill>
                  <a:srgbClr val="4E2700"/>
                </a:solidFill>
                <a:latin typeface="Verdana"/>
                <a:cs typeface="Verdana"/>
              </a:rPr>
              <a:t>=	6</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
        <p:nvSpPr>
          <p:cNvPr id="5" name="object 5"/>
          <p:cNvSpPr txBox="1"/>
          <p:nvPr/>
        </p:nvSpPr>
        <p:spPr>
          <a:xfrm>
            <a:off x="597814" y="2199894"/>
            <a:ext cx="7980045" cy="2769235"/>
          </a:xfrm>
          <a:prstGeom prst="rect">
            <a:avLst/>
          </a:prstGeom>
        </p:spPr>
        <p:txBody>
          <a:bodyPr wrap="square" lIns="0" tIns="67310" rIns="0" bIns="0" rtlCol="0" vert="horz">
            <a:spAutoFit/>
          </a:bodyPr>
          <a:lstStyle/>
          <a:p>
            <a:pPr marL="255270">
              <a:lnSpc>
                <a:spcPct val="100000"/>
              </a:lnSpc>
              <a:spcBef>
                <a:spcPts val="530"/>
              </a:spcBef>
            </a:pPr>
            <a:r>
              <a:rPr dirty="0" sz="1800">
                <a:solidFill>
                  <a:srgbClr val="4E2700"/>
                </a:solidFill>
                <a:latin typeface="Noto Sans Mono CJK HK"/>
                <a:cs typeface="Noto Sans Mono CJK HK"/>
              </a:rPr>
              <a:t>註：</a:t>
            </a:r>
            <a:r>
              <a:rPr dirty="0" sz="1800" spc="-270">
                <a:solidFill>
                  <a:srgbClr val="4E2700"/>
                </a:solidFill>
                <a:latin typeface="Noto Sans Mono CJK HK"/>
                <a:cs typeface="Noto Sans Mono CJK HK"/>
              </a:rPr>
              <a:t> </a:t>
            </a:r>
            <a:r>
              <a:rPr dirty="0" sz="1800">
                <a:solidFill>
                  <a:srgbClr val="4E2700"/>
                </a:solidFill>
                <a:latin typeface="Verdana"/>
                <a:cs typeface="Verdana"/>
              </a:rPr>
              <a:t>x+y</a:t>
            </a:r>
            <a:r>
              <a:rPr dirty="0" sz="1800">
                <a:solidFill>
                  <a:srgbClr val="4E2700"/>
                </a:solidFill>
                <a:latin typeface="Noto Sans Mono CJK HK"/>
                <a:cs typeface="Noto Sans Mono CJK HK"/>
              </a:rPr>
              <a:t>表示</a:t>
            </a:r>
            <a:r>
              <a:rPr dirty="0" sz="1800">
                <a:solidFill>
                  <a:srgbClr val="4E2700"/>
                </a:solidFill>
                <a:latin typeface="Verdana"/>
                <a:cs typeface="Verdana"/>
              </a:rPr>
              <a:t>x</a:t>
            </a:r>
            <a:r>
              <a:rPr dirty="0" sz="1800">
                <a:solidFill>
                  <a:srgbClr val="4E2700"/>
                </a:solidFill>
                <a:latin typeface="Noto Sans Mono CJK HK"/>
                <a:cs typeface="Noto Sans Mono CJK HK"/>
              </a:rPr>
              <a:t>與</a:t>
            </a:r>
            <a:r>
              <a:rPr dirty="0" sz="1800">
                <a:solidFill>
                  <a:srgbClr val="4E2700"/>
                </a:solidFill>
                <a:latin typeface="Verdana"/>
                <a:cs typeface="Verdana"/>
              </a:rPr>
              <a:t>y</a:t>
            </a:r>
            <a:r>
              <a:rPr dirty="0" sz="1800">
                <a:solidFill>
                  <a:srgbClr val="4E2700"/>
                </a:solidFill>
                <a:latin typeface="Noto Sans Mono CJK HK"/>
                <a:cs typeface="Noto Sans Mono CJK HK"/>
              </a:rPr>
              <a:t>的和，</a:t>
            </a:r>
            <a:r>
              <a:rPr dirty="0" sz="1800">
                <a:solidFill>
                  <a:srgbClr val="4E2700"/>
                </a:solidFill>
                <a:latin typeface="Verdana"/>
                <a:cs typeface="Verdana"/>
              </a:rPr>
              <a:t>x*y</a:t>
            </a:r>
            <a:r>
              <a:rPr dirty="0" sz="1800">
                <a:solidFill>
                  <a:srgbClr val="4E2700"/>
                </a:solidFill>
                <a:latin typeface="Noto Sans Mono CJK HK"/>
                <a:cs typeface="Noto Sans Mono CJK HK"/>
              </a:rPr>
              <a:t>表示</a:t>
            </a:r>
            <a:r>
              <a:rPr dirty="0" sz="1800">
                <a:solidFill>
                  <a:srgbClr val="4E2700"/>
                </a:solidFill>
                <a:latin typeface="Verdana"/>
                <a:cs typeface="Verdana"/>
              </a:rPr>
              <a:t>x</a:t>
            </a:r>
            <a:r>
              <a:rPr dirty="0" sz="1800">
                <a:solidFill>
                  <a:srgbClr val="4E2700"/>
                </a:solidFill>
                <a:latin typeface="Noto Sans Mono CJK HK"/>
                <a:cs typeface="Noto Sans Mono CJK HK"/>
              </a:rPr>
              <a:t>與</a:t>
            </a:r>
            <a:r>
              <a:rPr dirty="0" sz="1800">
                <a:solidFill>
                  <a:srgbClr val="4E2700"/>
                </a:solidFill>
                <a:latin typeface="Verdana"/>
                <a:cs typeface="Verdana"/>
              </a:rPr>
              <a:t>y</a:t>
            </a:r>
            <a:r>
              <a:rPr dirty="0" sz="1800">
                <a:solidFill>
                  <a:srgbClr val="4E2700"/>
                </a:solidFill>
                <a:latin typeface="Noto Sans Mono CJK HK"/>
                <a:cs typeface="Noto Sans Mono CJK HK"/>
              </a:rPr>
              <a:t>的積。</a:t>
            </a:r>
            <a:endParaRPr sz="1800">
              <a:latin typeface="Noto Sans Mono CJK HK"/>
              <a:cs typeface="Noto Sans Mono CJK HK"/>
            </a:endParaRPr>
          </a:p>
          <a:p>
            <a:pPr marL="323215" marR="56515" indent="-323215">
              <a:lnSpc>
                <a:spcPct val="100000"/>
              </a:lnSpc>
              <a:spcBef>
                <a:spcPts val="430"/>
              </a:spcBef>
              <a:buAutoNum type="arabicPeriod" startAt="2"/>
              <a:tabLst>
                <a:tab pos="323215" algn="l"/>
              </a:tabLst>
            </a:pPr>
            <a:r>
              <a:rPr dirty="0" sz="1800">
                <a:solidFill>
                  <a:srgbClr val="4E2700"/>
                </a:solidFill>
                <a:latin typeface="Verdana"/>
                <a:cs typeface="Verdana"/>
              </a:rPr>
              <a:t>Math</a:t>
            </a:r>
            <a:r>
              <a:rPr dirty="0" sz="1800" spc="5">
                <a:solidFill>
                  <a:srgbClr val="4E2700"/>
                </a:solidFill>
                <a:latin typeface="Verdana"/>
                <a:cs typeface="Verdana"/>
              </a:rPr>
              <a:t>.</a:t>
            </a:r>
            <a:r>
              <a:rPr dirty="0" sz="1800" spc="-35">
                <a:solidFill>
                  <a:srgbClr val="4E2700"/>
                </a:solidFill>
                <a:latin typeface="Verdana"/>
                <a:cs typeface="Verdana"/>
              </a:rPr>
              <a:t>r</a:t>
            </a:r>
            <a:r>
              <a:rPr dirty="0" sz="1800">
                <a:solidFill>
                  <a:srgbClr val="4E2700"/>
                </a:solidFill>
                <a:latin typeface="Verdana"/>
                <a:cs typeface="Verdana"/>
              </a:rPr>
              <a:t>andom</a:t>
            </a:r>
            <a:r>
              <a:rPr dirty="0" sz="1800" spc="-5">
                <a:solidFill>
                  <a:srgbClr val="4E2700"/>
                </a:solidFill>
                <a:latin typeface="Verdana"/>
                <a:cs typeface="Verdana"/>
              </a:rPr>
              <a:t>(</a:t>
            </a:r>
            <a:r>
              <a:rPr dirty="0" sz="1800" spc="-30">
                <a:solidFill>
                  <a:srgbClr val="4E2700"/>
                </a:solidFill>
                <a:latin typeface="Verdana"/>
                <a:cs typeface="Verdana"/>
              </a:rPr>
              <a:t>)</a:t>
            </a:r>
            <a:r>
              <a:rPr dirty="0" sz="1800">
                <a:solidFill>
                  <a:srgbClr val="4E2700"/>
                </a:solidFill>
                <a:latin typeface="Noto Sans Mono CJK HK"/>
                <a:cs typeface="Noto Sans Mono CJK HK"/>
              </a:rPr>
              <a:t>會產生大於等於</a:t>
            </a:r>
            <a:r>
              <a:rPr dirty="0" sz="1800" spc="-5">
                <a:solidFill>
                  <a:srgbClr val="4E2700"/>
                </a:solidFill>
                <a:latin typeface="Verdana"/>
                <a:cs typeface="Verdana"/>
              </a:rPr>
              <a:t>0</a:t>
            </a:r>
            <a:r>
              <a:rPr dirty="0" sz="1800">
                <a:solidFill>
                  <a:srgbClr val="4E2700"/>
                </a:solidFill>
                <a:latin typeface="Noto Sans Mono CJK HK"/>
                <a:cs typeface="Noto Sans Mono CJK HK"/>
              </a:rPr>
              <a:t>，小</a:t>
            </a:r>
            <a:r>
              <a:rPr dirty="0" sz="1800" spc="-5">
                <a:solidFill>
                  <a:srgbClr val="4E2700"/>
                </a:solidFill>
                <a:latin typeface="Noto Sans Mono CJK HK"/>
                <a:cs typeface="Noto Sans Mono CJK HK"/>
              </a:rPr>
              <a:t>於</a:t>
            </a:r>
            <a:r>
              <a:rPr dirty="0" sz="1800" spc="-5">
                <a:solidFill>
                  <a:srgbClr val="4E2700"/>
                </a:solidFill>
                <a:latin typeface="Verdana"/>
                <a:cs typeface="Verdana"/>
              </a:rPr>
              <a:t>1</a:t>
            </a:r>
            <a:r>
              <a:rPr dirty="0" sz="1800">
                <a:solidFill>
                  <a:srgbClr val="4E2700"/>
                </a:solidFill>
                <a:latin typeface="Noto Sans Mono CJK HK"/>
                <a:cs typeface="Noto Sans Mono CJK HK"/>
              </a:rPr>
              <a:t>的</a:t>
            </a:r>
            <a:r>
              <a:rPr dirty="0" sz="1800" spc="-10">
                <a:solidFill>
                  <a:srgbClr val="4E2700"/>
                </a:solidFill>
                <a:latin typeface="Verdana"/>
                <a:cs typeface="Verdana"/>
              </a:rPr>
              <a:t>d</a:t>
            </a:r>
            <a:r>
              <a:rPr dirty="0" sz="1800">
                <a:solidFill>
                  <a:srgbClr val="4E2700"/>
                </a:solidFill>
                <a:latin typeface="Verdana"/>
                <a:cs typeface="Verdana"/>
              </a:rPr>
              <a:t>ou</a:t>
            </a:r>
            <a:r>
              <a:rPr dirty="0" sz="1800" spc="-10">
                <a:solidFill>
                  <a:srgbClr val="4E2700"/>
                </a:solidFill>
                <a:latin typeface="Verdana"/>
                <a:cs typeface="Verdana"/>
              </a:rPr>
              <a:t>b</a:t>
            </a:r>
            <a:r>
              <a:rPr dirty="0" sz="1800" spc="5">
                <a:solidFill>
                  <a:srgbClr val="4E2700"/>
                </a:solidFill>
                <a:latin typeface="Verdana"/>
                <a:cs typeface="Verdana"/>
              </a:rPr>
              <a:t>l</a:t>
            </a:r>
            <a:r>
              <a:rPr dirty="0" sz="1800" spc="-5">
                <a:solidFill>
                  <a:srgbClr val="4E2700"/>
                </a:solidFill>
                <a:latin typeface="Verdana"/>
                <a:cs typeface="Verdana"/>
              </a:rPr>
              <a:t>e</a:t>
            </a:r>
            <a:r>
              <a:rPr dirty="0" sz="1800">
                <a:solidFill>
                  <a:srgbClr val="4E2700"/>
                </a:solidFill>
                <a:latin typeface="Noto Sans Mono CJK HK"/>
                <a:cs typeface="Noto Sans Mono CJK HK"/>
              </a:rPr>
              <a:t>型態的浮點數，請印出  </a:t>
            </a:r>
            <a:r>
              <a:rPr dirty="0" sz="1800" spc="-5">
                <a:solidFill>
                  <a:srgbClr val="4E2700"/>
                </a:solidFill>
                <a:latin typeface="Verdana"/>
                <a:cs typeface="Verdana"/>
              </a:rPr>
              <a:t>5</a:t>
            </a:r>
            <a:r>
              <a:rPr dirty="0" sz="1800">
                <a:solidFill>
                  <a:srgbClr val="4E2700"/>
                </a:solidFill>
                <a:latin typeface="Noto Sans Mono CJK HK"/>
                <a:cs typeface="Noto Sans Mono CJK HK"/>
              </a:rPr>
              <a:t>個由</a:t>
            </a:r>
            <a:r>
              <a:rPr dirty="0" sz="1800" spc="-5">
                <a:solidFill>
                  <a:srgbClr val="4E2700"/>
                </a:solidFill>
                <a:latin typeface="Verdana"/>
                <a:cs typeface="Verdana"/>
              </a:rPr>
              <a:t>Math.random()</a:t>
            </a:r>
            <a:r>
              <a:rPr dirty="0" sz="1800">
                <a:solidFill>
                  <a:srgbClr val="4E2700"/>
                </a:solidFill>
                <a:latin typeface="Noto Sans Mono CJK HK"/>
                <a:cs typeface="Noto Sans Mono CJK HK"/>
              </a:rPr>
              <a:t>所產生的浮點數。</a:t>
            </a:r>
            <a:endParaRPr sz="1800">
              <a:latin typeface="Noto Sans Mono CJK HK"/>
              <a:cs typeface="Noto Sans Mono CJK HK"/>
            </a:endParaRPr>
          </a:p>
          <a:p>
            <a:pPr marL="321945" indent="-309880">
              <a:lnSpc>
                <a:spcPct val="100000"/>
              </a:lnSpc>
              <a:spcBef>
                <a:spcPts val="434"/>
              </a:spcBef>
              <a:buFont typeface="Verdana"/>
              <a:buAutoNum type="arabicPeriod" startAt="2"/>
              <a:tabLst>
                <a:tab pos="322580" algn="l"/>
                <a:tab pos="4674870" algn="l"/>
                <a:tab pos="5835015" algn="l"/>
              </a:tabLst>
            </a:pPr>
            <a:r>
              <a:rPr dirty="0" sz="1800" spc="-5">
                <a:solidFill>
                  <a:srgbClr val="4E2700"/>
                </a:solidFill>
                <a:latin typeface="Noto Sans Mono CJK HK"/>
                <a:cs typeface="Noto Sans Mono CJK HK"/>
              </a:rPr>
              <a:t>在程式中定義兩個浮點數變</a:t>
            </a:r>
            <a:r>
              <a:rPr dirty="0" sz="1800">
                <a:solidFill>
                  <a:srgbClr val="4E2700"/>
                </a:solidFill>
                <a:latin typeface="Noto Sans Mono CJK HK"/>
                <a:cs typeface="Noto Sans Mono CJK HK"/>
              </a:rPr>
              <a:t>數</a:t>
            </a:r>
            <a:r>
              <a:rPr dirty="0" sz="1800" spc="-5">
                <a:solidFill>
                  <a:srgbClr val="4E2700"/>
                </a:solidFill>
                <a:latin typeface="Verdana"/>
                <a:cs typeface="Verdana"/>
              </a:rPr>
              <a:t>:</a:t>
            </a:r>
            <a:r>
              <a:rPr dirty="0" sz="1800" spc="-5">
                <a:solidFill>
                  <a:srgbClr val="4E2700"/>
                </a:solidFill>
                <a:latin typeface="Noto Sans Mono CJK HK"/>
                <a:cs typeface="Noto Sans Mono CJK HK"/>
              </a:rPr>
              <a:t>半徑</a:t>
            </a:r>
            <a:r>
              <a:rPr dirty="0" sz="1800" spc="-5">
                <a:solidFill>
                  <a:srgbClr val="4E2700"/>
                </a:solidFill>
                <a:latin typeface="Verdana"/>
                <a:cs typeface="Verdana"/>
              </a:rPr>
              <a:t>r=10,	pi=3.14,	</a:t>
            </a:r>
            <a:r>
              <a:rPr dirty="0" sz="1800" spc="-5">
                <a:solidFill>
                  <a:srgbClr val="4E2700"/>
                </a:solidFill>
                <a:latin typeface="Noto Sans Mono CJK HK"/>
                <a:cs typeface="Noto Sans Mono CJK HK"/>
              </a:rPr>
              <a:t>於螢幕上印出以</a:t>
            </a:r>
            <a:r>
              <a:rPr dirty="0" sz="1800" spc="-5">
                <a:solidFill>
                  <a:srgbClr val="4E2700"/>
                </a:solidFill>
                <a:latin typeface="Verdana"/>
                <a:cs typeface="Verdana"/>
              </a:rPr>
              <a:t>r</a:t>
            </a:r>
            <a:r>
              <a:rPr dirty="0" sz="1800">
                <a:solidFill>
                  <a:srgbClr val="4E2700"/>
                </a:solidFill>
                <a:latin typeface="Noto Sans Mono CJK HK"/>
                <a:cs typeface="Noto Sans Mono CJK HK"/>
              </a:rPr>
              <a:t>為</a:t>
            </a:r>
            <a:endParaRPr sz="1800">
              <a:latin typeface="Noto Sans Mono CJK HK"/>
              <a:cs typeface="Noto Sans Mono CJK HK"/>
            </a:endParaRPr>
          </a:p>
          <a:p>
            <a:pPr marL="355600">
              <a:lnSpc>
                <a:spcPct val="100000"/>
              </a:lnSpc>
            </a:pPr>
            <a:r>
              <a:rPr dirty="0" sz="1800">
                <a:solidFill>
                  <a:srgbClr val="4E2700"/>
                </a:solidFill>
                <a:latin typeface="Noto Sans Mono CJK HK"/>
                <a:cs typeface="Noto Sans Mono CJK HK"/>
              </a:rPr>
              <a:t>半徑的圓面積。</a:t>
            </a:r>
            <a:endParaRPr sz="1800">
              <a:latin typeface="Noto Sans Mono CJK HK"/>
              <a:cs typeface="Noto Sans Mono CJK HK"/>
            </a:endParaRPr>
          </a:p>
          <a:p>
            <a:pPr marL="322580" marR="119380" indent="-322580">
              <a:lnSpc>
                <a:spcPct val="100000"/>
              </a:lnSpc>
              <a:spcBef>
                <a:spcPts val="434"/>
              </a:spcBef>
              <a:buFont typeface="Verdana"/>
              <a:buAutoNum type="arabicPeriod" startAt="4"/>
              <a:tabLst>
                <a:tab pos="322580" algn="l"/>
                <a:tab pos="4997450" algn="l"/>
                <a:tab pos="5427980" algn="l"/>
                <a:tab pos="5849620" algn="l"/>
                <a:tab pos="6365240" algn="l"/>
                <a:tab pos="6878955" algn="l"/>
                <a:tab pos="7394575" algn="l"/>
              </a:tabLst>
            </a:pPr>
            <a:r>
              <a:rPr dirty="0" sz="1800">
                <a:solidFill>
                  <a:srgbClr val="4E2700"/>
                </a:solidFill>
                <a:latin typeface="Noto Sans Mono CJK HK"/>
                <a:cs typeface="Noto Sans Mono CJK HK"/>
              </a:rPr>
              <a:t>在</a:t>
            </a:r>
            <a:r>
              <a:rPr dirty="0" sz="1800">
                <a:solidFill>
                  <a:srgbClr val="4E2700"/>
                </a:solidFill>
                <a:latin typeface="Verdana"/>
                <a:cs typeface="Verdana"/>
              </a:rPr>
              <a:t>J</a:t>
            </a:r>
            <a:r>
              <a:rPr dirty="0" sz="1800" spc="-20">
                <a:solidFill>
                  <a:srgbClr val="4E2700"/>
                </a:solidFill>
                <a:latin typeface="Verdana"/>
                <a:cs typeface="Verdana"/>
              </a:rPr>
              <a:t>a</a:t>
            </a:r>
            <a:r>
              <a:rPr dirty="0" sz="1800" spc="-35">
                <a:solidFill>
                  <a:srgbClr val="4E2700"/>
                </a:solidFill>
                <a:latin typeface="Verdana"/>
                <a:cs typeface="Verdana"/>
              </a:rPr>
              <a:t>v</a:t>
            </a:r>
            <a:r>
              <a:rPr dirty="0" sz="1800" spc="-5">
                <a:solidFill>
                  <a:srgbClr val="4E2700"/>
                </a:solidFill>
                <a:latin typeface="Verdana"/>
                <a:cs typeface="Verdana"/>
              </a:rPr>
              <a:t>a</a:t>
            </a:r>
            <a:r>
              <a:rPr dirty="0" sz="1800">
                <a:solidFill>
                  <a:srgbClr val="4E2700"/>
                </a:solidFill>
                <a:latin typeface="Noto Sans Mono CJK HK"/>
                <a:cs typeface="Noto Sans Mono CJK HK"/>
              </a:rPr>
              <a:t>語言中，字元可視為整數，請印出</a:t>
            </a:r>
            <a:r>
              <a:rPr dirty="0" sz="1800" spc="-275">
                <a:solidFill>
                  <a:srgbClr val="4E2700"/>
                </a:solidFill>
                <a:latin typeface="Noto Sans Mono CJK HK"/>
                <a:cs typeface="Noto Sans Mono CJK HK"/>
              </a:rPr>
              <a:t> </a:t>
            </a:r>
            <a:r>
              <a:rPr dirty="0" sz="1800">
                <a:solidFill>
                  <a:srgbClr val="4E2700"/>
                </a:solidFill>
                <a:latin typeface="Verdana"/>
                <a:cs typeface="Verdana"/>
              </a:rPr>
              <a:t>'</a:t>
            </a:r>
            <a:r>
              <a:rPr dirty="0" sz="1800" spc="-10">
                <a:solidFill>
                  <a:srgbClr val="4E2700"/>
                </a:solidFill>
                <a:latin typeface="Verdana"/>
                <a:cs typeface="Verdana"/>
              </a:rPr>
              <a:t>0</a:t>
            </a:r>
            <a:r>
              <a:rPr dirty="0" sz="1800">
                <a:solidFill>
                  <a:srgbClr val="4E2700"/>
                </a:solidFill>
                <a:latin typeface="Verdana"/>
                <a:cs typeface="Verdana"/>
              </a:rPr>
              <a:t>'	</a:t>
            </a:r>
            <a:r>
              <a:rPr dirty="0" sz="1800" spc="-90">
                <a:solidFill>
                  <a:srgbClr val="4E2700"/>
                </a:solidFill>
                <a:latin typeface="Verdana"/>
                <a:cs typeface="Verdana"/>
              </a:rPr>
              <a:t>'</a:t>
            </a:r>
            <a:r>
              <a:rPr dirty="0" sz="1800">
                <a:solidFill>
                  <a:srgbClr val="4E2700"/>
                </a:solidFill>
                <a:latin typeface="Verdana"/>
                <a:cs typeface="Verdana"/>
              </a:rPr>
              <a:t>A'	'</a:t>
            </a:r>
            <a:r>
              <a:rPr dirty="0" sz="1800" spc="-5">
                <a:solidFill>
                  <a:srgbClr val="4E2700"/>
                </a:solidFill>
                <a:latin typeface="Verdana"/>
                <a:cs typeface="Verdana"/>
              </a:rPr>
              <a:t>a</a:t>
            </a:r>
            <a:r>
              <a:rPr dirty="0" sz="1800">
                <a:solidFill>
                  <a:srgbClr val="4E2700"/>
                </a:solidFill>
                <a:latin typeface="Verdana"/>
                <a:cs typeface="Verdana"/>
              </a:rPr>
              <a:t>'	'</a:t>
            </a:r>
            <a:r>
              <a:rPr dirty="0" sz="1800">
                <a:solidFill>
                  <a:srgbClr val="4E2700"/>
                </a:solidFill>
                <a:latin typeface="Noto Sans Mono CJK HK"/>
                <a:cs typeface="Noto Sans Mono CJK HK"/>
              </a:rPr>
              <a:t>張</a:t>
            </a:r>
            <a:r>
              <a:rPr dirty="0" sz="1800">
                <a:solidFill>
                  <a:srgbClr val="4E2700"/>
                </a:solidFill>
                <a:latin typeface="Verdana"/>
                <a:cs typeface="Verdana"/>
              </a:rPr>
              <a:t>'	'</a:t>
            </a:r>
            <a:r>
              <a:rPr dirty="0" sz="1800">
                <a:solidFill>
                  <a:srgbClr val="4E2700"/>
                </a:solidFill>
                <a:latin typeface="Noto Sans Mono CJK HK"/>
                <a:cs typeface="Noto Sans Mono CJK HK"/>
              </a:rPr>
              <a:t>君</a:t>
            </a:r>
            <a:r>
              <a:rPr dirty="0" sz="1800">
                <a:solidFill>
                  <a:srgbClr val="4E2700"/>
                </a:solidFill>
                <a:latin typeface="Verdana"/>
                <a:cs typeface="Verdana"/>
              </a:rPr>
              <a:t>'	</a:t>
            </a:r>
            <a:r>
              <a:rPr dirty="0" sz="1800" spc="-5">
                <a:solidFill>
                  <a:srgbClr val="4E2700"/>
                </a:solidFill>
                <a:latin typeface="Verdana"/>
                <a:cs typeface="Verdana"/>
              </a:rPr>
              <a:t>'</a:t>
            </a:r>
            <a:r>
              <a:rPr dirty="0" sz="1800">
                <a:solidFill>
                  <a:srgbClr val="4E2700"/>
                </a:solidFill>
                <a:latin typeface="Noto Sans Mono CJK HK"/>
                <a:cs typeface="Noto Sans Mono CJK HK"/>
              </a:rPr>
              <a:t>雅</a:t>
            </a:r>
            <a:r>
              <a:rPr dirty="0" sz="1800">
                <a:solidFill>
                  <a:srgbClr val="4E2700"/>
                </a:solidFill>
                <a:latin typeface="Verdana"/>
                <a:cs typeface="Verdana"/>
              </a:rPr>
              <a:t>'	</a:t>
            </a:r>
            <a:r>
              <a:rPr dirty="0" sz="1800">
                <a:solidFill>
                  <a:srgbClr val="4E2700"/>
                </a:solidFill>
                <a:latin typeface="Noto Sans Mono CJK HK"/>
                <a:cs typeface="Noto Sans Mono CJK HK"/>
              </a:rPr>
              <a:t>這六 個字元對應的整數值。</a:t>
            </a:r>
            <a:endParaRPr sz="1800">
              <a:latin typeface="Noto Sans Mono CJK HK"/>
              <a:cs typeface="Noto Sans Mono CJK HK"/>
            </a:endParaRPr>
          </a:p>
          <a:p>
            <a:pPr marL="321945" indent="-309880">
              <a:lnSpc>
                <a:spcPct val="100000"/>
              </a:lnSpc>
              <a:spcBef>
                <a:spcPts val="430"/>
              </a:spcBef>
              <a:buFont typeface="Verdana"/>
              <a:buAutoNum type="arabicPeriod" startAt="4"/>
              <a:tabLst>
                <a:tab pos="322580" algn="l"/>
              </a:tabLst>
            </a:pPr>
            <a:r>
              <a:rPr dirty="0" sz="1800" spc="-5">
                <a:solidFill>
                  <a:srgbClr val="4E2700"/>
                </a:solidFill>
                <a:latin typeface="Noto Sans Mono CJK HK"/>
                <a:cs typeface="Noto Sans Mono CJK HK"/>
              </a:rPr>
              <a:t>一斤牛肉</a:t>
            </a:r>
            <a:r>
              <a:rPr dirty="0" sz="1800" spc="-10">
                <a:solidFill>
                  <a:srgbClr val="4E2700"/>
                </a:solidFill>
                <a:latin typeface="Verdana"/>
                <a:cs typeface="Verdana"/>
              </a:rPr>
              <a:t>120</a:t>
            </a:r>
            <a:r>
              <a:rPr dirty="0" sz="1800" spc="-5">
                <a:solidFill>
                  <a:srgbClr val="4E2700"/>
                </a:solidFill>
                <a:latin typeface="Noto Sans Mono CJK HK"/>
                <a:cs typeface="Noto Sans Mono CJK HK"/>
              </a:rPr>
              <a:t>元，一斤雞蛋</a:t>
            </a:r>
            <a:r>
              <a:rPr dirty="0" sz="1800" spc="-10">
                <a:solidFill>
                  <a:srgbClr val="4E2700"/>
                </a:solidFill>
                <a:latin typeface="Verdana"/>
                <a:cs typeface="Verdana"/>
              </a:rPr>
              <a:t>36</a:t>
            </a:r>
            <a:r>
              <a:rPr dirty="0" sz="1800" spc="-5">
                <a:solidFill>
                  <a:srgbClr val="4E2700"/>
                </a:solidFill>
                <a:latin typeface="Noto Sans Mono CJK HK"/>
                <a:cs typeface="Noto Sans Mono CJK HK"/>
              </a:rPr>
              <a:t>元，一把青菜</a:t>
            </a:r>
            <a:r>
              <a:rPr dirty="0" sz="1800" spc="-5">
                <a:solidFill>
                  <a:srgbClr val="4E2700"/>
                </a:solidFill>
                <a:latin typeface="Verdana"/>
                <a:cs typeface="Verdana"/>
              </a:rPr>
              <a:t>20</a:t>
            </a:r>
            <a:r>
              <a:rPr dirty="0" sz="1800" spc="-5">
                <a:solidFill>
                  <a:srgbClr val="4E2700"/>
                </a:solidFill>
                <a:latin typeface="Noto Sans Mono CJK HK"/>
                <a:cs typeface="Noto Sans Mono CJK HK"/>
              </a:rPr>
              <a:t>元，請用程式計算購買一斤半</a:t>
            </a:r>
            <a:endParaRPr sz="1800">
              <a:latin typeface="Noto Sans Mono CJK HK"/>
              <a:cs typeface="Noto Sans Mono CJK HK"/>
            </a:endParaRPr>
          </a:p>
          <a:p>
            <a:pPr marL="355600">
              <a:lnSpc>
                <a:spcPct val="100000"/>
              </a:lnSpc>
            </a:pPr>
            <a:r>
              <a:rPr dirty="0" sz="1800">
                <a:solidFill>
                  <a:srgbClr val="4E2700"/>
                </a:solidFill>
                <a:latin typeface="Noto Sans Mono CJK HK"/>
                <a:cs typeface="Noto Sans Mono CJK HK"/>
              </a:rPr>
              <a:t>的牛肉、兩斤雞蛋與三把青菜共需要多少錢</a:t>
            </a: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6046" y="2555570"/>
            <a:ext cx="2311400" cy="574675"/>
          </a:xfrm>
          <a:prstGeom prst="rect"/>
        </p:spPr>
        <p:txBody>
          <a:bodyPr wrap="square" lIns="0" tIns="12700" rIns="0" bIns="0" rtlCol="0" vert="horz">
            <a:spAutoFit/>
          </a:bodyPr>
          <a:lstStyle/>
          <a:p>
            <a:pPr marL="12700">
              <a:lnSpc>
                <a:spcPct val="100000"/>
              </a:lnSpc>
              <a:spcBef>
                <a:spcPts val="100"/>
              </a:spcBef>
            </a:pPr>
            <a:r>
              <a:rPr dirty="0" spc="-5"/>
              <a:t>三、運算子</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855470" cy="574040"/>
          </a:xfrm>
          <a:prstGeom prst="rect"/>
        </p:spPr>
        <p:txBody>
          <a:bodyPr wrap="square" lIns="0" tIns="12700" rIns="0" bIns="0" rtlCol="0" vert="horz">
            <a:spAutoFit/>
          </a:bodyPr>
          <a:lstStyle/>
          <a:p>
            <a:pPr marL="12700">
              <a:lnSpc>
                <a:spcPct val="100000"/>
              </a:lnSpc>
              <a:spcBef>
                <a:spcPts val="100"/>
              </a:spcBef>
            </a:pPr>
            <a:r>
              <a:rPr dirty="0"/>
              <a:t>學習目標</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88340" y="930675"/>
            <a:ext cx="7592695" cy="3522345"/>
          </a:xfrm>
          <a:prstGeom prst="rect">
            <a:avLst/>
          </a:prstGeom>
        </p:spPr>
        <p:txBody>
          <a:bodyPr wrap="square" lIns="0" tIns="94615" rIns="0" bIns="0" rtlCol="0" vert="horz">
            <a:spAutoFit/>
          </a:bodyPr>
          <a:lstStyle/>
          <a:p>
            <a:pPr marL="469900" indent="-457834">
              <a:lnSpc>
                <a:spcPct val="100000"/>
              </a:lnSpc>
              <a:spcBef>
                <a:spcPts val="745"/>
              </a:spcBef>
              <a:buFont typeface="Verdana"/>
              <a:buChar char="•"/>
              <a:tabLst>
                <a:tab pos="469900" algn="l"/>
                <a:tab pos="470534" algn="l"/>
              </a:tabLst>
            </a:pPr>
            <a:r>
              <a:rPr dirty="0" sz="2800" spc="5">
                <a:solidFill>
                  <a:srgbClr val="4E2700"/>
                </a:solidFill>
                <a:latin typeface="Noto Sans Mono CJK HK"/>
                <a:cs typeface="Noto Sans Mono CJK HK"/>
              </a:rPr>
              <a:t>理解</a:t>
            </a:r>
            <a:r>
              <a:rPr dirty="0" sz="2800" spc="-25">
                <a:solidFill>
                  <a:srgbClr val="4E2700"/>
                </a:solidFill>
                <a:latin typeface="Verdana"/>
                <a:cs typeface="Verdana"/>
              </a:rPr>
              <a:t>Java</a:t>
            </a:r>
            <a:r>
              <a:rPr dirty="0" sz="2800" spc="5">
                <a:solidFill>
                  <a:srgbClr val="4E2700"/>
                </a:solidFill>
                <a:latin typeface="Noto Sans Mono CJK HK"/>
                <a:cs typeface="Noto Sans Mono CJK HK"/>
              </a:rPr>
              <a:t>語言的運算子與</a:t>
            </a:r>
            <a:r>
              <a:rPr dirty="0" sz="2800" spc="-5">
                <a:solidFill>
                  <a:srgbClr val="4E2700"/>
                </a:solidFill>
                <a:latin typeface="Noto Sans Mono CJK HK"/>
                <a:cs typeface="Noto Sans Mono CJK HK"/>
              </a:rPr>
              <a:t>它們</a:t>
            </a:r>
            <a:r>
              <a:rPr dirty="0" sz="2800" spc="5">
                <a:solidFill>
                  <a:srgbClr val="4E2700"/>
                </a:solidFill>
                <a:latin typeface="Noto Sans Mono CJK HK"/>
                <a:cs typeface="Noto Sans Mono CJK HK"/>
              </a:rPr>
              <a:t>運</a:t>
            </a:r>
            <a:r>
              <a:rPr dirty="0" sz="2800" spc="-5">
                <a:solidFill>
                  <a:srgbClr val="4E2700"/>
                </a:solidFill>
                <a:latin typeface="Noto Sans Mono CJK HK"/>
                <a:cs typeface="Noto Sans Mono CJK HK"/>
              </a:rPr>
              <a:t>算先</a:t>
            </a:r>
            <a:r>
              <a:rPr dirty="0" sz="2800" spc="5">
                <a:solidFill>
                  <a:srgbClr val="4E2700"/>
                </a:solidFill>
                <a:latin typeface="Noto Sans Mono CJK HK"/>
                <a:cs typeface="Noto Sans Mono CJK HK"/>
              </a:rPr>
              <a:t>後</a:t>
            </a:r>
            <a:r>
              <a:rPr dirty="0" sz="2800" spc="-5">
                <a:solidFill>
                  <a:srgbClr val="4E2700"/>
                </a:solidFill>
                <a:latin typeface="Noto Sans Mono CJK HK"/>
                <a:cs typeface="Noto Sans Mono CJK HK"/>
              </a:rPr>
              <a:t>順序</a:t>
            </a:r>
            <a:endParaRPr sz="2800">
              <a:latin typeface="Noto Sans Mono CJK HK"/>
              <a:cs typeface="Noto Sans Mono CJK HK"/>
            </a:endParaRPr>
          </a:p>
          <a:p>
            <a:pPr marL="469900" marR="5080" indent="-457834">
              <a:lnSpc>
                <a:spcPct val="100800"/>
              </a:lnSpc>
              <a:spcBef>
                <a:spcPts val="620"/>
              </a:spcBef>
              <a:buFont typeface="Verdana"/>
              <a:buChar char="•"/>
              <a:tabLst>
                <a:tab pos="469900" algn="l"/>
                <a:tab pos="470534" algn="l"/>
              </a:tabLst>
            </a:pPr>
            <a:r>
              <a:rPr dirty="0" sz="2800">
                <a:solidFill>
                  <a:srgbClr val="4E2700"/>
                </a:solidFill>
                <a:latin typeface="Noto Sans Mono CJK HK"/>
                <a:cs typeface="Noto Sans Mono CJK HK"/>
              </a:rPr>
              <a:t>能</a:t>
            </a:r>
            <a:r>
              <a:rPr dirty="0" sz="2800" spc="-5">
                <a:solidFill>
                  <a:srgbClr val="4E2700"/>
                </a:solidFill>
                <a:latin typeface="Noto Sans Mono CJK HK"/>
                <a:cs typeface="Noto Sans Mono CJK HK"/>
              </a:rPr>
              <a:t>使用運算子進行算術運算、關係運</a:t>
            </a:r>
            <a:r>
              <a:rPr dirty="0" sz="2800">
                <a:solidFill>
                  <a:srgbClr val="4E2700"/>
                </a:solidFill>
                <a:latin typeface="Noto Sans Mono CJK HK"/>
                <a:cs typeface="Noto Sans Mono CJK HK"/>
              </a:rPr>
              <a:t>算</a:t>
            </a:r>
            <a:r>
              <a:rPr dirty="0" sz="2800" spc="-5">
                <a:solidFill>
                  <a:srgbClr val="4E2700"/>
                </a:solidFill>
                <a:latin typeface="Noto Sans Mono CJK HK"/>
                <a:cs typeface="Noto Sans Mono CJK HK"/>
              </a:rPr>
              <a:t>與邏輯 </a:t>
            </a:r>
            <a:r>
              <a:rPr dirty="0" sz="2800" spc="5">
                <a:solidFill>
                  <a:srgbClr val="4E2700"/>
                </a:solidFill>
                <a:latin typeface="Noto Sans Mono CJK HK"/>
                <a:cs typeface="Noto Sans Mono CJK HK"/>
              </a:rPr>
              <a:t>運算</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解字串</a:t>
            </a:r>
            <a:r>
              <a:rPr dirty="0" sz="2800">
                <a:solidFill>
                  <a:srgbClr val="4E2700"/>
                </a:solidFill>
                <a:latin typeface="Noto Sans Mono CJK HK"/>
                <a:cs typeface="Noto Sans Mono CJK HK"/>
              </a:rPr>
              <a:t>相</a:t>
            </a:r>
            <a:r>
              <a:rPr dirty="0" sz="2800" spc="-5">
                <a:solidFill>
                  <a:srgbClr val="4E2700"/>
                </a:solidFill>
                <a:latin typeface="Noto Sans Mono CJK HK"/>
                <a:cs typeface="Noto Sans Mono CJK HK"/>
              </a:rPr>
              <a:t>加與數</a:t>
            </a:r>
            <a:r>
              <a:rPr dirty="0" sz="2800">
                <a:solidFill>
                  <a:srgbClr val="4E2700"/>
                </a:solidFill>
                <a:latin typeface="Noto Sans Mono CJK HK"/>
                <a:cs typeface="Noto Sans Mono CJK HK"/>
              </a:rPr>
              <a:t>值</a:t>
            </a:r>
            <a:r>
              <a:rPr dirty="0" sz="2800" spc="-5">
                <a:solidFill>
                  <a:srgbClr val="4E2700"/>
                </a:solidFill>
                <a:latin typeface="Noto Sans Mono CJK HK"/>
                <a:cs typeface="Noto Sans Mono CJK HK"/>
              </a:rPr>
              <a:t>相加的</a:t>
            </a:r>
            <a:r>
              <a:rPr dirty="0" sz="2800">
                <a:solidFill>
                  <a:srgbClr val="4E2700"/>
                </a:solidFill>
                <a:latin typeface="Noto Sans Mono CJK HK"/>
                <a:cs typeface="Noto Sans Mono CJK HK"/>
              </a:rPr>
              <a:t>差</a:t>
            </a:r>
            <a:r>
              <a:rPr dirty="0" sz="2800" spc="-5">
                <a:solidFill>
                  <a:srgbClr val="4E2700"/>
                </a:solidFill>
                <a:latin typeface="Noto Sans Mono CJK HK"/>
                <a:cs typeface="Noto Sans Mono CJK HK"/>
              </a:rPr>
              <a:t>別</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會</a:t>
            </a:r>
            <a:r>
              <a:rPr dirty="0" sz="2800" spc="-5">
                <a:solidFill>
                  <a:srgbClr val="4E2700"/>
                </a:solidFill>
                <a:latin typeface="Noto Sans Mono CJK HK"/>
                <a:cs typeface="Noto Sans Mono CJK HK"/>
              </a:rPr>
              <a:t>正確使</a:t>
            </a:r>
            <a:r>
              <a:rPr dirty="0" sz="2800">
                <a:solidFill>
                  <a:srgbClr val="4E2700"/>
                </a:solidFill>
                <a:latin typeface="Noto Sans Mono CJK HK"/>
                <a:cs typeface="Noto Sans Mono CJK HK"/>
              </a:rPr>
              <a:t>用</a:t>
            </a:r>
            <a:r>
              <a:rPr dirty="0" sz="2800" spc="-5">
                <a:solidFill>
                  <a:srgbClr val="4E2700"/>
                </a:solidFill>
                <a:latin typeface="Noto Sans Mono CJK HK"/>
                <a:cs typeface="Noto Sans Mono CJK HK"/>
              </a:rPr>
              <a:t>型態轉換</a:t>
            </a:r>
            <a:endParaRPr sz="2800">
              <a:latin typeface="Noto Sans Mono CJK HK"/>
              <a:cs typeface="Noto Sans Mono CJK HK"/>
            </a:endParaRPr>
          </a:p>
          <a:p>
            <a:pPr marL="469900" indent="-457834">
              <a:lnSpc>
                <a:spcPct val="100000"/>
              </a:lnSpc>
              <a:spcBef>
                <a:spcPts val="675"/>
              </a:spcBef>
              <a:buFont typeface="Verdana"/>
              <a:buChar char="•"/>
              <a:tabLst>
                <a:tab pos="469900" algn="l"/>
                <a:tab pos="470534" algn="l"/>
              </a:tabLst>
            </a:pPr>
            <a:r>
              <a:rPr dirty="0" sz="2800">
                <a:solidFill>
                  <a:srgbClr val="4E2700"/>
                </a:solidFill>
                <a:latin typeface="Noto Sans Mono CJK HK"/>
                <a:cs typeface="Noto Sans Mono CJK HK"/>
              </a:rPr>
              <a:t>會</a:t>
            </a:r>
            <a:r>
              <a:rPr dirty="0" sz="2800" spc="-5">
                <a:solidFill>
                  <a:srgbClr val="4E2700"/>
                </a:solidFill>
                <a:latin typeface="Noto Sans Mono CJK HK"/>
                <a:cs typeface="Noto Sans Mono CJK HK"/>
              </a:rPr>
              <a:t>使用庫</a:t>
            </a:r>
            <a:r>
              <a:rPr dirty="0" sz="2800">
                <a:solidFill>
                  <a:srgbClr val="4E2700"/>
                </a:solidFill>
                <a:latin typeface="Noto Sans Mono CJK HK"/>
                <a:cs typeface="Noto Sans Mono CJK HK"/>
              </a:rPr>
              <a:t>存</a:t>
            </a:r>
            <a:r>
              <a:rPr dirty="0" sz="2800" spc="-5">
                <a:solidFill>
                  <a:srgbClr val="4E2700"/>
                </a:solidFill>
                <a:latin typeface="Noto Sans Mono CJK HK"/>
                <a:cs typeface="Noto Sans Mono CJK HK"/>
              </a:rPr>
              <a:t>方法</a:t>
            </a:r>
            <a:endParaRPr sz="2800">
              <a:latin typeface="Noto Sans Mono CJK HK"/>
              <a:cs typeface="Noto Sans Mono CJK HK"/>
            </a:endParaRPr>
          </a:p>
          <a:p>
            <a:pPr marL="469900" indent="-457834">
              <a:lnSpc>
                <a:spcPct val="100000"/>
              </a:lnSpc>
              <a:spcBef>
                <a:spcPts val="670"/>
              </a:spcBef>
              <a:buFont typeface="Verdana"/>
              <a:buChar char="•"/>
              <a:tabLst>
                <a:tab pos="469900" algn="l"/>
                <a:tab pos="470534" algn="l"/>
              </a:tabLst>
            </a:pPr>
            <a:r>
              <a:rPr dirty="0" sz="2800">
                <a:solidFill>
                  <a:srgbClr val="4E2700"/>
                </a:solidFill>
                <a:latin typeface="Noto Sans Mono CJK HK"/>
                <a:cs typeface="Noto Sans Mono CJK HK"/>
              </a:rPr>
              <a:t>了</a:t>
            </a:r>
            <a:r>
              <a:rPr dirty="0" sz="2800" spc="-5">
                <a:solidFill>
                  <a:srgbClr val="4E2700"/>
                </a:solidFill>
                <a:latin typeface="Noto Sans Mono CJK HK"/>
                <a:cs typeface="Noto Sans Mono CJK HK"/>
              </a:rPr>
              <a:t>解用短路運算子的用法</a:t>
            </a:r>
            <a:endParaRPr sz="2800">
              <a:latin typeface="Noto Sans Mono CJK HK"/>
              <a:cs typeface="Noto Sans Mono CJK HK"/>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1398270" cy="574040"/>
          </a:xfrm>
          <a:prstGeom prst="rect"/>
        </p:spPr>
        <p:txBody>
          <a:bodyPr wrap="square" lIns="0" tIns="12700" rIns="0" bIns="0" rtlCol="0" vert="horz">
            <a:spAutoFit/>
          </a:bodyPr>
          <a:lstStyle/>
          <a:p>
            <a:pPr marL="12700">
              <a:lnSpc>
                <a:spcPct val="100000"/>
              </a:lnSpc>
              <a:spcBef>
                <a:spcPts val="100"/>
              </a:spcBef>
            </a:pPr>
            <a:r>
              <a:rPr dirty="0"/>
              <a:t>運算子</a:t>
            </a:r>
          </a:p>
        </p:txBody>
      </p:sp>
      <p:sp>
        <p:nvSpPr>
          <p:cNvPr id="8" name="object 8"/>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547217" y="934592"/>
            <a:ext cx="7971155" cy="4278630"/>
          </a:xfrm>
          <a:prstGeom prst="rect">
            <a:avLst/>
          </a:prstGeom>
        </p:spPr>
        <p:txBody>
          <a:bodyPr wrap="square" lIns="0" tIns="68580" rIns="0" bIns="0" rtlCol="0" vert="horz">
            <a:spAutoFit/>
          </a:bodyPr>
          <a:lstStyle/>
          <a:p>
            <a:pPr marL="354965" marR="14604" indent="-342900">
              <a:lnSpc>
                <a:spcPts val="2450"/>
              </a:lnSpc>
              <a:spcBef>
                <a:spcPts val="540"/>
              </a:spcBef>
              <a:buFont typeface="Verdana"/>
              <a:buChar char="•"/>
              <a:tabLst>
                <a:tab pos="354965" algn="l"/>
                <a:tab pos="355600" algn="l"/>
              </a:tabLst>
            </a:pPr>
            <a:r>
              <a:rPr dirty="0" sz="2400">
                <a:solidFill>
                  <a:srgbClr val="4E2700"/>
                </a:solidFill>
                <a:latin typeface="Noto Sans Mono CJK HK"/>
                <a:cs typeface="Noto Sans Mono CJK HK"/>
              </a:rPr>
              <a:t>運算子</a:t>
            </a:r>
            <a:r>
              <a:rPr dirty="0" sz="2400" spc="-390">
                <a:solidFill>
                  <a:srgbClr val="4E2700"/>
                </a:solidFill>
                <a:latin typeface="Noto Sans Mono CJK HK"/>
                <a:cs typeface="Noto Sans Mono CJK HK"/>
              </a:rPr>
              <a:t> </a:t>
            </a:r>
            <a:r>
              <a:rPr dirty="0" sz="2400">
                <a:solidFill>
                  <a:srgbClr val="4E2700"/>
                </a:solidFill>
                <a:latin typeface="Verdana"/>
                <a:cs typeface="Verdana"/>
              </a:rPr>
              <a:t>(</a:t>
            </a:r>
            <a:r>
              <a:rPr dirty="0" sz="2400">
                <a:solidFill>
                  <a:srgbClr val="4E2700"/>
                </a:solidFill>
                <a:latin typeface="Noto Sans Mono CJK HK"/>
                <a:cs typeface="Noto Sans Mono CJK HK"/>
              </a:rPr>
              <a:t>又稱為運算符號</a:t>
            </a:r>
            <a:r>
              <a:rPr dirty="0" sz="2400">
                <a:solidFill>
                  <a:srgbClr val="4E2700"/>
                </a:solidFill>
                <a:latin typeface="Verdana"/>
                <a:cs typeface="Verdana"/>
              </a:rPr>
              <a:t>)</a:t>
            </a:r>
            <a:r>
              <a:rPr dirty="0" sz="2400">
                <a:solidFill>
                  <a:srgbClr val="4E2700"/>
                </a:solidFill>
                <a:latin typeface="Noto Sans Mono CJK HK"/>
                <a:cs typeface="Noto Sans Mono CJK HK"/>
              </a:rPr>
              <a:t>，可對一個以上的變數或常數 </a:t>
            </a:r>
            <a:r>
              <a:rPr dirty="0" sz="2400">
                <a:solidFill>
                  <a:srgbClr val="4E2700"/>
                </a:solidFill>
                <a:latin typeface="Verdana"/>
                <a:cs typeface="Verdana"/>
              </a:rPr>
              <a:t>(</a:t>
            </a:r>
            <a:r>
              <a:rPr dirty="0" sz="2400">
                <a:solidFill>
                  <a:srgbClr val="4E2700"/>
                </a:solidFill>
                <a:latin typeface="Noto Sans Mono CJK HK"/>
                <a:cs typeface="Noto Sans Mono CJK HK"/>
              </a:rPr>
              <a:t>稱為運算元</a:t>
            </a:r>
            <a:r>
              <a:rPr dirty="0" sz="2400">
                <a:solidFill>
                  <a:srgbClr val="4E2700"/>
                </a:solidFill>
                <a:latin typeface="Verdana"/>
                <a:cs typeface="Verdana"/>
              </a:rPr>
              <a:t>)</a:t>
            </a:r>
            <a:r>
              <a:rPr dirty="0" sz="2400">
                <a:solidFill>
                  <a:srgbClr val="4E2700"/>
                </a:solidFill>
                <a:latin typeface="Noto Sans Mono CJK HK"/>
                <a:cs typeface="Noto Sans Mono CJK HK"/>
              </a:rPr>
              <a:t>進行運算，產生新的資料。此新值可再參與 </a:t>
            </a:r>
            <a:r>
              <a:rPr dirty="0" sz="2400" spc="-5">
                <a:solidFill>
                  <a:srgbClr val="4E2700"/>
                </a:solidFill>
                <a:latin typeface="Noto Sans Mono CJK HK"/>
                <a:cs typeface="Noto Sans Mono CJK HK"/>
              </a:rPr>
              <a:t>其它的運算。</a:t>
            </a:r>
            <a:endParaRPr sz="2400">
              <a:latin typeface="Noto Sans Mono CJK HK"/>
              <a:cs typeface="Noto Sans Mono CJK HK"/>
            </a:endParaRPr>
          </a:p>
          <a:p>
            <a:pPr marL="355600" indent="-342900">
              <a:lnSpc>
                <a:spcPct val="100000"/>
              </a:lnSpc>
              <a:spcBef>
                <a:spcPts val="130"/>
              </a:spcBef>
              <a:buFont typeface="Verdana"/>
              <a:buChar char="•"/>
              <a:tabLst>
                <a:tab pos="354965" algn="l"/>
                <a:tab pos="355600" algn="l"/>
              </a:tabLst>
            </a:pPr>
            <a:r>
              <a:rPr dirty="0" sz="2400">
                <a:solidFill>
                  <a:srgbClr val="4E2700"/>
                </a:solidFill>
                <a:latin typeface="Noto Sans Mono CJK HK"/>
                <a:cs typeface="Noto Sans Mono CJK HK"/>
              </a:rPr>
              <a:t>例如</a:t>
            </a:r>
            <a:r>
              <a:rPr dirty="0" sz="2400" spc="-365">
                <a:solidFill>
                  <a:srgbClr val="4E2700"/>
                </a:solidFill>
                <a:latin typeface="Noto Sans Mono CJK HK"/>
                <a:cs typeface="Noto Sans Mono CJK HK"/>
              </a:rPr>
              <a:t> </a:t>
            </a:r>
            <a:r>
              <a:rPr dirty="0" sz="2400">
                <a:solidFill>
                  <a:srgbClr val="4E2700"/>
                </a:solidFill>
                <a:latin typeface="Verdana"/>
                <a:cs typeface="Verdana"/>
              </a:rPr>
              <a:t>=</a:t>
            </a:r>
            <a:r>
              <a:rPr dirty="0" sz="2400" spc="-20">
                <a:solidFill>
                  <a:srgbClr val="4E2700"/>
                </a:solidFill>
                <a:latin typeface="Verdana"/>
                <a:cs typeface="Verdana"/>
              </a:rPr>
              <a:t> </a:t>
            </a:r>
            <a:r>
              <a:rPr dirty="0" sz="2400" spc="5">
                <a:solidFill>
                  <a:srgbClr val="4E2700"/>
                </a:solidFill>
                <a:latin typeface="Verdana"/>
                <a:cs typeface="Verdana"/>
              </a:rPr>
              <a:t>(</a:t>
            </a:r>
            <a:r>
              <a:rPr dirty="0" sz="2400">
                <a:solidFill>
                  <a:srgbClr val="4E2700"/>
                </a:solidFill>
                <a:latin typeface="Noto Sans Mono CJK HK"/>
                <a:cs typeface="Noto Sans Mono CJK HK"/>
              </a:rPr>
              <a:t>指定運算子</a:t>
            </a:r>
            <a:r>
              <a:rPr dirty="0" sz="2400">
                <a:solidFill>
                  <a:srgbClr val="4E2700"/>
                </a:solidFill>
                <a:latin typeface="Verdana"/>
                <a:cs typeface="Verdana"/>
              </a:rPr>
              <a:t>)</a:t>
            </a:r>
            <a:r>
              <a:rPr dirty="0" sz="2400">
                <a:solidFill>
                  <a:srgbClr val="4E2700"/>
                </a:solidFill>
                <a:latin typeface="Noto Sans Mono CJK HK"/>
                <a:cs typeface="Noto Sans Mono CJK HK"/>
              </a:rPr>
              <a:t>與</a:t>
            </a:r>
            <a:r>
              <a:rPr dirty="0" sz="2400" spc="-375">
                <a:solidFill>
                  <a:srgbClr val="4E2700"/>
                </a:solidFill>
                <a:latin typeface="Noto Sans Mono CJK HK"/>
                <a:cs typeface="Noto Sans Mono CJK HK"/>
              </a:rPr>
              <a:t> </a:t>
            </a:r>
            <a:r>
              <a:rPr dirty="0" sz="2400">
                <a:solidFill>
                  <a:srgbClr val="4E2700"/>
                </a:solidFill>
                <a:latin typeface="Verdana"/>
                <a:cs typeface="Verdana"/>
              </a:rPr>
              <a:t>+</a:t>
            </a:r>
            <a:r>
              <a:rPr dirty="0" sz="2400" spc="-10">
                <a:solidFill>
                  <a:srgbClr val="4E2700"/>
                </a:solidFill>
                <a:latin typeface="Verdana"/>
                <a:cs typeface="Verdana"/>
              </a:rPr>
              <a:t> </a:t>
            </a:r>
            <a:r>
              <a:rPr dirty="0" sz="2400" spc="5">
                <a:solidFill>
                  <a:srgbClr val="4E2700"/>
                </a:solidFill>
                <a:latin typeface="Verdana"/>
                <a:cs typeface="Verdana"/>
              </a:rPr>
              <a:t>(</a:t>
            </a:r>
            <a:r>
              <a:rPr dirty="0" sz="2400">
                <a:solidFill>
                  <a:srgbClr val="4E2700"/>
                </a:solidFill>
                <a:latin typeface="Noto Sans Mono CJK HK"/>
                <a:cs typeface="Noto Sans Mono CJK HK"/>
              </a:rPr>
              <a:t>加法運算子</a:t>
            </a:r>
            <a:r>
              <a:rPr dirty="0" sz="2400">
                <a:solidFill>
                  <a:srgbClr val="4E2700"/>
                </a:solidFill>
                <a:latin typeface="Verdana"/>
                <a:cs typeface="Verdana"/>
              </a:rPr>
              <a:t>)</a:t>
            </a:r>
            <a:r>
              <a:rPr dirty="0" sz="2400">
                <a:solidFill>
                  <a:srgbClr val="4E2700"/>
                </a:solidFill>
                <a:latin typeface="Noto Sans Mono CJK HK"/>
                <a:cs typeface="Noto Sans Mono CJK HK"/>
              </a:rPr>
              <a:t>皆為運算子。</a:t>
            </a:r>
            <a:endParaRPr sz="2400">
              <a:latin typeface="Noto Sans Mono CJK HK"/>
              <a:cs typeface="Noto Sans Mono CJK HK"/>
            </a:endParaRPr>
          </a:p>
          <a:p>
            <a:pPr marL="354965" marR="5954395">
              <a:lnSpc>
                <a:spcPct val="107800"/>
              </a:lnSpc>
              <a:spcBef>
                <a:spcPts val="650"/>
              </a:spcBef>
            </a:pPr>
            <a:r>
              <a:rPr dirty="0" sz="1800">
                <a:solidFill>
                  <a:srgbClr val="4E2700"/>
                </a:solidFill>
                <a:latin typeface="Verdana"/>
                <a:cs typeface="Verdana"/>
              </a:rPr>
              <a:t>int x = 10 ;  int y = 20 ;  int z = x + y</a:t>
            </a:r>
            <a:r>
              <a:rPr dirty="0" sz="1800" spc="-7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55600" indent="-342900">
              <a:lnSpc>
                <a:spcPct val="100000"/>
              </a:lnSpc>
              <a:spcBef>
                <a:spcPts val="75"/>
              </a:spcBef>
              <a:buFont typeface="Verdana"/>
              <a:buChar char="•"/>
              <a:tabLst>
                <a:tab pos="354965" algn="l"/>
                <a:tab pos="355600" algn="l"/>
              </a:tabLst>
            </a:pPr>
            <a:r>
              <a:rPr dirty="0" sz="2400">
                <a:solidFill>
                  <a:srgbClr val="4E2700"/>
                </a:solidFill>
                <a:latin typeface="Noto Sans Mono CJK HK"/>
                <a:cs typeface="Noto Sans Mono CJK HK"/>
              </a:rPr>
              <a:t>不同的運算子有不同的運算先後順序，</a:t>
            </a:r>
            <a:endParaRPr sz="2400">
              <a:latin typeface="Noto Sans Mono CJK HK"/>
              <a:cs typeface="Noto Sans Mono CJK HK"/>
            </a:endParaRPr>
          </a:p>
          <a:p>
            <a:pPr marL="469265">
              <a:lnSpc>
                <a:spcPct val="100000"/>
              </a:lnSpc>
              <a:spcBef>
                <a:spcPts val="215"/>
              </a:spcBef>
            </a:pPr>
            <a:r>
              <a:rPr dirty="0" sz="1800">
                <a:solidFill>
                  <a:srgbClr val="4E2700"/>
                </a:solidFill>
                <a:latin typeface="Verdana"/>
                <a:cs typeface="Verdana"/>
              </a:rPr>
              <a:t>int ans = x </a:t>
            </a:r>
            <a:r>
              <a:rPr dirty="0" sz="1800" spc="835">
                <a:solidFill>
                  <a:srgbClr val="4E2700"/>
                </a:solidFill>
                <a:latin typeface="Noto Sans Mono CJK HK"/>
                <a:cs typeface="Noto Sans Mono CJK HK"/>
              </a:rPr>
              <a:t>–</a:t>
            </a:r>
            <a:r>
              <a:rPr dirty="0" sz="1800" spc="-665">
                <a:solidFill>
                  <a:srgbClr val="4E2700"/>
                </a:solidFill>
                <a:latin typeface="Noto Sans Mono CJK HK"/>
                <a:cs typeface="Noto Sans Mono CJK HK"/>
              </a:rPr>
              <a:t> </a:t>
            </a:r>
            <a:r>
              <a:rPr dirty="0" sz="1800">
                <a:solidFill>
                  <a:srgbClr val="4E2700"/>
                </a:solidFill>
                <a:latin typeface="Verdana"/>
                <a:cs typeface="Verdana"/>
              </a:rPr>
              <a:t>y + 2 * 4 + z / 4 </a:t>
            </a:r>
            <a:r>
              <a:rPr dirty="0" sz="2400">
                <a:solidFill>
                  <a:srgbClr val="4E2700"/>
                </a:solidFill>
                <a:latin typeface="Verdana"/>
                <a:cs typeface="Verdana"/>
              </a:rPr>
              <a:t>;</a:t>
            </a:r>
            <a:endParaRPr sz="2400">
              <a:latin typeface="Verdana"/>
              <a:cs typeface="Verdana"/>
            </a:endParaRPr>
          </a:p>
          <a:p>
            <a:pPr marL="355600" indent="-342900">
              <a:lnSpc>
                <a:spcPct val="100000"/>
              </a:lnSpc>
              <a:spcBef>
                <a:spcPts val="70"/>
              </a:spcBef>
              <a:buFont typeface="Verdana"/>
              <a:buChar char="•"/>
              <a:tabLst>
                <a:tab pos="354965" algn="l"/>
                <a:tab pos="355600" algn="l"/>
              </a:tabLst>
            </a:pPr>
            <a:r>
              <a:rPr dirty="0" sz="2400">
                <a:solidFill>
                  <a:srgbClr val="4E2700"/>
                </a:solidFill>
                <a:latin typeface="Noto Sans Mono CJK HK"/>
                <a:cs typeface="Noto Sans Mono CJK HK"/>
              </a:rPr>
              <a:t>小括號可改變運算的先後順序</a:t>
            </a:r>
            <a:endParaRPr sz="2400">
              <a:latin typeface="Noto Sans Mono CJK HK"/>
              <a:cs typeface="Noto Sans Mono CJK HK"/>
            </a:endParaRPr>
          </a:p>
          <a:p>
            <a:pPr marL="463550">
              <a:lnSpc>
                <a:spcPct val="100000"/>
              </a:lnSpc>
              <a:spcBef>
                <a:spcPts val="815"/>
              </a:spcBef>
            </a:pPr>
            <a:r>
              <a:rPr dirty="0" sz="1800">
                <a:solidFill>
                  <a:srgbClr val="4E2700"/>
                </a:solidFill>
                <a:latin typeface="Verdana"/>
                <a:cs typeface="Verdana"/>
              </a:rPr>
              <a:t>int </a:t>
            </a:r>
            <a:r>
              <a:rPr dirty="0" sz="1800" spc="-5">
                <a:solidFill>
                  <a:srgbClr val="4E2700"/>
                </a:solidFill>
                <a:latin typeface="Verdana"/>
                <a:cs typeface="Verdana"/>
              </a:rPr>
              <a:t>ans </a:t>
            </a:r>
            <a:r>
              <a:rPr dirty="0" sz="1800">
                <a:solidFill>
                  <a:srgbClr val="4E2700"/>
                </a:solidFill>
                <a:latin typeface="Verdana"/>
                <a:cs typeface="Verdana"/>
              </a:rPr>
              <a:t>= </a:t>
            </a:r>
            <a:r>
              <a:rPr dirty="0" sz="1800" spc="-5">
                <a:solidFill>
                  <a:srgbClr val="4E2700"/>
                </a:solidFill>
                <a:latin typeface="Verdana"/>
                <a:cs typeface="Verdana"/>
              </a:rPr>
              <a:t>(x </a:t>
            </a:r>
            <a:r>
              <a:rPr dirty="0" sz="1800" spc="835">
                <a:solidFill>
                  <a:srgbClr val="4E2700"/>
                </a:solidFill>
                <a:latin typeface="Noto Sans Mono CJK HK"/>
                <a:cs typeface="Noto Sans Mono CJK HK"/>
              </a:rPr>
              <a:t>–</a:t>
            </a:r>
            <a:r>
              <a:rPr dirty="0" sz="1800" spc="-275">
                <a:solidFill>
                  <a:srgbClr val="4E2700"/>
                </a:solidFill>
                <a:latin typeface="Noto Sans Mono CJK HK"/>
                <a:cs typeface="Noto Sans Mono CJK HK"/>
              </a:rPr>
              <a:t> </a:t>
            </a:r>
            <a:r>
              <a:rPr dirty="0" sz="1800">
                <a:solidFill>
                  <a:srgbClr val="4E2700"/>
                </a:solidFill>
                <a:latin typeface="Verdana"/>
                <a:cs typeface="Verdana"/>
              </a:rPr>
              <a:t>y + </a:t>
            </a:r>
            <a:r>
              <a:rPr dirty="0" sz="1800" spc="-5">
                <a:solidFill>
                  <a:srgbClr val="4E2700"/>
                </a:solidFill>
                <a:latin typeface="Verdana"/>
                <a:cs typeface="Verdana"/>
              </a:rPr>
              <a:t>2) </a:t>
            </a:r>
            <a:r>
              <a:rPr dirty="0" sz="1800">
                <a:solidFill>
                  <a:srgbClr val="4E2700"/>
                </a:solidFill>
                <a:latin typeface="Verdana"/>
                <a:cs typeface="Verdana"/>
              </a:rPr>
              <a:t>* </a:t>
            </a:r>
            <a:r>
              <a:rPr dirty="0" sz="1800" spc="-5">
                <a:solidFill>
                  <a:srgbClr val="4E2700"/>
                </a:solidFill>
                <a:latin typeface="Verdana"/>
                <a:cs typeface="Verdana"/>
              </a:rPr>
              <a:t>(4 </a:t>
            </a:r>
            <a:r>
              <a:rPr dirty="0" sz="1800">
                <a:solidFill>
                  <a:srgbClr val="4E2700"/>
                </a:solidFill>
                <a:latin typeface="Verdana"/>
                <a:cs typeface="Verdana"/>
              </a:rPr>
              <a:t>+ </a:t>
            </a:r>
            <a:r>
              <a:rPr dirty="0" sz="1800" spc="-5">
                <a:solidFill>
                  <a:srgbClr val="4E2700"/>
                </a:solidFill>
                <a:latin typeface="Verdana"/>
                <a:cs typeface="Verdana"/>
              </a:rPr>
              <a:t>z) </a:t>
            </a:r>
            <a:r>
              <a:rPr dirty="0" sz="1800">
                <a:solidFill>
                  <a:srgbClr val="4E2700"/>
                </a:solidFill>
                <a:latin typeface="Verdana"/>
                <a:cs typeface="Verdana"/>
              </a:rPr>
              <a:t>/ 4 ;</a:t>
            </a:r>
            <a:endParaRPr sz="1800">
              <a:latin typeface="Verdana"/>
              <a:cs typeface="Verdana"/>
            </a:endParaRPr>
          </a:p>
          <a:p>
            <a:pPr marL="355600" indent="-342900">
              <a:lnSpc>
                <a:spcPct val="100000"/>
              </a:lnSpc>
              <a:spcBef>
                <a:spcPts val="195"/>
              </a:spcBef>
              <a:buFont typeface="Verdana"/>
              <a:buChar char="•"/>
              <a:tabLst>
                <a:tab pos="354965" algn="l"/>
                <a:tab pos="355600" algn="l"/>
              </a:tabLst>
            </a:pPr>
            <a:r>
              <a:rPr dirty="0" sz="2400">
                <a:solidFill>
                  <a:srgbClr val="4E2700"/>
                </a:solidFill>
                <a:latin typeface="Noto Sans Mono CJK HK"/>
                <a:cs typeface="Noto Sans Mono CJK HK"/>
              </a:rPr>
              <a:t>先後順序相同的運算</a:t>
            </a:r>
            <a:r>
              <a:rPr dirty="0" sz="2400" spc="5">
                <a:solidFill>
                  <a:srgbClr val="4E2700"/>
                </a:solidFill>
                <a:latin typeface="Noto Sans Mono CJK HK"/>
                <a:cs typeface="Noto Sans Mono CJK HK"/>
              </a:rPr>
              <a:t>子</a:t>
            </a:r>
            <a:r>
              <a:rPr dirty="0" sz="2400">
                <a:solidFill>
                  <a:srgbClr val="4E2700"/>
                </a:solidFill>
                <a:latin typeface="Verdana"/>
                <a:cs typeface="Verdana"/>
              </a:rPr>
              <a:t>(</a:t>
            </a:r>
            <a:r>
              <a:rPr dirty="0" sz="2400">
                <a:solidFill>
                  <a:srgbClr val="4E2700"/>
                </a:solidFill>
                <a:latin typeface="Noto Sans Mono CJK HK"/>
                <a:cs typeface="Noto Sans Mono CJK HK"/>
              </a:rPr>
              <a:t>如</a:t>
            </a:r>
            <a:r>
              <a:rPr dirty="0" sz="2400" spc="-380">
                <a:solidFill>
                  <a:srgbClr val="4E2700"/>
                </a:solidFill>
                <a:latin typeface="Noto Sans Mono CJK HK"/>
                <a:cs typeface="Noto Sans Mono CJK HK"/>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Noto Sans Mono CJK HK"/>
                <a:cs typeface="Noto Sans Mono CJK HK"/>
              </a:rPr>
              <a:t>與</a:t>
            </a:r>
            <a:r>
              <a:rPr dirty="0" sz="2400" spc="-365">
                <a:solidFill>
                  <a:srgbClr val="4E2700"/>
                </a:solidFill>
                <a:latin typeface="Noto Sans Mono CJK HK"/>
                <a:cs typeface="Noto Sans Mono CJK HK"/>
              </a:rPr>
              <a:t> </a:t>
            </a:r>
            <a:r>
              <a:rPr dirty="0" sz="2400" spc="370">
                <a:solidFill>
                  <a:srgbClr val="4E2700"/>
                </a:solidFill>
                <a:latin typeface="Noto Sans Mono CJK HK"/>
                <a:cs typeface="Noto Sans Mono CJK HK"/>
              </a:rPr>
              <a:t>–，</a:t>
            </a:r>
            <a:r>
              <a:rPr dirty="0" sz="2400" spc="370">
                <a:solidFill>
                  <a:srgbClr val="4E2700"/>
                </a:solidFill>
                <a:latin typeface="Verdana"/>
                <a:cs typeface="Verdana"/>
              </a:rPr>
              <a:t>*</a:t>
            </a:r>
            <a:r>
              <a:rPr dirty="0" sz="2400" spc="-10">
                <a:solidFill>
                  <a:srgbClr val="4E2700"/>
                </a:solidFill>
                <a:latin typeface="Verdana"/>
                <a:cs typeface="Verdana"/>
              </a:rPr>
              <a:t> </a:t>
            </a:r>
            <a:r>
              <a:rPr dirty="0" sz="2400">
                <a:solidFill>
                  <a:srgbClr val="4E2700"/>
                </a:solidFill>
                <a:latin typeface="Noto Sans Mono CJK HK"/>
                <a:cs typeface="Noto Sans Mono CJK HK"/>
              </a:rPr>
              <a:t>與</a:t>
            </a:r>
            <a:r>
              <a:rPr dirty="0" sz="2400" spc="-375">
                <a:solidFill>
                  <a:srgbClr val="4E2700"/>
                </a:solidFill>
                <a:latin typeface="Noto Sans Mono CJK HK"/>
                <a:cs typeface="Noto Sans Mono CJK HK"/>
              </a:rPr>
              <a:t> </a:t>
            </a:r>
            <a:r>
              <a:rPr dirty="0" sz="2400">
                <a:solidFill>
                  <a:srgbClr val="4E2700"/>
                </a:solidFill>
                <a:latin typeface="Verdana"/>
                <a:cs typeface="Verdana"/>
              </a:rPr>
              <a:t>/</a:t>
            </a:r>
            <a:r>
              <a:rPr dirty="0" sz="2400" spc="-10">
                <a:solidFill>
                  <a:srgbClr val="4E2700"/>
                </a:solidFill>
                <a:latin typeface="Verdana"/>
                <a:cs typeface="Verdana"/>
              </a:rPr>
              <a:t> </a:t>
            </a:r>
            <a:r>
              <a:rPr dirty="0" sz="2400">
                <a:solidFill>
                  <a:srgbClr val="4E2700"/>
                </a:solidFill>
                <a:latin typeface="Verdana"/>
                <a:cs typeface="Verdana"/>
              </a:rPr>
              <a:t>)</a:t>
            </a:r>
            <a:r>
              <a:rPr dirty="0" sz="2400">
                <a:solidFill>
                  <a:srgbClr val="4E2700"/>
                </a:solidFill>
                <a:latin typeface="Noto Sans Mono CJK HK"/>
                <a:cs typeface="Noto Sans Mono CJK HK"/>
              </a:rPr>
              <a:t>由結合率來</a:t>
            </a:r>
            <a:endParaRPr sz="2400">
              <a:latin typeface="Noto Sans Mono CJK HK"/>
              <a:cs typeface="Noto Sans Mono CJK HK"/>
            </a:endParaRPr>
          </a:p>
        </p:txBody>
      </p:sp>
      <p:sp>
        <p:nvSpPr>
          <p:cNvPr id="4" name="object 4"/>
          <p:cNvSpPr txBox="1"/>
          <p:nvPr/>
        </p:nvSpPr>
        <p:spPr>
          <a:xfrm>
            <a:off x="890117" y="5132578"/>
            <a:ext cx="2602865"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4E2700"/>
                </a:solidFill>
                <a:latin typeface="Noto Sans Mono CJK HK"/>
                <a:cs typeface="Noto Sans Mono CJK HK"/>
              </a:rPr>
              <a:t>決定運算先後順序</a:t>
            </a:r>
            <a:r>
              <a:rPr dirty="0" sz="2400">
                <a:solidFill>
                  <a:srgbClr val="4E2700"/>
                </a:solidFill>
                <a:latin typeface="Verdana"/>
                <a:cs typeface="Verdana"/>
              </a:rPr>
              <a:t>:</a:t>
            </a:r>
            <a:endParaRPr sz="2400">
              <a:latin typeface="Verdana"/>
              <a:cs typeface="Verdana"/>
            </a:endParaRPr>
          </a:p>
        </p:txBody>
      </p:sp>
      <p:sp>
        <p:nvSpPr>
          <p:cNvPr id="5" name="object 5"/>
          <p:cNvSpPr txBox="1"/>
          <p:nvPr/>
        </p:nvSpPr>
        <p:spPr>
          <a:xfrm>
            <a:off x="1004417" y="5415007"/>
            <a:ext cx="1391920" cy="775335"/>
          </a:xfrm>
          <a:prstGeom prst="rect">
            <a:avLst/>
          </a:prstGeom>
        </p:spPr>
        <p:txBody>
          <a:bodyPr wrap="square" lIns="0" tIns="112395" rIns="0" bIns="0" rtlCol="0" vert="horz">
            <a:spAutoFit/>
          </a:bodyPr>
          <a:lstStyle/>
          <a:p>
            <a:pPr marL="12700">
              <a:lnSpc>
                <a:spcPct val="100000"/>
              </a:lnSpc>
              <a:spcBef>
                <a:spcPts val="885"/>
              </a:spcBef>
            </a:pPr>
            <a:r>
              <a:rPr dirty="0" sz="1800">
                <a:solidFill>
                  <a:srgbClr val="4E2700"/>
                </a:solidFill>
                <a:latin typeface="Verdana"/>
                <a:cs typeface="Verdana"/>
              </a:rPr>
              <a:t>=</a:t>
            </a:r>
            <a:endParaRPr sz="1800">
              <a:latin typeface="Verdana"/>
              <a:cs typeface="Verdana"/>
            </a:endParaRPr>
          </a:p>
          <a:p>
            <a:pPr marL="12700">
              <a:lnSpc>
                <a:spcPct val="100000"/>
              </a:lnSpc>
              <a:spcBef>
                <a:spcPts val="795"/>
              </a:spcBef>
            </a:pPr>
            <a:r>
              <a:rPr dirty="0" sz="1800">
                <a:solidFill>
                  <a:srgbClr val="4E2700"/>
                </a:solidFill>
                <a:latin typeface="Verdana"/>
                <a:cs typeface="Verdana"/>
              </a:rPr>
              <a:t>+</a:t>
            </a:r>
            <a:r>
              <a:rPr dirty="0" sz="1800" spc="-5">
                <a:solidFill>
                  <a:srgbClr val="4E2700"/>
                </a:solidFill>
                <a:latin typeface="Noto Sans Mono CJK HK"/>
                <a:cs typeface="Noto Sans Mono CJK HK"/>
              </a:rPr>
              <a:t>與</a:t>
            </a:r>
            <a:r>
              <a:rPr dirty="0" sz="1800" spc="835">
                <a:solidFill>
                  <a:srgbClr val="4E2700"/>
                </a:solidFill>
                <a:latin typeface="Noto Sans Mono CJK HK"/>
                <a:cs typeface="Noto Sans Mono CJK HK"/>
              </a:rPr>
              <a:t>–</a:t>
            </a:r>
            <a:r>
              <a:rPr dirty="0" sz="1800" spc="-310">
                <a:solidFill>
                  <a:srgbClr val="4E2700"/>
                </a:solidFill>
                <a:latin typeface="Noto Sans Mono CJK HK"/>
                <a:cs typeface="Noto Sans Mono CJK HK"/>
              </a:rPr>
              <a:t> </a:t>
            </a:r>
            <a:r>
              <a:rPr dirty="0" sz="1800">
                <a:solidFill>
                  <a:srgbClr val="4E2700"/>
                </a:solidFill>
                <a:latin typeface="Verdana"/>
                <a:cs typeface="Verdana"/>
              </a:rPr>
              <a:t>,</a:t>
            </a:r>
            <a:r>
              <a:rPr dirty="0" sz="1800" spc="-45">
                <a:solidFill>
                  <a:srgbClr val="4E2700"/>
                </a:solidFill>
                <a:latin typeface="Verdana"/>
                <a:cs typeface="Verdana"/>
              </a:rPr>
              <a:t> </a:t>
            </a:r>
            <a:r>
              <a:rPr dirty="0" sz="1800" spc="-5">
                <a:solidFill>
                  <a:srgbClr val="4E2700"/>
                </a:solidFill>
                <a:latin typeface="Verdana"/>
                <a:cs typeface="Verdana"/>
              </a:rPr>
              <a:t>*</a:t>
            </a:r>
            <a:r>
              <a:rPr dirty="0" sz="1800" spc="-5">
                <a:solidFill>
                  <a:srgbClr val="4E2700"/>
                </a:solidFill>
                <a:latin typeface="Noto Sans Mono CJK HK"/>
                <a:cs typeface="Noto Sans Mono CJK HK"/>
              </a:rPr>
              <a:t>與</a:t>
            </a:r>
            <a:r>
              <a:rPr dirty="0" sz="1800">
                <a:solidFill>
                  <a:srgbClr val="4E2700"/>
                </a:solidFill>
                <a:latin typeface="Verdana"/>
                <a:cs typeface="Verdana"/>
              </a:rPr>
              <a:t>/</a:t>
            </a:r>
            <a:endParaRPr sz="1800">
              <a:latin typeface="Verdana"/>
              <a:cs typeface="Verdana"/>
            </a:endParaRPr>
          </a:p>
        </p:txBody>
      </p:sp>
      <p:sp>
        <p:nvSpPr>
          <p:cNvPr id="6" name="object 6"/>
          <p:cNvSpPr txBox="1"/>
          <p:nvPr/>
        </p:nvSpPr>
        <p:spPr>
          <a:xfrm>
            <a:off x="3290696" y="5415007"/>
            <a:ext cx="1168400" cy="775335"/>
          </a:xfrm>
          <a:prstGeom prst="rect">
            <a:avLst/>
          </a:prstGeom>
        </p:spPr>
        <p:txBody>
          <a:bodyPr wrap="square" lIns="0" tIns="112395" rIns="0" bIns="0" rtlCol="0" vert="horz">
            <a:spAutoFit/>
          </a:bodyPr>
          <a:lstStyle/>
          <a:p>
            <a:pPr marL="12700">
              <a:lnSpc>
                <a:spcPct val="100000"/>
              </a:lnSpc>
              <a:spcBef>
                <a:spcPts val="885"/>
              </a:spcBef>
            </a:pPr>
            <a:r>
              <a:rPr dirty="0" sz="1800">
                <a:solidFill>
                  <a:srgbClr val="4E2700"/>
                </a:solidFill>
                <a:latin typeface="Noto Sans Mono CJK HK"/>
                <a:cs typeface="Noto Sans Mono CJK HK"/>
              </a:rPr>
              <a:t>右邊的先算</a:t>
            </a:r>
            <a:endParaRPr sz="1800">
              <a:latin typeface="Noto Sans Mono CJK HK"/>
              <a:cs typeface="Noto Sans Mono CJK HK"/>
            </a:endParaRPr>
          </a:p>
          <a:p>
            <a:pPr marL="12700">
              <a:lnSpc>
                <a:spcPct val="100000"/>
              </a:lnSpc>
              <a:spcBef>
                <a:spcPts val="795"/>
              </a:spcBef>
            </a:pPr>
            <a:r>
              <a:rPr dirty="0" sz="1800" spc="-5">
                <a:solidFill>
                  <a:srgbClr val="4E2700"/>
                </a:solidFill>
                <a:latin typeface="Noto Sans Mono CJK HK"/>
                <a:cs typeface="Noto Sans Mono CJK HK"/>
              </a:rPr>
              <a:t>左邊的先算</a:t>
            </a:r>
            <a:endParaRPr sz="1800">
              <a:latin typeface="Noto Sans Mono CJK HK"/>
              <a:cs typeface="Noto Sans Mono CJK HK"/>
            </a:endParaRPr>
          </a:p>
        </p:txBody>
      </p:sp>
      <p:sp>
        <p:nvSpPr>
          <p:cNvPr id="7" name="object 7"/>
          <p:cNvSpPr txBox="1"/>
          <p:nvPr/>
        </p:nvSpPr>
        <p:spPr>
          <a:xfrm>
            <a:off x="5004053" y="5374385"/>
            <a:ext cx="3746500" cy="841375"/>
          </a:xfrm>
          <a:prstGeom prst="rect">
            <a:avLst/>
          </a:prstGeom>
          <a:solidFill>
            <a:srgbClr val="CCE8CF"/>
          </a:solidFill>
          <a:ln w="19811">
            <a:solidFill>
              <a:srgbClr val="000000"/>
            </a:solidFill>
          </a:ln>
        </p:spPr>
        <p:txBody>
          <a:bodyPr wrap="square" lIns="0" tIns="0" rIns="0" bIns="0" rtlCol="0" vert="horz">
            <a:spAutoFit/>
          </a:bodyPr>
          <a:lstStyle/>
          <a:p>
            <a:pPr marL="217170" indent="-126364">
              <a:lnSpc>
                <a:spcPts val="1900"/>
              </a:lnSpc>
              <a:buSzPct val="94444"/>
              <a:buFont typeface="Verdana"/>
              <a:buChar char="•"/>
              <a:tabLst>
                <a:tab pos="217804" algn="l"/>
              </a:tabLst>
            </a:pPr>
            <a:r>
              <a:rPr dirty="0" sz="1800">
                <a:solidFill>
                  <a:srgbClr val="4E2700"/>
                </a:solidFill>
                <a:latin typeface="Noto Sans Mono CJK HK"/>
                <a:cs typeface="Noto Sans Mono CJK HK"/>
              </a:rPr>
              <a:t>例：</a:t>
            </a:r>
            <a:endParaRPr sz="1800">
              <a:latin typeface="Noto Sans Mono CJK HK"/>
              <a:cs typeface="Noto Sans Mono CJK HK"/>
            </a:endParaRPr>
          </a:p>
          <a:p>
            <a:pPr marL="1006475">
              <a:lnSpc>
                <a:spcPts val="2055"/>
              </a:lnSpc>
            </a:pPr>
            <a:r>
              <a:rPr dirty="0" sz="1800">
                <a:solidFill>
                  <a:srgbClr val="4E2700"/>
                </a:solidFill>
                <a:latin typeface="Verdana"/>
                <a:cs typeface="Verdana"/>
              </a:rPr>
              <a:t>int x =</a:t>
            </a:r>
            <a:r>
              <a:rPr dirty="0" sz="1800" spc="-10">
                <a:solidFill>
                  <a:srgbClr val="4E2700"/>
                </a:solidFill>
                <a:latin typeface="Verdana"/>
                <a:cs typeface="Verdana"/>
              </a:rPr>
              <a:t> </a:t>
            </a:r>
            <a:r>
              <a:rPr dirty="0" sz="1800" spc="-5">
                <a:solidFill>
                  <a:srgbClr val="4E2700"/>
                </a:solidFill>
                <a:latin typeface="Verdana"/>
                <a:cs typeface="Verdana"/>
              </a:rPr>
              <a:t>10;</a:t>
            </a:r>
            <a:endParaRPr sz="1800">
              <a:latin typeface="Verdana"/>
              <a:cs typeface="Verdana"/>
            </a:endParaRPr>
          </a:p>
          <a:p>
            <a:pPr marL="1006475">
              <a:lnSpc>
                <a:spcPts val="2090"/>
              </a:lnSpc>
            </a:pPr>
            <a:r>
              <a:rPr dirty="0" sz="1800">
                <a:solidFill>
                  <a:srgbClr val="4E2700"/>
                </a:solidFill>
                <a:latin typeface="Verdana"/>
                <a:cs typeface="Verdana"/>
              </a:rPr>
              <a:t>int n = </a:t>
            </a:r>
            <a:r>
              <a:rPr dirty="0" sz="1800" spc="-5">
                <a:solidFill>
                  <a:srgbClr val="4E2700"/>
                </a:solidFill>
                <a:latin typeface="Verdana"/>
                <a:cs typeface="Verdana"/>
              </a:rPr>
              <a:t>3+5-7*x+4</a:t>
            </a:r>
            <a:r>
              <a:rPr dirty="0" sz="1800">
                <a:solidFill>
                  <a:srgbClr val="4E2700"/>
                </a:solidFill>
                <a:latin typeface="Verdana"/>
                <a:cs typeface="Verdana"/>
              </a:rPr>
              <a:t> ;</a:t>
            </a:r>
            <a:endParaRPr sz="1800">
              <a:latin typeface="Verdana"/>
              <a:cs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193294"/>
            <a:ext cx="1398270" cy="574040"/>
          </a:xfrm>
          <a:prstGeom prst="rect">
            <a:avLst/>
          </a:prstGeom>
        </p:spPr>
        <p:txBody>
          <a:bodyPr wrap="square" lIns="0" tIns="12700" rIns="0" bIns="0" rtlCol="0" vert="horz">
            <a:spAutoFit/>
          </a:bodyPr>
          <a:lstStyle/>
          <a:p>
            <a:pPr marL="12700">
              <a:lnSpc>
                <a:spcPct val="100000"/>
              </a:lnSpc>
              <a:spcBef>
                <a:spcPts val="100"/>
              </a:spcBef>
            </a:pPr>
            <a:r>
              <a:rPr dirty="0" sz="3600">
                <a:solidFill>
                  <a:srgbClr val="000099"/>
                </a:solidFill>
                <a:latin typeface="Noto Sans Mono CJK HK"/>
                <a:cs typeface="Noto Sans Mono CJK HK"/>
              </a:rPr>
              <a:t>運算子</a:t>
            </a:r>
            <a:endParaRPr sz="3600">
              <a:latin typeface="Noto Sans Mono CJK HK"/>
              <a:cs typeface="Noto Sans Mono CJK HK"/>
            </a:endParaRP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graphicFrame>
        <p:nvGraphicFramePr>
          <p:cNvPr id="3" name="object 3"/>
          <p:cNvGraphicFramePr>
            <a:graphicFrameLocks noGrp="1"/>
          </p:cNvGraphicFramePr>
          <p:nvPr/>
        </p:nvGraphicFramePr>
        <p:xfrm>
          <a:off x="797915" y="1000519"/>
          <a:ext cx="6433185" cy="3443604"/>
        </p:xfrm>
        <a:graphic>
          <a:graphicData uri="http://schemas.openxmlformats.org/drawingml/2006/table">
            <a:tbl>
              <a:tblPr firstRow="1" bandRow="1">
                <a:tableStyleId>{2D5ABB26-0587-4C30-8999-92F81FD0307C}</a:tableStyleId>
              </a:tblPr>
              <a:tblGrid>
                <a:gridCol w="1988820"/>
                <a:gridCol w="951865"/>
                <a:gridCol w="231139"/>
                <a:gridCol w="624839"/>
                <a:gridCol w="572770"/>
                <a:gridCol w="694054"/>
                <a:gridCol w="1368425"/>
              </a:tblGrid>
              <a:tr h="404672">
                <a:tc>
                  <a:txBody>
                    <a:bodyPr/>
                    <a:lstStyle/>
                    <a:p>
                      <a:pPr marL="31750">
                        <a:lnSpc>
                          <a:spcPct val="100000"/>
                        </a:lnSpc>
                        <a:spcBef>
                          <a:spcPts val="10"/>
                        </a:spcBef>
                      </a:pPr>
                      <a:r>
                        <a:rPr dirty="0" sz="2400">
                          <a:solidFill>
                            <a:srgbClr val="4E2700"/>
                          </a:solidFill>
                          <a:latin typeface="Noto Sans Mono CJK HK"/>
                          <a:cs typeface="Noto Sans Mono CJK HK"/>
                        </a:rPr>
                        <a:t>單元運算子</a:t>
                      </a:r>
                      <a:endParaRPr sz="2400">
                        <a:latin typeface="Noto Sans Mono CJK HK"/>
                        <a:cs typeface="Noto Sans Mono CJK HK"/>
                      </a:endParaRPr>
                    </a:p>
                  </a:txBody>
                  <a:tcPr marL="0" marR="0" marB="0" marT="1270">
                    <a:solidFill>
                      <a:srgbClr val="CCE8CF"/>
                    </a:solidFill>
                  </a:tcPr>
                </a:tc>
                <a:tc>
                  <a:txBody>
                    <a:bodyPr/>
                    <a:lstStyle/>
                    <a:p>
                      <a:pPr marL="443230">
                        <a:lnSpc>
                          <a:spcPct val="100000"/>
                        </a:lnSpc>
                        <a:spcBef>
                          <a:spcPts val="10"/>
                        </a:spcBef>
                      </a:pPr>
                      <a:r>
                        <a:rPr dirty="0" sz="2400" spc="-5">
                          <a:solidFill>
                            <a:srgbClr val="4E2700"/>
                          </a:solidFill>
                          <a:latin typeface="Verdana"/>
                          <a:cs typeface="Verdana"/>
                        </a:rPr>
                        <a:t>++</a:t>
                      </a:r>
                      <a:endParaRPr sz="2400">
                        <a:latin typeface="Verdana"/>
                        <a:cs typeface="Verdana"/>
                      </a:endParaRPr>
                    </a:p>
                  </a:txBody>
                  <a:tcPr marL="0" marR="0" marB="0" marT="1270">
                    <a:solidFill>
                      <a:srgbClr val="CCE8CF"/>
                    </a:solidFill>
                  </a:tcPr>
                </a:tc>
                <a:tc>
                  <a:txBody>
                    <a:bodyPr/>
                    <a:lstStyle/>
                    <a:p>
                      <a:pPr>
                        <a:lnSpc>
                          <a:spcPct val="100000"/>
                        </a:lnSpc>
                      </a:pPr>
                      <a:endParaRPr sz="2300">
                        <a:latin typeface="Times New Roman"/>
                        <a:cs typeface="Times New Roman"/>
                      </a:endParaRPr>
                    </a:p>
                  </a:txBody>
                  <a:tcPr marL="0" marR="0" marB="0" marT="0">
                    <a:solidFill>
                      <a:srgbClr val="CCE8CF"/>
                    </a:solidFill>
                  </a:tcPr>
                </a:tc>
                <a:tc>
                  <a:txBody>
                    <a:bodyPr/>
                    <a:lstStyle/>
                    <a:p>
                      <a:pPr marL="83185">
                        <a:lnSpc>
                          <a:spcPct val="100000"/>
                        </a:lnSpc>
                        <a:spcBef>
                          <a:spcPts val="10"/>
                        </a:spcBef>
                      </a:pPr>
                      <a:r>
                        <a:rPr dirty="0" sz="2400">
                          <a:solidFill>
                            <a:srgbClr val="4E2700"/>
                          </a:solidFill>
                          <a:latin typeface="Verdana"/>
                          <a:cs typeface="Verdana"/>
                        </a:rPr>
                        <a:t>--</a:t>
                      </a:r>
                      <a:endParaRPr sz="2400">
                        <a:latin typeface="Verdana"/>
                        <a:cs typeface="Verdana"/>
                      </a:endParaRPr>
                    </a:p>
                  </a:txBody>
                  <a:tcPr marL="0" marR="0" marB="0" marT="1270">
                    <a:solidFill>
                      <a:srgbClr val="CCE8CF"/>
                    </a:solidFill>
                  </a:tcPr>
                </a:tc>
                <a:tc>
                  <a:txBody>
                    <a:bodyPr/>
                    <a:lstStyle/>
                    <a:p>
                      <a:pPr marL="56515">
                        <a:lnSpc>
                          <a:spcPct val="100000"/>
                        </a:lnSpc>
                        <a:spcBef>
                          <a:spcPts val="10"/>
                        </a:spcBef>
                      </a:pPr>
                      <a:r>
                        <a:rPr dirty="0" sz="2400">
                          <a:solidFill>
                            <a:srgbClr val="4E2700"/>
                          </a:solidFill>
                          <a:latin typeface="Verdana"/>
                          <a:cs typeface="Verdana"/>
                        </a:rPr>
                        <a:t>+</a:t>
                      </a:r>
                      <a:endParaRPr sz="2400">
                        <a:latin typeface="Verdana"/>
                        <a:cs typeface="Verdana"/>
                      </a:endParaRPr>
                    </a:p>
                  </a:txBody>
                  <a:tcPr marL="0" marR="0" marB="0" marT="1270">
                    <a:solidFill>
                      <a:srgbClr val="CCE8CF"/>
                    </a:solidFill>
                  </a:tcPr>
                </a:tc>
                <a:tc>
                  <a:txBody>
                    <a:bodyPr/>
                    <a:lstStyle/>
                    <a:p>
                      <a:pPr algn="ctr" marR="95885">
                        <a:lnSpc>
                          <a:spcPct val="100000"/>
                        </a:lnSpc>
                        <a:spcBef>
                          <a:spcPts val="10"/>
                        </a:spcBef>
                        <a:tabLst>
                          <a:tab pos="354965" algn="l"/>
                        </a:tabLst>
                      </a:pPr>
                      <a:r>
                        <a:rPr dirty="0" sz="2400">
                          <a:solidFill>
                            <a:srgbClr val="4E2700"/>
                          </a:solidFill>
                          <a:latin typeface="Verdana"/>
                          <a:cs typeface="Verdana"/>
                        </a:rPr>
                        <a:t>-	!</a:t>
                      </a:r>
                      <a:endParaRPr sz="2400">
                        <a:latin typeface="Verdana"/>
                        <a:cs typeface="Verdana"/>
                      </a:endParaRPr>
                    </a:p>
                  </a:txBody>
                  <a:tcPr marL="0" marR="0" marB="0" marT="1270">
                    <a:solidFill>
                      <a:srgbClr val="CCE8CF"/>
                    </a:solidFill>
                  </a:tcPr>
                </a:tc>
                <a:tc>
                  <a:txBody>
                    <a:bodyPr/>
                    <a:lstStyle/>
                    <a:p>
                      <a:pPr marL="161290">
                        <a:lnSpc>
                          <a:spcPct val="100000"/>
                        </a:lnSpc>
                        <a:spcBef>
                          <a:spcPts val="10"/>
                        </a:spcBef>
                        <a:tabLst>
                          <a:tab pos="734060" algn="l"/>
                        </a:tabLst>
                      </a:pPr>
                      <a:r>
                        <a:rPr dirty="0" sz="2400">
                          <a:solidFill>
                            <a:srgbClr val="4E2700"/>
                          </a:solidFill>
                          <a:latin typeface="Verdana"/>
                          <a:cs typeface="Verdana"/>
                        </a:rPr>
                        <a:t>~	(</a:t>
                      </a:r>
                      <a:r>
                        <a:rPr dirty="0" sz="2400" spc="-25">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txBody>
                  <a:tcPr marL="0" marR="0" marB="0" marT="1270">
                    <a:solidFill>
                      <a:srgbClr val="CCE8CF"/>
                    </a:solidFill>
                  </a:tcPr>
                </a:tc>
              </a:tr>
              <a:tr h="404672">
                <a:tc>
                  <a:txBody>
                    <a:bodyPr/>
                    <a:lstStyle/>
                    <a:p>
                      <a:pPr marL="31750">
                        <a:lnSpc>
                          <a:spcPts val="2805"/>
                        </a:lnSpc>
                        <a:spcBef>
                          <a:spcPts val="280"/>
                        </a:spcBef>
                      </a:pPr>
                      <a:r>
                        <a:rPr dirty="0" sz="2400">
                          <a:solidFill>
                            <a:srgbClr val="4E2700"/>
                          </a:solidFill>
                          <a:latin typeface="Noto Sans Mono CJK HK"/>
                          <a:cs typeface="Noto Sans Mono CJK HK"/>
                        </a:rPr>
                        <a:t>數值運算子</a:t>
                      </a:r>
                      <a:endParaRPr sz="2400">
                        <a:latin typeface="Noto Sans Mono CJK HK"/>
                        <a:cs typeface="Noto Sans Mono CJK HK"/>
                      </a:endParaRPr>
                    </a:p>
                  </a:txBody>
                  <a:tcPr marL="0" marR="0" marB="0" marT="35560">
                    <a:solidFill>
                      <a:srgbClr val="CCE8CF"/>
                    </a:solidFill>
                  </a:tcPr>
                </a:tc>
                <a:tc>
                  <a:txBody>
                    <a:bodyPr/>
                    <a:lstStyle/>
                    <a:p>
                      <a:pPr marL="443230">
                        <a:lnSpc>
                          <a:spcPts val="2805"/>
                        </a:lnSpc>
                        <a:spcBef>
                          <a:spcPts val="280"/>
                        </a:spcBef>
                      </a:pPr>
                      <a:r>
                        <a:rPr dirty="0" sz="2400">
                          <a:solidFill>
                            <a:srgbClr val="4E2700"/>
                          </a:solidFill>
                          <a:latin typeface="Verdana"/>
                          <a:cs typeface="Verdana"/>
                        </a:rPr>
                        <a:t>*</a:t>
                      </a:r>
                      <a:endParaRPr sz="2400">
                        <a:latin typeface="Verdana"/>
                        <a:cs typeface="Verdana"/>
                      </a:endParaRPr>
                    </a:p>
                  </a:txBody>
                  <a:tcPr marL="0" marR="0" marB="0" marT="35560">
                    <a:solidFill>
                      <a:srgbClr val="CCE8CF"/>
                    </a:solidFill>
                  </a:tcPr>
                </a:tc>
                <a:tc>
                  <a:txBody>
                    <a:bodyPr/>
                    <a:lstStyle/>
                    <a:p>
                      <a:pPr marL="9525">
                        <a:lnSpc>
                          <a:spcPts val="2805"/>
                        </a:lnSpc>
                        <a:spcBef>
                          <a:spcPts val="280"/>
                        </a:spcBef>
                      </a:pPr>
                      <a:r>
                        <a:rPr dirty="0" sz="2400">
                          <a:solidFill>
                            <a:srgbClr val="4E2700"/>
                          </a:solidFill>
                          <a:latin typeface="Verdana"/>
                          <a:cs typeface="Verdana"/>
                        </a:rPr>
                        <a:t>/</a:t>
                      </a:r>
                      <a:endParaRPr sz="2400">
                        <a:latin typeface="Verdana"/>
                        <a:cs typeface="Verdana"/>
                      </a:endParaRPr>
                    </a:p>
                  </a:txBody>
                  <a:tcPr marL="0" marR="0" marB="0" marT="35560">
                    <a:solidFill>
                      <a:srgbClr val="CCE8CF"/>
                    </a:solidFill>
                  </a:tcPr>
                </a:tc>
                <a:tc>
                  <a:txBody>
                    <a:bodyPr/>
                    <a:lstStyle/>
                    <a:p>
                      <a:pPr marL="239395">
                        <a:lnSpc>
                          <a:spcPts val="2805"/>
                        </a:lnSpc>
                        <a:spcBef>
                          <a:spcPts val="280"/>
                        </a:spcBef>
                      </a:pPr>
                      <a:r>
                        <a:rPr dirty="0" sz="2400">
                          <a:solidFill>
                            <a:srgbClr val="4E2700"/>
                          </a:solidFill>
                          <a:latin typeface="Verdana"/>
                          <a:cs typeface="Verdana"/>
                        </a:rPr>
                        <a:t>%</a:t>
                      </a:r>
                      <a:endParaRPr sz="2400">
                        <a:latin typeface="Verdana"/>
                        <a:cs typeface="Verdana"/>
                      </a:endParaRPr>
                    </a:p>
                  </a:txBody>
                  <a:tcPr marL="0" marR="0" marB="0" marT="35560">
                    <a:solidFill>
                      <a:srgbClr val="CCE8CF"/>
                    </a:solidFill>
                  </a:tcPr>
                </a:tc>
                <a:tc>
                  <a:txBody>
                    <a:bodyPr/>
                    <a:lstStyle/>
                    <a:p>
                      <a:pPr marL="265430">
                        <a:lnSpc>
                          <a:spcPts val="2805"/>
                        </a:lnSpc>
                        <a:spcBef>
                          <a:spcPts val="280"/>
                        </a:spcBef>
                      </a:pPr>
                      <a:r>
                        <a:rPr dirty="0" sz="2400">
                          <a:solidFill>
                            <a:srgbClr val="4E2700"/>
                          </a:solidFill>
                          <a:latin typeface="Verdana"/>
                          <a:cs typeface="Verdana"/>
                        </a:rPr>
                        <a:t>+</a:t>
                      </a:r>
                      <a:endParaRPr sz="2400">
                        <a:latin typeface="Verdana"/>
                        <a:cs typeface="Verdana"/>
                      </a:endParaRPr>
                    </a:p>
                  </a:txBody>
                  <a:tcPr marL="0" marR="0" marB="0" marT="35560">
                    <a:solidFill>
                      <a:srgbClr val="CCE8CF"/>
                    </a:solidFill>
                  </a:tcPr>
                </a:tc>
                <a:tc>
                  <a:txBody>
                    <a:bodyPr/>
                    <a:lstStyle/>
                    <a:p>
                      <a:pPr algn="ctr" marR="12065">
                        <a:lnSpc>
                          <a:spcPts val="2805"/>
                        </a:lnSpc>
                        <a:spcBef>
                          <a:spcPts val="280"/>
                        </a:spcBef>
                      </a:pPr>
                      <a:r>
                        <a:rPr dirty="0" sz="2400">
                          <a:solidFill>
                            <a:srgbClr val="4E2700"/>
                          </a:solidFill>
                          <a:latin typeface="Verdana"/>
                          <a:cs typeface="Verdana"/>
                        </a:rPr>
                        <a:t>-</a:t>
                      </a:r>
                      <a:endParaRPr sz="2400">
                        <a:latin typeface="Verdana"/>
                        <a:cs typeface="Verdana"/>
                      </a:endParaRPr>
                    </a:p>
                  </a:txBody>
                  <a:tcPr marL="0" marR="0" marB="0" marT="35560">
                    <a:solidFill>
                      <a:srgbClr val="CCE8CF"/>
                    </a:solidFill>
                  </a:tcPr>
                </a:tc>
                <a:tc>
                  <a:txBody>
                    <a:bodyPr/>
                    <a:lstStyle/>
                    <a:p>
                      <a:pPr>
                        <a:lnSpc>
                          <a:spcPct val="100000"/>
                        </a:lnSpc>
                      </a:pPr>
                      <a:endParaRPr sz="2300">
                        <a:latin typeface="Times New Roman"/>
                        <a:cs typeface="Times New Roman"/>
                      </a:endParaRPr>
                    </a:p>
                  </a:txBody>
                  <a:tcPr marL="0" marR="0" marB="0" marT="0">
                    <a:solidFill>
                      <a:srgbClr val="CCE8CF"/>
                    </a:solidFill>
                  </a:tcPr>
                </a:tc>
              </a:tr>
              <a:tr h="473532">
                <a:tc>
                  <a:txBody>
                    <a:bodyPr/>
                    <a:lstStyle/>
                    <a:p>
                      <a:pPr marL="31750">
                        <a:lnSpc>
                          <a:spcPct val="100000"/>
                        </a:lnSpc>
                        <a:spcBef>
                          <a:spcPts val="555"/>
                        </a:spcBef>
                      </a:pPr>
                      <a:r>
                        <a:rPr dirty="0" sz="2400">
                          <a:solidFill>
                            <a:srgbClr val="4E2700"/>
                          </a:solidFill>
                          <a:latin typeface="Noto Sans Mono CJK HK"/>
                          <a:cs typeface="Noto Sans Mono CJK HK"/>
                        </a:rPr>
                        <a:t>移位運算子</a:t>
                      </a:r>
                      <a:endParaRPr sz="2400">
                        <a:latin typeface="Noto Sans Mono CJK HK"/>
                        <a:cs typeface="Noto Sans Mono CJK HK"/>
                      </a:endParaRPr>
                    </a:p>
                  </a:txBody>
                  <a:tcPr marL="0" marR="0" marB="0" marT="70485">
                    <a:solidFill>
                      <a:srgbClr val="CCE8CF"/>
                    </a:solidFill>
                  </a:tcPr>
                </a:tc>
                <a:tc gridSpan="6">
                  <a:txBody>
                    <a:bodyPr/>
                    <a:lstStyle/>
                    <a:p>
                      <a:pPr marL="443230">
                        <a:lnSpc>
                          <a:spcPct val="100000"/>
                        </a:lnSpc>
                        <a:spcBef>
                          <a:spcPts val="555"/>
                        </a:spcBef>
                        <a:tabLst>
                          <a:tab pos="1372870" algn="l"/>
                          <a:tab pos="2302510" algn="l"/>
                        </a:tabLst>
                      </a:pPr>
                      <a:r>
                        <a:rPr dirty="0" sz="2400" spc="-5">
                          <a:solidFill>
                            <a:srgbClr val="4E2700"/>
                          </a:solidFill>
                          <a:latin typeface="Verdana"/>
                          <a:cs typeface="Verdana"/>
                        </a:rPr>
                        <a:t>&lt;&lt;	&gt;&gt;	&gt;&gt;&gt;</a:t>
                      </a:r>
                      <a:endParaRPr sz="2400">
                        <a:latin typeface="Verdana"/>
                        <a:cs typeface="Verdana"/>
                      </a:endParaRPr>
                    </a:p>
                  </a:txBody>
                  <a:tcPr marL="0" marR="0" marB="0" marT="70485">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438911">
                <a:tc>
                  <a:txBody>
                    <a:bodyPr/>
                    <a:lstStyle/>
                    <a:p>
                      <a:pPr marL="31750">
                        <a:lnSpc>
                          <a:spcPct val="100000"/>
                        </a:lnSpc>
                        <a:spcBef>
                          <a:spcPts val="280"/>
                        </a:spcBef>
                      </a:pPr>
                      <a:r>
                        <a:rPr dirty="0" sz="2400">
                          <a:solidFill>
                            <a:srgbClr val="4E2700"/>
                          </a:solidFill>
                          <a:latin typeface="Noto Sans Mono CJK HK"/>
                          <a:cs typeface="Noto Sans Mono CJK HK"/>
                        </a:rPr>
                        <a:t>比較運算子</a:t>
                      </a:r>
                      <a:endParaRPr sz="2400">
                        <a:latin typeface="Noto Sans Mono CJK HK"/>
                        <a:cs typeface="Noto Sans Mono CJK HK"/>
                      </a:endParaRPr>
                    </a:p>
                  </a:txBody>
                  <a:tcPr marL="0" marR="0" marB="0" marT="35560">
                    <a:solidFill>
                      <a:srgbClr val="CCE8CF"/>
                    </a:solidFill>
                  </a:tcPr>
                </a:tc>
                <a:tc gridSpan="6">
                  <a:txBody>
                    <a:bodyPr/>
                    <a:lstStyle/>
                    <a:p>
                      <a:pPr marL="431165">
                        <a:lnSpc>
                          <a:spcPct val="100000"/>
                        </a:lnSpc>
                        <a:spcBef>
                          <a:spcPts val="280"/>
                        </a:spcBef>
                        <a:tabLst>
                          <a:tab pos="1003935" algn="l"/>
                          <a:tab pos="1824355" algn="l"/>
                          <a:tab pos="2397760" algn="l"/>
                          <a:tab pos="3220085" algn="l"/>
                          <a:tab pos="4042410" algn="l"/>
                        </a:tabLst>
                      </a:pPr>
                      <a:r>
                        <a:rPr dirty="0" sz="2400">
                          <a:solidFill>
                            <a:srgbClr val="4E2700"/>
                          </a:solidFill>
                          <a:latin typeface="Verdana"/>
                          <a:cs typeface="Verdana"/>
                        </a:rPr>
                        <a:t>&lt;	</a:t>
                      </a:r>
                      <a:r>
                        <a:rPr dirty="0" sz="2400" spc="-5">
                          <a:solidFill>
                            <a:srgbClr val="4E2700"/>
                          </a:solidFill>
                          <a:latin typeface="Verdana"/>
                          <a:cs typeface="Verdana"/>
                        </a:rPr>
                        <a:t>&lt;=	</a:t>
                      </a:r>
                      <a:r>
                        <a:rPr dirty="0" sz="2400">
                          <a:solidFill>
                            <a:srgbClr val="4E2700"/>
                          </a:solidFill>
                          <a:latin typeface="Verdana"/>
                          <a:cs typeface="Verdana"/>
                        </a:rPr>
                        <a:t>&gt;	</a:t>
                      </a:r>
                      <a:r>
                        <a:rPr dirty="0" sz="2400" spc="-5">
                          <a:solidFill>
                            <a:srgbClr val="4E2700"/>
                          </a:solidFill>
                          <a:latin typeface="Verdana"/>
                          <a:cs typeface="Verdana"/>
                        </a:rPr>
                        <a:t>&gt;=	==	</a:t>
                      </a:r>
                      <a:r>
                        <a:rPr dirty="0" sz="2400">
                          <a:solidFill>
                            <a:srgbClr val="4E2700"/>
                          </a:solidFill>
                          <a:latin typeface="Verdana"/>
                          <a:cs typeface="Verdana"/>
                        </a:rPr>
                        <a:t>!=</a:t>
                      </a:r>
                      <a:endParaRPr sz="2400">
                        <a:latin typeface="Verdana"/>
                        <a:cs typeface="Verdana"/>
                      </a:endParaRPr>
                    </a:p>
                  </a:txBody>
                  <a:tcPr marL="0" marR="0" marB="0" marT="35560">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439039">
                <a:tc>
                  <a:txBody>
                    <a:bodyPr/>
                    <a:lstStyle/>
                    <a:p>
                      <a:pPr marL="31750">
                        <a:lnSpc>
                          <a:spcPct val="100000"/>
                        </a:lnSpc>
                        <a:spcBef>
                          <a:spcPts val="280"/>
                        </a:spcBef>
                      </a:pPr>
                      <a:r>
                        <a:rPr dirty="0" sz="2400">
                          <a:solidFill>
                            <a:srgbClr val="4E2700"/>
                          </a:solidFill>
                          <a:latin typeface="Noto Sans Mono CJK HK"/>
                          <a:cs typeface="Noto Sans Mono CJK HK"/>
                        </a:rPr>
                        <a:t>位元運算子</a:t>
                      </a:r>
                      <a:endParaRPr sz="2400">
                        <a:latin typeface="Noto Sans Mono CJK HK"/>
                        <a:cs typeface="Noto Sans Mono CJK HK"/>
                      </a:endParaRPr>
                    </a:p>
                  </a:txBody>
                  <a:tcPr marL="0" marR="0" marB="0" marT="35560">
                    <a:solidFill>
                      <a:srgbClr val="CCE8CF"/>
                    </a:solidFill>
                  </a:tcPr>
                </a:tc>
                <a:tc gridSpan="6">
                  <a:txBody>
                    <a:bodyPr/>
                    <a:lstStyle/>
                    <a:p>
                      <a:pPr marL="431165">
                        <a:lnSpc>
                          <a:spcPct val="100000"/>
                        </a:lnSpc>
                        <a:spcBef>
                          <a:spcPts val="280"/>
                        </a:spcBef>
                        <a:tabLst>
                          <a:tab pos="975994" algn="l"/>
                          <a:tab pos="1549400" algn="l"/>
                        </a:tabLst>
                      </a:pPr>
                      <a:r>
                        <a:rPr dirty="0" sz="2400">
                          <a:solidFill>
                            <a:srgbClr val="4E2700"/>
                          </a:solidFill>
                          <a:latin typeface="Verdana"/>
                          <a:cs typeface="Verdana"/>
                        </a:rPr>
                        <a:t>&amp;	^	|</a:t>
                      </a:r>
                      <a:endParaRPr sz="2400">
                        <a:latin typeface="Verdana"/>
                        <a:cs typeface="Verdana"/>
                      </a:endParaRPr>
                    </a:p>
                  </a:txBody>
                  <a:tcPr marL="0" marR="0" marB="0" marT="35560">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439038">
                <a:tc>
                  <a:txBody>
                    <a:bodyPr/>
                    <a:lstStyle/>
                    <a:p>
                      <a:pPr marL="31750">
                        <a:lnSpc>
                          <a:spcPct val="100000"/>
                        </a:lnSpc>
                        <a:spcBef>
                          <a:spcPts val="280"/>
                        </a:spcBef>
                      </a:pPr>
                      <a:r>
                        <a:rPr dirty="0" sz="2400">
                          <a:solidFill>
                            <a:srgbClr val="4E2700"/>
                          </a:solidFill>
                          <a:latin typeface="Noto Sans Mono CJK HK"/>
                          <a:cs typeface="Noto Sans Mono CJK HK"/>
                        </a:rPr>
                        <a:t>短路運算子</a:t>
                      </a:r>
                      <a:endParaRPr sz="2400">
                        <a:latin typeface="Noto Sans Mono CJK HK"/>
                        <a:cs typeface="Noto Sans Mono CJK HK"/>
                      </a:endParaRPr>
                    </a:p>
                  </a:txBody>
                  <a:tcPr marL="0" marR="0" marB="0" marT="35560">
                    <a:solidFill>
                      <a:srgbClr val="CCE8CF"/>
                    </a:solidFill>
                  </a:tcPr>
                </a:tc>
                <a:tc gridSpan="6">
                  <a:txBody>
                    <a:bodyPr/>
                    <a:lstStyle/>
                    <a:p>
                      <a:pPr marL="431165">
                        <a:lnSpc>
                          <a:spcPct val="100000"/>
                        </a:lnSpc>
                        <a:spcBef>
                          <a:spcPts val="280"/>
                        </a:spcBef>
                        <a:tabLst>
                          <a:tab pos="1306195" algn="l"/>
                        </a:tabLst>
                      </a:pPr>
                      <a:r>
                        <a:rPr dirty="0" sz="2400">
                          <a:solidFill>
                            <a:srgbClr val="4E2700"/>
                          </a:solidFill>
                          <a:latin typeface="Verdana"/>
                          <a:cs typeface="Verdana"/>
                        </a:rPr>
                        <a:t>&amp;&amp;	||</a:t>
                      </a:r>
                      <a:endParaRPr sz="2400">
                        <a:latin typeface="Verdana"/>
                        <a:cs typeface="Verdana"/>
                      </a:endParaRPr>
                    </a:p>
                  </a:txBody>
                  <a:tcPr marL="0" marR="0" marB="0" marT="35560">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438912">
                <a:tc>
                  <a:txBody>
                    <a:bodyPr/>
                    <a:lstStyle/>
                    <a:p>
                      <a:pPr marL="31750">
                        <a:lnSpc>
                          <a:spcPct val="100000"/>
                        </a:lnSpc>
                        <a:spcBef>
                          <a:spcPts val="280"/>
                        </a:spcBef>
                      </a:pPr>
                      <a:r>
                        <a:rPr dirty="0" sz="2400">
                          <a:solidFill>
                            <a:srgbClr val="4E2700"/>
                          </a:solidFill>
                          <a:latin typeface="Noto Sans Mono CJK HK"/>
                          <a:cs typeface="Noto Sans Mono CJK HK"/>
                        </a:rPr>
                        <a:t>三元運算子</a:t>
                      </a:r>
                      <a:endParaRPr sz="2400">
                        <a:latin typeface="Noto Sans Mono CJK HK"/>
                        <a:cs typeface="Noto Sans Mono CJK HK"/>
                      </a:endParaRPr>
                    </a:p>
                  </a:txBody>
                  <a:tcPr marL="0" marR="0" marB="0" marT="35560">
                    <a:solidFill>
                      <a:srgbClr val="CCE8CF"/>
                    </a:solidFill>
                  </a:tcPr>
                </a:tc>
                <a:tc gridSpan="6">
                  <a:txBody>
                    <a:bodyPr/>
                    <a:lstStyle/>
                    <a:p>
                      <a:pPr marL="431165">
                        <a:lnSpc>
                          <a:spcPct val="100000"/>
                        </a:lnSpc>
                        <a:spcBef>
                          <a:spcPts val="280"/>
                        </a:spcBef>
                        <a:tabLst>
                          <a:tab pos="813435" algn="l"/>
                        </a:tabLst>
                      </a:pPr>
                      <a:r>
                        <a:rPr dirty="0" sz="2400">
                          <a:solidFill>
                            <a:srgbClr val="4E2700"/>
                          </a:solidFill>
                          <a:latin typeface="Verdana"/>
                          <a:cs typeface="Verdana"/>
                        </a:rPr>
                        <a:t>?	:</a:t>
                      </a:r>
                      <a:endParaRPr sz="2400">
                        <a:latin typeface="Verdana"/>
                        <a:cs typeface="Verdana"/>
                      </a:endParaRPr>
                    </a:p>
                  </a:txBody>
                  <a:tcPr marL="0" marR="0" marB="0" marT="35560">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404672">
                <a:tc>
                  <a:txBody>
                    <a:bodyPr/>
                    <a:lstStyle/>
                    <a:p>
                      <a:pPr marL="31750">
                        <a:lnSpc>
                          <a:spcPts val="2805"/>
                        </a:lnSpc>
                        <a:spcBef>
                          <a:spcPts val="280"/>
                        </a:spcBef>
                      </a:pPr>
                      <a:r>
                        <a:rPr dirty="0" sz="2400">
                          <a:solidFill>
                            <a:srgbClr val="4E2700"/>
                          </a:solidFill>
                          <a:latin typeface="Noto Sans Mono CJK HK"/>
                          <a:cs typeface="Noto Sans Mono CJK HK"/>
                        </a:rPr>
                        <a:t>指定運算子</a:t>
                      </a:r>
                      <a:endParaRPr sz="2400">
                        <a:latin typeface="Noto Sans Mono CJK HK"/>
                        <a:cs typeface="Noto Sans Mono CJK HK"/>
                      </a:endParaRPr>
                    </a:p>
                  </a:txBody>
                  <a:tcPr marL="0" marR="0" marB="0" marT="35560">
                    <a:solidFill>
                      <a:srgbClr val="CCE8CF"/>
                    </a:solidFill>
                  </a:tcPr>
                </a:tc>
                <a:tc gridSpan="6">
                  <a:txBody>
                    <a:bodyPr/>
                    <a:lstStyle/>
                    <a:p>
                      <a:pPr marL="431165">
                        <a:lnSpc>
                          <a:spcPts val="2805"/>
                        </a:lnSpc>
                        <a:spcBef>
                          <a:spcPts val="280"/>
                        </a:spcBef>
                        <a:tabLst>
                          <a:tab pos="895350" algn="l"/>
                        </a:tabLst>
                      </a:pPr>
                      <a:r>
                        <a:rPr dirty="0" sz="2400">
                          <a:solidFill>
                            <a:srgbClr val="4E2700"/>
                          </a:solidFill>
                          <a:latin typeface="Verdana"/>
                          <a:cs typeface="Verdana"/>
                        </a:rPr>
                        <a:t>=	"op="</a:t>
                      </a:r>
                      <a:endParaRPr sz="2400">
                        <a:latin typeface="Verdana"/>
                        <a:cs typeface="Verdana"/>
                      </a:endParaRPr>
                    </a:p>
                  </a:txBody>
                  <a:tcPr marL="0" marR="0" marB="0" marT="35560">
                    <a:solidFill>
                      <a:srgbClr val="CCE8CF"/>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7674609" cy="574040"/>
          </a:xfrm>
          <a:prstGeom prst="rect"/>
        </p:spPr>
        <p:txBody>
          <a:bodyPr wrap="square" lIns="0" tIns="12700" rIns="0" bIns="0" rtlCol="0" vert="horz">
            <a:spAutoFit/>
          </a:bodyPr>
          <a:lstStyle/>
          <a:p>
            <a:pPr marL="12700">
              <a:lnSpc>
                <a:spcPct val="100000"/>
              </a:lnSpc>
              <a:spcBef>
                <a:spcPts val="100"/>
              </a:spcBef>
              <a:tabLst>
                <a:tab pos="5280025" algn="l"/>
                <a:tab pos="5809615" algn="l"/>
              </a:tabLst>
            </a:pPr>
            <a:r>
              <a:rPr dirty="0"/>
              <a:t>指</a:t>
            </a:r>
            <a:r>
              <a:rPr dirty="0" spc="-5"/>
              <a:t>定</a:t>
            </a:r>
            <a:r>
              <a:rPr dirty="0" spc="-5">
                <a:latin typeface="Verdana"/>
                <a:cs typeface="Verdana"/>
              </a:rPr>
              <a:t>(=)</a:t>
            </a:r>
            <a:r>
              <a:rPr dirty="0"/>
              <a:t>與算術運算</a:t>
            </a:r>
            <a:r>
              <a:rPr dirty="0" spc="-10"/>
              <a:t>子</a:t>
            </a:r>
            <a:r>
              <a:rPr dirty="0" spc="-5">
                <a:latin typeface="Verdana"/>
                <a:cs typeface="Verdana"/>
              </a:rPr>
              <a:t>(*	</a:t>
            </a:r>
            <a:r>
              <a:rPr dirty="0">
                <a:latin typeface="Verdana"/>
                <a:cs typeface="Verdana"/>
              </a:rPr>
              <a:t>/	% +</a:t>
            </a:r>
            <a:r>
              <a:rPr dirty="0" spc="-110">
                <a:latin typeface="Verdana"/>
                <a:cs typeface="Verdana"/>
              </a:rPr>
              <a:t> </a:t>
            </a:r>
            <a:r>
              <a:rPr dirty="0"/>
              <a:t>－</a:t>
            </a:r>
            <a:r>
              <a:rPr dirty="0">
                <a:latin typeface="Verdana"/>
                <a:cs typeface="Verdan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89457"/>
            <a:ext cx="7683500" cy="4710430"/>
          </a:xfrm>
          <a:prstGeom prst="rect">
            <a:avLst/>
          </a:prstGeom>
        </p:spPr>
        <p:txBody>
          <a:bodyPr wrap="square" lIns="0" tIns="12700" rIns="0" bIns="0" rtlCol="0" vert="horz">
            <a:spAutoFit/>
          </a:bodyPr>
          <a:lstStyle/>
          <a:p>
            <a:pPr algn="just" marL="355600" marR="5080" indent="-342900">
              <a:lnSpc>
                <a:spcPct val="100000"/>
              </a:lnSpc>
              <a:spcBef>
                <a:spcPts val="100"/>
              </a:spcBef>
              <a:buFont typeface="Verdana"/>
              <a:buChar char="•"/>
              <a:tabLst>
                <a:tab pos="355600" algn="l"/>
              </a:tabLst>
            </a:pPr>
            <a:r>
              <a:rPr dirty="0" sz="2400">
                <a:solidFill>
                  <a:srgbClr val="4E2700"/>
                </a:solidFill>
                <a:latin typeface="Noto Sans Mono CJK HK"/>
                <a:cs typeface="Noto Sans Mono CJK HK"/>
              </a:rPr>
              <a:t>將等號右邊</a:t>
            </a:r>
            <a:r>
              <a:rPr dirty="0" sz="2400">
                <a:solidFill>
                  <a:srgbClr val="4E2700"/>
                </a:solidFill>
                <a:latin typeface="Verdana"/>
                <a:cs typeface="Verdana"/>
              </a:rPr>
              <a:t>(</a:t>
            </a:r>
            <a:r>
              <a:rPr dirty="0" sz="2400">
                <a:solidFill>
                  <a:srgbClr val="4E2700"/>
                </a:solidFill>
                <a:latin typeface="Noto Sans Mono CJK HK"/>
                <a:cs typeface="Noto Sans Mono CJK HK"/>
              </a:rPr>
              <a:t>經過計算後所得到</a:t>
            </a:r>
            <a:r>
              <a:rPr dirty="0" sz="2400">
                <a:solidFill>
                  <a:srgbClr val="4E2700"/>
                </a:solidFill>
                <a:latin typeface="Verdana"/>
                <a:cs typeface="Verdana"/>
              </a:rPr>
              <a:t>)</a:t>
            </a:r>
            <a:r>
              <a:rPr dirty="0" sz="2400">
                <a:solidFill>
                  <a:srgbClr val="4E2700"/>
                </a:solidFill>
                <a:latin typeface="Noto Sans Mono CJK HK"/>
                <a:cs typeface="Noto Sans Mono CJK HK"/>
              </a:rPr>
              <a:t>的值放入等號左邊的變 數內。等號左邊必須是一個變數，右邊可以是運算式或 </a:t>
            </a:r>
            <a:r>
              <a:rPr dirty="0" sz="2400" spc="-5">
                <a:solidFill>
                  <a:srgbClr val="4E2700"/>
                </a:solidFill>
                <a:latin typeface="Noto Sans Mono CJK HK"/>
                <a:cs typeface="Noto Sans Mono CJK HK"/>
              </a:rPr>
              <a:t>單值。</a:t>
            </a:r>
            <a:endParaRPr sz="2400">
              <a:latin typeface="Noto Sans Mono CJK HK"/>
              <a:cs typeface="Noto Sans Mono CJK HK"/>
            </a:endParaRPr>
          </a:p>
          <a:p>
            <a:pPr algn="just" marL="354965" indent="-342900">
              <a:lnSpc>
                <a:spcPct val="100000"/>
              </a:lnSpc>
              <a:spcBef>
                <a:spcPts val="575"/>
              </a:spcBef>
              <a:buFont typeface="Verdana"/>
              <a:buChar char="•"/>
              <a:tabLst>
                <a:tab pos="355600" algn="l"/>
              </a:tabLst>
            </a:pPr>
            <a:r>
              <a:rPr dirty="0" u="heavy" sz="2400" spc="-600">
                <a:solidFill>
                  <a:srgbClr val="4E2700"/>
                </a:solidFill>
                <a:uFill>
                  <a:solidFill>
                    <a:srgbClr val="4E2700"/>
                  </a:solidFill>
                </a:uFill>
                <a:latin typeface="Times New Roman"/>
                <a:cs typeface="Times New Roman"/>
              </a:rPr>
              <a:t> </a:t>
            </a:r>
            <a:r>
              <a:rPr dirty="0" u="heavy" sz="2400">
                <a:solidFill>
                  <a:srgbClr val="4E2700"/>
                </a:solidFill>
                <a:uFill>
                  <a:solidFill>
                    <a:srgbClr val="4E2700"/>
                  </a:solidFill>
                </a:uFill>
                <a:latin typeface="Noto Sans Mono CJK HK"/>
                <a:cs typeface="Noto Sans Mono CJK HK"/>
              </a:rPr>
              <a:t>它的運算優先順序是所有運算子中最低</a:t>
            </a:r>
            <a:r>
              <a:rPr dirty="0" u="heavy" sz="2400" spc="5">
                <a:solidFill>
                  <a:srgbClr val="4E2700"/>
                </a:solidFill>
                <a:uFill>
                  <a:solidFill>
                    <a:srgbClr val="4E2700"/>
                  </a:solidFill>
                </a:uFill>
                <a:latin typeface="Noto Sans Mono CJK HK"/>
                <a:cs typeface="Noto Sans Mono CJK HK"/>
              </a:rPr>
              <a:t>的</a:t>
            </a:r>
            <a:r>
              <a:rPr dirty="0" sz="2400">
                <a:solidFill>
                  <a:srgbClr val="4E2700"/>
                </a:solidFill>
                <a:latin typeface="Noto Sans Mono CJK HK"/>
                <a:cs typeface="Noto Sans Mono CJK HK"/>
              </a:rPr>
              <a:t>。</a:t>
            </a:r>
            <a:endParaRPr sz="2400">
              <a:latin typeface="Noto Sans Mono CJK HK"/>
              <a:cs typeface="Noto Sans Mono CJK HK"/>
            </a:endParaRPr>
          </a:p>
          <a:p>
            <a:pPr marL="551815">
              <a:lnSpc>
                <a:spcPct val="100000"/>
              </a:lnSpc>
              <a:spcBef>
                <a:spcPts val="650"/>
              </a:spcBef>
              <a:tabLst>
                <a:tab pos="1160780" algn="l"/>
              </a:tabLst>
            </a:pPr>
            <a:r>
              <a:rPr dirty="0" sz="2400" spc="-10">
                <a:solidFill>
                  <a:srgbClr val="4E2700"/>
                </a:solidFill>
                <a:latin typeface="Verdana"/>
                <a:cs typeface="Verdana"/>
              </a:rPr>
              <a:t>int	i, </a:t>
            </a:r>
            <a:r>
              <a:rPr dirty="0" sz="2400" spc="-5">
                <a:solidFill>
                  <a:srgbClr val="4E2700"/>
                </a:solidFill>
                <a:latin typeface="Verdana"/>
                <a:cs typeface="Verdana"/>
              </a:rPr>
              <a:t>j, </a:t>
            </a:r>
            <a:r>
              <a:rPr dirty="0" sz="2400">
                <a:solidFill>
                  <a:srgbClr val="4E2700"/>
                </a:solidFill>
                <a:latin typeface="Verdana"/>
                <a:cs typeface="Verdana"/>
              </a:rPr>
              <a:t>k</a:t>
            </a:r>
            <a:r>
              <a:rPr dirty="0" sz="2400" spc="25">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551815">
              <a:lnSpc>
                <a:spcPct val="100000"/>
              </a:lnSpc>
              <a:spcBef>
                <a:spcPts val="575"/>
              </a:spcBef>
            </a:pPr>
            <a:r>
              <a:rPr dirty="0" sz="2400">
                <a:solidFill>
                  <a:srgbClr val="4E2700"/>
                </a:solidFill>
                <a:latin typeface="Verdana"/>
                <a:cs typeface="Verdana"/>
              </a:rPr>
              <a:t>i = j = k = 100</a:t>
            </a:r>
            <a:r>
              <a:rPr dirty="0" sz="2400" spc="-10">
                <a:solidFill>
                  <a:srgbClr val="4E2700"/>
                </a:solidFill>
                <a:latin typeface="Verdana"/>
                <a:cs typeface="Verdana"/>
              </a:rPr>
              <a:t> </a:t>
            </a:r>
            <a:r>
              <a:rPr dirty="0" sz="2400">
                <a:solidFill>
                  <a:srgbClr val="4E2700"/>
                </a:solidFill>
                <a:latin typeface="Verdana"/>
                <a:cs typeface="Verdana"/>
              </a:rPr>
              <a:t>;</a:t>
            </a:r>
            <a:endParaRPr sz="2400">
              <a:latin typeface="Verdana"/>
              <a:cs typeface="Verdana"/>
            </a:endParaRPr>
          </a:p>
          <a:p>
            <a:pPr marL="355600" indent="-342900">
              <a:lnSpc>
                <a:spcPct val="100000"/>
              </a:lnSpc>
              <a:spcBef>
                <a:spcPts val="505"/>
              </a:spcBef>
              <a:buFont typeface="Verdana"/>
              <a:buChar char="•"/>
              <a:tabLst>
                <a:tab pos="354965" algn="l"/>
                <a:tab pos="355600" algn="l"/>
              </a:tabLst>
            </a:pPr>
            <a:r>
              <a:rPr dirty="0" sz="2400">
                <a:solidFill>
                  <a:srgbClr val="4E2700"/>
                </a:solidFill>
                <a:latin typeface="Noto Sans Mono CJK HK"/>
                <a:cs typeface="Noto Sans Mono CJK HK"/>
              </a:rPr>
              <a:t>算術運算子</a:t>
            </a:r>
            <a:endParaRPr sz="2400">
              <a:latin typeface="Noto Sans Mono CJK HK"/>
              <a:cs typeface="Noto Sans Mono CJK HK"/>
            </a:endParaRPr>
          </a:p>
          <a:p>
            <a:pPr marL="469900">
              <a:lnSpc>
                <a:spcPct val="100000"/>
              </a:lnSpc>
              <a:spcBef>
                <a:spcPts val="500"/>
              </a:spcBef>
              <a:tabLst>
                <a:tab pos="926465" algn="l"/>
              </a:tabLst>
            </a:pPr>
            <a:r>
              <a:rPr dirty="0" sz="2000">
                <a:solidFill>
                  <a:srgbClr val="3333CC"/>
                </a:solidFill>
                <a:latin typeface="Verdana"/>
                <a:cs typeface="Verdana"/>
              </a:rPr>
              <a:t>+	:</a:t>
            </a:r>
            <a:r>
              <a:rPr dirty="0" sz="2000" spc="-90">
                <a:solidFill>
                  <a:srgbClr val="3333CC"/>
                </a:solidFill>
                <a:latin typeface="Verdana"/>
                <a:cs typeface="Verdana"/>
              </a:rPr>
              <a:t> </a:t>
            </a:r>
            <a:r>
              <a:rPr dirty="0" sz="2000" spc="10">
                <a:solidFill>
                  <a:srgbClr val="3333CC"/>
                </a:solidFill>
                <a:latin typeface="Noto Sans Mono CJK HK"/>
                <a:cs typeface="Noto Sans Mono CJK HK"/>
              </a:rPr>
              <a:t>加法</a:t>
            </a:r>
            <a:r>
              <a:rPr dirty="0" sz="2000">
                <a:solidFill>
                  <a:srgbClr val="3333CC"/>
                </a:solidFill>
                <a:latin typeface="Noto Sans Mono CJK HK"/>
                <a:cs typeface="Noto Sans Mono CJK HK"/>
              </a:rPr>
              <a:t>運算子</a:t>
            </a:r>
            <a:endParaRPr sz="2000">
              <a:latin typeface="Noto Sans Mono CJK HK"/>
              <a:cs typeface="Noto Sans Mono CJK HK"/>
            </a:endParaRPr>
          </a:p>
          <a:p>
            <a:pPr marL="469900">
              <a:lnSpc>
                <a:spcPct val="100000"/>
              </a:lnSpc>
              <a:spcBef>
                <a:spcPts val="480"/>
              </a:spcBef>
              <a:tabLst>
                <a:tab pos="926465" algn="l"/>
              </a:tabLst>
            </a:pPr>
            <a:r>
              <a:rPr dirty="0" sz="2000">
                <a:solidFill>
                  <a:srgbClr val="3333CC"/>
                </a:solidFill>
                <a:latin typeface="Noto Sans Mono CJK HK"/>
                <a:cs typeface="Noto Sans Mono CJK HK"/>
              </a:rPr>
              <a:t>－	</a:t>
            </a:r>
            <a:r>
              <a:rPr dirty="0" sz="2000">
                <a:solidFill>
                  <a:srgbClr val="3333CC"/>
                </a:solidFill>
                <a:latin typeface="Verdana"/>
                <a:cs typeface="Verdana"/>
              </a:rPr>
              <a:t>:</a:t>
            </a:r>
            <a:r>
              <a:rPr dirty="0" sz="2000" spc="-90">
                <a:solidFill>
                  <a:srgbClr val="3333CC"/>
                </a:solidFill>
                <a:latin typeface="Verdana"/>
                <a:cs typeface="Verdana"/>
              </a:rPr>
              <a:t> </a:t>
            </a:r>
            <a:r>
              <a:rPr dirty="0" sz="2000" spc="10">
                <a:solidFill>
                  <a:srgbClr val="3333CC"/>
                </a:solidFill>
                <a:latin typeface="Noto Sans Mono CJK HK"/>
                <a:cs typeface="Noto Sans Mono CJK HK"/>
              </a:rPr>
              <a:t>減法</a:t>
            </a:r>
            <a:r>
              <a:rPr dirty="0" sz="2000">
                <a:solidFill>
                  <a:srgbClr val="3333CC"/>
                </a:solidFill>
                <a:latin typeface="Noto Sans Mono CJK HK"/>
                <a:cs typeface="Noto Sans Mono CJK HK"/>
              </a:rPr>
              <a:t>運算子</a:t>
            </a:r>
            <a:endParaRPr sz="2000">
              <a:latin typeface="Noto Sans Mono CJK HK"/>
              <a:cs typeface="Noto Sans Mono CJK HK"/>
            </a:endParaRPr>
          </a:p>
          <a:p>
            <a:pPr marL="469900">
              <a:lnSpc>
                <a:spcPct val="100000"/>
              </a:lnSpc>
              <a:spcBef>
                <a:spcPts val="480"/>
              </a:spcBef>
              <a:tabLst>
                <a:tab pos="926465" algn="l"/>
              </a:tabLst>
            </a:pPr>
            <a:r>
              <a:rPr dirty="0" sz="2000">
                <a:solidFill>
                  <a:srgbClr val="3333CC"/>
                </a:solidFill>
                <a:latin typeface="Verdana"/>
                <a:cs typeface="Verdana"/>
              </a:rPr>
              <a:t>*	:</a:t>
            </a:r>
            <a:r>
              <a:rPr dirty="0" sz="2000" spc="-90">
                <a:solidFill>
                  <a:srgbClr val="3333CC"/>
                </a:solidFill>
                <a:latin typeface="Verdana"/>
                <a:cs typeface="Verdana"/>
              </a:rPr>
              <a:t> </a:t>
            </a:r>
            <a:r>
              <a:rPr dirty="0" sz="2000" spc="10">
                <a:solidFill>
                  <a:srgbClr val="3333CC"/>
                </a:solidFill>
                <a:latin typeface="Noto Sans Mono CJK HK"/>
                <a:cs typeface="Noto Sans Mono CJK HK"/>
              </a:rPr>
              <a:t>乘法</a:t>
            </a:r>
            <a:r>
              <a:rPr dirty="0" sz="2000">
                <a:solidFill>
                  <a:srgbClr val="3333CC"/>
                </a:solidFill>
                <a:latin typeface="Noto Sans Mono CJK HK"/>
                <a:cs typeface="Noto Sans Mono CJK HK"/>
              </a:rPr>
              <a:t>運算子</a:t>
            </a:r>
            <a:endParaRPr sz="2000">
              <a:latin typeface="Noto Sans Mono CJK HK"/>
              <a:cs typeface="Noto Sans Mono CJK HK"/>
            </a:endParaRPr>
          </a:p>
          <a:p>
            <a:pPr marL="469900">
              <a:lnSpc>
                <a:spcPct val="100000"/>
              </a:lnSpc>
              <a:spcBef>
                <a:spcPts val="480"/>
              </a:spcBef>
              <a:tabLst>
                <a:tab pos="926465" algn="l"/>
              </a:tabLst>
            </a:pPr>
            <a:r>
              <a:rPr dirty="0" sz="2000">
                <a:solidFill>
                  <a:srgbClr val="3333CC"/>
                </a:solidFill>
                <a:latin typeface="Verdana"/>
                <a:cs typeface="Verdana"/>
              </a:rPr>
              <a:t>/	:</a:t>
            </a:r>
            <a:r>
              <a:rPr dirty="0" sz="2000" spc="-90">
                <a:solidFill>
                  <a:srgbClr val="3333CC"/>
                </a:solidFill>
                <a:latin typeface="Verdana"/>
                <a:cs typeface="Verdana"/>
              </a:rPr>
              <a:t> </a:t>
            </a:r>
            <a:r>
              <a:rPr dirty="0" sz="2000" spc="10">
                <a:solidFill>
                  <a:srgbClr val="3333CC"/>
                </a:solidFill>
                <a:latin typeface="Noto Sans Mono CJK HK"/>
                <a:cs typeface="Noto Sans Mono CJK HK"/>
              </a:rPr>
              <a:t>除法</a:t>
            </a:r>
            <a:r>
              <a:rPr dirty="0" sz="2000">
                <a:solidFill>
                  <a:srgbClr val="3333CC"/>
                </a:solidFill>
                <a:latin typeface="Noto Sans Mono CJK HK"/>
                <a:cs typeface="Noto Sans Mono CJK HK"/>
              </a:rPr>
              <a:t>運算子</a:t>
            </a:r>
            <a:endParaRPr sz="2000">
              <a:latin typeface="Noto Sans Mono CJK HK"/>
              <a:cs typeface="Noto Sans Mono CJK HK"/>
            </a:endParaRPr>
          </a:p>
          <a:p>
            <a:pPr marL="469900">
              <a:lnSpc>
                <a:spcPct val="100000"/>
              </a:lnSpc>
              <a:spcBef>
                <a:spcPts val="480"/>
              </a:spcBef>
              <a:tabLst>
                <a:tab pos="926465" algn="l"/>
              </a:tabLst>
            </a:pPr>
            <a:r>
              <a:rPr dirty="0" sz="2000">
                <a:solidFill>
                  <a:srgbClr val="3333CC"/>
                </a:solidFill>
                <a:latin typeface="Verdana"/>
                <a:cs typeface="Verdana"/>
              </a:rPr>
              <a:t>%	:</a:t>
            </a:r>
            <a:r>
              <a:rPr dirty="0" sz="2000" spc="-90">
                <a:solidFill>
                  <a:srgbClr val="3333CC"/>
                </a:solidFill>
                <a:latin typeface="Verdana"/>
                <a:cs typeface="Verdana"/>
              </a:rPr>
              <a:t> </a:t>
            </a:r>
            <a:r>
              <a:rPr dirty="0" sz="2000" spc="10">
                <a:solidFill>
                  <a:srgbClr val="3333CC"/>
                </a:solidFill>
                <a:latin typeface="Noto Sans Mono CJK HK"/>
                <a:cs typeface="Noto Sans Mono CJK HK"/>
              </a:rPr>
              <a:t>餘數</a:t>
            </a:r>
            <a:r>
              <a:rPr dirty="0" sz="2000">
                <a:solidFill>
                  <a:srgbClr val="3333CC"/>
                </a:solidFill>
                <a:latin typeface="Noto Sans Mono CJK HK"/>
                <a:cs typeface="Noto Sans Mono CJK HK"/>
              </a:rPr>
              <a:t>運算子</a:t>
            </a:r>
            <a:endParaRPr sz="2000">
              <a:latin typeface="Noto Sans Mono CJK HK"/>
              <a:cs typeface="Noto Sans Mono CJK H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2738755"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J</a:t>
            </a:r>
            <a:r>
              <a:rPr dirty="0" spc="-40">
                <a:latin typeface="Tahoma"/>
                <a:cs typeface="Tahoma"/>
              </a:rPr>
              <a:t>a</a:t>
            </a:r>
            <a:r>
              <a:rPr dirty="0" spc="-80">
                <a:latin typeface="Tahoma"/>
                <a:cs typeface="Tahoma"/>
              </a:rPr>
              <a:t>v</a:t>
            </a:r>
            <a:r>
              <a:rPr dirty="0" spc="-10">
                <a:latin typeface="Tahoma"/>
                <a:cs typeface="Tahoma"/>
              </a:rPr>
              <a:t>a</a:t>
            </a:r>
            <a:r>
              <a:rPr dirty="0"/>
              <a:t>執行環境</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-Ch01</a:t>
            </a:r>
            <a:endParaRPr sz="1400">
              <a:latin typeface="Verdana"/>
              <a:cs typeface="Verdana"/>
            </a:endParaRPr>
          </a:p>
        </p:txBody>
      </p:sp>
      <p:sp>
        <p:nvSpPr>
          <p:cNvPr id="5" name="object 5"/>
          <p:cNvSpPr txBox="1"/>
          <p:nvPr/>
        </p:nvSpPr>
        <p:spPr>
          <a:xfrm>
            <a:off x="8583803" y="6551990"/>
            <a:ext cx="256540" cy="222885"/>
          </a:xfrm>
          <a:prstGeom prst="rect">
            <a:avLst/>
          </a:prstGeom>
        </p:spPr>
        <p:txBody>
          <a:bodyPr wrap="square" lIns="0" tIns="0" rIns="0" bIns="0" rtlCol="0" vert="horz">
            <a:spAutoFit/>
          </a:bodyPr>
          <a:lstStyle/>
          <a:p>
            <a:pPr marL="43815">
              <a:lnSpc>
                <a:spcPts val="1630"/>
              </a:lnSpc>
            </a:pPr>
            <a:fld id="{81D60167-4931-47E6-BA6A-407CBD079E47}" type="slidenum">
              <a:rPr dirty="0" sz="1400">
                <a:latin typeface="Times New Roman"/>
                <a:cs typeface="Times New Roman"/>
              </a:rPr>
              <a:t>11</a:t>
            </a:fld>
            <a:endParaRPr sz="1400">
              <a:latin typeface="Times New Roman"/>
              <a:cs typeface="Times New Roman"/>
            </a:endParaRPr>
          </a:p>
        </p:txBody>
      </p:sp>
      <p:sp>
        <p:nvSpPr>
          <p:cNvPr id="3" name="object 3"/>
          <p:cNvSpPr txBox="1"/>
          <p:nvPr/>
        </p:nvSpPr>
        <p:spPr>
          <a:xfrm>
            <a:off x="764540" y="952880"/>
            <a:ext cx="7529830" cy="4854575"/>
          </a:xfrm>
          <a:prstGeom prst="rect">
            <a:avLst/>
          </a:prstGeom>
        </p:spPr>
        <p:txBody>
          <a:bodyPr wrap="square" lIns="0" tIns="12700" rIns="0" bIns="0" rtlCol="0" vert="horz">
            <a:spAutoFit/>
          </a:bodyPr>
          <a:lstStyle/>
          <a:p>
            <a:pPr marL="355600" indent="-343535">
              <a:lnSpc>
                <a:spcPts val="2735"/>
              </a:lnSpc>
              <a:spcBef>
                <a:spcPts val="100"/>
              </a:spcBef>
              <a:buChar char="•"/>
              <a:tabLst>
                <a:tab pos="355600" algn="l"/>
                <a:tab pos="356235"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執行環境</a:t>
            </a:r>
            <a:r>
              <a:rPr dirty="0" sz="2400" spc="-5">
                <a:solidFill>
                  <a:srgbClr val="4E2700"/>
                </a:solidFill>
                <a:latin typeface="Verdana"/>
                <a:cs typeface="Verdana"/>
              </a:rPr>
              <a:t>(JRE,</a:t>
            </a:r>
            <a:r>
              <a:rPr dirty="0" sz="2400" spc="-10">
                <a:solidFill>
                  <a:srgbClr val="4E2700"/>
                </a:solidFill>
                <a:latin typeface="Verdana"/>
                <a:cs typeface="Verdana"/>
              </a:rPr>
              <a:t> </a:t>
            </a:r>
            <a:r>
              <a:rPr dirty="0" sz="2400" spc="-25">
                <a:solidFill>
                  <a:srgbClr val="4E2700"/>
                </a:solidFill>
                <a:latin typeface="Verdana"/>
                <a:cs typeface="Verdana"/>
              </a:rPr>
              <a:t>Java</a:t>
            </a:r>
            <a:r>
              <a:rPr dirty="0" sz="2400" spc="-10">
                <a:solidFill>
                  <a:srgbClr val="4E2700"/>
                </a:solidFill>
                <a:latin typeface="Verdana"/>
                <a:cs typeface="Verdana"/>
              </a:rPr>
              <a:t> </a:t>
            </a:r>
            <a:r>
              <a:rPr dirty="0" sz="2400" spc="-5">
                <a:solidFill>
                  <a:srgbClr val="4E2700"/>
                </a:solidFill>
                <a:latin typeface="Verdana"/>
                <a:cs typeface="Verdana"/>
              </a:rPr>
              <a:t>Runtime</a:t>
            </a:r>
            <a:r>
              <a:rPr dirty="0" sz="2400" spc="10">
                <a:solidFill>
                  <a:srgbClr val="4E2700"/>
                </a:solidFill>
                <a:latin typeface="Verdana"/>
                <a:cs typeface="Verdana"/>
              </a:rPr>
              <a:t> </a:t>
            </a:r>
            <a:r>
              <a:rPr dirty="0" sz="2400" spc="-5">
                <a:solidFill>
                  <a:srgbClr val="4E2700"/>
                </a:solidFill>
                <a:latin typeface="Verdana"/>
                <a:cs typeface="Verdana"/>
              </a:rPr>
              <a:t>Environment)</a:t>
            </a:r>
            <a:endParaRPr sz="2400">
              <a:latin typeface="Verdana"/>
              <a:cs typeface="Verdana"/>
            </a:endParaRPr>
          </a:p>
          <a:p>
            <a:pPr marL="355600">
              <a:lnSpc>
                <a:spcPts val="2735"/>
              </a:lnSpc>
            </a:pPr>
            <a:r>
              <a:rPr dirty="0" sz="2400">
                <a:solidFill>
                  <a:srgbClr val="4E2700"/>
                </a:solidFill>
                <a:latin typeface="Noto Sans Mono CJK HK"/>
                <a:cs typeface="Noto Sans Mono CJK HK"/>
              </a:rPr>
              <a:t>由兩部分組成：</a:t>
            </a:r>
            <a:endParaRPr sz="2400">
              <a:latin typeface="Noto Sans Mono CJK HK"/>
              <a:cs typeface="Noto Sans Mono CJK HK"/>
            </a:endParaRPr>
          </a:p>
          <a:p>
            <a:pPr lvl="1" marL="756285" indent="-287020">
              <a:lnSpc>
                <a:spcPct val="100000"/>
              </a:lnSpc>
              <a:spcBef>
                <a:spcPts val="254"/>
              </a:spcBef>
              <a:buChar char="–"/>
              <a:tabLst>
                <a:tab pos="75692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虛</a:t>
            </a:r>
            <a:r>
              <a:rPr dirty="0" sz="2000" spc="5">
                <a:solidFill>
                  <a:srgbClr val="4E2700"/>
                </a:solidFill>
                <a:latin typeface="Noto Sans Mono CJK HK"/>
                <a:cs typeface="Noto Sans Mono CJK HK"/>
              </a:rPr>
              <a:t>擬機</a:t>
            </a:r>
            <a:r>
              <a:rPr dirty="0" sz="2000">
                <a:solidFill>
                  <a:srgbClr val="4E2700"/>
                </a:solidFill>
                <a:latin typeface="Noto Sans Mono CJK HK"/>
                <a:cs typeface="Noto Sans Mono CJK HK"/>
              </a:rPr>
              <a:t>器</a:t>
            </a:r>
            <a:r>
              <a:rPr dirty="0" sz="2000" spc="-15">
                <a:solidFill>
                  <a:srgbClr val="4E2700"/>
                </a:solidFill>
                <a:latin typeface="Verdana"/>
                <a:cs typeface="Verdana"/>
              </a:rPr>
              <a:t>(Java</a:t>
            </a:r>
            <a:r>
              <a:rPr dirty="0" sz="2000" spc="-55">
                <a:solidFill>
                  <a:srgbClr val="4E2700"/>
                </a:solidFill>
                <a:latin typeface="Verdana"/>
                <a:cs typeface="Verdana"/>
              </a:rPr>
              <a:t> </a:t>
            </a:r>
            <a:r>
              <a:rPr dirty="0" sz="2000">
                <a:solidFill>
                  <a:srgbClr val="4E2700"/>
                </a:solidFill>
                <a:latin typeface="Verdana"/>
                <a:cs typeface="Verdana"/>
              </a:rPr>
              <a:t>Virtual</a:t>
            </a:r>
            <a:r>
              <a:rPr dirty="0" sz="2000" spc="-25">
                <a:solidFill>
                  <a:srgbClr val="4E2700"/>
                </a:solidFill>
                <a:latin typeface="Verdana"/>
                <a:cs typeface="Verdana"/>
              </a:rPr>
              <a:t> </a:t>
            </a:r>
            <a:r>
              <a:rPr dirty="0" sz="2000">
                <a:solidFill>
                  <a:srgbClr val="4E2700"/>
                </a:solidFill>
                <a:latin typeface="Verdana"/>
                <a:cs typeface="Verdana"/>
              </a:rPr>
              <a:t>Machine,</a:t>
            </a:r>
            <a:r>
              <a:rPr dirty="0" sz="2000" spc="-35">
                <a:solidFill>
                  <a:srgbClr val="4E2700"/>
                </a:solidFill>
                <a:latin typeface="Verdana"/>
                <a:cs typeface="Verdana"/>
              </a:rPr>
              <a:t> </a:t>
            </a:r>
            <a:r>
              <a:rPr dirty="0" sz="2000">
                <a:solidFill>
                  <a:srgbClr val="4E2700"/>
                </a:solidFill>
                <a:latin typeface="Verdana"/>
                <a:cs typeface="Verdana"/>
              </a:rPr>
              <a:t>JVM)</a:t>
            </a:r>
            <a:endParaRPr sz="2000">
              <a:latin typeface="Verdana"/>
              <a:cs typeface="Verdana"/>
            </a:endParaRPr>
          </a:p>
          <a:p>
            <a:pPr lvl="1" marL="756285" marR="481965" indent="-287020">
              <a:lnSpc>
                <a:spcPts val="2160"/>
              </a:lnSpc>
              <a:spcBef>
                <a:spcPts val="515"/>
              </a:spcBef>
              <a:buChar char="–"/>
              <a:tabLst>
                <a:tab pos="756920" algn="l"/>
              </a:tabLst>
            </a:pPr>
            <a:r>
              <a:rPr dirty="0" sz="2000" spc="-15">
                <a:solidFill>
                  <a:srgbClr val="4E2700"/>
                </a:solidFill>
                <a:latin typeface="Verdana"/>
                <a:cs typeface="Verdana"/>
              </a:rPr>
              <a:t>Java</a:t>
            </a:r>
            <a:r>
              <a:rPr dirty="0" sz="2000" spc="10">
                <a:solidFill>
                  <a:srgbClr val="4E2700"/>
                </a:solidFill>
                <a:latin typeface="Noto Sans Mono CJK HK"/>
                <a:cs typeface="Noto Sans Mono CJK HK"/>
              </a:rPr>
              <a:t>應</a:t>
            </a:r>
            <a:r>
              <a:rPr dirty="0" sz="2000">
                <a:solidFill>
                  <a:srgbClr val="4E2700"/>
                </a:solidFill>
                <a:latin typeface="Noto Sans Mono CJK HK"/>
                <a:cs typeface="Noto Sans Mono CJK HK"/>
              </a:rPr>
              <a:t>用程式介</a:t>
            </a:r>
            <a:r>
              <a:rPr dirty="0" sz="2000" spc="-10">
                <a:solidFill>
                  <a:srgbClr val="4E2700"/>
                </a:solidFill>
                <a:latin typeface="Noto Sans Mono CJK HK"/>
                <a:cs typeface="Noto Sans Mono CJK HK"/>
              </a:rPr>
              <a:t>面</a:t>
            </a:r>
            <a:r>
              <a:rPr dirty="0" sz="2000" spc="-10">
                <a:solidFill>
                  <a:srgbClr val="4E2700"/>
                </a:solidFill>
                <a:latin typeface="Verdana"/>
                <a:cs typeface="Verdana"/>
              </a:rPr>
              <a:t>(Java</a:t>
            </a:r>
            <a:r>
              <a:rPr dirty="0" sz="2000" spc="-50">
                <a:solidFill>
                  <a:srgbClr val="4E2700"/>
                </a:solidFill>
                <a:latin typeface="Verdana"/>
                <a:cs typeface="Verdana"/>
              </a:rPr>
              <a:t> </a:t>
            </a:r>
            <a:r>
              <a:rPr dirty="0" sz="2000" spc="-5">
                <a:solidFill>
                  <a:srgbClr val="4E2700"/>
                </a:solidFill>
                <a:latin typeface="Verdana"/>
                <a:cs typeface="Verdana"/>
              </a:rPr>
              <a:t>Application</a:t>
            </a:r>
            <a:r>
              <a:rPr dirty="0" sz="2000" spc="5">
                <a:solidFill>
                  <a:srgbClr val="4E2700"/>
                </a:solidFill>
                <a:latin typeface="Verdana"/>
                <a:cs typeface="Verdana"/>
              </a:rPr>
              <a:t> </a:t>
            </a:r>
            <a:r>
              <a:rPr dirty="0" sz="2000" spc="-10">
                <a:solidFill>
                  <a:srgbClr val="4E2700"/>
                </a:solidFill>
                <a:latin typeface="Verdana"/>
                <a:cs typeface="Verdana"/>
              </a:rPr>
              <a:t>Programming  </a:t>
            </a:r>
            <a:r>
              <a:rPr dirty="0" sz="2000">
                <a:solidFill>
                  <a:srgbClr val="4E2700"/>
                </a:solidFill>
                <a:latin typeface="Verdana"/>
                <a:cs typeface="Verdana"/>
              </a:rPr>
              <a:t>Interface,</a:t>
            </a:r>
            <a:r>
              <a:rPr dirty="0" sz="2000" spc="-45">
                <a:solidFill>
                  <a:srgbClr val="4E2700"/>
                </a:solidFill>
                <a:latin typeface="Verdana"/>
                <a:cs typeface="Verdana"/>
              </a:rPr>
              <a:t> </a:t>
            </a:r>
            <a:r>
              <a:rPr dirty="0" sz="2000" spc="-15">
                <a:solidFill>
                  <a:srgbClr val="4E2700"/>
                </a:solidFill>
                <a:latin typeface="Verdana"/>
                <a:cs typeface="Verdana"/>
              </a:rPr>
              <a:t>Java</a:t>
            </a:r>
            <a:r>
              <a:rPr dirty="0" sz="2000" spc="-20">
                <a:solidFill>
                  <a:srgbClr val="4E2700"/>
                </a:solidFill>
                <a:latin typeface="Verdana"/>
                <a:cs typeface="Verdana"/>
              </a:rPr>
              <a:t> </a:t>
            </a:r>
            <a:r>
              <a:rPr dirty="0" sz="2000">
                <a:solidFill>
                  <a:srgbClr val="4E2700"/>
                </a:solidFill>
                <a:latin typeface="Verdana"/>
                <a:cs typeface="Verdana"/>
              </a:rPr>
              <a:t>API</a:t>
            </a:r>
            <a:r>
              <a:rPr dirty="0" sz="2000" spc="-40">
                <a:solidFill>
                  <a:srgbClr val="4E2700"/>
                </a:solidFill>
                <a:latin typeface="Verdana"/>
                <a:cs typeface="Verdana"/>
              </a:rPr>
              <a:t> </a:t>
            </a:r>
            <a:r>
              <a:rPr dirty="0" sz="2000">
                <a:solidFill>
                  <a:srgbClr val="4E2700"/>
                </a:solidFill>
                <a:latin typeface="Verdana"/>
                <a:cs typeface="Verdana"/>
              </a:rPr>
              <a:t>or</a:t>
            </a:r>
            <a:r>
              <a:rPr dirty="0" sz="2000" spc="-15">
                <a:solidFill>
                  <a:srgbClr val="4E2700"/>
                </a:solidFill>
                <a:latin typeface="Verdana"/>
                <a:cs typeface="Verdana"/>
              </a:rPr>
              <a:t> Java</a:t>
            </a:r>
            <a:r>
              <a:rPr dirty="0" sz="2000" spc="-25">
                <a:solidFill>
                  <a:srgbClr val="4E2700"/>
                </a:solidFill>
                <a:latin typeface="Verdana"/>
                <a:cs typeface="Verdana"/>
              </a:rPr>
              <a:t> </a:t>
            </a:r>
            <a:r>
              <a:rPr dirty="0" sz="2000" spc="-5">
                <a:solidFill>
                  <a:srgbClr val="4E2700"/>
                </a:solidFill>
                <a:latin typeface="Verdana"/>
                <a:cs typeface="Verdana"/>
              </a:rPr>
              <a:t>Class</a:t>
            </a:r>
            <a:r>
              <a:rPr dirty="0" sz="2000" spc="-20">
                <a:solidFill>
                  <a:srgbClr val="4E2700"/>
                </a:solidFill>
                <a:latin typeface="Verdana"/>
                <a:cs typeface="Verdana"/>
              </a:rPr>
              <a:t> </a:t>
            </a:r>
            <a:r>
              <a:rPr dirty="0" sz="2000" spc="-5">
                <a:solidFill>
                  <a:srgbClr val="422000"/>
                </a:solidFill>
                <a:latin typeface="Verdana"/>
                <a:cs typeface="Verdana"/>
              </a:rPr>
              <a:t>Library</a:t>
            </a:r>
            <a:r>
              <a:rPr dirty="0" sz="2000" spc="-5">
                <a:solidFill>
                  <a:srgbClr val="422000"/>
                </a:solidFill>
                <a:latin typeface="Noto Sans Mono CJK HK"/>
                <a:cs typeface="Noto Sans Mono CJK HK"/>
              </a:rPr>
              <a:t>，</a:t>
            </a:r>
            <a:r>
              <a:rPr dirty="0" sz="2000" spc="10">
                <a:solidFill>
                  <a:srgbClr val="422000"/>
                </a:solidFill>
                <a:latin typeface="Noto Sans Mono CJK HK"/>
                <a:cs typeface="Noto Sans Mono CJK HK"/>
              </a:rPr>
              <a:t>類</a:t>
            </a:r>
            <a:r>
              <a:rPr dirty="0" sz="2000">
                <a:solidFill>
                  <a:srgbClr val="422000"/>
                </a:solidFill>
                <a:latin typeface="Noto Sans Mono CJK HK"/>
                <a:cs typeface="Noto Sans Mono CJK HK"/>
              </a:rPr>
              <a:t>別庫</a:t>
            </a:r>
            <a:r>
              <a:rPr dirty="0" sz="2000">
                <a:solidFill>
                  <a:srgbClr val="4E2700"/>
                </a:solidFill>
                <a:latin typeface="Verdana"/>
                <a:cs typeface="Verdana"/>
              </a:rPr>
              <a:t>)</a:t>
            </a:r>
            <a:endParaRPr sz="2000">
              <a:latin typeface="Verdana"/>
              <a:cs typeface="Verdana"/>
            </a:endParaRPr>
          </a:p>
          <a:p>
            <a:pPr marL="355600" indent="-343535">
              <a:lnSpc>
                <a:spcPct val="100000"/>
              </a:lnSpc>
              <a:spcBef>
                <a:spcPts val="240"/>
              </a:spcBef>
              <a:buChar char="•"/>
              <a:tabLst>
                <a:tab pos="355600" algn="l"/>
                <a:tab pos="356235" algn="l"/>
              </a:tabLst>
            </a:pPr>
            <a:r>
              <a:rPr dirty="0" sz="2400">
                <a:solidFill>
                  <a:srgbClr val="4E2700"/>
                </a:solidFill>
                <a:latin typeface="Verdana"/>
                <a:cs typeface="Verdana"/>
              </a:rPr>
              <a:t>JVM:</a:t>
            </a:r>
            <a:r>
              <a:rPr dirty="0" sz="2400">
                <a:solidFill>
                  <a:srgbClr val="4E2700"/>
                </a:solidFill>
                <a:latin typeface="Noto Sans Mono CJK HK"/>
                <a:cs typeface="Noto Sans Mono CJK HK"/>
              </a:rPr>
              <a:t>能夠執行</a:t>
            </a:r>
            <a:r>
              <a:rPr dirty="0" sz="2400" spc="-25">
                <a:solidFill>
                  <a:srgbClr val="4E2700"/>
                </a:solidFill>
                <a:latin typeface="Verdana"/>
                <a:cs typeface="Verdana"/>
              </a:rPr>
              <a:t>Java</a:t>
            </a:r>
            <a:r>
              <a:rPr dirty="0" sz="2400" spc="-10">
                <a:solidFill>
                  <a:srgbClr val="4E2700"/>
                </a:solidFill>
                <a:latin typeface="Verdana"/>
                <a:cs typeface="Verdana"/>
              </a:rPr>
              <a:t> </a:t>
            </a:r>
            <a:r>
              <a:rPr dirty="0" sz="2400" spc="-5">
                <a:solidFill>
                  <a:srgbClr val="4E2700"/>
                </a:solidFill>
                <a:latin typeface="Verdana"/>
                <a:cs typeface="Verdana"/>
              </a:rPr>
              <a:t>bytecode</a:t>
            </a:r>
            <a:r>
              <a:rPr dirty="0" sz="2400">
                <a:solidFill>
                  <a:srgbClr val="4E2700"/>
                </a:solidFill>
                <a:latin typeface="Noto Sans Mono CJK HK"/>
                <a:cs typeface="Noto Sans Mono CJK HK"/>
              </a:rPr>
              <a:t>的虛擬機器</a:t>
            </a:r>
            <a:endParaRPr sz="2400">
              <a:latin typeface="Noto Sans Mono CJK HK"/>
              <a:cs typeface="Noto Sans Mono CJK HK"/>
            </a:endParaRPr>
          </a:p>
          <a:p>
            <a:pPr algn="just" lvl="1" marL="756285" indent="-287020">
              <a:lnSpc>
                <a:spcPct val="100000"/>
              </a:lnSpc>
              <a:spcBef>
                <a:spcPts val="254"/>
              </a:spcBef>
              <a:buFont typeface="Verdana"/>
              <a:buChar char="–"/>
              <a:tabLst>
                <a:tab pos="756920" algn="l"/>
              </a:tabLst>
            </a:pPr>
            <a:r>
              <a:rPr dirty="0" sz="2000" spc="5">
                <a:solidFill>
                  <a:srgbClr val="4E2700"/>
                </a:solidFill>
                <a:latin typeface="Noto Sans Mono CJK HK"/>
                <a:cs typeface="Noto Sans Mono CJK HK"/>
              </a:rPr>
              <a:t>用軟</a:t>
            </a:r>
            <a:r>
              <a:rPr dirty="0" sz="2000" spc="-5">
                <a:solidFill>
                  <a:srgbClr val="4E2700"/>
                </a:solidFill>
                <a:latin typeface="Noto Sans Mono CJK HK"/>
                <a:cs typeface="Noto Sans Mono CJK HK"/>
              </a:rPr>
              <a:t>體</a:t>
            </a:r>
            <a:r>
              <a:rPr dirty="0" sz="2000" spc="-10">
                <a:solidFill>
                  <a:srgbClr val="4E2700"/>
                </a:solidFill>
                <a:latin typeface="Noto Sans Mono CJK HK"/>
                <a:cs typeface="Noto Sans Mono CJK HK"/>
              </a:rPr>
              <a:t>來</a:t>
            </a:r>
            <a:r>
              <a:rPr dirty="0" sz="2000" spc="5">
                <a:solidFill>
                  <a:srgbClr val="4E2700"/>
                </a:solidFill>
                <a:latin typeface="Noto Sans Mono CJK HK"/>
                <a:cs typeface="Noto Sans Mono CJK HK"/>
              </a:rPr>
              <a:t>模</a:t>
            </a:r>
            <a:r>
              <a:rPr dirty="0" sz="2000" spc="-15">
                <a:solidFill>
                  <a:srgbClr val="4E2700"/>
                </a:solidFill>
                <a:latin typeface="Noto Sans Mono CJK HK"/>
                <a:cs typeface="Noto Sans Mono CJK HK"/>
              </a:rPr>
              <a:t>擬</a:t>
            </a:r>
            <a:r>
              <a:rPr dirty="0" sz="2000" spc="5">
                <a:solidFill>
                  <a:srgbClr val="4E2700"/>
                </a:solidFill>
                <a:latin typeface="Noto Sans Mono CJK HK"/>
                <a:cs typeface="Noto Sans Mono CJK HK"/>
              </a:rPr>
              <a:t>一部</a:t>
            </a:r>
            <a:r>
              <a:rPr dirty="0" sz="2000" spc="-5">
                <a:solidFill>
                  <a:srgbClr val="4E2700"/>
                </a:solidFill>
                <a:latin typeface="Noto Sans Mono CJK HK"/>
                <a:cs typeface="Noto Sans Mono CJK HK"/>
              </a:rPr>
              <a:t>硬</a:t>
            </a:r>
            <a:r>
              <a:rPr dirty="0" sz="2000" spc="-10">
                <a:solidFill>
                  <a:srgbClr val="4E2700"/>
                </a:solidFill>
                <a:latin typeface="Noto Sans Mono CJK HK"/>
                <a:cs typeface="Noto Sans Mono CJK HK"/>
              </a:rPr>
              <a:t>體</a:t>
            </a:r>
            <a:r>
              <a:rPr dirty="0" sz="2000" spc="5">
                <a:solidFill>
                  <a:srgbClr val="4E2700"/>
                </a:solidFill>
                <a:latin typeface="Noto Sans Mono CJK HK"/>
                <a:cs typeface="Noto Sans Mono CJK HK"/>
              </a:rPr>
              <a:t>機</a:t>
            </a:r>
            <a:r>
              <a:rPr dirty="0" sz="2000" spc="-15">
                <a:solidFill>
                  <a:srgbClr val="4E2700"/>
                </a:solidFill>
                <a:latin typeface="Noto Sans Mono CJK HK"/>
                <a:cs typeface="Noto Sans Mono CJK HK"/>
              </a:rPr>
              <a:t>器</a:t>
            </a:r>
            <a:r>
              <a:rPr dirty="0" sz="2000" spc="5">
                <a:solidFill>
                  <a:srgbClr val="4E2700"/>
                </a:solidFill>
                <a:latin typeface="Noto Sans Mono CJK HK"/>
                <a:cs typeface="Noto Sans Mono CJK HK"/>
              </a:rPr>
              <a:t>稱為</a:t>
            </a:r>
            <a:r>
              <a:rPr dirty="0" sz="2000" spc="-5">
                <a:solidFill>
                  <a:srgbClr val="4E2700"/>
                </a:solidFill>
                <a:latin typeface="Noto Sans Mono CJK HK"/>
                <a:cs typeface="Noto Sans Mono CJK HK"/>
              </a:rPr>
              <a:t>虛</a:t>
            </a:r>
            <a:r>
              <a:rPr dirty="0" sz="2000" spc="-10">
                <a:solidFill>
                  <a:srgbClr val="4E2700"/>
                </a:solidFill>
                <a:latin typeface="Noto Sans Mono CJK HK"/>
                <a:cs typeface="Noto Sans Mono CJK HK"/>
              </a:rPr>
              <a:t>擬</a:t>
            </a:r>
            <a:r>
              <a:rPr dirty="0" sz="2000" spc="5">
                <a:solidFill>
                  <a:srgbClr val="4E2700"/>
                </a:solidFill>
                <a:latin typeface="Noto Sans Mono CJK HK"/>
                <a:cs typeface="Noto Sans Mono CJK HK"/>
              </a:rPr>
              <a:t>機器</a:t>
            </a:r>
            <a:endParaRPr sz="2000">
              <a:latin typeface="Noto Sans Mono CJK HK"/>
              <a:cs typeface="Noto Sans Mono CJK HK"/>
            </a:endParaRPr>
          </a:p>
          <a:p>
            <a:pPr algn="just" marL="355600" marR="5080" indent="-343535">
              <a:lnSpc>
                <a:spcPct val="90000"/>
              </a:lnSpc>
              <a:spcBef>
                <a:spcPts val="560"/>
              </a:spcBef>
              <a:buChar char="•"/>
              <a:tabLst>
                <a:tab pos="356235" algn="l"/>
              </a:tabLst>
            </a:pPr>
            <a:r>
              <a:rPr dirty="0" sz="2400" spc="-25">
                <a:solidFill>
                  <a:srgbClr val="4E2700"/>
                </a:solidFill>
                <a:latin typeface="Verdana"/>
                <a:cs typeface="Verdana"/>
              </a:rPr>
              <a:t>Java</a:t>
            </a:r>
            <a:r>
              <a:rPr dirty="0" sz="2400" spc="-50">
                <a:solidFill>
                  <a:srgbClr val="4E2700"/>
                </a:solidFill>
                <a:latin typeface="Verdana"/>
                <a:cs typeface="Verdana"/>
              </a:rPr>
              <a:t> </a:t>
            </a:r>
            <a:r>
              <a:rPr dirty="0" sz="2400" spc="-5">
                <a:solidFill>
                  <a:srgbClr val="4E2700"/>
                </a:solidFill>
                <a:latin typeface="Verdana"/>
                <a:cs typeface="Verdana"/>
              </a:rPr>
              <a:t>API</a:t>
            </a:r>
            <a:r>
              <a:rPr dirty="0" sz="2400">
                <a:solidFill>
                  <a:srgbClr val="4E2700"/>
                </a:solidFill>
                <a:latin typeface="Noto Sans Mono CJK HK"/>
                <a:cs typeface="Noto Sans Mono CJK HK"/>
              </a:rPr>
              <a:t>由專家們事先寫好的類別檔所組成，這些類 別檔提供許多強大的功能，程式設計師可在程式內使 用它們來完成程式的功能。如果除去</a:t>
            </a:r>
            <a:r>
              <a:rPr dirty="0" sz="2400" spc="-25">
                <a:solidFill>
                  <a:srgbClr val="4E2700"/>
                </a:solidFill>
                <a:latin typeface="Verdana"/>
                <a:cs typeface="Verdana"/>
              </a:rPr>
              <a:t>Java</a:t>
            </a:r>
            <a:r>
              <a:rPr dirty="0" sz="2400" spc="-55">
                <a:solidFill>
                  <a:srgbClr val="4E2700"/>
                </a:solidFill>
                <a:latin typeface="Verdana"/>
                <a:cs typeface="Verdana"/>
              </a:rPr>
              <a:t> </a:t>
            </a:r>
            <a:r>
              <a:rPr dirty="0" sz="2400" spc="-15">
                <a:solidFill>
                  <a:srgbClr val="4E2700"/>
                </a:solidFill>
                <a:latin typeface="Verdana"/>
                <a:cs typeface="Verdana"/>
              </a:rPr>
              <a:t>API</a:t>
            </a:r>
            <a:r>
              <a:rPr dirty="0" sz="2400" spc="-15">
                <a:solidFill>
                  <a:srgbClr val="4E2700"/>
                </a:solidFill>
                <a:latin typeface="Noto Sans Mono CJK HK"/>
                <a:cs typeface="Noto Sans Mono CJK HK"/>
              </a:rPr>
              <a:t>，</a:t>
            </a:r>
            <a:r>
              <a:rPr dirty="0" sz="2400" spc="-15">
                <a:solidFill>
                  <a:srgbClr val="4E2700"/>
                </a:solidFill>
                <a:latin typeface="Verdana"/>
                <a:cs typeface="Verdana"/>
              </a:rPr>
              <a:t>Java  </a:t>
            </a:r>
            <a:r>
              <a:rPr dirty="0" sz="2400" spc="-5">
                <a:solidFill>
                  <a:srgbClr val="4E2700"/>
                </a:solidFill>
                <a:latin typeface="Noto Sans Mono CJK HK"/>
                <a:cs typeface="Noto Sans Mono CJK HK"/>
              </a:rPr>
              <a:t>便退化成一般電腦語言而無特殊之處。</a:t>
            </a:r>
            <a:endParaRPr sz="2400">
              <a:latin typeface="Noto Sans Mono CJK HK"/>
              <a:cs typeface="Noto Sans Mono CJK HK"/>
            </a:endParaRPr>
          </a:p>
          <a:p>
            <a:pPr algn="just" marL="355600" marR="203200" indent="-343535">
              <a:lnSpc>
                <a:spcPts val="2590"/>
              </a:lnSpc>
              <a:spcBef>
                <a:spcPts val="620"/>
              </a:spcBef>
              <a:buChar char="•"/>
              <a:tabLst>
                <a:tab pos="356235" algn="l"/>
              </a:tabLst>
            </a:pPr>
            <a:r>
              <a:rPr dirty="0" sz="2400" spc="-25">
                <a:solidFill>
                  <a:srgbClr val="4E2700"/>
                </a:solidFill>
                <a:latin typeface="Verdana"/>
                <a:cs typeface="Verdana"/>
              </a:rPr>
              <a:t>Java</a:t>
            </a:r>
            <a:r>
              <a:rPr dirty="0" sz="2400">
                <a:solidFill>
                  <a:srgbClr val="4E2700"/>
                </a:solidFill>
                <a:latin typeface="Noto Sans Mono CJK HK"/>
                <a:cs typeface="Noto Sans Mono CJK HK"/>
              </a:rPr>
              <a:t>執行環境的主要功能在不同的作業系統之</a:t>
            </a:r>
            <a:r>
              <a:rPr dirty="0" sz="2400" spc="5">
                <a:solidFill>
                  <a:srgbClr val="4E2700"/>
                </a:solidFill>
                <a:latin typeface="Noto Sans Mono CJK HK"/>
                <a:cs typeface="Noto Sans Mono CJK HK"/>
              </a:rPr>
              <a:t>下</a:t>
            </a:r>
            <a:r>
              <a:rPr dirty="0" sz="2400">
                <a:solidFill>
                  <a:srgbClr val="4E2700"/>
                </a:solidFill>
                <a:latin typeface="Verdana"/>
                <a:cs typeface="Verdana"/>
              </a:rPr>
              <a:t>(</a:t>
            </a:r>
            <a:r>
              <a:rPr dirty="0" sz="2400">
                <a:solidFill>
                  <a:srgbClr val="4E2700"/>
                </a:solidFill>
                <a:latin typeface="Noto Sans Mono CJK HK"/>
                <a:cs typeface="Noto Sans Mono CJK HK"/>
              </a:rPr>
              <a:t>如 </a:t>
            </a:r>
            <a:r>
              <a:rPr dirty="0" sz="2400">
                <a:solidFill>
                  <a:srgbClr val="4E2700"/>
                </a:solidFill>
                <a:latin typeface="Verdana"/>
                <a:cs typeface="Verdana"/>
              </a:rPr>
              <a:t>Window</a:t>
            </a:r>
            <a:r>
              <a:rPr dirty="0" sz="2400" spc="-5">
                <a:solidFill>
                  <a:srgbClr val="4E2700"/>
                </a:solidFill>
                <a:latin typeface="Verdana"/>
                <a:cs typeface="Verdana"/>
              </a:rPr>
              <a:t>s</a:t>
            </a:r>
            <a:r>
              <a:rPr dirty="0" sz="2400">
                <a:solidFill>
                  <a:srgbClr val="4E2700"/>
                </a:solidFill>
                <a:latin typeface="Noto Sans Mono CJK HK"/>
                <a:cs typeface="Noto Sans Mono CJK HK"/>
              </a:rPr>
              <a:t>、</a:t>
            </a:r>
            <a:r>
              <a:rPr dirty="0" sz="2400">
                <a:solidFill>
                  <a:srgbClr val="4E2700"/>
                </a:solidFill>
                <a:latin typeface="Verdana"/>
                <a:cs typeface="Verdana"/>
              </a:rPr>
              <a:t>L</a:t>
            </a:r>
            <a:r>
              <a:rPr dirty="0" sz="2400" spc="-10">
                <a:solidFill>
                  <a:srgbClr val="4E2700"/>
                </a:solidFill>
                <a:latin typeface="Verdana"/>
                <a:cs typeface="Verdana"/>
              </a:rPr>
              <a:t>i</a:t>
            </a:r>
            <a:r>
              <a:rPr dirty="0" sz="2400">
                <a:solidFill>
                  <a:srgbClr val="4E2700"/>
                </a:solidFill>
                <a:latin typeface="Verdana"/>
                <a:cs typeface="Verdana"/>
              </a:rPr>
              <a:t>n</a:t>
            </a:r>
            <a:r>
              <a:rPr dirty="0" sz="2400" spc="5">
                <a:solidFill>
                  <a:srgbClr val="4E2700"/>
                </a:solidFill>
                <a:latin typeface="Verdana"/>
                <a:cs typeface="Verdana"/>
              </a:rPr>
              <a:t>u</a:t>
            </a:r>
            <a:r>
              <a:rPr dirty="0" sz="2400" spc="-10">
                <a:solidFill>
                  <a:srgbClr val="4E2700"/>
                </a:solidFill>
                <a:latin typeface="Verdana"/>
                <a:cs typeface="Verdana"/>
              </a:rPr>
              <a:t>x</a:t>
            </a:r>
            <a:r>
              <a:rPr dirty="0" sz="2400">
                <a:solidFill>
                  <a:srgbClr val="4E2700"/>
                </a:solidFill>
                <a:latin typeface="Noto Sans Mono CJK HK"/>
                <a:cs typeface="Noto Sans Mono CJK HK"/>
              </a:rPr>
              <a:t>、</a:t>
            </a:r>
            <a:r>
              <a:rPr dirty="0" sz="2400">
                <a:solidFill>
                  <a:srgbClr val="4E2700"/>
                </a:solidFill>
                <a:latin typeface="Verdana"/>
                <a:cs typeface="Verdana"/>
              </a:rPr>
              <a:t>U</a:t>
            </a:r>
            <a:r>
              <a:rPr dirty="0" sz="2400" spc="5">
                <a:solidFill>
                  <a:srgbClr val="4E2700"/>
                </a:solidFill>
                <a:latin typeface="Verdana"/>
                <a:cs typeface="Verdana"/>
              </a:rPr>
              <a:t>n</a:t>
            </a:r>
            <a:r>
              <a:rPr dirty="0" sz="2400" spc="-10">
                <a:solidFill>
                  <a:srgbClr val="4E2700"/>
                </a:solidFill>
                <a:latin typeface="Verdana"/>
                <a:cs typeface="Verdana"/>
              </a:rPr>
              <a:t>ix</a:t>
            </a:r>
            <a:r>
              <a:rPr dirty="0" sz="2400" spc="15">
                <a:solidFill>
                  <a:srgbClr val="4E2700"/>
                </a:solidFill>
                <a:latin typeface="Verdana"/>
                <a:cs typeface="Verdana"/>
              </a:rPr>
              <a:t>)</a:t>
            </a:r>
            <a:r>
              <a:rPr dirty="0" sz="2400">
                <a:solidFill>
                  <a:srgbClr val="4E2700"/>
                </a:solidFill>
                <a:latin typeface="Noto Sans Mono CJK HK"/>
                <a:cs typeface="Noto Sans Mono CJK HK"/>
              </a:rPr>
              <a:t>提供相同的執行環境，使 得同一個類別檔可以在不同的作業系統之下執行。</a:t>
            </a:r>
            <a:endParaRPr sz="2400">
              <a:latin typeface="Noto Sans Mono CJK HK"/>
              <a:cs typeface="Noto Sans Mono CJK HK"/>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520954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ArithmeticOperations.java</a:t>
            </a:r>
          </a:p>
        </p:txBody>
      </p:sp>
      <p:sp>
        <p:nvSpPr>
          <p:cNvPr id="7" name="object 7"/>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98600"/>
            <a:ext cx="5772150" cy="202057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4E2700"/>
                </a:solidFill>
                <a:latin typeface="Verdana"/>
                <a:cs typeface="Verdana"/>
              </a:rPr>
              <a:t>package</a:t>
            </a:r>
            <a:r>
              <a:rPr dirty="0" sz="1600" spc="15">
                <a:solidFill>
                  <a:srgbClr val="4E2700"/>
                </a:solidFill>
                <a:latin typeface="Verdana"/>
                <a:cs typeface="Verdana"/>
              </a:rPr>
              <a:t> </a:t>
            </a:r>
            <a:r>
              <a:rPr dirty="0" sz="1600" spc="-5">
                <a:solidFill>
                  <a:srgbClr val="4E2700"/>
                </a:solidFill>
                <a:latin typeface="Verdana"/>
                <a:cs typeface="Verdana"/>
              </a:rPr>
              <a:t>ch03;</a:t>
            </a:r>
            <a:endParaRPr sz="1600">
              <a:latin typeface="Verdana"/>
              <a:cs typeface="Verdana"/>
            </a:endParaRPr>
          </a:p>
          <a:p>
            <a:pPr>
              <a:lnSpc>
                <a:spcPct val="100000"/>
              </a:lnSpc>
              <a:spcBef>
                <a:spcPts val="15"/>
              </a:spcBef>
            </a:pPr>
            <a:endParaRPr sz="2200">
              <a:latin typeface="Verdana"/>
              <a:cs typeface="Verdana"/>
            </a:endParaRPr>
          </a:p>
          <a:p>
            <a:pPr marL="12700">
              <a:lnSpc>
                <a:spcPct val="100000"/>
              </a:lnSpc>
            </a:pPr>
            <a:r>
              <a:rPr dirty="0" sz="1600" spc="-10">
                <a:solidFill>
                  <a:srgbClr val="4E2700"/>
                </a:solidFill>
                <a:latin typeface="Verdana"/>
                <a:cs typeface="Verdana"/>
              </a:rPr>
              <a:t>public </a:t>
            </a:r>
            <a:r>
              <a:rPr dirty="0" sz="1600" spc="-5">
                <a:solidFill>
                  <a:srgbClr val="4E2700"/>
                </a:solidFill>
                <a:latin typeface="Verdana"/>
                <a:cs typeface="Verdana"/>
              </a:rPr>
              <a:t>class </a:t>
            </a:r>
            <a:r>
              <a:rPr dirty="0" sz="1600" spc="-10">
                <a:solidFill>
                  <a:srgbClr val="4E2700"/>
                </a:solidFill>
                <a:latin typeface="Verdana"/>
                <a:cs typeface="Verdana"/>
              </a:rPr>
              <a:t>ArithmeticOperations</a:t>
            </a:r>
            <a:r>
              <a:rPr dirty="0" sz="1600" spc="125">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297180">
              <a:lnSpc>
                <a:spcPct val="100000"/>
              </a:lnSpc>
              <a:spcBef>
                <a:spcPts val="384"/>
              </a:spcBef>
            </a:pPr>
            <a:r>
              <a:rPr dirty="0" sz="1600" spc="-10">
                <a:solidFill>
                  <a:srgbClr val="4E2700"/>
                </a:solidFill>
                <a:latin typeface="Verdana"/>
                <a:cs typeface="Verdana"/>
              </a:rPr>
              <a:t>public static </a:t>
            </a:r>
            <a:r>
              <a:rPr dirty="0" sz="1600" spc="-5">
                <a:solidFill>
                  <a:srgbClr val="4E2700"/>
                </a:solidFill>
                <a:latin typeface="Verdana"/>
                <a:cs typeface="Verdana"/>
              </a:rPr>
              <a:t>void main(String[] args)</a:t>
            </a:r>
            <a:r>
              <a:rPr dirty="0" sz="1600" spc="130">
                <a:solidFill>
                  <a:srgbClr val="4E2700"/>
                </a:solidFill>
                <a:latin typeface="Verdana"/>
                <a:cs typeface="Verdana"/>
              </a:rPr>
              <a:t> </a:t>
            </a:r>
            <a:r>
              <a:rPr dirty="0" sz="1600" spc="-5">
                <a:solidFill>
                  <a:srgbClr val="4E2700"/>
                </a:solidFill>
                <a:latin typeface="Verdana"/>
                <a:cs typeface="Verdana"/>
              </a:rPr>
              <a:t>{</a:t>
            </a:r>
            <a:endParaRPr sz="1600">
              <a:latin typeface="Verdana"/>
              <a:cs typeface="Verdana"/>
            </a:endParaRPr>
          </a:p>
          <a:p>
            <a:pPr marL="584200">
              <a:lnSpc>
                <a:spcPct val="100000"/>
              </a:lnSpc>
              <a:spcBef>
                <a:spcPts val="385"/>
              </a:spcBef>
            </a:pPr>
            <a:r>
              <a:rPr dirty="0" sz="1600" spc="-10">
                <a:solidFill>
                  <a:srgbClr val="4E2700"/>
                </a:solidFill>
                <a:latin typeface="Verdana"/>
                <a:cs typeface="Verdana"/>
              </a:rPr>
              <a:t>int num;</a:t>
            </a:r>
            <a:endParaRPr sz="1600">
              <a:latin typeface="Verdana"/>
              <a:cs typeface="Verdana"/>
            </a:endParaRPr>
          </a:p>
          <a:p>
            <a:pPr marL="584200">
              <a:lnSpc>
                <a:spcPct val="100000"/>
              </a:lnSpc>
              <a:spcBef>
                <a:spcPts val="350"/>
              </a:spcBef>
            </a:pPr>
            <a:r>
              <a:rPr dirty="0" sz="1600" spc="-5">
                <a:solidFill>
                  <a:srgbClr val="4E2700"/>
                </a:solidFill>
                <a:latin typeface="Verdana"/>
                <a:cs typeface="Verdana"/>
              </a:rPr>
              <a:t>num</a:t>
            </a:r>
            <a:r>
              <a:rPr dirty="0" sz="1600" spc="5">
                <a:solidFill>
                  <a:srgbClr val="4E2700"/>
                </a:solidFill>
                <a:latin typeface="Verdana"/>
                <a:cs typeface="Verdana"/>
              </a:rPr>
              <a:t> </a:t>
            </a:r>
            <a:r>
              <a:rPr dirty="0" sz="1600" spc="-5">
                <a:solidFill>
                  <a:srgbClr val="4E2700"/>
                </a:solidFill>
                <a:latin typeface="Verdana"/>
                <a:cs typeface="Verdana"/>
              </a:rPr>
              <a:t>= 100;</a:t>
            </a:r>
            <a:r>
              <a:rPr dirty="0" sz="1600" spc="-25">
                <a:solidFill>
                  <a:srgbClr val="4E2700"/>
                </a:solidFill>
                <a:latin typeface="Verdana"/>
                <a:cs typeface="Verdana"/>
              </a:rPr>
              <a:t> </a:t>
            </a:r>
            <a:r>
              <a:rPr dirty="0" sz="1600" spc="-5">
                <a:solidFill>
                  <a:srgbClr val="4E2700"/>
                </a:solidFill>
                <a:latin typeface="Verdana"/>
                <a:cs typeface="Verdana"/>
              </a:rPr>
              <a:t>//</a:t>
            </a:r>
            <a:r>
              <a:rPr dirty="0" sz="1600" spc="-15">
                <a:solidFill>
                  <a:srgbClr val="4E2700"/>
                </a:solidFill>
                <a:latin typeface="Verdana"/>
                <a:cs typeface="Verdana"/>
              </a:rPr>
              <a:t> </a:t>
            </a:r>
            <a:r>
              <a:rPr dirty="0" sz="1600" spc="-5">
                <a:solidFill>
                  <a:srgbClr val="4E2700"/>
                </a:solidFill>
                <a:latin typeface="Verdana"/>
                <a:cs typeface="Verdana"/>
              </a:rPr>
              <a:t>=</a:t>
            </a:r>
            <a:r>
              <a:rPr dirty="0" sz="1600" spc="10">
                <a:solidFill>
                  <a:srgbClr val="4E2700"/>
                </a:solidFill>
                <a:latin typeface="Verdana"/>
                <a:cs typeface="Verdana"/>
              </a:rPr>
              <a:t> </a:t>
            </a:r>
            <a:r>
              <a:rPr dirty="0" sz="1600" spc="5">
                <a:solidFill>
                  <a:srgbClr val="4E2700"/>
                </a:solidFill>
                <a:latin typeface="Noto Sans Mono CJK HK"/>
                <a:cs typeface="Noto Sans Mono CJK HK"/>
              </a:rPr>
              <a:t>稱為指定運</a:t>
            </a:r>
            <a:r>
              <a:rPr dirty="0" sz="1600" spc="-5">
                <a:solidFill>
                  <a:srgbClr val="4E2700"/>
                </a:solidFill>
                <a:latin typeface="Noto Sans Mono CJK HK"/>
                <a:cs typeface="Noto Sans Mono CJK HK"/>
              </a:rPr>
              <a:t>算子</a:t>
            </a:r>
            <a:endParaRPr sz="1600">
              <a:latin typeface="Noto Sans Mono CJK HK"/>
              <a:cs typeface="Noto Sans Mono CJK HK"/>
            </a:endParaRPr>
          </a:p>
          <a:p>
            <a:pPr marL="584200">
              <a:lnSpc>
                <a:spcPct val="100000"/>
              </a:lnSpc>
              <a:spcBef>
                <a:spcPts val="380"/>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開始時變數</a:t>
            </a:r>
            <a:r>
              <a:rPr dirty="0" sz="1600" spc="-10">
                <a:solidFill>
                  <a:srgbClr val="4E2700"/>
                </a:solidFill>
                <a:latin typeface="Verdana"/>
                <a:cs typeface="Verdana"/>
              </a:rPr>
              <a:t>num</a:t>
            </a:r>
            <a:r>
              <a:rPr dirty="0" sz="1600" spc="5">
                <a:solidFill>
                  <a:srgbClr val="4E2700"/>
                </a:solidFill>
                <a:latin typeface="Noto Sans Mono CJK HK"/>
                <a:cs typeface="Noto Sans Mono CJK HK"/>
              </a:rPr>
              <a:t>的值</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num);</a:t>
            </a:r>
            <a:endParaRPr sz="1600">
              <a:latin typeface="Verdana"/>
              <a:cs typeface="Verdana"/>
            </a:endParaRPr>
          </a:p>
        </p:txBody>
      </p:sp>
      <p:sp>
        <p:nvSpPr>
          <p:cNvPr id="4" name="object 4"/>
          <p:cNvSpPr txBox="1"/>
          <p:nvPr/>
        </p:nvSpPr>
        <p:spPr>
          <a:xfrm>
            <a:off x="1202842" y="2997606"/>
            <a:ext cx="1831975" cy="1196340"/>
          </a:xfrm>
          <a:prstGeom prst="rect">
            <a:avLst/>
          </a:prstGeom>
        </p:spPr>
        <p:txBody>
          <a:bodyPr wrap="square" lIns="0" tIns="12700" rIns="0" bIns="0" rtlCol="0" vert="horz">
            <a:spAutoFit/>
          </a:bodyPr>
          <a:lstStyle/>
          <a:p>
            <a:pPr algn="just" marL="12700" marR="5080">
              <a:lnSpc>
                <a:spcPct val="120000"/>
              </a:lnSpc>
              <a:spcBef>
                <a:spcPts val="100"/>
              </a:spcBef>
            </a:pPr>
            <a:r>
              <a:rPr dirty="0" sz="1600" spc="-5">
                <a:solidFill>
                  <a:srgbClr val="4E2700"/>
                </a:solidFill>
                <a:latin typeface="Verdana"/>
                <a:cs typeface="Verdana"/>
              </a:rPr>
              <a:t>num = num * 2;  num = num + </a:t>
            </a:r>
            <a:r>
              <a:rPr dirty="0" sz="1600">
                <a:solidFill>
                  <a:srgbClr val="4E2700"/>
                </a:solidFill>
                <a:latin typeface="Verdana"/>
                <a:cs typeface="Verdana"/>
              </a:rPr>
              <a:t>5;  </a:t>
            </a:r>
            <a:r>
              <a:rPr dirty="0" sz="1600" spc="-5">
                <a:solidFill>
                  <a:srgbClr val="4E2700"/>
                </a:solidFill>
                <a:latin typeface="Verdana"/>
                <a:cs typeface="Verdana"/>
              </a:rPr>
              <a:t>num = num -</a:t>
            </a:r>
            <a:r>
              <a:rPr dirty="0" sz="1600" spc="-35">
                <a:solidFill>
                  <a:srgbClr val="4E2700"/>
                </a:solidFill>
                <a:latin typeface="Verdana"/>
                <a:cs typeface="Verdana"/>
              </a:rPr>
              <a:t> </a:t>
            </a:r>
            <a:r>
              <a:rPr dirty="0" sz="1600" spc="-5">
                <a:solidFill>
                  <a:srgbClr val="4E2700"/>
                </a:solidFill>
                <a:latin typeface="Verdana"/>
                <a:cs typeface="Verdana"/>
              </a:rPr>
              <a:t>10;  num = num /</a:t>
            </a:r>
            <a:r>
              <a:rPr dirty="0" sz="1600" spc="-25">
                <a:solidFill>
                  <a:srgbClr val="4E2700"/>
                </a:solidFill>
                <a:latin typeface="Verdana"/>
                <a:cs typeface="Verdana"/>
              </a:rPr>
              <a:t> </a:t>
            </a:r>
            <a:r>
              <a:rPr dirty="0" sz="1600" spc="-5">
                <a:solidFill>
                  <a:srgbClr val="4E2700"/>
                </a:solidFill>
                <a:latin typeface="Verdana"/>
                <a:cs typeface="Verdana"/>
              </a:rPr>
              <a:t>5;</a:t>
            </a:r>
            <a:endParaRPr sz="1600">
              <a:latin typeface="Verdana"/>
              <a:cs typeface="Verdana"/>
            </a:endParaRPr>
          </a:p>
        </p:txBody>
      </p:sp>
      <p:sp>
        <p:nvSpPr>
          <p:cNvPr id="5" name="object 5"/>
          <p:cNvSpPr txBox="1"/>
          <p:nvPr/>
        </p:nvSpPr>
        <p:spPr>
          <a:xfrm>
            <a:off x="3374897" y="2997606"/>
            <a:ext cx="1766570" cy="1196340"/>
          </a:xfrm>
          <a:prstGeom prst="rect">
            <a:avLst/>
          </a:prstGeom>
        </p:spPr>
        <p:txBody>
          <a:bodyPr wrap="square" lIns="0" tIns="61594" rIns="0" bIns="0" rtlCol="0" vert="horz">
            <a:spAutoFit/>
          </a:bodyPr>
          <a:lstStyle/>
          <a:p>
            <a:pPr marL="12700">
              <a:lnSpc>
                <a:spcPct val="100000"/>
              </a:lnSpc>
              <a:spcBef>
                <a:spcPts val="484"/>
              </a:spcBef>
            </a:pPr>
            <a:r>
              <a:rPr dirty="0" sz="1600" spc="-5">
                <a:solidFill>
                  <a:srgbClr val="4E2700"/>
                </a:solidFill>
                <a:latin typeface="Verdana"/>
                <a:cs typeface="Verdana"/>
              </a:rPr>
              <a:t>// num ==&gt;</a:t>
            </a:r>
            <a:r>
              <a:rPr dirty="0" sz="1600" spc="-55">
                <a:solidFill>
                  <a:srgbClr val="4E2700"/>
                </a:solidFill>
                <a:latin typeface="Verdana"/>
                <a:cs typeface="Verdana"/>
              </a:rPr>
              <a:t> </a:t>
            </a:r>
            <a:r>
              <a:rPr dirty="0" sz="1600" spc="-5">
                <a:solidFill>
                  <a:srgbClr val="4E2700"/>
                </a:solidFill>
                <a:latin typeface="Verdana"/>
                <a:cs typeface="Verdana"/>
              </a:rPr>
              <a:t>200</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 num ==&gt;</a:t>
            </a:r>
            <a:r>
              <a:rPr dirty="0" sz="1600" spc="-55">
                <a:solidFill>
                  <a:srgbClr val="4E2700"/>
                </a:solidFill>
                <a:latin typeface="Verdana"/>
                <a:cs typeface="Verdana"/>
              </a:rPr>
              <a:t> </a:t>
            </a:r>
            <a:r>
              <a:rPr dirty="0" sz="1600" spc="-5">
                <a:solidFill>
                  <a:srgbClr val="4E2700"/>
                </a:solidFill>
                <a:latin typeface="Verdana"/>
                <a:cs typeface="Verdana"/>
              </a:rPr>
              <a:t>205</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 num ==&gt;</a:t>
            </a:r>
            <a:r>
              <a:rPr dirty="0" sz="1600" spc="-55">
                <a:solidFill>
                  <a:srgbClr val="4E2700"/>
                </a:solidFill>
                <a:latin typeface="Verdana"/>
                <a:cs typeface="Verdana"/>
              </a:rPr>
              <a:t> </a:t>
            </a:r>
            <a:r>
              <a:rPr dirty="0" sz="1600" spc="-5">
                <a:solidFill>
                  <a:srgbClr val="4E2700"/>
                </a:solidFill>
                <a:latin typeface="Verdana"/>
                <a:cs typeface="Verdana"/>
              </a:rPr>
              <a:t>195</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 num ==&gt;</a:t>
            </a:r>
            <a:r>
              <a:rPr dirty="0" sz="1600" spc="-25">
                <a:solidFill>
                  <a:srgbClr val="4E2700"/>
                </a:solidFill>
                <a:latin typeface="Verdana"/>
                <a:cs typeface="Verdana"/>
              </a:rPr>
              <a:t> </a:t>
            </a:r>
            <a:r>
              <a:rPr dirty="0" sz="1600" spc="-5">
                <a:solidFill>
                  <a:srgbClr val="4E2700"/>
                </a:solidFill>
                <a:latin typeface="Verdana"/>
                <a:cs typeface="Verdana"/>
              </a:rPr>
              <a:t>39</a:t>
            </a:r>
            <a:endParaRPr sz="1600">
              <a:latin typeface="Verdana"/>
              <a:cs typeface="Verdana"/>
            </a:endParaRPr>
          </a:p>
        </p:txBody>
      </p:sp>
      <p:sp>
        <p:nvSpPr>
          <p:cNvPr id="6" name="object 6"/>
          <p:cNvSpPr txBox="1"/>
          <p:nvPr/>
        </p:nvSpPr>
        <p:spPr>
          <a:xfrm>
            <a:off x="631342" y="4159787"/>
            <a:ext cx="5772150" cy="912494"/>
          </a:xfrm>
          <a:prstGeom prst="rect">
            <a:avLst/>
          </a:prstGeom>
        </p:spPr>
        <p:txBody>
          <a:bodyPr wrap="square" lIns="0" tIns="65405" rIns="0" bIns="0" rtlCol="0" vert="horz">
            <a:spAutoFit/>
          </a:bodyPr>
          <a:lstStyle/>
          <a:p>
            <a:pPr marL="584200">
              <a:lnSpc>
                <a:spcPct val="100000"/>
              </a:lnSpc>
              <a:spcBef>
                <a:spcPts val="515"/>
              </a:spcBef>
            </a:pPr>
            <a:r>
              <a:rPr dirty="0" sz="1600" spc="-5">
                <a:solidFill>
                  <a:srgbClr val="4E2700"/>
                </a:solidFill>
                <a:latin typeface="Verdana"/>
                <a:cs typeface="Verdana"/>
              </a:rPr>
              <a:t>System.out.println("</a:t>
            </a:r>
            <a:r>
              <a:rPr dirty="0" sz="1600" spc="5">
                <a:solidFill>
                  <a:srgbClr val="4E2700"/>
                </a:solidFill>
                <a:latin typeface="Noto Sans Mono CJK HK"/>
                <a:cs typeface="Noto Sans Mono CJK HK"/>
              </a:rPr>
              <a:t>運算後變數</a:t>
            </a:r>
            <a:r>
              <a:rPr dirty="0" sz="1600" spc="-10">
                <a:solidFill>
                  <a:srgbClr val="4E2700"/>
                </a:solidFill>
                <a:latin typeface="Verdana"/>
                <a:cs typeface="Verdana"/>
              </a:rPr>
              <a:t>num</a:t>
            </a:r>
            <a:r>
              <a:rPr dirty="0" sz="1600" spc="5">
                <a:solidFill>
                  <a:srgbClr val="4E2700"/>
                </a:solidFill>
                <a:latin typeface="Noto Sans Mono CJK HK"/>
                <a:cs typeface="Noto Sans Mono CJK HK"/>
              </a:rPr>
              <a:t>的值</a:t>
            </a:r>
            <a:r>
              <a:rPr dirty="0" sz="1600" spc="-10">
                <a:solidFill>
                  <a:srgbClr val="4E2700"/>
                </a:solidFill>
                <a:latin typeface="Verdana"/>
                <a:cs typeface="Verdana"/>
              </a:rPr>
              <a:t>="</a:t>
            </a:r>
            <a:r>
              <a:rPr dirty="0" sz="1600" spc="5">
                <a:solidFill>
                  <a:srgbClr val="4E2700"/>
                </a:solidFill>
                <a:latin typeface="Verdana"/>
                <a:cs typeface="Verdana"/>
              </a:rPr>
              <a:t> </a:t>
            </a:r>
            <a:r>
              <a:rPr dirty="0" sz="1600" spc="-5">
                <a:solidFill>
                  <a:srgbClr val="4E2700"/>
                </a:solidFill>
                <a:latin typeface="Verdana"/>
                <a:cs typeface="Verdana"/>
              </a:rPr>
              <a:t>+</a:t>
            </a:r>
            <a:r>
              <a:rPr dirty="0" sz="1600" spc="-35">
                <a:solidFill>
                  <a:srgbClr val="4E2700"/>
                </a:solidFill>
                <a:latin typeface="Verdana"/>
                <a:cs typeface="Verdana"/>
              </a:rPr>
              <a:t> </a:t>
            </a:r>
            <a:r>
              <a:rPr dirty="0" sz="1600" spc="-5">
                <a:solidFill>
                  <a:srgbClr val="4E2700"/>
                </a:solidFill>
                <a:latin typeface="Verdana"/>
                <a:cs typeface="Verdana"/>
              </a:rPr>
              <a:t>num);</a:t>
            </a:r>
            <a:endParaRPr sz="1600">
              <a:latin typeface="Verdana"/>
              <a:cs typeface="Verdana"/>
            </a:endParaRPr>
          </a:p>
          <a:p>
            <a:pPr marL="297180">
              <a:lnSpc>
                <a:spcPct val="100000"/>
              </a:lnSpc>
              <a:spcBef>
                <a:spcPts val="420"/>
              </a:spcBef>
            </a:pPr>
            <a:r>
              <a:rPr dirty="0" sz="1600" spc="-5">
                <a:solidFill>
                  <a:srgbClr val="4E2700"/>
                </a:solidFill>
                <a:latin typeface="Verdana"/>
                <a:cs typeface="Verdana"/>
              </a:rPr>
              <a:t>}</a:t>
            </a:r>
            <a:endParaRPr sz="1600">
              <a:latin typeface="Verdana"/>
              <a:cs typeface="Verdana"/>
            </a:endParaRPr>
          </a:p>
          <a:p>
            <a:pPr marL="12700">
              <a:lnSpc>
                <a:spcPct val="100000"/>
              </a:lnSpc>
              <a:spcBef>
                <a:spcPts val="385"/>
              </a:spcBef>
            </a:pPr>
            <a:r>
              <a:rPr dirty="0" sz="1600" spc="-5">
                <a:solidFill>
                  <a:srgbClr val="4E2700"/>
                </a:solidFill>
                <a:latin typeface="Verdana"/>
                <a:cs typeface="Verdana"/>
              </a:rPr>
              <a:t>}</a:t>
            </a:r>
            <a:endParaRPr sz="1600">
              <a:latin typeface="Verdana"/>
              <a:cs typeface="Verdan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lab01:</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898948"/>
            <a:ext cx="5407025" cy="4437380"/>
          </a:xfrm>
          <a:prstGeom prst="rect">
            <a:avLst/>
          </a:prstGeom>
        </p:spPr>
        <p:txBody>
          <a:bodyPr wrap="square" lIns="0" tIns="98425" rIns="0" bIns="0" rtlCol="0" vert="horz">
            <a:spAutoFit/>
          </a:bodyPr>
          <a:lstStyle/>
          <a:p>
            <a:pPr marL="12700">
              <a:lnSpc>
                <a:spcPct val="100000"/>
              </a:lnSpc>
              <a:spcBef>
                <a:spcPts val="775"/>
              </a:spcBef>
            </a:pPr>
            <a:r>
              <a:rPr dirty="0" sz="2400">
                <a:solidFill>
                  <a:srgbClr val="4E2700"/>
                </a:solidFill>
                <a:latin typeface="Noto Sans Mono CJK HK"/>
                <a:cs typeface="Noto Sans Mono CJK HK"/>
              </a:rPr>
              <a:t>更正此程式含有的錯誤：</a:t>
            </a:r>
            <a:endParaRPr sz="2400">
              <a:latin typeface="Noto Sans Mono CJK HK"/>
              <a:cs typeface="Noto Sans Mono CJK HK"/>
            </a:endParaRPr>
          </a:p>
          <a:p>
            <a:pPr marL="12700">
              <a:lnSpc>
                <a:spcPct val="100000"/>
              </a:lnSpc>
              <a:spcBef>
                <a:spcPts val="505"/>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ch03.lab01;</a:t>
            </a:r>
            <a:endParaRPr sz="1800">
              <a:latin typeface="Verdana"/>
              <a:cs typeface="Verdana"/>
            </a:endParaRPr>
          </a:p>
          <a:p>
            <a:pPr>
              <a:lnSpc>
                <a:spcPct val="100000"/>
              </a:lnSpc>
              <a:spcBef>
                <a:spcPts val="55"/>
              </a:spcBef>
            </a:pPr>
            <a:endParaRPr sz="2400">
              <a:latin typeface="Verdana"/>
              <a:cs typeface="Verdana"/>
            </a:endParaRPr>
          </a:p>
          <a:p>
            <a:pPr marL="12700">
              <a:lnSpc>
                <a:spcPct val="100000"/>
              </a:lnSpc>
              <a:spcBef>
                <a:spcPts val="5"/>
              </a:spcBef>
            </a:pPr>
            <a:r>
              <a:rPr dirty="0" sz="1800" spc="-5">
                <a:solidFill>
                  <a:srgbClr val="4E2700"/>
                </a:solidFill>
                <a:latin typeface="Verdana"/>
                <a:cs typeface="Verdana"/>
              </a:rPr>
              <a:t>//</a:t>
            </a:r>
            <a:r>
              <a:rPr dirty="0" sz="1800" spc="-20">
                <a:solidFill>
                  <a:srgbClr val="4E2700"/>
                </a:solidFill>
                <a:latin typeface="Verdana"/>
                <a:cs typeface="Verdana"/>
              </a:rPr>
              <a:t> </a:t>
            </a:r>
            <a:r>
              <a:rPr dirty="0" sz="1800">
                <a:solidFill>
                  <a:srgbClr val="4E2700"/>
                </a:solidFill>
                <a:latin typeface="Noto Sans Mono CJK HK"/>
                <a:cs typeface="Noto Sans Mono CJK HK"/>
              </a:rPr>
              <a:t>練習目的：了解變數一定要有初值才能參與運算</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12700">
              <a:lnSpc>
                <a:spcPct val="100000"/>
              </a:lnSpc>
            </a:pPr>
            <a:r>
              <a:rPr dirty="0" sz="1800" spc="-5">
                <a:solidFill>
                  <a:srgbClr val="4E2700"/>
                </a:solidFill>
                <a:latin typeface="Verdana"/>
                <a:cs typeface="Verdana"/>
              </a:rPr>
              <a:t>public </a:t>
            </a:r>
            <a:r>
              <a:rPr dirty="0" sz="1800">
                <a:solidFill>
                  <a:srgbClr val="4E2700"/>
                </a:solidFill>
                <a:latin typeface="Verdana"/>
                <a:cs typeface="Verdana"/>
              </a:rPr>
              <a:t>class </a:t>
            </a:r>
            <a:r>
              <a:rPr dirty="0" sz="1800" spc="-10">
                <a:solidFill>
                  <a:srgbClr val="4E2700"/>
                </a:solidFill>
                <a:latin typeface="Verdana"/>
                <a:cs typeface="Verdana"/>
              </a:rPr>
              <a:t>ProgramCh03Lab01</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927100" marR="435609" indent="-457200">
              <a:lnSpc>
                <a:spcPct val="120000"/>
              </a:lnSpc>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70">
                <a:solidFill>
                  <a:srgbClr val="4E2700"/>
                </a:solidFill>
                <a:latin typeface="Verdana"/>
                <a:cs typeface="Verdana"/>
              </a:rPr>
              <a:t> </a:t>
            </a:r>
            <a:r>
              <a:rPr dirty="0" sz="1800">
                <a:solidFill>
                  <a:srgbClr val="4E2700"/>
                </a:solidFill>
                <a:latin typeface="Verdana"/>
                <a:cs typeface="Verdana"/>
              </a:rPr>
              <a:t>{  int</a:t>
            </a:r>
            <a:r>
              <a:rPr dirty="0" sz="1800" spc="-5">
                <a:solidFill>
                  <a:srgbClr val="4E2700"/>
                </a:solidFill>
                <a:latin typeface="Verdana"/>
                <a:cs typeface="Verdana"/>
              </a:rPr>
              <a:t> </a:t>
            </a:r>
            <a:r>
              <a:rPr dirty="0" sz="1800" spc="5">
                <a:solidFill>
                  <a:srgbClr val="4E2700"/>
                </a:solidFill>
                <a:latin typeface="Verdana"/>
                <a:cs typeface="Verdana"/>
              </a:rPr>
              <a:t>i;</a:t>
            </a:r>
            <a:endParaRPr sz="1800">
              <a:latin typeface="Verdana"/>
              <a:cs typeface="Verdana"/>
            </a:endParaRPr>
          </a:p>
          <a:p>
            <a:pPr marL="927100">
              <a:lnSpc>
                <a:spcPct val="100000"/>
              </a:lnSpc>
              <a:spcBef>
                <a:spcPts val="434"/>
              </a:spcBef>
            </a:pPr>
            <a:r>
              <a:rPr dirty="0" sz="1800">
                <a:solidFill>
                  <a:srgbClr val="4E2700"/>
                </a:solidFill>
                <a:latin typeface="Verdana"/>
                <a:cs typeface="Verdana"/>
              </a:rPr>
              <a:t>int</a:t>
            </a:r>
            <a:r>
              <a:rPr dirty="0" sz="1800" spc="-90">
                <a:solidFill>
                  <a:srgbClr val="4E2700"/>
                </a:solidFill>
                <a:latin typeface="Verdana"/>
                <a:cs typeface="Verdana"/>
              </a:rPr>
              <a:t> </a:t>
            </a:r>
            <a:r>
              <a:rPr dirty="0" sz="1800">
                <a:solidFill>
                  <a:srgbClr val="4E2700"/>
                </a:solidFill>
                <a:latin typeface="Verdana"/>
                <a:cs typeface="Verdana"/>
              </a:rPr>
              <a:t>j;</a:t>
            </a:r>
            <a:endParaRPr sz="1800">
              <a:latin typeface="Verdana"/>
              <a:cs typeface="Verdana"/>
            </a:endParaRPr>
          </a:p>
          <a:p>
            <a:pPr marL="927100">
              <a:lnSpc>
                <a:spcPct val="100000"/>
              </a:lnSpc>
              <a:spcBef>
                <a:spcPts val="430"/>
              </a:spcBef>
            </a:pPr>
            <a:r>
              <a:rPr dirty="0" sz="1800">
                <a:solidFill>
                  <a:srgbClr val="4E2700"/>
                </a:solidFill>
                <a:latin typeface="Verdana"/>
                <a:cs typeface="Verdana"/>
              </a:rPr>
              <a:t>int </a:t>
            </a:r>
            <a:r>
              <a:rPr dirty="0" sz="1800" spc="-5">
                <a:solidFill>
                  <a:srgbClr val="4E2700"/>
                </a:solidFill>
                <a:latin typeface="Verdana"/>
                <a:cs typeface="Verdana"/>
              </a:rPr>
              <a:t>sum </a:t>
            </a:r>
            <a:r>
              <a:rPr dirty="0" sz="1800">
                <a:solidFill>
                  <a:srgbClr val="4E2700"/>
                </a:solidFill>
                <a:latin typeface="Verdana"/>
                <a:cs typeface="Verdana"/>
              </a:rPr>
              <a:t>= i +</a:t>
            </a:r>
            <a:r>
              <a:rPr dirty="0" sz="1800" spc="5">
                <a:solidFill>
                  <a:srgbClr val="4E2700"/>
                </a:solidFill>
                <a:latin typeface="Verdana"/>
                <a:cs typeface="Verdana"/>
              </a:rPr>
              <a:t> </a:t>
            </a:r>
            <a:r>
              <a:rPr dirty="0" sz="1800">
                <a:solidFill>
                  <a:srgbClr val="4E2700"/>
                </a:solidFill>
                <a:latin typeface="Verdana"/>
                <a:cs typeface="Verdana"/>
              </a:rPr>
              <a:t>j;</a:t>
            </a:r>
            <a:endParaRPr sz="1800">
              <a:latin typeface="Verdana"/>
              <a:cs typeface="Verdana"/>
            </a:endParaRPr>
          </a:p>
          <a:p>
            <a:pPr marL="927100">
              <a:lnSpc>
                <a:spcPct val="100000"/>
              </a:lnSpc>
              <a:spcBef>
                <a:spcPts val="385"/>
              </a:spcBef>
            </a:pPr>
            <a:r>
              <a:rPr dirty="0" sz="1800" spc="-5">
                <a:solidFill>
                  <a:srgbClr val="4E2700"/>
                </a:solidFill>
                <a:latin typeface="Verdana"/>
                <a:cs typeface="Verdana"/>
              </a:rPr>
              <a:t>System.out.println("</a:t>
            </a:r>
            <a:r>
              <a:rPr dirty="0" sz="1800">
                <a:solidFill>
                  <a:srgbClr val="4E2700"/>
                </a:solidFill>
                <a:latin typeface="Noto Sans Mono CJK HK"/>
                <a:cs typeface="Noto Sans Mono CJK HK"/>
              </a:rPr>
              <a:t>本程式有何問題</a:t>
            </a:r>
            <a:r>
              <a:rPr dirty="0" sz="1800" spc="-310">
                <a:solidFill>
                  <a:srgbClr val="4E2700"/>
                </a:solidFill>
                <a:latin typeface="Noto Sans Mono CJK HK"/>
                <a:cs typeface="Noto Sans Mono CJK HK"/>
              </a:rPr>
              <a:t> </a:t>
            </a:r>
            <a:r>
              <a:rPr dirty="0" sz="1800" spc="-5">
                <a:solidFill>
                  <a:srgbClr val="4E2700"/>
                </a:solidFill>
                <a:latin typeface="Verdana"/>
                <a:cs typeface="Verdana"/>
              </a:rPr>
              <a:t>?");</a:t>
            </a:r>
            <a:endParaRPr sz="1800">
              <a:latin typeface="Verdana"/>
              <a:cs typeface="Verdana"/>
            </a:endParaRPr>
          </a:p>
          <a:p>
            <a:pPr marL="469900">
              <a:lnSpc>
                <a:spcPct val="100000"/>
              </a:lnSpc>
              <a:spcBef>
                <a:spcPts val="480"/>
              </a:spcBef>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101975" cy="574040"/>
          </a:xfrm>
          <a:prstGeom prst="rect"/>
        </p:spPr>
        <p:txBody>
          <a:bodyPr wrap="square" lIns="0" tIns="12700" rIns="0" bIns="0" rtlCol="0" vert="horz">
            <a:spAutoFit/>
          </a:bodyPr>
          <a:lstStyle/>
          <a:p>
            <a:pPr marL="12700">
              <a:lnSpc>
                <a:spcPct val="100000"/>
              </a:lnSpc>
              <a:spcBef>
                <a:spcPts val="100"/>
              </a:spcBef>
            </a:pPr>
            <a:r>
              <a:rPr dirty="0"/>
              <a:t>加法運算子</a:t>
            </a:r>
            <a:r>
              <a:rPr dirty="0" spc="-10"/>
              <a:t>：</a:t>
            </a:r>
            <a:r>
              <a:rPr dirty="0" spc="-5">
                <a:latin typeface="Tahoma"/>
                <a:cs typeface="Tahoma"/>
              </a:rPr>
              <a:t>+</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69645"/>
            <a:ext cx="7780655" cy="4801235"/>
          </a:xfrm>
          <a:prstGeom prst="rect">
            <a:avLst/>
          </a:prstGeom>
        </p:spPr>
        <p:txBody>
          <a:bodyPr wrap="square" lIns="0" tIns="38100" rIns="0" bIns="0" rtlCol="0" vert="horz">
            <a:spAutoFit/>
          </a:bodyPr>
          <a:lstStyle/>
          <a:p>
            <a:pPr algn="just" marL="355600" marR="101600" indent="-342900">
              <a:lnSpc>
                <a:spcPts val="2750"/>
              </a:lnSpc>
              <a:spcBef>
                <a:spcPts val="300"/>
              </a:spcBef>
              <a:buFont typeface="Verdana"/>
              <a:buChar char="•"/>
              <a:tabLst>
                <a:tab pos="355600" algn="l"/>
              </a:tabLst>
            </a:pPr>
            <a:r>
              <a:rPr dirty="0" sz="2400">
                <a:solidFill>
                  <a:srgbClr val="4E2700"/>
                </a:solidFill>
                <a:latin typeface="Noto Sans Mono CJK HK"/>
                <a:cs typeface="Noto Sans Mono CJK HK"/>
              </a:rPr>
              <a:t>只要是數值性資料，便可相加，如整數、浮點數、字元 皆可相加。</a:t>
            </a:r>
            <a:endParaRPr sz="2400">
              <a:latin typeface="Noto Sans Mono CJK HK"/>
              <a:cs typeface="Noto Sans Mono CJK HK"/>
            </a:endParaRPr>
          </a:p>
          <a:p>
            <a:pPr marL="355600" indent="-342900">
              <a:lnSpc>
                <a:spcPts val="2810"/>
              </a:lnSpc>
              <a:spcBef>
                <a:spcPts val="360"/>
              </a:spcBef>
              <a:buFont typeface="Verdana"/>
              <a:buChar char="•"/>
              <a:tabLst>
                <a:tab pos="354965" algn="l"/>
                <a:tab pos="355600" algn="l"/>
              </a:tabLst>
            </a:pPr>
            <a:r>
              <a:rPr dirty="0" sz="2400" spc="-5">
                <a:solidFill>
                  <a:srgbClr val="4E2700"/>
                </a:solidFill>
                <a:latin typeface="Noto Sans Mono CJK HK"/>
                <a:cs typeface="Noto Sans Mono CJK HK"/>
              </a:rPr>
              <a:t>可能產生溢</a:t>
            </a:r>
            <a:r>
              <a:rPr dirty="0" sz="2400">
                <a:solidFill>
                  <a:srgbClr val="4E2700"/>
                </a:solidFill>
                <a:latin typeface="Noto Sans Mono CJK HK"/>
                <a:cs typeface="Noto Sans Mono CJK HK"/>
              </a:rPr>
              <a:t>位</a:t>
            </a:r>
            <a:r>
              <a:rPr dirty="0" sz="2400" spc="-10">
                <a:solidFill>
                  <a:srgbClr val="4E2700"/>
                </a:solidFill>
                <a:latin typeface="Verdana"/>
                <a:cs typeface="Verdana"/>
              </a:rPr>
              <a:t>(Overflow)</a:t>
            </a:r>
            <a:r>
              <a:rPr dirty="0" sz="2400" spc="-5">
                <a:solidFill>
                  <a:srgbClr val="4E2700"/>
                </a:solidFill>
                <a:latin typeface="Noto Sans Mono CJK HK"/>
                <a:cs typeface="Noto Sans Mono CJK HK"/>
              </a:rPr>
              <a:t>或</a:t>
            </a:r>
            <a:r>
              <a:rPr dirty="0" sz="2400" spc="-5">
                <a:solidFill>
                  <a:srgbClr val="4E2700"/>
                </a:solidFill>
                <a:latin typeface="Verdana"/>
                <a:cs typeface="Verdana"/>
              </a:rPr>
              <a:t>(Underflow)</a:t>
            </a:r>
            <a:r>
              <a:rPr dirty="0" sz="2400" spc="-5">
                <a:solidFill>
                  <a:srgbClr val="4E2700"/>
                </a:solidFill>
                <a:latin typeface="Noto Sans Mono CJK HK"/>
                <a:cs typeface="Noto Sans Mono CJK HK"/>
              </a:rPr>
              <a:t>，但不會產生</a:t>
            </a:r>
            <a:endParaRPr sz="2400">
              <a:latin typeface="Noto Sans Mono CJK HK"/>
              <a:cs typeface="Noto Sans Mono CJK HK"/>
            </a:endParaRPr>
          </a:p>
          <a:p>
            <a:pPr marL="355600">
              <a:lnSpc>
                <a:spcPts val="2810"/>
              </a:lnSpc>
            </a:pPr>
            <a:r>
              <a:rPr dirty="0" sz="2400">
                <a:solidFill>
                  <a:srgbClr val="4E2700"/>
                </a:solidFill>
                <a:latin typeface="Noto Sans Mono CJK HK"/>
                <a:cs typeface="Noto Sans Mono CJK HK"/>
              </a:rPr>
              <a:t>錯誤。</a:t>
            </a:r>
            <a:endParaRPr sz="2400">
              <a:latin typeface="Noto Sans Mono CJK HK"/>
              <a:cs typeface="Noto Sans Mono CJK HK"/>
            </a:endParaRPr>
          </a:p>
          <a:p>
            <a:pPr marL="756285" marR="57785" indent="-287020">
              <a:lnSpc>
                <a:spcPts val="2280"/>
              </a:lnSpc>
              <a:spcBef>
                <a:spcPts val="550"/>
              </a:spcBef>
            </a:pPr>
            <a:r>
              <a:rPr dirty="0" sz="2000">
                <a:solidFill>
                  <a:srgbClr val="4E2700"/>
                </a:solidFill>
                <a:latin typeface="Verdana"/>
                <a:cs typeface="Verdana"/>
              </a:rPr>
              <a:t>–</a:t>
            </a:r>
            <a:r>
              <a:rPr dirty="0" sz="2000" spc="280">
                <a:solidFill>
                  <a:srgbClr val="4E2700"/>
                </a:solidFill>
                <a:latin typeface="Verdana"/>
                <a:cs typeface="Verdana"/>
              </a:rPr>
              <a:t> </a:t>
            </a:r>
            <a:r>
              <a:rPr dirty="0" sz="2000" spc="10">
                <a:solidFill>
                  <a:srgbClr val="4E2700"/>
                </a:solidFill>
                <a:latin typeface="Noto Sans Mono CJK HK"/>
                <a:cs typeface="Noto Sans Mono CJK HK"/>
              </a:rPr>
              <a:t>溢</a:t>
            </a:r>
            <a:r>
              <a:rPr dirty="0" sz="2000" spc="15">
                <a:solidFill>
                  <a:srgbClr val="4E2700"/>
                </a:solidFill>
                <a:latin typeface="Noto Sans Mono CJK HK"/>
                <a:cs typeface="Noto Sans Mono CJK HK"/>
              </a:rPr>
              <a:t>位</a:t>
            </a:r>
            <a:r>
              <a:rPr dirty="0" sz="2000">
                <a:solidFill>
                  <a:srgbClr val="4E2700"/>
                </a:solidFill>
                <a:latin typeface="Verdana"/>
                <a:cs typeface="Verdana"/>
              </a:rPr>
              <a:t>:</a:t>
            </a:r>
            <a:r>
              <a:rPr dirty="0" sz="2000">
                <a:solidFill>
                  <a:srgbClr val="4E2700"/>
                </a:solidFill>
                <a:latin typeface="Noto Sans Mono CJK HK"/>
                <a:cs typeface="Noto Sans Mono CJK HK"/>
              </a:rPr>
              <a:t>指運</a:t>
            </a:r>
            <a:r>
              <a:rPr dirty="0" sz="2000" spc="-15">
                <a:solidFill>
                  <a:srgbClr val="4E2700"/>
                </a:solidFill>
                <a:latin typeface="Noto Sans Mono CJK HK"/>
                <a:cs typeface="Noto Sans Mono CJK HK"/>
              </a:rPr>
              <a:t>算</a:t>
            </a:r>
            <a:r>
              <a:rPr dirty="0" sz="2000">
                <a:solidFill>
                  <a:srgbClr val="4E2700"/>
                </a:solidFill>
                <a:latin typeface="Noto Sans Mono CJK HK"/>
                <a:cs typeface="Noto Sans Mono CJK HK"/>
              </a:rPr>
              <a:t>結果</a:t>
            </a:r>
            <a:r>
              <a:rPr dirty="0" sz="2000" spc="-15">
                <a:solidFill>
                  <a:srgbClr val="4E2700"/>
                </a:solidFill>
                <a:latin typeface="Noto Sans Mono CJK HK"/>
                <a:cs typeface="Noto Sans Mono CJK HK"/>
              </a:rPr>
              <a:t>超</a:t>
            </a:r>
            <a:r>
              <a:rPr dirty="0" sz="2000">
                <a:solidFill>
                  <a:srgbClr val="4E2700"/>
                </a:solidFill>
                <a:latin typeface="Noto Sans Mono CJK HK"/>
                <a:cs typeface="Noto Sans Mono CJK HK"/>
              </a:rPr>
              <a:t>過整</a:t>
            </a:r>
            <a:r>
              <a:rPr dirty="0" sz="2000" spc="-15">
                <a:solidFill>
                  <a:srgbClr val="4E2700"/>
                </a:solidFill>
                <a:latin typeface="Noto Sans Mono CJK HK"/>
                <a:cs typeface="Noto Sans Mono CJK HK"/>
              </a:rPr>
              <a:t>數</a:t>
            </a:r>
            <a:r>
              <a:rPr dirty="0" sz="2000">
                <a:solidFill>
                  <a:srgbClr val="4E2700"/>
                </a:solidFill>
                <a:latin typeface="Noto Sans Mono CJK HK"/>
                <a:cs typeface="Noto Sans Mono CJK HK"/>
              </a:rPr>
              <a:t>所能</a:t>
            </a:r>
            <a:r>
              <a:rPr dirty="0" sz="2000" spc="-15">
                <a:solidFill>
                  <a:srgbClr val="4E2700"/>
                </a:solidFill>
                <a:latin typeface="Noto Sans Mono CJK HK"/>
                <a:cs typeface="Noto Sans Mono CJK HK"/>
              </a:rPr>
              <a:t>表</a:t>
            </a:r>
            <a:r>
              <a:rPr dirty="0" sz="2000">
                <a:solidFill>
                  <a:srgbClr val="4E2700"/>
                </a:solidFill>
                <a:latin typeface="Noto Sans Mono CJK HK"/>
                <a:cs typeface="Noto Sans Mono CJK HK"/>
              </a:rPr>
              <a:t>示的</a:t>
            </a:r>
            <a:r>
              <a:rPr dirty="0" sz="2000" spc="-15">
                <a:solidFill>
                  <a:srgbClr val="4E2700"/>
                </a:solidFill>
                <a:latin typeface="Noto Sans Mono CJK HK"/>
                <a:cs typeface="Noto Sans Mono CJK HK"/>
              </a:rPr>
              <a:t>最</a:t>
            </a:r>
            <a:r>
              <a:rPr dirty="0" sz="2000">
                <a:solidFill>
                  <a:srgbClr val="4E2700"/>
                </a:solidFill>
                <a:latin typeface="Noto Sans Mono CJK HK"/>
                <a:cs typeface="Noto Sans Mono CJK HK"/>
              </a:rPr>
              <a:t>大值</a:t>
            </a:r>
            <a:r>
              <a:rPr dirty="0" sz="2000" spc="-10">
                <a:solidFill>
                  <a:srgbClr val="4E2700"/>
                </a:solidFill>
                <a:latin typeface="Verdana"/>
                <a:cs typeface="Verdana"/>
              </a:rPr>
              <a:t>(</a:t>
            </a:r>
            <a:r>
              <a:rPr dirty="0" sz="2000">
                <a:solidFill>
                  <a:srgbClr val="4E2700"/>
                </a:solidFill>
                <a:latin typeface="Noto Sans Mono CJK HK"/>
                <a:cs typeface="Noto Sans Mono CJK HK"/>
              </a:rPr>
              <a:t>或最小</a:t>
            </a:r>
            <a:r>
              <a:rPr dirty="0" sz="2000" spc="-15">
                <a:solidFill>
                  <a:srgbClr val="4E2700"/>
                </a:solidFill>
                <a:latin typeface="Noto Sans Mono CJK HK"/>
                <a:cs typeface="Noto Sans Mono CJK HK"/>
              </a:rPr>
              <a:t>值</a:t>
            </a:r>
            <a:r>
              <a:rPr dirty="0" sz="2000" spc="5">
                <a:solidFill>
                  <a:srgbClr val="4E2700"/>
                </a:solidFill>
                <a:latin typeface="Verdana"/>
                <a:cs typeface="Verdana"/>
              </a:rPr>
              <a:t>)</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因此 當發生</a:t>
            </a:r>
            <a:r>
              <a:rPr dirty="0" sz="2000" spc="-15">
                <a:solidFill>
                  <a:srgbClr val="4E2700"/>
                </a:solidFill>
                <a:latin typeface="Noto Sans Mono CJK HK"/>
                <a:cs typeface="Noto Sans Mono CJK HK"/>
              </a:rPr>
              <a:t>溢</a:t>
            </a:r>
            <a:r>
              <a:rPr dirty="0" sz="2000">
                <a:solidFill>
                  <a:srgbClr val="4E2700"/>
                </a:solidFill>
                <a:latin typeface="Noto Sans Mono CJK HK"/>
                <a:cs typeface="Noto Sans Mono CJK HK"/>
              </a:rPr>
              <a:t>位</a:t>
            </a:r>
            <a:r>
              <a:rPr dirty="0" sz="2000" spc="-15">
                <a:solidFill>
                  <a:srgbClr val="4E2700"/>
                </a:solidFill>
                <a:latin typeface="Noto Sans Mono CJK HK"/>
                <a:cs typeface="Noto Sans Mono CJK HK"/>
              </a:rPr>
              <a:t>時</a:t>
            </a:r>
            <a:r>
              <a:rPr dirty="0" sz="2000">
                <a:solidFill>
                  <a:srgbClr val="4E2700"/>
                </a:solidFill>
                <a:latin typeface="Noto Sans Mono CJK HK"/>
                <a:cs typeface="Noto Sans Mono CJK HK"/>
              </a:rPr>
              <a:t>，程式</a:t>
            </a:r>
            <a:r>
              <a:rPr dirty="0" sz="2000" spc="-15">
                <a:solidFill>
                  <a:srgbClr val="4E2700"/>
                </a:solidFill>
                <a:latin typeface="Noto Sans Mono CJK HK"/>
                <a:cs typeface="Noto Sans Mono CJK HK"/>
              </a:rPr>
              <a:t>無</a:t>
            </a:r>
            <a:r>
              <a:rPr dirty="0" sz="2000">
                <a:solidFill>
                  <a:srgbClr val="4E2700"/>
                </a:solidFill>
                <a:latin typeface="Noto Sans Mono CJK HK"/>
                <a:cs typeface="Noto Sans Mono CJK HK"/>
              </a:rPr>
              <a:t>法</a:t>
            </a:r>
            <a:r>
              <a:rPr dirty="0" sz="2000" spc="-15">
                <a:solidFill>
                  <a:srgbClr val="4E2700"/>
                </a:solidFill>
                <a:latin typeface="Noto Sans Mono CJK HK"/>
                <a:cs typeface="Noto Sans Mono CJK HK"/>
              </a:rPr>
              <a:t>產</a:t>
            </a:r>
            <a:r>
              <a:rPr dirty="0" sz="2000">
                <a:solidFill>
                  <a:srgbClr val="4E2700"/>
                </a:solidFill>
                <a:latin typeface="Noto Sans Mono CJK HK"/>
                <a:cs typeface="Noto Sans Mono CJK HK"/>
              </a:rPr>
              <a:t>生正確</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結</a:t>
            </a:r>
            <a:r>
              <a:rPr dirty="0" sz="2000" spc="-15">
                <a:solidFill>
                  <a:srgbClr val="4E2700"/>
                </a:solidFill>
                <a:latin typeface="Noto Sans Mono CJK HK"/>
                <a:cs typeface="Noto Sans Mono CJK HK"/>
              </a:rPr>
              <a:t>果</a:t>
            </a:r>
            <a:r>
              <a:rPr dirty="0" sz="2000">
                <a:solidFill>
                  <a:srgbClr val="4E2700"/>
                </a:solidFill>
                <a:latin typeface="Noto Sans Mono CJK HK"/>
                <a:cs typeface="Noto Sans Mono CJK HK"/>
              </a:rPr>
              <a:t>。</a:t>
            </a:r>
            <a:endParaRPr sz="2000">
              <a:latin typeface="Noto Sans Mono CJK HK"/>
              <a:cs typeface="Noto Sans Mono CJK HK"/>
            </a:endParaRPr>
          </a:p>
          <a:p>
            <a:pPr marL="355600" indent="-342900">
              <a:lnSpc>
                <a:spcPts val="2810"/>
              </a:lnSpc>
              <a:spcBef>
                <a:spcPts val="360"/>
              </a:spcBef>
              <a:buChar char="•"/>
              <a:tabLst>
                <a:tab pos="354965" algn="l"/>
                <a:tab pos="355600" algn="l"/>
              </a:tabLst>
            </a:pPr>
            <a:r>
              <a:rPr dirty="0" sz="2400" spc="-5">
                <a:solidFill>
                  <a:srgbClr val="4E2700"/>
                </a:solidFill>
                <a:latin typeface="Verdana"/>
                <a:cs typeface="Verdana"/>
              </a:rPr>
              <a:t>String</a:t>
            </a:r>
            <a:r>
              <a:rPr dirty="0" sz="2400" spc="-5">
                <a:solidFill>
                  <a:srgbClr val="4E2700"/>
                </a:solidFill>
                <a:latin typeface="Noto Sans Mono CJK HK"/>
                <a:cs typeface="Noto Sans Mono CJK HK"/>
              </a:rPr>
              <a:t>物件可與任何基本型態或任何物件進</a:t>
            </a:r>
            <a:r>
              <a:rPr dirty="0" sz="2400">
                <a:solidFill>
                  <a:srgbClr val="4E2700"/>
                </a:solidFill>
                <a:latin typeface="Noto Sans Mono CJK HK"/>
                <a:cs typeface="Noto Sans Mono CJK HK"/>
              </a:rPr>
              <a:t>行</a:t>
            </a:r>
            <a:r>
              <a:rPr dirty="0" sz="2400">
                <a:solidFill>
                  <a:srgbClr val="4E2700"/>
                </a:solidFill>
                <a:latin typeface="Verdana"/>
                <a:cs typeface="Verdana"/>
              </a:rPr>
              <a:t>+</a:t>
            </a:r>
            <a:r>
              <a:rPr dirty="0" sz="2400">
                <a:solidFill>
                  <a:srgbClr val="4E2700"/>
                </a:solidFill>
                <a:latin typeface="Noto Sans Mono CJK HK"/>
                <a:cs typeface="Noto Sans Mono CJK HK"/>
              </a:rPr>
              <a:t>運</a:t>
            </a:r>
            <a:r>
              <a:rPr dirty="0" sz="2400" spc="-5">
                <a:solidFill>
                  <a:srgbClr val="4E2700"/>
                </a:solidFill>
                <a:latin typeface="Noto Sans Mono CJK HK"/>
                <a:cs typeface="Noto Sans Mono CJK HK"/>
              </a:rPr>
              <a:t>算</a:t>
            </a:r>
            <a:r>
              <a:rPr dirty="0" sz="2400">
                <a:solidFill>
                  <a:srgbClr val="4E2700"/>
                </a:solidFill>
                <a:latin typeface="Verdana"/>
                <a:cs typeface="Verdana"/>
              </a:rPr>
              <a:t>(</a:t>
            </a:r>
            <a:r>
              <a:rPr dirty="0" sz="2400">
                <a:solidFill>
                  <a:srgbClr val="4E2700"/>
                </a:solidFill>
                <a:latin typeface="Noto Sans Mono CJK HK"/>
                <a:cs typeface="Noto Sans Mono CJK HK"/>
              </a:rPr>
              <a:t>稱</a:t>
            </a:r>
            <a:endParaRPr sz="2400">
              <a:latin typeface="Noto Sans Mono CJK HK"/>
              <a:cs typeface="Noto Sans Mono CJK HK"/>
            </a:endParaRPr>
          </a:p>
          <a:p>
            <a:pPr marL="355600">
              <a:lnSpc>
                <a:spcPts val="2810"/>
              </a:lnSpc>
            </a:pPr>
            <a:r>
              <a:rPr dirty="0" sz="2400">
                <a:solidFill>
                  <a:srgbClr val="4E2700"/>
                </a:solidFill>
                <a:latin typeface="Noto Sans Mono CJK HK"/>
                <a:cs typeface="Noto Sans Mono CJK HK"/>
              </a:rPr>
              <a:t>為字串的串接</a:t>
            </a:r>
            <a:r>
              <a:rPr dirty="0" sz="2400">
                <a:solidFill>
                  <a:srgbClr val="4E2700"/>
                </a:solidFill>
                <a:latin typeface="Verdana"/>
                <a:cs typeface="Verdana"/>
              </a:rPr>
              <a:t>)</a:t>
            </a:r>
            <a:r>
              <a:rPr dirty="0" sz="2400">
                <a:solidFill>
                  <a:srgbClr val="4E2700"/>
                </a:solidFill>
                <a:latin typeface="Noto Sans Mono CJK HK"/>
                <a:cs typeface="Noto Sans Mono CJK HK"/>
              </a:rPr>
              <a:t>。</a:t>
            </a:r>
            <a:endParaRPr sz="2400">
              <a:latin typeface="Noto Sans Mono CJK HK"/>
              <a:cs typeface="Noto Sans Mono CJK HK"/>
            </a:endParaRPr>
          </a:p>
          <a:p>
            <a:pPr algn="just" marL="355600" marR="90170" indent="-342900">
              <a:lnSpc>
                <a:spcPct val="95000"/>
              </a:lnSpc>
              <a:spcBef>
                <a:spcPts val="575"/>
              </a:spcBef>
              <a:buFont typeface="Verdana"/>
              <a:buChar char="•"/>
              <a:tabLst>
                <a:tab pos="355600" algn="l"/>
              </a:tabLst>
            </a:pPr>
            <a:r>
              <a:rPr dirty="0" sz="2400">
                <a:solidFill>
                  <a:srgbClr val="4E2700"/>
                </a:solidFill>
                <a:latin typeface="Noto Sans Mono CJK HK"/>
                <a:cs typeface="Noto Sans Mono CJK HK"/>
              </a:rPr>
              <a:t>在一個含有</a:t>
            </a:r>
            <a:r>
              <a:rPr dirty="0" sz="2400">
                <a:solidFill>
                  <a:srgbClr val="4E2700"/>
                </a:solidFill>
                <a:latin typeface="Verdana"/>
                <a:cs typeface="Verdana"/>
              </a:rPr>
              <a:t>+</a:t>
            </a:r>
            <a:r>
              <a:rPr dirty="0" sz="2400">
                <a:solidFill>
                  <a:srgbClr val="4E2700"/>
                </a:solidFill>
                <a:latin typeface="Noto Sans Mono CJK HK"/>
                <a:cs typeface="Noto Sans Mono CJK HK"/>
              </a:rPr>
              <a:t>號的運算式中，如果一個運算元是</a:t>
            </a:r>
            <a:r>
              <a:rPr dirty="0" sz="2400" spc="-5">
                <a:solidFill>
                  <a:srgbClr val="4E2700"/>
                </a:solidFill>
                <a:latin typeface="Verdana"/>
                <a:cs typeface="Verdana"/>
              </a:rPr>
              <a:t>String  </a:t>
            </a:r>
            <a:r>
              <a:rPr dirty="0" sz="2400" spc="-5">
                <a:solidFill>
                  <a:srgbClr val="4E2700"/>
                </a:solidFill>
                <a:latin typeface="Noto Sans Mono CJK HK"/>
                <a:cs typeface="Noto Sans Mono CJK HK"/>
              </a:rPr>
              <a:t>物件的話，而另一個運算元也</a:t>
            </a:r>
            <a:r>
              <a:rPr dirty="0" sz="2400">
                <a:solidFill>
                  <a:srgbClr val="4E2700"/>
                </a:solidFill>
                <a:latin typeface="Noto Sans Mono CJK HK"/>
                <a:cs typeface="Noto Sans Mono CJK HK"/>
              </a:rPr>
              <a:t>是</a:t>
            </a:r>
            <a:r>
              <a:rPr dirty="0" sz="2400" spc="-5">
                <a:solidFill>
                  <a:srgbClr val="4E2700"/>
                </a:solidFill>
                <a:latin typeface="Verdana"/>
                <a:cs typeface="Verdana"/>
              </a:rPr>
              <a:t>String</a:t>
            </a:r>
            <a:r>
              <a:rPr dirty="0" sz="2400" spc="-5">
                <a:solidFill>
                  <a:srgbClr val="4E2700"/>
                </a:solidFill>
                <a:latin typeface="Noto Sans Mono CJK HK"/>
                <a:cs typeface="Noto Sans Mono CJK HK"/>
              </a:rPr>
              <a:t>物件，便可進行 </a:t>
            </a:r>
            <a:r>
              <a:rPr dirty="0" sz="2400">
                <a:solidFill>
                  <a:srgbClr val="4E2700"/>
                </a:solidFill>
                <a:latin typeface="Noto Sans Mono CJK HK"/>
                <a:cs typeface="Noto Sans Mono CJK HK"/>
              </a:rPr>
              <a:t>字串的串接。</a:t>
            </a:r>
            <a:endParaRPr sz="2400">
              <a:latin typeface="Noto Sans Mono CJK HK"/>
              <a:cs typeface="Noto Sans Mono CJK HK"/>
            </a:endParaRPr>
          </a:p>
          <a:p>
            <a:pPr algn="just" marL="355600" marR="90170" indent="-342900">
              <a:lnSpc>
                <a:spcPts val="2740"/>
              </a:lnSpc>
              <a:spcBef>
                <a:spcPts val="640"/>
              </a:spcBef>
              <a:buFont typeface="Verdana"/>
              <a:buChar char="•"/>
              <a:tabLst>
                <a:tab pos="355600" algn="l"/>
              </a:tabLst>
            </a:pPr>
            <a:r>
              <a:rPr dirty="0" sz="2400">
                <a:solidFill>
                  <a:srgbClr val="4E2700"/>
                </a:solidFill>
                <a:latin typeface="Noto Sans Mono CJK HK"/>
                <a:cs typeface="Noto Sans Mono CJK HK"/>
              </a:rPr>
              <a:t>如果另一個運算元不是</a:t>
            </a:r>
            <a:r>
              <a:rPr dirty="0" sz="2400">
                <a:solidFill>
                  <a:srgbClr val="4E2700"/>
                </a:solidFill>
                <a:latin typeface="Verdana"/>
                <a:cs typeface="Verdana"/>
              </a:rPr>
              <a:t>Strin</a:t>
            </a:r>
            <a:r>
              <a:rPr dirty="0" sz="2400" spc="-5">
                <a:solidFill>
                  <a:srgbClr val="4E2700"/>
                </a:solidFill>
                <a:latin typeface="Verdana"/>
                <a:cs typeface="Verdana"/>
              </a:rPr>
              <a:t>g</a:t>
            </a:r>
            <a:r>
              <a:rPr dirty="0" sz="2400">
                <a:solidFill>
                  <a:srgbClr val="4E2700"/>
                </a:solidFill>
                <a:latin typeface="Noto Sans Mono CJK HK"/>
                <a:cs typeface="Noto Sans Mono CJK HK"/>
              </a:rPr>
              <a:t>物件，該運算元會被轉換 </a:t>
            </a:r>
            <a:r>
              <a:rPr dirty="0" sz="2400" spc="-5">
                <a:solidFill>
                  <a:srgbClr val="4E2700"/>
                </a:solidFill>
                <a:latin typeface="Noto Sans Mono CJK HK"/>
                <a:cs typeface="Noto Sans Mono CJK HK"/>
              </a:rPr>
              <a:t>成</a:t>
            </a:r>
            <a:r>
              <a:rPr dirty="0" sz="2400" spc="-5">
                <a:solidFill>
                  <a:srgbClr val="4E2700"/>
                </a:solidFill>
                <a:latin typeface="Verdana"/>
                <a:cs typeface="Verdana"/>
              </a:rPr>
              <a:t>String</a:t>
            </a:r>
            <a:r>
              <a:rPr dirty="0" sz="2400">
                <a:solidFill>
                  <a:srgbClr val="4E2700"/>
                </a:solidFill>
                <a:latin typeface="Noto Sans Mono CJK HK"/>
                <a:cs typeface="Noto Sans Mono CJK HK"/>
              </a:rPr>
              <a:t>物件，然後再進行字串的串接。</a:t>
            </a:r>
            <a:endParaRPr sz="2400">
              <a:latin typeface="Noto Sans Mono CJK HK"/>
              <a:cs typeface="Noto Sans Mono CJK HK"/>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lab02:</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01954"/>
            <a:ext cx="5467350" cy="4662805"/>
          </a:xfrm>
          <a:prstGeom prst="rect">
            <a:avLst/>
          </a:prstGeom>
        </p:spPr>
        <p:txBody>
          <a:bodyPr wrap="square" lIns="0" tIns="94615" rIns="0" bIns="0" rtlCol="0" vert="horz">
            <a:spAutoFit/>
          </a:bodyPr>
          <a:lstStyle/>
          <a:p>
            <a:pPr marL="12700">
              <a:lnSpc>
                <a:spcPct val="100000"/>
              </a:lnSpc>
              <a:spcBef>
                <a:spcPts val="745"/>
              </a:spcBef>
            </a:pPr>
            <a:r>
              <a:rPr dirty="0" sz="1800">
                <a:solidFill>
                  <a:srgbClr val="4E2700"/>
                </a:solidFill>
                <a:latin typeface="Noto Sans Mono CJK HK"/>
                <a:cs typeface="Noto Sans Mono CJK HK"/>
              </a:rPr>
              <a:t>編寫程式</a:t>
            </a:r>
            <a:r>
              <a:rPr dirty="0" sz="1800" spc="-5">
                <a:solidFill>
                  <a:srgbClr val="4E2700"/>
                </a:solidFill>
                <a:latin typeface="Verdana"/>
                <a:cs typeface="Verdana"/>
              </a:rPr>
              <a:t>ch03.lab02.ProgramCh03Lab02</a:t>
            </a:r>
            <a:r>
              <a:rPr dirty="0" sz="1800" spc="-5">
                <a:solidFill>
                  <a:srgbClr val="4E2700"/>
                </a:solidFill>
                <a:latin typeface="Noto Sans Mono CJK HK"/>
                <a:cs typeface="Noto Sans Mono CJK HK"/>
              </a:rPr>
              <a:t>，</a:t>
            </a:r>
            <a:r>
              <a:rPr dirty="0" sz="1800">
                <a:solidFill>
                  <a:srgbClr val="4E2700"/>
                </a:solidFill>
                <a:latin typeface="Noto Sans Mono CJK HK"/>
                <a:cs typeface="Noto Sans Mono CJK HK"/>
              </a:rPr>
              <a:t>請算出</a:t>
            </a:r>
            <a:endParaRPr sz="1800">
              <a:latin typeface="Noto Sans Mono CJK HK"/>
              <a:cs typeface="Noto Sans Mono CJK HK"/>
            </a:endParaRPr>
          </a:p>
          <a:p>
            <a:pPr marL="12700">
              <a:lnSpc>
                <a:spcPct val="100000"/>
              </a:lnSpc>
              <a:spcBef>
                <a:spcPts val="650"/>
              </a:spcBef>
            </a:pPr>
            <a:r>
              <a:rPr dirty="0" sz="1800">
                <a:solidFill>
                  <a:srgbClr val="4E2700"/>
                </a:solidFill>
                <a:latin typeface="Verdana"/>
                <a:cs typeface="Verdana"/>
              </a:rPr>
              <a:t>1 + 3 + 5 + 7 + 9</a:t>
            </a:r>
            <a:r>
              <a:rPr dirty="0" sz="1800" spc="30">
                <a:solidFill>
                  <a:srgbClr val="4E2700"/>
                </a:solidFill>
                <a:latin typeface="Verdana"/>
                <a:cs typeface="Verdana"/>
              </a:rPr>
              <a:t> </a:t>
            </a:r>
            <a:r>
              <a:rPr dirty="0" sz="1800">
                <a:solidFill>
                  <a:srgbClr val="4E2700"/>
                </a:solidFill>
                <a:latin typeface="Noto Sans Mono CJK HK"/>
                <a:cs typeface="Noto Sans Mono CJK HK"/>
              </a:rPr>
              <a:t>的總和</a:t>
            </a:r>
            <a:endParaRPr sz="1800">
              <a:latin typeface="Noto Sans Mono CJK HK"/>
              <a:cs typeface="Noto Sans Mono CJK HK"/>
            </a:endParaRPr>
          </a:p>
          <a:p>
            <a:pPr>
              <a:lnSpc>
                <a:spcPct val="100000"/>
              </a:lnSpc>
              <a:spcBef>
                <a:spcPts val="15"/>
              </a:spcBef>
            </a:pPr>
            <a:endParaRPr sz="1700">
              <a:latin typeface="Noto Sans Mono CJK HK"/>
              <a:cs typeface="Noto Sans Mono CJK HK"/>
            </a:endParaRPr>
          </a:p>
          <a:p>
            <a:pPr marL="12700">
              <a:lnSpc>
                <a:spcPct val="100000"/>
              </a:lnSpc>
              <a:spcBef>
                <a:spcPts val="5"/>
              </a:spcBef>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ch03.lab02;</a:t>
            </a:r>
            <a:endParaRPr sz="1800">
              <a:latin typeface="Verdana"/>
              <a:cs typeface="Verdana"/>
            </a:endParaRPr>
          </a:p>
          <a:p>
            <a:pPr>
              <a:lnSpc>
                <a:spcPct val="100000"/>
              </a:lnSpc>
              <a:spcBef>
                <a:spcPts val="50"/>
              </a:spcBef>
            </a:pPr>
            <a:endParaRPr sz="2800">
              <a:latin typeface="Verdana"/>
              <a:cs typeface="Verdana"/>
            </a:endParaRPr>
          </a:p>
          <a:p>
            <a:pPr marL="12700">
              <a:lnSpc>
                <a:spcPct val="100000"/>
              </a:lnSpc>
            </a:pPr>
            <a:r>
              <a:rPr dirty="0" sz="1800" spc="-5">
                <a:solidFill>
                  <a:srgbClr val="4E2700"/>
                </a:solidFill>
                <a:latin typeface="Verdana"/>
                <a:cs typeface="Verdana"/>
              </a:rPr>
              <a:t>// </a:t>
            </a:r>
            <a:r>
              <a:rPr dirty="0" sz="1800">
                <a:solidFill>
                  <a:srgbClr val="4E2700"/>
                </a:solidFill>
                <a:latin typeface="Noto Sans Mono CJK HK"/>
                <a:cs typeface="Noto Sans Mono CJK HK"/>
              </a:rPr>
              <a:t>練習目的：練習加法運算，請算出</a:t>
            </a:r>
            <a:endParaRPr sz="1800">
              <a:latin typeface="Noto Sans Mono CJK HK"/>
              <a:cs typeface="Noto Sans Mono CJK HK"/>
            </a:endParaRPr>
          </a:p>
          <a:p>
            <a:pPr marL="12700">
              <a:lnSpc>
                <a:spcPct val="100000"/>
              </a:lnSpc>
              <a:spcBef>
                <a:spcPts val="650"/>
              </a:spcBef>
            </a:pPr>
            <a:r>
              <a:rPr dirty="0" sz="1800" spc="-5">
                <a:solidFill>
                  <a:srgbClr val="4E2700"/>
                </a:solidFill>
                <a:latin typeface="Verdana"/>
                <a:cs typeface="Verdana"/>
              </a:rPr>
              <a:t>// </a:t>
            </a:r>
            <a:r>
              <a:rPr dirty="0" sz="1800">
                <a:solidFill>
                  <a:srgbClr val="4E2700"/>
                </a:solidFill>
                <a:latin typeface="Verdana"/>
                <a:cs typeface="Verdana"/>
              </a:rPr>
              <a:t>1 +</a:t>
            </a:r>
            <a:r>
              <a:rPr dirty="0" sz="1800" spc="5">
                <a:solidFill>
                  <a:srgbClr val="4E2700"/>
                </a:solidFill>
                <a:latin typeface="Verdana"/>
                <a:cs typeface="Verdana"/>
              </a:rPr>
              <a:t> </a:t>
            </a:r>
            <a:r>
              <a:rPr dirty="0" sz="1800">
                <a:solidFill>
                  <a:srgbClr val="4E2700"/>
                </a:solidFill>
                <a:latin typeface="Verdana"/>
                <a:cs typeface="Verdana"/>
              </a:rPr>
              <a:t>3 +</a:t>
            </a:r>
            <a:r>
              <a:rPr dirty="0" sz="1800" spc="5">
                <a:solidFill>
                  <a:srgbClr val="4E2700"/>
                </a:solidFill>
                <a:latin typeface="Verdana"/>
                <a:cs typeface="Verdana"/>
              </a:rPr>
              <a:t> </a:t>
            </a:r>
            <a:r>
              <a:rPr dirty="0" sz="1800">
                <a:solidFill>
                  <a:srgbClr val="4E2700"/>
                </a:solidFill>
                <a:latin typeface="Verdana"/>
                <a:cs typeface="Verdana"/>
              </a:rPr>
              <a:t>5 +</a:t>
            </a:r>
            <a:r>
              <a:rPr dirty="0" sz="1800" spc="5">
                <a:solidFill>
                  <a:srgbClr val="4E2700"/>
                </a:solidFill>
                <a:latin typeface="Verdana"/>
                <a:cs typeface="Verdana"/>
              </a:rPr>
              <a:t> </a:t>
            </a:r>
            <a:r>
              <a:rPr dirty="0" sz="1800">
                <a:solidFill>
                  <a:srgbClr val="4E2700"/>
                </a:solidFill>
                <a:latin typeface="Verdana"/>
                <a:cs typeface="Verdana"/>
              </a:rPr>
              <a:t>7</a:t>
            </a:r>
            <a:r>
              <a:rPr dirty="0" sz="1800" spc="5">
                <a:solidFill>
                  <a:srgbClr val="4E2700"/>
                </a:solidFill>
                <a:latin typeface="Verdana"/>
                <a:cs typeface="Verdana"/>
              </a:rPr>
              <a:t> </a:t>
            </a:r>
            <a:r>
              <a:rPr dirty="0" sz="1800">
                <a:solidFill>
                  <a:srgbClr val="4E2700"/>
                </a:solidFill>
                <a:latin typeface="Verdana"/>
                <a:cs typeface="Verdana"/>
              </a:rPr>
              <a:t>+</a:t>
            </a:r>
            <a:r>
              <a:rPr dirty="0" sz="1800" spc="-5">
                <a:solidFill>
                  <a:srgbClr val="4E2700"/>
                </a:solidFill>
                <a:latin typeface="Verdana"/>
                <a:cs typeface="Verdana"/>
              </a:rPr>
              <a:t> </a:t>
            </a:r>
            <a:r>
              <a:rPr dirty="0" sz="1800">
                <a:solidFill>
                  <a:srgbClr val="4E2700"/>
                </a:solidFill>
                <a:latin typeface="Verdana"/>
                <a:cs typeface="Verdana"/>
              </a:rPr>
              <a:t>9</a:t>
            </a:r>
            <a:r>
              <a:rPr dirty="0" sz="1800" spc="25">
                <a:solidFill>
                  <a:srgbClr val="4E2700"/>
                </a:solidFill>
                <a:latin typeface="Verdana"/>
                <a:cs typeface="Verdana"/>
              </a:rPr>
              <a:t> </a:t>
            </a:r>
            <a:r>
              <a:rPr dirty="0" sz="1800">
                <a:solidFill>
                  <a:srgbClr val="4E2700"/>
                </a:solidFill>
                <a:latin typeface="Noto Sans Mono CJK HK"/>
                <a:cs typeface="Noto Sans Mono CJK HK"/>
              </a:rPr>
              <a:t>的總和</a:t>
            </a:r>
            <a:endParaRPr sz="1800">
              <a:latin typeface="Noto Sans Mono CJK HK"/>
              <a:cs typeface="Noto Sans Mono CJK HK"/>
            </a:endParaRPr>
          </a:p>
          <a:p>
            <a:pPr>
              <a:lnSpc>
                <a:spcPct val="100000"/>
              </a:lnSpc>
              <a:spcBef>
                <a:spcPts val="15"/>
              </a:spcBef>
            </a:pPr>
            <a:endParaRPr sz="1700">
              <a:latin typeface="Noto Sans Mono CJK HK"/>
              <a:cs typeface="Noto Sans Mono CJK HK"/>
            </a:endParaRPr>
          </a:p>
          <a:p>
            <a:pPr marL="12700">
              <a:lnSpc>
                <a:spcPct val="100000"/>
              </a:lnSpc>
            </a:pPr>
            <a:r>
              <a:rPr dirty="0" sz="1800">
                <a:solidFill>
                  <a:srgbClr val="4E2700"/>
                </a:solidFill>
                <a:latin typeface="Verdana"/>
                <a:cs typeface="Verdana"/>
              </a:rPr>
              <a:t>public class </a:t>
            </a:r>
            <a:r>
              <a:rPr dirty="0" sz="1800" spc="-5">
                <a:solidFill>
                  <a:srgbClr val="4E2700"/>
                </a:solidFill>
                <a:latin typeface="Verdana"/>
                <a:cs typeface="Verdana"/>
              </a:rPr>
              <a:t>ProgramCh03Lab02</a:t>
            </a:r>
            <a:r>
              <a:rPr dirty="0" sz="1800" spc="1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915">
              <a:lnSpc>
                <a:spcPct val="100000"/>
              </a:lnSpc>
              <a:spcBef>
                <a:spcPts val="650"/>
              </a:spcBef>
            </a:pPr>
            <a:r>
              <a:rPr dirty="0" sz="1800" spc="-5">
                <a:solidFill>
                  <a:srgbClr val="4E2700"/>
                </a:solidFill>
                <a:latin typeface="Verdana"/>
                <a:cs typeface="Verdana"/>
              </a:rPr>
              <a:t>public static void </a:t>
            </a:r>
            <a:r>
              <a:rPr dirty="0" sz="1800">
                <a:solidFill>
                  <a:srgbClr val="4E2700"/>
                </a:solidFill>
                <a:latin typeface="Verdana"/>
                <a:cs typeface="Verdana"/>
              </a:rPr>
              <a:t>main(String[] </a:t>
            </a:r>
            <a:r>
              <a:rPr dirty="0" sz="1800" spc="-5">
                <a:solidFill>
                  <a:srgbClr val="4E2700"/>
                </a:solidFill>
                <a:latin typeface="Verdana"/>
                <a:cs typeface="Verdana"/>
              </a:rPr>
              <a:t>args)</a:t>
            </a:r>
            <a:r>
              <a:rPr dirty="0" sz="1800" spc="-3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spcBef>
                <a:spcPts val="55"/>
              </a:spcBef>
            </a:pPr>
            <a:endParaRPr sz="2800">
              <a:latin typeface="Verdana"/>
              <a:cs typeface="Verdana"/>
            </a:endParaRPr>
          </a:p>
          <a:p>
            <a:pPr marL="335915">
              <a:lnSpc>
                <a:spcPct val="100000"/>
              </a:lnSpc>
            </a:pPr>
            <a:r>
              <a:rPr dirty="0" sz="1800">
                <a:solidFill>
                  <a:srgbClr val="4E2700"/>
                </a:solidFill>
                <a:latin typeface="Verdana"/>
                <a:cs typeface="Verdana"/>
              </a:rPr>
              <a:t>}</a:t>
            </a:r>
            <a:endParaRPr sz="1800">
              <a:latin typeface="Verdana"/>
              <a:cs typeface="Verdana"/>
            </a:endParaRPr>
          </a:p>
          <a:p>
            <a:pPr marL="12700">
              <a:lnSpc>
                <a:spcPct val="100000"/>
              </a:lnSpc>
              <a:spcBef>
                <a:spcPts val="650"/>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039110" cy="574040"/>
          </a:xfrm>
          <a:prstGeom prst="rect"/>
        </p:spPr>
        <p:txBody>
          <a:bodyPr wrap="square" lIns="0" tIns="12700" rIns="0" bIns="0" rtlCol="0" vert="horz">
            <a:spAutoFit/>
          </a:bodyPr>
          <a:lstStyle/>
          <a:p>
            <a:pPr marL="12700">
              <a:lnSpc>
                <a:spcPct val="100000"/>
              </a:lnSpc>
              <a:spcBef>
                <a:spcPts val="100"/>
              </a:spcBef>
            </a:pPr>
            <a:r>
              <a:rPr dirty="0" spc="-10">
                <a:latin typeface="Tahoma"/>
                <a:cs typeface="Tahoma"/>
              </a:rPr>
              <a:t>Strin</a:t>
            </a:r>
            <a:r>
              <a:rPr dirty="0" spc="-5">
                <a:latin typeface="Tahoma"/>
                <a:cs typeface="Tahoma"/>
              </a:rPr>
              <a:t>g</a:t>
            </a:r>
            <a:r>
              <a:rPr dirty="0"/>
              <a:t>物件相加</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712114" y="943737"/>
            <a:ext cx="2479675" cy="1007110"/>
          </a:xfrm>
          <a:prstGeom prst="rect">
            <a:avLst/>
          </a:prstGeom>
        </p:spPr>
        <p:txBody>
          <a:bodyPr wrap="square" lIns="0" tIns="15240" rIns="0" bIns="0" rtlCol="0" vert="horz">
            <a:spAutoFit/>
          </a:bodyPr>
          <a:lstStyle/>
          <a:p>
            <a:pPr marL="12700" marR="5080">
              <a:lnSpc>
                <a:spcPct val="118900"/>
              </a:lnSpc>
              <a:spcBef>
                <a:spcPts val="120"/>
              </a:spcBef>
            </a:pPr>
            <a:r>
              <a:rPr dirty="0" sz="1800">
                <a:solidFill>
                  <a:srgbClr val="4E2700"/>
                </a:solidFill>
                <a:latin typeface="Verdana"/>
                <a:cs typeface="Verdana"/>
              </a:rPr>
              <a:t>String s1 = </a:t>
            </a:r>
            <a:r>
              <a:rPr dirty="0" sz="1800" spc="-5">
                <a:solidFill>
                  <a:srgbClr val="4E2700"/>
                </a:solidFill>
                <a:latin typeface="Verdana"/>
                <a:cs typeface="Verdana"/>
              </a:rPr>
              <a:t>"123" </a:t>
            </a:r>
            <a:r>
              <a:rPr dirty="0" sz="1800">
                <a:solidFill>
                  <a:srgbClr val="4E2700"/>
                </a:solidFill>
                <a:latin typeface="Verdana"/>
                <a:cs typeface="Verdana"/>
              </a:rPr>
              <a:t>;  String s2 = "xyz" ;  String s3 = s1 + s2</a:t>
            </a:r>
            <a:r>
              <a:rPr dirty="0" sz="1800" spc="-6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
        <p:nvSpPr>
          <p:cNvPr id="4" name="object 4"/>
          <p:cNvSpPr txBox="1"/>
          <p:nvPr/>
        </p:nvSpPr>
        <p:spPr>
          <a:xfrm>
            <a:off x="4289552" y="1650568"/>
            <a:ext cx="260985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4E2700"/>
                </a:solidFill>
                <a:latin typeface="Verdana"/>
                <a:cs typeface="Verdana"/>
              </a:rPr>
              <a:t>//</a:t>
            </a:r>
            <a:r>
              <a:rPr dirty="0" sz="1800" spc="-30">
                <a:solidFill>
                  <a:srgbClr val="4E2700"/>
                </a:solidFill>
                <a:latin typeface="Verdana"/>
                <a:cs typeface="Verdana"/>
              </a:rPr>
              <a:t> </a:t>
            </a:r>
            <a:r>
              <a:rPr dirty="0" sz="1800" spc="-10">
                <a:solidFill>
                  <a:srgbClr val="4E2700"/>
                </a:solidFill>
                <a:latin typeface="Verdana"/>
                <a:cs typeface="Verdana"/>
              </a:rPr>
              <a:t>s3</a:t>
            </a:r>
            <a:r>
              <a:rPr dirty="0" sz="1800" spc="-5">
                <a:solidFill>
                  <a:srgbClr val="4E2700"/>
                </a:solidFill>
                <a:latin typeface="Noto Sans Mono CJK HK"/>
                <a:cs typeface="Noto Sans Mono CJK HK"/>
              </a:rPr>
              <a:t>的內含</a:t>
            </a:r>
            <a:r>
              <a:rPr dirty="0" sz="1800">
                <a:solidFill>
                  <a:srgbClr val="4E2700"/>
                </a:solidFill>
                <a:latin typeface="Noto Sans Mono CJK HK"/>
                <a:cs typeface="Noto Sans Mono CJK HK"/>
              </a:rPr>
              <a:t>值</a:t>
            </a:r>
            <a:r>
              <a:rPr dirty="0" sz="1800" spc="-280">
                <a:solidFill>
                  <a:srgbClr val="4E2700"/>
                </a:solidFill>
                <a:latin typeface="Noto Sans Mono CJK HK"/>
                <a:cs typeface="Noto Sans Mono CJK HK"/>
              </a:rPr>
              <a:t> </a:t>
            </a:r>
            <a:r>
              <a:rPr dirty="0" sz="1800" spc="-5">
                <a:solidFill>
                  <a:srgbClr val="4E2700"/>
                </a:solidFill>
                <a:latin typeface="Verdana"/>
                <a:cs typeface="Verdana"/>
              </a:rPr>
              <a:t>"123xyz"</a:t>
            </a:r>
            <a:endParaRPr sz="1800">
              <a:latin typeface="Verdana"/>
              <a:cs typeface="Verdana"/>
            </a:endParaRPr>
          </a:p>
        </p:txBody>
      </p:sp>
      <p:sp>
        <p:nvSpPr>
          <p:cNvPr id="5" name="object 5"/>
          <p:cNvSpPr txBox="1"/>
          <p:nvPr/>
        </p:nvSpPr>
        <p:spPr>
          <a:xfrm>
            <a:off x="712114" y="2260853"/>
            <a:ext cx="4315460" cy="3317875"/>
          </a:xfrm>
          <a:prstGeom prst="rect">
            <a:avLst/>
          </a:prstGeom>
        </p:spPr>
        <p:txBody>
          <a:bodyPr wrap="square" lIns="0" tIns="12700" rIns="0" bIns="0" rtlCol="0" vert="horz">
            <a:spAutoFit/>
          </a:bodyPr>
          <a:lstStyle/>
          <a:p>
            <a:pPr marL="12700" marR="748030">
              <a:lnSpc>
                <a:spcPct val="120000"/>
              </a:lnSpc>
              <a:spcBef>
                <a:spcPts val="100"/>
              </a:spcBef>
            </a:pPr>
            <a:r>
              <a:rPr dirty="0" sz="1800">
                <a:solidFill>
                  <a:srgbClr val="4E2700"/>
                </a:solidFill>
                <a:latin typeface="Verdana"/>
                <a:cs typeface="Verdana"/>
              </a:rPr>
              <a:t>int x = </a:t>
            </a:r>
            <a:r>
              <a:rPr dirty="0" sz="1800" spc="-5">
                <a:solidFill>
                  <a:srgbClr val="4E2700"/>
                </a:solidFill>
                <a:latin typeface="Verdana"/>
                <a:cs typeface="Verdana"/>
              </a:rPr>
              <a:t>100 </a:t>
            </a:r>
            <a:r>
              <a:rPr dirty="0" sz="1800">
                <a:solidFill>
                  <a:srgbClr val="4E2700"/>
                </a:solidFill>
                <a:latin typeface="Verdana"/>
                <a:cs typeface="Verdana"/>
              </a:rPr>
              <a:t>;  </a:t>
            </a:r>
            <a:r>
              <a:rPr dirty="0" sz="1800" spc="-5">
                <a:solidFill>
                  <a:srgbClr val="4E2700"/>
                </a:solidFill>
                <a:latin typeface="Verdana"/>
                <a:cs typeface="Verdana"/>
              </a:rPr>
              <a:t>System.out.println("x=" </a:t>
            </a:r>
            <a:r>
              <a:rPr dirty="0" sz="1800">
                <a:solidFill>
                  <a:srgbClr val="4E2700"/>
                </a:solidFill>
                <a:latin typeface="Verdana"/>
                <a:cs typeface="Verdana"/>
              </a:rPr>
              <a:t>+ x)</a:t>
            </a:r>
            <a:r>
              <a:rPr dirty="0" sz="1800" spc="-4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spcBef>
                <a:spcPts val="40"/>
              </a:spcBef>
            </a:pPr>
            <a:endParaRPr sz="2100">
              <a:latin typeface="Verdana"/>
              <a:cs typeface="Verdana"/>
            </a:endParaRPr>
          </a:p>
          <a:p>
            <a:pPr marL="12700" marR="730885">
              <a:lnSpc>
                <a:spcPct val="120000"/>
              </a:lnSpc>
            </a:pPr>
            <a:r>
              <a:rPr dirty="0" sz="1800" spc="-5">
                <a:solidFill>
                  <a:srgbClr val="4E2700"/>
                </a:solidFill>
                <a:latin typeface="Verdana"/>
                <a:cs typeface="Verdana"/>
              </a:rPr>
              <a:t>double </a:t>
            </a:r>
            <a:r>
              <a:rPr dirty="0" sz="1800">
                <a:solidFill>
                  <a:srgbClr val="4E2700"/>
                </a:solidFill>
                <a:latin typeface="Verdana"/>
                <a:cs typeface="Verdana"/>
              </a:rPr>
              <a:t>d = 3.14 ;  </a:t>
            </a:r>
            <a:r>
              <a:rPr dirty="0" sz="1800" spc="-5">
                <a:solidFill>
                  <a:srgbClr val="4E2700"/>
                </a:solidFill>
                <a:latin typeface="Verdana"/>
                <a:cs typeface="Verdana"/>
              </a:rPr>
              <a:t>System.out.println("d=" </a:t>
            </a:r>
            <a:r>
              <a:rPr dirty="0" sz="1800">
                <a:solidFill>
                  <a:srgbClr val="4E2700"/>
                </a:solidFill>
                <a:latin typeface="Verdana"/>
                <a:cs typeface="Verdana"/>
              </a:rPr>
              <a:t>+ </a:t>
            </a:r>
            <a:r>
              <a:rPr dirty="0" sz="1800" spc="-5">
                <a:solidFill>
                  <a:srgbClr val="4E2700"/>
                </a:solidFill>
                <a:latin typeface="Verdana"/>
                <a:cs typeface="Verdana"/>
              </a:rPr>
              <a:t>d)</a:t>
            </a:r>
            <a:r>
              <a:rPr dirty="0" sz="1800" spc="-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pPr>
            <a:endParaRPr sz="2200">
              <a:latin typeface="Verdana"/>
              <a:cs typeface="Verdana"/>
            </a:endParaRPr>
          </a:p>
          <a:p>
            <a:pPr>
              <a:lnSpc>
                <a:spcPct val="100000"/>
              </a:lnSpc>
              <a:spcBef>
                <a:spcPts val="20"/>
              </a:spcBef>
            </a:pPr>
            <a:endParaRPr sz="2050">
              <a:latin typeface="Verdana"/>
              <a:cs typeface="Verdana"/>
            </a:endParaRPr>
          </a:p>
          <a:p>
            <a:pPr marL="12700" marR="3012440">
              <a:lnSpc>
                <a:spcPct val="120000"/>
              </a:lnSpc>
              <a:tabLst>
                <a:tab pos="1184910" algn="l"/>
              </a:tabLst>
            </a:pPr>
            <a:r>
              <a:rPr dirty="0" sz="1800" spc="5">
                <a:solidFill>
                  <a:srgbClr val="4E2700"/>
                </a:solidFill>
                <a:latin typeface="Verdana"/>
                <a:cs typeface="Verdana"/>
              </a:rPr>
              <a:t>i</a:t>
            </a:r>
            <a:r>
              <a:rPr dirty="0" sz="1800">
                <a:solidFill>
                  <a:srgbClr val="4E2700"/>
                </a:solidFill>
                <a:latin typeface="Verdana"/>
                <a:cs typeface="Verdana"/>
              </a:rPr>
              <a:t>nt a = 3	;  </a:t>
            </a:r>
            <a:r>
              <a:rPr dirty="0" sz="1800" spc="5">
                <a:solidFill>
                  <a:srgbClr val="4E2700"/>
                </a:solidFill>
                <a:latin typeface="Verdana"/>
                <a:cs typeface="Verdana"/>
              </a:rPr>
              <a:t>i</a:t>
            </a:r>
            <a:r>
              <a:rPr dirty="0" sz="1800">
                <a:solidFill>
                  <a:srgbClr val="4E2700"/>
                </a:solidFill>
                <a:latin typeface="Verdana"/>
                <a:cs typeface="Verdana"/>
              </a:rPr>
              <a:t>nt b</a:t>
            </a:r>
            <a:r>
              <a:rPr dirty="0" sz="1800" spc="10">
                <a:solidFill>
                  <a:srgbClr val="4E2700"/>
                </a:solidFill>
                <a:latin typeface="Verdana"/>
                <a:cs typeface="Verdana"/>
              </a:rPr>
              <a:t> </a:t>
            </a:r>
            <a:r>
              <a:rPr dirty="0" sz="1800">
                <a:solidFill>
                  <a:srgbClr val="4E2700"/>
                </a:solidFill>
                <a:latin typeface="Verdana"/>
                <a:cs typeface="Verdana"/>
              </a:rPr>
              <a:t>= 5	</a:t>
            </a:r>
            <a:r>
              <a:rPr dirty="0" sz="1800" spc="-59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spc="-5">
                <a:solidFill>
                  <a:srgbClr val="4E2700"/>
                </a:solidFill>
                <a:latin typeface="Verdana"/>
                <a:cs typeface="Verdana"/>
              </a:rPr>
              <a:t>System.out.println("a*b=" </a:t>
            </a:r>
            <a:r>
              <a:rPr dirty="0" sz="1800">
                <a:solidFill>
                  <a:srgbClr val="4E2700"/>
                </a:solidFill>
                <a:latin typeface="Verdana"/>
                <a:cs typeface="Verdana"/>
              </a:rPr>
              <a:t>+ a * </a:t>
            </a:r>
            <a:r>
              <a:rPr dirty="0" sz="1800" spc="-5">
                <a:solidFill>
                  <a:srgbClr val="4E2700"/>
                </a:solidFill>
                <a:latin typeface="Verdana"/>
                <a:cs typeface="Verdana"/>
              </a:rPr>
              <a:t>b)</a:t>
            </a:r>
            <a:r>
              <a:rPr dirty="0" sz="1800" spc="-1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lab03:</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08431"/>
            <a:ext cx="6820534" cy="4754245"/>
          </a:xfrm>
          <a:prstGeom prst="rect">
            <a:avLst/>
          </a:prstGeom>
        </p:spPr>
        <p:txBody>
          <a:bodyPr wrap="square" lIns="0" tIns="85725" rIns="0" bIns="0" rtlCol="0" vert="horz">
            <a:spAutoFit/>
          </a:bodyPr>
          <a:lstStyle/>
          <a:p>
            <a:pPr marL="12700">
              <a:lnSpc>
                <a:spcPct val="100000"/>
              </a:lnSpc>
              <a:spcBef>
                <a:spcPts val="675"/>
              </a:spcBef>
            </a:pPr>
            <a:r>
              <a:rPr dirty="0" sz="2400">
                <a:solidFill>
                  <a:srgbClr val="4E2700"/>
                </a:solidFill>
                <a:latin typeface="Noto Sans Mono CJK HK"/>
                <a:cs typeface="Noto Sans Mono CJK HK"/>
              </a:rPr>
              <a:t>請計算</a:t>
            </a:r>
            <a:r>
              <a:rPr dirty="0" sz="2400" spc="-370">
                <a:solidFill>
                  <a:srgbClr val="4E2700"/>
                </a:solidFill>
                <a:latin typeface="Noto Sans Mono CJK HK"/>
                <a:cs typeface="Noto Sans Mono CJK HK"/>
              </a:rPr>
              <a:t> </a:t>
            </a:r>
            <a:r>
              <a:rPr dirty="0" sz="2400">
                <a:solidFill>
                  <a:srgbClr val="4E2700"/>
                </a:solidFill>
                <a:latin typeface="Verdana"/>
                <a:cs typeface="Verdana"/>
              </a:rPr>
              <a:t>3</a:t>
            </a:r>
            <a:r>
              <a:rPr dirty="0" sz="2400" spc="-1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5</a:t>
            </a:r>
            <a:r>
              <a:rPr dirty="0" sz="2400" spc="-15">
                <a:solidFill>
                  <a:srgbClr val="4E2700"/>
                </a:solidFill>
                <a:latin typeface="Verdana"/>
                <a:cs typeface="Verdana"/>
              </a:rPr>
              <a:t> </a:t>
            </a:r>
            <a:r>
              <a:rPr dirty="0" sz="2400">
                <a:solidFill>
                  <a:srgbClr val="4E2700"/>
                </a:solidFill>
                <a:latin typeface="Noto Sans Mono CJK HK"/>
                <a:cs typeface="Noto Sans Mono CJK HK"/>
              </a:rPr>
              <a:t>與</a:t>
            </a:r>
            <a:r>
              <a:rPr dirty="0" sz="2400" spc="-360">
                <a:solidFill>
                  <a:srgbClr val="4E2700"/>
                </a:solidFill>
                <a:latin typeface="Noto Sans Mono CJK HK"/>
                <a:cs typeface="Noto Sans Mono CJK HK"/>
              </a:rPr>
              <a:t> </a:t>
            </a:r>
            <a:r>
              <a:rPr dirty="0" sz="2400">
                <a:solidFill>
                  <a:srgbClr val="4E2700"/>
                </a:solidFill>
                <a:latin typeface="Verdana"/>
                <a:cs typeface="Verdana"/>
              </a:rPr>
              <a:t>3</a:t>
            </a:r>
            <a:r>
              <a:rPr dirty="0" sz="2400" spc="-5">
                <a:solidFill>
                  <a:srgbClr val="4E2700"/>
                </a:solidFill>
                <a:latin typeface="Verdana"/>
                <a:cs typeface="Verdana"/>
              </a:rPr>
              <a:t> </a:t>
            </a:r>
            <a:r>
              <a:rPr dirty="0" sz="2400">
                <a:solidFill>
                  <a:srgbClr val="4E2700"/>
                </a:solidFill>
                <a:latin typeface="Verdana"/>
                <a:cs typeface="Verdana"/>
              </a:rPr>
              <a:t>-</a:t>
            </a:r>
            <a:r>
              <a:rPr dirty="0" sz="2400" spc="-20">
                <a:solidFill>
                  <a:srgbClr val="4E2700"/>
                </a:solidFill>
                <a:latin typeface="Verdana"/>
                <a:cs typeface="Verdana"/>
              </a:rPr>
              <a:t> </a:t>
            </a:r>
            <a:r>
              <a:rPr dirty="0" sz="2400" spc="-5">
                <a:solidFill>
                  <a:srgbClr val="4E2700"/>
                </a:solidFill>
                <a:latin typeface="Verdana"/>
                <a:cs typeface="Verdana"/>
              </a:rPr>
              <a:t>5</a:t>
            </a:r>
            <a:r>
              <a:rPr dirty="0" sz="2400" spc="-5">
                <a:solidFill>
                  <a:srgbClr val="4E2700"/>
                </a:solidFill>
                <a:latin typeface="Noto Sans Mono CJK HK"/>
                <a:cs typeface="Noto Sans Mono CJK HK"/>
              </a:rPr>
              <a:t>，</a:t>
            </a:r>
            <a:r>
              <a:rPr dirty="0" sz="2400">
                <a:solidFill>
                  <a:srgbClr val="4E2700"/>
                </a:solidFill>
                <a:latin typeface="Noto Sans Mono CJK HK"/>
                <a:cs typeface="Noto Sans Mono CJK HK"/>
              </a:rPr>
              <a:t>並於螢幕上顯示運算結果</a:t>
            </a:r>
            <a:endParaRPr sz="2400">
              <a:latin typeface="Noto Sans Mono CJK HK"/>
              <a:cs typeface="Noto Sans Mono CJK HK"/>
            </a:endParaRPr>
          </a:p>
          <a:p>
            <a:pPr marL="12700">
              <a:lnSpc>
                <a:spcPct val="100000"/>
              </a:lnSpc>
              <a:spcBef>
                <a:spcPts val="575"/>
              </a:spcBef>
            </a:pPr>
            <a:r>
              <a:rPr dirty="0" sz="2400">
                <a:solidFill>
                  <a:srgbClr val="4E2700"/>
                </a:solidFill>
                <a:latin typeface="Verdana"/>
                <a:cs typeface="Verdana"/>
              </a:rPr>
              <a:t>3</a:t>
            </a:r>
            <a:r>
              <a:rPr dirty="0" sz="2400" spc="-25">
                <a:solidFill>
                  <a:srgbClr val="4E2700"/>
                </a:solidFill>
                <a:latin typeface="Verdana"/>
                <a:cs typeface="Verdana"/>
              </a:rPr>
              <a:t> </a:t>
            </a:r>
            <a:r>
              <a:rPr dirty="0" sz="2400">
                <a:solidFill>
                  <a:srgbClr val="4E2700"/>
                </a:solidFill>
                <a:latin typeface="Verdana"/>
                <a:cs typeface="Verdana"/>
              </a:rPr>
              <a:t>+</a:t>
            </a:r>
            <a:r>
              <a:rPr dirty="0" sz="2400" spc="-20">
                <a:solidFill>
                  <a:srgbClr val="4E2700"/>
                </a:solidFill>
                <a:latin typeface="Verdana"/>
                <a:cs typeface="Verdana"/>
              </a:rPr>
              <a:t> </a:t>
            </a:r>
            <a:r>
              <a:rPr dirty="0" sz="2400">
                <a:solidFill>
                  <a:srgbClr val="4E2700"/>
                </a:solidFill>
                <a:latin typeface="Verdana"/>
                <a:cs typeface="Verdana"/>
              </a:rPr>
              <a:t>5</a:t>
            </a:r>
            <a:r>
              <a:rPr dirty="0" sz="2400" spc="-25">
                <a:solidFill>
                  <a:srgbClr val="4E2700"/>
                </a:solidFill>
                <a:latin typeface="Verdana"/>
                <a:cs typeface="Verdana"/>
              </a:rPr>
              <a:t> </a:t>
            </a:r>
            <a:r>
              <a:rPr dirty="0" sz="2400">
                <a:solidFill>
                  <a:srgbClr val="4E2700"/>
                </a:solidFill>
                <a:latin typeface="Verdana"/>
                <a:cs typeface="Verdana"/>
              </a:rPr>
              <a:t>=</a:t>
            </a:r>
            <a:r>
              <a:rPr dirty="0" sz="2400" spc="-20">
                <a:solidFill>
                  <a:srgbClr val="4E2700"/>
                </a:solidFill>
                <a:latin typeface="Verdana"/>
                <a:cs typeface="Verdana"/>
              </a:rPr>
              <a:t> </a:t>
            </a:r>
            <a:r>
              <a:rPr dirty="0" sz="2400" spc="5">
                <a:solidFill>
                  <a:srgbClr val="4E2700"/>
                </a:solidFill>
                <a:latin typeface="Verdana"/>
                <a:cs typeface="Verdana"/>
              </a:rPr>
              <a:t>(</a:t>
            </a:r>
            <a:r>
              <a:rPr dirty="0" sz="2400">
                <a:solidFill>
                  <a:srgbClr val="4E2700"/>
                </a:solidFill>
                <a:latin typeface="Noto Sans Mono CJK HK"/>
                <a:cs typeface="Noto Sans Mono CJK HK"/>
              </a:rPr>
              <a:t>算出的答案</a:t>
            </a:r>
            <a:r>
              <a:rPr dirty="0" sz="2400">
                <a:solidFill>
                  <a:srgbClr val="4E2700"/>
                </a:solidFill>
                <a:latin typeface="Verdana"/>
                <a:cs typeface="Verdana"/>
              </a:rPr>
              <a:t>)</a:t>
            </a:r>
            <a:endParaRPr sz="2400">
              <a:latin typeface="Verdana"/>
              <a:cs typeface="Verdana"/>
            </a:endParaRPr>
          </a:p>
          <a:p>
            <a:pPr marL="12700">
              <a:lnSpc>
                <a:spcPct val="100000"/>
              </a:lnSpc>
              <a:spcBef>
                <a:spcPts val="575"/>
              </a:spcBef>
              <a:tabLst>
                <a:tab pos="969644" algn="l"/>
              </a:tabLst>
            </a:pPr>
            <a:r>
              <a:rPr dirty="0" sz="2400">
                <a:solidFill>
                  <a:srgbClr val="4E2700"/>
                </a:solidFill>
                <a:latin typeface="Verdana"/>
                <a:cs typeface="Verdana"/>
              </a:rPr>
              <a:t>3</a:t>
            </a:r>
            <a:r>
              <a:rPr dirty="0" sz="2400" spc="5">
                <a:solidFill>
                  <a:srgbClr val="4E2700"/>
                </a:solidFill>
                <a:latin typeface="Verdana"/>
                <a:cs typeface="Verdana"/>
              </a:rPr>
              <a:t> </a:t>
            </a:r>
            <a:r>
              <a:rPr dirty="0" sz="2400">
                <a:solidFill>
                  <a:srgbClr val="4E2700"/>
                </a:solidFill>
                <a:latin typeface="Verdana"/>
                <a:cs typeface="Verdana"/>
              </a:rPr>
              <a:t>-</a:t>
            </a:r>
            <a:r>
              <a:rPr dirty="0" sz="2400" spc="-5">
                <a:solidFill>
                  <a:srgbClr val="4E2700"/>
                </a:solidFill>
                <a:latin typeface="Verdana"/>
                <a:cs typeface="Verdana"/>
              </a:rPr>
              <a:t> </a:t>
            </a:r>
            <a:r>
              <a:rPr dirty="0" sz="2400">
                <a:solidFill>
                  <a:srgbClr val="4E2700"/>
                </a:solidFill>
                <a:latin typeface="Verdana"/>
                <a:cs typeface="Verdana"/>
              </a:rPr>
              <a:t>5	=</a:t>
            </a:r>
            <a:r>
              <a:rPr dirty="0" sz="2400" spc="-85">
                <a:solidFill>
                  <a:srgbClr val="4E2700"/>
                </a:solidFill>
                <a:latin typeface="Verdana"/>
                <a:cs typeface="Verdana"/>
              </a:rPr>
              <a:t> </a:t>
            </a:r>
            <a:r>
              <a:rPr dirty="0" sz="2400" spc="-5">
                <a:solidFill>
                  <a:srgbClr val="4E2700"/>
                </a:solidFill>
                <a:latin typeface="Verdana"/>
                <a:cs typeface="Verdana"/>
              </a:rPr>
              <a:t>(</a:t>
            </a:r>
            <a:r>
              <a:rPr dirty="0" sz="2400" spc="-5">
                <a:solidFill>
                  <a:srgbClr val="4E2700"/>
                </a:solidFill>
                <a:latin typeface="Noto Sans Mono CJK HK"/>
                <a:cs typeface="Noto Sans Mono CJK HK"/>
              </a:rPr>
              <a:t>算出的答</a:t>
            </a:r>
            <a:r>
              <a:rPr dirty="0" sz="2400">
                <a:solidFill>
                  <a:srgbClr val="4E2700"/>
                </a:solidFill>
                <a:latin typeface="Noto Sans Mono CJK HK"/>
                <a:cs typeface="Noto Sans Mono CJK HK"/>
              </a:rPr>
              <a:t>案</a:t>
            </a:r>
            <a:r>
              <a:rPr dirty="0" sz="2400">
                <a:solidFill>
                  <a:srgbClr val="4E2700"/>
                </a:solidFill>
                <a:latin typeface="Verdana"/>
                <a:cs typeface="Verdana"/>
              </a:rPr>
              <a:t>)</a:t>
            </a:r>
            <a:endParaRPr sz="2400">
              <a:latin typeface="Verdana"/>
              <a:cs typeface="Verdana"/>
            </a:endParaRPr>
          </a:p>
          <a:p>
            <a:pPr>
              <a:lnSpc>
                <a:spcPct val="100000"/>
              </a:lnSpc>
              <a:spcBef>
                <a:spcPts val="15"/>
              </a:spcBef>
            </a:pPr>
            <a:endParaRPr sz="3250">
              <a:latin typeface="Verdana"/>
              <a:cs typeface="Verdana"/>
            </a:endParaRPr>
          </a:p>
          <a:p>
            <a:pPr marL="12700">
              <a:lnSpc>
                <a:spcPct val="100000"/>
              </a:lnSpc>
            </a:pPr>
            <a:r>
              <a:rPr dirty="0" sz="1800" spc="-5">
                <a:solidFill>
                  <a:srgbClr val="4E2700"/>
                </a:solidFill>
                <a:latin typeface="Verdana"/>
                <a:cs typeface="Verdana"/>
              </a:rPr>
              <a:t>package</a:t>
            </a:r>
            <a:r>
              <a:rPr dirty="0" sz="1800">
                <a:solidFill>
                  <a:srgbClr val="4E2700"/>
                </a:solidFill>
                <a:latin typeface="Verdana"/>
                <a:cs typeface="Verdana"/>
              </a:rPr>
              <a:t> </a:t>
            </a:r>
            <a:r>
              <a:rPr dirty="0" sz="1800" spc="-5">
                <a:solidFill>
                  <a:srgbClr val="4E2700"/>
                </a:solidFill>
                <a:latin typeface="Verdana"/>
                <a:cs typeface="Verdana"/>
              </a:rPr>
              <a:t>ch03.lab03;</a:t>
            </a:r>
            <a:endParaRPr sz="1800">
              <a:latin typeface="Verdana"/>
              <a:cs typeface="Verdana"/>
            </a:endParaRPr>
          </a:p>
          <a:p>
            <a:pPr>
              <a:lnSpc>
                <a:spcPct val="100000"/>
              </a:lnSpc>
            </a:pPr>
            <a:endParaRPr sz="2450">
              <a:latin typeface="Verdana"/>
              <a:cs typeface="Verdana"/>
            </a:endParaRPr>
          </a:p>
          <a:p>
            <a:pPr marL="12700">
              <a:lnSpc>
                <a:spcPct val="100000"/>
              </a:lnSpc>
            </a:pPr>
            <a:r>
              <a:rPr dirty="0" sz="1800" spc="-5">
                <a:solidFill>
                  <a:srgbClr val="4E2700"/>
                </a:solidFill>
                <a:latin typeface="Verdana"/>
                <a:cs typeface="Verdana"/>
              </a:rPr>
              <a:t>// </a:t>
            </a:r>
            <a:r>
              <a:rPr dirty="0" sz="1800">
                <a:solidFill>
                  <a:srgbClr val="4E2700"/>
                </a:solidFill>
                <a:latin typeface="Noto Sans Mono CJK HK"/>
                <a:cs typeface="Noto Sans Mono CJK HK"/>
              </a:rPr>
              <a:t>練習目的：了解運算的優先順序與字串的加運算</a:t>
            </a:r>
            <a:endParaRPr sz="1800">
              <a:latin typeface="Noto Sans Mono CJK HK"/>
              <a:cs typeface="Noto Sans Mono CJK HK"/>
            </a:endParaRPr>
          </a:p>
          <a:p>
            <a:pPr>
              <a:lnSpc>
                <a:spcPct val="100000"/>
              </a:lnSpc>
              <a:spcBef>
                <a:spcPts val="35"/>
              </a:spcBef>
            </a:pPr>
            <a:endParaRPr sz="1500">
              <a:latin typeface="Noto Sans Mono CJK HK"/>
              <a:cs typeface="Noto Sans Mono CJK HK"/>
            </a:endParaRPr>
          </a:p>
          <a:p>
            <a:pPr marL="12700">
              <a:lnSpc>
                <a:spcPct val="100000"/>
              </a:lnSpc>
            </a:pPr>
            <a:r>
              <a:rPr dirty="0" sz="1800">
                <a:solidFill>
                  <a:srgbClr val="4E2700"/>
                </a:solidFill>
                <a:latin typeface="Verdana"/>
                <a:cs typeface="Verdana"/>
              </a:rPr>
              <a:t>public class </a:t>
            </a:r>
            <a:r>
              <a:rPr dirty="0" sz="1800" spc="-5">
                <a:solidFill>
                  <a:srgbClr val="4E2700"/>
                </a:solidFill>
                <a:latin typeface="Verdana"/>
                <a:cs typeface="Verdana"/>
              </a:rPr>
              <a:t>ProgramCh03Lab03</a:t>
            </a:r>
            <a:r>
              <a:rPr dirty="0" sz="1800" spc="2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marL="335915">
              <a:lnSpc>
                <a:spcPct val="100000"/>
              </a:lnSpc>
              <a:spcBef>
                <a:spcPts val="434"/>
              </a:spcBef>
            </a:pPr>
            <a:r>
              <a:rPr dirty="0" sz="1800">
                <a:solidFill>
                  <a:srgbClr val="4E2700"/>
                </a:solidFill>
                <a:latin typeface="Verdana"/>
                <a:cs typeface="Verdana"/>
              </a:rPr>
              <a:t>public </a:t>
            </a:r>
            <a:r>
              <a:rPr dirty="0" sz="1800" spc="-5">
                <a:solidFill>
                  <a:srgbClr val="4E2700"/>
                </a:solidFill>
                <a:latin typeface="Verdana"/>
                <a:cs typeface="Verdana"/>
              </a:rPr>
              <a:t>static </a:t>
            </a:r>
            <a:r>
              <a:rPr dirty="0" sz="1800">
                <a:solidFill>
                  <a:srgbClr val="4E2700"/>
                </a:solidFill>
                <a:latin typeface="Verdana"/>
                <a:cs typeface="Verdana"/>
              </a:rPr>
              <a:t>void main(String[] </a:t>
            </a:r>
            <a:r>
              <a:rPr dirty="0" sz="1800" spc="-5">
                <a:solidFill>
                  <a:srgbClr val="4E2700"/>
                </a:solidFill>
                <a:latin typeface="Verdana"/>
                <a:cs typeface="Verdana"/>
              </a:rPr>
              <a:t>args)</a:t>
            </a:r>
            <a:r>
              <a:rPr dirty="0" sz="1800" spc="-3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p>
            <a:pPr>
              <a:lnSpc>
                <a:spcPct val="100000"/>
              </a:lnSpc>
              <a:spcBef>
                <a:spcPts val="45"/>
              </a:spcBef>
            </a:pPr>
            <a:endParaRPr sz="2450">
              <a:latin typeface="Verdana"/>
              <a:cs typeface="Verdana"/>
            </a:endParaRPr>
          </a:p>
          <a:p>
            <a:pPr marL="335915">
              <a:lnSpc>
                <a:spcPct val="100000"/>
              </a:lnSpc>
            </a:pPr>
            <a:r>
              <a:rPr dirty="0" sz="1800">
                <a:solidFill>
                  <a:srgbClr val="4E2700"/>
                </a:solidFill>
                <a:latin typeface="Verdana"/>
                <a:cs typeface="Verdana"/>
              </a:rPr>
              <a:t>}</a:t>
            </a:r>
            <a:endParaRPr sz="1800">
              <a:latin typeface="Verdana"/>
              <a:cs typeface="Verdana"/>
            </a:endParaRPr>
          </a:p>
          <a:p>
            <a:pPr marL="12700">
              <a:lnSpc>
                <a:spcPct val="100000"/>
              </a:lnSpc>
              <a:spcBef>
                <a:spcPts val="434"/>
              </a:spcBef>
            </a:pPr>
            <a:r>
              <a:rPr dirty="0" sz="1800">
                <a:solidFill>
                  <a:srgbClr val="4E2700"/>
                </a:solidFill>
                <a:latin typeface="Verdana"/>
                <a:cs typeface="Verdana"/>
              </a:rPr>
              <a:t>}</a:t>
            </a:r>
            <a:endParaRPr sz="1800">
              <a:latin typeface="Verdana"/>
              <a:cs typeface="Verdan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6647815" cy="574040"/>
          </a:xfrm>
          <a:prstGeom prst="rect"/>
        </p:spPr>
        <p:txBody>
          <a:bodyPr wrap="square" lIns="0" tIns="12700" rIns="0" bIns="0" rtlCol="0" vert="horz">
            <a:spAutoFit/>
          </a:bodyPr>
          <a:lstStyle/>
          <a:p>
            <a:pPr marL="12700">
              <a:lnSpc>
                <a:spcPct val="100000"/>
              </a:lnSpc>
              <a:spcBef>
                <a:spcPts val="100"/>
              </a:spcBef>
              <a:tabLst>
                <a:tab pos="6035040" algn="l"/>
                <a:tab pos="6459855" algn="l"/>
              </a:tabLst>
            </a:pPr>
            <a:r>
              <a:rPr dirty="0"/>
              <a:t>乘法運算子與除法運算子</a:t>
            </a:r>
            <a:r>
              <a:rPr dirty="0" spc="-20"/>
              <a:t>：</a:t>
            </a:r>
            <a:r>
              <a:rPr dirty="0">
                <a:latin typeface="Tahoma"/>
                <a:cs typeface="Tahoma"/>
              </a:rPr>
              <a:t>*	</a:t>
            </a:r>
            <a:r>
              <a:rPr dirty="0" spc="-5">
                <a:latin typeface="Tahoma"/>
                <a:cs typeface="Tahoma"/>
              </a:rPr>
              <a:t>,</a:t>
            </a:r>
            <a:r>
              <a:rPr dirty="0">
                <a:latin typeface="Tahoma"/>
                <a:cs typeface="Tahoma"/>
              </a:rPr>
              <a:t>	</a:t>
            </a:r>
            <a:r>
              <a:rPr dirty="0">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03464"/>
            <a:ext cx="7448550" cy="897890"/>
          </a:xfrm>
          <a:prstGeom prst="rect">
            <a:avLst/>
          </a:prstGeom>
        </p:spPr>
        <p:txBody>
          <a:bodyPr wrap="square" lIns="0" tIns="55244" rIns="0" bIns="0" rtlCol="0" vert="horz">
            <a:spAutoFit/>
          </a:bodyPr>
          <a:lstStyle/>
          <a:p>
            <a:pPr marL="355600" indent="-342900">
              <a:lnSpc>
                <a:spcPct val="100000"/>
              </a:lnSpc>
              <a:spcBef>
                <a:spcPts val="434"/>
              </a:spcBef>
              <a:buFont typeface="Verdana"/>
              <a:buChar char="•"/>
              <a:tabLst>
                <a:tab pos="355600" algn="l"/>
              </a:tabLst>
            </a:pPr>
            <a:r>
              <a:rPr dirty="0" sz="2800">
                <a:solidFill>
                  <a:srgbClr val="4E2700"/>
                </a:solidFill>
                <a:latin typeface="Noto Sans Mono CJK HK"/>
                <a:cs typeface="Noto Sans Mono CJK HK"/>
              </a:rPr>
              <a:t>整</a:t>
            </a:r>
            <a:r>
              <a:rPr dirty="0" sz="2800" spc="-5">
                <a:solidFill>
                  <a:srgbClr val="4E2700"/>
                </a:solidFill>
                <a:latin typeface="Noto Sans Mono CJK HK"/>
                <a:cs typeface="Noto Sans Mono CJK HK"/>
              </a:rPr>
              <a:t>數除法</a:t>
            </a:r>
            <a:endParaRPr sz="2800">
              <a:latin typeface="Noto Sans Mono CJK HK"/>
              <a:cs typeface="Noto Sans Mono CJK HK"/>
            </a:endParaRPr>
          </a:p>
          <a:p>
            <a:pPr marL="469900">
              <a:lnSpc>
                <a:spcPct val="100000"/>
              </a:lnSpc>
              <a:spcBef>
                <a:spcPts val="295"/>
              </a:spcBef>
            </a:pPr>
            <a:r>
              <a:rPr dirty="0" sz="2400">
                <a:solidFill>
                  <a:srgbClr val="4E2700"/>
                </a:solidFill>
                <a:latin typeface="Verdana"/>
                <a:cs typeface="Verdana"/>
              </a:rPr>
              <a:t>–</a:t>
            </a:r>
            <a:r>
              <a:rPr dirty="0" sz="2400" spc="-204">
                <a:solidFill>
                  <a:srgbClr val="4E2700"/>
                </a:solidFill>
                <a:latin typeface="Verdana"/>
                <a:cs typeface="Verdana"/>
              </a:rPr>
              <a:t> </a:t>
            </a:r>
            <a:r>
              <a:rPr dirty="0" sz="2400">
                <a:solidFill>
                  <a:srgbClr val="4E2700"/>
                </a:solidFill>
                <a:latin typeface="Noto Sans Mono CJK HK"/>
                <a:cs typeface="Noto Sans Mono CJK HK"/>
              </a:rPr>
              <a:t>整數相除，產生的結果為整</a:t>
            </a:r>
            <a:r>
              <a:rPr dirty="0" sz="2400" spc="5">
                <a:solidFill>
                  <a:srgbClr val="4E2700"/>
                </a:solidFill>
                <a:latin typeface="Noto Sans Mono CJK HK"/>
                <a:cs typeface="Noto Sans Mono CJK HK"/>
              </a:rPr>
              <a:t>數</a:t>
            </a:r>
            <a:r>
              <a:rPr dirty="0" sz="2400">
                <a:solidFill>
                  <a:srgbClr val="4E2700"/>
                </a:solidFill>
                <a:latin typeface="Verdana"/>
                <a:cs typeface="Verdana"/>
              </a:rPr>
              <a:t>(</a:t>
            </a:r>
            <a:r>
              <a:rPr dirty="0" sz="2400">
                <a:solidFill>
                  <a:srgbClr val="4E2700"/>
                </a:solidFill>
                <a:latin typeface="Noto Sans Mono CJK HK"/>
                <a:cs typeface="Noto Sans Mono CJK HK"/>
              </a:rPr>
              <a:t>小數點無條件捨</a:t>
            </a:r>
            <a:r>
              <a:rPr dirty="0" sz="2400" spc="-15">
                <a:solidFill>
                  <a:srgbClr val="4E2700"/>
                </a:solidFill>
                <a:latin typeface="Noto Sans Mono CJK HK"/>
                <a:cs typeface="Noto Sans Mono CJK HK"/>
              </a:rPr>
              <a:t>去</a:t>
            </a:r>
            <a:r>
              <a:rPr dirty="0" sz="2400">
                <a:solidFill>
                  <a:srgbClr val="4E2700"/>
                </a:solidFill>
                <a:latin typeface="Verdana"/>
                <a:cs typeface="Verdana"/>
              </a:rPr>
              <a:t>)</a:t>
            </a:r>
            <a:endParaRPr sz="2400">
              <a:latin typeface="Verdana"/>
              <a:cs typeface="Verdana"/>
            </a:endParaRPr>
          </a:p>
        </p:txBody>
      </p:sp>
      <p:graphicFrame>
        <p:nvGraphicFramePr>
          <p:cNvPr id="4" name="object 4"/>
          <p:cNvGraphicFramePr>
            <a:graphicFrameLocks noGrp="1"/>
          </p:cNvGraphicFramePr>
          <p:nvPr/>
        </p:nvGraphicFramePr>
        <p:xfrm>
          <a:off x="1526666" y="1823582"/>
          <a:ext cx="2247900" cy="1184275"/>
        </p:xfrm>
        <a:graphic>
          <a:graphicData uri="http://schemas.openxmlformats.org/drawingml/2006/table">
            <a:tbl>
              <a:tblPr firstRow="1" bandRow="1">
                <a:tableStyleId>{2D5ABB26-0587-4C30-8999-92F81FD0307C}</a:tableStyleId>
              </a:tblPr>
              <a:tblGrid>
                <a:gridCol w="623570"/>
                <a:gridCol w="364489"/>
                <a:gridCol w="405129"/>
                <a:gridCol w="854075"/>
              </a:tblGrid>
              <a:tr h="290317">
                <a:tc>
                  <a:txBody>
                    <a:bodyPr/>
                    <a:lstStyle/>
                    <a:p>
                      <a:pPr marL="31750">
                        <a:lnSpc>
                          <a:spcPct val="100000"/>
                        </a:lnSpc>
                        <a:spcBef>
                          <a:spcPts val="10"/>
                        </a:spcBef>
                      </a:pPr>
                      <a:r>
                        <a:rPr dirty="0" sz="1800">
                          <a:solidFill>
                            <a:srgbClr val="4E2700"/>
                          </a:solidFill>
                          <a:latin typeface="Verdana"/>
                          <a:cs typeface="Verdana"/>
                        </a:rPr>
                        <a:t>int</a:t>
                      </a:r>
                      <a:endParaRPr sz="1800">
                        <a:latin typeface="Verdana"/>
                        <a:cs typeface="Verdana"/>
                      </a:endParaRPr>
                    </a:p>
                  </a:txBody>
                  <a:tcPr marL="0" marR="0" marB="0" marT="1270">
                    <a:solidFill>
                      <a:srgbClr val="CCE8CF"/>
                    </a:solidFill>
                  </a:tcPr>
                </a:tc>
                <a:tc>
                  <a:txBody>
                    <a:bodyPr/>
                    <a:lstStyle/>
                    <a:p>
                      <a:pPr marL="109855">
                        <a:lnSpc>
                          <a:spcPct val="100000"/>
                        </a:lnSpc>
                        <a:spcBef>
                          <a:spcPts val="10"/>
                        </a:spcBef>
                      </a:pPr>
                      <a:r>
                        <a:rPr dirty="0" sz="1800">
                          <a:solidFill>
                            <a:srgbClr val="4E2700"/>
                          </a:solidFill>
                          <a:latin typeface="Verdana"/>
                          <a:cs typeface="Verdana"/>
                        </a:rPr>
                        <a:t>j</a:t>
                      </a:r>
                      <a:endParaRPr sz="1800">
                        <a:latin typeface="Verdana"/>
                        <a:cs typeface="Verdana"/>
                      </a:endParaRPr>
                    </a:p>
                  </a:txBody>
                  <a:tcPr marL="0" marR="0" marB="0" marT="1270">
                    <a:solidFill>
                      <a:srgbClr val="CCE8CF"/>
                    </a:solidFill>
                  </a:tcPr>
                </a:tc>
                <a:tc>
                  <a:txBody>
                    <a:bodyPr/>
                    <a:lstStyle/>
                    <a:p>
                      <a:pPr algn="r" marR="60325">
                        <a:lnSpc>
                          <a:spcPct val="100000"/>
                        </a:lnSpc>
                        <a:spcBef>
                          <a:spcPts val="10"/>
                        </a:spcBef>
                      </a:pP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c>
                  <a:txBody>
                    <a:bodyPr/>
                    <a:lstStyle/>
                    <a:p>
                      <a:pPr marL="173355">
                        <a:lnSpc>
                          <a:spcPct val="100000"/>
                        </a:lnSpc>
                        <a:spcBef>
                          <a:spcPts val="10"/>
                        </a:spcBef>
                      </a:pPr>
                      <a:r>
                        <a:rPr dirty="0" sz="1800">
                          <a:solidFill>
                            <a:srgbClr val="4E2700"/>
                          </a:solidFill>
                          <a:latin typeface="Verdana"/>
                          <a:cs typeface="Verdana"/>
                        </a:rPr>
                        <a:t>3</a:t>
                      </a:r>
                      <a:r>
                        <a:rPr dirty="0" sz="1800" spc="-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r>
              <a:tr h="301910">
                <a:tc>
                  <a:txBody>
                    <a:bodyPr/>
                    <a:lstStyle/>
                    <a:p>
                      <a:pPr marL="31750">
                        <a:lnSpc>
                          <a:spcPct val="100000"/>
                        </a:lnSpc>
                        <a:spcBef>
                          <a:spcPts val="105"/>
                        </a:spcBef>
                      </a:pPr>
                      <a:r>
                        <a:rPr dirty="0" sz="1800">
                          <a:solidFill>
                            <a:srgbClr val="4E2700"/>
                          </a:solidFill>
                          <a:latin typeface="Verdana"/>
                          <a:cs typeface="Verdana"/>
                        </a:rPr>
                        <a:t>int</a:t>
                      </a:r>
                      <a:endParaRPr sz="1800">
                        <a:latin typeface="Verdana"/>
                        <a:cs typeface="Verdana"/>
                      </a:endParaRPr>
                    </a:p>
                  </a:txBody>
                  <a:tcPr marL="0" marR="0" marB="0" marT="13335">
                    <a:solidFill>
                      <a:srgbClr val="CCE8CF"/>
                    </a:solidFill>
                  </a:tcPr>
                </a:tc>
                <a:tc>
                  <a:txBody>
                    <a:bodyPr/>
                    <a:lstStyle/>
                    <a:p>
                      <a:pPr marL="109855">
                        <a:lnSpc>
                          <a:spcPct val="100000"/>
                        </a:lnSpc>
                        <a:spcBef>
                          <a:spcPts val="105"/>
                        </a:spcBef>
                      </a:pPr>
                      <a:r>
                        <a:rPr dirty="0" sz="1800">
                          <a:solidFill>
                            <a:srgbClr val="4E2700"/>
                          </a:solidFill>
                          <a:latin typeface="Verdana"/>
                          <a:cs typeface="Verdana"/>
                        </a:rPr>
                        <a:t>k</a:t>
                      </a:r>
                      <a:endParaRPr sz="1800">
                        <a:latin typeface="Verdana"/>
                        <a:cs typeface="Verdana"/>
                      </a:endParaRPr>
                    </a:p>
                  </a:txBody>
                  <a:tcPr marL="0" marR="0" marB="0" marT="13335">
                    <a:solidFill>
                      <a:srgbClr val="CCE8CF"/>
                    </a:solidFill>
                  </a:tcPr>
                </a:tc>
                <a:tc>
                  <a:txBody>
                    <a:bodyPr/>
                    <a:lstStyle/>
                    <a:p>
                      <a:pPr algn="r" marR="86360">
                        <a:lnSpc>
                          <a:spcPct val="100000"/>
                        </a:lnSpc>
                        <a:spcBef>
                          <a:spcPts val="105"/>
                        </a:spcBef>
                      </a:pPr>
                      <a:r>
                        <a:rPr dirty="0" sz="1800">
                          <a:solidFill>
                            <a:srgbClr val="4E2700"/>
                          </a:solidFill>
                          <a:latin typeface="Verdana"/>
                          <a:cs typeface="Verdana"/>
                        </a:rPr>
                        <a:t>=</a:t>
                      </a:r>
                      <a:endParaRPr sz="1800">
                        <a:latin typeface="Verdana"/>
                        <a:cs typeface="Verdana"/>
                      </a:endParaRPr>
                    </a:p>
                  </a:txBody>
                  <a:tcPr marL="0" marR="0" marB="0" marT="13335">
                    <a:solidFill>
                      <a:srgbClr val="CCE8CF"/>
                    </a:solidFill>
                  </a:tcPr>
                </a:tc>
                <a:tc>
                  <a:txBody>
                    <a:bodyPr/>
                    <a:lstStyle/>
                    <a:p>
                      <a:pPr marL="67945">
                        <a:lnSpc>
                          <a:spcPct val="100000"/>
                        </a:lnSpc>
                        <a:spcBef>
                          <a:spcPts val="105"/>
                        </a:spcBef>
                      </a:pPr>
                      <a:r>
                        <a:rPr dirty="0" sz="1800">
                          <a:solidFill>
                            <a:srgbClr val="4E2700"/>
                          </a:solidFill>
                          <a:latin typeface="Verdana"/>
                          <a:cs typeface="Verdana"/>
                        </a:rPr>
                        <a:t>10</a:t>
                      </a:r>
                      <a:r>
                        <a:rPr dirty="0" sz="1800" spc="-25">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13335">
                    <a:solidFill>
                      <a:srgbClr val="CCE8CF"/>
                    </a:solidFill>
                  </a:tcPr>
                </a:tc>
              </a:tr>
              <a:tr h="301751">
                <a:tc>
                  <a:txBody>
                    <a:bodyPr/>
                    <a:lstStyle/>
                    <a:p>
                      <a:pPr marL="31750">
                        <a:lnSpc>
                          <a:spcPct val="100000"/>
                        </a:lnSpc>
                        <a:spcBef>
                          <a:spcPts val="100"/>
                        </a:spcBef>
                      </a:pPr>
                      <a:r>
                        <a:rPr dirty="0" sz="1800">
                          <a:solidFill>
                            <a:srgbClr val="4E2700"/>
                          </a:solidFill>
                          <a:latin typeface="Verdana"/>
                          <a:cs typeface="Verdana"/>
                        </a:rPr>
                        <a:t>int</a:t>
                      </a:r>
                      <a:endParaRPr sz="1800">
                        <a:latin typeface="Verdana"/>
                        <a:cs typeface="Verdana"/>
                      </a:endParaRPr>
                    </a:p>
                  </a:txBody>
                  <a:tcPr marL="0" marR="0" marB="0" marT="12700">
                    <a:solidFill>
                      <a:srgbClr val="CCE8CF"/>
                    </a:solidFill>
                  </a:tcPr>
                </a:tc>
                <a:tc>
                  <a:txBody>
                    <a:bodyPr/>
                    <a:lstStyle/>
                    <a:p>
                      <a:pPr marL="109855">
                        <a:lnSpc>
                          <a:spcPct val="100000"/>
                        </a:lnSpc>
                        <a:spcBef>
                          <a:spcPts val="100"/>
                        </a:spcBef>
                      </a:pPr>
                      <a:r>
                        <a:rPr dirty="0" sz="1800">
                          <a:solidFill>
                            <a:srgbClr val="4E2700"/>
                          </a:solidFill>
                          <a:latin typeface="Verdana"/>
                          <a:cs typeface="Verdana"/>
                        </a:rPr>
                        <a:t>l</a:t>
                      </a:r>
                      <a:endParaRPr sz="1800">
                        <a:latin typeface="Verdana"/>
                        <a:cs typeface="Verdana"/>
                      </a:endParaRPr>
                    </a:p>
                  </a:txBody>
                  <a:tcPr marL="0" marR="0" marB="0" marT="12700">
                    <a:solidFill>
                      <a:srgbClr val="CCE8CF"/>
                    </a:solidFill>
                  </a:tcPr>
                </a:tc>
                <a:tc>
                  <a:txBody>
                    <a:bodyPr/>
                    <a:lstStyle/>
                    <a:p>
                      <a:pPr algn="r" marR="76200">
                        <a:lnSpc>
                          <a:spcPct val="100000"/>
                        </a:lnSpc>
                        <a:spcBef>
                          <a:spcPts val="100"/>
                        </a:spcBef>
                      </a:pPr>
                      <a:r>
                        <a:rPr dirty="0" sz="1800">
                          <a:solidFill>
                            <a:srgbClr val="4E2700"/>
                          </a:solidFill>
                          <a:latin typeface="Verdana"/>
                          <a:cs typeface="Verdana"/>
                        </a:rPr>
                        <a:t>=</a:t>
                      </a:r>
                      <a:endParaRPr sz="1800">
                        <a:latin typeface="Verdana"/>
                        <a:cs typeface="Verdana"/>
                      </a:endParaRPr>
                    </a:p>
                  </a:txBody>
                  <a:tcPr marL="0" marR="0" marB="0" marT="12700">
                    <a:solidFill>
                      <a:srgbClr val="CCE8CF"/>
                    </a:solidFill>
                  </a:tcPr>
                </a:tc>
                <a:tc>
                  <a:txBody>
                    <a:bodyPr/>
                    <a:lstStyle/>
                    <a:p>
                      <a:pPr algn="r" marR="24130">
                        <a:lnSpc>
                          <a:spcPct val="100000"/>
                        </a:lnSpc>
                        <a:spcBef>
                          <a:spcPts val="100"/>
                        </a:spcBef>
                      </a:pPr>
                      <a:r>
                        <a:rPr dirty="0" sz="1800">
                          <a:solidFill>
                            <a:srgbClr val="4E2700"/>
                          </a:solidFill>
                          <a:latin typeface="Verdana"/>
                          <a:cs typeface="Verdana"/>
                        </a:rPr>
                        <a:t>k / j</a:t>
                      </a:r>
                      <a:r>
                        <a:rPr dirty="0" sz="1800" spc="-9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12700">
                    <a:solidFill>
                      <a:srgbClr val="CCE8CF"/>
                    </a:solidFill>
                  </a:tcPr>
                </a:tc>
              </a:tr>
              <a:tr h="289788">
                <a:tc>
                  <a:txBody>
                    <a:bodyPr/>
                    <a:lstStyle/>
                    <a:p>
                      <a:pPr marL="31750">
                        <a:lnSpc>
                          <a:spcPts val="2080"/>
                        </a:lnSpc>
                        <a:spcBef>
                          <a:spcPts val="100"/>
                        </a:spcBef>
                      </a:pPr>
                      <a:r>
                        <a:rPr dirty="0" sz="1800">
                          <a:solidFill>
                            <a:srgbClr val="4E2700"/>
                          </a:solidFill>
                          <a:latin typeface="Verdana"/>
                          <a:cs typeface="Verdana"/>
                        </a:rPr>
                        <a:t>float</a:t>
                      </a:r>
                      <a:endParaRPr sz="1800">
                        <a:latin typeface="Verdana"/>
                        <a:cs typeface="Verdana"/>
                      </a:endParaRPr>
                    </a:p>
                  </a:txBody>
                  <a:tcPr marL="0" marR="0" marB="0" marT="12700">
                    <a:solidFill>
                      <a:srgbClr val="CCE8CF"/>
                    </a:solidFill>
                  </a:tcPr>
                </a:tc>
                <a:tc>
                  <a:txBody>
                    <a:bodyPr/>
                    <a:lstStyle/>
                    <a:p>
                      <a:pPr marL="80010">
                        <a:lnSpc>
                          <a:spcPts val="2080"/>
                        </a:lnSpc>
                        <a:spcBef>
                          <a:spcPts val="100"/>
                        </a:spcBef>
                      </a:pPr>
                      <a:r>
                        <a:rPr dirty="0" sz="1800">
                          <a:solidFill>
                            <a:srgbClr val="4E2700"/>
                          </a:solidFill>
                          <a:latin typeface="Verdana"/>
                          <a:cs typeface="Verdana"/>
                        </a:rPr>
                        <a:t>f</a:t>
                      </a:r>
                      <a:endParaRPr sz="1800">
                        <a:latin typeface="Verdana"/>
                        <a:cs typeface="Verdana"/>
                      </a:endParaRPr>
                    </a:p>
                  </a:txBody>
                  <a:tcPr marL="0" marR="0" marB="0" marT="12700">
                    <a:solidFill>
                      <a:srgbClr val="CCE8CF"/>
                    </a:solidFill>
                  </a:tcPr>
                </a:tc>
                <a:tc>
                  <a:txBody>
                    <a:bodyPr/>
                    <a:lstStyle/>
                    <a:p>
                      <a:pPr algn="r" marR="90805">
                        <a:lnSpc>
                          <a:spcPts val="2080"/>
                        </a:lnSpc>
                        <a:spcBef>
                          <a:spcPts val="100"/>
                        </a:spcBef>
                      </a:pPr>
                      <a:r>
                        <a:rPr dirty="0" sz="1800">
                          <a:solidFill>
                            <a:srgbClr val="4E2700"/>
                          </a:solidFill>
                          <a:latin typeface="Verdana"/>
                          <a:cs typeface="Verdana"/>
                        </a:rPr>
                        <a:t>=</a:t>
                      </a:r>
                      <a:endParaRPr sz="1800">
                        <a:latin typeface="Verdana"/>
                        <a:cs typeface="Verdana"/>
                      </a:endParaRPr>
                    </a:p>
                  </a:txBody>
                  <a:tcPr marL="0" marR="0" marB="0" marT="12700">
                    <a:solidFill>
                      <a:srgbClr val="CCE8CF"/>
                    </a:solidFill>
                  </a:tcPr>
                </a:tc>
                <a:tc>
                  <a:txBody>
                    <a:bodyPr/>
                    <a:lstStyle/>
                    <a:p>
                      <a:pPr algn="r" marR="38100">
                        <a:lnSpc>
                          <a:spcPts val="2080"/>
                        </a:lnSpc>
                        <a:spcBef>
                          <a:spcPts val="100"/>
                        </a:spcBef>
                      </a:pPr>
                      <a:r>
                        <a:rPr dirty="0" sz="1800">
                          <a:solidFill>
                            <a:srgbClr val="4E2700"/>
                          </a:solidFill>
                          <a:latin typeface="Verdana"/>
                          <a:cs typeface="Verdana"/>
                        </a:rPr>
                        <a:t>k / j</a:t>
                      </a:r>
                      <a:r>
                        <a:rPr dirty="0" sz="1800" spc="-110">
                          <a:solidFill>
                            <a:srgbClr val="4E2700"/>
                          </a:solidFill>
                          <a:latin typeface="Verdana"/>
                          <a:cs typeface="Verdana"/>
                        </a:rPr>
                        <a:t> </a:t>
                      </a:r>
                      <a:r>
                        <a:rPr dirty="0" sz="1800">
                          <a:solidFill>
                            <a:srgbClr val="4E2700"/>
                          </a:solidFill>
                          <a:latin typeface="Verdana"/>
                          <a:cs typeface="Verdana"/>
                        </a:rPr>
                        <a:t>;</a:t>
                      </a:r>
                      <a:endParaRPr sz="1800">
                        <a:latin typeface="Verdana"/>
                        <a:cs typeface="Verdana"/>
                      </a:endParaRPr>
                    </a:p>
                  </a:txBody>
                  <a:tcPr marL="0" marR="0" marB="0" marT="12700">
                    <a:solidFill>
                      <a:srgbClr val="CCE8CF"/>
                    </a:solidFill>
                  </a:tcPr>
                </a:tc>
              </a:tr>
            </a:tbl>
          </a:graphicData>
        </a:graphic>
      </p:graphicFrame>
      <p:sp>
        <p:nvSpPr>
          <p:cNvPr id="5" name="object 5"/>
          <p:cNvSpPr txBox="1"/>
          <p:nvPr/>
        </p:nvSpPr>
        <p:spPr>
          <a:xfrm>
            <a:off x="631342" y="2982670"/>
            <a:ext cx="7962265" cy="2515870"/>
          </a:xfrm>
          <a:prstGeom prst="rect">
            <a:avLst/>
          </a:prstGeom>
        </p:spPr>
        <p:txBody>
          <a:bodyPr wrap="square" lIns="0" tIns="49530" rIns="0" bIns="0" rtlCol="0" vert="horz">
            <a:spAutoFit/>
          </a:bodyPr>
          <a:lstStyle/>
          <a:p>
            <a:pPr marL="469900">
              <a:lnSpc>
                <a:spcPct val="100000"/>
              </a:lnSpc>
              <a:spcBef>
                <a:spcPts val="390"/>
              </a:spcBef>
            </a:pPr>
            <a:r>
              <a:rPr dirty="0" sz="2400">
                <a:solidFill>
                  <a:srgbClr val="4E2700"/>
                </a:solidFill>
                <a:latin typeface="Verdana"/>
                <a:cs typeface="Verdana"/>
              </a:rPr>
              <a:t>–</a:t>
            </a:r>
            <a:r>
              <a:rPr dirty="0" sz="2400" spc="-125">
                <a:solidFill>
                  <a:srgbClr val="4E2700"/>
                </a:solidFill>
                <a:latin typeface="Verdana"/>
                <a:cs typeface="Verdana"/>
              </a:rPr>
              <a:t> </a:t>
            </a:r>
            <a:r>
              <a:rPr dirty="0" sz="2400" spc="-5">
                <a:solidFill>
                  <a:srgbClr val="4E2700"/>
                </a:solidFill>
                <a:latin typeface="Noto Sans Mono CJK HK"/>
                <a:cs typeface="Noto Sans Mono CJK HK"/>
              </a:rPr>
              <a:t>浮點</a:t>
            </a:r>
            <a:r>
              <a:rPr dirty="0" sz="2400">
                <a:solidFill>
                  <a:srgbClr val="4E2700"/>
                </a:solidFill>
                <a:latin typeface="Noto Sans Mono CJK HK"/>
                <a:cs typeface="Noto Sans Mono CJK HK"/>
              </a:rPr>
              <a:t>數</a:t>
            </a:r>
            <a:r>
              <a:rPr dirty="0" sz="2400" spc="-5">
                <a:solidFill>
                  <a:srgbClr val="4E2700"/>
                </a:solidFill>
                <a:latin typeface="Noto Sans Mono CJK HK"/>
                <a:cs typeface="Noto Sans Mono CJK HK"/>
              </a:rPr>
              <a:t>相除，產生的結果為浮點</a:t>
            </a:r>
            <a:r>
              <a:rPr dirty="0" sz="2400">
                <a:solidFill>
                  <a:srgbClr val="4E2700"/>
                </a:solidFill>
                <a:latin typeface="Noto Sans Mono CJK HK"/>
                <a:cs typeface="Noto Sans Mono CJK HK"/>
              </a:rPr>
              <a:t>數</a:t>
            </a:r>
            <a:endParaRPr sz="2400">
              <a:latin typeface="Noto Sans Mono CJK HK"/>
              <a:cs typeface="Noto Sans Mono CJK HK"/>
            </a:endParaRPr>
          </a:p>
          <a:p>
            <a:pPr marL="355600" indent="-342900">
              <a:lnSpc>
                <a:spcPct val="100000"/>
              </a:lnSpc>
              <a:spcBef>
                <a:spcPts val="335"/>
              </a:spcBef>
              <a:buFont typeface="Verdana"/>
              <a:buChar char="•"/>
              <a:tabLst>
                <a:tab pos="355600" algn="l"/>
              </a:tabLst>
            </a:pPr>
            <a:r>
              <a:rPr dirty="0" sz="2800">
                <a:solidFill>
                  <a:srgbClr val="4E2700"/>
                </a:solidFill>
                <a:latin typeface="Noto Sans Mono CJK HK"/>
                <a:cs typeface="Noto Sans Mono CJK HK"/>
              </a:rPr>
              <a:t>除</a:t>
            </a:r>
            <a:r>
              <a:rPr dirty="0" sz="2800" spc="-5">
                <a:solidFill>
                  <a:srgbClr val="4E2700"/>
                </a:solidFill>
                <a:latin typeface="Noto Sans Mono CJK HK"/>
                <a:cs typeface="Noto Sans Mono CJK HK"/>
              </a:rPr>
              <a:t>以零</a:t>
            </a:r>
            <a:endParaRPr sz="2800">
              <a:latin typeface="Noto Sans Mono CJK HK"/>
              <a:cs typeface="Noto Sans Mono CJK HK"/>
            </a:endParaRPr>
          </a:p>
          <a:p>
            <a:pPr lvl="1" marL="756285" indent="-287020">
              <a:lnSpc>
                <a:spcPts val="2280"/>
              </a:lnSpc>
              <a:spcBef>
                <a:spcPts val="260"/>
              </a:spcBef>
              <a:buFont typeface="Verdana"/>
              <a:buChar char="–"/>
              <a:tabLst>
                <a:tab pos="756920" algn="l"/>
              </a:tabLst>
            </a:pPr>
            <a:r>
              <a:rPr dirty="0" sz="2000" spc="10">
                <a:solidFill>
                  <a:srgbClr val="4E2700"/>
                </a:solidFill>
                <a:latin typeface="Noto Sans Mono CJK HK"/>
                <a:cs typeface="Noto Sans Mono CJK HK"/>
              </a:rPr>
              <a:t>整數</a:t>
            </a:r>
            <a:r>
              <a:rPr dirty="0" sz="2000">
                <a:solidFill>
                  <a:srgbClr val="4E2700"/>
                </a:solidFill>
                <a:latin typeface="Noto Sans Mono CJK HK"/>
                <a:cs typeface="Noto Sans Mono CJK HK"/>
              </a:rPr>
              <a:t>與字</a:t>
            </a:r>
            <a:r>
              <a:rPr dirty="0" sz="2000" spc="-15">
                <a:solidFill>
                  <a:srgbClr val="4E2700"/>
                </a:solidFill>
                <a:latin typeface="Noto Sans Mono CJK HK"/>
                <a:cs typeface="Noto Sans Mono CJK HK"/>
              </a:rPr>
              <a:t>元</a:t>
            </a:r>
            <a:r>
              <a:rPr dirty="0" sz="2000">
                <a:solidFill>
                  <a:srgbClr val="4E2700"/>
                </a:solidFill>
                <a:latin typeface="Noto Sans Mono CJK HK"/>
                <a:cs typeface="Noto Sans Mono CJK HK"/>
              </a:rPr>
              <a:t>型態</a:t>
            </a:r>
            <a:r>
              <a:rPr dirty="0" sz="2000" spc="-15">
                <a:solidFill>
                  <a:srgbClr val="4E2700"/>
                </a:solidFill>
                <a:latin typeface="Noto Sans Mono CJK HK"/>
                <a:cs typeface="Noto Sans Mono CJK HK"/>
              </a:rPr>
              <a:t>除</a:t>
            </a:r>
            <a:r>
              <a:rPr dirty="0" sz="2000">
                <a:solidFill>
                  <a:srgbClr val="4E2700"/>
                </a:solidFill>
                <a:latin typeface="Noto Sans Mono CJK HK"/>
                <a:cs typeface="Noto Sans Mono CJK HK"/>
              </a:rPr>
              <a:t>以零</a:t>
            </a:r>
            <a:r>
              <a:rPr dirty="0" sz="2000" spc="-15">
                <a:solidFill>
                  <a:srgbClr val="4E2700"/>
                </a:solidFill>
                <a:latin typeface="Noto Sans Mono CJK HK"/>
                <a:cs typeface="Noto Sans Mono CJK HK"/>
              </a:rPr>
              <a:t>會</a:t>
            </a:r>
            <a:r>
              <a:rPr dirty="0" sz="2000">
                <a:solidFill>
                  <a:srgbClr val="4E2700"/>
                </a:solidFill>
                <a:latin typeface="Noto Sans Mono CJK HK"/>
                <a:cs typeface="Noto Sans Mono CJK HK"/>
              </a:rPr>
              <a:t>導</a:t>
            </a:r>
            <a:r>
              <a:rPr dirty="0" sz="2000" spc="5">
                <a:solidFill>
                  <a:srgbClr val="4E2700"/>
                </a:solidFill>
                <a:latin typeface="Noto Sans Mono CJK HK"/>
                <a:cs typeface="Noto Sans Mono CJK HK"/>
              </a:rPr>
              <a:t>致</a:t>
            </a:r>
            <a:r>
              <a:rPr dirty="0" sz="2000" spc="-15">
                <a:solidFill>
                  <a:srgbClr val="4E2700"/>
                </a:solidFill>
                <a:latin typeface="Noto Sans Mono CJK HK"/>
                <a:cs typeface="Noto Sans Mono CJK HK"/>
              </a:rPr>
              <a:t>程</a:t>
            </a:r>
            <a:r>
              <a:rPr dirty="0" sz="2000">
                <a:solidFill>
                  <a:srgbClr val="4E2700"/>
                </a:solidFill>
                <a:latin typeface="Noto Sans Mono CJK HK"/>
                <a:cs typeface="Noto Sans Mono CJK HK"/>
              </a:rPr>
              <a:t>式當</a:t>
            </a:r>
            <a:r>
              <a:rPr dirty="0" sz="2000" spc="-15">
                <a:solidFill>
                  <a:srgbClr val="4E2700"/>
                </a:solidFill>
                <a:latin typeface="Noto Sans Mono CJK HK"/>
                <a:cs typeface="Noto Sans Mono CJK HK"/>
              </a:rPr>
              <a:t>掉</a:t>
            </a:r>
            <a:r>
              <a:rPr dirty="0" sz="2000">
                <a:solidFill>
                  <a:srgbClr val="4E2700"/>
                </a:solidFill>
                <a:latin typeface="Noto Sans Mono CJK HK"/>
                <a:cs typeface="Noto Sans Mono CJK HK"/>
              </a:rPr>
              <a:t>，產生</a:t>
            </a:r>
            <a:endParaRPr sz="2000">
              <a:latin typeface="Noto Sans Mono CJK HK"/>
              <a:cs typeface="Noto Sans Mono CJK HK"/>
            </a:endParaRPr>
          </a:p>
          <a:p>
            <a:pPr marL="756285">
              <a:lnSpc>
                <a:spcPts val="2280"/>
              </a:lnSpc>
              <a:tabLst>
                <a:tab pos="3481704" algn="l"/>
              </a:tabLst>
            </a:pPr>
            <a:r>
              <a:rPr dirty="0" sz="2000" spc="-5">
                <a:solidFill>
                  <a:srgbClr val="4E2700"/>
                </a:solidFill>
                <a:latin typeface="Verdana"/>
                <a:cs typeface="Verdana"/>
              </a:rPr>
              <a:t>ArithmeticException	</a:t>
            </a:r>
            <a:r>
              <a:rPr dirty="0" sz="2000" spc="10">
                <a:solidFill>
                  <a:srgbClr val="FF0000"/>
                </a:solidFill>
                <a:latin typeface="Noto Sans Mono CJK HK"/>
                <a:cs typeface="Noto Sans Mono CJK HK"/>
              </a:rPr>
              <a:t>算</a:t>
            </a:r>
            <a:r>
              <a:rPr dirty="0" sz="2000">
                <a:solidFill>
                  <a:srgbClr val="FF0000"/>
                </a:solidFill>
                <a:latin typeface="Noto Sans Mono CJK HK"/>
                <a:cs typeface="Noto Sans Mono CJK HK"/>
              </a:rPr>
              <a:t>術例外</a:t>
            </a:r>
            <a:endParaRPr sz="2000">
              <a:latin typeface="Noto Sans Mono CJK HK"/>
              <a:cs typeface="Noto Sans Mono CJK HK"/>
            </a:endParaRPr>
          </a:p>
          <a:p>
            <a:pPr lvl="1" marL="756285" indent="-287020">
              <a:lnSpc>
                <a:spcPct val="100000"/>
              </a:lnSpc>
              <a:spcBef>
                <a:spcPts val="240"/>
              </a:spcBef>
              <a:buFont typeface="Verdana"/>
              <a:buChar char="–"/>
              <a:tabLst>
                <a:tab pos="756920" algn="l"/>
              </a:tabLst>
            </a:pPr>
            <a:r>
              <a:rPr dirty="0" sz="2000" spc="5">
                <a:solidFill>
                  <a:srgbClr val="4E2700"/>
                </a:solidFill>
                <a:latin typeface="Noto Sans Mono CJK HK"/>
                <a:cs typeface="Noto Sans Mono CJK HK"/>
              </a:rPr>
              <a:t>浮點</a:t>
            </a:r>
            <a:r>
              <a:rPr dirty="0" sz="2000" spc="-5">
                <a:solidFill>
                  <a:srgbClr val="4E2700"/>
                </a:solidFill>
                <a:latin typeface="Noto Sans Mono CJK HK"/>
                <a:cs typeface="Noto Sans Mono CJK HK"/>
              </a:rPr>
              <a:t>數</a:t>
            </a:r>
            <a:r>
              <a:rPr dirty="0" sz="2000" spc="-10">
                <a:solidFill>
                  <a:srgbClr val="4E2700"/>
                </a:solidFill>
                <a:latin typeface="Noto Sans Mono CJK HK"/>
                <a:cs typeface="Noto Sans Mono CJK HK"/>
              </a:rPr>
              <a:t>除</a:t>
            </a:r>
            <a:r>
              <a:rPr dirty="0" sz="2000" spc="5">
                <a:solidFill>
                  <a:srgbClr val="4E2700"/>
                </a:solidFill>
                <a:latin typeface="Noto Sans Mono CJK HK"/>
                <a:cs typeface="Noto Sans Mono CJK HK"/>
              </a:rPr>
              <a:t>以</a:t>
            </a:r>
            <a:r>
              <a:rPr dirty="0" sz="2000" spc="-10">
                <a:solidFill>
                  <a:srgbClr val="4E2700"/>
                </a:solidFill>
                <a:latin typeface="Noto Sans Mono CJK HK"/>
                <a:cs typeface="Noto Sans Mono CJK HK"/>
              </a:rPr>
              <a:t>零</a:t>
            </a:r>
            <a:r>
              <a:rPr dirty="0" sz="2000">
                <a:solidFill>
                  <a:srgbClr val="4E2700"/>
                </a:solidFill>
                <a:latin typeface="Noto Sans Mono CJK HK"/>
                <a:cs typeface="Noto Sans Mono CJK HK"/>
              </a:rPr>
              <a:t>會得到</a:t>
            </a:r>
            <a:r>
              <a:rPr dirty="0" sz="2000" spc="-5">
                <a:solidFill>
                  <a:srgbClr val="4E2700"/>
                </a:solidFill>
                <a:latin typeface="Verdana"/>
                <a:cs typeface="Verdana"/>
              </a:rPr>
              <a:t>Infinity(</a:t>
            </a:r>
            <a:r>
              <a:rPr dirty="0" sz="2000">
                <a:solidFill>
                  <a:srgbClr val="4E2700"/>
                </a:solidFill>
                <a:latin typeface="Noto Sans Mono CJK HK"/>
                <a:cs typeface="Noto Sans Mono CJK HK"/>
              </a:rPr>
              <a:t>正無限大</a:t>
            </a:r>
            <a:r>
              <a:rPr dirty="0" sz="2000" spc="-15">
                <a:solidFill>
                  <a:srgbClr val="4E2700"/>
                </a:solidFill>
                <a:latin typeface="Verdana"/>
                <a:cs typeface="Verdana"/>
              </a:rPr>
              <a:t>)</a:t>
            </a:r>
            <a:r>
              <a:rPr dirty="0" sz="2000">
                <a:solidFill>
                  <a:srgbClr val="4E2700"/>
                </a:solidFill>
                <a:latin typeface="Noto Sans Mono CJK HK"/>
                <a:cs typeface="Noto Sans Mono CJK HK"/>
              </a:rPr>
              <a:t>或</a:t>
            </a:r>
            <a:r>
              <a:rPr dirty="0" sz="2000" spc="100">
                <a:solidFill>
                  <a:srgbClr val="4E2700"/>
                </a:solidFill>
                <a:latin typeface="Noto Sans Mono CJK HK"/>
                <a:cs typeface="Noto Sans Mono CJK HK"/>
              </a:rPr>
              <a:t>–</a:t>
            </a:r>
            <a:r>
              <a:rPr dirty="0" sz="2000" spc="100">
                <a:solidFill>
                  <a:srgbClr val="4E2700"/>
                </a:solidFill>
                <a:latin typeface="Verdana"/>
                <a:cs typeface="Verdana"/>
              </a:rPr>
              <a:t>Infinity</a:t>
            </a:r>
            <a:r>
              <a:rPr dirty="0" sz="2000" spc="-50">
                <a:solidFill>
                  <a:srgbClr val="4E2700"/>
                </a:solidFill>
                <a:latin typeface="Verdana"/>
                <a:cs typeface="Verdana"/>
              </a:rPr>
              <a:t> </a:t>
            </a:r>
            <a:r>
              <a:rPr dirty="0" sz="2000" spc="-15">
                <a:solidFill>
                  <a:srgbClr val="4E2700"/>
                </a:solidFill>
                <a:latin typeface="Verdana"/>
                <a:cs typeface="Verdana"/>
              </a:rPr>
              <a:t>(</a:t>
            </a:r>
            <a:r>
              <a:rPr dirty="0" sz="2000" spc="5">
                <a:solidFill>
                  <a:srgbClr val="4E2700"/>
                </a:solidFill>
                <a:latin typeface="Noto Sans Mono CJK HK"/>
                <a:cs typeface="Noto Sans Mono CJK HK"/>
              </a:rPr>
              <a:t>負無限</a:t>
            </a:r>
            <a:r>
              <a:rPr dirty="0" sz="2000" spc="-5">
                <a:solidFill>
                  <a:srgbClr val="4E2700"/>
                </a:solidFill>
                <a:latin typeface="Noto Sans Mono CJK HK"/>
                <a:cs typeface="Noto Sans Mono CJK HK"/>
              </a:rPr>
              <a:t>大</a:t>
            </a:r>
            <a:r>
              <a:rPr dirty="0" sz="2000">
                <a:solidFill>
                  <a:srgbClr val="4E2700"/>
                </a:solidFill>
                <a:latin typeface="Verdana"/>
                <a:cs typeface="Verdana"/>
              </a:rPr>
              <a:t>)</a:t>
            </a:r>
            <a:endParaRPr sz="2000">
              <a:latin typeface="Verdana"/>
              <a:cs typeface="Verdana"/>
            </a:endParaRPr>
          </a:p>
          <a:p>
            <a:pPr lvl="1" marL="756285" indent="-287020">
              <a:lnSpc>
                <a:spcPct val="100000"/>
              </a:lnSpc>
              <a:spcBef>
                <a:spcPts val="240"/>
              </a:spcBef>
              <a:buChar char="–"/>
              <a:tabLst>
                <a:tab pos="756920" algn="l"/>
              </a:tabLst>
            </a:pPr>
            <a:r>
              <a:rPr dirty="0" sz="2000">
                <a:solidFill>
                  <a:srgbClr val="4E2700"/>
                </a:solidFill>
                <a:latin typeface="Verdana"/>
                <a:cs typeface="Verdana"/>
              </a:rPr>
              <a:t>0.0</a:t>
            </a:r>
            <a:r>
              <a:rPr dirty="0" sz="2000" spc="-10">
                <a:solidFill>
                  <a:srgbClr val="4E2700"/>
                </a:solidFill>
                <a:latin typeface="Verdana"/>
                <a:cs typeface="Verdana"/>
              </a:rPr>
              <a:t> </a:t>
            </a:r>
            <a:r>
              <a:rPr dirty="0" sz="2000" spc="10">
                <a:solidFill>
                  <a:srgbClr val="4E2700"/>
                </a:solidFill>
                <a:latin typeface="Noto Sans Mono CJK HK"/>
                <a:cs typeface="Noto Sans Mono CJK HK"/>
              </a:rPr>
              <a:t>除以</a:t>
            </a:r>
            <a:r>
              <a:rPr dirty="0" sz="2000">
                <a:solidFill>
                  <a:srgbClr val="4E2700"/>
                </a:solidFill>
                <a:latin typeface="Verdana"/>
                <a:cs typeface="Verdana"/>
              </a:rPr>
              <a:t>0.0</a:t>
            </a:r>
            <a:r>
              <a:rPr dirty="0" sz="2000">
                <a:solidFill>
                  <a:srgbClr val="4E2700"/>
                </a:solidFill>
                <a:latin typeface="Noto Sans Mono CJK HK"/>
                <a:cs typeface="Noto Sans Mono CJK HK"/>
              </a:rPr>
              <a:t>會得到</a:t>
            </a:r>
            <a:r>
              <a:rPr dirty="0" sz="2000" spc="-5">
                <a:solidFill>
                  <a:srgbClr val="4E2700"/>
                </a:solidFill>
                <a:latin typeface="Verdana"/>
                <a:cs typeface="Verdana"/>
              </a:rPr>
              <a:t>NaN</a:t>
            </a:r>
            <a:r>
              <a:rPr dirty="0" sz="2000" spc="-45">
                <a:solidFill>
                  <a:srgbClr val="4E2700"/>
                </a:solidFill>
                <a:latin typeface="Verdana"/>
                <a:cs typeface="Verdana"/>
              </a:rPr>
              <a:t> </a:t>
            </a:r>
            <a:r>
              <a:rPr dirty="0" sz="2000" spc="-10">
                <a:solidFill>
                  <a:srgbClr val="4E2700"/>
                </a:solidFill>
                <a:latin typeface="Verdana"/>
                <a:cs typeface="Verdana"/>
              </a:rPr>
              <a:t>(Not-a-Number)</a:t>
            </a:r>
            <a:endParaRPr sz="2000">
              <a:latin typeface="Verdana"/>
              <a:cs typeface="Verdana"/>
            </a:endParaRPr>
          </a:p>
          <a:p>
            <a:pPr lvl="1" marL="756285" indent="-287020">
              <a:lnSpc>
                <a:spcPct val="100000"/>
              </a:lnSpc>
              <a:spcBef>
                <a:spcPts val="240"/>
              </a:spcBef>
              <a:buChar char="–"/>
              <a:tabLst>
                <a:tab pos="756920" algn="l"/>
                <a:tab pos="2865755" algn="l"/>
              </a:tabLst>
            </a:pPr>
            <a:r>
              <a:rPr dirty="0" sz="2000">
                <a:solidFill>
                  <a:srgbClr val="FF0000"/>
                </a:solidFill>
                <a:latin typeface="Verdana"/>
                <a:cs typeface="Verdana"/>
              </a:rPr>
              <a:t>Math.sqrt(-5);	// </a:t>
            </a:r>
            <a:r>
              <a:rPr dirty="0" sz="2000" spc="10">
                <a:solidFill>
                  <a:srgbClr val="FF0000"/>
                </a:solidFill>
                <a:latin typeface="Noto Sans Mono CJK HK"/>
                <a:cs typeface="Noto Sans Mono CJK HK"/>
              </a:rPr>
              <a:t>負數</a:t>
            </a:r>
            <a:r>
              <a:rPr dirty="0" sz="2000">
                <a:solidFill>
                  <a:srgbClr val="FF0000"/>
                </a:solidFill>
                <a:latin typeface="Noto Sans Mono CJK HK"/>
                <a:cs typeface="Noto Sans Mono CJK HK"/>
              </a:rPr>
              <a:t>開</a:t>
            </a:r>
            <a:r>
              <a:rPr dirty="0" sz="2000" spc="-15">
                <a:solidFill>
                  <a:srgbClr val="FF0000"/>
                </a:solidFill>
                <a:latin typeface="Noto Sans Mono CJK HK"/>
                <a:cs typeface="Noto Sans Mono CJK HK"/>
              </a:rPr>
              <a:t>根</a:t>
            </a:r>
            <a:r>
              <a:rPr dirty="0" sz="2000">
                <a:solidFill>
                  <a:srgbClr val="FF0000"/>
                </a:solidFill>
                <a:latin typeface="Noto Sans Mono CJK HK"/>
                <a:cs typeface="Noto Sans Mono CJK HK"/>
              </a:rPr>
              <a:t>號也</a:t>
            </a:r>
            <a:r>
              <a:rPr dirty="0" sz="2000" spc="-15">
                <a:solidFill>
                  <a:srgbClr val="FF0000"/>
                </a:solidFill>
                <a:latin typeface="Noto Sans Mono CJK HK"/>
                <a:cs typeface="Noto Sans Mono CJK HK"/>
              </a:rPr>
              <a:t>會</a:t>
            </a:r>
            <a:r>
              <a:rPr dirty="0" sz="2000">
                <a:solidFill>
                  <a:srgbClr val="FF0000"/>
                </a:solidFill>
                <a:latin typeface="Noto Sans Mono CJK HK"/>
                <a:cs typeface="Noto Sans Mono CJK HK"/>
              </a:rPr>
              <a:t>得到</a:t>
            </a:r>
            <a:r>
              <a:rPr dirty="0" sz="2000" spc="-335">
                <a:solidFill>
                  <a:srgbClr val="FF0000"/>
                </a:solidFill>
                <a:latin typeface="Noto Sans Mono CJK HK"/>
                <a:cs typeface="Noto Sans Mono CJK HK"/>
              </a:rPr>
              <a:t> </a:t>
            </a:r>
            <a:r>
              <a:rPr dirty="0" sz="2000" spc="-5">
                <a:solidFill>
                  <a:srgbClr val="FF0000"/>
                </a:solidFill>
                <a:latin typeface="Verdana"/>
                <a:cs typeface="Verdana"/>
              </a:rPr>
              <a:t>NaN</a:t>
            </a:r>
            <a:endParaRPr sz="2000">
              <a:latin typeface="Verdana"/>
              <a:cs typeface="Verdan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6510" cy="574040"/>
          </a:xfrm>
          <a:prstGeom prst="rect"/>
        </p:spPr>
        <p:txBody>
          <a:bodyPr wrap="square" lIns="0" tIns="12700" rIns="0" bIns="0" rtlCol="0" vert="horz">
            <a:spAutoFit/>
          </a:bodyPr>
          <a:lstStyle/>
          <a:p>
            <a:pPr marL="12700">
              <a:lnSpc>
                <a:spcPct val="100000"/>
              </a:lnSpc>
              <a:spcBef>
                <a:spcPts val="100"/>
              </a:spcBef>
            </a:pPr>
            <a:r>
              <a:rPr dirty="0" spc="-5">
                <a:latin typeface="Tahoma"/>
                <a:cs typeface="Tahoma"/>
              </a:rPr>
              <a:t>lab04:</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38530"/>
            <a:ext cx="7401559" cy="1245870"/>
          </a:xfrm>
          <a:prstGeom prst="rect">
            <a:avLst/>
          </a:prstGeom>
        </p:spPr>
        <p:txBody>
          <a:bodyPr wrap="square" lIns="0" tIns="13335" rIns="0" bIns="0" rtlCol="0" vert="horz">
            <a:spAutoFit/>
          </a:bodyPr>
          <a:lstStyle/>
          <a:p>
            <a:pPr marL="469900" marR="5080" indent="-457834">
              <a:lnSpc>
                <a:spcPct val="100000"/>
              </a:lnSpc>
              <a:spcBef>
                <a:spcPts val="105"/>
              </a:spcBef>
              <a:buFont typeface="Verdana"/>
              <a:buChar char="•"/>
              <a:tabLst>
                <a:tab pos="469900" algn="l"/>
                <a:tab pos="470534" algn="l"/>
              </a:tabLst>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ch03.lab04.ProgramCh03Lab04</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 </a:t>
            </a:r>
            <a:r>
              <a:rPr dirty="0" sz="2000" spc="10">
                <a:solidFill>
                  <a:srgbClr val="4E2700"/>
                </a:solidFill>
                <a:latin typeface="Noto Sans Mono CJK HK"/>
                <a:cs typeface="Noto Sans Mono CJK HK"/>
              </a:rPr>
              <a:t>內定</a:t>
            </a:r>
            <a:r>
              <a:rPr dirty="0" sz="2000">
                <a:solidFill>
                  <a:srgbClr val="4E2700"/>
                </a:solidFill>
                <a:latin typeface="Noto Sans Mono CJK HK"/>
                <a:cs typeface="Noto Sans Mono CJK HK"/>
              </a:rPr>
              <a:t>義兩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型態</a:t>
            </a:r>
            <a:r>
              <a:rPr dirty="0" sz="2000" spc="-10">
                <a:solidFill>
                  <a:srgbClr val="4E2700"/>
                </a:solidFill>
                <a:latin typeface="Noto Sans Mono CJK HK"/>
                <a:cs typeface="Noto Sans Mono CJK HK"/>
              </a:rPr>
              <a:t>為</a:t>
            </a:r>
            <a:r>
              <a:rPr dirty="0" sz="2000" spc="-5">
                <a:solidFill>
                  <a:srgbClr val="4E2700"/>
                </a:solidFill>
                <a:latin typeface="Verdana"/>
                <a:cs typeface="Verdana"/>
              </a:rPr>
              <a:t>double</a:t>
            </a:r>
            <a:r>
              <a:rPr dirty="0" sz="2000" spc="-45">
                <a:solidFill>
                  <a:srgbClr val="4E2700"/>
                </a:solidFill>
                <a:latin typeface="Verdana"/>
                <a:cs typeface="Verdana"/>
              </a:rPr>
              <a:t> </a:t>
            </a:r>
            <a:r>
              <a:rPr dirty="0" sz="2000" spc="10">
                <a:solidFill>
                  <a:srgbClr val="4E2700"/>
                </a:solidFill>
                <a:latin typeface="Noto Sans Mono CJK HK"/>
                <a:cs typeface="Noto Sans Mono CJK HK"/>
              </a:rPr>
              <a:t>的變</a:t>
            </a:r>
            <a:r>
              <a:rPr dirty="0" sz="2000">
                <a:solidFill>
                  <a:srgbClr val="4E2700"/>
                </a:solidFill>
                <a:latin typeface="Noto Sans Mono CJK HK"/>
                <a:cs typeface="Noto Sans Mono CJK HK"/>
              </a:rPr>
              <a:t>數</a:t>
            </a:r>
            <a:r>
              <a:rPr dirty="0" sz="2000" spc="-340">
                <a:solidFill>
                  <a:srgbClr val="4E2700"/>
                </a:solidFill>
                <a:latin typeface="Noto Sans Mono CJK HK"/>
                <a:cs typeface="Noto Sans Mono CJK HK"/>
              </a:rPr>
              <a:t> </a:t>
            </a:r>
            <a:r>
              <a:rPr dirty="0" sz="2000">
                <a:solidFill>
                  <a:srgbClr val="4E2700"/>
                </a:solidFill>
                <a:latin typeface="Verdana"/>
                <a:cs typeface="Verdana"/>
              </a:rPr>
              <a:t>x, </a:t>
            </a:r>
            <a:r>
              <a:rPr dirty="0" sz="2000" spc="5">
                <a:solidFill>
                  <a:srgbClr val="4E2700"/>
                </a:solidFill>
                <a:latin typeface="Verdana"/>
                <a:cs typeface="Verdana"/>
              </a:rPr>
              <a:t>y</a:t>
            </a:r>
            <a:r>
              <a:rPr dirty="0" sz="2000" spc="5">
                <a:solidFill>
                  <a:srgbClr val="4E2700"/>
                </a:solidFill>
                <a:latin typeface="Noto Sans Mono CJK HK"/>
                <a:cs typeface="Noto Sans Mono CJK HK"/>
              </a:rPr>
              <a:t>，</a:t>
            </a:r>
            <a:r>
              <a:rPr dirty="0" sz="2000" spc="10">
                <a:solidFill>
                  <a:srgbClr val="4E2700"/>
                </a:solidFill>
                <a:latin typeface="Noto Sans Mono CJK HK"/>
                <a:cs typeface="Noto Sans Mono CJK HK"/>
              </a:rPr>
              <a:t>其</a:t>
            </a:r>
            <a:r>
              <a:rPr dirty="0" sz="2000">
                <a:solidFill>
                  <a:srgbClr val="4E2700"/>
                </a:solidFill>
                <a:latin typeface="Noto Sans Mono CJK HK"/>
                <a:cs typeface="Noto Sans Mono CJK HK"/>
              </a:rPr>
              <a:t>內含</a:t>
            </a:r>
            <a:r>
              <a:rPr dirty="0" sz="2000" spc="-15">
                <a:solidFill>
                  <a:srgbClr val="4E2700"/>
                </a:solidFill>
                <a:latin typeface="Noto Sans Mono CJK HK"/>
                <a:cs typeface="Noto Sans Mono CJK HK"/>
              </a:rPr>
              <a:t>值</a:t>
            </a:r>
            <a:r>
              <a:rPr dirty="0" sz="2000" spc="5">
                <a:solidFill>
                  <a:srgbClr val="4E2700"/>
                </a:solidFill>
                <a:latin typeface="Noto Sans Mono CJK HK"/>
                <a:cs typeface="Noto Sans Mono CJK HK"/>
              </a:rPr>
              <a:t>為</a:t>
            </a:r>
            <a:r>
              <a:rPr dirty="0" sz="2000" spc="-5">
                <a:solidFill>
                  <a:srgbClr val="4E2700"/>
                </a:solidFill>
                <a:latin typeface="Verdana"/>
                <a:cs typeface="Verdana"/>
              </a:rPr>
              <a:t>:10.8,  </a:t>
            </a:r>
            <a:r>
              <a:rPr dirty="0" sz="2000">
                <a:solidFill>
                  <a:srgbClr val="4E2700"/>
                </a:solidFill>
                <a:latin typeface="Verdana"/>
                <a:cs typeface="Verdana"/>
              </a:rPr>
              <a:t>3.2</a:t>
            </a:r>
            <a:r>
              <a:rPr dirty="0" sz="2000">
                <a:solidFill>
                  <a:srgbClr val="4E2700"/>
                </a:solidFill>
                <a:latin typeface="Noto Sans Mono CJK HK"/>
                <a:cs typeface="Noto Sans Mono CJK HK"/>
              </a:rPr>
              <a:t>，</a:t>
            </a:r>
            <a:r>
              <a:rPr dirty="0" sz="2000" spc="10">
                <a:solidFill>
                  <a:srgbClr val="4E2700"/>
                </a:solidFill>
                <a:latin typeface="Noto Sans Mono CJK HK"/>
                <a:cs typeface="Noto Sans Mono CJK HK"/>
              </a:rPr>
              <a:t>請</a:t>
            </a:r>
            <a:r>
              <a:rPr dirty="0" sz="2000" spc="5">
                <a:solidFill>
                  <a:srgbClr val="4E2700"/>
                </a:solidFill>
                <a:latin typeface="Noto Sans Mono CJK HK"/>
                <a:cs typeface="Noto Sans Mono CJK HK"/>
              </a:rPr>
              <a:t>印出</a:t>
            </a:r>
            <a:r>
              <a:rPr dirty="0" sz="2000" spc="-20">
                <a:solidFill>
                  <a:srgbClr val="4E2700"/>
                </a:solidFill>
                <a:latin typeface="Noto Sans Mono CJK HK"/>
                <a:cs typeface="Noto Sans Mono CJK HK"/>
              </a:rPr>
              <a:t>以</a:t>
            </a:r>
            <a:r>
              <a:rPr dirty="0" sz="2000" spc="5">
                <a:solidFill>
                  <a:srgbClr val="4E2700"/>
                </a:solidFill>
                <a:latin typeface="Noto Sans Mono CJK HK"/>
                <a:cs typeface="Noto Sans Mono CJK HK"/>
              </a:rPr>
              <a:t>此兩</a:t>
            </a:r>
            <a:r>
              <a:rPr dirty="0" sz="2000" spc="-20">
                <a:solidFill>
                  <a:srgbClr val="4E2700"/>
                </a:solidFill>
                <a:latin typeface="Noto Sans Mono CJK HK"/>
                <a:cs typeface="Noto Sans Mono CJK HK"/>
              </a:rPr>
              <a:t>數</a:t>
            </a:r>
            <a:r>
              <a:rPr dirty="0" sz="2000" spc="5">
                <a:solidFill>
                  <a:srgbClr val="4E2700"/>
                </a:solidFill>
                <a:latin typeface="Noto Sans Mono CJK HK"/>
                <a:cs typeface="Noto Sans Mono CJK HK"/>
              </a:rPr>
              <a:t>值為</a:t>
            </a:r>
            <a:r>
              <a:rPr dirty="0" sz="2000" spc="-20">
                <a:solidFill>
                  <a:srgbClr val="4E2700"/>
                </a:solidFill>
                <a:latin typeface="Noto Sans Mono CJK HK"/>
                <a:cs typeface="Noto Sans Mono CJK HK"/>
              </a:rPr>
              <a:t>邊</a:t>
            </a:r>
            <a:r>
              <a:rPr dirty="0" sz="2000" spc="5">
                <a:solidFill>
                  <a:srgbClr val="4E2700"/>
                </a:solidFill>
                <a:latin typeface="Noto Sans Mono CJK HK"/>
                <a:cs typeface="Noto Sans Mono CJK HK"/>
              </a:rPr>
              <a:t>長的</a:t>
            </a:r>
            <a:r>
              <a:rPr dirty="0" sz="2000" spc="-20">
                <a:solidFill>
                  <a:srgbClr val="4E2700"/>
                </a:solidFill>
                <a:latin typeface="Noto Sans Mono CJK HK"/>
                <a:cs typeface="Noto Sans Mono CJK HK"/>
              </a:rPr>
              <a:t>長</a:t>
            </a:r>
            <a:r>
              <a:rPr dirty="0" sz="2000" spc="5">
                <a:solidFill>
                  <a:srgbClr val="4E2700"/>
                </a:solidFill>
                <a:latin typeface="Noto Sans Mono CJK HK"/>
                <a:cs typeface="Noto Sans Mono CJK HK"/>
              </a:rPr>
              <a:t>方形</a:t>
            </a:r>
            <a:r>
              <a:rPr dirty="0" sz="2000" spc="-20">
                <a:solidFill>
                  <a:srgbClr val="4E2700"/>
                </a:solidFill>
                <a:latin typeface="Noto Sans Mono CJK HK"/>
                <a:cs typeface="Noto Sans Mono CJK HK"/>
              </a:rPr>
              <a:t>週</a:t>
            </a:r>
            <a:r>
              <a:rPr dirty="0" sz="2000" spc="15">
                <a:solidFill>
                  <a:srgbClr val="4E2700"/>
                </a:solidFill>
                <a:latin typeface="Noto Sans Mono CJK HK"/>
                <a:cs typeface="Noto Sans Mono CJK HK"/>
              </a:rPr>
              <a:t>長</a:t>
            </a:r>
            <a:r>
              <a:rPr dirty="0" sz="2000" spc="-5">
                <a:solidFill>
                  <a:srgbClr val="4E2700"/>
                </a:solidFill>
                <a:latin typeface="Verdana"/>
                <a:cs typeface="Verdana"/>
              </a:rPr>
              <a:t>(len)</a:t>
            </a:r>
            <a:r>
              <a:rPr dirty="0" sz="2000" spc="5">
                <a:solidFill>
                  <a:srgbClr val="4E2700"/>
                </a:solidFill>
                <a:latin typeface="Noto Sans Mono CJK HK"/>
                <a:cs typeface="Noto Sans Mono CJK HK"/>
              </a:rPr>
              <a:t>和</a:t>
            </a:r>
            <a:r>
              <a:rPr dirty="0" sz="2000" spc="-15">
                <a:solidFill>
                  <a:srgbClr val="4E2700"/>
                </a:solidFill>
                <a:latin typeface="Noto Sans Mono CJK HK"/>
                <a:cs typeface="Noto Sans Mono CJK HK"/>
              </a:rPr>
              <a:t>與</a:t>
            </a:r>
            <a:r>
              <a:rPr dirty="0" sz="2000" spc="5">
                <a:solidFill>
                  <a:srgbClr val="4E2700"/>
                </a:solidFill>
                <a:latin typeface="Noto Sans Mono CJK HK"/>
                <a:cs typeface="Noto Sans Mono CJK HK"/>
              </a:rPr>
              <a:t>面積 </a:t>
            </a:r>
            <a:r>
              <a:rPr dirty="0" sz="2000" spc="-5">
                <a:solidFill>
                  <a:srgbClr val="4E2700"/>
                </a:solidFill>
                <a:latin typeface="Verdana"/>
                <a:cs typeface="Verdana"/>
              </a:rPr>
              <a:t>(area)</a:t>
            </a:r>
            <a:r>
              <a:rPr dirty="0" sz="2000">
                <a:solidFill>
                  <a:srgbClr val="4E2700"/>
                </a:solidFill>
                <a:latin typeface="Noto Sans Mono CJK HK"/>
                <a:cs typeface="Noto Sans Mono CJK HK"/>
              </a:rPr>
              <a:t>。</a:t>
            </a:r>
            <a:endParaRPr sz="2000">
              <a:latin typeface="Noto Sans Mono CJK HK"/>
              <a:cs typeface="Noto Sans Mono CJK HK"/>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205485"/>
            <a:ext cx="1284605" cy="574040"/>
          </a:xfrm>
          <a:prstGeom prst="rect"/>
        </p:spPr>
        <p:txBody>
          <a:bodyPr wrap="square" lIns="0" tIns="12700" rIns="0" bIns="0" rtlCol="0" vert="horz">
            <a:spAutoFit/>
          </a:bodyPr>
          <a:lstStyle/>
          <a:p>
            <a:pPr marL="12700">
              <a:lnSpc>
                <a:spcPct val="100000"/>
              </a:lnSpc>
              <a:spcBef>
                <a:spcPts val="100"/>
              </a:spcBef>
            </a:pPr>
            <a:r>
              <a:rPr dirty="0">
                <a:latin typeface="Tahoma"/>
                <a:cs typeface="Tahoma"/>
              </a:rPr>
              <a:t>l</a:t>
            </a:r>
            <a:r>
              <a:rPr dirty="0" spc="-5">
                <a:latin typeface="Tahoma"/>
                <a:cs typeface="Tahoma"/>
              </a:rPr>
              <a:t>ab05:</a:t>
            </a:r>
          </a:p>
        </p:txBody>
      </p:sp>
      <p:sp>
        <p:nvSpPr>
          <p:cNvPr id="4" name="object 4"/>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12140" y="938530"/>
            <a:ext cx="7585709" cy="1245870"/>
          </a:xfrm>
          <a:prstGeom prst="rect">
            <a:avLst/>
          </a:prstGeom>
        </p:spPr>
        <p:txBody>
          <a:bodyPr wrap="square" lIns="0" tIns="13335" rIns="0" bIns="0" rtlCol="0" vert="horz">
            <a:spAutoFit/>
          </a:bodyPr>
          <a:lstStyle/>
          <a:p>
            <a:pPr marL="469900" marR="5080" indent="-457834">
              <a:lnSpc>
                <a:spcPct val="100000"/>
              </a:lnSpc>
              <a:spcBef>
                <a:spcPts val="105"/>
              </a:spcBef>
              <a:buFont typeface="Verdana"/>
              <a:buChar char="•"/>
              <a:tabLst>
                <a:tab pos="469900" algn="l"/>
                <a:tab pos="470534" algn="l"/>
              </a:tabLst>
            </a:pPr>
            <a:r>
              <a:rPr dirty="0" sz="2000" spc="10">
                <a:solidFill>
                  <a:srgbClr val="4E2700"/>
                </a:solidFill>
                <a:latin typeface="Noto Sans Mono CJK HK"/>
                <a:cs typeface="Noto Sans Mono CJK HK"/>
              </a:rPr>
              <a:t>請編</a:t>
            </a:r>
            <a:r>
              <a:rPr dirty="0" sz="2000">
                <a:solidFill>
                  <a:srgbClr val="4E2700"/>
                </a:solidFill>
                <a:latin typeface="Noto Sans Mono CJK HK"/>
                <a:cs typeface="Noto Sans Mono CJK HK"/>
              </a:rPr>
              <a:t>寫程</a:t>
            </a:r>
            <a:r>
              <a:rPr dirty="0" sz="2000" spc="-10">
                <a:solidFill>
                  <a:srgbClr val="4E2700"/>
                </a:solidFill>
                <a:latin typeface="Noto Sans Mono CJK HK"/>
                <a:cs typeface="Noto Sans Mono CJK HK"/>
              </a:rPr>
              <a:t>式</a:t>
            </a:r>
            <a:r>
              <a:rPr dirty="0" sz="2000" spc="-5">
                <a:solidFill>
                  <a:srgbClr val="4E2700"/>
                </a:solidFill>
                <a:latin typeface="Verdana"/>
                <a:cs typeface="Verdana"/>
              </a:rPr>
              <a:t>ch03.lab05.ProgramCh03Lab05</a:t>
            </a:r>
            <a:r>
              <a:rPr dirty="0" sz="2000" spc="-5">
                <a:solidFill>
                  <a:srgbClr val="4E2700"/>
                </a:solidFill>
                <a:latin typeface="Noto Sans Mono CJK HK"/>
                <a:cs typeface="Noto Sans Mono CJK HK"/>
              </a:rPr>
              <a:t>，</a:t>
            </a:r>
            <a:r>
              <a:rPr dirty="0" sz="2000">
                <a:solidFill>
                  <a:srgbClr val="4E2700"/>
                </a:solidFill>
                <a:latin typeface="Noto Sans Mono CJK HK"/>
                <a:cs typeface="Noto Sans Mono CJK HK"/>
              </a:rPr>
              <a:t>在</a:t>
            </a:r>
            <a:r>
              <a:rPr dirty="0" sz="2000" spc="-5">
                <a:solidFill>
                  <a:srgbClr val="4E2700"/>
                </a:solidFill>
                <a:latin typeface="Verdana"/>
                <a:cs typeface="Verdana"/>
              </a:rPr>
              <a:t>main()</a:t>
            </a:r>
            <a:r>
              <a:rPr dirty="0" sz="2000">
                <a:solidFill>
                  <a:srgbClr val="4E2700"/>
                </a:solidFill>
                <a:latin typeface="Noto Sans Mono CJK HK"/>
                <a:cs typeface="Noto Sans Mono CJK HK"/>
              </a:rPr>
              <a:t>之 </a:t>
            </a:r>
            <a:r>
              <a:rPr dirty="0" sz="2000" spc="10">
                <a:solidFill>
                  <a:srgbClr val="4E2700"/>
                </a:solidFill>
                <a:latin typeface="Noto Sans Mono CJK HK"/>
                <a:cs typeface="Noto Sans Mono CJK HK"/>
              </a:rPr>
              <a:t>內定</a:t>
            </a:r>
            <a:r>
              <a:rPr dirty="0" sz="2000">
                <a:solidFill>
                  <a:srgbClr val="4E2700"/>
                </a:solidFill>
                <a:latin typeface="Noto Sans Mono CJK HK"/>
                <a:cs typeface="Noto Sans Mono CJK HK"/>
              </a:rPr>
              <a:t>義某</a:t>
            </a:r>
            <a:r>
              <a:rPr dirty="0" sz="2000" spc="-15">
                <a:solidFill>
                  <a:srgbClr val="4E2700"/>
                </a:solidFill>
                <a:latin typeface="Noto Sans Mono CJK HK"/>
                <a:cs typeface="Noto Sans Mono CJK HK"/>
              </a:rPr>
              <a:t>三</a:t>
            </a:r>
            <a:r>
              <a:rPr dirty="0" sz="2000">
                <a:solidFill>
                  <a:srgbClr val="4E2700"/>
                </a:solidFill>
                <a:latin typeface="Noto Sans Mono CJK HK"/>
                <a:cs typeface="Noto Sans Mono CJK HK"/>
              </a:rPr>
              <a:t>角形</a:t>
            </a:r>
            <a:r>
              <a:rPr dirty="0" sz="2000" spc="-15">
                <a:solidFill>
                  <a:srgbClr val="4E2700"/>
                </a:solidFill>
                <a:latin typeface="Noto Sans Mono CJK HK"/>
                <a:cs typeface="Noto Sans Mono CJK HK"/>
              </a:rPr>
              <a:t>的</a:t>
            </a:r>
            <a:r>
              <a:rPr dirty="0" sz="2000" spc="5">
                <a:solidFill>
                  <a:srgbClr val="4E2700"/>
                </a:solidFill>
                <a:latin typeface="Noto Sans Mono CJK HK"/>
                <a:cs typeface="Noto Sans Mono CJK HK"/>
              </a:rPr>
              <a:t>底</a:t>
            </a:r>
            <a:r>
              <a:rPr dirty="0" sz="2000" spc="-5">
                <a:solidFill>
                  <a:srgbClr val="4E2700"/>
                </a:solidFill>
                <a:latin typeface="Verdana"/>
                <a:cs typeface="Verdana"/>
              </a:rPr>
              <a:t>(side)</a:t>
            </a:r>
            <a:r>
              <a:rPr dirty="0" sz="2000">
                <a:solidFill>
                  <a:srgbClr val="4E2700"/>
                </a:solidFill>
                <a:latin typeface="Noto Sans Mono CJK HK"/>
                <a:cs typeface="Noto Sans Mono CJK HK"/>
              </a:rPr>
              <a:t>與高</a:t>
            </a:r>
            <a:r>
              <a:rPr dirty="0" sz="2000" spc="-5">
                <a:solidFill>
                  <a:srgbClr val="4E2700"/>
                </a:solidFill>
                <a:latin typeface="Verdana"/>
                <a:cs typeface="Verdana"/>
              </a:rPr>
              <a:t>(height)</a:t>
            </a:r>
            <a:r>
              <a:rPr dirty="0" sz="2000">
                <a:solidFill>
                  <a:srgbClr val="4E2700"/>
                </a:solidFill>
                <a:latin typeface="Noto Sans Mono CJK HK"/>
                <a:cs typeface="Noto Sans Mono CJK HK"/>
              </a:rPr>
              <a:t>分</a:t>
            </a:r>
            <a:r>
              <a:rPr dirty="0" sz="2000" spc="-15">
                <a:solidFill>
                  <a:srgbClr val="4E2700"/>
                </a:solidFill>
                <a:latin typeface="Noto Sans Mono CJK HK"/>
                <a:cs typeface="Noto Sans Mono CJK HK"/>
              </a:rPr>
              <a:t>別</a:t>
            </a:r>
            <a:r>
              <a:rPr dirty="0" sz="2000">
                <a:solidFill>
                  <a:srgbClr val="4E2700"/>
                </a:solidFill>
                <a:latin typeface="Noto Sans Mono CJK HK"/>
                <a:cs typeface="Noto Sans Mono CJK HK"/>
              </a:rPr>
              <a:t>為</a:t>
            </a:r>
            <a:r>
              <a:rPr dirty="0" sz="2000" spc="-345">
                <a:solidFill>
                  <a:srgbClr val="4E2700"/>
                </a:solidFill>
                <a:latin typeface="Noto Sans Mono CJK HK"/>
                <a:cs typeface="Noto Sans Mono CJK HK"/>
              </a:rPr>
              <a:t> </a:t>
            </a:r>
            <a:r>
              <a:rPr dirty="0" sz="2000">
                <a:solidFill>
                  <a:srgbClr val="4E2700"/>
                </a:solidFill>
                <a:latin typeface="Verdana"/>
                <a:cs typeface="Verdana"/>
              </a:rPr>
              <a:t>10</a:t>
            </a:r>
            <a:r>
              <a:rPr dirty="0" sz="2000">
                <a:solidFill>
                  <a:srgbClr val="4E2700"/>
                </a:solidFill>
                <a:latin typeface="Noto Sans Mono CJK HK"/>
                <a:cs typeface="Noto Sans Mono CJK HK"/>
              </a:rPr>
              <a:t>、</a:t>
            </a:r>
            <a:r>
              <a:rPr dirty="0" sz="2000" spc="-300">
                <a:solidFill>
                  <a:srgbClr val="4E2700"/>
                </a:solidFill>
                <a:latin typeface="Noto Sans Mono CJK HK"/>
                <a:cs typeface="Noto Sans Mono CJK HK"/>
              </a:rPr>
              <a:t> </a:t>
            </a:r>
            <a:r>
              <a:rPr dirty="0" sz="2000">
                <a:solidFill>
                  <a:srgbClr val="4E2700"/>
                </a:solidFill>
                <a:latin typeface="Verdana"/>
                <a:cs typeface="Verdana"/>
              </a:rPr>
              <a:t>5</a:t>
            </a:r>
            <a:r>
              <a:rPr dirty="0" sz="2000">
                <a:solidFill>
                  <a:srgbClr val="4E2700"/>
                </a:solidFill>
                <a:latin typeface="Noto Sans Mono CJK HK"/>
                <a:cs typeface="Noto Sans Mono CJK HK"/>
              </a:rPr>
              <a:t>，</a:t>
            </a:r>
            <a:r>
              <a:rPr dirty="0" sz="2000" spc="-310">
                <a:solidFill>
                  <a:srgbClr val="4E2700"/>
                </a:solidFill>
                <a:latin typeface="Noto Sans Mono CJK HK"/>
                <a:cs typeface="Noto Sans Mono CJK HK"/>
              </a:rPr>
              <a:t> </a:t>
            </a:r>
            <a:r>
              <a:rPr dirty="0" sz="2000" spc="10">
                <a:solidFill>
                  <a:srgbClr val="4E2700"/>
                </a:solidFill>
                <a:latin typeface="Noto Sans Mono CJK HK"/>
                <a:cs typeface="Noto Sans Mono CJK HK"/>
              </a:rPr>
              <a:t>計</a:t>
            </a:r>
            <a:r>
              <a:rPr dirty="0" sz="2000">
                <a:solidFill>
                  <a:srgbClr val="4E2700"/>
                </a:solidFill>
                <a:latin typeface="Noto Sans Mono CJK HK"/>
                <a:cs typeface="Noto Sans Mono CJK HK"/>
              </a:rPr>
              <a:t>算 </a:t>
            </a:r>
            <a:r>
              <a:rPr dirty="0" sz="2000" spc="10">
                <a:solidFill>
                  <a:srgbClr val="4E2700"/>
                </a:solidFill>
                <a:latin typeface="Noto Sans Mono CJK HK"/>
                <a:cs typeface="Noto Sans Mono CJK HK"/>
              </a:rPr>
              <a:t>此三</a:t>
            </a:r>
            <a:r>
              <a:rPr dirty="0" sz="2000" spc="5">
                <a:solidFill>
                  <a:srgbClr val="4E2700"/>
                </a:solidFill>
                <a:latin typeface="Noto Sans Mono CJK HK"/>
                <a:cs typeface="Noto Sans Mono CJK HK"/>
              </a:rPr>
              <a:t>角形</a:t>
            </a:r>
            <a:r>
              <a:rPr dirty="0" sz="2000" spc="-20">
                <a:solidFill>
                  <a:srgbClr val="4E2700"/>
                </a:solidFill>
                <a:latin typeface="Noto Sans Mono CJK HK"/>
                <a:cs typeface="Noto Sans Mono CJK HK"/>
              </a:rPr>
              <a:t>的</a:t>
            </a:r>
            <a:r>
              <a:rPr dirty="0" sz="2000" spc="5">
                <a:solidFill>
                  <a:srgbClr val="4E2700"/>
                </a:solidFill>
                <a:latin typeface="Noto Sans Mono CJK HK"/>
                <a:cs typeface="Noto Sans Mono CJK HK"/>
              </a:rPr>
              <a:t>面積</a:t>
            </a:r>
            <a:r>
              <a:rPr dirty="0" sz="2000" spc="-10">
                <a:solidFill>
                  <a:srgbClr val="4E2700"/>
                </a:solidFill>
                <a:latin typeface="Noto Sans Mono CJK HK"/>
                <a:cs typeface="Noto Sans Mono CJK HK"/>
              </a:rPr>
              <a:t>並</a:t>
            </a:r>
            <a:r>
              <a:rPr dirty="0" sz="2000">
                <a:solidFill>
                  <a:srgbClr val="4E2700"/>
                </a:solidFill>
                <a:latin typeface="Noto Sans Mono CJK HK"/>
                <a:cs typeface="Noto Sans Mono CJK HK"/>
              </a:rPr>
              <a:t>顯示</a:t>
            </a:r>
            <a:r>
              <a:rPr dirty="0" sz="2000" spc="-10">
                <a:solidFill>
                  <a:srgbClr val="4E2700"/>
                </a:solidFill>
                <a:latin typeface="Noto Sans Mono CJK HK"/>
                <a:cs typeface="Noto Sans Mono CJK HK"/>
              </a:rPr>
              <a:t>在</a:t>
            </a:r>
            <a:r>
              <a:rPr dirty="0" sz="2000" spc="5">
                <a:solidFill>
                  <a:srgbClr val="4E2700"/>
                </a:solidFill>
                <a:latin typeface="Noto Sans Mono CJK HK"/>
                <a:cs typeface="Noto Sans Mono CJK HK"/>
              </a:rPr>
              <a:t>螢幕</a:t>
            </a:r>
            <a:r>
              <a:rPr dirty="0" sz="2000" spc="-20">
                <a:solidFill>
                  <a:srgbClr val="4E2700"/>
                </a:solidFill>
                <a:latin typeface="Noto Sans Mono CJK HK"/>
                <a:cs typeface="Noto Sans Mono CJK HK"/>
              </a:rPr>
              <a:t>上</a:t>
            </a:r>
            <a:r>
              <a:rPr dirty="0" sz="2000" spc="5">
                <a:solidFill>
                  <a:srgbClr val="4E2700"/>
                </a:solidFill>
                <a:latin typeface="Noto Sans Mono CJK HK"/>
                <a:cs typeface="Noto Sans Mono CJK HK"/>
              </a:rPr>
              <a:t>。</a:t>
            </a:r>
            <a:r>
              <a:rPr dirty="0" sz="2000">
                <a:solidFill>
                  <a:srgbClr val="4E2700"/>
                </a:solidFill>
                <a:latin typeface="Verdana"/>
                <a:cs typeface="Verdana"/>
              </a:rPr>
              <a:t>(</a:t>
            </a:r>
            <a:r>
              <a:rPr dirty="0" sz="2000" spc="5">
                <a:solidFill>
                  <a:srgbClr val="4E2700"/>
                </a:solidFill>
                <a:latin typeface="Noto Sans Mono CJK HK"/>
                <a:cs typeface="Noto Sans Mono CJK HK"/>
              </a:rPr>
              <a:t>三</a:t>
            </a:r>
            <a:r>
              <a:rPr dirty="0" sz="2000" spc="-15">
                <a:solidFill>
                  <a:srgbClr val="4E2700"/>
                </a:solidFill>
                <a:latin typeface="Noto Sans Mono CJK HK"/>
                <a:cs typeface="Noto Sans Mono CJK HK"/>
              </a:rPr>
              <a:t>角</a:t>
            </a:r>
            <a:r>
              <a:rPr dirty="0" sz="2000" spc="5">
                <a:solidFill>
                  <a:srgbClr val="4E2700"/>
                </a:solidFill>
                <a:latin typeface="Noto Sans Mono CJK HK"/>
                <a:cs typeface="Noto Sans Mono CJK HK"/>
              </a:rPr>
              <a:t>形的</a:t>
            </a:r>
            <a:r>
              <a:rPr dirty="0" sz="2000" spc="-20">
                <a:solidFill>
                  <a:srgbClr val="4E2700"/>
                </a:solidFill>
                <a:latin typeface="Noto Sans Mono CJK HK"/>
                <a:cs typeface="Noto Sans Mono CJK HK"/>
              </a:rPr>
              <a:t>面</a:t>
            </a:r>
            <a:r>
              <a:rPr dirty="0" sz="2000">
                <a:solidFill>
                  <a:srgbClr val="4E2700"/>
                </a:solidFill>
                <a:latin typeface="Noto Sans Mono CJK HK"/>
                <a:cs typeface="Noto Sans Mono CJK HK"/>
              </a:rPr>
              <a:t>積</a:t>
            </a:r>
            <a:r>
              <a:rPr dirty="0" sz="2000" spc="5">
                <a:solidFill>
                  <a:srgbClr val="4E2700"/>
                </a:solidFill>
                <a:latin typeface="Noto Sans Mono CJK HK"/>
                <a:cs typeface="Noto Sans Mono CJK HK"/>
              </a:rPr>
              <a:t>為</a:t>
            </a:r>
            <a:r>
              <a:rPr dirty="0" sz="2000" spc="-10">
                <a:solidFill>
                  <a:srgbClr val="4E2700"/>
                </a:solidFill>
                <a:latin typeface="Noto Sans Mono CJK HK"/>
                <a:cs typeface="Noto Sans Mono CJK HK"/>
              </a:rPr>
              <a:t>『</a:t>
            </a:r>
            <a:r>
              <a:rPr dirty="0" sz="2000">
                <a:solidFill>
                  <a:srgbClr val="4E2700"/>
                </a:solidFill>
                <a:latin typeface="Noto Sans Mono CJK HK"/>
                <a:cs typeface="Noto Sans Mono CJK HK"/>
              </a:rPr>
              <a:t>底』</a:t>
            </a:r>
            <a:r>
              <a:rPr dirty="0" sz="2000" spc="-10">
                <a:solidFill>
                  <a:srgbClr val="4E2700"/>
                </a:solidFill>
                <a:latin typeface="Noto Sans Mono CJK HK"/>
                <a:cs typeface="Noto Sans Mono CJK HK"/>
              </a:rPr>
              <a:t>乘上</a:t>
            </a:r>
            <a:endParaRPr sz="2000">
              <a:latin typeface="Noto Sans Mono CJK HK"/>
              <a:cs typeface="Noto Sans Mono CJK HK"/>
            </a:endParaRPr>
          </a:p>
          <a:p>
            <a:pPr marL="469900">
              <a:lnSpc>
                <a:spcPct val="100000"/>
              </a:lnSpc>
            </a:pPr>
            <a:r>
              <a:rPr dirty="0" sz="2000" spc="10">
                <a:solidFill>
                  <a:srgbClr val="4E2700"/>
                </a:solidFill>
                <a:latin typeface="Noto Sans Mono CJK HK"/>
                <a:cs typeface="Noto Sans Mono CJK HK"/>
              </a:rPr>
              <a:t>『高</a:t>
            </a:r>
            <a:r>
              <a:rPr dirty="0" sz="2000">
                <a:solidFill>
                  <a:srgbClr val="4E2700"/>
                </a:solidFill>
                <a:latin typeface="Noto Sans Mono CJK HK"/>
                <a:cs typeface="Noto Sans Mono CJK HK"/>
              </a:rPr>
              <a:t>』除</a:t>
            </a:r>
            <a:r>
              <a:rPr dirty="0" sz="2000" spc="-15">
                <a:solidFill>
                  <a:srgbClr val="4E2700"/>
                </a:solidFill>
                <a:latin typeface="Noto Sans Mono CJK HK"/>
                <a:cs typeface="Noto Sans Mono CJK HK"/>
              </a:rPr>
              <a:t>以</a:t>
            </a:r>
            <a:r>
              <a:rPr dirty="0" sz="2000" spc="-5">
                <a:solidFill>
                  <a:srgbClr val="4E2700"/>
                </a:solidFill>
                <a:latin typeface="Verdana"/>
                <a:cs typeface="Verdana"/>
              </a:rPr>
              <a:t>2)</a:t>
            </a:r>
            <a:endParaRPr sz="2000">
              <a:latin typeface="Verdana"/>
              <a:cs typeface="Verdan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93294"/>
            <a:ext cx="3216275" cy="574040"/>
          </a:xfrm>
          <a:prstGeom prst="rect"/>
        </p:spPr>
        <p:txBody>
          <a:bodyPr wrap="square" lIns="0" tIns="12700" rIns="0" bIns="0" rtlCol="0" vert="horz">
            <a:spAutoFit/>
          </a:bodyPr>
          <a:lstStyle/>
          <a:p>
            <a:pPr marL="12700">
              <a:lnSpc>
                <a:spcPct val="100000"/>
              </a:lnSpc>
              <a:spcBef>
                <a:spcPts val="100"/>
              </a:spcBef>
            </a:pPr>
            <a:r>
              <a:rPr dirty="0"/>
              <a:t>餘數運算子</a:t>
            </a:r>
            <a:r>
              <a:rPr dirty="0" spc="-10"/>
              <a:t>：</a:t>
            </a:r>
            <a:r>
              <a:rPr dirty="0" spc="-5">
                <a:latin typeface="Tahoma"/>
                <a:cs typeface="Tahoma"/>
              </a:rPr>
              <a:t>%</a:t>
            </a:r>
          </a:p>
        </p:txBody>
      </p:sp>
      <p:sp>
        <p:nvSpPr>
          <p:cNvPr id="6" name="object 6"/>
          <p:cNvSpPr txBox="1"/>
          <p:nvPr/>
        </p:nvSpPr>
        <p:spPr>
          <a:xfrm>
            <a:off x="3733038" y="6455417"/>
            <a:ext cx="1678305" cy="242570"/>
          </a:xfrm>
          <a:prstGeom prst="rect">
            <a:avLst/>
          </a:prstGeom>
        </p:spPr>
        <p:txBody>
          <a:bodyPr wrap="square" lIns="0" tIns="13970" rIns="0" bIns="0" rtlCol="0" vert="horz">
            <a:spAutoFit/>
          </a:bodyPr>
          <a:lstStyle/>
          <a:p>
            <a:pPr marL="12700">
              <a:lnSpc>
                <a:spcPct val="100000"/>
              </a:lnSpc>
              <a:spcBef>
                <a:spcPts val="110"/>
              </a:spcBef>
            </a:pPr>
            <a:r>
              <a:rPr dirty="0" sz="1400" spc="-15">
                <a:latin typeface="Verdana"/>
                <a:cs typeface="Verdana"/>
              </a:rPr>
              <a:t>Java</a:t>
            </a:r>
            <a:r>
              <a:rPr dirty="0" sz="1400" spc="10">
                <a:latin typeface="Noto Sans Mono CJK HK"/>
                <a:cs typeface="Noto Sans Mono CJK HK"/>
              </a:rPr>
              <a:t>程</a:t>
            </a:r>
            <a:r>
              <a:rPr dirty="0" sz="1400">
                <a:latin typeface="Noto Sans Mono CJK HK"/>
                <a:cs typeface="Noto Sans Mono CJK HK"/>
              </a:rPr>
              <a:t>式設計</a:t>
            </a:r>
            <a:r>
              <a:rPr dirty="0" sz="1400" spc="-5">
                <a:latin typeface="Verdana"/>
                <a:cs typeface="Verdana"/>
              </a:rPr>
              <a:t>-Ch04</a:t>
            </a:r>
            <a:endParaRPr sz="1400">
              <a:latin typeface="Verdana"/>
              <a:cs typeface="Verdana"/>
            </a:endParaRP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a:t>199</a:t>
            </a:fld>
          </a:p>
        </p:txBody>
      </p:sp>
      <p:sp>
        <p:nvSpPr>
          <p:cNvPr id="3" name="object 3"/>
          <p:cNvSpPr txBox="1"/>
          <p:nvPr/>
        </p:nvSpPr>
        <p:spPr>
          <a:xfrm>
            <a:off x="631342" y="987933"/>
            <a:ext cx="7683500" cy="758825"/>
          </a:xfrm>
          <a:prstGeom prst="rect">
            <a:avLst/>
          </a:prstGeom>
        </p:spPr>
        <p:txBody>
          <a:bodyPr wrap="square" lIns="0" tIns="10795" rIns="0" bIns="0" rtlCol="0" vert="horz">
            <a:spAutoFit/>
          </a:bodyPr>
          <a:lstStyle/>
          <a:p>
            <a:pPr marL="355600" marR="5080" indent="-342900">
              <a:lnSpc>
                <a:spcPct val="100400"/>
              </a:lnSpc>
              <a:spcBef>
                <a:spcPts val="85"/>
              </a:spcBef>
              <a:buFont typeface="Verdana"/>
              <a:buChar char="•"/>
              <a:tabLst>
                <a:tab pos="354965" algn="l"/>
                <a:tab pos="355600" algn="l"/>
              </a:tabLst>
            </a:pPr>
            <a:r>
              <a:rPr dirty="0" sz="2400">
                <a:solidFill>
                  <a:srgbClr val="4E2700"/>
                </a:solidFill>
                <a:latin typeface="Noto Sans Mono CJK HK"/>
                <a:cs typeface="Noto Sans Mono CJK HK"/>
              </a:rPr>
              <a:t>餘數運算：兩數相除時，商數只取整數，此時的餘數便 是餘數運算的結果。</a:t>
            </a:r>
            <a:endParaRPr sz="2400">
              <a:latin typeface="Noto Sans Mono CJK HK"/>
              <a:cs typeface="Noto Sans Mono CJK HK"/>
            </a:endParaRPr>
          </a:p>
        </p:txBody>
      </p:sp>
      <p:graphicFrame>
        <p:nvGraphicFramePr>
          <p:cNvPr id="4" name="object 4"/>
          <p:cNvGraphicFramePr>
            <a:graphicFrameLocks noGrp="1"/>
          </p:cNvGraphicFramePr>
          <p:nvPr/>
        </p:nvGraphicFramePr>
        <p:xfrm>
          <a:off x="1035964" y="1796150"/>
          <a:ext cx="2981960" cy="1266190"/>
        </p:xfrm>
        <a:graphic>
          <a:graphicData uri="http://schemas.openxmlformats.org/drawingml/2006/table">
            <a:tbl>
              <a:tblPr firstRow="1" bandRow="1">
                <a:tableStyleId>{2D5ABB26-0587-4C30-8999-92F81FD0307C}</a:tableStyleId>
              </a:tblPr>
              <a:tblGrid>
                <a:gridCol w="576580"/>
                <a:gridCol w="570865"/>
                <a:gridCol w="813434"/>
                <a:gridCol w="659130"/>
                <a:gridCol w="361950"/>
              </a:tblGrid>
              <a:tr h="304033">
                <a:tc>
                  <a:txBody>
                    <a:bodyPr/>
                    <a:lstStyle/>
                    <a:p>
                      <a:pPr algn="r" marR="165735">
                        <a:lnSpc>
                          <a:spcPct val="100000"/>
                        </a:lnSpc>
                        <a:spcBef>
                          <a:spcPts val="10"/>
                        </a:spcBef>
                      </a:pPr>
                      <a:r>
                        <a:rPr dirty="0" sz="1800" spc="-10">
                          <a:solidFill>
                            <a:srgbClr val="4E2700"/>
                          </a:solidFill>
                          <a:latin typeface="Verdana"/>
                          <a:cs typeface="Verdana"/>
                        </a:rPr>
                        <a:t>1</a:t>
                      </a:r>
                      <a:r>
                        <a:rPr dirty="0" sz="1800">
                          <a:solidFill>
                            <a:srgbClr val="4E2700"/>
                          </a:solidFill>
                          <a:latin typeface="Verdana"/>
                          <a:cs typeface="Verdana"/>
                        </a:rPr>
                        <a:t>7</a:t>
                      </a:r>
                      <a:endParaRPr sz="1800">
                        <a:latin typeface="Verdana"/>
                        <a:cs typeface="Verdana"/>
                      </a:endParaRPr>
                    </a:p>
                  </a:txBody>
                  <a:tcPr marL="0" marR="0" marB="0" marT="1270">
                    <a:solidFill>
                      <a:srgbClr val="CCE8CF"/>
                    </a:solidFill>
                  </a:tcPr>
                </a:tc>
                <a:tc>
                  <a:txBody>
                    <a:bodyPr/>
                    <a:lstStyle/>
                    <a:p>
                      <a:pPr algn="ctr" marR="15875">
                        <a:lnSpc>
                          <a:spcPct val="100000"/>
                        </a:lnSpc>
                        <a:spcBef>
                          <a:spcPts val="10"/>
                        </a:spcBef>
                      </a:pP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c>
                  <a:txBody>
                    <a:bodyPr/>
                    <a:lstStyle/>
                    <a:p>
                      <a:pPr marL="229870">
                        <a:lnSpc>
                          <a:spcPct val="100000"/>
                        </a:lnSpc>
                        <a:spcBef>
                          <a:spcPts val="10"/>
                        </a:spcBef>
                      </a:pPr>
                      <a:r>
                        <a:rPr dirty="0" sz="1800">
                          <a:solidFill>
                            <a:srgbClr val="4E2700"/>
                          </a:solidFill>
                          <a:latin typeface="Verdana"/>
                          <a:cs typeface="Verdana"/>
                        </a:rPr>
                        <a:t>5</a:t>
                      </a:r>
                      <a:endParaRPr sz="1800">
                        <a:latin typeface="Verdana"/>
                        <a:cs typeface="Verdana"/>
                      </a:endParaRPr>
                    </a:p>
                  </a:txBody>
                  <a:tcPr marL="0" marR="0" marB="0" marT="1270">
                    <a:solidFill>
                      <a:srgbClr val="CCE8CF"/>
                    </a:solidFill>
                  </a:tcPr>
                </a:tc>
                <a:tc>
                  <a:txBody>
                    <a:bodyPr/>
                    <a:lstStyle/>
                    <a:p>
                      <a:pPr algn="r" marR="73025">
                        <a:lnSpc>
                          <a:spcPct val="100000"/>
                        </a:lnSpc>
                        <a:spcBef>
                          <a:spcPts val="10"/>
                        </a:spcBef>
                      </a:pPr>
                      <a:r>
                        <a:rPr dirty="0" sz="1800">
                          <a:solidFill>
                            <a:srgbClr val="4E2700"/>
                          </a:solidFill>
                          <a:latin typeface="Verdana"/>
                          <a:cs typeface="Verdana"/>
                        </a:rPr>
                        <a:t>=</a:t>
                      </a:r>
                      <a:endParaRPr sz="1800">
                        <a:latin typeface="Verdana"/>
                        <a:cs typeface="Verdana"/>
                      </a:endParaRPr>
                    </a:p>
                  </a:txBody>
                  <a:tcPr marL="0" marR="0" marB="0" marT="1270">
                    <a:solidFill>
                      <a:srgbClr val="CCE8CF"/>
                    </a:solidFill>
                  </a:tcPr>
                </a:tc>
                <a:tc>
                  <a:txBody>
                    <a:bodyPr/>
                    <a:lstStyle/>
                    <a:p>
                      <a:pPr algn="r" marR="46990">
                        <a:lnSpc>
                          <a:spcPct val="100000"/>
                        </a:lnSpc>
                        <a:spcBef>
                          <a:spcPts val="10"/>
                        </a:spcBef>
                      </a:pPr>
                      <a:r>
                        <a:rPr dirty="0" sz="1800">
                          <a:solidFill>
                            <a:srgbClr val="4E2700"/>
                          </a:solidFill>
                          <a:latin typeface="Verdana"/>
                          <a:cs typeface="Verdana"/>
                        </a:rPr>
                        <a:t>2</a:t>
                      </a:r>
                      <a:endParaRPr sz="1800">
                        <a:latin typeface="Verdana"/>
                        <a:cs typeface="Verdana"/>
                      </a:endParaRPr>
                    </a:p>
                  </a:txBody>
                  <a:tcPr marL="0" marR="0" marB="0" marT="1270">
                    <a:solidFill>
                      <a:srgbClr val="CCE8CF"/>
                    </a:solidFill>
                  </a:tcPr>
                </a:tc>
              </a:tr>
              <a:tr h="329342">
                <a:tc>
                  <a:txBody>
                    <a:bodyPr/>
                    <a:lstStyle/>
                    <a:p>
                      <a:pPr algn="r" marR="142240">
                        <a:lnSpc>
                          <a:spcPct val="100000"/>
                        </a:lnSpc>
                        <a:spcBef>
                          <a:spcPts val="210"/>
                        </a:spcBef>
                      </a:pPr>
                      <a:r>
                        <a:rPr dirty="0" sz="1800" spc="-5">
                          <a:solidFill>
                            <a:srgbClr val="4E2700"/>
                          </a:solidFill>
                          <a:latin typeface="Verdana"/>
                          <a:cs typeface="Verdana"/>
                        </a:rPr>
                        <a:t>-</a:t>
                      </a:r>
                      <a:r>
                        <a:rPr dirty="0" sz="1800">
                          <a:solidFill>
                            <a:srgbClr val="4E2700"/>
                          </a:solidFill>
                          <a:latin typeface="Verdana"/>
                          <a:cs typeface="Verdana"/>
                        </a:rPr>
                        <a:t>17</a:t>
                      </a:r>
                      <a:endParaRPr sz="1800">
                        <a:latin typeface="Verdana"/>
                        <a:cs typeface="Verdana"/>
                      </a:endParaRPr>
                    </a:p>
                  </a:txBody>
                  <a:tcPr marL="0" marR="0" marB="0" marT="26670">
                    <a:solidFill>
                      <a:srgbClr val="CCE8CF"/>
                    </a:solidFill>
                  </a:tcPr>
                </a:tc>
                <a:tc>
                  <a:txBody>
                    <a:bodyPr/>
                    <a:lstStyle/>
                    <a:p>
                      <a:pPr algn="ctr" marL="22860">
                        <a:lnSpc>
                          <a:spcPct val="10000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gn="r" marR="407034">
                        <a:lnSpc>
                          <a:spcPct val="100000"/>
                        </a:lnSpc>
                        <a:spcBef>
                          <a:spcPts val="210"/>
                        </a:spcBef>
                      </a:pPr>
                      <a:r>
                        <a:rPr dirty="0" sz="1800">
                          <a:solidFill>
                            <a:srgbClr val="4E2700"/>
                          </a:solidFill>
                          <a:latin typeface="Verdana"/>
                          <a:cs typeface="Verdana"/>
                        </a:rPr>
                        <a:t>5</a:t>
                      </a:r>
                      <a:endParaRPr sz="1800">
                        <a:latin typeface="Verdana"/>
                        <a:cs typeface="Verdana"/>
                      </a:endParaRPr>
                    </a:p>
                  </a:txBody>
                  <a:tcPr marL="0" marR="0" marB="0" marT="26670">
                    <a:solidFill>
                      <a:srgbClr val="CCE8CF"/>
                    </a:solidFill>
                  </a:tcPr>
                </a:tc>
                <a:tc>
                  <a:txBody>
                    <a:bodyPr/>
                    <a:lstStyle/>
                    <a:p>
                      <a:pPr algn="r" marR="73025">
                        <a:lnSpc>
                          <a:spcPct val="10000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gn="r" marR="24130">
                        <a:lnSpc>
                          <a:spcPct val="100000"/>
                        </a:lnSpc>
                        <a:spcBef>
                          <a:spcPts val="210"/>
                        </a:spcBef>
                      </a:pPr>
                      <a:r>
                        <a:rPr dirty="0" sz="1800" spc="-5">
                          <a:solidFill>
                            <a:srgbClr val="4E2700"/>
                          </a:solidFill>
                          <a:latin typeface="Verdana"/>
                          <a:cs typeface="Verdana"/>
                        </a:rPr>
                        <a:t>-</a:t>
                      </a:r>
                      <a:r>
                        <a:rPr dirty="0" sz="1800">
                          <a:solidFill>
                            <a:srgbClr val="4E2700"/>
                          </a:solidFill>
                          <a:latin typeface="Verdana"/>
                          <a:cs typeface="Verdana"/>
                        </a:rPr>
                        <a:t>2</a:t>
                      </a:r>
                      <a:endParaRPr sz="1800">
                        <a:latin typeface="Verdana"/>
                        <a:cs typeface="Verdana"/>
                      </a:endParaRPr>
                    </a:p>
                  </a:txBody>
                  <a:tcPr marL="0" marR="0" marB="0" marT="26670">
                    <a:solidFill>
                      <a:srgbClr val="CCE8CF"/>
                    </a:solidFill>
                  </a:tcPr>
                </a:tc>
              </a:tr>
              <a:tr h="329183">
                <a:tc>
                  <a:txBody>
                    <a:bodyPr/>
                    <a:lstStyle/>
                    <a:p>
                      <a:pPr algn="r" marR="165100">
                        <a:lnSpc>
                          <a:spcPct val="100000"/>
                        </a:lnSpc>
                        <a:spcBef>
                          <a:spcPts val="210"/>
                        </a:spcBef>
                      </a:pPr>
                      <a:r>
                        <a:rPr dirty="0" sz="1800">
                          <a:solidFill>
                            <a:srgbClr val="4E2700"/>
                          </a:solidFill>
                          <a:latin typeface="Verdana"/>
                          <a:cs typeface="Verdana"/>
                        </a:rPr>
                        <a:t>17</a:t>
                      </a:r>
                      <a:endParaRPr sz="1800">
                        <a:latin typeface="Verdana"/>
                        <a:cs typeface="Verdana"/>
                      </a:endParaRPr>
                    </a:p>
                  </a:txBody>
                  <a:tcPr marL="0" marR="0" marB="0" marT="26670">
                    <a:solidFill>
                      <a:srgbClr val="CCE8CF"/>
                    </a:solidFill>
                  </a:tcPr>
                </a:tc>
                <a:tc>
                  <a:txBody>
                    <a:bodyPr/>
                    <a:lstStyle/>
                    <a:p>
                      <a:pPr algn="ctr" marR="14604">
                        <a:lnSpc>
                          <a:spcPct val="10000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gn="r" marR="405765">
                        <a:lnSpc>
                          <a:spcPct val="100000"/>
                        </a:lnSpc>
                        <a:spcBef>
                          <a:spcPts val="210"/>
                        </a:spcBef>
                      </a:pPr>
                      <a:r>
                        <a:rPr dirty="0" sz="1800" spc="-5">
                          <a:solidFill>
                            <a:srgbClr val="4E2700"/>
                          </a:solidFill>
                          <a:latin typeface="Verdana"/>
                          <a:cs typeface="Verdana"/>
                        </a:rPr>
                        <a:t>-</a:t>
                      </a:r>
                      <a:r>
                        <a:rPr dirty="0" sz="1800">
                          <a:solidFill>
                            <a:srgbClr val="4E2700"/>
                          </a:solidFill>
                          <a:latin typeface="Verdana"/>
                          <a:cs typeface="Verdana"/>
                        </a:rPr>
                        <a:t>5</a:t>
                      </a:r>
                      <a:endParaRPr sz="1800">
                        <a:latin typeface="Verdana"/>
                        <a:cs typeface="Verdana"/>
                      </a:endParaRPr>
                    </a:p>
                  </a:txBody>
                  <a:tcPr marL="0" marR="0" marB="0" marT="26670">
                    <a:solidFill>
                      <a:srgbClr val="CCE8CF"/>
                    </a:solidFill>
                  </a:tcPr>
                </a:tc>
                <a:tc>
                  <a:txBody>
                    <a:bodyPr/>
                    <a:lstStyle/>
                    <a:p>
                      <a:pPr algn="r" marR="73025">
                        <a:lnSpc>
                          <a:spcPct val="10000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gn="r" marR="47625">
                        <a:lnSpc>
                          <a:spcPct val="100000"/>
                        </a:lnSpc>
                        <a:spcBef>
                          <a:spcPts val="210"/>
                        </a:spcBef>
                      </a:pPr>
                      <a:r>
                        <a:rPr dirty="0" sz="1800">
                          <a:solidFill>
                            <a:srgbClr val="4E2700"/>
                          </a:solidFill>
                          <a:latin typeface="Verdana"/>
                          <a:cs typeface="Verdana"/>
                        </a:rPr>
                        <a:t>2</a:t>
                      </a:r>
                      <a:endParaRPr sz="1800">
                        <a:latin typeface="Verdana"/>
                        <a:cs typeface="Verdana"/>
                      </a:endParaRPr>
                    </a:p>
                  </a:txBody>
                  <a:tcPr marL="0" marR="0" marB="0" marT="26670">
                    <a:solidFill>
                      <a:srgbClr val="CCE8CF"/>
                    </a:solidFill>
                  </a:tcPr>
                </a:tc>
              </a:tr>
              <a:tr h="303504">
                <a:tc>
                  <a:txBody>
                    <a:bodyPr/>
                    <a:lstStyle/>
                    <a:p>
                      <a:pPr algn="r" marR="142240">
                        <a:lnSpc>
                          <a:spcPts val="2080"/>
                        </a:lnSpc>
                        <a:spcBef>
                          <a:spcPts val="210"/>
                        </a:spcBef>
                      </a:pPr>
                      <a:r>
                        <a:rPr dirty="0" sz="1800" spc="-5">
                          <a:solidFill>
                            <a:srgbClr val="4E2700"/>
                          </a:solidFill>
                          <a:latin typeface="Verdana"/>
                          <a:cs typeface="Verdana"/>
                        </a:rPr>
                        <a:t>-</a:t>
                      </a:r>
                      <a:r>
                        <a:rPr dirty="0" sz="1800">
                          <a:solidFill>
                            <a:srgbClr val="4E2700"/>
                          </a:solidFill>
                          <a:latin typeface="Verdana"/>
                          <a:cs typeface="Verdana"/>
                        </a:rPr>
                        <a:t>17</a:t>
                      </a:r>
                      <a:endParaRPr sz="1800">
                        <a:latin typeface="Verdana"/>
                        <a:cs typeface="Verdana"/>
                      </a:endParaRPr>
                    </a:p>
                  </a:txBody>
                  <a:tcPr marL="0" marR="0" marB="0" marT="26670">
                    <a:solidFill>
                      <a:srgbClr val="CCE8CF"/>
                    </a:solidFill>
                  </a:tcPr>
                </a:tc>
                <a:tc>
                  <a:txBody>
                    <a:bodyPr/>
                    <a:lstStyle/>
                    <a:p>
                      <a:pPr algn="ctr" marL="22860">
                        <a:lnSpc>
                          <a:spcPts val="208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gn="r" marR="382905">
                        <a:lnSpc>
                          <a:spcPts val="2080"/>
                        </a:lnSpc>
                        <a:spcBef>
                          <a:spcPts val="210"/>
                        </a:spcBef>
                      </a:pPr>
                      <a:r>
                        <a:rPr dirty="0" sz="1800" spc="-5">
                          <a:solidFill>
                            <a:srgbClr val="4E2700"/>
                          </a:solidFill>
                          <a:latin typeface="Verdana"/>
                          <a:cs typeface="Verdana"/>
                        </a:rPr>
                        <a:t>-</a:t>
                      </a:r>
                      <a:r>
                        <a:rPr dirty="0" sz="1800">
                          <a:solidFill>
                            <a:srgbClr val="4E2700"/>
                          </a:solidFill>
                          <a:latin typeface="Verdana"/>
                          <a:cs typeface="Verdana"/>
                        </a:rPr>
                        <a:t>5</a:t>
                      </a:r>
                      <a:endParaRPr sz="1800">
                        <a:latin typeface="Verdana"/>
                        <a:cs typeface="Verdana"/>
                      </a:endParaRPr>
                    </a:p>
                  </a:txBody>
                  <a:tcPr marL="0" marR="0" marB="0" marT="26670">
                    <a:solidFill>
                      <a:srgbClr val="CCE8CF"/>
                    </a:solidFill>
                  </a:tcPr>
                </a:tc>
                <a:tc>
                  <a:txBody>
                    <a:bodyPr/>
                    <a:lstStyle/>
                    <a:p>
                      <a:pPr algn="r" marR="73025">
                        <a:lnSpc>
                          <a:spcPts val="2080"/>
                        </a:lnSpc>
                        <a:spcBef>
                          <a:spcPts val="210"/>
                        </a:spcBef>
                      </a:pPr>
                      <a:r>
                        <a:rPr dirty="0" sz="1800">
                          <a:solidFill>
                            <a:srgbClr val="4E2700"/>
                          </a:solidFill>
                          <a:latin typeface="Verdana"/>
                          <a:cs typeface="Verdana"/>
                        </a:rPr>
                        <a:t>=</a:t>
                      </a:r>
                      <a:endParaRPr sz="1800">
                        <a:latin typeface="Verdana"/>
                        <a:cs typeface="Verdana"/>
                      </a:endParaRPr>
                    </a:p>
                  </a:txBody>
                  <a:tcPr marL="0" marR="0" marB="0" marT="26670">
                    <a:solidFill>
                      <a:srgbClr val="CCE8CF"/>
                    </a:solidFill>
                  </a:tcPr>
                </a:tc>
                <a:tc>
                  <a:txBody>
                    <a:bodyPr/>
                    <a:lstStyle/>
                    <a:p>
                      <a:pPr algn="r" marR="24130">
                        <a:lnSpc>
                          <a:spcPts val="2080"/>
                        </a:lnSpc>
                        <a:spcBef>
                          <a:spcPts val="210"/>
                        </a:spcBef>
                      </a:pPr>
                      <a:r>
                        <a:rPr dirty="0" sz="1800" spc="-5">
                          <a:solidFill>
                            <a:srgbClr val="4E2700"/>
                          </a:solidFill>
                          <a:latin typeface="Verdana"/>
                          <a:cs typeface="Verdana"/>
                        </a:rPr>
                        <a:t>-</a:t>
                      </a:r>
                      <a:r>
                        <a:rPr dirty="0" sz="1800">
                          <a:solidFill>
                            <a:srgbClr val="4E2700"/>
                          </a:solidFill>
                          <a:latin typeface="Verdana"/>
                          <a:cs typeface="Verdana"/>
                        </a:rPr>
                        <a:t>2</a:t>
                      </a:r>
                      <a:endParaRPr sz="1800">
                        <a:latin typeface="Verdana"/>
                        <a:cs typeface="Verdana"/>
                      </a:endParaRPr>
                    </a:p>
                  </a:txBody>
                  <a:tcPr marL="0" marR="0" marB="0" marT="26670">
                    <a:solidFill>
                      <a:srgbClr val="CCE8CF"/>
                    </a:solidFill>
                  </a:tcPr>
                </a:tc>
              </a:tr>
            </a:tbl>
          </a:graphicData>
        </a:graphic>
      </p:graphicFrame>
      <p:sp>
        <p:nvSpPr>
          <p:cNvPr id="5" name="object 5"/>
          <p:cNvSpPr txBox="1"/>
          <p:nvPr/>
        </p:nvSpPr>
        <p:spPr>
          <a:xfrm>
            <a:off x="631342" y="3035804"/>
            <a:ext cx="7469505" cy="1200785"/>
          </a:xfrm>
          <a:prstGeom prst="rect">
            <a:avLst/>
          </a:prstGeom>
        </p:spPr>
        <p:txBody>
          <a:bodyPr wrap="square" lIns="0" tIns="88265" rIns="0" bIns="0" rtlCol="0" vert="horz">
            <a:spAutoFit/>
          </a:bodyPr>
          <a:lstStyle/>
          <a:p>
            <a:pPr algn="r" marL="342265" marR="1174750" indent="-342265">
              <a:lnSpc>
                <a:spcPct val="100000"/>
              </a:lnSpc>
              <a:spcBef>
                <a:spcPts val="695"/>
              </a:spcBef>
              <a:buFont typeface="Verdana"/>
              <a:buChar char="•"/>
              <a:tabLst>
                <a:tab pos="342265" algn="l"/>
                <a:tab pos="342900" algn="l"/>
              </a:tabLst>
            </a:pPr>
            <a:r>
              <a:rPr dirty="0" sz="2400" spc="-5">
                <a:solidFill>
                  <a:srgbClr val="4E2700"/>
                </a:solidFill>
                <a:latin typeface="Noto Sans Mono CJK HK"/>
                <a:cs typeface="Noto Sans Mono CJK HK"/>
              </a:rPr>
              <a:t>餘數運算之結果的正負號以下列原則來決</a:t>
            </a:r>
            <a:r>
              <a:rPr dirty="0" sz="2400">
                <a:solidFill>
                  <a:srgbClr val="4E2700"/>
                </a:solidFill>
                <a:latin typeface="Noto Sans Mono CJK HK"/>
                <a:cs typeface="Noto Sans Mono CJK HK"/>
              </a:rPr>
              <a:t>定</a:t>
            </a:r>
            <a:r>
              <a:rPr dirty="0" sz="2400">
                <a:solidFill>
                  <a:srgbClr val="4E2700"/>
                </a:solidFill>
                <a:latin typeface="Verdana"/>
                <a:cs typeface="Verdana"/>
              </a:rPr>
              <a:t>:</a:t>
            </a:r>
            <a:endParaRPr sz="2400">
              <a:latin typeface="Verdana"/>
              <a:cs typeface="Verdana"/>
            </a:endParaRPr>
          </a:p>
          <a:p>
            <a:pPr algn="r" lvl="1" marL="287020" marR="1114425" indent="-287020">
              <a:lnSpc>
                <a:spcPct val="100000"/>
              </a:lnSpc>
              <a:spcBef>
                <a:spcPts val="495"/>
              </a:spcBef>
              <a:buFont typeface="Verdana"/>
              <a:buChar char="–"/>
              <a:tabLst>
                <a:tab pos="287020" algn="l"/>
              </a:tabLst>
            </a:pPr>
            <a:r>
              <a:rPr dirty="0" sz="2000">
                <a:solidFill>
                  <a:srgbClr val="4E2700"/>
                </a:solidFill>
                <a:latin typeface="Noto Sans Mono CJK HK"/>
                <a:cs typeface="Noto Sans Mono CJK HK"/>
              </a:rPr>
              <a:t>先不考</a:t>
            </a:r>
            <a:r>
              <a:rPr dirty="0" sz="2000" spc="-15">
                <a:solidFill>
                  <a:srgbClr val="4E2700"/>
                </a:solidFill>
                <a:latin typeface="Noto Sans Mono CJK HK"/>
                <a:cs typeface="Noto Sans Mono CJK HK"/>
              </a:rPr>
              <a:t>慮</a:t>
            </a:r>
            <a:r>
              <a:rPr dirty="0" sz="2000">
                <a:solidFill>
                  <a:srgbClr val="4E2700"/>
                </a:solidFill>
                <a:latin typeface="Noto Sans Mono CJK HK"/>
                <a:cs typeface="Noto Sans Mono CJK HK"/>
              </a:rPr>
              <a:t>兩</a:t>
            </a:r>
            <a:r>
              <a:rPr dirty="0" sz="2000" spc="-15">
                <a:solidFill>
                  <a:srgbClr val="4E2700"/>
                </a:solidFill>
                <a:latin typeface="Noto Sans Mono CJK HK"/>
                <a:cs typeface="Noto Sans Mono CJK HK"/>
              </a:rPr>
              <a:t>個</a:t>
            </a:r>
            <a:r>
              <a:rPr dirty="0" sz="2000">
                <a:solidFill>
                  <a:srgbClr val="4E2700"/>
                </a:solidFill>
                <a:latin typeface="Noto Sans Mono CJK HK"/>
                <a:cs typeface="Noto Sans Mono CJK HK"/>
              </a:rPr>
              <a:t>運算元</a:t>
            </a:r>
            <a:r>
              <a:rPr dirty="0" sz="2000" spc="-15">
                <a:solidFill>
                  <a:srgbClr val="4E2700"/>
                </a:solidFill>
                <a:latin typeface="Noto Sans Mono CJK HK"/>
                <a:cs typeface="Noto Sans Mono CJK HK"/>
              </a:rPr>
              <a:t>的</a:t>
            </a:r>
            <a:r>
              <a:rPr dirty="0" sz="2000">
                <a:solidFill>
                  <a:srgbClr val="4E2700"/>
                </a:solidFill>
                <a:latin typeface="Noto Sans Mono CJK HK"/>
                <a:cs typeface="Noto Sans Mono CJK HK"/>
              </a:rPr>
              <a:t>正</a:t>
            </a:r>
            <a:r>
              <a:rPr dirty="0" sz="2000" spc="-15">
                <a:solidFill>
                  <a:srgbClr val="4E2700"/>
                </a:solidFill>
                <a:latin typeface="Noto Sans Mono CJK HK"/>
                <a:cs typeface="Noto Sans Mono CJK HK"/>
              </a:rPr>
              <a:t>負</a:t>
            </a:r>
            <a:r>
              <a:rPr dirty="0" sz="2000">
                <a:solidFill>
                  <a:srgbClr val="4E2700"/>
                </a:solidFill>
                <a:latin typeface="Noto Sans Mono CJK HK"/>
                <a:cs typeface="Noto Sans Mono CJK HK"/>
              </a:rPr>
              <a:t>號，直</a:t>
            </a:r>
            <a:r>
              <a:rPr dirty="0" sz="2000" spc="-15">
                <a:solidFill>
                  <a:srgbClr val="4E2700"/>
                </a:solidFill>
                <a:latin typeface="Noto Sans Mono CJK HK"/>
                <a:cs typeface="Noto Sans Mono CJK HK"/>
              </a:rPr>
              <a:t>接</a:t>
            </a:r>
            <a:r>
              <a:rPr dirty="0" sz="2000">
                <a:solidFill>
                  <a:srgbClr val="4E2700"/>
                </a:solidFill>
                <a:latin typeface="Noto Sans Mono CJK HK"/>
                <a:cs typeface="Noto Sans Mono CJK HK"/>
              </a:rPr>
              <a:t>做</a:t>
            </a:r>
            <a:r>
              <a:rPr dirty="0" sz="2000" spc="-15">
                <a:solidFill>
                  <a:srgbClr val="4E2700"/>
                </a:solidFill>
                <a:latin typeface="Noto Sans Mono CJK HK"/>
                <a:cs typeface="Noto Sans Mono CJK HK"/>
              </a:rPr>
              <a:t>餘</a:t>
            </a:r>
            <a:r>
              <a:rPr dirty="0" sz="2000">
                <a:solidFill>
                  <a:srgbClr val="4E2700"/>
                </a:solidFill>
                <a:latin typeface="Noto Sans Mono CJK HK"/>
                <a:cs typeface="Noto Sans Mono CJK HK"/>
              </a:rPr>
              <a:t>數運算，</a:t>
            </a:r>
            <a:endParaRPr sz="2000">
              <a:latin typeface="Noto Sans Mono CJK HK"/>
              <a:cs typeface="Noto Sans Mono CJK HK"/>
            </a:endParaRPr>
          </a:p>
          <a:p>
            <a:pPr lvl="1" marL="756285" indent="-287020">
              <a:lnSpc>
                <a:spcPct val="100000"/>
              </a:lnSpc>
              <a:spcBef>
                <a:spcPts val="480"/>
              </a:spcBef>
              <a:buFont typeface="Verdana"/>
              <a:buChar char="–"/>
              <a:tabLst>
                <a:tab pos="756920" algn="l"/>
              </a:tabLst>
            </a:pPr>
            <a:r>
              <a:rPr dirty="0" sz="2000" spc="10">
                <a:solidFill>
                  <a:srgbClr val="4E2700"/>
                </a:solidFill>
                <a:latin typeface="Noto Sans Mono CJK HK"/>
                <a:cs typeface="Noto Sans Mono CJK HK"/>
              </a:rPr>
              <a:t>第一</a:t>
            </a:r>
            <a:r>
              <a:rPr dirty="0" sz="2000">
                <a:solidFill>
                  <a:srgbClr val="4E2700"/>
                </a:solidFill>
                <a:latin typeface="Noto Sans Mono CJK HK"/>
                <a:cs typeface="Noto Sans Mono CJK HK"/>
              </a:rPr>
              <a:t>個</a:t>
            </a:r>
            <a:r>
              <a:rPr dirty="0" sz="2000">
                <a:solidFill>
                  <a:srgbClr val="4E2700"/>
                </a:solidFill>
                <a:latin typeface="Verdana"/>
                <a:cs typeface="Verdana"/>
              </a:rPr>
              <a:t>(%</a:t>
            </a:r>
            <a:r>
              <a:rPr dirty="0" sz="2000" spc="-45">
                <a:solidFill>
                  <a:srgbClr val="4E2700"/>
                </a:solidFill>
                <a:latin typeface="Verdana"/>
                <a:cs typeface="Verdana"/>
              </a:rPr>
              <a:t> </a:t>
            </a:r>
            <a:r>
              <a:rPr dirty="0" sz="2000" spc="10">
                <a:solidFill>
                  <a:srgbClr val="4E2700"/>
                </a:solidFill>
                <a:latin typeface="Noto Sans Mono CJK HK"/>
                <a:cs typeface="Noto Sans Mono CJK HK"/>
              </a:rPr>
              <a:t>左邊</a:t>
            </a:r>
            <a:r>
              <a:rPr dirty="0" sz="2000">
                <a:solidFill>
                  <a:srgbClr val="4E2700"/>
                </a:solidFill>
                <a:latin typeface="Noto Sans Mono CJK HK"/>
                <a:cs typeface="Noto Sans Mono CJK HK"/>
              </a:rPr>
              <a:t>的</a:t>
            </a:r>
            <a:r>
              <a:rPr dirty="0" sz="2000" spc="-10">
                <a:solidFill>
                  <a:srgbClr val="4E2700"/>
                </a:solidFill>
                <a:latin typeface="Verdana"/>
                <a:cs typeface="Verdana"/>
              </a:rPr>
              <a:t>)</a:t>
            </a:r>
            <a:r>
              <a:rPr dirty="0" sz="2000">
                <a:solidFill>
                  <a:srgbClr val="4E2700"/>
                </a:solidFill>
                <a:latin typeface="Noto Sans Mono CJK HK"/>
                <a:cs typeface="Noto Sans Mono CJK HK"/>
              </a:rPr>
              <a:t>運算</a:t>
            </a:r>
            <a:r>
              <a:rPr dirty="0" sz="2000" spc="5">
                <a:solidFill>
                  <a:srgbClr val="4E2700"/>
                </a:solidFill>
                <a:latin typeface="Noto Sans Mono CJK HK"/>
                <a:cs typeface="Noto Sans Mono CJK HK"/>
              </a:rPr>
              <a:t>元</a:t>
            </a:r>
            <a:r>
              <a:rPr dirty="0" sz="2000" spc="-10">
                <a:solidFill>
                  <a:srgbClr val="4E2700"/>
                </a:solidFill>
                <a:latin typeface="Noto Sans Mono CJK HK"/>
                <a:cs typeface="Noto Sans Mono CJK HK"/>
              </a:rPr>
              <a:t>的</a:t>
            </a:r>
            <a:r>
              <a:rPr dirty="0" sz="2000">
                <a:solidFill>
                  <a:srgbClr val="4E2700"/>
                </a:solidFill>
                <a:latin typeface="Noto Sans Mono CJK HK"/>
                <a:cs typeface="Noto Sans Mono CJK HK"/>
              </a:rPr>
              <a:t>正負號就是</a:t>
            </a:r>
            <a:r>
              <a:rPr dirty="0" sz="2000" spc="-10">
                <a:solidFill>
                  <a:srgbClr val="4E2700"/>
                </a:solidFill>
                <a:latin typeface="Noto Sans Mono CJK HK"/>
                <a:cs typeface="Noto Sans Mono CJK HK"/>
              </a:rPr>
              <a:t>最</a:t>
            </a:r>
            <a:r>
              <a:rPr dirty="0" sz="2000">
                <a:solidFill>
                  <a:srgbClr val="4E2700"/>
                </a:solidFill>
                <a:latin typeface="Noto Sans Mono CJK HK"/>
                <a:cs typeface="Noto Sans Mono CJK HK"/>
              </a:rPr>
              <a:t>終結果的正</a:t>
            </a:r>
            <a:r>
              <a:rPr dirty="0" sz="2000" spc="-10">
                <a:solidFill>
                  <a:srgbClr val="4E2700"/>
                </a:solidFill>
                <a:latin typeface="Noto Sans Mono CJK HK"/>
                <a:cs typeface="Noto Sans Mono CJK HK"/>
              </a:rPr>
              <a:t>負</a:t>
            </a:r>
            <a:r>
              <a:rPr dirty="0" sz="2000">
                <a:solidFill>
                  <a:srgbClr val="4E2700"/>
                </a:solidFill>
                <a:latin typeface="Noto Sans Mono CJK HK"/>
                <a:cs typeface="Noto Sans Mono CJK HK"/>
              </a:rPr>
              <a:t>號。</a:t>
            </a:r>
            <a:endParaRPr sz="2000">
              <a:latin typeface="Noto Sans Mono CJK HK"/>
              <a:cs typeface="Noto Sans Mono CJK HK"/>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dc:title>PowerPoint Presentation</dc:title>
  <dcterms:created xsi:type="dcterms:W3CDTF">2022-11-03T02:06:04Z</dcterms:created>
  <dcterms:modified xsi:type="dcterms:W3CDTF">2022-11-03T02:06:04Z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2022-11-01T00:00:00Z</vt:filetime>
  </property>
  <property fmtid="{D5CDD505-2E9C-101B-9397-08002B2CF9AE}" pid="3" name="Creator">
    <vt:lpwstr>Microsoft® PowerPoint® 2019</vt:lpwstr>
  </property>
  <property fmtid="{D5CDD505-2E9C-101B-9397-08002B2CF9AE}" pid="4" name="LastSaved">
    <vt:filetime>2022-11-03T00:00:00Z</vt:filetime>
  </property>
</Properties>
</file>